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0" r:id="rId1"/>
    <p:sldMasterId id="2147483671" r:id="rId2"/>
  </p:sldMasterIdLst>
  <p:notesMasterIdLst>
    <p:notesMasterId r:id="rId43"/>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Lst>
  <p:sldSz cx="9144000" cy="5143500" type="screen16x9"/>
  <p:notesSz cx="6858000" cy="9144000"/>
  <p:embeddedFontLst>
    <p:embeddedFont>
      <p:font typeface="Proxima Nova" panose="020B0604020202020204" charset="0"/>
      <p:regular r:id="rId44"/>
      <p:bold r:id="rId45"/>
      <p:italic r:id="rId46"/>
      <p:boldItalic r:id="rId47"/>
    </p:embeddedFont>
    <p:embeddedFont>
      <p:font typeface="Nunito Sans" panose="020B0604020202020204" charset="0"/>
      <p:regular r:id="rId48"/>
      <p:bold r:id="rId49"/>
      <p:italic r:id="rId50"/>
      <p:boldItalic r:id="rId51"/>
    </p:embeddedFont>
    <p:embeddedFont>
      <p:font typeface="Amatic SC" panose="020B0604020202020204" charset="-79"/>
      <p:regular r:id="rId52"/>
      <p:bold r:id="rId53"/>
    </p:embeddedFont>
    <p:embeddedFont>
      <p:font typeface="Raleway ExtraBold" panose="020B0604020202020204" charset="0"/>
      <p:bold r:id="rId54"/>
      <p:boldItalic r:id="rId55"/>
    </p:embeddedFont>
    <p:embeddedFont>
      <p:font typeface="Raleway" panose="020B0A03030101060003" pitchFamily="34" charset="0"/>
      <p:regular r:id="rId56"/>
      <p:bold r:id="rId57"/>
      <p:italic r:id="rId58"/>
      <p:boldItalic r:id="rId59"/>
    </p:embeddedFont>
    <p:embeddedFont>
      <p:font typeface="Calibri" panose="020F0502020204030204" pitchFamily="34" charset="0"/>
      <p:regular r:id="rId60"/>
      <p:bold r:id="rId61"/>
      <p:italic r:id="rId62"/>
      <p:boldItalic r:id="rId63"/>
    </p:embeddedFont>
    <p:embeddedFont>
      <p:font typeface="Nunito Medium" panose="020B0604020202020204" charset="0"/>
      <p:regular r:id="rId64"/>
      <p:bold r:id="rId65"/>
      <p:italic r:id="rId66"/>
      <p:boldItalic r:id="rId67"/>
    </p:embeddedFont>
    <p:embeddedFont>
      <p:font typeface="Roboto Medium" panose="020B0604020202020204" charset="0"/>
      <p:regular r:id="rId68"/>
      <p:bold r:id="rId69"/>
      <p:italic r:id="rId70"/>
      <p:boldItalic r:id="rId7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6CD5AB0-5694-47C4-A59C-C2FAAF3FD547}">
  <a:tblStyle styleId="{46CD5AB0-5694-47C4-A59C-C2FAAF3FD54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4.fntdata"/><Relationship Id="rId50" Type="http://schemas.openxmlformats.org/officeDocument/2006/relationships/font" Target="fonts/font7.fntdata"/><Relationship Id="rId55" Type="http://schemas.openxmlformats.org/officeDocument/2006/relationships/font" Target="fonts/font12.fntdata"/><Relationship Id="rId63" Type="http://schemas.openxmlformats.org/officeDocument/2006/relationships/font" Target="fonts/font20.fntdata"/><Relationship Id="rId68" Type="http://schemas.openxmlformats.org/officeDocument/2006/relationships/font" Target="fonts/font25.fntdata"/><Relationship Id="rId7" Type="http://schemas.openxmlformats.org/officeDocument/2006/relationships/slide" Target="slides/slide5.xml"/><Relationship Id="rId71" Type="http://schemas.openxmlformats.org/officeDocument/2006/relationships/font" Target="fonts/font28.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2.fntdata"/><Relationship Id="rId53" Type="http://schemas.openxmlformats.org/officeDocument/2006/relationships/font" Target="fonts/font10.fntdata"/><Relationship Id="rId58" Type="http://schemas.openxmlformats.org/officeDocument/2006/relationships/font" Target="fonts/font15.fntdata"/><Relationship Id="rId66" Type="http://schemas.openxmlformats.org/officeDocument/2006/relationships/font" Target="fonts/font23.fntdata"/><Relationship Id="rId74"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6.fntdata"/><Relationship Id="rId57" Type="http://schemas.openxmlformats.org/officeDocument/2006/relationships/font" Target="fonts/font14.fntdata"/><Relationship Id="rId61" Type="http://schemas.openxmlformats.org/officeDocument/2006/relationships/font" Target="fonts/font18.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1.fntdata"/><Relationship Id="rId52" Type="http://schemas.openxmlformats.org/officeDocument/2006/relationships/font" Target="fonts/font9.fntdata"/><Relationship Id="rId60" Type="http://schemas.openxmlformats.org/officeDocument/2006/relationships/font" Target="fonts/font17.fntdata"/><Relationship Id="rId65" Type="http://schemas.openxmlformats.org/officeDocument/2006/relationships/font" Target="fonts/font22.fntdata"/><Relationship Id="rId73"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notesMaster" Target="notesMasters/notesMaster1.xml"/><Relationship Id="rId48" Type="http://schemas.openxmlformats.org/officeDocument/2006/relationships/font" Target="fonts/font5.fntdata"/><Relationship Id="rId56" Type="http://schemas.openxmlformats.org/officeDocument/2006/relationships/font" Target="fonts/font13.fntdata"/><Relationship Id="rId64" Type="http://schemas.openxmlformats.org/officeDocument/2006/relationships/font" Target="fonts/font21.fntdata"/><Relationship Id="rId69" Type="http://schemas.openxmlformats.org/officeDocument/2006/relationships/font" Target="fonts/font26.fntdata"/><Relationship Id="rId8" Type="http://schemas.openxmlformats.org/officeDocument/2006/relationships/slide" Target="slides/slide6.xml"/><Relationship Id="rId51" Type="http://schemas.openxmlformats.org/officeDocument/2006/relationships/font" Target="fonts/font8.fntdata"/><Relationship Id="rId72"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3.fntdata"/><Relationship Id="rId59" Type="http://schemas.openxmlformats.org/officeDocument/2006/relationships/font" Target="fonts/font16.fntdata"/><Relationship Id="rId67" Type="http://schemas.openxmlformats.org/officeDocument/2006/relationships/font" Target="fonts/font24.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1.fntdata"/><Relationship Id="rId62" Type="http://schemas.openxmlformats.org/officeDocument/2006/relationships/font" Target="fonts/font19.fntdata"/><Relationship Id="rId70" Type="http://schemas.openxmlformats.org/officeDocument/2006/relationships/font" Target="fonts/font27.fntdata"/><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
        <p:cNvGrpSpPr/>
        <p:nvPr/>
      </p:nvGrpSpPr>
      <p:grpSpPr>
        <a:xfrm>
          <a:off x="0" y="0"/>
          <a:ext cx="0" cy="0"/>
          <a:chOff x="0" y="0"/>
          <a:chExt cx="0" cy="0"/>
        </a:xfrm>
      </p:grpSpPr>
      <p:sp>
        <p:nvSpPr>
          <p:cNvPr id="511" name="Google Shape;511;g1116b25c0b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 name="Google Shape;512;g1116b25c0b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
        <p:cNvGrpSpPr/>
        <p:nvPr/>
      </p:nvGrpSpPr>
      <p:grpSpPr>
        <a:xfrm>
          <a:off x="0" y="0"/>
          <a:ext cx="0" cy="0"/>
          <a:chOff x="0" y="0"/>
          <a:chExt cx="0" cy="0"/>
        </a:xfrm>
      </p:grpSpPr>
      <p:sp>
        <p:nvSpPr>
          <p:cNvPr id="812" name="Google Shape;812;g1151b5a86a4_1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 name="Google Shape;813;g1151b5a86a4_1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
        <p:cNvGrpSpPr/>
        <p:nvPr/>
      </p:nvGrpSpPr>
      <p:grpSpPr>
        <a:xfrm>
          <a:off x="0" y="0"/>
          <a:ext cx="0" cy="0"/>
          <a:chOff x="0" y="0"/>
          <a:chExt cx="0" cy="0"/>
        </a:xfrm>
      </p:grpSpPr>
      <p:sp>
        <p:nvSpPr>
          <p:cNvPr id="863" name="Google Shape;863;g1216e432e52_0_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 name="Google Shape;864;g1216e432e52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
        <p:cNvGrpSpPr/>
        <p:nvPr/>
      </p:nvGrpSpPr>
      <p:grpSpPr>
        <a:xfrm>
          <a:off x="0" y="0"/>
          <a:ext cx="0" cy="0"/>
          <a:chOff x="0" y="0"/>
          <a:chExt cx="0" cy="0"/>
        </a:xfrm>
      </p:grpSpPr>
      <p:sp>
        <p:nvSpPr>
          <p:cNvPr id="1090" name="Google Shape;1090;g1216e432e52_0_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1" name="Google Shape;1091;g1216e432e52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2"/>
        <p:cNvGrpSpPr/>
        <p:nvPr/>
      </p:nvGrpSpPr>
      <p:grpSpPr>
        <a:xfrm>
          <a:off x="0" y="0"/>
          <a:ext cx="0" cy="0"/>
          <a:chOff x="0" y="0"/>
          <a:chExt cx="0" cy="0"/>
        </a:xfrm>
      </p:grpSpPr>
      <p:sp>
        <p:nvSpPr>
          <p:cNvPr id="1403" name="Google Shape;1403;g1216e432e52_0_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4" name="Google Shape;1404;g1216e432e52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8"/>
        <p:cNvGrpSpPr/>
        <p:nvPr/>
      </p:nvGrpSpPr>
      <p:grpSpPr>
        <a:xfrm>
          <a:off x="0" y="0"/>
          <a:ext cx="0" cy="0"/>
          <a:chOff x="0" y="0"/>
          <a:chExt cx="0" cy="0"/>
        </a:xfrm>
      </p:grpSpPr>
      <p:sp>
        <p:nvSpPr>
          <p:cNvPr id="1579" name="Google Shape;1579;g1216e432e52_0_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0" name="Google Shape;1580;g1216e432e52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5"/>
        <p:cNvGrpSpPr/>
        <p:nvPr/>
      </p:nvGrpSpPr>
      <p:grpSpPr>
        <a:xfrm>
          <a:off x="0" y="0"/>
          <a:ext cx="0" cy="0"/>
          <a:chOff x="0" y="0"/>
          <a:chExt cx="0" cy="0"/>
        </a:xfrm>
      </p:grpSpPr>
      <p:sp>
        <p:nvSpPr>
          <p:cNvPr id="1636" name="Google Shape;1636;g123a6828435_0_1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7" name="Google Shape;1637;g123a6828435_0_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1"/>
        <p:cNvGrpSpPr/>
        <p:nvPr/>
      </p:nvGrpSpPr>
      <p:grpSpPr>
        <a:xfrm>
          <a:off x="0" y="0"/>
          <a:ext cx="0" cy="0"/>
          <a:chOff x="0" y="0"/>
          <a:chExt cx="0" cy="0"/>
        </a:xfrm>
      </p:grpSpPr>
      <p:sp>
        <p:nvSpPr>
          <p:cNvPr id="1702" name="Google Shape;1702;g1216e432e52_0_1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3" name="Google Shape;1703;g1216e432e52_0_1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6"/>
        <p:cNvGrpSpPr/>
        <p:nvPr/>
      </p:nvGrpSpPr>
      <p:grpSpPr>
        <a:xfrm>
          <a:off x="0" y="0"/>
          <a:ext cx="0" cy="0"/>
          <a:chOff x="0" y="0"/>
          <a:chExt cx="0" cy="0"/>
        </a:xfrm>
      </p:grpSpPr>
      <p:sp>
        <p:nvSpPr>
          <p:cNvPr id="1957" name="Google Shape;1957;g1216e432e52_0_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8" name="Google Shape;1958;g1216e432e52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4"/>
        <p:cNvGrpSpPr/>
        <p:nvPr/>
      </p:nvGrpSpPr>
      <p:grpSpPr>
        <a:xfrm>
          <a:off x="0" y="0"/>
          <a:ext cx="0" cy="0"/>
          <a:chOff x="0" y="0"/>
          <a:chExt cx="0" cy="0"/>
        </a:xfrm>
      </p:grpSpPr>
      <p:sp>
        <p:nvSpPr>
          <p:cNvPr id="2025" name="Google Shape;2025;g1244d491c69_0_8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6" name="Google Shape;2026;g1244d491c69_0_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9"/>
        <p:cNvGrpSpPr/>
        <p:nvPr/>
      </p:nvGrpSpPr>
      <p:grpSpPr>
        <a:xfrm>
          <a:off x="0" y="0"/>
          <a:ext cx="0" cy="0"/>
          <a:chOff x="0" y="0"/>
          <a:chExt cx="0" cy="0"/>
        </a:xfrm>
      </p:grpSpPr>
      <p:sp>
        <p:nvSpPr>
          <p:cNvPr id="2070" name="Google Shape;2070;g1216e432e52_0_1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1" name="Google Shape;2071;g1216e432e52_0_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3"/>
        <p:cNvGrpSpPr/>
        <p:nvPr/>
      </p:nvGrpSpPr>
      <p:grpSpPr>
        <a:xfrm>
          <a:off x="0" y="0"/>
          <a:ext cx="0" cy="0"/>
          <a:chOff x="0" y="0"/>
          <a:chExt cx="0" cy="0"/>
        </a:xfrm>
      </p:grpSpPr>
      <p:sp>
        <p:nvSpPr>
          <p:cNvPr id="2104" name="Google Shape;2104;g1216e432e52_0_1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5" name="Google Shape;2105;g1216e432e52_0_1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1"/>
        <p:cNvGrpSpPr/>
        <p:nvPr/>
      </p:nvGrpSpPr>
      <p:grpSpPr>
        <a:xfrm>
          <a:off x="0" y="0"/>
          <a:ext cx="0" cy="0"/>
          <a:chOff x="0" y="0"/>
          <a:chExt cx="0" cy="0"/>
        </a:xfrm>
      </p:grpSpPr>
      <p:sp>
        <p:nvSpPr>
          <p:cNvPr id="2342" name="Google Shape;2342;g1216e432e52_0_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 name="Google Shape;2343;g1216e432e52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8"/>
        <p:cNvGrpSpPr/>
        <p:nvPr/>
      </p:nvGrpSpPr>
      <p:grpSpPr>
        <a:xfrm>
          <a:off x="0" y="0"/>
          <a:ext cx="0" cy="0"/>
          <a:chOff x="0" y="0"/>
          <a:chExt cx="0" cy="0"/>
        </a:xfrm>
      </p:grpSpPr>
      <p:sp>
        <p:nvSpPr>
          <p:cNvPr id="2429" name="Google Shape;2429;g1216e432e52_0_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0" name="Google Shape;2430;g1216e432e52_0_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8"/>
        <p:cNvGrpSpPr/>
        <p:nvPr/>
      </p:nvGrpSpPr>
      <p:grpSpPr>
        <a:xfrm>
          <a:off x="0" y="0"/>
          <a:ext cx="0" cy="0"/>
          <a:chOff x="0" y="0"/>
          <a:chExt cx="0" cy="0"/>
        </a:xfrm>
      </p:grpSpPr>
      <p:sp>
        <p:nvSpPr>
          <p:cNvPr id="2449" name="Google Shape;2449;g1216e432e52_0_1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0" name="Google Shape;2450;g1216e432e52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8"/>
        <p:cNvGrpSpPr/>
        <p:nvPr/>
      </p:nvGrpSpPr>
      <p:grpSpPr>
        <a:xfrm>
          <a:off x="0" y="0"/>
          <a:ext cx="0" cy="0"/>
          <a:chOff x="0" y="0"/>
          <a:chExt cx="0" cy="0"/>
        </a:xfrm>
      </p:grpSpPr>
      <p:sp>
        <p:nvSpPr>
          <p:cNvPr id="2489" name="Google Shape;2489;g1216e432e52_0_1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0" name="Google Shape;2490;g1216e432e52_0_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13"/>
        <p:cNvGrpSpPr/>
        <p:nvPr/>
      </p:nvGrpSpPr>
      <p:grpSpPr>
        <a:xfrm>
          <a:off x="0" y="0"/>
          <a:ext cx="0" cy="0"/>
          <a:chOff x="0" y="0"/>
          <a:chExt cx="0" cy="0"/>
        </a:xfrm>
      </p:grpSpPr>
      <p:sp>
        <p:nvSpPr>
          <p:cNvPr id="6414" name="Google Shape;6414;g1216e432e52_0_1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15" name="Google Shape;6415;g1216e432e52_0_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8"/>
        <p:cNvGrpSpPr/>
        <p:nvPr/>
      </p:nvGrpSpPr>
      <p:grpSpPr>
        <a:xfrm>
          <a:off x="0" y="0"/>
          <a:ext cx="0" cy="0"/>
          <a:chOff x="0" y="0"/>
          <a:chExt cx="0" cy="0"/>
        </a:xfrm>
      </p:grpSpPr>
      <p:sp>
        <p:nvSpPr>
          <p:cNvPr id="6809" name="Google Shape;6809;g1216e432e52_0_1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10" name="Google Shape;6810;g1216e432e52_0_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6"/>
        <p:cNvGrpSpPr/>
        <p:nvPr/>
      </p:nvGrpSpPr>
      <p:grpSpPr>
        <a:xfrm>
          <a:off x="0" y="0"/>
          <a:ext cx="0" cy="0"/>
          <a:chOff x="0" y="0"/>
          <a:chExt cx="0" cy="0"/>
        </a:xfrm>
      </p:grpSpPr>
      <p:sp>
        <p:nvSpPr>
          <p:cNvPr id="6857" name="Google Shape;6857;g1216e432e52_0_1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58" name="Google Shape;6858;g1216e432e52_0_1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5"/>
        <p:cNvGrpSpPr/>
        <p:nvPr/>
      </p:nvGrpSpPr>
      <p:grpSpPr>
        <a:xfrm>
          <a:off x="0" y="0"/>
          <a:ext cx="0" cy="0"/>
          <a:chOff x="0" y="0"/>
          <a:chExt cx="0" cy="0"/>
        </a:xfrm>
      </p:grpSpPr>
      <p:sp>
        <p:nvSpPr>
          <p:cNvPr id="6896" name="Google Shape;6896;g1151b5a86a4_1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97" name="Google Shape;6897;g1151b5a86a4_1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9"/>
        <p:cNvGrpSpPr/>
        <p:nvPr/>
      </p:nvGrpSpPr>
      <p:grpSpPr>
        <a:xfrm>
          <a:off x="0" y="0"/>
          <a:ext cx="0" cy="0"/>
          <a:chOff x="0" y="0"/>
          <a:chExt cx="0" cy="0"/>
        </a:xfrm>
      </p:grpSpPr>
      <p:sp>
        <p:nvSpPr>
          <p:cNvPr id="7200" name="Google Shape;7200;g1216f1d845f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1" name="Google Shape;7201;g1216f1d845f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29"/>
        <p:cNvGrpSpPr/>
        <p:nvPr/>
      </p:nvGrpSpPr>
      <p:grpSpPr>
        <a:xfrm>
          <a:off x="0" y="0"/>
          <a:ext cx="0" cy="0"/>
          <a:chOff x="0" y="0"/>
          <a:chExt cx="0" cy="0"/>
        </a:xfrm>
      </p:grpSpPr>
      <p:sp>
        <p:nvSpPr>
          <p:cNvPr id="7430" name="Google Shape;7430;g1217a219be2_3_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31" name="Google Shape;7431;g1217a219be2_3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82"/>
        <p:cNvGrpSpPr/>
        <p:nvPr/>
      </p:nvGrpSpPr>
      <p:grpSpPr>
        <a:xfrm>
          <a:off x="0" y="0"/>
          <a:ext cx="0" cy="0"/>
          <a:chOff x="0" y="0"/>
          <a:chExt cx="0" cy="0"/>
        </a:xfrm>
      </p:grpSpPr>
      <p:sp>
        <p:nvSpPr>
          <p:cNvPr id="7683" name="Google Shape;7683;g1217a219be2_3_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84" name="Google Shape;7684;g1217a219be2_3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2"/>
        <p:cNvGrpSpPr/>
        <p:nvPr/>
      </p:nvGrpSpPr>
      <p:grpSpPr>
        <a:xfrm>
          <a:off x="0" y="0"/>
          <a:ext cx="0" cy="0"/>
          <a:chOff x="0" y="0"/>
          <a:chExt cx="0" cy="0"/>
        </a:xfrm>
      </p:grpSpPr>
      <p:sp>
        <p:nvSpPr>
          <p:cNvPr id="7723" name="Google Shape;7723;g1217a219be2_0_89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24" name="Google Shape;7724;g1217a219be2_0_89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9"/>
        <p:cNvGrpSpPr/>
        <p:nvPr/>
      </p:nvGrpSpPr>
      <p:grpSpPr>
        <a:xfrm>
          <a:off x="0" y="0"/>
          <a:ext cx="0" cy="0"/>
          <a:chOff x="0" y="0"/>
          <a:chExt cx="0" cy="0"/>
        </a:xfrm>
      </p:grpSpPr>
      <p:sp>
        <p:nvSpPr>
          <p:cNvPr id="7730" name="Google Shape;7730;g1217a219be2_0_8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1" name="Google Shape;7731;g1217a219be2_0_8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36"/>
        <p:cNvGrpSpPr/>
        <p:nvPr/>
      </p:nvGrpSpPr>
      <p:grpSpPr>
        <a:xfrm>
          <a:off x="0" y="0"/>
          <a:ext cx="0" cy="0"/>
          <a:chOff x="0" y="0"/>
          <a:chExt cx="0" cy="0"/>
        </a:xfrm>
      </p:grpSpPr>
      <p:sp>
        <p:nvSpPr>
          <p:cNvPr id="7737" name="Google Shape;7737;g1217a219be2_0_89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8" name="Google Shape;7738;g1217a219be2_0_89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63"/>
        <p:cNvGrpSpPr/>
        <p:nvPr/>
      </p:nvGrpSpPr>
      <p:grpSpPr>
        <a:xfrm>
          <a:off x="0" y="0"/>
          <a:ext cx="0" cy="0"/>
          <a:chOff x="0" y="0"/>
          <a:chExt cx="0" cy="0"/>
        </a:xfrm>
      </p:grpSpPr>
      <p:sp>
        <p:nvSpPr>
          <p:cNvPr id="7764" name="Google Shape;7764;g1217a219be2_0_89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65" name="Google Shape;7765;g1217a219be2_0_89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9"/>
        <p:cNvGrpSpPr/>
        <p:nvPr/>
      </p:nvGrpSpPr>
      <p:grpSpPr>
        <a:xfrm>
          <a:off x="0" y="0"/>
          <a:ext cx="0" cy="0"/>
          <a:chOff x="0" y="0"/>
          <a:chExt cx="0" cy="0"/>
        </a:xfrm>
      </p:grpSpPr>
      <p:sp>
        <p:nvSpPr>
          <p:cNvPr id="7780" name="Google Shape;7780;g1217a219be2_0_89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1" name="Google Shape;7781;g1217a219be2_0_89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6"/>
        <p:cNvGrpSpPr/>
        <p:nvPr/>
      </p:nvGrpSpPr>
      <p:grpSpPr>
        <a:xfrm>
          <a:off x="0" y="0"/>
          <a:ext cx="0" cy="0"/>
          <a:chOff x="0" y="0"/>
          <a:chExt cx="0" cy="0"/>
        </a:xfrm>
      </p:grpSpPr>
      <p:sp>
        <p:nvSpPr>
          <p:cNvPr id="8117" name="Google Shape;8117;g1217a219be2_0_93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18" name="Google Shape;8118;g1217a219be2_0_9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30"/>
        <p:cNvGrpSpPr/>
        <p:nvPr/>
      </p:nvGrpSpPr>
      <p:grpSpPr>
        <a:xfrm>
          <a:off x="0" y="0"/>
          <a:ext cx="0" cy="0"/>
          <a:chOff x="0" y="0"/>
          <a:chExt cx="0" cy="0"/>
        </a:xfrm>
      </p:grpSpPr>
      <p:sp>
        <p:nvSpPr>
          <p:cNvPr id="14031" name="Google Shape;14031;g1217a219be2_0_152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32" name="Google Shape;14032;g1217a219be2_0_15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57"/>
        <p:cNvGrpSpPr/>
        <p:nvPr/>
      </p:nvGrpSpPr>
      <p:grpSpPr>
        <a:xfrm>
          <a:off x="0" y="0"/>
          <a:ext cx="0" cy="0"/>
          <a:chOff x="0" y="0"/>
          <a:chExt cx="0" cy="0"/>
        </a:xfrm>
      </p:grpSpPr>
      <p:sp>
        <p:nvSpPr>
          <p:cNvPr id="14458" name="Google Shape;14458;g1217a219be2_0_156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59" name="Google Shape;14459;g1217a219be2_0_156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0"/>
        <p:cNvGrpSpPr/>
        <p:nvPr/>
      </p:nvGrpSpPr>
      <p:grpSpPr>
        <a:xfrm>
          <a:off x="0" y="0"/>
          <a:ext cx="0" cy="0"/>
          <a:chOff x="0" y="0"/>
          <a:chExt cx="0" cy="0"/>
        </a:xfrm>
      </p:grpSpPr>
      <p:sp>
        <p:nvSpPr>
          <p:cNvPr id="14621" name="Google Shape;14621;g1217a219be2_0_158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22" name="Google Shape;14622;g1217a219be2_0_158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22"/>
        <p:cNvGrpSpPr/>
        <p:nvPr/>
      </p:nvGrpSpPr>
      <p:grpSpPr>
        <a:xfrm>
          <a:off x="0" y="0"/>
          <a:ext cx="0" cy="0"/>
          <a:chOff x="0" y="0"/>
          <a:chExt cx="0" cy="0"/>
        </a:xfrm>
      </p:grpSpPr>
      <p:sp>
        <p:nvSpPr>
          <p:cNvPr id="15023" name="Google Shape;15023;g1217a219be2_0_162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24" name="Google Shape;15024;g1217a219be2_0_162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93"/>
        <p:cNvGrpSpPr/>
        <p:nvPr/>
      </p:nvGrpSpPr>
      <p:grpSpPr>
        <a:xfrm>
          <a:off x="0" y="0"/>
          <a:ext cx="0" cy="0"/>
          <a:chOff x="0" y="0"/>
          <a:chExt cx="0" cy="0"/>
        </a:xfrm>
      </p:grpSpPr>
      <p:sp>
        <p:nvSpPr>
          <p:cNvPr id="15394" name="Google Shape;15394;g1217a219be2_0_166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95" name="Google Shape;15395;g1217a219be2_0_166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95"/>
        <p:cNvGrpSpPr/>
        <p:nvPr/>
      </p:nvGrpSpPr>
      <p:grpSpPr>
        <a:xfrm>
          <a:off x="0" y="0"/>
          <a:ext cx="0" cy="0"/>
          <a:chOff x="0" y="0"/>
          <a:chExt cx="0" cy="0"/>
        </a:xfrm>
      </p:grpSpPr>
      <p:sp>
        <p:nvSpPr>
          <p:cNvPr id="15696" name="Google Shape;15696;g1217a219be2_0_169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97" name="Google Shape;15697;g1217a219be2_0_169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87"/>
        <p:cNvGrpSpPr/>
        <p:nvPr/>
      </p:nvGrpSpPr>
      <p:grpSpPr>
        <a:xfrm>
          <a:off x="0" y="0"/>
          <a:ext cx="0" cy="0"/>
          <a:chOff x="0" y="0"/>
          <a:chExt cx="0" cy="0"/>
        </a:xfrm>
      </p:grpSpPr>
      <p:sp>
        <p:nvSpPr>
          <p:cNvPr id="15988" name="Google Shape;15988;g1217a219be2_0_172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89" name="Google Shape;15989;g1217a219be2_0_17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46"/>
        <p:cNvGrpSpPr/>
        <p:nvPr/>
      </p:nvGrpSpPr>
      <p:grpSpPr>
        <a:xfrm>
          <a:off x="0" y="0"/>
          <a:ext cx="0" cy="0"/>
          <a:chOff x="0" y="0"/>
          <a:chExt cx="0" cy="0"/>
        </a:xfrm>
      </p:grpSpPr>
      <p:sp>
        <p:nvSpPr>
          <p:cNvPr id="16347" name="Google Shape;16347;g1217a219be2_0_175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48" name="Google Shape;16348;g1217a219be2_0_17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63"/>
        <p:cNvGrpSpPr/>
        <p:nvPr/>
      </p:nvGrpSpPr>
      <p:grpSpPr>
        <a:xfrm>
          <a:off x="0" y="0"/>
          <a:ext cx="0" cy="0"/>
          <a:chOff x="0" y="0"/>
          <a:chExt cx="0" cy="0"/>
        </a:xfrm>
      </p:grpSpPr>
      <p:sp>
        <p:nvSpPr>
          <p:cNvPr id="16764" name="Google Shape;16764;g1217a219be2_0_179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65" name="Google Shape;16765;g1217a219be2_0_179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03"/>
        <p:cNvGrpSpPr/>
        <p:nvPr/>
      </p:nvGrpSpPr>
      <p:grpSpPr>
        <a:xfrm>
          <a:off x="0" y="0"/>
          <a:ext cx="0" cy="0"/>
          <a:chOff x="0" y="0"/>
          <a:chExt cx="0" cy="0"/>
        </a:xfrm>
      </p:grpSpPr>
      <p:sp>
        <p:nvSpPr>
          <p:cNvPr id="17104" name="Google Shape;17104;g1217a219be2_0_183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05" name="Google Shape;17105;g1217a219be2_0_183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91"/>
        <p:cNvGrpSpPr/>
        <p:nvPr/>
      </p:nvGrpSpPr>
      <p:grpSpPr>
        <a:xfrm>
          <a:off x="0" y="0"/>
          <a:ext cx="0" cy="0"/>
          <a:chOff x="0" y="0"/>
          <a:chExt cx="0" cy="0"/>
        </a:xfrm>
      </p:grpSpPr>
      <p:sp>
        <p:nvSpPr>
          <p:cNvPr id="17292" name="Google Shape;17292;g1217a219be2_0_185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93" name="Google Shape;17293;g1217a219be2_0_185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75325" y="840188"/>
            <a:ext cx="3766800" cy="1862700"/>
          </a:xfrm>
          <a:prstGeom prst="rect">
            <a:avLst/>
          </a:prstGeom>
          <a:noFill/>
        </p:spPr>
        <p:txBody>
          <a:bodyPr spcFirstLastPara="1" wrap="square" lIns="91425" tIns="91425" rIns="91425" bIns="91425" anchor="ctr" anchorCtr="0">
            <a:noAutofit/>
          </a:bodyPr>
          <a:lstStyle>
            <a:lvl1pPr lvl="0" algn="ctr">
              <a:spcBef>
                <a:spcPts val="0"/>
              </a:spcBef>
              <a:spcAft>
                <a:spcPts val="0"/>
              </a:spcAft>
              <a:buSzPts val="5200"/>
              <a:buNone/>
              <a:defRPr sz="6000">
                <a:latin typeface="Raleway ExtraBold"/>
                <a:ea typeface="Raleway ExtraBold"/>
                <a:cs typeface="Raleway ExtraBold"/>
                <a:sym typeface="Raleway ExtraBol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1317525" y="3647813"/>
            <a:ext cx="2282400" cy="655500"/>
          </a:xfrm>
          <a:prstGeom prst="rect">
            <a:avLst/>
          </a:prstGeom>
          <a:noFill/>
        </p:spPr>
        <p:txBody>
          <a:bodyPr spcFirstLastPara="1" wrap="square" lIns="91425" tIns="91425" rIns="91425" bIns="91425" anchor="t" anchorCtr="0">
            <a:noAutofit/>
          </a:bodyPr>
          <a:lstStyle>
            <a:lvl1pPr lvl="0" algn="ctr">
              <a:lnSpc>
                <a:spcPct val="100000"/>
              </a:lnSpc>
              <a:spcBef>
                <a:spcPts val="0"/>
              </a:spcBef>
              <a:spcAft>
                <a:spcPts val="0"/>
              </a:spcAft>
              <a:buSzPts val="2700"/>
              <a:buNone/>
              <a:defRPr sz="1600">
                <a:solidFill>
                  <a:schemeClr val="dk1"/>
                </a:solidFill>
                <a:latin typeface="Nunito Medium"/>
                <a:ea typeface="Nunito Medium"/>
                <a:cs typeface="Nunito Medium"/>
                <a:sym typeface="Nunito Medium"/>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1" name="Google Shape;11;p2"/>
          <p:cNvSpPr txBox="1">
            <a:spLocks noGrp="1"/>
          </p:cNvSpPr>
          <p:nvPr>
            <p:ph type="ctrTitle" idx="2"/>
          </p:nvPr>
        </p:nvSpPr>
        <p:spPr>
          <a:xfrm>
            <a:off x="1226225" y="2887800"/>
            <a:ext cx="2465100" cy="4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b="1">
                <a:latin typeface="Raleway"/>
                <a:ea typeface="Raleway"/>
                <a:cs typeface="Raleway"/>
                <a:sym typeface="Raleway"/>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txBox="1">
            <a:spLocks noGrp="1"/>
          </p:cNvSpPr>
          <p:nvPr>
            <p:ph type="title"/>
          </p:nvPr>
        </p:nvSpPr>
        <p:spPr>
          <a:xfrm>
            <a:off x="713175" y="2256150"/>
            <a:ext cx="3858900" cy="173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6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4" name="Google Shape;14;p3"/>
          <p:cNvSpPr txBox="1">
            <a:spLocks noGrp="1"/>
          </p:cNvSpPr>
          <p:nvPr>
            <p:ph type="title" idx="2" hasCustomPrompt="1"/>
          </p:nvPr>
        </p:nvSpPr>
        <p:spPr>
          <a:xfrm>
            <a:off x="1874475" y="947525"/>
            <a:ext cx="1536300" cy="8991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dk2"/>
              </a:buClr>
              <a:buSzPts val="7200"/>
              <a:buNone/>
              <a:defRPr sz="7200"/>
            </a:lvl1pPr>
            <a:lvl2pPr lvl="1" algn="ctr" rtl="0">
              <a:spcBef>
                <a:spcPts val="0"/>
              </a:spcBef>
              <a:spcAft>
                <a:spcPts val="0"/>
              </a:spcAft>
              <a:buClr>
                <a:schemeClr val="dk2"/>
              </a:buClr>
              <a:buSzPts val="9600"/>
              <a:buNone/>
              <a:defRPr sz="9600">
                <a:solidFill>
                  <a:schemeClr val="dk2"/>
                </a:solidFill>
              </a:defRPr>
            </a:lvl2pPr>
            <a:lvl3pPr lvl="2" algn="ctr" rtl="0">
              <a:spcBef>
                <a:spcPts val="0"/>
              </a:spcBef>
              <a:spcAft>
                <a:spcPts val="0"/>
              </a:spcAft>
              <a:buClr>
                <a:schemeClr val="dk2"/>
              </a:buClr>
              <a:buSzPts val="9600"/>
              <a:buNone/>
              <a:defRPr sz="9600">
                <a:solidFill>
                  <a:schemeClr val="dk2"/>
                </a:solidFill>
              </a:defRPr>
            </a:lvl3pPr>
            <a:lvl4pPr lvl="3" algn="ctr" rtl="0">
              <a:spcBef>
                <a:spcPts val="0"/>
              </a:spcBef>
              <a:spcAft>
                <a:spcPts val="0"/>
              </a:spcAft>
              <a:buClr>
                <a:schemeClr val="dk2"/>
              </a:buClr>
              <a:buSzPts val="9600"/>
              <a:buNone/>
              <a:defRPr sz="9600">
                <a:solidFill>
                  <a:schemeClr val="dk2"/>
                </a:solidFill>
              </a:defRPr>
            </a:lvl4pPr>
            <a:lvl5pPr lvl="4" algn="ctr" rtl="0">
              <a:spcBef>
                <a:spcPts val="0"/>
              </a:spcBef>
              <a:spcAft>
                <a:spcPts val="0"/>
              </a:spcAft>
              <a:buClr>
                <a:schemeClr val="dk2"/>
              </a:buClr>
              <a:buSzPts val="9600"/>
              <a:buNone/>
              <a:defRPr sz="9600">
                <a:solidFill>
                  <a:schemeClr val="dk2"/>
                </a:solidFill>
              </a:defRPr>
            </a:lvl5pPr>
            <a:lvl6pPr lvl="5" algn="ctr" rtl="0">
              <a:spcBef>
                <a:spcPts val="0"/>
              </a:spcBef>
              <a:spcAft>
                <a:spcPts val="0"/>
              </a:spcAft>
              <a:buClr>
                <a:schemeClr val="dk2"/>
              </a:buClr>
              <a:buSzPts val="9600"/>
              <a:buNone/>
              <a:defRPr sz="9600">
                <a:solidFill>
                  <a:schemeClr val="dk2"/>
                </a:solidFill>
              </a:defRPr>
            </a:lvl6pPr>
            <a:lvl7pPr lvl="6" algn="ctr" rtl="0">
              <a:spcBef>
                <a:spcPts val="0"/>
              </a:spcBef>
              <a:spcAft>
                <a:spcPts val="0"/>
              </a:spcAft>
              <a:buClr>
                <a:schemeClr val="dk2"/>
              </a:buClr>
              <a:buSzPts val="9600"/>
              <a:buNone/>
              <a:defRPr sz="9600">
                <a:solidFill>
                  <a:schemeClr val="dk2"/>
                </a:solidFill>
              </a:defRPr>
            </a:lvl7pPr>
            <a:lvl8pPr lvl="7" algn="ctr" rtl="0">
              <a:spcBef>
                <a:spcPts val="0"/>
              </a:spcBef>
              <a:spcAft>
                <a:spcPts val="0"/>
              </a:spcAft>
              <a:buClr>
                <a:schemeClr val="dk2"/>
              </a:buClr>
              <a:buSzPts val="9600"/>
              <a:buNone/>
              <a:defRPr sz="9600">
                <a:solidFill>
                  <a:schemeClr val="dk2"/>
                </a:solidFill>
              </a:defRPr>
            </a:lvl8pPr>
            <a:lvl9pPr lvl="8" algn="ctr" rtl="0">
              <a:spcBef>
                <a:spcPts val="0"/>
              </a:spcBef>
              <a:spcAft>
                <a:spcPts val="0"/>
              </a:spcAft>
              <a:buClr>
                <a:schemeClr val="dk2"/>
              </a:buClr>
              <a:buSzPts val="9600"/>
              <a:buNone/>
              <a:defRPr sz="9600">
                <a:solidFill>
                  <a:schemeClr val="dk2"/>
                </a:solidFill>
              </a:defRPr>
            </a:lvl9pPr>
          </a:lstStyle>
          <a:p>
            <a:r>
              <a:t>xx%</a:t>
            </a:r>
          </a:p>
        </p:txBody>
      </p:sp>
      <p:sp>
        <p:nvSpPr>
          <p:cNvPr id="15" name="Google Shape;15;p3"/>
          <p:cNvSpPr txBox="1">
            <a:spLocks noGrp="1"/>
          </p:cNvSpPr>
          <p:nvPr>
            <p:ph type="subTitle" idx="1"/>
          </p:nvPr>
        </p:nvSpPr>
        <p:spPr>
          <a:xfrm>
            <a:off x="1436775" y="4047775"/>
            <a:ext cx="2411700" cy="5037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lt1"/>
              </a:buClr>
              <a:buSzPts val="1600"/>
              <a:buNone/>
              <a:defRPr sz="1600"/>
            </a:lvl1pPr>
            <a:lvl2pPr lvl="1" algn="ctr" rtl="0">
              <a:lnSpc>
                <a:spcPct val="100000"/>
              </a:lnSpc>
              <a:spcBef>
                <a:spcPts val="0"/>
              </a:spcBef>
              <a:spcAft>
                <a:spcPts val="0"/>
              </a:spcAft>
              <a:buClr>
                <a:schemeClr val="lt1"/>
              </a:buClr>
              <a:buSzPts val="1600"/>
              <a:buNone/>
              <a:defRPr sz="1600">
                <a:solidFill>
                  <a:schemeClr val="lt1"/>
                </a:solidFill>
              </a:defRPr>
            </a:lvl2pPr>
            <a:lvl3pPr lvl="2" algn="ctr" rtl="0">
              <a:lnSpc>
                <a:spcPct val="100000"/>
              </a:lnSpc>
              <a:spcBef>
                <a:spcPts val="0"/>
              </a:spcBef>
              <a:spcAft>
                <a:spcPts val="0"/>
              </a:spcAft>
              <a:buClr>
                <a:schemeClr val="lt1"/>
              </a:buClr>
              <a:buSzPts val="1600"/>
              <a:buNone/>
              <a:defRPr sz="1600">
                <a:solidFill>
                  <a:schemeClr val="lt1"/>
                </a:solidFill>
              </a:defRPr>
            </a:lvl3pPr>
            <a:lvl4pPr lvl="3" algn="ctr" rtl="0">
              <a:lnSpc>
                <a:spcPct val="100000"/>
              </a:lnSpc>
              <a:spcBef>
                <a:spcPts val="0"/>
              </a:spcBef>
              <a:spcAft>
                <a:spcPts val="0"/>
              </a:spcAft>
              <a:buClr>
                <a:schemeClr val="lt1"/>
              </a:buClr>
              <a:buSzPts val="1600"/>
              <a:buNone/>
              <a:defRPr sz="1600">
                <a:solidFill>
                  <a:schemeClr val="lt1"/>
                </a:solidFill>
              </a:defRPr>
            </a:lvl4pPr>
            <a:lvl5pPr lvl="4" algn="ctr" rtl="0">
              <a:lnSpc>
                <a:spcPct val="100000"/>
              </a:lnSpc>
              <a:spcBef>
                <a:spcPts val="0"/>
              </a:spcBef>
              <a:spcAft>
                <a:spcPts val="0"/>
              </a:spcAft>
              <a:buClr>
                <a:schemeClr val="lt1"/>
              </a:buClr>
              <a:buSzPts val="1600"/>
              <a:buNone/>
              <a:defRPr sz="1600">
                <a:solidFill>
                  <a:schemeClr val="lt1"/>
                </a:solidFill>
              </a:defRPr>
            </a:lvl5pPr>
            <a:lvl6pPr lvl="5" algn="ctr" rtl="0">
              <a:lnSpc>
                <a:spcPct val="100000"/>
              </a:lnSpc>
              <a:spcBef>
                <a:spcPts val="0"/>
              </a:spcBef>
              <a:spcAft>
                <a:spcPts val="0"/>
              </a:spcAft>
              <a:buClr>
                <a:schemeClr val="lt1"/>
              </a:buClr>
              <a:buSzPts val="1600"/>
              <a:buNone/>
              <a:defRPr sz="1600">
                <a:solidFill>
                  <a:schemeClr val="lt1"/>
                </a:solidFill>
              </a:defRPr>
            </a:lvl6pPr>
            <a:lvl7pPr lvl="6" algn="ctr" rtl="0">
              <a:lnSpc>
                <a:spcPct val="100000"/>
              </a:lnSpc>
              <a:spcBef>
                <a:spcPts val="0"/>
              </a:spcBef>
              <a:spcAft>
                <a:spcPts val="0"/>
              </a:spcAft>
              <a:buClr>
                <a:schemeClr val="lt1"/>
              </a:buClr>
              <a:buSzPts val="1600"/>
              <a:buNone/>
              <a:defRPr sz="1600">
                <a:solidFill>
                  <a:schemeClr val="lt1"/>
                </a:solidFill>
              </a:defRPr>
            </a:lvl7pPr>
            <a:lvl8pPr lvl="7" algn="ctr" rtl="0">
              <a:lnSpc>
                <a:spcPct val="100000"/>
              </a:lnSpc>
              <a:spcBef>
                <a:spcPts val="0"/>
              </a:spcBef>
              <a:spcAft>
                <a:spcPts val="0"/>
              </a:spcAft>
              <a:buClr>
                <a:schemeClr val="lt1"/>
              </a:buClr>
              <a:buSzPts val="1600"/>
              <a:buNone/>
              <a:defRPr sz="1600">
                <a:solidFill>
                  <a:schemeClr val="lt1"/>
                </a:solidFill>
              </a:defRPr>
            </a:lvl8pPr>
            <a:lvl9pPr lvl="8" algn="ctr" rtl="0">
              <a:lnSpc>
                <a:spcPct val="100000"/>
              </a:lnSpc>
              <a:spcBef>
                <a:spcPts val="0"/>
              </a:spcBef>
              <a:spcAft>
                <a:spcPts val="0"/>
              </a:spcAft>
              <a:buClr>
                <a:schemeClr val="lt1"/>
              </a:buClr>
              <a:buSzPts val="1600"/>
              <a:buNone/>
              <a:defRPr sz="1600">
                <a:solidFill>
                  <a:schemeClr val="lt1"/>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6"/>
        <p:cNvGrpSpPr/>
        <p:nvPr/>
      </p:nvGrpSpPr>
      <p:grpSpPr>
        <a:xfrm>
          <a:off x="0" y="0"/>
          <a:ext cx="0" cy="0"/>
          <a:chOff x="0" y="0"/>
          <a:chExt cx="0" cy="0"/>
        </a:xfrm>
      </p:grpSpPr>
      <p:sp>
        <p:nvSpPr>
          <p:cNvPr id="17" name="Google Shape;17;p4"/>
          <p:cNvSpPr txBox="1">
            <a:spLocks noGrp="1"/>
          </p:cNvSpPr>
          <p:nvPr>
            <p:ph type="body" idx="1"/>
          </p:nvPr>
        </p:nvSpPr>
        <p:spPr>
          <a:xfrm>
            <a:off x="2798075" y="1273050"/>
            <a:ext cx="3547800" cy="887700"/>
          </a:xfrm>
          <a:prstGeom prst="rect">
            <a:avLst/>
          </a:prstGeom>
          <a:noFill/>
        </p:spPr>
        <p:txBody>
          <a:bodyPr spcFirstLastPara="1" wrap="square" lIns="91425" tIns="91425" rIns="91425" bIns="91425" anchor="t" anchorCtr="0">
            <a:noAutofit/>
          </a:bodyPr>
          <a:lstStyle>
            <a:lvl1pPr marL="457200" lvl="0" indent="-292100" algn="ctr">
              <a:lnSpc>
                <a:spcPct val="100000"/>
              </a:lnSpc>
              <a:spcBef>
                <a:spcPts val="0"/>
              </a:spcBef>
              <a:spcAft>
                <a:spcPts val="0"/>
              </a:spcAft>
              <a:buClr>
                <a:schemeClr val="dk1"/>
              </a:buClr>
              <a:buSzPts val="1000"/>
              <a:buAutoNum type="arabicPeriod"/>
              <a:defRPr/>
            </a:lvl1pPr>
            <a:lvl2pPr marL="914400" lvl="1" indent="-317500">
              <a:lnSpc>
                <a:spcPct val="100000"/>
              </a:lnSpc>
              <a:spcBef>
                <a:spcPts val="0"/>
              </a:spcBef>
              <a:spcAft>
                <a:spcPts val="0"/>
              </a:spcAft>
              <a:buSzPts val="1400"/>
              <a:buAutoNum type="alphaLcPeriod"/>
              <a:defRPr/>
            </a:lvl2pPr>
            <a:lvl3pPr marL="1371600" lvl="2" indent="-317500">
              <a:lnSpc>
                <a:spcPct val="100000"/>
              </a:lnSpc>
              <a:spcBef>
                <a:spcPts val="0"/>
              </a:spcBef>
              <a:spcAft>
                <a:spcPts val="0"/>
              </a:spcAft>
              <a:buSzPts val="1400"/>
              <a:buAutoNum type="romanLcPeriod"/>
              <a:defRPr/>
            </a:lvl3pPr>
            <a:lvl4pPr marL="1828800" lvl="3" indent="-317500">
              <a:lnSpc>
                <a:spcPct val="100000"/>
              </a:lnSpc>
              <a:spcBef>
                <a:spcPts val="0"/>
              </a:spcBef>
              <a:spcAft>
                <a:spcPts val="0"/>
              </a:spcAft>
              <a:buSzPts val="1400"/>
              <a:buAutoNum type="arabicPeriod"/>
              <a:defRPr/>
            </a:lvl4pPr>
            <a:lvl5pPr marL="2286000" lvl="4" indent="-317500">
              <a:lnSpc>
                <a:spcPct val="100000"/>
              </a:lnSpc>
              <a:spcBef>
                <a:spcPts val="0"/>
              </a:spcBef>
              <a:spcAft>
                <a:spcPts val="0"/>
              </a:spcAft>
              <a:buSzPts val="1400"/>
              <a:buAutoNum type="alphaLcPeriod"/>
              <a:defRPr/>
            </a:lvl5pPr>
            <a:lvl6pPr marL="2743200" lvl="5" indent="-317500">
              <a:lnSpc>
                <a:spcPct val="100000"/>
              </a:lnSpc>
              <a:spcBef>
                <a:spcPts val="0"/>
              </a:spcBef>
              <a:spcAft>
                <a:spcPts val="0"/>
              </a:spcAft>
              <a:buSzPts val="1400"/>
              <a:buAutoNum type="romanLcPeriod"/>
              <a:defRPr/>
            </a:lvl6pPr>
            <a:lvl7pPr marL="3200400" lvl="6" indent="-317500">
              <a:lnSpc>
                <a:spcPct val="100000"/>
              </a:lnSpc>
              <a:spcBef>
                <a:spcPts val="0"/>
              </a:spcBef>
              <a:spcAft>
                <a:spcPts val="0"/>
              </a:spcAft>
              <a:buSzPts val="1400"/>
              <a:buAutoNum type="arabicPeriod"/>
              <a:defRPr/>
            </a:lvl7pPr>
            <a:lvl8pPr marL="3657600" lvl="7" indent="-317500">
              <a:lnSpc>
                <a:spcPct val="100000"/>
              </a:lnSpc>
              <a:spcBef>
                <a:spcPts val="0"/>
              </a:spcBef>
              <a:spcAft>
                <a:spcPts val="0"/>
              </a:spcAft>
              <a:buSzPts val="1400"/>
              <a:buAutoNum type="alphaLcPeriod"/>
              <a:defRPr/>
            </a:lvl8pPr>
            <a:lvl9pPr marL="4114800" lvl="8" indent="-317500">
              <a:lnSpc>
                <a:spcPct val="100000"/>
              </a:lnSpc>
              <a:spcBef>
                <a:spcPts val="0"/>
              </a:spcBef>
              <a:spcAft>
                <a:spcPts val="0"/>
              </a:spcAft>
              <a:buSzPts val="1400"/>
              <a:buAutoNum type="romanLcPeriod"/>
              <a:defRPr/>
            </a:lvl9pPr>
          </a:lstStyle>
          <a:p>
            <a:endParaRPr/>
          </a:p>
        </p:txBody>
      </p:sp>
      <p:sp>
        <p:nvSpPr>
          <p:cNvPr id="18" name="Google Shape;18;p4"/>
          <p:cNvSpPr txBox="1">
            <a:spLocks noGrp="1"/>
          </p:cNvSpPr>
          <p:nvPr>
            <p:ph type="title"/>
          </p:nvPr>
        </p:nvSpPr>
        <p:spPr>
          <a:xfrm>
            <a:off x="1921800" y="539525"/>
            <a:ext cx="53004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9"/>
        <p:cNvGrpSpPr/>
        <p:nvPr/>
      </p:nvGrpSpPr>
      <p:grpSpPr>
        <a:xfrm>
          <a:off x="0" y="0"/>
          <a:ext cx="0" cy="0"/>
          <a:chOff x="0" y="0"/>
          <a:chExt cx="0" cy="0"/>
        </a:xfrm>
      </p:grpSpPr>
      <p:sp>
        <p:nvSpPr>
          <p:cNvPr id="20" name="Google Shape;20;p5"/>
          <p:cNvSpPr txBox="1">
            <a:spLocks noGrp="1"/>
          </p:cNvSpPr>
          <p:nvPr>
            <p:ph type="body" idx="1"/>
          </p:nvPr>
        </p:nvSpPr>
        <p:spPr>
          <a:xfrm>
            <a:off x="1188350" y="1232825"/>
            <a:ext cx="3296100" cy="32775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SzPts val="1400"/>
              <a:buChar char="●"/>
              <a:defRPr sz="14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21" name="Google Shape;21;p5"/>
          <p:cNvSpPr txBox="1">
            <a:spLocks noGrp="1"/>
          </p:cNvSpPr>
          <p:nvPr>
            <p:ph type="body" idx="2"/>
          </p:nvPr>
        </p:nvSpPr>
        <p:spPr>
          <a:xfrm>
            <a:off x="4659525" y="1232825"/>
            <a:ext cx="3296100" cy="32775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22" name="Google Shape;22;p5"/>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b="1">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1"/>
        </a:solidFill>
        <a:effectLst/>
      </p:bgPr>
    </p:bg>
    <p:spTree>
      <p:nvGrpSpPr>
        <p:cNvPr id="1" name="Shape 25"/>
        <p:cNvGrpSpPr/>
        <p:nvPr/>
      </p:nvGrpSpPr>
      <p:grpSpPr>
        <a:xfrm>
          <a:off x="0" y="0"/>
          <a:ext cx="0" cy="0"/>
          <a:chOff x="0" y="0"/>
          <a:chExt cx="0" cy="0"/>
        </a:xfrm>
      </p:grpSpPr>
      <p:sp>
        <p:nvSpPr>
          <p:cNvPr id="26" name="Google Shape;26;p7"/>
          <p:cNvSpPr txBox="1">
            <a:spLocks noGrp="1"/>
          </p:cNvSpPr>
          <p:nvPr>
            <p:ph type="body" idx="1"/>
          </p:nvPr>
        </p:nvSpPr>
        <p:spPr>
          <a:xfrm>
            <a:off x="788400" y="1830575"/>
            <a:ext cx="4387500" cy="19653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Char char="●"/>
              <a:defRPr/>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sp>
        <p:nvSpPr>
          <p:cNvPr id="27" name="Google Shape;27;p7"/>
          <p:cNvSpPr txBox="1">
            <a:spLocks noGrp="1"/>
          </p:cNvSpPr>
          <p:nvPr>
            <p:ph type="title"/>
          </p:nvPr>
        </p:nvSpPr>
        <p:spPr>
          <a:xfrm>
            <a:off x="975725" y="539500"/>
            <a:ext cx="37434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8"/>
        <p:cNvGrpSpPr/>
        <p:nvPr/>
      </p:nvGrpSpPr>
      <p:grpSpPr>
        <a:xfrm>
          <a:off x="0" y="0"/>
          <a:ext cx="0" cy="0"/>
          <a:chOff x="0" y="0"/>
          <a:chExt cx="0" cy="0"/>
        </a:xfrm>
      </p:grpSpPr>
      <p:sp>
        <p:nvSpPr>
          <p:cNvPr id="29" name="Google Shape;29;p8"/>
          <p:cNvSpPr txBox="1">
            <a:spLocks noGrp="1"/>
          </p:cNvSpPr>
          <p:nvPr>
            <p:ph type="title"/>
          </p:nvPr>
        </p:nvSpPr>
        <p:spPr>
          <a:xfrm>
            <a:off x="713175" y="1699650"/>
            <a:ext cx="3442800" cy="1744200"/>
          </a:xfrm>
          <a:prstGeom prst="rect">
            <a:avLst/>
          </a:prstGeom>
        </p:spPr>
        <p:txBody>
          <a:bodyPr spcFirstLastPara="1" wrap="square" lIns="91425" tIns="91425" rIns="91425" bIns="91425" anchor="ctr" anchorCtr="0">
            <a:noAutofit/>
          </a:bodyPr>
          <a:lstStyle>
            <a:lvl1pPr marR="38100" lvl="0">
              <a:lnSpc>
                <a:spcPct val="128571"/>
              </a:lnSpc>
              <a:spcBef>
                <a:spcPts val="0"/>
              </a:spcBef>
              <a:spcAft>
                <a:spcPts val="0"/>
              </a:spcAft>
              <a:buSzPts val="7000"/>
              <a:buNone/>
              <a:defRPr sz="11000"/>
            </a:lvl1pPr>
            <a:lvl2pPr lvl="1" algn="ctr">
              <a:spcBef>
                <a:spcPts val="0"/>
              </a:spcBef>
              <a:spcAft>
                <a:spcPts val="0"/>
              </a:spcAft>
              <a:buSzPts val="7000"/>
              <a:buNone/>
              <a:defRPr sz="7000"/>
            </a:lvl2pPr>
            <a:lvl3pPr lvl="2" algn="ctr">
              <a:spcBef>
                <a:spcPts val="0"/>
              </a:spcBef>
              <a:spcAft>
                <a:spcPts val="0"/>
              </a:spcAft>
              <a:buSzPts val="7000"/>
              <a:buNone/>
              <a:defRPr sz="7000"/>
            </a:lvl3pPr>
            <a:lvl4pPr lvl="3" algn="ctr">
              <a:spcBef>
                <a:spcPts val="0"/>
              </a:spcBef>
              <a:spcAft>
                <a:spcPts val="0"/>
              </a:spcAft>
              <a:buSzPts val="7000"/>
              <a:buNone/>
              <a:defRPr sz="7000"/>
            </a:lvl4pPr>
            <a:lvl5pPr lvl="4" algn="ctr">
              <a:spcBef>
                <a:spcPts val="0"/>
              </a:spcBef>
              <a:spcAft>
                <a:spcPts val="0"/>
              </a:spcAft>
              <a:buSzPts val="7000"/>
              <a:buNone/>
              <a:defRPr sz="7000"/>
            </a:lvl5pPr>
            <a:lvl6pPr lvl="5" algn="ctr">
              <a:spcBef>
                <a:spcPts val="0"/>
              </a:spcBef>
              <a:spcAft>
                <a:spcPts val="0"/>
              </a:spcAft>
              <a:buSzPts val="7000"/>
              <a:buNone/>
              <a:defRPr sz="7000"/>
            </a:lvl6pPr>
            <a:lvl7pPr lvl="6" algn="ctr">
              <a:spcBef>
                <a:spcPts val="0"/>
              </a:spcBef>
              <a:spcAft>
                <a:spcPts val="0"/>
              </a:spcAft>
              <a:buSzPts val="7000"/>
              <a:buNone/>
              <a:defRPr sz="7000"/>
            </a:lvl7pPr>
            <a:lvl8pPr lvl="7" algn="ctr">
              <a:spcBef>
                <a:spcPts val="0"/>
              </a:spcBef>
              <a:spcAft>
                <a:spcPts val="0"/>
              </a:spcAft>
              <a:buSzPts val="7000"/>
              <a:buNone/>
              <a:defRPr sz="7000"/>
            </a:lvl8pPr>
            <a:lvl9pPr lvl="8" algn="ctr">
              <a:spcBef>
                <a:spcPts val="0"/>
              </a:spcBef>
              <a:spcAft>
                <a:spcPts val="0"/>
              </a:spcAft>
              <a:buSzPts val="7000"/>
              <a:buNone/>
              <a:defRPr sz="7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0"/>
        <p:cNvGrpSpPr/>
        <p:nvPr/>
      </p:nvGrpSpPr>
      <p:grpSpPr>
        <a:xfrm>
          <a:off x="0" y="0"/>
          <a:ext cx="0" cy="0"/>
          <a:chOff x="0" y="0"/>
          <a:chExt cx="0" cy="0"/>
        </a:xfrm>
      </p:grpSpPr>
      <p:sp>
        <p:nvSpPr>
          <p:cNvPr id="31" name="Google Shape;31;p9"/>
          <p:cNvSpPr txBox="1">
            <a:spLocks noGrp="1"/>
          </p:cNvSpPr>
          <p:nvPr>
            <p:ph type="title"/>
          </p:nvPr>
        </p:nvSpPr>
        <p:spPr>
          <a:xfrm>
            <a:off x="4770988" y="1331388"/>
            <a:ext cx="3308400" cy="757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2" name="Google Shape;32;p9"/>
          <p:cNvSpPr txBox="1">
            <a:spLocks noGrp="1"/>
          </p:cNvSpPr>
          <p:nvPr>
            <p:ph type="subTitle" idx="1"/>
          </p:nvPr>
        </p:nvSpPr>
        <p:spPr>
          <a:xfrm>
            <a:off x="4770988" y="2194503"/>
            <a:ext cx="3308400" cy="1617600"/>
          </a:xfrm>
          <a:prstGeom prst="rect">
            <a:avLst/>
          </a:prstGeom>
          <a:noFill/>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
        <p:cNvGrpSpPr/>
        <p:nvPr/>
      </p:nvGrpSpPr>
      <p:grpSpPr>
        <a:xfrm>
          <a:off x="0" y="0"/>
          <a:ext cx="0" cy="0"/>
          <a:chOff x="0" y="0"/>
          <a:chExt cx="0" cy="0"/>
        </a:xfrm>
      </p:grpSpPr>
      <p:sp>
        <p:nvSpPr>
          <p:cNvPr id="34" name="Google Shape;34;p10"/>
          <p:cNvSpPr txBox="1">
            <a:spLocks noGrp="1"/>
          </p:cNvSpPr>
          <p:nvPr>
            <p:ph type="title"/>
          </p:nvPr>
        </p:nvSpPr>
        <p:spPr>
          <a:xfrm>
            <a:off x="857875" y="4130375"/>
            <a:ext cx="74283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3000"/>
            </a:lvl1pPr>
            <a:lvl2pPr lvl="1" algn="ctr" rtl="0">
              <a:spcBef>
                <a:spcPts val="0"/>
              </a:spcBef>
              <a:spcAft>
                <a:spcPts val="0"/>
              </a:spcAft>
              <a:buClr>
                <a:schemeClr val="dk2"/>
              </a:buClr>
              <a:buSzPts val="2800"/>
              <a:buNone/>
              <a:defRPr>
                <a:solidFill>
                  <a:schemeClr val="dk2"/>
                </a:solidFill>
              </a:defRPr>
            </a:lvl2pPr>
            <a:lvl3pPr lvl="2" algn="ctr" rtl="0">
              <a:spcBef>
                <a:spcPts val="0"/>
              </a:spcBef>
              <a:spcAft>
                <a:spcPts val="0"/>
              </a:spcAft>
              <a:buClr>
                <a:schemeClr val="dk2"/>
              </a:buClr>
              <a:buSzPts val="2800"/>
              <a:buNone/>
              <a:defRPr>
                <a:solidFill>
                  <a:schemeClr val="dk2"/>
                </a:solidFill>
              </a:defRPr>
            </a:lvl3pPr>
            <a:lvl4pPr lvl="3" algn="ctr" rtl="0">
              <a:spcBef>
                <a:spcPts val="0"/>
              </a:spcBef>
              <a:spcAft>
                <a:spcPts val="0"/>
              </a:spcAft>
              <a:buClr>
                <a:schemeClr val="dk2"/>
              </a:buClr>
              <a:buSzPts val="2800"/>
              <a:buNone/>
              <a:defRPr>
                <a:solidFill>
                  <a:schemeClr val="dk2"/>
                </a:solidFill>
              </a:defRPr>
            </a:lvl4pPr>
            <a:lvl5pPr lvl="4" algn="ctr" rtl="0">
              <a:spcBef>
                <a:spcPts val="0"/>
              </a:spcBef>
              <a:spcAft>
                <a:spcPts val="0"/>
              </a:spcAft>
              <a:buClr>
                <a:schemeClr val="dk2"/>
              </a:buClr>
              <a:buSzPts val="2800"/>
              <a:buNone/>
              <a:defRPr>
                <a:solidFill>
                  <a:schemeClr val="dk2"/>
                </a:solidFill>
              </a:defRPr>
            </a:lvl5pPr>
            <a:lvl6pPr lvl="5" algn="ctr" rtl="0">
              <a:spcBef>
                <a:spcPts val="0"/>
              </a:spcBef>
              <a:spcAft>
                <a:spcPts val="0"/>
              </a:spcAft>
              <a:buClr>
                <a:schemeClr val="dk2"/>
              </a:buClr>
              <a:buSzPts val="2800"/>
              <a:buNone/>
              <a:defRPr>
                <a:solidFill>
                  <a:schemeClr val="dk2"/>
                </a:solidFill>
              </a:defRPr>
            </a:lvl6pPr>
            <a:lvl7pPr lvl="6" algn="ctr" rtl="0">
              <a:spcBef>
                <a:spcPts val="0"/>
              </a:spcBef>
              <a:spcAft>
                <a:spcPts val="0"/>
              </a:spcAft>
              <a:buClr>
                <a:schemeClr val="dk2"/>
              </a:buClr>
              <a:buSzPts val="2800"/>
              <a:buNone/>
              <a:defRPr>
                <a:solidFill>
                  <a:schemeClr val="dk2"/>
                </a:solidFill>
              </a:defRPr>
            </a:lvl7pPr>
            <a:lvl8pPr lvl="7" algn="ctr" rtl="0">
              <a:spcBef>
                <a:spcPts val="0"/>
              </a:spcBef>
              <a:spcAft>
                <a:spcPts val="0"/>
              </a:spcAft>
              <a:buClr>
                <a:schemeClr val="dk2"/>
              </a:buClr>
              <a:buSzPts val="2800"/>
              <a:buNone/>
              <a:defRPr>
                <a:solidFill>
                  <a:schemeClr val="dk2"/>
                </a:solidFill>
              </a:defRPr>
            </a:lvl8pPr>
            <a:lvl9pPr lvl="8" algn="ctr" rtl="0">
              <a:spcBef>
                <a:spcPts val="0"/>
              </a:spcBef>
              <a:spcAft>
                <a:spcPts val="0"/>
              </a:spcAft>
              <a:buClr>
                <a:schemeClr val="dk2"/>
              </a:buClr>
              <a:buSzPts val="2800"/>
              <a:buNone/>
              <a:defRPr>
                <a:solidFill>
                  <a:schemeClr val="dk2"/>
                </a:solidFill>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5"/>
        <p:cNvGrpSpPr/>
        <p:nvPr/>
      </p:nvGrpSpPr>
      <p:grpSpPr>
        <a:xfrm>
          <a:off x="0" y="0"/>
          <a:ext cx="0" cy="0"/>
          <a:chOff x="0" y="0"/>
          <a:chExt cx="0" cy="0"/>
        </a:xfrm>
      </p:grpSpPr>
      <p:sp>
        <p:nvSpPr>
          <p:cNvPr id="36" name="Google Shape;36;p11"/>
          <p:cNvSpPr txBox="1">
            <a:spLocks noGrp="1"/>
          </p:cNvSpPr>
          <p:nvPr>
            <p:ph type="title" hasCustomPrompt="1"/>
          </p:nvPr>
        </p:nvSpPr>
        <p:spPr>
          <a:xfrm>
            <a:off x="1839600" y="3119675"/>
            <a:ext cx="5464800" cy="10338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7" name="Google Shape;37;p11"/>
          <p:cNvSpPr txBox="1">
            <a:spLocks noGrp="1"/>
          </p:cNvSpPr>
          <p:nvPr>
            <p:ph type="body" idx="1"/>
          </p:nvPr>
        </p:nvSpPr>
        <p:spPr>
          <a:xfrm>
            <a:off x="2811138" y="4229663"/>
            <a:ext cx="3521700" cy="378900"/>
          </a:xfrm>
          <a:prstGeom prst="rect">
            <a:avLst/>
          </a:prstGeom>
        </p:spPr>
        <p:txBody>
          <a:bodyPr spcFirstLastPara="1" wrap="square" lIns="91425" tIns="91425" rIns="91425" bIns="91425" anchor="t" anchorCtr="0">
            <a:noAutofit/>
          </a:bodyPr>
          <a:lstStyle>
            <a:lvl1pPr marL="457200" lvl="0" indent="-330200" algn="ctr">
              <a:spcBef>
                <a:spcPts val="0"/>
              </a:spcBef>
              <a:spcAft>
                <a:spcPts val="0"/>
              </a:spcAft>
              <a:buSzPts val="1600"/>
              <a:buChar char="●"/>
              <a:defRPr sz="1600"/>
            </a:lvl1pPr>
            <a:lvl2pPr marL="914400" lvl="1" indent="-330200" algn="ctr">
              <a:spcBef>
                <a:spcPts val="0"/>
              </a:spcBef>
              <a:spcAft>
                <a:spcPts val="0"/>
              </a:spcAft>
              <a:buSzPts val="1600"/>
              <a:buChar char="○"/>
              <a:defRPr sz="1600"/>
            </a:lvl2pPr>
            <a:lvl3pPr marL="1371600" lvl="2" indent="-330200" algn="ctr">
              <a:spcBef>
                <a:spcPts val="0"/>
              </a:spcBef>
              <a:spcAft>
                <a:spcPts val="0"/>
              </a:spcAft>
              <a:buSzPts val="1600"/>
              <a:buChar char="■"/>
              <a:defRPr sz="1600"/>
            </a:lvl3pPr>
            <a:lvl4pPr marL="1828800" lvl="3" indent="-330200" algn="ctr">
              <a:spcBef>
                <a:spcPts val="0"/>
              </a:spcBef>
              <a:spcAft>
                <a:spcPts val="0"/>
              </a:spcAft>
              <a:buSzPts val="1600"/>
              <a:buChar char="●"/>
              <a:defRPr sz="1600"/>
            </a:lvl4pPr>
            <a:lvl5pPr marL="2286000" lvl="4" indent="-330200" algn="ctr">
              <a:spcBef>
                <a:spcPts val="0"/>
              </a:spcBef>
              <a:spcAft>
                <a:spcPts val="0"/>
              </a:spcAft>
              <a:buSzPts val="1600"/>
              <a:buChar char="○"/>
              <a:defRPr sz="1600"/>
            </a:lvl5pPr>
            <a:lvl6pPr marL="2743200" lvl="5" indent="-330200" algn="ctr">
              <a:spcBef>
                <a:spcPts val="0"/>
              </a:spcBef>
              <a:spcAft>
                <a:spcPts val="0"/>
              </a:spcAft>
              <a:buSzPts val="1600"/>
              <a:buChar char="■"/>
              <a:defRPr sz="1600"/>
            </a:lvl6pPr>
            <a:lvl7pPr marL="3200400" lvl="6" indent="-330200" algn="ctr">
              <a:spcBef>
                <a:spcPts val="0"/>
              </a:spcBef>
              <a:spcAft>
                <a:spcPts val="0"/>
              </a:spcAft>
              <a:buSzPts val="1600"/>
              <a:buChar char="●"/>
              <a:defRPr sz="1600"/>
            </a:lvl7pPr>
            <a:lvl8pPr marL="3657600" lvl="7" indent="-330200" algn="ctr">
              <a:spcBef>
                <a:spcPts val="0"/>
              </a:spcBef>
              <a:spcAft>
                <a:spcPts val="0"/>
              </a:spcAft>
              <a:buSzPts val="1600"/>
              <a:buChar char="○"/>
              <a:defRPr sz="1600"/>
            </a:lvl8pPr>
            <a:lvl9pPr marL="4114800" lvl="8" indent="-330200" algn="ctr">
              <a:spcBef>
                <a:spcPts val="0"/>
              </a:spcBef>
              <a:spcAft>
                <a:spcPts val="0"/>
              </a:spcAft>
              <a:buSzPts val="1600"/>
              <a:buChar char="■"/>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3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2_1">
    <p:spTree>
      <p:nvGrpSpPr>
        <p:cNvPr id="1" name="Shape 39"/>
        <p:cNvGrpSpPr/>
        <p:nvPr/>
      </p:nvGrpSpPr>
      <p:grpSpPr>
        <a:xfrm>
          <a:off x="0" y="0"/>
          <a:ext cx="0" cy="0"/>
          <a:chOff x="0" y="0"/>
          <a:chExt cx="0" cy="0"/>
        </a:xfrm>
      </p:grpSpPr>
      <p:sp>
        <p:nvSpPr>
          <p:cNvPr id="40" name="Google Shape;40;p13"/>
          <p:cNvSpPr txBox="1">
            <a:spLocks noGrp="1"/>
          </p:cNvSpPr>
          <p:nvPr>
            <p:ph type="title"/>
          </p:nvPr>
        </p:nvSpPr>
        <p:spPr>
          <a:xfrm>
            <a:off x="1677925" y="539500"/>
            <a:ext cx="38586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
        <p:nvSpPr>
          <p:cNvPr id="41" name="Google Shape;41;p13"/>
          <p:cNvSpPr txBox="1">
            <a:spLocks noGrp="1"/>
          </p:cNvSpPr>
          <p:nvPr>
            <p:ph type="title" idx="2" hasCustomPrompt="1"/>
          </p:nvPr>
        </p:nvSpPr>
        <p:spPr>
          <a:xfrm>
            <a:off x="1783800" y="3094881"/>
            <a:ext cx="721200" cy="42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2" name="Google Shape;42;p13"/>
          <p:cNvSpPr txBox="1">
            <a:spLocks noGrp="1"/>
          </p:cNvSpPr>
          <p:nvPr>
            <p:ph type="subTitle" idx="1"/>
          </p:nvPr>
        </p:nvSpPr>
        <p:spPr>
          <a:xfrm>
            <a:off x="968250" y="4166024"/>
            <a:ext cx="2352300" cy="4425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3" name="Google Shape;43;p13"/>
          <p:cNvSpPr txBox="1">
            <a:spLocks noGrp="1"/>
          </p:cNvSpPr>
          <p:nvPr>
            <p:ph type="title" idx="3" hasCustomPrompt="1"/>
          </p:nvPr>
        </p:nvSpPr>
        <p:spPr>
          <a:xfrm>
            <a:off x="1783800" y="1353016"/>
            <a:ext cx="721200" cy="42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 name="Google Shape;44;p13"/>
          <p:cNvSpPr txBox="1">
            <a:spLocks noGrp="1"/>
          </p:cNvSpPr>
          <p:nvPr>
            <p:ph type="subTitle" idx="4"/>
          </p:nvPr>
        </p:nvSpPr>
        <p:spPr>
          <a:xfrm>
            <a:off x="708900" y="1992250"/>
            <a:ext cx="2871000" cy="4299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2200" b="1">
                <a:solidFill>
                  <a:schemeClr val="dk1"/>
                </a:solidFill>
                <a:latin typeface="Raleway"/>
                <a:ea typeface="Raleway"/>
                <a:cs typeface="Raleway"/>
                <a:sym typeface="Raleway"/>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endParaRPr/>
          </a:p>
        </p:txBody>
      </p:sp>
      <p:sp>
        <p:nvSpPr>
          <p:cNvPr id="45" name="Google Shape;45;p13"/>
          <p:cNvSpPr txBox="1">
            <a:spLocks noGrp="1"/>
          </p:cNvSpPr>
          <p:nvPr>
            <p:ph type="subTitle" idx="5"/>
          </p:nvPr>
        </p:nvSpPr>
        <p:spPr>
          <a:xfrm>
            <a:off x="708900" y="3736241"/>
            <a:ext cx="2871000" cy="4299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rtl="0">
              <a:lnSpc>
                <a:spcPct val="100000"/>
              </a:lnSpc>
              <a:spcBef>
                <a:spcPts val="0"/>
              </a:spcBef>
              <a:spcAft>
                <a:spcPts val="0"/>
              </a:spcAft>
              <a:buClr>
                <a:schemeClr val="dk1"/>
              </a:buClr>
              <a:buSzPts val="2200"/>
              <a:buNone/>
              <a:defRPr sz="2200">
                <a:solidFill>
                  <a:schemeClr val="dk1"/>
                </a:solidFill>
              </a:defRPr>
            </a:lvl2pPr>
            <a:lvl3pPr lvl="2" rtl="0">
              <a:lnSpc>
                <a:spcPct val="100000"/>
              </a:lnSpc>
              <a:spcBef>
                <a:spcPts val="0"/>
              </a:spcBef>
              <a:spcAft>
                <a:spcPts val="0"/>
              </a:spcAft>
              <a:buClr>
                <a:schemeClr val="dk1"/>
              </a:buClr>
              <a:buSzPts val="2200"/>
              <a:buNone/>
              <a:defRPr sz="2200">
                <a:solidFill>
                  <a:schemeClr val="dk1"/>
                </a:solidFill>
              </a:defRPr>
            </a:lvl3pPr>
            <a:lvl4pPr lvl="3" rtl="0">
              <a:lnSpc>
                <a:spcPct val="100000"/>
              </a:lnSpc>
              <a:spcBef>
                <a:spcPts val="0"/>
              </a:spcBef>
              <a:spcAft>
                <a:spcPts val="0"/>
              </a:spcAft>
              <a:buClr>
                <a:schemeClr val="dk1"/>
              </a:buClr>
              <a:buSzPts val="2200"/>
              <a:buNone/>
              <a:defRPr sz="2200">
                <a:solidFill>
                  <a:schemeClr val="dk1"/>
                </a:solidFill>
              </a:defRPr>
            </a:lvl4pPr>
            <a:lvl5pPr lvl="4" rtl="0">
              <a:lnSpc>
                <a:spcPct val="100000"/>
              </a:lnSpc>
              <a:spcBef>
                <a:spcPts val="0"/>
              </a:spcBef>
              <a:spcAft>
                <a:spcPts val="0"/>
              </a:spcAft>
              <a:buClr>
                <a:schemeClr val="dk1"/>
              </a:buClr>
              <a:buSzPts val="2200"/>
              <a:buNone/>
              <a:defRPr sz="2200">
                <a:solidFill>
                  <a:schemeClr val="dk1"/>
                </a:solidFill>
              </a:defRPr>
            </a:lvl5pPr>
            <a:lvl6pPr lvl="5" rtl="0">
              <a:lnSpc>
                <a:spcPct val="100000"/>
              </a:lnSpc>
              <a:spcBef>
                <a:spcPts val="0"/>
              </a:spcBef>
              <a:spcAft>
                <a:spcPts val="0"/>
              </a:spcAft>
              <a:buClr>
                <a:schemeClr val="dk1"/>
              </a:buClr>
              <a:buSzPts val="2200"/>
              <a:buNone/>
              <a:defRPr sz="2200">
                <a:solidFill>
                  <a:schemeClr val="dk1"/>
                </a:solidFill>
              </a:defRPr>
            </a:lvl6pPr>
            <a:lvl7pPr lvl="6" rtl="0">
              <a:lnSpc>
                <a:spcPct val="100000"/>
              </a:lnSpc>
              <a:spcBef>
                <a:spcPts val="0"/>
              </a:spcBef>
              <a:spcAft>
                <a:spcPts val="0"/>
              </a:spcAft>
              <a:buClr>
                <a:schemeClr val="dk1"/>
              </a:buClr>
              <a:buSzPts val="2200"/>
              <a:buNone/>
              <a:defRPr sz="2200">
                <a:solidFill>
                  <a:schemeClr val="dk1"/>
                </a:solidFill>
              </a:defRPr>
            </a:lvl7pPr>
            <a:lvl8pPr lvl="7" rtl="0">
              <a:lnSpc>
                <a:spcPct val="100000"/>
              </a:lnSpc>
              <a:spcBef>
                <a:spcPts val="0"/>
              </a:spcBef>
              <a:spcAft>
                <a:spcPts val="0"/>
              </a:spcAft>
              <a:buClr>
                <a:schemeClr val="dk1"/>
              </a:buClr>
              <a:buSzPts val="2200"/>
              <a:buNone/>
              <a:defRPr sz="2200">
                <a:solidFill>
                  <a:schemeClr val="dk1"/>
                </a:solidFill>
              </a:defRPr>
            </a:lvl8pPr>
            <a:lvl9pPr lvl="8"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46" name="Google Shape;46;p13"/>
          <p:cNvSpPr txBox="1">
            <a:spLocks noGrp="1"/>
          </p:cNvSpPr>
          <p:nvPr>
            <p:ph type="subTitle" idx="6"/>
          </p:nvPr>
        </p:nvSpPr>
        <p:spPr>
          <a:xfrm>
            <a:off x="968250" y="2422039"/>
            <a:ext cx="2352300" cy="4425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7" name="Google Shape;47;p13"/>
          <p:cNvSpPr txBox="1">
            <a:spLocks noGrp="1"/>
          </p:cNvSpPr>
          <p:nvPr>
            <p:ph type="title" idx="7" hasCustomPrompt="1"/>
          </p:nvPr>
        </p:nvSpPr>
        <p:spPr>
          <a:xfrm>
            <a:off x="4701931" y="3094881"/>
            <a:ext cx="721200" cy="42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 name="Google Shape;48;p13"/>
          <p:cNvSpPr txBox="1">
            <a:spLocks noGrp="1"/>
          </p:cNvSpPr>
          <p:nvPr>
            <p:ph type="subTitle" idx="8"/>
          </p:nvPr>
        </p:nvSpPr>
        <p:spPr>
          <a:xfrm>
            <a:off x="3886231" y="4166025"/>
            <a:ext cx="2352600" cy="4425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49" name="Google Shape;49;p13"/>
          <p:cNvSpPr txBox="1">
            <a:spLocks noGrp="1"/>
          </p:cNvSpPr>
          <p:nvPr>
            <p:ph type="title" idx="9" hasCustomPrompt="1"/>
          </p:nvPr>
        </p:nvSpPr>
        <p:spPr>
          <a:xfrm>
            <a:off x="4701931" y="1353016"/>
            <a:ext cx="721200" cy="42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0" name="Google Shape;50;p13"/>
          <p:cNvSpPr txBox="1">
            <a:spLocks noGrp="1"/>
          </p:cNvSpPr>
          <p:nvPr>
            <p:ph type="subTitle" idx="13"/>
          </p:nvPr>
        </p:nvSpPr>
        <p:spPr>
          <a:xfrm>
            <a:off x="3627031" y="1992250"/>
            <a:ext cx="2871000" cy="4299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None/>
              <a:defRPr sz="2200" b="1">
                <a:solidFill>
                  <a:schemeClr val="dk1"/>
                </a:solidFill>
                <a:latin typeface="Raleway"/>
                <a:ea typeface="Raleway"/>
                <a:cs typeface="Raleway"/>
                <a:sym typeface="Raleway"/>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endParaRPr/>
          </a:p>
        </p:txBody>
      </p:sp>
      <p:sp>
        <p:nvSpPr>
          <p:cNvPr id="51" name="Google Shape;51;p13"/>
          <p:cNvSpPr txBox="1">
            <a:spLocks noGrp="1"/>
          </p:cNvSpPr>
          <p:nvPr>
            <p:ph type="subTitle" idx="14"/>
          </p:nvPr>
        </p:nvSpPr>
        <p:spPr>
          <a:xfrm>
            <a:off x="3627031" y="3736240"/>
            <a:ext cx="2871000" cy="4299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rtl="0">
              <a:lnSpc>
                <a:spcPct val="100000"/>
              </a:lnSpc>
              <a:spcBef>
                <a:spcPts val="0"/>
              </a:spcBef>
              <a:spcAft>
                <a:spcPts val="0"/>
              </a:spcAft>
              <a:buClr>
                <a:schemeClr val="dk1"/>
              </a:buClr>
              <a:buSzPts val="2200"/>
              <a:buNone/>
              <a:defRPr sz="2200">
                <a:solidFill>
                  <a:schemeClr val="dk1"/>
                </a:solidFill>
              </a:defRPr>
            </a:lvl2pPr>
            <a:lvl3pPr lvl="2" rtl="0">
              <a:lnSpc>
                <a:spcPct val="100000"/>
              </a:lnSpc>
              <a:spcBef>
                <a:spcPts val="0"/>
              </a:spcBef>
              <a:spcAft>
                <a:spcPts val="0"/>
              </a:spcAft>
              <a:buClr>
                <a:schemeClr val="dk1"/>
              </a:buClr>
              <a:buSzPts val="2200"/>
              <a:buNone/>
              <a:defRPr sz="2200">
                <a:solidFill>
                  <a:schemeClr val="dk1"/>
                </a:solidFill>
              </a:defRPr>
            </a:lvl3pPr>
            <a:lvl4pPr lvl="3" rtl="0">
              <a:lnSpc>
                <a:spcPct val="100000"/>
              </a:lnSpc>
              <a:spcBef>
                <a:spcPts val="0"/>
              </a:spcBef>
              <a:spcAft>
                <a:spcPts val="0"/>
              </a:spcAft>
              <a:buClr>
                <a:schemeClr val="dk1"/>
              </a:buClr>
              <a:buSzPts val="2200"/>
              <a:buNone/>
              <a:defRPr sz="2200">
                <a:solidFill>
                  <a:schemeClr val="dk1"/>
                </a:solidFill>
              </a:defRPr>
            </a:lvl4pPr>
            <a:lvl5pPr lvl="4" rtl="0">
              <a:lnSpc>
                <a:spcPct val="100000"/>
              </a:lnSpc>
              <a:spcBef>
                <a:spcPts val="0"/>
              </a:spcBef>
              <a:spcAft>
                <a:spcPts val="0"/>
              </a:spcAft>
              <a:buClr>
                <a:schemeClr val="dk1"/>
              </a:buClr>
              <a:buSzPts val="2200"/>
              <a:buNone/>
              <a:defRPr sz="2200">
                <a:solidFill>
                  <a:schemeClr val="dk1"/>
                </a:solidFill>
              </a:defRPr>
            </a:lvl5pPr>
            <a:lvl6pPr lvl="5" rtl="0">
              <a:lnSpc>
                <a:spcPct val="100000"/>
              </a:lnSpc>
              <a:spcBef>
                <a:spcPts val="0"/>
              </a:spcBef>
              <a:spcAft>
                <a:spcPts val="0"/>
              </a:spcAft>
              <a:buClr>
                <a:schemeClr val="dk1"/>
              </a:buClr>
              <a:buSzPts val="2200"/>
              <a:buNone/>
              <a:defRPr sz="2200">
                <a:solidFill>
                  <a:schemeClr val="dk1"/>
                </a:solidFill>
              </a:defRPr>
            </a:lvl6pPr>
            <a:lvl7pPr lvl="6" rtl="0">
              <a:lnSpc>
                <a:spcPct val="100000"/>
              </a:lnSpc>
              <a:spcBef>
                <a:spcPts val="0"/>
              </a:spcBef>
              <a:spcAft>
                <a:spcPts val="0"/>
              </a:spcAft>
              <a:buClr>
                <a:schemeClr val="dk1"/>
              </a:buClr>
              <a:buSzPts val="2200"/>
              <a:buNone/>
              <a:defRPr sz="2200">
                <a:solidFill>
                  <a:schemeClr val="dk1"/>
                </a:solidFill>
              </a:defRPr>
            </a:lvl7pPr>
            <a:lvl8pPr lvl="7" rtl="0">
              <a:lnSpc>
                <a:spcPct val="100000"/>
              </a:lnSpc>
              <a:spcBef>
                <a:spcPts val="0"/>
              </a:spcBef>
              <a:spcAft>
                <a:spcPts val="0"/>
              </a:spcAft>
              <a:buClr>
                <a:schemeClr val="dk1"/>
              </a:buClr>
              <a:buSzPts val="2200"/>
              <a:buNone/>
              <a:defRPr sz="2200">
                <a:solidFill>
                  <a:schemeClr val="dk1"/>
                </a:solidFill>
              </a:defRPr>
            </a:lvl8pPr>
            <a:lvl9pPr lvl="8"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52" name="Google Shape;52;p13"/>
          <p:cNvSpPr txBox="1">
            <a:spLocks noGrp="1"/>
          </p:cNvSpPr>
          <p:nvPr>
            <p:ph type="subTitle" idx="15"/>
          </p:nvPr>
        </p:nvSpPr>
        <p:spPr>
          <a:xfrm>
            <a:off x="3886231" y="2422039"/>
            <a:ext cx="2352600" cy="442500"/>
          </a:xfrm>
          <a:prstGeom prst="rect">
            <a:avLst/>
          </a:prstGeom>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_1_1">
    <p:spTree>
      <p:nvGrpSpPr>
        <p:cNvPr id="1" name="Shape 53"/>
        <p:cNvGrpSpPr/>
        <p:nvPr/>
      </p:nvGrpSpPr>
      <p:grpSpPr>
        <a:xfrm>
          <a:off x="0" y="0"/>
          <a:ext cx="0" cy="0"/>
          <a:chOff x="0" y="0"/>
          <a:chExt cx="0" cy="0"/>
        </a:xfrm>
      </p:grpSpPr>
      <p:sp>
        <p:nvSpPr>
          <p:cNvPr id="54" name="Google Shape;54;p14"/>
          <p:cNvSpPr txBox="1">
            <a:spLocks noGrp="1"/>
          </p:cNvSpPr>
          <p:nvPr>
            <p:ph type="subTitle" idx="1"/>
          </p:nvPr>
        </p:nvSpPr>
        <p:spPr>
          <a:xfrm>
            <a:off x="4710907" y="2755175"/>
            <a:ext cx="2755200" cy="443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5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500"/>
              <a:buNone/>
              <a:defRPr sz="2500">
                <a:solidFill>
                  <a:schemeClr val="dk1"/>
                </a:solidFill>
              </a:defRPr>
            </a:lvl2pPr>
            <a:lvl3pPr lvl="2" algn="ctr" rtl="0">
              <a:lnSpc>
                <a:spcPct val="100000"/>
              </a:lnSpc>
              <a:spcBef>
                <a:spcPts val="0"/>
              </a:spcBef>
              <a:spcAft>
                <a:spcPts val="0"/>
              </a:spcAft>
              <a:buClr>
                <a:schemeClr val="dk1"/>
              </a:buClr>
              <a:buSzPts val="2500"/>
              <a:buNone/>
              <a:defRPr sz="2500">
                <a:solidFill>
                  <a:schemeClr val="dk1"/>
                </a:solidFill>
              </a:defRPr>
            </a:lvl3pPr>
            <a:lvl4pPr lvl="3" algn="ctr" rtl="0">
              <a:lnSpc>
                <a:spcPct val="100000"/>
              </a:lnSpc>
              <a:spcBef>
                <a:spcPts val="0"/>
              </a:spcBef>
              <a:spcAft>
                <a:spcPts val="0"/>
              </a:spcAft>
              <a:buClr>
                <a:schemeClr val="dk1"/>
              </a:buClr>
              <a:buSzPts val="2500"/>
              <a:buNone/>
              <a:defRPr sz="2500">
                <a:solidFill>
                  <a:schemeClr val="dk1"/>
                </a:solidFill>
              </a:defRPr>
            </a:lvl4pPr>
            <a:lvl5pPr lvl="4" algn="ctr" rtl="0">
              <a:lnSpc>
                <a:spcPct val="100000"/>
              </a:lnSpc>
              <a:spcBef>
                <a:spcPts val="0"/>
              </a:spcBef>
              <a:spcAft>
                <a:spcPts val="0"/>
              </a:spcAft>
              <a:buClr>
                <a:schemeClr val="dk1"/>
              </a:buClr>
              <a:buSzPts val="2500"/>
              <a:buNone/>
              <a:defRPr sz="2500">
                <a:solidFill>
                  <a:schemeClr val="dk1"/>
                </a:solidFill>
              </a:defRPr>
            </a:lvl5pPr>
            <a:lvl6pPr lvl="5" algn="ctr" rtl="0">
              <a:lnSpc>
                <a:spcPct val="100000"/>
              </a:lnSpc>
              <a:spcBef>
                <a:spcPts val="0"/>
              </a:spcBef>
              <a:spcAft>
                <a:spcPts val="0"/>
              </a:spcAft>
              <a:buClr>
                <a:schemeClr val="dk1"/>
              </a:buClr>
              <a:buSzPts val="2500"/>
              <a:buNone/>
              <a:defRPr sz="2500">
                <a:solidFill>
                  <a:schemeClr val="dk1"/>
                </a:solidFill>
              </a:defRPr>
            </a:lvl6pPr>
            <a:lvl7pPr lvl="6" algn="ctr" rtl="0">
              <a:lnSpc>
                <a:spcPct val="100000"/>
              </a:lnSpc>
              <a:spcBef>
                <a:spcPts val="0"/>
              </a:spcBef>
              <a:spcAft>
                <a:spcPts val="0"/>
              </a:spcAft>
              <a:buClr>
                <a:schemeClr val="dk1"/>
              </a:buClr>
              <a:buSzPts val="2500"/>
              <a:buNone/>
              <a:defRPr sz="2500">
                <a:solidFill>
                  <a:schemeClr val="dk1"/>
                </a:solidFill>
              </a:defRPr>
            </a:lvl7pPr>
            <a:lvl8pPr lvl="7" algn="ctr" rtl="0">
              <a:lnSpc>
                <a:spcPct val="100000"/>
              </a:lnSpc>
              <a:spcBef>
                <a:spcPts val="0"/>
              </a:spcBef>
              <a:spcAft>
                <a:spcPts val="0"/>
              </a:spcAft>
              <a:buClr>
                <a:schemeClr val="dk1"/>
              </a:buClr>
              <a:buSzPts val="2500"/>
              <a:buNone/>
              <a:defRPr sz="2500">
                <a:solidFill>
                  <a:schemeClr val="dk1"/>
                </a:solidFill>
              </a:defRPr>
            </a:lvl8pPr>
            <a:lvl9pPr lvl="8" algn="ctr" rtl="0">
              <a:lnSpc>
                <a:spcPct val="100000"/>
              </a:lnSpc>
              <a:spcBef>
                <a:spcPts val="0"/>
              </a:spcBef>
              <a:spcAft>
                <a:spcPts val="0"/>
              </a:spcAft>
              <a:buClr>
                <a:schemeClr val="dk1"/>
              </a:buClr>
              <a:buSzPts val="2500"/>
              <a:buNone/>
              <a:defRPr sz="2500">
                <a:solidFill>
                  <a:schemeClr val="dk1"/>
                </a:solidFill>
              </a:defRPr>
            </a:lvl9pPr>
          </a:lstStyle>
          <a:p>
            <a:endParaRPr/>
          </a:p>
        </p:txBody>
      </p:sp>
      <p:sp>
        <p:nvSpPr>
          <p:cNvPr id="55" name="Google Shape;55;p14"/>
          <p:cNvSpPr txBox="1">
            <a:spLocks noGrp="1"/>
          </p:cNvSpPr>
          <p:nvPr>
            <p:ph type="subTitle" idx="2"/>
          </p:nvPr>
        </p:nvSpPr>
        <p:spPr>
          <a:xfrm>
            <a:off x="1677893" y="2755175"/>
            <a:ext cx="2755200" cy="443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5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500"/>
              <a:buNone/>
              <a:defRPr sz="2500">
                <a:solidFill>
                  <a:schemeClr val="dk1"/>
                </a:solidFill>
              </a:defRPr>
            </a:lvl2pPr>
            <a:lvl3pPr lvl="2" algn="ctr" rtl="0">
              <a:lnSpc>
                <a:spcPct val="100000"/>
              </a:lnSpc>
              <a:spcBef>
                <a:spcPts val="0"/>
              </a:spcBef>
              <a:spcAft>
                <a:spcPts val="0"/>
              </a:spcAft>
              <a:buClr>
                <a:schemeClr val="dk1"/>
              </a:buClr>
              <a:buSzPts val="2500"/>
              <a:buNone/>
              <a:defRPr sz="2500">
                <a:solidFill>
                  <a:schemeClr val="dk1"/>
                </a:solidFill>
              </a:defRPr>
            </a:lvl3pPr>
            <a:lvl4pPr lvl="3" algn="ctr" rtl="0">
              <a:lnSpc>
                <a:spcPct val="100000"/>
              </a:lnSpc>
              <a:spcBef>
                <a:spcPts val="0"/>
              </a:spcBef>
              <a:spcAft>
                <a:spcPts val="0"/>
              </a:spcAft>
              <a:buClr>
                <a:schemeClr val="dk1"/>
              </a:buClr>
              <a:buSzPts val="2500"/>
              <a:buNone/>
              <a:defRPr sz="2500">
                <a:solidFill>
                  <a:schemeClr val="dk1"/>
                </a:solidFill>
              </a:defRPr>
            </a:lvl4pPr>
            <a:lvl5pPr lvl="4" algn="ctr" rtl="0">
              <a:lnSpc>
                <a:spcPct val="100000"/>
              </a:lnSpc>
              <a:spcBef>
                <a:spcPts val="0"/>
              </a:spcBef>
              <a:spcAft>
                <a:spcPts val="0"/>
              </a:spcAft>
              <a:buClr>
                <a:schemeClr val="dk1"/>
              </a:buClr>
              <a:buSzPts val="2500"/>
              <a:buNone/>
              <a:defRPr sz="2500">
                <a:solidFill>
                  <a:schemeClr val="dk1"/>
                </a:solidFill>
              </a:defRPr>
            </a:lvl5pPr>
            <a:lvl6pPr lvl="5" algn="ctr" rtl="0">
              <a:lnSpc>
                <a:spcPct val="100000"/>
              </a:lnSpc>
              <a:spcBef>
                <a:spcPts val="0"/>
              </a:spcBef>
              <a:spcAft>
                <a:spcPts val="0"/>
              </a:spcAft>
              <a:buClr>
                <a:schemeClr val="dk1"/>
              </a:buClr>
              <a:buSzPts val="2500"/>
              <a:buNone/>
              <a:defRPr sz="2500">
                <a:solidFill>
                  <a:schemeClr val="dk1"/>
                </a:solidFill>
              </a:defRPr>
            </a:lvl6pPr>
            <a:lvl7pPr lvl="6" algn="ctr" rtl="0">
              <a:lnSpc>
                <a:spcPct val="100000"/>
              </a:lnSpc>
              <a:spcBef>
                <a:spcPts val="0"/>
              </a:spcBef>
              <a:spcAft>
                <a:spcPts val="0"/>
              </a:spcAft>
              <a:buClr>
                <a:schemeClr val="dk1"/>
              </a:buClr>
              <a:buSzPts val="2500"/>
              <a:buNone/>
              <a:defRPr sz="2500">
                <a:solidFill>
                  <a:schemeClr val="dk1"/>
                </a:solidFill>
              </a:defRPr>
            </a:lvl7pPr>
            <a:lvl8pPr lvl="7" algn="ctr" rtl="0">
              <a:lnSpc>
                <a:spcPct val="100000"/>
              </a:lnSpc>
              <a:spcBef>
                <a:spcPts val="0"/>
              </a:spcBef>
              <a:spcAft>
                <a:spcPts val="0"/>
              </a:spcAft>
              <a:buClr>
                <a:schemeClr val="dk1"/>
              </a:buClr>
              <a:buSzPts val="2500"/>
              <a:buNone/>
              <a:defRPr sz="2500">
                <a:solidFill>
                  <a:schemeClr val="dk1"/>
                </a:solidFill>
              </a:defRPr>
            </a:lvl8pPr>
            <a:lvl9pPr lvl="8" algn="ctr" rtl="0">
              <a:lnSpc>
                <a:spcPct val="100000"/>
              </a:lnSpc>
              <a:spcBef>
                <a:spcPts val="0"/>
              </a:spcBef>
              <a:spcAft>
                <a:spcPts val="0"/>
              </a:spcAft>
              <a:buClr>
                <a:schemeClr val="dk1"/>
              </a:buClr>
              <a:buSzPts val="2500"/>
              <a:buNone/>
              <a:defRPr sz="2500">
                <a:solidFill>
                  <a:schemeClr val="dk1"/>
                </a:solidFill>
              </a:defRPr>
            </a:lvl9pPr>
          </a:lstStyle>
          <a:p>
            <a:endParaRPr/>
          </a:p>
        </p:txBody>
      </p:sp>
      <p:sp>
        <p:nvSpPr>
          <p:cNvPr id="56" name="Google Shape;56;p14"/>
          <p:cNvSpPr txBox="1">
            <a:spLocks noGrp="1"/>
          </p:cNvSpPr>
          <p:nvPr>
            <p:ph type="subTitle" idx="3"/>
          </p:nvPr>
        </p:nvSpPr>
        <p:spPr>
          <a:xfrm>
            <a:off x="4710907" y="3198275"/>
            <a:ext cx="2755200" cy="100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 name="Google Shape;57;p14"/>
          <p:cNvSpPr txBox="1">
            <a:spLocks noGrp="1"/>
          </p:cNvSpPr>
          <p:nvPr>
            <p:ph type="subTitle" idx="4"/>
          </p:nvPr>
        </p:nvSpPr>
        <p:spPr>
          <a:xfrm>
            <a:off x="1677893" y="3198276"/>
            <a:ext cx="2755200" cy="100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8" name="Google Shape;58;p14"/>
          <p:cNvSpPr txBox="1">
            <a:spLocks noGrp="1"/>
          </p:cNvSpPr>
          <p:nvPr>
            <p:ph type="title"/>
          </p:nvPr>
        </p:nvSpPr>
        <p:spPr>
          <a:xfrm>
            <a:off x="2642625" y="539500"/>
            <a:ext cx="38589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59"/>
        <p:cNvGrpSpPr/>
        <p:nvPr/>
      </p:nvGrpSpPr>
      <p:grpSpPr>
        <a:xfrm>
          <a:off x="0" y="0"/>
          <a:ext cx="0" cy="0"/>
          <a:chOff x="0" y="0"/>
          <a:chExt cx="0" cy="0"/>
        </a:xfrm>
      </p:grpSpPr>
      <p:sp>
        <p:nvSpPr>
          <p:cNvPr id="60" name="Google Shape;60;p15"/>
          <p:cNvSpPr txBox="1">
            <a:spLocks noGrp="1"/>
          </p:cNvSpPr>
          <p:nvPr>
            <p:ph type="title"/>
          </p:nvPr>
        </p:nvSpPr>
        <p:spPr>
          <a:xfrm>
            <a:off x="1921800" y="539500"/>
            <a:ext cx="53004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
        <p:nvSpPr>
          <p:cNvPr id="61" name="Google Shape;61;p15"/>
          <p:cNvSpPr txBox="1">
            <a:spLocks noGrp="1"/>
          </p:cNvSpPr>
          <p:nvPr>
            <p:ph type="subTitle" idx="1"/>
          </p:nvPr>
        </p:nvSpPr>
        <p:spPr>
          <a:xfrm>
            <a:off x="4820525" y="1721600"/>
            <a:ext cx="3138900" cy="713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 name="Google Shape;62;p15"/>
          <p:cNvSpPr txBox="1">
            <a:spLocks noGrp="1"/>
          </p:cNvSpPr>
          <p:nvPr>
            <p:ph type="subTitle" idx="2"/>
          </p:nvPr>
        </p:nvSpPr>
        <p:spPr>
          <a:xfrm>
            <a:off x="2016425" y="1722500"/>
            <a:ext cx="2718000" cy="71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63" name="Google Shape;63;p15"/>
          <p:cNvSpPr txBox="1">
            <a:spLocks noGrp="1"/>
          </p:cNvSpPr>
          <p:nvPr>
            <p:ph type="subTitle" idx="3"/>
          </p:nvPr>
        </p:nvSpPr>
        <p:spPr>
          <a:xfrm>
            <a:off x="4820527" y="2720150"/>
            <a:ext cx="3138900" cy="713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4" name="Google Shape;64;p15"/>
          <p:cNvSpPr txBox="1">
            <a:spLocks noGrp="1"/>
          </p:cNvSpPr>
          <p:nvPr>
            <p:ph type="subTitle" idx="4"/>
          </p:nvPr>
        </p:nvSpPr>
        <p:spPr>
          <a:xfrm>
            <a:off x="2016427" y="2721050"/>
            <a:ext cx="2718000" cy="71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65" name="Google Shape;65;p15"/>
          <p:cNvSpPr txBox="1">
            <a:spLocks noGrp="1"/>
          </p:cNvSpPr>
          <p:nvPr>
            <p:ph type="subTitle" idx="5"/>
          </p:nvPr>
        </p:nvSpPr>
        <p:spPr>
          <a:xfrm>
            <a:off x="4820527" y="3718500"/>
            <a:ext cx="3138900" cy="713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6" name="Google Shape;66;p15"/>
          <p:cNvSpPr txBox="1">
            <a:spLocks noGrp="1"/>
          </p:cNvSpPr>
          <p:nvPr>
            <p:ph type="subTitle" idx="6"/>
          </p:nvPr>
        </p:nvSpPr>
        <p:spPr>
          <a:xfrm>
            <a:off x="2016428" y="3719400"/>
            <a:ext cx="2718000" cy="71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67"/>
        <p:cNvGrpSpPr/>
        <p:nvPr/>
      </p:nvGrpSpPr>
      <p:grpSpPr>
        <a:xfrm>
          <a:off x="0" y="0"/>
          <a:ext cx="0" cy="0"/>
          <a:chOff x="0" y="0"/>
          <a:chExt cx="0" cy="0"/>
        </a:xfrm>
      </p:grpSpPr>
      <p:sp>
        <p:nvSpPr>
          <p:cNvPr id="68" name="Google Shape;68;p1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
        <p:nvSpPr>
          <p:cNvPr id="69" name="Google Shape;69;p16"/>
          <p:cNvSpPr txBox="1">
            <a:spLocks noGrp="1"/>
          </p:cNvSpPr>
          <p:nvPr>
            <p:ph type="subTitle" idx="1"/>
          </p:nvPr>
        </p:nvSpPr>
        <p:spPr>
          <a:xfrm>
            <a:off x="708970" y="421227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0" name="Google Shape;70;p16"/>
          <p:cNvSpPr txBox="1">
            <a:spLocks noGrp="1"/>
          </p:cNvSpPr>
          <p:nvPr>
            <p:ph type="subTitle" idx="2"/>
          </p:nvPr>
        </p:nvSpPr>
        <p:spPr>
          <a:xfrm>
            <a:off x="708970" y="3849853"/>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71" name="Google Shape;71;p16"/>
          <p:cNvSpPr txBox="1">
            <a:spLocks noGrp="1"/>
          </p:cNvSpPr>
          <p:nvPr>
            <p:ph type="subTitle" idx="3"/>
          </p:nvPr>
        </p:nvSpPr>
        <p:spPr>
          <a:xfrm>
            <a:off x="3341250" y="421227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 name="Google Shape;72;p16"/>
          <p:cNvSpPr txBox="1">
            <a:spLocks noGrp="1"/>
          </p:cNvSpPr>
          <p:nvPr>
            <p:ph type="subTitle" idx="4"/>
          </p:nvPr>
        </p:nvSpPr>
        <p:spPr>
          <a:xfrm>
            <a:off x="3341250" y="3849853"/>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73" name="Google Shape;73;p16"/>
          <p:cNvSpPr txBox="1">
            <a:spLocks noGrp="1"/>
          </p:cNvSpPr>
          <p:nvPr>
            <p:ph type="subTitle" idx="5"/>
          </p:nvPr>
        </p:nvSpPr>
        <p:spPr>
          <a:xfrm>
            <a:off x="5973530" y="421226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 name="Google Shape;74;p16"/>
          <p:cNvSpPr txBox="1">
            <a:spLocks noGrp="1"/>
          </p:cNvSpPr>
          <p:nvPr>
            <p:ph type="subTitle" idx="6"/>
          </p:nvPr>
        </p:nvSpPr>
        <p:spPr>
          <a:xfrm>
            <a:off x="5973530" y="3849845"/>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75" name="Google Shape;75;p16"/>
          <p:cNvSpPr txBox="1">
            <a:spLocks noGrp="1"/>
          </p:cNvSpPr>
          <p:nvPr>
            <p:ph type="subTitle" idx="7"/>
          </p:nvPr>
        </p:nvSpPr>
        <p:spPr>
          <a:xfrm>
            <a:off x="708970" y="245455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6" name="Google Shape;76;p16"/>
          <p:cNvSpPr txBox="1">
            <a:spLocks noGrp="1"/>
          </p:cNvSpPr>
          <p:nvPr>
            <p:ph type="subTitle" idx="8"/>
          </p:nvPr>
        </p:nvSpPr>
        <p:spPr>
          <a:xfrm>
            <a:off x="708970" y="2092059"/>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77" name="Google Shape;77;p16"/>
          <p:cNvSpPr txBox="1">
            <a:spLocks noGrp="1"/>
          </p:cNvSpPr>
          <p:nvPr>
            <p:ph type="subTitle" idx="9"/>
          </p:nvPr>
        </p:nvSpPr>
        <p:spPr>
          <a:xfrm>
            <a:off x="3341250" y="245455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8" name="Google Shape;78;p16"/>
          <p:cNvSpPr txBox="1">
            <a:spLocks noGrp="1"/>
          </p:cNvSpPr>
          <p:nvPr>
            <p:ph type="subTitle" idx="13"/>
          </p:nvPr>
        </p:nvSpPr>
        <p:spPr>
          <a:xfrm>
            <a:off x="3341250" y="2092059"/>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
        <p:nvSpPr>
          <p:cNvPr id="79" name="Google Shape;79;p16"/>
          <p:cNvSpPr txBox="1">
            <a:spLocks noGrp="1"/>
          </p:cNvSpPr>
          <p:nvPr>
            <p:ph type="subTitle" idx="14"/>
          </p:nvPr>
        </p:nvSpPr>
        <p:spPr>
          <a:xfrm>
            <a:off x="5973530" y="2454545"/>
            <a:ext cx="2461500" cy="396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0" name="Google Shape;80;p16"/>
          <p:cNvSpPr txBox="1">
            <a:spLocks noGrp="1"/>
          </p:cNvSpPr>
          <p:nvPr>
            <p:ph type="subTitle" idx="15"/>
          </p:nvPr>
        </p:nvSpPr>
        <p:spPr>
          <a:xfrm>
            <a:off x="5973530" y="2092050"/>
            <a:ext cx="2461500" cy="30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200"/>
              <a:buNone/>
              <a:defRPr sz="2200" b="1">
                <a:solidFill>
                  <a:schemeClr val="dk1"/>
                </a:solidFill>
                <a:latin typeface="Raleway"/>
                <a:ea typeface="Raleway"/>
                <a:cs typeface="Raleway"/>
                <a:sym typeface="Raleway"/>
              </a:defRPr>
            </a:lvl1pPr>
            <a:lvl2pPr lvl="1" algn="ctr" rtl="0">
              <a:lnSpc>
                <a:spcPct val="100000"/>
              </a:lnSpc>
              <a:spcBef>
                <a:spcPts val="0"/>
              </a:spcBef>
              <a:spcAft>
                <a:spcPts val="0"/>
              </a:spcAft>
              <a:buClr>
                <a:schemeClr val="dk1"/>
              </a:buClr>
              <a:buSzPts val="2200"/>
              <a:buNone/>
              <a:defRPr sz="2200">
                <a:solidFill>
                  <a:schemeClr val="dk1"/>
                </a:solidFill>
              </a:defRPr>
            </a:lvl2pPr>
            <a:lvl3pPr lvl="2" algn="ctr" rtl="0">
              <a:lnSpc>
                <a:spcPct val="100000"/>
              </a:lnSpc>
              <a:spcBef>
                <a:spcPts val="0"/>
              </a:spcBef>
              <a:spcAft>
                <a:spcPts val="0"/>
              </a:spcAft>
              <a:buClr>
                <a:schemeClr val="dk1"/>
              </a:buClr>
              <a:buSzPts val="2200"/>
              <a:buNone/>
              <a:defRPr sz="2200">
                <a:solidFill>
                  <a:schemeClr val="dk1"/>
                </a:solidFill>
              </a:defRPr>
            </a:lvl3pPr>
            <a:lvl4pPr lvl="3" algn="ctr" rtl="0">
              <a:lnSpc>
                <a:spcPct val="100000"/>
              </a:lnSpc>
              <a:spcBef>
                <a:spcPts val="0"/>
              </a:spcBef>
              <a:spcAft>
                <a:spcPts val="0"/>
              </a:spcAft>
              <a:buClr>
                <a:schemeClr val="dk1"/>
              </a:buClr>
              <a:buSzPts val="2200"/>
              <a:buNone/>
              <a:defRPr sz="2200">
                <a:solidFill>
                  <a:schemeClr val="dk1"/>
                </a:solidFill>
              </a:defRPr>
            </a:lvl4pPr>
            <a:lvl5pPr lvl="4" algn="ctr" rtl="0">
              <a:lnSpc>
                <a:spcPct val="100000"/>
              </a:lnSpc>
              <a:spcBef>
                <a:spcPts val="0"/>
              </a:spcBef>
              <a:spcAft>
                <a:spcPts val="0"/>
              </a:spcAft>
              <a:buClr>
                <a:schemeClr val="dk1"/>
              </a:buClr>
              <a:buSzPts val="2200"/>
              <a:buNone/>
              <a:defRPr sz="2200">
                <a:solidFill>
                  <a:schemeClr val="dk1"/>
                </a:solidFill>
              </a:defRPr>
            </a:lvl5pPr>
            <a:lvl6pPr lvl="5" algn="ctr" rtl="0">
              <a:lnSpc>
                <a:spcPct val="100000"/>
              </a:lnSpc>
              <a:spcBef>
                <a:spcPts val="0"/>
              </a:spcBef>
              <a:spcAft>
                <a:spcPts val="0"/>
              </a:spcAft>
              <a:buClr>
                <a:schemeClr val="dk1"/>
              </a:buClr>
              <a:buSzPts val="2200"/>
              <a:buNone/>
              <a:defRPr sz="2200">
                <a:solidFill>
                  <a:schemeClr val="dk1"/>
                </a:solidFill>
              </a:defRPr>
            </a:lvl6pPr>
            <a:lvl7pPr lvl="6" algn="ctr" rtl="0">
              <a:lnSpc>
                <a:spcPct val="100000"/>
              </a:lnSpc>
              <a:spcBef>
                <a:spcPts val="0"/>
              </a:spcBef>
              <a:spcAft>
                <a:spcPts val="0"/>
              </a:spcAft>
              <a:buClr>
                <a:schemeClr val="dk1"/>
              </a:buClr>
              <a:buSzPts val="2200"/>
              <a:buNone/>
              <a:defRPr sz="2200">
                <a:solidFill>
                  <a:schemeClr val="dk1"/>
                </a:solidFill>
              </a:defRPr>
            </a:lvl7pPr>
            <a:lvl8pPr lvl="7" algn="ctr" rtl="0">
              <a:lnSpc>
                <a:spcPct val="100000"/>
              </a:lnSpc>
              <a:spcBef>
                <a:spcPts val="0"/>
              </a:spcBef>
              <a:spcAft>
                <a:spcPts val="0"/>
              </a:spcAft>
              <a:buClr>
                <a:schemeClr val="dk1"/>
              </a:buClr>
              <a:buSzPts val="2200"/>
              <a:buNone/>
              <a:defRPr sz="2200">
                <a:solidFill>
                  <a:schemeClr val="dk1"/>
                </a:solidFill>
              </a:defRPr>
            </a:lvl8pPr>
            <a:lvl9pPr lvl="8" algn="ctr" rtl="0">
              <a:lnSpc>
                <a:spcPct val="100000"/>
              </a:lnSpc>
              <a:spcBef>
                <a:spcPts val="0"/>
              </a:spcBef>
              <a:spcAft>
                <a:spcPts val="0"/>
              </a:spcAft>
              <a:buClr>
                <a:schemeClr val="dk1"/>
              </a:buClr>
              <a:buSzPts val="2200"/>
              <a:buNone/>
              <a:defRPr sz="2200">
                <a:solidFill>
                  <a:schemeClr val="dk1"/>
                </a:solidFill>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Numbers and text">
  <p:cSld name="BLANK_1_1_1_1_1_1_2">
    <p:spTree>
      <p:nvGrpSpPr>
        <p:cNvPr id="1" name="Shape 81"/>
        <p:cNvGrpSpPr/>
        <p:nvPr/>
      </p:nvGrpSpPr>
      <p:grpSpPr>
        <a:xfrm>
          <a:off x="0" y="0"/>
          <a:ext cx="0" cy="0"/>
          <a:chOff x="0" y="0"/>
          <a:chExt cx="0" cy="0"/>
        </a:xfrm>
      </p:grpSpPr>
      <p:sp>
        <p:nvSpPr>
          <p:cNvPr id="82" name="Google Shape;82;p17"/>
          <p:cNvSpPr txBox="1">
            <a:spLocks noGrp="1"/>
          </p:cNvSpPr>
          <p:nvPr>
            <p:ph type="title" hasCustomPrompt="1"/>
          </p:nvPr>
        </p:nvSpPr>
        <p:spPr>
          <a:xfrm>
            <a:off x="2412750" y="633850"/>
            <a:ext cx="4318500" cy="71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3" name="Google Shape;83;p17"/>
          <p:cNvSpPr txBox="1">
            <a:spLocks noGrp="1"/>
          </p:cNvSpPr>
          <p:nvPr>
            <p:ph type="subTitle" idx="1"/>
          </p:nvPr>
        </p:nvSpPr>
        <p:spPr>
          <a:xfrm>
            <a:off x="2412750" y="1406790"/>
            <a:ext cx="4318500" cy="477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84" name="Google Shape;84;p17"/>
          <p:cNvSpPr txBox="1">
            <a:spLocks noGrp="1"/>
          </p:cNvSpPr>
          <p:nvPr>
            <p:ph type="title" idx="2" hasCustomPrompt="1"/>
          </p:nvPr>
        </p:nvSpPr>
        <p:spPr>
          <a:xfrm>
            <a:off x="2412750" y="1946630"/>
            <a:ext cx="4318500" cy="71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5" name="Google Shape;85;p17"/>
          <p:cNvSpPr txBox="1">
            <a:spLocks noGrp="1"/>
          </p:cNvSpPr>
          <p:nvPr>
            <p:ph type="subTitle" idx="3"/>
          </p:nvPr>
        </p:nvSpPr>
        <p:spPr>
          <a:xfrm>
            <a:off x="2412750" y="2719570"/>
            <a:ext cx="4318500" cy="477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86" name="Google Shape;86;p17"/>
          <p:cNvSpPr txBox="1">
            <a:spLocks noGrp="1"/>
          </p:cNvSpPr>
          <p:nvPr>
            <p:ph type="title" idx="4" hasCustomPrompt="1"/>
          </p:nvPr>
        </p:nvSpPr>
        <p:spPr>
          <a:xfrm>
            <a:off x="2412750" y="3259410"/>
            <a:ext cx="4318500" cy="71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87" name="Google Shape;87;p17"/>
          <p:cNvSpPr txBox="1">
            <a:spLocks noGrp="1"/>
          </p:cNvSpPr>
          <p:nvPr>
            <p:ph type="subTitle" idx="5"/>
          </p:nvPr>
        </p:nvSpPr>
        <p:spPr>
          <a:xfrm>
            <a:off x="2412750" y="4032350"/>
            <a:ext cx="4318500" cy="477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CUSTOM">
    <p:spTree>
      <p:nvGrpSpPr>
        <p:cNvPr id="1" name="Shape 88"/>
        <p:cNvGrpSpPr/>
        <p:nvPr/>
      </p:nvGrpSpPr>
      <p:grpSpPr>
        <a:xfrm>
          <a:off x="0" y="0"/>
          <a:ext cx="0" cy="0"/>
          <a:chOff x="0" y="0"/>
          <a:chExt cx="0" cy="0"/>
        </a:xfrm>
      </p:grpSpPr>
      <p:sp>
        <p:nvSpPr>
          <p:cNvPr id="89" name="Google Shape;89;p18"/>
          <p:cNvSpPr txBox="1">
            <a:spLocks noGrp="1"/>
          </p:cNvSpPr>
          <p:nvPr>
            <p:ph type="title"/>
          </p:nvPr>
        </p:nvSpPr>
        <p:spPr>
          <a:xfrm>
            <a:off x="713225" y="539500"/>
            <a:ext cx="48234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solidFill>
                  <a:schemeClr val="dk1"/>
                </a:solidFill>
              </a:defRPr>
            </a:lvl1pPr>
            <a:lvl2pPr lvl="1" rtl="0">
              <a:spcBef>
                <a:spcPts val="0"/>
              </a:spcBef>
              <a:spcAft>
                <a:spcPts val="0"/>
              </a:spcAft>
              <a:buClr>
                <a:schemeClr val="dk1"/>
              </a:buClr>
              <a:buSzPts val="3000"/>
              <a:buNone/>
              <a:defRPr sz="3000">
                <a:solidFill>
                  <a:schemeClr val="dk1"/>
                </a:solidFill>
              </a:defRPr>
            </a:lvl2pPr>
            <a:lvl3pPr lvl="2" rtl="0">
              <a:spcBef>
                <a:spcPts val="0"/>
              </a:spcBef>
              <a:spcAft>
                <a:spcPts val="0"/>
              </a:spcAft>
              <a:buClr>
                <a:schemeClr val="dk1"/>
              </a:buClr>
              <a:buSzPts val="3000"/>
              <a:buNone/>
              <a:defRPr sz="3000">
                <a:solidFill>
                  <a:schemeClr val="dk1"/>
                </a:solidFill>
              </a:defRPr>
            </a:lvl3pPr>
            <a:lvl4pPr lvl="3" rtl="0">
              <a:spcBef>
                <a:spcPts val="0"/>
              </a:spcBef>
              <a:spcAft>
                <a:spcPts val="0"/>
              </a:spcAft>
              <a:buClr>
                <a:schemeClr val="dk1"/>
              </a:buClr>
              <a:buSzPts val="3000"/>
              <a:buNone/>
              <a:defRPr sz="3000">
                <a:solidFill>
                  <a:schemeClr val="dk1"/>
                </a:solidFill>
              </a:defRPr>
            </a:lvl4pPr>
            <a:lvl5pPr lvl="4" rtl="0">
              <a:spcBef>
                <a:spcPts val="0"/>
              </a:spcBef>
              <a:spcAft>
                <a:spcPts val="0"/>
              </a:spcAft>
              <a:buClr>
                <a:schemeClr val="dk1"/>
              </a:buClr>
              <a:buSzPts val="3000"/>
              <a:buNone/>
              <a:defRPr sz="3000">
                <a:solidFill>
                  <a:schemeClr val="dk1"/>
                </a:solidFill>
              </a:defRPr>
            </a:lvl5pPr>
            <a:lvl6pPr lvl="5" rtl="0">
              <a:spcBef>
                <a:spcPts val="0"/>
              </a:spcBef>
              <a:spcAft>
                <a:spcPts val="0"/>
              </a:spcAft>
              <a:buClr>
                <a:schemeClr val="dk1"/>
              </a:buClr>
              <a:buSzPts val="3000"/>
              <a:buNone/>
              <a:defRPr sz="3000">
                <a:solidFill>
                  <a:schemeClr val="dk1"/>
                </a:solidFill>
              </a:defRPr>
            </a:lvl6pPr>
            <a:lvl7pPr lvl="6" rtl="0">
              <a:spcBef>
                <a:spcPts val="0"/>
              </a:spcBef>
              <a:spcAft>
                <a:spcPts val="0"/>
              </a:spcAft>
              <a:buClr>
                <a:schemeClr val="dk1"/>
              </a:buClr>
              <a:buSzPts val="3000"/>
              <a:buNone/>
              <a:defRPr sz="3000">
                <a:solidFill>
                  <a:schemeClr val="dk1"/>
                </a:solidFill>
              </a:defRPr>
            </a:lvl7pPr>
            <a:lvl8pPr lvl="7" rtl="0">
              <a:spcBef>
                <a:spcPts val="0"/>
              </a:spcBef>
              <a:spcAft>
                <a:spcPts val="0"/>
              </a:spcAft>
              <a:buClr>
                <a:schemeClr val="dk1"/>
              </a:buClr>
              <a:buSzPts val="3000"/>
              <a:buNone/>
              <a:defRPr sz="3000">
                <a:solidFill>
                  <a:schemeClr val="dk1"/>
                </a:solidFill>
              </a:defRPr>
            </a:lvl8pPr>
            <a:lvl9pPr lvl="8" rtl="0">
              <a:spcBef>
                <a:spcPts val="0"/>
              </a:spcBef>
              <a:spcAft>
                <a:spcPts val="0"/>
              </a:spcAft>
              <a:buClr>
                <a:schemeClr val="dk1"/>
              </a:buClr>
              <a:buSzPts val="3000"/>
              <a:buNone/>
              <a:defRPr sz="3000">
                <a:solidFill>
                  <a:schemeClr val="dk1"/>
                </a:solidFill>
              </a:defRPr>
            </a:lvl9pPr>
          </a:lstStyle>
          <a:p>
            <a:endParaRPr/>
          </a:p>
        </p:txBody>
      </p:sp>
      <p:sp>
        <p:nvSpPr>
          <p:cNvPr id="90" name="Google Shape;90;p18"/>
          <p:cNvSpPr txBox="1">
            <a:spLocks noGrp="1"/>
          </p:cNvSpPr>
          <p:nvPr>
            <p:ph type="subTitle" idx="1"/>
          </p:nvPr>
        </p:nvSpPr>
        <p:spPr>
          <a:xfrm>
            <a:off x="1188350" y="1230925"/>
            <a:ext cx="3296100" cy="1944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Char char="●"/>
              <a:defRPr sz="1400"/>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BLANK_1_1_1_1_1_1_2_1">
    <p:spTree>
      <p:nvGrpSpPr>
        <p:cNvPr id="1" name="Shape 91"/>
        <p:cNvGrpSpPr/>
        <p:nvPr/>
      </p:nvGrpSpPr>
      <p:grpSpPr>
        <a:xfrm>
          <a:off x="0" y="0"/>
          <a:ext cx="0" cy="0"/>
          <a:chOff x="0" y="0"/>
          <a:chExt cx="0" cy="0"/>
        </a:xfrm>
      </p:grpSpPr>
      <p:sp>
        <p:nvSpPr>
          <p:cNvPr id="92" name="Google Shape;92;p19"/>
          <p:cNvSpPr txBox="1">
            <a:spLocks noGrp="1"/>
          </p:cNvSpPr>
          <p:nvPr>
            <p:ph type="ctrTitle"/>
          </p:nvPr>
        </p:nvSpPr>
        <p:spPr>
          <a:xfrm>
            <a:off x="5017025" y="544738"/>
            <a:ext cx="2640900" cy="58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3" name="Google Shape;93;p19"/>
          <p:cNvSpPr txBox="1">
            <a:spLocks noGrp="1"/>
          </p:cNvSpPr>
          <p:nvPr>
            <p:ph type="subTitle" idx="1"/>
          </p:nvPr>
        </p:nvSpPr>
        <p:spPr>
          <a:xfrm>
            <a:off x="4244225" y="1387563"/>
            <a:ext cx="4186500" cy="1202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p:cSld name="BLANK_1_1_1_1_1_1_1_2">
    <p:spTree>
      <p:nvGrpSpPr>
        <p:cNvPr id="1" name="Shape 95"/>
        <p:cNvGrpSpPr/>
        <p:nvPr/>
      </p:nvGrpSpPr>
      <p:grpSpPr>
        <a:xfrm>
          <a:off x="0" y="0"/>
          <a:ext cx="0" cy="0"/>
          <a:chOff x="0" y="0"/>
          <a:chExt cx="0" cy="0"/>
        </a:xfrm>
      </p:grpSpPr>
      <p:grpSp>
        <p:nvGrpSpPr>
          <p:cNvPr id="96" name="Google Shape;96;p20"/>
          <p:cNvGrpSpPr/>
          <p:nvPr/>
        </p:nvGrpSpPr>
        <p:grpSpPr>
          <a:xfrm>
            <a:off x="1480529" y="986533"/>
            <a:ext cx="779973" cy="496897"/>
            <a:chOff x="5429675" y="991016"/>
            <a:chExt cx="366219" cy="233307"/>
          </a:xfrm>
        </p:grpSpPr>
        <p:sp>
          <p:nvSpPr>
            <p:cNvPr id="97" name="Google Shape;97;p20"/>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0"/>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0"/>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0"/>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 name="Google Shape;101;p20"/>
          <p:cNvGrpSpPr/>
          <p:nvPr/>
        </p:nvGrpSpPr>
        <p:grpSpPr>
          <a:xfrm>
            <a:off x="466355" y="414013"/>
            <a:ext cx="857975" cy="572515"/>
            <a:chOff x="4040551" y="304897"/>
            <a:chExt cx="573628" cy="382774"/>
          </a:xfrm>
        </p:grpSpPr>
        <p:sp>
          <p:nvSpPr>
            <p:cNvPr id="102" name="Google Shape;102;p20"/>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3" name="Google Shape;103;p20"/>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0"/>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0"/>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0"/>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0"/>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0"/>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0"/>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 name="Google Shape;110;p20"/>
          <p:cNvGrpSpPr/>
          <p:nvPr/>
        </p:nvGrpSpPr>
        <p:grpSpPr>
          <a:xfrm>
            <a:off x="838757" y="1664507"/>
            <a:ext cx="485573" cy="329176"/>
            <a:chOff x="4680742" y="2547525"/>
            <a:chExt cx="198761" cy="134748"/>
          </a:xfrm>
        </p:grpSpPr>
        <p:sp>
          <p:nvSpPr>
            <p:cNvPr id="111" name="Google Shape;111;p20"/>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0"/>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0"/>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0"/>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0"/>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0"/>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0"/>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0"/>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 name="Google Shape;119;p20"/>
          <p:cNvGrpSpPr/>
          <p:nvPr/>
        </p:nvGrpSpPr>
        <p:grpSpPr>
          <a:xfrm>
            <a:off x="7250395" y="3642945"/>
            <a:ext cx="911322" cy="608113"/>
            <a:chOff x="4040551" y="304897"/>
            <a:chExt cx="573628" cy="382774"/>
          </a:xfrm>
        </p:grpSpPr>
        <p:sp>
          <p:nvSpPr>
            <p:cNvPr id="120" name="Google Shape;120;p20"/>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21" name="Google Shape;121;p20"/>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0"/>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0"/>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0"/>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0"/>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0"/>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0"/>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 name="Google Shape;128;p20"/>
          <p:cNvGrpSpPr/>
          <p:nvPr/>
        </p:nvGrpSpPr>
        <p:grpSpPr>
          <a:xfrm>
            <a:off x="8081225" y="4345642"/>
            <a:ext cx="602425" cy="408395"/>
            <a:chOff x="4680742" y="2547525"/>
            <a:chExt cx="198761" cy="134748"/>
          </a:xfrm>
        </p:grpSpPr>
        <p:sp>
          <p:nvSpPr>
            <p:cNvPr id="129" name="Google Shape;129;p20"/>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0"/>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0"/>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0"/>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0"/>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0"/>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0"/>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0"/>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1">
  <p:cSld name="BLANK_1_1_1_1_1_1_1_1_1">
    <p:spTree>
      <p:nvGrpSpPr>
        <p:cNvPr id="1" name="Shape 137"/>
        <p:cNvGrpSpPr/>
        <p:nvPr/>
      </p:nvGrpSpPr>
      <p:grpSpPr>
        <a:xfrm>
          <a:off x="0" y="0"/>
          <a:ext cx="0" cy="0"/>
          <a:chOff x="0" y="0"/>
          <a:chExt cx="0" cy="0"/>
        </a:xfrm>
      </p:grpSpPr>
      <p:grpSp>
        <p:nvGrpSpPr>
          <p:cNvPr id="138" name="Google Shape;138;p21"/>
          <p:cNvGrpSpPr/>
          <p:nvPr/>
        </p:nvGrpSpPr>
        <p:grpSpPr>
          <a:xfrm>
            <a:off x="690127" y="832516"/>
            <a:ext cx="3441598" cy="3478475"/>
            <a:chOff x="2721678" y="482984"/>
            <a:chExt cx="4207333" cy="4252415"/>
          </a:xfrm>
        </p:grpSpPr>
        <p:sp>
          <p:nvSpPr>
            <p:cNvPr id="139" name="Google Shape;139;p21"/>
            <p:cNvSpPr/>
            <p:nvPr/>
          </p:nvSpPr>
          <p:spPr>
            <a:xfrm>
              <a:off x="3028700" y="908154"/>
              <a:ext cx="3900311" cy="3827245"/>
            </a:xfrm>
            <a:custGeom>
              <a:avLst/>
              <a:gdLst/>
              <a:ahLst/>
              <a:cxnLst/>
              <a:rect l="l" t="t" r="r" b="b"/>
              <a:pathLst>
                <a:path w="164466" h="161385" extrusionOk="0">
                  <a:moveTo>
                    <a:pt x="74883" y="0"/>
                  </a:moveTo>
                  <a:cubicBezTo>
                    <a:pt x="67199" y="0"/>
                    <a:pt x="60079" y="4398"/>
                    <a:pt x="55593" y="11041"/>
                  </a:cubicBezTo>
                  <a:cubicBezTo>
                    <a:pt x="52745" y="15258"/>
                    <a:pt x="51100" y="20317"/>
                    <a:pt x="50153" y="25281"/>
                  </a:cubicBezTo>
                  <a:cubicBezTo>
                    <a:pt x="49754" y="27376"/>
                    <a:pt x="49636" y="29558"/>
                    <a:pt x="49059" y="31617"/>
                  </a:cubicBezTo>
                  <a:cubicBezTo>
                    <a:pt x="49010" y="31774"/>
                    <a:pt x="48953" y="31930"/>
                    <a:pt x="48887" y="32082"/>
                  </a:cubicBezTo>
                  <a:cubicBezTo>
                    <a:pt x="48556" y="31977"/>
                    <a:pt x="48039" y="31862"/>
                    <a:pt x="48005" y="31862"/>
                  </a:cubicBezTo>
                  <a:cubicBezTo>
                    <a:pt x="48003" y="31862"/>
                    <a:pt x="48003" y="31862"/>
                    <a:pt x="48005" y="31863"/>
                  </a:cubicBezTo>
                  <a:cubicBezTo>
                    <a:pt x="44129" y="30373"/>
                    <a:pt x="41299" y="26667"/>
                    <a:pt x="38603" y="23635"/>
                  </a:cubicBezTo>
                  <a:cubicBezTo>
                    <a:pt x="35468" y="20110"/>
                    <a:pt x="32089" y="16702"/>
                    <a:pt x="27745" y="14690"/>
                  </a:cubicBezTo>
                  <a:cubicBezTo>
                    <a:pt x="25115" y="13470"/>
                    <a:pt x="22287" y="12717"/>
                    <a:pt x="19476" y="12717"/>
                  </a:cubicBezTo>
                  <a:cubicBezTo>
                    <a:pt x="17166" y="12717"/>
                    <a:pt x="14867" y="13225"/>
                    <a:pt x="12699" y="14403"/>
                  </a:cubicBezTo>
                  <a:cubicBezTo>
                    <a:pt x="8180" y="16857"/>
                    <a:pt x="5700" y="21491"/>
                    <a:pt x="3931" y="26110"/>
                  </a:cubicBezTo>
                  <a:cubicBezTo>
                    <a:pt x="259" y="35699"/>
                    <a:pt x="1" y="46761"/>
                    <a:pt x="2915" y="56579"/>
                  </a:cubicBezTo>
                  <a:cubicBezTo>
                    <a:pt x="4339" y="61376"/>
                    <a:pt x="6667" y="65775"/>
                    <a:pt x="9024" y="70161"/>
                  </a:cubicBezTo>
                  <a:cubicBezTo>
                    <a:pt x="11017" y="73868"/>
                    <a:pt x="13256" y="77850"/>
                    <a:pt x="13580" y="82113"/>
                  </a:cubicBezTo>
                  <a:cubicBezTo>
                    <a:pt x="13936" y="86804"/>
                    <a:pt x="11642" y="91211"/>
                    <a:pt x="10129" y="95523"/>
                  </a:cubicBezTo>
                  <a:cubicBezTo>
                    <a:pt x="8327" y="100662"/>
                    <a:pt x="7181" y="106633"/>
                    <a:pt x="10210" y="111557"/>
                  </a:cubicBezTo>
                  <a:cubicBezTo>
                    <a:pt x="12937" y="115990"/>
                    <a:pt x="17542" y="118131"/>
                    <a:pt x="22115" y="120132"/>
                  </a:cubicBezTo>
                  <a:cubicBezTo>
                    <a:pt x="24059" y="120979"/>
                    <a:pt x="26083" y="121861"/>
                    <a:pt x="27662" y="123302"/>
                  </a:cubicBezTo>
                  <a:cubicBezTo>
                    <a:pt x="29341" y="124841"/>
                    <a:pt x="30487" y="126819"/>
                    <a:pt x="31618" y="128774"/>
                  </a:cubicBezTo>
                  <a:cubicBezTo>
                    <a:pt x="36352" y="136956"/>
                    <a:pt x="41683" y="144727"/>
                    <a:pt x="49162" y="150667"/>
                  </a:cubicBezTo>
                  <a:cubicBezTo>
                    <a:pt x="57094" y="156969"/>
                    <a:pt x="66476" y="161005"/>
                    <a:pt x="76691" y="161361"/>
                  </a:cubicBezTo>
                  <a:cubicBezTo>
                    <a:pt x="77133" y="161377"/>
                    <a:pt x="77574" y="161385"/>
                    <a:pt x="78014" y="161385"/>
                  </a:cubicBezTo>
                  <a:cubicBezTo>
                    <a:pt x="87571" y="161385"/>
                    <a:pt x="96619" y="157735"/>
                    <a:pt x="103557" y="151112"/>
                  </a:cubicBezTo>
                  <a:cubicBezTo>
                    <a:pt x="106996" y="147828"/>
                    <a:pt x="109904" y="143906"/>
                    <a:pt x="112322" y="139818"/>
                  </a:cubicBezTo>
                  <a:cubicBezTo>
                    <a:pt x="114535" y="136071"/>
                    <a:pt x="116289" y="131825"/>
                    <a:pt x="119295" y="128616"/>
                  </a:cubicBezTo>
                  <a:cubicBezTo>
                    <a:pt x="124529" y="123032"/>
                    <a:pt x="133368" y="122794"/>
                    <a:pt x="140873" y="120905"/>
                  </a:cubicBezTo>
                  <a:cubicBezTo>
                    <a:pt x="145288" y="119793"/>
                    <a:pt x="149520" y="118080"/>
                    <a:pt x="153109" y="115237"/>
                  </a:cubicBezTo>
                  <a:cubicBezTo>
                    <a:pt x="156737" y="112364"/>
                    <a:pt x="159201" y="108505"/>
                    <a:pt x="160920" y="104253"/>
                  </a:cubicBezTo>
                  <a:cubicBezTo>
                    <a:pt x="164466" y="95488"/>
                    <a:pt x="164322" y="85340"/>
                    <a:pt x="164182" y="76044"/>
                  </a:cubicBezTo>
                  <a:cubicBezTo>
                    <a:pt x="164095" y="70397"/>
                    <a:pt x="163774" y="64761"/>
                    <a:pt x="163220" y="59131"/>
                  </a:cubicBezTo>
                  <a:cubicBezTo>
                    <a:pt x="162743" y="54383"/>
                    <a:pt x="162017" y="49545"/>
                    <a:pt x="158847" y="45764"/>
                  </a:cubicBezTo>
                  <a:cubicBezTo>
                    <a:pt x="156349" y="42785"/>
                    <a:pt x="152849" y="41588"/>
                    <a:pt x="149222" y="41588"/>
                  </a:cubicBezTo>
                  <a:cubicBezTo>
                    <a:pt x="147593" y="41588"/>
                    <a:pt x="145939" y="41829"/>
                    <a:pt x="144338" y="42259"/>
                  </a:cubicBezTo>
                  <a:cubicBezTo>
                    <a:pt x="139521" y="43554"/>
                    <a:pt x="134979" y="45589"/>
                    <a:pt x="130055" y="46571"/>
                  </a:cubicBezTo>
                  <a:cubicBezTo>
                    <a:pt x="128204" y="46939"/>
                    <a:pt x="126260" y="47179"/>
                    <a:pt x="124323" y="47179"/>
                  </a:cubicBezTo>
                  <a:cubicBezTo>
                    <a:pt x="121993" y="47179"/>
                    <a:pt x="119672" y="46831"/>
                    <a:pt x="117535" y="45934"/>
                  </a:cubicBezTo>
                  <a:cubicBezTo>
                    <a:pt x="113981" y="44441"/>
                    <a:pt x="111412" y="41625"/>
                    <a:pt x="109500" y="38375"/>
                  </a:cubicBezTo>
                  <a:cubicBezTo>
                    <a:pt x="107283" y="34608"/>
                    <a:pt x="106330" y="30638"/>
                    <a:pt x="105208" y="26389"/>
                  </a:cubicBezTo>
                  <a:cubicBezTo>
                    <a:pt x="103936" y="21577"/>
                    <a:pt x="101705" y="17251"/>
                    <a:pt x="97786" y="14073"/>
                  </a:cubicBezTo>
                  <a:cubicBezTo>
                    <a:pt x="97709" y="14009"/>
                    <a:pt x="97626" y="13946"/>
                    <a:pt x="97545" y="13883"/>
                  </a:cubicBezTo>
                  <a:cubicBezTo>
                    <a:pt x="95085" y="7937"/>
                    <a:pt x="87804" y="3404"/>
                    <a:pt x="81965" y="1271"/>
                  </a:cubicBezTo>
                  <a:cubicBezTo>
                    <a:pt x="79591" y="404"/>
                    <a:pt x="77211" y="0"/>
                    <a:pt x="74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1"/>
            <p:cNvSpPr/>
            <p:nvPr/>
          </p:nvSpPr>
          <p:spPr>
            <a:xfrm>
              <a:off x="5253141" y="482984"/>
              <a:ext cx="1244302" cy="775267"/>
            </a:xfrm>
            <a:custGeom>
              <a:avLst/>
              <a:gdLst/>
              <a:ahLst/>
              <a:cxnLst/>
              <a:rect l="l" t="t" r="r" b="b"/>
              <a:pathLst>
                <a:path w="52469" h="32691" extrusionOk="0">
                  <a:moveTo>
                    <a:pt x="24751" y="1"/>
                  </a:moveTo>
                  <a:cubicBezTo>
                    <a:pt x="19195" y="1"/>
                    <a:pt x="13670" y="1158"/>
                    <a:pt x="9161" y="4133"/>
                  </a:cubicBezTo>
                  <a:cubicBezTo>
                    <a:pt x="2972" y="8213"/>
                    <a:pt x="0" y="17026"/>
                    <a:pt x="3856" y="23670"/>
                  </a:cubicBezTo>
                  <a:cubicBezTo>
                    <a:pt x="8030" y="30867"/>
                    <a:pt x="18859" y="32521"/>
                    <a:pt x="26415" y="32684"/>
                  </a:cubicBezTo>
                  <a:cubicBezTo>
                    <a:pt x="26620" y="32689"/>
                    <a:pt x="26826" y="32691"/>
                    <a:pt x="27032" y="32691"/>
                  </a:cubicBezTo>
                  <a:cubicBezTo>
                    <a:pt x="35020" y="32691"/>
                    <a:pt x="43764" y="29423"/>
                    <a:pt x="47743" y="22065"/>
                  </a:cubicBezTo>
                  <a:cubicBezTo>
                    <a:pt x="52469" y="13323"/>
                    <a:pt x="46328" y="4360"/>
                    <a:pt x="37563" y="1862"/>
                  </a:cubicBezTo>
                  <a:cubicBezTo>
                    <a:pt x="33603" y="732"/>
                    <a:pt x="29167" y="1"/>
                    <a:pt x="247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1"/>
            <p:cNvSpPr/>
            <p:nvPr/>
          </p:nvSpPr>
          <p:spPr>
            <a:xfrm>
              <a:off x="3237187" y="500060"/>
              <a:ext cx="280525" cy="280311"/>
            </a:xfrm>
            <a:custGeom>
              <a:avLst/>
              <a:gdLst/>
              <a:ahLst/>
              <a:cxnLst/>
              <a:rect l="l" t="t" r="r" b="b"/>
              <a:pathLst>
                <a:path w="11829" h="11820" extrusionOk="0">
                  <a:moveTo>
                    <a:pt x="6306" y="0"/>
                  </a:moveTo>
                  <a:cubicBezTo>
                    <a:pt x="5773" y="0"/>
                    <a:pt x="5236" y="74"/>
                    <a:pt x="4714" y="226"/>
                  </a:cubicBezTo>
                  <a:cubicBezTo>
                    <a:pt x="3626" y="545"/>
                    <a:pt x="2670" y="1099"/>
                    <a:pt x="1878" y="1915"/>
                  </a:cubicBezTo>
                  <a:cubicBezTo>
                    <a:pt x="471" y="3361"/>
                    <a:pt x="0" y="5452"/>
                    <a:pt x="574" y="7372"/>
                  </a:cubicBezTo>
                  <a:cubicBezTo>
                    <a:pt x="1346" y="9964"/>
                    <a:pt x="3952" y="11820"/>
                    <a:pt x="6528" y="11820"/>
                  </a:cubicBezTo>
                  <a:cubicBezTo>
                    <a:pt x="7802" y="11820"/>
                    <a:pt x="9068" y="11366"/>
                    <a:pt x="10103" y="10323"/>
                  </a:cubicBezTo>
                  <a:cubicBezTo>
                    <a:pt x="10998" y="9422"/>
                    <a:pt x="11455" y="8176"/>
                    <a:pt x="11435" y="6933"/>
                  </a:cubicBezTo>
                  <a:cubicBezTo>
                    <a:pt x="11791" y="5911"/>
                    <a:pt x="11828" y="4806"/>
                    <a:pt x="11541" y="3763"/>
                  </a:cubicBezTo>
                  <a:cubicBezTo>
                    <a:pt x="10885" y="1394"/>
                    <a:pt x="8627" y="0"/>
                    <a:pt x="6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1"/>
            <p:cNvSpPr/>
            <p:nvPr/>
          </p:nvSpPr>
          <p:spPr>
            <a:xfrm>
              <a:off x="2721678" y="3946780"/>
              <a:ext cx="473067" cy="452862"/>
            </a:xfrm>
            <a:custGeom>
              <a:avLst/>
              <a:gdLst/>
              <a:ahLst/>
              <a:cxnLst/>
              <a:rect l="l" t="t" r="r" b="b"/>
              <a:pathLst>
                <a:path w="19948" h="19096" extrusionOk="0">
                  <a:moveTo>
                    <a:pt x="9830" y="9602"/>
                  </a:moveTo>
                  <a:lnTo>
                    <a:pt x="9830" y="9602"/>
                  </a:lnTo>
                  <a:cubicBezTo>
                    <a:pt x="9830" y="9602"/>
                    <a:pt x="9831" y="9602"/>
                    <a:pt x="9831" y="9602"/>
                  </a:cubicBezTo>
                  <a:lnTo>
                    <a:pt x="9831" y="9602"/>
                  </a:lnTo>
                  <a:cubicBezTo>
                    <a:pt x="9831" y="9602"/>
                    <a:pt x="9831" y="9602"/>
                    <a:pt x="9830" y="9602"/>
                  </a:cubicBezTo>
                  <a:close/>
                  <a:moveTo>
                    <a:pt x="9319" y="9639"/>
                  </a:moveTo>
                  <a:cubicBezTo>
                    <a:pt x="9319" y="9640"/>
                    <a:pt x="9318" y="9640"/>
                    <a:pt x="9317" y="9641"/>
                  </a:cubicBezTo>
                  <a:lnTo>
                    <a:pt x="9317" y="9641"/>
                  </a:lnTo>
                  <a:cubicBezTo>
                    <a:pt x="9318" y="9640"/>
                    <a:pt x="9319" y="9640"/>
                    <a:pt x="9319" y="9639"/>
                  </a:cubicBezTo>
                  <a:close/>
                  <a:moveTo>
                    <a:pt x="9239" y="9087"/>
                  </a:moveTo>
                  <a:cubicBezTo>
                    <a:pt x="9289" y="9087"/>
                    <a:pt x="9365" y="9210"/>
                    <a:pt x="9469" y="9570"/>
                  </a:cubicBezTo>
                  <a:cubicBezTo>
                    <a:pt x="9584" y="9507"/>
                    <a:pt x="9704" y="9458"/>
                    <a:pt x="9830" y="9427"/>
                  </a:cubicBezTo>
                  <a:cubicBezTo>
                    <a:pt x="9842" y="9475"/>
                    <a:pt x="9859" y="9524"/>
                    <a:pt x="9885" y="9570"/>
                  </a:cubicBezTo>
                  <a:cubicBezTo>
                    <a:pt x="9888" y="9576"/>
                    <a:pt x="9885" y="9579"/>
                    <a:pt x="9888" y="9585"/>
                  </a:cubicBezTo>
                  <a:cubicBezTo>
                    <a:pt x="9873" y="9597"/>
                    <a:pt x="9858" y="9605"/>
                    <a:pt x="9845" y="9605"/>
                  </a:cubicBezTo>
                  <a:cubicBezTo>
                    <a:pt x="9840" y="9605"/>
                    <a:pt x="9835" y="9604"/>
                    <a:pt x="9831" y="9602"/>
                  </a:cubicBezTo>
                  <a:lnTo>
                    <a:pt x="9831" y="9602"/>
                  </a:lnTo>
                  <a:cubicBezTo>
                    <a:pt x="9835" y="9605"/>
                    <a:pt x="9645" y="9636"/>
                    <a:pt x="9495" y="9651"/>
                  </a:cubicBezTo>
                  <a:cubicBezTo>
                    <a:pt x="9485" y="9611"/>
                    <a:pt x="9482" y="9594"/>
                    <a:pt x="9481" y="9594"/>
                  </a:cubicBezTo>
                  <a:lnTo>
                    <a:pt x="9481" y="9594"/>
                  </a:lnTo>
                  <a:cubicBezTo>
                    <a:pt x="9480" y="9594"/>
                    <a:pt x="9482" y="9605"/>
                    <a:pt x="9483" y="9625"/>
                  </a:cubicBezTo>
                  <a:cubicBezTo>
                    <a:pt x="9486" y="9633"/>
                    <a:pt x="9489" y="9642"/>
                    <a:pt x="9492" y="9651"/>
                  </a:cubicBezTo>
                  <a:lnTo>
                    <a:pt x="9486" y="9651"/>
                  </a:lnTo>
                  <a:cubicBezTo>
                    <a:pt x="9489" y="9671"/>
                    <a:pt x="9492" y="9694"/>
                    <a:pt x="9492" y="9722"/>
                  </a:cubicBezTo>
                  <a:cubicBezTo>
                    <a:pt x="9431" y="9711"/>
                    <a:pt x="9391" y="9688"/>
                    <a:pt x="9388" y="9656"/>
                  </a:cubicBezTo>
                  <a:cubicBezTo>
                    <a:pt x="9379" y="9657"/>
                    <a:pt x="9371" y="9657"/>
                    <a:pt x="9363" y="9657"/>
                  </a:cubicBezTo>
                  <a:cubicBezTo>
                    <a:pt x="9325" y="9657"/>
                    <a:pt x="9304" y="9652"/>
                    <a:pt x="9317" y="9641"/>
                  </a:cubicBezTo>
                  <a:lnTo>
                    <a:pt x="9317" y="9641"/>
                  </a:lnTo>
                  <a:cubicBezTo>
                    <a:pt x="9303" y="9652"/>
                    <a:pt x="9289" y="9657"/>
                    <a:pt x="9277" y="9657"/>
                  </a:cubicBezTo>
                  <a:cubicBezTo>
                    <a:pt x="9144" y="9657"/>
                    <a:pt x="9130" y="9087"/>
                    <a:pt x="9239" y="9087"/>
                  </a:cubicBezTo>
                  <a:close/>
                  <a:moveTo>
                    <a:pt x="9572" y="0"/>
                  </a:moveTo>
                  <a:cubicBezTo>
                    <a:pt x="4710" y="0"/>
                    <a:pt x="193" y="3912"/>
                    <a:pt x="67" y="9249"/>
                  </a:cubicBezTo>
                  <a:cubicBezTo>
                    <a:pt x="0" y="11959"/>
                    <a:pt x="1258" y="14752"/>
                    <a:pt x="3417" y="16423"/>
                  </a:cubicBezTo>
                  <a:cubicBezTo>
                    <a:pt x="3948" y="17299"/>
                    <a:pt x="4806" y="18013"/>
                    <a:pt x="5915" y="18522"/>
                  </a:cubicBezTo>
                  <a:cubicBezTo>
                    <a:pt x="6783" y="18920"/>
                    <a:pt x="7688" y="19095"/>
                    <a:pt x="8595" y="19095"/>
                  </a:cubicBezTo>
                  <a:cubicBezTo>
                    <a:pt x="10922" y="19095"/>
                    <a:pt x="13259" y="17941"/>
                    <a:pt x="15007" y="16443"/>
                  </a:cubicBezTo>
                  <a:cubicBezTo>
                    <a:pt x="19947" y="12209"/>
                    <a:pt x="19893" y="4348"/>
                    <a:pt x="13896" y="1104"/>
                  </a:cubicBezTo>
                  <a:cubicBezTo>
                    <a:pt x="12495" y="346"/>
                    <a:pt x="11018" y="0"/>
                    <a:pt x="9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1"/>
            <p:cNvSpPr/>
            <p:nvPr/>
          </p:nvSpPr>
          <p:spPr>
            <a:xfrm>
              <a:off x="5894041" y="3967651"/>
              <a:ext cx="497185" cy="453573"/>
            </a:xfrm>
            <a:custGeom>
              <a:avLst/>
              <a:gdLst/>
              <a:ahLst/>
              <a:cxnLst/>
              <a:rect l="l" t="t" r="r" b="b"/>
              <a:pathLst>
                <a:path w="20965" h="19126" extrusionOk="0">
                  <a:moveTo>
                    <a:pt x="11391" y="1"/>
                  </a:moveTo>
                  <a:cubicBezTo>
                    <a:pt x="7051" y="1"/>
                    <a:pt x="2967" y="2832"/>
                    <a:pt x="1658" y="7275"/>
                  </a:cubicBezTo>
                  <a:cubicBezTo>
                    <a:pt x="1" y="12896"/>
                    <a:pt x="3898" y="19126"/>
                    <a:pt x="9892" y="19126"/>
                  </a:cubicBezTo>
                  <a:cubicBezTo>
                    <a:pt x="10087" y="19126"/>
                    <a:pt x="10285" y="19119"/>
                    <a:pt x="10486" y="19106"/>
                  </a:cubicBezTo>
                  <a:cubicBezTo>
                    <a:pt x="12937" y="18939"/>
                    <a:pt x="15260" y="17877"/>
                    <a:pt x="16793" y="16054"/>
                  </a:cubicBezTo>
                  <a:cubicBezTo>
                    <a:pt x="17057" y="15830"/>
                    <a:pt x="17313" y="15595"/>
                    <a:pt x="17554" y="15345"/>
                  </a:cubicBezTo>
                  <a:cubicBezTo>
                    <a:pt x="19687" y="13123"/>
                    <a:pt x="20964" y="10074"/>
                    <a:pt x="20387" y="6996"/>
                  </a:cubicBezTo>
                  <a:cubicBezTo>
                    <a:pt x="19856" y="4169"/>
                    <a:pt x="17921" y="1906"/>
                    <a:pt x="15300" y="798"/>
                  </a:cubicBezTo>
                  <a:cubicBezTo>
                    <a:pt x="14019" y="255"/>
                    <a:pt x="12694" y="1"/>
                    <a:pt x="113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 name="Google Shape;144;p21"/>
          <p:cNvGrpSpPr/>
          <p:nvPr/>
        </p:nvGrpSpPr>
        <p:grpSpPr>
          <a:xfrm>
            <a:off x="2391442" y="1017744"/>
            <a:ext cx="1740277" cy="3400636"/>
            <a:chOff x="6792590" y="1573200"/>
            <a:chExt cx="1552433" cy="3033573"/>
          </a:xfrm>
        </p:grpSpPr>
        <p:sp>
          <p:nvSpPr>
            <p:cNvPr id="145" name="Google Shape;145;p21"/>
            <p:cNvSpPr/>
            <p:nvPr/>
          </p:nvSpPr>
          <p:spPr>
            <a:xfrm>
              <a:off x="6793560" y="1577042"/>
              <a:ext cx="1543663" cy="1255090"/>
            </a:xfrm>
            <a:custGeom>
              <a:avLst/>
              <a:gdLst/>
              <a:ahLst/>
              <a:cxnLst/>
              <a:rect l="l" t="t" r="r" b="b"/>
              <a:pathLst>
                <a:path w="85974" h="69902" extrusionOk="0">
                  <a:moveTo>
                    <a:pt x="28787" y="0"/>
                  </a:moveTo>
                  <a:cubicBezTo>
                    <a:pt x="26743" y="0"/>
                    <a:pt x="24741" y="1207"/>
                    <a:pt x="23359" y="2632"/>
                  </a:cubicBezTo>
                  <a:cubicBezTo>
                    <a:pt x="21826" y="4213"/>
                    <a:pt x="20836" y="6205"/>
                    <a:pt x="20334" y="8339"/>
                  </a:cubicBezTo>
                  <a:cubicBezTo>
                    <a:pt x="20050" y="9554"/>
                    <a:pt x="19812" y="10924"/>
                    <a:pt x="19897" y="12176"/>
                  </a:cubicBezTo>
                  <a:cubicBezTo>
                    <a:pt x="19914" y="12465"/>
                    <a:pt x="20107" y="12755"/>
                    <a:pt x="20362" y="12851"/>
                  </a:cubicBezTo>
                  <a:cubicBezTo>
                    <a:pt x="20311" y="12905"/>
                    <a:pt x="20260" y="12959"/>
                    <a:pt x="20209" y="13013"/>
                  </a:cubicBezTo>
                  <a:cubicBezTo>
                    <a:pt x="19778" y="13461"/>
                    <a:pt x="19309" y="13870"/>
                    <a:pt x="18807" y="14233"/>
                  </a:cubicBezTo>
                  <a:cubicBezTo>
                    <a:pt x="17760" y="14994"/>
                    <a:pt x="16591" y="15587"/>
                    <a:pt x="15396" y="16078"/>
                  </a:cubicBezTo>
                  <a:cubicBezTo>
                    <a:pt x="12822" y="17139"/>
                    <a:pt x="10066" y="17658"/>
                    <a:pt x="7444" y="18575"/>
                  </a:cubicBezTo>
                  <a:cubicBezTo>
                    <a:pt x="6712" y="18833"/>
                    <a:pt x="5988" y="19114"/>
                    <a:pt x="5285" y="19443"/>
                  </a:cubicBezTo>
                  <a:cubicBezTo>
                    <a:pt x="4953" y="19597"/>
                    <a:pt x="4621" y="19750"/>
                    <a:pt x="4308" y="19934"/>
                  </a:cubicBezTo>
                  <a:cubicBezTo>
                    <a:pt x="4224" y="19894"/>
                    <a:pt x="4129" y="19871"/>
                    <a:pt x="4033" y="19871"/>
                  </a:cubicBezTo>
                  <a:cubicBezTo>
                    <a:pt x="3867" y="19871"/>
                    <a:pt x="3698" y="19939"/>
                    <a:pt x="3571" y="20102"/>
                  </a:cubicBezTo>
                  <a:cubicBezTo>
                    <a:pt x="903" y="23553"/>
                    <a:pt x="1252" y="28292"/>
                    <a:pt x="1525" y="32393"/>
                  </a:cubicBezTo>
                  <a:cubicBezTo>
                    <a:pt x="1865" y="37569"/>
                    <a:pt x="1808" y="42734"/>
                    <a:pt x="1261" y="47893"/>
                  </a:cubicBezTo>
                  <a:cubicBezTo>
                    <a:pt x="753" y="52697"/>
                    <a:pt x="1" y="57664"/>
                    <a:pt x="1377" y="62397"/>
                  </a:cubicBezTo>
                  <a:cubicBezTo>
                    <a:pt x="1984" y="64483"/>
                    <a:pt x="2986" y="66512"/>
                    <a:pt x="4510" y="68081"/>
                  </a:cubicBezTo>
                  <a:cubicBezTo>
                    <a:pt x="5305" y="68902"/>
                    <a:pt x="6215" y="69424"/>
                    <a:pt x="7356" y="69574"/>
                  </a:cubicBezTo>
                  <a:cubicBezTo>
                    <a:pt x="8097" y="69674"/>
                    <a:pt x="8856" y="69689"/>
                    <a:pt x="9613" y="69689"/>
                  </a:cubicBezTo>
                  <a:cubicBezTo>
                    <a:pt x="9949" y="69689"/>
                    <a:pt x="10284" y="69686"/>
                    <a:pt x="10618" y="69686"/>
                  </a:cubicBezTo>
                  <a:cubicBezTo>
                    <a:pt x="10821" y="69686"/>
                    <a:pt x="11023" y="69687"/>
                    <a:pt x="11224" y="69691"/>
                  </a:cubicBezTo>
                  <a:cubicBezTo>
                    <a:pt x="19302" y="69821"/>
                    <a:pt x="27383" y="69901"/>
                    <a:pt x="35463" y="69901"/>
                  </a:cubicBezTo>
                  <a:cubicBezTo>
                    <a:pt x="37938" y="69901"/>
                    <a:pt x="40412" y="69894"/>
                    <a:pt x="42886" y="69878"/>
                  </a:cubicBezTo>
                  <a:cubicBezTo>
                    <a:pt x="53440" y="69810"/>
                    <a:pt x="63991" y="69591"/>
                    <a:pt x="74537" y="69131"/>
                  </a:cubicBezTo>
                  <a:cubicBezTo>
                    <a:pt x="75839" y="69075"/>
                    <a:pt x="77150" y="69038"/>
                    <a:pt x="78453" y="68950"/>
                  </a:cubicBezTo>
                  <a:cubicBezTo>
                    <a:pt x="79466" y="68879"/>
                    <a:pt x="80482" y="68623"/>
                    <a:pt x="80987" y="67647"/>
                  </a:cubicBezTo>
                  <a:cubicBezTo>
                    <a:pt x="81487" y="66682"/>
                    <a:pt x="81557" y="65448"/>
                    <a:pt x="81745" y="64392"/>
                  </a:cubicBezTo>
                  <a:cubicBezTo>
                    <a:pt x="81952" y="63229"/>
                    <a:pt x="82142" y="62060"/>
                    <a:pt x="82380" y="60905"/>
                  </a:cubicBezTo>
                  <a:cubicBezTo>
                    <a:pt x="82616" y="59767"/>
                    <a:pt x="82962" y="58665"/>
                    <a:pt x="83493" y="57627"/>
                  </a:cubicBezTo>
                  <a:cubicBezTo>
                    <a:pt x="84004" y="56625"/>
                    <a:pt x="84727" y="55725"/>
                    <a:pt x="85130" y="54667"/>
                  </a:cubicBezTo>
                  <a:cubicBezTo>
                    <a:pt x="85902" y="52644"/>
                    <a:pt x="85014" y="50592"/>
                    <a:pt x="84256" y="48710"/>
                  </a:cubicBezTo>
                  <a:cubicBezTo>
                    <a:pt x="84066" y="48239"/>
                    <a:pt x="83902" y="47760"/>
                    <a:pt x="83726" y="47283"/>
                  </a:cubicBezTo>
                  <a:cubicBezTo>
                    <a:pt x="83558" y="46832"/>
                    <a:pt x="83323" y="46386"/>
                    <a:pt x="83232" y="45912"/>
                  </a:cubicBezTo>
                  <a:cubicBezTo>
                    <a:pt x="83317" y="45603"/>
                    <a:pt x="83413" y="45296"/>
                    <a:pt x="83518" y="44993"/>
                  </a:cubicBezTo>
                  <a:cubicBezTo>
                    <a:pt x="83950" y="43741"/>
                    <a:pt x="84480" y="42532"/>
                    <a:pt x="84937" y="41292"/>
                  </a:cubicBezTo>
                  <a:cubicBezTo>
                    <a:pt x="85880" y="38715"/>
                    <a:pt x="85973" y="36045"/>
                    <a:pt x="85218" y="33403"/>
                  </a:cubicBezTo>
                  <a:cubicBezTo>
                    <a:pt x="84463" y="30764"/>
                    <a:pt x="83090" y="28295"/>
                    <a:pt x="81518" y="26061"/>
                  </a:cubicBezTo>
                  <a:cubicBezTo>
                    <a:pt x="79960" y="23842"/>
                    <a:pt x="78212" y="21731"/>
                    <a:pt x="76018" y="20110"/>
                  </a:cubicBezTo>
                  <a:cubicBezTo>
                    <a:pt x="74798" y="19211"/>
                    <a:pt x="73455" y="18490"/>
                    <a:pt x="72008" y="18033"/>
                  </a:cubicBezTo>
                  <a:cubicBezTo>
                    <a:pt x="71044" y="17732"/>
                    <a:pt x="69914" y="17460"/>
                    <a:pt x="68833" y="17460"/>
                  </a:cubicBezTo>
                  <a:cubicBezTo>
                    <a:pt x="68517" y="17460"/>
                    <a:pt x="68204" y="17484"/>
                    <a:pt x="67902" y="17536"/>
                  </a:cubicBezTo>
                  <a:cubicBezTo>
                    <a:pt x="67737" y="16915"/>
                    <a:pt x="67504" y="16310"/>
                    <a:pt x="67294" y="15785"/>
                  </a:cubicBezTo>
                  <a:cubicBezTo>
                    <a:pt x="66710" y="14318"/>
                    <a:pt x="65881" y="12942"/>
                    <a:pt x="64789" y="11798"/>
                  </a:cubicBezTo>
                  <a:cubicBezTo>
                    <a:pt x="62712" y="9630"/>
                    <a:pt x="59764" y="8313"/>
                    <a:pt x="56756" y="8313"/>
                  </a:cubicBezTo>
                  <a:cubicBezTo>
                    <a:pt x="56615" y="8313"/>
                    <a:pt x="56473" y="8316"/>
                    <a:pt x="56332" y="8322"/>
                  </a:cubicBezTo>
                  <a:cubicBezTo>
                    <a:pt x="55481" y="8359"/>
                    <a:pt x="54615" y="8489"/>
                    <a:pt x="53826" y="8813"/>
                  </a:cubicBezTo>
                  <a:cubicBezTo>
                    <a:pt x="53426" y="8975"/>
                    <a:pt x="52926" y="9273"/>
                    <a:pt x="52648" y="9664"/>
                  </a:cubicBezTo>
                  <a:lnTo>
                    <a:pt x="52626" y="9624"/>
                  </a:lnTo>
                  <a:cubicBezTo>
                    <a:pt x="51442" y="7681"/>
                    <a:pt x="49830" y="6035"/>
                    <a:pt x="47909" y="4814"/>
                  </a:cubicBezTo>
                  <a:cubicBezTo>
                    <a:pt x="46034" y="3632"/>
                    <a:pt x="43657" y="2706"/>
                    <a:pt x="41352" y="2706"/>
                  </a:cubicBezTo>
                  <a:cubicBezTo>
                    <a:pt x="40409" y="2706"/>
                    <a:pt x="39478" y="2861"/>
                    <a:pt x="38598" y="3217"/>
                  </a:cubicBezTo>
                  <a:cubicBezTo>
                    <a:pt x="37857" y="3517"/>
                    <a:pt x="37148" y="3960"/>
                    <a:pt x="36592" y="4539"/>
                  </a:cubicBezTo>
                  <a:cubicBezTo>
                    <a:pt x="36223" y="4928"/>
                    <a:pt x="35806" y="5461"/>
                    <a:pt x="35621" y="6023"/>
                  </a:cubicBezTo>
                  <a:cubicBezTo>
                    <a:pt x="35323" y="5056"/>
                    <a:pt x="34866" y="4142"/>
                    <a:pt x="34273" y="3319"/>
                  </a:cubicBezTo>
                  <a:cubicBezTo>
                    <a:pt x="33076" y="1661"/>
                    <a:pt x="31174" y="112"/>
                    <a:pt x="29052" y="7"/>
                  </a:cubicBezTo>
                  <a:cubicBezTo>
                    <a:pt x="28963" y="2"/>
                    <a:pt x="28875" y="0"/>
                    <a:pt x="287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1"/>
            <p:cNvSpPr/>
            <p:nvPr/>
          </p:nvSpPr>
          <p:spPr>
            <a:xfrm>
              <a:off x="6870619" y="2677023"/>
              <a:ext cx="1399287" cy="1083225"/>
            </a:xfrm>
            <a:custGeom>
              <a:avLst/>
              <a:gdLst/>
              <a:ahLst/>
              <a:cxnLst/>
              <a:rect l="l" t="t" r="r" b="b"/>
              <a:pathLst>
                <a:path w="77933" h="60330" extrusionOk="0">
                  <a:moveTo>
                    <a:pt x="77136" y="0"/>
                  </a:moveTo>
                  <a:cubicBezTo>
                    <a:pt x="77099" y="0"/>
                    <a:pt x="77062" y="3"/>
                    <a:pt x="77027" y="7"/>
                  </a:cubicBezTo>
                  <a:cubicBezTo>
                    <a:pt x="75776" y="181"/>
                    <a:pt x="74541" y="444"/>
                    <a:pt x="73287" y="606"/>
                  </a:cubicBezTo>
                  <a:cubicBezTo>
                    <a:pt x="72033" y="765"/>
                    <a:pt x="70773" y="921"/>
                    <a:pt x="69515" y="1074"/>
                  </a:cubicBezTo>
                  <a:cubicBezTo>
                    <a:pt x="66995" y="1378"/>
                    <a:pt x="64472" y="1670"/>
                    <a:pt x="61947" y="1943"/>
                  </a:cubicBezTo>
                  <a:cubicBezTo>
                    <a:pt x="56966" y="2482"/>
                    <a:pt x="51980" y="2962"/>
                    <a:pt x="46989" y="3382"/>
                  </a:cubicBezTo>
                  <a:cubicBezTo>
                    <a:pt x="36917" y="4224"/>
                    <a:pt x="26831" y="4820"/>
                    <a:pt x="16729" y="5170"/>
                  </a:cubicBezTo>
                  <a:cubicBezTo>
                    <a:pt x="13999" y="5263"/>
                    <a:pt x="11266" y="5309"/>
                    <a:pt x="8541" y="5507"/>
                  </a:cubicBezTo>
                  <a:cubicBezTo>
                    <a:pt x="5857" y="5706"/>
                    <a:pt x="3076" y="5981"/>
                    <a:pt x="522" y="6869"/>
                  </a:cubicBezTo>
                  <a:cubicBezTo>
                    <a:pt x="1" y="7051"/>
                    <a:pt x="131" y="7782"/>
                    <a:pt x="634" y="7782"/>
                  </a:cubicBezTo>
                  <a:cubicBezTo>
                    <a:pt x="657" y="7782"/>
                    <a:pt x="681" y="7781"/>
                    <a:pt x="706" y="7777"/>
                  </a:cubicBezTo>
                  <a:cubicBezTo>
                    <a:pt x="751" y="7911"/>
                    <a:pt x="811" y="8041"/>
                    <a:pt x="876" y="8169"/>
                  </a:cubicBezTo>
                  <a:cubicBezTo>
                    <a:pt x="981" y="8368"/>
                    <a:pt x="1115" y="8552"/>
                    <a:pt x="1237" y="8742"/>
                  </a:cubicBezTo>
                  <a:cubicBezTo>
                    <a:pt x="1481" y="9123"/>
                    <a:pt x="1733" y="9500"/>
                    <a:pt x="1986" y="9878"/>
                  </a:cubicBezTo>
                  <a:cubicBezTo>
                    <a:pt x="2238" y="10255"/>
                    <a:pt x="2488" y="10632"/>
                    <a:pt x="2732" y="11015"/>
                  </a:cubicBezTo>
                  <a:cubicBezTo>
                    <a:pt x="2985" y="11404"/>
                    <a:pt x="3212" y="11819"/>
                    <a:pt x="3498" y="12182"/>
                  </a:cubicBezTo>
                  <a:cubicBezTo>
                    <a:pt x="3572" y="12282"/>
                    <a:pt x="3687" y="12337"/>
                    <a:pt x="3804" y="12337"/>
                  </a:cubicBezTo>
                  <a:cubicBezTo>
                    <a:pt x="3862" y="12337"/>
                    <a:pt x="3921" y="12324"/>
                    <a:pt x="3975" y="12295"/>
                  </a:cubicBezTo>
                  <a:cubicBezTo>
                    <a:pt x="4583" y="13081"/>
                    <a:pt x="5235" y="13836"/>
                    <a:pt x="5865" y="14600"/>
                  </a:cubicBezTo>
                  <a:cubicBezTo>
                    <a:pt x="6759" y="15689"/>
                    <a:pt x="7630" y="16796"/>
                    <a:pt x="8479" y="17923"/>
                  </a:cubicBezTo>
                  <a:cubicBezTo>
                    <a:pt x="9325" y="19049"/>
                    <a:pt x="10142" y="20199"/>
                    <a:pt x="10925" y="21371"/>
                  </a:cubicBezTo>
                  <a:cubicBezTo>
                    <a:pt x="11039" y="21538"/>
                    <a:pt x="11149" y="21711"/>
                    <a:pt x="11257" y="21882"/>
                  </a:cubicBezTo>
                  <a:cubicBezTo>
                    <a:pt x="11444" y="22432"/>
                    <a:pt x="11768" y="22949"/>
                    <a:pt x="12026" y="23471"/>
                  </a:cubicBezTo>
                  <a:cubicBezTo>
                    <a:pt x="12296" y="24016"/>
                    <a:pt x="12551" y="24569"/>
                    <a:pt x="12792" y="25128"/>
                  </a:cubicBezTo>
                  <a:cubicBezTo>
                    <a:pt x="13252" y="26192"/>
                    <a:pt x="13667" y="27276"/>
                    <a:pt x="14027" y="28380"/>
                  </a:cubicBezTo>
                  <a:cubicBezTo>
                    <a:pt x="14770" y="30648"/>
                    <a:pt x="15304" y="32980"/>
                    <a:pt x="15622" y="35344"/>
                  </a:cubicBezTo>
                  <a:cubicBezTo>
                    <a:pt x="15937" y="37700"/>
                    <a:pt x="16016" y="40081"/>
                    <a:pt x="15866" y="42450"/>
                  </a:cubicBezTo>
                  <a:cubicBezTo>
                    <a:pt x="15792" y="43614"/>
                    <a:pt x="15545" y="44780"/>
                    <a:pt x="15528" y="45941"/>
                  </a:cubicBezTo>
                  <a:cubicBezTo>
                    <a:pt x="15508" y="47175"/>
                    <a:pt x="16070" y="48112"/>
                    <a:pt x="17052" y="48821"/>
                  </a:cubicBezTo>
                  <a:cubicBezTo>
                    <a:pt x="17980" y="49491"/>
                    <a:pt x="19087" y="49965"/>
                    <a:pt x="20114" y="50456"/>
                  </a:cubicBezTo>
                  <a:cubicBezTo>
                    <a:pt x="21258" y="51004"/>
                    <a:pt x="22421" y="51515"/>
                    <a:pt x="23590" y="52003"/>
                  </a:cubicBezTo>
                  <a:cubicBezTo>
                    <a:pt x="25983" y="52996"/>
                    <a:pt x="28409" y="53895"/>
                    <a:pt x="30853" y="54752"/>
                  </a:cubicBezTo>
                  <a:cubicBezTo>
                    <a:pt x="35776" y="56486"/>
                    <a:pt x="40706" y="58297"/>
                    <a:pt x="45822" y="59392"/>
                  </a:cubicBezTo>
                  <a:cubicBezTo>
                    <a:pt x="48507" y="59966"/>
                    <a:pt x="51268" y="60329"/>
                    <a:pt x="54019" y="60329"/>
                  </a:cubicBezTo>
                  <a:cubicBezTo>
                    <a:pt x="54072" y="60329"/>
                    <a:pt x="54124" y="60329"/>
                    <a:pt x="54177" y="60329"/>
                  </a:cubicBezTo>
                  <a:cubicBezTo>
                    <a:pt x="55567" y="60320"/>
                    <a:pt x="56958" y="60221"/>
                    <a:pt x="58334" y="60031"/>
                  </a:cubicBezTo>
                  <a:cubicBezTo>
                    <a:pt x="59129" y="59920"/>
                    <a:pt x="59938" y="59795"/>
                    <a:pt x="60721" y="59591"/>
                  </a:cubicBezTo>
                  <a:cubicBezTo>
                    <a:pt x="60830" y="59719"/>
                    <a:pt x="60985" y="59805"/>
                    <a:pt x="61176" y="59805"/>
                  </a:cubicBezTo>
                  <a:cubicBezTo>
                    <a:pt x="61239" y="59805"/>
                    <a:pt x="61306" y="59796"/>
                    <a:pt x="61376" y="59776"/>
                  </a:cubicBezTo>
                  <a:cubicBezTo>
                    <a:pt x="63156" y="59273"/>
                    <a:pt x="63596" y="57417"/>
                    <a:pt x="63630" y="55788"/>
                  </a:cubicBezTo>
                  <a:cubicBezTo>
                    <a:pt x="63672" y="53799"/>
                    <a:pt x="63698" y="51810"/>
                    <a:pt x="63763" y="49823"/>
                  </a:cubicBezTo>
                  <a:cubicBezTo>
                    <a:pt x="63825" y="47851"/>
                    <a:pt x="63911" y="45881"/>
                    <a:pt x="64013" y="43915"/>
                  </a:cubicBezTo>
                  <a:cubicBezTo>
                    <a:pt x="64112" y="42016"/>
                    <a:pt x="64172" y="40092"/>
                    <a:pt x="64543" y="38225"/>
                  </a:cubicBezTo>
                  <a:cubicBezTo>
                    <a:pt x="65264" y="34595"/>
                    <a:pt x="67475" y="31499"/>
                    <a:pt x="69138" y="28255"/>
                  </a:cubicBezTo>
                  <a:cubicBezTo>
                    <a:pt x="70792" y="25020"/>
                    <a:pt x="72243" y="21686"/>
                    <a:pt x="73477" y="18269"/>
                  </a:cubicBezTo>
                  <a:cubicBezTo>
                    <a:pt x="74167" y="16359"/>
                    <a:pt x="74780" y="14429"/>
                    <a:pt x="75319" y="12474"/>
                  </a:cubicBezTo>
                  <a:cubicBezTo>
                    <a:pt x="75804" y="10723"/>
                    <a:pt x="76309" y="8933"/>
                    <a:pt x="76519" y="7119"/>
                  </a:cubicBezTo>
                  <a:cubicBezTo>
                    <a:pt x="76565" y="6972"/>
                    <a:pt x="76613" y="6824"/>
                    <a:pt x="76655" y="6674"/>
                  </a:cubicBezTo>
                  <a:cubicBezTo>
                    <a:pt x="76837" y="6055"/>
                    <a:pt x="77002" y="5431"/>
                    <a:pt x="77160" y="4806"/>
                  </a:cubicBezTo>
                  <a:cubicBezTo>
                    <a:pt x="77575" y="4060"/>
                    <a:pt x="77805" y="3217"/>
                    <a:pt x="77771" y="2317"/>
                  </a:cubicBezTo>
                  <a:cubicBezTo>
                    <a:pt x="77765" y="2232"/>
                    <a:pt x="77737" y="2150"/>
                    <a:pt x="77688" y="2082"/>
                  </a:cubicBezTo>
                  <a:cubicBezTo>
                    <a:pt x="77765" y="1619"/>
                    <a:pt x="77822" y="1151"/>
                    <a:pt x="77878" y="689"/>
                  </a:cubicBezTo>
                  <a:cubicBezTo>
                    <a:pt x="77933" y="247"/>
                    <a:pt x="77510" y="0"/>
                    <a:pt x="771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1"/>
            <p:cNvSpPr/>
            <p:nvPr/>
          </p:nvSpPr>
          <p:spPr>
            <a:xfrm>
              <a:off x="7174314" y="2236858"/>
              <a:ext cx="158184" cy="146136"/>
            </a:xfrm>
            <a:custGeom>
              <a:avLst/>
              <a:gdLst/>
              <a:ahLst/>
              <a:cxnLst/>
              <a:rect l="l" t="t" r="r" b="b"/>
              <a:pathLst>
                <a:path w="8810" h="8139" extrusionOk="0">
                  <a:moveTo>
                    <a:pt x="3075" y="1"/>
                  </a:moveTo>
                  <a:cubicBezTo>
                    <a:pt x="2679" y="1"/>
                    <a:pt x="2285" y="42"/>
                    <a:pt x="1919" y="206"/>
                  </a:cubicBezTo>
                  <a:cubicBezTo>
                    <a:pt x="1721" y="297"/>
                    <a:pt x="1542" y="424"/>
                    <a:pt x="1394" y="583"/>
                  </a:cubicBezTo>
                  <a:cubicBezTo>
                    <a:pt x="1335" y="311"/>
                    <a:pt x="1099" y="112"/>
                    <a:pt x="821" y="101"/>
                  </a:cubicBezTo>
                  <a:cubicBezTo>
                    <a:pt x="816" y="101"/>
                    <a:pt x="810" y="101"/>
                    <a:pt x="805" y="101"/>
                  </a:cubicBezTo>
                  <a:cubicBezTo>
                    <a:pt x="457" y="101"/>
                    <a:pt x="258" y="370"/>
                    <a:pt x="208" y="685"/>
                  </a:cubicBezTo>
                  <a:cubicBezTo>
                    <a:pt x="1" y="2025"/>
                    <a:pt x="163" y="3435"/>
                    <a:pt x="594" y="4721"/>
                  </a:cubicBezTo>
                  <a:cubicBezTo>
                    <a:pt x="1017" y="5975"/>
                    <a:pt x="1630" y="7110"/>
                    <a:pt x="2901" y="7650"/>
                  </a:cubicBezTo>
                  <a:cubicBezTo>
                    <a:pt x="3720" y="7995"/>
                    <a:pt x="4666" y="8139"/>
                    <a:pt x="5594" y="8139"/>
                  </a:cubicBezTo>
                  <a:cubicBezTo>
                    <a:pt x="6077" y="8139"/>
                    <a:pt x="6555" y="8100"/>
                    <a:pt x="7007" y="8030"/>
                  </a:cubicBezTo>
                  <a:cubicBezTo>
                    <a:pt x="7555" y="7945"/>
                    <a:pt x="8111" y="7709"/>
                    <a:pt x="8429" y="7230"/>
                  </a:cubicBezTo>
                  <a:cubicBezTo>
                    <a:pt x="8810" y="6659"/>
                    <a:pt x="8668" y="6018"/>
                    <a:pt x="8529" y="5393"/>
                  </a:cubicBezTo>
                  <a:cubicBezTo>
                    <a:pt x="8367" y="4675"/>
                    <a:pt x="8222" y="3955"/>
                    <a:pt x="8072" y="3234"/>
                  </a:cubicBezTo>
                  <a:cubicBezTo>
                    <a:pt x="7930" y="2547"/>
                    <a:pt x="7845" y="1809"/>
                    <a:pt x="7632" y="1142"/>
                  </a:cubicBezTo>
                  <a:cubicBezTo>
                    <a:pt x="7530" y="825"/>
                    <a:pt x="7348" y="569"/>
                    <a:pt x="7047" y="419"/>
                  </a:cubicBezTo>
                  <a:cubicBezTo>
                    <a:pt x="6763" y="277"/>
                    <a:pt x="6434" y="280"/>
                    <a:pt x="6125" y="237"/>
                  </a:cubicBezTo>
                  <a:cubicBezTo>
                    <a:pt x="5376" y="129"/>
                    <a:pt x="4638" y="70"/>
                    <a:pt x="3883" y="33"/>
                  </a:cubicBezTo>
                  <a:cubicBezTo>
                    <a:pt x="3617" y="20"/>
                    <a:pt x="3345" y="1"/>
                    <a:pt x="30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1"/>
            <p:cNvSpPr/>
            <p:nvPr/>
          </p:nvSpPr>
          <p:spPr>
            <a:xfrm>
              <a:off x="7397898" y="2254328"/>
              <a:ext cx="148847" cy="139421"/>
            </a:xfrm>
            <a:custGeom>
              <a:avLst/>
              <a:gdLst/>
              <a:ahLst/>
              <a:cxnLst/>
              <a:rect l="l" t="t" r="r" b="b"/>
              <a:pathLst>
                <a:path w="8290" h="7765" extrusionOk="0">
                  <a:moveTo>
                    <a:pt x="1944" y="1"/>
                  </a:moveTo>
                  <a:cubicBezTo>
                    <a:pt x="1131" y="1"/>
                    <a:pt x="473" y="722"/>
                    <a:pt x="264" y="1512"/>
                  </a:cubicBezTo>
                  <a:cubicBezTo>
                    <a:pt x="0" y="2516"/>
                    <a:pt x="23" y="3668"/>
                    <a:pt x="91" y="4696"/>
                  </a:cubicBezTo>
                  <a:cubicBezTo>
                    <a:pt x="162" y="5763"/>
                    <a:pt x="222" y="6966"/>
                    <a:pt x="1337" y="7451"/>
                  </a:cubicBezTo>
                  <a:cubicBezTo>
                    <a:pt x="1927" y="7707"/>
                    <a:pt x="2630" y="7765"/>
                    <a:pt x="3313" y="7765"/>
                  </a:cubicBezTo>
                  <a:cubicBezTo>
                    <a:pt x="3662" y="7765"/>
                    <a:pt x="4007" y="7749"/>
                    <a:pt x="4328" y="7738"/>
                  </a:cubicBezTo>
                  <a:cubicBezTo>
                    <a:pt x="4890" y="7718"/>
                    <a:pt x="5455" y="7667"/>
                    <a:pt x="6014" y="7596"/>
                  </a:cubicBezTo>
                  <a:cubicBezTo>
                    <a:pt x="6522" y="7528"/>
                    <a:pt x="7109" y="7488"/>
                    <a:pt x="7566" y="7233"/>
                  </a:cubicBezTo>
                  <a:cubicBezTo>
                    <a:pt x="8063" y="6955"/>
                    <a:pt x="8176" y="6452"/>
                    <a:pt x="8219" y="5927"/>
                  </a:cubicBezTo>
                  <a:cubicBezTo>
                    <a:pt x="8267" y="5371"/>
                    <a:pt x="8290" y="4812"/>
                    <a:pt x="8287" y="4253"/>
                  </a:cubicBezTo>
                  <a:cubicBezTo>
                    <a:pt x="8287" y="3694"/>
                    <a:pt x="8264" y="3135"/>
                    <a:pt x="8216" y="2576"/>
                  </a:cubicBezTo>
                  <a:cubicBezTo>
                    <a:pt x="8176" y="2074"/>
                    <a:pt x="8187" y="1478"/>
                    <a:pt x="7821" y="1080"/>
                  </a:cubicBezTo>
                  <a:cubicBezTo>
                    <a:pt x="7509" y="743"/>
                    <a:pt x="7050" y="657"/>
                    <a:pt x="6615" y="623"/>
                  </a:cubicBezTo>
                  <a:cubicBezTo>
                    <a:pt x="6053" y="578"/>
                    <a:pt x="5489" y="541"/>
                    <a:pt x="4924" y="501"/>
                  </a:cubicBezTo>
                  <a:cubicBezTo>
                    <a:pt x="4339" y="459"/>
                    <a:pt x="3755" y="399"/>
                    <a:pt x="3170" y="377"/>
                  </a:cubicBezTo>
                  <a:cubicBezTo>
                    <a:pt x="3148" y="376"/>
                    <a:pt x="3126" y="376"/>
                    <a:pt x="3103" y="376"/>
                  </a:cubicBezTo>
                  <a:cubicBezTo>
                    <a:pt x="2991" y="376"/>
                    <a:pt x="2878" y="382"/>
                    <a:pt x="2767" y="394"/>
                  </a:cubicBezTo>
                  <a:cubicBezTo>
                    <a:pt x="2716" y="263"/>
                    <a:pt x="2611" y="149"/>
                    <a:pt x="2432" y="87"/>
                  </a:cubicBezTo>
                  <a:cubicBezTo>
                    <a:pt x="2265" y="28"/>
                    <a:pt x="2102" y="1"/>
                    <a:pt x="19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1"/>
            <p:cNvSpPr/>
            <p:nvPr/>
          </p:nvSpPr>
          <p:spPr>
            <a:xfrm>
              <a:off x="7597010" y="2326844"/>
              <a:ext cx="162978" cy="182207"/>
            </a:xfrm>
            <a:custGeom>
              <a:avLst/>
              <a:gdLst/>
              <a:ahLst/>
              <a:cxnLst/>
              <a:rect l="l" t="t" r="r" b="b"/>
              <a:pathLst>
                <a:path w="9077" h="10148" extrusionOk="0">
                  <a:moveTo>
                    <a:pt x="1685" y="0"/>
                  </a:moveTo>
                  <a:cubicBezTo>
                    <a:pt x="1544" y="0"/>
                    <a:pt x="1410" y="17"/>
                    <a:pt x="1289" y="64"/>
                  </a:cubicBezTo>
                  <a:cubicBezTo>
                    <a:pt x="1210" y="39"/>
                    <a:pt x="1128" y="27"/>
                    <a:pt x="1047" y="27"/>
                  </a:cubicBezTo>
                  <a:cubicBezTo>
                    <a:pt x="886" y="27"/>
                    <a:pt x="727" y="74"/>
                    <a:pt x="591" y="169"/>
                  </a:cubicBezTo>
                  <a:cubicBezTo>
                    <a:pt x="1" y="572"/>
                    <a:pt x="151" y="1440"/>
                    <a:pt x="208" y="2044"/>
                  </a:cubicBezTo>
                  <a:cubicBezTo>
                    <a:pt x="347" y="3568"/>
                    <a:pt x="648" y="5075"/>
                    <a:pt x="1107" y="6534"/>
                  </a:cubicBezTo>
                  <a:cubicBezTo>
                    <a:pt x="1493" y="7757"/>
                    <a:pt x="2146" y="9000"/>
                    <a:pt x="3290" y="9670"/>
                  </a:cubicBezTo>
                  <a:cubicBezTo>
                    <a:pt x="3877" y="10012"/>
                    <a:pt x="4508" y="10147"/>
                    <a:pt x="5147" y="10147"/>
                  </a:cubicBezTo>
                  <a:cubicBezTo>
                    <a:pt x="5942" y="10147"/>
                    <a:pt x="6750" y="9938"/>
                    <a:pt x="7504" y="9661"/>
                  </a:cubicBezTo>
                  <a:cubicBezTo>
                    <a:pt x="8125" y="9434"/>
                    <a:pt x="8721" y="9216"/>
                    <a:pt x="8872" y="8501"/>
                  </a:cubicBezTo>
                  <a:cubicBezTo>
                    <a:pt x="9022" y="7783"/>
                    <a:pt x="8957" y="6999"/>
                    <a:pt x="8971" y="6273"/>
                  </a:cubicBezTo>
                  <a:cubicBezTo>
                    <a:pt x="8988" y="5484"/>
                    <a:pt x="9005" y="4695"/>
                    <a:pt x="8999" y="3906"/>
                  </a:cubicBezTo>
                  <a:cubicBezTo>
                    <a:pt x="8991" y="3268"/>
                    <a:pt x="9076" y="2479"/>
                    <a:pt x="8812" y="1880"/>
                  </a:cubicBezTo>
                  <a:cubicBezTo>
                    <a:pt x="8528" y="1241"/>
                    <a:pt x="7861" y="1102"/>
                    <a:pt x="7246" y="955"/>
                  </a:cubicBezTo>
                  <a:cubicBezTo>
                    <a:pt x="6477" y="767"/>
                    <a:pt x="5705" y="597"/>
                    <a:pt x="4921" y="461"/>
                  </a:cubicBezTo>
                  <a:cubicBezTo>
                    <a:pt x="4155" y="328"/>
                    <a:pt x="3380" y="217"/>
                    <a:pt x="2609" y="118"/>
                  </a:cubicBezTo>
                  <a:cubicBezTo>
                    <a:pt x="2330" y="82"/>
                    <a:pt x="1993" y="0"/>
                    <a:pt x="16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1"/>
            <p:cNvSpPr/>
            <p:nvPr/>
          </p:nvSpPr>
          <p:spPr>
            <a:xfrm>
              <a:off x="7838674" y="2362214"/>
              <a:ext cx="155993" cy="153551"/>
            </a:xfrm>
            <a:custGeom>
              <a:avLst/>
              <a:gdLst/>
              <a:ahLst/>
              <a:cxnLst/>
              <a:rect l="l" t="t" r="r" b="b"/>
              <a:pathLst>
                <a:path w="8688" h="8552" extrusionOk="0">
                  <a:moveTo>
                    <a:pt x="2422" y="1"/>
                  </a:moveTo>
                  <a:cubicBezTo>
                    <a:pt x="2245" y="1"/>
                    <a:pt x="2064" y="42"/>
                    <a:pt x="1888" y="123"/>
                  </a:cubicBezTo>
                  <a:cubicBezTo>
                    <a:pt x="1417" y="341"/>
                    <a:pt x="1192" y="832"/>
                    <a:pt x="1031" y="1300"/>
                  </a:cubicBezTo>
                  <a:cubicBezTo>
                    <a:pt x="835" y="1862"/>
                    <a:pt x="670" y="2438"/>
                    <a:pt x="514" y="3012"/>
                  </a:cubicBezTo>
                  <a:cubicBezTo>
                    <a:pt x="358" y="3588"/>
                    <a:pt x="179" y="4178"/>
                    <a:pt x="117" y="4774"/>
                  </a:cubicBezTo>
                  <a:cubicBezTo>
                    <a:pt x="1" y="5889"/>
                    <a:pt x="747" y="6780"/>
                    <a:pt x="1573" y="7424"/>
                  </a:cubicBezTo>
                  <a:cubicBezTo>
                    <a:pt x="2347" y="8029"/>
                    <a:pt x="3256" y="8338"/>
                    <a:pt x="4218" y="8483"/>
                  </a:cubicBezTo>
                  <a:cubicBezTo>
                    <a:pt x="4500" y="8526"/>
                    <a:pt x="4808" y="8552"/>
                    <a:pt x="5121" y="8552"/>
                  </a:cubicBezTo>
                  <a:cubicBezTo>
                    <a:pt x="5831" y="8552"/>
                    <a:pt x="6571" y="8418"/>
                    <a:pt x="7124" y="8040"/>
                  </a:cubicBezTo>
                  <a:cubicBezTo>
                    <a:pt x="7566" y="7739"/>
                    <a:pt x="7802" y="7274"/>
                    <a:pt x="7961" y="6777"/>
                  </a:cubicBezTo>
                  <a:cubicBezTo>
                    <a:pt x="8139" y="6207"/>
                    <a:pt x="8290" y="5628"/>
                    <a:pt x="8403" y="5044"/>
                  </a:cubicBezTo>
                  <a:cubicBezTo>
                    <a:pt x="8525" y="4467"/>
                    <a:pt x="8687" y="3829"/>
                    <a:pt x="8682" y="3239"/>
                  </a:cubicBezTo>
                  <a:cubicBezTo>
                    <a:pt x="8673" y="2682"/>
                    <a:pt x="8386" y="2251"/>
                    <a:pt x="7955" y="1922"/>
                  </a:cubicBezTo>
                  <a:cubicBezTo>
                    <a:pt x="7067" y="1238"/>
                    <a:pt x="5827" y="1002"/>
                    <a:pt x="4757" y="756"/>
                  </a:cubicBezTo>
                  <a:cubicBezTo>
                    <a:pt x="4289" y="648"/>
                    <a:pt x="3789" y="503"/>
                    <a:pt x="3298" y="441"/>
                  </a:cubicBezTo>
                  <a:cubicBezTo>
                    <a:pt x="3273" y="387"/>
                    <a:pt x="3236" y="336"/>
                    <a:pt x="3187" y="296"/>
                  </a:cubicBezTo>
                  <a:cubicBezTo>
                    <a:pt x="2961" y="99"/>
                    <a:pt x="2696" y="1"/>
                    <a:pt x="24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1"/>
            <p:cNvSpPr/>
            <p:nvPr/>
          </p:nvSpPr>
          <p:spPr>
            <a:xfrm>
              <a:off x="7066715" y="3827562"/>
              <a:ext cx="933121" cy="779211"/>
            </a:xfrm>
            <a:custGeom>
              <a:avLst/>
              <a:gdLst/>
              <a:ahLst/>
              <a:cxnLst/>
              <a:rect l="l" t="t" r="r" b="b"/>
              <a:pathLst>
                <a:path w="51970" h="43398" extrusionOk="0">
                  <a:moveTo>
                    <a:pt x="3676" y="0"/>
                  </a:moveTo>
                  <a:cubicBezTo>
                    <a:pt x="3491" y="0"/>
                    <a:pt x="3322" y="137"/>
                    <a:pt x="3235" y="311"/>
                  </a:cubicBezTo>
                  <a:cubicBezTo>
                    <a:pt x="3096" y="353"/>
                    <a:pt x="2991" y="470"/>
                    <a:pt x="2957" y="612"/>
                  </a:cubicBezTo>
                  <a:cubicBezTo>
                    <a:pt x="2798" y="1276"/>
                    <a:pt x="2787" y="1977"/>
                    <a:pt x="2727" y="2655"/>
                  </a:cubicBezTo>
                  <a:cubicBezTo>
                    <a:pt x="2668" y="3350"/>
                    <a:pt x="2625" y="4048"/>
                    <a:pt x="2577" y="4743"/>
                  </a:cubicBezTo>
                  <a:cubicBezTo>
                    <a:pt x="2478" y="6140"/>
                    <a:pt x="2381" y="7533"/>
                    <a:pt x="2285" y="8926"/>
                  </a:cubicBezTo>
                  <a:cubicBezTo>
                    <a:pt x="2097" y="11713"/>
                    <a:pt x="1907" y="14503"/>
                    <a:pt x="1720" y="17290"/>
                  </a:cubicBezTo>
                  <a:cubicBezTo>
                    <a:pt x="1337" y="22866"/>
                    <a:pt x="906" y="28442"/>
                    <a:pt x="539" y="34019"/>
                  </a:cubicBezTo>
                  <a:lnTo>
                    <a:pt x="230" y="38724"/>
                  </a:lnTo>
                  <a:cubicBezTo>
                    <a:pt x="179" y="39479"/>
                    <a:pt x="117" y="40234"/>
                    <a:pt x="83" y="40988"/>
                  </a:cubicBezTo>
                  <a:cubicBezTo>
                    <a:pt x="46" y="41789"/>
                    <a:pt x="0" y="42515"/>
                    <a:pt x="372" y="43245"/>
                  </a:cubicBezTo>
                  <a:cubicBezTo>
                    <a:pt x="425" y="43350"/>
                    <a:pt x="522" y="43397"/>
                    <a:pt x="623" y="43397"/>
                  </a:cubicBezTo>
                  <a:cubicBezTo>
                    <a:pt x="686" y="43397"/>
                    <a:pt x="751" y="43379"/>
                    <a:pt x="806" y="43344"/>
                  </a:cubicBezTo>
                  <a:cubicBezTo>
                    <a:pt x="859" y="43353"/>
                    <a:pt x="914" y="43357"/>
                    <a:pt x="969" y="43357"/>
                  </a:cubicBezTo>
                  <a:cubicBezTo>
                    <a:pt x="1001" y="43357"/>
                    <a:pt x="1034" y="43356"/>
                    <a:pt x="1067" y="43352"/>
                  </a:cubicBezTo>
                  <a:cubicBezTo>
                    <a:pt x="6124" y="42717"/>
                    <a:pt x="11187" y="42081"/>
                    <a:pt x="16273" y="41706"/>
                  </a:cubicBezTo>
                  <a:cubicBezTo>
                    <a:pt x="21296" y="41335"/>
                    <a:pt x="26330" y="41258"/>
                    <a:pt x="31361" y="41159"/>
                  </a:cubicBezTo>
                  <a:cubicBezTo>
                    <a:pt x="36387" y="41057"/>
                    <a:pt x="41419" y="40926"/>
                    <a:pt x="46425" y="40418"/>
                  </a:cubicBezTo>
                  <a:cubicBezTo>
                    <a:pt x="47052" y="40356"/>
                    <a:pt x="47676" y="40288"/>
                    <a:pt x="48303" y="40214"/>
                  </a:cubicBezTo>
                  <a:cubicBezTo>
                    <a:pt x="48837" y="40148"/>
                    <a:pt x="49399" y="40120"/>
                    <a:pt x="49912" y="39953"/>
                  </a:cubicBezTo>
                  <a:cubicBezTo>
                    <a:pt x="51093" y="39570"/>
                    <a:pt x="51326" y="38573"/>
                    <a:pt x="51399" y="37458"/>
                  </a:cubicBezTo>
                  <a:cubicBezTo>
                    <a:pt x="51570" y="34896"/>
                    <a:pt x="51697" y="32333"/>
                    <a:pt x="51783" y="29768"/>
                  </a:cubicBezTo>
                  <a:cubicBezTo>
                    <a:pt x="51970" y="24058"/>
                    <a:pt x="51936" y="18345"/>
                    <a:pt x="51672" y="12635"/>
                  </a:cubicBezTo>
                  <a:cubicBezTo>
                    <a:pt x="51657" y="12271"/>
                    <a:pt x="51391" y="11998"/>
                    <a:pt x="51041" y="11998"/>
                  </a:cubicBezTo>
                  <a:cubicBezTo>
                    <a:pt x="50994" y="11998"/>
                    <a:pt x="50945" y="12003"/>
                    <a:pt x="50894" y="12014"/>
                  </a:cubicBezTo>
                  <a:cubicBezTo>
                    <a:pt x="48792" y="12451"/>
                    <a:pt x="46672" y="12633"/>
                    <a:pt x="44550" y="12633"/>
                  </a:cubicBezTo>
                  <a:cubicBezTo>
                    <a:pt x="39650" y="12633"/>
                    <a:pt x="34731" y="11668"/>
                    <a:pt x="29959" y="10666"/>
                  </a:cubicBezTo>
                  <a:cubicBezTo>
                    <a:pt x="24014" y="9415"/>
                    <a:pt x="17998" y="8032"/>
                    <a:pt x="12458" y="5470"/>
                  </a:cubicBezTo>
                  <a:cubicBezTo>
                    <a:pt x="10949" y="4775"/>
                    <a:pt x="9487" y="3983"/>
                    <a:pt x="8077" y="3100"/>
                  </a:cubicBezTo>
                  <a:cubicBezTo>
                    <a:pt x="6632" y="2189"/>
                    <a:pt x="5273" y="1145"/>
                    <a:pt x="3928" y="92"/>
                  </a:cubicBezTo>
                  <a:cubicBezTo>
                    <a:pt x="3845" y="28"/>
                    <a:pt x="3759"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1"/>
            <p:cNvSpPr/>
            <p:nvPr/>
          </p:nvSpPr>
          <p:spPr>
            <a:xfrm>
              <a:off x="6909526" y="1631425"/>
              <a:ext cx="1428141" cy="2974353"/>
            </a:xfrm>
            <a:custGeom>
              <a:avLst/>
              <a:gdLst/>
              <a:ahLst/>
              <a:cxnLst/>
              <a:rect l="l" t="t" r="r" b="b"/>
              <a:pathLst>
                <a:path w="79540" h="165656" extrusionOk="0">
                  <a:moveTo>
                    <a:pt x="22096" y="18103"/>
                  </a:moveTo>
                  <a:lnTo>
                    <a:pt x="22096" y="18103"/>
                  </a:lnTo>
                  <a:cubicBezTo>
                    <a:pt x="21866" y="18724"/>
                    <a:pt x="21605" y="19332"/>
                    <a:pt x="21327" y="19933"/>
                  </a:cubicBezTo>
                  <a:cubicBezTo>
                    <a:pt x="21273" y="19956"/>
                    <a:pt x="21222" y="19990"/>
                    <a:pt x="21185" y="20036"/>
                  </a:cubicBezTo>
                  <a:cubicBezTo>
                    <a:pt x="20467" y="20930"/>
                    <a:pt x="19783" y="21849"/>
                    <a:pt x="19096" y="22766"/>
                  </a:cubicBezTo>
                  <a:cubicBezTo>
                    <a:pt x="19187" y="22578"/>
                    <a:pt x="19272" y="22385"/>
                    <a:pt x="19349" y="22187"/>
                  </a:cubicBezTo>
                  <a:lnTo>
                    <a:pt x="19349" y="22184"/>
                  </a:lnTo>
                  <a:cubicBezTo>
                    <a:pt x="20461" y="20969"/>
                    <a:pt x="21401" y="19596"/>
                    <a:pt x="22096" y="18103"/>
                  </a:cubicBezTo>
                  <a:close/>
                  <a:moveTo>
                    <a:pt x="13656" y="27213"/>
                  </a:moveTo>
                  <a:lnTo>
                    <a:pt x="13656" y="27213"/>
                  </a:lnTo>
                  <a:cubicBezTo>
                    <a:pt x="13565" y="27454"/>
                    <a:pt x="13523" y="27749"/>
                    <a:pt x="13492" y="28001"/>
                  </a:cubicBezTo>
                  <a:cubicBezTo>
                    <a:pt x="13486" y="28018"/>
                    <a:pt x="13475" y="28030"/>
                    <a:pt x="13466" y="28050"/>
                  </a:cubicBezTo>
                  <a:cubicBezTo>
                    <a:pt x="13279" y="28490"/>
                    <a:pt x="13259" y="28927"/>
                    <a:pt x="13299" y="29364"/>
                  </a:cubicBezTo>
                  <a:cubicBezTo>
                    <a:pt x="13299" y="29372"/>
                    <a:pt x="13296" y="29381"/>
                    <a:pt x="13296" y="29389"/>
                  </a:cubicBezTo>
                  <a:cubicBezTo>
                    <a:pt x="13285" y="29222"/>
                    <a:pt x="13273" y="29054"/>
                    <a:pt x="13265" y="28887"/>
                  </a:cubicBezTo>
                  <a:cubicBezTo>
                    <a:pt x="13250" y="28620"/>
                    <a:pt x="13276" y="28282"/>
                    <a:pt x="13225" y="27990"/>
                  </a:cubicBezTo>
                  <a:cubicBezTo>
                    <a:pt x="13233" y="27962"/>
                    <a:pt x="13236" y="27933"/>
                    <a:pt x="13236" y="27905"/>
                  </a:cubicBezTo>
                  <a:cubicBezTo>
                    <a:pt x="13225" y="27644"/>
                    <a:pt x="13072" y="27508"/>
                    <a:pt x="12887" y="27468"/>
                  </a:cubicBezTo>
                  <a:cubicBezTo>
                    <a:pt x="13145" y="27391"/>
                    <a:pt x="13401" y="27303"/>
                    <a:pt x="13656" y="27213"/>
                  </a:cubicBezTo>
                  <a:close/>
                  <a:moveTo>
                    <a:pt x="12419" y="27598"/>
                  </a:moveTo>
                  <a:lnTo>
                    <a:pt x="12419" y="27598"/>
                  </a:lnTo>
                  <a:cubicBezTo>
                    <a:pt x="12325" y="27681"/>
                    <a:pt x="12266" y="27791"/>
                    <a:pt x="12246" y="27913"/>
                  </a:cubicBezTo>
                  <a:cubicBezTo>
                    <a:pt x="12158" y="28478"/>
                    <a:pt x="12192" y="29077"/>
                    <a:pt x="12217" y="29647"/>
                  </a:cubicBezTo>
                  <a:cubicBezTo>
                    <a:pt x="12223" y="29761"/>
                    <a:pt x="12226" y="29880"/>
                    <a:pt x="12229" y="29999"/>
                  </a:cubicBezTo>
                  <a:cubicBezTo>
                    <a:pt x="12053" y="29645"/>
                    <a:pt x="11846" y="29310"/>
                    <a:pt x="11607" y="28995"/>
                  </a:cubicBezTo>
                  <a:cubicBezTo>
                    <a:pt x="11139" y="28384"/>
                    <a:pt x="10474" y="28277"/>
                    <a:pt x="9781" y="28277"/>
                  </a:cubicBezTo>
                  <a:cubicBezTo>
                    <a:pt x="9408" y="28277"/>
                    <a:pt x="9027" y="28308"/>
                    <a:pt x="8665" y="28308"/>
                  </a:cubicBezTo>
                  <a:cubicBezTo>
                    <a:pt x="8499" y="28308"/>
                    <a:pt x="8338" y="28301"/>
                    <a:pt x="8182" y="28282"/>
                  </a:cubicBezTo>
                  <a:cubicBezTo>
                    <a:pt x="7606" y="28211"/>
                    <a:pt x="7030" y="28064"/>
                    <a:pt x="6457" y="27862"/>
                  </a:cubicBezTo>
                  <a:lnTo>
                    <a:pt x="6457" y="27862"/>
                  </a:lnTo>
                  <a:cubicBezTo>
                    <a:pt x="7253" y="28023"/>
                    <a:pt x="8061" y="28104"/>
                    <a:pt x="8871" y="28104"/>
                  </a:cubicBezTo>
                  <a:cubicBezTo>
                    <a:pt x="9449" y="28104"/>
                    <a:pt x="10028" y="28063"/>
                    <a:pt x="10603" y="27979"/>
                  </a:cubicBezTo>
                  <a:cubicBezTo>
                    <a:pt x="11213" y="27891"/>
                    <a:pt x="11820" y="27763"/>
                    <a:pt x="12419" y="27598"/>
                  </a:cubicBezTo>
                  <a:close/>
                  <a:moveTo>
                    <a:pt x="65560" y="36169"/>
                  </a:moveTo>
                  <a:lnTo>
                    <a:pt x="65560" y="36169"/>
                  </a:lnTo>
                  <a:cubicBezTo>
                    <a:pt x="65512" y="36251"/>
                    <a:pt x="65461" y="36336"/>
                    <a:pt x="65413" y="36421"/>
                  </a:cubicBezTo>
                  <a:lnTo>
                    <a:pt x="65413" y="36424"/>
                  </a:lnTo>
                  <a:cubicBezTo>
                    <a:pt x="65078" y="37040"/>
                    <a:pt x="64905" y="37704"/>
                    <a:pt x="64786" y="38382"/>
                  </a:cubicBezTo>
                  <a:cubicBezTo>
                    <a:pt x="64766" y="38013"/>
                    <a:pt x="64684" y="37647"/>
                    <a:pt x="64542" y="37307"/>
                  </a:cubicBezTo>
                  <a:cubicBezTo>
                    <a:pt x="64508" y="37224"/>
                    <a:pt x="64454" y="37154"/>
                    <a:pt x="64383" y="37100"/>
                  </a:cubicBezTo>
                  <a:cubicBezTo>
                    <a:pt x="64590" y="36963"/>
                    <a:pt x="64791" y="36821"/>
                    <a:pt x="64987" y="36665"/>
                  </a:cubicBezTo>
                  <a:cubicBezTo>
                    <a:pt x="65183" y="36512"/>
                    <a:pt x="65376" y="36342"/>
                    <a:pt x="65560" y="36169"/>
                  </a:cubicBezTo>
                  <a:close/>
                  <a:moveTo>
                    <a:pt x="12393" y="38033"/>
                  </a:moveTo>
                  <a:lnTo>
                    <a:pt x="12393" y="38033"/>
                  </a:lnTo>
                  <a:cubicBezTo>
                    <a:pt x="12391" y="38186"/>
                    <a:pt x="12402" y="38340"/>
                    <a:pt x="12427" y="38490"/>
                  </a:cubicBezTo>
                  <a:cubicBezTo>
                    <a:pt x="12296" y="38449"/>
                    <a:pt x="12159" y="38428"/>
                    <a:pt x="12021" y="38428"/>
                  </a:cubicBezTo>
                  <a:cubicBezTo>
                    <a:pt x="11972" y="38428"/>
                    <a:pt x="11923" y="38431"/>
                    <a:pt x="11874" y="38436"/>
                  </a:cubicBezTo>
                  <a:lnTo>
                    <a:pt x="11874" y="38436"/>
                  </a:lnTo>
                  <a:cubicBezTo>
                    <a:pt x="11936" y="38372"/>
                    <a:pt x="11994" y="38305"/>
                    <a:pt x="12047" y="38235"/>
                  </a:cubicBezTo>
                  <a:cubicBezTo>
                    <a:pt x="12181" y="38206"/>
                    <a:pt x="12303" y="38135"/>
                    <a:pt x="12393" y="38033"/>
                  </a:cubicBezTo>
                  <a:close/>
                  <a:moveTo>
                    <a:pt x="13466" y="35195"/>
                  </a:moveTo>
                  <a:cubicBezTo>
                    <a:pt x="13492" y="35468"/>
                    <a:pt x="13534" y="35740"/>
                    <a:pt x="13594" y="36007"/>
                  </a:cubicBezTo>
                  <a:cubicBezTo>
                    <a:pt x="13367" y="37324"/>
                    <a:pt x="13557" y="38547"/>
                    <a:pt x="14491" y="39452"/>
                  </a:cubicBezTo>
                  <a:cubicBezTo>
                    <a:pt x="14122" y="39228"/>
                    <a:pt x="13736" y="39029"/>
                    <a:pt x="13338" y="38859"/>
                  </a:cubicBezTo>
                  <a:lnTo>
                    <a:pt x="13336" y="38862"/>
                  </a:lnTo>
                  <a:cubicBezTo>
                    <a:pt x="13285" y="38839"/>
                    <a:pt x="13231" y="38814"/>
                    <a:pt x="13171" y="38788"/>
                  </a:cubicBezTo>
                  <a:cubicBezTo>
                    <a:pt x="13171" y="38782"/>
                    <a:pt x="13177" y="38774"/>
                    <a:pt x="13177" y="38768"/>
                  </a:cubicBezTo>
                  <a:cubicBezTo>
                    <a:pt x="13310" y="38524"/>
                    <a:pt x="13333" y="38195"/>
                    <a:pt x="13350" y="37928"/>
                  </a:cubicBezTo>
                  <a:cubicBezTo>
                    <a:pt x="13370" y="37585"/>
                    <a:pt x="13364" y="37236"/>
                    <a:pt x="13370" y="36892"/>
                  </a:cubicBezTo>
                  <a:cubicBezTo>
                    <a:pt x="13381" y="36396"/>
                    <a:pt x="13375" y="35899"/>
                    <a:pt x="13370" y="35403"/>
                  </a:cubicBezTo>
                  <a:cubicBezTo>
                    <a:pt x="13407" y="35388"/>
                    <a:pt x="13432" y="35357"/>
                    <a:pt x="13441" y="35320"/>
                  </a:cubicBezTo>
                  <a:cubicBezTo>
                    <a:pt x="13449" y="35278"/>
                    <a:pt x="13458" y="35238"/>
                    <a:pt x="13466" y="35195"/>
                  </a:cubicBezTo>
                  <a:close/>
                  <a:moveTo>
                    <a:pt x="16068" y="40179"/>
                  </a:moveTo>
                  <a:cubicBezTo>
                    <a:pt x="16108" y="40357"/>
                    <a:pt x="16165" y="40533"/>
                    <a:pt x="16236" y="40704"/>
                  </a:cubicBezTo>
                  <a:cubicBezTo>
                    <a:pt x="16216" y="40749"/>
                    <a:pt x="16205" y="40803"/>
                    <a:pt x="16207" y="40854"/>
                  </a:cubicBezTo>
                  <a:cubicBezTo>
                    <a:pt x="16210" y="40954"/>
                    <a:pt x="16218" y="41053"/>
                    <a:pt x="16230" y="41153"/>
                  </a:cubicBezTo>
                  <a:lnTo>
                    <a:pt x="16230" y="41153"/>
                  </a:lnTo>
                  <a:cubicBezTo>
                    <a:pt x="16229" y="41222"/>
                    <a:pt x="16238" y="41293"/>
                    <a:pt x="16259" y="41362"/>
                  </a:cubicBezTo>
                  <a:cubicBezTo>
                    <a:pt x="16142" y="41169"/>
                    <a:pt x="16023" y="40976"/>
                    <a:pt x="15895" y="40789"/>
                  </a:cubicBezTo>
                  <a:lnTo>
                    <a:pt x="15892" y="40792"/>
                  </a:lnTo>
                  <a:cubicBezTo>
                    <a:pt x="15878" y="40766"/>
                    <a:pt x="15861" y="40743"/>
                    <a:pt x="15844" y="40721"/>
                  </a:cubicBezTo>
                  <a:cubicBezTo>
                    <a:pt x="15779" y="40630"/>
                    <a:pt x="15717" y="40533"/>
                    <a:pt x="15648" y="40445"/>
                  </a:cubicBezTo>
                  <a:lnTo>
                    <a:pt x="15648" y="40445"/>
                  </a:lnTo>
                  <a:cubicBezTo>
                    <a:pt x="15680" y="40457"/>
                    <a:pt x="15713" y="40462"/>
                    <a:pt x="15746" y="40462"/>
                  </a:cubicBezTo>
                  <a:cubicBezTo>
                    <a:pt x="15812" y="40462"/>
                    <a:pt x="15877" y="40440"/>
                    <a:pt x="15932" y="40400"/>
                  </a:cubicBezTo>
                  <a:cubicBezTo>
                    <a:pt x="16003" y="40352"/>
                    <a:pt x="16043" y="40267"/>
                    <a:pt x="16068" y="40179"/>
                  </a:cubicBezTo>
                  <a:close/>
                  <a:moveTo>
                    <a:pt x="50912" y="44452"/>
                  </a:moveTo>
                  <a:cubicBezTo>
                    <a:pt x="50929" y="44662"/>
                    <a:pt x="50954" y="44870"/>
                    <a:pt x="50977" y="45077"/>
                  </a:cubicBezTo>
                  <a:cubicBezTo>
                    <a:pt x="50886" y="45207"/>
                    <a:pt x="50807" y="45361"/>
                    <a:pt x="50767" y="45423"/>
                  </a:cubicBezTo>
                  <a:lnTo>
                    <a:pt x="50764" y="45423"/>
                  </a:lnTo>
                  <a:cubicBezTo>
                    <a:pt x="50653" y="45576"/>
                    <a:pt x="50528" y="45721"/>
                    <a:pt x="50389" y="45849"/>
                  </a:cubicBezTo>
                  <a:cubicBezTo>
                    <a:pt x="50622" y="45417"/>
                    <a:pt x="50787" y="44924"/>
                    <a:pt x="50912" y="44452"/>
                  </a:cubicBezTo>
                  <a:close/>
                  <a:moveTo>
                    <a:pt x="63233" y="44594"/>
                  </a:moveTo>
                  <a:lnTo>
                    <a:pt x="63233" y="44594"/>
                  </a:lnTo>
                  <a:cubicBezTo>
                    <a:pt x="63219" y="44648"/>
                    <a:pt x="63202" y="44702"/>
                    <a:pt x="63188" y="44759"/>
                  </a:cubicBezTo>
                  <a:cubicBezTo>
                    <a:pt x="63080" y="45162"/>
                    <a:pt x="62964" y="45514"/>
                    <a:pt x="63097" y="45863"/>
                  </a:cubicBezTo>
                  <a:cubicBezTo>
                    <a:pt x="63046" y="46110"/>
                    <a:pt x="63043" y="46368"/>
                    <a:pt x="63072" y="46499"/>
                  </a:cubicBezTo>
                  <a:cubicBezTo>
                    <a:pt x="63128" y="46762"/>
                    <a:pt x="63222" y="47035"/>
                    <a:pt x="63418" y="47236"/>
                  </a:cubicBezTo>
                  <a:cubicBezTo>
                    <a:pt x="63435" y="47256"/>
                    <a:pt x="63452" y="47273"/>
                    <a:pt x="63472" y="47290"/>
                  </a:cubicBezTo>
                  <a:cubicBezTo>
                    <a:pt x="63097" y="47253"/>
                    <a:pt x="62728" y="47248"/>
                    <a:pt x="62439" y="47239"/>
                  </a:cubicBezTo>
                  <a:lnTo>
                    <a:pt x="62439" y="47242"/>
                  </a:lnTo>
                  <a:cubicBezTo>
                    <a:pt x="62307" y="47240"/>
                    <a:pt x="62137" y="47233"/>
                    <a:pt x="61955" y="47233"/>
                  </a:cubicBezTo>
                  <a:cubicBezTo>
                    <a:pt x="61926" y="47233"/>
                    <a:pt x="61896" y="47233"/>
                    <a:pt x="61866" y="47234"/>
                  </a:cubicBezTo>
                  <a:cubicBezTo>
                    <a:pt x="62430" y="46430"/>
                    <a:pt x="62873" y="45525"/>
                    <a:pt x="63233" y="44594"/>
                  </a:cubicBezTo>
                  <a:close/>
                  <a:moveTo>
                    <a:pt x="29574" y="107549"/>
                  </a:moveTo>
                  <a:cubicBezTo>
                    <a:pt x="29619" y="107637"/>
                    <a:pt x="29656" y="107731"/>
                    <a:pt x="29684" y="107825"/>
                  </a:cubicBezTo>
                  <a:cubicBezTo>
                    <a:pt x="29663" y="107821"/>
                    <a:pt x="29641" y="107820"/>
                    <a:pt x="29619" y="107820"/>
                  </a:cubicBezTo>
                  <a:cubicBezTo>
                    <a:pt x="29563" y="107820"/>
                    <a:pt x="29506" y="107831"/>
                    <a:pt x="29455" y="107853"/>
                  </a:cubicBezTo>
                  <a:cubicBezTo>
                    <a:pt x="29494" y="107751"/>
                    <a:pt x="29534" y="107649"/>
                    <a:pt x="29574" y="107549"/>
                  </a:cubicBezTo>
                  <a:close/>
                  <a:moveTo>
                    <a:pt x="17155" y="108037"/>
                  </a:moveTo>
                  <a:lnTo>
                    <a:pt x="19480" y="109471"/>
                  </a:lnTo>
                  <a:cubicBezTo>
                    <a:pt x="19868" y="109709"/>
                    <a:pt x="20257" y="109970"/>
                    <a:pt x="20671" y="110160"/>
                  </a:cubicBezTo>
                  <a:cubicBezTo>
                    <a:pt x="21003" y="110313"/>
                    <a:pt x="21381" y="110379"/>
                    <a:pt x="21744" y="110424"/>
                  </a:cubicBezTo>
                  <a:lnTo>
                    <a:pt x="21775" y="110447"/>
                  </a:lnTo>
                  <a:cubicBezTo>
                    <a:pt x="22610" y="111017"/>
                    <a:pt x="23484" y="111534"/>
                    <a:pt x="24400" y="111957"/>
                  </a:cubicBezTo>
                  <a:cubicBezTo>
                    <a:pt x="25082" y="112272"/>
                    <a:pt x="25835" y="112643"/>
                    <a:pt x="26603" y="112643"/>
                  </a:cubicBezTo>
                  <a:cubicBezTo>
                    <a:pt x="26769" y="112643"/>
                    <a:pt x="26935" y="112625"/>
                    <a:pt x="27102" y="112587"/>
                  </a:cubicBezTo>
                  <a:cubicBezTo>
                    <a:pt x="27267" y="112544"/>
                    <a:pt x="27425" y="112482"/>
                    <a:pt x="27570" y="112399"/>
                  </a:cubicBezTo>
                  <a:cubicBezTo>
                    <a:pt x="27590" y="112422"/>
                    <a:pt x="27613" y="112445"/>
                    <a:pt x="27638" y="112462"/>
                  </a:cubicBezTo>
                  <a:cubicBezTo>
                    <a:pt x="27755" y="112547"/>
                    <a:pt x="27891" y="112601"/>
                    <a:pt x="28033" y="112618"/>
                  </a:cubicBezTo>
                  <a:cubicBezTo>
                    <a:pt x="28081" y="112740"/>
                    <a:pt x="28172" y="112839"/>
                    <a:pt x="28291" y="112899"/>
                  </a:cubicBezTo>
                  <a:cubicBezTo>
                    <a:pt x="29656" y="113560"/>
                    <a:pt x="31055" y="114167"/>
                    <a:pt x="32488" y="114664"/>
                  </a:cubicBezTo>
                  <a:cubicBezTo>
                    <a:pt x="33206" y="114911"/>
                    <a:pt x="33933" y="115124"/>
                    <a:pt x="34665" y="115322"/>
                  </a:cubicBezTo>
                  <a:cubicBezTo>
                    <a:pt x="35031" y="115422"/>
                    <a:pt x="35397" y="115515"/>
                    <a:pt x="35763" y="115600"/>
                  </a:cubicBezTo>
                  <a:cubicBezTo>
                    <a:pt x="36089" y="115677"/>
                    <a:pt x="36437" y="115790"/>
                    <a:pt x="36776" y="115790"/>
                  </a:cubicBezTo>
                  <a:cubicBezTo>
                    <a:pt x="36815" y="115790"/>
                    <a:pt x="36854" y="115788"/>
                    <a:pt x="36893" y="115785"/>
                  </a:cubicBezTo>
                  <a:cubicBezTo>
                    <a:pt x="37017" y="115773"/>
                    <a:pt x="37137" y="115725"/>
                    <a:pt x="37236" y="115649"/>
                  </a:cubicBezTo>
                  <a:cubicBezTo>
                    <a:pt x="37551" y="115768"/>
                    <a:pt x="37877" y="115847"/>
                    <a:pt x="38065" y="115910"/>
                  </a:cubicBezTo>
                  <a:cubicBezTo>
                    <a:pt x="38788" y="116148"/>
                    <a:pt x="39520" y="116367"/>
                    <a:pt x="40255" y="116565"/>
                  </a:cubicBezTo>
                  <a:cubicBezTo>
                    <a:pt x="41572" y="116920"/>
                    <a:pt x="42914" y="117190"/>
                    <a:pt x="44260" y="117411"/>
                  </a:cubicBezTo>
                  <a:cubicBezTo>
                    <a:pt x="44291" y="117436"/>
                    <a:pt x="44328" y="117456"/>
                    <a:pt x="44367" y="117465"/>
                  </a:cubicBezTo>
                  <a:cubicBezTo>
                    <a:pt x="44972" y="117621"/>
                    <a:pt x="45557" y="117808"/>
                    <a:pt x="46172" y="117913"/>
                  </a:cubicBezTo>
                  <a:cubicBezTo>
                    <a:pt x="46223" y="117922"/>
                    <a:pt x="46272" y="117927"/>
                    <a:pt x="46320" y="117936"/>
                  </a:cubicBezTo>
                  <a:cubicBezTo>
                    <a:pt x="46357" y="118010"/>
                    <a:pt x="46402" y="118081"/>
                    <a:pt x="46456" y="118146"/>
                  </a:cubicBezTo>
                  <a:cubicBezTo>
                    <a:pt x="46523" y="118227"/>
                    <a:pt x="46639" y="118270"/>
                    <a:pt x="46754" y="118270"/>
                  </a:cubicBezTo>
                  <a:cubicBezTo>
                    <a:pt x="46860" y="118270"/>
                    <a:pt x="46965" y="118233"/>
                    <a:pt x="47029" y="118157"/>
                  </a:cubicBezTo>
                  <a:cubicBezTo>
                    <a:pt x="47055" y="118126"/>
                    <a:pt x="47080" y="118092"/>
                    <a:pt x="47100" y="118058"/>
                  </a:cubicBezTo>
                  <a:cubicBezTo>
                    <a:pt x="47373" y="118098"/>
                    <a:pt x="47645" y="118137"/>
                    <a:pt x="47918" y="118174"/>
                  </a:cubicBezTo>
                  <a:cubicBezTo>
                    <a:pt x="49132" y="118350"/>
                    <a:pt x="50361" y="118433"/>
                    <a:pt x="51584" y="118492"/>
                  </a:cubicBezTo>
                  <a:cubicBezTo>
                    <a:pt x="52218" y="118522"/>
                    <a:pt x="52855" y="118548"/>
                    <a:pt x="53491" y="118548"/>
                  </a:cubicBezTo>
                  <a:cubicBezTo>
                    <a:pt x="53994" y="118548"/>
                    <a:pt x="54497" y="118532"/>
                    <a:pt x="54998" y="118489"/>
                  </a:cubicBezTo>
                  <a:cubicBezTo>
                    <a:pt x="55032" y="118486"/>
                    <a:pt x="55066" y="118481"/>
                    <a:pt x="55100" y="118478"/>
                  </a:cubicBezTo>
                  <a:cubicBezTo>
                    <a:pt x="55109" y="118481"/>
                    <a:pt x="55117" y="118486"/>
                    <a:pt x="55126" y="118489"/>
                  </a:cubicBezTo>
                  <a:cubicBezTo>
                    <a:pt x="55307" y="118540"/>
                    <a:pt x="55512" y="118535"/>
                    <a:pt x="55699" y="118549"/>
                  </a:cubicBezTo>
                  <a:cubicBezTo>
                    <a:pt x="55795" y="118557"/>
                    <a:pt x="55890" y="118560"/>
                    <a:pt x="55985" y="118560"/>
                  </a:cubicBezTo>
                  <a:cubicBezTo>
                    <a:pt x="56312" y="118560"/>
                    <a:pt x="56634" y="118520"/>
                    <a:pt x="56959" y="118481"/>
                  </a:cubicBezTo>
                  <a:cubicBezTo>
                    <a:pt x="57124" y="118461"/>
                    <a:pt x="57288" y="118438"/>
                    <a:pt x="57456" y="118415"/>
                  </a:cubicBezTo>
                  <a:cubicBezTo>
                    <a:pt x="57458" y="118450"/>
                    <a:pt x="57470" y="118481"/>
                    <a:pt x="57484" y="118512"/>
                  </a:cubicBezTo>
                  <a:cubicBezTo>
                    <a:pt x="57592" y="118702"/>
                    <a:pt x="57754" y="118821"/>
                    <a:pt x="57782" y="119054"/>
                  </a:cubicBezTo>
                  <a:cubicBezTo>
                    <a:pt x="57822" y="119307"/>
                    <a:pt x="57697" y="119531"/>
                    <a:pt x="57575" y="119741"/>
                  </a:cubicBezTo>
                  <a:cubicBezTo>
                    <a:pt x="57260" y="120283"/>
                    <a:pt x="57019" y="120760"/>
                    <a:pt x="56939" y="121392"/>
                  </a:cubicBezTo>
                  <a:cubicBezTo>
                    <a:pt x="56763" y="122817"/>
                    <a:pt x="56718" y="124253"/>
                    <a:pt x="56528" y="125678"/>
                  </a:cubicBezTo>
                  <a:cubicBezTo>
                    <a:pt x="56372" y="126864"/>
                    <a:pt x="56142" y="128024"/>
                    <a:pt x="55673" y="129128"/>
                  </a:cubicBezTo>
                  <a:cubicBezTo>
                    <a:pt x="55543" y="129438"/>
                    <a:pt x="55410" y="129741"/>
                    <a:pt x="55251" y="130034"/>
                  </a:cubicBezTo>
                  <a:cubicBezTo>
                    <a:pt x="54656" y="130090"/>
                    <a:pt x="54054" y="130112"/>
                    <a:pt x="53451" y="130112"/>
                  </a:cubicBezTo>
                  <a:cubicBezTo>
                    <a:pt x="52010" y="130112"/>
                    <a:pt x="50557" y="129984"/>
                    <a:pt x="49146" y="129878"/>
                  </a:cubicBezTo>
                  <a:cubicBezTo>
                    <a:pt x="46578" y="129685"/>
                    <a:pt x="44024" y="129358"/>
                    <a:pt x="41490" y="128901"/>
                  </a:cubicBezTo>
                  <a:cubicBezTo>
                    <a:pt x="36407" y="127988"/>
                    <a:pt x="31433" y="126569"/>
                    <a:pt x="26631" y="124667"/>
                  </a:cubicBezTo>
                  <a:cubicBezTo>
                    <a:pt x="24392" y="123782"/>
                    <a:pt x="22161" y="122811"/>
                    <a:pt x="20044" y="121659"/>
                  </a:cubicBezTo>
                  <a:cubicBezTo>
                    <a:pt x="18966" y="121075"/>
                    <a:pt x="17913" y="120430"/>
                    <a:pt x="16925" y="119698"/>
                  </a:cubicBezTo>
                  <a:cubicBezTo>
                    <a:pt x="16798" y="119397"/>
                    <a:pt x="16667" y="119097"/>
                    <a:pt x="16545" y="118790"/>
                  </a:cubicBezTo>
                  <a:cubicBezTo>
                    <a:pt x="16193" y="117896"/>
                    <a:pt x="15935" y="116968"/>
                    <a:pt x="15768" y="116023"/>
                  </a:cubicBezTo>
                  <a:cubicBezTo>
                    <a:pt x="15609" y="115092"/>
                    <a:pt x="15609" y="114105"/>
                    <a:pt x="15705" y="113165"/>
                  </a:cubicBezTo>
                  <a:cubicBezTo>
                    <a:pt x="15751" y="112692"/>
                    <a:pt x="15824" y="112220"/>
                    <a:pt x="15932" y="111755"/>
                  </a:cubicBezTo>
                  <a:cubicBezTo>
                    <a:pt x="16066" y="111187"/>
                    <a:pt x="16207" y="110753"/>
                    <a:pt x="16656" y="110364"/>
                  </a:cubicBezTo>
                  <a:cubicBezTo>
                    <a:pt x="16747" y="110285"/>
                    <a:pt x="16803" y="110120"/>
                    <a:pt x="16761" y="110004"/>
                  </a:cubicBezTo>
                  <a:cubicBezTo>
                    <a:pt x="16724" y="109910"/>
                    <a:pt x="16698" y="109814"/>
                    <a:pt x="16687" y="109715"/>
                  </a:cubicBezTo>
                  <a:cubicBezTo>
                    <a:pt x="16735" y="109590"/>
                    <a:pt x="16792" y="109468"/>
                    <a:pt x="16837" y="109340"/>
                  </a:cubicBezTo>
                  <a:cubicBezTo>
                    <a:pt x="16857" y="109280"/>
                    <a:pt x="16872" y="109224"/>
                    <a:pt x="16891" y="109164"/>
                  </a:cubicBezTo>
                  <a:cubicBezTo>
                    <a:pt x="16965" y="109082"/>
                    <a:pt x="17045" y="109005"/>
                    <a:pt x="17096" y="108906"/>
                  </a:cubicBezTo>
                  <a:cubicBezTo>
                    <a:pt x="17158" y="108787"/>
                    <a:pt x="17144" y="108645"/>
                    <a:pt x="17062" y="108540"/>
                  </a:cubicBezTo>
                  <a:cubicBezTo>
                    <a:pt x="17099" y="108372"/>
                    <a:pt x="17130" y="108205"/>
                    <a:pt x="17155" y="108037"/>
                  </a:cubicBezTo>
                  <a:close/>
                  <a:moveTo>
                    <a:pt x="24664" y="129446"/>
                  </a:moveTo>
                  <a:lnTo>
                    <a:pt x="24664" y="129446"/>
                  </a:lnTo>
                  <a:cubicBezTo>
                    <a:pt x="27420" y="130462"/>
                    <a:pt x="30241" y="131308"/>
                    <a:pt x="33073" y="132083"/>
                  </a:cubicBezTo>
                  <a:cubicBezTo>
                    <a:pt x="36302" y="132965"/>
                    <a:pt x="39552" y="133819"/>
                    <a:pt x="42844" y="134432"/>
                  </a:cubicBezTo>
                  <a:cubicBezTo>
                    <a:pt x="41967" y="134296"/>
                    <a:pt x="41093" y="134146"/>
                    <a:pt x="40219" y="133981"/>
                  </a:cubicBezTo>
                  <a:cubicBezTo>
                    <a:pt x="34903" y="132974"/>
                    <a:pt x="29693" y="131438"/>
                    <a:pt x="24664" y="129446"/>
                  </a:cubicBezTo>
                  <a:close/>
                  <a:moveTo>
                    <a:pt x="27414" y="1"/>
                  </a:moveTo>
                  <a:cubicBezTo>
                    <a:pt x="27338" y="1"/>
                    <a:pt x="27257" y="63"/>
                    <a:pt x="27278" y="151"/>
                  </a:cubicBezTo>
                  <a:cubicBezTo>
                    <a:pt x="28092" y="3653"/>
                    <a:pt x="26918" y="7180"/>
                    <a:pt x="26024" y="10543"/>
                  </a:cubicBezTo>
                  <a:cubicBezTo>
                    <a:pt x="25201" y="13656"/>
                    <a:pt x="24605" y="16849"/>
                    <a:pt x="24477" y="20070"/>
                  </a:cubicBezTo>
                  <a:cubicBezTo>
                    <a:pt x="24409" y="21826"/>
                    <a:pt x="24534" y="23597"/>
                    <a:pt x="24395" y="25351"/>
                  </a:cubicBezTo>
                  <a:cubicBezTo>
                    <a:pt x="24256" y="27119"/>
                    <a:pt x="23955" y="28887"/>
                    <a:pt x="23924" y="30661"/>
                  </a:cubicBezTo>
                  <a:cubicBezTo>
                    <a:pt x="23864" y="33711"/>
                    <a:pt x="24443" y="36734"/>
                    <a:pt x="24415" y="39796"/>
                  </a:cubicBezTo>
                  <a:cubicBezTo>
                    <a:pt x="24412" y="40082"/>
                    <a:pt x="24613" y="40252"/>
                    <a:pt x="24835" y="40295"/>
                  </a:cubicBezTo>
                  <a:cubicBezTo>
                    <a:pt x="24835" y="40389"/>
                    <a:pt x="24860" y="40485"/>
                    <a:pt x="24911" y="40567"/>
                  </a:cubicBezTo>
                  <a:cubicBezTo>
                    <a:pt x="24713" y="40817"/>
                    <a:pt x="24514" y="41090"/>
                    <a:pt x="24307" y="41334"/>
                  </a:cubicBezTo>
                  <a:cubicBezTo>
                    <a:pt x="24057" y="41359"/>
                    <a:pt x="23810" y="41396"/>
                    <a:pt x="23563" y="41444"/>
                  </a:cubicBezTo>
                  <a:cubicBezTo>
                    <a:pt x="23028" y="41570"/>
                    <a:pt x="22489" y="41660"/>
                    <a:pt x="21940" y="41660"/>
                  </a:cubicBezTo>
                  <a:cubicBezTo>
                    <a:pt x="21830" y="41660"/>
                    <a:pt x="21721" y="41656"/>
                    <a:pt x="21611" y="41649"/>
                  </a:cubicBezTo>
                  <a:cubicBezTo>
                    <a:pt x="20515" y="41575"/>
                    <a:pt x="19440" y="41371"/>
                    <a:pt x="18432" y="40922"/>
                  </a:cubicBezTo>
                  <a:cubicBezTo>
                    <a:pt x="16911" y="40250"/>
                    <a:pt x="17047" y="39058"/>
                    <a:pt x="17286" y="37656"/>
                  </a:cubicBezTo>
                  <a:cubicBezTo>
                    <a:pt x="17524" y="36282"/>
                    <a:pt x="17706" y="34900"/>
                    <a:pt x="17941" y="33524"/>
                  </a:cubicBezTo>
                  <a:cubicBezTo>
                    <a:pt x="17948" y="33489"/>
                    <a:pt x="17921" y="33471"/>
                    <a:pt x="17894" y="33471"/>
                  </a:cubicBezTo>
                  <a:cubicBezTo>
                    <a:pt x="17874" y="33471"/>
                    <a:pt x="17853" y="33481"/>
                    <a:pt x="17845" y="33501"/>
                  </a:cubicBezTo>
                  <a:cubicBezTo>
                    <a:pt x="17635" y="34015"/>
                    <a:pt x="17345" y="34636"/>
                    <a:pt x="17059" y="35317"/>
                  </a:cubicBezTo>
                  <a:cubicBezTo>
                    <a:pt x="16902" y="35564"/>
                    <a:pt x="16249" y="36533"/>
                    <a:pt x="15846" y="36533"/>
                  </a:cubicBezTo>
                  <a:cubicBezTo>
                    <a:pt x="15688" y="36533"/>
                    <a:pt x="15568" y="36383"/>
                    <a:pt x="15532" y="35981"/>
                  </a:cubicBezTo>
                  <a:cubicBezTo>
                    <a:pt x="15472" y="35249"/>
                    <a:pt x="15524" y="34511"/>
                    <a:pt x="15691" y="33793"/>
                  </a:cubicBezTo>
                  <a:cubicBezTo>
                    <a:pt x="16049" y="33073"/>
                    <a:pt x="16460" y="32380"/>
                    <a:pt x="16920" y="31722"/>
                  </a:cubicBezTo>
                  <a:cubicBezTo>
                    <a:pt x="18435" y="29537"/>
                    <a:pt x="20320" y="27630"/>
                    <a:pt x="21673" y="25340"/>
                  </a:cubicBezTo>
                  <a:cubicBezTo>
                    <a:pt x="22383" y="24142"/>
                    <a:pt x="22964" y="22893"/>
                    <a:pt x="23384" y="21591"/>
                  </a:cubicBezTo>
                  <a:cubicBezTo>
                    <a:pt x="23960" y="20217"/>
                    <a:pt x="24349" y="18773"/>
                    <a:pt x="24537" y="17294"/>
                  </a:cubicBezTo>
                  <a:cubicBezTo>
                    <a:pt x="24810" y="15101"/>
                    <a:pt x="25315" y="8841"/>
                    <a:pt x="21788" y="8841"/>
                  </a:cubicBezTo>
                  <a:cubicBezTo>
                    <a:pt x="21733" y="8841"/>
                    <a:pt x="21676" y="8843"/>
                    <a:pt x="21619" y="8846"/>
                  </a:cubicBezTo>
                  <a:cubicBezTo>
                    <a:pt x="21500" y="8852"/>
                    <a:pt x="21500" y="9005"/>
                    <a:pt x="21568" y="9064"/>
                  </a:cubicBezTo>
                  <a:cubicBezTo>
                    <a:pt x="21710" y="9192"/>
                    <a:pt x="21843" y="9328"/>
                    <a:pt x="21968" y="9473"/>
                  </a:cubicBezTo>
                  <a:cubicBezTo>
                    <a:pt x="24348" y="18457"/>
                    <a:pt x="15863" y="26044"/>
                    <a:pt x="7445" y="26044"/>
                  </a:cubicBezTo>
                  <a:cubicBezTo>
                    <a:pt x="6277" y="26044"/>
                    <a:pt x="5110" y="25898"/>
                    <a:pt x="3974" y="25589"/>
                  </a:cubicBezTo>
                  <a:cubicBezTo>
                    <a:pt x="3176" y="25300"/>
                    <a:pt x="2379" y="24976"/>
                    <a:pt x="1550" y="24647"/>
                  </a:cubicBezTo>
                  <a:cubicBezTo>
                    <a:pt x="1212" y="24474"/>
                    <a:pt x="880" y="24287"/>
                    <a:pt x="560" y="24080"/>
                  </a:cubicBezTo>
                  <a:cubicBezTo>
                    <a:pt x="527" y="24057"/>
                    <a:pt x="489" y="24045"/>
                    <a:pt x="452" y="24045"/>
                  </a:cubicBezTo>
                  <a:cubicBezTo>
                    <a:pt x="414" y="24045"/>
                    <a:pt x="377" y="24057"/>
                    <a:pt x="344" y="24080"/>
                  </a:cubicBezTo>
                  <a:cubicBezTo>
                    <a:pt x="316" y="24048"/>
                    <a:pt x="284" y="24020"/>
                    <a:pt x="256" y="23989"/>
                  </a:cubicBezTo>
                  <a:cubicBezTo>
                    <a:pt x="228" y="23957"/>
                    <a:pt x="194" y="23943"/>
                    <a:pt x="161" y="23943"/>
                  </a:cubicBezTo>
                  <a:cubicBezTo>
                    <a:pt x="78" y="23943"/>
                    <a:pt x="1" y="24028"/>
                    <a:pt x="43" y="24125"/>
                  </a:cubicBezTo>
                  <a:cubicBezTo>
                    <a:pt x="369" y="24883"/>
                    <a:pt x="806" y="25589"/>
                    <a:pt x="1340" y="26219"/>
                  </a:cubicBezTo>
                  <a:cubicBezTo>
                    <a:pt x="2949" y="28646"/>
                    <a:pt x="5824" y="29406"/>
                    <a:pt x="8276" y="31293"/>
                  </a:cubicBezTo>
                  <a:cubicBezTo>
                    <a:pt x="9754" y="32431"/>
                    <a:pt x="10852" y="35471"/>
                    <a:pt x="10146" y="37318"/>
                  </a:cubicBezTo>
                  <a:cubicBezTo>
                    <a:pt x="9876" y="38019"/>
                    <a:pt x="9448" y="38388"/>
                    <a:pt x="8931" y="38570"/>
                  </a:cubicBezTo>
                  <a:cubicBezTo>
                    <a:pt x="8909" y="38570"/>
                    <a:pt x="8887" y="38569"/>
                    <a:pt x="8865" y="38569"/>
                  </a:cubicBezTo>
                  <a:cubicBezTo>
                    <a:pt x="8268" y="38569"/>
                    <a:pt x="7672" y="38606"/>
                    <a:pt x="7078" y="38680"/>
                  </a:cubicBezTo>
                  <a:cubicBezTo>
                    <a:pt x="6463" y="38622"/>
                    <a:pt x="5832" y="38525"/>
                    <a:pt x="5253" y="38525"/>
                  </a:cubicBezTo>
                  <a:cubicBezTo>
                    <a:pt x="4935" y="38525"/>
                    <a:pt x="4632" y="38554"/>
                    <a:pt x="4357" y="38635"/>
                  </a:cubicBezTo>
                  <a:cubicBezTo>
                    <a:pt x="4297" y="38646"/>
                    <a:pt x="4289" y="38726"/>
                    <a:pt x="4345" y="38748"/>
                  </a:cubicBezTo>
                  <a:cubicBezTo>
                    <a:pt x="5276" y="39208"/>
                    <a:pt x="6689" y="39205"/>
                    <a:pt x="7705" y="39256"/>
                  </a:cubicBezTo>
                  <a:cubicBezTo>
                    <a:pt x="7983" y="39273"/>
                    <a:pt x="8290" y="39302"/>
                    <a:pt x="8596" y="39307"/>
                  </a:cubicBezTo>
                  <a:cubicBezTo>
                    <a:pt x="10327" y="39495"/>
                    <a:pt x="12127" y="39790"/>
                    <a:pt x="13392" y="40709"/>
                  </a:cubicBezTo>
                  <a:cubicBezTo>
                    <a:pt x="15643" y="42341"/>
                    <a:pt x="16559" y="44802"/>
                    <a:pt x="16517" y="47549"/>
                  </a:cubicBezTo>
                  <a:cubicBezTo>
                    <a:pt x="16480" y="49691"/>
                    <a:pt x="16051" y="51828"/>
                    <a:pt x="15305" y="53834"/>
                  </a:cubicBezTo>
                  <a:cubicBezTo>
                    <a:pt x="13849" y="57739"/>
                    <a:pt x="11394" y="60739"/>
                    <a:pt x="9212" y="64210"/>
                  </a:cubicBezTo>
                  <a:cubicBezTo>
                    <a:pt x="9168" y="64284"/>
                    <a:pt x="9221" y="64397"/>
                    <a:pt x="9302" y="64397"/>
                  </a:cubicBezTo>
                  <a:cubicBezTo>
                    <a:pt x="9319" y="64397"/>
                    <a:pt x="9338" y="64392"/>
                    <a:pt x="9357" y="64380"/>
                  </a:cubicBezTo>
                  <a:cubicBezTo>
                    <a:pt x="14942" y="60821"/>
                    <a:pt x="19099" y="52100"/>
                    <a:pt x="17714" y="45131"/>
                  </a:cubicBezTo>
                  <a:lnTo>
                    <a:pt x="17714" y="45131"/>
                  </a:lnTo>
                  <a:cubicBezTo>
                    <a:pt x="18256" y="45463"/>
                    <a:pt x="18850" y="45707"/>
                    <a:pt x="19468" y="45857"/>
                  </a:cubicBezTo>
                  <a:cubicBezTo>
                    <a:pt x="20050" y="45992"/>
                    <a:pt x="20654" y="46060"/>
                    <a:pt x="21259" y="46060"/>
                  </a:cubicBezTo>
                  <a:cubicBezTo>
                    <a:pt x="22507" y="46060"/>
                    <a:pt x="23759" y="45768"/>
                    <a:pt x="24829" y="45156"/>
                  </a:cubicBezTo>
                  <a:cubicBezTo>
                    <a:pt x="25509" y="46846"/>
                    <a:pt x="27454" y="47126"/>
                    <a:pt x="29318" y="47126"/>
                  </a:cubicBezTo>
                  <a:cubicBezTo>
                    <a:pt x="30242" y="47126"/>
                    <a:pt x="31147" y="47057"/>
                    <a:pt x="31867" y="47057"/>
                  </a:cubicBezTo>
                  <a:cubicBezTo>
                    <a:pt x="31899" y="47057"/>
                    <a:pt x="31932" y="47057"/>
                    <a:pt x="31963" y="47058"/>
                  </a:cubicBezTo>
                  <a:cubicBezTo>
                    <a:pt x="33479" y="47072"/>
                    <a:pt x="34971" y="47350"/>
                    <a:pt x="36211" y="48113"/>
                  </a:cubicBezTo>
                  <a:cubicBezTo>
                    <a:pt x="37191" y="49002"/>
                    <a:pt x="38065" y="50020"/>
                    <a:pt x="38700" y="51150"/>
                  </a:cubicBezTo>
                  <a:cubicBezTo>
                    <a:pt x="39608" y="53573"/>
                    <a:pt x="40377" y="56034"/>
                    <a:pt x="40633" y="58650"/>
                  </a:cubicBezTo>
                  <a:cubicBezTo>
                    <a:pt x="40854" y="60901"/>
                    <a:pt x="40956" y="63191"/>
                    <a:pt x="40709" y="65441"/>
                  </a:cubicBezTo>
                  <a:cubicBezTo>
                    <a:pt x="40477" y="67550"/>
                    <a:pt x="39972" y="69610"/>
                    <a:pt x="39728" y="71710"/>
                  </a:cubicBezTo>
                  <a:cubicBezTo>
                    <a:pt x="39723" y="71760"/>
                    <a:pt x="39761" y="71789"/>
                    <a:pt x="39799" y="71789"/>
                  </a:cubicBezTo>
                  <a:cubicBezTo>
                    <a:pt x="39826" y="71789"/>
                    <a:pt x="39854" y="71775"/>
                    <a:pt x="39867" y="71744"/>
                  </a:cubicBezTo>
                  <a:cubicBezTo>
                    <a:pt x="41618" y="67368"/>
                    <a:pt x="42421" y="62427"/>
                    <a:pt x="41853" y="57736"/>
                  </a:cubicBezTo>
                  <a:cubicBezTo>
                    <a:pt x="41734" y="56752"/>
                    <a:pt x="41584" y="55770"/>
                    <a:pt x="41382" y="54799"/>
                  </a:cubicBezTo>
                  <a:cubicBezTo>
                    <a:pt x="41217" y="53761"/>
                    <a:pt x="40999" y="52711"/>
                    <a:pt x="41725" y="51825"/>
                  </a:cubicBezTo>
                  <a:cubicBezTo>
                    <a:pt x="42639" y="50713"/>
                    <a:pt x="44024" y="50222"/>
                    <a:pt x="45352" y="49768"/>
                  </a:cubicBezTo>
                  <a:cubicBezTo>
                    <a:pt x="45415" y="49751"/>
                    <a:pt x="45474" y="49728"/>
                    <a:pt x="45537" y="49705"/>
                  </a:cubicBezTo>
                  <a:cubicBezTo>
                    <a:pt x="45579" y="49691"/>
                    <a:pt x="45625" y="49677"/>
                    <a:pt x="45667" y="49660"/>
                  </a:cubicBezTo>
                  <a:cubicBezTo>
                    <a:pt x="46714" y="49302"/>
                    <a:pt x="48318" y="48857"/>
                    <a:pt x="49529" y="48113"/>
                  </a:cubicBezTo>
                  <a:lnTo>
                    <a:pt x="49529" y="48113"/>
                  </a:lnTo>
                  <a:cubicBezTo>
                    <a:pt x="49416" y="48831"/>
                    <a:pt x="50060" y="49720"/>
                    <a:pt x="50611" y="50140"/>
                  </a:cubicBezTo>
                  <a:cubicBezTo>
                    <a:pt x="51488" y="50805"/>
                    <a:pt x="52632" y="51285"/>
                    <a:pt x="53768" y="51285"/>
                  </a:cubicBezTo>
                  <a:cubicBezTo>
                    <a:pt x="54066" y="51285"/>
                    <a:pt x="54363" y="51252"/>
                    <a:pt x="54655" y="51181"/>
                  </a:cubicBezTo>
                  <a:cubicBezTo>
                    <a:pt x="57442" y="50496"/>
                    <a:pt x="59897" y="48802"/>
                    <a:pt x="62855" y="48802"/>
                  </a:cubicBezTo>
                  <a:cubicBezTo>
                    <a:pt x="62936" y="48802"/>
                    <a:pt x="63016" y="48803"/>
                    <a:pt x="63097" y="48806"/>
                  </a:cubicBezTo>
                  <a:cubicBezTo>
                    <a:pt x="65685" y="48885"/>
                    <a:pt x="68305" y="49603"/>
                    <a:pt x="70867" y="50006"/>
                  </a:cubicBezTo>
                  <a:cubicBezTo>
                    <a:pt x="70869" y="50006"/>
                    <a:pt x="70871" y="50006"/>
                    <a:pt x="70873" y="50006"/>
                  </a:cubicBezTo>
                  <a:cubicBezTo>
                    <a:pt x="70919" y="50006"/>
                    <a:pt x="70925" y="49940"/>
                    <a:pt x="70887" y="49921"/>
                  </a:cubicBezTo>
                  <a:cubicBezTo>
                    <a:pt x="70856" y="49904"/>
                    <a:pt x="70822" y="49893"/>
                    <a:pt x="70793" y="49878"/>
                  </a:cubicBezTo>
                  <a:cubicBezTo>
                    <a:pt x="70799" y="49878"/>
                    <a:pt x="70799" y="49876"/>
                    <a:pt x="70805" y="49873"/>
                  </a:cubicBezTo>
                  <a:cubicBezTo>
                    <a:pt x="71091" y="49972"/>
                    <a:pt x="71387" y="50054"/>
                    <a:pt x="71685" y="50131"/>
                  </a:cubicBezTo>
                  <a:cubicBezTo>
                    <a:pt x="73206" y="51113"/>
                    <a:pt x="73311" y="53766"/>
                    <a:pt x="73319" y="55384"/>
                  </a:cubicBezTo>
                  <a:cubicBezTo>
                    <a:pt x="73331" y="57197"/>
                    <a:pt x="73231" y="59011"/>
                    <a:pt x="73024" y="60816"/>
                  </a:cubicBezTo>
                  <a:cubicBezTo>
                    <a:pt x="72471" y="65663"/>
                    <a:pt x="71651" y="70470"/>
                    <a:pt x="69795" y="75010"/>
                  </a:cubicBezTo>
                  <a:cubicBezTo>
                    <a:pt x="67774" y="79963"/>
                    <a:pt x="64930" y="85051"/>
                    <a:pt x="60634" y="88402"/>
                  </a:cubicBezTo>
                  <a:cubicBezTo>
                    <a:pt x="56907" y="91308"/>
                    <a:pt x="52656" y="92013"/>
                    <a:pt x="48194" y="92013"/>
                  </a:cubicBezTo>
                  <a:cubicBezTo>
                    <a:pt x="46999" y="92013"/>
                    <a:pt x="45788" y="91963"/>
                    <a:pt x="44569" y="91890"/>
                  </a:cubicBezTo>
                  <a:cubicBezTo>
                    <a:pt x="44565" y="91890"/>
                    <a:pt x="44561" y="91890"/>
                    <a:pt x="44557" y="91890"/>
                  </a:cubicBezTo>
                  <a:cubicBezTo>
                    <a:pt x="44378" y="91890"/>
                    <a:pt x="44366" y="92149"/>
                    <a:pt x="44543" y="92182"/>
                  </a:cubicBezTo>
                  <a:cubicBezTo>
                    <a:pt x="44756" y="92222"/>
                    <a:pt x="44966" y="92256"/>
                    <a:pt x="45176" y="92290"/>
                  </a:cubicBezTo>
                  <a:cubicBezTo>
                    <a:pt x="46839" y="93142"/>
                    <a:pt x="49507" y="94192"/>
                    <a:pt x="49274" y="96510"/>
                  </a:cubicBezTo>
                  <a:cubicBezTo>
                    <a:pt x="49070" y="98562"/>
                    <a:pt x="47444" y="98800"/>
                    <a:pt x="45832" y="98919"/>
                  </a:cubicBezTo>
                  <a:cubicBezTo>
                    <a:pt x="45775" y="98919"/>
                    <a:pt x="45715" y="98914"/>
                    <a:pt x="45662" y="98914"/>
                  </a:cubicBezTo>
                  <a:cubicBezTo>
                    <a:pt x="45610" y="98917"/>
                    <a:pt x="45562" y="98925"/>
                    <a:pt x="45514" y="98942"/>
                  </a:cubicBezTo>
                  <a:lnTo>
                    <a:pt x="45426" y="98948"/>
                  </a:lnTo>
                  <a:cubicBezTo>
                    <a:pt x="45321" y="98902"/>
                    <a:pt x="45216" y="98851"/>
                    <a:pt x="45105" y="98814"/>
                  </a:cubicBezTo>
                  <a:cubicBezTo>
                    <a:pt x="45086" y="98808"/>
                    <a:pt x="45067" y="98805"/>
                    <a:pt x="45048" y="98805"/>
                  </a:cubicBezTo>
                  <a:cubicBezTo>
                    <a:pt x="44951" y="98805"/>
                    <a:pt x="44868" y="98886"/>
                    <a:pt x="44873" y="98990"/>
                  </a:cubicBezTo>
                  <a:cubicBezTo>
                    <a:pt x="44824" y="98993"/>
                    <a:pt x="44776" y="98999"/>
                    <a:pt x="44728" y="99005"/>
                  </a:cubicBezTo>
                  <a:cubicBezTo>
                    <a:pt x="44674" y="99007"/>
                    <a:pt x="44682" y="99087"/>
                    <a:pt x="44734" y="99095"/>
                  </a:cubicBezTo>
                  <a:cubicBezTo>
                    <a:pt x="44804" y="99110"/>
                    <a:pt x="44878" y="99118"/>
                    <a:pt x="44955" y="99127"/>
                  </a:cubicBezTo>
                  <a:lnTo>
                    <a:pt x="45199" y="99263"/>
                  </a:lnTo>
                  <a:cubicBezTo>
                    <a:pt x="45176" y="99345"/>
                    <a:pt x="45171" y="99430"/>
                    <a:pt x="45182" y="99513"/>
                  </a:cubicBezTo>
                  <a:cubicBezTo>
                    <a:pt x="45659" y="102631"/>
                    <a:pt x="45906" y="105796"/>
                    <a:pt x="46087" y="108943"/>
                  </a:cubicBezTo>
                  <a:cubicBezTo>
                    <a:pt x="46161" y="110214"/>
                    <a:pt x="46212" y="111488"/>
                    <a:pt x="46249" y="112760"/>
                  </a:cubicBezTo>
                  <a:cubicBezTo>
                    <a:pt x="46178" y="113174"/>
                    <a:pt x="46036" y="113591"/>
                    <a:pt x="45693" y="113622"/>
                  </a:cubicBezTo>
                  <a:cubicBezTo>
                    <a:pt x="45686" y="113623"/>
                    <a:pt x="45679" y="113623"/>
                    <a:pt x="45672" y="113623"/>
                  </a:cubicBezTo>
                  <a:cubicBezTo>
                    <a:pt x="45300" y="113623"/>
                    <a:pt x="44955" y="112723"/>
                    <a:pt x="44816" y="112447"/>
                  </a:cubicBezTo>
                  <a:cubicBezTo>
                    <a:pt x="44521" y="111857"/>
                    <a:pt x="44277" y="111241"/>
                    <a:pt x="44092" y="110609"/>
                  </a:cubicBezTo>
                  <a:cubicBezTo>
                    <a:pt x="43897" y="109922"/>
                    <a:pt x="43800" y="108474"/>
                    <a:pt x="42834" y="108474"/>
                  </a:cubicBezTo>
                  <a:cubicBezTo>
                    <a:pt x="42774" y="108474"/>
                    <a:pt x="42711" y="108480"/>
                    <a:pt x="42645" y="108492"/>
                  </a:cubicBezTo>
                  <a:cubicBezTo>
                    <a:pt x="42202" y="108568"/>
                    <a:pt x="41916" y="108940"/>
                    <a:pt x="41731" y="109323"/>
                  </a:cubicBezTo>
                  <a:cubicBezTo>
                    <a:pt x="41487" y="109831"/>
                    <a:pt x="41317" y="110373"/>
                    <a:pt x="41059" y="110878"/>
                  </a:cubicBezTo>
                  <a:cubicBezTo>
                    <a:pt x="40553" y="111871"/>
                    <a:pt x="39827" y="112794"/>
                    <a:pt x="38751" y="113191"/>
                  </a:cubicBezTo>
                  <a:cubicBezTo>
                    <a:pt x="38190" y="113397"/>
                    <a:pt x="37580" y="113475"/>
                    <a:pt x="36968" y="113475"/>
                  </a:cubicBezTo>
                  <a:cubicBezTo>
                    <a:pt x="36392" y="113475"/>
                    <a:pt x="35814" y="113406"/>
                    <a:pt x="35269" y="113310"/>
                  </a:cubicBezTo>
                  <a:cubicBezTo>
                    <a:pt x="34270" y="113131"/>
                    <a:pt x="33308" y="112825"/>
                    <a:pt x="32466" y="112246"/>
                  </a:cubicBezTo>
                  <a:cubicBezTo>
                    <a:pt x="32048" y="111957"/>
                    <a:pt x="31665" y="111622"/>
                    <a:pt x="31410" y="111176"/>
                  </a:cubicBezTo>
                  <a:cubicBezTo>
                    <a:pt x="31140" y="110708"/>
                    <a:pt x="31044" y="110166"/>
                    <a:pt x="30970" y="109641"/>
                  </a:cubicBezTo>
                  <a:cubicBezTo>
                    <a:pt x="30834" y="108670"/>
                    <a:pt x="30553" y="107476"/>
                    <a:pt x="29636" y="106953"/>
                  </a:cubicBezTo>
                  <a:cubicBezTo>
                    <a:pt x="29604" y="106934"/>
                    <a:pt x="29569" y="106925"/>
                    <a:pt x="29535" y="106925"/>
                  </a:cubicBezTo>
                  <a:cubicBezTo>
                    <a:pt x="29451" y="106925"/>
                    <a:pt x="29372" y="106978"/>
                    <a:pt x="29344" y="107064"/>
                  </a:cubicBezTo>
                  <a:cubicBezTo>
                    <a:pt x="29199" y="107524"/>
                    <a:pt x="29077" y="107998"/>
                    <a:pt x="28890" y="108440"/>
                  </a:cubicBezTo>
                  <a:cubicBezTo>
                    <a:pt x="28697" y="108894"/>
                    <a:pt x="28422" y="109300"/>
                    <a:pt x="28226" y="109757"/>
                  </a:cubicBezTo>
                  <a:cubicBezTo>
                    <a:pt x="28002" y="110279"/>
                    <a:pt x="27806" y="111003"/>
                    <a:pt x="27289" y="111324"/>
                  </a:cubicBezTo>
                  <a:cubicBezTo>
                    <a:pt x="27093" y="111445"/>
                    <a:pt x="26894" y="111494"/>
                    <a:pt x="26695" y="111494"/>
                  </a:cubicBezTo>
                  <a:cubicBezTo>
                    <a:pt x="26165" y="111494"/>
                    <a:pt x="25633" y="111151"/>
                    <a:pt x="25152" y="110941"/>
                  </a:cubicBezTo>
                  <a:cubicBezTo>
                    <a:pt x="23345" y="110149"/>
                    <a:pt x="21123" y="109556"/>
                    <a:pt x="19565" y="108256"/>
                  </a:cubicBezTo>
                  <a:cubicBezTo>
                    <a:pt x="18149" y="107075"/>
                    <a:pt x="17246" y="105866"/>
                    <a:pt x="16647" y="104130"/>
                  </a:cubicBezTo>
                  <a:cubicBezTo>
                    <a:pt x="15583" y="101039"/>
                    <a:pt x="16057" y="97191"/>
                    <a:pt x="17666" y="94359"/>
                  </a:cubicBezTo>
                  <a:cubicBezTo>
                    <a:pt x="18387" y="93090"/>
                    <a:pt x="19636" y="92514"/>
                    <a:pt x="20904" y="91921"/>
                  </a:cubicBezTo>
                  <a:cubicBezTo>
                    <a:pt x="21083" y="91839"/>
                    <a:pt x="21128" y="91555"/>
                    <a:pt x="20947" y="91447"/>
                  </a:cubicBezTo>
                  <a:cubicBezTo>
                    <a:pt x="18946" y="90236"/>
                    <a:pt x="16866" y="89211"/>
                    <a:pt x="15030" y="87735"/>
                  </a:cubicBezTo>
                  <a:cubicBezTo>
                    <a:pt x="12822" y="85962"/>
                    <a:pt x="11230" y="84043"/>
                    <a:pt x="9723" y="81665"/>
                  </a:cubicBezTo>
                  <a:cubicBezTo>
                    <a:pt x="9711" y="81645"/>
                    <a:pt x="9688" y="81636"/>
                    <a:pt x="9666" y="81636"/>
                  </a:cubicBezTo>
                  <a:cubicBezTo>
                    <a:pt x="9631" y="81636"/>
                    <a:pt x="9599" y="81659"/>
                    <a:pt x="9612" y="81702"/>
                  </a:cubicBezTo>
                  <a:cubicBezTo>
                    <a:pt x="10007" y="82965"/>
                    <a:pt x="10685" y="84165"/>
                    <a:pt x="11539" y="85286"/>
                  </a:cubicBezTo>
                  <a:cubicBezTo>
                    <a:pt x="12033" y="87693"/>
                    <a:pt x="13202" y="89824"/>
                    <a:pt x="13426" y="92321"/>
                  </a:cubicBezTo>
                  <a:cubicBezTo>
                    <a:pt x="13670" y="95029"/>
                    <a:pt x="13540" y="97708"/>
                    <a:pt x="13304" y="100409"/>
                  </a:cubicBezTo>
                  <a:lnTo>
                    <a:pt x="13705" y="100177"/>
                  </a:lnTo>
                  <a:lnTo>
                    <a:pt x="13705" y="100177"/>
                  </a:lnTo>
                  <a:cubicBezTo>
                    <a:pt x="13702" y="100199"/>
                    <a:pt x="13699" y="100219"/>
                    <a:pt x="13696" y="100239"/>
                  </a:cubicBezTo>
                  <a:cubicBezTo>
                    <a:pt x="12984" y="100619"/>
                    <a:pt x="12442" y="101462"/>
                    <a:pt x="12042" y="102129"/>
                  </a:cubicBezTo>
                  <a:cubicBezTo>
                    <a:pt x="11576" y="102904"/>
                    <a:pt x="11219" y="103761"/>
                    <a:pt x="10957" y="104624"/>
                  </a:cubicBezTo>
                  <a:cubicBezTo>
                    <a:pt x="10642" y="105679"/>
                    <a:pt x="10415" y="106871"/>
                    <a:pt x="10546" y="107995"/>
                  </a:cubicBezTo>
                  <a:cubicBezTo>
                    <a:pt x="10035" y="110208"/>
                    <a:pt x="9919" y="112507"/>
                    <a:pt x="9882" y="114772"/>
                  </a:cubicBezTo>
                  <a:cubicBezTo>
                    <a:pt x="9848" y="116872"/>
                    <a:pt x="9788" y="119216"/>
                    <a:pt x="10909" y="121075"/>
                  </a:cubicBezTo>
                  <a:cubicBezTo>
                    <a:pt x="11244" y="121634"/>
                    <a:pt x="11658" y="122127"/>
                    <a:pt x="12115" y="122581"/>
                  </a:cubicBezTo>
                  <a:cubicBezTo>
                    <a:pt x="12070" y="122618"/>
                    <a:pt x="12027" y="122664"/>
                    <a:pt x="11996" y="122712"/>
                  </a:cubicBezTo>
                  <a:cubicBezTo>
                    <a:pt x="11834" y="122956"/>
                    <a:pt x="11817" y="123265"/>
                    <a:pt x="11795" y="123543"/>
                  </a:cubicBezTo>
                  <a:cubicBezTo>
                    <a:pt x="11758" y="123981"/>
                    <a:pt x="11727" y="124415"/>
                    <a:pt x="11695" y="124849"/>
                  </a:cubicBezTo>
                  <a:cubicBezTo>
                    <a:pt x="11630" y="125689"/>
                    <a:pt x="11565" y="126529"/>
                    <a:pt x="11508" y="127372"/>
                  </a:cubicBezTo>
                  <a:cubicBezTo>
                    <a:pt x="11278" y="130675"/>
                    <a:pt x="11057" y="133981"/>
                    <a:pt x="10816" y="137284"/>
                  </a:cubicBezTo>
                  <a:cubicBezTo>
                    <a:pt x="10325" y="143950"/>
                    <a:pt x="9854" y="150619"/>
                    <a:pt x="9397" y="157288"/>
                  </a:cubicBezTo>
                  <a:cubicBezTo>
                    <a:pt x="9272" y="159144"/>
                    <a:pt x="9147" y="160997"/>
                    <a:pt x="9022" y="162853"/>
                  </a:cubicBezTo>
                  <a:cubicBezTo>
                    <a:pt x="8991" y="163316"/>
                    <a:pt x="8948" y="163781"/>
                    <a:pt x="8934" y="164247"/>
                  </a:cubicBezTo>
                  <a:cubicBezTo>
                    <a:pt x="8920" y="164709"/>
                    <a:pt x="8968" y="165178"/>
                    <a:pt x="8982" y="165640"/>
                  </a:cubicBezTo>
                  <a:lnTo>
                    <a:pt x="9127" y="165564"/>
                  </a:lnTo>
                  <a:lnTo>
                    <a:pt x="9127" y="165564"/>
                  </a:lnTo>
                  <a:cubicBezTo>
                    <a:pt x="9127" y="165564"/>
                    <a:pt x="9090" y="165656"/>
                    <a:pt x="9486" y="165656"/>
                  </a:cubicBezTo>
                  <a:cubicBezTo>
                    <a:pt x="9605" y="165656"/>
                    <a:pt x="9763" y="165648"/>
                    <a:pt x="9973" y="165626"/>
                  </a:cubicBezTo>
                  <a:cubicBezTo>
                    <a:pt x="10881" y="165535"/>
                    <a:pt x="17646" y="164726"/>
                    <a:pt x="17646" y="164726"/>
                  </a:cubicBezTo>
                  <a:cubicBezTo>
                    <a:pt x="17958" y="163137"/>
                    <a:pt x="17834" y="163719"/>
                    <a:pt x="18052" y="162113"/>
                  </a:cubicBezTo>
                  <a:cubicBezTo>
                    <a:pt x="18276" y="160487"/>
                    <a:pt x="18503" y="158858"/>
                    <a:pt x="18733" y="157232"/>
                  </a:cubicBezTo>
                  <a:cubicBezTo>
                    <a:pt x="19193" y="154031"/>
                    <a:pt x="19638" y="150827"/>
                    <a:pt x="20155" y="147634"/>
                  </a:cubicBezTo>
                  <a:cubicBezTo>
                    <a:pt x="20654" y="144569"/>
                    <a:pt x="21273" y="141504"/>
                    <a:pt x="22368" y="138590"/>
                  </a:cubicBezTo>
                  <a:cubicBezTo>
                    <a:pt x="23155" y="136495"/>
                    <a:pt x="24528" y="133944"/>
                    <a:pt x="27102" y="133933"/>
                  </a:cubicBezTo>
                  <a:cubicBezTo>
                    <a:pt x="27108" y="133933"/>
                    <a:pt x="27113" y="133933"/>
                    <a:pt x="27119" y="133933"/>
                  </a:cubicBezTo>
                  <a:cubicBezTo>
                    <a:pt x="27670" y="133933"/>
                    <a:pt x="28230" y="134073"/>
                    <a:pt x="28671" y="134415"/>
                  </a:cubicBezTo>
                  <a:cubicBezTo>
                    <a:pt x="29239" y="134858"/>
                    <a:pt x="29466" y="135556"/>
                    <a:pt x="29571" y="136243"/>
                  </a:cubicBezTo>
                  <a:cubicBezTo>
                    <a:pt x="29724" y="137236"/>
                    <a:pt x="29778" y="138252"/>
                    <a:pt x="29767" y="139268"/>
                  </a:cubicBezTo>
                  <a:cubicBezTo>
                    <a:pt x="29616" y="140031"/>
                    <a:pt x="29574" y="140815"/>
                    <a:pt x="29645" y="141589"/>
                  </a:cubicBezTo>
                  <a:cubicBezTo>
                    <a:pt x="29663" y="141796"/>
                    <a:pt x="29814" y="141902"/>
                    <a:pt x="29964" y="141902"/>
                  </a:cubicBezTo>
                  <a:cubicBezTo>
                    <a:pt x="30109" y="141902"/>
                    <a:pt x="30252" y="141804"/>
                    <a:pt x="30278" y="141604"/>
                  </a:cubicBezTo>
                  <a:cubicBezTo>
                    <a:pt x="30388" y="140698"/>
                    <a:pt x="30448" y="139785"/>
                    <a:pt x="30456" y="138871"/>
                  </a:cubicBezTo>
                  <a:cubicBezTo>
                    <a:pt x="30578" y="138439"/>
                    <a:pt x="30754" y="138022"/>
                    <a:pt x="30978" y="137633"/>
                  </a:cubicBezTo>
                  <a:cubicBezTo>
                    <a:pt x="31254" y="137154"/>
                    <a:pt x="31634" y="136481"/>
                    <a:pt x="32119" y="136186"/>
                  </a:cubicBezTo>
                  <a:cubicBezTo>
                    <a:pt x="32235" y="136115"/>
                    <a:pt x="32352" y="136084"/>
                    <a:pt x="32467" y="136084"/>
                  </a:cubicBezTo>
                  <a:cubicBezTo>
                    <a:pt x="32820" y="136084"/>
                    <a:pt x="33152" y="136371"/>
                    <a:pt x="33359" y="136652"/>
                  </a:cubicBezTo>
                  <a:cubicBezTo>
                    <a:pt x="33743" y="137162"/>
                    <a:pt x="33799" y="137846"/>
                    <a:pt x="33850" y="138459"/>
                  </a:cubicBezTo>
                  <a:cubicBezTo>
                    <a:pt x="33913" y="139191"/>
                    <a:pt x="33876" y="139935"/>
                    <a:pt x="33865" y="140670"/>
                  </a:cubicBezTo>
                  <a:cubicBezTo>
                    <a:pt x="33836" y="142188"/>
                    <a:pt x="33779" y="143706"/>
                    <a:pt x="33691" y="145222"/>
                  </a:cubicBezTo>
                  <a:cubicBezTo>
                    <a:pt x="33649" y="145920"/>
                    <a:pt x="33603" y="146618"/>
                    <a:pt x="33550" y="147319"/>
                  </a:cubicBezTo>
                  <a:cubicBezTo>
                    <a:pt x="33436" y="148301"/>
                    <a:pt x="33351" y="149288"/>
                    <a:pt x="33277" y="150276"/>
                  </a:cubicBezTo>
                  <a:cubicBezTo>
                    <a:pt x="33260" y="150521"/>
                    <a:pt x="33441" y="150644"/>
                    <a:pt x="33629" y="150644"/>
                  </a:cubicBezTo>
                  <a:cubicBezTo>
                    <a:pt x="33811" y="150644"/>
                    <a:pt x="34001" y="150528"/>
                    <a:pt x="34023" y="150293"/>
                  </a:cubicBezTo>
                  <a:cubicBezTo>
                    <a:pt x="34228" y="148553"/>
                    <a:pt x="34418" y="146800"/>
                    <a:pt x="34758" y="145077"/>
                  </a:cubicBezTo>
                  <a:cubicBezTo>
                    <a:pt x="35079" y="143448"/>
                    <a:pt x="35522" y="141745"/>
                    <a:pt x="36342" y="140290"/>
                  </a:cubicBezTo>
                  <a:cubicBezTo>
                    <a:pt x="36694" y="139662"/>
                    <a:pt x="37191" y="139129"/>
                    <a:pt x="37937" y="139032"/>
                  </a:cubicBezTo>
                  <a:cubicBezTo>
                    <a:pt x="38025" y="139021"/>
                    <a:pt x="38113" y="139016"/>
                    <a:pt x="38201" y="139016"/>
                  </a:cubicBezTo>
                  <a:cubicBezTo>
                    <a:pt x="38740" y="139016"/>
                    <a:pt x="39281" y="139216"/>
                    <a:pt x="39728" y="139506"/>
                  </a:cubicBezTo>
                  <a:cubicBezTo>
                    <a:pt x="41030" y="140355"/>
                    <a:pt x="41408" y="142018"/>
                    <a:pt x="41578" y="143465"/>
                  </a:cubicBezTo>
                  <a:cubicBezTo>
                    <a:pt x="41796" y="145284"/>
                    <a:pt x="41742" y="147135"/>
                    <a:pt x="42582" y="148815"/>
                  </a:cubicBezTo>
                  <a:cubicBezTo>
                    <a:pt x="42666" y="148982"/>
                    <a:pt x="42822" y="149056"/>
                    <a:pt x="42980" y="149056"/>
                  </a:cubicBezTo>
                  <a:cubicBezTo>
                    <a:pt x="43225" y="149056"/>
                    <a:pt x="43475" y="148879"/>
                    <a:pt x="43474" y="148596"/>
                  </a:cubicBezTo>
                  <a:cubicBezTo>
                    <a:pt x="43465" y="147064"/>
                    <a:pt x="43590" y="145537"/>
                    <a:pt x="43848" y="144027"/>
                  </a:cubicBezTo>
                  <a:cubicBezTo>
                    <a:pt x="43973" y="143272"/>
                    <a:pt x="44138" y="142526"/>
                    <a:pt x="44342" y="141788"/>
                  </a:cubicBezTo>
                  <a:cubicBezTo>
                    <a:pt x="44463" y="141359"/>
                    <a:pt x="44597" y="140942"/>
                    <a:pt x="45003" y="140942"/>
                  </a:cubicBezTo>
                  <a:cubicBezTo>
                    <a:pt x="45080" y="140942"/>
                    <a:pt x="45168" y="140957"/>
                    <a:pt x="45267" y="140991"/>
                  </a:cubicBezTo>
                  <a:cubicBezTo>
                    <a:pt x="46638" y="141450"/>
                    <a:pt x="47920" y="142112"/>
                    <a:pt x="49359" y="142361"/>
                  </a:cubicBezTo>
                  <a:cubicBezTo>
                    <a:pt x="49872" y="142451"/>
                    <a:pt x="50371" y="142476"/>
                    <a:pt x="50879" y="142476"/>
                  </a:cubicBezTo>
                  <a:cubicBezTo>
                    <a:pt x="51048" y="142476"/>
                    <a:pt x="51219" y="142473"/>
                    <a:pt x="51391" y="142469"/>
                  </a:cubicBezTo>
                  <a:cubicBezTo>
                    <a:pt x="51668" y="142461"/>
                    <a:pt x="51953" y="142447"/>
                    <a:pt x="52239" y="142447"/>
                  </a:cubicBezTo>
                  <a:cubicBezTo>
                    <a:pt x="52659" y="142447"/>
                    <a:pt x="53080" y="142478"/>
                    <a:pt x="53474" y="142608"/>
                  </a:cubicBezTo>
                  <a:cubicBezTo>
                    <a:pt x="54748" y="143028"/>
                    <a:pt x="55015" y="144439"/>
                    <a:pt x="55171" y="145605"/>
                  </a:cubicBezTo>
                  <a:cubicBezTo>
                    <a:pt x="55375" y="147152"/>
                    <a:pt x="55526" y="148698"/>
                    <a:pt x="55588" y="150259"/>
                  </a:cubicBezTo>
                  <a:cubicBezTo>
                    <a:pt x="55713" y="153386"/>
                    <a:pt x="55634" y="156525"/>
                    <a:pt x="55620" y="159655"/>
                  </a:cubicBezTo>
                  <a:cubicBezTo>
                    <a:pt x="55614" y="161415"/>
                    <a:pt x="55605" y="160935"/>
                    <a:pt x="55628" y="162695"/>
                  </a:cubicBezTo>
                  <a:lnTo>
                    <a:pt x="57475" y="162547"/>
                  </a:lnTo>
                  <a:lnTo>
                    <a:pt x="59678" y="161957"/>
                  </a:lnTo>
                  <a:lnTo>
                    <a:pt x="60183" y="153489"/>
                  </a:lnTo>
                  <a:lnTo>
                    <a:pt x="60262" y="152609"/>
                  </a:lnTo>
                  <a:cubicBezTo>
                    <a:pt x="60313" y="148009"/>
                    <a:pt x="60018" y="143190"/>
                    <a:pt x="60027" y="138593"/>
                  </a:cubicBezTo>
                  <a:cubicBezTo>
                    <a:pt x="60027" y="137951"/>
                    <a:pt x="60030" y="137313"/>
                    <a:pt x="60021" y="136671"/>
                  </a:cubicBezTo>
                  <a:cubicBezTo>
                    <a:pt x="60015" y="136175"/>
                    <a:pt x="60140" y="135451"/>
                    <a:pt x="59732" y="135074"/>
                  </a:cubicBezTo>
                  <a:cubicBezTo>
                    <a:pt x="59588" y="134943"/>
                    <a:pt x="59410" y="134877"/>
                    <a:pt x="59236" y="134877"/>
                  </a:cubicBezTo>
                  <a:cubicBezTo>
                    <a:pt x="59005" y="134877"/>
                    <a:pt x="58783" y="134994"/>
                    <a:pt x="58667" y="135230"/>
                  </a:cubicBezTo>
                  <a:cubicBezTo>
                    <a:pt x="58535" y="135213"/>
                    <a:pt x="58403" y="135204"/>
                    <a:pt x="58271" y="135204"/>
                  </a:cubicBezTo>
                  <a:cubicBezTo>
                    <a:pt x="58207" y="135204"/>
                    <a:pt x="58143" y="135206"/>
                    <a:pt x="58080" y="135210"/>
                  </a:cubicBezTo>
                  <a:cubicBezTo>
                    <a:pt x="57654" y="135233"/>
                    <a:pt x="57229" y="135255"/>
                    <a:pt x="56803" y="135272"/>
                  </a:cubicBezTo>
                  <a:cubicBezTo>
                    <a:pt x="56084" y="135300"/>
                    <a:pt x="55364" y="135312"/>
                    <a:pt x="54645" y="135312"/>
                  </a:cubicBezTo>
                  <a:cubicBezTo>
                    <a:pt x="54567" y="135312"/>
                    <a:pt x="54489" y="135312"/>
                    <a:pt x="54411" y="135312"/>
                  </a:cubicBezTo>
                  <a:cubicBezTo>
                    <a:pt x="53888" y="135312"/>
                    <a:pt x="53369" y="135298"/>
                    <a:pt x="52850" y="135287"/>
                  </a:cubicBezTo>
                  <a:cubicBezTo>
                    <a:pt x="53213" y="135272"/>
                    <a:pt x="53576" y="135252"/>
                    <a:pt x="53942" y="135227"/>
                  </a:cubicBezTo>
                  <a:cubicBezTo>
                    <a:pt x="55177" y="135136"/>
                    <a:pt x="56403" y="134972"/>
                    <a:pt x="57620" y="134733"/>
                  </a:cubicBezTo>
                  <a:cubicBezTo>
                    <a:pt x="58840" y="134489"/>
                    <a:pt x="60112" y="134231"/>
                    <a:pt x="61176" y="133564"/>
                  </a:cubicBezTo>
                  <a:cubicBezTo>
                    <a:pt x="61519" y="133345"/>
                    <a:pt x="61468" y="132965"/>
                    <a:pt x="61224" y="132775"/>
                  </a:cubicBezTo>
                  <a:cubicBezTo>
                    <a:pt x="61525" y="132287"/>
                    <a:pt x="61727" y="131722"/>
                    <a:pt x="61874" y="131200"/>
                  </a:cubicBezTo>
                  <a:cubicBezTo>
                    <a:pt x="62410" y="129259"/>
                    <a:pt x="62640" y="127156"/>
                    <a:pt x="62589" y="125144"/>
                  </a:cubicBezTo>
                  <a:cubicBezTo>
                    <a:pt x="62586" y="125016"/>
                    <a:pt x="62473" y="124934"/>
                    <a:pt x="62362" y="124923"/>
                  </a:cubicBezTo>
                  <a:cubicBezTo>
                    <a:pt x="62603" y="123648"/>
                    <a:pt x="62677" y="122349"/>
                    <a:pt x="62586" y="121055"/>
                  </a:cubicBezTo>
                  <a:cubicBezTo>
                    <a:pt x="62581" y="120950"/>
                    <a:pt x="62567" y="120850"/>
                    <a:pt x="62555" y="120748"/>
                  </a:cubicBezTo>
                  <a:cubicBezTo>
                    <a:pt x="62626" y="120428"/>
                    <a:pt x="62518" y="120070"/>
                    <a:pt x="62379" y="119749"/>
                  </a:cubicBezTo>
                  <a:cubicBezTo>
                    <a:pt x="62325" y="119534"/>
                    <a:pt x="62260" y="119321"/>
                    <a:pt x="62183" y="119111"/>
                  </a:cubicBezTo>
                  <a:cubicBezTo>
                    <a:pt x="62152" y="119028"/>
                    <a:pt x="62084" y="118966"/>
                    <a:pt x="62002" y="118940"/>
                  </a:cubicBezTo>
                  <a:cubicBezTo>
                    <a:pt x="61871" y="118660"/>
                    <a:pt x="61744" y="118381"/>
                    <a:pt x="61619" y="118098"/>
                  </a:cubicBezTo>
                  <a:cubicBezTo>
                    <a:pt x="61281" y="117317"/>
                    <a:pt x="60949" y="116534"/>
                    <a:pt x="60620" y="115748"/>
                  </a:cubicBezTo>
                  <a:cubicBezTo>
                    <a:pt x="60674" y="115325"/>
                    <a:pt x="60694" y="114894"/>
                    <a:pt x="60736" y="114491"/>
                  </a:cubicBezTo>
                  <a:cubicBezTo>
                    <a:pt x="60909" y="112867"/>
                    <a:pt x="61082" y="111241"/>
                    <a:pt x="61253" y="109618"/>
                  </a:cubicBezTo>
                  <a:cubicBezTo>
                    <a:pt x="61429" y="107981"/>
                    <a:pt x="61658" y="106304"/>
                    <a:pt x="61641" y="104655"/>
                  </a:cubicBezTo>
                  <a:cubicBezTo>
                    <a:pt x="61639" y="104578"/>
                    <a:pt x="61613" y="104504"/>
                    <a:pt x="61570" y="104439"/>
                  </a:cubicBezTo>
                  <a:cubicBezTo>
                    <a:pt x="61951" y="100038"/>
                    <a:pt x="62629" y="95710"/>
                    <a:pt x="64173" y="91501"/>
                  </a:cubicBezTo>
                  <a:cubicBezTo>
                    <a:pt x="64198" y="91436"/>
                    <a:pt x="64207" y="91365"/>
                    <a:pt x="64204" y="91297"/>
                  </a:cubicBezTo>
                  <a:cubicBezTo>
                    <a:pt x="64272" y="91175"/>
                    <a:pt x="64343" y="91056"/>
                    <a:pt x="64405" y="90931"/>
                  </a:cubicBezTo>
                  <a:cubicBezTo>
                    <a:pt x="64902" y="89952"/>
                    <a:pt x="65413" y="88978"/>
                    <a:pt x="65927" y="88005"/>
                  </a:cubicBezTo>
                  <a:cubicBezTo>
                    <a:pt x="66023" y="87985"/>
                    <a:pt x="66105" y="87926"/>
                    <a:pt x="66156" y="87840"/>
                  </a:cubicBezTo>
                  <a:cubicBezTo>
                    <a:pt x="66202" y="87775"/>
                    <a:pt x="66242" y="87704"/>
                    <a:pt x="66278" y="87630"/>
                  </a:cubicBezTo>
                  <a:cubicBezTo>
                    <a:pt x="67365" y="85732"/>
                    <a:pt x="68540" y="83853"/>
                    <a:pt x="69142" y="81733"/>
                  </a:cubicBezTo>
                  <a:cubicBezTo>
                    <a:pt x="70155" y="79622"/>
                    <a:pt x="71089" y="77477"/>
                    <a:pt x="71858" y="75257"/>
                  </a:cubicBezTo>
                  <a:cubicBezTo>
                    <a:pt x="74224" y="68432"/>
                    <a:pt x="75467" y="61304"/>
                    <a:pt x="76500" y="54172"/>
                  </a:cubicBezTo>
                  <a:cubicBezTo>
                    <a:pt x="77899" y="52975"/>
                    <a:pt x="79540" y="50863"/>
                    <a:pt x="78694" y="49447"/>
                  </a:cubicBezTo>
                  <a:cubicBezTo>
                    <a:pt x="78683" y="49427"/>
                    <a:pt x="78669" y="49410"/>
                    <a:pt x="78649" y="49396"/>
                  </a:cubicBezTo>
                  <a:cubicBezTo>
                    <a:pt x="79066" y="47781"/>
                    <a:pt x="77726" y="45261"/>
                    <a:pt x="77227" y="44098"/>
                  </a:cubicBezTo>
                  <a:cubicBezTo>
                    <a:pt x="77218" y="44078"/>
                    <a:pt x="77200" y="44069"/>
                    <a:pt x="77182" y="44069"/>
                  </a:cubicBezTo>
                  <a:cubicBezTo>
                    <a:pt x="77150" y="44069"/>
                    <a:pt x="77117" y="44094"/>
                    <a:pt x="77128" y="44132"/>
                  </a:cubicBezTo>
                  <a:cubicBezTo>
                    <a:pt x="77684" y="45914"/>
                    <a:pt x="79228" y="49720"/>
                    <a:pt x="76177" y="49938"/>
                  </a:cubicBezTo>
                  <a:cubicBezTo>
                    <a:pt x="76051" y="49947"/>
                    <a:pt x="75925" y="49951"/>
                    <a:pt x="75801" y="49951"/>
                  </a:cubicBezTo>
                  <a:cubicBezTo>
                    <a:pt x="74697" y="49951"/>
                    <a:pt x="73660" y="49622"/>
                    <a:pt x="72604" y="49532"/>
                  </a:cubicBezTo>
                  <a:cubicBezTo>
                    <a:pt x="71055" y="49135"/>
                    <a:pt x="69582" y="48570"/>
                    <a:pt x="68597" y="47299"/>
                  </a:cubicBezTo>
                  <a:cubicBezTo>
                    <a:pt x="67243" y="45556"/>
                    <a:pt x="67402" y="44084"/>
                    <a:pt x="67828" y="42494"/>
                  </a:cubicBezTo>
                  <a:cubicBezTo>
                    <a:pt x="68410" y="41129"/>
                    <a:pt x="69258" y="39759"/>
                    <a:pt x="70615" y="39044"/>
                  </a:cubicBezTo>
                  <a:cubicBezTo>
                    <a:pt x="71557" y="38547"/>
                    <a:pt x="72576" y="38204"/>
                    <a:pt x="73481" y="37647"/>
                  </a:cubicBezTo>
                  <a:cubicBezTo>
                    <a:pt x="73512" y="37630"/>
                    <a:pt x="73521" y="37588"/>
                    <a:pt x="73501" y="37559"/>
                  </a:cubicBezTo>
                  <a:cubicBezTo>
                    <a:pt x="73512" y="37551"/>
                    <a:pt x="73523" y="37548"/>
                    <a:pt x="73535" y="37539"/>
                  </a:cubicBezTo>
                  <a:cubicBezTo>
                    <a:pt x="73579" y="37515"/>
                    <a:pt x="73559" y="37448"/>
                    <a:pt x="73512" y="37448"/>
                  </a:cubicBezTo>
                  <a:cubicBezTo>
                    <a:pt x="73510" y="37448"/>
                    <a:pt x="73508" y="37448"/>
                    <a:pt x="73506" y="37449"/>
                  </a:cubicBezTo>
                  <a:cubicBezTo>
                    <a:pt x="72977" y="37538"/>
                    <a:pt x="72278" y="37651"/>
                    <a:pt x="71594" y="37651"/>
                  </a:cubicBezTo>
                  <a:cubicBezTo>
                    <a:pt x="70894" y="37651"/>
                    <a:pt x="70211" y="37534"/>
                    <a:pt x="69741" y="37154"/>
                  </a:cubicBezTo>
                  <a:cubicBezTo>
                    <a:pt x="68847" y="36427"/>
                    <a:pt x="68586" y="35281"/>
                    <a:pt x="68642" y="34174"/>
                  </a:cubicBezTo>
                  <a:cubicBezTo>
                    <a:pt x="68722" y="32590"/>
                    <a:pt x="69165" y="31075"/>
                    <a:pt x="69329" y="29505"/>
                  </a:cubicBezTo>
                  <a:cubicBezTo>
                    <a:pt x="69729" y="28237"/>
                    <a:pt x="69979" y="26932"/>
                    <a:pt x="69988" y="25638"/>
                  </a:cubicBezTo>
                  <a:cubicBezTo>
                    <a:pt x="69989" y="25621"/>
                    <a:pt x="69976" y="25610"/>
                    <a:pt x="69963" y="25610"/>
                  </a:cubicBezTo>
                  <a:cubicBezTo>
                    <a:pt x="69954" y="25610"/>
                    <a:pt x="69946" y="25615"/>
                    <a:pt x="69942" y="25626"/>
                  </a:cubicBezTo>
                  <a:cubicBezTo>
                    <a:pt x="68864" y="28770"/>
                    <a:pt x="68421" y="32545"/>
                    <a:pt x="65552" y="34704"/>
                  </a:cubicBezTo>
                  <a:cubicBezTo>
                    <a:pt x="64482" y="35508"/>
                    <a:pt x="61588" y="36396"/>
                    <a:pt x="61579" y="38036"/>
                  </a:cubicBezTo>
                  <a:cubicBezTo>
                    <a:pt x="61570" y="39106"/>
                    <a:pt x="62022" y="40113"/>
                    <a:pt x="61956" y="41229"/>
                  </a:cubicBezTo>
                  <a:cubicBezTo>
                    <a:pt x="61891" y="42384"/>
                    <a:pt x="61741" y="43556"/>
                    <a:pt x="61281" y="44631"/>
                  </a:cubicBezTo>
                  <a:cubicBezTo>
                    <a:pt x="60725" y="45922"/>
                    <a:pt x="59893" y="47287"/>
                    <a:pt x="58747" y="48142"/>
                  </a:cubicBezTo>
                  <a:cubicBezTo>
                    <a:pt x="58594" y="48258"/>
                    <a:pt x="58432" y="48363"/>
                    <a:pt x="58270" y="48465"/>
                  </a:cubicBezTo>
                  <a:cubicBezTo>
                    <a:pt x="57283" y="48872"/>
                    <a:pt x="56245" y="49304"/>
                    <a:pt x="55262" y="49304"/>
                  </a:cubicBezTo>
                  <a:cubicBezTo>
                    <a:pt x="54682" y="49304"/>
                    <a:pt x="54122" y="49154"/>
                    <a:pt x="53602" y="48760"/>
                  </a:cubicBezTo>
                  <a:cubicBezTo>
                    <a:pt x="52123" y="47651"/>
                    <a:pt x="51908" y="45639"/>
                    <a:pt x="51729" y="43919"/>
                  </a:cubicBezTo>
                  <a:cubicBezTo>
                    <a:pt x="51727" y="43887"/>
                    <a:pt x="51697" y="43869"/>
                    <a:pt x="51667" y="43869"/>
                  </a:cubicBezTo>
                  <a:cubicBezTo>
                    <a:pt x="51651" y="43869"/>
                    <a:pt x="51636" y="43874"/>
                    <a:pt x="51624" y="43885"/>
                  </a:cubicBezTo>
                  <a:cubicBezTo>
                    <a:pt x="51794" y="41603"/>
                    <a:pt x="52137" y="39319"/>
                    <a:pt x="52989" y="37210"/>
                  </a:cubicBezTo>
                  <a:cubicBezTo>
                    <a:pt x="54016" y="34670"/>
                    <a:pt x="55058" y="32238"/>
                    <a:pt x="55580" y="29534"/>
                  </a:cubicBezTo>
                  <a:cubicBezTo>
                    <a:pt x="56167" y="26463"/>
                    <a:pt x="56448" y="23279"/>
                    <a:pt x="57578" y="20342"/>
                  </a:cubicBezTo>
                  <a:cubicBezTo>
                    <a:pt x="57969" y="19326"/>
                    <a:pt x="58369" y="18270"/>
                    <a:pt x="58962" y="17354"/>
                  </a:cubicBezTo>
                  <a:cubicBezTo>
                    <a:pt x="59564" y="16420"/>
                    <a:pt x="60376" y="15853"/>
                    <a:pt x="61116" y="15072"/>
                  </a:cubicBezTo>
                  <a:cubicBezTo>
                    <a:pt x="61258" y="14922"/>
                    <a:pt x="61207" y="14678"/>
                    <a:pt x="60983" y="14649"/>
                  </a:cubicBezTo>
                  <a:cubicBezTo>
                    <a:pt x="60963" y="14646"/>
                    <a:pt x="60943" y="14646"/>
                    <a:pt x="60923" y="14644"/>
                  </a:cubicBezTo>
                  <a:cubicBezTo>
                    <a:pt x="60938" y="14618"/>
                    <a:pt x="60949" y="14593"/>
                    <a:pt x="60958" y="14564"/>
                  </a:cubicBezTo>
                  <a:cubicBezTo>
                    <a:pt x="60975" y="14493"/>
                    <a:pt x="60986" y="14419"/>
                    <a:pt x="60994" y="14346"/>
                  </a:cubicBezTo>
                  <a:cubicBezTo>
                    <a:pt x="61003" y="14269"/>
                    <a:pt x="60997" y="14190"/>
                    <a:pt x="60980" y="14116"/>
                  </a:cubicBezTo>
                  <a:cubicBezTo>
                    <a:pt x="60966" y="14059"/>
                    <a:pt x="60949" y="14005"/>
                    <a:pt x="60929" y="13951"/>
                  </a:cubicBezTo>
                  <a:cubicBezTo>
                    <a:pt x="60912" y="13906"/>
                    <a:pt x="60895" y="13860"/>
                    <a:pt x="60875" y="13815"/>
                  </a:cubicBezTo>
                  <a:cubicBezTo>
                    <a:pt x="60844" y="13750"/>
                    <a:pt x="60793" y="13693"/>
                    <a:pt x="60733" y="13653"/>
                  </a:cubicBezTo>
                  <a:cubicBezTo>
                    <a:pt x="60699" y="13616"/>
                    <a:pt x="60657" y="13591"/>
                    <a:pt x="60611" y="13577"/>
                  </a:cubicBezTo>
                  <a:cubicBezTo>
                    <a:pt x="60560" y="13551"/>
                    <a:pt x="60506" y="13534"/>
                    <a:pt x="60452" y="13528"/>
                  </a:cubicBezTo>
                  <a:cubicBezTo>
                    <a:pt x="60467" y="13421"/>
                    <a:pt x="60481" y="13310"/>
                    <a:pt x="60486" y="13196"/>
                  </a:cubicBezTo>
                  <a:cubicBezTo>
                    <a:pt x="60491" y="13114"/>
                    <a:pt x="60424" y="13062"/>
                    <a:pt x="60358" y="13062"/>
                  </a:cubicBezTo>
                  <a:cubicBezTo>
                    <a:pt x="60312" y="13062"/>
                    <a:pt x="60268" y="13087"/>
                    <a:pt x="60248" y="13142"/>
                  </a:cubicBezTo>
                  <a:cubicBezTo>
                    <a:pt x="60177" y="13327"/>
                    <a:pt x="60092" y="13509"/>
                    <a:pt x="59990" y="13679"/>
                  </a:cubicBezTo>
                  <a:cubicBezTo>
                    <a:pt x="59953" y="13713"/>
                    <a:pt x="59922" y="13755"/>
                    <a:pt x="59896" y="13804"/>
                  </a:cubicBezTo>
                  <a:cubicBezTo>
                    <a:pt x="59885" y="13824"/>
                    <a:pt x="59876" y="13843"/>
                    <a:pt x="59868" y="13866"/>
                  </a:cubicBezTo>
                  <a:cubicBezTo>
                    <a:pt x="59859" y="13883"/>
                    <a:pt x="59851" y="13900"/>
                    <a:pt x="59845" y="13920"/>
                  </a:cubicBezTo>
                  <a:cubicBezTo>
                    <a:pt x="59107" y="15030"/>
                    <a:pt x="57907" y="15634"/>
                    <a:pt x="56936" y="16593"/>
                  </a:cubicBezTo>
                  <a:cubicBezTo>
                    <a:pt x="55864" y="17652"/>
                    <a:pt x="54853" y="18889"/>
                    <a:pt x="54141" y="20220"/>
                  </a:cubicBezTo>
                  <a:cubicBezTo>
                    <a:pt x="52671" y="22967"/>
                    <a:pt x="52109" y="25816"/>
                    <a:pt x="51865" y="28898"/>
                  </a:cubicBezTo>
                  <a:cubicBezTo>
                    <a:pt x="51573" y="32599"/>
                    <a:pt x="50128" y="36084"/>
                    <a:pt x="49722" y="39796"/>
                  </a:cubicBezTo>
                  <a:cubicBezTo>
                    <a:pt x="49569" y="41206"/>
                    <a:pt x="49481" y="42704"/>
                    <a:pt x="49013" y="44055"/>
                  </a:cubicBezTo>
                  <a:cubicBezTo>
                    <a:pt x="48576" y="45312"/>
                    <a:pt x="47730" y="45999"/>
                    <a:pt x="47027" y="47041"/>
                  </a:cubicBezTo>
                  <a:cubicBezTo>
                    <a:pt x="46995" y="47092"/>
                    <a:pt x="46984" y="47157"/>
                    <a:pt x="46995" y="47217"/>
                  </a:cubicBezTo>
                  <a:cubicBezTo>
                    <a:pt x="46088" y="47749"/>
                    <a:pt x="45144" y="48205"/>
                    <a:pt x="44160" y="48205"/>
                  </a:cubicBezTo>
                  <a:cubicBezTo>
                    <a:pt x="43698" y="48205"/>
                    <a:pt x="43227" y="48104"/>
                    <a:pt x="42747" y="47864"/>
                  </a:cubicBezTo>
                  <a:cubicBezTo>
                    <a:pt x="40885" y="46933"/>
                    <a:pt x="39262" y="44762"/>
                    <a:pt x="38573" y="42713"/>
                  </a:cubicBezTo>
                  <a:cubicBezTo>
                    <a:pt x="38714" y="41095"/>
                    <a:pt x="38553" y="39472"/>
                    <a:pt x="38814" y="37849"/>
                  </a:cubicBezTo>
                  <a:cubicBezTo>
                    <a:pt x="39089" y="36129"/>
                    <a:pt x="39537" y="34449"/>
                    <a:pt x="39991" y="32769"/>
                  </a:cubicBezTo>
                  <a:cubicBezTo>
                    <a:pt x="40741" y="29996"/>
                    <a:pt x="41603" y="27238"/>
                    <a:pt x="42219" y="24434"/>
                  </a:cubicBezTo>
                  <a:cubicBezTo>
                    <a:pt x="42878" y="21437"/>
                    <a:pt x="43337" y="18401"/>
                    <a:pt x="44001" y="15407"/>
                  </a:cubicBezTo>
                  <a:cubicBezTo>
                    <a:pt x="44657" y="12456"/>
                    <a:pt x="45792" y="9694"/>
                    <a:pt x="46558" y="6791"/>
                  </a:cubicBezTo>
                  <a:cubicBezTo>
                    <a:pt x="46597" y="6680"/>
                    <a:pt x="46507" y="6590"/>
                    <a:pt x="46414" y="6590"/>
                  </a:cubicBezTo>
                  <a:cubicBezTo>
                    <a:pt x="46372" y="6590"/>
                    <a:pt x="46329" y="6609"/>
                    <a:pt x="46297" y="6652"/>
                  </a:cubicBezTo>
                  <a:cubicBezTo>
                    <a:pt x="46184" y="6786"/>
                    <a:pt x="46082" y="6930"/>
                    <a:pt x="45977" y="7072"/>
                  </a:cubicBezTo>
                  <a:cubicBezTo>
                    <a:pt x="45991" y="6959"/>
                    <a:pt x="45994" y="6842"/>
                    <a:pt x="45988" y="6729"/>
                  </a:cubicBezTo>
                  <a:cubicBezTo>
                    <a:pt x="45937" y="5920"/>
                    <a:pt x="45318" y="5304"/>
                    <a:pt x="44904" y="4652"/>
                  </a:cubicBezTo>
                  <a:cubicBezTo>
                    <a:pt x="44862" y="4542"/>
                    <a:pt x="44757" y="4491"/>
                    <a:pt x="44647" y="4491"/>
                  </a:cubicBezTo>
                  <a:cubicBezTo>
                    <a:pt x="44543" y="4491"/>
                    <a:pt x="44434" y="4537"/>
                    <a:pt x="44370" y="4623"/>
                  </a:cubicBezTo>
                  <a:cubicBezTo>
                    <a:pt x="44200" y="4104"/>
                    <a:pt x="43982" y="3599"/>
                    <a:pt x="43723" y="3119"/>
                  </a:cubicBezTo>
                  <a:cubicBezTo>
                    <a:pt x="43684" y="3045"/>
                    <a:pt x="43614" y="3012"/>
                    <a:pt x="43546" y="3012"/>
                  </a:cubicBezTo>
                  <a:cubicBezTo>
                    <a:pt x="43436" y="3012"/>
                    <a:pt x="43328" y="3097"/>
                    <a:pt x="43354" y="3235"/>
                  </a:cubicBezTo>
                  <a:cubicBezTo>
                    <a:pt x="43786" y="5568"/>
                    <a:pt x="44140" y="7646"/>
                    <a:pt x="43062" y="9882"/>
                  </a:cubicBezTo>
                  <a:cubicBezTo>
                    <a:pt x="42293" y="11477"/>
                    <a:pt x="41374" y="12995"/>
                    <a:pt x="40613" y="14593"/>
                  </a:cubicBezTo>
                  <a:cubicBezTo>
                    <a:pt x="38947" y="18097"/>
                    <a:pt x="38854" y="22011"/>
                    <a:pt x="37886" y="25720"/>
                  </a:cubicBezTo>
                  <a:cubicBezTo>
                    <a:pt x="36992" y="29145"/>
                    <a:pt x="36072" y="32318"/>
                    <a:pt x="36027" y="35879"/>
                  </a:cubicBezTo>
                  <a:cubicBezTo>
                    <a:pt x="36013" y="37210"/>
                    <a:pt x="36024" y="38638"/>
                    <a:pt x="35638" y="39923"/>
                  </a:cubicBezTo>
                  <a:cubicBezTo>
                    <a:pt x="35437" y="40599"/>
                    <a:pt x="35105" y="41104"/>
                    <a:pt x="34736" y="41589"/>
                  </a:cubicBezTo>
                  <a:cubicBezTo>
                    <a:pt x="33858" y="42045"/>
                    <a:pt x="32810" y="42320"/>
                    <a:pt x="31785" y="42320"/>
                  </a:cubicBezTo>
                  <a:cubicBezTo>
                    <a:pt x="30710" y="42320"/>
                    <a:pt x="29661" y="42017"/>
                    <a:pt x="28859" y="41302"/>
                  </a:cubicBezTo>
                  <a:cubicBezTo>
                    <a:pt x="27346" y="39952"/>
                    <a:pt x="27295" y="38181"/>
                    <a:pt x="26980" y="36356"/>
                  </a:cubicBezTo>
                  <a:cubicBezTo>
                    <a:pt x="26974" y="36328"/>
                    <a:pt x="26957" y="36302"/>
                    <a:pt x="26935" y="36285"/>
                  </a:cubicBezTo>
                  <a:cubicBezTo>
                    <a:pt x="27267" y="33998"/>
                    <a:pt x="27286" y="31588"/>
                    <a:pt x="27616" y="29364"/>
                  </a:cubicBezTo>
                  <a:cubicBezTo>
                    <a:pt x="28101" y="26055"/>
                    <a:pt x="28606" y="22746"/>
                    <a:pt x="28754" y="19400"/>
                  </a:cubicBezTo>
                  <a:cubicBezTo>
                    <a:pt x="29006" y="13466"/>
                    <a:pt x="27891" y="6615"/>
                    <a:pt x="30981" y="1221"/>
                  </a:cubicBezTo>
                  <a:cubicBezTo>
                    <a:pt x="31023" y="1157"/>
                    <a:pt x="30971" y="1084"/>
                    <a:pt x="30908" y="1084"/>
                  </a:cubicBezTo>
                  <a:cubicBezTo>
                    <a:pt x="30890" y="1084"/>
                    <a:pt x="30871" y="1090"/>
                    <a:pt x="30854" y="1104"/>
                  </a:cubicBezTo>
                  <a:cubicBezTo>
                    <a:pt x="30025" y="1700"/>
                    <a:pt x="29455" y="2574"/>
                    <a:pt x="29043" y="3550"/>
                  </a:cubicBezTo>
                  <a:cubicBezTo>
                    <a:pt x="29043" y="3258"/>
                    <a:pt x="29026" y="2966"/>
                    <a:pt x="28992" y="2674"/>
                  </a:cubicBezTo>
                  <a:cubicBezTo>
                    <a:pt x="28958" y="2381"/>
                    <a:pt x="28935" y="2004"/>
                    <a:pt x="28722" y="1782"/>
                  </a:cubicBezTo>
                  <a:cubicBezTo>
                    <a:pt x="28643" y="1635"/>
                    <a:pt x="28490" y="1541"/>
                    <a:pt x="28322" y="1538"/>
                  </a:cubicBezTo>
                  <a:cubicBezTo>
                    <a:pt x="28319" y="1538"/>
                    <a:pt x="28316" y="1538"/>
                    <a:pt x="28313" y="1538"/>
                  </a:cubicBezTo>
                  <a:cubicBezTo>
                    <a:pt x="28172" y="1538"/>
                    <a:pt x="28037" y="1603"/>
                    <a:pt x="27945" y="1709"/>
                  </a:cubicBezTo>
                  <a:cubicBezTo>
                    <a:pt x="27843" y="1155"/>
                    <a:pt x="27701" y="608"/>
                    <a:pt x="27519" y="74"/>
                  </a:cubicBezTo>
                  <a:cubicBezTo>
                    <a:pt x="27501" y="22"/>
                    <a:pt x="27459" y="1"/>
                    <a:pt x="2741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1"/>
            <p:cNvSpPr/>
            <p:nvPr/>
          </p:nvSpPr>
          <p:spPr>
            <a:xfrm>
              <a:off x="7375581" y="3335259"/>
              <a:ext cx="8798" cy="503"/>
            </a:xfrm>
            <a:custGeom>
              <a:avLst/>
              <a:gdLst/>
              <a:ahLst/>
              <a:cxnLst/>
              <a:rect l="l" t="t" r="r" b="b"/>
              <a:pathLst>
                <a:path w="490" h="28" extrusionOk="0">
                  <a:moveTo>
                    <a:pt x="373" y="0"/>
                  </a:moveTo>
                  <a:cubicBezTo>
                    <a:pt x="313" y="0"/>
                    <a:pt x="188" y="7"/>
                    <a:pt x="0" y="28"/>
                  </a:cubicBezTo>
                  <a:cubicBezTo>
                    <a:pt x="367" y="26"/>
                    <a:pt x="489" y="0"/>
                    <a:pt x="373"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1"/>
            <p:cNvSpPr/>
            <p:nvPr/>
          </p:nvSpPr>
          <p:spPr>
            <a:xfrm>
              <a:off x="7345777" y="1719527"/>
              <a:ext cx="57133" cy="566624"/>
            </a:xfrm>
            <a:custGeom>
              <a:avLst/>
              <a:gdLst/>
              <a:ahLst/>
              <a:cxnLst/>
              <a:rect l="l" t="t" r="r" b="b"/>
              <a:pathLst>
                <a:path w="3182" h="31558" extrusionOk="0">
                  <a:moveTo>
                    <a:pt x="2895" y="0"/>
                  </a:moveTo>
                  <a:cubicBezTo>
                    <a:pt x="2895" y="0"/>
                    <a:pt x="2895" y="5"/>
                    <a:pt x="2895" y="14"/>
                  </a:cubicBezTo>
                  <a:cubicBezTo>
                    <a:pt x="2886" y="1388"/>
                    <a:pt x="1728" y="4021"/>
                    <a:pt x="1561" y="5386"/>
                  </a:cubicBezTo>
                  <a:cubicBezTo>
                    <a:pt x="1274" y="7744"/>
                    <a:pt x="1073" y="10108"/>
                    <a:pt x="880" y="12478"/>
                  </a:cubicBezTo>
                  <a:cubicBezTo>
                    <a:pt x="698" y="14623"/>
                    <a:pt x="571" y="16740"/>
                    <a:pt x="525" y="18894"/>
                  </a:cubicBezTo>
                  <a:cubicBezTo>
                    <a:pt x="477" y="21153"/>
                    <a:pt x="310" y="23387"/>
                    <a:pt x="397" y="25649"/>
                  </a:cubicBezTo>
                  <a:cubicBezTo>
                    <a:pt x="471" y="27519"/>
                    <a:pt x="0" y="29565"/>
                    <a:pt x="264" y="31381"/>
                  </a:cubicBezTo>
                  <a:cubicBezTo>
                    <a:pt x="281" y="31499"/>
                    <a:pt x="375" y="31557"/>
                    <a:pt x="473" y="31557"/>
                  </a:cubicBezTo>
                  <a:cubicBezTo>
                    <a:pt x="543" y="31557"/>
                    <a:pt x="614" y="31528"/>
                    <a:pt x="661" y="31469"/>
                  </a:cubicBezTo>
                  <a:cubicBezTo>
                    <a:pt x="1833" y="29982"/>
                    <a:pt x="1501" y="27536"/>
                    <a:pt x="1476" y="25742"/>
                  </a:cubicBezTo>
                  <a:cubicBezTo>
                    <a:pt x="1445" y="23495"/>
                    <a:pt x="2041" y="21026"/>
                    <a:pt x="2293" y="18787"/>
                  </a:cubicBezTo>
                  <a:cubicBezTo>
                    <a:pt x="2543" y="16542"/>
                    <a:pt x="2824" y="14626"/>
                    <a:pt x="2980" y="12373"/>
                  </a:cubicBezTo>
                  <a:cubicBezTo>
                    <a:pt x="3150" y="9879"/>
                    <a:pt x="2594" y="7242"/>
                    <a:pt x="2617" y="4742"/>
                  </a:cubicBezTo>
                  <a:cubicBezTo>
                    <a:pt x="2628" y="3635"/>
                    <a:pt x="3181" y="2199"/>
                    <a:pt x="2937" y="1110"/>
                  </a:cubicBezTo>
                  <a:cubicBezTo>
                    <a:pt x="2908" y="985"/>
                    <a:pt x="2899" y="0"/>
                    <a:pt x="289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1"/>
            <p:cNvSpPr/>
            <p:nvPr/>
          </p:nvSpPr>
          <p:spPr>
            <a:xfrm>
              <a:off x="8169695" y="2740545"/>
              <a:ext cx="10127" cy="16608"/>
            </a:xfrm>
            <a:custGeom>
              <a:avLst/>
              <a:gdLst/>
              <a:ahLst/>
              <a:cxnLst/>
              <a:rect l="l" t="t" r="r" b="b"/>
              <a:pathLst>
                <a:path w="564" h="925" extrusionOk="0">
                  <a:moveTo>
                    <a:pt x="529" y="0"/>
                  </a:moveTo>
                  <a:cubicBezTo>
                    <a:pt x="519" y="0"/>
                    <a:pt x="509" y="5"/>
                    <a:pt x="503" y="17"/>
                  </a:cubicBezTo>
                  <a:cubicBezTo>
                    <a:pt x="361" y="315"/>
                    <a:pt x="154" y="573"/>
                    <a:pt x="15" y="871"/>
                  </a:cubicBezTo>
                  <a:cubicBezTo>
                    <a:pt x="1" y="902"/>
                    <a:pt x="27" y="924"/>
                    <a:pt x="52" y="924"/>
                  </a:cubicBezTo>
                  <a:cubicBezTo>
                    <a:pt x="67" y="924"/>
                    <a:pt x="82" y="917"/>
                    <a:pt x="89" y="899"/>
                  </a:cubicBezTo>
                  <a:cubicBezTo>
                    <a:pt x="222" y="601"/>
                    <a:pt x="421" y="337"/>
                    <a:pt x="554" y="37"/>
                  </a:cubicBezTo>
                  <a:cubicBezTo>
                    <a:pt x="563" y="15"/>
                    <a:pt x="546" y="0"/>
                    <a:pt x="529"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1"/>
            <p:cNvSpPr/>
            <p:nvPr/>
          </p:nvSpPr>
          <p:spPr>
            <a:xfrm>
              <a:off x="7884026" y="1907632"/>
              <a:ext cx="448193" cy="344126"/>
            </a:xfrm>
            <a:custGeom>
              <a:avLst/>
              <a:gdLst/>
              <a:ahLst/>
              <a:cxnLst/>
              <a:rect l="l" t="t" r="r" b="b"/>
              <a:pathLst>
                <a:path w="24962" h="19166" extrusionOk="0">
                  <a:moveTo>
                    <a:pt x="9243" y="1"/>
                  </a:moveTo>
                  <a:cubicBezTo>
                    <a:pt x="7985" y="1"/>
                    <a:pt x="6740" y="278"/>
                    <a:pt x="5642" y="900"/>
                  </a:cubicBezTo>
                  <a:cubicBezTo>
                    <a:pt x="5403" y="1036"/>
                    <a:pt x="5182" y="1204"/>
                    <a:pt x="4983" y="1397"/>
                  </a:cubicBezTo>
                  <a:cubicBezTo>
                    <a:pt x="4983" y="1380"/>
                    <a:pt x="4992" y="1365"/>
                    <a:pt x="4995" y="1351"/>
                  </a:cubicBezTo>
                  <a:cubicBezTo>
                    <a:pt x="5018" y="1240"/>
                    <a:pt x="4911" y="1156"/>
                    <a:pt x="4810" y="1156"/>
                  </a:cubicBezTo>
                  <a:cubicBezTo>
                    <a:pt x="4784" y="1156"/>
                    <a:pt x="4759" y="1161"/>
                    <a:pt x="4737" y="1172"/>
                  </a:cubicBezTo>
                  <a:cubicBezTo>
                    <a:pt x="0" y="3456"/>
                    <a:pt x="3054" y="11222"/>
                    <a:pt x="7609" y="11222"/>
                  </a:cubicBezTo>
                  <a:cubicBezTo>
                    <a:pt x="8736" y="11222"/>
                    <a:pt x="9955" y="10747"/>
                    <a:pt x="11170" y="9595"/>
                  </a:cubicBezTo>
                  <a:cubicBezTo>
                    <a:pt x="12026" y="8784"/>
                    <a:pt x="14018" y="5905"/>
                    <a:pt x="15523" y="5905"/>
                  </a:cubicBezTo>
                  <a:cubicBezTo>
                    <a:pt x="15840" y="5905"/>
                    <a:pt x="16136" y="6033"/>
                    <a:pt x="16394" y="6334"/>
                  </a:cubicBezTo>
                  <a:cubicBezTo>
                    <a:pt x="17569" y="7714"/>
                    <a:pt x="18069" y="9439"/>
                    <a:pt x="18724" y="11088"/>
                  </a:cubicBezTo>
                  <a:cubicBezTo>
                    <a:pt x="19272" y="12464"/>
                    <a:pt x="19859" y="13699"/>
                    <a:pt x="20949" y="14729"/>
                  </a:cubicBezTo>
                  <a:cubicBezTo>
                    <a:pt x="22428" y="16122"/>
                    <a:pt x="23475" y="17411"/>
                    <a:pt x="24570" y="19119"/>
                  </a:cubicBezTo>
                  <a:cubicBezTo>
                    <a:pt x="24586" y="19151"/>
                    <a:pt x="24616" y="19166"/>
                    <a:pt x="24646" y="19166"/>
                  </a:cubicBezTo>
                  <a:cubicBezTo>
                    <a:pt x="24684" y="19166"/>
                    <a:pt x="24723" y="19140"/>
                    <a:pt x="24729" y="19093"/>
                  </a:cubicBezTo>
                  <a:cubicBezTo>
                    <a:pt x="24962" y="17674"/>
                    <a:pt x="24164" y="16539"/>
                    <a:pt x="23242" y="15540"/>
                  </a:cubicBezTo>
                  <a:cubicBezTo>
                    <a:pt x="23251" y="15538"/>
                    <a:pt x="23259" y="15535"/>
                    <a:pt x="23268" y="15529"/>
                  </a:cubicBezTo>
                  <a:cubicBezTo>
                    <a:pt x="23344" y="15620"/>
                    <a:pt x="23432" y="15702"/>
                    <a:pt x="23529" y="15770"/>
                  </a:cubicBezTo>
                  <a:cubicBezTo>
                    <a:pt x="23567" y="15797"/>
                    <a:pt x="23610" y="15809"/>
                    <a:pt x="23653" y="15809"/>
                  </a:cubicBezTo>
                  <a:cubicBezTo>
                    <a:pt x="23738" y="15809"/>
                    <a:pt x="23821" y="15758"/>
                    <a:pt x="23855" y="15671"/>
                  </a:cubicBezTo>
                  <a:cubicBezTo>
                    <a:pt x="24272" y="14621"/>
                    <a:pt x="23429" y="13063"/>
                    <a:pt x="22995" y="12118"/>
                  </a:cubicBezTo>
                  <a:cubicBezTo>
                    <a:pt x="22343" y="10693"/>
                    <a:pt x="21613" y="9300"/>
                    <a:pt x="20739" y="8003"/>
                  </a:cubicBezTo>
                  <a:cubicBezTo>
                    <a:pt x="18889" y="5250"/>
                    <a:pt x="16658" y="2733"/>
                    <a:pt x="13707" y="1144"/>
                  </a:cubicBezTo>
                  <a:cubicBezTo>
                    <a:pt x="12371" y="424"/>
                    <a:pt x="10798"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1"/>
            <p:cNvSpPr/>
            <p:nvPr/>
          </p:nvSpPr>
          <p:spPr>
            <a:xfrm>
              <a:off x="7740590" y="1735901"/>
              <a:ext cx="241441" cy="195979"/>
            </a:xfrm>
            <a:custGeom>
              <a:avLst/>
              <a:gdLst/>
              <a:ahLst/>
              <a:cxnLst/>
              <a:rect l="l" t="t" r="r" b="b"/>
              <a:pathLst>
                <a:path w="13447" h="10915" extrusionOk="0">
                  <a:moveTo>
                    <a:pt x="4206" y="1"/>
                  </a:moveTo>
                  <a:cubicBezTo>
                    <a:pt x="3185" y="1"/>
                    <a:pt x="2248" y="283"/>
                    <a:pt x="1615" y="941"/>
                  </a:cubicBezTo>
                  <a:cubicBezTo>
                    <a:pt x="1" y="2621"/>
                    <a:pt x="196" y="5862"/>
                    <a:pt x="815" y="7905"/>
                  </a:cubicBezTo>
                  <a:cubicBezTo>
                    <a:pt x="1327" y="9593"/>
                    <a:pt x="2685" y="10915"/>
                    <a:pt x="4317" y="10915"/>
                  </a:cubicBezTo>
                  <a:cubicBezTo>
                    <a:pt x="4809" y="10915"/>
                    <a:pt x="5326" y="10794"/>
                    <a:pt x="5852" y="10527"/>
                  </a:cubicBezTo>
                  <a:cubicBezTo>
                    <a:pt x="7336" y="9773"/>
                    <a:pt x="10370" y="6572"/>
                    <a:pt x="12452" y="6572"/>
                  </a:cubicBezTo>
                  <a:cubicBezTo>
                    <a:pt x="12767" y="6572"/>
                    <a:pt x="13061" y="6646"/>
                    <a:pt x="13324" y="6813"/>
                  </a:cubicBezTo>
                  <a:cubicBezTo>
                    <a:pt x="13339" y="6823"/>
                    <a:pt x="13355" y="6828"/>
                    <a:pt x="13370" y="6828"/>
                  </a:cubicBezTo>
                  <a:cubicBezTo>
                    <a:pt x="13409" y="6828"/>
                    <a:pt x="13444" y="6798"/>
                    <a:pt x="13446" y="6756"/>
                  </a:cubicBezTo>
                  <a:cubicBezTo>
                    <a:pt x="13444" y="6248"/>
                    <a:pt x="13228" y="5978"/>
                    <a:pt x="12907" y="5851"/>
                  </a:cubicBezTo>
                  <a:cubicBezTo>
                    <a:pt x="12970" y="5808"/>
                    <a:pt x="12995" y="5729"/>
                    <a:pt x="12972" y="5658"/>
                  </a:cubicBezTo>
                  <a:cubicBezTo>
                    <a:pt x="12422" y="3802"/>
                    <a:pt x="10078" y="2334"/>
                    <a:pt x="8469" y="1443"/>
                  </a:cubicBezTo>
                  <a:cubicBezTo>
                    <a:pt x="8432" y="1426"/>
                    <a:pt x="8398" y="1409"/>
                    <a:pt x="8361" y="1392"/>
                  </a:cubicBezTo>
                  <a:cubicBezTo>
                    <a:pt x="7218" y="551"/>
                    <a:pt x="5631" y="1"/>
                    <a:pt x="4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1"/>
            <p:cNvSpPr/>
            <p:nvPr/>
          </p:nvSpPr>
          <p:spPr>
            <a:xfrm>
              <a:off x="7471295" y="1631102"/>
              <a:ext cx="240076" cy="191544"/>
            </a:xfrm>
            <a:custGeom>
              <a:avLst/>
              <a:gdLst/>
              <a:ahLst/>
              <a:cxnLst/>
              <a:rect l="l" t="t" r="r" b="b"/>
              <a:pathLst>
                <a:path w="13371" h="10668" extrusionOk="0">
                  <a:moveTo>
                    <a:pt x="3984" y="0"/>
                  </a:moveTo>
                  <a:cubicBezTo>
                    <a:pt x="2042" y="0"/>
                    <a:pt x="1" y="729"/>
                    <a:pt x="47" y="2987"/>
                  </a:cubicBezTo>
                  <a:cubicBezTo>
                    <a:pt x="103" y="5786"/>
                    <a:pt x="1318" y="10667"/>
                    <a:pt x="4507" y="10667"/>
                  </a:cubicBezTo>
                  <a:cubicBezTo>
                    <a:pt x="5023" y="10667"/>
                    <a:pt x="5591" y="10539"/>
                    <a:pt x="6214" y="10254"/>
                  </a:cubicBezTo>
                  <a:cubicBezTo>
                    <a:pt x="8893" y="9029"/>
                    <a:pt x="13371" y="4667"/>
                    <a:pt x="9562" y="2025"/>
                  </a:cubicBezTo>
                  <a:cubicBezTo>
                    <a:pt x="9542" y="2011"/>
                    <a:pt x="9521" y="2005"/>
                    <a:pt x="9501" y="2005"/>
                  </a:cubicBezTo>
                  <a:cubicBezTo>
                    <a:pt x="9449" y="2005"/>
                    <a:pt x="9402" y="2043"/>
                    <a:pt x="9384" y="2090"/>
                  </a:cubicBezTo>
                  <a:cubicBezTo>
                    <a:pt x="8416" y="1156"/>
                    <a:pt x="6725" y="444"/>
                    <a:pt x="5882" y="231"/>
                  </a:cubicBezTo>
                  <a:cubicBezTo>
                    <a:pt x="5322" y="88"/>
                    <a:pt x="4659" y="0"/>
                    <a:pt x="3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1"/>
            <p:cNvSpPr/>
            <p:nvPr/>
          </p:nvSpPr>
          <p:spPr>
            <a:xfrm>
              <a:off x="7193472" y="1591064"/>
              <a:ext cx="188348" cy="113960"/>
            </a:xfrm>
            <a:custGeom>
              <a:avLst/>
              <a:gdLst/>
              <a:ahLst/>
              <a:cxnLst/>
              <a:rect l="l" t="t" r="r" b="b"/>
              <a:pathLst>
                <a:path w="10490" h="6347" extrusionOk="0">
                  <a:moveTo>
                    <a:pt x="5427" y="1"/>
                  </a:moveTo>
                  <a:cubicBezTo>
                    <a:pt x="4493" y="1"/>
                    <a:pt x="3589" y="177"/>
                    <a:pt x="2830" y="588"/>
                  </a:cubicBezTo>
                  <a:cubicBezTo>
                    <a:pt x="1596" y="1255"/>
                    <a:pt x="1" y="2745"/>
                    <a:pt x="279" y="4334"/>
                  </a:cubicBezTo>
                  <a:cubicBezTo>
                    <a:pt x="544" y="5867"/>
                    <a:pt x="2161" y="6347"/>
                    <a:pt x="3608" y="6347"/>
                  </a:cubicBezTo>
                  <a:cubicBezTo>
                    <a:pt x="4006" y="6347"/>
                    <a:pt x="4391" y="6310"/>
                    <a:pt x="4732" y="6250"/>
                  </a:cubicBezTo>
                  <a:cubicBezTo>
                    <a:pt x="7104" y="5835"/>
                    <a:pt x="9403" y="4189"/>
                    <a:pt x="10467" y="1999"/>
                  </a:cubicBezTo>
                  <a:cubicBezTo>
                    <a:pt x="10490" y="1942"/>
                    <a:pt x="10450" y="1877"/>
                    <a:pt x="10387" y="1871"/>
                  </a:cubicBezTo>
                  <a:cubicBezTo>
                    <a:pt x="10268" y="1877"/>
                    <a:pt x="10146" y="1891"/>
                    <a:pt x="10030" y="1916"/>
                  </a:cubicBezTo>
                  <a:cubicBezTo>
                    <a:pt x="10118" y="1661"/>
                    <a:pt x="10070" y="1363"/>
                    <a:pt x="9786" y="1193"/>
                  </a:cubicBezTo>
                  <a:cubicBezTo>
                    <a:pt x="8614" y="489"/>
                    <a:pt x="6980" y="1"/>
                    <a:pt x="5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1"/>
            <p:cNvSpPr/>
            <p:nvPr/>
          </p:nvSpPr>
          <p:spPr>
            <a:xfrm>
              <a:off x="6803040" y="1788040"/>
              <a:ext cx="485503" cy="345921"/>
            </a:xfrm>
            <a:custGeom>
              <a:avLst/>
              <a:gdLst/>
              <a:ahLst/>
              <a:cxnLst/>
              <a:rect l="l" t="t" r="r" b="b"/>
              <a:pathLst>
                <a:path w="27040" h="19266" extrusionOk="0">
                  <a:moveTo>
                    <a:pt x="25248" y="0"/>
                  </a:moveTo>
                  <a:cubicBezTo>
                    <a:pt x="23406" y="0"/>
                    <a:pt x="21139" y="1223"/>
                    <a:pt x="19738" y="2030"/>
                  </a:cubicBezTo>
                  <a:cubicBezTo>
                    <a:pt x="17402" y="2308"/>
                    <a:pt x="15654" y="4300"/>
                    <a:pt x="13543" y="5194"/>
                  </a:cubicBezTo>
                  <a:cubicBezTo>
                    <a:pt x="11536" y="6046"/>
                    <a:pt x="9354" y="6287"/>
                    <a:pt x="7260" y="6826"/>
                  </a:cubicBezTo>
                  <a:cubicBezTo>
                    <a:pt x="4760" y="7464"/>
                    <a:pt x="1343" y="8041"/>
                    <a:pt x="892" y="13257"/>
                  </a:cubicBezTo>
                  <a:cubicBezTo>
                    <a:pt x="494" y="14772"/>
                    <a:pt x="0" y="15893"/>
                    <a:pt x="582" y="17215"/>
                  </a:cubicBezTo>
                  <a:cubicBezTo>
                    <a:pt x="598" y="17244"/>
                    <a:pt x="628" y="17261"/>
                    <a:pt x="659" y="17261"/>
                  </a:cubicBezTo>
                  <a:cubicBezTo>
                    <a:pt x="671" y="17261"/>
                    <a:pt x="684" y="17258"/>
                    <a:pt x="696" y="17252"/>
                  </a:cubicBezTo>
                  <a:lnTo>
                    <a:pt x="696" y="17252"/>
                  </a:lnTo>
                  <a:cubicBezTo>
                    <a:pt x="664" y="17902"/>
                    <a:pt x="667" y="18555"/>
                    <a:pt x="704" y="19205"/>
                  </a:cubicBezTo>
                  <a:cubicBezTo>
                    <a:pt x="707" y="19244"/>
                    <a:pt x="745" y="19266"/>
                    <a:pt x="782" y="19266"/>
                  </a:cubicBezTo>
                  <a:cubicBezTo>
                    <a:pt x="814" y="19266"/>
                    <a:pt x="845" y="19250"/>
                    <a:pt x="855" y="19216"/>
                  </a:cubicBezTo>
                  <a:cubicBezTo>
                    <a:pt x="1567" y="16162"/>
                    <a:pt x="1709" y="10660"/>
                    <a:pt x="5835" y="10118"/>
                  </a:cubicBezTo>
                  <a:cubicBezTo>
                    <a:pt x="8488" y="9766"/>
                    <a:pt x="10770" y="10509"/>
                    <a:pt x="13131" y="8855"/>
                  </a:cubicBezTo>
                  <a:cubicBezTo>
                    <a:pt x="15291" y="7340"/>
                    <a:pt x="16985" y="5285"/>
                    <a:pt x="19133" y="3761"/>
                  </a:cubicBezTo>
                  <a:cubicBezTo>
                    <a:pt x="20430" y="2842"/>
                    <a:pt x="21775" y="1973"/>
                    <a:pt x="23276" y="1423"/>
                  </a:cubicBezTo>
                  <a:cubicBezTo>
                    <a:pt x="24525" y="969"/>
                    <a:pt x="25660" y="903"/>
                    <a:pt x="26940" y="688"/>
                  </a:cubicBezTo>
                  <a:cubicBezTo>
                    <a:pt x="27017" y="671"/>
                    <a:pt x="27039" y="571"/>
                    <a:pt x="26974" y="523"/>
                  </a:cubicBezTo>
                  <a:cubicBezTo>
                    <a:pt x="26488" y="151"/>
                    <a:pt x="25894" y="0"/>
                    <a:pt x="252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1"/>
            <p:cNvSpPr/>
            <p:nvPr/>
          </p:nvSpPr>
          <p:spPr>
            <a:xfrm>
              <a:off x="7628250" y="2084589"/>
              <a:ext cx="172332" cy="170806"/>
            </a:xfrm>
            <a:custGeom>
              <a:avLst/>
              <a:gdLst/>
              <a:ahLst/>
              <a:cxnLst/>
              <a:rect l="l" t="t" r="r" b="b"/>
              <a:pathLst>
                <a:path w="9598" h="9513" extrusionOk="0">
                  <a:moveTo>
                    <a:pt x="4256" y="1"/>
                  </a:moveTo>
                  <a:cubicBezTo>
                    <a:pt x="3555" y="1"/>
                    <a:pt x="2874" y="111"/>
                    <a:pt x="2350" y="517"/>
                  </a:cubicBezTo>
                  <a:cubicBezTo>
                    <a:pt x="2344" y="520"/>
                    <a:pt x="2339" y="522"/>
                    <a:pt x="2333" y="531"/>
                  </a:cubicBezTo>
                  <a:cubicBezTo>
                    <a:pt x="2168" y="659"/>
                    <a:pt x="2026" y="815"/>
                    <a:pt x="1910" y="988"/>
                  </a:cubicBezTo>
                  <a:cubicBezTo>
                    <a:pt x="1323" y="1865"/>
                    <a:pt x="1036" y="2858"/>
                    <a:pt x="886" y="3888"/>
                  </a:cubicBezTo>
                  <a:cubicBezTo>
                    <a:pt x="355" y="5284"/>
                    <a:pt x="0" y="6732"/>
                    <a:pt x="352" y="8003"/>
                  </a:cubicBezTo>
                  <a:cubicBezTo>
                    <a:pt x="656" y="9103"/>
                    <a:pt x="1290" y="9512"/>
                    <a:pt x="2050" y="9512"/>
                  </a:cubicBezTo>
                  <a:cubicBezTo>
                    <a:pt x="3673" y="9512"/>
                    <a:pt x="5871" y="7648"/>
                    <a:pt x="6663" y="6635"/>
                  </a:cubicBezTo>
                  <a:cubicBezTo>
                    <a:pt x="7660" y="5361"/>
                    <a:pt x="9331" y="3363"/>
                    <a:pt x="9479" y="1669"/>
                  </a:cubicBezTo>
                  <a:cubicBezTo>
                    <a:pt x="9598" y="264"/>
                    <a:pt x="6797" y="187"/>
                    <a:pt x="6005" y="125"/>
                  </a:cubicBezTo>
                  <a:cubicBezTo>
                    <a:pt x="5464" y="81"/>
                    <a:pt x="4853" y="1"/>
                    <a:pt x="42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1"/>
            <p:cNvSpPr/>
            <p:nvPr/>
          </p:nvSpPr>
          <p:spPr>
            <a:xfrm>
              <a:off x="7394541" y="2037495"/>
              <a:ext cx="156334" cy="143496"/>
            </a:xfrm>
            <a:custGeom>
              <a:avLst/>
              <a:gdLst/>
              <a:ahLst/>
              <a:cxnLst/>
              <a:rect l="l" t="t" r="r" b="b"/>
              <a:pathLst>
                <a:path w="8707" h="7992" extrusionOk="0">
                  <a:moveTo>
                    <a:pt x="4382" y="0"/>
                  </a:moveTo>
                  <a:cubicBezTo>
                    <a:pt x="3328" y="0"/>
                    <a:pt x="2319" y="539"/>
                    <a:pt x="1691" y="1636"/>
                  </a:cubicBezTo>
                  <a:cubicBezTo>
                    <a:pt x="1053" y="2751"/>
                    <a:pt x="0" y="5614"/>
                    <a:pt x="849" y="6818"/>
                  </a:cubicBezTo>
                  <a:cubicBezTo>
                    <a:pt x="1496" y="7737"/>
                    <a:pt x="2421" y="7663"/>
                    <a:pt x="3448" y="7703"/>
                  </a:cubicBezTo>
                  <a:cubicBezTo>
                    <a:pt x="4445" y="7743"/>
                    <a:pt x="5497" y="7992"/>
                    <a:pt x="6515" y="7992"/>
                  </a:cubicBezTo>
                  <a:cubicBezTo>
                    <a:pt x="6797" y="7992"/>
                    <a:pt x="7077" y="7972"/>
                    <a:pt x="7353" y="7924"/>
                  </a:cubicBezTo>
                  <a:cubicBezTo>
                    <a:pt x="7397" y="7936"/>
                    <a:pt x="7443" y="7942"/>
                    <a:pt x="7489" y="7942"/>
                  </a:cubicBezTo>
                  <a:cubicBezTo>
                    <a:pt x="7722" y="7942"/>
                    <a:pt x="7958" y="7791"/>
                    <a:pt x="7960" y="7533"/>
                  </a:cubicBezTo>
                  <a:cubicBezTo>
                    <a:pt x="7997" y="5174"/>
                    <a:pt x="8707" y="2419"/>
                    <a:pt x="6496" y="747"/>
                  </a:cubicBezTo>
                  <a:cubicBezTo>
                    <a:pt x="5842" y="251"/>
                    <a:pt x="5102" y="0"/>
                    <a:pt x="4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1"/>
            <p:cNvSpPr/>
            <p:nvPr/>
          </p:nvSpPr>
          <p:spPr>
            <a:xfrm>
              <a:off x="7866574" y="2142994"/>
              <a:ext cx="109328" cy="134555"/>
            </a:xfrm>
            <a:custGeom>
              <a:avLst/>
              <a:gdLst/>
              <a:ahLst/>
              <a:cxnLst/>
              <a:rect l="l" t="t" r="r" b="b"/>
              <a:pathLst>
                <a:path w="6089" h="7494" extrusionOk="0">
                  <a:moveTo>
                    <a:pt x="3284" y="0"/>
                  </a:moveTo>
                  <a:cubicBezTo>
                    <a:pt x="911" y="0"/>
                    <a:pt x="0" y="4757"/>
                    <a:pt x="745" y="6424"/>
                  </a:cubicBezTo>
                  <a:cubicBezTo>
                    <a:pt x="773" y="6488"/>
                    <a:pt x="824" y="6515"/>
                    <a:pt x="877" y="6515"/>
                  </a:cubicBezTo>
                  <a:cubicBezTo>
                    <a:pt x="942" y="6515"/>
                    <a:pt x="1010" y="6474"/>
                    <a:pt x="1043" y="6410"/>
                  </a:cubicBezTo>
                  <a:cubicBezTo>
                    <a:pt x="1046" y="6402"/>
                    <a:pt x="1052" y="6390"/>
                    <a:pt x="1057" y="6382"/>
                  </a:cubicBezTo>
                  <a:cubicBezTo>
                    <a:pt x="1114" y="6456"/>
                    <a:pt x="1174" y="6526"/>
                    <a:pt x="1242" y="6595"/>
                  </a:cubicBezTo>
                  <a:cubicBezTo>
                    <a:pt x="1619" y="6949"/>
                    <a:pt x="2184" y="7094"/>
                    <a:pt x="2689" y="7156"/>
                  </a:cubicBezTo>
                  <a:cubicBezTo>
                    <a:pt x="3610" y="7275"/>
                    <a:pt x="4511" y="7493"/>
                    <a:pt x="5440" y="7493"/>
                  </a:cubicBezTo>
                  <a:cubicBezTo>
                    <a:pt x="5490" y="7493"/>
                    <a:pt x="5540" y="7493"/>
                    <a:pt x="5589" y="7491"/>
                  </a:cubicBezTo>
                  <a:cubicBezTo>
                    <a:pt x="5862" y="7483"/>
                    <a:pt x="6089" y="7290"/>
                    <a:pt x="6041" y="6998"/>
                  </a:cubicBezTo>
                  <a:cubicBezTo>
                    <a:pt x="5825" y="5701"/>
                    <a:pt x="5890" y="4375"/>
                    <a:pt x="5592" y="3078"/>
                  </a:cubicBezTo>
                  <a:cubicBezTo>
                    <a:pt x="5365" y="2097"/>
                    <a:pt x="4982" y="408"/>
                    <a:pt x="3836" y="82"/>
                  </a:cubicBezTo>
                  <a:cubicBezTo>
                    <a:pt x="3644" y="26"/>
                    <a:pt x="3460" y="0"/>
                    <a:pt x="3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1"/>
            <p:cNvSpPr/>
            <p:nvPr/>
          </p:nvSpPr>
          <p:spPr>
            <a:xfrm>
              <a:off x="7722902" y="2755937"/>
              <a:ext cx="282860" cy="368370"/>
            </a:xfrm>
            <a:custGeom>
              <a:avLst/>
              <a:gdLst/>
              <a:ahLst/>
              <a:cxnLst/>
              <a:rect l="l" t="t" r="r" b="b"/>
              <a:pathLst>
                <a:path w="23956" h="31198" extrusionOk="0">
                  <a:moveTo>
                    <a:pt x="19180" y="0"/>
                  </a:moveTo>
                  <a:cubicBezTo>
                    <a:pt x="18198" y="0"/>
                    <a:pt x="17207" y="88"/>
                    <a:pt x="16310" y="155"/>
                  </a:cubicBezTo>
                  <a:cubicBezTo>
                    <a:pt x="14329" y="303"/>
                    <a:pt x="12337" y="584"/>
                    <a:pt x="10458" y="1259"/>
                  </a:cubicBezTo>
                  <a:cubicBezTo>
                    <a:pt x="6429" y="2701"/>
                    <a:pt x="3440" y="5709"/>
                    <a:pt x="2371" y="9906"/>
                  </a:cubicBezTo>
                  <a:cubicBezTo>
                    <a:pt x="1661" y="12696"/>
                    <a:pt x="1511" y="15531"/>
                    <a:pt x="1023" y="18351"/>
                  </a:cubicBezTo>
                  <a:cubicBezTo>
                    <a:pt x="608" y="20767"/>
                    <a:pt x="1" y="23267"/>
                    <a:pt x="95" y="25730"/>
                  </a:cubicBezTo>
                  <a:cubicBezTo>
                    <a:pt x="189" y="28153"/>
                    <a:pt x="1087" y="31197"/>
                    <a:pt x="3996" y="31197"/>
                  </a:cubicBezTo>
                  <a:cubicBezTo>
                    <a:pt x="4061" y="31197"/>
                    <a:pt x="4128" y="31196"/>
                    <a:pt x="4195" y="31193"/>
                  </a:cubicBezTo>
                  <a:cubicBezTo>
                    <a:pt x="7195" y="31062"/>
                    <a:pt x="10058" y="29195"/>
                    <a:pt x="12368" y="27410"/>
                  </a:cubicBezTo>
                  <a:cubicBezTo>
                    <a:pt x="15212" y="25219"/>
                    <a:pt x="17601" y="22534"/>
                    <a:pt x="19134" y="19257"/>
                  </a:cubicBezTo>
                  <a:cubicBezTo>
                    <a:pt x="20238" y="16904"/>
                    <a:pt x="20947" y="14390"/>
                    <a:pt x="21509" y="11836"/>
                  </a:cubicBezTo>
                  <a:cubicBezTo>
                    <a:pt x="21699" y="11319"/>
                    <a:pt x="21884" y="10803"/>
                    <a:pt x="22057" y="10275"/>
                  </a:cubicBezTo>
                  <a:cubicBezTo>
                    <a:pt x="22758" y="8147"/>
                    <a:pt x="23955" y="5451"/>
                    <a:pt x="23950" y="3166"/>
                  </a:cubicBezTo>
                  <a:cubicBezTo>
                    <a:pt x="23944" y="1651"/>
                    <a:pt x="23328" y="771"/>
                    <a:pt x="21867" y="331"/>
                  </a:cubicBezTo>
                  <a:cubicBezTo>
                    <a:pt x="21037" y="80"/>
                    <a:pt x="20112" y="0"/>
                    <a:pt x="19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1"/>
            <p:cNvSpPr/>
            <p:nvPr/>
          </p:nvSpPr>
          <p:spPr>
            <a:xfrm>
              <a:off x="7415900" y="2786202"/>
              <a:ext cx="163008" cy="264363"/>
            </a:xfrm>
            <a:custGeom>
              <a:avLst/>
              <a:gdLst/>
              <a:ahLst/>
              <a:cxnLst/>
              <a:rect l="l" t="t" r="r" b="b"/>
              <a:pathLst>
                <a:path w="17675" h="28665" extrusionOk="0">
                  <a:moveTo>
                    <a:pt x="10102" y="0"/>
                  </a:moveTo>
                  <a:cubicBezTo>
                    <a:pt x="9280" y="0"/>
                    <a:pt x="8444" y="106"/>
                    <a:pt x="7629" y="305"/>
                  </a:cubicBezTo>
                  <a:cubicBezTo>
                    <a:pt x="3650" y="1276"/>
                    <a:pt x="2921" y="5439"/>
                    <a:pt x="2314" y="8910"/>
                  </a:cubicBezTo>
                  <a:cubicBezTo>
                    <a:pt x="1459" y="13785"/>
                    <a:pt x="384" y="18731"/>
                    <a:pt x="114" y="23689"/>
                  </a:cubicBezTo>
                  <a:cubicBezTo>
                    <a:pt x="1" y="25788"/>
                    <a:pt x="443" y="28665"/>
                    <a:pt x="2937" y="28665"/>
                  </a:cubicBezTo>
                  <a:cubicBezTo>
                    <a:pt x="3127" y="28665"/>
                    <a:pt x="3330" y="28648"/>
                    <a:pt x="3545" y="28613"/>
                  </a:cubicBezTo>
                  <a:cubicBezTo>
                    <a:pt x="8242" y="27838"/>
                    <a:pt x="11361" y="24470"/>
                    <a:pt x="13395" y="20403"/>
                  </a:cubicBezTo>
                  <a:cubicBezTo>
                    <a:pt x="14749" y="18323"/>
                    <a:pt x="15731" y="16024"/>
                    <a:pt x="16298" y="13609"/>
                  </a:cubicBezTo>
                  <a:cubicBezTo>
                    <a:pt x="17022" y="10561"/>
                    <a:pt x="17675" y="6846"/>
                    <a:pt x="16429" y="3835"/>
                  </a:cubicBezTo>
                  <a:cubicBezTo>
                    <a:pt x="15312" y="1129"/>
                    <a:pt x="12784" y="0"/>
                    <a:pt x="10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1"/>
            <p:cNvSpPr/>
            <p:nvPr/>
          </p:nvSpPr>
          <p:spPr>
            <a:xfrm>
              <a:off x="6988901" y="2367744"/>
              <a:ext cx="173876" cy="272288"/>
            </a:xfrm>
            <a:custGeom>
              <a:avLst/>
              <a:gdLst/>
              <a:ahLst/>
              <a:cxnLst/>
              <a:rect l="l" t="t" r="r" b="b"/>
              <a:pathLst>
                <a:path w="9684" h="15165" extrusionOk="0">
                  <a:moveTo>
                    <a:pt x="7229" y="1"/>
                  </a:moveTo>
                  <a:cubicBezTo>
                    <a:pt x="6674" y="1"/>
                    <a:pt x="6119" y="110"/>
                    <a:pt x="5728" y="255"/>
                  </a:cubicBezTo>
                  <a:cubicBezTo>
                    <a:pt x="3894" y="927"/>
                    <a:pt x="1303" y="2318"/>
                    <a:pt x="642" y="4316"/>
                  </a:cubicBezTo>
                  <a:cubicBezTo>
                    <a:pt x="1" y="6254"/>
                    <a:pt x="424" y="8229"/>
                    <a:pt x="747" y="10196"/>
                  </a:cubicBezTo>
                  <a:cubicBezTo>
                    <a:pt x="1000" y="11719"/>
                    <a:pt x="1292" y="13561"/>
                    <a:pt x="2484" y="14665"/>
                  </a:cubicBezTo>
                  <a:cubicBezTo>
                    <a:pt x="2768" y="14923"/>
                    <a:pt x="3043" y="15074"/>
                    <a:pt x="3310" y="15133"/>
                  </a:cubicBezTo>
                  <a:cubicBezTo>
                    <a:pt x="3344" y="15153"/>
                    <a:pt x="3381" y="15162"/>
                    <a:pt x="3419" y="15162"/>
                  </a:cubicBezTo>
                  <a:cubicBezTo>
                    <a:pt x="3432" y="15162"/>
                    <a:pt x="3445" y="15161"/>
                    <a:pt x="3457" y="15159"/>
                  </a:cubicBezTo>
                  <a:cubicBezTo>
                    <a:pt x="3497" y="15163"/>
                    <a:pt x="3536" y="15165"/>
                    <a:pt x="3574" y="15165"/>
                  </a:cubicBezTo>
                  <a:cubicBezTo>
                    <a:pt x="4586" y="15165"/>
                    <a:pt x="5424" y="13865"/>
                    <a:pt x="6006" y="12469"/>
                  </a:cubicBezTo>
                  <a:cubicBezTo>
                    <a:pt x="7019" y="11177"/>
                    <a:pt x="7845" y="9759"/>
                    <a:pt x="8310" y="8118"/>
                  </a:cubicBezTo>
                  <a:cubicBezTo>
                    <a:pt x="8892" y="6072"/>
                    <a:pt x="9684" y="3328"/>
                    <a:pt x="9230" y="1194"/>
                  </a:cubicBezTo>
                  <a:cubicBezTo>
                    <a:pt x="9038" y="291"/>
                    <a:pt x="8134" y="1"/>
                    <a:pt x="7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1"/>
            <p:cNvSpPr/>
            <p:nvPr/>
          </p:nvSpPr>
          <p:spPr>
            <a:xfrm>
              <a:off x="7387395" y="3250156"/>
              <a:ext cx="327697" cy="70599"/>
            </a:xfrm>
            <a:custGeom>
              <a:avLst/>
              <a:gdLst/>
              <a:ahLst/>
              <a:cxnLst/>
              <a:rect l="l" t="t" r="r" b="b"/>
              <a:pathLst>
                <a:path w="18251" h="3932" extrusionOk="0">
                  <a:moveTo>
                    <a:pt x="4425" y="1"/>
                  </a:moveTo>
                  <a:cubicBezTo>
                    <a:pt x="3091" y="1"/>
                    <a:pt x="1781" y="199"/>
                    <a:pt x="628" y="823"/>
                  </a:cubicBezTo>
                  <a:cubicBezTo>
                    <a:pt x="120" y="1095"/>
                    <a:pt x="1" y="1825"/>
                    <a:pt x="509" y="2177"/>
                  </a:cubicBezTo>
                  <a:cubicBezTo>
                    <a:pt x="2722" y="3706"/>
                    <a:pt x="5625" y="3448"/>
                    <a:pt x="8185" y="3505"/>
                  </a:cubicBezTo>
                  <a:cubicBezTo>
                    <a:pt x="10334" y="3548"/>
                    <a:pt x="12481" y="3932"/>
                    <a:pt x="14621" y="3932"/>
                  </a:cubicBezTo>
                  <a:cubicBezTo>
                    <a:pt x="15577" y="3932"/>
                    <a:pt x="16530" y="3855"/>
                    <a:pt x="17482" y="3638"/>
                  </a:cubicBezTo>
                  <a:cubicBezTo>
                    <a:pt x="18032" y="3513"/>
                    <a:pt x="18251" y="2869"/>
                    <a:pt x="17993" y="2455"/>
                  </a:cubicBezTo>
                  <a:cubicBezTo>
                    <a:pt x="18058" y="2296"/>
                    <a:pt x="17981" y="2069"/>
                    <a:pt x="17808" y="2003"/>
                  </a:cubicBezTo>
                  <a:cubicBezTo>
                    <a:pt x="14950" y="965"/>
                    <a:pt x="11559" y="803"/>
                    <a:pt x="8543" y="394"/>
                  </a:cubicBezTo>
                  <a:cubicBezTo>
                    <a:pt x="7246" y="219"/>
                    <a:pt x="5822" y="1"/>
                    <a:pt x="44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1"/>
            <p:cNvSpPr/>
            <p:nvPr/>
          </p:nvSpPr>
          <p:spPr>
            <a:xfrm>
              <a:off x="6803812" y="1784162"/>
              <a:ext cx="488520" cy="231979"/>
            </a:xfrm>
            <a:custGeom>
              <a:avLst/>
              <a:gdLst/>
              <a:ahLst/>
              <a:cxnLst/>
              <a:rect l="l" t="t" r="r" b="b"/>
              <a:pathLst>
                <a:path w="27208" h="12920" extrusionOk="0">
                  <a:moveTo>
                    <a:pt x="25067" y="1"/>
                  </a:moveTo>
                  <a:cubicBezTo>
                    <a:pt x="22976" y="1"/>
                    <a:pt x="20806" y="1217"/>
                    <a:pt x="19076" y="2201"/>
                  </a:cubicBezTo>
                  <a:cubicBezTo>
                    <a:pt x="16457" y="3690"/>
                    <a:pt x="13866" y="5254"/>
                    <a:pt x="11036" y="6287"/>
                  </a:cubicBezTo>
                  <a:cubicBezTo>
                    <a:pt x="11141" y="6216"/>
                    <a:pt x="11246" y="6151"/>
                    <a:pt x="11346" y="6074"/>
                  </a:cubicBezTo>
                  <a:cubicBezTo>
                    <a:pt x="11387" y="6047"/>
                    <a:pt x="11353" y="5995"/>
                    <a:pt x="11312" y="5995"/>
                  </a:cubicBezTo>
                  <a:cubicBezTo>
                    <a:pt x="11311" y="5995"/>
                    <a:pt x="11310" y="5995"/>
                    <a:pt x="11309" y="5995"/>
                  </a:cubicBezTo>
                  <a:cubicBezTo>
                    <a:pt x="8999" y="6236"/>
                    <a:pt x="6175" y="6327"/>
                    <a:pt x="4123" y="7487"/>
                  </a:cubicBezTo>
                  <a:cubicBezTo>
                    <a:pt x="4020" y="7546"/>
                    <a:pt x="4021" y="7743"/>
                    <a:pt x="4160" y="7743"/>
                  </a:cubicBezTo>
                  <a:cubicBezTo>
                    <a:pt x="4162" y="7743"/>
                    <a:pt x="4164" y="7743"/>
                    <a:pt x="4166" y="7743"/>
                  </a:cubicBezTo>
                  <a:cubicBezTo>
                    <a:pt x="4651" y="7734"/>
                    <a:pt x="5162" y="7717"/>
                    <a:pt x="5684" y="7680"/>
                  </a:cubicBezTo>
                  <a:lnTo>
                    <a:pt x="5684" y="7680"/>
                  </a:lnTo>
                  <a:cubicBezTo>
                    <a:pt x="2849" y="8441"/>
                    <a:pt x="0" y="9744"/>
                    <a:pt x="823" y="12843"/>
                  </a:cubicBezTo>
                  <a:cubicBezTo>
                    <a:pt x="836" y="12891"/>
                    <a:pt x="880" y="12920"/>
                    <a:pt x="924" y="12920"/>
                  </a:cubicBezTo>
                  <a:cubicBezTo>
                    <a:pt x="959" y="12920"/>
                    <a:pt x="994" y="12901"/>
                    <a:pt x="1010" y="12860"/>
                  </a:cubicBezTo>
                  <a:cubicBezTo>
                    <a:pt x="1405" y="11835"/>
                    <a:pt x="1538" y="10637"/>
                    <a:pt x="2438" y="9888"/>
                  </a:cubicBezTo>
                  <a:cubicBezTo>
                    <a:pt x="3258" y="9207"/>
                    <a:pt x="4228" y="8799"/>
                    <a:pt x="5270" y="8574"/>
                  </a:cubicBezTo>
                  <a:cubicBezTo>
                    <a:pt x="7114" y="8180"/>
                    <a:pt x="9036" y="8299"/>
                    <a:pt x="10875" y="7845"/>
                  </a:cubicBezTo>
                  <a:cubicBezTo>
                    <a:pt x="13361" y="7229"/>
                    <a:pt x="15605" y="5393"/>
                    <a:pt x="17720" y="4025"/>
                  </a:cubicBezTo>
                  <a:cubicBezTo>
                    <a:pt x="19913" y="2607"/>
                    <a:pt x="22807" y="394"/>
                    <a:pt x="25636" y="394"/>
                  </a:cubicBezTo>
                  <a:cubicBezTo>
                    <a:pt x="26119" y="394"/>
                    <a:pt x="26600" y="459"/>
                    <a:pt x="27076" y="603"/>
                  </a:cubicBezTo>
                  <a:cubicBezTo>
                    <a:pt x="27086" y="607"/>
                    <a:pt x="27095" y="608"/>
                    <a:pt x="27104" y="608"/>
                  </a:cubicBezTo>
                  <a:cubicBezTo>
                    <a:pt x="27176" y="608"/>
                    <a:pt x="27208" y="497"/>
                    <a:pt x="27127" y="467"/>
                  </a:cubicBezTo>
                  <a:cubicBezTo>
                    <a:pt x="26462" y="138"/>
                    <a:pt x="25769" y="1"/>
                    <a:pt x="25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1"/>
            <p:cNvSpPr/>
            <p:nvPr/>
          </p:nvSpPr>
          <p:spPr>
            <a:xfrm>
              <a:off x="7494599" y="1634639"/>
              <a:ext cx="153892" cy="100638"/>
            </a:xfrm>
            <a:custGeom>
              <a:avLst/>
              <a:gdLst/>
              <a:ahLst/>
              <a:cxnLst/>
              <a:rect l="l" t="t" r="r" b="b"/>
              <a:pathLst>
                <a:path w="8571" h="5605" extrusionOk="0">
                  <a:moveTo>
                    <a:pt x="2348" y="0"/>
                  </a:moveTo>
                  <a:cubicBezTo>
                    <a:pt x="1851" y="0"/>
                    <a:pt x="1347" y="77"/>
                    <a:pt x="994" y="386"/>
                  </a:cubicBezTo>
                  <a:cubicBezTo>
                    <a:pt x="1" y="1252"/>
                    <a:pt x="415" y="2662"/>
                    <a:pt x="1053" y="3621"/>
                  </a:cubicBezTo>
                  <a:cubicBezTo>
                    <a:pt x="1842" y="4806"/>
                    <a:pt x="2905" y="5604"/>
                    <a:pt x="4213" y="5604"/>
                  </a:cubicBezTo>
                  <a:cubicBezTo>
                    <a:pt x="4554" y="5604"/>
                    <a:pt x="4911" y="5550"/>
                    <a:pt x="5285" y="5435"/>
                  </a:cubicBezTo>
                  <a:cubicBezTo>
                    <a:pt x="6831" y="4955"/>
                    <a:pt x="8341" y="3272"/>
                    <a:pt x="8559" y="1657"/>
                  </a:cubicBezTo>
                  <a:cubicBezTo>
                    <a:pt x="8571" y="1578"/>
                    <a:pt x="8511" y="1527"/>
                    <a:pt x="8446" y="1516"/>
                  </a:cubicBezTo>
                  <a:cubicBezTo>
                    <a:pt x="8452" y="1252"/>
                    <a:pt x="8259" y="1025"/>
                    <a:pt x="7978" y="985"/>
                  </a:cubicBezTo>
                  <a:cubicBezTo>
                    <a:pt x="6403" y="761"/>
                    <a:pt x="4876" y="185"/>
                    <a:pt x="3284" y="57"/>
                  </a:cubicBezTo>
                  <a:cubicBezTo>
                    <a:pt x="3005" y="34"/>
                    <a:pt x="2678" y="0"/>
                    <a:pt x="23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1"/>
            <p:cNvSpPr/>
            <p:nvPr/>
          </p:nvSpPr>
          <p:spPr>
            <a:xfrm>
              <a:off x="7787666" y="1736745"/>
              <a:ext cx="178347" cy="97370"/>
            </a:xfrm>
            <a:custGeom>
              <a:avLst/>
              <a:gdLst/>
              <a:ahLst/>
              <a:cxnLst/>
              <a:rect l="l" t="t" r="r" b="b"/>
              <a:pathLst>
                <a:path w="9933" h="5423" extrusionOk="0">
                  <a:moveTo>
                    <a:pt x="2763" y="1"/>
                  </a:moveTo>
                  <a:cubicBezTo>
                    <a:pt x="2671" y="1"/>
                    <a:pt x="2578" y="3"/>
                    <a:pt x="2484" y="9"/>
                  </a:cubicBezTo>
                  <a:cubicBezTo>
                    <a:pt x="2385" y="12"/>
                    <a:pt x="2288" y="48"/>
                    <a:pt x="2212" y="114"/>
                  </a:cubicBezTo>
                  <a:cubicBezTo>
                    <a:pt x="2107" y="119"/>
                    <a:pt x="2004" y="134"/>
                    <a:pt x="1902" y="156"/>
                  </a:cubicBezTo>
                  <a:cubicBezTo>
                    <a:pt x="844" y="386"/>
                    <a:pt x="1" y="1062"/>
                    <a:pt x="285" y="2290"/>
                  </a:cubicBezTo>
                  <a:cubicBezTo>
                    <a:pt x="597" y="3658"/>
                    <a:pt x="1394" y="4898"/>
                    <a:pt x="2802" y="5307"/>
                  </a:cubicBezTo>
                  <a:cubicBezTo>
                    <a:pt x="3084" y="5389"/>
                    <a:pt x="3373" y="5423"/>
                    <a:pt x="3664" y="5423"/>
                  </a:cubicBezTo>
                  <a:cubicBezTo>
                    <a:pt x="4477" y="5423"/>
                    <a:pt x="5307" y="5157"/>
                    <a:pt x="6051" y="4921"/>
                  </a:cubicBezTo>
                  <a:cubicBezTo>
                    <a:pt x="7116" y="4583"/>
                    <a:pt x="7979" y="4396"/>
                    <a:pt x="9010" y="4396"/>
                  </a:cubicBezTo>
                  <a:cubicBezTo>
                    <a:pt x="9216" y="4396"/>
                    <a:pt x="9428" y="4404"/>
                    <a:pt x="9650" y="4419"/>
                  </a:cubicBezTo>
                  <a:cubicBezTo>
                    <a:pt x="9655" y="4419"/>
                    <a:pt x="9661" y="4419"/>
                    <a:pt x="9667" y="4419"/>
                  </a:cubicBezTo>
                  <a:cubicBezTo>
                    <a:pt x="9874" y="4419"/>
                    <a:pt x="9932" y="4168"/>
                    <a:pt x="9789" y="4038"/>
                  </a:cubicBezTo>
                  <a:cubicBezTo>
                    <a:pt x="9596" y="3862"/>
                    <a:pt x="9374" y="3718"/>
                    <a:pt x="9133" y="3613"/>
                  </a:cubicBezTo>
                  <a:cubicBezTo>
                    <a:pt x="9349" y="3369"/>
                    <a:pt x="9303" y="2892"/>
                    <a:pt x="8943" y="2722"/>
                  </a:cubicBezTo>
                  <a:cubicBezTo>
                    <a:pt x="6841" y="1746"/>
                    <a:pt x="5173" y="1"/>
                    <a:pt x="27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1"/>
            <p:cNvSpPr/>
            <p:nvPr/>
          </p:nvSpPr>
          <p:spPr>
            <a:xfrm>
              <a:off x="7965556" y="1903647"/>
              <a:ext cx="345023" cy="269307"/>
            </a:xfrm>
            <a:custGeom>
              <a:avLst/>
              <a:gdLst/>
              <a:ahLst/>
              <a:cxnLst/>
              <a:rect l="l" t="t" r="r" b="b"/>
              <a:pathLst>
                <a:path w="19216" h="14999" extrusionOk="0">
                  <a:moveTo>
                    <a:pt x="3564" y="0"/>
                  </a:moveTo>
                  <a:cubicBezTo>
                    <a:pt x="1926" y="0"/>
                    <a:pt x="0" y="609"/>
                    <a:pt x="1132" y="2722"/>
                  </a:cubicBezTo>
                  <a:cubicBezTo>
                    <a:pt x="1668" y="3721"/>
                    <a:pt x="3099" y="4212"/>
                    <a:pt x="4123" y="4431"/>
                  </a:cubicBezTo>
                  <a:cubicBezTo>
                    <a:pt x="4577" y="4529"/>
                    <a:pt x="5028" y="4586"/>
                    <a:pt x="5483" y="4586"/>
                  </a:cubicBezTo>
                  <a:cubicBezTo>
                    <a:pt x="5702" y="4586"/>
                    <a:pt x="5922" y="4573"/>
                    <a:pt x="6144" y="4544"/>
                  </a:cubicBezTo>
                  <a:cubicBezTo>
                    <a:pt x="7319" y="4394"/>
                    <a:pt x="8763" y="3774"/>
                    <a:pt x="9990" y="3774"/>
                  </a:cubicBezTo>
                  <a:cubicBezTo>
                    <a:pt x="10132" y="3774"/>
                    <a:pt x="10271" y="3783"/>
                    <a:pt x="10406" y="3801"/>
                  </a:cubicBezTo>
                  <a:cubicBezTo>
                    <a:pt x="13358" y="4201"/>
                    <a:pt x="13888" y="7169"/>
                    <a:pt x="15080" y="9400"/>
                  </a:cubicBezTo>
                  <a:cubicBezTo>
                    <a:pt x="16119" y="11341"/>
                    <a:pt x="17342" y="13325"/>
                    <a:pt x="18854" y="14934"/>
                  </a:cubicBezTo>
                  <a:cubicBezTo>
                    <a:pt x="18896" y="14979"/>
                    <a:pt x="18950" y="14999"/>
                    <a:pt x="19002" y="14999"/>
                  </a:cubicBezTo>
                  <a:cubicBezTo>
                    <a:pt x="19112" y="14999"/>
                    <a:pt x="19215" y="14910"/>
                    <a:pt x="19192" y="14775"/>
                  </a:cubicBezTo>
                  <a:cubicBezTo>
                    <a:pt x="18852" y="12763"/>
                    <a:pt x="17518" y="11196"/>
                    <a:pt x="16655" y="9383"/>
                  </a:cubicBezTo>
                  <a:cubicBezTo>
                    <a:pt x="15980" y="7964"/>
                    <a:pt x="15455" y="6554"/>
                    <a:pt x="14405" y="5353"/>
                  </a:cubicBezTo>
                  <a:cubicBezTo>
                    <a:pt x="13610" y="4442"/>
                    <a:pt x="12847" y="3863"/>
                    <a:pt x="12041" y="3514"/>
                  </a:cubicBezTo>
                  <a:cubicBezTo>
                    <a:pt x="12168" y="3284"/>
                    <a:pt x="12098" y="2947"/>
                    <a:pt x="11797" y="2788"/>
                  </a:cubicBezTo>
                  <a:cubicBezTo>
                    <a:pt x="11459" y="2615"/>
                    <a:pt x="11402" y="2637"/>
                    <a:pt x="11099" y="2541"/>
                  </a:cubicBezTo>
                  <a:cubicBezTo>
                    <a:pt x="10855" y="1795"/>
                    <a:pt x="9660" y="1488"/>
                    <a:pt x="9016" y="1261"/>
                  </a:cubicBezTo>
                  <a:cubicBezTo>
                    <a:pt x="7514" y="733"/>
                    <a:pt x="5948" y="251"/>
                    <a:pt x="4362" y="49"/>
                  </a:cubicBezTo>
                  <a:cubicBezTo>
                    <a:pt x="4115" y="18"/>
                    <a:pt x="3844" y="0"/>
                    <a:pt x="35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1"/>
            <p:cNvSpPr/>
            <p:nvPr/>
          </p:nvSpPr>
          <p:spPr>
            <a:xfrm>
              <a:off x="8183825" y="2338371"/>
              <a:ext cx="116330" cy="97442"/>
            </a:xfrm>
            <a:custGeom>
              <a:avLst/>
              <a:gdLst/>
              <a:ahLst/>
              <a:cxnLst/>
              <a:rect l="l" t="t" r="r" b="b"/>
              <a:pathLst>
                <a:path w="6479" h="5427" extrusionOk="0">
                  <a:moveTo>
                    <a:pt x="3831" y="4141"/>
                  </a:moveTo>
                  <a:cubicBezTo>
                    <a:pt x="3871" y="4164"/>
                    <a:pt x="3913" y="4189"/>
                    <a:pt x="3953" y="4215"/>
                  </a:cubicBezTo>
                  <a:cubicBezTo>
                    <a:pt x="3967" y="4249"/>
                    <a:pt x="3984" y="4283"/>
                    <a:pt x="4004" y="4314"/>
                  </a:cubicBezTo>
                  <a:cubicBezTo>
                    <a:pt x="3994" y="4314"/>
                    <a:pt x="3985" y="4314"/>
                    <a:pt x="3975" y="4314"/>
                  </a:cubicBezTo>
                  <a:cubicBezTo>
                    <a:pt x="3769" y="4314"/>
                    <a:pt x="3564" y="4286"/>
                    <a:pt x="3366" y="4232"/>
                  </a:cubicBezTo>
                  <a:cubicBezTo>
                    <a:pt x="3496" y="4218"/>
                    <a:pt x="3624" y="4195"/>
                    <a:pt x="3749" y="4164"/>
                  </a:cubicBezTo>
                  <a:cubicBezTo>
                    <a:pt x="3774" y="4158"/>
                    <a:pt x="3803" y="4147"/>
                    <a:pt x="3831" y="4141"/>
                  </a:cubicBezTo>
                  <a:close/>
                  <a:moveTo>
                    <a:pt x="3694" y="0"/>
                  </a:moveTo>
                  <a:cubicBezTo>
                    <a:pt x="2702" y="0"/>
                    <a:pt x="1656" y="342"/>
                    <a:pt x="991" y="1042"/>
                  </a:cubicBezTo>
                  <a:cubicBezTo>
                    <a:pt x="0" y="2084"/>
                    <a:pt x="153" y="3352"/>
                    <a:pt x="1254" y="4257"/>
                  </a:cubicBezTo>
                  <a:cubicBezTo>
                    <a:pt x="1937" y="4819"/>
                    <a:pt x="2991" y="5427"/>
                    <a:pt x="3964" y="5427"/>
                  </a:cubicBezTo>
                  <a:cubicBezTo>
                    <a:pt x="4448" y="5427"/>
                    <a:pt x="4912" y="5276"/>
                    <a:pt x="5301" y="4896"/>
                  </a:cubicBezTo>
                  <a:cubicBezTo>
                    <a:pt x="5965" y="4246"/>
                    <a:pt x="6269" y="3270"/>
                    <a:pt x="6164" y="2347"/>
                  </a:cubicBezTo>
                  <a:cubicBezTo>
                    <a:pt x="6479" y="1326"/>
                    <a:pt x="5667" y="378"/>
                    <a:pt x="4677" y="120"/>
                  </a:cubicBezTo>
                  <a:cubicBezTo>
                    <a:pt x="4367" y="40"/>
                    <a:pt x="4034" y="0"/>
                    <a:pt x="3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1"/>
            <p:cNvSpPr/>
            <p:nvPr/>
          </p:nvSpPr>
          <p:spPr>
            <a:xfrm>
              <a:off x="7306224" y="3590136"/>
              <a:ext cx="569174" cy="257349"/>
            </a:xfrm>
            <a:custGeom>
              <a:avLst/>
              <a:gdLst/>
              <a:ahLst/>
              <a:cxnLst/>
              <a:rect l="l" t="t" r="r" b="b"/>
              <a:pathLst>
                <a:path w="31700" h="14333" extrusionOk="0">
                  <a:moveTo>
                    <a:pt x="945" y="0"/>
                  </a:moveTo>
                  <a:cubicBezTo>
                    <a:pt x="255" y="0"/>
                    <a:pt x="0" y="1079"/>
                    <a:pt x="759" y="1321"/>
                  </a:cubicBezTo>
                  <a:cubicBezTo>
                    <a:pt x="1184" y="1457"/>
                    <a:pt x="1602" y="1604"/>
                    <a:pt x="2019" y="1755"/>
                  </a:cubicBezTo>
                  <a:cubicBezTo>
                    <a:pt x="2467" y="2512"/>
                    <a:pt x="2513" y="3480"/>
                    <a:pt x="2572" y="4346"/>
                  </a:cubicBezTo>
                  <a:cubicBezTo>
                    <a:pt x="2660" y="5662"/>
                    <a:pt x="2910" y="6843"/>
                    <a:pt x="3724" y="7910"/>
                  </a:cubicBezTo>
                  <a:cubicBezTo>
                    <a:pt x="4408" y="8807"/>
                    <a:pt x="5396" y="9460"/>
                    <a:pt x="6375" y="9996"/>
                  </a:cubicBezTo>
                  <a:cubicBezTo>
                    <a:pt x="7553" y="10643"/>
                    <a:pt x="8787" y="11185"/>
                    <a:pt x="10038" y="11673"/>
                  </a:cubicBezTo>
                  <a:cubicBezTo>
                    <a:pt x="11358" y="12187"/>
                    <a:pt x="12695" y="12644"/>
                    <a:pt x="14048" y="13064"/>
                  </a:cubicBezTo>
                  <a:cubicBezTo>
                    <a:pt x="15405" y="13489"/>
                    <a:pt x="16784" y="13949"/>
                    <a:pt x="18186" y="14199"/>
                  </a:cubicBezTo>
                  <a:cubicBezTo>
                    <a:pt x="18646" y="14283"/>
                    <a:pt x="19109" y="14332"/>
                    <a:pt x="19566" y="14332"/>
                  </a:cubicBezTo>
                  <a:cubicBezTo>
                    <a:pt x="20363" y="14332"/>
                    <a:pt x="21146" y="14182"/>
                    <a:pt x="21884" y="13801"/>
                  </a:cubicBezTo>
                  <a:cubicBezTo>
                    <a:pt x="22715" y="13373"/>
                    <a:pt x="23399" y="12709"/>
                    <a:pt x="24001" y="12008"/>
                  </a:cubicBezTo>
                  <a:cubicBezTo>
                    <a:pt x="24670" y="11233"/>
                    <a:pt x="25261" y="10390"/>
                    <a:pt x="25964" y="9647"/>
                  </a:cubicBezTo>
                  <a:cubicBezTo>
                    <a:pt x="26291" y="9301"/>
                    <a:pt x="26637" y="8966"/>
                    <a:pt x="27043" y="8713"/>
                  </a:cubicBezTo>
                  <a:cubicBezTo>
                    <a:pt x="27250" y="8583"/>
                    <a:pt x="27460" y="8483"/>
                    <a:pt x="27664" y="8373"/>
                  </a:cubicBezTo>
                  <a:cubicBezTo>
                    <a:pt x="27806" y="8378"/>
                    <a:pt x="27951" y="8390"/>
                    <a:pt x="28093" y="8398"/>
                  </a:cubicBezTo>
                  <a:cubicBezTo>
                    <a:pt x="28692" y="8424"/>
                    <a:pt x="29293" y="8449"/>
                    <a:pt x="29892" y="8449"/>
                  </a:cubicBezTo>
                  <a:cubicBezTo>
                    <a:pt x="30522" y="8449"/>
                    <a:pt x="30970" y="8305"/>
                    <a:pt x="31510" y="7992"/>
                  </a:cubicBezTo>
                  <a:cubicBezTo>
                    <a:pt x="31677" y="7896"/>
                    <a:pt x="31700" y="7632"/>
                    <a:pt x="31518" y="7530"/>
                  </a:cubicBezTo>
                  <a:cubicBezTo>
                    <a:pt x="31095" y="7297"/>
                    <a:pt x="30743" y="7124"/>
                    <a:pt x="30250" y="7079"/>
                  </a:cubicBezTo>
                  <a:cubicBezTo>
                    <a:pt x="29710" y="7030"/>
                    <a:pt x="29157" y="7050"/>
                    <a:pt x="28615" y="7030"/>
                  </a:cubicBezTo>
                  <a:cubicBezTo>
                    <a:pt x="27579" y="6996"/>
                    <a:pt x="26546" y="6934"/>
                    <a:pt x="25513" y="6846"/>
                  </a:cubicBezTo>
                  <a:cubicBezTo>
                    <a:pt x="23513" y="6676"/>
                    <a:pt x="21520" y="6406"/>
                    <a:pt x="19542" y="6040"/>
                  </a:cubicBezTo>
                  <a:cubicBezTo>
                    <a:pt x="19103" y="5958"/>
                    <a:pt x="18666" y="5870"/>
                    <a:pt x="18229" y="5779"/>
                  </a:cubicBezTo>
                  <a:cubicBezTo>
                    <a:pt x="18558" y="5779"/>
                    <a:pt x="18856" y="5708"/>
                    <a:pt x="19188" y="5594"/>
                  </a:cubicBezTo>
                  <a:cubicBezTo>
                    <a:pt x="19372" y="5540"/>
                    <a:pt x="19409" y="5296"/>
                    <a:pt x="19250" y="5191"/>
                  </a:cubicBezTo>
                  <a:cubicBezTo>
                    <a:pt x="18890" y="4922"/>
                    <a:pt x="18561" y="4737"/>
                    <a:pt x="18121" y="4638"/>
                  </a:cubicBezTo>
                  <a:cubicBezTo>
                    <a:pt x="17729" y="4550"/>
                    <a:pt x="17340" y="4490"/>
                    <a:pt x="16946" y="4420"/>
                  </a:cubicBezTo>
                  <a:cubicBezTo>
                    <a:pt x="16134" y="4278"/>
                    <a:pt x="15323" y="4119"/>
                    <a:pt x="14514" y="3960"/>
                  </a:cubicBezTo>
                  <a:cubicBezTo>
                    <a:pt x="13702" y="3798"/>
                    <a:pt x="12899" y="3602"/>
                    <a:pt x="12087" y="3449"/>
                  </a:cubicBezTo>
                  <a:cubicBezTo>
                    <a:pt x="11690" y="3375"/>
                    <a:pt x="11296" y="3321"/>
                    <a:pt x="10896" y="3270"/>
                  </a:cubicBezTo>
                  <a:cubicBezTo>
                    <a:pt x="10614" y="3234"/>
                    <a:pt x="10327" y="3178"/>
                    <a:pt x="10043" y="3178"/>
                  </a:cubicBezTo>
                  <a:cubicBezTo>
                    <a:pt x="9950" y="3178"/>
                    <a:pt x="9856" y="3184"/>
                    <a:pt x="9763" y="3199"/>
                  </a:cubicBezTo>
                  <a:cubicBezTo>
                    <a:pt x="9701" y="3213"/>
                    <a:pt x="9655" y="3264"/>
                    <a:pt x="9650" y="3330"/>
                  </a:cubicBezTo>
                  <a:cubicBezTo>
                    <a:pt x="8997" y="3091"/>
                    <a:pt x="8350" y="2847"/>
                    <a:pt x="7709" y="2589"/>
                  </a:cubicBezTo>
                  <a:cubicBezTo>
                    <a:pt x="5532" y="1712"/>
                    <a:pt x="3412" y="665"/>
                    <a:pt x="1148" y="29"/>
                  </a:cubicBezTo>
                  <a:cubicBezTo>
                    <a:pt x="1077" y="9"/>
                    <a:pt x="1009" y="0"/>
                    <a:pt x="94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1"/>
            <p:cNvSpPr/>
            <p:nvPr/>
          </p:nvSpPr>
          <p:spPr>
            <a:xfrm>
              <a:off x="7559809" y="4203199"/>
              <a:ext cx="64889" cy="360034"/>
            </a:xfrm>
            <a:custGeom>
              <a:avLst/>
              <a:gdLst/>
              <a:ahLst/>
              <a:cxnLst/>
              <a:rect l="l" t="t" r="r" b="b"/>
              <a:pathLst>
                <a:path w="3614" h="20052" extrusionOk="0">
                  <a:moveTo>
                    <a:pt x="1925" y="1"/>
                  </a:moveTo>
                  <a:cubicBezTo>
                    <a:pt x="1811" y="1"/>
                    <a:pt x="1695" y="16"/>
                    <a:pt x="1576" y="48"/>
                  </a:cubicBezTo>
                  <a:cubicBezTo>
                    <a:pt x="688" y="292"/>
                    <a:pt x="583" y="1266"/>
                    <a:pt x="512" y="2032"/>
                  </a:cubicBezTo>
                  <a:cubicBezTo>
                    <a:pt x="412" y="3068"/>
                    <a:pt x="327" y="4106"/>
                    <a:pt x="268" y="5148"/>
                  </a:cubicBezTo>
                  <a:cubicBezTo>
                    <a:pt x="134" y="7461"/>
                    <a:pt x="66" y="9776"/>
                    <a:pt x="63" y="12092"/>
                  </a:cubicBezTo>
                  <a:cubicBezTo>
                    <a:pt x="61" y="14357"/>
                    <a:pt x="1" y="16721"/>
                    <a:pt x="407" y="18954"/>
                  </a:cubicBezTo>
                  <a:cubicBezTo>
                    <a:pt x="435" y="19112"/>
                    <a:pt x="549" y="19180"/>
                    <a:pt x="670" y="19180"/>
                  </a:cubicBezTo>
                  <a:cubicBezTo>
                    <a:pt x="681" y="19180"/>
                    <a:pt x="693" y="19179"/>
                    <a:pt x="705" y="19178"/>
                  </a:cubicBezTo>
                  <a:cubicBezTo>
                    <a:pt x="725" y="19368"/>
                    <a:pt x="770" y="19544"/>
                    <a:pt x="867" y="19675"/>
                  </a:cubicBezTo>
                  <a:cubicBezTo>
                    <a:pt x="1064" y="19943"/>
                    <a:pt x="1338" y="20052"/>
                    <a:pt x="1627" y="20052"/>
                  </a:cubicBezTo>
                  <a:cubicBezTo>
                    <a:pt x="2152" y="20052"/>
                    <a:pt x="2725" y="19691"/>
                    <a:pt x="2967" y="19266"/>
                  </a:cubicBezTo>
                  <a:cubicBezTo>
                    <a:pt x="3418" y="18472"/>
                    <a:pt x="3250" y="17359"/>
                    <a:pt x="3262" y="16485"/>
                  </a:cubicBezTo>
                  <a:cubicBezTo>
                    <a:pt x="3333" y="12379"/>
                    <a:pt x="3415" y="8272"/>
                    <a:pt x="3480" y="4169"/>
                  </a:cubicBezTo>
                  <a:cubicBezTo>
                    <a:pt x="3494" y="3247"/>
                    <a:pt x="3614" y="2199"/>
                    <a:pt x="3401" y="1294"/>
                  </a:cubicBezTo>
                  <a:cubicBezTo>
                    <a:pt x="3234" y="599"/>
                    <a:pt x="2639" y="1"/>
                    <a:pt x="19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1"/>
            <p:cNvSpPr/>
            <p:nvPr/>
          </p:nvSpPr>
          <p:spPr>
            <a:xfrm>
              <a:off x="7434740" y="4180613"/>
              <a:ext cx="49430" cy="374793"/>
            </a:xfrm>
            <a:custGeom>
              <a:avLst/>
              <a:gdLst/>
              <a:ahLst/>
              <a:cxnLst/>
              <a:rect l="l" t="t" r="r" b="b"/>
              <a:pathLst>
                <a:path w="2753" h="20874" extrusionOk="0">
                  <a:moveTo>
                    <a:pt x="1743" y="0"/>
                  </a:moveTo>
                  <a:cubicBezTo>
                    <a:pt x="1729" y="0"/>
                    <a:pt x="1714" y="0"/>
                    <a:pt x="1700" y="1"/>
                  </a:cubicBezTo>
                  <a:cubicBezTo>
                    <a:pt x="1476" y="12"/>
                    <a:pt x="1305" y="97"/>
                    <a:pt x="1183" y="236"/>
                  </a:cubicBezTo>
                  <a:cubicBezTo>
                    <a:pt x="832" y="239"/>
                    <a:pt x="457" y="520"/>
                    <a:pt x="434" y="909"/>
                  </a:cubicBezTo>
                  <a:cubicBezTo>
                    <a:pt x="51" y="7314"/>
                    <a:pt x="0" y="13739"/>
                    <a:pt x="233" y="20152"/>
                  </a:cubicBezTo>
                  <a:cubicBezTo>
                    <a:pt x="247" y="20558"/>
                    <a:pt x="519" y="20814"/>
                    <a:pt x="911" y="20862"/>
                  </a:cubicBezTo>
                  <a:cubicBezTo>
                    <a:pt x="974" y="20870"/>
                    <a:pt x="1034" y="20874"/>
                    <a:pt x="1091" y="20874"/>
                  </a:cubicBezTo>
                  <a:cubicBezTo>
                    <a:pt x="2418" y="20874"/>
                    <a:pt x="2288" y="18798"/>
                    <a:pt x="2313" y="17928"/>
                  </a:cubicBezTo>
                  <a:cubicBezTo>
                    <a:pt x="2353" y="16389"/>
                    <a:pt x="2392" y="14849"/>
                    <a:pt x="2432" y="13310"/>
                  </a:cubicBezTo>
                  <a:lnTo>
                    <a:pt x="2670" y="4076"/>
                  </a:lnTo>
                  <a:cubicBezTo>
                    <a:pt x="2693" y="3233"/>
                    <a:pt x="2716" y="2390"/>
                    <a:pt x="2736" y="1550"/>
                  </a:cubicBezTo>
                  <a:cubicBezTo>
                    <a:pt x="2753" y="892"/>
                    <a:pt x="2569" y="0"/>
                    <a:pt x="17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1"/>
            <p:cNvSpPr/>
            <p:nvPr/>
          </p:nvSpPr>
          <p:spPr>
            <a:xfrm>
              <a:off x="6792590" y="2144951"/>
              <a:ext cx="1534596" cy="1618751"/>
            </a:xfrm>
            <a:custGeom>
              <a:avLst/>
              <a:gdLst/>
              <a:ahLst/>
              <a:cxnLst/>
              <a:rect l="l" t="t" r="r" b="b"/>
              <a:pathLst>
                <a:path w="85469" h="90156" extrusionOk="0">
                  <a:moveTo>
                    <a:pt x="1462" y="0"/>
                  </a:moveTo>
                  <a:cubicBezTo>
                    <a:pt x="1431" y="0"/>
                    <a:pt x="1401" y="18"/>
                    <a:pt x="1403" y="52"/>
                  </a:cubicBezTo>
                  <a:cubicBezTo>
                    <a:pt x="1474" y="1644"/>
                    <a:pt x="1567" y="3239"/>
                    <a:pt x="1658" y="4840"/>
                  </a:cubicBezTo>
                  <a:cubicBezTo>
                    <a:pt x="1650" y="4835"/>
                    <a:pt x="1642" y="4833"/>
                    <a:pt x="1633" y="4833"/>
                  </a:cubicBezTo>
                  <a:cubicBezTo>
                    <a:pt x="1617" y="4833"/>
                    <a:pt x="1600" y="4841"/>
                    <a:pt x="1593" y="4857"/>
                  </a:cubicBezTo>
                  <a:cubicBezTo>
                    <a:pt x="1252" y="5541"/>
                    <a:pt x="1488" y="6554"/>
                    <a:pt x="1579" y="7334"/>
                  </a:cubicBezTo>
                  <a:cubicBezTo>
                    <a:pt x="1476" y="8648"/>
                    <a:pt x="1425" y="9965"/>
                    <a:pt x="1391" y="11282"/>
                  </a:cubicBezTo>
                  <a:cubicBezTo>
                    <a:pt x="1292" y="12780"/>
                    <a:pt x="1181" y="14281"/>
                    <a:pt x="1034" y="15785"/>
                  </a:cubicBezTo>
                  <a:cubicBezTo>
                    <a:pt x="798" y="18141"/>
                    <a:pt x="1" y="21427"/>
                    <a:pt x="906" y="23731"/>
                  </a:cubicBezTo>
                  <a:cubicBezTo>
                    <a:pt x="642" y="26785"/>
                    <a:pt x="591" y="29733"/>
                    <a:pt x="2129" y="32582"/>
                  </a:cubicBezTo>
                  <a:cubicBezTo>
                    <a:pt x="3497" y="35111"/>
                    <a:pt x="5271" y="37353"/>
                    <a:pt x="7084" y="39564"/>
                  </a:cubicBezTo>
                  <a:cubicBezTo>
                    <a:pt x="8145" y="41689"/>
                    <a:pt x="9669" y="43554"/>
                    <a:pt x="11054" y="45478"/>
                  </a:cubicBezTo>
                  <a:cubicBezTo>
                    <a:pt x="12354" y="47283"/>
                    <a:pt x="13566" y="49720"/>
                    <a:pt x="15288" y="51202"/>
                  </a:cubicBezTo>
                  <a:cubicBezTo>
                    <a:pt x="15492" y="51582"/>
                    <a:pt x="15691" y="51962"/>
                    <a:pt x="15881" y="52351"/>
                  </a:cubicBezTo>
                  <a:cubicBezTo>
                    <a:pt x="16713" y="54039"/>
                    <a:pt x="17493" y="55737"/>
                    <a:pt x="18285" y="57422"/>
                  </a:cubicBezTo>
                  <a:cubicBezTo>
                    <a:pt x="18787" y="59287"/>
                    <a:pt x="19545" y="61134"/>
                    <a:pt x="20022" y="62970"/>
                  </a:cubicBezTo>
                  <a:cubicBezTo>
                    <a:pt x="19704" y="63467"/>
                    <a:pt x="20030" y="64857"/>
                    <a:pt x="20059" y="65218"/>
                  </a:cubicBezTo>
                  <a:lnTo>
                    <a:pt x="20362" y="65731"/>
                  </a:lnTo>
                  <a:cubicBezTo>
                    <a:pt x="20345" y="66515"/>
                    <a:pt x="20337" y="67298"/>
                    <a:pt x="20303" y="68084"/>
                  </a:cubicBezTo>
                  <a:cubicBezTo>
                    <a:pt x="20232" y="69704"/>
                    <a:pt x="20115" y="71331"/>
                    <a:pt x="19937" y="72945"/>
                  </a:cubicBezTo>
                  <a:cubicBezTo>
                    <a:pt x="19778" y="74398"/>
                    <a:pt x="19570" y="75965"/>
                    <a:pt x="20198" y="77341"/>
                  </a:cubicBezTo>
                  <a:cubicBezTo>
                    <a:pt x="20689" y="78417"/>
                    <a:pt x="21733" y="79302"/>
                    <a:pt x="22939" y="79342"/>
                  </a:cubicBezTo>
                  <a:cubicBezTo>
                    <a:pt x="23055" y="79592"/>
                    <a:pt x="23237" y="79824"/>
                    <a:pt x="23419" y="80017"/>
                  </a:cubicBezTo>
                  <a:cubicBezTo>
                    <a:pt x="23620" y="80230"/>
                    <a:pt x="23856" y="80409"/>
                    <a:pt x="24120" y="80542"/>
                  </a:cubicBezTo>
                  <a:cubicBezTo>
                    <a:pt x="24221" y="80596"/>
                    <a:pt x="24369" y="80658"/>
                    <a:pt x="24505" y="80658"/>
                  </a:cubicBezTo>
                  <a:cubicBezTo>
                    <a:pt x="24520" y="80658"/>
                    <a:pt x="24536" y="80657"/>
                    <a:pt x="24551" y="80656"/>
                  </a:cubicBezTo>
                  <a:cubicBezTo>
                    <a:pt x="24596" y="80661"/>
                    <a:pt x="24639" y="80670"/>
                    <a:pt x="24684" y="80676"/>
                  </a:cubicBezTo>
                  <a:cubicBezTo>
                    <a:pt x="24727" y="80681"/>
                    <a:pt x="24771" y="80685"/>
                    <a:pt x="24814" y="80685"/>
                  </a:cubicBezTo>
                  <a:cubicBezTo>
                    <a:pt x="24939" y="80685"/>
                    <a:pt x="25064" y="80658"/>
                    <a:pt x="25167" y="80593"/>
                  </a:cubicBezTo>
                  <a:cubicBezTo>
                    <a:pt x="32102" y="84356"/>
                    <a:pt x="39654" y="87052"/>
                    <a:pt x="47350" y="88724"/>
                  </a:cubicBezTo>
                  <a:cubicBezTo>
                    <a:pt x="50219" y="89348"/>
                    <a:pt x="53150" y="89781"/>
                    <a:pt x="56084" y="89781"/>
                  </a:cubicBezTo>
                  <a:cubicBezTo>
                    <a:pt x="57031" y="89781"/>
                    <a:pt x="57978" y="89736"/>
                    <a:pt x="58923" y="89638"/>
                  </a:cubicBezTo>
                  <a:cubicBezTo>
                    <a:pt x="58959" y="89908"/>
                    <a:pt x="59159" y="90155"/>
                    <a:pt x="59475" y="90155"/>
                  </a:cubicBezTo>
                  <a:cubicBezTo>
                    <a:pt x="59527" y="90155"/>
                    <a:pt x="59583" y="90149"/>
                    <a:pt x="59641" y="90134"/>
                  </a:cubicBezTo>
                  <a:cubicBezTo>
                    <a:pt x="59964" y="90052"/>
                    <a:pt x="60285" y="89975"/>
                    <a:pt x="60611" y="89904"/>
                  </a:cubicBezTo>
                  <a:cubicBezTo>
                    <a:pt x="61327" y="89771"/>
                    <a:pt x="62059" y="89706"/>
                    <a:pt x="62780" y="89598"/>
                  </a:cubicBezTo>
                  <a:cubicBezTo>
                    <a:pt x="63364" y="89507"/>
                    <a:pt x="63943" y="89379"/>
                    <a:pt x="64513" y="89218"/>
                  </a:cubicBezTo>
                  <a:lnTo>
                    <a:pt x="65163" y="89240"/>
                  </a:lnTo>
                  <a:cubicBezTo>
                    <a:pt x="65233" y="89268"/>
                    <a:pt x="65307" y="89283"/>
                    <a:pt x="65382" y="89283"/>
                  </a:cubicBezTo>
                  <a:cubicBezTo>
                    <a:pt x="65435" y="89283"/>
                    <a:pt x="65489" y="89275"/>
                    <a:pt x="65541" y="89260"/>
                  </a:cubicBezTo>
                  <a:cubicBezTo>
                    <a:pt x="65907" y="89166"/>
                    <a:pt x="66262" y="89030"/>
                    <a:pt x="66594" y="88854"/>
                  </a:cubicBezTo>
                  <a:cubicBezTo>
                    <a:pt x="66784" y="88772"/>
                    <a:pt x="66960" y="88661"/>
                    <a:pt x="67116" y="88528"/>
                  </a:cubicBezTo>
                  <a:cubicBezTo>
                    <a:pt x="67235" y="88426"/>
                    <a:pt x="67300" y="88273"/>
                    <a:pt x="67292" y="88116"/>
                  </a:cubicBezTo>
                  <a:cubicBezTo>
                    <a:pt x="67303" y="88099"/>
                    <a:pt x="67317" y="88088"/>
                    <a:pt x="67326" y="88071"/>
                  </a:cubicBezTo>
                  <a:cubicBezTo>
                    <a:pt x="67456" y="87867"/>
                    <a:pt x="67496" y="87591"/>
                    <a:pt x="67507" y="87310"/>
                  </a:cubicBezTo>
                  <a:cubicBezTo>
                    <a:pt x="67584" y="87115"/>
                    <a:pt x="67607" y="86905"/>
                    <a:pt x="67567" y="86698"/>
                  </a:cubicBezTo>
                  <a:cubicBezTo>
                    <a:pt x="67556" y="86655"/>
                    <a:pt x="67536" y="86612"/>
                    <a:pt x="67510" y="86575"/>
                  </a:cubicBezTo>
                  <a:cubicBezTo>
                    <a:pt x="67570" y="86062"/>
                    <a:pt x="67627" y="85551"/>
                    <a:pt x="67672" y="85037"/>
                  </a:cubicBezTo>
                  <a:cubicBezTo>
                    <a:pt x="67777" y="83865"/>
                    <a:pt x="67845" y="82693"/>
                    <a:pt x="67876" y="81516"/>
                  </a:cubicBezTo>
                  <a:cubicBezTo>
                    <a:pt x="67933" y="79401"/>
                    <a:pt x="67859" y="77290"/>
                    <a:pt x="67700" y="75184"/>
                  </a:cubicBezTo>
                  <a:cubicBezTo>
                    <a:pt x="67879" y="73777"/>
                    <a:pt x="68078" y="72375"/>
                    <a:pt x="68271" y="70970"/>
                  </a:cubicBezTo>
                  <a:cubicBezTo>
                    <a:pt x="68325" y="70576"/>
                    <a:pt x="68373" y="70181"/>
                    <a:pt x="68421" y="69790"/>
                  </a:cubicBezTo>
                  <a:lnTo>
                    <a:pt x="68691" y="69790"/>
                  </a:lnTo>
                  <a:cubicBezTo>
                    <a:pt x="68691" y="69741"/>
                    <a:pt x="68685" y="69693"/>
                    <a:pt x="68671" y="69648"/>
                  </a:cubicBezTo>
                  <a:cubicBezTo>
                    <a:pt x="69131" y="67630"/>
                    <a:pt x="69522" y="65609"/>
                    <a:pt x="70476" y="63700"/>
                  </a:cubicBezTo>
                  <a:cubicBezTo>
                    <a:pt x="71869" y="60907"/>
                    <a:pt x="73776" y="58359"/>
                    <a:pt x="74886" y="55424"/>
                  </a:cubicBezTo>
                  <a:cubicBezTo>
                    <a:pt x="74909" y="55368"/>
                    <a:pt x="74917" y="55308"/>
                    <a:pt x="74917" y="55246"/>
                  </a:cubicBezTo>
                  <a:cubicBezTo>
                    <a:pt x="75445" y="54343"/>
                    <a:pt x="75777" y="53253"/>
                    <a:pt x="76126" y="52371"/>
                  </a:cubicBezTo>
                  <a:cubicBezTo>
                    <a:pt x="76918" y="50381"/>
                    <a:pt x="77735" y="48375"/>
                    <a:pt x="78396" y="46340"/>
                  </a:cubicBezTo>
                  <a:cubicBezTo>
                    <a:pt x="79097" y="44192"/>
                    <a:pt x="79841" y="42013"/>
                    <a:pt x="80238" y="39782"/>
                  </a:cubicBezTo>
                  <a:cubicBezTo>
                    <a:pt x="80468" y="38508"/>
                    <a:pt x="80888" y="37151"/>
                    <a:pt x="80993" y="35820"/>
                  </a:cubicBezTo>
                  <a:cubicBezTo>
                    <a:pt x="81665" y="33340"/>
                    <a:pt x="81980" y="30792"/>
                    <a:pt x="82505" y="28266"/>
                  </a:cubicBezTo>
                  <a:cubicBezTo>
                    <a:pt x="82911" y="26302"/>
                    <a:pt x="83842" y="25054"/>
                    <a:pt x="84821" y="23379"/>
                  </a:cubicBezTo>
                  <a:cubicBezTo>
                    <a:pt x="85264" y="22616"/>
                    <a:pt x="85468" y="22000"/>
                    <a:pt x="85434" y="21101"/>
                  </a:cubicBezTo>
                  <a:cubicBezTo>
                    <a:pt x="85428" y="20959"/>
                    <a:pt x="85346" y="20831"/>
                    <a:pt x="85216" y="20768"/>
                  </a:cubicBezTo>
                  <a:cubicBezTo>
                    <a:pt x="85287" y="20448"/>
                    <a:pt x="85289" y="20093"/>
                    <a:pt x="85261" y="19750"/>
                  </a:cubicBezTo>
                  <a:cubicBezTo>
                    <a:pt x="85254" y="19672"/>
                    <a:pt x="85187" y="19634"/>
                    <a:pt x="85119" y="19634"/>
                  </a:cubicBezTo>
                  <a:cubicBezTo>
                    <a:pt x="85047" y="19634"/>
                    <a:pt x="84974" y="19677"/>
                    <a:pt x="84977" y="19761"/>
                  </a:cubicBezTo>
                  <a:cubicBezTo>
                    <a:pt x="84991" y="20204"/>
                    <a:pt x="84915" y="20547"/>
                    <a:pt x="84790" y="20822"/>
                  </a:cubicBezTo>
                  <a:cubicBezTo>
                    <a:pt x="84759" y="20856"/>
                    <a:pt x="84736" y="20899"/>
                    <a:pt x="84727" y="20944"/>
                  </a:cubicBezTo>
                  <a:cubicBezTo>
                    <a:pt x="84336" y="21614"/>
                    <a:pt x="83534" y="21782"/>
                    <a:pt x="82666" y="21782"/>
                  </a:cubicBezTo>
                  <a:cubicBezTo>
                    <a:pt x="81993" y="21782"/>
                    <a:pt x="81281" y="21681"/>
                    <a:pt x="80689" y="21634"/>
                  </a:cubicBezTo>
                  <a:cubicBezTo>
                    <a:pt x="80684" y="21634"/>
                    <a:pt x="80680" y="21633"/>
                    <a:pt x="80675" y="21633"/>
                  </a:cubicBezTo>
                  <a:cubicBezTo>
                    <a:pt x="80548" y="21633"/>
                    <a:pt x="80488" y="21780"/>
                    <a:pt x="80561" y="21878"/>
                  </a:cubicBezTo>
                  <a:cubicBezTo>
                    <a:pt x="81594" y="23274"/>
                    <a:pt x="81237" y="25553"/>
                    <a:pt x="81174" y="27193"/>
                  </a:cubicBezTo>
                  <a:cubicBezTo>
                    <a:pt x="81092" y="29350"/>
                    <a:pt x="80695" y="31493"/>
                    <a:pt x="80221" y="33596"/>
                  </a:cubicBezTo>
                  <a:cubicBezTo>
                    <a:pt x="79262" y="37869"/>
                    <a:pt x="78115" y="42186"/>
                    <a:pt x="76733" y="46346"/>
                  </a:cubicBezTo>
                  <a:cubicBezTo>
                    <a:pt x="75456" y="50177"/>
                    <a:pt x="73677" y="53784"/>
                    <a:pt x="71651" y="57272"/>
                  </a:cubicBezTo>
                  <a:cubicBezTo>
                    <a:pt x="69817" y="60433"/>
                    <a:pt x="67422" y="63393"/>
                    <a:pt x="63991" y="64809"/>
                  </a:cubicBezTo>
                  <a:cubicBezTo>
                    <a:pt x="63656" y="64826"/>
                    <a:pt x="63324" y="64860"/>
                    <a:pt x="62984" y="64894"/>
                  </a:cubicBezTo>
                  <a:cubicBezTo>
                    <a:pt x="62868" y="64903"/>
                    <a:pt x="62814" y="65022"/>
                    <a:pt x="62825" y="65124"/>
                  </a:cubicBezTo>
                  <a:cubicBezTo>
                    <a:pt x="63710" y="65882"/>
                    <a:pt x="64125" y="66702"/>
                    <a:pt x="64142" y="67494"/>
                  </a:cubicBezTo>
                  <a:cubicBezTo>
                    <a:pt x="63997" y="67792"/>
                    <a:pt x="63827" y="68078"/>
                    <a:pt x="63639" y="68351"/>
                  </a:cubicBezTo>
                  <a:cubicBezTo>
                    <a:pt x="63112" y="69126"/>
                    <a:pt x="62629" y="69872"/>
                    <a:pt x="62362" y="70780"/>
                  </a:cubicBezTo>
                  <a:cubicBezTo>
                    <a:pt x="62087" y="71719"/>
                    <a:pt x="62096" y="72769"/>
                    <a:pt x="62090" y="73743"/>
                  </a:cubicBezTo>
                  <a:cubicBezTo>
                    <a:pt x="62081" y="74767"/>
                    <a:pt x="62090" y="75789"/>
                    <a:pt x="62062" y="76810"/>
                  </a:cubicBezTo>
                  <a:cubicBezTo>
                    <a:pt x="62002" y="78962"/>
                    <a:pt x="61945" y="81110"/>
                    <a:pt x="61866" y="83258"/>
                  </a:cubicBezTo>
                  <a:cubicBezTo>
                    <a:pt x="61823" y="84362"/>
                    <a:pt x="61775" y="85466"/>
                    <a:pt x="61718" y="86570"/>
                  </a:cubicBezTo>
                  <a:cubicBezTo>
                    <a:pt x="61698" y="86947"/>
                    <a:pt x="61704" y="87370"/>
                    <a:pt x="61548" y="87722"/>
                  </a:cubicBezTo>
                  <a:cubicBezTo>
                    <a:pt x="61363" y="88139"/>
                    <a:pt x="60946" y="88190"/>
                    <a:pt x="60540" y="88261"/>
                  </a:cubicBezTo>
                  <a:cubicBezTo>
                    <a:pt x="59101" y="88515"/>
                    <a:pt x="57647" y="88625"/>
                    <a:pt x="56191" y="88625"/>
                  </a:cubicBezTo>
                  <a:cubicBezTo>
                    <a:pt x="53528" y="88625"/>
                    <a:pt x="50859" y="88256"/>
                    <a:pt x="48261" y="87716"/>
                  </a:cubicBezTo>
                  <a:cubicBezTo>
                    <a:pt x="44345" y="86902"/>
                    <a:pt x="40488" y="85758"/>
                    <a:pt x="36742" y="84356"/>
                  </a:cubicBezTo>
                  <a:cubicBezTo>
                    <a:pt x="33842" y="83272"/>
                    <a:pt x="31013" y="82035"/>
                    <a:pt x="28237" y="80673"/>
                  </a:cubicBezTo>
                  <a:cubicBezTo>
                    <a:pt x="28121" y="80602"/>
                    <a:pt x="28005" y="80531"/>
                    <a:pt x="27885" y="80463"/>
                  </a:cubicBezTo>
                  <a:cubicBezTo>
                    <a:pt x="27468" y="80222"/>
                    <a:pt x="27071" y="79955"/>
                    <a:pt x="26725" y="79617"/>
                  </a:cubicBezTo>
                  <a:cubicBezTo>
                    <a:pt x="26007" y="78922"/>
                    <a:pt x="25516" y="78031"/>
                    <a:pt x="25309" y="77054"/>
                  </a:cubicBezTo>
                  <a:cubicBezTo>
                    <a:pt x="25008" y="75653"/>
                    <a:pt x="25201" y="73493"/>
                    <a:pt x="26103" y="72301"/>
                  </a:cubicBezTo>
                  <a:cubicBezTo>
                    <a:pt x="26265" y="72094"/>
                    <a:pt x="26455" y="71912"/>
                    <a:pt x="26671" y="71765"/>
                  </a:cubicBezTo>
                  <a:cubicBezTo>
                    <a:pt x="27553" y="71126"/>
                    <a:pt x="28578" y="70437"/>
                    <a:pt x="29668" y="69931"/>
                  </a:cubicBezTo>
                  <a:cubicBezTo>
                    <a:pt x="30561" y="69514"/>
                    <a:pt x="30885" y="68439"/>
                    <a:pt x="30394" y="67585"/>
                  </a:cubicBezTo>
                  <a:cubicBezTo>
                    <a:pt x="30298" y="67423"/>
                    <a:pt x="30227" y="67250"/>
                    <a:pt x="30184" y="67071"/>
                  </a:cubicBezTo>
                  <a:cubicBezTo>
                    <a:pt x="29948" y="66012"/>
                    <a:pt x="30019" y="64803"/>
                    <a:pt x="30964" y="64188"/>
                  </a:cubicBezTo>
                  <a:cubicBezTo>
                    <a:pt x="32093" y="63449"/>
                    <a:pt x="33465" y="62938"/>
                    <a:pt x="34815" y="62938"/>
                  </a:cubicBezTo>
                  <a:cubicBezTo>
                    <a:pt x="35047" y="62938"/>
                    <a:pt x="35279" y="62953"/>
                    <a:pt x="35508" y="62984"/>
                  </a:cubicBezTo>
                  <a:cubicBezTo>
                    <a:pt x="35558" y="62991"/>
                    <a:pt x="35604" y="62994"/>
                    <a:pt x="35646" y="62994"/>
                  </a:cubicBezTo>
                  <a:cubicBezTo>
                    <a:pt x="36071" y="62994"/>
                    <a:pt x="36066" y="62670"/>
                    <a:pt x="35567" y="62590"/>
                  </a:cubicBezTo>
                  <a:cubicBezTo>
                    <a:pt x="35524" y="62583"/>
                    <a:pt x="35492" y="62580"/>
                    <a:pt x="35464" y="62580"/>
                  </a:cubicBezTo>
                  <a:cubicBezTo>
                    <a:pt x="35409" y="62580"/>
                    <a:pt x="35372" y="62589"/>
                    <a:pt x="35304" y="62589"/>
                  </a:cubicBezTo>
                  <a:cubicBezTo>
                    <a:pt x="35285" y="62589"/>
                    <a:pt x="35265" y="62589"/>
                    <a:pt x="35241" y="62587"/>
                  </a:cubicBezTo>
                  <a:cubicBezTo>
                    <a:pt x="31887" y="62281"/>
                    <a:pt x="28356" y="61702"/>
                    <a:pt x="25433" y="59911"/>
                  </a:cubicBezTo>
                  <a:cubicBezTo>
                    <a:pt x="22956" y="58393"/>
                    <a:pt x="21128" y="56122"/>
                    <a:pt x="19525" y="53730"/>
                  </a:cubicBezTo>
                  <a:cubicBezTo>
                    <a:pt x="15799" y="48168"/>
                    <a:pt x="11812" y="42807"/>
                    <a:pt x="7901" y="37378"/>
                  </a:cubicBezTo>
                  <a:cubicBezTo>
                    <a:pt x="3928" y="31862"/>
                    <a:pt x="1950" y="26192"/>
                    <a:pt x="2458" y="19341"/>
                  </a:cubicBezTo>
                  <a:cubicBezTo>
                    <a:pt x="2702" y="16060"/>
                    <a:pt x="3290" y="12743"/>
                    <a:pt x="2790" y="9448"/>
                  </a:cubicBezTo>
                  <a:cubicBezTo>
                    <a:pt x="2589" y="8123"/>
                    <a:pt x="2393" y="6798"/>
                    <a:pt x="2203" y="5467"/>
                  </a:cubicBezTo>
                  <a:cubicBezTo>
                    <a:pt x="2157" y="5041"/>
                    <a:pt x="2112" y="4615"/>
                    <a:pt x="2061" y="4193"/>
                  </a:cubicBezTo>
                  <a:cubicBezTo>
                    <a:pt x="2058" y="4170"/>
                    <a:pt x="2044" y="4153"/>
                    <a:pt x="2021" y="4147"/>
                  </a:cubicBezTo>
                  <a:cubicBezTo>
                    <a:pt x="1837" y="2782"/>
                    <a:pt x="1666" y="1417"/>
                    <a:pt x="1522" y="46"/>
                  </a:cubicBezTo>
                  <a:cubicBezTo>
                    <a:pt x="1518" y="15"/>
                    <a:pt x="1490" y="0"/>
                    <a:pt x="14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1"/>
            <p:cNvSpPr/>
            <p:nvPr/>
          </p:nvSpPr>
          <p:spPr>
            <a:xfrm>
              <a:off x="7067631" y="3836539"/>
              <a:ext cx="924359" cy="770180"/>
            </a:xfrm>
            <a:custGeom>
              <a:avLst/>
              <a:gdLst/>
              <a:ahLst/>
              <a:cxnLst/>
              <a:rect l="l" t="t" r="r" b="b"/>
              <a:pathLst>
                <a:path w="51482" h="42895" extrusionOk="0">
                  <a:moveTo>
                    <a:pt x="3241" y="1"/>
                  </a:moveTo>
                  <a:cubicBezTo>
                    <a:pt x="3063" y="1"/>
                    <a:pt x="2886" y="100"/>
                    <a:pt x="2830" y="299"/>
                  </a:cubicBezTo>
                  <a:cubicBezTo>
                    <a:pt x="2640" y="963"/>
                    <a:pt x="2623" y="1633"/>
                    <a:pt x="2594" y="2322"/>
                  </a:cubicBezTo>
                  <a:cubicBezTo>
                    <a:pt x="2569" y="3015"/>
                    <a:pt x="2540" y="3710"/>
                    <a:pt x="2512" y="4405"/>
                  </a:cubicBezTo>
                  <a:cubicBezTo>
                    <a:pt x="2458" y="5736"/>
                    <a:pt x="2401" y="7067"/>
                    <a:pt x="2342" y="8398"/>
                  </a:cubicBezTo>
                  <a:cubicBezTo>
                    <a:pt x="2220" y="11057"/>
                    <a:pt x="2083" y="13719"/>
                    <a:pt x="1930" y="16378"/>
                  </a:cubicBezTo>
                  <a:cubicBezTo>
                    <a:pt x="1618" y="21756"/>
                    <a:pt x="1263" y="27128"/>
                    <a:pt x="832" y="32497"/>
                  </a:cubicBezTo>
                  <a:cubicBezTo>
                    <a:pt x="585" y="35556"/>
                    <a:pt x="321" y="38616"/>
                    <a:pt x="37" y="41672"/>
                  </a:cubicBezTo>
                  <a:cubicBezTo>
                    <a:pt x="0" y="42075"/>
                    <a:pt x="182" y="42847"/>
                    <a:pt x="531" y="42895"/>
                  </a:cubicBezTo>
                  <a:lnTo>
                    <a:pt x="2430" y="42623"/>
                  </a:lnTo>
                  <a:cubicBezTo>
                    <a:pt x="2452" y="42626"/>
                    <a:pt x="2474" y="42628"/>
                    <a:pt x="2496" y="42628"/>
                  </a:cubicBezTo>
                  <a:cubicBezTo>
                    <a:pt x="2547" y="42628"/>
                    <a:pt x="2599" y="42619"/>
                    <a:pt x="2651" y="42603"/>
                  </a:cubicBezTo>
                  <a:lnTo>
                    <a:pt x="4067" y="42469"/>
                  </a:lnTo>
                  <a:cubicBezTo>
                    <a:pt x="5046" y="36152"/>
                    <a:pt x="5756" y="31603"/>
                    <a:pt x="6698" y="25280"/>
                  </a:cubicBezTo>
                  <a:cubicBezTo>
                    <a:pt x="7177" y="22071"/>
                    <a:pt x="7643" y="18861"/>
                    <a:pt x="8100" y="15646"/>
                  </a:cubicBezTo>
                  <a:cubicBezTo>
                    <a:pt x="8626" y="11922"/>
                    <a:pt x="8881" y="7091"/>
                    <a:pt x="13257" y="7091"/>
                  </a:cubicBezTo>
                  <a:cubicBezTo>
                    <a:pt x="13580" y="7091"/>
                    <a:pt x="13925" y="7117"/>
                    <a:pt x="14295" y="7172"/>
                  </a:cubicBezTo>
                  <a:cubicBezTo>
                    <a:pt x="15018" y="7277"/>
                    <a:pt x="15731" y="7464"/>
                    <a:pt x="16440" y="7646"/>
                  </a:cubicBezTo>
                  <a:cubicBezTo>
                    <a:pt x="17096" y="7813"/>
                    <a:pt x="17760" y="7978"/>
                    <a:pt x="18387" y="8239"/>
                  </a:cubicBezTo>
                  <a:cubicBezTo>
                    <a:pt x="19460" y="8687"/>
                    <a:pt x="20615" y="9627"/>
                    <a:pt x="20535" y="10898"/>
                  </a:cubicBezTo>
                  <a:lnTo>
                    <a:pt x="20546" y="10898"/>
                  </a:lnTo>
                  <a:cubicBezTo>
                    <a:pt x="20556" y="11174"/>
                    <a:pt x="20808" y="11353"/>
                    <a:pt x="21039" y="11353"/>
                  </a:cubicBezTo>
                  <a:cubicBezTo>
                    <a:pt x="21207" y="11353"/>
                    <a:pt x="21365" y="11258"/>
                    <a:pt x="21412" y="11037"/>
                  </a:cubicBezTo>
                  <a:cubicBezTo>
                    <a:pt x="21420" y="11000"/>
                    <a:pt x="21420" y="10958"/>
                    <a:pt x="21429" y="10921"/>
                  </a:cubicBezTo>
                  <a:cubicBezTo>
                    <a:pt x="21472" y="10177"/>
                    <a:pt x="22255" y="9759"/>
                    <a:pt x="22955" y="9759"/>
                  </a:cubicBezTo>
                  <a:cubicBezTo>
                    <a:pt x="23093" y="9759"/>
                    <a:pt x="23228" y="9775"/>
                    <a:pt x="23353" y="9808"/>
                  </a:cubicBezTo>
                  <a:cubicBezTo>
                    <a:pt x="24165" y="10024"/>
                    <a:pt x="24931" y="11015"/>
                    <a:pt x="24996" y="11846"/>
                  </a:cubicBezTo>
                  <a:cubicBezTo>
                    <a:pt x="25017" y="12104"/>
                    <a:pt x="25223" y="12241"/>
                    <a:pt x="25420" y="12241"/>
                  </a:cubicBezTo>
                  <a:cubicBezTo>
                    <a:pt x="25607" y="12241"/>
                    <a:pt x="25787" y="12119"/>
                    <a:pt x="25796" y="11863"/>
                  </a:cubicBezTo>
                  <a:cubicBezTo>
                    <a:pt x="25828" y="10989"/>
                    <a:pt x="27045" y="10861"/>
                    <a:pt x="27715" y="10833"/>
                  </a:cubicBezTo>
                  <a:cubicBezTo>
                    <a:pt x="27875" y="10827"/>
                    <a:pt x="28035" y="10823"/>
                    <a:pt x="28196" y="10823"/>
                  </a:cubicBezTo>
                  <a:cubicBezTo>
                    <a:pt x="29241" y="10823"/>
                    <a:pt x="30282" y="10960"/>
                    <a:pt x="31293" y="11230"/>
                  </a:cubicBezTo>
                  <a:cubicBezTo>
                    <a:pt x="32057" y="11437"/>
                    <a:pt x="33019" y="11801"/>
                    <a:pt x="33365" y="12581"/>
                  </a:cubicBezTo>
                  <a:cubicBezTo>
                    <a:pt x="33569" y="13041"/>
                    <a:pt x="33476" y="13557"/>
                    <a:pt x="33442" y="14045"/>
                  </a:cubicBezTo>
                  <a:cubicBezTo>
                    <a:pt x="33399" y="14613"/>
                    <a:pt x="33442" y="15155"/>
                    <a:pt x="33723" y="15660"/>
                  </a:cubicBezTo>
                  <a:cubicBezTo>
                    <a:pt x="33823" y="15840"/>
                    <a:pt x="34008" y="15924"/>
                    <a:pt x="34193" y="15924"/>
                  </a:cubicBezTo>
                  <a:cubicBezTo>
                    <a:pt x="34469" y="15924"/>
                    <a:pt x="34744" y="15738"/>
                    <a:pt x="34736" y="15410"/>
                  </a:cubicBezTo>
                  <a:cubicBezTo>
                    <a:pt x="34704" y="14505"/>
                    <a:pt x="35459" y="13838"/>
                    <a:pt x="36277" y="13603"/>
                  </a:cubicBezTo>
                  <a:cubicBezTo>
                    <a:pt x="36688" y="13482"/>
                    <a:pt x="37113" y="13439"/>
                    <a:pt x="37541" y="13439"/>
                  </a:cubicBezTo>
                  <a:cubicBezTo>
                    <a:pt x="38166" y="13439"/>
                    <a:pt x="38798" y="13530"/>
                    <a:pt x="39410" y="13597"/>
                  </a:cubicBezTo>
                  <a:lnTo>
                    <a:pt x="43019" y="14003"/>
                  </a:lnTo>
                  <a:cubicBezTo>
                    <a:pt x="44058" y="14119"/>
                    <a:pt x="45216" y="14128"/>
                    <a:pt x="46203" y="14488"/>
                  </a:cubicBezTo>
                  <a:cubicBezTo>
                    <a:pt x="47994" y="15138"/>
                    <a:pt x="48079" y="17749"/>
                    <a:pt x="48193" y="19327"/>
                  </a:cubicBezTo>
                  <a:cubicBezTo>
                    <a:pt x="48227" y="19832"/>
                    <a:pt x="48252" y="20340"/>
                    <a:pt x="48272" y="20848"/>
                  </a:cubicBezTo>
                  <a:cubicBezTo>
                    <a:pt x="48266" y="22499"/>
                    <a:pt x="48275" y="24151"/>
                    <a:pt x="48292" y="25800"/>
                  </a:cubicBezTo>
                  <a:cubicBezTo>
                    <a:pt x="48337" y="30357"/>
                    <a:pt x="48499" y="35173"/>
                    <a:pt x="48672" y="39725"/>
                  </a:cubicBezTo>
                  <a:lnTo>
                    <a:pt x="50874" y="39135"/>
                  </a:lnTo>
                  <a:cubicBezTo>
                    <a:pt x="50795" y="36913"/>
                    <a:pt x="50809" y="36677"/>
                    <a:pt x="50789" y="34455"/>
                  </a:cubicBezTo>
                  <a:cubicBezTo>
                    <a:pt x="50747" y="30037"/>
                    <a:pt x="50843" y="25621"/>
                    <a:pt x="51016" y="21208"/>
                  </a:cubicBezTo>
                  <a:cubicBezTo>
                    <a:pt x="51084" y="19480"/>
                    <a:pt x="51201" y="17752"/>
                    <a:pt x="51241" y="16023"/>
                  </a:cubicBezTo>
                  <a:cubicBezTo>
                    <a:pt x="51306" y="14741"/>
                    <a:pt x="51374" y="13455"/>
                    <a:pt x="51456" y="12172"/>
                  </a:cubicBezTo>
                  <a:cubicBezTo>
                    <a:pt x="51481" y="11784"/>
                    <a:pt x="51121" y="11520"/>
                    <a:pt x="50777" y="11520"/>
                  </a:cubicBezTo>
                  <a:cubicBezTo>
                    <a:pt x="50575" y="11520"/>
                    <a:pt x="50379" y="11611"/>
                    <a:pt x="50270" y="11820"/>
                  </a:cubicBezTo>
                  <a:cubicBezTo>
                    <a:pt x="50193" y="11968"/>
                    <a:pt x="50122" y="12118"/>
                    <a:pt x="50051" y="12269"/>
                  </a:cubicBezTo>
                  <a:cubicBezTo>
                    <a:pt x="49827" y="12317"/>
                    <a:pt x="49603" y="12380"/>
                    <a:pt x="49385" y="12450"/>
                  </a:cubicBezTo>
                  <a:cubicBezTo>
                    <a:pt x="49373" y="12380"/>
                    <a:pt x="49365" y="12306"/>
                    <a:pt x="49351" y="12235"/>
                  </a:cubicBezTo>
                  <a:cubicBezTo>
                    <a:pt x="49316" y="12053"/>
                    <a:pt x="49146" y="11958"/>
                    <a:pt x="48980" y="11958"/>
                  </a:cubicBezTo>
                  <a:cubicBezTo>
                    <a:pt x="48822" y="11958"/>
                    <a:pt x="48667" y="12043"/>
                    <a:pt x="48630" y="12218"/>
                  </a:cubicBezTo>
                  <a:cubicBezTo>
                    <a:pt x="48590" y="12402"/>
                    <a:pt x="48559" y="12590"/>
                    <a:pt x="48530" y="12777"/>
                  </a:cubicBezTo>
                  <a:cubicBezTo>
                    <a:pt x="48420" y="12822"/>
                    <a:pt x="48312" y="12868"/>
                    <a:pt x="48201" y="12913"/>
                  </a:cubicBezTo>
                  <a:cubicBezTo>
                    <a:pt x="47881" y="12910"/>
                    <a:pt x="47563" y="12879"/>
                    <a:pt x="47251" y="12822"/>
                  </a:cubicBezTo>
                  <a:cubicBezTo>
                    <a:pt x="46481" y="12683"/>
                    <a:pt x="45724" y="12516"/>
                    <a:pt x="44949" y="12416"/>
                  </a:cubicBezTo>
                  <a:cubicBezTo>
                    <a:pt x="44169" y="12317"/>
                    <a:pt x="43377" y="12258"/>
                    <a:pt x="42591" y="12235"/>
                  </a:cubicBezTo>
                  <a:cubicBezTo>
                    <a:pt x="42353" y="12227"/>
                    <a:pt x="42101" y="12214"/>
                    <a:pt x="41848" y="12214"/>
                  </a:cubicBezTo>
                  <a:cubicBezTo>
                    <a:pt x="41333" y="12214"/>
                    <a:pt x="40812" y="12270"/>
                    <a:pt x="40391" y="12550"/>
                  </a:cubicBezTo>
                  <a:cubicBezTo>
                    <a:pt x="40363" y="12570"/>
                    <a:pt x="40343" y="12598"/>
                    <a:pt x="40332" y="12629"/>
                  </a:cubicBezTo>
                  <a:cubicBezTo>
                    <a:pt x="39918" y="12587"/>
                    <a:pt x="39503" y="12544"/>
                    <a:pt x="39089" y="12502"/>
                  </a:cubicBezTo>
                  <a:cubicBezTo>
                    <a:pt x="38851" y="12479"/>
                    <a:pt x="38609" y="12456"/>
                    <a:pt x="38365" y="12439"/>
                  </a:cubicBezTo>
                  <a:cubicBezTo>
                    <a:pt x="38436" y="12348"/>
                    <a:pt x="38416" y="12215"/>
                    <a:pt x="38320" y="12150"/>
                  </a:cubicBezTo>
                  <a:cubicBezTo>
                    <a:pt x="38221" y="12084"/>
                    <a:pt x="38116" y="12073"/>
                    <a:pt x="38002" y="12045"/>
                  </a:cubicBezTo>
                  <a:cubicBezTo>
                    <a:pt x="37874" y="12013"/>
                    <a:pt x="37766" y="11934"/>
                    <a:pt x="37642" y="11894"/>
                  </a:cubicBezTo>
                  <a:cubicBezTo>
                    <a:pt x="37503" y="11849"/>
                    <a:pt x="37352" y="11846"/>
                    <a:pt x="37207" y="11840"/>
                  </a:cubicBezTo>
                  <a:cubicBezTo>
                    <a:pt x="37098" y="11836"/>
                    <a:pt x="36996" y="11817"/>
                    <a:pt x="36880" y="11817"/>
                  </a:cubicBezTo>
                  <a:cubicBezTo>
                    <a:pt x="36852" y="11817"/>
                    <a:pt x="36823" y="11818"/>
                    <a:pt x="36793" y="11820"/>
                  </a:cubicBezTo>
                  <a:cubicBezTo>
                    <a:pt x="36248" y="11863"/>
                    <a:pt x="35715" y="11940"/>
                    <a:pt x="35173" y="12008"/>
                  </a:cubicBezTo>
                  <a:cubicBezTo>
                    <a:pt x="34917" y="12039"/>
                    <a:pt x="34636" y="12067"/>
                    <a:pt x="34392" y="12167"/>
                  </a:cubicBezTo>
                  <a:cubicBezTo>
                    <a:pt x="34310" y="11965"/>
                    <a:pt x="34199" y="11772"/>
                    <a:pt x="34069" y="11596"/>
                  </a:cubicBezTo>
                  <a:cubicBezTo>
                    <a:pt x="33382" y="10702"/>
                    <a:pt x="32227" y="10274"/>
                    <a:pt x="31154" y="10075"/>
                  </a:cubicBezTo>
                  <a:cubicBezTo>
                    <a:pt x="30399" y="9936"/>
                    <a:pt x="29639" y="9848"/>
                    <a:pt x="28875" y="9817"/>
                  </a:cubicBezTo>
                  <a:cubicBezTo>
                    <a:pt x="28644" y="9807"/>
                    <a:pt x="28409" y="9798"/>
                    <a:pt x="28173" y="9798"/>
                  </a:cubicBezTo>
                  <a:cubicBezTo>
                    <a:pt x="27775" y="9798"/>
                    <a:pt x="27375" y="9825"/>
                    <a:pt x="26994" y="9925"/>
                  </a:cubicBezTo>
                  <a:cubicBezTo>
                    <a:pt x="26821" y="9970"/>
                    <a:pt x="26653" y="10027"/>
                    <a:pt x="26489" y="10095"/>
                  </a:cubicBezTo>
                  <a:cubicBezTo>
                    <a:pt x="26486" y="10092"/>
                    <a:pt x="26486" y="10084"/>
                    <a:pt x="26480" y="10081"/>
                  </a:cubicBezTo>
                  <a:cubicBezTo>
                    <a:pt x="26483" y="10044"/>
                    <a:pt x="26463" y="10010"/>
                    <a:pt x="26426" y="9996"/>
                  </a:cubicBezTo>
                  <a:lnTo>
                    <a:pt x="26355" y="9939"/>
                  </a:lnTo>
                  <a:cubicBezTo>
                    <a:pt x="26307" y="9911"/>
                    <a:pt x="26253" y="9888"/>
                    <a:pt x="26199" y="9868"/>
                  </a:cubicBezTo>
                  <a:cubicBezTo>
                    <a:pt x="26174" y="9857"/>
                    <a:pt x="26145" y="9845"/>
                    <a:pt x="26117" y="9834"/>
                  </a:cubicBezTo>
                  <a:cubicBezTo>
                    <a:pt x="25987" y="9743"/>
                    <a:pt x="25808" y="9738"/>
                    <a:pt x="25649" y="9732"/>
                  </a:cubicBezTo>
                  <a:cubicBezTo>
                    <a:pt x="25598" y="9729"/>
                    <a:pt x="25547" y="9728"/>
                    <a:pt x="25496" y="9728"/>
                  </a:cubicBezTo>
                  <a:cubicBezTo>
                    <a:pt x="25434" y="9728"/>
                    <a:pt x="25372" y="9730"/>
                    <a:pt x="25311" y="9735"/>
                  </a:cubicBezTo>
                  <a:lnTo>
                    <a:pt x="25158" y="9749"/>
                  </a:lnTo>
                  <a:cubicBezTo>
                    <a:pt x="24741" y="9218"/>
                    <a:pt x="24156" y="8841"/>
                    <a:pt x="23484" y="8727"/>
                  </a:cubicBezTo>
                  <a:cubicBezTo>
                    <a:pt x="23352" y="8704"/>
                    <a:pt x="23220" y="8693"/>
                    <a:pt x="23089" y="8693"/>
                  </a:cubicBezTo>
                  <a:cubicBezTo>
                    <a:pt x="22424" y="8693"/>
                    <a:pt x="21787" y="8978"/>
                    <a:pt x="21313" y="9431"/>
                  </a:cubicBezTo>
                  <a:cubicBezTo>
                    <a:pt x="21125" y="8835"/>
                    <a:pt x="20768" y="8302"/>
                    <a:pt x="20288" y="7901"/>
                  </a:cubicBezTo>
                  <a:cubicBezTo>
                    <a:pt x="19269" y="7070"/>
                    <a:pt x="17961" y="6758"/>
                    <a:pt x="16710" y="6468"/>
                  </a:cubicBezTo>
                  <a:cubicBezTo>
                    <a:pt x="16077" y="6321"/>
                    <a:pt x="15416" y="6185"/>
                    <a:pt x="14746" y="6097"/>
                  </a:cubicBezTo>
                  <a:cubicBezTo>
                    <a:pt x="14405" y="5861"/>
                    <a:pt x="13999" y="5742"/>
                    <a:pt x="13585" y="5600"/>
                  </a:cubicBezTo>
                  <a:cubicBezTo>
                    <a:pt x="12986" y="5398"/>
                    <a:pt x="12390" y="5197"/>
                    <a:pt x="11803" y="4961"/>
                  </a:cubicBezTo>
                  <a:cubicBezTo>
                    <a:pt x="11048" y="4672"/>
                    <a:pt x="10313" y="4337"/>
                    <a:pt x="9595" y="3968"/>
                  </a:cubicBezTo>
                  <a:cubicBezTo>
                    <a:pt x="9595" y="3911"/>
                    <a:pt x="9601" y="3857"/>
                    <a:pt x="9604" y="3804"/>
                  </a:cubicBezTo>
                  <a:cubicBezTo>
                    <a:pt x="9605" y="3659"/>
                    <a:pt x="9487" y="3576"/>
                    <a:pt x="9370" y="3576"/>
                  </a:cubicBezTo>
                  <a:cubicBezTo>
                    <a:pt x="9282" y="3576"/>
                    <a:pt x="9195" y="3623"/>
                    <a:pt x="9161" y="3727"/>
                  </a:cubicBezTo>
                  <a:cubicBezTo>
                    <a:pt x="8979" y="3622"/>
                    <a:pt x="8798" y="3520"/>
                    <a:pt x="8619" y="3403"/>
                  </a:cubicBezTo>
                  <a:cubicBezTo>
                    <a:pt x="7736" y="2833"/>
                    <a:pt x="6976" y="2107"/>
                    <a:pt x="6153" y="1457"/>
                  </a:cubicBezTo>
                  <a:cubicBezTo>
                    <a:pt x="5466" y="917"/>
                    <a:pt x="4549" y="313"/>
                    <a:pt x="3636" y="245"/>
                  </a:cubicBezTo>
                  <a:cubicBezTo>
                    <a:pt x="3564" y="83"/>
                    <a:pt x="3402" y="1"/>
                    <a:pt x="324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1"/>
            <p:cNvSpPr/>
            <p:nvPr/>
          </p:nvSpPr>
          <p:spPr>
            <a:xfrm>
              <a:off x="7928498" y="2078233"/>
              <a:ext cx="245768" cy="443165"/>
            </a:xfrm>
            <a:custGeom>
              <a:avLst/>
              <a:gdLst/>
              <a:ahLst/>
              <a:cxnLst/>
              <a:rect l="l" t="t" r="r" b="b"/>
              <a:pathLst>
                <a:path w="13688" h="24682" extrusionOk="0">
                  <a:moveTo>
                    <a:pt x="13352" y="0"/>
                  </a:moveTo>
                  <a:cubicBezTo>
                    <a:pt x="13269" y="0"/>
                    <a:pt x="13176" y="53"/>
                    <a:pt x="13146" y="130"/>
                  </a:cubicBezTo>
                  <a:cubicBezTo>
                    <a:pt x="12887" y="766"/>
                    <a:pt x="12572" y="1373"/>
                    <a:pt x="12379" y="2031"/>
                  </a:cubicBezTo>
                  <a:cubicBezTo>
                    <a:pt x="12201" y="2633"/>
                    <a:pt x="12042" y="3240"/>
                    <a:pt x="11843" y="3836"/>
                  </a:cubicBezTo>
                  <a:cubicBezTo>
                    <a:pt x="11505" y="4841"/>
                    <a:pt x="11088" y="5817"/>
                    <a:pt x="10594" y="6754"/>
                  </a:cubicBezTo>
                  <a:cubicBezTo>
                    <a:pt x="9825" y="8224"/>
                    <a:pt x="8866" y="9569"/>
                    <a:pt x="7927" y="10928"/>
                  </a:cubicBezTo>
                  <a:cubicBezTo>
                    <a:pt x="7632" y="11359"/>
                    <a:pt x="7331" y="11796"/>
                    <a:pt x="7118" y="12276"/>
                  </a:cubicBezTo>
                  <a:cubicBezTo>
                    <a:pt x="6834" y="12929"/>
                    <a:pt x="6905" y="13610"/>
                    <a:pt x="6874" y="14308"/>
                  </a:cubicBezTo>
                  <a:cubicBezTo>
                    <a:pt x="6775" y="16425"/>
                    <a:pt x="6406" y="18627"/>
                    <a:pt x="5404" y="20517"/>
                  </a:cubicBezTo>
                  <a:cubicBezTo>
                    <a:pt x="4902" y="21468"/>
                    <a:pt x="4252" y="22336"/>
                    <a:pt x="3400" y="23000"/>
                  </a:cubicBezTo>
                  <a:cubicBezTo>
                    <a:pt x="2441" y="23744"/>
                    <a:pt x="1255" y="24218"/>
                    <a:pt x="91" y="24519"/>
                  </a:cubicBezTo>
                  <a:cubicBezTo>
                    <a:pt x="1" y="24541"/>
                    <a:pt x="23" y="24675"/>
                    <a:pt x="114" y="24677"/>
                  </a:cubicBezTo>
                  <a:cubicBezTo>
                    <a:pt x="195" y="24680"/>
                    <a:pt x="276" y="24682"/>
                    <a:pt x="357" y="24682"/>
                  </a:cubicBezTo>
                  <a:cubicBezTo>
                    <a:pt x="2414" y="24682"/>
                    <a:pt x="4263" y="23746"/>
                    <a:pt x="5566" y="22132"/>
                  </a:cubicBezTo>
                  <a:cubicBezTo>
                    <a:pt x="6953" y="20412"/>
                    <a:pt x="7623" y="18210"/>
                    <a:pt x="7924" y="16048"/>
                  </a:cubicBezTo>
                  <a:cubicBezTo>
                    <a:pt x="7998" y="15517"/>
                    <a:pt x="8054" y="14983"/>
                    <a:pt x="8091" y="14453"/>
                  </a:cubicBezTo>
                  <a:cubicBezTo>
                    <a:pt x="8111" y="14160"/>
                    <a:pt x="8128" y="13868"/>
                    <a:pt x="8137" y="13576"/>
                  </a:cubicBezTo>
                  <a:cubicBezTo>
                    <a:pt x="8142" y="13431"/>
                    <a:pt x="8140" y="13283"/>
                    <a:pt x="8148" y="13136"/>
                  </a:cubicBezTo>
                  <a:cubicBezTo>
                    <a:pt x="8149" y="13122"/>
                    <a:pt x="8149" y="13111"/>
                    <a:pt x="8149" y="13102"/>
                  </a:cubicBezTo>
                  <a:lnTo>
                    <a:pt x="8149" y="13102"/>
                  </a:lnTo>
                  <a:cubicBezTo>
                    <a:pt x="8210" y="12833"/>
                    <a:pt x="8189" y="12913"/>
                    <a:pt x="8318" y="12668"/>
                  </a:cubicBezTo>
                  <a:cubicBezTo>
                    <a:pt x="8455" y="12421"/>
                    <a:pt x="8605" y="12182"/>
                    <a:pt x="8767" y="11950"/>
                  </a:cubicBezTo>
                  <a:cubicBezTo>
                    <a:pt x="9692" y="10596"/>
                    <a:pt x="10691" y="9305"/>
                    <a:pt x="11488" y="7863"/>
                  </a:cubicBezTo>
                  <a:cubicBezTo>
                    <a:pt x="12093" y="6776"/>
                    <a:pt x="12598" y="5641"/>
                    <a:pt x="13001" y="4466"/>
                  </a:cubicBezTo>
                  <a:cubicBezTo>
                    <a:pt x="13236" y="3777"/>
                    <a:pt x="13444" y="3076"/>
                    <a:pt x="13566" y="2358"/>
                  </a:cubicBezTo>
                  <a:cubicBezTo>
                    <a:pt x="13688" y="1617"/>
                    <a:pt x="13597" y="871"/>
                    <a:pt x="13497" y="130"/>
                  </a:cubicBezTo>
                  <a:cubicBezTo>
                    <a:pt x="13484" y="38"/>
                    <a:pt x="13422" y="0"/>
                    <a:pt x="133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1"/>
            <p:cNvSpPr/>
            <p:nvPr/>
          </p:nvSpPr>
          <p:spPr>
            <a:xfrm>
              <a:off x="7363606" y="1615985"/>
              <a:ext cx="384022" cy="691627"/>
            </a:xfrm>
            <a:custGeom>
              <a:avLst/>
              <a:gdLst/>
              <a:ahLst/>
              <a:cxnLst/>
              <a:rect l="l" t="t" r="r" b="b"/>
              <a:pathLst>
                <a:path w="21388" h="38520" extrusionOk="0">
                  <a:moveTo>
                    <a:pt x="9774" y="1"/>
                  </a:moveTo>
                  <a:cubicBezTo>
                    <a:pt x="7951" y="1"/>
                    <a:pt x="6167" y="461"/>
                    <a:pt x="4768" y="1766"/>
                  </a:cubicBezTo>
                  <a:cubicBezTo>
                    <a:pt x="2373" y="3996"/>
                    <a:pt x="1763" y="7805"/>
                    <a:pt x="1686" y="10918"/>
                  </a:cubicBezTo>
                  <a:cubicBezTo>
                    <a:pt x="1649" y="12558"/>
                    <a:pt x="1706" y="14201"/>
                    <a:pt x="1703" y="15844"/>
                  </a:cubicBezTo>
                  <a:cubicBezTo>
                    <a:pt x="1700" y="18384"/>
                    <a:pt x="1649" y="20924"/>
                    <a:pt x="1465" y="23458"/>
                  </a:cubicBezTo>
                  <a:cubicBezTo>
                    <a:pt x="1303" y="25686"/>
                    <a:pt x="778" y="27865"/>
                    <a:pt x="463" y="30073"/>
                  </a:cubicBezTo>
                  <a:cubicBezTo>
                    <a:pt x="77" y="32763"/>
                    <a:pt x="0" y="35454"/>
                    <a:pt x="369" y="38153"/>
                  </a:cubicBezTo>
                  <a:cubicBezTo>
                    <a:pt x="404" y="38405"/>
                    <a:pt x="622" y="38520"/>
                    <a:pt x="848" y="38520"/>
                  </a:cubicBezTo>
                  <a:cubicBezTo>
                    <a:pt x="1132" y="38520"/>
                    <a:pt x="1429" y="38336"/>
                    <a:pt x="1388" y="38014"/>
                  </a:cubicBezTo>
                  <a:cubicBezTo>
                    <a:pt x="1084" y="35684"/>
                    <a:pt x="1124" y="33340"/>
                    <a:pt x="1422" y="31013"/>
                  </a:cubicBezTo>
                  <a:cubicBezTo>
                    <a:pt x="1666" y="29088"/>
                    <a:pt x="2075" y="27193"/>
                    <a:pt x="2339" y="25272"/>
                  </a:cubicBezTo>
                  <a:cubicBezTo>
                    <a:pt x="2921" y="21077"/>
                    <a:pt x="2796" y="16766"/>
                    <a:pt x="2762" y="12541"/>
                  </a:cubicBezTo>
                  <a:cubicBezTo>
                    <a:pt x="2736" y="9538"/>
                    <a:pt x="2923" y="6187"/>
                    <a:pt x="4629" y="3605"/>
                  </a:cubicBezTo>
                  <a:cubicBezTo>
                    <a:pt x="5841" y="1769"/>
                    <a:pt x="7776" y="1083"/>
                    <a:pt x="9832" y="1083"/>
                  </a:cubicBezTo>
                  <a:cubicBezTo>
                    <a:pt x="10211" y="1083"/>
                    <a:pt x="10594" y="1106"/>
                    <a:pt x="10977" y="1150"/>
                  </a:cubicBezTo>
                  <a:cubicBezTo>
                    <a:pt x="12887" y="1368"/>
                    <a:pt x="14760" y="1961"/>
                    <a:pt x="16346" y="3060"/>
                  </a:cubicBezTo>
                  <a:cubicBezTo>
                    <a:pt x="18205" y="4348"/>
                    <a:pt x="19516" y="6198"/>
                    <a:pt x="20839" y="7992"/>
                  </a:cubicBezTo>
                  <a:cubicBezTo>
                    <a:pt x="20903" y="8078"/>
                    <a:pt x="20985" y="8115"/>
                    <a:pt x="21063" y="8115"/>
                  </a:cubicBezTo>
                  <a:cubicBezTo>
                    <a:pt x="21234" y="8115"/>
                    <a:pt x="21387" y="7939"/>
                    <a:pt x="21296" y="7725"/>
                  </a:cubicBezTo>
                  <a:cubicBezTo>
                    <a:pt x="19698" y="3982"/>
                    <a:pt x="16542" y="1138"/>
                    <a:pt x="12524" y="304"/>
                  </a:cubicBezTo>
                  <a:cubicBezTo>
                    <a:pt x="11627" y="118"/>
                    <a:pt x="10696" y="1"/>
                    <a:pt x="9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1"/>
            <p:cNvSpPr/>
            <p:nvPr/>
          </p:nvSpPr>
          <p:spPr>
            <a:xfrm>
              <a:off x="7142428" y="1573200"/>
              <a:ext cx="295719" cy="256236"/>
            </a:xfrm>
            <a:custGeom>
              <a:avLst/>
              <a:gdLst/>
              <a:ahLst/>
              <a:cxnLst/>
              <a:rect l="l" t="t" r="r" b="b"/>
              <a:pathLst>
                <a:path w="16470" h="14271" extrusionOk="0">
                  <a:moveTo>
                    <a:pt x="8665" y="0"/>
                  </a:moveTo>
                  <a:cubicBezTo>
                    <a:pt x="7926" y="0"/>
                    <a:pt x="7188" y="104"/>
                    <a:pt x="6479" y="323"/>
                  </a:cubicBezTo>
                  <a:cubicBezTo>
                    <a:pt x="2997" y="1404"/>
                    <a:pt x="1802" y="4850"/>
                    <a:pt x="679" y="7948"/>
                  </a:cubicBezTo>
                  <a:cubicBezTo>
                    <a:pt x="0" y="9827"/>
                    <a:pt x="142" y="11893"/>
                    <a:pt x="26" y="13863"/>
                  </a:cubicBezTo>
                  <a:cubicBezTo>
                    <a:pt x="10" y="14135"/>
                    <a:pt x="209" y="14270"/>
                    <a:pt x="418" y="14270"/>
                  </a:cubicBezTo>
                  <a:cubicBezTo>
                    <a:pt x="628" y="14270"/>
                    <a:pt x="849" y="14133"/>
                    <a:pt x="872" y="13863"/>
                  </a:cubicBezTo>
                  <a:cubicBezTo>
                    <a:pt x="1011" y="12225"/>
                    <a:pt x="977" y="10443"/>
                    <a:pt x="1448" y="8851"/>
                  </a:cubicBezTo>
                  <a:cubicBezTo>
                    <a:pt x="1834" y="7546"/>
                    <a:pt x="2342" y="6209"/>
                    <a:pt x="2952" y="4989"/>
                  </a:cubicBezTo>
                  <a:cubicBezTo>
                    <a:pt x="3630" y="3626"/>
                    <a:pt x="4532" y="2369"/>
                    <a:pt x="5926" y="1668"/>
                  </a:cubicBezTo>
                  <a:cubicBezTo>
                    <a:pt x="6765" y="1247"/>
                    <a:pt x="7705" y="1055"/>
                    <a:pt x="8651" y="1055"/>
                  </a:cubicBezTo>
                  <a:cubicBezTo>
                    <a:pt x="9802" y="1055"/>
                    <a:pt x="10963" y="1339"/>
                    <a:pt x="11965" y="1839"/>
                  </a:cubicBezTo>
                  <a:cubicBezTo>
                    <a:pt x="12450" y="2080"/>
                    <a:pt x="13003" y="2364"/>
                    <a:pt x="13384" y="2761"/>
                  </a:cubicBezTo>
                  <a:cubicBezTo>
                    <a:pt x="13670" y="3059"/>
                    <a:pt x="13900" y="3419"/>
                    <a:pt x="14144" y="3754"/>
                  </a:cubicBezTo>
                  <a:cubicBezTo>
                    <a:pt x="14820" y="4671"/>
                    <a:pt x="15433" y="5704"/>
                    <a:pt x="16278" y="6473"/>
                  </a:cubicBezTo>
                  <a:cubicBezTo>
                    <a:pt x="16302" y="6495"/>
                    <a:pt x="16329" y="6505"/>
                    <a:pt x="16354" y="6505"/>
                  </a:cubicBezTo>
                  <a:cubicBezTo>
                    <a:pt x="16416" y="6505"/>
                    <a:pt x="16470" y="6444"/>
                    <a:pt x="16460" y="6371"/>
                  </a:cubicBezTo>
                  <a:lnTo>
                    <a:pt x="16460" y="6368"/>
                  </a:lnTo>
                  <a:cubicBezTo>
                    <a:pt x="16304" y="5261"/>
                    <a:pt x="15657" y="4217"/>
                    <a:pt x="15066" y="3292"/>
                  </a:cubicBezTo>
                  <a:cubicBezTo>
                    <a:pt x="14581" y="2534"/>
                    <a:pt x="14076" y="1898"/>
                    <a:pt x="13318" y="1402"/>
                  </a:cubicBezTo>
                  <a:cubicBezTo>
                    <a:pt x="11955" y="511"/>
                    <a:pt x="10306" y="0"/>
                    <a:pt x="8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1"/>
            <p:cNvSpPr/>
            <p:nvPr/>
          </p:nvSpPr>
          <p:spPr>
            <a:xfrm>
              <a:off x="7141710" y="2117050"/>
              <a:ext cx="65751" cy="245409"/>
            </a:xfrm>
            <a:custGeom>
              <a:avLst/>
              <a:gdLst/>
              <a:ahLst/>
              <a:cxnLst/>
              <a:rect l="l" t="t" r="r" b="b"/>
              <a:pathLst>
                <a:path w="3662" h="13668" extrusionOk="0">
                  <a:moveTo>
                    <a:pt x="690" y="1"/>
                  </a:moveTo>
                  <a:cubicBezTo>
                    <a:pt x="501" y="1"/>
                    <a:pt x="300" y="125"/>
                    <a:pt x="273" y="366"/>
                  </a:cubicBezTo>
                  <a:cubicBezTo>
                    <a:pt x="1" y="2772"/>
                    <a:pt x="151" y="5233"/>
                    <a:pt x="483" y="7625"/>
                  </a:cubicBezTo>
                  <a:cubicBezTo>
                    <a:pt x="642" y="8769"/>
                    <a:pt x="858" y="9907"/>
                    <a:pt x="1178" y="11016"/>
                  </a:cubicBezTo>
                  <a:cubicBezTo>
                    <a:pt x="1417" y="11834"/>
                    <a:pt x="1706" y="12694"/>
                    <a:pt x="2214" y="13389"/>
                  </a:cubicBezTo>
                  <a:cubicBezTo>
                    <a:pt x="2357" y="13586"/>
                    <a:pt x="2556" y="13667"/>
                    <a:pt x="2752" y="13667"/>
                  </a:cubicBezTo>
                  <a:cubicBezTo>
                    <a:pt x="3214" y="13667"/>
                    <a:pt x="3662" y="13212"/>
                    <a:pt x="3321" y="12742"/>
                  </a:cubicBezTo>
                  <a:cubicBezTo>
                    <a:pt x="2855" y="12098"/>
                    <a:pt x="2589" y="11317"/>
                    <a:pt x="2356" y="10565"/>
                  </a:cubicBezTo>
                  <a:cubicBezTo>
                    <a:pt x="2027" y="9504"/>
                    <a:pt x="1788" y="8414"/>
                    <a:pt x="1593" y="7322"/>
                  </a:cubicBezTo>
                  <a:cubicBezTo>
                    <a:pt x="1175" y="5043"/>
                    <a:pt x="909" y="2685"/>
                    <a:pt x="1036" y="366"/>
                  </a:cubicBezTo>
                  <a:cubicBezTo>
                    <a:pt x="1049" y="120"/>
                    <a:pt x="875" y="1"/>
                    <a:pt x="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1"/>
            <p:cNvSpPr/>
            <p:nvPr/>
          </p:nvSpPr>
          <p:spPr>
            <a:xfrm>
              <a:off x="6834908" y="1776693"/>
              <a:ext cx="505954" cy="364540"/>
            </a:xfrm>
            <a:custGeom>
              <a:avLst/>
              <a:gdLst/>
              <a:ahLst/>
              <a:cxnLst/>
              <a:rect l="l" t="t" r="r" b="b"/>
              <a:pathLst>
                <a:path w="28179" h="20303" extrusionOk="0">
                  <a:moveTo>
                    <a:pt x="23882" y="1"/>
                  </a:moveTo>
                  <a:cubicBezTo>
                    <a:pt x="23389" y="1"/>
                    <a:pt x="22892" y="57"/>
                    <a:pt x="22407" y="133"/>
                  </a:cubicBezTo>
                  <a:cubicBezTo>
                    <a:pt x="21036" y="346"/>
                    <a:pt x="19725" y="823"/>
                    <a:pt x="18465" y="1391"/>
                  </a:cubicBezTo>
                  <a:cubicBezTo>
                    <a:pt x="16470" y="2287"/>
                    <a:pt x="14640" y="3533"/>
                    <a:pt x="12667" y="4481"/>
                  </a:cubicBezTo>
                  <a:cubicBezTo>
                    <a:pt x="10479" y="5534"/>
                    <a:pt x="8183" y="6076"/>
                    <a:pt x="5825" y="6587"/>
                  </a:cubicBezTo>
                  <a:cubicBezTo>
                    <a:pt x="3507" y="7089"/>
                    <a:pt x="1066" y="8045"/>
                    <a:pt x="47" y="10367"/>
                  </a:cubicBezTo>
                  <a:cubicBezTo>
                    <a:pt x="1" y="10472"/>
                    <a:pt x="78" y="10585"/>
                    <a:pt x="172" y="10585"/>
                  </a:cubicBezTo>
                  <a:cubicBezTo>
                    <a:pt x="205" y="10585"/>
                    <a:pt x="239" y="10572"/>
                    <a:pt x="272" y="10540"/>
                  </a:cubicBezTo>
                  <a:cubicBezTo>
                    <a:pt x="961" y="9836"/>
                    <a:pt x="1764" y="9249"/>
                    <a:pt x="2644" y="8800"/>
                  </a:cubicBezTo>
                  <a:cubicBezTo>
                    <a:pt x="3541" y="8338"/>
                    <a:pt x="4511" y="8017"/>
                    <a:pt x="5493" y="7787"/>
                  </a:cubicBezTo>
                  <a:cubicBezTo>
                    <a:pt x="7519" y="7310"/>
                    <a:pt x="9543" y="7004"/>
                    <a:pt x="11498" y="6260"/>
                  </a:cubicBezTo>
                  <a:cubicBezTo>
                    <a:pt x="13187" y="5622"/>
                    <a:pt x="14773" y="4768"/>
                    <a:pt x="16354" y="3902"/>
                  </a:cubicBezTo>
                  <a:cubicBezTo>
                    <a:pt x="18454" y="2753"/>
                    <a:pt x="20610" y="1558"/>
                    <a:pt x="23034" y="1274"/>
                  </a:cubicBezTo>
                  <a:cubicBezTo>
                    <a:pt x="23322" y="1240"/>
                    <a:pt x="23617" y="1216"/>
                    <a:pt x="23911" y="1216"/>
                  </a:cubicBezTo>
                  <a:cubicBezTo>
                    <a:pt x="24555" y="1216"/>
                    <a:pt x="25191" y="1335"/>
                    <a:pt x="25719" y="1740"/>
                  </a:cubicBezTo>
                  <a:cubicBezTo>
                    <a:pt x="26346" y="2216"/>
                    <a:pt x="26683" y="2977"/>
                    <a:pt x="26854" y="3726"/>
                  </a:cubicBezTo>
                  <a:cubicBezTo>
                    <a:pt x="27339" y="5823"/>
                    <a:pt x="26612" y="8165"/>
                    <a:pt x="25741" y="10063"/>
                  </a:cubicBezTo>
                  <a:cubicBezTo>
                    <a:pt x="24793" y="12121"/>
                    <a:pt x="23488" y="14053"/>
                    <a:pt x="21975" y="15739"/>
                  </a:cubicBezTo>
                  <a:cubicBezTo>
                    <a:pt x="20437" y="17450"/>
                    <a:pt x="18681" y="18753"/>
                    <a:pt x="16425" y="19303"/>
                  </a:cubicBezTo>
                  <a:cubicBezTo>
                    <a:pt x="15303" y="19577"/>
                    <a:pt x="14161" y="19737"/>
                    <a:pt x="13022" y="19737"/>
                  </a:cubicBezTo>
                  <a:cubicBezTo>
                    <a:pt x="11899" y="19737"/>
                    <a:pt x="10778" y="19582"/>
                    <a:pt x="9685" y="19229"/>
                  </a:cubicBezTo>
                  <a:cubicBezTo>
                    <a:pt x="7619" y="18565"/>
                    <a:pt x="5808" y="17271"/>
                    <a:pt x="4267" y="15773"/>
                  </a:cubicBezTo>
                  <a:cubicBezTo>
                    <a:pt x="4255" y="15762"/>
                    <a:pt x="4241" y="15758"/>
                    <a:pt x="4228" y="15758"/>
                  </a:cubicBezTo>
                  <a:cubicBezTo>
                    <a:pt x="4184" y="15758"/>
                    <a:pt x="4147" y="15813"/>
                    <a:pt x="4185" y="15855"/>
                  </a:cubicBezTo>
                  <a:cubicBezTo>
                    <a:pt x="5570" y="17297"/>
                    <a:pt x="7105" y="18594"/>
                    <a:pt x="8958" y="19385"/>
                  </a:cubicBezTo>
                  <a:cubicBezTo>
                    <a:pt x="10447" y="20023"/>
                    <a:pt x="12052" y="20302"/>
                    <a:pt x="13662" y="20302"/>
                  </a:cubicBezTo>
                  <a:cubicBezTo>
                    <a:pt x="14108" y="20302"/>
                    <a:pt x="14555" y="20281"/>
                    <a:pt x="15000" y="20240"/>
                  </a:cubicBezTo>
                  <a:cubicBezTo>
                    <a:pt x="16146" y="20132"/>
                    <a:pt x="17301" y="19956"/>
                    <a:pt x="18371" y="19513"/>
                  </a:cubicBezTo>
                  <a:cubicBezTo>
                    <a:pt x="19453" y="19065"/>
                    <a:pt x="20423" y="18409"/>
                    <a:pt x="21308" y="17654"/>
                  </a:cubicBezTo>
                  <a:cubicBezTo>
                    <a:pt x="23133" y="16102"/>
                    <a:pt x="24683" y="14124"/>
                    <a:pt x="25909" y="12072"/>
                  </a:cubicBezTo>
                  <a:cubicBezTo>
                    <a:pt x="27171" y="9952"/>
                    <a:pt x="28179" y="7492"/>
                    <a:pt x="28173" y="4989"/>
                  </a:cubicBezTo>
                  <a:cubicBezTo>
                    <a:pt x="28170" y="3212"/>
                    <a:pt x="27526" y="1203"/>
                    <a:pt x="25806" y="389"/>
                  </a:cubicBezTo>
                  <a:cubicBezTo>
                    <a:pt x="25196" y="101"/>
                    <a:pt x="24542" y="1"/>
                    <a:pt x="23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1"/>
            <p:cNvSpPr/>
            <p:nvPr/>
          </p:nvSpPr>
          <p:spPr>
            <a:xfrm>
              <a:off x="7117866" y="2127733"/>
              <a:ext cx="49394" cy="210738"/>
            </a:xfrm>
            <a:custGeom>
              <a:avLst/>
              <a:gdLst/>
              <a:ahLst/>
              <a:cxnLst/>
              <a:rect l="l" t="t" r="r" b="b"/>
              <a:pathLst>
                <a:path w="2751" h="11737" extrusionOk="0">
                  <a:moveTo>
                    <a:pt x="178" y="11149"/>
                  </a:moveTo>
                  <a:cubicBezTo>
                    <a:pt x="177" y="11150"/>
                    <a:pt x="177" y="11150"/>
                    <a:pt x="176" y="11151"/>
                  </a:cubicBezTo>
                  <a:cubicBezTo>
                    <a:pt x="177" y="11150"/>
                    <a:pt x="177" y="11150"/>
                    <a:pt x="178" y="11149"/>
                  </a:cubicBezTo>
                  <a:close/>
                  <a:moveTo>
                    <a:pt x="878" y="1"/>
                  </a:moveTo>
                  <a:cubicBezTo>
                    <a:pt x="841" y="1"/>
                    <a:pt x="803" y="22"/>
                    <a:pt x="789" y="60"/>
                  </a:cubicBezTo>
                  <a:cubicBezTo>
                    <a:pt x="446" y="1045"/>
                    <a:pt x="543" y="2311"/>
                    <a:pt x="670" y="3327"/>
                  </a:cubicBezTo>
                  <a:cubicBezTo>
                    <a:pt x="821" y="4539"/>
                    <a:pt x="1036" y="5736"/>
                    <a:pt x="1221" y="6942"/>
                  </a:cubicBezTo>
                  <a:cubicBezTo>
                    <a:pt x="1360" y="7848"/>
                    <a:pt x="1507" y="8866"/>
                    <a:pt x="1269" y="9766"/>
                  </a:cubicBezTo>
                  <a:cubicBezTo>
                    <a:pt x="1184" y="10089"/>
                    <a:pt x="1056" y="10305"/>
                    <a:pt x="809" y="10521"/>
                  </a:cubicBezTo>
                  <a:cubicBezTo>
                    <a:pt x="679" y="10634"/>
                    <a:pt x="526" y="10722"/>
                    <a:pt x="398" y="10841"/>
                  </a:cubicBezTo>
                  <a:cubicBezTo>
                    <a:pt x="314" y="10919"/>
                    <a:pt x="272" y="11009"/>
                    <a:pt x="215" y="11096"/>
                  </a:cubicBezTo>
                  <a:lnTo>
                    <a:pt x="215" y="11096"/>
                  </a:lnTo>
                  <a:cubicBezTo>
                    <a:pt x="216" y="11094"/>
                    <a:pt x="216" y="11093"/>
                    <a:pt x="215" y="11093"/>
                  </a:cubicBezTo>
                  <a:lnTo>
                    <a:pt x="215" y="11093"/>
                  </a:lnTo>
                  <a:cubicBezTo>
                    <a:pt x="204" y="11093"/>
                    <a:pt x="77" y="11229"/>
                    <a:pt x="60" y="11250"/>
                  </a:cubicBezTo>
                  <a:cubicBezTo>
                    <a:pt x="18" y="11304"/>
                    <a:pt x="1" y="11392"/>
                    <a:pt x="60" y="11443"/>
                  </a:cubicBezTo>
                  <a:cubicBezTo>
                    <a:pt x="306" y="11649"/>
                    <a:pt x="566" y="11737"/>
                    <a:pt x="821" y="11737"/>
                  </a:cubicBezTo>
                  <a:cubicBezTo>
                    <a:pt x="1430" y="11737"/>
                    <a:pt x="2010" y="11234"/>
                    <a:pt x="2296" y="10637"/>
                  </a:cubicBezTo>
                  <a:cubicBezTo>
                    <a:pt x="2750" y="9684"/>
                    <a:pt x="2682" y="8563"/>
                    <a:pt x="2555" y="7541"/>
                  </a:cubicBezTo>
                  <a:cubicBezTo>
                    <a:pt x="2393" y="6238"/>
                    <a:pt x="2083" y="4967"/>
                    <a:pt x="1777" y="3693"/>
                  </a:cubicBezTo>
                  <a:cubicBezTo>
                    <a:pt x="1485" y="2484"/>
                    <a:pt x="1229" y="1269"/>
                    <a:pt x="954" y="60"/>
                  </a:cubicBezTo>
                  <a:cubicBezTo>
                    <a:pt x="944" y="19"/>
                    <a:pt x="912"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1"/>
            <p:cNvSpPr/>
            <p:nvPr/>
          </p:nvSpPr>
          <p:spPr>
            <a:xfrm>
              <a:off x="7582647" y="1719724"/>
              <a:ext cx="434475" cy="791097"/>
            </a:xfrm>
            <a:custGeom>
              <a:avLst/>
              <a:gdLst/>
              <a:ahLst/>
              <a:cxnLst/>
              <a:rect l="l" t="t" r="r" b="b"/>
              <a:pathLst>
                <a:path w="24198" h="44060" extrusionOk="0">
                  <a:moveTo>
                    <a:pt x="12979" y="1"/>
                  </a:moveTo>
                  <a:cubicBezTo>
                    <a:pt x="11807" y="1"/>
                    <a:pt x="10620" y="213"/>
                    <a:pt x="9621" y="860"/>
                  </a:cubicBezTo>
                  <a:cubicBezTo>
                    <a:pt x="8483" y="1595"/>
                    <a:pt x="7711" y="2745"/>
                    <a:pt x="7152" y="3953"/>
                  </a:cubicBezTo>
                  <a:cubicBezTo>
                    <a:pt x="5892" y="6678"/>
                    <a:pt x="5389" y="9666"/>
                    <a:pt x="4967" y="12609"/>
                  </a:cubicBezTo>
                  <a:cubicBezTo>
                    <a:pt x="4513" y="15753"/>
                    <a:pt x="3718" y="18827"/>
                    <a:pt x="2838" y="21872"/>
                  </a:cubicBezTo>
                  <a:cubicBezTo>
                    <a:pt x="1924" y="25036"/>
                    <a:pt x="639" y="28175"/>
                    <a:pt x="222" y="31458"/>
                  </a:cubicBezTo>
                  <a:cubicBezTo>
                    <a:pt x="0" y="33203"/>
                    <a:pt x="66" y="34971"/>
                    <a:pt x="358" y="36702"/>
                  </a:cubicBezTo>
                  <a:cubicBezTo>
                    <a:pt x="610" y="38195"/>
                    <a:pt x="994" y="39776"/>
                    <a:pt x="1723" y="41115"/>
                  </a:cubicBezTo>
                  <a:cubicBezTo>
                    <a:pt x="2378" y="42321"/>
                    <a:pt x="3423" y="43283"/>
                    <a:pt x="4717" y="43763"/>
                  </a:cubicBezTo>
                  <a:cubicBezTo>
                    <a:pt x="5284" y="43973"/>
                    <a:pt x="5856" y="44060"/>
                    <a:pt x="6428" y="44060"/>
                  </a:cubicBezTo>
                  <a:cubicBezTo>
                    <a:pt x="7163" y="44060"/>
                    <a:pt x="7899" y="43917"/>
                    <a:pt x="8625" y="43706"/>
                  </a:cubicBezTo>
                  <a:cubicBezTo>
                    <a:pt x="9902" y="43340"/>
                    <a:pt x="11167" y="42744"/>
                    <a:pt x="12118" y="41796"/>
                  </a:cubicBezTo>
                  <a:cubicBezTo>
                    <a:pt x="13182" y="40741"/>
                    <a:pt x="13701" y="39239"/>
                    <a:pt x="14059" y="37818"/>
                  </a:cubicBezTo>
                  <a:cubicBezTo>
                    <a:pt x="14462" y="36226"/>
                    <a:pt x="14612" y="34588"/>
                    <a:pt x="14916" y="32979"/>
                  </a:cubicBezTo>
                  <a:cubicBezTo>
                    <a:pt x="15152" y="31725"/>
                    <a:pt x="15515" y="30504"/>
                    <a:pt x="15895" y="29284"/>
                  </a:cubicBezTo>
                  <a:cubicBezTo>
                    <a:pt x="16139" y="28501"/>
                    <a:pt x="16380" y="27718"/>
                    <a:pt x="16610" y="26932"/>
                  </a:cubicBezTo>
                  <a:cubicBezTo>
                    <a:pt x="16633" y="26861"/>
                    <a:pt x="16575" y="26815"/>
                    <a:pt x="16518" y="26815"/>
                  </a:cubicBezTo>
                  <a:cubicBezTo>
                    <a:pt x="16480" y="26815"/>
                    <a:pt x="16443" y="26835"/>
                    <a:pt x="16429" y="26880"/>
                  </a:cubicBezTo>
                  <a:lnTo>
                    <a:pt x="16431" y="26880"/>
                  </a:lnTo>
                  <a:cubicBezTo>
                    <a:pt x="15640" y="29389"/>
                    <a:pt x="14766" y="31818"/>
                    <a:pt x="14346" y="34423"/>
                  </a:cubicBezTo>
                  <a:cubicBezTo>
                    <a:pt x="13880" y="37301"/>
                    <a:pt x="13423" y="40741"/>
                    <a:pt x="10685" y="42364"/>
                  </a:cubicBezTo>
                  <a:cubicBezTo>
                    <a:pt x="9544" y="43042"/>
                    <a:pt x="8131" y="43510"/>
                    <a:pt x="6803" y="43593"/>
                  </a:cubicBezTo>
                  <a:cubicBezTo>
                    <a:pt x="6711" y="43598"/>
                    <a:pt x="6620" y="43601"/>
                    <a:pt x="6529" y="43601"/>
                  </a:cubicBezTo>
                  <a:cubicBezTo>
                    <a:pt x="5204" y="43601"/>
                    <a:pt x="3931" y="43010"/>
                    <a:pt x="3023" y="42043"/>
                  </a:cubicBezTo>
                  <a:cubicBezTo>
                    <a:pt x="2015" y="40968"/>
                    <a:pt x="1573" y="39498"/>
                    <a:pt x="1232" y="38099"/>
                  </a:cubicBezTo>
                  <a:cubicBezTo>
                    <a:pt x="838" y="36509"/>
                    <a:pt x="662" y="34875"/>
                    <a:pt x="704" y="33237"/>
                  </a:cubicBezTo>
                  <a:cubicBezTo>
                    <a:pt x="801" y="30056"/>
                    <a:pt x="1941" y="26994"/>
                    <a:pt x="2892" y="23989"/>
                  </a:cubicBezTo>
                  <a:cubicBezTo>
                    <a:pt x="3766" y="21216"/>
                    <a:pt x="4583" y="18395"/>
                    <a:pt x="5168" y="15546"/>
                  </a:cubicBezTo>
                  <a:cubicBezTo>
                    <a:pt x="5755" y="12683"/>
                    <a:pt x="6000" y="9777"/>
                    <a:pt x="6828" y="6962"/>
                  </a:cubicBezTo>
                  <a:cubicBezTo>
                    <a:pt x="7529" y="4581"/>
                    <a:pt x="8608" y="1658"/>
                    <a:pt x="11278" y="957"/>
                  </a:cubicBezTo>
                  <a:cubicBezTo>
                    <a:pt x="11835" y="810"/>
                    <a:pt x="12396" y="745"/>
                    <a:pt x="12956" y="745"/>
                  </a:cubicBezTo>
                  <a:cubicBezTo>
                    <a:pt x="14752" y="745"/>
                    <a:pt x="16532" y="1422"/>
                    <a:pt x="18092" y="2285"/>
                  </a:cubicBezTo>
                  <a:cubicBezTo>
                    <a:pt x="20467" y="3599"/>
                    <a:pt x="21838" y="5914"/>
                    <a:pt x="22734" y="8403"/>
                  </a:cubicBezTo>
                  <a:cubicBezTo>
                    <a:pt x="22924" y="8928"/>
                    <a:pt x="23098" y="9459"/>
                    <a:pt x="23285" y="9984"/>
                  </a:cubicBezTo>
                  <a:cubicBezTo>
                    <a:pt x="23354" y="10183"/>
                    <a:pt x="23523" y="10268"/>
                    <a:pt x="23690" y="10268"/>
                  </a:cubicBezTo>
                  <a:cubicBezTo>
                    <a:pt x="23946" y="10268"/>
                    <a:pt x="24198" y="10068"/>
                    <a:pt x="24088" y="9763"/>
                  </a:cubicBezTo>
                  <a:cubicBezTo>
                    <a:pt x="23154" y="7140"/>
                    <a:pt x="22212" y="4555"/>
                    <a:pt x="20055" y="2668"/>
                  </a:cubicBezTo>
                  <a:cubicBezTo>
                    <a:pt x="19088" y="1819"/>
                    <a:pt x="17896" y="1246"/>
                    <a:pt x="16710" y="767"/>
                  </a:cubicBezTo>
                  <a:cubicBezTo>
                    <a:pt x="15563" y="301"/>
                    <a:pt x="14448" y="29"/>
                    <a:pt x="13208" y="3"/>
                  </a:cubicBezTo>
                  <a:cubicBezTo>
                    <a:pt x="13132" y="1"/>
                    <a:pt x="13055" y="1"/>
                    <a:pt x="12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1"/>
            <p:cNvSpPr/>
            <p:nvPr/>
          </p:nvSpPr>
          <p:spPr>
            <a:xfrm>
              <a:off x="8061593" y="2282192"/>
              <a:ext cx="233253" cy="44277"/>
            </a:xfrm>
            <a:custGeom>
              <a:avLst/>
              <a:gdLst/>
              <a:ahLst/>
              <a:cxnLst/>
              <a:rect l="l" t="t" r="r" b="b"/>
              <a:pathLst>
                <a:path w="12991" h="2466" extrusionOk="0">
                  <a:moveTo>
                    <a:pt x="12904" y="1"/>
                  </a:moveTo>
                  <a:cubicBezTo>
                    <a:pt x="12899" y="1"/>
                    <a:pt x="12895" y="1"/>
                    <a:pt x="12890" y="2"/>
                  </a:cubicBezTo>
                  <a:cubicBezTo>
                    <a:pt x="10875" y="536"/>
                    <a:pt x="8885" y="1118"/>
                    <a:pt x="6808" y="1342"/>
                  </a:cubicBezTo>
                  <a:cubicBezTo>
                    <a:pt x="5909" y="1439"/>
                    <a:pt x="5008" y="1506"/>
                    <a:pt x="4105" y="1506"/>
                  </a:cubicBezTo>
                  <a:cubicBezTo>
                    <a:pt x="3925" y="1506"/>
                    <a:pt x="3745" y="1503"/>
                    <a:pt x="3564" y="1498"/>
                  </a:cubicBezTo>
                  <a:cubicBezTo>
                    <a:pt x="3034" y="1481"/>
                    <a:pt x="2509" y="1435"/>
                    <a:pt x="1981" y="1387"/>
                  </a:cubicBezTo>
                  <a:cubicBezTo>
                    <a:pt x="1618" y="1353"/>
                    <a:pt x="1190" y="1224"/>
                    <a:pt x="803" y="1224"/>
                  </a:cubicBezTo>
                  <a:cubicBezTo>
                    <a:pt x="675" y="1224"/>
                    <a:pt x="552" y="1238"/>
                    <a:pt x="437" y="1274"/>
                  </a:cubicBezTo>
                  <a:cubicBezTo>
                    <a:pt x="159" y="1356"/>
                    <a:pt x="0" y="1759"/>
                    <a:pt x="253" y="1969"/>
                  </a:cubicBezTo>
                  <a:cubicBezTo>
                    <a:pt x="636" y="2287"/>
                    <a:pt x="1175" y="2298"/>
                    <a:pt x="1655" y="2360"/>
                  </a:cubicBezTo>
                  <a:cubicBezTo>
                    <a:pt x="2211" y="2431"/>
                    <a:pt x="2768" y="2466"/>
                    <a:pt x="3327" y="2466"/>
                  </a:cubicBezTo>
                  <a:cubicBezTo>
                    <a:pt x="3349" y="2466"/>
                    <a:pt x="3372" y="2466"/>
                    <a:pt x="3394" y="2465"/>
                  </a:cubicBezTo>
                  <a:cubicBezTo>
                    <a:pt x="4546" y="2463"/>
                    <a:pt x="5699" y="2366"/>
                    <a:pt x="6834" y="2179"/>
                  </a:cubicBezTo>
                  <a:cubicBezTo>
                    <a:pt x="8922" y="1833"/>
                    <a:pt x="11144" y="1282"/>
                    <a:pt x="12935" y="116"/>
                  </a:cubicBezTo>
                  <a:cubicBezTo>
                    <a:pt x="12990" y="79"/>
                    <a:pt x="12963" y="1"/>
                    <a:pt x="12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1"/>
            <p:cNvSpPr/>
            <p:nvPr/>
          </p:nvSpPr>
          <p:spPr>
            <a:xfrm>
              <a:off x="8022650" y="2465199"/>
              <a:ext cx="282863" cy="78840"/>
            </a:xfrm>
            <a:custGeom>
              <a:avLst/>
              <a:gdLst/>
              <a:ahLst/>
              <a:cxnLst/>
              <a:rect l="l" t="t" r="r" b="b"/>
              <a:pathLst>
                <a:path w="15754" h="4391" extrusionOk="0">
                  <a:moveTo>
                    <a:pt x="634" y="1"/>
                  </a:moveTo>
                  <a:cubicBezTo>
                    <a:pt x="479" y="1"/>
                    <a:pt x="327" y="35"/>
                    <a:pt x="183" y="119"/>
                  </a:cubicBezTo>
                  <a:cubicBezTo>
                    <a:pt x="41" y="201"/>
                    <a:pt x="1" y="352"/>
                    <a:pt x="27" y="502"/>
                  </a:cubicBezTo>
                  <a:cubicBezTo>
                    <a:pt x="134" y="1169"/>
                    <a:pt x="1037" y="1416"/>
                    <a:pt x="1573" y="1643"/>
                  </a:cubicBezTo>
                  <a:cubicBezTo>
                    <a:pt x="2249" y="1927"/>
                    <a:pt x="2930" y="2194"/>
                    <a:pt x="3619" y="2435"/>
                  </a:cubicBezTo>
                  <a:cubicBezTo>
                    <a:pt x="4916" y="2895"/>
                    <a:pt x="6241" y="3272"/>
                    <a:pt x="7587" y="3564"/>
                  </a:cubicBezTo>
                  <a:cubicBezTo>
                    <a:pt x="9984" y="4083"/>
                    <a:pt x="12422" y="4390"/>
                    <a:pt x="14877" y="4390"/>
                  </a:cubicBezTo>
                  <a:cubicBezTo>
                    <a:pt x="15148" y="4390"/>
                    <a:pt x="15420" y="4386"/>
                    <a:pt x="15691" y="4379"/>
                  </a:cubicBezTo>
                  <a:cubicBezTo>
                    <a:pt x="15740" y="4379"/>
                    <a:pt x="15754" y="4302"/>
                    <a:pt x="15703" y="4291"/>
                  </a:cubicBezTo>
                  <a:lnTo>
                    <a:pt x="15703" y="4288"/>
                  </a:lnTo>
                  <a:cubicBezTo>
                    <a:pt x="13086" y="3740"/>
                    <a:pt x="10433" y="3320"/>
                    <a:pt x="7853" y="2597"/>
                  </a:cubicBezTo>
                  <a:cubicBezTo>
                    <a:pt x="6556" y="2231"/>
                    <a:pt x="5282" y="1813"/>
                    <a:pt x="4022" y="1331"/>
                  </a:cubicBezTo>
                  <a:cubicBezTo>
                    <a:pt x="3352" y="1073"/>
                    <a:pt x="2691" y="795"/>
                    <a:pt x="2033" y="505"/>
                  </a:cubicBezTo>
                  <a:cubicBezTo>
                    <a:pt x="1618" y="323"/>
                    <a:pt x="111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1"/>
            <p:cNvSpPr/>
            <p:nvPr/>
          </p:nvSpPr>
          <p:spPr>
            <a:xfrm>
              <a:off x="7072730" y="2321386"/>
              <a:ext cx="154862" cy="275699"/>
            </a:xfrm>
            <a:custGeom>
              <a:avLst/>
              <a:gdLst/>
              <a:ahLst/>
              <a:cxnLst/>
              <a:rect l="l" t="t" r="r" b="b"/>
              <a:pathLst>
                <a:path w="8625" h="15355" extrusionOk="0">
                  <a:moveTo>
                    <a:pt x="3073" y="0"/>
                  </a:moveTo>
                  <a:cubicBezTo>
                    <a:pt x="3034" y="0"/>
                    <a:pt x="2996" y="1"/>
                    <a:pt x="2957" y="2"/>
                  </a:cubicBezTo>
                  <a:cubicBezTo>
                    <a:pt x="2475" y="7"/>
                    <a:pt x="1987" y="47"/>
                    <a:pt x="1504" y="95"/>
                  </a:cubicBezTo>
                  <a:cubicBezTo>
                    <a:pt x="1064" y="141"/>
                    <a:pt x="627" y="368"/>
                    <a:pt x="190" y="376"/>
                  </a:cubicBezTo>
                  <a:cubicBezTo>
                    <a:pt x="91" y="379"/>
                    <a:pt x="0" y="501"/>
                    <a:pt x="68" y="592"/>
                  </a:cubicBezTo>
                  <a:cubicBezTo>
                    <a:pt x="416" y="1064"/>
                    <a:pt x="1090" y="1160"/>
                    <a:pt x="1676" y="1160"/>
                  </a:cubicBezTo>
                  <a:cubicBezTo>
                    <a:pt x="1813" y="1160"/>
                    <a:pt x="1944" y="1155"/>
                    <a:pt x="2066" y="1148"/>
                  </a:cubicBezTo>
                  <a:cubicBezTo>
                    <a:pt x="2432" y="1128"/>
                    <a:pt x="2801" y="1103"/>
                    <a:pt x="3169" y="1103"/>
                  </a:cubicBezTo>
                  <a:cubicBezTo>
                    <a:pt x="3486" y="1103"/>
                    <a:pt x="3801" y="1122"/>
                    <a:pt x="4115" y="1179"/>
                  </a:cubicBezTo>
                  <a:cubicBezTo>
                    <a:pt x="5276" y="1395"/>
                    <a:pt x="6190" y="2087"/>
                    <a:pt x="6774" y="3103"/>
                  </a:cubicBezTo>
                  <a:cubicBezTo>
                    <a:pt x="7407" y="4210"/>
                    <a:pt x="7654" y="5504"/>
                    <a:pt x="7796" y="6756"/>
                  </a:cubicBezTo>
                  <a:cubicBezTo>
                    <a:pt x="7957" y="8183"/>
                    <a:pt x="7932" y="9616"/>
                    <a:pt x="7816" y="11044"/>
                  </a:cubicBezTo>
                  <a:cubicBezTo>
                    <a:pt x="7694" y="12474"/>
                    <a:pt x="7461" y="13890"/>
                    <a:pt x="7112" y="15281"/>
                  </a:cubicBezTo>
                  <a:cubicBezTo>
                    <a:pt x="7102" y="15326"/>
                    <a:pt x="7136" y="15355"/>
                    <a:pt x="7170" y="15355"/>
                  </a:cubicBezTo>
                  <a:cubicBezTo>
                    <a:pt x="7193" y="15355"/>
                    <a:pt x="7216" y="15342"/>
                    <a:pt x="7225" y="15312"/>
                  </a:cubicBezTo>
                  <a:lnTo>
                    <a:pt x="7228" y="15312"/>
                  </a:lnTo>
                  <a:cubicBezTo>
                    <a:pt x="8108" y="12692"/>
                    <a:pt x="8624" y="9846"/>
                    <a:pt x="8570" y="7076"/>
                  </a:cubicBezTo>
                  <a:cubicBezTo>
                    <a:pt x="8519" y="4590"/>
                    <a:pt x="7747" y="1594"/>
                    <a:pt x="5270" y="470"/>
                  </a:cubicBezTo>
                  <a:cubicBezTo>
                    <a:pt x="4579" y="159"/>
                    <a:pt x="3831" y="0"/>
                    <a:pt x="3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1"/>
            <p:cNvSpPr/>
            <p:nvPr/>
          </p:nvSpPr>
          <p:spPr>
            <a:xfrm>
              <a:off x="7059479" y="3816933"/>
              <a:ext cx="68911" cy="774453"/>
            </a:xfrm>
            <a:custGeom>
              <a:avLst/>
              <a:gdLst/>
              <a:ahLst/>
              <a:cxnLst/>
              <a:rect l="l" t="t" r="r" b="b"/>
              <a:pathLst>
                <a:path w="3838" h="43133" extrusionOk="0">
                  <a:moveTo>
                    <a:pt x="3394" y="0"/>
                  </a:moveTo>
                  <a:cubicBezTo>
                    <a:pt x="3168" y="0"/>
                    <a:pt x="2932" y="145"/>
                    <a:pt x="2912" y="434"/>
                  </a:cubicBezTo>
                  <a:lnTo>
                    <a:pt x="2912" y="437"/>
                  </a:lnTo>
                  <a:cubicBezTo>
                    <a:pt x="2412" y="7589"/>
                    <a:pt x="1916" y="14740"/>
                    <a:pt x="1422" y="21891"/>
                  </a:cubicBezTo>
                  <a:cubicBezTo>
                    <a:pt x="1036" y="27493"/>
                    <a:pt x="656" y="33092"/>
                    <a:pt x="278" y="38694"/>
                  </a:cubicBezTo>
                  <a:cubicBezTo>
                    <a:pt x="188" y="40023"/>
                    <a:pt x="91" y="41353"/>
                    <a:pt x="17" y="42684"/>
                  </a:cubicBezTo>
                  <a:cubicBezTo>
                    <a:pt x="0" y="42983"/>
                    <a:pt x="224" y="43132"/>
                    <a:pt x="456" y="43132"/>
                  </a:cubicBezTo>
                  <a:cubicBezTo>
                    <a:pt x="689" y="43132"/>
                    <a:pt x="931" y="42983"/>
                    <a:pt x="948" y="42684"/>
                  </a:cubicBezTo>
                  <a:cubicBezTo>
                    <a:pt x="1135" y="39299"/>
                    <a:pt x="1391" y="35919"/>
                    <a:pt x="1618" y="32536"/>
                  </a:cubicBezTo>
                  <a:cubicBezTo>
                    <a:pt x="2069" y="25887"/>
                    <a:pt x="2520" y="19238"/>
                    <a:pt x="2977" y="12589"/>
                  </a:cubicBezTo>
                  <a:cubicBezTo>
                    <a:pt x="3255" y="8537"/>
                    <a:pt x="3536" y="4487"/>
                    <a:pt x="3817" y="434"/>
                  </a:cubicBezTo>
                  <a:cubicBezTo>
                    <a:pt x="3837" y="145"/>
                    <a:pt x="3621" y="0"/>
                    <a:pt x="3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1"/>
            <p:cNvSpPr/>
            <p:nvPr/>
          </p:nvSpPr>
          <p:spPr>
            <a:xfrm>
              <a:off x="6794781" y="1995357"/>
              <a:ext cx="368473" cy="1468216"/>
            </a:xfrm>
            <a:custGeom>
              <a:avLst/>
              <a:gdLst/>
              <a:ahLst/>
              <a:cxnLst/>
              <a:rect l="l" t="t" r="r" b="b"/>
              <a:pathLst>
                <a:path w="20522" h="81772" extrusionOk="0">
                  <a:moveTo>
                    <a:pt x="1589" y="1"/>
                  </a:moveTo>
                  <a:cubicBezTo>
                    <a:pt x="1476" y="1"/>
                    <a:pt x="1362" y="65"/>
                    <a:pt x="1306" y="211"/>
                  </a:cubicBezTo>
                  <a:cubicBezTo>
                    <a:pt x="906" y="1253"/>
                    <a:pt x="659" y="2342"/>
                    <a:pt x="568" y="3455"/>
                  </a:cubicBezTo>
                  <a:cubicBezTo>
                    <a:pt x="469" y="4613"/>
                    <a:pt x="466" y="5776"/>
                    <a:pt x="497" y="6937"/>
                  </a:cubicBezTo>
                  <a:cubicBezTo>
                    <a:pt x="577" y="9988"/>
                    <a:pt x="795" y="13035"/>
                    <a:pt x="809" y="16089"/>
                  </a:cubicBezTo>
                  <a:cubicBezTo>
                    <a:pt x="841" y="21975"/>
                    <a:pt x="1" y="27818"/>
                    <a:pt x="4" y="33701"/>
                  </a:cubicBezTo>
                  <a:cubicBezTo>
                    <a:pt x="4" y="34890"/>
                    <a:pt x="40" y="36082"/>
                    <a:pt x="219" y="37259"/>
                  </a:cubicBezTo>
                  <a:cubicBezTo>
                    <a:pt x="364" y="38207"/>
                    <a:pt x="713" y="39078"/>
                    <a:pt x="1110" y="39947"/>
                  </a:cubicBezTo>
                  <a:cubicBezTo>
                    <a:pt x="2169" y="42254"/>
                    <a:pt x="3599" y="44382"/>
                    <a:pt x="5041" y="46457"/>
                  </a:cubicBezTo>
                  <a:cubicBezTo>
                    <a:pt x="8562" y="51528"/>
                    <a:pt x="12433" y="56375"/>
                    <a:pt x="15478" y="61761"/>
                  </a:cubicBezTo>
                  <a:cubicBezTo>
                    <a:pt x="16928" y="64330"/>
                    <a:pt x="18206" y="67031"/>
                    <a:pt x="18938" y="69900"/>
                  </a:cubicBezTo>
                  <a:cubicBezTo>
                    <a:pt x="19273" y="71203"/>
                    <a:pt x="19485" y="72534"/>
                    <a:pt x="19519" y="73879"/>
                  </a:cubicBezTo>
                  <a:cubicBezTo>
                    <a:pt x="19559" y="75414"/>
                    <a:pt x="19610" y="76967"/>
                    <a:pt x="19511" y="78499"/>
                  </a:cubicBezTo>
                  <a:cubicBezTo>
                    <a:pt x="19454" y="79407"/>
                    <a:pt x="19341" y="80310"/>
                    <a:pt x="19114" y="81189"/>
                  </a:cubicBezTo>
                  <a:cubicBezTo>
                    <a:pt x="19021" y="81541"/>
                    <a:pt x="19312" y="81771"/>
                    <a:pt x="19591" y="81771"/>
                  </a:cubicBezTo>
                  <a:cubicBezTo>
                    <a:pt x="19776" y="81771"/>
                    <a:pt x="19956" y="81670"/>
                    <a:pt x="20016" y="81436"/>
                  </a:cubicBezTo>
                  <a:cubicBezTo>
                    <a:pt x="20456" y="79739"/>
                    <a:pt x="20521" y="77954"/>
                    <a:pt x="20498" y="76209"/>
                  </a:cubicBezTo>
                  <a:cubicBezTo>
                    <a:pt x="20481" y="74833"/>
                    <a:pt x="20496" y="73450"/>
                    <a:pt x="20317" y="72085"/>
                  </a:cubicBezTo>
                  <a:cubicBezTo>
                    <a:pt x="19945" y="69253"/>
                    <a:pt x="18949" y="66552"/>
                    <a:pt x="17715" y="63989"/>
                  </a:cubicBezTo>
                  <a:cubicBezTo>
                    <a:pt x="15019" y="58401"/>
                    <a:pt x="11205" y="53438"/>
                    <a:pt x="7595" y="48423"/>
                  </a:cubicBezTo>
                  <a:cubicBezTo>
                    <a:pt x="5991" y="46193"/>
                    <a:pt x="4388" y="43948"/>
                    <a:pt x="3023" y="41561"/>
                  </a:cubicBezTo>
                  <a:cubicBezTo>
                    <a:pt x="2467" y="40588"/>
                    <a:pt x="1945" y="39589"/>
                    <a:pt x="1544" y="38542"/>
                  </a:cubicBezTo>
                  <a:cubicBezTo>
                    <a:pt x="1207" y="37657"/>
                    <a:pt x="1082" y="36743"/>
                    <a:pt x="1019" y="35803"/>
                  </a:cubicBezTo>
                  <a:cubicBezTo>
                    <a:pt x="662" y="30346"/>
                    <a:pt x="1581" y="24886"/>
                    <a:pt x="1749" y="19438"/>
                  </a:cubicBezTo>
                  <a:cubicBezTo>
                    <a:pt x="1854" y="15967"/>
                    <a:pt x="1740" y="12502"/>
                    <a:pt x="1570" y="9037"/>
                  </a:cubicBezTo>
                  <a:cubicBezTo>
                    <a:pt x="1454" y="6684"/>
                    <a:pt x="1431" y="4394"/>
                    <a:pt x="1701" y="2056"/>
                  </a:cubicBezTo>
                  <a:cubicBezTo>
                    <a:pt x="1766" y="1494"/>
                    <a:pt x="1794" y="932"/>
                    <a:pt x="1885" y="370"/>
                  </a:cubicBezTo>
                  <a:cubicBezTo>
                    <a:pt x="1921" y="143"/>
                    <a:pt x="1757" y="1"/>
                    <a:pt x="1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1"/>
            <p:cNvSpPr/>
            <p:nvPr/>
          </p:nvSpPr>
          <p:spPr>
            <a:xfrm>
              <a:off x="7831546" y="1885495"/>
              <a:ext cx="513477" cy="1467301"/>
            </a:xfrm>
            <a:custGeom>
              <a:avLst/>
              <a:gdLst/>
              <a:ahLst/>
              <a:cxnLst/>
              <a:rect l="l" t="t" r="r" b="b"/>
              <a:pathLst>
                <a:path w="28598" h="81721" extrusionOk="0">
                  <a:moveTo>
                    <a:pt x="11095" y="1"/>
                  </a:moveTo>
                  <a:cubicBezTo>
                    <a:pt x="10321" y="1"/>
                    <a:pt x="9532" y="96"/>
                    <a:pt x="8820" y="388"/>
                  </a:cubicBezTo>
                  <a:cubicBezTo>
                    <a:pt x="7821" y="796"/>
                    <a:pt x="7112" y="1551"/>
                    <a:pt x="6587" y="2482"/>
                  </a:cubicBezTo>
                  <a:cubicBezTo>
                    <a:pt x="6068" y="3407"/>
                    <a:pt x="5682" y="4415"/>
                    <a:pt x="5364" y="5422"/>
                  </a:cubicBezTo>
                  <a:cubicBezTo>
                    <a:pt x="4856" y="7020"/>
                    <a:pt x="4407" y="8632"/>
                    <a:pt x="3990" y="10255"/>
                  </a:cubicBezTo>
                  <a:cubicBezTo>
                    <a:pt x="3590" y="11802"/>
                    <a:pt x="3235" y="13359"/>
                    <a:pt x="2866" y="14915"/>
                  </a:cubicBezTo>
                  <a:cubicBezTo>
                    <a:pt x="2673" y="15735"/>
                    <a:pt x="2563" y="16583"/>
                    <a:pt x="2333" y="17392"/>
                  </a:cubicBezTo>
                  <a:cubicBezTo>
                    <a:pt x="2222" y="17781"/>
                    <a:pt x="2038" y="18153"/>
                    <a:pt x="1907" y="18536"/>
                  </a:cubicBezTo>
                  <a:cubicBezTo>
                    <a:pt x="1215" y="20573"/>
                    <a:pt x="823" y="22730"/>
                    <a:pt x="534" y="24861"/>
                  </a:cubicBezTo>
                  <a:cubicBezTo>
                    <a:pt x="273" y="26785"/>
                    <a:pt x="0" y="28863"/>
                    <a:pt x="295" y="30798"/>
                  </a:cubicBezTo>
                  <a:cubicBezTo>
                    <a:pt x="349" y="31127"/>
                    <a:pt x="426" y="31454"/>
                    <a:pt x="531" y="31771"/>
                  </a:cubicBezTo>
                  <a:cubicBezTo>
                    <a:pt x="550" y="31831"/>
                    <a:pt x="599" y="31857"/>
                    <a:pt x="648" y="31857"/>
                  </a:cubicBezTo>
                  <a:cubicBezTo>
                    <a:pt x="723" y="31857"/>
                    <a:pt x="798" y="31796"/>
                    <a:pt x="769" y="31703"/>
                  </a:cubicBezTo>
                  <a:cubicBezTo>
                    <a:pt x="588" y="31133"/>
                    <a:pt x="593" y="30483"/>
                    <a:pt x="582" y="29887"/>
                  </a:cubicBezTo>
                  <a:cubicBezTo>
                    <a:pt x="571" y="29093"/>
                    <a:pt x="622" y="28295"/>
                    <a:pt x="698" y="27503"/>
                  </a:cubicBezTo>
                  <a:cubicBezTo>
                    <a:pt x="877" y="25633"/>
                    <a:pt x="1203" y="23772"/>
                    <a:pt x="1638" y="21941"/>
                  </a:cubicBezTo>
                  <a:cubicBezTo>
                    <a:pt x="1987" y="20468"/>
                    <a:pt x="2466" y="19095"/>
                    <a:pt x="3028" y="17699"/>
                  </a:cubicBezTo>
                  <a:cubicBezTo>
                    <a:pt x="3267" y="17100"/>
                    <a:pt x="3408" y="16433"/>
                    <a:pt x="3590" y="15811"/>
                  </a:cubicBezTo>
                  <a:cubicBezTo>
                    <a:pt x="3786" y="15142"/>
                    <a:pt x="3953" y="14463"/>
                    <a:pt x="4129" y="13788"/>
                  </a:cubicBezTo>
                  <a:cubicBezTo>
                    <a:pt x="4444" y="12582"/>
                    <a:pt x="4756" y="11370"/>
                    <a:pt x="5080" y="10167"/>
                  </a:cubicBezTo>
                  <a:cubicBezTo>
                    <a:pt x="5662" y="7993"/>
                    <a:pt x="6218" y="5748"/>
                    <a:pt x="7171" y="3702"/>
                  </a:cubicBezTo>
                  <a:cubicBezTo>
                    <a:pt x="7529" y="2930"/>
                    <a:pt x="7969" y="2088"/>
                    <a:pt x="8724" y="1636"/>
                  </a:cubicBezTo>
                  <a:cubicBezTo>
                    <a:pt x="9337" y="1267"/>
                    <a:pt x="10009" y="1120"/>
                    <a:pt x="10719" y="1086"/>
                  </a:cubicBezTo>
                  <a:cubicBezTo>
                    <a:pt x="10875" y="1078"/>
                    <a:pt x="11031" y="1074"/>
                    <a:pt x="11187" y="1074"/>
                  </a:cubicBezTo>
                  <a:cubicBezTo>
                    <a:pt x="12858" y="1074"/>
                    <a:pt x="14549" y="1506"/>
                    <a:pt x="16088" y="2119"/>
                  </a:cubicBezTo>
                  <a:cubicBezTo>
                    <a:pt x="16911" y="2448"/>
                    <a:pt x="17717" y="2859"/>
                    <a:pt x="18441" y="3373"/>
                  </a:cubicBezTo>
                  <a:cubicBezTo>
                    <a:pt x="19343" y="4014"/>
                    <a:pt x="20118" y="4874"/>
                    <a:pt x="20839" y="5706"/>
                  </a:cubicBezTo>
                  <a:cubicBezTo>
                    <a:pt x="22198" y="7269"/>
                    <a:pt x="23316" y="9029"/>
                    <a:pt x="24244" y="10876"/>
                  </a:cubicBezTo>
                  <a:cubicBezTo>
                    <a:pt x="25246" y="12869"/>
                    <a:pt x="26177" y="14943"/>
                    <a:pt x="26795" y="17086"/>
                  </a:cubicBezTo>
                  <a:cubicBezTo>
                    <a:pt x="27289" y="18788"/>
                    <a:pt x="27510" y="20565"/>
                    <a:pt x="27215" y="22327"/>
                  </a:cubicBezTo>
                  <a:cubicBezTo>
                    <a:pt x="26880" y="24319"/>
                    <a:pt x="26052" y="26195"/>
                    <a:pt x="25161" y="27991"/>
                  </a:cubicBezTo>
                  <a:cubicBezTo>
                    <a:pt x="25033" y="28247"/>
                    <a:pt x="24905" y="28428"/>
                    <a:pt x="24945" y="28721"/>
                  </a:cubicBezTo>
                  <a:cubicBezTo>
                    <a:pt x="24970" y="28897"/>
                    <a:pt x="25033" y="29078"/>
                    <a:pt x="25084" y="29246"/>
                  </a:cubicBezTo>
                  <a:cubicBezTo>
                    <a:pt x="25215" y="29663"/>
                    <a:pt x="25379" y="30066"/>
                    <a:pt x="25544" y="30466"/>
                  </a:cubicBezTo>
                  <a:cubicBezTo>
                    <a:pt x="25927" y="31400"/>
                    <a:pt x="26327" y="32325"/>
                    <a:pt x="26611" y="33293"/>
                  </a:cubicBezTo>
                  <a:cubicBezTo>
                    <a:pt x="26917" y="34340"/>
                    <a:pt x="27210" y="35637"/>
                    <a:pt x="26974" y="36726"/>
                  </a:cubicBezTo>
                  <a:cubicBezTo>
                    <a:pt x="26807" y="37498"/>
                    <a:pt x="26020" y="38089"/>
                    <a:pt x="25549" y="38676"/>
                  </a:cubicBezTo>
                  <a:cubicBezTo>
                    <a:pt x="25257" y="39034"/>
                    <a:pt x="24993" y="39408"/>
                    <a:pt x="24803" y="39831"/>
                  </a:cubicBezTo>
                  <a:cubicBezTo>
                    <a:pt x="24582" y="40325"/>
                    <a:pt x="24519" y="40847"/>
                    <a:pt x="24428" y="41375"/>
                  </a:cubicBezTo>
                  <a:cubicBezTo>
                    <a:pt x="24247" y="42425"/>
                    <a:pt x="24062" y="43472"/>
                    <a:pt x="23878" y="44519"/>
                  </a:cubicBezTo>
                  <a:cubicBezTo>
                    <a:pt x="23492" y="46684"/>
                    <a:pt x="23089" y="48844"/>
                    <a:pt x="22635" y="50995"/>
                  </a:cubicBezTo>
                  <a:cubicBezTo>
                    <a:pt x="21662" y="55612"/>
                    <a:pt x="20450" y="60190"/>
                    <a:pt x="18775" y="64605"/>
                  </a:cubicBezTo>
                  <a:cubicBezTo>
                    <a:pt x="17887" y="66964"/>
                    <a:pt x="16851" y="69265"/>
                    <a:pt x="15674" y="71493"/>
                  </a:cubicBezTo>
                  <a:cubicBezTo>
                    <a:pt x="14524" y="73658"/>
                    <a:pt x="13071" y="75656"/>
                    <a:pt x="11967" y="77844"/>
                  </a:cubicBezTo>
                  <a:cubicBezTo>
                    <a:pt x="11431" y="78891"/>
                    <a:pt x="11020" y="79998"/>
                    <a:pt x="10739" y="81142"/>
                  </a:cubicBezTo>
                  <a:cubicBezTo>
                    <a:pt x="10655" y="81492"/>
                    <a:pt x="10946" y="81720"/>
                    <a:pt x="11223" y="81720"/>
                  </a:cubicBezTo>
                  <a:cubicBezTo>
                    <a:pt x="11405" y="81720"/>
                    <a:pt x="11582" y="81620"/>
                    <a:pt x="11638" y="81389"/>
                  </a:cubicBezTo>
                  <a:cubicBezTo>
                    <a:pt x="12115" y="79419"/>
                    <a:pt x="13066" y="77682"/>
                    <a:pt x="14138" y="75980"/>
                  </a:cubicBezTo>
                  <a:cubicBezTo>
                    <a:pt x="15239" y="74226"/>
                    <a:pt x="16287" y="72449"/>
                    <a:pt x="17212" y="70596"/>
                  </a:cubicBezTo>
                  <a:cubicBezTo>
                    <a:pt x="19008" y="66992"/>
                    <a:pt x="20427" y="63209"/>
                    <a:pt x="21571" y="59350"/>
                  </a:cubicBezTo>
                  <a:cubicBezTo>
                    <a:pt x="22655" y="55689"/>
                    <a:pt x="23495" y="51960"/>
                    <a:pt x="24218" y="48214"/>
                  </a:cubicBezTo>
                  <a:cubicBezTo>
                    <a:pt x="24559" y="46472"/>
                    <a:pt x="24871" y="44723"/>
                    <a:pt x="25180" y="42975"/>
                  </a:cubicBezTo>
                  <a:cubicBezTo>
                    <a:pt x="25322" y="42169"/>
                    <a:pt x="25382" y="41270"/>
                    <a:pt x="25637" y="40492"/>
                  </a:cubicBezTo>
                  <a:cubicBezTo>
                    <a:pt x="25884" y="39746"/>
                    <a:pt x="26472" y="39173"/>
                    <a:pt x="26980" y="38602"/>
                  </a:cubicBezTo>
                  <a:cubicBezTo>
                    <a:pt x="27516" y="37995"/>
                    <a:pt x="27962" y="37388"/>
                    <a:pt x="28032" y="36559"/>
                  </a:cubicBezTo>
                  <a:cubicBezTo>
                    <a:pt x="28126" y="35503"/>
                    <a:pt x="27984" y="34422"/>
                    <a:pt x="27723" y="33400"/>
                  </a:cubicBezTo>
                  <a:cubicBezTo>
                    <a:pt x="27304" y="31767"/>
                    <a:pt x="26412" y="30280"/>
                    <a:pt x="26009" y="28648"/>
                  </a:cubicBezTo>
                  <a:lnTo>
                    <a:pt x="26009" y="28648"/>
                  </a:lnTo>
                  <a:cubicBezTo>
                    <a:pt x="27095" y="26483"/>
                    <a:pt x="28089" y="24220"/>
                    <a:pt x="28347" y="21788"/>
                  </a:cubicBezTo>
                  <a:cubicBezTo>
                    <a:pt x="28597" y="19458"/>
                    <a:pt x="28027" y="17154"/>
                    <a:pt x="27210" y="14988"/>
                  </a:cubicBezTo>
                  <a:cubicBezTo>
                    <a:pt x="26293" y="12554"/>
                    <a:pt x="25197" y="10121"/>
                    <a:pt x="23801" y="7922"/>
                  </a:cubicBezTo>
                  <a:cubicBezTo>
                    <a:pt x="23044" y="6725"/>
                    <a:pt x="22184" y="5595"/>
                    <a:pt x="21233" y="4545"/>
                  </a:cubicBezTo>
                  <a:cubicBezTo>
                    <a:pt x="20376" y="3603"/>
                    <a:pt x="19459" y="2706"/>
                    <a:pt x="18358" y="2048"/>
                  </a:cubicBezTo>
                  <a:cubicBezTo>
                    <a:pt x="16377" y="864"/>
                    <a:pt x="14002" y="152"/>
                    <a:pt x="11701" y="19"/>
                  </a:cubicBezTo>
                  <a:cubicBezTo>
                    <a:pt x="11501" y="7"/>
                    <a:pt x="11298" y="1"/>
                    <a:pt x="1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1"/>
            <p:cNvSpPr/>
            <p:nvPr/>
          </p:nvSpPr>
          <p:spPr>
            <a:xfrm>
              <a:off x="7994049" y="2092758"/>
              <a:ext cx="175887" cy="422930"/>
            </a:xfrm>
            <a:custGeom>
              <a:avLst/>
              <a:gdLst/>
              <a:ahLst/>
              <a:cxnLst/>
              <a:rect l="l" t="t" r="r" b="b"/>
              <a:pathLst>
                <a:path w="9796" h="23555" extrusionOk="0">
                  <a:moveTo>
                    <a:pt x="2709" y="21255"/>
                  </a:moveTo>
                  <a:cubicBezTo>
                    <a:pt x="2848" y="21414"/>
                    <a:pt x="3013" y="21550"/>
                    <a:pt x="3192" y="21661"/>
                  </a:cubicBezTo>
                  <a:cubicBezTo>
                    <a:pt x="3107" y="21632"/>
                    <a:pt x="3024" y="21601"/>
                    <a:pt x="2939" y="21575"/>
                  </a:cubicBezTo>
                  <a:cubicBezTo>
                    <a:pt x="2755" y="21524"/>
                    <a:pt x="2567" y="21487"/>
                    <a:pt x="2377" y="21468"/>
                  </a:cubicBezTo>
                  <a:cubicBezTo>
                    <a:pt x="2383" y="21448"/>
                    <a:pt x="2389" y="21425"/>
                    <a:pt x="2391" y="21405"/>
                  </a:cubicBezTo>
                  <a:cubicBezTo>
                    <a:pt x="2411" y="21409"/>
                    <a:pt x="2431" y="21411"/>
                    <a:pt x="2450" y="21411"/>
                  </a:cubicBezTo>
                  <a:cubicBezTo>
                    <a:pt x="2559" y="21411"/>
                    <a:pt x="2651" y="21346"/>
                    <a:pt x="2709" y="21255"/>
                  </a:cubicBezTo>
                  <a:close/>
                  <a:moveTo>
                    <a:pt x="9574" y="0"/>
                  </a:moveTo>
                  <a:cubicBezTo>
                    <a:pt x="9551" y="0"/>
                    <a:pt x="9528" y="13"/>
                    <a:pt x="9517" y="39"/>
                  </a:cubicBezTo>
                  <a:cubicBezTo>
                    <a:pt x="9083" y="1041"/>
                    <a:pt x="9006" y="2250"/>
                    <a:pt x="8726" y="3311"/>
                  </a:cubicBezTo>
                  <a:cubicBezTo>
                    <a:pt x="8447" y="4375"/>
                    <a:pt x="8073" y="5380"/>
                    <a:pt x="7542" y="6350"/>
                  </a:cubicBezTo>
                  <a:cubicBezTo>
                    <a:pt x="7023" y="7304"/>
                    <a:pt x="6424" y="8215"/>
                    <a:pt x="5751" y="9072"/>
                  </a:cubicBezTo>
                  <a:cubicBezTo>
                    <a:pt x="5295" y="9662"/>
                    <a:pt x="4804" y="10269"/>
                    <a:pt x="4619" y="11007"/>
                  </a:cubicBezTo>
                  <a:cubicBezTo>
                    <a:pt x="4602" y="11081"/>
                    <a:pt x="4588" y="11155"/>
                    <a:pt x="4579" y="11231"/>
                  </a:cubicBezTo>
                  <a:cubicBezTo>
                    <a:pt x="4567" y="11230"/>
                    <a:pt x="4555" y="11229"/>
                    <a:pt x="4542" y="11229"/>
                  </a:cubicBezTo>
                  <a:cubicBezTo>
                    <a:pt x="4464" y="11229"/>
                    <a:pt x="4389" y="11260"/>
                    <a:pt x="4333" y="11314"/>
                  </a:cubicBezTo>
                  <a:cubicBezTo>
                    <a:pt x="4310" y="11307"/>
                    <a:pt x="4288" y="11304"/>
                    <a:pt x="4266" y="11304"/>
                  </a:cubicBezTo>
                  <a:cubicBezTo>
                    <a:pt x="4067" y="11304"/>
                    <a:pt x="3894" y="11557"/>
                    <a:pt x="4037" y="11779"/>
                  </a:cubicBezTo>
                  <a:cubicBezTo>
                    <a:pt x="4040" y="11788"/>
                    <a:pt x="4043" y="11793"/>
                    <a:pt x="4046" y="11799"/>
                  </a:cubicBezTo>
                  <a:cubicBezTo>
                    <a:pt x="4032" y="11816"/>
                    <a:pt x="4023" y="11836"/>
                    <a:pt x="4015" y="11859"/>
                  </a:cubicBezTo>
                  <a:cubicBezTo>
                    <a:pt x="4003" y="11893"/>
                    <a:pt x="3998" y="11930"/>
                    <a:pt x="4000" y="11969"/>
                  </a:cubicBezTo>
                  <a:cubicBezTo>
                    <a:pt x="3893" y="12148"/>
                    <a:pt x="3833" y="12506"/>
                    <a:pt x="4032" y="12619"/>
                  </a:cubicBezTo>
                  <a:cubicBezTo>
                    <a:pt x="4059" y="12633"/>
                    <a:pt x="4089" y="12641"/>
                    <a:pt x="4120" y="12641"/>
                  </a:cubicBezTo>
                  <a:cubicBezTo>
                    <a:pt x="4129" y="12641"/>
                    <a:pt x="4137" y="12640"/>
                    <a:pt x="4145" y="12639"/>
                  </a:cubicBezTo>
                  <a:lnTo>
                    <a:pt x="4145" y="12639"/>
                  </a:lnTo>
                  <a:cubicBezTo>
                    <a:pt x="4012" y="12866"/>
                    <a:pt x="3913" y="13116"/>
                    <a:pt x="3853" y="13377"/>
                  </a:cubicBezTo>
                  <a:cubicBezTo>
                    <a:pt x="3527" y="14802"/>
                    <a:pt x="3470" y="16226"/>
                    <a:pt x="3092" y="17591"/>
                  </a:cubicBezTo>
                  <a:cubicBezTo>
                    <a:pt x="2936" y="17971"/>
                    <a:pt x="2794" y="18355"/>
                    <a:pt x="2658" y="18743"/>
                  </a:cubicBezTo>
                  <a:cubicBezTo>
                    <a:pt x="2644" y="18783"/>
                    <a:pt x="2630" y="18828"/>
                    <a:pt x="2613" y="18868"/>
                  </a:cubicBezTo>
                  <a:cubicBezTo>
                    <a:pt x="2562" y="18976"/>
                    <a:pt x="2505" y="19081"/>
                    <a:pt x="2448" y="19186"/>
                  </a:cubicBezTo>
                  <a:cubicBezTo>
                    <a:pt x="2434" y="19214"/>
                    <a:pt x="2451" y="19251"/>
                    <a:pt x="2485" y="19257"/>
                  </a:cubicBezTo>
                  <a:cubicBezTo>
                    <a:pt x="2389" y="19532"/>
                    <a:pt x="2329" y="19822"/>
                    <a:pt x="2306" y="20114"/>
                  </a:cubicBezTo>
                  <a:cubicBezTo>
                    <a:pt x="2291" y="20111"/>
                    <a:pt x="2275" y="20110"/>
                    <a:pt x="2259" y="20110"/>
                  </a:cubicBezTo>
                  <a:cubicBezTo>
                    <a:pt x="2194" y="20110"/>
                    <a:pt x="2129" y="20132"/>
                    <a:pt x="2076" y="20171"/>
                  </a:cubicBezTo>
                  <a:cubicBezTo>
                    <a:pt x="2065" y="20176"/>
                    <a:pt x="2054" y="20188"/>
                    <a:pt x="2045" y="20199"/>
                  </a:cubicBezTo>
                  <a:cubicBezTo>
                    <a:pt x="1949" y="20284"/>
                    <a:pt x="1918" y="20423"/>
                    <a:pt x="1969" y="20542"/>
                  </a:cubicBezTo>
                  <a:cubicBezTo>
                    <a:pt x="1935" y="20562"/>
                    <a:pt x="1906" y="20588"/>
                    <a:pt x="1881" y="20613"/>
                  </a:cubicBezTo>
                  <a:cubicBezTo>
                    <a:pt x="1662" y="20633"/>
                    <a:pt x="1466" y="20741"/>
                    <a:pt x="1367" y="21014"/>
                  </a:cubicBezTo>
                  <a:cubicBezTo>
                    <a:pt x="1344" y="21073"/>
                    <a:pt x="1336" y="21136"/>
                    <a:pt x="1339" y="21201"/>
                  </a:cubicBezTo>
                  <a:cubicBezTo>
                    <a:pt x="1268" y="21215"/>
                    <a:pt x="1194" y="21226"/>
                    <a:pt x="1120" y="21246"/>
                  </a:cubicBezTo>
                  <a:cubicBezTo>
                    <a:pt x="930" y="21292"/>
                    <a:pt x="865" y="21468"/>
                    <a:pt x="711" y="21578"/>
                  </a:cubicBezTo>
                  <a:cubicBezTo>
                    <a:pt x="652" y="21621"/>
                    <a:pt x="589" y="21655"/>
                    <a:pt x="643" y="21683"/>
                  </a:cubicBezTo>
                  <a:cubicBezTo>
                    <a:pt x="709" y="21715"/>
                    <a:pt x="765" y="21740"/>
                    <a:pt x="828" y="21763"/>
                  </a:cubicBezTo>
                  <a:cubicBezTo>
                    <a:pt x="533" y="21913"/>
                    <a:pt x="266" y="22106"/>
                    <a:pt x="30" y="22339"/>
                  </a:cubicBezTo>
                  <a:cubicBezTo>
                    <a:pt x="0" y="22367"/>
                    <a:pt x="21" y="22412"/>
                    <a:pt x="58" y="22412"/>
                  </a:cubicBezTo>
                  <a:cubicBezTo>
                    <a:pt x="63" y="22412"/>
                    <a:pt x="68" y="22411"/>
                    <a:pt x="73" y="22410"/>
                  </a:cubicBezTo>
                  <a:cubicBezTo>
                    <a:pt x="654" y="22197"/>
                    <a:pt x="1197" y="21906"/>
                    <a:pt x="1811" y="21906"/>
                  </a:cubicBezTo>
                  <a:cubicBezTo>
                    <a:pt x="1926" y="21906"/>
                    <a:pt x="2044" y="21916"/>
                    <a:pt x="2164" y="21939"/>
                  </a:cubicBezTo>
                  <a:cubicBezTo>
                    <a:pt x="2914" y="22081"/>
                    <a:pt x="3617" y="22362"/>
                    <a:pt x="4335" y="22603"/>
                  </a:cubicBezTo>
                  <a:cubicBezTo>
                    <a:pt x="5502" y="22992"/>
                    <a:pt x="6665" y="23332"/>
                    <a:pt x="7874" y="23553"/>
                  </a:cubicBezTo>
                  <a:cubicBezTo>
                    <a:pt x="7878" y="23554"/>
                    <a:pt x="7881" y="23555"/>
                    <a:pt x="7884" y="23555"/>
                  </a:cubicBezTo>
                  <a:cubicBezTo>
                    <a:pt x="7926" y="23555"/>
                    <a:pt x="7931" y="23487"/>
                    <a:pt x="7894" y="23471"/>
                  </a:cubicBezTo>
                  <a:cubicBezTo>
                    <a:pt x="6986" y="23037"/>
                    <a:pt x="6083" y="22733"/>
                    <a:pt x="5130" y="22415"/>
                  </a:cubicBezTo>
                  <a:cubicBezTo>
                    <a:pt x="5070" y="22396"/>
                    <a:pt x="5011" y="22370"/>
                    <a:pt x="4948" y="22345"/>
                  </a:cubicBezTo>
                  <a:lnTo>
                    <a:pt x="4948" y="22345"/>
                  </a:lnTo>
                  <a:cubicBezTo>
                    <a:pt x="5090" y="22390"/>
                    <a:pt x="5232" y="22438"/>
                    <a:pt x="5363" y="22486"/>
                  </a:cubicBezTo>
                  <a:cubicBezTo>
                    <a:pt x="5366" y="22488"/>
                    <a:pt x="5370" y="22489"/>
                    <a:pt x="5373" y="22489"/>
                  </a:cubicBezTo>
                  <a:cubicBezTo>
                    <a:pt x="5393" y="22489"/>
                    <a:pt x="5405" y="22464"/>
                    <a:pt x="5388" y="22447"/>
                  </a:cubicBezTo>
                  <a:cubicBezTo>
                    <a:pt x="4506" y="21584"/>
                    <a:pt x="2522" y="21434"/>
                    <a:pt x="2806" y="19813"/>
                  </a:cubicBezTo>
                  <a:cubicBezTo>
                    <a:pt x="2902" y="19257"/>
                    <a:pt x="3073" y="18732"/>
                    <a:pt x="3248" y="18204"/>
                  </a:cubicBezTo>
                  <a:cubicBezTo>
                    <a:pt x="3603" y="17509"/>
                    <a:pt x="3808" y="16726"/>
                    <a:pt x="3978" y="15965"/>
                  </a:cubicBezTo>
                  <a:cubicBezTo>
                    <a:pt x="4134" y="15275"/>
                    <a:pt x="4239" y="14574"/>
                    <a:pt x="4412" y="13891"/>
                  </a:cubicBezTo>
                  <a:cubicBezTo>
                    <a:pt x="4622" y="13046"/>
                    <a:pt x="4812" y="12590"/>
                    <a:pt x="5715" y="12590"/>
                  </a:cubicBezTo>
                  <a:cubicBezTo>
                    <a:pt x="5729" y="12590"/>
                    <a:pt x="5743" y="12591"/>
                    <a:pt x="5757" y="12591"/>
                  </a:cubicBezTo>
                  <a:cubicBezTo>
                    <a:pt x="6099" y="12665"/>
                    <a:pt x="6483" y="12692"/>
                    <a:pt x="6865" y="12692"/>
                  </a:cubicBezTo>
                  <a:cubicBezTo>
                    <a:pt x="7615" y="12692"/>
                    <a:pt x="8361" y="12589"/>
                    <a:pt x="8777" y="12534"/>
                  </a:cubicBezTo>
                  <a:cubicBezTo>
                    <a:pt x="8799" y="12534"/>
                    <a:pt x="8799" y="12497"/>
                    <a:pt x="8777" y="12497"/>
                  </a:cubicBezTo>
                  <a:cubicBezTo>
                    <a:pt x="7846" y="12460"/>
                    <a:pt x="6872" y="12523"/>
                    <a:pt x="5981" y="12191"/>
                  </a:cubicBezTo>
                  <a:cubicBezTo>
                    <a:pt x="4142" y="11507"/>
                    <a:pt x="5859" y="9849"/>
                    <a:pt x="6572" y="8873"/>
                  </a:cubicBezTo>
                  <a:cubicBezTo>
                    <a:pt x="7551" y="7534"/>
                    <a:pt x="8456" y="6035"/>
                    <a:pt x="8904" y="4423"/>
                  </a:cubicBezTo>
                  <a:cubicBezTo>
                    <a:pt x="9123" y="3643"/>
                    <a:pt x="9270" y="2863"/>
                    <a:pt x="9415" y="2071"/>
                  </a:cubicBezTo>
                  <a:cubicBezTo>
                    <a:pt x="9540" y="1410"/>
                    <a:pt x="9795" y="714"/>
                    <a:pt x="9636" y="48"/>
                  </a:cubicBezTo>
                  <a:cubicBezTo>
                    <a:pt x="9629" y="17"/>
                    <a:pt x="9602" y="0"/>
                    <a:pt x="9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1"/>
            <p:cNvSpPr/>
            <p:nvPr/>
          </p:nvSpPr>
          <p:spPr>
            <a:xfrm>
              <a:off x="7189701" y="2350993"/>
              <a:ext cx="11976" cy="11419"/>
            </a:xfrm>
            <a:custGeom>
              <a:avLst/>
              <a:gdLst/>
              <a:ahLst/>
              <a:cxnLst/>
              <a:rect l="l" t="t" r="r" b="b"/>
              <a:pathLst>
                <a:path w="667" h="636" extrusionOk="0">
                  <a:moveTo>
                    <a:pt x="230" y="1"/>
                  </a:moveTo>
                  <a:cubicBezTo>
                    <a:pt x="215" y="1"/>
                    <a:pt x="201" y="9"/>
                    <a:pt x="194" y="21"/>
                  </a:cubicBezTo>
                  <a:cubicBezTo>
                    <a:pt x="1" y="296"/>
                    <a:pt x="370" y="583"/>
                    <a:pt x="608" y="634"/>
                  </a:cubicBezTo>
                  <a:cubicBezTo>
                    <a:pt x="611" y="635"/>
                    <a:pt x="614" y="635"/>
                    <a:pt x="617" y="635"/>
                  </a:cubicBezTo>
                  <a:cubicBezTo>
                    <a:pt x="653" y="635"/>
                    <a:pt x="667" y="589"/>
                    <a:pt x="656" y="563"/>
                  </a:cubicBezTo>
                  <a:cubicBezTo>
                    <a:pt x="588" y="359"/>
                    <a:pt x="483" y="41"/>
                    <a:pt x="236" y="1"/>
                  </a:cubicBezTo>
                  <a:cubicBezTo>
                    <a:pt x="234" y="1"/>
                    <a:pt x="232" y="1"/>
                    <a:pt x="2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1"/>
            <p:cNvSpPr/>
            <p:nvPr/>
          </p:nvSpPr>
          <p:spPr>
            <a:xfrm>
              <a:off x="7826447" y="2400493"/>
              <a:ext cx="130587" cy="127786"/>
            </a:xfrm>
            <a:custGeom>
              <a:avLst/>
              <a:gdLst/>
              <a:ahLst/>
              <a:cxnLst/>
              <a:rect l="l" t="t" r="r" b="b"/>
              <a:pathLst>
                <a:path w="7273" h="7117" extrusionOk="0">
                  <a:moveTo>
                    <a:pt x="514" y="1"/>
                  </a:moveTo>
                  <a:cubicBezTo>
                    <a:pt x="454" y="1"/>
                    <a:pt x="389" y="44"/>
                    <a:pt x="367" y="102"/>
                  </a:cubicBezTo>
                  <a:cubicBezTo>
                    <a:pt x="267" y="343"/>
                    <a:pt x="128" y="573"/>
                    <a:pt x="63" y="826"/>
                  </a:cubicBezTo>
                  <a:cubicBezTo>
                    <a:pt x="0" y="1081"/>
                    <a:pt x="9" y="1339"/>
                    <a:pt x="15" y="1595"/>
                  </a:cubicBezTo>
                  <a:cubicBezTo>
                    <a:pt x="26" y="2097"/>
                    <a:pt x="86" y="2608"/>
                    <a:pt x="233" y="3087"/>
                  </a:cubicBezTo>
                  <a:cubicBezTo>
                    <a:pt x="537" y="4069"/>
                    <a:pt x="1127" y="4890"/>
                    <a:pt x="1922" y="5534"/>
                  </a:cubicBezTo>
                  <a:cubicBezTo>
                    <a:pt x="2716" y="6178"/>
                    <a:pt x="3644" y="6799"/>
                    <a:pt x="4643" y="7046"/>
                  </a:cubicBezTo>
                  <a:cubicBezTo>
                    <a:pt x="4832" y="7094"/>
                    <a:pt x="5025" y="7116"/>
                    <a:pt x="5218" y="7116"/>
                  </a:cubicBezTo>
                  <a:cubicBezTo>
                    <a:pt x="5516" y="7116"/>
                    <a:pt x="5814" y="7064"/>
                    <a:pt x="6096" y="6973"/>
                  </a:cubicBezTo>
                  <a:cubicBezTo>
                    <a:pt x="6493" y="6845"/>
                    <a:pt x="6928" y="6720"/>
                    <a:pt x="7234" y="6422"/>
                  </a:cubicBezTo>
                  <a:cubicBezTo>
                    <a:pt x="7273" y="6386"/>
                    <a:pt x="7250" y="6305"/>
                    <a:pt x="7192" y="6305"/>
                  </a:cubicBezTo>
                  <a:cubicBezTo>
                    <a:pt x="7190" y="6305"/>
                    <a:pt x="7188" y="6305"/>
                    <a:pt x="7186" y="6306"/>
                  </a:cubicBezTo>
                  <a:lnTo>
                    <a:pt x="7189" y="6306"/>
                  </a:lnTo>
                  <a:cubicBezTo>
                    <a:pt x="6876" y="6338"/>
                    <a:pt x="6567" y="6389"/>
                    <a:pt x="6255" y="6389"/>
                  </a:cubicBezTo>
                  <a:cubicBezTo>
                    <a:pt x="6154" y="6389"/>
                    <a:pt x="6053" y="6384"/>
                    <a:pt x="5951" y="6371"/>
                  </a:cubicBezTo>
                  <a:cubicBezTo>
                    <a:pt x="5534" y="6314"/>
                    <a:pt x="5134" y="6229"/>
                    <a:pt x="4740" y="6070"/>
                  </a:cubicBezTo>
                  <a:cubicBezTo>
                    <a:pt x="3914" y="5730"/>
                    <a:pt x="3145" y="5270"/>
                    <a:pt x="2455" y="4702"/>
                  </a:cubicBezTo>
                  <a:cubicBezTo>
                    <a:pt x="1780" y="4146"/>
                    <a:pt x="1320" y="3476"/>
                    <a:pt x="1110" y="2616"/>
                  </a:cubicBezTo>
                  <a:cubicBezTo>
                    <a:pt x="1014" y="2213"/>
                    <a:pt x="997" y="1799"/>
                    <a:pt x="991" y="1382"/>
                  </a:cubicBezTo>
                  <a:cubicBezTo>
                    <a:pt x="985" y="880"/>
                    <a:pt x="823" y="516"/>
                    <a:pt x="616" y="68"/>
                  </a:cubicBezTo>
                  <a:cubicBezTo>
                    <a:pt x="594" y="20"/>
                    <a:pt x="555" y="1"/>
                    <a:pt x="5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1"/>
            <p:cNvSpPr/>
            <p:nvPr/>
          </p:nvSpPr>
          <p:spPr>
            <a:xfrm>
              <a:off x="7359674" y="2245404"/>
              <a:ext cx="236396" cy="168400"/>
            </a:xfrm>
            <a:custGeom>
              <a:avLst/>
              <a:gdLst/>
              <a:ahLst/>
              <a:cxnLst/>
              <a:rect l="l" t="t" r="r" b="b"/>
              <a:pathLst>
                <a:path w="13166" h="9379" extrusionOk="0">
                  <a:moveTo>
                    <a:pt x="940" y="0"/>
                  </a:moveTo>
                  <a:cubicBezTo>
                    <a:pt x="884" y="0"/>
                    <a:pt x="828" y="28"/>
                    <a:pt x="798" y="76"/>
                  </a:cubicBezTo>
                  <a:cubicBezTo>
                    <a:pt x="1" y="1339"/>
                    <a:pt x="200" y="2937"/>
                    <a:pt x="398" y="4356"/>
                  </a:cubicBezTo>
                  <a:cubicBezTo>
                    <a:pt x="631" y="6036"/>
                    <a:pt x="1312" y="7636"/>
                    <a:pt x="2830" y="8536"/>
                  </a:cubicBezTo>
                  <a:cubicBezTo>
                    <a:pt x="3897" y="9169"/>
                    <a:pt x="5226" y="9379"/>
                    <a:pt x="6504" y="9379"/>
                  </a:cubicBezTo>
                  <a:cubicBezTo>
                    <a:pt x="6932" y="9379"/>
                    <a:pt x="7355" y="9355"/>
                    <a:pt x="7760" y="9316"/>
                  </a:cubicBezTo>
                  <a:cubicBezTo>
                    <a:pt x="8852" y="9211"/>
                    <a:pt x="9882" y="8905"/>
                    <a:pt x="10762" y="8243"/>
                  </a:cubicBezTo>
                  <a:cubicBezTo>
                    <a:pt x="11361" y="7792"/>
                    <a:pt x="11877" y="7242"/>
                    <a:pt x="12292" y="6617"/>
                  </a:cubicBezTo>
                  <a:cubicBezTo>
                    <a:pt x="12556" y="6231"/>
                    <a:pt x="12754" y="5806"/>
                    <a:pt x="12882" y="5357"/>
                  </a:cubicBezTo>
                  <a:cubicBezTo>
                    <a:pt x="12995" y="4949"/>
                    <a:pt x="13166" y="4492"/>
                    <a:pt x="12902" y="4106"/>
                  </a:cubicBezTo>
                  <a:cubicBezTo>
                    <a:pt x="12882" y="4075"/>
                    <a:pt x="12848" y="4057"/>
                    <a:pt x="12814" y="4057"/>
                  </a:cubicBezTo>
                  <a:cubicBezTo>
                    <a:pt x="12799" y="4057"/>
                    <a:pt x="12783" y="4061"/>
                    <a:pt x="12768" y="4069"/>
                  </a:cubicBezTo>
                  <a:lnTo>
                    <a:pt x="12766" y="4069"/>
                  </a:lnTo>
                  <a:cubicBezTo>
                    <a:pt x="12442" y="4208"/>
                    <a:pt x="12297" y="4503"/>
                    <a:pt x="12133" y="4793"/>
                  </a:cubicBezTo>
                  <a:cubicBezTo>
                    <a:pt x="11945" y="5127"/>
                    <a:pt x="11716" y="5454"/>
                    <a:pt x="11500" y="5772"/>
                  </a:cubicBezTo>
                  <a:cubicBezTo>
                    <a:pt x="11171" y="6254"/>
                    <a:pt x="10773" y="6700"/>
                    <a:pt x="10308" y="7054"/>
                  </a:cubicBezTo>
                  <a:cubicBezTo>
                    <a:pt x="10024" y="7267"/>
                    <a:pt x="9718" y="7437"/>
                    <a:pt x="9403" y="7596"/>
                  </a:cubicBezTo>
                  <a:cubicBezTo>
                    <a:pt x="9355" y="7620"/>
                    <a:pt x="9331" y="7633"/>
                    <a:pt x="9319" y="7640"/>
                  </a:cubicBezTo>
                  <a:lnTo>
                    <a:pt x="9319" y="7640"/>
                  </a:lnTo>
                  <a:cubicBezTo>
                    <a:pt x="9313" y="7641"/>
                    <a:pt x="9294" y="7647"/>
                    <a:pt x="9247" y="7665"/>
                  </a:cubicBezTo>
                  <a:cubicBezTo>
                    <a:pt x="8971" y="7770"/>
                    <a:pt x="8685" y="7857"/>
                    <a:pt x="8395" y="7920"/>
                  </a:cubicBezTo>
                  <a:cubicBezTo>
                    <a:pt x="7900" y="8023"/>
                    <a:pt x="7380" y="8057"/>
                    <a:pt x="6861" y="8057"/>
                  </a:cubicBezTo>
                  <a:cubicBezTo>
                    <a:pt x="6535" y="8057"/>
                    <a:pt x="6210" y="8044"/>
                    <a:pt x="5892" y="8025"/>
                  </a:cubicBezTo>
                  <a:cubicBezTo>
                    <a:pt x="5214" y="7982"/>
                    <a:pt x="4516" y="7875"/>
                    <a:pt x="3889" y="7599"/>
                  </a:cubicBezTo>
                  <a:cubicBezTo>
                    <a:pt x="2535" y="7006"/>
                    <a:pt x="1945" y="5675"/>
                    <a:pt x="1698" y="4299"/>
                  </a:cubicBezTo>
                  <a:cubicBezTo>
                    <a:pt x="1443" y="2883"/>
                    <a:pt x="1729" y="1390"/>
                    <a:pt x="1068" y="76"/>
                  </a:cubicBezTo>
                  <a:cubicBezTo>
                    <a:pt x="1042" y="24"/>
                    <a:pt x="991" y="0"/>
                    <a:pt x="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1"/>
            <p:cNvSpPr/>
            <p:nvPr/>
          </p:nvSpPr>
          <p:spPr>
            <a:xfrm>
              <a:off x="7177905" y="2231939"/>
              <a:ext cx="204831" cy="168077"/>
            </a:xfrm>
            <a:custGeom>
              <a:avLst/>
              <a:gdLst/>
              <a:ahLst/>
              <a:cxnLst/>
              <a:rect l="l" t="t" r="r" b="b"/>
              <a:pathLst>
                <a:path w="11408" h="9361" extrusionOk="0">
                  <a:moveTo>
                    <a:pt x="10978" y="0"/>
                  </a:moveTo>
                  <a:cubicBezTo>
                    <a:pt x="10963" y="0"/>
                    <a:pt x="10948" y="6"/>
                    <a:pt x="10937" y="17"/>
                  </a:cubicBezTo>
                  <a:cubicBezTo>
                    <a:pt x="10678" y="332"/>
                    <a:pt x="10647" y="812"/>
                    <a:pt x="10596" y="1201"/>
                  </a:cubicBezTo>
                  <a:cubicBezTo>
                    <a:pt x="10519" y="1780"/>
                    <a:pt x="10434" y="2353"/>
                    <a:pt x="10332" y="2926"/>
                  </a:cubicBezTo>
                  <a:cubicBezTo>
                    <a:pt x="10187" y="3735"/>
                    <a:pt x="10170" y="4578"/>
                    <a:pt x="9977" y="5378"/>
                  </a:cubicBezTo>
                  <a:cubicBezTo>
                    <a:pt x="9500" y="7332"/>
                    <a:pt x="7394" y="7962"/>
                    <a:pt x="5470" y="7962"/>
                  </a:cubicBezTo>
                  <a:cubicBezTo>
                    <a:pt x="4821" y="7962"/>
                    <a:pt x="4192" y="7890"/>
                    <a:pt x="3655" y="7773"/>
                  </a:cubicBezTo>
                  <a:cubicBezTo>
                    <a:pt x="2979" y="7626"/>
                    <a:pt x="2386" y="7365"/>
                    <a:pt x="1887" y="6876"/>
                  </a:cubicBezTo>
                  <a:cubicBezTo>
                    <a:pt x="1645" y="6638"/>
                    <a:pt x="1458" y="6351"/>
                    <a:pt x="1217" y="6119"/>
                  </a:cubicBezTo>
                  <a:cubicBezTo>
                    <a:pt x="942" y="5852"/>
                    <a:pt x="559" y="5753"/>
                    <a:pt x="266" y="5506"/>
                  </a:cubicBezTo>
                  <a:cubicBezTo>
                    <a:pt x="236" y="5480"/>
                    <a:pt x="200" y="5468"/>
                    <a:pt x="166" y="5468"/>
                  </a:cubicBezTo>
                  <a:cubicBezTo>
                    <a:pt x="79" y="5468"/>
                    <a:pt x="1" y="5541"/>
                    <a:pt x="25" y="5645"/>
                  </a:cubicBezTo>
                  <a:cubicBezTo>
                    <a:pt x="102" y="5977"/>
                    <a:pt x="59" y="6332"/>
                    <a:pt x="156" y="6655"/>
                  </a:cubicBezTo>
                  <a:cubicBezTo>
                    <a:pt x="258" y="7001"/>
                    <a:pt x="542" y="7313"/>
                    <a:pt x="777" y="7577"/>
                  </a:cubicBezTo>
                  <a:cubicBezTo>
                    <a:pt x="1251" y="8122"/>
                    <a:pt x="1844" y="8542"/>
                    <a:pt x="2514" y="8809"/>
                  </a:cubicBezTo>
                  <a:cubicBezTo>
                    <a:pt x="3450" y="9179"/>
                    <a:pt x="4484" y="9360"/>
                    <a:pt x="5507" y="9360"/>
                  </a:cubicBezTo>
                  <a:cubicBezTo>
                    <a:pt x="6012" y="9360"/>
                    <a:pt x="6515" y="9316"/>
                    <a:pt x="7003" y="9229"/>
                  </a:cubicBezTo>
                  <a:cubicBezTo>
                    <a:pt x="8479" y="8965"/>
                    <a:pt x="9884" y="8247"/>
                    <a:pt x="10695" y="6942"/>
                  </a:cubicBezTo>
                  <a:cubicBezTo>
                    <a:pt x="11269" y="6019"/>
                    <a:pt x="11294" y="5037"/>
                    <a:pt x="11351" y="3990"/>
                  </a:cubicBezTo>
                  <a:cubicBezTo>
                    <a:pt x="11388" y="3264"/>
                    <a:pt x="11376" y="2540"/>
                    <a:pt x="11354" y="1811"/>
                  </a:cubicBezTo>
                  <a:cubicBezTo>
                    <a:pt x="11337" y="1269"/>
                    <a:pt x="11408" y="454"/>
                    <a:pt x="11019" y="17"/>
                  </a:cubicBezTo>
                  <a:cubicBezTo>
                    <a:pt x="11007" y="6"/>
                    <a:pt x="10993" y="0"/>
                    <a:pt x="10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1"/>
            <p:cNvSpPr/>
            <p:nvPr/>
          </p:nvSpPr>
          <p:spPr>
            <a:xfrm>
              <a:off x="7010518" y="2125740"/>
              <a:ext cx="151199" cy="211636"/>
            </a:xfrm>
            <a:custGeom>
              <a:avLst/>
              <a:gdLst/>
              <a:ahLst/>
              <a:cxnLst/>
              <a:rect l="l" t="t" r="r" b="b"/>
              <a:pathLst>
                <a:path w="8421" h="11787" extrusionOk="0">
                  <a:moveTo>
                    <a:pt x="103" y="1"/>
                  </a:moveTo>
                  <a:cubicBezTo>
                    <a:pt x="5" y="1"/>
                    <a:pt x="0" y="144"/>
                    <a:pt x="85" y="177"/>
                  </a:cubicBezTo>
                  <a:cubicBezTo>
                    <a:pt x="1053" y="557"/>
                    <a:pt x="2143" y="702"/>
                    <a:pt x="3170" y="858"/>
                  </a:cubicBezTo>
                  <a:cubicBezTo>
                    <a:pt x="3553" y="918"/>
                    <a:pt x="3939" y="972"/>
                    <a:pt x="4322" y="1051"/>
                  </a:cubicBezTo>
                  <a:cubicBezTo>
                    <a:pt x="4433" y="1099"/>
                    <a:pt x="4546" y="1142"/>
                    <a:pt x="4651" y="1193"/>
                  </a:cubicBezTo>
                  <a:cubicBezTo>
                    <a:pt x="4952" y="1352"/>
                    <a:pt x="5227" y="1573"/>
                    <a:pt x="5480" y="1803"/>
                  </a:cubicBezTo>
                  <a:cubicBezTo>
                    <a:pt x="6005" y="2277"/>
                    <a:pt x="6400" y="2828"/>
                    <a:pt x="6624" y="3503"/>
                  </a:cubicBezTo>
                  <a:cubicBezTo>
                    <a:pt x="6842" y="4164"/>
                    <a:pt x="6976" y="4862"/>
                    <a:pt x="7112" y="5549"/>
                  </a:cubicBezTo>
                  <a:cubicBezTo>
                    <a:pt x="7137" y="5768"/>
                    <a:pt x="7163" y="5983"/>
                    <a:pt x="7186" y="6199"/>
                  </a:cubicBezTo>
                  <a:cubicBezTo>
                    <a:pt x="7251" y="6804"/>
                    <a:pt x="7305" y="7402"/>
                    <a:pt x="7421" y="7995"/>
                  </a:cubicBezTo>
                  <a:cubicBezTo>
                    <a:pt x="7450" y="8149"/>
                    <a:pt x="7472" y="8302"/>
                    <a:pt x="7501" y="8455"/>
                  </a:cubicBezTo>
                  <a:cubicBezTo>
                    <a:pt x="7501" y="8458"/>
                    <a:pt x="7503" y="8461"/>
                    <a:pt x="7503" y="8464"/>
                  </a:cubicBezTo>
                  <a:cubicBezTo>
                    <a:pt x="7467" y="9040"/>
                    <a:pt x="7350" y="9673"/>
                    <a:pt x="6995" y="10129"/>
                  </a:cubicBezTo>
                  <a:cubicBezTo>
                    <a:pt x="6652" y="10567"/>
                    <a:pt x="6116" y="10819"/>
                    <a:pt x="5591" y="10969"/>
                  </a:cubicBezTo>
                  <a:cubicBezTo>
                    <a:pt x="5256" y="11063"/>
                    <a:pt x="4915" y="11103"/>
                    <a:pt x="4569" y="11140"/>
                  </a:cubicBezTo>
                  <a:cubicBezTo>
                    <a:pt x="4294" y="11168"/>
                    <a:pt x="3877" y="11143"/>
                    <a:pt x="3706" y="11398"/>
                  </a:cubicBezTo>
                  <a:cubicBezTo>
                    <a:pt x="3678" y="11446"/>
                    <a:pt x="3675" y="11503"/>
                    <a:pt x="3704" y="11551"/>
                  </a:cubicBezTo>
                  <a:cubicBezTo>
                    <a:pt x="3848" y="11752"/>
                    <a:pt x="4138" y="11787"/>
                    <a:pt x="4406" y="11787"/>
                  </a:cubicBezTo>
                  <a:cubicBezTo>
                    <a:pt x="4517" y="11787"/>
                    <a:pt x="4625" y="11781"/>
                    <a:pt x="4717" y="11778"/>
                  </a:cubicBezTo>
                  <a:cubicBezTo>
                    <a:pt x="5097" y="11773"/>
                    <a:pt x="5477" y="11736"/>
                    <a:pt x="5852" y="11668"/>
                  </a:cubicBezTo>
                  <a:cubicBezTo>
                    <a:pt x="6519" y="11540"/>
                    <a:pt x="7188" y="11208"/>
                    <a:pt x="7637" y="10689"/>
                  </a:cubicBezTo>
                  <a:cubicBezTo>
                    <a:pt x="7835" y="10453"/>
                    <a:pt x="7994" y="10186"/>
                    <a:pt x="8108" y="9897"/>
                  </a:cubicBezTo>
                  <a:cubicBezTo>
                    <a:pt x="8190" y="9874"/>
                    <a:pt x="8250" y="9803"/>
                    <a:pt x="8261" y="9718"/>
                  </a:cubicBezTo>
                  <a:cubicBezTo>
                    <a:pt x="8287" y="9548"/>
                    <a:pt x="8295" y="9372"/>
                    <a:pt x="8307" y="9199"/>
                  </a:cubicBezTo>
                  <a:cubicBezTo>
                    <a:pt x="8352" y="8963"/>
                    <a:pt x="8380" y="8728"/>
                    <a:pt x="8397" y="8489"/>
                  </a:cubicBezTo>
                  <a:cubicBezTo>
                    <a:pt x="8420" y="8092"/>
                    <a:pt x="8414" y="7692"/>
                    <a:pt x="8380" y="7297"/>
                  </a:cubicBezTo>
                  <a:cubicBezTo>
                    <a:pt x="8366" y="7110"/>
                    <a:pt x="8355" y="6860"/>
                    <a:pt x="8290" y="6645"/>
                  </a:cubicBezTo>
                  <a:cubicBezTo>
                    <a:pt x="8278" y="6528"/>
                    <a:pt x="8270" y="6415"/>
                    <a:pt x="8253" y="6296"/>
                  </a:cubicBezTo>
                  <a:cubicBezTo>
                    <a:pt x="8119" y="5265"/>
                    <a:pt x="8009" y="4204"/>
                    <a:pt x="7711" y="3202"/>
                  </a:cubicBezTo>
                  <a:cubicBezTo>
                    <a:pt x="7784" y="3026"/>
                    <a:pt x="7745" y="2814"/>
                    <a:pt x="7736" y="2615"/>
                  </a:cubicBezTo>
                  <a:cubicBezTo>
                    <a:pt x="7722" y="2385"/>
                    <a:pt x="7705" y="2152"/>
                    <a:pt x="7691" y="1922"/>
                  </a:cubicBezTo>
                  <a:cubicBezTo>
                    <a:pt x="7662" y="1466"/>
                    <a:pt x="7634" y="1011"/>
                    <a:pt x="7594" y="555"/>
                  </a:cubicBezTo>
                  <a:cubicBezTo>
                    <a:pt x="7577" y="367"/>
                    <a:pt x="7455" y="203"/>
                    <a:pt x="7254" y="197"/>
                  </a:cubicBezTo>
                  <a:cubicBezTo>
                    <a:pt x="7252" y="197"/>
                    <a:pt x="7250" y="197"/>
                    <a:pt x="7248" y="197"/>
                  </a:cubicBezTo>
                  <a:cubicBezTo>
                    <a:pt x="7075" y="197"/>
                    <a:pt x="6958" y="315"/>
                    <a:pt x="6916" y="467"/>
                  </a:cubicBezTo>
                  <a:cubicBezTo>
                    <a:pt x="6828" y="394"/>
                    <a:pt x="6719" y="356"/>
                    <a:pt x="6609" y="356"/>
                  </a:cubicBezTo>
                  <a:cubicBezTo>
                    <a:pt x="6564" y="356"/>
                    <a:pt x="6518" y="363"/>
                    <a:pt x="6473" y="376"/>
                  </a:cubicBezTo>
                  <a:lnTo>
                    <a:pt x="6476" y="370"/>
                  </a:lnTo>
                  <a:lnTo>
                    <a:pt x="6476" y="370"/>
                  </a:lnTo>
                  <a:cubicBezTo>
                    <a:pt x="6411" y="390"/>
                    <a:pt x="6348" y="421"/>
                    <a:pt x="6292" y="458"/>
                  </a:cubicBezTo>
                  <a:cubicBezTo>
                    <a:pt x="6258" y="458"/>
                    <a:pt x="6218" y="464"/>
                    <a:pt x="6181" y="464"/>
                  </a:cubicBezTo>
                  <a:cubicBezTo>
                    <a:pt x="6174" y="464"/>
                    <a:pt x="6167" y="464"/>
                    <a:pt x="6159" y="464"/>
                  </a:cubicBezTo>
                  <a:cubicBezTo>
                    <a:pt x="6114" y="464"/>
                    <a:pt x="6065" y="460"/>
                    <a:pt x="6018" y="460"/>
                  </a:cubicBezTo>
                  <a:cubicBezTo>
                    <a:pt x="5978" y="460"/>
                    <a:pt x="5939" y="463"/>
                    <a:pt x="5903" y="472"/>
                  </a:cubicBezTo>
                  <a:cubicBezTo>
                    <a:pt x="5880" y="472"/>
                    <a:pt x="5860" y="472"/>
                    <a:pt x="5838" y="475"/>
                  </a:cubicBezTo>
                  <a:cubicBezTo>
                    <a:pt x="5795" y="481"/>
                    <a:pt x="5755" y="492"/>
                    <a:pt x="5718" y="515"/>
                  </a:cubicBezTo>
                  <a:cubicBezTo>
                    <a:pt x="5707" y="515"/>
                    <a:pt x="5693" y="515"/>
                    <a:pt x="5682" y="518"/>
                  </a:cubicBezTo>
                  <a:cubicBezTo>
                    <a:pt x="5646" y="532"/>
                    <a:pt x="5627" y="539"/>
                    <a:pt x="5625" y="539"/>
                  </a:cubicBezTo>
                  <a:cubicBezTo>
                    <a:pt x="5623" y="539"/>
                    <a:pt x="5632" y="535"/>
                    <a:pt x="5650" y="526"/>
                  </a:cubicBezTo>
                  <a:lnTo>
                    <a:pt x="5650" y="526"/>
                  </a:lnTo>
                  <a:lnTo>
                    <a:pt x="5622" y="538"/>
                  </a:lnTo>
                  <a:cubicBezTo>
                    <a:pt x="5525" y="563"/>
                    <a:pt x="5469" y="665"/>
                    <a:pt x="5503" y="759"/>
                  </a:cubicBezTo>
                  <a:cubicBezTo>
                    <a:pt x="4921" y="586"/>
                    <a:pt x="4317" y="538"/>
                    <a:pt x="3704" y="475"/>
                  </a:cubicBezTo>
                  <a:cubicBezTo>
                    <a:pt x="3133" y="418"/>
                    <a:pt x="2563" y="384"/>
                    <a:pt x="1995" y="299"/>
                  </a:cubicBezTo>
                  <a:cubicBezTo>
                    <a:pt x="1368" y="203"/>
                    <a:pt x="744" y="66"/>
                    <a:pt x="114" y="1"/>
                  </a:cubicBezTo>
                  <a:cubicBezTo>
                    <a:pt x="110" y="1"/>
                    <a:pt x="106"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1"/>
            <p:cNvSpPr/>
            <p:nvPr/>
          </p:nvSpPr>
          <p:spPr>
            <a:xfrm>
              <a:off x="7150274" y="2302355"/>
              <a:ext cx="23808" cy="35246"/>
            </a:xfrm>
            <a:custGeom>
              <a:avLst/>
              <a:gdLst/>
              <a:ahLst/>
              <a:cxnLst/>
              <a:rect l="l" t="t" r="r" b="b"/>
              <a:pathLst>
                <a:path w="1326" h="1963" extrusionOk="0">
                  <a:moveTo>
                    <a:pt x="566" y="1"/>
                  </a:moveTo>
                  <a:cubicBezTo>
                    <a:pt x="513" y="1"/>
                    <a:pt x="463" y="27"/>
                    <a:pt x="432" y="74"/>
                  </a:cubicBezTo>
                  <a:cubicBezTo>
                    <a:pt x="409" y="102"/>
                    <a:pt x="395" y="139"/>
                    <a:pt x="392" y="179"/>
                  </a:cubicBezTo>
                  <a:cubicBezTo>
                    <a:pt x="383" y="196"/>
                    <a:pt x="375" y="213"/>
                    <a:pt x="369" y="230"/>
                  </a:cubicBezTo>
                  <a:cubicBezTo>
                    <a:pt x="367" y="249"/>
                    <a:pt x="364" y="264"/>
                    <a:pt x="363" y="276"/>
                  </a:cubicBezTo>
                  <a:lnTo>
                    <a:pt x="363" y="276"/>
                  </a:lnTo>
                  <a:cubicBezTo>
                    <a:pt x="355" y="303"/>
                    <a:pt x="352" y="333"/>
                    <a:pt x="349" y="361"/>
                  </a:cubicBezTo>
                  <a:cubicBezTo>
                    <a:pt x="347" y="378"/>
                    <a:pt x="347" y="395"/>
                    <a:pt x="347" y="412"/>
                  </a:cubicBezTo>
                  <a:cubicBezTo>
                    <a:pt x="301" y="443"/>
                    <a:pt x="261" y="483"/>
                    <a:pt x="227" y="528"/>
                  </a:cubicBezTo>
                  <a:cubicBezTo>
                    <a:pt x="191" y="590"/>
                    <a:pt x="159" y="656"/>
                    <a:pt x="139" y="724"/>
                  </a:cubicBezTo>
                  <a:cubicBezTo>
                    <a:pt x="103" y="764"/>
                    <a:pt x="77" y="806"/>
                    <a:pt x="57" y="854"/>
                  </a:cubicBezTo>
                  <a:cubicBezTo>
                    <a:pt x="17" y="959"/>
                    <a:pt x="0" y="1070"/>
                    <a:pt x="6" y="1184"/>
                  </a:cubicBezTo>
                  <a:cubicBezTo>
                    <a:pt x="6" y="1334"/>
                    <a:pt x="108" y="1467"/>
                    <a:pt x="253" y="1510"/>
                  </a:cubicBezTo>
                  <a:cubicBezTo>
                    <a:pt x="290" y="1598"/>
                    <a:pt x="330" y="1686"/>
                    <a:pt x="366" y="1774"/>
                  </a:cubicBezTo>
                  <a:cubicBezTo>
                    <a:pt x="421" y="1896"/>
                    <a:pt x="570" y="1963"/>
                    <a:pt x="699" y="1963"/>
                  </a:cubicBezTo>
                  <a:cubicBezTo>
                    <a:pt x="711" y="1963"/>
                    <a:pt x="724" y="1962"/>
                    <a:pt x="735" y="1961"/>
                  </a:cubicBezTo>
                  <a:cubicBezTo>
                    <a:pt x="869" y="1944"/>
                    <a:pt x="1022" y="1842"/>
                    <a:pt x="1050" y="1700"/>
                  </a:cubicBezTo>
                  <a:cubicBezTo>
                    <a:pt x="1056" y="1669"/>
                    <a:pt x="1065" y="1635"/>
                    <a:pt x="1076" y="1604"/>
                  </a:cubicBezTo>
                  <a:cubicBezTo>
                    <a:pt x="1215" y="1524"/>
                    <a:pt x="1320" y="1382"/>
                    <a:pt x="1306" y="1220"/>
                  </a:cubicBezTo>
                  <a:cubicBezTo>
                    <a:pt x="1303" y="1203"/>
                    <a:pt x="1303" y="1186"/>
                    <a:pt x="1306" y="1169"/>
                  </a:cubicBezTo>
                  <a:lnTo>
                    <a:pt x="1306" y="1172"/>
                  </a:lnTo>
                  <a:cubicBezTo>
                    <a:pt x="1323" y="1081"/>
                    <a:pt x="1326" y="991"/>
                    <a:pt x="1311" y="900"/>
                  </a:cubicBezTo>
                  <a:cubicBezTo>
                    <a:pt x="1303" y="806"/>
                    <a:pt x="1272" y="718"/>
                    <a:pt x="1226" y="636"/>
                  </a:cubicBezTo>
                  <a:cubicBezTo>
                    <a:pt x="1198" y="588"/>
                    <a:pt x="1175" y="537"/>
                    <a:pt x="1150" y="488"/>
                  </a:cubicBezTo>
                  <a:cubicBezTo>
                    <a:pt x="1101" y="397"/>
                    <a:pt x="1031" y="324"/>
                    <a:pt x="943" y="270"/>
                  </a:cubicBezTo>
                  <a:cubicBezTo>
                    <a:pt x="880" y="185"/>
                    <a:pt x="801" y="94"/>
                    <a:pt x="707" y="57"/>
                  </a:cubicBezTo>
                  <a:cubicBezTo>
                    <a:pt x="679" y="31"/>
                    <a:pt x="645" y="12"/>
                    <a:pt x="608" y="6"/>
                  </a:cubicBezTo>
                  <a:cubicBezTo>
                    <a:pt x="594" y="2"/>
                    <a:pt x="580" y="1"/>
                    <a:pt x="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1"/>
            <p:cNvSpPr/>
            <p:nvPr/>
          </p:nvSpPr>
          <p:spPr>
            <a:xfrm>
              <a:off x="7375222" y="2068466"/>
              <a:ext cx="74316" cy="335471"/>
            </a:xfrm>
            <a:custGeom>
              <a:avLst/>
              <a:gdLst/>
              <a:ahLst/>
              <a:cxnLst/>
              <a:rect l="l" t="t" r="r" b="b"/>
              <a:pathLst>
                <a:path w="4139" h="18684" extrusionOk="0">
                  <a:moveTo>
                    <a:pt x="1337" y="1"/>
                  </a:moveTo>
                  <a:cubicBezTo>
                    <a:pt x="1297" y="1"/>
                    <a:pt x="1259" y="22"/>
                    <a:pt x="1249" y="70"/>
                  </a:cubicBezTo>
                  <a:cubicBezTo>
                    <a:pt x="965" y="1454"/>
                    <a:pt x="755" y="2865"/>
                    <a:pt x="574" y="4267"/>
                  </a:cubicBezTo>
                  <a:cubicBezTo>
                    <a:pt x="392" y="5686"/>
                    <a:pt x="210" y="7107"/>
                    <a:pt x="108" y="8535"/>
                  </a:cubicBezTo>
                  <a:cubicBezTo>
                    <a:pt x="0" y="9971"/>
                    <a:pt x="6" y="11410"/>
                    <a:pt x="125" y="12843"/>
                  </a:cubicBezTo>
                  <a:cubicBezTo>
                    <a:pt x="230" y="14128"/>
                    <a:pt x="364" y="15493"/>
                    <a:pt x="962" y="16660"/>
                  </a:cubicBezTo>
                  <a:cubicBezTo>
                    <a:pt x="1258" y="17241"/>
                    <a:pt x="1678" y="17749"/>
                    <a:pt x="2197" y="18150"/>
                  </a:cubicBezTo>
                  <a:cubicBezTo>
                    <a:pt x="2450" y="18334"/>
                    <a:pt x="2730" y="18482"/>
                    <a:pt x="3028" y="18581"/>
                  </a:cubicBezTo>
                  <a:cubicBezTo>
                    <a:pt x="3176" y="18638"/>
                    <a:pt x="3332" y="18672"/>
                    <a:pt x="3491" y="18683"/>
                  </a:cubicBezTo>
                  <a:cubicBezTo>
                    <a:pt x="3499" y="18684"/>
                    <a:pt x="3508" y="18684"/>
                    <a:pt x="3516" y="18684"/>
                  </a:cubicBezTo>
                  <a:cubicBezTo>
                    <a:pt x="3660" y="18684"/>
                    <a:pt x="3817" y="18619"/>
                    <a:pt x="3959" y="18589"/>
                  </a:cubicBezTo>
                  <a:cubicBezTo>
                    <a:pt x="4138" y="18550"/>
                    <a:pt x="4124" y="18306"/>
                    <a:pt x="3965" y="18249"/>
                  </a:cubicBezTo>
                  <a:cubicBezTo>
                    <a:pt x="3837" y="18203"/>
                    <a:pt x="3744" y="18118"/>
                    <a:pt x="3622" y="18059"/>
                  </a:cubicBezTo>
                  <a:cubicBezTo>
                    <a:pt x="3505" y="18005"/>
                    <a:pt x="3378" y="17971"/>
                    <a:pt x="3258" y="17920"/>
                  </a:cubicBezTo>
                  <a:cubicBezTo>
                    <a:pt x="3031" y="17815"/>
                    <a:pt x="2816" y="17681"/>
                    <a:pt x="2620" y="17522"/>
                  </a:cubicBezTo>
                  <a:cubicBezTo>
                    <a:pt x="2203" y="17205"/>
                    <a:pt x="1888" y="16787"/>
                    <a:pt x="1655" y="16316"/>
                  </a:cubicBezTo>
                  <a:cubicBezTo>
                    <a:pt x="1124" y="15244"/>
                    <a:pt x="988" y="13995"/>
                    <a:pt x="883" y="12817"/>
                  </a:cubicBezTo>
                  <a:cubicBezTo>
                    <a:pt x="647" y="10130"/>
                    <a:pt x="724" y="7386"/>
                    <a:pt x="994" y="4704"/>
                  </a:cubicBezTo>
                  <a:cubicBezTo>
                    <a:pt x="1147" y="3171"/>
                    <a:pt x="1351" y="1639"/>
                    <a:pt x="1442" y="101"/>
                  </a:cubicBezTo>
                  <a:cubicBezTo>
                    <a:pt x="1445" y="38"/>
                    <a:pt x="1390"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1"/>
            <p:cNvSpPr/>
            <p:nvPr/>
          </p:nvSpPr>
          <p:spPr>
            <a:xfrm>
              <a:off x="7546900" y="2053492"/>
              <a:ext cx="348345" cy="467063"/>
            </a:xfrm>
            <a:custGeom>
              <a:avLst/>
              <a:gdLst/>
              <a:ahLst/>
              <a:cxnLst/>
              <a:rect l="l" t="t" r="r" b="b"/>
              <a:pathLst>
                <a:path w="19401" h="26013" extrusionOk="0">
                  <a:moveTo>
                    <a:pt x="15880" y="21183"/>
                  </a:moveTo>
                  <a:cubicBezTo>
                    <a:pt x="15911" y="21282"/>
                    <a:pt x="15942" y="21384"/>
                    <a:pt x="15968" y="21487"/>
                  </a:cubicBezTo>
                  <a:cubicBezTo>
                    <a:pt x="15982" y="21546"/>
                    <a:pt x="15996" y="21606"/>
                    <a:pt x="16010" y="21668"/>
                  </a:cubicBezTo>
                  <a:cubicBezTo>
                    <a:pt x="15939" y="21626"/>
                    <a:pt x="15863" y="21597"/>
                    <a:pt x="15783" y="21580"/>
                  </a:cubicBezTo>
                  <a:cubicBezTo>
                    <a:pt x="15769" y="21577"/>
                    <a:pt x="15755" y="21577"/>
                    <a:pt x="15741" y="21574"/>
                  </a:cubicBezTo>
                  <a:cubicBezTo>
                    <a:pt x="15749" y="21552"/>
                    <a:pt x="15758" y="21526"/>
                    <a:pt x="15766" y="21504"/>
                  </a:cubicBezTo>
                  <a:cubicBezTo>
                    <a:pt x="15786" y="21452"/>
                    <a:pt x="15806" y="21399"/>
                    <a:pt x="15826" y="21345"/>
                  </a:cubicBezTo>
                  <a:cubicBezTo>
                    <a:pt x="15846" y="21296"/>
                    <a:pt x="15863" y="21245"/>
                    <a:pt x="15877" y="21194"/>
                  </a:cubicBezTo>
                  <a:cubicBezTo>
                    <a:pt x="15877" y="21191"/>
                    <a:pt x="15880" y="21186"/>
                    <a:pt x="15880" y="21183"/>
                  </a:cubicBezTo>
                  <a:close/>
                  <a:moveTo>
                    <a:pt x="6088" y="0"/>
                  </a:moveTo>
                  <a:cubicBezTo>
                    <a:pt x="6061" y="0"/>
                    <a:pt x="6033" y="13"/>
                    <a:pt x="6013" y="38"/>
                  </a:cubicBezTo>
                  <a:cubicBezTo>
                    <a:pt x="5814" y="299"/>
                    <a:pt x="5720" y="628"/>
                    <a:pt x="5604" y="938"/>
                  </a:cubicBezTo>
                  <a:cubicBezTo>
                    <a:pt x="5479" y="1264"/>
                    <a:pt x="5357" y="1590"/>
                    <a:pt x="5232" y="1917"/>
                  </a:cubicBezTo>
                  <a:cubicBezTo>
                    <a:pt x="4994" y="2544"/>
                    <a:pt x="4747" y="3168"/>
                    <a:pt x="4500" y="3792"/>
                  </a:cubicBezTo>
                  <a:cubicBezTo>
                    <a:pt x="4015" y="5021"/>
                    <a:pt x="3572" y="6273"/>
                    <a:pt x="3178" y="7533"/>
                  </a:cubicBezTo>
                  <a:cubicBezTo>
                    <a:pt x="2426" y="9931"/>
                    <a:pt x="2502" y="12493"/>
                    <a:pt x="1730" y="14880"/>
                  </a:cubicBezTo>
                  <a:cubicBezTo>
                    <a:pt x="1551" y="15450"/>
                    <a:pt x="1302" y="15995"/>
                    <a:pt x="990" y="16506"/>
                  </a:cubicBezTo>
                  <a:cubicBezTo>
                    <a:pt x="825" y="16773"/>
                    <a:pt x="629" y="17017"/>
                    <a:pt x="462" y="17284"/>
                  </a:cubicBezTo>
                  <a:cubicBezTo>
                    <a:pt x="382" y="17406"/>
                    <a:pt x="291" y="17531"/>
                    <a:pt x="223" y="17661"/>
                  </a:cubicBezTo>
                  <a:cubicBezTo>
                    <a:pt x="124" y="17843"/>
                    <a:pt x="141" y="17916"/>
                    <a:pt x="79" y="18050"/>
                  </a:cubicBezTo>
                  <a:cubicBezTo>
                    <a:pt x="1" y="18220"/>
                    <a:pt x="109" y="18377"/>
                    <a:pt x="266" y="18377"/>
                  </a:cubicBezTo>
                  <a:cubicBezTo>
                    <a:pt x="299" y="18377"/>
                    <a:pt x="333" y="18371"/>
                    <a:pt x="368" y="18356"/>
                  </a:cubicBezTo>
                  <a:cubicBezTo>
                    <a:pt x="368" y="18356"/>
                    <a:pt x="499" y="18297"/>
                    <a:pt x="490" y="18294"/>
                  </a:cubicBezTo>
                  <a:cubicBezTo>
                    <a:pt x="558" y="18277"/>
                    <a:pt x="618" y="18277"/>
                    <a:pt x="689" y="18240"/>
                  </a:cubicBezTo>
                  <a:cubicBezTo>
                    <a:pt x="819" y="18178"/>
                    <a:pt x="933" y="18067"/>
                    <a:pt x="1041" y="17968"/>
                  </a:cubicBezTo>
                  <a:cubicBezTo>
                    <a:pt x="1254" y="17766"/>
                    <a:pt x="1435" y="17533"/>
                    <a:pt x="1580" y="17278"/>
                  </a:cubicBezTo>
                  <a:cubicBezTo>
                    <a:pt x="1651" y="17156"/>
                    <a:pt x="1719" y="17034"/>
                    <a:pt x="1784" y="16909"/>
                  </a:cubicBezTo>
                  <a:lnTo>
                    <a:pt x="1784" y="16909"/>
                  </a:lnTo>
                  <a:cubicBezTo>
                    <a:pt x="1781" y="17437"/>
                    <a:pt x="1818" y="17962"/>
                    <a:pt x="1892" y="18484"/>
                  </a:cubicBezTo>
                  <a:cubicBezTo>
                    <a:pt x="2034" y="19415"/>
                    <a:pt x="2275" y="20326"/>
                    <a:pt x="2610" y="21203"/>
                  </a:cubicBezTo>
                  <a:cubicBezTo>
                    <a:pt x="2942" y="22091"/>
                    <a:pt x="3342" y="22954"/>
                    <a:pt x="3893" y="23728"/>
                  </a:cubicBezTo>
                  <a:cubicBezTo>
                    <a:pt x="4176" y="24129"/>
                    <a:pt x="4486" y="24509"/>
                    <a:pt x="4863" y="24824"/>
                  </a:cubicBezTo>
                  <a:cubicBezTo>
                    <a:pt x="5224" y="25116"/>
                    <a:pt x="5621" y="25360"/>
                    <a:pt x="6047" y="25545"/>
                  </a:cubicBezTo>
                  <a:cubicBezTo>
                    <a:pt x="6744" y="25862"/>
                    <a:pt x="7500" y="26013"/>
                    <a:pt x="8261" y="26013"/>
                  </a:cubicBezTo>
                  <a:cubicBezTo>
                    <a:pt x="8495" y="26013"/>
                    <a:pt x="8728" y="25998"/>
                    <a:pt x="8961" y="25970"/>
                  </a:cubicBezTo>
                  <a:cubicBezTo>
                    <a:pt x="10800" y="25752"/>
                    <a:pt x="12676" y="25054"/>
                    <a:pt x="14143" y="23913"/>
                  </a:cubicBezTo>
                  <a:cubicBezTo>
                    <a:pt x="14532" y="23618"/>
                    <a:pt x="14895" y="23286"/>
                    <a:pt x="15227" y="22925"/>
                  </a:cubicBezTo>
                  <a:cubicBezTo>
                    <a:pt x="15309" y="22834"/>
                    <a:pt x="15488" y="22588"/>
                    <a:pt x="15568" y="22565"/>
                  </a:cubicBezTo>
                  <a:cubicBezTo>
                    <a:pt x="15572" y="22563"/>
                    <a:pt x="15577" y="22563"/>
                    <a:pt x="15584" y="22563"/>
                  </a:cubicBezTo>
                  <a:cubicBezTo>
                    <a:pt x="15662" y="22563"/>
                    <a:pt x="15866" y="22677"/>
                    <a:pt x="15948" y="22764"/>
                  </a:cubicBezTo>
                  <a:cubicBezTo>
                    <a:pt x="16101" y="22925"/>
                    <a:pt x="16186" y="23172"/>
                    <a:pt x="16300" y="23362"/>
                  </a:cubicBezTo>
                  <a:cubicBezTo>
                    <a:pt x="16419" y="23569"/>
                    <a:pt x="16552" y="23771"/>
                    <a:pt x="16691" y="23967"/>
                  </a:cubicBezTo>
                  <a:cubicBezTo>
                    <a:pt x="16830" y="24160"/>
                    <a:pt x="16987" y="24339"/>
                    <a:pt x="17157" y="24503"/>
                  </a:cubicBezTo>
                  <a:cubicBezTo>
                    <a:pt x="17233" y="24574"/>
                    <a:pt x="17319" y="24671"/>
                    <a:pt x="17409" y="24719"/>
                  </a:cubicBezTo>
                  <a:cubicBezTo>
                    <a:pt x="17512" y="24773"/>
                    <a:pt x="17645" y="24778"/>
                    <a:pt x="17756" y="24793"/>
                  </a:cubicBezTo>
                  <a:cubicBezTo>
                    <a:pt x="17761" y="24793"/>
                    <a:pt x="17766" y="24794"/>
                    <a:pt x="17771" y="24794"/>
                  </a:cubicBezTo>
                  <a:cubicBezTo>
                    <a:pt x="17858" y="24794"/>
                    <a:pt x="17909" y="24681"/>
                    <a:pt x="17866" y="24608"/>
                  </a:cubicBezTo>
                  <a:cubicBezTo>
                    <a:pt x="17824" y="24532"/>
                    <a:pt x="17787" y="24438"/>
                    <a:pt x="17736" y="24367"/>
                  </a:cubicBezTo>
                  <a:cubicBezTo>
                    <a:pt x="17676" y="24287"/>
                    <a:pt x="17588" y="24228"/>
                    <a:pt x="17517" y="24157"/>
                  </a:cubicBezTo>
                  <a:cubicBezTo>
                    <a:pt x="17367" y="24007"/>
                    <a:pt x="17228" y="23839"/>
                    <a:pt x="17109" y="23660"/>
                  </a:cubicBezTo>
                  <a:cubicBezTo>
                    <a:pt x="17006" y="23510"/>
                    <a:pt x="16910" y="23354"/>
                    <a:pt x="16819" y="23189"/>
                  </a:cubicBezTo>
                  <a:cubicBezTo>
                    <a:pt x="16830" y="23169"/>
                    <a:pt x="16833" y="23144"/>
                    <a:pt x="16828" y="23118"/>
                  </a:cubicBezTo>
                  <a:cubicBezTo>
                    <a:pt x="16765" y="22852"/>
                    <a:pt x="16663" y="22602"/>
                    <a:pt x="16618" y="22329"/>
                  </a:cubicBezTo>
                  <a:cubicBezTo>
                    <a:pt x="16567" y="22040"/>
                    <a:pt x="16538" y="21750"/>
                    <a:pt x="16532" y="21458"/>
                  </a:cubicBezTo>
                  <a:cubicBezTo>
                    <a:pt x="16532" y="21203"/>
                    <a:pt x="16632" y="20922"/>
                    <a:pt x="16663" y="20666"/>
                  </a:cubicBezTo>
                  <a:cubicBezTo>
                    <a:pt x="16703" y="20371"/>
                    <a:pt x="16740" y="20076"/>
                    <a:pt x="16754" y="19778"/>
                  </a:cubicBezTo>
                  <a:cubicBezTo>
                    <a:pt x="16811" y="18572"/>
                    <a:pt x="16967" y="17374"/>
                    <a:pt x="17171" y="16185"/>
                  </a:cubicBezTo>
                  <a:cubicBezTo>
                    <a:pt x="17588" y="13779"/>
                    <a:pt x="18170" y="11404"/>
                    <a:pt x="18675" y="9011"/>
                  </a:cubicBezTo>
                  <a:cubicBezTo>
                    <a:pt x="18959" y="7658"/>
                    <a:pt x="19271" y="6312"/>
                    <a:pt x="19393" y="4933"/>
                  </a:cubicBezTo>
                  <a:cubicBezTo>
                    <a:pt x="19401" y="4844"/>
                    <a:pt x="19336" y="4799"/>
                    <a:pt x="19266" y="4799"/>
                  </a:cubicBezTo>
                  <a:cubicBezTo>
                    <a:pt x="19210" y="4799"/>
                    <a:pt x="19151" y="4829"/>
                    <a:pt x="19126" y="4891"/>
                  </a:cubicBezTo>
                  <a:cubicBezTo>
                    <a:pt x="18669" y="6071"/>
                    <a:pt x="18315" y="7280"/>
                    <a:pt x="17932" y="8486"/>
                  </a:cubicBezTo>
                  <a:cubicBezTo>
                    <a:pt x="17546" y="9692"/>
                    <a:pt x="17177" y="10898"/>
                    <a:pt x="16859" y="12122"/>
                  </a:cubicBezTo>
                  <a:cubicBezTo>
                    <a:pt x="16226" y="14554"/>
                    <a:pt x="15795" y="17034"/>
                    <a:pt x="15692" y="19548"/>
                  </a:cubicBezTo>
                  <a:cubicBezTo>
                    <a:pt x="15687" y="19673"/>
                    <a:pt x="15690" y="19795"/>
                    <a:pt x="15692" y="19917"/>
                  </a:cubicBezTo>
                  <a:cubicBezTo>
                    <a:pt x="15675" y="19980"/>
                    <a:pt x="15656" y="20042"/>
                    <a:pt x="15641" y="20102"/>
                  </a:cubicBezTo>
                  <a:cubicBezTo>
                    <a:pt x="15624" y="20181"/>
                    <a:pt x="15607" y="20258"/>
                    <a:pt x="15593" y="20334"/>
                  </a:cubicBezTo>
                  <a:cubicBezTo>
                    <a:pt x="15587" y="20394"/>
                    <a:pt x="15585" y="20451"/>
                    <a:pt x="15585" y="20507"/>
                  </a:cubicBezTo>
                  <a:cubicBezTo>
                    <a:pt x="15582" y="20544"/>
                    <a:pt x="15573" y="20578"/>
                    <a:pt x="15568" y="20615"/>
                  </a:cubicBezTo>
                  <a:cubicBezTo>
                    <a:pt x="15568" y="20632"/>
                    <a:pt x="15568" y="20649"/>
                    <a:pt x="15565" y="20666"/>
                  </a:cubicBezTo>
                  <a:cubicBezTo>
                    <a:pt x="15494" y="20681"/>
                    <a:pt x="15434" y="20726"/>
                    <a:pt x="15400" y="20791"/>
                  </a:cubicBezTo>
                  <a:cubicBezTo>
                    <a:pt x="15375" y="20839"/>
                    <a:pt x="15346" y="20888"/>
                    <a:pt x="15315" y="20933"/>
                  </a:cubicBezTo>
                  <a:cubicBezTo>
                    <a:pt x="15284" y="20981"/>
                    <a:pt x="15258" y="21030"/>
                    <a:pt x="15236" y="21084"/>
                  </a:cubicBezTo>
                  <a:lnTo>
                    <a:pt x="15165" y="21225"/>
                  </a:lnTo>
                  <a:cubicBezTo>
                    <a:pt x="15139" y="21271"/>
                    <a:pt x="15116" y="21316"/>
                    <a:pt x="15097" y="21367"/>
                  </a:cubicBezTo>
                  <a:cubicBezTo>
                    <a:pt x="15094" y="21384"/>
                    <a:pt x="15091" y="21407"/>
                    <a:pt x="15091" y="21427"/>
                  </a:cubicBezTo>
                  <a:cubicBezTo>
                    <a:pt x="15068" y="21495"/>
                    <a:pt x="15057" y="21569"/>
                    <a:pt x="15060" y="21643"/>
                  </a:cubicBezTo>
                  <a:cubicBezTo>
                    <a:pt x="15062" y="21668"/>
                    <a:pt x="15068" y="21691"/>
                    <a:pt x="15074" y="21714"/>
                  </a:cubicBezTo>
                  <a:cubicBezTo>
                    <a:pt x="14884" y="21833"/>
                    <a:pt x="14719" y="22003"/>
                    <a:pt x="14566" y="22182"/>
                  </a:cubicBezTo>
                  <a:cubicBezTo>
                    <a:pt x="13465" y="23464"/>
                    <a:pt x="11867" y="24290"/>
                    <a:pt x="10249" y="24716"/>
                  </a:cubicBezTo>
                  <a:cubicBezTo>
                    <a:pt x="9595" y="24889"/>
                    <a:pt x="8909" y="25041"/>
                    <a:pt x="8225" y="25041"/>
                  </a:cubicBezTo>
                  <a:cubicBezTo>
                    <a:pt x="7966" y="25041"/>
                    <a:pt x="7708" y="25019"/>
                    <a:pt x="7451" y="24969"/>
                  </a:cubicBezTo>
                  <a:cubicBezTo>
                    <a:pt x="6643" y="24807"/>
                    <a:pt x="5891" y="24461"/>
                    <a:pt x="5289" y="23884"/>
                  </a:cubicBezTo>
                  <a:cubicBezTo>
                    <a:pt x="4636" y="23263"/>
                    <a:pt x="4213" y="22406"/>
                    <a:pt x="3833" y="21597"/>
                  </a:cubicBezTo>
                  <a:cubicBezTo>
                    <a:pt x="3456" y="20791"/>
                    <a:pt x="3189" y="19954"/>
                    <a:pt x="2982" y="19091"/>
                  </a:cubicBezTo>
                  <a:cubicBezTo>
                    <a:pt x="2655" y="17738"/>
                    <a:pt x="2491" y="16347"/>
                    <a:pt x="2539" y="14959"/>
                  </a:cubicBezTo>
                  <a:cubicBezTo>
                    <a:pt x="2792" y="14077"/>
                    <a:pt x="2948" y="13166"/>
                    <a:pt x="3073" y="12255"/>
                  </a:cubicBezTo>
                  <a:cubicBezTo>
                    <a:pt x="3254" y="10964"/>
                    <a:pt x="3376" y="9661"/>
                    <a:pt x="3683" y="8393"/>
                  </a:cubicBezTo>
                  <a:cubicBezTo>
                    <a:pt x="4006" y="7053"/>
                    <a:pt x="4560" y="5790"/>
                    <a:pt x="4931" y="4468"/>
                  </a:cubicBezTo>
                  <a:cubicBezTo>
                    <a:pt x="5139" y="3741"/>
                    <a:pt x="5340" y="3012"/>
                    <a:pt x="5561" y="2291"/>
                  </a:cubicBezTo>
                  <a:cubicBezTo>
                    <a:pt x="5672" y="1928"/>
                    <a:pt x="5783" y="1568"/>
                    <a:pt x="5893" y="1207"/>
                  </a:cubicBezTo>
                  <a:cubicBezTo>
                    <a:pt x="6004" y="841"/>
                    <a:pt x="6166" y="464"/>
                    <a:pt x="6169" y="83"/>
                  </a:cubicBezTo>
                  <a:cubicBezTo>
                    <a:pt x="6169" y="30"/>
                    <a:pt x="6130" y="0"/>
                    <a:pt x="6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1"/>
            <p:cNvSpPr/>
            <p:nvPr/>
          </p:nvSpPr>
          <p:spPr>
            <a:xfrm>
              <a:off x="7974500" y="4035051"/>
              <a:ext cx="36777" cy="514700"/>
            </a:xfrm>
            <a:custGeom>
              <a:avLst/>
              <a:gdLst/>
              <a:ahLst/>
              <a:cxnLst/>
              <a:rect l="l" t="t" r="r" b="b"/>
              <a:pathLst>
                <a:path w="2048" h="31669" extrusionOk="0">
                  <a:moveTo>
                    <a:pt x="1404" y="0"/>
                  </a:moveTo>
                  <a:cubicBezTo>
                    <a:pt x="1080" y="0"/>
                    <a:pt x="751" y="209"/>
                    <a:pt x="741" y="626"/>
                  </a:cubicBezTo>
                  <a:lnTo>
                    <a:pt x="744" y="623"/>
                  </a:lnTo>
                  <a:lnTo>
                    <a:pt x="744" y="623"/>
                  </a:lnTo>
                  <a:cubicBezTo>
                    <a:pt x="553" y="8498"/>
                    <a:pt x="389" y="16373"/>
                    <a:pt x="199" y="24248"/>
                  </a:cubicBezTo>
                  <a:cubicBezTo>
                    <a:pt x="145" y="26505"/>
                    <a:pt x="102" y="28761"/>
                    <a:pt x="17" y="31014"/>
                  </a:cubicBezTo>
                  <a:cubicBezTo>
                    <a:pt x="0" y="31450"/>
                    <a:pt x="338" y="31668"/>
                    <a:pt x="680" y="31668"/>
                  </a:cubicBezTo>
                  <a:cubicBezTo>
                    <a:pt x="1022" y="31668"/>
                    <a:pt x="1368" y="31451"/>
                    <a:pt x="1371" y="31014"/>
                  </a:cubicBezTo>
                  <a:cubicBezTo>
                    <a:pt x="1433" y="23139"/>
                    <a:pt x="1700" y="15261"/>
                    <a:pt x="1882" y="7389"/>
                  </a:cubicBezTo>
                  <a:cubicBezTo>
                    <a:pt x="1933" y="5133"/>
                    <a:pt x="1984" y="2879"/>
                    <a:pt x="2038" y="626"/>
                  </a:cubicBezTo>
                  <a:cubicBezTo>
                    <a:pt x="2048" y="209"/>
                    <a:pt x="1728" y="0"/>
                    <a:pt x="1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1"/>
            <p:cNvSpPr/>
            <p:nvPr/>
          </p:nvSpPr>
          <p:spPr>
            <a:xfrm>
              <a:off x="7998681" y="3373627"/>
              <a:ext cx="36987" cy="358077"/>
            </a:xfrm>
            <a:custGeom>
              <a:avLst/>
              <a:gdLst/>
              <a:ahLst/>
              <a:cxnLst/>
              <a:rect l="l" t="t" r="r" b="b"/>
              <a:pathLst>
                <a:path w="2060" h="19943" extrusionOk="0">
                  <a:moveTo>
                    <a:pt x="1538" y="1"/>
                  </a:moveTo>
                  <a:cubicBezTo>
                    <a:pt x="1382" y="1"/>
                    <a:pt x="1233" y="88"/>
                    <a:pt x="1188" y="289"/>
                  </a:cubicBezTo>
                  <a:cubicBezTo>
                    <a:pt x="522" y="3365"/>
                    <a:pt x="536" y="6617"/>
                    <a:pt x="400" y="9750"/>
                  </a:cubicBezTo>
                  <a:cubicBezTo>
                    <a:pt x="263" y="12940"/>
                    <a:pt x="153" y="16129"/>
                    <a:pt x="19" y="19316"/>
                  </a:cubicBezTo>
                  <a:cubicBezTo>
                    <a:pt x="1" y="19734"/>
                    <a:pt x="316" y="19942"/>
                    <a:pt x="640" y="19942"/>
                  </a:cubicBezTo>
                  <a:cubicBezTo>
                    <a:pt x="964" y="19942"/>
                    <a:pt x="1296" y="19734"/>
                    <a:pt x="1313" y="19316"/>
                  </a:cubicBezTo>
                  <a:cubicBezTo>
                    <a:pt x="1447" y="16164"/>
                    <a:pt x="1540" y="13005"/>
                    <a:pt x="1668" y="9852"/>
                  </a:cubicBezTo>
                  <a:cubicBezTo>
                    <a:pt x="1730" y="8260"/>
                    <a:pt x="1813" y="6668"/>
                    <a:pt x="1884" y="5076"/>
                  </a:cubicBezTo>
                  <a:cubicBezTo>
                    <a:pt x="1955" y="3515"/>
                    <a:pt x="2060" y="1957"/>
                    <a:pt x="1975" y="394"/>
                  </a:cubicBezTo>
                  <a:cubicBezTo>
                    <a:pt x="1962" y="151"/>
                    <a:pt x="1744" y="1"/>
                    <a:pt x="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1"/>
            <p:cNvSpPr/>
            <p:nvPr/>
          </p:nvSpPr>
          <p:spPr>
            <a:xfrm>
              <a:off x="8020424" y="3354434"/>
              <a:ext cx="16824" cy="16842"/>
            </a:xfrm>
            <a:custGeom>
              <a:avLst/>
              <a:gdLst/>
              <a:ahLst/>
              <a:cxnLst/>
              <a:rect l="l" t="t" r="r" b="b"/>
              <a:pathLst>
                <a:path w="937" h="938" extrusionOk="0">
                  <a:moveTo>
                    <a:pt x="453" y="1"/>
                  </a:moveTo>
                  <a:cubicBezTo>
                    <a:pt x="396" y="1"/>
                    <a:pt x="339" y="15"/>
                    <a:pt x="287" y="41"/>
                  </a:cubicBezTo>
                  <a:cubicBezTo>
                    <a:pt x="230" y="61"/>
                    <a:pt x="179" y="92"/>
                    <a:pt x="136" y="137"/>
                  </a:cubicBezTo>
                  <a:cubicBezTo>
                    <a:pt x="54" y="228"/>
                    <a:pt x="3" y="347"/>
                    <a:pt x="0" y="469"/>
                  </a:cubicBezTo>
                  <a:lnTo>
                    <a:pt x="17" y="594"/>
                  </a:lnTo>
                  <a:cubicBezTo>
                    <a:pt x="37" y="674"/>
                    <a:pt x="80" y="745"/>
                    <a:pt x="136" y="801"/>
                  </a:cubicBezTo>
                  <a:lnTo>
                    <a:pt x="233" y="875"/>
                  </a:lnTo>
                  <a:cubicBezTo>
                    <a:pt x="304" y="918"/>
                    <a:pt x="386" y="938"/>
                    <a:pt x="468" y="938"/>
                  </a:cubicBezTo>
                  <a:cubicBezTo>
                    <a:pt x="474" y="938"/>
                    <a:pt x="479" y="938"/>
                    <a:pt x="484" y="938"/>
                  </a:cubicBezTo>
                  <a:cubicBezTo>
                    <a:pt x="541" y="938"/>
                    <a:pt x="598" y="924"/>
                    <a:pt x="650" y="898"/>
                  </a:cubicBezTo>
                  <a:cubicBezTo>
                    <a:pt x="707" y="881"/>
                    <a:pt x="758" y="847"/>
                    <a:pt x="800" y="801"/>
                  </a:cubicBezTo>
                  <a:cubicBezTo>
                    <a:pt x="883" y="711"/>
                    <a:pt x="931" y="594"/>
                    <a:pt x="937" y="469"/>
                  </a:cubicBezTo>
                  <a:lnTo>
                    <a:pt x="920" y="344"/>
                  </a:lnTo>
                  <a:cubicBezTo>
                    <a:pt x="900" y="268"/>
                    <a:pt x="857" y="194"/>
                    <a:pt x="800" y="137"/>
                  </a:cubicBezTo>
                  <a:lnTo>
                    <a:pt x="704" y="63"/>
                  </a:lnTo>
                  <a:cubicBezTo>
                    <a:pt x="633" y="24"/>
                    <a:pt x="551" y="1"/>
                    <a:pt x="468" y="1"/>
                  </a:cubicBezTo>
                  <a:cubicBezTo>
                    <a:pt x="463" y="1"/>
                    <a:pt x="458"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1"/>
            <p:cNvSpPr/>
            <p:nvPr/>
          </p:nvSpPr>
          <p:spPr>
            <a:xfrm>
              <a:off x="7165158" y="2224937"/>
              <a:ext cx="176659" cy="161056"/>
            </a:xfrm>
            <a:custGeom>
              <a:avLst/>
              <a:gdLst/>
              <a:ahLst/>
              <a:cxnLst/>
              <a:rect l="l" t="t" r="r" b="b"/>
              <a:pathLst>
                <a:path w="9839" h="8970" extrusionOk="0">
                  <a:moveTo>
                    <a:pt x="1655" y="1"/>
                  </a:moveTo>
                  <a:cubicBezTo>
                    <a:pt x="1362" y="1"/>
                    <a:pt x="1064" y="20"/>
                    <a:pt x="803" y="152"/>
                  </a:cubicBezTo>
                  <a:cubicBezTo>
                    <a:pt x="392" y="356"/>
                    <a:pt x="193" y="736"/>
                    <a:pt x="131" y="1176"/>
                  </a:cubicBezTo>
                  <a:cubicBezTo>
                    <a:pt x="6" y="2002"/>
                    <a:pt x="0" y="2839"/>
                    <a:pt x="119" y="3665"/>
                  </a:cubicBezTo>
                  <a:cubicBezTo>
                    <a:pt x="372" y="5467"/>
                    <a:pt x="1155" y="7178"/>
                    <a:pt x="2497" y="8421"/>
                  </a:cubicBezTo>
                  <a:cubicBezTo>
                    <a:pt x="2543" y="8463"/>
                    <a:pt x="2596" y="8481"/>
                    <a:pt x="2649" y="8481"/>
                  </a:cubicBezTo>
                  <a:cubicBezTo>
                    <a:pt x="2807" y="8481"/>
                    <a:pt x="2958" y="8317"/>
                    <a:pt x="2849" y="8149"/>
                  </a:cubicBezTo>
                  <a:lnTo>
                    <a:pt x="2849" y="8146"/>
                  </a:lnTo>
                  <a:cubicBezTo>
                    <a:pt x="2140" y="7039"/>
                    <a:pt x="1606" y="5805"/>
                    <a:pt x="1365" y="4508"/>
                  </a:cubicBezTo>
                  <a:cubicBezTo>
                    <a:pt x="1249" y="3867"/>
                    <a:pt x="1220" y="3211"/>
                    <a:pt x="1252" y="2561"/>
                  </a:cubicBezTo>
                  <a:cubicBezTo>
                    <a:pt x="1266" y="2255"/>
                    <a:pt x="1300" y="1951"/>
                    <a:pt x="1351" y="1650"/>
                  </a:cubicBezTo>
                  <a:cubicBezTo>
                    <a:pt x="1368" y="1565"/>
                    <a:pt x="1374" y="1307"/>
                    <a:pt x="1436" y="1261"/>
                  </a:cubicBezTo>
                  <a:lnTo>
                    <a:pt x="1436" y="1261"/>
                  </a:lnTo>
                  <a:cubicBezTo>
                    <a:pt x="1389" y="1299"/>
                    <a:pt x="1489" y="1307"/>
                    <a:pt x="1592" y="1307"/>
                  </a:cubicBezTo>
                  <a:cubicBezTo>
                    <a:pt x="1669" y="1307"/>
                    <a:pt x="1748" y="1302"/>
                    <a:pt x="1768" y="1301"/>
                  </a:cubicBezTo>
                  <a:cubicBezTo>
                    <a:pt x="3414" y="1284"/>
                    <a:pt x="5041" y="1077"/>
                    <a:pt x="6687" y="1077"/>
                  </a:cubicBezTo>
                  <a:cubicBezTo>
                    <a:pt x="6698" y="1077"/>
                    <a:pt x="6709" y="1077"/>
                    <a:pt x="6720" y="1077"/>
                  </a:cubicBezTo>
                  <a:cubicBezTo>
                    <a:pt x="6750" y="1077"/>
                    <a:pt x="6780" y="1077"/>
                    <a:pt x="6810" y="1077"/>
                  </a:cubicBezTo>
                  <a:cubicBezTo>
                    <a:pt x="7108" y="1077"/>
                    <a:pt x="7408" y="1086"/>
                    <a:pt x="7648" y="1290"/>
                  </a:cubicBezTo>
                  <a:cubicBezTo>
                    <a:pt x="7867" y="1471"/>
                    <a:pt x="7997" y="1761"/>
                    <a:pt x="8088" y="2025"/>
                  </a:cubicBezTo>
                  <a:cubicBezTo>
                    <a:pt x="8312" y="2686"/>
                    <a:pt x="8420" y="3396"/>
                    <a:pt x="8542" y="4082"/>
                  </a:cubicBezTo>
                  <a:cubicBezTo>
                    <a:pt x="8695" y="4922"/>
                    <a:pt x="8837" y="5771"/>
                    <a:pt x="8914" y="6622"/>
                  </a:cubicBezTo>
                  <a:cubicBezTo>
                    <a:pt x="8948" y="6988"/>
                    <a:pt x="8973" y="7374"/>
                    <a:pt x="8891" y="7735"/>
                  </a:cubicBezTo>
                  <a:cubicBezTo>
                    <a:pt x="8809" y="8089"/>
                    <a:pt x="8559" y="8282"/>
                    <a:pt x="8587" y="8668"/>
                  </a:cubicBezTo>
                  <a:cubicBezTo>
                    <a:pt x="8598" y="8820"/>
                    <a:pt x="8709" y="8969"/>
                    <a:pt x="8874" y="8969"/>
                  </a:cubicBezTo>
                  <a:cubicBezTo>
                    <a:pt x="8879" y="8969"/>
                    <a:pt x="8884" y="8969"/>
                    <a:pt x="8888" y="8969"/>
                  </a:cubicBezTo>
                  <a:cubicBezTo>
                    <a:pt x="9674" y="8935"/>
                    <a:pt x="9791" y="7905"/>
                    <a:pt x="9810" y="7278"/>
                  </a:cubicBezTo>
                  <a:cubicBezTo>
                    <a:pt x="9839" y="6404"/>
                    <a:pt x="9660" y="5504"/>
                    <a:pt x="9524" y="4647"/>
                  </a:cubicBezTo>
                  <a:cubicBezTo>
                    <a:pt x="9382" y="3750"/>
                    <a:pt x="9249" y="2831"/>
                    <a:pt x="8993" y="1960"/>
                  </a:cubicBezTo>
                  <a:cubicBezTo>
                    <a:pt x="8800" y="1307"/>
                    <a:pt x="8460" y="643"/>
                    <a:pt x="7810" y="356"/>
                  </a:cubicBezTo>
                  <a:cubicBezTo>
                    <a:pt x="7433" y="189"/>
                    <a:pt x="7009" y="149"/>
                    <a:pt x="6576" y="149"/>
                  </a:cubicBezTo>
                  <a:cubicBezTo>
                    <a:pt x="6171" y="149"/>
                    <a:pt x="5757" y="184"/>
                    <a:pt x="5367" y="184"/>
                  </a:cubicBezTo>
                  <a:cubicBezTo>
                    <a:pt x="5246" y="184"/>
                    <a:pt x="5127" y="181"/>
                    <a:pt x="5012" y="172"/>
                  </a:cubicBezTo>
                  <a:cubicBezTo>
                    <a:pt x="4010" y="95"/>
                    <a:pt x="3031" y="4"/>
                    <a:pt x="2023" y="4"/>
                  </a:cubicBezTo>
                  <a:cubicBezTo>
                    <a:pt x="1903" y="4"/>
                    <a:pt x="1780"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1"/>
            <p:cNvSpPr/>
            <p:nvPr/>
          </p:nvSpPr>
          <p:spPr>
            <a:xfrm>
              <a:off x="7386030" y="2246446"/>
              <a:ext cx="174936" cy="152205"/>
            </a:xfrm>
            <a:custGeom>
              <a:avLst/>
              <a:gdLst/>
              <a:ahLst/>
              <a:cxnLst/>
              <a:rect l="l" t="t" r="r" b="b"/>
              <a:pathLst>
                <a:path w="9743" h="8477" extrusionOk="0">
                  <a:moveTo>
                    <a:pt x="2258" y="0"/>
                  </a:moveTo>
                  <a:cubicBezTo>
                    <a:pt x="1691" y="0"/>
                    <a:pt x="1160" y="154"/>
                    <a:pt x="755" y="628"/>
                  </a:cubicBezTo>
                  <a:cubicBezTo>
                    <a:pt x="287" y="1179"/>
                    <a:pt x="159" y="1900"/>
                    <a:pt x="88" y="2598"/>
                  </a:cubicBezTo>
                  <a:cubicBezTo>
                    <a:pt x="0" y="3455"/>
                    <a:pt x="28" y="4320"/>
                    <a:pt x="168" y="5169"/>
                  </a:cubicBezTo>
                  <a:cubicBezTo>
                    <a:pt x="233" y="5606"/>
                    <a:pt x="335" y="6037"/>
                    <a:pt x="468" y="6457"/>
                  </a:cubicBezTo>
                  <a:cubicBezTo>
                    <a:pt x="605" y="6866"/>
                    <a:pt x="817" y="7232"/>
                    <a:pt x="1002" y="7615"/>
                  </a:cubicBezTo>
                  <a:cubicBezTo>
                    <a:pt x="1053" y="7722"/>
                    <a:pt x="1144" y="7767"/>
                    <a:pt x="1237" y="7767"/>
                  </a:cubicBezTo>
                  <a:cubicBezTo>
                    <a:pt x="1419" y="7767"/>
                    <a:pt x="1613" y="7598"/>
                    <a:pt x="1555" y="7382"/>
                  </a:cubicBezTo>
                  <a:lnTo>
                    <a:pt x="1555" y="7382"/>
                  </a:lnTo>
                  <a:lnTo>
                    <a:pt x="1555" y="7385"/>
                  </a:lnTo>
                  <a:cubicBezTo>
                    <a:pt x="1354" y="6636"/>
                    <a:pt x="1249" y="5804"/>
                    <a:pt x="1189" y="5033"/>
                  </a:cubicBezTo>
                  <a:cubicBezTo>
                    <a:pt x="1127" y="4272"/>
                    <a:pt x="1141" y="3509"/>
                    <a:pt x="1232" y="2751"/>
                  </a:cubicBezTo>
                  <a:cubicBezTo>
                    <a:pt x="1288" y="2294"/>
                    <a:pt x="1374" y="1582"/>
                    <a:pt x="1785" y="1287"/>
                  </a:cubicBezTo>
                  <a:cubicBezTo>
                    <a:pt x="1918" y="1189"/>
                    <a:pt x="2081" y="1161"/>
                    <a:pt x="2248" y="1161"/>
                  </a:cubicBezTo>
                  <a:cubicBezTo>
                    <a:pt x="2398" y="1161"/>
                    <a:pt x="2550" y="1184"/>
                    <a:pt x="2688" y="1201"/>
                  </a:cubicBezTo>
                  <a:cubicBezTo>
                    <a:pt x="3119" y="1258"/>
                    <a:pt x="3550" y="1329"/>
                    <a:pt x="3979" y="1394"/>
                  </a:cubicBezTo>
                  <a:cubicBezTo>
                    <a:pt x="4765" y="1516"/>
                    <a:pt x="5540" y="1604"/>
                    <a:pt x="6334" y="1627"/>
                  </a:cubicBezTo>
                  <a:cubicBezTo>
                    <a:pt x="6360" y="1627"/>
                    <a:pt x="6385" y="1627"/>
                    <a:pt x="6411" y="1627"/>
                  </a:cubicBezTo>
                  <a:cubicBezTo>
                    <a:pt x="6743" y="1627"/>
                    <a:pt x="7075" y="1610"/>
                    <a:pt x="7407" y="1576"/>
                  </a:cubicBezTo>
                  <a:cubicBezTo>
                    <a:pt x="7526" y="1566"/>
                    <a:pt x="7672" y="1546"/>
                    <a:pt x="7815" y="1546"/>
                  </a:cubicBezTo>
                  <a:cubicBezTo>
                    <a:pt x="7984" y="1546"/>
                    <a:pt x="8150" y="1574"/>
                    <a:pt x="8267" y="1678"/>
                  </a:cubicBezTo>
                  <a:cubicBezTo>
                    <a:pt x="8494" y="1874"/>
                    <a:pt x="8536" y="2365"/>
                    <a:pt x="8590" y="2640"/>
                  </a:cubicBezTo>
                  <a:cubicBezTo>
                    <a:pt x="8667" y="3029"/>
                    <a:pt x="8718" y="3421"/>
                    <a:pt x="8741" y="3815"/>
                  </a:cubicBezTo>
                  <a:cubicBezTo>
                    <a:pt x="8792" y="4570"/>
                    <a:pt x="8749" y="5328"/>
                    <a:pt x="8616" y="6074"/>
                  </a:cubicBezTo>
                  <a:cubicBezTo>
                    <a:pt x="8548" y="6454"/>
                    <a:pt x="8457" y="6829"/>
                    <a:pt x="8343" y="7198"/>
                  </a:cubicBezTo>
                  <a:cubicBezTo>
                    <a:pt x="8250" y="7502"/>
                    <a:pt x="8020" y="7902"/>
                    <a:pt x="8136" y="8225"/>
                  </a:cubicBezTo>
                  <a:cubicBezTo>
                    <a:pt x="8192" y="8375"/>
                    <a:pt x="8309" y="8477"/>
                    <a:pt x="8464" y="8477"/>
                  </a:cubicBezTo>
                  <a:cubicBezTo>
                    <a:pt x="8483" y="8477"/>
                    <a:pt x="8502" y="8475"/>
                    <a:pt x="8522" y="8472"/>
                  </a:cubicBezTo>
                  <a:cubicBezTo>
                    <a:pt x="8851" y="8424"/>
                    <a:pt x="8976" y="8041"/>
                    <a:pt x="9076" y="7771"/>
                  </a:cubicBezTo>
                  <a:cubicBezTo>
                    <a:pt x="9601" y="6378"/>
                    <a:pt x="9742" y="4780"/>
                    <a:pt x="9575" y="3307"/>
                  </a:cubicBezTo>
                  <a:cubicBezTo>
                    <a:pt x="9504" y="2657"/>
                    <a:pt x="9439" y="1849"/>
                    <a:pt x="9084" y="1278"/>
                  </a:cubicBezTo>
                  <a:cubicBezTo>
                    <a:pt x="8778" y="789"/>
                    <a:pt x="8248" y="643"/>
                    <a:pt x="7707" y="643"/>
                  </a:cubicBezTo>
                  <a:cubicBezTo>
                    <a:pt x="7646" y="643"/>
                    <a:pt x="7585" y="645"/>
                    <a:pt x="7523" y="648"/>
                  </a:cubicBezTo>
                  <a:cubicBezTo>
                    <a:pt x="7284" y="662"/>
                    <a:pt x="7051" y="670"/>
                    <a:pt x="6822" y="670"/>
                  </a:cubicBezTo>
                  <a:cubicBezTo>
                    <a:pt x="6273" y="670"/>
                    <a:pt x="5742" y="626"/>
                    <a:pt x="5176" y="518"/>
                  </a:cubicBezTo>
                  <a:cubicBezTo>
                    <a:pt x="4396" y="373"/>
                    <a:pt x="3630" y="163"/>
                    <a:pt x="2844" y="46"/>
                  </a:cubicBezTo>
                  <a:cubicBezTo>
                    <a:pt x="2647" y="18"/>
                    <a:pt x="2450" y="0"/>
                    <a:pt x="2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1"/>
            <p:cNvSpPr/>
            <p:nvPr/>
          </p:nvSpPr>
          <p:spPr>
            <a:xfrm>
              <a:off x="7609488" y="2436293"/>
              <a:ext cx="988" cy="790"/>
            </a:xfrm>
            <a:custGeom>
              <a:avLst/>
              <a:gdLst/>
              <a:ahLst/>
              <a:cxnLst/>
              <a:rect l="l" t="t" r="r" b="b"/>
              <a:pathLst>
                <a:path w="55" h="44" extrusionOk="0">
                  <a:moveTo>
                    <a:pt x="26" y="1"/>
                  </a:moveTo>
                  <a:cubicBezTo>
                    <a:pt x="1" y="1"/>
                    <a:pt x="1" y="43"/>
                    <a:pt x="26" y="43"/>
                  </a:cubicBezTo>
                  <a:cubicBezTo>
                    <a:pt x="55" y="43"/>
                    <a:pt x="55" y="1"/>
                    <a:pt x="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1"/>
            <p:cNvSpPr/>
            <p:nvPr/>
          </p:nvSpPr>
          <p:spPr>
            <a:xfrm>
              <a:off x="7583149" y="2309411"/>
              <a:ext cx="189820" cy="199013"/>
            </a:xfrm>
            <a:custGeom>
              <a:avLst/>
              <a:gdLst/>
              <a:ahLst/>
              <a:cxnLst/>
              <a:rect l="l" t="t" r="r" b="b"/>
              <a:pathLst>
                <a:path w="10572" h="11084" extrusionOk="0">
                  <a:moveTo>
                    <a:pt x="1793" y="0"/>
                  </a:moveTo>
                  <a:cubicBezTo>
                    <a:pt x="1709" y="0"/>
                    <a:pt x="1625" y="4"/>
                    <a:pt x="1542" y="13"/>
                  </a:cubicBezTo>
                  <a:cubicBezTo>
                    <a:pt x="682" y="101"/>
                    <a:pt x="151" y="751"/>
                    <a:pt x="83" y="1582"/>
                  </a:cubicBezTo>
                  <a:cubicBezTo>
                    <a:pt x="1" y="2627"/>
                    <a:pt x="199" y="3756"/>
                    <a:pt x="424" y="4775"/>
                  </a:cubicBezTo>
                  <a:cubicBezTo>
                    <a:pt x="673" y="5899"/>
                    <a:pt x="1071" y="6935"/>
                    <a:pt x="1664" y="7919"/>
                  </a:cubicBezTo>
                  <a:cubicBezTo>
                    <a:pt x="1710" y="7996"/>
                    <a:pt x="1779" y="8029"/>
                    <a:pt x="1847" y="8029"/>
                  </a:cubicBezTo>
                  <a:cubicBezTo>
                    <a:pt x="1978" y="8029"/>
                    <a:pt x="2107" y="7908"/>
                    <a:pt x="2075" y="7746"/>
                  </a:cubicBezTo>
                  <a:lnTo>
                    <a:pt x="2075" y="7743"/>
                  </a:lnTo>
                  <a:cubicBezTo>
                    <a:pt x="1757" y="6208"/>
                    <a:pt x="1459" y="4647"/>
                    <a:pt x="1388" y="3075"/>
                  </a:cubicBezTo>
                  <a:cubicBezTo>
                    <a:pt x="1371" y="2709"/>
                    <a:pt x="1371" y="2340"/>
                    <a:pt x="1374" y="1974"/>
                  </a:cubicBezTo>
                  <a:cubicBezTo>
                    <a:pt x="1377" y="1710"/>
                    <a:pt x="1346" y="1455"/>
                    <a:pt x="1610" y="1327"/>
                  </a:cubicBezTo>
                  <a:cubicBezTo>
                    <a:pt x="1788" y="1239"/>
                    <a:pt x="1995" y="1207"/>
                    <a:pt x="2210" y="1207"/>
                  </a:cubicBezTo>
                  <a:cubicBezTo>
                    <a:pt x="2604" y="1207"/>
                    <a:pt x="3027" y="1313"/>
                    <a:pt x="3361" y="1369"/>
                  </a:cubicBezTo>
                  <a:cubicBezTo>
                    <a:pt x="5021" y="1659"/>
                    <a:pt x="6681" y="2014"/>
                    <a:pt x="8327" y="2391"/>
                  </a:cubicBezTo>
                  <a:cubicBezTo>
                    <a:pt x="8611" y="2456"/>
                    <a:pt x="9198" y="2476"/>
                    <a:pt x="9420" y="2675"/>
                  </a:cubicBezTo>
                  <a:cubicBezTo>
                    <a:pt x="9675" y="2896"/>
                    <a:pt x="9607" y="3623"/>
                    <a:pt x="9624" y="3929"/>
                  </a:cubicBezTo>
                  <a:cubicBezTo>
                    <a:pt x="9669" y="4727"/>
                    <a:pt x="9661" y="5524"/>
                    <a:pt x="9604" y="6319"/>
                  </a:cubicBezTo>
                  <a:cubicBezTo>
                    <a:pt x="9502" y="7777"/>
                    <a:pt x="9496" y="9440"/>
                    <a:pt x="8534" y="10618"/>
                  </a:cubicBezTo>
                  <a:cubicBezTo>
                    <a:pt x="8452" y="10720"/>
                    <a:pt x="8472" y="10828"/>
                    <a:pt x="8568" y="10905"/>
                  </a:cubicBezTo>
                  <a:cubicBezTo>
                    <a:pt x="8731" y="11030"/>
                    <a:pt x="8891" y="11084"/>
                    <a:pt x="9043" y="11084"/>
                  </a:cubicBezTo>
                  <a:cubicBezTo>
                    <a:pt x="9467" y="11084"/>
                    <a:pt x="9830" y="10667"/>
                    <a:pt x="10024" y="10249"/>
                  </a:cubicBezTo>
                  <a:cubicBezTo>
                    <a:pt x="10387" y="9460"/>
                    <a:pt x="10441" y="8504"/>
                    <a:pt x="10501" y="7653"/>
                  </a:cubicBezTo>
                  <a:cubicBezTo>
                    <a:pt x="10572" y="6634"/>
                    <a:pt x="10549" y="5618"/>
                    <a:pt x="10509" y="4599"/>
                  </a:cubicBezTo>
                  <a:cubicBezTo>
                    <a:pt x="10489" y="4088"/>
                    <a:pt x="10455" y="3580"/>
                    <a:pt x="10399" y="3072"/>
                  </a:cubicBezTo>
                  <a:cubicBezTo>
                    <a:pt x="10356" y="2703"/>
                    <a:pt x="10288" y="2334"/>
                    <a:pt x="9998" y="2076"/>
                  </a:cubicBezTo>
                  <a:cubicBezTo>
                    <a:pt x="9683" y="1798"/>
                    <a:pt x="9227" y="1753"/>
                    <a:pt x="8832" y="1667"/>
                  </a:cubicBezTo>
                  <a:cubicBezTo>
                    <a:pt x="8284" y="1548"/>
                    <a:pt x="7734" y="1429"/>
                    <a:pt x="7186" y="1296"/>
                  </a:cubicBezTo>
                  <a:cubicBezTo>
                    <a:pt x="6159" y="1043"/>
                    <a:pt x="5132" y="788"/>
                    <a:pt x="4107" y="527"/>
                  </a:cubicBezTo>
                  <a:cubicBezTo>
                    <a:pt x="3369" y="342"/>
                    <a:pt x="2571" y="0"/>
                    <a:pt x="1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1"/>
            <p:cNvSpPr/>
            <p:nvPr/>
          </p:nvSpPr>
          <p:spPr>
            <a:xfrm>
              <a:off x="7837399" y="2350526"/>
              <a:ext cx="169136" cy="160823"/>
            </a:xfrm>
            <a:custGeom>
              <a:avLst/>
              <a:gdLst/>
              <a:ahLst/>
              <a:cxnLst/>
              <a:rect l="l" t="t" r="r" b="b"/>
              <a:pathLst>
                <a:path w="9420" h="8957" extrusionOk="0">
                  <a:moveTo>
                    <a:pt x="2711" y="1"/>
                  </a:moveTo>
                  <a:cubicBezTo>
                    <a:pt x="1987" y="1"/>
                    <a:pt x="1296" y="202"/>
                    <a:pt x="807" y="819"/>
                  </a:cubicBezTo>
                  <a:cubicBezTo>
                    <a:pt x="282" y="1483"/>
                    <a:pt x="216" y="2380"/>
                    <a:pt x="120" y="3192"/>
                  </a:cubicBezTo>
                  <a:cubicBezTo>
                    <a:pt x="1" y="4179"/>
                    <a:pt x="49" y="5189"/>
                    <a:pt x="182" y="6174"/>
                  </a:cubicBezTo>
                  <a:cubicBezTo>
                    <a:pt x="199" y="6308"/>
                    <a:pt x="294" y="6374"/>
                    <a:pt x="390" y="6374"/>
                  </a:cubicBezTo>
                  <a:cubicBezTo>
                    <a:pt x="485" y="6374"/>
                    <a:pt x="581" y="6308"/>
                    <a:pt x="599" y="6174"/>
                  </a:cubicBezTo>
                  <a:lnTo>
                    <a:pt x="597" y="6174"/>
                  </a:lnTo>
                  <a:cubicBezTo>
                    <a:pt x="770" y="4829"/>
                    <a:pt x="1017" y="3441"/>
                    <a:pt x="1442" y="2153"/>
                  </a:cubicBezTo>
                  <a:cubicBezTo>
                    <a:pt x="1598" y="1676"/>
                    <a:pt x="1822" y="1341"/>
                    <a:pt x="2328" y="1214"/>
                  </a:cubicBezTo>
                  <a:cubicBezTo>
                    <a:pt x="2509" y="1167"/>
                    <a:pt x="2697" y="1149"/>
                    <a:pt x="2885" y="1149"/>
                  </a:cubicBezTo>
                  <a:cubicBezTo>
                    <a:pt x="3195" y="1149"/>
                    <a:pt x="3509" y="1199"/>
                    <a:pt x="3803" y="1259"/>
                  </a:cubicBezTo>
                  <a:cubicBezTo>
                    <a:pt x="5109" y="1526"/>
                    <a:pt x="6423" y="1855"/>
                    <a:pt x="7651" y="2377"/>
                  </a:cubicBezTo>
                  <a:cubicBezTo>
                    <a:pt x="8228" y="2624"/>
                    <a:pt x="8472" y="2967"/>
                    <a:pt x="8469" y="3600"/>
                  </a:cubicBezTo>
                  <a:cubicBezTo>
                    <a:pt x="8469" y="4239"/>
                    <a:pt x="8358" y="4880"/>
                    <a:pt x="8293" y="5516"/>
                  </a:cubicBezTo>
                  <a:cubicBezTo>
                    <a:pt x="8225" y="6140"/>
                    <a:pt x="8188" y="6773"/>
                    <a:pt x="8043" y="7386"/>
                  </a:cubicBezTo>
                  <a:cubicBezTo>
                    <a:pt x="7918" y="7925"/>
                    <a:pt x="7643" y="8217"/>
                    <a:pt x="7317" y="8640"/>
                  </a:cubicBezTo>
                  <a:cubicBezTo>
                    <a:pt x="7240" y="8742"/>
                    <a:pt x="7328" y="8884"/>
                    <a:pt x="7430" y="8918"/>
                  </a:cubicBezTo>
                  <a:cubicBezTo>
                    <a:pt x="7513" y="8945"/>
                    <a:pt x="7593" y="8957"/>
                    <a:pt x="7670" y="8957"/>
                  </a:cubicBezTo>
                  <a:cubicBezTo>
                    <a:pt x="8094" y="8957"/>
                    <a:pt x="8434" y="8593"/>
                    <a:pt x="8650" y="8226"/>
                  </a:cubicBezTo>
                  <a:cubicBezTo>
                    <a:pt x="8965" y="7690"/>
                    <a:pt x="9050" y="7079"/>
                    <a:pt x="9113" y="6472"/>
                  </a:cubicBezTo>
                  <a:cubicBezTo>
                    <a:pt x="9201" y="5643"/>
                    <a:pt x="9306" y="4815"/>
                    <a:pt x="9368" y="3986"/>
                  </a:cubicBezTo>
                  <a:cubicBezTo>
                    <a:pt x="9419" y="3333"/>
                    <a:pt x="9363" y="2627"/>
                    <a:pt x="8903" y="2119"/>
                  </a:cubicBezTo>
                  <a:cubicBezTo>
                    <a:pt x="8418" y="1580"/>
                    <a:pt x="7589" y="1384"/>
                    <a:pt x="6936" y="1137"/>
                  </a:cubicBezTo>
                  <a:cubicBezTo>
                    <a:pt x="6139" y="839"/>
                    <a:pt x="5341" y="532"/>
                    <a:pt x="4524" y="303"/>
                  </a:cubicBezTo>
                  <a:cubicBezTo>
                    <a:pt x="3963" y="145"/>
                    <a:pt x="3325" y="1"/>
                    <a:pt x="2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1"/>
            <p:cNvSpPr/>
            <p:nvPr/>
          </p:nvSpPr>
          <p:spPr>
            <a:xfrm>
              <a:off x="8075059" y="2169602"/>
              <a:ext cx="98860" cy="135578"/>
            </a:xfrm>
            <a:custGeom>
              <a:avLst/>
              <a:gdLst/>
              <a:ahLst/>
              <a:cxnLst/>
              <a:rect l="l" t="t" r="r" b="b"/>
              <a:pathLst>
                <a:path w="5506" h="7551" extrusionOk="0">
                  <a:moveTo>
                    <a:pt x="5408" y="1"/>
                  </a:moveTo>
                  <a:cubicBezTo>
                    <a:pt x="5375" y="1"/>
                    <a:pt x="5341" y="18"/>
                    <a:pt x="5326" y="58"/>
                  </a:cubicBezTo>
                  <a:cubicBezTo>
                    <a:pt x="4795" y="1483"/>
                    <a:pt x="4089" y="2842"/>
                    <a:pt x="3189" y="4071"/>
                  </a:cubicBezTo>
                  <a:cubicBezTo>
                    <a:pt x="2749" y="4678"/>
                    <a:pt x="2267" y="5260"/>
                    <a:pt x="1750" y="5808"/>
                  </a:cubicBezTo>
                  <a:cubicBezTo>
                    <a:pt x="1222" y="6364"/>
                    <a:pt x="615" y="6827"/>
                    <a:pt x="73" y="7363"/>
                  </a:cubicBezTo>
                  <a:cubicBezTo>
                    <a:pt x="0" y="7433"/>
                    <a:pt x="65" y="7550"/>
                    <a:pt x="149" y="7550"/>
                  </a:cubicBezTo>
                  <a:cubicBezTo>
                    <a:pt x="167" y="7550"/>
                    <a:pt x="185" y="7545"/>
                    <a:pt x="204" y="7533"/>
                  </a:cubicBezTo>
                  <a:cubicBezTo>
                    <a:pt x="848" y="7127"/>
                    <a:pt x="1404" y="6531"/>
                    <a:pt x="1926" y="5984"/>
                  </a:cubicBezTo>
                  <a:cubicBezTo>
                    <a:pt x="2451" y="5433"/>
                    <a:pt x="2936" y="4846"/>
                    <a:pt x="3376" y="4224"/>
                  </a:cubicBezTo>
                  <a:cubicBezTo>
                    <a:pt x="4273" y="2959"/>
                    <a:pt x="4983" y="1568"/>
                    <a:pt x="5485" y="101"/>
                  </a:cubicBezTo>
                  <a:cubicBezTo>
                    <a:pt x="5505" y="40"/>
                    <a:pt x="5458" y="1"/>
                    <a:pt x="5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1"/>
            <p:cNvSpPr/>
            <p:nvPr/>
          </p:nvSpPr>
          <p:spPr>
            <a:xfrm>
              <a:off x="8124469" y="2225026"/>
              <a:ext cx="44492" cy="48712"/>
            </a:xfrm>
            <a:custGeom>
              <a:avLst/>
              <a:gdLst/>
              <a:ahLst/>
              <a:cxnLst/>
              <a:rect l="l" t="t" r="r" b="b"/>
              <a:pathLst>
                <a:path w="2478" h="2713" extrusionOk="0">
                  <a:moveTo>
                    <a:pt x="2376" y="0"/>
                  </a:moveTo>
                  <a:cubicBezTo>
                    <a:pt x="2353" y="0"/>
                    <a:pt x="2329" y="10"/>
                    <a:pt x="2313" y="33"/>
                  </a:cubicBezTo>
                  <a:cubicBezTo>
                    <a:pt x="1967" y="516"/>
                    <a:pt x="1589" y="976"/>
                    <a:pt x="1183" y="1407"/>
                  </a:cubicBezTo>
                  <a:cubicBezTo>
                    <a:pt x="985" y="1611"/>
                    <a:pt x="783" y="1813"/>
                    <a:pt x="570" y="2006"/>
                  </a:cubicBezTo>
                  <a:cubicBezTo>
                    <a:pt x="460" y="2108"/>
                    <a:pt x="349" y="2210"/>
                    <a:pt x="238" y="2307"/>
                  </a:cubicBezTo>
                  <a:cubicBezTo>
                    <a:pt x="136" y="2394"/>
                    <a:pt x="9" y="2471"/>
                    <a:pt x="0" y="2613"/>
                  </a:cubicBezTo>
                  <a:cubicBezTo>
                    <a:pt x="0" y="2667"/>
                    <a:pt x="43" y="2712"/>
                    <a:pt x="99" y="2712"/>
                  </a:cubicBezTo>
                  <a:cubicBezTo>
                    <a:pt x="105" y="2713"/>
                    <a:pt x="110" y="2713"/>
                    <a:pt x="115" y="2713"/>
                  </a:cubicBezTo>
                  <a:cubicBezTo>
                    <a:pt x="242" y="2713"/>
                    <a:pt x="347" y="2587"/>
                    <a:pt x="437" y="2508"/>
                  </a:cubicBezTo>
                  <a:cubicBezTo>
                    <a:pt x="548" y="2406"/>
                    <a:pt x="658" y="2304"/>
                    <a:pt x="763" y="2199"/>
                  </a:cubicBezTo>
                  <a:cubicBezTo>
                    <a:pt x="976" y="1986"/>
                    <a:pt x="1181" y="1764"/>
                    <a:pt x="1376" y="1537"/>
                  </a:cubicBezTo>
                  <a:cubicBezTo>
                    <a:pt x="1768" y="1086"/>
                    <a:pt x="2123" y="609"/>
                    <a:pt x="2441" y="110"/>
                  </a:cubicBezTo>
                  <a:cubicBezTo>
                    <a:pt x="2478" y="51"/>
                    <a:pt x="2428" y="0"/>
                    <a:pt x="2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1"/>
            <p:cNvSpPr/>
            <p:nvPr/>
          </p:nvSpPr>
          <p:spPr>
            <a:xfrm>
              <a:off x="8065866" y="2327168"/>
              <a:ext cx="150373" cy="14113"/>
            </a:xfrm>
            <a:custGeom>
              <a:avLst/>
              <a:gdLst/>
              <a:ahLst/>
              <a:cxnLst/>
              <a:rect l="l" t="t" r="r" b="b"/>
              <a:pathLst>
                <a:path w="8375" h="786" extrusionOk="0">
                  <a:moveTo>
                    <a:pt x="293" y="1"/>
                  </a:moveTo>
                  <a:cubicBezTo>
                    <a:pt x="249" y="1"/>
                    <a:pt x="205" y="3"/>
                    <a:pt x="162" y="9"/>
                  </a:cubicBezTo>
                  <a:cubicBezTo>
                    <a:pt x="54" y="23"/>
                    <a:pt x="0" y="159"/>
                    <a:pt x="105" y="224"/>
                  </a:cubicBezTo>
                  <a:lnTo>
                    <a:pt x="103" y="227"/>
                  </a:lnTo>
                  <a:cubicBezTo>
                    <a:pt x="381" y="403"/>
                    <a:pt x="775" y="432"/>
                    <a:pt x="1093" y="488"/>
                  </a:cubicBezTo>
                  <a:cubicBezTo>
                    <a:pt x="1405" y="542"/>
                    <a:pt x="1715" y="590"/>
                    <a:pt x="2027" y="630"/>
                  </a:cubicBezTo>
                  <a:cubicBezTo>
                    <a:pt x="2736" y="721"/>
                    <a:pt x="3451" y="772"/>
                    <a:pt x="4166" y="783"/>
                  </a:cubicBezTo>
                  <a:cubicBezTo>
                    <a:pt x="4253" y="785"/>
                    <a:pt x="4340" y="785"/>
                    <a:pt x="4427" y="785"/>
                  </a:cubicBezTo>
                  <a:cubicBezTo>
                    <a:pt x="5038" y="785"/>
                    <a:pt x="5649" y="759"/>
                    <a:pt x="6258" y="704"/>
                  </a:cubicBezTo>
                  <a:cubicBezTo>
                    <a:pt x="6590" y="673"/>
                    <a:pt x="6919" y="636"/>
                    <a:pt x="7246" y="588"/>
                  </a:cubicBezTo>
                  <a:cubicBezTo>
                    <a:pt x="7575" y="539"/>
                    <a:pt x="7946" y="517"/>
                    <a:pt x="8250" y="369"/>
                  </a:cubicBezTo>
                  <a:cubicBezTo>
                    <a:pt x="8375" y="307"/>
                    <a:pt x="8301" y="134"/>
                    <a:pt x="8185" y="125"/>
                  </a:cubicBezTo>
                  <a:cubicBezTo>
                    <a:pt x="8149" y="122"/>
                    <a:pt x="8112" y="121"/>
                    <a:pt x="8076" y="121"/>
                  </a:cubicBezTo>
                  <a:cubicBezTo>
                    <a:pt x="7801" y="121"/>
                    <a:pt x="7519" y="198"/>
                    <a:pt x="7251" y="236"/>
                  </a:cubicBezTo>
                  <a:cubicBezTo>
                    <a:pt x="6905" y="281"/>
                    <a:pt x="6559" y="321"/>
                    <a:pt x="6210" y="352"/>
                  </a:cubicBezTo>
                  <a:cubicBezTo>
                    <a:pt x="5641" y="402"/>
                    <a:pt x="5073" y="426"/>
                    <a:pt x="4505" y="426"/>
                  </a:cubicBezTo>
                  <a:cubicBezTo>
                    <a:pt x="4392" y="426"/>
                    <a:pt x="4279" y="425"/>
                    <a:pt x="4166" y="423"/>
                  </a:cubicBezTo>
                  <a:cubicBezTo>
                    <a:pt x="3502" y="412"/>
                    <a:pt x="2838" y="366"/>
                    <a:pt x="2177" y="293"/>
                  </a:cubicBezTo>
                  <a:cubicBezTo>
                    <a:pt x="1831" y="253"/>
                    <a:pt x="1482" y="202"/>
                    <a:pt x="1138" y="142"/>
                  </a:cubicBezTo>
                  <a:cubicBezTo>
                    <a:pt x="871" y="98"/>
                    <a:pt x="57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1"/>
            <p:cNvSpPr/>
            <p:nvPr/>
          </p:nvSpPr>
          <p:spPr>
            <a:xfrm>
              <a:off x="8084503" y="2355374"/>
              <a:ext cx="63830" cy="6787"/>
            </a:xfrm>
            <a:custGeom>
              <a:avLst/>
              <a:gdLst/>
              <a:ahLst/>
              <a:cxnLst/>
              <a:rect l="l" t="t" r="r" b="b"/>
              <a:pathLst>
                <a:path w="3555" h="378" extrusionOk="0">
                  <a:moveTo>
                    <a:pt x="85" y="1"/>
                  </a:moveTo>
                  <a:cubicBezTo>
                    <a:pt x="17" y="1"/>
                    <a:pt x="1" y="121"/>
                    <a:pt x="75" y="132"/>
                  </a:cubicBezTo>
                  <a:cubicBezTo>
                    <a:pt x="362" y="177"/>
                    <a:pt x="648" y="243"/>
                    <a:pt x="938" y="280"/>
                  </a:cubicBezTo>
                  <a:cubicBezTo>
                    <a:pt x="1221" y="314"/>
                    <a:pt x="1502" y="333"/>
                    <a:pt x="1786" y="348"/>
                  </a:cubicBezTo>
                  <a:cubicBezTo>
                    <a:pt x="2073" y="362"/>
                    <a:pt x="2354" y="367"/>
                    <a:pt x="2638" y="370"/>
                  </a:cubicBezTo>
                  <a:cubicBezTo>
                    <a:pt x="2748" y="371"/>
                    <a:pt x="2860" y="377"/>
                    <a:pt x="2971" y="377"/>
                  </a:cubicBezTo>
                  <a:cubicBezTo>
                    <a:pt x="3144" y="377"/>
                    <a:pt x="3314" y="363"/>
                    <a:pt x="3472" y="294"/>
                  </a:cubicBezTo>
                  <a:cubicBezTo>
                    <a:pt x="3554" y="260"/>
                    <a:pt x="3517" y="143"/>
                    <a:pt x="3449" y="118"/>
                  </a:cubicBezTo>
                  <a:cubicBezTo>
                    <a:pt x="3328" y="74"/>
                    <a:pt x="3199" y="63"/>
                    <a:pt x="3068" y="63"/>
                  </a:cubicBezTo>
                  <a:cubicBezTo>
                    <a:pt x="2924" y="63"/>
                    <a:pt x="2778" y="77"/>
                    <a:pt x="2638" y="78"/>
                  </a:cubicBezTo>
                  <a:cubicBezTo>
                    <a:pt x="2587" y="79"/>
                    <a:pt x="2537" y="79"/>
                    <a:pt x="2487" y="79"/>
                  </a:cubicBezTo>
                  <a:cubicBezTo>
                    <a:pt x="2253" y="79"/>
                    <a:pt x="2020" y="74"/>
                    <a:pt x="1786" y="67"/>
                  </a:cubicBezTo>
                  <a:cubicBezTo>
                    <a:pt x="1502" y="55"/>
                    <a:pt x="1219" y="41"/>
                    <a:pt x="938" y="30"/>
                  </a:cubicBezTo>
                  <a:cubicBezTo>
                    <a:pt x="657" y="21"/>
                    <a:pt x="376" y="27"/>
                    <a:pt x="92" y="1"/>
                  </a:cubicBezTo>
                  <a:cubicBezTo>
                    <a:pt x="90" y="1"/>
                    <a:pt x="87"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1"/>
            <p:cNvSpPr/>
            <p:nvPr/>
          </p:nvSpPr>
          <p:spPr>
            <a:xfrm>
              <a:off x="8084143" y="2378535"/>
              <a:ext cx="44672" cy="8457"/>
            </a:xfrm>
            <a:custGeom>
              <a:avLst/>
              <a:gdLst/>
              <a:ahLst/>
              <a:cxnLst/>
              <a:rect l="l" t="t" r="r" b="b"/>
              <a:pathLst>
                <a:path w="2488" h="471" extrusionOk="0">
                  <a:moveTo>
                    <a:pt x="148" y="0"/>
                  </a:moveTo>
                  <a:cubicBezTo>
                    <a:pt x="38" y="0"/>
                    <a:pt x="1" y="164"/>
                    <a:pt x="118" y="201"/>
                  </a:cubicBezTo>
                  <a:cubicBezTo>
                    <a:pt x="512" y="332"/>
                    <a:pt x="918" y="414"/>
                    <a:pt x="1329" y="445"/>
                  </a:cubicBezTo>
                  <a:cubicBezTo>
                    <a:pt x="1477" y="456"/>
                    <a:pt x="1626" y="462"/>
                    <a:pt x="1775" y="462"/>
                  </a:cubicBezTo>
                  <a:cubicBezTo>
                    <a:pt x="1827" y="462"/>
                    <a:pt x="1879" y="461"/>
                    <a:pt x="1931" y="460"/>
                  </a:cubicBezTo>
                  <a:cubicBezTo>
                    <a:pt x="2087" y="457"/>
                    <a:pt x="2374" y="471"/>
                    <a:pt x="2470" y="323"/>
                  </a:cubicBezTo>
                  <a:cubicBezTo>
                    <a:pt x="2487" y="292"/>
                    <a:pt x="2482" y="252"/>
                    <a:pt x="2459" y="227"/>
                  </a:cubicBezTo>
                  <a:cubicBezTo>
                    <a:pt x="2396" y="162"/>
                    <a:pt x="2317" y="167"/>
                    <a:pt x="2232" y="162"/>
                  </a:cubicBezTo>
                  <a:cubicBezTo>
                    <a:pt x="2181" y="159"/>
                    <a:pt x="2130" y="157"/>
                    <a:pt x="2080" y="157"/>
                  </a:cubicBezTo>
                  <a:cubicBezTo>
                    <a:pt x="2030" y="157"/>
                    <a:pt x="1981" y="159"/>
                    <a:pt x="1931" y="162"/>
                  </a:cubicBezTo>
                  <a:cubicBezTo>
                    <a:pt x="1879" y="163"/>
                    <a:pt x="1828" y="164"/>
                    <a:pt x="1776" y="164"/>
                  </a:cubicBezTo>
                  <a:cubicBezTo>
                    <a:pt x="1635" y="164"/>
                    <a:pt x="1493" y="158"/>
                    <a:pt x="1352" y="150"/>
                  </a:cubicBezTo>
                  <a:cubicBezTo>
                    <a:pt x="955" y="127"/>
                    <a:pt x="560" y="79"/>
                    <a:pt x="172" y="3"/>
                  </a:cubicBezTo>
                  <a:cubicBezTo>
                    <a:pt x="163" y="1"/>
                    <a:pt x="155"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1"/>
            <p:cNvSpPr/>
            <p:nvPr/>
          </p:nvSpPr>
          <p:spPr>
            <a:xfrm>
              <a:off x="8052293" y="2457353"/>
              <a:ext cx="89973" cy="25640"/>
            </a:xfrm>
            <a:custGeom>
              <a:avLst/>
              <a:gdLst/>
              <a:ahLst/>
              <a:cxnLst/>
              <a:rect l="l" t="t" r="r" b="b"/>
              <a:pathLst>
                <a:path w="5011" h="1428" extrusionOk="0">
                  <a:moveTo>
                    <a:pt x="96" y="1"/>
                  </a:moveTo>
                  <a:cubicBezTo>
                    <a:pt x="37" y="1"/>
                    <a:pt x="0" y="84"/>
                    <a:pt x="58" y="125"/>
                  </a:cubicBezTo>
                  <a:lnTo>
                    <a:pt x="61" y="125"/>
                  </a:lnTo>
                  <a:cubicBezTo>
                    <a:pt x="771" y="627"/>
                    <a:pt x="1602" y="905"/>
                    <a:pt x="2448" y="1095"/>
                  </a:cubicBezTo>
                  <a:cubicBezTo>
                    <a:pt x="2868" y="1189"/>
                    <a:pt x="3299" y="1254"/>
                    <a:pt x="3725" y="1311"/>
                  </a:cubicBezTo>
                  <a:cubicBezTo>
                    <a:pt x="3946" y="1339"/>
                    <a:pt x="4168" y="1365"/>
                    <a:pt x="4389" y="1390"/>
                  </a:cubicBezTo>
                  <a:cubicBezTo>
                    <a:pt x="4494" y="1402"/>
                    <a:pt x="4606" y="1428"/>
                    <a:pt x="4712" y="1428"/>
                  </a:cubicBezTo>
                  <a:cubicBezTo>
                    <a:pt x="4793" y="1428"/>
                    <a:pt x="4871" y="1413"/>
                    <a:pt x="4939" y="1365"/>
                  </a:cubicBezTo>
                  <a:cubicBezTo>
                    <a:pt x="4999" y="1331"/>
                    <a:pt x="5010" y="1249"/>
                    <a:pt x="4962" y="1200"/>
                  </a:cubicBezTo>
                  <a:cubicBezTo>
                    <a:pt x="4834" y="1067"/>
                    <a:pt x="4647" y="1081"/>
                    <a:pt x="4474" y="1064"/>
                  </a:cubicBezTo>
                  <a:cubicBezTo>
                    <a:pt x="4278" y="1044"/>
                    <a:pt x="4085" y="1024"/>
                    <a:pt x="3892" y="1002"/>
                  </a:cubicBezTo>
                  <a:cubicBezTo>
                    <a:pt x="3447" y="951"/>
                    <a:pt x="3007" y="883"/>
                    <a:pt x="2570" y="800"/>
                  </a:cubicBezTo>
                  <a:cubicBezTo>
                    <a:pt x="1724" y="644"/>
                    <a:pt x="904" y="377"/>
                    <a:pt x="126" y="8"/>
                  </a:cubicBezTo>
                  <a:cubicBezTo>
                    <a:pt x="116" y="3"/>
                    <a:pt x="105"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1"/>
            <p:cNvSpPr/>
            <p:nvPr/>
          </p:nvSpPr>
          <p:spPr>
            <a:xfrm>
              <a:off x="8067644" y="2444696"/>
              <a:ext cx="32786" cy="9857"/>
            </a:xfrm>
            <a:custGeom>
              <a:avLst/>
              <a:gdLst/>
              <a:ahLst/>
              <a:cxnLst/>
              <a:rect l="l" t="t" r="r" b="b"/>
              <a:pathLst>
                <a:path w="1826" h="549" extrusionOk="0">
                  <a:moveTo>
                    <a:pt x="138" y="0"/>
                  </a:moveTo>
                  <a:cubicBezTo>
                    <a:pt x="88" y="0"/>
                    <a:pt x="42" y="28"/>
                    <a:pt x="21" y="75"/>
                  </a:cubicBezTo>
                  <a:cubicBezTo>
                    <a:pt x="1" y="129"/>
                    <a:pt x="15" y="205"/>
                    <a:pt x="72" y="231"/>
                  </a:cubicBezTo>
                  <a:cubicBezTo>
                    <a:pt x="211" y="296"/>
                    <a:pt x="353" y="350"/>
                    <a:pt x="497" y="396"/>
                  </a:cubicBezTo>
                  <a:cubicBezTo>
                    <a:pt x="642" y="435"/>
                    <a:pt x="790" y="469"/>
                    <a:pt x="940" y="492"/>
                  </a:cubicBezTo>
                  <a:cubicBezTo>
                    <a:pt x="1076" y="515"/>
                    <a:pt x="1218" y="542"/>
                    <a:pt x="1357" y="542"/>
                  </a:cubicBezTo>
                  <a:cubicBezTo>
                    <a:pt x="1375" y="542"/>
                    <a:pt x="1393" y="541"/>
                    <a:pt x="1411" y="540"/>
                  </a:cubicBezTo>
                  <a:cubicBezTo>
                    <a:pt x="1545" y="535"/>
                    <a:pt x="1777" y="549"/>
                    <a:pt x="1814" y="384"/>
                  </a:cubicBezTo>
                  <a:cubicBezTo>
                    <a:pt x="1826" y="316"/>
                    <a:pt x="1791" y="251"/>
                    <a:pt x="1735" y="217"/>
                  </a:cubicBezTo>
                  <a:cubicBezTo>
                    <a:pt x="1675" y="183"/>
                    <a:pt x="1587" y="188"/>
                    <a:pt x="1522" y="177"/>
                  </a:cubicBezTo>
                  <a:cubicBezTo>
                    <a:pt x="1363" y="157"/>
                    <a:pt x="1207" y="149"/>
                    <a:pt x="1051" y="135"/>
                  </a:cubicBezTo>
                  <a:cubicBezTo>
                    <a:pt x="906" y="123"/>
                    <a:pt x="761" y="103"/>
                    <a:pt x="617" y="78"/>
                  </a:cubicBezTo>
                  <a:cubicBezTo>
                    <a:pt x="466" y="55"/>
                    <a:pt x="316" y="35"/>
                    <a:pt x="168" y="4"/>
                  </a:cubicBezTo>
                  <a:cubicBezTo>
                    <a:pt x="158" y="2"/>
                    <a:pt x="148"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1"/>
            <p:cNvSpPr/>
            <p:nvPr/>
          </p:nvSpPr>
          <p:spPr>
            <a:xfrm>
              <a:off x="8142961" y="2381766"/>
              <a:ext cx="16519" cy="5027"/>
            </a:xfrm>
            <a:custGeom>
              <a:avLst/>
              <a:gdLst/>
              <a:ahLst/>
              <a:cxnLst/>
              <a:rect l="l" t="t" r="r" b="b"/>
              <a:pathLst>
                <a:path w="920" h="280" extrusionOk="0">
                  <a:moveTo>
                    <a:pt x="399" y="1"/>
                  </a:moveTo>
                  <a:cubicBezTo>
                    <a:pt x="363" y="1"/>
                    <a:pt x="329" y="7"/>
                    <a:pt x="292" y="7"/>
                  </a:cubicBezTo>
                  <a:cubicBezTo>
                    <a:pt x="252" y="9"/>
                    <a:pt x="214" y="7"/>
                    <a:pt x="176" y="16"/>
                  </a:cubicBezTo>
                  <a:lnTo>
                    <a:pt x="139" y="16"/>
                  </a:lnTo>
                  <a:cubicBezTo>
                    <a:pt x="23" y="18"/>
                    <a:pt x="0" y="180"/>
                    <a:pt x="111" y="217"/>
                  </a:cubicBezTo>
                  <a:lnTo>
                    <a:pt x="111" y="220"/>
                  </a:lnTo>
                  <a:lnTo>
                    <a:pt x="153" y="234"/>
                  </a:lnTo>
                  <a:lnTo>
                    <a:pt x="153" y="234"/>
                  </a:lnTo>
                  <a:cubicBezTo>
                    <a:pt x="168" y="241"/>
                    <a:pt x="183" y="247"/>
                    <a:pt x="199" y="251"/>
                  </a:cubicBezTo>
                  <a:cubicBezTo>
                    <a:pt x="222" y="254"/>
                    <a:pt x="244" y="260"/>
                    <a:pt x="264" y="262"/>
                  </a:cubicBezTo>
                  <a:cubicBezTo>
                    <a:pt x="315" y="274"/>
                    <a:pt x="363" y="280"/>
                    <a:pt x="414" y="280"/>
                  </a:cubicBezTo>
                  <a:cubicBezTo>
                    <a:pt x="466" y="277"/>
                    <a:pt x="517" y="271"/>
                    <a:pt x="565" y="262"/>
                  </a:cubicBezTo>
                  <a:cubicBezTo>
                    <a:pt x="610" y="260"/>
                    <a:pt x="654" y="244"/>
                    <a:pt x="690" y="215"/>
                  </a:cubicBezTo>
                  <a:lnTo>
                    <a:pt x="690" y="215"/>
                  </a:lnTo>
                  <a:cubicBezTo>
                    <a:pt x="757" y="193"/>
                    <a:pt x="819" y="165"/>
                    <a:pt x="877" y="132"/>
                  </a:cubicBezTo>
                  <a:cubicBezTo>
                    <a:pt x="920" y="104"/>
                    <a:pt x="903" y="41"/>
                    <a:pt x="852" y="38"/>
                  </a:cubicBezTo>
                  <a:cubicBezTo>
                    <a:pt x="791" y="31"/>
                    <a:pt x="731" y="36"/>
                    <a:pt x="671" y="31"/>
                  </a:cubicBezTo>
                  <a:lnTo>
                    <a:pt x="671" y="31"/>
                  </a:lnTo>
                  <a:cubicBezTo>
                    <a:pt x="637" y="15"/>
                    <a:pt x="599" y="7"/>
                    <a:pt x="560" y="7"/>
                  </a:cubicBezTo>
                  <a:cubicBezTo>
                    <a:pt x="555" y="7"/>
                    <a:pt x="550" y="7"/>
                    <a:pt x="545" y="7"/>
                  </a:cubicBezTo>
                  <a:cubicBezTo>
                    <a:pt x="502" y="4"/>
                    <a:pt x="460" y="1"/>
                    <a:pt x="417" y="1"/>
                  </a:cubicBezTo>
                  <a:cubicBezTo>
                    <a:pt x="411" y="1"/>
                    <a:pt x="405"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1"/>
            <p:cNvSpPr/>
            <p:nvPr/>
          </p:nvSpPr>
          <p:spPr>
            <a:xfrm>
              <a:off x="8180504" y="2124806"/>
              <a:ext cx="9175" cy="23862"/>
            </a:xfrm>
            <a:custGeom>
              <a:avLst/>
              <a:gdLst/>
              <a:ahLst/>
              <a:cxnLst/>
              <a:rect l="l" t="t" r="r" b="b"/>
              <a:pathLst>
                <a:path w="511" h="1329" extrusionOk="0">
                  <a:moveTo>
                    <a:pt x="413" y="0"/>
                  </a:moveTo>
                  <a:cubicBezTo>
                    <a:pt x="373" y="0"/>
                    <a:pt x="334" y="22"/>
                    <a:pt x="324" y="67"/>
                  </a:cubicBezTo>
                  <a:cubicBezTo>
                    <a:pt x="299" y="172"/>
                    <a:pt x="262" y="277"/>
                    <a:pt x="231" y="382"/>
                  </a:cubicBezTo>
                  <a:cubicBezTo>
                    <a:pt x="199" y="487"/>
                    <a:pt x="162" y="584"/>
                    <a:pt x="131" y="686"/>
                  </a:cubicBezTo>
                  <a:cubicBezTo>
                    <a:pt x="100" y="788"/>
                    <a:pt x="60" y="888"/>
                    <a:pt x="32" y="990"/>
                  </a:cubicBezTo>
                  <a:cubicBezTo>
                    <a:pt x="26" y="1015"/>
                    <a:pt x="18" y="1046"/>
                    <a:pt x="12" y="1075"/>
                  </a:cubicBezTo>
                  <a:cubicBezTo>
                    <a:pt x="9" y="1103"/>
                    <a:pt x="9" y="1134"/>
                    <a:pt x="15" y="1163"/>
                  </a:cubicBezTo>
                  <a:cubicBezTo>
                    <a:pt x="15" y="1211"/>
                    <a:pt x="1" y="1259"/>
                    <a:pt x="32" y="1302"/>
                  </a:cubicBezTo>
                  <a:cubicBezTo>
                    <a:pt x="41" y="1318"/>
                    <a:pt x="60" y="1329"/>
                    <a:pt x="81" y="1329"/>
                  </a:cubicBezTo>
                  <a:cubicBezTo>
                    <a:pt x="85" y="1329"/>
                    <a:pt x="90" y="1328"/>
                    <a:pt x="94" y="1327"/>
                  </a:cubicBezTo>
                  <a:cubicBezTo>
                    <a:pt x="145" y="1319"/>
                    <a:pt x="165" y="1273"/>
                    <a:pt x="199" y="1239"/>
                  </a:cubicBezTo>
                  <a:cubicBezTo>
                    <a:pt x="228" y="1217"/>
                    <a:pt x="250" y="1188"/>
                    <a:pt x="270" y="1160"/>
                  </a:cubicBezTo>
                  <a:cubicBezTo>
                    <a:pt x="282" y="1140"/>
                    <a:pt x="290" y="1120"/>
                    <a:pt x="299" y="1100"/>
                  </a:cubicBezTo>
                  <a:cubicBezTo>
                    <a:pt x="347" y="993"/>
                    <a:pt x="384" y="879"/>
                    <a:pt x="412" y="763"/>
                  </a:cubicBezTo>
                  <a:cubicBezTo>
                    <a:pt x="441" y="655"/>
                    <a:pt x="460" y="547"/>
                    <a:pt x="475" y="439"/>
                  </a:cubicBezTo>
                  <a:cubicBezTo>
                    <a:pt x="483" y="380"/>
                    <a:pt x="492" y="323"/>
                    <a:pt x="497" y="266"/>
                  </a:cubicBezTo>
                  <a:cubicBezTo>
                    <a:pt x="506" y="206"/>
                    <a:pt x="500" y="150"/>
                    <a:pt x="506" y="93"/>
                  </a:cubicBezTo>
                  <a:cubicBezTo>
                    <a:pt x="510" y="33"/>
                    <a:pt x="461"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1"/>
            <p:cNvSpPr/>
            <p:nvPr/>
          </p:nvSpPr>
          <p:spPr>
            <a:xfrm>
              <a:off x="8025972" y="2267721"/>
              <a:ext cx="44762" cy="28530"/>
            </a:xfrm>
            <a:custGeom>
              <a:avLst/>
              <a:gdLst/>
              <a:ahLst/>
              <a:cxnLst/>
              <a:rect l="l" t="t" r="r" b="b"/>
              <a:pathLst>
                <a:path w="2493" h="1589" extrusionOk="0">
                  <a:moveTo>
                    <a:pt x="2306" y="0"/>
                  </a:moveTo>
                  <a:cubicBezTo>
                    <a:pt x="2278" y="0"/>
                    <a:pt x="2251" y="8"/>
                    <a:pt x="2228" y="25"/>
                  </a:cubicBezTo>
                  <a:cubicBezTo>
                    <a:pt x="2052" y="158"/>
                    <a:pt x="1927" y="351"/>
                    <a:pt x="1754" y="493"/>
                  </a:cubicBezTo>
                  <a:cubicBezTo>
                    <a:pt x="1584" y="635"/>
                    <a:pt x="1394" y="734"/>
                    <a:pt x="1207" y="837"/>
                  </a:cubicBezTo>
                  <a:cubicBezTo>
                    <a:pt x="1025" y="933"/>
                    <a:pt x="835" y="1018"/>
                    <a:pt x="639" y="1086"/>
                  </a:cubicBezTo>
                  <a:cubicBezTo>
                    <a:pt x="432" y="1157"/>
                    <a:pt x="185" y="1189"/>
                    <a:pt x="40" y="1367"/>
                  </a:cubicBezTo>
                  <a:cubicBezTo>
                    <a:pt x="0" y="1410"/>
                    <a:pt x="9" y="1481"/>
                    <a:pt x="60" y="1509"/>
                  </a:cubicBezTo>
                  <a:lnTo>
                    <a:pt x="57" y="1509"/>
                  </a:lnTo>
                  <a:cubicBezTo>
                    <a:pt x="140" y="1567"/>
                    <a:pt x="232" y="1588"/>
                    <a:pt x="328" y="1588"/>
                  </a:cubicBezTo>
                  <a:cubicBezTo>
                    <a:pt x="465" y="1588"/>
                    <a:pt x="608" y="1545"/>
                    <a:pt x="735" y="1506"/>
                  </a:cubicBezTo>
                  <a:cubicBezTo>
                    <a:pt x="971" y="1435"/>
                    <a:pt x="1195" y="1339"/>
                    <a:pt x="1408" y="1214"/>
                  </a:cubicBezTo>
                  <a:cubicBezTo>
                    <a:pt x="1610" y="1089"/>
                    <a:pt x="1797" y="944"/>
                    <a:pt x="1970" y="783"/>
                  </a:cubicBezTo>
                  <a:cubicBezTo>
                    <a:pt x="2055" y="703"/>
                    <a:pt x="2140" y="627"/>
                    <a:pt x="2222" y="544"/>
                  </a:cubicBezTo>
                  <a:cubicBezTo>
                    <a:pt x="2302" y="459"/>
                    <a:pt x="2407" y="363"/>
                    <a:pt x="2455" y="252"/>
                  </a:cubicBezTo>
                  <a:cubicBezTo>
                    <a:pt x="2492" y="187"/>
                    <a:pt x="2481" y="104"/>
                    <a:pt x="2430" y="51"/>
                  </a:cubicBezTo>
                  <a:cubicBezTo>
                    <a:pt x="2400" y="21"/>
                    <a:pt x="2352" y="0"/>
                    <a:pt x="2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1"/>
            <p:cNvSpPr/>
            <p:nvPr/>
          </p:nvSpPr>
          <p:spPr>
            <a:xfrm>
              <a:off x="8045129" y="2257595"/>
              <a:ext cx="17345" cy="9929"/>
            </a:xfrm>
            <a:custGeom>
              <a:avLst/>
              <a:gdLst/>
              <a:ahLst/>
              <a:cxnLst/>
              <a:rect l="l" t="t" r="r" b="b"/>
              <a:pathLst>
                <a:path w="966" h="553" extrusionOk="0">
                  <a:moveTo>
                    <a:pt x="741" y="1"/>
                  </a:moveTo>
                  <a:cubicBezTo>
                    <a:pt x="704" y="1"/>
                    <a:pt x="668" y="7"/>
                    <a:pt x="636" y="19"/>
                  </a:cubicBezTo>
                  <a:cubicBezTo>
                    <a:pt x="565" y="44"/>
                    <a:pt x="491" y="75"/>
                    <a:pt x="423" y="112"/>
                  </a:cubicBezTo>
                  <a:cubicBezTo>
                    <a:pt x="361" y="141"/>
                    <a:pt x="301" y="166"/>
                    <a:pt x="242" y="197"/>
                  </a:cubicBezTo>
                  <a:cubicBezTo>
                    <a:pt x="185" y="229"/>
                    <a:pt x="128" y="263"/>
                    <a:pt x="77" y="302"/>
                  </a:cubicBezTo>
                  <a:cubicBezTo>
                    <a:pt x="26" y="334"/>
                    <a:pt x="0" y="396"/>
                    <a:pt x="15" y="453"/>
                  </a:cubicBezTo>
                  <a:cubicBezTo>
                    <a:pt x="31" y="500"/>
                    <a:pt x="78" y="553"/>
                    <a:pt x="131" y="553"/>
                  </a:cubicBezTo>
                  <a:cubicBezTo>
                    <a:pt x="135" y="553"/>
                    <a:pt x="139" y="553"/>
                    <a:pt x="142" y="552"/>
                  </a:cubicBezTo>
                  <a:lnTo>
                    <a:pt x="236" y="541"/>
                  </a:lnTo>
                  <a:cubicBezTo>
                    <a:pt x="279" y="535"/>
                    <a:pt x="321" y="527"/>
                    <a:pt x="361" y="512"/>
                  </a:cubicBezTo>
                  <a:cubicBezTo>
                    <a:pt x="426" y="495"/>
                    <a:pt x="489" y="473"/>
                    <a:pt x="551" y="450"/>
                  </a:cubicBezTo>
                  <a:cubicBezTo>
                    <a:pt x="613" y="427"/>
                    <a:pt x="676" y="407"/>
                    <a:pt x="738" y="382"/>
                  </a:cubicBezTo>
                  <a:cubicBezTo>
                    <a:pt x="840" y="339"/>
                    <a:pt x="965" y="248"/>
                    <a:pt x="928" y="118"/>
                  </a:cubicBezTo>
                  <a:cubicBezTo>
                    <a:pt x="905" y="34"/>
                    <a:pt x="823"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1"/>
            <p:cNvSpPr/>
            <p:nvPr/>
          </p:nvSpPr>
          <p:spPr>
            <a:xfrm>
              <a:off x="7981733" y="1931835"/>
              <a:ext cx="109561" cy="13969"/>
            </a:xfrm>
            <a:custGeom>
              <a:avLst/>
              <a:gdLst/>
              <a:ahLst/>
              <a:cxnLst/>
              <a:rect l="l" t="t" r="r" b="b"/>
              <a:pathLst>
                <a:path w="6102" h="778" extrusionOk="0">
                  <a:moveTo>
                    <a:pt x="2485" y="1"/>
                  </a:moveTo>
                  <a:cubicBezTo>
                    <a:pt x="1658" y="1"/>
                    <a:pt x="750" y="88"/>
                    <a:pt x="66" y="500"/>
                  </a:cubicBezTo>
                  <a:cubicBezTo>
                    <a:pt x="1" y="545"/>
                    <a:pt x="35" y="643"/>
                    <a:pt x="109" y="643"/>
                  </a:cubicBezTo>
                  <a:cubicBezTo>
                    <a:pt x="114" y="643"/>
                    <a:pt x="120" y="643"/>
                    <a:pt x="126" y="642"/>
                  </a:cubicBezTo>
                  <a:lnTo>
                    <a:pt x="123" y="639"/>
                  </a:lnTo>
                  <a:cubicBezTo>
                    <a:pt x="634" y="520"/>
                    <a:pt x="1125" y="383"/>
                    <a:pt x="1650" y="330"/>
                  </a:cubicBezTo>
                  <a:cubicBezTo>
                    <a:pt x="2008" y="292"/>
                    <a:pt x="2366" y="273"/>
                    <a:pt x="2725" y="273"/>
                  </a:cubicBezTo>
                  <a:cubicBezTo>
                    <a:pt x="3342" y="273"/>
                    <a:pt x="3959" y="329"/>
                    <a:pt x="4567" y="440"/>
                  </a:cubicBezTo>
                  <a:cubicBezTo>
                    <a:pt x="4820" y="488"/>
                    <a:pt x="5070" y="545"/>
                    <a:pt x="5316" y="608"/>
                  </a:cubicBezTo>
                  <a:cubicBezTo>
                    <a:pt x="5535" y="667"/>
                    <a:pt x="5759" y="772"/>
                    <a:pt x="5989" y="778"/>
                  </a:cubicBezTo>
                  <a:cubicBezTo>
                    <a:pt x="5990" y="778"/>
                    <a:pt x="5991" y="778"/>
                    <a:pt x="5992" y="778"/>
                  </a:cubicBezTo>
                  <a:cubicBezTo>
                    <a:pt x="6086" y="778"/>
                    <a:pt x="6102" y="658"/>
                    <a:pt x="6034" y="610"/>
                  </a:cubicBezTo>
                  <a:cubicBezTo>
                    <a:pt x="5839" y="469"/>
                    <a:pt x="5563" y="423"/>
                    <a:pt x="5334" y="361"/>
                  </a:cubicBezTo>
                  <a:cubicBezTo>
                    <a:pt x="5089" y="295"/>
                    <a:pt x="4840" y="236"/>
                    <a:pt x="4590" y="190"/>
                  </a:cubicBezTo>
                  <a:cubicBezTo>
                    <a:pt x="4076" y="91"/>
                    <a:pt x="3557" y="32"/>
                    <a:pt x="3035" y="12"/>
                  </a:cubicBezTo>
                  <a:cubicBezTo>
                    <a:pt x="2858" y="5"/>
                    <a:pt x="2674" y="1"/>
                    <a:pt x="2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1"/>
            <p:cNvSpPr/>
            <p:nvPr/>
          </p:nvSpPr>
          <p:spPr>
            <a:xfrm>
              <a:off x="8020011" y="1950776"/>
              <a:ext cx="32876" cy="4956"/>
            </a:xfrm>
            <a:custGeom>
              <a:avLst/>
              <a:gdLst/>
              <a:ahLst/>
              <a:cxnLst/>
              <a:rect l="l" t="t" r="r" b="b"/>
              <a:pathLst>
                <a:path w="1831" h="276" extrusionOk="0">
                  <a:moveTo>
                    <a:pt x="1533" y="1"/>
                  </a:moveTo>
                  <a:cubicBezTo>
                    <a:pt x="1512" y="1"/>
                    <a:pt x="1493" y="1"/>
                    <a:pt x="1476" y="1"/>
                  </a:cubicBezTo>
                  <a:cubicBezTo>
                    <a:pt x="1326" y="1"/>
                    <a:pt x="1172" y="4"/>
                    <a:pt x="1019" y="12"/>
                  </a:cubicBezTo>
                  <a:cubicBezTo>
                    <a:pt x="713" y="21"/>
                    <a:pt x="409" y="32"/>
                    <a:pt x="103" y="55"/>
                  </a:cubicBezTo>
                  <a:cubicBezTo>
                    <a:pt x="4" y="63"/>
                    <a:pt x="0" y="214"/>
                    <a:pt x="100" y="214"/>
                  </a:cubicBezTo>
                  <a:cubicBezTo>
                    <a:pt x="101" y="214"/>
                    <a:pt x="102" y="214"/>
                    <a:pt x="103" y="214"/>
                  </a:cubicBezTo>
                  <a:cubicBezTo>
                    <a:pt x="224" y="210"/>
                    <a:pt x="345" y="208"/>
                    <a:pt x="466" y="208"/>
                  </a:cubicBezTo>
                  <a:cubicBezTo>
                    <a:pt x="651" y="208"/>
                    <a:pt x="836" y="213"/>
                    <a:pt x="1019" y="225"/>
                  </a:cubicBezTo>
                  <a:cubicBezTo>
                    <a:pt x="1172" y="237"/>
                    <a:pt x="1326" y="248"/>
                    <a:pt x="1476" y="265"/>
                  </a:cubicBezTo>
                  <a:cubicBezTo>
                    <a:pt x="1515" y="268"/>
                    <a:pt x="1574" y="276"/>
                    <a:pt x="1633" y="276"/>
                  </a:cubicBezTo>
                  <a:cubicBezTo>
                    <a:pt x="1733" y="276"/>
                    <a:pt x="1831" y="254"/>
                    <a:pt x="1831" y="149"/>
                  </a:cubicBezTo>
                  <a:cubicBezTo>
                    <a:pt x="1831" y="11"/>
                    <a:pt x="1654" y="1"/>
                    <a:pt x="1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1"/>
            <p:cNvSpPr/>
            <p:nvPr/>
          </p:nvSpPr>
          <p:spPr>
            <a:xfrm>
              <a:off x="7905984" y="2233806"/>
              <a:ext cx="71910" cy="12335"/>
            </a:xfrm>
            <a:custGeom>
              <a:avLst/>
              <a:gdLst/>
              <a:ahLst/>
              <a:cxnLst/>
              <a:rect l="l" t="t" r="r" b="b"/>
              <a:pathLst>
                <a:path w="4005" h="687" extrusionOk="0">
                  <a:moveTo>
                    <a:pt x="744" y="0"/>
                  </a:moveTo>
                  <a:cubicBezTo>
                    <a:pt x="544" y="0"/>
                    <a:pt x="343" y="5"/>
                    <a:pt x="142" y="15"/>
                  </a:cubicBezTo>
                  <a:cubicBezTo>
                    <a:pt x="3" y="21"/>
                    <a:pt x="0" y="228"/>
                    <a:pt x="142" y="234"/>
                  </a:cubicBezTo>
                  <a:lnTo>
                    <a:pt x="139" y="231"/>
                  </a:lnTo>
                  <a:lnTo>
                    <a:pt x="139" y="231"/>
                  </a:lnTo>
                  <a:cubicBezTo>
                    <a:pt x="789" y="248"/>
                    <a:pt x="1448" y="302"/>
                    <a:pt x="2092" y="382"/>
                  </a:cubicBezTo>
                  <a:cubicBezTo>
                    <a:pt x="2412" y="421"/>
                    <a:pt x="2733" y="475"/>
                    <a:pt x="3051" y="535"/>
                  </a:cubicBezTo>
                  <a:cubicBezTo>
                    <a:pt x="3216" y="569"/>
                    <a:pt x="3383" y="603"/>
                    <a:pt x="3548" y="643"/>
                  </a:cubicBezTo>
                  <a:cubicBezTo>
                    <a:pt x="3636" y="662"/>
                    <a:pt x="3711" y="686"/>
                    <a:pt x="3787" y="686"/>
                  </a:cubicBezTo>
                  <a:cubicBezTo>
                    <a:pt x="3833" y="686"/>
                    <a:pt x="3880" y="677"/>
                    <a:pt x="3931" y="654"/>
                  </a:cubicBezTo>
                  <a:cubicBezTo>
                    <a:pt x="4005" y="617"/>
                    <a:pt x="3993" y="526"/>
                    <a:pt x="3953" y="475"/>
                  </a:cubicBezTo>
                  <a:cubicBezTo>
                    <a:pt x="3860" y="356"/>
                    <a:pt x="3704" y="350"/>
                    <a:pt x="3562" y="319"/>
                  </a:cubicBezTo>
                  <a:cubicBezTo>
                    <a:pt x="3397" y="282"/>
                    <a:pt x="3233" y="248"/>
                    <a:pt x="3065" y="220"/>
                  </a:cubicBezTo>
                  <a:cubicBezTo>
                    <a:pt x="2756" y="163"/>
                    <a:pt x="2444" y="118"/>
                    <a:pt x="2129" y="81"/>
                  </a:cubicBezTo>
                  <a:cubicBezTo>
                    <a:pt x="1669" y="27"/>
                    <a:pt x="1207" y="0"/>
                    <a:pt x="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1"/>
            <p:cNvSpPr/>
            <p:nvPr/>
          </p:nvSpPr>
          <p:spPr>
            <a:xfrm>
              <a:off x="7648610" y="2172654"/>
              <a:ext cx="107353" cy="13035"/>
            </a:xfrm>
            <a:custGeom>
              <a:avLst/>
              <a:gdLst/>
              <a:ahLst/>
              <a:cxnLst/>
              <a:rect l="l" t="t" r="r" b="b"/>
              <a:pathLst>
                <a:path w="5979" h="726" extrusionOk="0">
                  <a:moveTo>
                    <a:pt x="2023" y="0"/>
                  </a:moveTo>
                  <a:cubicBezTo>
                    <a:pt x="1369" y="0"/>
                    <a:pt x="717" y="47"/>
                    <a:pt x="69" y="144"/>
                  </a:cubicBezTo>
                  <a:cubicBezTo>
                    <a:pt x="0" y="155"/>
                    <a:pt x="15" y="272"/>
                    <a:pt x="82" y="272"/>
                  </a:cubicBezTo>
                  <a:cubicBezTo>
                    <a:pt x="83" y="272"/>
                    <a:pt x="85" y="272"/>
                    <a:pt x="86" y="271"/>
                  </a:cubicBezTo>
                  <a:lnTo>
                    <a:pt x="86" y="274"/>
                  </a:lnTo>
                  <a:cubicBezTo>
                    <a:pt x="591" y="238"/>
                    <a:pt x="1097" y="221"/>
                    <a:pt x="1603" y="221"/>
                  </a:cubicBezTo>
                  <a:cubicBezTo>
                    <a:pt x="2055" y="221"/>
                    <a:pt x="2508" y="235"/>
                    <a:pt x="2961" y="263"/>
                  </a:cubicBezTo>
                  <a:cubicBezTo>
                    <a:pt x="3444" y="294"/>
                    <a:pt x="3926" y="354"/>
                    <a:pt x="4403" y="442"/>
                  </a:cubicBezTo>
                  <a:cubicBezTo>
                    <a:pt x="4863" y="527"/>
                    <a:pt x="5334" y="697"/>
                    <a:pt x="5799" y="726"/>
                  </a:cubicBezTo>
                  <a:cubicBezTo>
                    <a:pt x="5802" y="726"/>
                    <a:pt x="5804" y="726"/>
                    <a:pt x="5807" y="726"/>
                  </a:cubicBezTo>
                  <a:cubicBezTo>
                    <a:pt x="5924" y="726"/>
                    <a:pt x="5978" y="537"/>
                    <a:pt x="5862" y="484"/>
                  </a:cubicBezTo>
                  <a:cubicBezTo>
                    <a:pt x="5442" y="297"/>
                    <a:pt x="4928" y="257"/>
                    <a:pt x="4471" y="195"/>
                  </a:cubicBezTo>
                  <a:cubicBezTo>
                    <a:pt x="3986" y="127"/>
                    <a:pt x="3498" y="70"/>
                    <a:pt x="3009" y="36"/>
                  </a:cubicBezTo>
                  <a:cubicBezTo>
                    <a:pt x="2681" y="12"/>
                    <a:pt x="2352" y="0"/>
                    <a:pt x="2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1"/>
            <p:cNvSpPr/>
            <p:nvPr/>
          </p:nvSpPr>
          <p:spPr>
            <a:xfrm>
              <a:off x="7687050" y="2157644"/>
              <a:ext cx="43020" cy="5117"/>
            </a:xfrm>
            <a:custGeom>
              <a:avLst/>
              <a:gdLst/>
              <a:ahLst/>
              <a:cxnLst/>
              <a:rect l="l" t="t" r="r" b="b"/>
              <a:pathLst>
                <a:path w="2396" h="285" extrusionOk="0">
                  <a:moveTo>
                    <a:pt x="1257" y="1"/>
                  </a:moveTo>
                  <a:cubicBezTo>
                    <a:pt x="874" y="1"/>
                    <a:pt x="497" y="29"/>
                    <a:pt x="114" y="57"/>
                  </a:cubicBezTo>
                  <a:cubicBezTo>
                    <a:pt x="3" y="63"/>
                    <a:pt x="0" y="231"/>
                    <a:pt x="114" y="231"/>
                  </a:cubicBezTo>
                  <a:cubicBezTo>
                    <a:pt x="494" y="231"/>
                    <a:pt x="877" y="250"/>
                    <a:pt x="1257" y="262"/>
                  </a:cubicBezTo>
                  <a:cubicBezTo>
                    <a:pt x="1445" y="265"/>
                    <a:pt x="1632" y="270"/>
                    <a:pt x="1819" y="276"/>
                  </a:cubicBezTo>
                  <a:cubicBezTo>
                    <a:pt x="1913" y="279"/>
                    <a:pt x="2006" y="284"/>
                    <a:pt x="2100" y="284"/>
                  </a:cubicBezTo>
                  <a:cubicBezTo>
                    <a:pt x="2106" y="285"/>
                    <a:pt x="2113" y="285"/>
                    <a:pt x="2119" y="285"/>
                  </a:cubicBezTo>
                  <a:cubicBezTo>
                    <a:pt x="2200" y="285"/>
                    <a:pt x="2279" y="267"/>
                    <a:pt x="2353" y="231"/>
                  </a:cubicBezTo>
                  <a:cubicBezTo>
                    <a:pt x="2395" y="202"/>
                    <a:pt x="2395" y="137"/>
                    <a:pt x="2353" y="109"/>
                  </a:cubicBezTo>
                  <a:cubicBezTo>
                    <a:pt x="2205" y="12"/>
                    <a:pt x="2012" y="23"/>
                    <a:pt x="1842" y="15"/>
                  </a:cubicBezTo>
                  <a:cubicBezTo>
                    <a:pt x="1646" y="6"/>
                    <a:pt x="1453" y="1"/>
                    <a:pt x="1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1"/>
            <p:cNvSpPr/>
            <p:nvPr/>
          </p:nvSpPr>
          <p:spPr>
            <a:xfrm>
              <a:off x="7744683" y="1779960"/>
              <a:ext cx="130910" cy="22623"/>
            </a:xfrm>
            <a:custGeom>
              <a:avLst/>
              <a:gdLst/>
              <a:ahLst/>
              <a:cxnLst/>
              <a:rect l="l" t="t" r="r" b="b"/>
              <a:pathLst>
                <a:path w="7291" h="1260" extrusionOk="0">
                  <a:moveTo>
                    <a:pt x="1809" y="1"/>
                  </a:moveTo>
                  <a:cubicBezTo>
                    <a:pt x="1201" y="1"/>
                    <a:pt x="600" y="94"/>
                    <a:pt x="76" y="366"/>
                  </a:cubicBezTo>
                  <a:cubicBezTo>
                    <a:pt x="1" y="405"/>
                    <a:pt x="43" y="516"/>
                    <a:pt x="118" y="516"/>
                  </a:cubicBezTo>
                  <a:cubicBezTo>
                    <a:pt x="125" y="516"/>
                    <a:pt x="132" y="515"/>
                    <a:pt x="139" y="513"/>
                  </a:cubicBezTo>
                  <a:cubicBezTo>
                    <a:pt x="712" y="354"/>
                    <a:pt x="1268" y="230"/>
                    <a:pt x="1870" y="230"/>
                  </a:cubicBezTo>
                  <a:cubicBezTo>
                    <a:pt x="2471" y="230"/>
                    <a:pt x="3065" y="315"/>
                    <a:pt x="3655" y="431"/>
                  </a:cubicBezTo>
                  <a:cubicBezTo>
                    <a:pt x="4242" y="545"/>
                    <a:pt x="4818" y="681"/>
                    <a:pt x="5394" y="823"/>
                  </a:cubicBezTo>
                  <a:cubicBezTo>
                    <a:pt x="5707" y="902"/>
                    <a:pt x="6019" y="982"/>
                    <a:pt x="6331" y="1067"/>
                  </a:cubicBezTo>
                  <a:cubicBezTo>
                    <a:pt x="6570" y="1130"/>
                    <a:pt x="6854" y="1260"/>
                    <a:pt x="7108" y="1260"/>
                  </a:cubicBezTo>
                  <a:cubicBezTo>
                    <a:pt x="7138" y="1260"/>
                    <a:pt x="7168" y="1258"/>
                    <a:pt x="7196" y="1254"/>
                  </a:cubicBezTo>
                  <a:cubicBezTo>
                    <a:pt x="7245" y="1248"/>
                    <a:pt x="7290" y="1183"/>
                    <a:pt x="7242" y="1146"/>
                  </a:cubicBezTo>
                  <a:cubicBezTo>
                    <a:pt x="7029" y="967"/>
                    <a:pt x="6703" y="936"/>
                    <a:pt x="6439" y="865"/>
                  </a:cubicBezTo>
                  <a:cubicBezTo>
                    <a:pt x="6112" y="777"/>
                    <a:pt x="5783" y="692"/>
                    <a:pt x="5454" y="613"/>
                  </a:cubicBezTo>
                  <a:cubicBezTo>
                    <a:pt x="4816" y="454"/>
                    <a:pt x="4174" y="303"/>
                    <a:pt x="3527" y="187"/>
                  </a:cubicBezTo>
                  <a:cubicBezTo>
                    <a:pt x="2989" y="88"/>
                    <a:pt x="2395" y="1"/>
                    <a:pt x="18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1"/>
            <p:cNvSpPr/>
            <p:nvPr/>
          </p:nvSpPr>
          <p:spPr>
            <a:xfrm>
              <a:off x="7790520" y="1766261"/>
              <a:ext cx="46180" cy="10001"/>
            </a:xfrm>
            <a:custGeom>
              <a:avLst/>
              <a:gdLst/>
              <a:ahLst/>
              <a:cxnLst/>
              <a:rect l="l" t="t" r="r" b="b"/>
              <a:pathLst>
                <a:path w="2572" h="557" extrusionOk="0">
                  <a:moveTo>
                    <a:pt x="254" y="1"/>
                  </a:moveTo>
                  <a:cubicBezTo>
                    <a:pt x="202" y="1"/>
                    <a:pt x="149" y="1"/>
                    <a:pt x="97" y="2"/>
                  </a:cubicBezTo>
                  <a:cubicBezTo>
                    <a:pt x="1" y="2"/>
                    <a:pt x="1" y="144"/>
                    <a:pt x="97" y="153"/>
                  </a:cubicBezTo>
                  <a:cubicBezTo>
                    <a:pt x="509" y="184"/>
                    <a:pt x="920" y="238"/>
                    <a:pt x="1329" y="317"/>
                  </a:cubicBezTo>
                  <a:cubicBezTo>
                    <a:pt x="1522" y="351"/>
                    <a:pt x="1712" y="394"/>
                    <a:pt x="1902" y="445"/>
                  </a:cubicBezTo>
                  <a:cubicBezTo>
                    <a:pt x="2058" y="485"/>
                    <a:pt x="2224" y="557"/>
                    <a:pt x="2388" y="557"/>
                  </a:cubicBezTo>
                  <a:cubicBezTo>
                    <a:pt x="2421" y="557"/>
                    <a:pt x="2454" y="554"/>
                    <a:pt x="2487" y="547"/>
                  </a:cubicBezTo>
                  <a:cubicBezTo>
                    <a:pt x="2549" y="527"/>
                    <a:pt x="2572" y="448"/>
                    <a:pt x="2524" y="399"/>
                  </a:cubicBezTo>
                  <a:cubicBezTo>
                    <a:pt x="2385" y="258"/>
                    <a:pt x="2158" y="235"/>
                    <a:pt x="1973" y="192"/>
                  </a:cubicBezTo>
                  <a:cubicBezTo>
                    <a:pt x="1766" y="147"/>
                    <a:pt x="1556" y="110"/>
                    <a:pt x="1346" y="79"/>
                  </a:cubicBezTo>
                  <a:cubicBezTo>
                    <a:pt x="983" y="27"/>
                    <a:pt x="619"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1"/>
            <p:cNvSpPr/>
            <p:nvPr/>
          </p:nvSpPr>
          <p:spPr>
            <a:xfrm>
              <a:off x="7438582" y="2088018"/>
              <a:ext cx="99094" cy="10917"/>
            </a:xfrm>
            <a:custGeom>
              <a:avLst/>
              <a:gdLst/>
              <a:ahLst/>
              <a:cxnLst/>
              <a:rect l="l" t="t" r="r" b="b"/>
              <a:pathLst>
                <a:path w="5519" h="608" extrusionOk="0">
                  <a:moveTo>
                    <a:pt x="2385" y="1"/>
                  </a:moveTo>
                  <a:cubicBezTo>
                    <a:pt x="1614" y="1"/>
                    <a:pt x="844" y="87"/>
                    <a:pt x="93" y="258"/>
                  </a:cubicBezTo>
                  <a:cubicBezTo>
                    <a:pt x="1" y="277"/>
                    <a:pt x="35" y="406"/>
                    <a:pt x="119" y="406"/>
                  </a:cubicBezTo>
                  <a:cubicBezTo>
                    <a:pt x="124" y="406"/>
                    <a:pt x="128" y="406"/>
                    <a:pt x="132" y="405"/>
                  </a:cubicBezTo>
                  <a:cubicBezTo>
                    <a:pt x="853" y="288"/>
                    <a:pt x="1582" y="228"/>
                    <a:pt x="2312" y="228"/>
                  </a:cubicBezTo>
                  <a:cubicBezTo>
                    <a:pt x="2481" y="228"/>
                    <a:pt x="2651" y="231"/>
                    <a:pt x="2820" y="238"/>
                  </a:cubicBezTo>
                  <a:cubicBezTo>
                    <a:pt x="3262" y="255"/>
                    <a:pt x="3702" y="294"/>
                    <a:pt x="4142" y="363"/>
                  </a:cubicBezTo>
                  <a:cubicBezTo>
                    <a:pt x="4568" y="428"/>
                    <a:pt x="4982" y="553"/>
                    <a:pt x="5408" y="607"/>
                  </a:cubicBezTo>
                  <a:cubicBezTo>
                    <a:pt x="5412" y="607"/>
                    <a:pt x="5417" y="608"/>
                    <a:pt x="5421" y="608"/>
                  </a:cubicBezTo>
                  <a:cubicBezTo>
                    <a:pt x="5518" y="608"/>
                    <a:pt x="5515" y="458"/>
                    <a:pt x="5431" y="422"/>
                  </a:cubicBezTo>
                  <a:cubicBezTo>
                    <a:pt x="5019" y="255"/>
                    <a:pt x="4545" y="192"/>
                    <a:pt x="4105" y="127"/>
                  </a:cubicBezTo>
                  <a:cubicBezTo>
                    <a:pt x="3663" y="65"/>
                    <a:pt x="3217" y="22"/>
                    <a:pt x="2771" y="8"/>
                  </a:cubicBezTo>
                  <a:cubicBezTo>
                    <a:pt x="2643" y="3"/>
                    <a:pt x="2514" y="1"/>
                    <a:pt x="2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1"/>
            <p:cNvSpPr/>
            <p:nvPr/>
          </p:nvSpPr>
          <p:spPr>
            <a:xfrm>
              <a:off x="7466393" y="2070207"/>
              <a:ext cx="41225" cy="4543"/>
            </a:xfrm>
            <a:custGeom>
              <a:avLst/>
              <a:gdLst/>
              <a:ahLst/>
              <a:cxnLst/>
              <a:rect l="l" t="t" r="r" b="b"/>
              <a:pathLst>
                <a:path w="2296" h="253" extrusionOk="0">
                  <a:moveTo>
                    <a:pt x="1767" y="1"/>
                  </a:moveTo>
                  <a:cubicBezTo>
                    <a:pt x="1750" y="1"/>
                    <a:pt x="1733" y="1"/>
                    <a:pt x="1716" y="1"/>
                  </a:cubicBezTo>
                  <a:cubicBezTo>
                    <a:pt x="1535" y="1"/>
                    <a:pt x="1350" y="9"/>
                    <a:pt x="1169" y="21"/>
                  </a:cubicBezTo>
                  <a:cubicBezTo>
                    <a:pt x="797" y="43"/>
                    <a:pt x="425" y="80"/>
                    <a:pt x="59" y="131"/>
                  </a:cubicBezTo>
                  <a:cubicBezTo>
                    <a:pt x="1" y="143"/>
                    <a:pt x="10" y="240"/>
                    <a:pt x="68" y="240"/>
                  </a:cubicBezTo>
                  <a:cubicBezTo>
                    <a:pt x="70" y="240"/>
                    <a:pt x="71" y="239"/>
                    <a:pt x="73" y="239"/>
                  </a:cubicBezTo>
                  <a:cubicBezTo>
                    <a:pt x="349" y="210"/>
                    <a:pt x="627" y="194"/>
                    <a:pt x="906" y="194"/>
                  </a:cubicBezTo>
                  <a:cubicBezTo>
                    <a:pt x="1000" y="194"/>
                    <a:pt x="1094" y="196"/>
                    <a:pt x="1188" y="200"/>
                  </a:cubicBezTo>
                  <a:cubicBezTo>
                    <a:pt x="1373" y="208"/>
                    <a:pt x="1555" y="219"/>
                    <a:pt x="1739" y="236"/>
                  </a:cubicBezTo>
                  <a:cubicBezTo>
                    <a:pt x="1821" y="243"/>
                    <a:pt x="1903" y="253"/>
                    <a:pt x="1985" y="253"/>
                  </a:cubicBezTo>
                  <a:cubicBezTo>
                    <a:pt x="2075" y="253"/>
                    <a:pt x="2165" y="241"/>
                    <a:pt x="2253" y="202"/>
                  </a:cubicBezTo>
                  <a:cubicBezTo>
                    <a:pt x="2295" y="185"/>
                    <a:pt x="2281" y="126"/>
                    <a:pt x="2253" y="106"/>
                  </a:cubicBezTo>
                  <a:cubicBezTo>
                    <a:pt x="2111" y="6"/>
                    <a:pt x="1934" y="1"/>
                    <a:pt x="1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1"/>
            <p:cNvSpPr/>
            <p:nvPr/>
          </p:nvSpPr>
          <p:spPr>
            <a:xfrm>
              <a:off x="7662938" y="1758487"/>
              <a:ext cx="52788" cy="162205"/>
            </a:xfrm>
            <a:custGeom>
              <a:avLst/>
              <a:gdLst/>
              <a:ahLst/>
              <a:cxnLst/>
              <a:rect l="l" t="t" r="r" b="b"/>
              <a:pathLst>
                <a:path w="2940" h="9034" extrusionOk="0">
                  <a:moveTo>
                    <a:pt x="2837" y="1"/>
                  </a:moveTo>
                  <a:cubicBezTo>
                    <a:pt x="2815" y="1"/>
                    <a:pt x="2792" y="12"/>
                    <a:pt x="2776" y="38"/>
                  </a:cubicBezTo>
                  <a:lnTo>
                    <a:pt x="2776" y="41"/>
                  </a:lnTo>
                  <a:cubicBezTo>
                    <a:pt x="1996" y="1409"/>
                    <a:pt x="1394" y="2879"/>
                    <a:pt x="937" y="4383"/>
                  </a:cubicBezTo>
                  <a:cubicBezTo>
                    <a:pt x="710" y="5132"/>
                    <a:pt x="520" y="5892"/>
                    <a:pt x="370" y="6661"/>
                  </a:cubicBezTo>
                  <a:cubicBezTo>
                    <a:pt x="290" y="7062"/>
                    <a:pt x="222" y="7462"/>
                    <a:pt x="163" y="7865"/>
                  </a:cubicBezTo>
                  <a:cubicBezTo>
                    <a:pt x="114" y="8211"/>
                    <a:pt x="1" y="8614"/>
                    <a:pt x="58" y="8954"/>
                  </a:cubicBezTo>
                  <a:cubicBezTo>
                    <a:pt x="67" y="9010"/>
                    <a:pt x="106" y="9033"/>
                    <a:pt x="148" y="9033"/>
                  </a:cubicBezTo>
                  <a:cubicBezTo>
                    <a:pt x="197" y="9033"/>
                    <a:pt x="251" y="9003"/>
                    <a:pt x="270" y="8954"/>
                  </a:cubicBezTo>
                  <a:cubicBezTo>
                    <a:pt x="330" y="8798"/>
                    <a:pt x="324" y="8625"/>
                    <a:pt x="344" y="8458"/>
                  </a:cubicBezTo>
                  <a:cubicBezTo>
                    <a:pt x="370" y="8236"/>
                    <a:pt x="401" y="8015"/>
                    <a:pt x="432" y="7794"/>
                  </a:cubicBezTo>
                  <a:cubicBezTo>
                    <a:pt x="489" y="7422"/>
                    <a:pt x="554" y="7053"/>
                    <a:pt x="625" y="6684"/>
                  </a:cubicBezTo>
                  <a:cubicBezTo>
                    <a:pt x="776" y="5932"/>
                    <a:pt x="963" y="5186"/>
                    <a:pt x="1181" y="4448"/>
                  </a:cubicBezTo>
                  <a:cubicBezTo>
                    <a:pt x="1627" y="2952"/>
                    <a:pt x="2223" y="1516"/>
                    <a:pt x="2910" y="114"/>
                  </a:cubicBezTo>
                  <a:cubicBezTo>
                    <a:pt x="2939" y="56"/>
                    <a:pt x="2888" y="1"/>
                    <a:pt x="2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1"/>
            <p:cNvSpPr/>
            <p:nvPr/>
          </p:nvSpPr>
          <p:spPr>
            <a:xfrm>
              <a:off x="7667067" y="1783318"/>
              <a:ext cx="22085" cy="55714"/>
            </a:xfrm>
            <a:custGeom>
              <a:avLst/>
              <a:gdLst/>
              <a:ahLst/>
              <a:cxnLst/>
              <a:rect l="l" t="t" r="r" b="b"/>
              <a:pathLst>
                <a:path w="1230" h="3103" extrusionOk="0">
                  <a:moveTo>
                    <a:pt x="1125" y="1"/>
                  </a:moveTo>
                  <a:cubicBezTo>
                    <a:pt x="1102" y="1"/>
                    <a:pt x="1078" y="12"/>
                    <a:pt x="1062" y="40"/>
                  </a:cubicBezTo>
                  <a:cubicBezTo>
                    <a:pt x="798" y="508"/>
                    <a:pt x="571" y="996"/>
                    <a:pt x="389" y="1501"/>
                  </a:cubicBezTo>
                  <a:cubicBezTo>
                    <a:pt x="299" y="1751"/>
                    <a:pt x="222" y="2006"/>
                    <a:pt x="160" y="2262"/>
                  </a:cubicBezTo>
                  <a:cubicBezTo>
                    <a:pt x="97" y="2511"/>
                    <a:pt x="1" y="2790"/>
                    <a:pt x="52" y="3042"/>
                  </a:cubicBezTo>
                  <a:cubicBezTo>
                    <a:pt x="60" y="3082"/>
                    <a:pt x="96" y="3103"/>
                    <a:pt x="132" y="3103"/>
                  </a:cubicBezTo>
                  <a:cubicBezTo>
                    <a:pt x="161" y="3103"/>
                    <a:pt x="190" y="3090"/>
                    <a:pt x="205" y="3062"/>
                  </a:cubicBezTo>
                  <a:cubicBezTo>
                    <a:pt x="324" y="2846"/>
                    <a:pt x="333" y="2565"/>
                    <a:pt x="387" y="2324"/>
                  </a:cubicBezTo>
                  <a:cubicBezTo>
                    <a:pt x="441" y="2077"/>
                    <a:pt x="509" y="1828"/>
                    <a:pt x="582" y="1583"/>
                  </a:cubicBezTo>
                  <a:cubicBezTo>
                    <a:pt x="741" y="1076"/>
                    <a:pt x="946" y="585"/>
                    <a:pt x="1198" y="116"/>
                  </a:cubicBezTo>
                  <a:cubicBezTo>
                    <a:pt x="1229" y="56"/>
                    <a:pt x="1178" y="1"/>
                    <a:pt x="1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1"/>
            <p:cNvSpPr/>
            <p:nvPr/>
          </p:nvSpPr>
          <p:spPr>
            <a:xfrm>
              <a:off x="7591714" y="2083206"/>
              <a:ext cx="37328" cy="95395"/>
            </a:xfrm>
            <a:custGeom>
              <a:avLst/>
              <a:gdLst/>
              <a:ahLst/>
              <a:cxnLst/>
              <a:rect l="l" t="t" r="r" b="b"/>
              <a:pathLst>
                <a:path w="2079" h="5313" extrusionOk="0">
                  <a:moveTo>
                    <a:pt x="1969" y="0"/>
                  </a:moveTo>
                  <a:cubicBezTo>
                    <a:pt x="1944" y="0"/>
                    <a:pt x="1919" y="12"/>
                    <a:pt x="1902" y="40"/>
                  </a:cubicBezTo>
                  <a:lnTo>
                    <a:pt x="1902" y="43"/>
                  </a:lnTo>
                  <a:cubicBezTo>
                    <a:pt x="1439" y="866"/>
                    <a:pt x="1048" y="1726"/>
                    <a:pt x="724" y="2614"/>
                  </a:cubicBezTo>
                  <a:cubicBezTo>
                    <a:pt x="565" y="3051"/>
                    <a:pt x="420" y="3500"/>
                    <a:pt x="307" y="3951"/>
                  </a:cubicBezTo>
                  <a:cubicBezTo>
                    <a:pt x="205" y="4345"/>
                    <a:pt x="0" y="4873"/>
                    <a:pt x="105" y="5279"/>
                  </a:cubicBezTo>
                  <a:cubicBezTo>
                    <a:pt x="112" y="5301"/>
                    <a:pt x="131" y="5313"/>
                    <a:pt x="151" y="5313"/>
                  </a:cubicBezTo>
                  <a:cubicBezTo>
                    <a:pt x="167" y="5313"/>
                    <a:pt x="183" y="5305"/>
                    <a:pt x="193" y="5290"/>
                  </a:cubicBezTo>
                  <a:cubicBezTo>
                    <a:pt x="318" y="5103"/>
                    <a:pt x="344" y="4867"/>
                    <a:pt x="389" y="4655"/>
                  </a:cubicBezTo>
                  <a:cubicBezTo>
                    <a:pt x="438" y="4439"/>
                    <a:pt x="486" y="4229"/>
                    <a:pt x="540" y="4016"/>
                  </a:cubicBezTo>
                  <a:cubicBezTo>
                    <a:pt x="650" y="3576"/>
                    <a:pt x="772" y="3142"/>
                    <a:pt x="914" y="2711"/>
                  </a:cubicBezTo>
                  <a:cubicBezTo>
                    <a:pt x="1212" y="1817"/>
                    <a:pt x="1590" y="951"/>
                    <a:pt x="2044" y="123"/>
                  </a:cubicBezTo>
                  <a:cubicBezTo>
                    <a:pt x="2079" y="58"/>
                    <a:pt x="2024" y="0"/>
                    <a:pt x="1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1"/>
            <p:cNvSpPr/>
            <p:nvPr/>
          </p:nvSpPr>
          <p:spPr>
            <a:xfrm>
              <a:off x="7633349" y="2042073"/>
              <a:ext cx="10629" cy="23898"/>
            </a:xfrm>
            <a:custGeom>
              <a:avLst/>
              <a:gdLst/>
              <a:ahLst/>
              <a:cxnLst/>
              <a:rect l="l" t="t" r="r" b="b"/>
              <a:pathLst>
                <a:path w="592" h="1331" extrusionOk="0">
                  <a:moveTo>
                    <a:pt x="447" y="0"/>
                  </a:moveTo>
                  <a:cubicBezTo>
                    <a:pt x="399" y="0"/>
                    <a:pt x="351" y="27"/>
                    <a:pt x="332" y="87"/>
                  </a:cubicBezTo>
                  <a:cubicBezTo>
                    <a:pt x="270" y="294"/>
                    <a:pt x="207" y="504"/>
                    <a:pt x="139" y="708"/>
                  </a:cubicBezTo>
                  <a:cubicBezTo>
                    <a:pt x="99" y="819"/>
                    <a:pt x="51" y="935"/>
                    <a:pt x="40" y="1049"/>
                  </a:cubicBezTo>
                  <a:cubicBezTo>
                    <a:pt x="31" y="1134"/>
                    <a:pt x="0" y="1298"/>
                    <a:pt x="111" y="1327"/>
                  </a:cubicBezTo>
                  <a:cubicBezTo>
                    <a:pt x="121" y="1329"/>
                    <a:pt x="130" y="1331"/>
                    <a:pt x="140" y="1331"/>
                  </a:cubicBezTo>
                  <a:cubicBezTo>
                    <a:pt x="234" y="1331"/>
                    <a:pt x="284" y="1195"/>
                    <a:pt x="318" y="1122"/>
                  </a:cubicBezTo>
                  <a:cubicBezTo>
                    <a:pt x="366" y="1020"/>
                    <a:pt x="386" y="895"/>
                    <a:pt x="411" y="785"/>
                  </a:cubicBezTo>
                  <a:cubicBezTo>
                    <a:pt x="457" y="572"/>
                    <a:pt x="514" y="362"/>
                    <a:pt x="568" y="152"/>
                  </a:cubicBezTo>
                  <a:cubicBezTo>
                    <a:pt x="591" y="60"/>
                    <a:pt x="519" y="0"/>
                    <a:pt x="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1"/>
            <p:cNvSpPr/>
            <p:nvPr/>
          </p:nvSpPr>
          <p:spPr>
            <a:xfrm>
              <a:off x="7349027" y="2117571"/>
              <a:ext cx="17757" cy="102110"/>
            </a:xfrm>
            <a:custGeom>
              <a:avLst/>
              <a:gdLst/>
              <a:ahLst/>
              <a:cxnLst/>
              <a:rect l="l" t="t" r="r" b="b"/>
              <a:pathLst>
                <a:path w="989" h="5687" extrusionOk="0">
                  <a:moveTo>
                    <a:pt x="909" y="0"/>
                  </a:moveTo>
                  <a:cubicBezTo>
                    <a:pt x="883" y="0"/>
                    <a:pt x="857" y="15"/>
                    <a:pt x="846" y="48"/>
                  </a:cubicBezTo>
                  <a:cubicBezTo>
                    <a:pt x="563" y="990"/>
                    <a:pt x="324" y="1938"/>
                    <a:pt x="185" y="2914"/>
                  </a:cubicBezTo>
                  <a:cubicBezTo>
                    <a:pt x="123" y="3374"/>
                    <a:pt x="80" y="3833"/>
                    <a:pt x="55" y="4296"/>
                  </a:cubicBezTo>
                  <a:cubicBezTo>
                    <a:pt x="41" y="4529"/>
                    <a:pt x="32" y="4761"/>
                    <a:pt x="29" y="4994"/>
                  </a:cubicBezTo>
                  <a:cubicBezTo>
                    <a:pt x="24" y="5215"/>
                    <a:pt x="1" y="5439"/>
                    <a:pt x="94" y="5641"/>
                  </a:cubicBezTo>
                  <a:cubicBezTo>
                    <a:pt x="109" y="5671"/>
                    <a:pt x="143" y="5687"/>
                    <a:pt x="177" y="5687"/>
                  </a:cubicBezTo>
                  <a:cubicBezTo>
                    <a:pt x="209" y="5687"/>
                    <a:pt x="242" y="5672"/>
                    <a:pt x="256" y="5641"/>
                  </a:cubicBezTo>
                  <a:cubicBezTo>
                    <a:pt x="330" y="5465"/>
                    <a:pt x="316" y="5286"/>
                    <a:pt x="319" y="5096"/>
                  </a:cubicBezTo>
                  <a:cubicBezTo>
                    <a:pt x="321" y="4861"/>
                    <a:pt x="327" y="4628"/>
                    <a:pt x="339" y="4395"/>
                  </a:cubicBezTo>
                  <a:cubicBezTo>
                    <a:pt x="358" y="3913"/>
                    <a:pt x="401" y="3430"/>
                    <a:pt x="452" y="2951"/>
                  </a:cubicBezTo>
                  <a:cubicBezTo>
                    <a:pt x="560" y="1989"/>
                    <a:pt x="722" y="1021"/>
                    <a:pt x="977" y="84"/>
                  </a:cubicBezTo>
                  <a:cubicBezTo>
                    <a:pt x="989" y="33"/>
                    <a:pt x="949"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1"/>
            <p:cNvSpPr/>
            <p:nvPr/>
          </p:nvSpPr>
          <p:spPr>
            <a:xfrm>
              <a:off x="7374306" y="2072595"/>
              <a:ext cx="7757" cy="21277"/>
            </a:xfrm>
            <a:custGeom>
              <a:avLst/>
              <a:gdLst/>
              <a:ahLst/>
              <a:cxnLst/>
              <a:rect l="l" t="t" r="r" b="b"/>
              <a:pathLst>
                <a:path w="432" h="1185" extrusionOk="0">
                  <a:moveTo>
                    <a:pt x="320" y="1"/>
                  </a:moveTo>
                  <a:cubicBezTo>
                    <a:pt x="275" y="1"/>
                    <a:pt x="234" y="30"/>
                    <a:pt x="222" y="75"/>
                  </a:cubicBezTo>
                  <a:lnTo>
                    <a:pt x="219" y="75"/>
                  </a:lnTo>
                  <a:cubicBezTo>
                    <a:pt x="139" y="288"/>
                    <a:pt x="60" y="509"/>
                    <a:pt x="29" y="733"/>
                  </a:cubicBezTo>
                  <a:cubicBezTo>
                    <a:pt x="20" y="793"/>
                    <a:pt x="12" y="853"/>
                    <a:pt x="6" y="912"/>
                  </a:cubicBezTo>
                  <a:cubicBezTo>
                    <a:pt x="0" y="943"/>
                    <a:pt x="0" y="980"/>
                    <a:pt x="6" y="1012"/>
                  </a:cubicBezTo>
                  <a:cubicBezTo>
                    <a:pt x="15" y="1040"/>
                    <a:pt x="23" y="1063"/>
                    <a:pt x="32" y="1091"/>
                  </a:cubicBezTo>
                  <a:cubicBezTo>
                    <a:pt x="41" y="1137"/>
                    <a:pt x="73" y="1184"/>
                    <a:pt x="122" y="1184"/>
                  </a:cubicBezTo>
                  <a:cubicBezTo>
                    <a:pt x="131" y="1184"/>
                    <a:pt x="141" y="1183"/>
                    <a:pt x="151" y="1179"/>
                  </a:cubicBezTo>
                  <a:cubicBezTo>
                    <a:pt x="207" y="1156"/>
                    <a:pt x="220" y="1095"/>
                    <a:pt x="236" y="1044"/>
                  </a:cubicBezTo>
                  <a:lnTo>
                    <a:pt x="236" y="1044"/>
                  </a:lnTo>
                  <a:cubicBezTo>
                    <a:pt x="273" y="978"/>
                    <a:pt x="266" y="890"/>
                    <a:pt x="276" y="816"/>
                  </a:cubicBezTo>
                  <a:cubicBezTo>
                    <a:pt x="284" y="742"/>
                    <a:pt x="293" y="668"/>
                    <a:pt x="304" y="594"/>
                  </a:cubicBezTo>
                  <a:cubicBezTo>
                    <a:pt x="330" y="435"/>
                    <a:pt x="366" y="279"/>
                    <a:pt x="418" y="129"/>
                  </a:cubicBezTo>
                  <a:cubicBezTo>
                    <a:pt x="432" y="75"/>
                    <a:pt x="401" y="18"/>
                    <a:pt x="347" y="4"/>
                  </a:cubicBezTo>
                  <a:cubicBezTo>
                    <a:pt x="338" y="2"/>
                    <a:pt x="329"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1"/>
            <p:cNvSpPr/>
            <p:nvPr/>
          </p:nvSpPr>
          <p:spPr>
            <a:xfrm>
              <a:off x="7343892" y="2096115"/>
              <a:ext cx="15172" cy="52518"/>
            </a:xfrm>
            <a:custGeom>
              <a:avLst/>
              <a:gdLst/>
              <a:ahLst/>
              <a:cxnLst/>
              <a:rect l="l" t="t" r="r" b="b"/>
              <a:pathLst>
                <a:path w="845" h="2925" extrusionOk="0">
                  <a:moveTo>
                    <a:pt x="751" y="1"/>
                  </a:moveTo>
                  <a:cubicBezTo>
                    <a:pt x="719" y="1"/>
                    <a:pt x="686" y="18"/>
                    <a:pt x="673" y="56"/>
                  </a:cubicBezTo>
                  <a:lnTo>
                    <a:pt x="670" y="56"/>
                  </a:lnTo>
                  <a:cubicBezTo>
                    <a:pt x="505" y="519"/>
                    <a:pt x="363" y="993"/>
                    <a:pt x="244" y="1470"/>
                  </a:cubicBezTo>
                  <a:cubicBezTo>
                    <a:pt x="187" y="1711"/>
                    <a:pt x="139" y="1952"/>
                    <a:pt x="97" y="2193"/>
                  </a:cubicBezTo>
                  <a:cubicBezTo>
                    <a:pt x="57" y="2406"/>
                    <a:pt x="0" y="2661"/>
                    <a:pt x="65" y="2874"/>
                  </a:cubicBezTo>
                  <a:cubicBezTo>
                    <a:pt x="75" y="2908"/>
                    <a:pt x="104" y="2925"/>
                    <a:pt x="133" y="2925"/>
                  </a:cubicBezTo>
                  <a:cubicBezTo>
                    <a:pt x="156" y="2925"/>
                    <a:pt x="179" y="2914"/>
                    <a:pt x="193" y="2891"/>
                  </a:cubicBezTo>
                  <a:cubicBezTo>
                    <a:pt x="307" y="2696"/>
                    <a:pt x="315" y="2429"/>
                    <a:pt x="346" y="2210"/>
                  </a:cubicBezTo>
                  <a:cubicBezTo>
                    <a:pt x="383" y="1975"/>
                    <a:pt x="423" y="1739"/>
                    <a:pt x="468" y="1506"/>
                  </a:cubicBezTo>
                  <a:cubicBezTo>
                    <a:pt x="562" y="1030"/>
                    <a:pt x="681" y="559"/>
                    <a:pt x="826" y="96"/>
                  </a:cubicBezTo>
                  <a:cubicBezTo>
                    <a:pt x="845" y="38"/>
                    <a:pt x="798" y="1"/>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1"/>
            <p:cNvSpPr/>
            <p:nvPr/>
          </p:nvSpPr>
          <p:spPr>
            <a:xfrm>
              <a:off x="7236544" y="2210627"/>
              <a:ext cx="78535" cy="10611"/>
            </a:xfrm>
            <a:custGeom>
              <a:avLst/>
              <a:gdLst/>
              <a:ahLst/>
              <a:cxnLst/>
              <a:rect l="l" t="t" r="r" b="b"/>
              <a:pathLst>
                <a:path w="4374" h="591" extrusionOk="0">
                  <a:moveTo>
                    <a:pt x="3109" y="0"/>
                  </a:moveTo>
                  <a:cubicBezTo>
                    <a:pt x="2885" y="0"/>
                    <a:pt x="2662" y="14"/>
                    <a:pt x="2457" y="15"/>
                  </a:cubicBezTo>
                  <a:cubicBezTo>
                    <a:pt x="1660" y="18"/>
                    <a:pt x="865" y="69"/>
                    <a:pt x="76" y="163"/>
                  </a:cubicBezTo>
                  <a:cubicBezTo>
                    <a:pt x="5" y="171"/>
                    <a:pt x="0" y="280"/>
                    <a:pt x="69" y="280"/>
                  </a:cubicBezTo>
                  <a:cubicBezTo>
                    <a:pt x="71" y="280"/>
                    <a:pt x="74" y="279"/>
                    <a:pt x="76" y="279"/>
                  </a:cubicBezTo>
                  <a:cubicBezTo>
                    <a:pt x="775" y="208"/>
                    <a:pt x="1476" y="171"/>
                    <a:pt x="2179" y="160"/>
                  </a:cubicBezTo>
                  <a:cubicBezTo>
                    <a:pt x="2306" y="158"/>
                    <a:pt x="2434" y="156"/>
                    <a:pt x="2561" y="156"/>
                  </a:cubicBezTo>
                  <a:cubicBezTo>
                    <a:pt x="2774" y="156"/>
                    <a:pt x="2987" y="161"/>
                    <a:pt x="3201" y="177"/>
                  </a:cubicBezTo>
                  <a:cubicBezTo>
                    <a:pt x="3490" y="197"/>
                    <a:pt x="3828" y="225"/>
                    <a:pt x="3979" y="506"/>
                  </a:cubicBezTo>
                  <a:cubicBezTo>
                    <a:pt x="4010" y="567"/>
                    <a:pt x="4058" y="591"/>
                    <a:pt x="4106" y="591"/>
                  </a:cubicBezTo>
                  <a:cubicBezTo>
                    <a:pt x="4236" y="591"/>
                    <a:pt x="4374" y="419"/>
                    <a:pt x="4240" y="308"/>
                  </a:cubicBezTo>
                  <a:cubicBezTo>
                    <a:pt x="3928" y="47"/>
                    <a:pt x="3517" y="0"/>
                    <a:pt x="3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1"/>
            <p:cNvSpPr/>
            <p:nvPr/>
          </p:nvSpPr>
          <p:spPr>
            <a:xfrm>
              <a:off x="7435135" y="2239390"/>
              <a:ext cx="67277" cy="8762"/>
            </a:xfrm>
            <a:custGeom>
              <a:avLst/>
              <a:gdLst/>
              <a:ahLst/>
              <a:cxnLst/>
              <a:rect l="l" t="t" r="r" b="b"/>
              <a:pathLst>
                <a:path w="3747" h="488" extrusionOk="0">
                  <a:moveTo>
                    <a:pt x="115" y="1"/>
                  </a:moveTo>
                  <a:cubicBezTo>
                    <a:pt x="31" y="1"/>
                    <a:pt x="1" y="123"/>
                    <a:pt x="89" y="150"/>
                  </a:cubicBezTo>
                  <a:lnTo>
                    <a:pt x="89" y="153"/>
                  </a:lnTo>
                  <a:cubicBezTo>
                    <a:pt x="625" y="309"/>
                    <a:pt x="1173" y="405"/>
                    <a:pt x="1729" y="445"/>
                  </a:cubicBezTo>
                  <a:cubicBezTo>
                    <a:pt x="1942" y="460"/>
                    <a:pt x="2153" y="467"/>
                    <a:pt x="2364" y="467"/>
                  </a:cubicBezTo>
                  <a:cubicBezTo>
                    <a:pt x="2431" y="467"/>
                    <a:pt x="2499" y="466"/>
                    <a:pt x="2566" y="465"/>
                  </a:cubicBezTo>
                  <a:cubicBezTo>
                    <a:pt x="2736" y="462"/>
                    <a:pt x="2919" y="442"/>
                    <a:pt x="3099" y="442"/>
                  </a:cubicBezTo>
                  <a:cubicBezTo>
                    <a:pt x="3219" y="442"/>
                    <a:pt x="3337" y="451"/>
                    <a:pt x="3449" y="479"/>
                  </a:cubicBezTo>
                  <a:cubicBezTo>
                    <a:pt x="3472" y="485"/>
                    <a:pt x="3494" y="488"/>
                    <a:pt x="3513" y="488"/>
                  </a:cubicBezTo>
                  <a:cubicBezTo>
                    <a:pt x="3747" y="488"/>
                    <a:pt x="3721" y="97"/>
                    <a:pt x="3512" y="97"/>
                  </a:cubicBezTo>
                  <a:cubicBezTo>
                    <a:pt x="3480" y="97"/>
                    <a:pt x="3444" y="106"/>
                    <a:pt x="3403" y="127"/>
                  </a:cubicBezTo>
                  <a:cubicBezTo>
                    <a:pt x="3159" y="255"/>
                    <a:pt x="2836" y="246"/>
                    <a:pt x="2566" y="249"/>
                  </a:cubicBezTo>
                  <a:cubicBezTo>
                    <a:pt x="2511" y="251"/>
                    <a:pt x="2455" y="251"/>
                    <a:pt x="2399" y="251"/>
                  </a:cubicBezTo>
                  <a:cubicBezTo>
                    <a:pt x="2187" y="251"/>
                    <a:pt x="1974" y="243"/>
                    <a:pt x="1763" y="229"/>
                  </a:cubicBezTo>
                  <a:cubicBezTo>
                    <a:pt x="1213" y="193"/>
                    <a:pt x="668" y="116"/>
                    <a:pt x="131" y="2"/>
                  </a:cubicBezTo>
                  <a:cubicBezTo>
                    <a:pt x="126" y="1"/>
                    <a:pt x="120"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1"/>
            <p:cNvSpPr/>
            <p:nvPr/>
          </p:nvSpPr>
          <p:spPr>
            <a:xfrm>
              <a:off x="7654266" y="2309842"/>
              <a:ext cx="125487" cy="34079"/>
            </a:xfrm>
            <a:custGeom>
              <a:avLst/>
              <a:gdLst/>
              <a:ahLst/>
              <a:cxnLst/>
              <a:rect l="l" t="t" r="r" b="b"/>
              <a:pathLst>
                <a:path w="6989" h="1898" extrusionOk="0">
                  <a:moveTo>
                    <a:pt x="74" y="0"/>
                  </a:moveTo>
                  <a:cubicBezTo>
                    <a:pt x="29" y="0"/>
                    <a:pt x="1" y="64"/>
                    <a:pt x="47" y="91"/>
                  </a:cubicBezTo>
                  <a:lnTo>
                    <a:pt x="50" y="91"/>
                  </a:lnTo>
                  <a:cubicBezTo>
                    <a:pt x="524" y="355"/>
                    <a:pt x="1049" y="435"/>
                    <a:pt x="1579" y="511"/>
                  </a:cubicBezTo>
                  <a:cubicBezTo>
                    <a:pt x="2201" y="602"/>
                    <a:pt x="2822" y="693"/>
                    <a:pt x="3447" y="784"/>
                  </a:cubicBezTo>
                  <a:cubicBezTo>
                    <a:pt x="4025" y="866"/>
                    <a:pt x="4607" y="945"/>
                    <a:pt x="5189" y="1022"/>
                  </a:cubicBezTo>
                  <a:cubicBezTo>
                    <a:pt x="5518" y="1065"/>
                    <a:pt x="5867" y="1087"/>
                    <a:pt x="6174" y="1223"/>
                  </a:cubicBezTo>
                  <a:cubicBezTo>
                    <a:pt x="6318" y="1289"/>
                    <a:pt x="6463" y="1380"/>
                    <a:pt x="6548" y="1516"/>
                  </a:cubicBezTo>
                  <a:cubicBezTo>
                    <a:pt x="6616" y="1624"/>
                    <a:pt x="6628" y="1748"/>
                    <a:pt x="6693" y="1853"/>
                  </a:cubicBezTo>
                  <a:cubicBezTo>
                    <a:pt x="6712" y="1883"/>
                    <a:pt x="6742" y="1897"/>
                    <a:pt x="6772" y="1897"/>
                  </a:cubicBezTo>
                  <a:cubicBezTo>
                    <a:pt x="6810" y="1897"/>
                    <a:pt x="6849" y="1874"/>
                    <a:pt x="6863" y="1831"/>
                  </a:cubicBezTo>
                  <a:cubicBezTo>
                    <a:pt x="6988" y="1411"/>
                    <a:pt x="6389" y="1067"/>
                    <a:pt x="6066" y="977"/>
                  </a:cubicBezTo>
                  <a:cubicBezTo>
                    <a:pt x="5782" y="894"/>
                    <a:pt x="5481" y="872"/>
                    <a:pt x="5189" y="835"/>
                  </a:cubicBezTo>
                  <a:cubicBezTo>
                    <a:pt x="4834" y="786"/>
                    <a:pt x="4479" y="735"/>
                    <a:pt x="4125" y="693"/>
                  </a:cubicBezTo>
                  <a:cubicBezTo>
                    <a:pt x="3452" y="608"/>
                    <a:pt x="2777" y="528"/>
                    <a:pt x="2101" y="446"/>
                  </a:cubicBezTo>
                  <a:cubicBezTo>
                    <a:pt x="1426" y="366"/>
                    <a:pt x="708" y="332"/>
                    <a:pt x="98" y="6"/>
                  </a:cubicBezTo>
                  <a:cubicBezTo>
                    <a:pt x="90" y="2"/>
                    <a:pt x="82"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1"/>
            <p:cNvSpPr/>
            <p:nvPr/>
          </p:nvSpPr>
          <p:spPr>
            <a:xfrm>
              <a:off x="7889628" y="2342231"/>
              <a:ext cx="41638" cy="11078"/>
            </a:xfrm>
            <a:custGeom>
              <a:avLst/>
              <a:gdLst/>
              <a:ahLst/>
              <a:cxnLst/>
              <a:rect l="l" t="t" r="r" b="b"/>
              <a:pathLst>
                <a:path w="2319" h="617" extrusionOk="0">
                  <a:moveTo>
                    <a:pt x="95" y="1"/>
                  </a:moveTo>
                  <a:cubicBezTo>
                    <a:pt x="41" y="1"/>
                    <a:pt x="0" y="79"/>
                    <a:pt x="60" y="103"/>
                  </a:cubicBezTo>
                  <a:cubicBezTo>
                    <a:pt x="403" y="251"/>
                    <a:pt x="769" y="342"/>
                    <a:pt x="1133" y="430"/>
                  </a:cubicBezTo>
                  <a:cubicBezTo>
                    <a:pt x="1317" y="472"/>
                    <a:pt x="1504" y="512"/>
                    <a:pt x="1692" y="549"/>
                  </a:cubicBezTo>
                  <a:cubicBezTo>
                    <a:pt x="1828" y="578"/>
                    <a:pt x="1970" y="617"/>
                    <a:pt x="2110" y="617"/>
                  </a:cubicBezTo>
                  <a:cubicBezTo>
                    <a:pt x="2151" y="617"/>
                    <a:pt x="2191" y="613"/>
                    <a:pt x="2231" y="606"/>
                  </a:cubicBezTo>
                  <a:cubicBezTo>
                    <a:pt x="2305" y="592"/>
                    <a:pt x="2319" y="475"/>
                    <a:pt x="2251" y="441"/>
                  </a:cubicBezTo>
                  <a:cubicBezTo>
                    <a:pt x="2086" y="359"/>
                    <a:pt x="1890" y="359"/>
                    <a:pt x="1709" y="330"/>
                  </a:cubicBezTo>
                  <a:cubicBezTo>
                    <a:pt x="1530" y="302"/>
                    <a:pt x="1360" y="274"/>
                    <a:pt x="1184" y="240"/>
                  </a:cubicBezTo>
                  <a:cubicBezTo>
                    <a:pt x="821" y="169"/>
                    <a:pt x="466" y="69"/>
                    <a:pt x="103" y="1"/>
                  </a:cubicBezTo>
                  <a:cubicBezTo>
                    <a:pt x="100" y="1"/>
                    <a:pt x="9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1"/>
            <p:cNvSpPr/>
            <p:nvPr/>
          </p:nvSpPr>
          <p:spPr>
            <a:xfrm>
              <a:off x="7000069" y="2143927"/>
              <a:ext cx="94587" cy="24742"/>
            </a:xfrm>
            <a:custGeom>
              <a:avLst/>
              <a:gdLst/>
              <a:ahLst/>
              <a:cxnLst/>
              <a:rect l="l" t="t" r="r" b="b"/>
              <a:pathLst>
                <a:path w="5268" h="1378" extrusionOk="0">
                  <a:moveTo>
                    <a:pt x="66" y="0"/>
                  </a:moveTo>
                  <a:cubicBezTo>
                    <a:pt x="24" y="0"/>
                    <a:pt x="0" y="72"/>
                    <a:pt x="46" y="92"/>
                  </a:cubicBezTo>
                  <a:cubicBezTo>
                    <a:pt x="829" y="438"/>
                    <a:pt x="1641" y="716"/>
                    <a:pt x="2472" y="921"/>
                  </a:cubicBezTo>
                  <a:cubicBezTo>
                    <a:pt x="2895" y="1023"/>
                    <a:pt x="3321" y="1108"/>
                    <a:pt x="3749" y="1176"/>
                  </a:cubicBezTo>
                  <a:cubicBezTo>
                    <a:pt x="4186" y="1244"/>
                    <a:pt x="4646" y="1253"/>
                    <a:pt x="5072" y="1372"/>
                  </a:cubicBezTo>
                  <a:cubicBezTo>
                    <a:pt x="5085" y="1376"/>
                    <a:pt x="5098" y="1378"/>
                    <a:pt x="5110" y="1378"/>
                  </a:cubicBezTo>
                  <a:cubicBezTo>
                    <a:pt x="5250" y="1378"/>
                    <a:pt x="5267" y="1135"/>
                    <a:pt x="5098" y="1135"/>
                  </a:cubicBezTo>
                  <a:cubicBezTo>
                    <a:pt x="5090" y="1135"/>
                    <a:pt x="5081" y="1135"/>
                    <a:pt x="5072" y="1136"/>
                  </a:cubicBezTo>
                  <a:cubicBezTo>
                    <a:pt x="4975" y="1150"/>
                    <a:pt x="4877" y="1155"/>
                    <a:pt x="4777" y="1155"/>
                  </a:cubicBezTo>
                  <a:cubicBezTo>
                    <a:pt x="4401" y="1155"/>
                    <a:pt x="4008" y="1076"/>
                    <a:pt x="3647" y="1017"/>
                  </a:cubicBezTo>
                  <a:cubicBezTo>
                    <a:pt x="3250" y="952"/>
                    <a:pt x="2855" y="873"/>
                    <a:pt x="2466" y="776"/>
                  </a:cubicBezTo>
                  <a:cubicBezTo>
                    <a:pt x="1652" y="577"/>
                    <a:pt x="857" y="319"/>
                    <a:pt x="83" y="4"/>
                  </a:cubicBezTo>
                  <a:cubicBezTo>
                    <a:pt x="77" y="2"/>
                    <a:pt x="71"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1"/>
            <p:cNvSpPr/>
            <p:nvPr/>
          </p:nvSpPr>
          <p:spPr>
            <a:xfrm>
              <a:off x="7030106" y="2167573"/>
              <a:ext cx="47276" cy="12443"/>
            </a:xfrm>
            <a:custGeom>
              <a:avLst/>
              <a:gdLst/>
              <a:ahLst/>
              <a:cxnLst/>
              <a:rect l="l" t="t" r="r" b="b"/>
              <a:pathLst>
                <a:path w="2633" h="693" extrusionOk="0">
                  <a:moveTo>
                    <a:pt x="93" y="1"/>
                  </a:moveTo>
                  <a:cubicBezTo>
                    <a:pt x="22" y="1"/>
                    <a:pt x="1" y="111"/>
                    <a:pt x="81" y="137"/>
                  </a:cubicBezTo>
                  <a:lnTo>
                    <a:pt x="78" y="137"/>
                  </a:lnTo>
                  <a:cubicBezTo>
                    <a:pt x="470" y="273"/>
                    <a:pt x="867" y="410"/>
                    <a:pt x="1270" y="503"/>
                  </a:cubicBezTo>
                  <a:cubicBezTo>
                    <a:pt x="1469" y="549"/>
                    <a:pt x="1670" y="589"/>
                    <a:pt x="1872" y="620"/>
                  </a:cubicBezTo>
                  <a:cubicBezTo>
                    <a:pt x="2051" y="647"/>
                    <a:pt x="2243" y="693"/>
                    <a:pt x="2423" y="693"/>
                  </a:cubicBezTo>
                  <a:cubicBezTo>
                    <a:pt x="2446" y="693"/>
                    <a:pt x="2468" y="692"/>
                    <a:pt x="2491" y="691"/>
                  </a:cubicBezTo>
                  <a:cubicBezTo>
                    <a:pt x="2536" y="691"/>
                    <a:pt x="2578" y="668"/>
                    <a:pt x="2601" y="628"/>
                  </a:cubicBezTo>
                  <a:lnTo>
                    <a:pt x="2615" y="603"/>
                  </a:lnTo>
                  <a:cubicBezTo>
                    <a:pt x="2630" y="589"/>
                    <a:pt x="2632" y="569"/>
                    <a:pt x="2624" y="552"/>
                  </a:cubicBezTo>
                  <a:lnTo>
                    <a:pt x="2613" y="532"/>
                  </a:lnTo>
                  <a:cubicBezTo>
                    <a:pt x="2601" y="489"/>
                    <a:pt x="2567" y="455"/>
                    <a:pt x="2525" y="441"/>
                  </a:cubicBezTo>
                  <a:cubicBezTo>
                    <a:pt x="2332" y="390"/>
                    <a:pt x="2116" y="396"/>
                    <a:pt x="1917" y="367"/>
                  </a:cubicBezTo>
                  <a:cubicBezTo>
                    <a:pt x="1719" y="342"/>
                    <a:pt x="1511" y="308"/>
                    <a:pt x="1310" y="273"/>
                  </a:cubicBezTo>
                  <a:cubicBezTo>
                    <a:pt x="907" y="200"/>
                    <a:pt x="510" y="123"/>
                    <a:pt x="115" y="4"/>
                  </a:cubicBezTo>
                  <a:cubicBezTo>
                    <a:pt x="107" y="2"/>
                    <a:pt x="100"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1"/>
            <p:cNvSpPr/>
            <p:nvPr/>
          </p:nvSpPr>
          <p:spPr>
            <a:xfrm>
              <a:off x="7039604" y="2185060"/>
              <a:ext cx="37167" cy="10252"/>
            </a:xfrm>
            <a:custGeom>
              <a:avLst/>
              <a:gdLst/>
              <a:ahLst/>
              <a:cxnLst/>
              <a:rect l="l" t="t" r="r" b="b"/>
              <a:pathLst>
                <a:path w="2070" h="571" extrusionOk="0">
                  <a:moveTo>
                    <a:pt x="191" y="1"/>
                  </a:moveTo>
                  <a:cubicBezTo>
                    <a:pt x="48" y="1"/>
                    <a:pt x="0" y="223"/>
                    <a:pt x="157" y="273"/>
                  </a:cubicBezTo>
                  <a:cubicBezTo>
                    <a:pt x="463" y="375"/>
                    <a:pt x="775" y="457"/>
                    <a:pt x="1096" y="514"/>
                  </a:cubicBezTo>
                  <a:cubicBezTo>
                    <a:pt x="1258" y="542"/>
                    <a:pt x="1419" y="562"/>
                    <a:pt x="1584" y="571"/>
                  </a:cubicBezTo>
                  <a:cubicBezTo>
                    <a:pt x="1666" y="568"/>
                    <a:pt x="1749" y="560"/>
                    <a:pt x="1828" y="542"/>
                  </a:cubicBezTo>
                  <a:cubicBezTo>
                    <a:pt x="1905" y="531"/>
                    <a:pt x="1976" y="517"/>
                    <a:pt x="2035" y="463"/>
                  </a:cubicBezTo>
                  <a:cubicBezTo>
                    <a:pt x="2069" y="432"/>
                    <a:pt x="2069" y="378"/>
                    <a:pt x="2035" y="344"/>
                  </a:cubicBezTo>
                  <a:cubicBezTo>
                    <a:pt x="1981" y="298"/>
                    <a:pt x="1913" y="270"/>
                    <a:pt x="1845" y="259"/>
                  </a:cubicBezTo>
                  <a:cubicBezTo>
                    <a:pt x="1763" y="236"/>
                    <a:pt x="1683" y="219"/>
                    <a:pt x="1601" y="205"/>
                  </a:cubicBezTo>
                  <a:cubicBezTo>
                    <a:pt x="1448" y="188"/>
                    <a:pt x="1295" y="176"/>
                    <a:pt x="1144" y="157"/>
                  </a:cubicBezTo>
                  <a:cubicBezTo>
                    <a:pt x="835" y="125"/>
                    <a:pt x="531" y="74"/>
                    <a:pt x="230" y="6"/>
                  </a:cubicBezTo>
                  <a:cubicBezTo>
                    <a:pt x="217" y="2"/>
                    <a:pt x="203"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1"/>
            <p:cNvSpPr/>
            <p:nvPr/>
          </p:nvSpPr>
          <p:spPr>
            <a:xfrm>
              <a:off x="7110685" y="2353183"/>
              <a:ext cx="70024" cy="19409"/>
            </a:xfrm>
            <a:custGeom>
              <a:avLst/>
              <a:gdLst/>
              <a:ahLst/>
              <a:cxnLst/>
              <a:rect l="l" t="t" r="r" b="b"/>
              <a:pathLst>
                <a:path w="3900" h="1081" extrusionOk="0">
                  <a:moveTo>
                    <a:pt x="1144" y="1"/>
                  </a:moveTo>
                  <a:cubicBezTo>
                    <a:pt x="794" y="1"/>
                    <a:pt x="445" y="38"/>
                    <a:pt x="103" y="112"/>
                  </a:cubicBezTo>
                  <a:cubicBezTo>
                    <a:pt x="0" y="134"/>
                    <a:pt x="38" y="275"/>
                    <a:pt x="130" y="275"/>
                  </a:cubicBezTo>
                  <a:cubicBezTo>
                    <a:pt x="135" y="275"/>
                    <a:pt x="140" y="275"/>
                    <a:pt x="145" y="274"/>
                  </a:cubicBezTo>
                  <a:lnTo>
                    <a:pt x="148" y="274"/>
                  </a:lnTo>
                  <a:cubicBezTo>
                    <a:pt x="390" y="237"/>
                    <a:pt x="634" y="219"/>
                    <a:pt x="877" y="219"/>
                  </a:cubicBezTo>
                  <a:cubicBezTo>
                    <a:pt x="1253" y="219"/>
                    <a:pt x="1628" y="263"/>
                    <a:pt x="1995" y="350"/>
                  </a:cubicBezTo>
                  <a:cubicBezTo>
                    <a:pt x="2296" y="419"/>
                    <a:pt x="2588" y="518"/>
                    <a:pt x="2867" y="648"/>
                  </a:cubicBezTo>
                  <a:cubicBezTo>
                    <a:pt x="2991" y="711"/>
                    <a:pt x="3113" y="776"/>
                    <a:pt x="3233" y="850"/>
                  </a:cubicBezTo>
                  <a:cubicBezTo>
                    <a:pt x="3355" y="927"/>
                    <a:pt x="3463" y="1040"/>
                    <a:pt x="3604" y="1074"/>
                  </a:cubicBezTo>
                  <a:cubicBezTo>
                    <a:pt x="3621" y="1079"/>
                    <a:pt x="3638" y="1081"/>
                    <a:pt x="3655" y="1081"/>
                  </a:cubicBezTo>
                  <a:cubicBezTo>
                    <a:pt x="3724" y="1081"/>
                    <a:pt x="3790" y="1045"/>
                    <a:pt x="3829" y="983"/>
                  </a:cubicBezTo>
                  <a:lnTo>
                    <a:pt x="3843" y="958"/>
                  </a:lnTo>
                  <a:cubicBezTo>
                    <a:pt x="3900" y="858"/>
                    <a:pt x="3848" y="731"/>
                    <a:pt x="3738" y="699"/>
                  </a:cubicBezTo>
                  <a:cubicBezTo>
                    <a:pt x="3460" y="626"/>
                    <a:pt x="3199" y="447"/>
                    <a:pt x="2929" y="345"/>
                  </a:cubicBezTo>
                  <a:cubicBezTo>
                    <a:pt x="2623" y="223"/>
                    <a:pt x="2302" y="132"/>
                    <a:pt x="1978" y="72"/>
                  </a:cubicBezTo>
                  <a:cubicBezTo>
                    <a:pt x="1702" y="24"/>
                    <a:pt x="1423"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1"/>
            <p:cNvSpPr/>
            <p:nvPr/>
          </p:nvSpPr>
          <p:spPr>
            <a:xfrm>
              <a:off x="7149196" y="2368767"/>
              <a:ext cx="20864" cy="12515"/>
            </a:xfrm>
            <a:custGeom>
              <a:avLst/>
              <a:gdLst/>
              <a:ahLst/>
              <a:cxnLst/>
              <a:rect l="l" t="t" r="r" b="b"/>
              <a:pathLst>
                <a:path w="1162" h="697" extrusionOk="0">
                  <a:moveTo>
                    <a:pt x="104" y="1"/>
                  </a:moveTo>
                  <a:cubicBezTo>
                    <a:pt x="67" y="1"/>
                    <a:pt x="34" y="24"/>
                    <a:pt x="18" y="59"/>
                  </a:cubicBezTo>
                  <a:cubicBezTo>
                    <a:pt x="1" y="101"/>
                    <a:pt x="15" y="152"/>
                    <a:pt x="58" y="175"/>
                  </a:cubicBezTo>
                  <a:lnTo>
                    <a:pt x="55" y="175"/>
                  </a:lnTo>
                  <a:cubicBezTo>
                    <a:pt x="134" y="206"/>
                    <a:pt x="208" y="246"/>
                    <a:pt x="279" y="291"/>
                  </a:cubicBezTo>
                  <a:cubicBezTo>
                    <a:pt x="341" y="337"/>
                    <a:pt x="415" y="371"/>
                    <a:pt x="483" y="410"/>
                  </a:cubicBezTo>
                  <a:lnTo>
                    <a:pt x="512" y="427"/>
                  </a:lnTo>
                  <a:cubicBezTo>
                    <a:pt x="507" y="421"/>
                    <a:pt x="504" y="419"/>
                    <a:pt x="505" y="419"/>
                  </a:cubicBezTo>
                  <a:lnTo>
                    <a:pt x="505" y="419"/>
                  </a:lnTo>
                  <a:cubicBezTo>
                    <a:pt x="506" y="419"/>
                    <a:pt x="517" y="428"/>
                    <a:pt x="537" y="444"/>
                  </a:cubicBezTo>
                  <a:cubicBezTo>
                    <a:pt x="554" y="456"/>
                    <a:pt x="574" y="467"/>
                    <a:pt x="591" y="481"/>
                  </a:cubicBezTo>
                  <a:cubicBezTo>
                    <a:pt x="622" y="498"/>
                    <a:pt x="653" y="521"/>
                    <a:pt x="685" y="541"/>
                  </a:cubicBezTo>
                  <a:cubicBezTo>
                    <a:pt x="716" y="561"/>
                    <a:pt x="756" y="589"/>
                    <a:pt x="793" y="612"/>
                  </a:cubicBezTo>
                  <a:cubicBezTo>
                    <a:pt x="832" y="646"/>
                    <a:pt x="878" y="671"/>
                    <a:pt x="926" y="691"/>
                  </a:cubicBezTo>
                  <a:cubicBezTo>
                    <a:pt x="941" y="695"/>
                    <a:pt x="955" y="697"/>
                    <a:pt x="970" y="697"/>
                  </a:cubicBezTo>
                  <a:cubicBezTo>
                    <a:pt x="1033" y="697"/>
                    <a:pt x="1093" y="664"/>
                    <a:pt x="1127" y="609"/>
                  </a:cubicBezTo>
                  <a:cubicBezTo>
                    <a:pt x="1161" y="541"/>
                    <a:pt x="1153" y="456"/>
                    <a:pt x="1099" y="396"/>
                  </a:cubicBezTo>
                  <a:cubicBezTo>
                    <a:pt x="1062" y="359"/>
                    <a:pt x="1017" y="331"/>
                    <a:pt x="968" y="311"/>
                  </a:cubicBezTo>
                  <a:cubicBezTo>
                    <a:pt x="932" y="291"/>
                    <a:pt x="892" y="271"/>
                    <a:pt x="855" y="251"/>
                  </a:cubicBezTo>
                  <a:cubicBezTo>
                    <a:pt x="773" y="212"/>
                    <a:pt x="690" y="178"/>
                    <a:pt x="608" y="146"/>
                  </a:cubicBezTo>
                  <a:cubicBezTo>
                    <a:pt x="531" y="110"/>
                    <a:pt x="455" y="84"/>
                    <a:pt x="375" y="64"/>
                  </a:cubicBezTo>
                  <a:cubicBezTo>
                    <a:pt x="293" y="50"/>
                    <a:pt x="214" y="24"/>
                    <a:pt x="131" y="5"/>
                  </a:cubicBezTo>
                  <a:cubicBezTo>
                    <a:pt x="122" y="2"/>
                    <a:pt x="113"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1"/>
            <p:cNvSpPr/>
            <p:nvPr/>
          </p:nvSpPr>
          <p:spPr>
            <a:xfrm>
              <a:off x="7119392" y="2618761"/>
              <a:ext cx="75824" cy="121591"/>
            </a:xfrm>
            <a:custGeom>
              <a:avLst/>
              <a:gdLst/>
              <a:ahLst/>
              <a:cxnLst/>
              <a:rect l="l" t="t" r="r" b="b"/>
              <a:pathLst>
                <a:path w="4223" h="6772" extrusionOk="0">
                  <a:moveTo>
                    <a:pt x="4130" y="0"/>
                  </a:moveTo>
                  <a:cubicBezTo>
                    <a:pt x="4107" y="0"/>
                    <a:pt x="4085" y="11"/>
                    <a:pt x="4073" y="34"/>
                  </a:cubicBezTo>
                  <a:cubicBezTo>
                    <a:pt x="3517" y="1192"/>
                    <a:pt x="2929" y="2341"/>
                    <a:pt x="2260" y="3437"/>
                  </a:cubicBezTo>
                  <a:cubicBezTo>
                    <a:pt x="1930" y="3979"/>
                    <a:pt x="1584" y="4515"/>
                    <a:pt x="1210" y="5029"/>
                  </a:cubicBezTo>
                  <a:cubicBezTo>
                    <a:pt x="1017" y="5296"/>
                    <a:pt x="821" y="5560"/>
                    <a:pt x="616" y="5818"/>
                  </a:cubicBezTo>
                  <a:cubicBezTo>
                    <a:pt x="426" y="6062"/>
                    <a:pt x="165" y="6303"/>
                    <a:pt x="35" y="6587"/>
                  </a:cubicBezTo>
                  <a:cubicBezTo>
                    <a:pt x="1" y="6664"/>
                    <a:pt x="57" y="6772"/>
                    <a:pt x="136" y="6772"/>
                  </a:cubicBezTo>
                  <a:cubicBezTo>
                    <a:pt x="156" y="6772"/>
                    <a:pt x="178" y="6765"/>
                    <a:pt x="199" y="6749"/>
                  </a:cubicBezTo>
                  <a:cubicBezTo>
                    <a:pt x="438" y="6576"/>
                    <a:pt x="605" y="6297"/>
                    <a:pt x="781" y="6065"/>
                  </a:cubicBezTo>
                  <a:cubicBezTo>
                    <a:pt x="980" y="5804"/>
                    <a:pt x="1170" y="5540"/>
                    <a:pt x="1357" y="5276"/>
                  </a:cubicBezTo>
                  <a:cubicBezTo>
                    <a:pt x="1737" y="4728"/>
                    <a:pt x="2106" y="4175"/>
                    <a:pt x="2455" y="3604"/>
                  </a:cubicBezTo>
                  <a:cubicBezTo>
                    <a:pt x="3139" y="2483"/>
                    <a:pt x="3738" y="1317"/>
                    <a:pt x="4203" y="91"/>
                  </a:cubicBezTo>
                  <a:cubicBezTo>
                    <a:pt x="4222" y="40"/>
                    <a:pt x="4175" y="0"/>
                    <a:pt x="4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1"/>
            <p:cNvSpPr/>
            <p:nvPr/>
          </p:nvSpPr>
          <p:spPr>
            <a:xfrm>
              <a:off x="7231139" y="2457551"/>
              <a:ext cx="14436" cy="97029"/>
            </a:xfrm>
            <a:custGeom>
              <a:avLst/>
              <a:gdLst/>
              <a:ahLst/>
              <a:cxnLst/>
              <a:rect l="l" t="t" r="r" b="b"/>
              <a:pathLst>
                <a:path w="804" h="5404" extrusionOk="0">
                  <a:moveTo>
                    <a:pt x="701" y="0"/>
                  </a:moveTo>
                  <a:cubicBezTo>
                    <a:pt x="656" y="0"/>
                    <a:pt x="612" y="29"/>
                    <a:pt x="610" y="85"/>
                  </a:cubicBezTo>
                  <a:cubicBezTo>
                    <a:pt x="599" y="979"/>
                    <a:pt x="542" y="1873"/>
                    <a:pt x="440" y="2762"/>
                  </a:cubicBezTo>
                  <a:cubicBezTo>
                    <a:pt x="386" y="3218"/>
                    <a:pt x="324" y="3675"/>
                    <a:pt x="238" y="4127"/>
                  </a:cubicBezTo>
                  <a:cubicBezTo>
                    <a:pt x="199" y="4342"/>
                    <a:pt x="153" y="4558"/>
                    <a:pt x="105" y="4771"/>
                  </a:cubicBezTo>
                  <a:cubicBezTo>
                    <a:pt x="65" y="4961"/>
                    <a:pt x="0" y="5140"/>
                    <a:pt x="43" y="5330"/>
                  </a:cubicBezTo>
                  <a:cubicBezTo>
                    <a:pt x="53" y="5381"/>
                    <a:pt x="92" y="5403"/>
                    <a:pt x="134" y="5403"/>
                  </a:cubicBezTo>
                  <a:cubicBezTo>
                    <a:pt x="171" y="5403"/>
                    <a:pt x="210" y="5386"/>
                    <a:pt x="233" y="5355"/>
                  </a:cubicBezTo>
                  <a:cubicBezTo>
                    <a:pt x="358" y="5185"/>
                    <a:pt x="366" y="4950"/>
                    <a:pt x="400" y="4745"/>
                  </a:cubicBezTo>
                  <a:cubicBezTo>
                    <a:pt x="440" y="4512"/>
                    <a:pt x="474" y="4280"/>
                    <a:pt x="511" y="4047"/>
                  </a:cubicBezTo>
                  <a:cubicBezTo>
                    <a:pt x="570" y="3636"/>
                    <a:pt x="627" y="3224"/>
                    <a:pt x="670" y="2810"/>
                  </a:cubicBezTo>
                  <a:cubicBezTo>
                    <a:pt x="763" y="1904"/>
                    <a:pt x="803" y="996"/>
                    <a:pt x="789" y="85"/>
                  </a:cubicBezTo>
                  <a:cubicBezTo>
                    <a:pt x="789" y="29"/>
                    <a:pt x="745"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1"/>
            <p:cNvSpPr/>
            <p:nvPr/>
          </p:nvSpPr>
          <p:spPr>
            <a:xfrm>
              <a:off x="7250440" y="2481448"/>
              <a:ext cx="8888" cy="55319"/>
            </a:xfrm>
            <a:custGeom>
              <a:avLst/>
              <a:gdLst/>
              <a:ahLst/>
              <a:cxnLst/>
              <a:rect l="l" t="t" r="r" b="b"/>
              <a:pathLst>
                <a:path w="495" h="3081" extrusionOk="0">
                  <a:moveTo>
                    <a:pt x="411" y="0"/>
                  </a:moveTo>
                  <a:cubicBezTo>
                    <a:pt x="367" y="0"/>
                    <a:pt x="320" y="29"/>
                    <a:pt x="313" y="85"/>
                  </a:cubicBezTo>
                  <a:lnTo>
                    <a:pt x="316" y="85"/>
                  </a:lnTo>
                  <a:cubicBezTo>
                    <a:pt x="256" y="579"/>
                    <a:pt x="191" y="1073"/>
                    <a:pt x="128" y="1567"/>
                  </a:cubicBezTo>
                  <a:cubicBezTo>
                    <a:pt x="100" y="1816"/>
                    <a:pt x="69" y="2063"/>
                    <a:pt x="40" y="2310"/>
                  </a:cubicBezTo>
                  <a:cubicBezTo>
                    <a:pt x="29" y="2424"/>
                    <a:pt x="15" y="2537"/>
                    <a:pt x="6" y="2651"/>
                  </a:cubicBezTo>
                  <a:cubicBezTo>
                    <a:pt x="1" y="2776"/>
                    <a:pt x="20" y="2901"/>
                    <a:pt x="69" y="3017"/>
                  </a:cubicBezTo>
                  <a:cubicBezTo>
                    <a:pt x="82" y="3056"/>
                    <a:pt x="120" y="3081"/>
                    <a:pt x="157" y="3081"/>
                  </a:cubicBezTo>
                  <a:cubicBezTo>
                    <a:pt x="184" y="3081"/>
                    <a:pt x="211" y="3068"/>
                    <a:pt x="228" y="3040"/>
                  </a:cubicBezTo>
                  <a:cubicBezTo>
                    <a:pt x="293" y="2935"/>
                    <a:pt x="333" y="2818"/>
                    <a:pt x="350" y="2699"/>
                  </a:cubicBezTo>
                  <a:cubicBezTo>
                    <a:pt x="364" y="2588"/>
                    <a:pt x="372" y="2478"/>
                    <a:pt x="378" y="2367"/>
                  </a:cubicBezTo>
                  <a:cubicBezTo>
                    <a:pt x="395" y="2112"/>
                    <a:pt x="406" y="1853"/>
                    <a:pt x="421" y="1598"/>
                  </a:cubicBezTo>
                  <a:cubicBezTo>
                    <a:pt x="446" y="1093"/>
                    <a:pt x="463" y="588"/>
                    <a:pt x="492" y="85"/>
                  </a:cubicBezTo>
                  <a:cubicBezTo>
                    <a:pt x="494" y="28"/>
                    <a:pt x="454" y="0"/>
                    <a:pt x="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1"/>
            <p:cNvSpPr/>
            <p:nvPr/>
          </p:nvSpPr>
          <p:spPr>
            <a:xfrm>
              <a:off x="6995832" y="2325965"/>
              <a:ext cx="49753" cy="9624"/>
            </a:xfrm>
            <a:custGeom>
              <a:avLst/>
              <a:gdLst/>
              <a:ahLst/>
              <a:cxnLst/>
              <a:rect l="l" t="t" r="r" b="b"/>
              <a:pathLst>
                <a:path w="2771" h="536" extrusionOk="0">
                  <a:moveTo>
                    <a:pt x="291" y="0"/>
                  </a:moveTo>
                  <a:cubicBezTo>
                    <a:pt x="213" y="0"/>
                    <a:pt x="137" y="9"/>
                    <a:pt x="63" y="30"/>
                  </a:cubicBezTo>
                  <a:cubicBezTo>
                    <a:pt x="15" y="45"/>
                    <a:pt x="1" y="104"/>
                    <a:pt x="35" y="138"/>
                  </a:cubicBezTo>
                  <a:cubicBezTo>
                    <a:pt x="197" y="300"/>
                    <a:pt x="449" y="351"/>
                    <a:pt x="668" y="396"/>
                  </a:cubicBezTo>
                  <a:cubicBezTo>
                    <a:pt x="903" y="442"/>
                    <a:pt x="1142" y="476"/>
                    <a:pt x="1380" y="496"/>
                  </a:cubicBezTo>
                  <a:cubicBezTo>
                    <a:pt x="1621" y="518"/>
                    <a:pt x="1862" y="527"/>
                    <a:pt x="2101" y="527"/>
                  </a:cubicBezTo>
                  <a:cubicBezTo>
                    <a:pt x="2184" y="527"/>
                    <a:pt x="2276" y="536"/>
                    <a:pt x="2367" y="536"/>
                  </a:cubicBezTo>
                  <a:cubicBezTo>
                    <a:pt x="2511" y="536"/>
                    <a:pt x="2652" y="514"/>
                    <a:pt x="2748" y="405"/>
                  </a:cubicBezTo>
                  <a:cubicBezTo>
                    <a:pt x="2765" y="388"/>
                    <a:pt x="2771" y="365"/>
                    <a:pt x="2765" y="342"/>
                  </a:cubicBezTo>
                  <a:cubicBezTo>
                    <a:pt x="2704" y="186"/>
                    <a:pt x="2572" y="156"/>
                    <a:pt x="2430" y="156"/>
                  </a:cubicBezTo>
                  <a:cubicBezTo>
                    <a:pt x="2353" y="156"/>
                    <a:pt x="2274" y="165"/>
                    <a:pt x="2200" y="167"/>
                  </a:cubicBezTo>
                  <a:cubicBezTo>
                    <a:pt x="2170" y="167"/>
                    <a:pt x="2141" y="167"/>
                    <a:pt x="2111" y="167"/>
                  </a:cubicBezTo>
                  <a:cubicBezTo>
                    <a:pt x="1902" y="167"/>
                    <a:pt x="1690" y="158"/>
                    <a:pt x="1479" y="141"/>
                  </a:cubicBezTo>
                  <a:cubicBezTo>
                    <a:pt x="1238" y="121"/>
                    <a:pt x="1000" y="93"/>
                    <a:pt x="761" y="59"/>
                  </a:cubicBezTo>
                  <a:cubicBezTo>
                    <a:pt x="611" y="34"/>
                    <a:pt x="449"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1"/>
            <p:cNvSpPr/>
            <p:nvPr/>
          </p:nvSpPr>
          <p:spPr>
            <a:xfrm>
              <a:off x="7546846" y="2641635"/>
              <a:ext cx="109238" cy="486940"/>
            </a:xfrm>
            <a:custGeom>
              <a:avLst/>
              <a:gdLst/>
              <a:ahLst/>
              <a:cxnLst/>
              <a:rect l="l" t="t" r="r" b="b"/>
              <a:pathLst>
                <a:path w="6084" h="27120" extrusionOk="0">
                  <a:moveTo>
                    <a:pt x="5689" y="1"/>
                  </a:moveTo>
                  <a:cubicBezTo>
                    <a:pt x="5646" y="1"/>
                    <a:pt x="5601" y="29"/>
                    <a:pt x="5604" y="80"/>
                  </a:cubicBezTo>
                  <a:cubicBezTo>
                    <a:pt x="5720" y="1873"/>
                    <a:pt x="5808" y="3658"/>
                    <a:pt x="5774" y="5458"/>
                  </a:cubicBezTo>
                  <a:cubicBezTo>
                    <a:pt x="5740" y="7271"/>
                    <a:pt x="5598" y="9082"/>
                    <a:pt x="5352" y="10878"/>
                  </a:cubicBezTo>
                  <a:cubicBezTo>
                    <a:pt x="4863" y="14439"/>
                    <a:pt x="3969" y="17933"/>
                    <a:pt x="2692" y="21290"/>
                  </a:cubicBezTo>
                  <a:cubicBezTo>
                    <a:pt x="1960" y="23200"/>
                    <a:pt x="1089" y="25050"/>
                    <a:pt x="84" y="26830"/>
                  </a:cubicBezTo>
                  <a:cubicBezTo>
                    <a:pt x="0" y="26978"/>
                    <a:pt x="137" y="27119"/>
                    <a:pt x="267" y="27119"/>
                  </a:cubicBezTo>
                  <a:cubicBezTo>
                    <a:pt x="326" y="27119"/>
                    <a:pt x="383" y="27091"/>
                    <a:pt x="419" y="27023"/>
                  </a:cubicBezTo>
                  <a:cubicBezTo>
                    <a:pt x="2111" y="23816"/>
                    <a:pt x="3481" y="20407"/>
                    <a:pt x="4429" y="16906"/>
                  </a:cubicBezTo>
                  <a:cubicBezTo>
                    <a:pt x="5374" y="13395"/>
                    <a:pt x="5911" y="9783"/>
                    <a:pt x="6021" y="6147"/>
                  </a:cubicBezTo>
                  <a:cubicBezTo>
                    <a:pt x="6084" y="4121"/>
                    <a:pt x="6033" y="2066"/>
                    <a:pt x="5760" y="57"/>
                  </a:cubicBezTo>
                  <a:cubicBezTo>
                    <a:pt x="5755" y="18"/>
                    <a:pt x="5723" y="1"/>
                    <a:pt x="5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1"/>
            <p:cNvSpPr/>
            <p:nvPr/>
          </p:nvSpPr>
          <p:spPr>
            <a:xfrm>
              <a:off x="7593437" y="2988779"/>
              <a:ext cx="34707" cy="90583"/>
            </a:xfrm>
            <a:custGeom>
              <a:avLst/>
              <a:gdLst/>
              <a:ahLst/>
              <a:cxnLst/>
              <a:rect l="l" t="t" r="r" b="b"/>
              <a:pathLst>
                <a:path w="1933" h="5045" extrusionOk="0">
                  <a:moveTo>
                    <a:pt x="1821" y="0"/>
                  </a:moveTo>
                  <a:cubicBezTo>
                    <a:pt x="1784" y="0"/>
                    <a:pt x="1748" y="20"/>
                    <a:pt x="1735" y="65"/>
                  </a:cubicBezTo>
                  <a:lnTo>
                    <a:pt x="1735" y="68"/>
                  </a:lnTo>
                  <a:cubicBezTo>
                    <a:pt x="1485" y="908"/>
                    <a:pt x="1201" y="1737"/>
                    <a:pt x="903" y="2562"/>
                  </a:cubicBezTo>
                  <a:cubicBezTo>
                    <a:pt x="756" y="2968"/>
                    <a:pt x="600" y="3368"/>
                    <a:pt x="438" y="3768"/>
                  </a:cubicBezTo>
                  <a:cubicBezTo>
                    <a:pt x="359" y="3967"/>
                    <a:pt x="276" y="4166"/>
                    <a:pt x="194" y="4364"/>
                  </a:cubicBezTo>
                  <a:cubicBezTo>
                    <a:pt x="114" y="4555"/>
                    <a:pt x="1" y="4747"/>
                    <a:pt x="12" y="4957"/>
                  </a:cubicBezTo>
                  <a:cubicBezTo>
                    <a:pt x="14" y="5010"/>
                    <a:pt x="58" y="5045"/>
                    <a:pt x="104" y="5045"/>
                  </a:cubicBezTo>
                  <a:cubicBezTo>
                    <a:pt x="126" y="5045"/>
                    <a:pt x="147" y="5037"/>
                    <a:pt x="166" y="5020"/>
                  </a:cubicBezTo>
                  <a:cubicBezTo>
                    <a:pt x="316" y="4898"/>
                    <a:pt x="373" y="4705"/>
                    <a:pt x="447" y="4529"/>
                  </a:cubicBezTo>
                  <a:cubicBezTo>
                    <a:pt x="534" y="4316"/>
                    <a:pt x="620" y="4103"/>
                    <a:pt x="702" y="3888"/>
                  </a:cubicBezTo>
                  <a:cubicBezTo>
                    <a:pt x="858" y="3487"/>
                    <a:pt x="1006" y="3082"/>
                    <a:pt x="1147" y="2676"/>
                  </a:cubicBezTo>
                  <a:cubicBezTo>
                    <a:pt x="1440" y="1836"/>
                    <a:pt x="1687" y="976"/>
                    <a:pt x="1914" y="116"/>
                  </a:cubicBezTo>
                  <a:cubicBezTo>
                    <a:pt x="1933" y="46"/>
                    <a:pt x="1876" y="0"/>
                    <a:pt x="1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1"/>
            <p:cNvSpPr/>
            <p:nvPr/>
          </p:nvSpPr>
          <p:spPr>
            <a:xfrm>
              <a:off x="7761632" y="3195629"/>
              <a:ext cx="290422" cy="100458"/>
            </a:xfrm>
            <a:custGeom>
              <a:avLst/>
              <a:gdLst/>
              <a:ahLst/>
              <a:cxnLst/>
              <a:rect l="l" t="t" r="r" b="b"/>
              <a:pathLst>
                <a:path w="16175" h="5595" extrusionOk="0">
                  <a:moveTo>
                    <a:pt x="15915" y="0"/>
                  </a:moveTo>
                  <a:cubicBezTo>
                    <a:pt x="15878" y="0"/>
                    <a:pt x="15839" y="14"/>
                    <a:pt x="15805" y="46"/>
                  </a:cubicBezTo>
                  <a:cubicBezTo>
                    <a:pt x="14210" y="1536"/>
                    <a:pt x="12215" y="2677"/>
                    <a:pt x="10220" y="3536"/>
                  </a:cubicBezTo>
                  <a:cubicBezTo>
                    <a:pt x="8174" y="4413"/>
                    <a:pt x="6008" y="4981"/>
                    <a:pt x="3795" y="5222"/>
                  </a:cubicBezTo>
                  <a:cubicBezTo>
                    <a:pt x="2914" y="5316"/>
                    <a:pt x="2028" y="5362"/>
                    <a:pt x="1141" y="5362"/>
                  </a:cubicBezTo>
                  <a:cubicBezTo>
                    <a:pt x="797" y="5362"/>
                    <a:pt x="453" y="5355"/>
                    <a:pt x="109" y="5341"/>
                  </a:cubicBezTo>
                  <a:cubicBezTo>
                    <a:pt x="107" y="5341"/>
                    <a:pt x="105" y="5341"/>
                    <a:pt x="103" y="5341"/>
                  </a:cubicBezTo>
                  <a:cubicBezTo>
                    <a:pt x="1" y="5341"/>
                    <a:pt x="5" y="5500"/>
                    <a:pt x="109" y="5509"/>
                  </a:cubicBezTo>
                  <a:cubicBezTo>
                    <a:pt x="707" y="5566"/>
                    <a:pt x="1309" y="5594"/>
                    <a:pt x="1911" y="5594"/>
                  </a:cubicBezTo>
                  <a:cubicBezTo>
                    <a:pt x="5777" y="5594"/>
                    <a:pt x="9667" y="4439"/>
                    <a:pt x="12970" y="2475"/>
                  </a:cubicBezTo>
                  <a:cubicBezTo>
                    <a:pt x="14059" y="1828"/>
                    <a:pt x="15050" y="1067"/>
                    <a:pt x="16043" y="287"/>
                  </a:cubicBezTo>
                  <a:cubicBezTo>
                    <a:pt x="16175" y="182"/>
                    <a:pt x="16052" y="0"/>
                    <a:pt x="15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1"/>
            <p:cNvSpPr/>
            <p:nvPr/>
          </p:nvSpPr>
          <p:spPr>
            <a:xfrm>
              <a:off x="7163506" y="3157853"/>
              <a:ext cx="259288" cy="122058"/>
            </a:xfrm>
            <a:custGeom>
              <a:avLst/>
              <a:gdLst/>
              <a:ahLst/>
              <a:cxnLst/>
              <a:rect l="l" t="t" r="r" b="b"/>
              <a:pathLst>
                <a:path w="14441" h="6798" extrusionOk="0">
                  <a:moveTo>
                    <a:pt x="119" y="1"/>
                  </a:moveTo>
                  <a:cubicBezTo>
                    <a:pt x="57" y="1"/>
                    <a:pt x="1" y="85"/>
                    <a:pt x="55" y="146"/>
                  </a:cubicBezTo>
                  <a:cubicBezTo>
                    <a:pt x="1463" y="1744"/>
                    <a:pt x="3123" y="3095"/>
                    <a:pt x="4970" y="4151"/>
                  </a:cubicBezTo>
                  <a:cubicBezTo>
                    <a:pt x="6823" y="5198"/>
                    <a:pt x="8830" y="5953"/>
                    <a:pt x="10913" y="6384"/>
                  </a:cubicBezTo>
                  <a:cubicBezTo>
                    <a:pt x="11497" y="6506"/>
                    <a:pt x="12088" y="6602"/>
                    <a:pt x="12681" y="6673"/>
                  </a:cubicBezTo>
                  <a:cubicBezTo>
                    <a:pt x="12984" y="6707"/>
                    <a:pt x="13291" y="6736"/>
                    <a:pt x="13595" y="6759"/>
                  </a:cubicBezTo>
                  <a:cubicBezTo>
                    <a:pt x="13741" y="6769"/>
                    <a:pt x="13889" y="6798"/>
                    <a:pt x="14031" y="6798"/>
                  </a:cubicBezTo>
                  <a:cubicBezTo>
                    <a:pt x="14155" y="6798"/>
                    <a:pt x="14275" y="6776"/>
                    <a:pt x="14386" y="6702"/>
                  </a:cubicBezTo>
                  <a:cubicBezTo>
                    <a:pt x="14440" y="6668"/>
                    <a:pt x="14440" y="6588"/>
                    <a:pt x="14386" y="6554"/>
                  </a:cubicBezTo>
                  <a:cubicBezTo>
                    <a:pt x="14247" y="6451"/>
                    <a:pt x="14109" y="6442"/>
                    <a:pt x="13955" y="6442"/>
                  </a:cubicBezTo>
                  <a:cubicBezTo>
                    <a:pt x="13921" y="6442"/>
                    <a:pt x="13886" y="6442"/>
                    <a:pt x="13850" y="6442"/>
                  </a:cubicBezTo>
                  <a:cubicBezTo>
                    <a:pt x="13821" y="6442"/>
                    <a:pt x="13792" y="6442"/>
                    <a:pt x="13762" y="6441"/>
                  </a:cubicBezTo>
                  <a:cubicBezTo>
                    <a:pt x="13484" y="6432"/>
                    <a:pt x="13206" y="6409"/>
                    <a:pt x="12930" y="6384"/>
                  </a:cubicBezTo>
                  <a:cubicBezTo>
                    <a:pt x="12403" y="6339"/>
                    <a:pt x="11880" y="6268"/>
                    <a:pt x="11358" y="6174"/>
                  </a:cubicBezTo>
                  <a:cubicBezTo>
                    <a:pt x="10334" y="5992"/>
                    <a:pt x="9324" y="5723"/>
                    <a:pt x="8339" y="5376"/>
                  </a:cubicBezTo>
                  <a:cubicBezTo>
                    <a:pt x="6355" y="4678"/>
                    <a:pt x="4491" y="3674"/>
                    <a:pt x="2814" y="2400"/>
                  </a:cubicBezTo>
                  <a:cubicBezTo>
                    <a:pt x="1874" y="1684"/>
                    <a:pt x="977" y="896"/>
                    <a:pt x="174" y="27"/>
                  </a:cubicBezTo>
                  <a:cubicBezTo>
                    <a:pt x="157" y="9"/>
                    <a:pt x="13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1"/>
            <p:cNvSpPr/>
            <p:nvPr/>
          </p:nvSpPr>
          <p:spPr>
            <a:xfrm>
              <a:off x="7219721" y="3226510"/>
              <a:ext cx="80420" cy="47473"/>
            </a:xfrm>
            <a:custGeom>
              <a:avLst/>
              <a:gdLst/>
              <a:ahLst/>
              <a:cxnLst/>
              <a:rect l="l" t="t" r="r" b="b"/>
              <a:pathLst>
                <a:path w="4479" h="2644" extrusionOk="0">
                  <a:moveTo>
                    <a:pt x="121" y="0"/>
                  </a:moveTo>
                  <a:cubicBezTo>
                    <a:pt x="57" y="0"/>
                    <a:pt x="0" y="80"/>
                    <a:pt x="63" y="134"/>
                  </a:cubicBezTo>
                  <a:cubicBezTo>
                    <a:pt x="696" y="707"/>
                    <a:pt x="1388" y="1218"/>
                    <a:pt x="2123" y="1655"/>
                  </a:cubicBezTo>
                  <a:cubicBezTo>
                    <a:pt x="2495" y="1870"/>
                    <a:pt x="2878" y="2063"/>
                    <a:pt x="3267" y="2248"/>
                  </a:cubicBezTo>
                  <a:cubicBezTo>
                    <a:pt x="3454" y="2339"/>
                    <a:pt x="3638" y="2429"/>
                    <a:pt x="3829" y="2515"/>
                  </a:cubicBezTo>
                  <a:cubicBezTo>
                    <a:pt x="3976" y="2578"/>
                    <a:pt x="4104" y="2644"/>
                    <a:pt x="4252" y="2644"/>
                  </a:cubicBezTo>
                  <a:cubicBezTo>
                    <a:pt x="4295" y="2644"/>
                    <a:pt x="4340" y="2638"/>
                    <a:pt x="4388" y="2625"/>
                  </a:cubicBezTo>
                  <a:cubicBezTo>
                    <a:pt x="4439" y="2611"/>
                    <a:pt x="4478" y="2537"/>
                    <a:pt x="4442" y="2489"/>
                  </a:cubicBezTo>
                  <a:cubicBezTo>
                    <a:pt x="4328" y="2339"/>
                    <a:pt x="4206" y="2293"/>
                    <a:pt x="4027" y="2234"/>
                  </a:cubicBezTo>
                  <a:cubicBezTo>
                    <a:pt x="3829" y="2168"/>
                    <a:pt x="3633" y="2100"/>
                    <a:pt x="3440" y="2024"/>
                  </a:cubicBezTo>
                  <a:cubicBezTo>
                    <a:pt x="3043" y="1859"/>
                    <a:pt x="2657" y="1669"/>
                    <a:pt x="2282" y="1456"/>
                  </a:cubicBezTo>
                  <a:cubicBezTo>
                    <a:pt x="1536" y="1045"/>
                    <a:pt x="829" y="565"/>
                    <a:pt x="173" y="20"/>
                  </a:cubicBezTo>
                  <a:cubicBezTo>
                    <a:pt x="157" y="6"/>
                    <a:pt x="13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1"/>
            <p:cNvSpPr/>
            <p:nvPr/>
          </p:nvSpPr>
          <p:spPr>
            <a:xfrm>
              <a:off x="7932341" y="3266620"/>
              <a:ext cx="45552" cy="21259"/>
            </a:xfrm>
            <a:custGeom>
              <a:avLst/>
              <a:gdLst/>
              <a:ahLst/>
              <a:cxnLst/>
              <a:rect l="l" t="t" r="r" b="b"/>
              <a:pathLst>
                <a:path w="2537" h="1184" extrusionOk="0">
                  <a:moveTo>
                    <a:pt x="2349" y="1"/>
                  </a:moveTo>
                  <a:cubicBezTo>
                    <a:pt x="2273" y="1"/>
                    <a:pt x="2200" y="35"/>
                    <a:pt x="2136" y="82"/>
                  </a:cubicBezTo>
                  <a:cubicBezTo>
                    <a:pt x="2048" y="147"/>
                    <a:pt x="1958" y="207"/>
                    <a:pt x="1864" y="258"/>
                  </a:cubicBezTo>
                  <a:cubicBezTo>
                    <a:pt x="1685" y="354"/>
                    <a:pt x="1501" y="442"/>
                    <a:pt x="1316" y="525"/>
                  </a:cubicBezTo>
                  <a:cubicBezTo>
                    <a:pt x="930" y="695"/>
                    <a:pt x="533" y="842"/>
                    <a:pt x="130" y="962"/>
                  </a:cubicBezTo>
                  <a:cubicBezTo>
                    <a:pt x="1" y="999"/>
                    <a:pt x="41" y="1183"/>
                    <a:pt x="162" y="1183"/>
                  </a:cubicBezTo>
                  <a:cubicBezTo>
                    <a:pt x="171" y="1183"/>
                    <a:pt x="180" y="1182"/>
                    <a:pt x="190" y="1180"/>
                  </a:cubicBezTo>
                  <a:cubicBezTo>
                    <a:pt x="612" y="1089"/>
                    <a:pt x="1027" y="962"/>
                    <a:pt x="1430" y="797"/>
                  </a:cubicBezTo>
                  <a:cubicBezTo>
                    <a:pt x="1631" y="715"/>
                    <a:pt x="1827" y="624"/>
                    <a:pt x="2020" y="527"/>
                  </a:cubicBezTo>
                  <a:cubicBezTo>
                    <a:pt x="2119" y="479"/>
                    <a:pt x="2219" y="439"/>
                    <a:pt x="2321" y="397"/>
                  </a:cubicBezTo>
                  <a:cubicBezTo>
                    <a:pt x="2420" y="354"/>
                    <a:pt x="2508" y="283"/>
                    <a:pt x="2522" y="170"/>
                  </a:cubicBezTo>
                  <a:cubicBezTo>
                    <a:pt x="2537" y="105"/>
                    <a:pt x="2500" y="36"/>
                    <a:pt x="2437" y="17"/>
                  </a:cubicBezTo>
                  <a:cubicBezTo>
                    <a:pt x="2407" y="6"/>
                    <a:pt x="2378" y="1"/>
                    <a:pt x="2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1"/>
            <p:cNvSpPr/>
            <p:nvPr/>
          </p:nvSpPr>
          <p:spPr>
            <a:xfrm>
              <a:off x="7904961" y="3291397"/>
              <a:ext cx="15262" cy="7433"/>
            </a:xfrm>
            <a:custGeom>
              <a:avLst/>
              <a:gdLst/>
              <a:ahLst/>
              <a:cxnLst/>
              <a:rect l="l" t="t" r="r" b="b"/>
              <a:pathLst>
                <a:path w="850" h="414" extrusionOk="0">
                  <a:moveTo>
                    <a:pt x="638" y="0"/>
                  </a:moveTo>
                  <a:cubicBezTo>
                    <a:pt x="619" y="0"/>
                    <a:pt x="601" y="1"/>
                    <a:pt x="582" y="2"/>
                  </a:cubicBezTo>
                  <a:cubicBezTo>
                    <a:pt x="517" y="2"/>
                    <a:pt x="455" y="10"/>
                    <a:pt x="392" y="27"/>
                  </a:cubicBezTo>
                  <a:cubicBezTo>
                    <a:pt x="335" y="44"/>
                    <a:pt x="279" y="64"/>
                    <a:pt x="222" y="90"/>
                  </a:cubicBezTo>
                  <a:lnTo>
                    <a:pt x="80" y="155"/>
                  </a:lnTo>
                  <a:cubicBezTo>
                    <a:pt x="26" y="186"/>
                    <a:pt x="1" y="251"/>
                    <a:pt x="15" y="311"/>
                  </a:cubicBezTo>
                  <a:cubicBezTo>
                    <a:pt x="35" y="371"/>
                    <a:pt x="89" y="413"/>
                    <a:pt x="151" y="413"/>
                  </a:cubicBezTo>
                  <a:lnTo>
                    <a:pt x="304" y="407"/>
                  </a:lnTo>
                  <a:cubicBezTo>
                    <a:pt x="367" y="402"/>
                    <a:pt x="429" y="396"/>
                    <a:pt x="492" y="385"/>
                  </a:cubicBezTo>
                  <a:cubicBezTo>
                    <a:pt x="551" y="371"/>
                    <a:pt x="608" y="348"/>
                    <a:pt x="662" y="319"/>
                  </a:cubicBezTo>
                  <a:cubicBezTo>
                    <a:pt x="722" y="293"/>
                    <a:pt x="782" y="266"/>
                    <a:pt x="811" y="207"/>
                  </a:cubicBezTo>
                  <a:lnTo>
                    <a:pt x="811" y="207"/>
                  </a:lnTo>
                  <a:cubicBezTo>
                    <a:pt x="832" y="185"/>
                    <a:pt x="849" y="162"/>
                    <a:pt x="849" y="129"/>
                  </a:cubicBezTo>
                  <a:cubicBezTo>
                    <a:pt x="849" y="88"/>
                    <a:pt x="817" y="62"/>
                    <a:pt x="781" y="44"/>
                  </a:cubicBezTo>
                  <a:lnTo>
                    <a:pt x="781" y="44"/>
                  </a:lnTo>
                  <a:cubicBezTo>
                    <a:pt x="742" y="7"/>
                    <a:pt x="690" y="0"/>
                    <a:pt x="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1"/>
            <p:cNvSpPr/>
            <p:nvPr/>
          </p:nvSpPr>
          <p:spPr>
            <a:xfrm>
              <a:off x="7444256" y="3986870"/>
              <a:ext cx="11276" cy="114319"/>
            </a:xfrm>
            <a:custGeom>
              <a:avLst/>
              <a:gdLst/>
              <a:ahLst/>
              <a:cxnLst/>
              <a:rect l="l" t="t" r="r" b="b"/>
              <a:pathLst>
                <a:path w="628" h="6367" extrusionOk="0">
                  <a:moveTo>
                    <a:pt x="460" y="0"/>
                  </a:moveTo>
                  <a:cubicBezTo>
                    <a:pt x="375" y="0"/>
                    <a:pt x="287" y="55"/>
                    <a:pt x="282" y="164"/>
                  </a:cubicBezTo>
                  <a:cubicBezTo>
                    <a:pt x="233" y="1174"/>
                    <a:pt x="185" y="2182"/>
                    <a:pt x="137" y="3192"/>
                  </a:cubicBezTo>
                  <a:cubicBezTo>
                    <a:pt x="89" y="4197"/>
                    <a:pt x="1" y="5210"/>
                    <a:pt x="23" y="6217"/>
                  </a:cubicBezTo>
                  <a:cubicBezTo>
                    <a:pt x="25" y="6318"/>
                    <a:pt x="94" y="6366"/>
                    <a:pt x="167" y="6366"/>
                  </a:cubicBezTo>
                  <a:cubicBezTo>
                    <a:pt x="243" y="6366"/>
                    <a:pt x="321" y="6315"/>
                    <a:pt x="333" y="6217"/>
                  </a:cubicBezTo>
                  <a:cubicBezTo>
                    <a:pt x="446" y="5215"/>
                    <a:pt x="452" y="4200"/>
                    <a:pt x="495" y="3192"/>
                  </a:cubicBezTo>
                  <a:cubicBezTo>
                    <a:pt x="537" y="2185"/>
                    <a:pt x="580" y="1174"/>
                    <a:pt x="622" y="164"/>
                  </a:cubicBezTo>
                  <a:cubicBezTo>
                    <a:pt x="628" y="55"/>
                    <a:pt x="546"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1"/>
            <p:cNvSpPr/>
            <p:nvPr/>
          </p:nvSpPr>
          <p:spPr>
            <a:xfrm>
              <a:off x="7463395" y="3421116"/>
              <a:ext cx="14274" cy="253956"/>
            </a:xfrm>
            <a:custGeom>
              <a:avLst/>
              <a:gdLst/>
              <a:ahLst/>
              <a:cxnLst/>
              <a:rect l="l" t="t" r="r" b="b"/>
              <a:pathLst>
                <a:path w="795" h="14144" extrusionOk="0">
                  <a:moveTo>
                    <a:pt x="696" y="0"/>
                  </a:moveTo>
                  <a:cubicBezTo>
                    <a:pt x="646" y="0"/>
                    <a:pt x="595" y="33"/>
                    <a:pt x="592" y="98"/>
                  </a:cubicBezTo>
                  <a:cubicBezTo>
                    <a:pt x="439" y="3714"/>
                    <a:pt x="286" y="7329"/>
                    <a:pt x="132" y="10947"/>
                  </a:cubicBezTo>
                  <a:cubicBezTo>
                    <a:pt x="90" y="11966"/>
                    <a:pt x="47" y="12988"/>
                    <a:pt x="5" y="14009"/>
                  </a:cubicBezTo>
                  <a:cubicBezTo>
                    <a:pt x="0" y="14099"/>
                    <a:pt x="68" y="14144"/>
                    <a:pt x="138" y="14144"/>
                  </a:cubicBezTo>
                  <a:cubicBezTo>
                    <a:pt x="208" y="14144"/>
                    <a:pt x="280" y="14099"/>
                    <a:pt x="283" y="14009"/>
                  </a:cubicBezTo>
                  <a:cubicBezTo>
                    <a:pt x="427" y="10394"/>
                    <a:pt x="561" y="6776"/>
                    <a:pt x="689" y="3160"/>
                  </a:cubicBezTo>
                  <a:cubicBezTo>
                    <a:pt x="725" y="2139"/>
                    <a:pt x="759" y="1120"/>
                    <a:pt x="794" y="98"/>
                  </a:cubicBezTo>
                  <a:cubicBezTo>
                    <a:pt x="795" y="33"/>
                    <a:pt x="746" y="0"/>
                    <a:pt x="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1"/>
            <p:cNvSpPr/>
            <p:nvPr/>
          </p:nvSpPr>
          <p:spPr>
            <a:xfrm>
              <a:off x="7432998" y="3467204"/>
              <a:ext cx="16177" cy="197936"/>
            </a:xfrm>
            <a:custGeom>
              <a:avLst/>
              <a:gdLst/>
              <a:ahLst/>
              <a:cxnLst/>
              <a:rect l="l" t="t" r="r" b="b"/>
              <a:pathLst>
                <a:path w="901" h="11024" extrusionOk="0">
                  <a:moveTo>
                    <a:pt x="815" y="0"/>
                  </a:moveTo>
                  <a:cubicBezTo>
                    <a:pt x="770" y="0"/>
                    <a:pt x="723" y="29"/>
                    <a:pt x="716" y="85"/>
                  </a:cubicBezTo>
                  <a:cubicBezTo>
                    <a:pt x="327" y="3670"/>
                    <a:pt x="77" y="7265"/>
                    <a:pt x="3" y="10869"/>
                  </a:cubicBezTo>
                  <a:cubicBezTo>
                    <a:pt x="1" y="10972"/>
                    <a:pt x="81" y="11024"/>
                    <a:pt x="161" y="11024"/>
                  </a:cubicBezTo>
                  <a:cubicBezTo>
                    <a:pt x="241" y="11024"/>
                    <a:pt x="321" y="10972"/>
                    <a:pt x="321" y="10869"/>
                  </a:cubicBezTo>
                  <a:cubicBezTo>
                    <a:pt x="352" y="7268"/>
                    <a:pt x="534" y="3670"/>
                    <a:pt x="895" y="85"/>
                  </a:cubicBezTo>
                  <a:cubicBezTo>
                    <a:pt x="900" y="29"/>
                    <a:pt x="859" y="0"/>
                    <a:pt x="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1"/>
            <p:cNvSpPr/>
            <p:nvPr/>
          </p:nvSpPr>
          <p:spPr>
            <a:xfrm>
              <a:off x="7678199" y="4040445"/>
              <a:ext cx="17021" cy="287783"/>
            </a:xfrm>
            <a:custGeom>
              <a:avLst/>
              <a:gdLst/>
              <a:ahLst/>
              <a:cxnLst/>
              <a:rect l="l" t="t" r="r" b="b"/>
              <a:pathLst>
                <a:path w="948" h="16028" extrusionOk="0">
                  <a:moveTo>
                    <a:pt x="177" y="1"/>
                  </a:moveTo>
                  <a:cubicBezTo>
                    <a:pt x="89" y="1"/>
                    <a:pt x="1" y="58"/>
                    <a:pt x="2" y="171"/>
                  </a:cubicBezTo>
                  <a:cubicBezTo>
                    <a:pt x="50" y="4283"/>
                    <a:pt x="36" y="8401"/>
                    <a:pt x="300" y="12505"/>
                  </a:cubicBezTo>
                  <a:cubicBezTo>
                    <a:pt x="371" y="13645"/>
                    <a:pt x="433" y="14795"/>
                    <a:pt x="646" y="15918"/>
                  </a:cubicBezTo>
                  <a:cubicBezTo>
                    <a:pt x="660" y="15994"/>
                    <a:pt x="721" y="16028"/>
                    <a:pt x="784" y="16028"/>
                  </a:cubicBezTo>
                  <a:cubicBezTo>
                    <a:pt x="864" y="16028"/>
                    <a:pt x="947" y="15974"/>
                    <a:pt x="944" y="15879"/>
                  </a:cubicBezTo>
                  <a:cubicBezTo>
                    <a:pt x="905" y="14854"/>
                    <a:pt x="785" y="13835"/>
                    <a:pt x="714" y="12811"/>
                  </a:cubicBezTo>
                  <a:cubicBezTo>
                    <a:pt x="643" y="11804"/>
                    <a:pt x="592" y="10796"/>
                    <a:pt x="553" y="9786"/>
                  </a:cubicBezTo>
                  <a:cubicBezTo>
                    <a:pt x="476" y="7751"/>
                    <a:pt x="445" y="5714"/>
                    <a:pt x="411" y="3676"/>
                  </a:cubicBezTo>
                  <a:cubicBezTo>
                    <a:pt x="394" y="2507"/>
                    <a:pt x="374" y="1340"/>
                    <a:pt x="357" y="171"/>
                  </a:cubicBezTo>
                  <a:cubicBezTo>
                    <a:pt x="355" y="58"/>
                    <a:pt x="266"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1"/>
            <p:cNvSpPr/>
            <p:nvPr/>
          </p:nvSpPr>
          <p:spPr>
            <a:xfrm>
              <a:off x="7672059" y="3427920"/>
              <a:ext cx="7649" cy="316116"/>
            </a:xfrm>
            <a:custGeom>
              <a:avLst/>
              <a:gdLst/>
              <a:ahLst/>
              <a:cxnLst/>
              <a:rect l="l" t="t" r="r" b="b"/>
              <a:pathLst>
                <a:path w="426" h="17606" extrusionOk="0">
                  <a:moveTo>
                    <a:pt x="66" y="1"/>
                  </a:moveTo>
                  <a:cubicBezTo>
                    <a:pt x="35" y="1"/>
                    <a:pt x="4" y="22"/>
                    <a:pt x="4" y="63"/>
                  </a:cubicBezTo>
                  <a:lnTo>
                    <a:pt x="1" y="63"/>
                  </a:lnTo>
                  <a:cubicBezTo>
                    <a:pt x="23" y="4592"/>
                    <a:pt x="92" y="9121"/>
                    <a:pt x="140" y="13647"/>
                  </a:cubicBezTo>
                  <a:cubicBezTo>
                    <a:pt x="154" y="14927"/>
                    <a:pt x="165" y="16207"/>
                    <a:pt x="177" y="17484"/>
                  </a:cubicBezTo>
                  <a:cubicBezTo>
                    <a:pt x="177" y="17565"/>
                    <a:pt x="239" y="17606"/>
                    <a:pt x="301" y="17606"/>
                  </a:cubicBezTo>
                  <a:cubicBezTo>
                    <a:pt x="363" y="17606"/>
                    <a:pt x="425" y="17565"/>
                    <a:pt x="424" y="17484"/>
                  </a:cubicBezTo>
                  <a:cubicBezTo>
                    <a:pt x="338" y="12955"/>
                    <a:pt x="265" y="8429"/>
                    <a:pt x="202" y="3899"/>
                  </a:cubicBezTo>
                  <a:cubicBezTo>
                    <a:pt x="182" y="2620"/>
                    <a:pt x="157" y="1340"/>
                    <a:pt x="131" y="63"/>
                  </a:cubicBezTo>
                  <a:cubicBezTo>
                    <a:pt x="130" y="22"/>
                    <a:pt x="98"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1"/>
            <p:cNvSpPr/>
            <p:nvPr/>
          </p:nvSpPr>
          <p:spPr>
            <a:xfrm>
              <a:off x="7709457" y="3699711"/>
              <a:ext cx="4022" cy="44870"/>
            </a:xfrm>
            <a:custGeom>
              <a:avLst/>
              <a:gdLst/>
              <a:ahLst/>
              <a:cxnLst/>
              <a:rect l="l" t="t" r="r" b="b"/>
              <a:pathLst>
                <a:path w="224" h="2499" extrusionOk="0">
                  <a:moveTo>
                    <a:pt x="87" y="0"/>
                  </a:moveTo>
                  <a:cubicBezTo>
                    <a:pt x="57" y="0"/>
                    <a:pt x="26" y="21"/>
                    <a:pt x="26" y="62"/>
                  </a:cubicBezTo>
                  <a:cubicBezTo>
                    <a:pt x="18" y="839"/>
                    <a:pt x="4" y="1614"/>
                    <a:pt x="1" y="2392"/>
                  </a:cubicBezTo>
                  <a:cubicBezTo>
                    <a:pt x="1" y="2463"/>
                    <a:pt x="57" y="2498"/>
                    <a:pt x="112" y="2498"/>
                  </a:cubicBezTo>
                  <a:cubicBezTo>
                    <a:pt x="168" y="2498"/>
                    <a:pt x="224" y="2463"/>
                    <a:pt x="222" y="2392"/>
                  </a:cubicBezTo>
                  <a:cubicBezTo>
                    <a:pt x="199" y="1614"/>
                    <a:pt x="165" y="839"/>
                    <a:pt x="148" y="62"/>
                  </a:cubicBezTo>
                  <a:cubicBezTo>
                    <a:pt x="148" y="21"/>
                    <a:pt x="118"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1"/>
            <p:cNvSpPr/>
            <p:nvPr/>
          </p:nvSpPr>
          <p:spPr>
            <a:xfrm>
              <a:off x="7508765" y="4008056"/>
              <a:ext cx="22821" cy="503638"/>
            </a:xfrm>
            <a:custGeom>
              <a:avLst/>
              <a:gdLst/>
              <a:ahLst/>
              <a:cxnLst/>
              <a:rect l="l" t="t" r="r" b="b"/>
              <a:pathLst>
                <a:path w="1271" h="28050" extrusionOk="0">
                  <a:moveTo>
                    <a:pt x="1173" y="1"/>
                  </a:moveTo>
                  <a:cubicBezTo>
                    <a:pt x="1124" y="1"/>
                    <a:pt x="1072" y="33"/>
                    <a:pt x="1067" y="97"/>
                  </a:cubicBezTo>
                  <a:cubicBezTo>
                    <a:pt x="866" y="3709"/>
                    <a:pt x="690" y="7322"/>
                    <a:pt x="542" y="10937"/>
                  </a:cubicBezTo>
                  <a:cubicBezTo>
                    <a:pt x="395" y="14553"/>
                    <a:pt x="290" y="18171"/>
                    <a:pt x="179" y="21786"/>
                  </a:cubicBezTo>
                  <a:cubicBezTo>
                    <a:pt x="148" y="22791"/>
                    <a:pt x="120" y="23793"/>
                    <a:pt x="91" y="24797"/>
                  </a:cubicBezTo>
                  <a:cubicBezTo>
                    <a:pt x="77" y="25317"/>
                    <a:pt x="66" y="25836"/>
                    <a:pt x="52" y="26355"/>
                  </a:cubicBezTo>
                  <a:cubicBezTo>
                    <a:pt x="40" y="26872"/>
                    <a:pt x="0" y="27400"/>
                    <a:pt x="57" y="27913"/>
                  </a:cubicBezTo>
                  <a:cubicBezTo>
                    <a:pt x="67" y="27994"/>
                    <a:pt x="149" y="28050"/>
                    <a:pt x="220" y="28050"/>
                  </a:cubicBezTo>
                  <a:cubicBezTo>
                    <a:pt x="271" y="28050"/>
                    <a:pt x="317" y="28020"/>
                    <a:pt x="327" y="27950"/>
                  </a:cubicBezTo>
                  <a:cubicBezTo>
                    <a:pt x="452" y="27087"/>
                    <a:pt x="392" y="26185"/>
                    <a:pt x="403" y="25317"/>
                  </a:cubicBezTo>
                  <a:cubicBezTo>
                    <a:pt x="415" y="24400"/>
                    <a:pt x="429" y="23480"/>
                    <a:pt x="443" y="22564"/>
                  </a:cubicBezTo>
                  <a:cubicBezTo>
                    <a:pt x="474" y="20748"/>
                    <a:pt x="523" y="18931"/>
                    <a:pt x="574" y="17112"/>
                  </a:cubicBezTo>
                  <a:cubicBezTo>
                    <a:pt x="682" y="13480"/>
                    <a:pt x="815" y="9847"/>
                    <a:pt x="974" y="6215"/>
                  </a:cubicBezTo>
                  <a:cubicBezTo>
                    <a:pt x="1062" y="4175"/>
                    <a:pt x="1161" y="2134"/>
                    <a:pt x="1266" y="97"/>
                  </a:cubicBezTo>
                  <a:cubicBezTo>
                    <a:pt x="1270" y="33"/>
                    <a:pt x="1223" y="1"/>
                    <a:pt x="1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1"/>
            <p:cNvSpPr/>
            <p:nvPr/>
          </p:nvSpPr>
          <p:spPr>
            <a:xfrm>
              <a:off x="7164709" y="3273101"/>
              <a:ext cx="12173" cy="136817"/>
            </a:xfrm>
            <a:custGeom>
              <a:avLst/>
              <a:gdLst/>
              <a:ahLst/>
              <a:cxnLst/>
              <a:rect l="l" t="t" r="r" b="b"/>
              <a:pathLst>
                <a:path w="678" h="7620" extrusionOk="0">
                  <a:moveTo>
                    <a:pt x="400" y="1"/>
                  </a:moveTo>
                  <a:cubicBezTo>
                    <a:pt x="355" y="1"/>
                    <a:pt x="313" y="29"/>
                    <a:pt x="317" y="87"/>
                  </a:cubicBezTo>
                  <a:cubicBezTo>
                    <a:pt x="408" y="1321"/>
                    <a:pt x="428" y="2559"/>
                    <a:pt x="377" y="3796"/>
                  </a:cubicBezTo>
                  <a:cubicBezTo>
                    <a:pt x="354" y="4406"/>
                    <a:pt x="312" y="5016"/>
                    <a:pt x="249" y="5624"/>
                  </a:cubicBezTo>
                  <a:cubicBezTo>
                    <a:pt x="184" y="6248"/>
                    <a:pt x="68" y="6867"/>
                    <a:pt x="8" y="7491"/>
                  </a:cubicBezTo>
                  <a:cubicBezTo>
                    <a:pt x="0" y="7574"/>
                    <a:pt x="71" y="7620"/>
                    <a:pt x="142" y="7620"/>
                  </a:cubicBezTo>
                  <a:cubicBezTo>
                    <a:pt x="199" y="7620"/>
                    <a:pt x="257" y="7590"/>
                    <a:pt x="272" y="7525"/>
                  </a:cubicBezTo>
                  <a:cubicBezTo>
                    <a:pt x="405" y="6940"/>
                    <a:pt x="454" y="6322"/>
                    <a:pt x="513" y="5726"/>
                  </a:cubicBezTo>
                  <a:cubicBezTo>
                    <a:pt x="573" y="5101"/>
                    <a:pt x="615" y="4474"/>
                    <a:pt x="635" y="3847"/>
                  </a:cubicBezTo>
                  <a:cubicBezTo>
                    <a:pt x="678" y="2593"/>
                    <a:pt x="632" y="1336"/>
                    <a:pt x="502" y="87"/>
                  </a:cubicBezTo>
                  <a:cubicBezTo>
                    <a:pt x="495" y="30"/>
                    <a:pt x="446"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1"/>
            <p:cNvSpPr/>
            <p:nvPr/>
          </p:nvSpPr>
          <p:spPr>
            <a:xfrm>
              <a:off x="7190617" y="3313803"/>
              <a:ext cx="6194" cy="40650"/>
            </a:xfrm>
            <a:custGeom>
              <a:avLst/>
              <a:gdLst/>
              <a:ahLst/>
              <a:cxnLst/>
              <a:rect l="l" t="t" r="r" b="b"/>
              <a:pathLst>
                <a:path w="345" h="2264" extrusionOk="0">
                  <a:moveTo>
                    <a:pt x="255" y="0"/>
                  </a:moveTo>
                  <a:cubicBezTo>
                    <a:pt x="210" y="0"/>
                    <a:pt x="164" y="29"/>
                    <a:pt x="163" y="87"/>
                  </a:cubicBezTo>
                  <a:cubicBezTo>
                    <a:pt x="154" y="459"/>
                    <a:pt x="137" y="828"/>
                    <a:pt x="109" y="1200"/>
                  </a:cubicBezTo>
                  <a:cubicBezTo>
                    <a:pt x="95" y="1381"/>
                    <a:pt x="78" y="1563"/>
                    <a:pt x="61" y="1745"/>
                  </a:cubicBezTo>
                  <a:cubicBezTo>
                    <a:pt x="44" y="1904"/>
                    <a:pt x="1" y="2105"/>
                    <a:pt x="95" y="2244"/>
                  </a:cubicBezTo>
                  <a:cubicBezTo>
                    <a:pt x="103" y="2257"/>
                    <a:pt x="115" y="2264"/>
                    <a:pt x="129" y="2264"/>
                  </a:cubicBezTo>
                  <a:cubicBezTo>
                    <a:pt x="138" y="2264"/>
                    <a:pt x="149" y="2260"/>
                    <a:pt x="157" y="2253"/>
                  </a:cubicBezTo>
                  <a:cubicBezTo>
                    <a:pt x="279" y="2136"/>
                    <a:pt x="276" y="1924"/>
                    <a:pt x="288" y="1765"/>
                  </a:cubicBezTo>
                  <a:cubicBezTo>
                    <a:pt x="302" y="1583"/>
                    <a:pt x="310" y="1401"/>
                    <a:pt x="319" y="1220"/>
                  </a:cubicBezTo>
                  <a:cubicBezTo>
                    <a:pt x="333" y="842"/>
                    <a:pt x="344" y="465"/>
                    <a:pt x="344" y="87"/>
                  </a:cubicBezTo>
                  <a:cubicBezTo>
                    <a:pt x="344" y="29"/>
                    <a:pt x="300"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1"/>
            <p:cNvSpPr/>
            <p:nvPr/>
          </p:nvSpPr>
          <p:spPr>
            <a:xfrm>
              <a:off x="7207584" y="3320267"/>
              <a:ext cx="5261" cy="20648"/>
            </a:xfrm>
            <a:custGeom>
              <a:avLst/>
              <a:gdLst/>
              <a:ahLst/>
              <a:cxnLst/>
              <a:rect l="l" t="t" r="r" b="b"/>
              <a:pathLst>
                <a:path w="293" h="1150" extrusionOk="0">
                  <a:moveTo>
                    <a:pt x="135" y="0"/>
                  </a:moveTo>
                  <a:cubicBezTo>
                    <a:pt x="89" y="0"/>
                    <a:pt x="45" y="24"/>
                    <a:pt x="38" y="76"/>
                  </a:cubicBezTo>
                  <a:lnTo>
                    <a:pt x="35" y="76"/>
                  </a:lnTo>
                  <a:cubicBezTo>
                    <a:pt x="9" y="264"/>
                    <a:pt x="1" y="454"/>
                    <a:pt x="9" y="647"/>
                  </a:cubicBezTo>
                  <a:cubicBezTo>
                    <a:pt x="12" y="743"/>
                    <a:pt x="26" y="840"/>
                    <a:pt x="55" y="936"/>
                  </a:cubicBezTo>
                  <a:cubicBezTo>
                    <a:pt x="75" y="1004"/>
                    <a:pt x="109" y="1138"/>
                    <a:pt x="197" y="1149"/>
                  </a:cubicBezTo>
                  <a:cubicBezTo>
                    <a:pt x="199" y="1149"/>
                    <a:pt x="202" y="1150"/>
                    <a:pt x="204" y="1150"/>
                  </a:cubicBezTo>
                  <a:cubicBezTo>
                    <a:pt x="293" y="1150"/>
                    <a:pt x="287" y="1005"/>
                    <a:pt x="282" y="942"/>
                  </a:cubicBezTo>
                  <a:cubicBezTo>
                    <a:pt x="279" y="894"/>
                    <a:pt x="279" y="846"/>
                    <a:pt x="276" y="794"/>
                  </a:cubicBezTo>
                  <a:cubicBezTo>
                    <a:pt x="271" y="752"/>
                    <a:pt x="262" y="709"/>
                    <a:pt x="256" y="667"/>
                  </a:cubicBezTo>
                  <a:cubicBezTo>
                    <a:pt x="236" y="479"/>
                    <a:pt x="234" y="292"/>
                    <a:pt x="248" y="105"/>
                  </a:cubicBezTo>
                  <a:cubicBezTo>
                    <a:pt x="254" y="38"/>
                    <a:pt x="193"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1"/>
            <p:cNvSpPr/>
            <p:nvPr/>
          </p:nvSpPr>
          <p:spPr>
            <a:xfrm>
              <a:off x="7982056" y="3316784"/>
              <a:ext cx="21672" cy="115433"/>
            </a:xfrm>
            <a:custGeom>
              <a:avLst/>
              <a:gdLst/>
              <a:ahLst/>
              <a:cxnLst/>
              <a:rect l="l" t="t" r="r" b="b"/>
              <a:pathLst>
                <a:path w="1207" h="6429" extrusionOk="0">
                  <a:moveTo>
                    <a:pt x="1110" y="0"/>
                  </a:moveTo>
                  <a:cubicBezTo>
                    <a:pt x="1077" y="0"/>
                    <a:pt x="1044" y="18"/>
                    <a:pt x="1030" y="58"/>
                  </a:cubicBezTo>
                  <a:lnTo>
                    <a:pt x="1033" y="58"/>
                  </a:lnTo>
                  <a:cubicBezTo>
                    <a:pt x="349" y="2027"/>
                    <a:pt x="0" y="4218"/>
                    <a:pt x="156" y="6301"/>
                  </a:cubicBezTo>
                  <a:cubicBezTo>
                    <a:pt x="163" y="6385"/>
                    <a:pt x="231" y="6429"/>
                    <a:pt x="296" y="6429"/>
                  </a:cubicBezTo>
                  <a:cubicBezTo>
                    <a:pt x="360" y="6429"/>
                    <a:pt x="422" y="6387"/>
                    <a:pt x="420" y="6301"/>
                  </a:cubicBezTo>
                  <a:cubicBezTo>
                    <a:pt x="412" y="5262"/>
                    <a:pt x="420" y="4238"/>
                    <a:pt x="551" y="3202"/>
                  </a:cubicBezTo>
                  <a:cubicBezTo>
                    <a:pt x="684" y="2155"/>
                    <a:pt x="897" y="1116"/>
                    <a:pt x="1189" y="100"/>
                  </a:cubicBezTo>
                  <a:cubicBezTo>
                    <a:pt x="1206" y="39"/>
                    <a:pt x="1158" y="0"/>
                    <a:pt x="1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1"/>
            <p:cNvSpPr/>
            <p:nvPr/>
          </p:nvSpPr>
          <p:spPr>
            <a:xfrm>
              <a:off x="7970278" y="3351777"/>
              <a:ext cx="7972" cy="40668"/>
            </a:xfrm>
            <a:custGeom>
              <a:avLst/>
              <a:gdLst/>
              <a:ahLst/>
              <a:cxnLst/>
              <a:rect l="l" t="t" r="r" b="b"/>
              <a:pathLst>
                <a:path w="444" h="2265" extrusionOk="0">
                  <a:moveTo>
                    <a:pt x="368" y="1"/>
                  </a:moveTo>
                  <a:cubicBezTo>
                    <a:pt x="344" y="1"/>
                    <a:pt x="320" y="13"/>
                    <a:pt x="307" y="41"/>
                  </a:cubicBezTo>
                  <a:cubicBezTo>
                    <a:pt x="205" y="379"/>
                    <a:pt x="131" y="728"/>
                    <a:pt x="86" y="1080"/>
                  </a:cubicBezTo>
                  <a:cubicBezTo>
                    <a:pt x="40" y="1432"/>
                    <a:pt x="1" y="1801"/>
                    <a:pt x="40" y="2155"/>
                  </a:cubicBezTo>
                  <a:cubicBezTo>
                    <a:pt x="40" y="2204"/>
                    <a:pt x="72" y="2246"/>
                    <a:pt x="117" y="2260"/>
                  </a:cubicBezTo>
                  <a:cubicBezTo>
                    <a:pt x="126" y="2263"/>
                    <a:pt x="136" y="2264"/>
                    <a:pt x="145" y="2264"/>
                  </a:cubicBezTo>
                  <a:cubicBezTo>
                    <a:pt x="165" y="2264"/>
                    <a:pt x="185" y="2259"/>
                    <a:pt x="202" y="2249"/>
                  </a:cubicBezTo>
                  <a:cubicBezTo>
                    <a:pt x="236" y="2229"/>
                    <a:pt x="256" y="2192"/>
                    <a:pt x="256" y="2155"/>
                  </a:cubicBezTo>
                  <a:cubicBezTo>
                    <a:pt x="267" y="1809"/>
                    <a:pt x="253" y="1466"/>
                    <a:pt x="282" y="1120"/>
                  </a:cubicBezTo>
                  <a:cubicBezTo>
                    <a:pt x="313" y="768"/>
                    <a:pt x="367" y="421"/>
                    <a:pt x="441" y="78"/>
                  </a:cubicBezTo>
                  <a:cubicBezTo>
                    <a:pt x="444" y="30"/>
                    <a:pt x="406"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1"/>
            <p:cNvSpPr/>
            <p:nvPr/>
          </p:nvSpPr>
          <p:spPr>
            <a:xfrm>
              <a:off x="7107776" y="3998863"/>
              <a:ext cx="22318" cy="318234"/>
            </a:xfrm>
            <a:custGeom>
              <a:avLst/>
              <a:gdLst/>
              <a:ahLst/>
              <a:cxnLst/>
              <a:rect l="l" t="t" r="r" b="b"/>
              <a:pathLst>
                <a:path w="1243" h="17724" extrusionOk="0">
                  <a:moveTo>
                    <a:pt x="1192" y="1"/>
                  </a:moveTo>
                  <a:cubicBezTo>
                    <a:pt x="1166" y="1"/>
                    <a:pt x="1140" y="17"/>
                    <a:pt x="1139" y="49"/>
                  </a:cubicBezTo>
                  <a:cubicBezTo>
                    <a:pt x="940" y="4618"/>
                    <a:pt x="665" y="9182"/>
                    <a:pt x="313" y="13742"/>
                  </a:cubicBezTo>
                  <a:cubicBezTo>
                    <a:pt x="262" y="14381"/>
                    <a:pt x="216" y="15016"/>
                    <a:pt x="157" y="15652"/>
                  </a:cubicBezTo>
                  <a:cubicBezTo>
                    <a:pt x="100" y="16305"/>
                    <a:pt x="6" y="16960"/>
                    <a:pt x="1" y="17613"/>
                  </a:cubicBezTo>
                  <a:cubicBezTo>
                    <a:pt x="1" y="17682"/>
                    <a:pt x="65" y="17724"/>
                    <a:pt x="125" y="17724"/>
                  </a:cubicBezTo>
                  <a:cubicBezTo>
                    <a:pt x="171" y="17724"/>
                    <a:pt x="213" y="17699"/>
                    <a:pt x="222" y="17644"/>
                  </a:cubicBezTo>
                  <a:cubicBezTo>
                    <a:pt x="310" y="17088"/>
                    <a:pt x="324" y="16523"/>
                    <a:pt x="361" y="15961"/>
                  </a:cubicBezTo>
                  <a:cubicBezTo>
                    <a:pt x="398" y="15394"/>
                    <a:pt x="438" y="14826"/>
                    <a:pt x="477" y="14259"/>
                  </a:cubicBezTo>
                  <a:cubicBezTo>
                    <a:pt x="557" y="13106"/>
                    <a:pt x="631" y="11954"/>
                    <a:pt x="702" y="10799"/>
                  </a:cubicBezTo>
                  <a:cubicBezTo>
                    <a:pt x="841" y="8526"/>
                    <a:pt x="963" y="6253"/>
                    <a:pt x="1070" y="3980"/>
                  </a:cubicBezTo>
                  <a:cubicBezTo>
                    <a:pt x="1133" y="2669"/>
                    <a:pt x="1190" y="1361"/>
                    <a:pt x="1241" y="49"/>
                  </a:cubicBezTo>
                  <a:cubicBezTo>
                    <a:pt x="1242" y="17"/>
                    <a:pt x="1217" y="1"/>
                    <a:pt x="1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1"/>
            <p:cNvSpPr/>
            <p:nvPr/>
          </p:nvSpPr>
          <p:spPr>
            <a:xfrm>
              <a:off x="7135551" y="4075312"/>
              <a:ext cx="11904" cy="84909"/>
            </a:xfrm>
            <a:custGeom>
              <a:avLst/>
              <a:gdLst/>
              <a:ahLst/>
              <a:cxnLst/>
              <a:rect l="l" t="t" r="r" b="b"/>
              <a:pathLst>
                <a:path w="663" h="4729" extrusionOk="0">
                  <a:moveTo>
                    <a:pt x="567" y="1"/>
                  </a:moveTo>
                  <a:cubicBezTo>
                    <a:pt x="517" y="1"/>
                    <a:pt x="466" y="33"/>
                    <a:pt x="460" y="96"/>
                  </a:cubicBezTo>
                  <a:cubicBezTo>
                    <a:pt x="389" y="868"/>
                    <a:pt x="312" y="1640"/>
                    <a:pt x="241" y="2412"/>
                  </a:cubicBezTo>
                  <a:lnTo>
                    <a:pt x="134" y="3570"/>
                  </a:lnTo>
                  <a:cubicBezTo>
                    <a:pt x="102" y="3905"/>
                    <a:pt x="0" y="4342"/>
                    <a:pt x="108" y="4665"/>
                  </a:cubicBezTo>
                  <a:cubicBezTo>
                    <a:pt x="123" y="4705"/>
                    <a:pt x="163" y="4729"/>
                    <a:pt x="201" y="4729"/>
                  </a:cubicBezTo>
                  <a:cubicBezTo>
                    <a:pt x="229" y="4729"/>
                    <a:pt x="257" y="4715"/>
                    <a:pt x="273" y="4685"/>
                  </a:cubicBezTo>
                  <a:cubicBezTo>
                    <a:pt x="423" y="4399"/>
                    <a:pt x="400" y="3979"/>
                    <a:pt x="423" y="3661"/>
                  </a:cubicBezTo>
                  <a:cubicBezTo>
                    <a:pt x="449" y="3258"/>
                    <a:pt x="477" y="2858"/>
                    <a:pt x="503" y="2458"/>
                  </a:cubicBezTo>
                  <a:cubicBezTo>
                    <a:pt x="556" y="1672"/>
                    <a:pt x="605" y="883"/>
                    <a:pt x="659" y="96"/>
                  </a:cubicBezTo>
                  <a:cubicBezTo>
                    <a:pt x="663" y="33"/>
                    <a:pt x="616"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1"/>
            <p:cNvSpPr/>
            <p:nvPr/>
          </p:nvSpPr>
          <p:spPr>
            <a:xfrm>
              <a:off x="7948212" y="4085348"/>
              <a:ext cx="17937" cy="299489"/>
            </a:xfrm>
            <a:custGeom>
              <a:avLst/>
              <a:gdLst/>
              <a:ahLst/>
              <a:cxnLst/>
              <a:rect l="l" t="t" r="r" b="b"/>
              <a:pathLst>
                <a:path w="999" h="16680" extrusionOk="0">
                  <a:moveTo>
                    <a:pt x="929" y="0"/>
                  </a:moveTo>
                  <a:cubicBezTo>
                    <a:pt x="894" y="0"/>
                    <a:pt x="858" y="23"/>
                    <a:pt x="855" y="68"/>
                  </a:cubicBezTo>
                  <a:cubicBezTo>
                    <a:pt x="585" y="4353"/>
                    <a:pt x="390" y="8644"/>
                    <a:pt x="177" y="12932"/>
                  </a:cubicBezTo>
                  <a:cubicBezTo>
                    <a:pt x="117" y="14141"/>
                    <a:pt x="38" y="15353"/>
                    <a:pt x="4" y="16562"/>
                  </a:cubicBezTo>
                  <a:cubicBezTo>
                    <a:pt x="1" y="16641"/>
                    <a:pt x="59" y="16680"/>
                    <a:pt x="119" y="16680"/>
                  </a:cubicBezTo>
                  <a:cubicBezTo>
                    <a:pt x="179" y="16680"/>
                    <a:pt x="242" y="16640"/>
                    <a:pt x="248" y="16562"/>
                  </a:cubicBezTo>
                  <a:cubicBezTo>
                    <a:pt x="393" y="14422"/>
                    <a:pt x="458" y="12274"/>
                    <a:pt x="557" y="10131"/>
                  </a:cubicBezTo>
                  <a:cubicBezTo>
                    <a:pt x="659" y="7989"/>
                    <a:pt x="756" y="5843"/>
                    <a:pt x="852" y="3698"/>
                  </a:cubicBezTo>
                  <a:cubicBezTo>
                    <a:pt x="903" y="2489"/>
                    <a:pt x="952" y="1277"/>
                    <a:pt x="997" y="68"/>
                  </a:cubicBezTo>
                  <a:cubicBezTo>
                    <a:pt x="998" y="23"/>
                    <a:pt x="964"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1"/>
            <p:cNvSpPr/>
            <p:nvPr/>
          </p:nvSpPr>
          <p:spPr>
            <a:xfrm>
              <a:off x="7923920" y="4225050"/>
              <a:ext cx="6374" cy="57205"/>
            </a:xfrm>
            <a:custGeom>
              <a:avLst/>
              <a:gdLst/>
              <a:ahLst/>
              <a:cxnLst/>
              <a:rect l="l" t="t" r="r" b="b"/>
              <a:pathLst>
                <a:path w="355" h="3186" extrusionOk="0">
                  <a:moveTo>
                    <a:pt x="142" y="0"/>
                  </a:moveTo>
                  <a:cubicBezTo>
                    <a:pt x="95" y="0"/>
                    <a:pt x="51" y="29"/>
                    <a:pt x="54" y="88"/>
                  </a:cubicBezTo>
                  <a:cubicBezTo>
                    <a:pt x="83" y="625"/>
                    <a:pt x="91" y="1161"/>
                    <a:pt x="74" y="1698"/>
                  </a:cubicBezTo>
                  <a:cubicBezTo>
                    <a:pt x="66" y="1956"/>
                    <a:pt x="54" y="2214"/>
                    <a:pt x="37" y="2472"/>
                  </a:cubicBezTo>
                  <a:cubicBezTo>
                    <a:pt x="31" y="2611"/>
                    <a:pt x="17" y="2748"/>
                    <a:pt x="9" y="2887"/>
                  </a:cubicBezTo>
                  <a:cubicBezTo>
                    <a:pt x="3" y="2997"/>
                    <a:pt x="0" y="3088"/>
                    <a:pt x="91" y="3168"/>
                  </a:cubicBezTo>
                  <a:cubicBezTo>
                    <a:pt x="103" y="3180"/>
                    <a:pt x="119" y="3186"/>
                    <a:pt x="135" y="3186"/>
                  </a:cubicBezTo>
                  <a:cubicBezTo>
                    <a:pt x="145" y="3186"/>
                    <a:pt x="155" y="3183"/>
                    <a:pt x="165" y="3179"/>
                  </a:cubicBezTo>
                  <a:cubicBezTo>
                    <a:pt x="355" y="3054"/>
                    <a:pt x="295" y="2728"/>
                    <a:pt x="301" y="2532"/>
                  </a:cubicBezTo>
                  <a:cubicBezTo>
                    <a:pt x="307" y="2262"/>
                    <a:pt x="312" y="1995"/>
                    <a:pt x="307" y="1726"/>
                  </a:cubicBezTo>
                  <a:cubicBezTo>
                    <a:pt x="298" y="1181"/>
                    <a:pt x="278" y="633"/>
                    <a:pt x="241" y="88"/>
                  </a:cubicBezTo>
                  <a:cubicBezTo>
                    <a:pt x="237" y="30"/>
                    <a:pt x="18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1"/>
            <p:cNvSpPr/>
            <p:nvPr/>
          </p:nvSpPr>
          <p:spPr>
            <a:xfrm>
              <a:off x="7907510" y="4237474"/>
              <a:ext cx="5009" cy="26681"/>
            </a:xfrm>
            <a:custGeom>
              <a:avLst/>
              <a:gdLst/>
              <a:ahLst/>
              <a:cxnLst/>
              <a:rect l="l" t="t" r="r" b="b"/>
              <a:pathLst>
                <a:path w="279" h="1486" extrusionOk="0">
                  <a:moveTo>
                    <a:pt x="134" y="1"/>
                  </a:moveTo>
                  <a:cubicBezTo>
                    <a:pt x="83" y="4"/>
                    <a:pt x="46" y="43"/>
                    <a:pt x="43" y="92"/>
                  </a:cubicBezTo>
                  <a:lnTo>
                    <a:pt x="46" y="92"/>
                  </a:lnTo>
                  <a:cubicBezTo>
                    <a:pt x="15" y="327"/>
                    <a:pt x="0" y="566"/>
                    <a:pt x="3" y="804"/>
                  </a:cubicBezTo>
                  <a:cubicBezTo>
                    <a:pt x="3" y="920"/>
                    <a:pt x="9" y="1037"/>
                    <a:pt x="23" y="1150"/>
                  </a:cubicBezTo>
                  <a:cubicBezTo>
                    <a:pt x="37" y="1252"/>
                    <a:pt x="54" y="1403"/>
                    <a:pt x="140" y="1471"/>
                  </a:cubicBezTo>
                  <a:cubicBezTo>
                    <a:pt x="151" y="1481"/>
                    <a:pt x="165" y="1486"/>
                    <a:pt x="179" y="1486"/>
                  </a:cubicBezTo>
                  <a:cubicBezTo>
                    <a:pt x="197" y="1486"/>
                    <a:pt x="215" y="1477"/>
                    <a:pt x="225" y="1460"/>
                  </a:cubicBezTo>
                  <a:cubicBezTo>
                    <a:pt x="279" y="1369"/>
                    <a:pt x="256" y="1224"/>
                    <a:pt x="245" y="1125"/>
                  </a:cubicBezTo>
                  <a:cubicBezTo>
                    <a:pt x="230" y="1014"/>
                    <a:pt x="219" y="901"/>
                    <a:pt x="210" y="790"/>
                  </a:cubicBezTo>
                  <a:cubicBezTo>
                    <a:pt x="193" y="557"/>
                    <a:pt x="199" y="324"/>
                    <a:pt x="222" y="92"/>
                  </a:cubicBezTo>
                  <a:cubicBezTo>
                    <a:pt x="222" y="41"/>
                    <a:pt x="182"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1"/>
            <p:cNvSpPr/>
            <p:nvPr/>
          </p:nvSpPr>
          <p:spPr>
            <a:xfrm>
              <a:off x="7123217" y="3428746"/>
              <a:ext cx="898738" cy="346370"/>
            </a:xfrm>
            <a:custGeom>
              <a:avLst/>
              <a:gdLst/>
              <a:ahLst/>
              <a:cxnLst/>
              <a:rect l="l" t="t" r="r" b="b"/>
              <a:pathLst>
                <a:path w="50055" h="19291" extrusionOk="0">
                  <a:moveTo>
                    <a:pt x="1604" y="0"/>
                  </a:moveTo>
                  <a:cubicBezTo>
                    <a:pt x="1516" y="0"/>
                    <a:pt x="1423" y="31"/>
                    <a:pt x="1340" y="96"/>
                  </a:cubicBezTo>
                  <a:lnTo>
                    <a:pt x="1340" y="99"/>
                  </a:lnTo>
                  <a:cubicBezTo>
                    <a:pt x="517" y="752"/>
                    <a:pt x="236" y="1597"/>
                    <a:pt x="111" y="2625"/>
                  </a:cubicBezTo>
                  <a:cubicBezTo>
                    <a:pt x="0" y="3538"/>
                    <a:pt x="140" y="4469"/>
                    <a:pt x="517" y="5312"/>
                  </a:cubicBezTo>
                  <a:cubicBezTo>
                    <a:pt x="1178" y="6813"/>
                    <a:pt x="2634" y="7872"/>
                    <a:pt x="4030" y="8649"/>
                  </a:cubicBezTo>
                  <a:cubicBezTo>
                    <a:pt x="7563" y="10622"/>
                    <a:pt x="11437" y="12049"/>
                    <a:pt x="15240" y="13391"/>
                  </a:cubicBezTo>
                  <a:cubicBezTo>
                    <a:pt x="23211" y="16207"/>
                    <a:pt x="31515" y="18971"/>
                    <a:pt x="40037" y="19254"/>
                  </a:cubicBezTo>
                  <a:cubicBezTo>
                    <a:pt x="40683" y="19276"/>
                    <a:pt x="41337" y="19291"/>
                    <a:pt x="41993" y="19291"/>
                  </a:cubicBezTo>
                  <a:cubicBezTo>
                    <a:pt x="43678" y="19291"/>
                    <a:pt x="45381" y="19195"/>
                    <a:pt x="47012" y="18874"/>
                  </a:cubicBezTo>
                  <a:cubicBezTo>
                    <a:pt x="47960" y="18687"/>
                    <a:pt x="49041" y="18292"/>
                    <a:pt x="49589" y="17447"/>
                  </a:cubicBezTo>
                  <a:cubicBezTo>
                    <a:pt x="49808" y="17106"/>
                    <a:pt x="50054" y="16618"/>
                    <a:pt x="50026" y="16204"/>
                  </a:cubicBezTo>
                  <a:cubicBezTo>
                    <a:pt x="50001" y="15838"/>
                    <a:pt x="49813" y="15378"/>
                    <a:pt x="49654" y="15052"/>
                  </a:cubicBezTo>
                  <a:cubicBezTo>
                    <a:pt x="49626" y="14993"/>
                    <a:pt x="49567" y="14967"/>
                    <a:pt x="49507" y="14967"/>
                  </a:cubicBezTo>
                  <a:cubicBezTo>
                    <a:pt x="49410" y="14967"/>
                    <a:pt x="49308" y="15034"/>
                    <a:pt x="49322" y="15142"/>
                  </a:cubicBezTo>
                  <a:cubicBezTo>
                    <a:pt x="49376" y="15602"/>
                    <a:pt x="49166" y="15770"/>
                    <a:pt x="48953" y="16130"/>
                  </a:cubicBezTo>
                  <a:cubicBezTo>
                    <a:pt x="48755" y="16462"/>
                    <a:pt x="48485" y="16732"/>
                    <a:pt x="48179" y="16970"/>
                  </a:cubicBezTo>
                  <a:cubicBezTo>
                    <a:pt x="47515" y="17489"/>
                    <a:pt x="46604" y="17631"/>
                    <a:pt x="45792" y="17748"/>
                  </a:cubicBezTo>
                  <a:cubicBezTo>
                    <a:pt x="44284" y="17962"/>
                    <a:pt x="42753" y="18060"/>
                    <a:pt x="41227" y="18060"/>
                  </a:cubicBezTo>
                  <a:cubicBezTo>
                    <a:pt x="40798" y="18060"/>
                    <a:pt x="40368" y="18052"/>
                    <a:pt x="39940" y="18037"/>
                  </a:cubicBezTo>
                  <a:cubicBezTo>
                    <a:pt x="36038" y="17901"/>
                    <a:pt x="32182" y="17200"/>
                    <a:pt x="28404" y="16238"/>
                  </a:cubicBezTo>
                  <a:cubicBezTo>
                    <a:pt x="24627" y="15279"/>
                    <a:pt x="20915" y="14070"/>
                    <a:pt x="17226" y="12813"/>
                  </a:cubicBezTo>
                  <a:cubicBezTo>
                    <a:pt x="13568" y="11567"/>
                    <a:pt x="9944" y="10199"/>
                    <a:pt x="6479" y="8485"/>
                  </a:cubicBezTo>
                  <a:cubicBezTo>
                    <a:pt x="5035" y="7770"/>
                    <a:pt x="3468" y="6904"/>
                    <a:pt x="2540" y="5548"/>
                  </a:cubicBezTo>
                  <a:cubicBezTo>
                    <a:pt x="2075" y="4867"/>
                    <a:pt x="1734" y="4183"/>
                    <a:pt x="1712" y="3343"/>
                  </a:cubicBezTo>
                  <a:cubicBezTo>
                    <a:pt x="1703" y="2872"/>
                    <a:pt x="1757" y="2400"/>
                    <a:pt x="1871" y="1944"/>
                  </a:cubicBezTo>
                  <a:cubicBezTo>
                    <a:pt x="2001" y="1396"/>
                    <a:pt x="2010" y="911"/>
                    <a:pt x="1967" y="357"/>
                  </a:cubicBezTo>
                  <a:cubicBezTo>
                    <a:pt x="1950" y="130"/>
                    <a:pt x="1786" y="0"/>
                    <a:pt x="1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1"/>
            <p:cNvSpPr/>
            <p:nvPr/>
          </p:nvSpPr>
          <p:spPr>
            <a:xfrm>
              <a:off x="7072927" y="3422983"/>
              <a:ext cx="969911" cy="648337"/>
            </a:xfrm>
            <a:custGeom>
              <a:avLst/>
              <a:gdLst/>
              <a:ahLst/>
              <a:cxnLst/>
              <a:rect l="l" t="t" r="r" b="b"/>
              <a:pathLst>
                <a:path w="54019" h="36109" extrusionOk="0">
                  <a:moveTo>
                    <a:pt x="4106" y="0"/>
                  </a:moveTo>
                  <a:cubicBezTo>
                    <a:pt x="3943" y="0"/>
                    <a:pt x="3779" y="59"/>
                    <a:pt x="3644" y="196"/>
                  </a:cubicBezTo>
                  <a:lnTo>
                    <a:pt x="3644" y="201"/>
                  </a:lnTo>
                  <a:cubicBezTo>
                    <a:pt x="1558" y="2338"/>
                    <a:pt x="1011" y="5395"/>
                    <a:pt x="662" y="8250"/>
                  </a:cubicBezTo>
                  <a:cubicBezTo>
                    <a:pt x="455" y="9918"/>
                    <a:pt x="293" y="11601"/>
                    <a:pt x="188" y="13278"/>
                  </a:cubicBezTo>
                  <a:cubicBezTo>
                    <a:pt x="88" y="14862"/>
                    <a:pt x="1" y="16488"/>
                    <a:pt x="168" y="18069"/>
                  </a:cubicBezTo>
                  <a:cubicBezTo>
                    <a:pt x="318" y="19490"/>
                    <a:pt x="753" y="20782"/>
                    <a:pt x="1638" y="21917"/>
                  </a:cubicBezTo>
                  <a:cubicBezTo>
                    <a:pt x="2509" y="23032"/>
                    <a:pt x="3681" y="23846"/>
                    <a:pt x="4850" y="24624"/>
                  </a:cubicBezTo>
                  <a:cubicBezTo>
                    <a:pt x="7467" y="26361"/>
                    <a:pt x="10276" y="27794"/>
                    <a:pt x="13165" y="29023"/>
                  </a:cubicBezTo>
                  <a:cubicBezTo>
                    <a:pt x="19040" y="31523"/>
                    <a:pt x="25229" y="33407"/>
                    <a:pt x="31486" y="34673"/>
                  </a:cubicBezTo>
                  <a:cubicBezTo>
                    <a:pt x="34688" y="35320"/>
                    <a:pt x="37937" y="35780"/>
                    <a:pt x="41195" y="35987"/>
                  </a:cubicBezTo>
                  <a:cubicBezTo>
                    <a:pt x="42442" y="36067"/>
                    <a:pt x="43692" y="36106"/>
                    <a:pt x="44943" y="36106"/>
                  </a:cubicBezTo>
                  <a:cubicBezTo>
                    <a:pt x="45331" y="36106"/>
                    <a:pt x="45719" y="36102"/>
                    <a:pt x="46107" y="36095"/>
                  </a:cubicBezTo>
                  <a:cubicBezTo>
                    <a:pt x="47574" y="36063"/>
                    <a:pt x="49186" y="36109"/>
                    <a:pt x="50611" y="35709"/>
                  </a:cubicBezTo>
                  <a:cubicBezTo>
                    <a:pt x="51329" y="35507"/>
                    <a:pt x="51959" y="35144"/>
                    <a:pt x="52359" y="34497"/>
                  </a:cubicBezTo>
                  <a:cubicBezTo>
                    <a:pt x="52566" y="34159"/>
                    <a:pt x="52682" y="33776"/>
                    <a:pt x="52753" y="33387"/>
                  </a:cubicBezTo>
                  <a:cubicBezTo>
                    <a:pt x="52819" y="33018"/>
                    <a:pt x="52731" y="32701"/>
                    <a:pt x="52711" y="32332"/>
                  </a:cubicBezTo>
                  <a:cubicBezTo>
                    <a:pt x="52688" y="31866"/>
                    <a:pt x="52870" y="31358"/>
                    <a:pt x="52952" y="30901"/>
                  </a:cubicBezTo>
                  <a:cubicBezTo>
                    <a:pt x="53034" y="30456"/>
                    <a:pt x="53165" y="30036"/>
                    <a:pt x="53273" y="29596"/>
                  </a:cubicBezTo>
                  <a:cubicBezTo>
                    <a:pt x="53474" y="28770"/>
                    <a:pt x="53562" y="27899"/>
                    <a:pt x="53650" y="27056"/>
                  </a:cubicBezTo>
                  <a:cubicBezTo>
                    <a:pt x="54019" y="23449"/>
                    <a:pt x="53789" y="19902"/>
                    <a:pt x="52861" y="16391"/>
                  </a:cubicBezTo>
                  <a:cubicBezTo>
                    <a:pt x="52776" y="16068"/>
                    <a:pt x="52520" y="15930"/>
                    <a:pt x="52258" y="15930"/>
                  </a:cubicBezTo>
                  <a:cubicBezTo>
                    <a:pt x="51858" y="15930"/>
                    <a:pt x="51442" y="16254"/>
                    <a:pt x="51598" y="16738"/>
                  </a:cubicBezTo>
                  <a:cubicBezTo>
                    <a:pt x="52535" y="19641"/>
                    <a:pt x="53048" y="22660"/>
                    <a:pt x="53128" y="25708"/>
                  </a:cubicBezTo>
                  <a:cubicBezTo>
                    <a:pt x="53148" y="26412"/>
                    <a:pt x="53119" y="27121"/>
                    <a:pt x="53077" y="27825"/>
                  </a:cubicBezTo>
                  <a:cubicBezTo>
                    <a:pt x="53026" y="28696"/>
                    <a:pt x="53012" y="29621"/>
                    <a:pt x="52870" y="30479"/>
                  </a:cubicBezTo>
                  <a:cubicBezTo>
                    <a:pt x="52762" y="31123"/>
                    <a:pt x="52645" y="31912"/>
                    <a:pt x="52251" y="32437"/>
                  </a:cubicBezTo>
                  <a:cubicBezTo>
                    <a:pt x="51845" y="32973"/>
                    <a:pt x="51607" y="33643"/>
                    <a:pt x="51039" y="34034"/>
                  </a:cubicBezTo>
                  <a:cubicBezTo>
                    <a:pt x="50003" y="34744"/>
                    <a:pt x="48485" y="34656"/>
                    <a:pt x="47288" y="34730"/>
                  </a:cubicBezTo>
                  <a:cubicBezTo>
                    <a:pt x="46176" y="34798"/>
                    <a:pt x="45063" y="34832"/>
                    <a:pt x="43947" y="34832"/>
                  </a:cubicBezTo>
                  <a:cubicBezTo>
                    <a:pt x="43488" y="34832"/>
                    <a:pt x="43028" y="34826"/>
                    <a:pt x="42568" y="34815"/>
                  </a:cubicBezTo>
                  <a:cubicBezTo>
                    <a:pt x="39472" y="34735"/>
                    <a:pt x="36385" y="34432"/>
                    <a:pt x="33331" y="33904"/>
                  </a:cubicBezTo>
                  <a:cubicBezTo>
                    <a:pt x="27363" y="32882"/>
                    <a:pt x="21492" y="31143"/>
                    <a:pt x="15850" y="28963"/>
                  </a:cubicBezTo>
                  <a:cubicBezTo>
                    <a:pt x="13080" y="27893"/>
                    <a:pt x="10367" y="26662"/>
                    <a:pt x="7790" y="25183"/>
                  </a:cubicBezTo>
                  <a:cubicBezTo>
                    <a:pt x="6567" y="24476"/>
                    <a:pt x="5361" y="23724"/>
                    <a:pt x="4220" y="22887"/>
                  </a:cubicBezTo>
                  <a:cubicBezTo>
                    <a:pt x="3119" y="22078"/>
                    <a:pt x="2044" y="21133"/>
                    <a:pt x="1553" y="19820"/>
                  </a:cubicBezTo>
                  <a:cubicBezTo>
                    <a:pt x="994" y="18330"/>
                    <a:pt x="1062" y="16664"/>
                    <a:pt x="1104" y="15097"/>
                  </a:cubicBezTo>
                  <a:cubicBezTo>
                    <a:pt x="1156" y="13321"/>
                    <a:pt x="1286" y="11547"/>
                    <a:pt x="1581" y="9793"/>
                  </a:cubicBezTo>
                  <a:cubicBezTo>
                    <a:pt x="2092" y="6726"/>
                    <a:pt x="2889" y="3593"/>
                    <a:pt x="4754" y="1053"/>
                  </a:cubicBezTo>
                  <a:cubicBezTo>
                    <a:pt x="5119" y="557"/>
                    <a:pt x="4613" y="0"/>
                    <a:pt x="4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1"/>
            <p:cNvSpPr/>
            <p:nvPr/>
          </p:nvSpPr>
          <p:spPr>
            <a:xfrm>
              <a:off x="7110487" y="3465857"/>
              <a:ext cx="711180" cy="328128"/>
            </a:xfrm>
            <a:custGeom>
              <a:avLst/>
              <a:gdLst/>
              <a:ahLst/>
              <a:cxnLst/>
              <a:rect l="l" t="t" r="r" b="b"/>
              <a:pathLst>
                <a:path w="39609" h="18275" extrusionOk="0">
                  <a:moveTo>
                    <a:pt x="988" y="0"/>
                  </a:moveTo>
                  <a:cubicBezTo>
                    <a:pt x="941" y="0"/>
                    <a:pt x="893" y="21"/>
                    <a:pt x="851" y="72"/>
                  </a:cubicBezTo>
                  <a:cubicBezTo>
                    <a:pt x="20" y="1094"/>
                    <a:pt x="0" y="2541"/>
                    <a:pt x="412" y="3747"/>
                  </a:cubicBezTo>
                  <a:cubicBezTo>
                    <a:pt x="868" y="5084"/>
                    <a:pt x="1813" y="6094"/>
                    <a:pt x="2937" y="6917"/>
                  </a:cubicBezTo>
                  <a:cubicBezTo>
                    <a:pt x="4101" y="7771"/>
                    <a:pt x="5432" y="8390"/>
                    <a:pt x="6726" y="9020"/>
                  </a:cubicBezTo>
                  <a:cubicBezTo>
                    <a:pt x="8156" y="9713"/>
                    <a:pt x="9603" y="10371"/>
                    <a:pt x="11068" y="10990"/>
                  </a:cubicBezTo>
                  <a:cubicBezTo>
                    <a:pt x="16848" y="13447"/>
                    <a:pt x="22833" y="15391"/>
                    <a:pt x="28974" y="16725"/>
                  </a:cubicBezTo>
                  <a:cubicBezTo>
                    <a:pt x="30714" y="17102"/>
                    <a:pt x="32462" y="17434"/>
                    <a:pt x="34219" y="17715"/>
                  </a:cubicBezTo>
                  <a:cubicBezTo>
                    <a:pt x="35087" y="17854"/>
                    <a:pt x="35956" y="17982"/>
                    <a:pt x="36827" y="18098"/>
                  </a:cubicBezTo>
                  <a:cubicBezTo>
                    <a:pt x="37706" y="18215"/>
                    <a:pt x="38592" y="18218"/>
                    <a:pt x="39474" y="18274"/>
                  </a:cubicBezTo>
                  <a:cubicBezTo>
                    <a:pt x="39477" y="18275"/>
                    <a:pt x="39479" y="18275"/>
                    <a:pt x="39482" y="18275"/>
                  </a:cubicBezTo>
                  <a:cubicBezTo>
                    <a:pt x="39586" y="18275"/>
                    <a:pt x="39608" y="18098"/>
                    <a:pt x="39503" y="18084"/>
                  </a:cubicBezTo>
                  <a:cubicBezTo>
                    <a:pt x="38737" y="17974"/>
                    <a:pt x="37985" y="17792"/>
                    <a:pt x="37221" y="17676"/>
                  </a:cubicBezTo>
                  <a:cubicBezTo>
                    <a:pt x="36466" y="17565"/>
                    <a:pt x="35709" y="17471"/>
                    <a:pt x="34957" y="17355"/>
                  </a:cubicBezTo>
                  <a:cubicBezTo>
                    <a:pt x="33433" y="17119"/>
                    <a:pt x="31917" y="16847"/>
                    <a:pt x="30408" y="16540"/>
                  </a:cubicBezTo>
                  <a:cubicBezTo>
                    <a:pt x="27419" y="15933"/>
                    <a:pt x="24465" y="15187"/>
                    <a:pt x="21542" y="14301"/>
                  </a:cubicBezTo>
                  <a:cubicBezTo>
                    <a:pt x="18622" y="13416"/>
                    <a:pt x="15750" y="12397"/>
                    <a:pt x="12921" y="11245"/>
                  </a:cubicBezTo>
                  <a:cubicBezTo>
                    <a:pt x="11502" y="10663"/>
                    <a:pt x="10100" y="10039"/>
                    <a:pt x="8709" y="9386"/>
                  </a:cubicBezTo>
                  <a:cubicBezTo>
                    <a:pt x="7373" y="8762"/>
                    <a:pt x="6033" y="8126"/>
                    <a:pt x="4748" y="7400"/>
                  </a:cubicBezTo>
                  <a:cubicBezTo>
                    <a:pt x="3425" y="6648"/>
                    <a:pt x="2145" y="5725"/>
                    <a:pt x="1391" y="4369"/>
                  </a:cubicBezTo>
                  <a:cubicBezTo>
                    <a:pt x="692" y="3115"/>
                    <a:pt x="565" y="1639"/>
                    <a:pt x="1178" y="325"/>
                  </a:cubicBezTo>
                  <a:cubicBezTo>
                    <a:pt x="1247" y="177"/>
                    <a:pt x="1123" y="0"/>
                    <a:pt x="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1"/>
            <p:cNvSpPr/>
            <p:nvPr/>
          </p:nvSpPr>
          <p:spPr>
            <a:xfrm>
              <a:off x="7855892" y="3741472"/>
              <a:ext cx="167412" cy="57097"/>
            </a:xfrm>
            <a:custGeom>
              <a:avLst/>
              <a:gdLst/>
              <a:ahLst/>
              <a:cxnLst/>
              <a:rect l="l" t="t" r="r" b="b"/>
              <a:pathLst>
                <a:path w="9324" h="3180" extrusionOk="0">
                  <a:moveTo>
                    <a:pt x="8873" y="1"/>
                  </a:moveTo>
                  <a:cubicBezTo>
                    <a:pt x="8797" y="1"/>
                    <a:pt x="8722" y="68"/>
                    <a:pt x="8744" y="162"/>
                  </a:cubicBezTo>
                  <a:cubicBezTo>
                    <a:pt x="8778" y="332"/>
                    <a:pt x="8710" y="528"/>
                    <a:pt x="8676" y="693"/>
                  </a:cubicBezTo>
                  <a:cubicBezTo>
                    <a:pt x="8648" y="852"/>
                    <a:pt x="8597" y="1005"/>
                    <a:pt x="8528" y="1150"/>
                  </a:cubicBezTo>
                  <a:cubicBezTo>
                    <a:pt x="8361" y="1476"/>
                    <a:pt x="8089" y="1709"/>
                    <a:pt x="7768" y="1882"/>
                  </a:cubicBezTo>
                  <a:cubicBezTo>
                    <a:pt x="7087" y="2242"/>
                    <a:pt x="6241" y="2387"/>
                    <a:pt x="5486" y="2512"/>
                  </a:cubicBezTo>
                  <a:cubicBezTo>
                    <a:pt x="4607" y="2662"/>
                    <a:pt x="3721" y="2773"/>
                    <a:pt x="2830" y="2838"/>
                  </a:cubicBezTo>
                  <a:cubicBezTo>
                    <a:pt x="1919" y="2906"/>
                    <a:pt x="1008" y="2844"/>
                    <a:pt x="100" y="2904"/>
                  </a:cubicBezTo>
                  <a:cubicBezTo>
                    <a:pt x="29" y="2909"/>
                    <a:pt x="1" y="3023"/>
                    <a:pt x="83" y="3037"/>
                  </a:cubicBezTo>
                  <a:lnTo>
                    <a:pt x="83" y="3040"/>
                  </a:lnTo>
                  <a:cubicBezTo>
                    <a:pt x="655" y="3150"/>
                    <a:pt x="1249" y="3180"/>
                    <a:pt x="1842" y="3180"/>
                  </a:cubicBezTo>
                  <a:cubicBezTo>
                    <a:pt x="2276" y="3180"/>
                    <a:pt x="2709" y="3164"/>
                    <a:pt x="3134" y="3150"/>
                  </a:cubicBezTo>
                  <a:cubicBezTo>
                    <a:pt x="4135" y="3119"/>
                    <a:pt x="5117" y="3006"/>
                    <a:pt x="6105" y="2864"/>
                  </a:cubicBezTo>
                  <a:cubicBezTo>
                    <a:pt x="6951" y="2739"/>
                    <a:pt x="7847" y="2608"/>
                    <a:pt x="8531" y="2049"/>
                  </a:cubicBezTo>
                  <a:cubicBezTo>
                    <a:pt x="8824" y="1808"/>
                    <a:pt x="9045" y="1493"/>
                    <a:pt x="9173" y="1136"/>
                  </a:cubicBezTo>
                  <a:cubicBezTo>
                    <a:pt x="9323" y="721"/>
                    <a:pt x="9207" y="412"/>
                    <a:pt x="8983" y="63"/>
                  </a:cubicBezTo>
                  <a:cubicBezTo>
                    <a:pt x="8955" y="20"/>
                    <a:pt x="8914" y="1"/>
                    <a:pt x="8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1"/>
            <p:cNvSpPr/>
            <p:nvPr/>
          </p:nvSpPr>
          <p:spPr>
            <a:xfrm>
              <a:off x="7080522" y="3723769"/>
              <a:ext cx="146154" cy="135973"/>
            </a:xfrm>
            <a:custGeom>
              <a:avLst/>
              <a:gdLst/>
              <a:ahLst/>
              <a:cxnLst/>
              <a:rect l="l" t="t" r="r" b="b"/>
              <a:pathLst>
                <a:path w="8140" h="7573" extrusionOk="0">
                  <a:moveTo>
                    <a:pt x="60" y="1"/>
                  </a:moveTo>
                  <a:cubicBezTo>
                    <a:pt x="30" y="1"/>
                    <a:pt x="0" y="23"/>
                    <a:pt x="0" y="61"/>
                  </a:cubicBezTo>
                  <a:cubicBezTo>
                    <a:pt x="32" y="924"/>
                    <a:pt x="537" y="1744"/>
                    <a:pt x="1036" y="2422"/>
                  </a:cubicBezTo>
                  <a:cubicBezTo>
                    <a:pt x="1567" y="3143"/>
                    <a:pt x="2205" y="3776"/>
                    <a:pt x="2901" y="4338"/>
                  </a:cubicBezTo>
                  <a:cubicBezTo>
                    <a:pt x="4478" y="5606"/>
                    <a:pt x="6283" y="6568"/>
                    <a:pt x="8031" y="7567"/>
                  </a:cubicBezTo>
                  <a:cubicBezTo>
                    <a:pt x="8040" y="7571"/>
                    <a:pt x="8048" y="7573"/>
                    <a:pt x="8056" y="7573"/>
                  </a:cubicBezTo>
                  <a:cubicBezTo>
                    <a:pt x="8106" y="7573"/>
                    <a:pt x="8140" y="7502"/>
                    <a:pt x="8088" y="7468"/>
                  </a:cubicBezTo>
                  <a:cubicBezTo>
                    <a:pt x="7248" y="6920"/>
                    <a:pt x="6405" y="6375"/>
                    <a:pt x="5557" y="5839"/>
                  </a:cubicBezTo>
                  <a:cubicBezTo>
                    <a:pt x="4742" y="5325"/>
                    <a:pt x="3925" y="4806"/>
                    <a:pt x="3173" y="4199"/>
                  </a:cubicBezTo>
                  <a:cubicBezTo>
                    <a:pt x="2472" y="3634"/>
                    <a:pt x="1825" y="3001"/>
                    <a:pt x="1294" y="2272"/>
                  </a:cubicBezTo>
                  <a:cubicBezTo>
                    <a:pt x="789" y="1571"/>
                    <a:pt x="503" y="791"/>
                    <a:pt x="111" y="30"/>
                  </a:cubicBezTo>
                  <a:cubicBezTo>
                    <a:pt x="99" y="10"/>
                    <a:pt x="7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1"/>
            <p:cNvSpPr/>
            <p:nvPr/>
          </p:nvSpPr>
          <p:spPr>
            <a:xfrm>
              <a:off x="7076392" y="3698382"/>
              <a:ext cx="71533" cy="86723"/>
            </a:xfrm>
            <a:custGeom>
              <a:avLst/>
              <a:gdLst/>
              <a:ahLst/>
              <a:cxnLst/>
              <a:rect l="l" t="t" r="r" b="b"/>
              <a:pathLst>
                <a:path w="3984" h="4830" extrusionOk="0">
                  <a:moveTo>
                    <a:pt x="451" y="1"/>
                  </a:moveTo>
                  <a:cubicBezTo>
                    <a:pt x="440" y="1"/>
                    <a:pt x="430" y="6"/>
                    <a:pt x="423" y="19"/>
                  </a:cubicBezTo>
                  <a:cubicBezTo>
                    <a:pt x="0" y="922"/>
                    <a:pt x="926" y="1907"/>
                    <a:pt x="1468" y="2531"/>
                  </a:cubicBezTo>
                  <a:cubicBezTo>
                    <a:pt x="2188" y="3365"/>
                    <a:pt x="2983" y="4129"/>
                    <a:pt x="3846" y="4815"/>
                  </a:cubicBezTo>
                  <a:cubicBezTo>
                    <a:pt x="3859" y="4825"/>
                    <a:pt x="3873" y="4830"/>
                    <a:pt x="3886" y="4830"/>
                  </a:cubicBezTo>
                  <a:cubicBezTo>
                    <a:pt x="3938" y="4830"/>
                    <a:pt x="3983" y="4768"/>
                    <a:pt x="3934" y="4727"/>
                  </a:cubicBezTo>
                  <a:cubicBezTo>
                    <a:pt x="3170" y="4100"/>
                    <a:pt x="2461" y="3411"/>
                    <a:pt x="1811" y="2664"/>
                  </a:cubicBezTo>
                  <a:cubicBezTo>
                    <a:pt x="1490" y="2295"/>
                    <a:pt x="1170" y="1915"/>
                    <a:pt x="917" y="1492"/>
                  </a:cubicBezTo>
                  <a:cubicBezTo>
                    <a:pt x="650" y="1038"/>
                    <a:pt x="534" y="561"/>
                    <a:pt x="494" y="39"/>
                  </a:cubicBezTo>
                  <a:cubicBezTo>
                    <a:pt x="492" y="18"/>
                    <a:pt x="471"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1"/>
            <p:cNvSpPr/>
            <p:nvPr/>
          </p:nvSpPr>
          <p:spPr>
            <a:xfrm>
              <a:off x="7078906" y="3669152"/>
              <a:ext cx="39052" cy="53901"/>
            </a:xfrm>
            <a:custGeom>
              <a:avLst/>
              <a:gdLst/>
              <a:ahLst/>
              <a:cxnLst/>
              <a:rect l="l" t="t" r="r" b="b"/>
              <a:pathLst>
                <a:path w="2175" h="3002" extrusionOk="0">
                  <a:moveTo>
                    <a:pt x="53" y="1"/>
                  </a:moveTo>
                  <a:cubicBezTo>
                    <a:pt x="26" y="1"/>
                    <a:pt x="1" y="18"/>
                    <a:pt x="2" y="53"/>
                  </a:cubicBezTo>
                  <a:cubicBezTo>
                    <a:pt x="76" y="1284"/>
                    <a:pt x="1035" y="2365"/>
                    <a:pt x="2034" y="2990"/>
                  </a:cubicBezTo>
                  <a:cubicBezTo>
                    <a:pt x="2047" y="2998"/>
                    <a:pt x="2060" y="3002"/>
                    <a:pt x="2072" y="3002"/>
                  </a:cubicBezTo>
                  <a:cubicBezTo>
                    <a:pt x="2134" y="3002"/>
                    <a:pt x="2175" y="2905"/>
                    <a:pt x="2108" y="2862"/>
                  </a:cubicBezTo>
                  <a:cubicBezTo>
                    <a:pt x="1603" y="2536"/>
                    <a:pt x="1200" y="2113"/>
                    <a:pt x="865" y="1616"/>
                  </a:cubicBezTo>
                  <a:cubicBezTo>
                    <a:pt x="536" y="1128"/>
                    <a:pt x="326" y="583"/>
                    <a:pt x="110" y="38"/>
                  </a:cubicBezTo>
                  <a:cubicBezTo>
                    <a:pt x="101" y="13"/>
                    <a:pt x="7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1"/>
            <p:cNvSpPr/>
            <p:nvPr/>
          </p:nvSpPr>
          <p:spPr>
            <a:xfrm>
              <a:off x="7100433" y="3524963"/>
              <a:ext cx="94928" cy="115397"/>
            </a:xfrm>
            <a:custGeom>
              <a:avLst/>
              <a:gdLst/>
              <a:ahLst/>
              <a:cxnLst/>
              <a:rect l="l" t="t" r="r" b="b"/>
              <a:pathLst>
                <a:path w="5287" h="6427" extrusionOk="0">
                  <a:moveTo>
                    <a:pt x="161" y="0"/>
                  </a:moveTo>
                  <a:cubicBezTo>
                    <a:pt x="129" y="0"/>
                    <a:pt x="95" y="24"/>
                    <a:pt x="92" y="64"/>
                  </a:cubicBezTo>
                  <a:cubicBezTo>
                    <a:pt x="1" y="1392"/>
                    <a:pt x="810" y="2700"/>
                    <a:pt x="1661" y="3662"/>
                  </a:cubicBezTo>
                  <a:cubicBezTo>
                    <a:pt x="2649" y="4775"/>
                    <a:pt x="3889" y="5632"/>
                    <a:pt x="5143" y="6415"/>
                  </a:cubicBezTo>
                  <a:cubicBezTo>
                    <a:pt x="5157" y="6423"/>
                    <a:pt x="5170" y="6427"/>
                    <a:pt x="5183" y="6427"/>
                  </a:cubicBezTo>
                  <a:cubicBezTo>
                    <a:pt x="5247" y="6427"/>
                    <a:pt x="5287" y="6329"/>
                    <a:pt x="5223" y="6282"/>
                  </a:cubicBezTo>
                  <a:cubicBezTo>
                    <a:pt x="4079" y="5439"/>
                    <a:pt x="2893" y="4627"/>
                    <a:pt x="1948" y="3554"/>
                  </a:cubicBezTo>
                  <a:cubicBezTo>
                    <a:pt x="1511" y="3063"/>
                    <a:pt x="1139" y="2516"/>
                    <a:pt x="847" y="1928"/>
                  </a:cubicBezTo>
                  <a:cubicBezTo>
                    <a:pt x="554" y="1338"/>
                    <a:pt x="378" y="682"/>
                    <a:pt x="219" y="47"/>
                  </a:cubicBezTo>
                  <a:cubicBezTo>
                    <a:pt x="211" y="14"/>
                    <a:pt x="186"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1"/>
            <p:cNvSpPr/>
            <p:nvPr/>
          </p:nvSpPr>
          <p:spPr>
            <a:xfrm>
              <a:off x="7092497" y="3570369"/>
              <a:ext cx="31601" cy="44385"/>
            </a:xfrm>
            <a:custGeom>
              <a:avLst/>
              <a:gdLst/>
              <a:ahLst/>
              <a:cxnLst/>
              <a:rect l="l" t="t" r="r" b="b"/>
              <a:pathLst>
                <a:path w="1760" h="2472" extrusionOk="0">
                  <a:moveTo>
                    <a:pt x="44" y="0"/>
                  </a:moveTo>
                  <a:cubicBezTo>
                    <a:pt x="23" y="0"/>
                    <a:pt x="2" y="16"/>
                    <a:pt x="0" y="41"/>
                  </a:cubicBezTo>
                  <a:cubicBezTo>
                    <a:pt x="3" y="273"/>
                    <a:pt x="80" y="526"/>
                    <a:pt x="168" y="739"/>
                  </a:cubicBezTo>
                  <a:cubicBezTo>
                    <a:pt x="270" y="971"/>
                    <a:pt x="395" y="1193"/>
                    <a:pt x="545" y="1397"/>
                  </a:cubicBezTo>
                  <a:cubicBezTo>
                    <a:pt x="829" y="1806"/>
                    <a:pt x="1181" y="2163"/>
                    <a:pt x="1584" y="2456"/>
                  </a:cubicBezTo>
                  <a:cubicBezTo>
                    <a:pt x="1598" y="2467"/>
                    <a:pt x="1614" y="2471"/>
                    <a:pt x="1628" y="2471"/>
                  </a:cubicBezTo>
                  <a:cubicBezTo>
                    <a:pt x="1698" y="2471"/>
                    <a:pt x="1759" y="2368"/>
                    <a:pt x="1692" y="2314"/>
                  </a:cubicBezTo>
                  <a:cubicBezTo>
                    <a:pt x="1326" y="2013"/>
                    <a:pt x="1008" y="1655"/>
                    <a:pt x="747" y="1258"/>
                  </a:cubicBezTo>
                  <a:cubicBezTo>
                    <a:pt x="625" y="1065"/>
                    <a:pt x="511" y="864"/>
                    <a:pt x="412" y="656"/>
                  </a:cubicBezTo>
                  <a:cubicBezTo>
                    <a:pt x="361" y="554"/>
                    <a:pt x="310" y="452"/>
                    <a:pt x="250" y="356"/>
                  </a:cubicBezTo>
                  <a:cubicBezTo>
                    <a:pt x="185" y="248"/>
                    <a:pt x="148" y="129"/>
                    <a:pt x="80" y="21"/>
                  </a:cubicBezTo>
                  <a:cubicBezTo>
                    <a:pt x="71" y="7"/>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1"/>
            <p:cNvSpPr/>
            <p:nvPr/>
          </p:nvSpPr>
          <p:spPr>
            <a:xfrm>
              <a:off x="7089786" y="3616583"/>
              <a:ext cx="25047" cy="29231"/>
            </a:xfrm>
            <a:custGeom>
              <a:avLst/>
              <a:gdLst/>
              <a:ahLst/>
              <a:cxnLst/>
              <a:rect l="l" t="t" r="r" b="b"/>
              <a:pathLst>
                <a:path w="1395" h="1628" extrusionOk="0">
                  <a:moveTo>
                    <a:pt x="56" y="1"/>
                  </a:moveTo>
                  <a:cubicBezTo>
                    <a:pt x="28" y="1"/>
                    <a:pt x="3" y="21"/>
                    <a:pt x="1" y="52"/>
                  </a:cubicBezTo>
                  <a:cubicBezTo>
                    <a:pt x="1" y="129"/>
                    <a:pt x="38" y="216"/>
                    <a:pt x="63" y="285"/>
                  </a:cubicBezTo>
                  <a:cubicBezTo>
                    <a:pt x="94" y="361"/>
                    <a:pt x="131" y="438"/>
                    <a:pt x="174" y="512"/>
                  </a:cubicBezTo>
                  <a:cubicBezTo>
                    <a:pt x="265" y="656"/>
                    <a:pt x="364" y="795"/>
                    <a:pt x="472" y="926"/>
                  </a:cubicBezTo>
                  <a:cubicBezTo>
                    <a:pt x="688" y="1187"/>
                    <a:pt x="940" y="1417"/>
                    <a:pt x="1218" y="1610"/>
                  </a:cubicBezTo>
                  <a:cubicBezTo>
                    <a:pt x="1236" y="1622"/>
                    <a:pt x="1253" y="1627"/>
                    <a:pt x="1269" y="1627"/>
                  </a:cubicBezTo>
                  <a:cubicBezTo>
                    <a:pt x="1346" y="1627"/>
                    <a:pt x="1395" y="1504"/>
                    <a:pt x="1315" y="1442"/>
                  </a:cubicBezTo>
                  <a:cubicBezTo>
                    <a:pt x="1062" y="1249"/>
                    <a:pt x="835" y="1028"/>
                    <a:pt x="637" y="781"/>
                  </a:cubicBezTo>
                  <a:cubicBezTo>
                    <a:pt x="540" y="659"/>
                    <a:pt x="449" y="531"/>
                    <a:pt x="370" y="398"/>
                  </a:cubicBezTo>
                  <a:cubicBezTo>
                    <a:pt x="327" y="330"/>
                    <a:pt x="279" y="265"/>
                    <a:pt x="236" y="199"/>
                  </a:cubicBezTo>
                  <a:cubicBezTo>
                    <a:pt x="194" y="140"/>
                    <a:pt x="151" y="60"/>
                    <a:pt x="94" y="15"/>
                  </a:cubicBezTo>
                  <a:cubicBezTo>
                    <a:pt x="83" y="5"/>
                    <a:pt x="69"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1"/>
            <p:cNvSpPr/>
            <p:nvPr/>
          </p:nvSpPr>
          <p:spPr>
            <a:xfrm>
              <a:off x="7082389" y="3646979"/>
              <a:ext cx="24203" cy="23557"/>
            </a:xfrm>
            <a:custGeom>
              <a:avLst/>
              <a:gdLst/>
              <a:ahLst/>
              <a:cxnLst/>
              <a:rect l="l" t="t" r="r" b="b"/>
              <a:pathLst>
                <a:path w="1348" h="1312" extrusionOk="0">
                  <a:moveTo>
                    <a:pt x="71" y="1"/>
                  </a:moveTo>
                  <a:cubicBezTo>
                    <a:pt x="34" y="1"/>
                    <a:pt x="1" y="41"/>
                    <a:pt x="24" y="81"/>
                  </a:cubicBezTo>
                  <a:cubicBezTo>
                    <a:pt x="52" y="144"/>
                    <a:pt x="86" y="203"/>
                    <a:pt x="126" y="257"/>
                  </a:cubicBezTo>
                  <a:cubicBezTo>
                    <a:pt x="146" y="286"/>
                    <a:pt x="166" y="314"/>
                    <a:pt x="183" y="343"/>
                  </a:cubicBezTo>
                  <a:cubicBezTo>
                    <a:pt x="200" y="377"/>
                    <a:pt x="217" y="408"/>
                    <a:pt x="240" y="439"/>
                  </a:cubicBezTo>
                  <a:cubicBezTo>
                    <a:pt x="328" y="553"/>
                    <a:pt x="421" y="658"/>
                    <a:pt x="526" y="757"/>
                  </a:cubicBezTo>
                  <a:cubicBezTo>
                    <a:pt x="734" y="947"/>
                    <a:pt x="955" y="1123"/>
                    <a:pt x="1179" y="1296"/>
                  </a:cubicBezTo>
                  <a:cubicBezTo>
                    <a:pt x="1192" y="1307"/>
                    <a:pt x="1207" y="1311"/>
                    <a:pt x="1221" y="1311"/>
                  </a:cubicBezTo>
                  <a:cubicBezTo>
                    <a:pt x="1287" y="1311"/>
                    <a:pt x="1347" y="1211"/>
                    <a:pt x="1284" y="1157"/>
                  </a:cubicBezTo>
                  <a:cubicBezTo>
                    <a:pt x="1074" y="981"/>
                    <a:pt x="878" y="788"/>
                    <a:pt x="697" y="584"/>
                  </a:cubicBezTo>
                  <a:cubicBezTo>
                    <a:pt x="609" y="484"/>
                    <a:pt x="509" y="388"/>
                    <a:pt x="419" y="291"/>
                  </a:cubicBezTo>
                  <a:cubicBezTo>
                    <a:pt x="390" y="266"/>
                    <a:pt x="365" y="246"/>
                    <a:pt x="333" y="226"/>
                  </a:cubicBezTo>
                  <a:cubicBezTo>
                    <a:pt x="308" y="203"/>
                    <a:pt x="282" y="181"/>
                    <a:pt x="260" y="155"/>
                  </a:cubicBezTo>
                  <a:cubicBezTo>
                    <a:pt x="211" y="107"/>
                    <a:pt x="160" y="59"/>
                    <a:pt x="106" y="16"/>
                  </a:cubicBezTo>
                  <a:cubicBezTo>
                    <a:pt x="96" y="5"/>
                    <a:pt x="83"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1"/>
            <p:cNvSpPr/>
            <p:nvPr/>
          </p:nvSpPr>
          <p:spPr>
            <a:xfrm>
              <a:off x="7138981" y="3663623"/>
              <a:ext cx="34115" cy="23000"/>
            </a:xfrm>
            <a:custGeom>
              <a:avLst/>
              <a:gdLst/>
              <a:ahLst/>
              <a:cxnLst/>
              <a:rect l="l" t="t" r="r" b="b"/>
              <a:pathLst>
                <a:path w="1900" h="1281" extrusionOk="0">
                  <a:moveTo>
                    <a:pt x="120" y="1"/>
                  </a:moveTo>
                  <a:cubicBezTo>
                    <a:pt x="56" y="1"/>
                    <a:pt x="0" y="93"/>
                    <a:pt x="59" y="145"/>
                  </a:cubicBezTo>
                  <a:cubicBezTo>
                    <a:pt x="190" y="258"/>
                    <a:pt x="312" y="380"/>
                    <a:pt x="445" y="494"/>
                  </a:cubicBezTo>
                  <a:cubicBezTo>
                    <a:pt x="578" y="607"/>
                    <a:pt x="723" y="712"/>
                    <a:pt x="868" y="815"/>
                  </a:cubicBezTo>
                  <a:cubicBezTo>
                    <a:pt x="1004" y="914"/>
                    <a:pt x="1152" y="999"/>
                    <a:pt x="1305" y="1073"/>
                  </a:cubicBezTo>
                  <a:cubicBezTo>
                    <a:pt x="1455" y="1144"/>
                    <a:pt x="1625" y="1266"/>
                    <a:pt x="1793" y="1280"/>
                  </a:cubicBezTo>
                  <a:cubicBezTo>
                    <a:pt x="1795" y="1280"/>
                    <a:pt x="1797" y="1280"/>
                    <a:pt x="1799" y="1280"/>
                  </a:cubicBezTo>
                  <a:cubicBezTo>
                    <a:pt x="1882" y="1280"/>
                    <a:pt x="1900" y="1176"/>
                    <a:pt x="1858" y="1124"/>
                  </a:cubicBezTo>
                  <a:cubicBezTo>
                    <a:pt x="1810" y="1062"/>
                    <a:pt x="1733" y="1019"/>
                    <a:pt x="1665" y="976"/>
                  </a:cubicBezTo>
                  <a:cubicBezTo>
                    <a:pt x="1594" y="928"/>
                    <a:pt x="1520" y="880"/>
                    <a:pt x="1447" y="829"/>
                  </a:cubicBezTo>
                  <a:cubicBezTo>
                    <a:pt x="1310" y="729"/>
                    <a:pt x="1169" y="639"/>
                    <a:pt x="1021" y="551"/>
                  </a:cubicBezTo>
                  <a:cubicBezTo>
                    <a:pt x="882" y="463"/>
                    <a:pt x="743" y="372"/>
                    <a:pt x="604" y="290"/>
                  </a:cubicBezTo>
                  <a:cubicBezTo>
                    <a:pt x="453" y="199"/>
                    <a:pt x="303" y="117"/>
                    <a:pt x="161" y="14"/>
                  </a:cubicBezTo>
                  <a:cubicBezTo>
                    <a:pt x="148" y="5"/>
                    <a:pt x="13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1"/>
            <p:cNvSpPr/>
            <p:nvPr/>
          </p:nvSpPr>
          <p:spPr>
            <a:xfrm>
              <a:off x="7220331" y="3651306"/>
              <a:ext cx="20253" cy="10540"/>
            </a:xfrm>
            <a:custGeom>
              <a:avLst/>
              <a:gdLst/>
              <a:ahLst/>
              <a:cxnLst/>
              <a:rect l="l" t="t" r="r" b="b"/>
              <a:pathLst>
                <a:path w="1128" h="587" extrusionOk="0">
                  <a:moveTo>
                    <a:pt x="160" y="0"/>
                  </a:moveTo>
                  <a:cubicBezTo>
                    <a:pt x="103" y="0"/>
                    <a:pt x="47" y="45"/>
                    <a:pt x="26" y="93"/>
                  </a:cubicBezTo>
                  <a:cubicBezTo>
                    <a:pt x="0" y="155"/>
                    <a:pt x="17" y="249"/>
                    <a:pt x="86" y="277"/>
                  </a:cubicBezTo>
                  <a:lnTo>
                    <a:pt x="310" y="377"/>
                  </a:lnTo>
                  <a:lnTo>
                    <a:pt x="372" y="405"/>
                  </a:lnTo>
                  <a:lnTo>
                    <a:pt x="409" y="419"/>
                  </a:lnTo>
                  <a:cubicBezTo>
                    <a:pt x="429" y="422"/>
                    <a:pt x="446" y="425"/>
                    <a:pt x="466" y="428"/>
                  </a:cubicBezTo>
                  <a:cubicBezTo>
                    <a:pt x="454" y="428"/>
                    <a:pt x="457" y="431"/>
                    <a:pt x="477" y="434"/>
                  </a:cubicBezTo>
                  <a:lnTo>
                    <a:pt x="503" y="442"/>
                  </a:lnTo>
                  <a:lnTo>
                    <a:pt x="559" y="462"/>
                  </a:lnTo>
                  <a:cubicBezTo>
                    <a:pt x="636" y="493"/>
                    <a:pt x="718" y="516"/>
                    <a:pt x="804" y="527"/>
                  </a:cubicBezTo>
                  <a:cubicBezTo>
                    <a:pt x="808" y="529"/>
                    <a:pt x="813" y="529"/>
                    <a:pt x="818" y="529"/>
                  </a:cubicBezTo>
                  <a:cubicBezTo>
                    <a:pt x="823" y="529"/>
                    <a:pt x="828" y="529"/>
                    <a:pt x="832" y="527"/>
                  </a:cubicBezTo>
                  <a:cubicBezTo>
                    <a:pt x="837" y="525"/>
                    <a:pt x="840" y="523"/>
                    <a:pt x="843" y="523"/>
                  </a:cubicBezTo>
                  <a:cubicBezTo>
                    <a:pt x="845" y="523"/>
                    <a:pt x="846" y="525"/>
                    <a:pt x="846" y="530"/>
                  </a:cubicBezTo>
                  <a:cubicBezTo>
                    <a:pt x="869" y="533"/>
                    <a:pt x="891" y="541"/>
                    <a:pt x="911" y="550"/>
                  </a:cubicBezTo>
                  <a:lnTo>
                    <a:pt x="1028" y="584"/>
                  </a:lnTo>
                  <a:cubicBezTo>
                    <a:pt x="1033" y="585"/>
                    <a:pt x="1039" y="586"/>
                    <a:pt x="1044" y="586"/>
                  </a:cubicBezTo>
                  <a:cubicBezTo>
                    <a:pt x="1101" y="586"/>
                    <a:pt x="1128" y="507"/>
                    <a:pt x="1076" y="473"/>
                  </a:cubicBezTo>
                  <a:lnTo>
                    <a:pt x="968" y="417"/>
                  </a:lnTo>
                  <a:cubicBezTo>
                    <a:pt x="948" y="405"/>
                    <a:pt x="928" y="394"/>
                    <a:pt x="909" y="380"/>
                  </a:cubicBezTo>
                  <a:cubicBezTo>
                    <a:pt x="900" y="374"/>
                    <a:pt x="886" y="360"/>
                    <a:pt x="874" y="348"/>
                  </a:cubicBezTo>
                  <a:cubicBezTo>
                    <a:pt x="809" y="297"/>
                    <a:pt x="735" y="255"/>
                    <a:pt x="659" y="221"/>
                  </a:cubicBezTo>
                  <a:cubicBezTo>
                    <a:pt x="633" y="207"/>
                    <a:pt x="588" y="184"/>
                    <a:pt x="568" y="175"/>
                  </a:cubicBezTo>
                  <a:cubicBezTo>
                    <a:pt x="542" y="158"/>
                    <a:pt x="517" y="141"/>
                    <a:pt x="489" y="127"/>
                  </a:cubicBezTo>
                  <a:lnTo>
                    <a:pt x="426" y="102"/>
                  </a:lnTo>
                  <a:lnTo>
                    <a:pt x="199" y="8"/>
                  </a:lnTo>
                  <a:cubicBezTo>
                    <a:pt x="186" y="3"/>
                    <a:pt x="173"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1"/>
            <p:cNvSpPr/>
            <p:nvPr/>
          </p:nvSpPr>
          <p:spPr>
            <a:xfrm>
              <a:off x="7892429" y="3792390"/>
              <a:ext cx="134016" cy="36197"/>
            </a:xfrm>
            <a:custGeom>
              <a:avLst/>
              <a:gdLst/>
              <a:ahLst/>
              <a:cxnLst/>
              <a:rect l="l" t="t" r="r" b="b"/>
              <a:pathLst>
                <a:path w="7464" h="2016" extrusionOk="0">
                  <a:moveTo>
                    <a:pt x="7265" y="0"/>
                  </a:moveTo>
                  <a:cubicBezTo>
                    <a:pt x="7221" y="0"/>
                    <a:pt x="7178" y="16"/>
                    <a:pt x="7143" y="53"/>
                  </a:cubicBezTo>
                  <a:cubicBezTo>
                    <a:pt x="6769" y="462"/>
                    <a:pt x="6130" y="683"/>
                    <a:pt x="5628" y="888"/>
                  </a:cubicBezTo>
                  <a:cubicBezTo>
                    <a:pt x="5043" y="1123"/>
                    <a:pt x="4436" y="1296"/>
                    <a:pt x="3823" y="1438"/>
                  </a:cubicBezTo>
                  <a:cubicBezTo>
                    <a:pt x="2594" y="1725"/>
                    <a:pt x="1340" y="1875"/>
                    <a:pt x="77" y="1887"/>
                  </a:cubicBezTo>
                  <a:cubicBezTo>
                    <a:pt x="0" y="1887"/>
                    <a:pt x="0" y="2003"/>
                    <a:pt x="77" y="2003"/>
                  </a:cubicBezTo>
                  <a:cubicBezTo>
                    <a:pt x="283" y="2012"/>
                    <a:pt x="489" y="2016"/>
                    <a:pt x="696" y="2016"/>
                  </a:cubicBezTo>
                  <a:cubicBezTo>
                    <a:pt x="1848" y="2016"/>
                    <a:pt x="2996" y="1881"/>
                    <a:pt x="4118" y="1614"/>
                  </a:cubicBezTo>
                  <a:cubicBezTo>
                    <a:pt x="4782" y="1455"/>
                    <a:pt x="5435" y="1251"/>
                    <a:pt x="6082" y="1038"/>
                  </a:cubicBezTo>
                  <a:cubicBezTo>
                    <a:pt x="6403" y="933"/>
                    <a:pt x="6726" y="822"/>
                    <a:pt x="7038" y="692"/>
                  </a:cubicBezTo>
                  <a:cubicBezTo>
                    <a:pt x="7260" y="598"/>
                    <a:pt x="7464" y="442"/>
                    <a:pt x="7461" y="187"/>
                  </a:cubicBezTo>
                  <a:cubicBezTo>
                    <a:pt x="7459" y="79"/>
                    <a:pt x="7362" y="0"/>
                    <a:pt x="7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1"/>
            <p:cNvSpPr/>
            <p:nvPr/>
          </p:nvSpPr>
          <p:spPr>
            <a:xfrm>
              <a:off x="7960349" y="3823217"/>
              <a:ext cx="68247" cy="21313"/>
            </a:xfrm>
            <a:custGeom>
              <a:avLst/>
              <a:gdLst/>
              <a:ahLst/>
              <a:cxnLst/>
              <a:rect l="l" t="t" r="r" b="b"/>
              <a:pathLst>
                <a:path w="3801" h="1187" extrusionOk="0">
                  <a:moveTo>
                    <a:pt x="3729" y="1"/>
                  </a:moveTo>
                  <a:cubicBezTo>
                    <a:pt x="3724" y="1"/>
                    <a:pt x="3720" y="1"/>
                    <a:pt x="3715" y="2"/>
                  </a:cubicBezTo>
                  <a:cubicBezTo>
                    <a:pt x="3417" y="59"/>
                    <a:pt x="3196" y="258"/>
                    <a:pt x="2926" y="391"/>
                  </a:cubicBezTo>
                  <a:cubicBezTo>
                    <a:pt x="2631" y="539"/>
                    <a:pt x="2322" y="658"/>
                    <a:pt x="2007" y="754"/>
                  </a:cubicBezTo>
                  <a:cubicBezTo>
                    <a:pt x="1435" y="923"/>
                    <a:pt x="844" y="1008"/>
                    <a:pt x="249" y="1008"/>
                  </a:cubicBezTo>
                  <a:cubicBezTo>
                    <a:pt x="203" y="1008"/>
                    <a:pt x="157" y="1008"/>
                    <a:pt x="111" y="1007"/>
                  </a:cubicBezTo>
                  <a:cubicBezTo>
                    <a:pt x="110" y="1007"/>
                    <a:pt x="109" y="1007"/>
                    <a:pt x="108" y="1007"/>
                  </a:cubicBezTo>
                  <a:cubicBezTo>
                    <a:pt x="0" y="1007"/>
                    <a:pt x="1" y="1174"/>
                    <a:pt x="111" y="1180"/>
                  </a:cubicBezTo>
                  <a:lnTo>
                    <a:pt x="111" y="1177"/>
                  </a:lnTo>
                  <a:cubicBezTo>
                    <a:pt x="220" y="1183"/>
                    <a:pt x="330" y="1186"/>
                    <a:pt x="439" y="1186"/>
                  </a:cubicBezTo>
                  <a:cubicBezTo>
                    <a:pt x="999" y="1186"/>
                    <a:pt x="1555" y="1107"/>
                    <a:pt x="2092" y="953"/>
                  </a:cubicBezTo>
                  <a:cubicBezTo>
                    <a:pt x="2398" y="865"/>
                    <a:pt x="2699" y="751"/>
                    <a:pt x="2986" y="615"/>
                  </a:cubicBezTo>
                  <a:cubicBezTo>
                    <a:pt x="3284" y="479"/>
                    <a:pt x="3599" y="368"/>
                    <a:pt x="3777" y="84"/>
                  </a:cubicBezTo>
                  <a:cubicBezTo>
                    <a:pt x="3801" y="46"/>
                    <a:pt x="3770" y="1"/>
                    <a:pt x="3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1"/>
            <p:cNvSpPr/>
            <p:nvPr/>
          </p:nvSpPr>
          <p:spPr>
            <a:xfrm>
              <a:off x="7920042" y="3845588"/>
              <a:ext cx="19481" cy="5189"/>
            </a:xfrm>
            <a:custGeom>
              <a:avLst/>
              <a:gdLst/>
              <a:ahLst/>
              <a:cxnLst/>
              <a:rect l="l" t="t" r="r" b="b"/>
              <a:pathLst>
                <a:path w="1085" h="289" extrusionOk="0">
                  <a:moveTo>
                    <a:pt x="700" y="0"/>
                  </a:moveTo>
                  <a:cubicBezTo>
                    <a:pt x="681" y="0"/>
                    <a:pt x="663" y="1"/>
                    <a:pt x="645" y="2"/>
                  </a:cubicBezTo>
                  <a:cubicBezTo>
                    <a:pt x="582" y="5"/>
                    <a:pt x="528" y="10"/>
                    <a:pt x="469" y="16"/>
                  </a:cubicBezTo>
                  <a:cubicBezTo>
                    <a:pt x="352" y="25"/>
                    <a:pt x="236" y="39"/>
                    <a:pt x="120" y="50"/>
                  </a:cubicBezTo>
                  <a:cubicBezTo>
                    <a:pt x="54" y="53"/>
                    <a:pt x="3" y="104"/>
                    <a:pt x="1" y="169"/>
                  </a:cubicBezTo>
                  <a:cubicBezTo>
                    <a:pt x="1" y="227"/>
                    <a:pt x="50" y="289"/>
                    <a:pt x="112" y="289"/>
                  </a:cubicBezTo>
                  <a:cubicBezTo>
                    <a:pt x="114" y="289"/>
                    <a:pt x="117" y="289"/>
                    <a:pt x="120" y="289"/>
                  </a:cubicBezTo>
                  <a:cubicBezTo>
                    <a:pt x="239" y="277"/>
                    <a:pt x="358" y="266"/>
                    <a:pt x="477" y="252"/>
                  </a:cubicBezTo>
                  <a:cubicBezTo>
                    <a:pt x="537" y="243"/>
                    <a:pt x="599" y="238"/>
                    <a:pt x="659" y="229"/>
                  </a:cubicBezTo>
                  <a:cubicBezTo>
                    <a:pt x="712" y="225"/>
                    <a:pt x="762" y="210"/>
                    <a:pt x="808" y="186"/>
                  </a:cubicBezTo>
                  <a:lnTo>
                    <a:pt x="808" y="186"/>
                  </a:lnTo>
                  <a:cubicBezTo>
                    <a:pt x="879" y="161"/>
                    <a:pt x="955" y="155"/>
                    <a:pt x="1025" y="130"/>
                  </a:cubicBezTo>
                  <a:cubicBezTo>
                    <a:pt x="1085" y="113"/>
                    <a:pt x="1073" y="25"/>
                    <a:pt x="1011" y="22"/>
                  </a:cubicBezTo>
                  <a:cubicBezTo>
                    <a:pt x="973" y="18"/>
                    <a:pt x="934" y="18"/>
                    <a:pt x="896" y="18"/>
                  </a:cubicBezTo>
                  <a:cubicBezTo>
                    <a:pt x="866" y="18"/>
                    <a:pt x="837" y="18"/>
                    <a:pt x="808" y="16"/>
                  </a:cubicBezTo>
                  <a:lnTo>
                    <a:pt x="808" y="16"/>
                  </a:lnTo>
                  <a:cubicBezTo>
                    <a:pt x="774" y="3"/>
                    <a:pt x="737" y="0"/>
                    <a:pt x="7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1"/>
            <p:cNvSpPr/>
            <p:nvPr/>
          </p:nvSpPr>
          <p:spPr>
            <a:xfrm>
              <a:off x="7879681" y="4004483"/>
              <a:ext cx="140049" cy="31619"/>
            </a:xfrm>
            <a:custGeom>
              <a:avLst/>
              <a:gdLst/>
              <a:ahLst/>
              <a:cxnLst/>
              <a:rect l="l" t="t" r="r" b="b"/>
              <a:pathLst>
                <a:path w="7800" h="1761" extrusionOk="0">
                  <a:moveTo>
                    <a:pt x="7692" y="1"/>
                  </a:moveTo>
                  <a:cubicBezTo>
                    <a:pt x="7670" y="1"/>
                    <a:pt x="7649" y="8"/>
                    <a:pt x="7632" y="26"/>
                  </a:cubicBezTo>
                  <a:cubicBezTo>
                    <a:pt x="7535" y="122"/>
                    <a:pt x="7402" y="168"/>
                    <a:pt x="7294" y="247"/>
                  </a:cubicBezTo>
                  <a:cubicBezTo>
                    <a:pt x="7189" y="324"/>
                    <a:pt x="7098" y="415"/>
                    <a:pt x="6996" y="489"/>
                  </a:cubicBezTo>
                  <a:cubicBezTo>
                    <a:pt x="6778" y="645"/>
                    <a:pt x="6539" y="769"/>
                    <a:pt x="6287" y="857"/>
                  </a:cubicBezTo>
                  <a:cubicBezTo>
                    <a:pt x="5748" y="1050"/>
                    <a:pt x="5174" y="1141"/>
                    <a:pt x="4610" y="1229"/>
                  </a:cubicBezTo>
                  <a:cubicBezTo>
                    <a:pt x="3111" y="1459"/>
                    <a:pt x="1587" y="1584"/>
                    <a:pt x="69" y="1641"/>
                  </a:cubicBezTo>
                  <a:cubicBezTo>
                    <a:pt x="1" y="1641"/>
                    <a:pt x="1" y="1746"/>
                    <a:pt x="69" y="1746"/>
                  </a:cubicBezTo>
                  <a:cubicBezTo>
                    <a:pt x="403" y="1756"/>
                    <a:pt x="737" y="1760"/>
                    <a:pt x="1070" y="1760"/>
                  </a:cubicBezTo>
                  <a:cubicBezTo>
                    <a:pt x="2370" y="1760"/>
                    <a:pt x="3666" y="1689"/>
                    <a:pt x="4964" y="1581"/>
                  </a:cubicBezTo>
                  <a:cubicBezTo>
                    <a:pt x="5552" y="1533"/>
                    <a:pt x="6139" y="1436"/>
                    <a:pt x="6684" y="1212"/>
                  </a:cubicBezTo>
                  <a:cubicBezTo>
                    <a:pt x="6934" y="1113"/>
                    <a:pt x="7169" y="979"/>
                    <a:pt x="7379" y="815"/>
                  </a:cubicBezTo>
                  <a:cubicBezTo>
                    <a:pt x="7487" y="727"/>
                    <a:pt x="7587" y="639"/>
                    <a:pt x="7655" y="517"/>
                  </a:cubicBezTo>
                  <a:cubicBezTo>
                    <a:pt x="7723" y="392"/>
                    <a:pt x="7734" y="247"/>
                    <a:pt x="7780" y="111"/>
                  </a:cubicBezTo>
                  <a:cubicBezTo>
                    <a:pt x="7800" y="50"/>
                    <a:pt x="7746" y="1"/>
                    <a:pt x="7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1"/>
            <p:cNvSpPr/>
            <p:nvPr/>
          </p:nvSpPr>
          <p:spPr>
            <a:xfrm>
              <a:off x="7921173" y="3987660"/>
              <a:ext cx="97693" cy="21833"/>
            </a:xfrm>
            <a:custGeom>
              <a:avLst/>
              <a:gdLst/>
              <a:ahLst/>
              <a:cxnLst/>
              <a:rect l="l" t="t" r="r" b="b"/>
              <a:pathLst>
                <a:path w="5441" h="1216" extrusionOk="0">
                  <a:moveTo>
                    <a:pt x="5224" y="0"/>
                  </a:moveTo>
                  <a:cubicBezTo>
                    <a:pt x="5214" y="0"/>
                    <a:pt x="5204" y="1"/>
                    <a:pt x="5193" y="4"/>
                  </a:cubicBezTo>
                  <a:cubicBezTo>
                    <a:pt x="4756" y="106"/>
                    <a:pt x="4333" y="285"/>
                    <a:pt x="3896" y="401"/>
                  </a:cubicBezTo>
                  <a:cubicBezTo>
                    <a:pt x="3493" y="506"/>
                    <a:pt x="3082" y="603"/>
                    <a:pt x="2670" y="685"/>
                  </a:cubicBezTo>
                  <a:cubicBezTo>
                    <a:pt x="1816" y="855"/>
                    <a:pt x="954" y="935"/>
                    <a:pt x="94" y="1054"/>
                  </a:cubicBezTo>
                  <a:cubicBezTo>
                    <a:pt x="0" y="1068"/>
                    <a:pt x="28" y="1210"/>
                    <a:pt x="114" y="1213"/>
                  </a:cubicBezTo>
                  <a:cubicBezTo>
                    <a:pt x="186" y="1215"/>
                    <a:pt x="260" y="1216"/>
                    <a:pt x="333" y="1216"/>
                  </a:cubicBezTo>
                  <a:cubicBezTo>
                    <a:pt x="1138" y="1216"/>
                    <a:pt x="1950" y="1091"/>
                    <a:pt x="2741" y="943"/>
                  </a:cubicBezTo>
                  <a:cubicBezTo>
                    <a:pt x="3187" y="861"/>
                    <a:pt x="3627" y="761"/>
                    <a:pt x="4064" y="642"/>
                  </a:cubicBezTo>
                  <a:cubicBezTo>
                    <a:pt x="4475" y="532"/>
                    <a:pt x="4912" y="441"/>
                    <a:pt x="5301" y="259"/>
                  </a:cubicBezTo>
                  <a:cubicBezTo>
                    <a:pt x="5441" y="196"/>
                    <a:pt x="5355" y="0"/>
                    <a:pt x="5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1"/>
            <p:cNvSpPr/>
            <p:nvPr/>
          </p:nvSpPr>
          <p:spPr>
            <a:xfrm>
              <a:off x="7934262" y="3972111"/>
              <a:ext cx="60598" cy="11814"/>
            </a:xfrm>
            <a:custGeom>
              <a:avLst/>
              <a:gdLst/>
              <a:ahLst/>
              <a:cxnLst/>
              <a:rect l="l" t="t" r="r" b="b"/>
              <a:pathLst>
                <a:path w="3375" h="658" extrusionOk="0">
                  <a:moveTo>
                    <a:pt x="3087" y="1"/>
                  </a:moveTo>
                  <a:cubicBezTo>
                    <a:pt x="2867" y="1"/>
                    <a:pt x="2631" y="59"/>
                    <a:pt x="2418" y="89"/>
                  </a:cubicBezTo>
                  <a:lnTo>
                    <a:pt x="1646" y="200"/>
                  </a:lnTo>
                  <a:cubicBezTo>
                    <a:pt x="1130" y="274"/>
                    <a:pt x="622" y="370"/>
                    <a:pt x="111" y="458"/>
                  </a:cubicBezTo>
                  <a:cubicBezTo>
                    <a:pt x="1" y="478"/>
                    <a:pt x="22" y="657"/>
                    <a:pt x="127" y="657"/>
                  </a:cubicBezTo>
                  <a:cubicBezTo>
                    <a:pt x="130" y="657"/>
                    <a:pt x="133" y="657"/>
                    <a:pt x="137" y="657"/>
                  </a:cubicBezTo>
                  <a:cubicBezTo>
                    <a:pt x="653" y="609"/>
                    <a:pt x="1172" y="569"/>
                    <a:pt x="1686" y="506"/>
                  </a:cubicBezTo>
                  <a:lnTo>
                    <a:pt x="2461" y="410"/>
                  </a:lnTo>
                  <a:cubicBezTo>
                    <a:pt x="2702" y="382"/>
                    <a:pt x="2986" y="379"/>
                    <a:pt x="3216" y="296"/>
                  </a:cubicBezTo>
                  <a:cubicBezTo>
                    <a:pt x="3375" y="245"/>
                    <a:pt x="3343" y="10"/>
                    <a:pt x="3176" y="4"/>
                  </a:cubicBezTo>
                  <a:cubicBezTo>
                    <a:pt x="3147" y="2"/>
                    <a:pt x="3117" y="1"/>
                    <a:pt x="30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1"/>
            <p:cNvSpPr/>
            <p:nvPr/>
          </p:nvSpPr>
          <p:spPr>
            <a:xfrm>
              <a:off x="7960511" y="3949956"/>
              <a:ext cx="51818" cy="12156"/>
            </a:xfrm>
            <a:custGeom>
              <a:avLst/>
              <a:gdLst/>
              <a:ahLst/>
              <a:cxnLst/>
              <a:rect l="l" t="t" r="r" b="b"/>
              <a:pathLst>
                <a:path w="2886" h="677" extrusionOk="0">
                  <a:moveTo>
                    <a:pt x="2697" y="0"/>
                  </a:moveTo>
                  <a:cubicBezTo>
                    <a:pt x="2560" y="0"/>
                    <a:pt x="2401" y="74"/>
                    <a:pt x="2287" y="103"/>
                  </a:cubicBezTo>
                  <a:cubicBezTo>
                    <a:pt x="2054" y="163"/>
                    <a:pt x="1819" y="214"/>
                    <a:pt x="1583" y="259"/>
                  </a:cubicBezTo>
                  <a:cubicBezTo>
                    <a:pt x="1101" y="353"/>
                    <a:pt x="616" y="429"/>
                    <a:pt x="130" y="478"/>
                  </a:cubicBezTo>
                  <a:cubicBezTo>
                    <a:pt x="7" y="489"/>
                    <a:pt x="0" y="676"/>
                    <a:pt x="125" y="676"/>
                  </a:cubicBezTo>
                  <a:cubicBezTo>
                    <a:pt x="127" y="676"/>
                    <a:pt x="128" y="676"/>
                    <a:pt x="130" y="676"/>
                  </a:cubicBezTo>
                  <a:cubicBezTo>
                    <a:pt x="624" y="656"/>
                    <a:pt x="1115" y="605"/>
                    <a:pt x="1600" y="523"/>
                  </a:cubicBezTo>
                  <a:cubicBezTo>
                    <a:pt x="1839" y="483"/>
                    <a:pt x="2074" y="435"/>
                    <a:pt x="2310" y="378"/>
                  </a:cubicBezTo>
                  <a:cubicBezTo>
                    <a:pt x="2477" y="339"/>
                    <a:pt x="2829" y="319"/>
                    <a:pt x="2880" y="117"/>
                  </a:cubicBezTo>
                  <a:cubicBezTo>
                    <a:pt x="2886" y="97"/>
                    <a:pt x="2880" y="78"/>
                    <a:pt x="2866" y="60"/>
                  </a:cubicBezTo>
                  <a:cubicBezTo>
                    <a:pt x="2819" y="16"/>
                    <a:pt x="2760" y="0"/>
                    <a:pt x="2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1"/>
            <p:cNvSpPr/>
            <p:nvPr/>
          </p:nvSpPr>
          <p:spPr>
            <a:xfrm>
              <a:off x="7984857" y="3925107"/>
              <a:ext cx="30380" cy="8924"/>
            </a:xfrm>
            <a:custGeom>
              <a:avLst/>
              <a:gdLst/>
              <a:ahLst/>
              <a:cxnLst/>
              <a:rect l="l" t="t" r="r" b="b"/>
              <a:pathLst>
                <a:path w="1692" h="497" extrusionOk="0">
                  <a:moveTo>
                    <a:pt x="1490" y="1"/>
                  </a:moveTo>
                  <a:cubicBezTo>
                    <a:pt x="1403" y="1"/>
                    <a:pt x="1309" y="28"/>
                    <a:pt x="1235" y="43"/>
                  </a:cubicBezTo>
                  <a:lnTo>
                    <a:pt x="872" y="114"/>
                  </a:lnTo>
                  <a:cubicBezTo>
                    <a:pt x="622" y="162"/>
                    <a:pt x="372" y="224"/>
                    <a:pt x="122" y="281"/>
                  </a:cubicBezTo>
                  <a:cubicBezTo>
                    <a:pt x="1" y="323"/>
                    <a:pt x="39" y="497"/>
                    <a:pt x="156" y="497"/>
                  </a:cubicBezTo>
                  <a:cubicBezTo>
                    <a:pt x="164" y="497"/>
                    <a:pt x="173" y="496"/>
                    <a:pt x="182" y="494"/>
                  </a:cubicBezTo>
                  <a:cubicBezTo>
                    <a:pt x="437" y="457"/>
                    <a:pt x="690" y="420"/>
                    <a:pt x="942" y="372"/>
                  </a:cubicBezTo>
                  <a:lnTo>
                    <a:pt x="1309" y="304"/>
                  </a:lnTo>
                  <a:cubicBezTo>
                    <a:pt x="1431" y="281"/>
                    <a:pt x="1581" y="267"/>
                    <a:pt x="1660" y="162"/>
                  </a:cubicBezTo>
                  <a:cubicBezTo>
                    <a:pt x="1692" y="122"/>
                    <a:pt x="1666" y="57"/>
                    <a:pt x="1626" y="34"/>
                  </a:cubicBezTo>
                  <a:cubicBezTo>
                    <a:pt x="1586" y="9"/>
                    <a:pt x="1540" y="1"/>
                    <a:pt x="1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1"/>
            <p:cNvSpPr/>
            <p:nvPr/>
          </p:nvSpPr>
          <p:spPr>
            <a:xfrm>
              <a:off x="7990351" y="3908751"/>
              <a:ext cx="17237" cy="6230"/>
            </a:xfrm>
            <a:custGeom>
              <a:avLst/>
              <a:gdLst/>
              <a:ahLst/>
              <a:cxnLst/>
              <a:rect l="l" t="t" r="r" b="b"/>
              <a:pathLst>
                <a:path w="960" h="347" extrusionOk="0">
                  <a:moveTo>
                    <a:pt x="750" y="0"/>
                  </a:moveTo>
                  <a:cubicBezTo>
                    <a:pt x="722" y="0"/>
                    <a:pt x="693" y="0"/>
                    <a:pt x="668" y="3"/>
                  </a:cubicBezTo>
                  <a:cubicBezTo>
                    <a:pt x="597" y="9"/>
                    <a:pt x="529" y="20"/>
                    <a:pt x="461" y="31"/>
                  </a:cubicBezTo>
                  <a:lnTo>
                    <a:pt x="100" y="91"/>
                  </a:lnTo>
                  <a:cubicBezTo>
                    <a:pt x="38" y="102"/>
                    <a:pt x="1" y="176"/>
                    <a:pt x="6" y="233"/>
                  </a:cubicBezTo>
                  <a:cubicBezTo>
                    <a:pt x="15" y="287"/>
                    <a:pt x="67" y="347"/>
                    <a:pt x="126" y="347"/>
                  </a:cubicBezTo>
                  <a:cubicBezTo>
                    <a:pt x="129" y="347"/>
                    <a:pt x="132" y="347"/>
                    <a:pt x="134" y="346"/>
                  </a:cubicBezTo>
                  <a:lnTo>
                    <a:pt x="137" y="343"/>
                  </a:lnTo>
                  <a:cubicBezTo>
                    <a:pt x="256" y="332"/>
                    <a:pt x="378" y="321"/>
                    <a:pt x="500" y="309"/>
                  </a:cubicBezTo>
                  <a:cubicBezTo>
                    <a:pt x="568" y="301"/>
                    <a:pt x="636" y="295"/>
                    <a:pt x="705" y="284"/>
                  </a:cubicBezTo>
                  <a:cubicBezTo>
                    <a:pt x="733" y="278"/>
                    <a:pt x="759" y="273"/>
                    <a:pt x="787" y="264"/>
                  </a:cubicBezTo>
                  <a:cubicBezTo>
                    <a:pt x="811" y="256"/>
                    <a:pt x="833" y="243"/>
                    <a:pt x="854" y="227"/>
                  </a:cubicBezTo>
                  <a:lnTo>
                    <a:pt x="854" y="227"/>
                  </a:lnTo>
                  <a:cubicBezTo>
                    <a:pt x="854" y="227"/>
                    <a:pt x="854" y="227"/>
                    <a:pt x="854" y="227"/>
                  </a:cubicBezTo>
                  <a:cubicBezTo>
                    <a:pt x="856" y="227"/>
                    <a:pt x="884" y="212"/>
                    <a:pt x="886" y="210"/>
                  </a:cubicBezTo>
                  <a:cubicBezTo>
                    <a:pt x="960" y="165"/>
                    <a:pt x="946" y="51"/>
                    <a:pt x="861" y="23"/>
                  </a:cubicBezTo>
                  <a:lnTo>
                    <a:pt x="835" y="17"/>
                  </a:lnTo>
                  <a:cubicBezTo>
                    <a:pt x="829" y="16"/>
                    <a:pt x="826" y="15"/>
                    <a:pt x="824" y="15"/>
                  </a:cubicBezTo>
                  <a:cubicBezTo>
                    <a:pt x="823" y="15"/>
                    <a:pt x="824" y="16"/>
                    <a:pt x="827" y="17"/>
                  </a:cubicBezTo>
                  <a:cubicBezTo>
                    <a:pt x="831" y="19"/>
                    <a:pt x="833" y="20"/>
                    <a:pt x="833" y="20"/>
                  </a:cubicBezTo>
                  <a:cubicBezTo>
                    <a:pt x="833" y="20"/>
                    <a:pt x="822" y="15"/>
                    <a:pt x="798" y="6"/>
                  </a:cubicBezTo>
                  <a:cubicBezTo>
                    <a:pt x="784" y="3"/>
                    <a:pt x="767" y="3"/>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1"/>
            <p:cNvSpPr/>
            <p:nvPr/>
          </p:nvSpPr>
          <p:spPr>
            <a:xfrm>
              <a:off x="7984893" y="3860400"/>
              <a:ext cx="28046" cy="7451"/>
            </a:xfrm>
            <a:custGeom>
              <a:avLst/>
              <a:gdLst/>
              <a:ahLst/>
              <a:cxnLst/>
              <a:rect l="l" t="t" r="r" b="b"/>
              <a:pathLst>
                <a:path w="1562" h="415" extrusionOk="0">
                  <a:moveTo>
                    <a:pt x="1359" y="1"/>
                  </a:moveTo>
                  <a:cubicBezTo>
                    <a:pt x="1290" y="1"/>
                    <a:pt x="1216" y="19"/>
                    <a:pt x="1153" y="28"/>
                  </a:cubicBezTo>
                  <a:cubicBezTo>
                    <a:pt x="1037" y="43"/>
                    <a:pt x="918" y="60"/>
                    <a:pt x="799" y="79"/>
                  </a:cubicBezTo>
                  <a:cubicBezTo>
                    <a:pt x="569" y="116"/>
                    <a:pt x="342" y="165"/>
                    <a:pt x="115" y="207"/>
                  </a:cubicBezTo>
                  <a:cubicBezTo>
                    <a:pt x="1" y="227"/>
                    <a:pt x="23" y="415"/>
                    <a:pt x="136" y="415"/>
                  </a:cubicBezTo>
                  <a:cubicBezTo>
                    <a:pt x="138" y="415"/>
                    <a:pt x="141" y="414"/>
                    <a:pt x="143" y="414"/>
                  </a:cubicBezTo>
                  <a:cubicBezTo>
                    <a:pt x="376" y="397"/>
                    <a:pt x="606" y="386"/>
                    <a:pt x="838" y="363"/>
                  </a:cubicBezTo>
                  <a:cubicBezTo>
                    <a:pt x="952" y="352"/>
                    <a:pt x="1065" y="338"/>
                    <a:pt x="1179" y="323"/>
                  </a:cubicBezTo>
                  <a:cubicBezTo>
                    <a:pt x="1292" y="309"/>
                    <a:pt x="1465" y="321"/>
                    <a:pt x="1534" y="204"/>
                  </a:cubicBezTo>
                  <a:cubicBezTo>
                    <a:pt x="1562" y="156"/>
                    <a:pt x="1553" y="96"/>
                    <a:pt x="1514" y="57"/>
                  </a:cubicBezTo>
                  <a:cubicBezTo>
                    <a:pt x="1472" y="14"/>
                    <a:pt x="1417" y="1"/>
                    <a:pt x="1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1"/>
            <p:cNvSpPr/>
            <p:nvPr/>
          </p:nvSpPr>
          <p:spPr>
            <a:xfrm>
              <a:off x="7939558" y="3868911"/>
              <a:ext cx="29877" cy="7344"/>
            </a:xfrm>
            <a:custGeom>
              <a:avLst/>
              <a:gdLst/>
              <a:ahLst/>
              <a:cxnLst/>
              <a:rect l="l" t="t" r="r" b="b"/>
              <a:pathLst>
                <a:path w="1664" h="409" extrusionOk="0">
                  <a:moveTo>
                    <a:pt x="1359" y="0"/>
                  </a:moveTo>
                  <a:cubicBezTo>
                    <a:pt x="1166" y="0"/>
                    <a:pt x="974" y="42"/>
                    <a:pt x="787" y="68"/>
                  </a:cubicBezTo>
                  <a:cubicBezTo>
                    <a:pt x="562" y="99"/>
                    <a:pt x="344" y="147"/>
                    <a:pt x="125" y="184"/>
                  </a:cubicBezTo>
                  <a:cubicBezTo>
                    <a:pt x="0" y="204"/>
                    <a:pt x="28" y="409"/>
                    <a:pt x="146" y="409"/>
                  </a:cubicBezTo>
                  <a:cubicBezTo>
                    <a:pt x="149" y="409"/>
                    <a:pt x="151" y="409"/>
                    <a:pt x="154" y="409"/>
                  </a:cubicBezTo>
                  <a:lnTo>
                    <a:pt x="154" y="406"/>
                  </a:lnTo>
                  <a:cubicBezTo>
                    <a:pt x="378" y="391"/>
                    <a:pt x="602" y="391"/>
                    <a:pt x="826" y="372"/>
                  </a:cubicBezTo>
                  <a:cubicBezTo>
                    <a:pt x="1050" y="352"/>
                    <a:pt x="1292" y="352"/>
                    <a:pt x="1507" y="278"/>
                  </a:cubicBezTo>
                  <a:cubicBezTo>
                    <a:pt x="1663" y="227"/>
                    <a:pt x="1627" y="20"/>
                    <a:pt x="1473" y="6"/>
                  </a:cubicBezTo>
                  <a:cubicBezTo>
                    <a:pt x="1435" y="2"/>
                    <a:pt x="1397"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1"/>
            <p:cNvSpPr/>
            <p:nvPr/>
          </p:nvSpPr>
          <p:spPr>
            <a:xfrm>
              <a:off x="7956633" y="3914658"/>
              <a:ext cx="10109" cy="3806"/>
            </a:xfrm>
            <a:custGeom>
              <a:avLst/>
              <a:gdLst/>
              <a:ahLst/>
              <a:cxnLst/>
              <a:rect l="l" t="t" r="r" b="b"/>
              <a:pathLst>
                <a:path w="563" h="212" extrusionOk="0">
                  <a:moveTo>
                    <a:pt x="131" y="0"/>
                  </a:moveTo>
                  <a:cubicBezTo>
                    <a:pt x="0" y="9"/>
                    <a:pt x="0" y="202"/>
                    <a:pt x="131" y="207"/>
                  </a:cubicBezTo>
                  <a:lnTo>
                    <a:pt x="134" y="210"/>
                  </a:lnTo>
                  <a:lnTo>
                    <a:pt x="273" y="210"/>
                  </a:lnTo>
                  <a:cubicBezTo>
                    <a:pt x="288" y="210"/>
                    <a:pt x="303" y="212"/>
                    <a:pt x="318" y="212"/>
                  </a:cubicBezTo>
                  <a:cubicBezTo>
                    <a:pt x="326" y="212"/>
                    <a:pt x="333" y="211"/>
                    <a:pt x="341" y="210"/>
                  </a:cubicBezTo>
                  <a:cubicBezTo>
                    <a:pt x="352" y="210"/>
                    <a:pt x="363" y="210"/>
                    <a:pt x="375" y="207"/>
                  </a:cubicBezTo>
                  <a:cubicBezTo>
                    <a:pt x="386" y="207"/>
                    <a:pt x="400" y="207"/>
                    <a:pt x="412" y="205"/>
                  </a:cubicBezTo>
                  <a:cubicBezTo>
                    <a:pt x="422" y="200"/>
                    <a:pt x="432" y="195"/>
                    <a:pt x="441" y="188"/>
                  </a:cubicBezTo>
                  <a:lnTo>
                    <a:pt x="441" y="188"/>
                  </a:lnTo>
                  <a:lnTo>
                    <a:pt x="488" y="182"/>
                  </a:lnTo>
                  <a:cubicBezTo>
                    <a:pt x="525" y="182"/>
                    <a:pt x="554" y="156"/>
                    <a:pt x="559" y="122"/>
                  </a:cubicBezTo>
                  <a:cubicBezTo>
                    <a:pt x="562" y="88"/>
                    <a:pt x="542" y="54"/>
                    <a:pt x="508" y="46"/>
                  </a:cubicBezTo>
                  <a:lnTo>
                    <a:pt x="445" y="35"/>
                  </a:lnTo>
                  <a:lnTo>
                    <a:pt x="445" y="35"/>
                  </a:lnTo>
                  <a:cubicBezTo>
                    <a:pt x="438" y="29"/>
                    <a:pt x="429" y="25"/>
                    <a:pt x="420" y="20"/>
                  </a:cubicBezTo>
                  <a:cubicBezTo>
                    <a:pt x="406" y="14"/>
                    <a:pt x="392" y="12"/>
                    <a:pt x="378" y="12"/>
                  </a:cubicBezTo>
                  <a:cubicBezTo>
                    <a:pt x="366" y="12"/>
                    <a:pt x="352" y="9"/>
                    <a:pt x="341" y="6"/>
                  </a:cubicBezTo>
                  <a:cubicBezTo>
                    <a:pt x="318" y="6"/>
                    <a:pt x="295" y="6"/>
                    <a:pt x="270" y="3"/>
                  </a:cubicBezTo>
                  <a:lnTo>
                    <a:pt x="1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1"/>
            <p:cNvSpPr/>
            <p:nvPr/>
          </p:nvSpPr>
          <p:spPr>
            <a:xfrm>
              <a:off x="7322275" y="3913347"/>
              <a:ext cx="396841" cy="114679"/>
            </a:xfrm>
            <a:custGeom>
              <a:avLst/>
              <a:gdLst/>
              <a:ahLst/>
              <a:cxnLst/>
              <a:rect l="l" t="t" r="r" b="b"/>
              <a:pathLst>
                <a:path w="22102" h="6387" extrusionOk="0">
                  <a:moveTo>
                    <a:pt x="94" y="0"/>
                  </a:moveTo>
                  <a:cubicBezTo>
                    <a:pt x="39" y="0"/>
                    <a:pt x="1" y="80"/>
                    <a:pt x="61" y="104"/>
                  </a:cubicBezTo>
                  <a:lnTo>
                    <a:pt x="61" y="107"/>
                  </a:lnTo>
                  <a:cubicBezTo>
                    <a:pt x="5501" y="2511"/>
                    <a:pt x="11174" y="4381"/>
                    <a:pt x="17002" y="5576"/>
                  </a:cubicBezTo>
                  <a:cubicBezTo>
                    <a:pt x="17828" y="5743"/>
                    <a:pt x="18657" y="5902"/>
                    <a:pt x="19488" y="6047"/>
                  </a:cubicBezTo>
                  <a:cubicBezTo>
                    <a:pt x="19906" y="6118"/>
                    <a:pt x="20320" y="6189"/>
                    <a:pt x="20737" y="6257"/>
                  </a:cubicBezTo>
                  <a:cubicBezTo>
                    <a:pt x="21065" y="6309"/>
                    <a:pt x="21400" y="6386"/>
                    <a:pt x="21735" y="6386"/>
                  </a:cubicBezTo>
                  <a:cubicBezTo>
                    <a:pt x="21802" y="6386"/>
                    <a:pt x="21870" y="6383"/>
                    <a:pt x="21938" y="6376"/>
                  </a:cubicBezTo>
                  <a:cubicBezTo>
                    <a:pt x="21944" y="6377"/>
                    <a:pt x="21950" y="6377"/>
                    <a:pt x="21956" y="6377"/>
                  </a:cubicBezTo>
                  <a:cubicBezTo>
                    <a:pt x="22082" y="6377"/>
                    <a:pt x="22101" y="6182"/>
                    <a:pt x="21966" y="6163"/>
                  </a:cubicBezTo>
                  <a:cubicBezTo>
                    <a:pt x="21634" y="6027"/>
                    <a:pt x="21273" y="6002"/>
                    <a:pt x="20922" y="5948"/>
                  </a:cubicBezTo>
                  <a:cubicBezTo>
                    <a:pt x="20536" y="5888"/>
                    <a:pt x="20152" y="5828"/>
                    <a:pt x="19767" y="5763"/>
                  </a:cubicBezTo>
                  <a:cubicBezTo>
                    <a:pt x="19032" y="5641"/>
                    <a:pt x="18297" y="5505"/>
                    <a:pt x="17564" y="5360"/>
                  </a:cubicBezTo>
                  <a:cubicBezTo>
                    <a:pt x="16131" y="5079"/>
                    <a:pt x="14707" y="4764"/>
                    <a:pt x="13288" y="4415"/>
                  </a:cubicBezTo>
                  <a:cubicBezTo>
                    <a:pt x="10419" y="3706"/>
                    <a:pt x="7595" y="2837"/>
                    <a:pt x="4811" y="1850"/>
                  </a:cubicBezTo>
                  <a:cubicBezTo>
                    <a:pt x="3228" y="1288"/>
                    <a:pt x="1661" y="672"/>
                    <a:pt x="117" y="5"/>
                  </a:cubicBezTo>
                  <a:cubicBezTo>
                    <a:pt x="109" y="2"/>
                    <a:pt x="101"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1"/>
            <p:cNvSpPr/>
            <p:nvPr/>
          </p:nvSpPr>
          <p:spPr>
            <a:xfrm>
              <a:off x="7215394" y="3686047"/>
              <a:ext cx="207650" cy="197272"/>
            </a:xfrm>
            <a:custGeom>
              <a:avLst/>
              <a:gdLst/>
              <a:ahLst/>
              <a:cxnLst/>
              <a:rect l="l" t="t" r="r" b="b"/>
              <a:pathLst>
                <a:path w="11565" h="10987" extrusionOk="0">
                  <a:moveTo>
                    <a:pt x="5627" y="1"/>
                  </a:moveTo>
                  <a:cubicBezTo>
                    <a:pt x="5297" y="1"/>
                    <a:pt x="5011" y="93"/>
                    <a:pt x="4702" y="238"/>
                  </a:cubicBezTo>
                  <a:cubicBezTo>
                    <a:pt x="4597" y="292"/>
                    <a:pt x="4592" y="479"/>
                    <a:pt x="4702" y="530"/>
                  </a:cubicBezTo>
                  <a:cubicBezTo>
                    <a:pt x="4964" y="644"/>
                    <a:pt x="5213" y="760"/>
                    <a:pt x="5497" y="797"/>
                  </a:cubicBezTo>
                  <a:cubicBezTo>
                    <a:pt x="5781" y="837"/>
                    <a:pt x="6056" y="863"/>
                    <a:pt x="6334" y="916"/>
                  </a:cubicBezTo>
                  <a:cubicBezTo>
                    <a:pt x="6837" y="1007"/>
                    <a:pt x="7322" y="1166"/>
                    <a:pt x="7782" y="1388"/>
                  </a:cubicBezTo>
                  <a:cubicBezTo>
                    <a:pt x="8596" y="1788"/>
                    <a:pt x="9280" y="2395"/>
                    <a:pt x="9734" y="3184"/>
                  </a:cubicBezTo>
                  <a:cubicBezTo>
                    <a:pt x="10645" y="4773"/>
                    <a:pt x="10429" y="6694"/>
                    <a:pt x="9351" y="8142"/>
                  </a:cubicBezTo>
                  <a:cubicBezTo>
                    <a:pt x="8456" y="9343"/>
                    <a:pt x="6993" y="10172"/>
                    <a:pt x="5485" y="10172"/>
                  </a:cubicBezTo>
                  <a:cubicBezTo>
                    <a:pt x="5300" y="10172"/>
                    <a:pt x="5115" y="10159"/>
                    <a:pt x="4929" y="10134"/>
                  </a:cubicBezTo>
                  <a:cubicBezTo>
                    <a:pt x="2781" y="9836"/>
                    <a:pt x="1218" y="7929"/>
                    <a:pt x="1030" y="5817"/>
                  </a:cubicBezTo>
                  <a:cubicBezTo>
                    <a:pt x="939" y="4799"/>
                    <a:pt x="1175" y="3771"/>
                    <a:pt x="1652" y="2866"/>
                  </a:cubicBezTo>
                  <a:cubicBezTo>
                    <a:pt x="1896" y="2401"/>
                    <a:pt x="2199" y="1958"/>
                    <a:pt x="2577" y="1589"/>
                  </a:cubicBezTo>
                  <a:cubicBezTo>
                    <a:pt x="2977" y="1200"/>
                    <a:pt x="3482" y="894"/>
                    <a:pt x="3976" y="635"/>
                  </a:cubicBezTo>
                  <a:cubicBezTo>
                    <a:pt x="4115" y="562"/>
                    <a:pt x="4066" y="311"/>
                    <a:pt x="3908" y="311"/>
                  </a:cubicBezTo>
                  <a:cubicBezTo>
                    <a:pt x="3902" y="311"/>
                    <a:pt x="3895" y="311"/>
                    <a:pt x="3888" y="312"/>
                  </a:cubicBezTo>
                  <a:lnTo>
                    <a:pt x="3888" y="309"/>
                  </a:lnTo>
                  <a:cubicBezTo>
                    <a:pt x="2793" y="445"/>
                    <a:pt x="1899" y="1229"/>
                    <a:pt x="1297" y="2123"/>
                  </a:cubicBezTo>
                  <a:cubicBezTo>
                    <a:pt x="727" y="2971"/>
                    <a:pt x="375" y="3947"/>
                    <a:pt x="267" y="4966"/>
                  </a:cubicBezTo>
                  <a:cubicBezTo>
                    <a:pt x="0" y="7483"/>
                    <a:pt x="1555" y="9961"/>
                    <a:pt x="3967" y="10750"/>
                  </a:cubicBezTo>
                  <a:cubicBezTo>
                    <a:pt x="4460" y="10911"/>
                    <a:pt x="4965" y="10987"/>
                    <a:pt x="5468" y="10987"/>
                  </a:cubicBezTo>
                  <a:cubicBezTo>
                    <a:pt x="6980" y="10987"/>
                    <a:pt x="8468" y="10301"/>
                    <a:pt x="9527" y="9200"/>
                  </a:cubicBezTo>
                  <a:cubicBezTo>
                    <a:pt x="10951" y="7719"/>
                    <a:pt x="11564" y="5525"/>
                    <a:pt x="10821" y="3567"/>
                  </a:cubicBezTo>
                  <a:cubicBezTo>
                    <a:pt x="10395" y="2435"/>
                    <a:pt x="9595" y="1481"/>
                    <a:pt x="8553" y="863"/>
                  </a:cubicBezTo>
                  <a:cubicBezTo>
                    <a:pt x="8000" y="542"/>
                    <a:pt x="7398" y="306"/>
                    <a:pt x="6774" y="164"/>
                  </a:cubicBezTo>
                  <a:cubicBezTo>
                    <a:pt x="6439" y="88"/>
                    <a:pt x="6102" y="34"/>
                    <a:pt x="5761" y="5"/>
                  </a:cubicBezTo>
                  <a:cubicBezTo>
                    <a:pt x="5716" y="2"/>
                    <a:pt x="5671" y="1"/>
                    <a:pt x="56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1"/>
            <p:cNvSpPr/>
            <p:nvPr/>
          </p:nvSpPr>
          <p:spPr>
            <a:xfrm>
              <a:off x="7279095" y="3692852"/>
              <a:ext cx="66990" cy="182261"/>
            </a:xfrm>
            <a:custGeom>
              <a:avLst/>
              <a:gdLst/>
              <a:ahLst/>
              <a:cxnLst/>
              <a:rect l="l" t="t" r="r" b="b"/>
              <a:pathLst>
                <a:path w="3731" h="10151" extrusionOk="0">
                  <a:moveTo>
                    <a:pt x="3469" y="0"/>
                  </a:moveTo>
                  <a:cubicBezTo>
                    <a:pt x="3385" y="0"/>
                    <a:pt x="3300" y="37"/>
                    <a:pt x="3254" y="117"/>
                  </a:cubicBezTo>
                  <a:cubicBezTo>
                    <a:pt x="2851" y="827"/>
                    <a:pt x="2656" y="1658"/>
                    <a:pt x="2406" y="2433"/>
                  </a:cubicBezTo>
                  <a:cubicBezTo>
                    <a:pt x="2145" y="3242"/>
                    <a:pt x="1881" y="4051"/>
                    <a:pt x="1628" y="4862"/>
                  </a:cubicBezTo>
                  <a:cubicBezTo>
                    <a:pt x="1126" y="6469"/>
                    <a:pt x="607" y="8072"/>
                    <a:pt x="93" y="9675"/>
                  </a:cubicBezTo>
                  <a:cubicBezTo>
                    <a:pt x="1" y="9961"/>
                    <a:pt x="238" y="10150"/>
                    <a:pt x="473" y="10150"/>
                  </a:cubicBezTo>
                  <a:cubicBezTo>
                    <a:pt x="627" y="10150"/>
                    <a:pt x="781" y="10069"/>
                    <a:pt x="839" y="9880"/>
                  </a:cubicBezTo>
                  <a:cubicBezTo>
                    <a:pt x="1339" y="8273"/>
                    <a:pt x="1833" y="6664"/>
                    <a:pt x="2344" y="5058"/>
                  </a:cubicBezTo>
                  <a:cubicBezTo>
                    <a:pt x="2593" y="4266"/>
                    <a:pt x="2834" y="3469"/>
                    <a:pt x="3079" y="2671"/>
                  </a:cubicBezTo>
                  <a:cubicBezTo>
                    <a:pt x="3323" y="1874"/>
                    <a:pt x="3638" y="1071"/>
                    <a:pt x="3717" y="242"/>
                  </a:cubicBezTo>
                  <a:cubicBezTo>
                    <a:pt x="3731" y="89"/>
                    <a:pt x="3600" y="0"/>
                    <a:pt x="3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1"/>
            <p:cNvSpPr/>
            <p:nvPr/>
          </p:nvSpPr>
          <p:spPr>
            <a:xfrm>
              <a:off x="7308271" y="3780540"/>
              <a:ext cx="50310" cy="86902"/>
            </a:xfrm>
            <a:custGeom>
              <a:avLst/>
              <a:gdLst/>
              <a:ahLst/>
              <a:cxnLst/>
              <a:rect l="l" t="t" r="r" b="b"/>
              <a:pathLst>
                <a:path w="2802" h="4840" extrusionOk="0">
                  <a:moveTo>
                    <a:pt x="337" y="1"/>
                  </a:moveTo>
                  <a:cubicBezTo>
                    <a:pt x="231" y="1"/>
                    <a:pt x="130" y="59"/>
                    <a:pt x="100" y="180"/>
                  </a:cubicBezTo>
                  <a:cubicBezTo>
                    <a:pt x="1" y="557"/>
                    <a:pt x="270" y="983"/>
                    <a:pt x="412" y="1321"/>
                  </a:cubicBezTo>
                  <a:cubicBezTo>
                    <a:pt x="579" y="1721"/>
                    <a:pt x="781" y="2110"/>
                    <a:pt x="968" y="2498"/>
                  </a:cubicBezTo>
                  <a:cubicBezTo>
                    <a:pt x="1150" y="2870"/>
                    <a:pt x="1331" y="3239"/>
                    <a:pt x="1516" y="3611"/>
                  </a:cubicBezTo>
                  <a:cubicBezTo>
                    <a:pt x="1607" y="3795"/>
                    <a:pt x="1698" y="3980"/>
                    <a:pt x="1788" y="4164"/>
                  </a:cubicBezTo>
                  <a:cubicBezTo>
                    <a:pt x="1888" y="4360"/>
                    <a:pt x="1967" y="4596"/>
                    <a:pt x="2135" y="4743"/>
                  </a:cubicBezTo>
                  <a:cubicBezTo>
                    <a:pt x="2208" y="4808"/>
                    <a:pt x="2307" y="4840"/>
                    <a:pt x="2404" y="4840"/>
                  </a:cubicBezTo>
                  <a:cubicBezTo>
                    <a:pt x="2604" y="4840"/>
                    <a:pt x="2802" y="4710"/>
                    <a:pt x="2784" y="4473"/>
                  </a:cubicBezTo>
                  <a:cubicBezTo>
                    <a:pt x="2765" y="4232"/>
                    <a:pt x="2645" y="4036"/>
                    <a:pt x="2538" y="3821"/>
                  </a:cubicBezTo>
                  <a:cubicBezTo>
                    <a:pt x="2452" y="3651"/>
                    <a:pt x="2367" y="3477"/>
                    <a:pt x="2282" y="3304"/>
                  </a:cubicBezTo>
                  <a:cubicBezTo>
                    <a:pt x="2095" y="2921"/>
                    <a:pt x="1908" y="2538"/>
                    <a:pt x="1720" y="2155"/>
                  </a:cubicBezTo>
                  <a:cubicBezTo>
                    <a:pt x="1539" y="1786"/>
                    <a:pt x="1363" y="1411"/>
                    <a:pt x="1173" y="1045"/>
                  </a:cubicBezTo>
                  <a:cubicBezTo>
                    <a:pt x="1082" y="861"/>
                    <a:pt x="980" y="682"/>
                    <a:pt x="877" y="503"/>
                  </a:cubicBezTo>
                  <a:cubicBezTo>
                    <a:pt x="775" y="325"/>
                    <a:pt x="665" y="120"/>
                    <a:pt x="466" y="29"/>
                  </a:cubicBezTo>
                  <a:cubicBezTo>
                    <a:pt x="425" y="11"/>
                    <a:pt x="380"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1"/>
            <p:cNvSpPr/>
            <p:nvPr/>
          </p:nvSpPr>
          <p:spPr>
            <a:xfrm>
              <a:off x="7228895" y="3781977"/>
              <a:ext cx="90098" cy="38172"/>
            </a:xfrm>
            <a:custGeom>
              <a:avLst/>
              <a:gdLst/>
              <a:ahLst/>
              <a:cxnLst/>
              <a:rect l="l" t="t" r="r" b="b"/>
              <a:pathLst>
                <a:path w="5018" h="2126" extrusionOk="0">
                  <a:moveTo>
                    <a:pt x="4626" y="0"/>
                  </a:moveTo>
                  <a:cubicBezTo>
                    <a:pt x="4304" y="0"/>
                    <a:pt x="3970" y="153"/>
                    <a:pt x="3670" y="247"/>
                  </a:cubicBezTo>
                  <a:cubicBezTo>
                    <a:pt x="3289" y="369"/>
                    <a:pt x="2912" y="503"/>
                    <a:pt x="2534" y="630"/>
                  </a:cubicBezTo>
                  <a:cubicBezTo>
                    <a:pt x="2157" y="761"/>
                    <a:pt x="1777" y="886"/>
                    <a:pt x="1396" y="1008"/>
                  </a:cubicBezTo>
                  <a:cubicBezTo>
                    <a:pt x="1016" y="1127"/>
                    <a:pt x="607" y="1221"/>
                    <a:pt x="239" y="1383"/>
                  </a:cubicBezTo>
                  <a:cubicBezTo>
                    <a:pt x="57" y="1462"/>
                    <a:pt x="0" y="1720"/>
                    <a:pt x="74" y="1885"/>
                  </a:cubicBezTo>
                  <a:cubicBezTo>
                    <a:pt x="145" y="2051"/>
                    <a:pt x="286" y="2126"/>
                    <a:pt x="450" y="2126"/>
                  </a:cubicBezTo>
                  <a:cubicBezTo>
                    <a:pt x="482" y="2126"/>
                    <a:pt x="515" y="2123"/>
                    <a:pt x="548" y="2118"/>
                  </a:cubicBezTo>
                  <a:cubicBezTo>
                    <a:pt x="934" y="2058"/>
                    <a:pt x="1325" y="1899"/>
                    <a:pt x="1697" y="1777"/>
                  </a:cubicBezTo>
                  <a:cubicBezTo>
                    <a:pt x="2077" y="1655"/>
                    <a:pt x="2455" y="1527"/>
                    <a:pt x="2832" y="1394"/>
                  </a:cubicBezTo>
                  <a:cubicBezTo>
                    <a:pt x="3215" y="1255"/>
                    <a:pt x="3590" y="1110"/>
                    <a:pt x="3962" y="948"/>
                  </a:cubicBezTo>
                  <a:cubicBezTo>
                    <a:pt x="4297" y="801"/>
                    <a:pt x="4711" y="667"/>
                    <a:pt x="4932" y="361"/>
                  </a:cubicBezTo>
                  <a:cubicBezTo>
                    <a:pt x="5017" y="245"/>
                    <a:pt x="4932" y="40"/>
                    <a:pt x="4790" y="15"/>
                  </a:cubicBezTo>
                  <a:cubicBezTo>
                    <a:pt x="4736" y="5"/>
                    <a:pt x="4682" y="0"/>
                    <a:pt x="4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1"/>
            <p:cNvSpPr/>
            <p:nvPr/>
          </p:nvSpPr>
          <p:spPr>
            <a:xfrm>
              <a:off x="7408365" y="3762837"/>
              <a:ext cx="18027" cy="80151"/>
            </a:xfrm>
            <a:custGeom>
              <a:avLst/>
              <a:gdLst/>
              <a:ahLst/>
              <a:cxnLst/>
              <a:rect l="l" t="t" r="r" b="b"/>
              <a:pathLst>
                <a:path w="1004" h="4464" extrusionOk="0">
                  <a:moveTo>
                    <a:pt x="834" y="1"/>
                  </a:moveTo>
                  <a:cubicBezTo>
                    <a:pt x="801" y="1"/>
                    <a:pt x="770" y="22"/>
                    <a:pt x="774" y="65"/>
                  </a:cubicBezTo>
                  <a:cubicBezTo>
                    <a:pt x="859" y="828"/>
                    <a:pt x="825" y="1597"/>
                    <a:pt x="677" y="2352"/>
                  </a:cubicBezTo>
                  <a:cubicBezTo>
                    <a:pt x="604" y="2712"/>
                    <a:pt x="504" y="3064"/>
                    <a:pt x="377" y="3411"/>
                  </a:cubicBezTo>
                  <a:cubicBezTo>
                    <a:pt x="254" y="3734"/>
                    <a:pt x="33" y="4066"/>
                    <a:pt x="2" y="4415"/>
                  </a:cubicBezTo>
                  <a:cubicBezTo>
                    <a:pt x="0" y="4447"/>
                    <a:pt x="26" y="4464"/>
                    <a:pt x="52" y="4464"/>
                  </a:cubicBezTo>
                  <a:cubicBezTo>
                    <a:pt x="66" y="4464"/>
                    <a:pt x="80" y="4459"/>
                    <a:pt x="90" y="4449"/>
                  </a:cubicBezTo>
                  <a:cubicBezTo>
                    <a:pt x="362" y="4217"/>
                    <a:pt x="467" y="3791"/>
                    <a:pt x="572" y="3464"/>
                  </a:cubicBezTo>
                  <a:cubicBezTo>
                    <a:pt x="692" y="3101"/>
                    <a:pt x="782" y="2732"/>
                    <a:pt x="850" y="2358"/>
                  </a:cubicBezTo>
                  <a:cubicBezTo>
                    <a:pt x="984" y="1600"/>
                    <a:pt x="1004" y="828"/>
                    <a:pt x="907" y="65"/>
                  </a:cubicBezTo>
                  <a:cubicBezTo>
                    <a:pt x="903" y="22"/>
                    <a:pt x="867"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1"/>
            <p:cNvSpPr/>
            <p:nvPr/>
          </p:nvSpPr>
          <p:spPr>
            <a:xfrm>
              <a:off x="7215376" y="3683857"/>
              <a:ext cx="47778" cy="54691"/>
            </a:xfrm>
            <a:custGeom>
              <a:avLst/>
              <a:gdLst/>
              <a:ahLst/>
              <a:cxnLst/>
              <a:rect l="l" t="t" r="r" b="b"/>
              <a:pathLst>
                <a:path w="2661" h="3046" extrusionOk="0">
                  <a:moveTo>
                    <a:pt x="2540" y="0"/>
                  </a:moveTo>
                  <a:cubicBezTo>
                    <a:pt x="2405" y="0"/>
                    <a:pt x="2262" y="124"/>
                    <a:pt x="2147" y="193"/>
                  </a:cubicBezTo>
                  <a:cubicBezTo>
                    <a:pt x="1707" y="454"/>
                    <a:pt x="1312" y="786"/>
                    <a:pt x="975" y="1172"/>
                  </a:cubicBezTo>
                  <a:cubicBezTo>
                    <a:pt x="529" y="1691"/>
                    <a:pt x="194" y="2290"/>
                    <a:pt x="15" y="2951"/>
                  </a:cubicBezTo>
                  <a:cubicBezTo>
                    <a:pt x="0" y="3009"/>
                    <a:pt x="45" y="3045"/>
                    <a:pt x="89" y="3045"/>
                  </a:cubicBezTo>
                  <a:cubicBezTo>
                    <a:pt x="120" y="3045"/>
                    <a:pt x="150" y="3029"/>
                    <a:pt x="163" y="2991"/>
                  </a:cubicBezTo>
                  <a:cubicBezTo>
                    <a:pt x="381" y="2372"/>
                    <a:pt x="713" y="1802"/>
                    <a:pt x="1145" y="1311"/>
                  </a:cubicBezTo>
                  <a:cubicBezTo>
                    <a:pt x="1360" y="1067"/>
                    <a:pt x="1599" y="843"/>
                    <a:pt x="1860" y="647"/>
                  </a:cubicBezTo>
                  <a:cubicBezTo>
                    <a:pt x="1982" y="553"/>
                    <a:pt x="2107" y="468"/>
                    <a:pt x="2237" y="389"/>
                  </a:cubicBezTo>
                  <a:cubicBezTo>
                    <a:pt x="2305" y="343"/>
                    <a:pt x="2374" y="303"/>
                    <a:pt x="2447" y="269"/>
                  </a:cubicBezTo>
                  <a:cubicBezTo>
                    <a:pt x="2530" y="232"/>
                    <a:pt x="2589" y="230"/>
                    <a:pt x="2632" y="145"/>
                  </a:cubicBezTo>
                  <a:cubicBezTo>
                    <a:pt x="2660" y="96"/>
                    <a:pt x="2638" y="14"/>
                    <a:pt x="2572" y="3"/>
                  </a:cubicBezTo>
                  <a:cubicBezTo>
                    <a:pt x="2562" y="1"/>
                    <a:pt x="2551" y="0"/>
                    <a:pt x="2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1"/>
            <p:cNvSpPr/>
            <p:nvPr/>
          </p:nvSpPr>
          <p:spPr>
            <a:xfrm>
              <a:off x="7207943" y="3758852"/>
              <a:ext cx="5189" cy="23701"/>
            </a:xfrm>
            <a:custGeom>
              <a:avLst/>
              <a:gdLst/>
              <a:ahLst/>
              <a:cxnLst/>
              <a:rect l="l" t="t" r="r" b="b"/>
              <a:pathLst>
                <a:path w="289" h="1320" extrusionOk="0">
                  <a:moveTo>
                    <a:pt x="213" y="0"/>
                  </a:moveTo>
                  <a:cubicBezTo>
                    <a:pt x="188" y="0"/>
                    <a:pt x="165" y="14"/>
                    <a:pt x="157" y="46"/>
                  </a:cubicBezTo>
                  <a:cubicBezTo>
                    <a:pt x="86" y="253"/>
                    <a:pt x="41" y="471"/>
                    <a:pt x="15" y="693"/>
                  </a:cubicBezTo>
                  <a:cubicBezTo>
                    <a:pt x="4" y="800"/>
                    <a:pt x="1" y="908"/>
                    <a:pt x="4" y="1016"/>
                  </a:cubicBezTo>
                  <a:cubicBezTo>
                    <a:pt x="6" y="1113"/>
                    <a:pt x="15" y="1252"/>
                    <a:pt x="100" y="1311"/>
                  </a:cubicBezTo>
                  <a:cubicBezTo>
                    <a:pt x="109" y="1317"/>
                    <a:pt x="119" y="1319"/>
                    <a:pt x="128" y="1319"/>
                  </a:cubicBezTo>
                  <a:cubicBezTo>
                    <a:pt x="143" y="1319"/>
                    <a:pt x="158" y="1313"/>
                    <a:pt x="168" y="1303"/>
                  </a:cubicBezTo>
                  <a:cubicBezTo>
                    <a:pt x="228" y="1232"/>
                    <a:pt x="211" y="1104"/>
                    <a:pt x="202" y="1019"/>
                  </a:cubicBezTo>
                  <a:cubicBezTo>
                    <a:pt x="197" y="914"/>
                    <a:pt x="194" y="809"/>
                    <a:pt x="194" y="704"/>
                  </a:cubicBezTo>
                  <a:cubicBezTo>
                    <a:pt x="197" y="494"/>
                    <a:pt x="225" y="284"/>
                    <a:pt x="276" y="80"/>
                  </a:cubicBezTo>
                  <a:cubicBezTo>
                    <a:pt x="288" y="32"/>
                    <a:pt x="250"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1"/>
            <p:cNvSpPr/>
            <p:nvPr/>
          </p:nvSpPr>
          <p:spPr>
            <a:xfrm>
              <a:off x="7459337" y="3768529"/>
              <a:ext cx="202927" cy="197146"/>
            </a:xfrm>
            <a:custGeom>
              <a:avLst/>
              <a:gdLst/>
              <a:ahLst/>
              <a:cxnLst/>
              <a:rect l="l" t="t" r="r" b="b"/>
              <a:pathLst>
                <a:path w="11302" h="10980" extrusionOk="0">
                  <a:moveTo>
                    <a:pt x="5092" y="0"/>
                  </a:moveTo>
                  <a:cubicBezTo>
                    <a:pt x="4686" y="3"/>
                    <a:pt x="4360" y="114"/>
                    <a:pt x="4016" y="321"/>
                  </a:cubicBezTo>
                  <a:cubicBezTo>
                    <a:pt x="3886" y="398"/>
                    <a:pt x="3920" y="582"/>
                    <a:pt x="4056" y="627"/>
                  </a:cubicBezTo>
                  <a:cubicBezTo>
                    <a:pt x="4348" y="727"/>
                    <a:pt x="4618" y="809"/>
                    <a:pt x="4930" y="820"/>
                  </a:cubicBezTo>
                  <a:cubicBezTo>
                    <a:pt x="5220" y="832"/>
                    <a:pt x="5506" y="837"/>
                    <a:pt x="5793" y="866"/>
                  </a:cubicBezTo>
                  <a:cubicBezTo>
                    <a:pt x="6298" y="920"/>
                    <a:pt x="6792" y="1042"/>
                    <a:pt x="7263" y="1229"/>
                  </a:cubicBezTo>
                  <a:cubicBezTo>
                    <a:pt x="8103" y="1561"/>
                    <a:pt x="8846" y="2143"/>
                    <a:pt x="9343" y="2901"/>
                  </a:cubicBezTo>
                  <a:cubicBezTo>
                    <a:pt x="10342" y="4425"/>
                    <a:pt x="10268" y="6329"/>
                    <a:pt x="9300" y="7850"/>
                  </a:cubicBezTo>
                  <a:cubicBezTo>
                    <a:pt x="8433" y="9209"/>
                    <a:pt x="6920" y="10161"/>
                    <a:pt x="5295" y="10161"/>
                  </a:cubicBezTo>
                  <a:cubicBezTo>
                    <a:pt x="5214" y="10161"/>
                    <a:pt x="5132" y="10159"/>
                    <a:pt x="5049" y="10154"/>
                  </a:cubicBezTo>
                  <a:cubicBezTo>
                    <a:pt x="2870" y="10029"/>
                    <a:pt x="1213" y="8227"/>
                    <a:pt x="838" y="6147"/>
                  </a:cubicBezTo>
                  <a:cubicBezTo>
                    <a:pt x="659" y="5168"/>
                    <a:pt x="824" y="4141"/>
                    <a:pt x="1195" y="3227"/>
                  </a:cubicBezTo>
                  <a:cubicBezTo>
                    <a:pt x="1624" y="2174"/>
                    <a:pt x="2353" y="1402"/>
                    <a:pt x="3301" y="795"/>
                  </a:cubicBezTo>
                  <a:cubicBezTo>
                    <a:pt x="3457" y="699"/>
                    <a:pt x="3377" y="471"/>
                    <a:pt x="3214" y="471"/>
                  </a:cubicBezTo>
                  <a:cubicBezTo>
                    <a:pt x="3199" y="471"/>
                    <a:pt x="3184" y="473"/>
                    <a:pt x="3168" y="477"/>
                  </a:cubicBezTo>
                  <a:lnTo>
                    <a:pt x="3168" y="480"/>
                  </a:lnTo>
                  <a:cubicBezTo>
                    <a:pt x="2098" y="710"/>
                    <a:pt x="1264" y="1607"/>
                    <a:pt x="761" y="2543"/>
                  </a:cubicBezTo>
                  <a:cubicBezTo>
                    <a:pt x="290" y="3428"/>
                    <a:pt x="12" y="4450"/>
                    <a:pt x="9" y="5457"/>
                  </a:cubicBezTo>
                  <a:cubicBezTo>
                    <a:pt x="1" y="7958"/>
                    <a:pt x="1718" y="10288"/>
                    <a:pt x="4184" y="10855"/>
                  </a:cubicBezTo>
                  <a:cubicBezTo>
                    <a:pt x="4550" y="10939"/>
                    <a:pt x="4918" y="10979"/>
                    <a:pt x="5284" y="10979"/>
                  </a:cubicBezTo>
                  <a:cubicBezTo>
                    <a:pt x="6921" y="10979"/>
                    <a:pt x="8504" y="10175"/>
                    <a:pt x="9553" y="8894"/>
                  </a:cubicBezTo>
                  <a:cubicBezTo>
                    <a:pt x="10878" y="7274"/>
                    <a:pt x="11301" y="5083"/>
                    <a:pt x="10424" y="3150"/>
                  </a:cubicBezTo>
                  <a:cubicBezTo>
                    <a:pt x="9922" y="2061"/>
                    <a:pt x="9062" y="1178"/>
                    <a:pt x="7986" y="650"/>
                  </a:cubicBezTo>
                  <a:cubicBezTo>
                    <a:pt x="7402" y="364"/>
                    <a:pt x="6775" y="171"/>
                    <a:pt x="6131" y="83"/>
                  </a:cubicBezTo>
                  <a:cubicBezTo>
                    <a:pt x="5787" y="29"/>
                    <a:pt x="5438" y="0"/>
                    <a:pt x="5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1"/>
            <p:cNvSpPr/>
            <p:nvPr/>
          </p:nvSpPr>
          <p:spPr>
            <a:xfrm>
              <a:off x="7527079" y="3773035"/>
              <a:ext cx="50543" cy="186714"/>
            </a:xfrm>
            <a:custGeom>
              <a:avLst/>
              <a:gdLst/>
              <a:ahLst/>
              <a:cxnLst/>
              <a:rect l="l" t="t" r="r" b="b"/>
              <a:pathLst>
                <a:path w="2815" h="10399" extrusionOk="0">
                  <a:moveTo>
                    <a:pt x="2545" y="1"/>
                  </a:moveTo>
                  <a:cubicBezTo>
                    <a:pt x="2468" y="1"/>
                    <a:pt x="2394" y="37"/>
                    <a:pt x="2355" y="124"/>
                  </a:cubicBezTo>
                  <a:cubicBezTo>
                    <a:pt x="2017" y="867"/>
                    <a:pt x="1892" y="1702"/>
                    <a:pt x="1716" y="2493"/>
                  </a:cubicBezTo>
                  <a:cubicBezTo>
                    <a:pt x="1529" y="3325"/>
                    <a:pt x="1339" y="4154"/>
                    <a:pt x="1160" y="4985"/>
                  </a:cubicBezTo>
                  <a:cubicBezTo>
                    <a:pt x="805" y="6628"/>
                    <a:pt x="433" y="8271"/>
                    <a:pt x="67" y="9914"/>
                  </a:cubicBezTo>
                  <a:cubicBezTo>
                    <a:pt x="1" y="10207"/>
                    <a:pt x="247" y="10398"/>
                    <a:pt x="476" y="10398"/>
                  </a:cubicBezTo>
                  <a:cubicBezTo>
                    <a:pt x="628" y="10398"/>
                    <a:pt x="772" y="10315"/>
                    <a:pt x="814" y="10122"/>
                  </a:cubicBezTo>
                  <a:cubicBezTo>
                    <a:pt x="1166" y="8473"/>
                    <a:pt x="1515" y="6827"/>
                    <a:pt x="1875" y="5181"/>
                  </a:cubicBezTo>
                  <a:cubicBezTo>
                    <a:pt x="2051" y="4366"/>
                    <a:pt x="2221" y="3552"/>
                    <a:pt x="2394" y="2735"/>
                  </a:cubicBezTo>
                  <a:cubicBezTo>
                    <a:pt x="2565" y="1920"/>
                    <a:pt x="2814" y="1083"/>
                    <a:pt x="2814" y="249"/>
                  </a:cubicBezTo>
                  <a:cubicBezTo>
                    <a:pt x="2814" y="105"/>
                    <a:pt x="2675" y="1"/>
                    <a:pt x="2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1"/>
            <p:cNvSpPr/>
            <p:nvPr/>
          </p:nvSpPr>
          <p:spPr>
            <a:xfrm>
              <a:off x="7548713" y="3862824"/>
              <a:ext cx="56325" cy="83616"/>
            </a:xfrm>
            <a:custGeom>
              <a:avLst/>
              <a:gdLst/>
              <a:ahLst/>
              <a:cxnLst/>
              <a:rect l="l" t="t" r="r" b="b"/>
              <a:pathLst>
                <a:path w="3137" h="4657" extrusionOk="0">
                  <a:moveTo>
                    <a:pt x="313" y="0"/>
                  </a:moveTo>
                  <a:cubicBezTo>
                    <a:pt x="204" y="0"/>
                    <a:pt x="85" y="79"/>
                    <a:pt x="66" y="186"/>
                  </a:cubicBezTo>
                  <a:cubicBezTo>
                    <a:pt x="0" y="589"/>
                    <a:pt x="301" y="1006"/>
                    <a:pt x="488" y="1346"/>
                  </a:cubicBezTo>
                  <a:cubicBezTo>
                    <a:pt x="696" y="1718"/>
                    <a:pt x="920" y="2078"/>
                    <a:pt x="1138" y="2445"/>
                  </a:cubicBezTo>
                  <a:cubicBezTo>
                    <a:pt x="1360" y="2808"/>
                    <a:pt x="1581" y="3171"/>
                    <a:pt x="1802" y="3531"/>
                  </a:cubicBezTo>
                  <a:cubicBezTo>
                    <a:pt x="1916" y="3713"/>
                    <a:pt x="2027" y="3895"/>
                    <a:pt x="2137" y="4076"/>
                  </a:cubicBezTo>
                  <a:cubicBezTo>
                    <a:pt x="2259" y="4275"/>
                    <a:pt x="2359" y="4465"/>
                    <a:pt x="2552" y="4604"/>
                  </a:cubicBezTo>
                  <a:cubicBezTo>
                    <a:pt x="2602" y="4641"/>
                    <a:pt x="2666" y="4657"/>
                    <a:pt x="2730" y="4657"/>
                  </a:cubicBezTo>
                  <a:cubicBezTo>
                    <a:pt x="2820" y="4657"/>
                    <a:pt x="2911" y="4625"/>
                    <a:pt x="2974" y="4576"/>
                  </a:cubicBezTo>
                  <a:cubicBezTo>
                    <a:pt x="3105" y="4471"/>
                    <a:pt x="3136" y="4332"/>
                    <a:pt x="3111" y="4173"/>
                  </a:cubicBezTo>
                  <a:cubicBezTo>
                    <a:pt x="3079" y="3960"/>
                    <a:pt x="2918" y="3773"/>
                    <a:pt x="2807" y="3591"/>
                  </a:cubicBezTo>
                  <a:cubicBezTo>
                    <a:pt x="2696" y="3412"/>
                    <a:pt x="2586" y="3231"/>
                    <a:pt x="2475" y="3049"/>
                  </a:cubicBezTo>
                  <a:cubicBezTo>
                    <a:pt x="2262" y="2697"/>
                    <a:pt x="2049" y="2342"/>
                    <a:pt x="1834" y="1990"/>
                  </a:cubicBezTo>
                  <a:cubicBezTo>
                    <a:pt x="1618" y="1639"/>
                    <a:pt x="1414" y="1281"/>
                    <a:pt x="1189" y="938"/>
                  </a:cubicBezTo>
                  <a:cubicBezTo>
                    <a:pt x="982" y="617"/>
                    <a:pt x="755" y="140"/>
                    <a:pt x="375" y="10"/>
                  </a:cubicBezTo>
                  <a:cubicBezTo>
                    <a:pt x="355" y="3"/>
                    <a:pt x="334"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1"/>
            <p:cNvSpPr/>
            <p:nvPr/>
          </p:nvSpPr>
          <p:spPr>
            <a:xfrm>
              <a:off x="7469302" y="3864494"/>
              <a:ext cx="89829" cy="44941"/>
            </a:xfrm>
            <a:custGeom>
              <a:avLst/>
              <a:gdLst/>
              <a:ahLst/>
              <a:cxnLst/>
              <a:rect l="l" t="t" r="r" b="b"/>
              <a:pathLst>
                <a:path w="5003" h="2503" extrusionOk="0">
                  <a:moveTo>
                    <a:pt x="4631" y="0"/>
                  </a:moveTo>
                  <a:cubicBezTo>
                    <a:pt x="4297" y="0"/>
                    <a:pt x="3921" y="230"/>
                    <a:pt x="3629" y="354"/>
                  </a:cubicBezTo>
                  <a:cubicBezTo>
                    <a:pt x="3260" y="510"/>
                    <a:pt x="2897" y="674"/>
                    <a:pt x="2530" y="839"/>
                  </a:cubicBezTo>
                  <a:cubicBezTo>
                    <a:pt x="2181" y="995"/>
                    <a:pt x="1830" y="1145"/>
                    <a:pt x="1480" y="1296"/>
                  </a:cubicBezTo>
                  <a:cubicBezTo>
                    <a:pt x="1120" y="1446"/>
                    <a:pt x="694" y="1560"/>
                    <a:pt x="365" y="1767"/>
                  </a:cubicBezTo>
                  <a:cubicBezTo>
                    <a:pt x="1" y="1997"/>
                    <a:pt x="202" y="2502"/>
                    <a:pt x="584" y="2502"/>
                  </a:cubicBezTo>
                  <a:cubicBezTo>
                    <a:pt x="612" y="2502"/>
                    <a:pt x="642" y="2499"/>
                    <a:pt x="672" y="2493"/>
                  </a:cubicBezTo>
                  <a:cubicBezTo>
                    <a:pt x="873" y="2457"/>
                    <a:pt x="1066" y="2354"/>
                    <a:pt x="1253" y="2278"/>
                  </a:cubicBezTo>
                  <a:cubicBezTo>
                    <a:pt x="1452" y="2198"/>
                    <a:pt x="1651" y="2116"/>
                    <a:pt x="1847" y="2031"/>
                  </a:cubicBezTo>
                  <a:cubicBezTo>
                    <a:pt x="2201" y="1880"/>
                    <a:pt x="2553" y="1724"/>
                    <a:pt x="2905" y="1563"/>
                  </a:cubicBezTo>
                  <a:cubicBezTo>
                    <a:pt x="3257" y="1401"/>
                    <a:pt x="3603" y="1236"/>
                    <a:pt x="3941" y="1049"/>
                  </a:cubicBezTo>
                  <a:cubicBezTo>
                    <a:pt x="4259" y="873"/>
                    <a:pt x="4724" y="686"/>
                    <a:pt x="4909" y="357"/>
                  </a:cubicBezTo>
                  <a:cubicBezTo>
                    <a:pt x="5002" y="189"/>
                    <a:pt x="4880" y="22"/>
                    <a:pt x="4707" y="5"/>
                  </a:cubicBezTo>
                  <a:cubicBezTo>
                    <a:pt x="4682" y="2"/>
                    <a:pt x="4657" y="0"/>
                    <a:pt x="4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1"/>
            <p:cNvSpPr/>
            <p:nvPr/>
          </p:nvSpPr>
          <p:spPr>
            <a:xfrm>
              <a:off x="7653009" y="3835426"/>
              <a:ext cx="13053" cy="81157"/>
            </a:xfrm>
            <a:custGeom>
              <a:avLst/>
              <a:gdLst/>
              <a:ahLst/>
              <a:cxnLst/>
              <a:rect l="l" t="t" r="r" b="b"/>
              <a:pathLst>
                <a:path w="727" h="4520" extrusionOk="0">
                  <a:moveTo>
                    <a:pt x="451" y="0"/>
                  </a:moveTo>
                  <a:cubicBezTo>
                    <a:pt x="413" y="0"/>
                    <a:pt x="370" y="33"/>
                    <a:pt x="381" y="83"/>
                  </a:cubicBezTo>
                  <a:lnTo>
                    <a:pt x="381" y="86"/>
                  </a:lnTo>
                  <a:cubicBezTo>
                    <a:pt x="528" y="826"/>
                    <a:pt x="565" y="1584"/>
                    <a:pt x="489" y="2336"/>
                  </a:cubicBezTo>
                  <a:cubicBezTo>
                    <a:pt x="449" y="2719"/>
                    <a:pt x="378" y="3099"/>
                    <a:pt x="273" y="3471"/>
                  </a:cubicBezTo>
                  <a:cubicBezTo>
                    <a:pt x="185" y="3795"/>
                    <a:pt x="0" y="4129"/>
                    <a:pt x="0" y="4470"/>
                  </a:cubicBezTo>
                  <a:cubicBezTo>
                    <a:pt x="2" y="4500"/>
                    <a:pt x="27" y="4519"/>
                    <a:pt x="53" y="4519"/>
                  </a:cubicBezTo>
                  <a:cubicBezTo>
                    <a:pt x="66" y="4519"/>
                    <a:pt x="80" y="4514"/>
                    <a:pt x="91" y="4504"/>
                  </a:cubicBezTo>
                  <a:cubicBezTo>
                    <a:pt x="332" y="4254"/>
                    <a:pt x="398" y="3854"/>
                    <a:pt x="474" y="3525"/>
                  </a:cubicBezTo>
                  <a:cubicBezTo>
                    <a:pt x="562" y="3145"/>
                    <a:pt x="622" y="2762"/>
                    <a:pt x="656" y="2376"/>
                  </a:cubicBezTo>
                  <a:cubicBezTo>
                    <a:pt x="727" y="1595"/>
                    <a:pt x="676" y="812"/>
                    <a:pt x="508" y="49"/>
                  </a:cubicBezTo>
                  <a:cubicBezTo>
                    <a:pt x="502" y="15"/>
                    <a:pt x="477"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1"/>
            <p:cNvSpPr/>
            <p:nvPr/>
          </p:nvSpPr>
          <p:spPr>
            <a:xfrm>
              <a:off x="7451420" y="3771437"/>
              <a:ext cx="42948" cy="58497"/>
            </a:xfrm>
            <a:custGeom>
              <a:avLst/>
              <a:gdLst/>
              <a:ahLst/>
              <a:cxnLst/>
              <a:rect l="l" t="t" r="r" b="b"/>
              <a:pathLst>
                <a:path w="2392" h="3258" extrusionOk="0">
                  <a:moveTo>
                    <a:pt x="2272" y="0"/>
                  </a:moveTo>
                  <a:cubicBezTo>
                    <a:pt x="2184" y="0"/>
                    <a:pt x="2153" y="31"/>
                    <a:pt x="2082" y="85"/>
                  </a:cubicBezTo>
                  <a:cubicBezTo>
                    <a:pt x="2014" y="136"/>
                    <a:pt x="1934" y="187"/>
                    <a:pt x="1864" y="241"/>
                  </a:cubicBezTo>
                  <a:cubicBezTo>
                    <a:pt x="1727" y="338"/>
                    <a:pt x="1597" y="446"/>
                    <a:pt x="1472" y="556"/>
                  </a:cubicBezTo>
                  <a:cubicBezTo>
                    <a:pt x="1225" y="780"/>
                    <a:pt x="1001" y="1030"/>
                    <a:pt x="805" y="1303"/>
                  </a:cubicBezTo>
                  <a:cubicBezTo>
                    <a:pt x="402" y="1853"/>
                    <a:pt x="130" y="2489"/>
                    <a:pt x="10" y="3161"/>
                  </a:cubicBezTo>
                  <a:cubicBezTo>
                    <a:pt x="0" y="3219"/>
                    <a:pt x="46" y="3258"/>
                    <a:pt x="90" y="3258"/>
                  </a:cubicBezTo>
                  <a:cubicBezTo>
                    <a:pt x="119" y="3258"/>
                    <a:pt x="148" y="3241"/>
                    <a:pt x="158" y="3201"/>
                  </a:cubicBezTo>
                  <a:cubicBezTo>
                    <a:pt x="317" y="2571"/>
                    <a:pt x="592" y="1978"/>
                    <a:pt x="972" y="1450"/>
                  </a:cubicBezTo>
                  <a:cubicBezTo>
                    <a:pt x="1163" y="1189"/>
                    <a:pt x="1375" y="948"/>
                    <a:pt x="1611" y="729"/>
                  </a:cubicBezTo>
                  <a:cubicBezTo>
                    <a:pt x="1733" y="616"/>
                    <a:pt x="1858" y="511"/>
                    <a:pt x="1991" y="414"/>
                  </a:cubicBezTo>
                  <a:cubicBezTo>
                    <a:pt x="2054" y="366"/>
                    <a:pt x="2119" y="321"/>
                    <a:pt x="2187" y="278"/>
                  </a:cubicBezTo>
                  <a:cubicBezTo>
                    <a:pt x="2264" y="236"/>
                    <a:pt x="2315" y="227"/>
                    <a:pt x="2357" y="145"/>
                  </a:cubicBezTo>
                  <a:cubicBezTo>
                    <a:pt x="2391" y="80"/>
                    <a:pt x="2346" y="0"/>
                    <a:pt x="2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1"/>
            <p:cNvSpPr/>
            <p:nvPr/>
          </p:nvSpPr>
          <p:spPr>
            <a:xfrm>
              <a:off x="7447218" y="3850561"/>
              <a:ext cx="4345" cy="23772"/>
            </a:xfrm>
            <a:custGeom>
              <a:avLst/>
              <a:gdLst/>
              <a:ahLst/>
              <a:cxnLst/>
              <a:rect l="l" t="t" r="r" b="b"/>
              <a:pathLst>
                <a:path w="242" h="1324" extrusionOk="0">
                  <a:moveTo>
                    <a:pt x="138" y="0"/>
                  </a:moveTo>
                  <a:cubicBezTo>
                    <a:pt x="115" y="0"/>
                    <a:pt x="92" y="14"/>
                    <a:pt x="85" y="46"/>
                  </a:cubicBezTo>
                  <a:lnTo>
                    <a:pt x="85" y="48"/>
                  </a:lnTo>
                  <a:cubicBezTo>
                    <a:pt x="34" y="261"/>
                    <a:pt x="6" y="483"/>
                    <a:pt x="3" y="701"/>
                  </a:cubicBezTo>
                  <a:cubicBezTo>
                    <a:pt x="0" y="809"/>
                    <a:pt x="6" y="917"/>
                    <a:pt x="20" y="1022"/>
                  </a:cubicBezTo>
                  <a:cubicBezTo>
                    <a:pt x="23" y="1079"/>
                    <a:pt x="32" y="1133"/>
                    <a:pt x="51" y="1186"/>
                  </a:cubicBezTo>
                  <a:cubicBezTo>
                    <a:pt x="71" y="1235"/>
                    <a:pt x="91" y="1289"/>
                    <a:pt x="139" y="1317"/>
                  </a:cubicBezTo>
                  <a:cubicBezTo>
                    <a:pt x="148" y="1322"/>
                    <a:pt x="157" y="1324"/>
                    <a:pt x="166" y="1324"/>
                  </a:cubicBezTo>
                  <a:cubicBezTo>
                    <a:pt x="185" y="1324"/>
                    <a:pt x="204" y="1314"/>
                    <a:pt x="213" y="1297"/>
                  </a:cubicBezTo>
                  <a:cubicBezTo>
                    <a:pt x="242" y="1257"/>
                    <a:pt x="236" y="1203"/>
                    <a:pt x="239" y="1155"/>
                  </a:cubicBezTo>
                  <a:cubicBezTo>
                    <a:pt x="236" y="1101"/>
                    <a:pt x="227" y="1047"/>
                    <a:pt x="216" y="993"/>
                  </a:cubicBezTo>
                  <a:cubicBezTo>
                    <a:pt x="199" y="897"/>
                    <a:pt x="190" y="798"/>
                    <a:pt x="182" y="701"/>
                  </a:cubicBezTo>
                  <a:cubicBezTo>
                    <a:pt x="165" y="491"/>
                    <a:pt x="173" y="284"/>
                    <a:pt x="205" y="77"/>
                  </a:cubicBezTo>
                  <a:cubicBezTo>
                    <a:pt x="211" y="31"/>
                    <a:pt x="17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1"/>
            <p:cNvSpPr/>
            <p:nvPr/>
          </p:nvSpPr>
          <p:spPr>
            <a:xfrm>
              <a:off x="7710068" y="3814348"/>
              <a:ext cx="203179" cy="197002"/>
            </a:xfrm>
            <a:custGeom>
              <a:avLst/>
              <a:gdLst/>
              <a:ahLst/>
              <a:cxnLst/>
              <a:rect l="l" t="t" r="r" b="b"/>
              <a:pathLst>
                <a:path w="11316" h="10972" extrusionOk="0">
                  <a:moveTo>
                    <a:pt x="5166" y="1"/>
                  </a:moveTo>
                  <a:cubicBezTo>
                    <a:pt x="5083" y="1"/>
                    <a:pt x="5001" y="2"/>
                    <a:pt x="4919" y="5"/>
                  </a:cubicBezTo>
                  <a:cubicBezTo>
                    <a:pt x="4504" y="25"/>
                    <a:pt x="4178" y="141"/>
                    <a:pt x="3835" y="368"/>
                  </a:cubicBezTo>
                  <a:cubicBezTo>
                    <a:pt x="3713" y="445"/>
                    <a:pt x="3735" y="632"/>
                    <a:pt x="3874" y="675"/>
                  </a:cubicBezTo>
                  <a:cubicBezTo>
                    <a:pt x="4172" y="763"/>
                    <a:pt x="4445" y="834"/>
                    <a:pt x="4757" y="834"/>
                  </a:cubicBezTo>
                  <a:cubicBezTo>
                    <a:pt x="4891" y="834"/>
                    <a:pt x="5025" y="832"/>
                    <a:pt x="5159" y="832"/>
                  </a:cubicBezTo>
                  <a:cubicBezTo>
                    <a:pt x="5316" y="832"/>
                    <a:pt x="5472" y="835"/>
                    <a:pt x="5628" y="845"/>
                  </a:cubicBezTo>
                  <a:cubicBezTo>
                    <a:pt x="6139" y="876"/>
                    <a:pt x="6641" y="981"/>
                    <a:pt x="7124" y="1149"/>
                  </a:cubicBezTo>
                  <a:cubicBezTo>
                    <a:pt x="7984" y="1450"/>
                    <a:pt x="8761" y="2014"/>
                    <a:pt x="9283" y="2764"/>
                  </a:cubicBezTo>
                  <a:cubicBezTo>
                    <a:pt x="10328" y="4256"/>
                    <a:pt x="10319" y="6163"/>
                    <a:pt x="9397" y="7713"/>
                  </a:cubicBezTo>
                  <a:cubicBezTo>
                    <a:pt x="8553" y="9132"/>
                    <a:pt x="7023" y="10155"/>
                    <a:pt x="5351" y="10155"/>
                  </a:cubicBezTo>
                  <a:cubicBezTo>
                    <a:pt x="5308" y="10155"/>
                    <a:pt x="5265" y="10155"/>
                    <a:pt x="5222" y="10153"/>
                  </a:cubicBezTo>
                  <a:cubicBezTo>
                    <a:pt x="3063" y="10088"/>
                    <a:pt x="1352" y="8380"/>
                    <a:pt x="898" y="6331"/>
                  </a:cubicBezTo>
                  <a:cubicBezTo>
                    <a:pt x="682" y="5360"/>
                    <a:pt x="798" y="4339"/>
                    <a:pt x="1130" y="3405"/>
                  </a:cubicBezTo>
                  <a:cubicBezTo>
                    <a:pt x="1511" y="2335"/>
                    <a:pt x="2206" y="1529"/>
                    <a:pt x="3128" y="882"/>
                  </a:cubicBezTo>
                  <a:cubicBezTo>
                    <a:pt x="3273" y="781"/>
                    <a:pt x="3210" y="555"/>
                    <a:pt x="3045" y="555"/>
                  </a:cubicBezTo>
                  <a:cubicBezTo>
                    <a:pt x="3029" y="555"/>
                    <a:pt x="3012" y="557"/>
                    <a:pt x="2995" y="561"/>
                  </a:cubicBezTo>
                  <a:cubicBezTo>
                    <a:pt x="1939" y="837"/>
                    <a:pt x="1142" y="1756"/>
                    <a:pt x="679" y="2715"/>
                  </a:cubicBezTo>
                  <a:cubicBezTo>
                    <a:pt x="242" y="3618"/>
                    <a:pt x="1" y="4648"/>
                    <a:pt x="38" y="5653"/>
                  </a:cubicBezTo>
                  <a:cubicBezTo>
                    <a:pt x="134" y="8130"/>
                    <a:pt x="1894" y="10378"/>
                    <a:pt x="4354" y="10874"/>
                  </a:cubicBezTo>
                  <a:cubicBezTo>
                    <a:pt x="4681" y="10940"/>
                    <a:pt x="5008" y="10972"/>
                    <a:pt x="5332" y="10972"/>
                  </a:cubicBezTo>
                  <a:cubicBezTo>
                    <a:pt x="7017" y="10972"/>
                    <a:pt x="8619" y="10116"/>
                    <a:pt x="9667" y="8768"/>
                  </a:cubicBezTo>
                  <a:cubicBezTo>
                    <a:pt x="10946" y="7125"/>
                    <a:pt x="11315" y="4909"/>
                    <a:pt x="10387" y="3008"/>
                  </a:cubicBezTo>
                  <a:cubicBezTo>
                    <a:pt x="9854" y="1924"/>
                    <a:pt x="8960" y="1058"/>
                    <a:pt x="7859" y="559"/>
                  </a:cubicBezTo>
                  <a:cubicBezTo>
                    <a:pt x="7009" y="191"/>
                    <a:pt x="6092" y="1"/>
                    <a:pt x="5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1"/>
            <p:cNvSpPr/>
            <p:nvPr/>
          </p:nvSpPr>
          <p:spPr>
            <a:xfrm>
              <a:off x="7782082" y="3818208"/>
              <a:ext cx="43613" cy="188025"/>
            </a:xfrm>
            <a:custGeom>
              <a:avLst/>
              <a:gdLst/>
              <a:ahLst/>
              <a:cxnLst/>
              <a:rect l="l" t="t" r="r" b="b"/>
              <a:pathLst>
                <a:path w="2429" h="10472" extrusionOk="0">
                  <a:moveTo>
                    <a:pt x="2160" y="0"/>
                  </a:moveTo>
                  <a:cubicBezTo>
                    <a:pt x="2060" y="0"/>
                    <a:pt x="1956" y="58"/>
                    <a:pt x="1910" y="173"/>
                  </a:cubicBezTo>
                  <a:cubicBezTo>
                    <a:pt x="1603" y="937"/>
                    <a:pt x="1524" y="1802"/>
                    <a:pt x="1376" y="2608"/>
                  </a:cubicBezTo>
                  <a:cubicBezTo>
                    <a:pt x="1228" y="3425"/>
                    <a:pt x="1075" y="4246"/>
                    <a:pt x="933" y="5066"/>
                  </a:cubicBezTo>
                  <a:cubicBezTo>
                    <a:pt x="650" y="6706"/>
                    <a:pt x="349" y="8346"/>
                    <a:pt x="54" y="9984"/>
                  </a:cubicBezTo>
                  <a:cubicBezTo>
                    <a:pt x="1" y="10279"/>
                    <a:pt x="251" y="10471"/>
                    <a:pt x="478" y="10471"/>
                  </a:cubicBezTo>
                  <a:cubicBezTo>
                    <a:pt x="628" y="10471"/>
                    <a:pt x="767" y="10387"/>
                    <a:pt x="800" y="10191"/>
                  </a:cubicBezTo>
                  <a:cubicBezTo>
                    <a:pt x="1084" y="8531"/>
                    <a:pt x="1365" y="6871"/>
                    <a:pt x="1657" y="5211"/>
                  </a:cubicBezTo>
                  <a:cubicBezTo>
                    <a:pt x="1802" y="4390"/>
                    <a:pt x="1935" y="3567"/>
                    <a:pt x="2074" y="2744"/>
                  </a:cubicBezTo>
                  <a:cubicBezTo>
                    <a:pt x="2210" y="1924"/>
                    <a:pt x="2429" y="1073"/>
                    <a:pt x="2398" y="239"/>
                  </a:cubicBezTo>
                  <a:cubicBezTo>
                    <a:pt x="2390" y="80"/>
                    <a:pt x="2277" y="0"/>
                    <a:pt x="2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1"/>
            <p:cNvSpPr/>
            <p:nvPr/>
          </p:nvSpPr>
          <p:spPr>
            <a:xfrm>
              <a:off x="7800467" y="3908500"/>
              <a:ext cx="59108" cy="81875"/>
            </a:xfrm>
            <a:custGeom>
              <a:avLst/>
              <a:gdLst/>
              <a:ahLst/>
              <a:cxnLst/>
              <a:rect l="l" t="t" r="r" b="b"/>
              <a:pathLst>
                <a:path w="3292" h="4560" extrusionOk="0">
                  <a:moveTo>
                    <a:pt x="274" y="0"/>
                  </a:moveTo>
                  <a:cubicBezTo>
                    <a:pt x="139" y="0"/>
                    <a:pt x="45" y="119"/>
                    <a:pt x="29" y="252"/>
                  </a:cubicBezTo>
                  <a:lnTo>
                    <a:pt x="29" y="255"/>
                  </a:lnTo>
                  <a:cubicBezTo>
                    <a:pt x="0" y="462"/>
                    <a:pt x="111" y="653"/>
                    <a:pt x="210" y="829"/>
                  </a:cubicBezTo>
                  <a:cubicBezTo>
                    <a:pt x="307" y="1007"/>
                    <a:pt x="412" y="1189"/>
                    <a:pt x="519" y="1362"/>
                  </a:cubicBezTo>
                  <a:cubicBezTo>
                    <a:pt x="741" y="1722"/>
                    <a:pt x="979" y="2074"/>
                    <a:pt x="1215" y="2426"/>
                  </a:cubicBezTo>
                  <a:cubicBezTo>
                    <a:pt x="1442" y="2770"/>
                    <a:pt x="1669" y="3110"/>
                    <a:pt x="1899" y="3454"/>
                  </a:cubicBezTo>
                  <a:cubicBezTo>
                    <a:pt x="2012" y="3624"/>
                    <a:pt x="2129" y="3794"/>
                    <a:pt x="2242" y="3964"/>
                  </a:cubicBezTo>
                  <a:cubicBezTo>
                    <a:pt x="2373" y="4157"/>
                    <a:pt x="2486" y="4373"/>
                    <a:pt x="2688" y="4501"/>
                  </a:cubicBezTo>
                  <a:cubicBezTo>
                    <a:pt x="2752" y="4542"/>
                    <a:pt x="2816" y="4560"/>
                    <a:pt x="2878" y="4560"/>
                  </a:cubicBezTo>
                  <a:cubicBezTo>
                    <a:pt x="3106" y="4560"/>
                    <a:pt x="3291" y="4313"/>
                    <a:pt x="3247" y="4072"/>
                  </a:cubicBezTo>
                  <a:cubicBezTo>
                    <a:pt x="3207" y="3865"/>
                    <a:pt x="3048" y="3686"/>
                    <a:pt x="2934" y="3516"/>
                  </a:cubicBezTo>
                  <a:cubicBezTo>
                    <a:pt x="2818" y="3346"/>
                    <a:pt x="2705" y="3175"/>
                    <a:pt x="2591" y="3005"/>
                  </a:cubicBezTo>
                  <a:cubicBezTo>
                    <a:pt x="2353" y="2650"/>
                    <a:pt x="2120" y="2299"/>
                    <a:pt x="1884" y="1944"/>
                  </a:cubicBezTo>
                  <a:cubicBezTo>
                    <a:pt x="1657" y="1603"/>
                    <a:pt x="1436" y="1254"/>
                    <a:pt x="1198" y="919"/>
                  </a:cubicBezTo>
                  <a:cubicBezTo>
                    <a:pt x="1076" y="749"/>
                    <a:pt x="954" y="579"/>
                    <a:pt x="826" y="414"/>
                  </a:cubicBezTo>
                  <a:cubicBezTo>
                    <a:pt x="690" y="241"/>
                    <a:pt x="565" y="74"/>
                    <a:pt x="346" y="11"/>
                  </a:cubicBezTo>
                  <a:cubicBezTo>
                    <a:pt x="321" y="4"/>
                    <a:pt x="297"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1"/>
            <p:cNvSpPr/>
            <p:nvPr/>
          </p:nvSpPr>
          <p:spPr>
            <a:xfrm>
              <a:off x="7722707" y="3910241"/>
              <a:ext cx="87513" cy="47904"/>
            </a:xfrm>
            <a:custGeom>
              <a:avLst/>
              <a:gdLst/>
              <a:ahLst/>
              <a:cxnLst/>
              <a:rect l="l" t="t" r="r" b="b"/>
              <a:pathLst>
                <a:path w="4874" h="2668" extrusionOk="0">
                  <a:moveTo>
                    <a:pt x="4544" y="0"/>
                  </a:moveTo>
                  <a:cubicBezTo>
                    <a:pt x="4354" y="0"/>
                    <a:pt x="4183" y="91"/>
                    <a:pt x="4010" y="164"/>
                  </a:cubicBezTo>
                  <a:cubicBezTo>
                    <a:pt x="3832" y="238"/>
                    <a:pt x="3661" y="326"/>
                    <a:pt x="3491" y="405"/>
                  </a:cubicBezTo>
                  <a:cubicBezTo>
                    <a:pt x="3139" y="570"/>
                    <a:pt x="2796" y="746"/>
                    <a:pt x="2450" y="919"/>
                  </a:cubicBezTo>
                  <a:cubicBezTo>
                    <a:pt x="2103" y="1089"/>
                    <a:pt x="1757" y="1259"/>
                    <a:pt x="1408" y="1424"/>
                  </a:cubicBezTo>
                  <a:cubicBezTo>
                    <a:pt x="1241" y="1503"/>
                    <a:pt x="1070" y="1583"/>
                    <a:pt x="900" y="1660"/>
                  </a:cubicBezTo>
                  <a:cubicBezTo>
                    <a:pt x="713" y="1745"/>
                    <a:pt x="492" y="1813"/>
                    <a:pt x="330" y="1938"/>
                  </a:cubicBezTo>
                  <a:cubicBezTo>
                    <a:pt x="1" y="2188"/>
                    <a:pt x="148" y="2667"/>
                    <a:pt x="538" y="2667"/>
                  </a:cubicBezTo>
                  <a:cubicBezTo>
                    <a:pt x="568" y="2667"/>
                    <a:pt x="600" y="2665"/>
                    <a:pt x="633" y="2658"/>
                  </a:cubicBezTo>
                  <a:cubicBezTo>
                    <a:pt x="843" y="2622"/>
                    <a:pt x="1051" y="2497"/>
                    <a:pt x="1246" y="2406"/>
                  </a:cubicBezTo>
                  <a:cubicBezTo>
                    <a:pt x="1417" y="2329"/>
                    <a:pt x="1584" y="2250"/>
                    <a:pt x="1754" y="2170"/>
                  </a:cubicBezTo>
                  <a:cubicBezTo>
                    <a:pt x="2115" y="2000"/>
                    <a:pt x="2472" y="1824"/>
                    <a:pt x="2827" y="1642"/>
                  </a:cubicBezTo>
                  <a:cubicBezTo>
                    <a:pt x="3182" y="1461"/>
                    <a:pt x="3534" y="1274"/>
                    <a:pt x="3877" y="1066"/>
                  </a:cubicBezTo>
                  <a:cubicBezTo>
                    <a:pt x="4036" y="970"/>
                    <a:pt x="4195" y="873"/>
                    <a:pt x="4348" y="768"/>
                  </a:cubicBezTo>
                  <a:cubicBezTo>
                    <a:pt x="4518" y="649"/>
                    <a:pt x="4700" y="541"/>
                    <a:pt x="4794" y="351"/>
                  </a:cubicBezTo>
                  <a:cubicBezTo>
                    <a:pt x="4873" y="187"/>
                    <a:pt x="4774" y="19"/>
                    <a:pt x="4592" y="2"/>
                  </a:cubicBezTo>
                  <a:cubicBezTo>
                    <a:pt x="4576" y="1"/>
                    <a:pt x="4560"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1"/>
            <p:cNvSpPr/>
            <p:nvPr/>
          </p:nvSpPr>
          <p:spPr>
            <a:xfrm>
              <a:off x="7905930" y="3876775"/>
              <a:ext cx="11132" cy="81372"/>
            </a:xfrm>
            <a:custGeom>
              <a:avLst/>
              <a:gdLst/>
              <a:ahLst/>
              <a:cxnLst/>
              <a:rect l="l" t="t" r="r" b="b"/>
              <a:pathLst>
                <a:path w="620" h="4532" extrusionOk="0">
                  <a:moveTo>
                    <a:pt x="278" y="0"/>
                  </a:moveTo>
                  <a:cubicBezTo>
                    <a:pt x="239" y="0"/>
                    <a:pt x="199" y="33"/>
                    <a:pt x="210" y="84"/>
                  </a:cubicBezTo>
                  <a:cubicBezTo>
                    <a:pt x="389" y="819"/>
                    <a:pt x="457" y="1574"/>
                    <a:pt x="412" y="2329"/>
                  </a:cubicBezTo>
                  <a:cubicBezTo>
                    <a:pt x="389" y="2706"/>
                    <a:pt x="335" y="3084"/>
                    <a:pt x="250" y="3453"/>
                  </a:cubicBezTo>
                  <a:cubicBezTo>
                    <a:pt x="171" y="3785"/>
                    <a:pt x="0" y="4134"/>
                    <a:pt x="15" y="4480"/>
                  </a:cubicBezTo>
                  <a:cubicBezTo>
                    <a:pt x="17" y="4511"/>
                    <a:pt x="41" y="4531"/>
                    <a:pt x="67" y="4531"/>
                  </a:cubicBezTo>
                  <a:cubicBezTo>
                    <a:pt x="79" y="4531"/>
                    <a:pt x="92" y="4527"/>
                    <a:pt x="103" y="4517"/>
                  </a:cubicBezTo>
                  <a:cubicBezTo>
                    <a:pt x="335" y="4250"/>
                    <a:pt x="386" y="3841"/>
                    <a:pt x="449" y="3506"/>
                  </a:cubicBezTo>
                  <a:cubicBezTo>
                    <a:pt x="520" y="3129"/>
                    <a:pt x="562" y="2749"/>
                    <a:pt x="582" y="2369"/>
                  </a:cubicBezTo>
                  <a:cubicBezTo>
                    <a:pt x="619" y="1585"/>
                    <a:pt x="537" y="805"/>
                    <a:pt x="338" y="47"/>
                  </a:cubicBezTo>
                  <a:cubicBezTo>
                    <a:pt x="329" y="14"/>
                    <a:pt x="304"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1"/>
            <p:cNvSpPr/>
            <p:nvPr/>
          </p:nvSpPr>
          <p:spPr>
            <a:xfrm>
              <a:off x="7701198" y="3819770"/>
              <a:ext cx="40417" cy="60042"/>
            </a:xfrm>
            <a:custGeom>
              <a:avLst/>
              <a:gdLst/>
              <a:ahLst/>
              <a:cxnLst/>
              <a:rect l="l" t="t" r="r" b="b"/>
              <a:pathLst>
                <a:path w="2251" h="3344" extrusionOk="0">
                  <a:moveTo>
                    <a:pt x="2145" y="1"/>
                  </a:moveTo>
                  <a:cubicBezTo>
                    <a:pt x="2143" y="1"/>
                    <a:pt x="2140" y="1"/>
                    <a:pt x="2138" y="1"/>
                  </a:cubicBezTo>
                  <a:cubicBezTo>
                    <a:pt x="1988" y="10"/>
                    <a:pt x="1863" y="160"/>
                    <a:pt x="1749" y="248"/>
                  </a:cubicBezTo>
                  <a:cubicBezTo>
                    <a:pt x="1346" y="566"/>
                    <a:pt x="997" y="946"/>
                    <a:pt x="716" y="1375"/>
                  </a:cubicBezTo>
                  <a:cubicBezTo>
                    <a:pt x="339" y="1945"/>
                    <a:pt x="98" y="2592"/>
                    <a:pt x="7" y="3270"/>
                  </a:cubicBezTo>
                  <a:cubicBezTo>
                    <a:pt x="0" y="3318"/>
                    <a:pt x="41" y="3344"/>
                    <a:pt x="82" y="3344"/>
                  </a:cubicBezTo>
                  <a:cubicBezTo>
                    <a:pt x="115" y="3344"/>
                    <a:pt x="148" y="3327"/>
                    <a:pt x="157" y="3290"/>
                  </a:cubicBezTo>
                  <a:lnTo>
                    <a:pt x="154" y="3290"/>
                  </a:lnTo>
                  <a:cubicBezTo>
                    <a:pt x="288" y="2657"/>
                    <a:pt x="537" y="2053"/>
                    <a:pt x="895" y="1511"/>
                  </a:cubicBezTo>
                  <a:cubicBezTo>
                    <a:pt x="1071" y="1241"/>
                    <a:pt x="1275" y="992"/>
                    <a:pt x="1502" y="762"/>
                  </a:cubicBezTo>
                  <a:cubicBezTo>
                    <a:pt x="1619" y="645"/>
                    <a:pt x="1738" y="538"/>
                    <a:pt x="1863" y="435"/>
                  </a:cubicBezTo>
                  <a:cubicBezTo>
                    <a:pt x="1922" y="384"/>
                    <a:pt x="1988" y="333"/>
                    <a:pt x="2053" y="291"/>
                  </a:cubicBezTo>
                  <a:cubicBezTo>
                    <a:pt x="2127" y="242"/>
                    <a:pt x="2183" y="231"/>
                    <a:pt x="2223" y="149"/>
                  </a:cubicBezTo>
                  <a:cubicBezTo>
                    <a:pt x="2251" y="88"/>
                    <a:pt x="2219" y="1"/>
                    <a:pt x="2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1"/>
            <p:cNvSpPr/>
            <p:nvPr/>
          </p:nvSpPr>
          <p:spPr>
            <a:xfrm>
              <a:off x="7698308" y="3900654"/>
              <a:ext cx="4794" cy="23719"/>
            </a:xfrm>
            <a:custGeom>
              <a:avLst/>
              <a:gdLst/>
              <a:ahLst/>
              <a:cxnLst/>
              <a:rect l="l" t="t" r="r" b="b"/>
              <a:pathLst>
                <a:path w="267" h="1321" extrusionOk="0">
                  <a:moveTo>
                    <a:pt x="121" y="1"/>
                  </a:moveTo>
                  <a:cubicBezTo>
                    <a:pt x="94" y="1"/>
                    <a:pt x="68" y="15"/>
                    <a:pt x="63" y="45"/>
                  </a:cubicBezTo>
                  <a:cubicBezTo>
                    <a:pt x="20" y="261"/>
                    <a:pt x="0" y="479"/>
                    <a:pt x="6" y="701"/>
                  </a:cubicBezTo>
                  <a:cubicBezTo>
                    <a:pt x="9" y="811"/>
                    <a:pt x="20" y="919"/>
                    <a:pt x="37" y="1027"/>
                  </a:cubicBezTo>
                  <a:cubicBezTo>
                    <a:pt x="40" y="1081"/>
                    <a:pt x="54" y="1135"/>
                    <a:pt x="74" y="1183"/>
                  </a:cubicBezTo>
                  <a:cubicBezTo>
                    <a:pt x="94" y="1231"/>
                    <a:pt x="117" y="1288"/>
                    <a:pt x="165" y="1314"/>
                  </a:cubicBezTo>
                  <a:cubicBezTo>
                    <a:pt x="173" y="1318"/>
                    <a:pt x="182" y="1321"/>
                    <a:pt x="192" y="1321"/>
                  </a:cubicBezTo>
                  <a:cubicBezTo>
                    <a:pt x="211" y="1321"/>
                    <a:pt x="230" y="1311"/>
                    <a:pt x="241" y="1294"/>
                  </a:cubicBezTo>
                  <a:cubicBezTo>
                    <a:pt x="267" y="1251"/>
                    <a:pt x="259" y="1203"/>
                    <a:pt x="259" y="1155"/>
                  </a:cubicBezTo>
                  <a:cubicBezTo>
                    <a:pt x="256" y="1101"/>
                    <a:pt x="247" y="1050"/>
                    <a:pt x="233" y="999"/>
                  </a:cubicBezTo>
                  <a:cubicBezTo>
                    <a:pt x="210" y="897"/>
                    <a:pt x="196" y="792"/>
                    <a:pt x="182" y="689"/>
                  </a:cubicBezTo>
                  <a:cubicBezTo>
                    <a:pt x="159" y="479"/>
                    <a:pt x="159" y="269"/>
                    <a:pt x="182" y="59"/>
                  </a:cubicBezTo>
                  <a:cubicBezTo>
                    <a:pt x="187" y="22"/>
                    <a:pt x="153"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1"/>
            <p:cNvSpPr/>
            <p:nvPr/>
          </p:nvSpPr>
          <p:spPr>
            <a:xfrm>
              <a:off x="7060144" y="1791702"/>
              <a:ext cx="240256" cy="91894"/>
            </a:xfrm>
            <a:custGeom>
              <a:avLst/>
              <a:gdLst/>
              <a:ahLst/>
              <a:cxnLst/>
              <a:rect l="l" t="t" r="r" b="b"/>
              <a:pathLst>
                <a:path w="13381" h="5118" extrusionOk="0">
                  <a:moveTo>
                    <a:pt x="11597" y="1"/>
                  </a:moveTo>
                  <a:cubicBezTo>
                    <a:pt x="11101" y="1"/>
                    <a:pt x="10599" y="71"/>
                    <a:pt x="10126" y="152"/>
                  </a:cubicBezTo>
                  <a:cubicBezTo>
                    <a:pt x="9098" y="322"/>
                    <a:pt x="8105" y="651"/>
                    <a:pt x="7149" y="1051"/>
                  </a:cubicBezTo>
                  <a:cubicBezTo>
                    <a:pt x="6181" y="1454"/>
                    <a:pt x="5253" y="1948"/>
                    <a:pt x="4328" y="2439"/>
                  </a:cubicBezTo>
                  <a:cubicBezTo>
                    <a:pt x="3406" y="2933"/>
                    <a:pt x="2478" y="3512"/>
                    <a:pt x="1476" y="3832"/>
                  </a:cubicBezTo>
                  <a:cubicBezTo>
                    <a:pt x="1325" y="3858"/>
                    <a:pt x="1198" y="3952"/>
                    <a:pt x="1124" y="4082"/>
                  </a:cubicBezTo>
                  <a:cubicBezTo>
                    <a:pt x="1106" y="4082"/>
                    <a:pt x="1088" y="4081"/>
                    <a:pt x="1069" y="4081"/>
                  </a:cubicBezTo>
                  <a:cubicBezTo>
                    <a:pt x="888" y="4081"/>
                    <a:pt x="706" y="4107"/>
                    <a:pt x="531" y="4153"/>
                  </a:cubicBezTo>
                  <a:cubicBezTo>
                    <a:pt x="0" y="4284"/>
                    <a:pt x="162" y="4965"/>
                    <a:pt x="630" y="5038"/>
                  </a:cubicBezTo>
                  <a:cubicBezTo>
                    <a:pt x="972" y="5092"/>
                    <a:pt x="1311" y="5117"/>
                    <a:pt x="1648" y="5117"/>
                  </a:cubicBezTo>
                  <a:cubicBezTo>
                    <a:pt x="3470" y="5117"/>
                    <a:pt x="5200" y="4380"/>
                    <a:pt x="6788" y="3503"/>
                  </a:cubicBezTo>
                  <a:cubicBezTo>
                    <a:pt x="8715" y="2439"/>
                    <a:pt x="10733" y="1409"/>
                    <a:pt x="12932" y="1060"/>
                  </a:cubicBezTo>
                  <a:cubicBezTo>
                    <a:pt x="13276" y="1003"/>
                    <a:pt x="13381" y="433"/>
                    <a:pt x="13051" y="282"/>
                  </a:cubicBezTo>
                  <a:cubicBezTo>
                    <a:pt x="12597" y="73"/>
                    <a:pt x="12100" y="1"/>
                    <a:pt x="11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1"/>
            <p:cNvSpPr/>
            <p:nvPr/>
          </p:nvSpPr>
          <p:spPr>
            <a:xfrm>
              <a:off x="7034559" y="1795239"/>
              <a:ext cx="278482" cy="103313"/>
            </a:xfrm>
            <a:custGeom>
              <a:avLst/>
              <a:gdLst/>
              <a:ahLst/>
              <a:cxnLst/>
              <a:rect l="l" t="t" r="r" b="b"/>
              <a:pathLst>
                <a:path w="15510" h="5754" extrusionOk="0">
                  <a:moveTo>
                    <a:pt x="14720" y="1"/>
                  </a:moveTo>
                  <a:cubicBezTo>
                    <a:pt x="14582" y="1"/>
                    <a:pt x="14448" y="60"/>
                    <a:pt x="14386" y="202"/>
                  </a:cubicBezTo>
                  <a:cubicBezTo>
                    <a:pt x="14363" y="255"/>
                    <a:pt x="14312" y="494"/>
                    <a:pt x="14289" y="519"/>
                  </a:cubicBezTo>
                  <a:cubicBezTo>
                    <a:pt x="14201" y="613"/>
                    <a:pt x="13934" y="593"/>
                    <a:pt x="13824" y="607"/>
                  </a:cubicBezTo>
                  <a:cubicBezTo>
                    <a:pt x="13514" y="644"/>
                    <a:pt x="13211" y="695"/>
                    <a:pt x="12907" y="763"/>
                  </a:cubicBezTo>
                  <a:cubicBezTo>
                    <a:pt x="12320" y="908"/>
                    <a:pt x="11746" y="1101"/>
                    <a:pt x="11193" y="1342"/>
                  </a:cubicBezTo>
                  <a:cubicBezTo>
                    <a:pt x="9996" y="1856"/>
                    <a:pt x="8911" y="2574"/>
                    <a:pt x="7773" y="3195"/>
                  </a:cubicBezTo>
                  <a:cubicBezTo>
                    <a:pt x="6610" y="3831"/>
                    <a:pt x="5401" y="4308"/>
                    <a:pt x="4079" y="4487"/>
                  </a:cubicBezTo>
                  <a:cubicBezTo>
                    <a:pt x="3889" y="4511"/>
                    <a:pt x="3702" y="4521"/>
                    <a:pt x="3516" y="4521"/>
                  </a:cubicBezTo>
                  <a:cubicBezTo>
                    <a:pt x="3017" y="4521"/>
                    <a:pt x="2526" y="4454"/>
                    <a:pt x="2024" y="4444"/>
                  </a:cubicBezTo>
                  <a:cubicBezTo>
                    <a:pt x="1924" y="4442"/>
                    <a:pt x="1822" y="4440"/>
                    <a:pt x="1720" y="4440"/>
                  </a:cubicBezTo>
                  <a:cubicBezTo>
                    <a:pt x="1507" y="4440"/>
                    <a:pt x="1292" y="4448"/>
                    <a:pt x="1085" y="4481"/>
                  </a:cubicBezTo>
                  <a:cubicBezTo>
                    <a:pt x="770" y="4526"/>
                    <a:pt x="460" y="4634"/>
                    <a:pt x="140" y="4663"/>
                  </a:cubicBezTo>
                  <a:cubicBezTo>
                    <a:pt x="1" y="4663"/>
                    <a:pt x="1" y="4870"/>
                    <a:pt x="140" y="4870"/>
                  </a:cubicBezTo>
                  <a:lnTo>
                    <a:pt x="140" y="4867"/>
                  </a:lnTo>
                  <a:cubicBezTo>
                    <a:pt x="551" y="4910"/>
                    <a:pt x="912" y="5151"/>
                    <a:pt x="1280" y="5312"/>
                  </a:cubicBezTo>
                  <a:cubicBezTo>
                    <a:pt x="1627" y="5460"/>
                    <a:pt x="1959" y="5605"/>
                    <a:pt x="2333" y="5667"/>
                  </a:cubicBezTo>
                  <a:cubicBezTo>
                    <a:pt x="2684" y="5725"/>
                    <a:pt x="3038" y="5753"/>
                    <a:pt x="3391" y="5753"/>
                  </a:cubicBezTo>
                  <a:cubicBezTo>
                    <a:pt x="3791" y="5753"/>
                    <a:pt x="4190" y="5717"/>
                    <a:pt x="4584" y="5645"/>
                  </a:cubicBezTo>
                  <a:cubicBezTo>
                    <a:pt x="6034" y="5375"/>
                    <a:pt x="7405" y="4526"/>
                    <a:pt x="8667" y="3803"/>
                  </a:cubicBezTo>
                  <a:cubicBezTo>
                    <a:pt x="9944" y="3068"/>
                    <a:pt x="11230" y="2259"/>
                    <a:pt x="12649" y="1822"/>
                  </a:cubicBezTo>
                  <a:cubicBezTo>
                    <a:pt x="13004" y="1711"/>
                    <a:pt x="13367" y="1632"/>
                    <a:pt x="13736" y="1584"/>
                  </a:cubicBezTo>
                  <a:cubicBezTo>
                    <a:pt x="14048" y="1544"/>
                    <a:pt x="14377" y="1549"/>
                    <a:pt x="14667" y="1413"/>
                  </a:cubicBezTo>
                  <a:cubicBezTo>
                    <a:pt x="15129" y="1198"/>
                    <a:pt x="15509" y="522"/>
                    <a:pt x="15044" y="116"/>
                  </a:cubicBezTo>
                  <a:cubicBezTo>
                    <a:pt x="14961" y="44"/>
                    <a:pt x="14839" y="1"/>
                    <a:pt x="14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 name="Google Shape;321;p21"/>
          <p:cNvGrpSpPr/>
          <p:nvPr/>
        </p:nvGrpSpPr>
        <p:grpSpPr>
          <a:xfrm>
            <a:off x="446890" y="3090208"/>
            <a:ext cx="532664" cy="340609"/>
            <a:chOff x="3404003" y="1988611"/>
            <a:chExt cx="280128" cy="179126"/>
          </a:xfrm>
        </p:grpSpPr>
        <p:sp>
          <p:nvSpPr>
            <p:cNvPr id="322" name="Google Shape;322;p21"/>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1"/>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1"/>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1"/>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1"/>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1"/>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1"/>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1"/>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 name="Google Shape;330;p21"/>
          <p:cNvGrpSpPr/>
          <p:nvPr/>
        </p:nvGrpSpPr>
        <p:grpSpPr>
          <a:xfrm>
            <a:off x="3919270" y="1017756"/>
            <a:ext cx="377944" cy="256224"/>
            <a:chOff x="4680742" y="2547525"/>
            <a:chExt cx="198761" cy="134748"/>
          </a:xfrm>
        </p:grpSpPr>
        <p:sp>
          <p:nvSpPr>
            <p:cNvPr id="331" name="Google Shape;331;p21"/>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1"/>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1"/>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1"/>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1"/>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1"/>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1"/>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1"/>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 name="Google Shape;339;p21"/>
          <p:cNvGrpSpPr/>
          <p:nvPr/>
        </p:nvGrpSpPr>
        <p:grpSpPr>
          <a:xfrm>
            <a:off x="564547" y="1140916"/>
            <a:ext cx="1765302" cy="3339094"/>
            <a:chOff x="176631" y="849686"/>
            <a:chExt cx="1253321" cy="2370674"/>
          </a:xfrm>
        </p:grpSpPr>
        <p:sp>
          <p:nvSpPr>
            <p:cNvPr id="340" name="Google Shape;340;p21"/>
            <p:cNvSpPr/>
            <p:nvPr/>
          </p:nvSpPr>
          <p:spPr>
            <a:xfrm>
              <a:off x="562682" y="2340008"/>
              <a:ext cx="756121" cy="297209"/>
            </a:xfrm>
            <a:custGeom>
              <a:avLst/>
              <a:gdLst/>
              <a:ahLst/>
              <a:cxnLst/>
              <a:rect l="l" t="t" r="r" b="b"/>
              <a:pathLst>
                <a:path w="42112" h="16553" extrusionOk="0">
                  <a:moveTo>
                    <a:pt x="989" y="0"/>
                  </a:moveTo>
                  <a:cubicBezTo>
                    <a:pt x="857" y="0"/>
                    <a:pt x="712" y="81"/>
                    <a:pt x="673" y="222"/>
                  </a:cubicBezTo>
                  <a:cubicBezTo>
                    <a:pt x="202" y="1877"/>
                    <a:pt x="0" y="3786"/>
                    <a:pt x="259" y="5492"/>
                  </a:cubicBezTo>
                  <a:cubicBezTo>
                    <a:pt x="486" y="6996"/>
                    <a:pt x="1167" y="8367"/>
                    <a:pt x="2183" y="9493"/>
                  </a:cubicBezTo>
                  <a:cubicBezTo>
                    <a:pt x="4223" y="11761"/>
                    <a:pt x="7183" y="12995"/>
                    <a:pt x="10009" y="13963"/>
                  </a:cubicBezTo>
                  <a:cubicBezTo>
                    <a:pt x="15732" y="15928"/>
                    <a:pt x="21743" y="16553"/>
                    <a:pt x="27759" y="16553"/>
                  </a:cubicBezTo>
                  <a:cubicBezTo>
                    <a:pt x="28504" y="16553"/>
                    <a:pt x="29249" y="16543"/>
                    <a:pt x="29994" y="16526"/>
                  </a:cubicBezTo>
                  <a:cubicBezTo>
                    <a:pt x="31895" y="16480"/>
                    <a:pt x="33796" y="16398"/>
                    <a:pt x="35689" y="16225"/>
                  </a:cubicBezTo>
                  <a:cubicBezTo>
                    <a:pt x="37625" y="16049"/>
                    <a:pt x="39750" y="15742"/>
                    <a:pt x="41450" y="14741"/>
                  </a:cubicBezTo>
                  <a:cubicBezTo>
                    <a:pt x="41583" y="14670"/>
                    <a:pt x="41671" y="14536"/>
                    <a:pt x="41686" y="14386"/>
                  </a:cubicBezTo>
                  <a:cubicBezTo>
                    <a:pt x="41765" y="14315"/>
                    <a:pt x="41827" y="14230"/>
                    <a:pt x="41867" y="14133"/>
                  </a:cubicBezTo>
                  <a:cubicBezTo>
                    <a:pt x="42111" y="13563"/>
                    <a:pt x="42060" y="12956"/>
                    <a:pt x="42023" y="12351"/>
                  </a:cubicBezTo>
                  <a:cubicBezTo>
                    <a:pt x="41972" y="11676"/>
                    <a:pt x="41881" y="11003"/>
                    <a:pt x="41748" y="10339"/>
                  </a:cubicBezTo>
                  <a:cubicBezTo>
                    <a:pt x="41620" y="9669"/>
                    <a:pt x="41456" y="9011"/>
                    <a:pt x="41254" y="8361"/>
                  </a:cubicBezTo>
                  <a:cubicBezTo>
                    <a:pt x="41087" y="7819"/>
                    <a:pt x="40911" y="7030"/>
                    <a:pt x="40386" y="6735"/>
                  </a:cubicBezTo>
                  <a:cubicBezTo>
                    <a:pt x="40353" y="6717"/>
                    <a:pt x="40314" y="6709"/>
                    <a:pt x="40273" y="6709"/>
                  </a:cubicBezTo>
                  <a:cubicBezTo>
                    <a:pt x="40155" y="6709"/>
                    <a:pt x="40025" y="6780"/>
                    <a:pt x="39991" y="6885"/>
                  </a:cubicBezTo>
                  <a:cubicBezTo>
                    <a:pt x="39971" y="6948"/>
                    <a:pt x="39957" y="7010"/>
                    <a:pt x="39952" y="7073"/>
                  </a:cubicBezTo>
                  <a:cubicBezTo>
                    <a:pt x="39475" y="7271"/>
                    <a:pt x="39049" y="7561"/>
                    <a:pt x="38570" y="7759"/>
                  </a:cubicBezTo>
                  <a:cubicBezTo>
                    <a:pt x="37959" y="8009"/>
                    <a:pt x="37327" y="8194"/>
                    <a:pt x="36680" y="8313"/>
                  </a:cubicBezTo>
                  <a:cubicBezTo>
                    <a:pt x="35315" y="8582"/>
                    <a:pt x="33913" y="8696"/>
                    <a:pt x="32522" y="8710"/>
                  </a:cubicBezTo>
                  <a:cubicBezTo>
                    <a:pt x="32417" y="8711"/>
                    <a:pt x="32311" y="8712"/>
                    <a:pt x="32206" y="8712"/>
                  </a:cubicBezTo>
                  <a:cubicBezTo>
                    <a:pt x="29528" y="8712"/>
                    <a:pt x="26861" y="8338"/>
                    <a:pt x="24216" y="7969"/>
                  </a:cubicBezTo>
                  <a:cubicBezTo>
                    <a:pt x="18849" y="7220"/>
                    <a:pt x="13446" y="6480"/>
                    <a:pt x="8242" y="4924"/>
                  </a:cubicBezTo>
                  <a:cubicBezTo>
                    <a:pt x="6831" y="4502"/>
                    <a:pt x="5364" y="4073"/>
                    <a:pt x="4056" y="3392"/>
                  </a:cubicBezTo>
                  <a:cubicBezTo>
                    <a:pt x="2909" y="2796"/>
                    <a:pt x="1797" y="1737"/>
                    <a:pt x="1581" y="412"/>
                  </a:cubicBezTo>
                  <a:cubicBezTo>
                    <a:pt x="1559" y="265"/>
                    <a:pt x="1434" y="164"/>
                    <a:pt x="1294" y="164"/>
                  </a:cubicBezTo>
                  <a:cubicBezTo>
                    <a:pt x="1269" y="164"/>
                    <a:pt x="1243" y="167"/>
                    <a:pt x="1218" y="174"/>
                  </a:cubicBezTo>
                  <a:cubicBezTo>
                    <a:pt x="1194" y="54"/>
                    <a:pt x="1096" y="0"/>
                    <a:pt x="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1"/>
            <p:cNvSpPr/>
            <p:nvPr/>
          </p:nvSpPr>
          <p:spPr>
            <a:xfrm>
              <a:off x="558086" y="2430210"/>
              <a:ext cx="768259" cy="290296"/>
            </a:xfrm>
            <a:custGeom>
              <a:avLst/>
              <a:gdLst/>
              <a:ahLst/>
              <a:cxnLst/>
              <a:rect l="l" t="t" r="r" b="b"/>
              <a:pathLst>
                <a:path w="42788" h="16168" extrusionOk="0">
                  <a:moveTo>
                    <a:pt x="441" y="1"/>
                  </a:moveTo>
                  <a:cubicBezTo>
                    <a:pt x="348" y="1"/>
                    <a:pt x="253" y="56"/>
                    <a:pt x="222" y="176"/>
                  </a:cubicBezTo>
                  <a:cubicBezTo>
                    <a:pt x="1" y="1072"/>
                    <a:pt x="211" y="1983"/>
                    <a:pt x="637" y="2792"/>
                  </a:cubicBezTo>
                  <a:cubicBezTo>
                    <a:pt x="563" y="2857"/>
                    <a:pt x="523" y="2954"/>
                    <a:pt x="529" y="3053"/>
                  </a:cubicBezTo>
                  <a:cubicBezTo>
                    <a:pt x="583" y="5721"/>
                    <a:pt x="1318" y="8899"/>
                    <a:pt x="3571" y="10574"/>
                  </a:cubicBezTo>
                  <a:cubicBezTo>
                    <a:pt x="4763" y="11456"/>
                    <a:pt x="6196" y="11936"/>
                    <a:pt x="7587" y="12410"/>
                  </a:cubicBezTo>
                  <a:cubicBezTo>
                    <a:pt x="9105" y="12929"/>
                    <a:pt x="10640" y="13397"/>
                    <a:pt x="12190" y="13814"/>
                  </a:cubicBezTo>
                  <a:cubicBezTo>
                    <a:pt x="18043" y="15399"/>
                    <a:pt x="24115" y="16167"/>
                    <a:pt x="30178" y="16167"/>
                  </a:cubicBezTo>
                  <a:cubicBezTo>
                    <a:pt x="30608" y="16167"/>
                    <a:pt x="31037" y="16163"/>
                    <a:pt x="31467" y="16156"/>
                  </a:cubicBezTo>
                  <a:cubicBezTo>
                    <a:pt x="33280" y="16124"/>
                    <a:pt x="35108" y="16039"/>
                    <a:pt x="36902" y="15747"/>
                  </a:cubicBezTo>
                  <a:cubicBezTo>
                    <a:pt x="37756" y="15611"/>
                    <a:pt x="38599" y="15418"/>
                    <a:pt x="39424" y="15162"/>
                  </a:cubicBezTo>
                  <a:lnTo>
                    <a:pt x="39444" y="15157"/>
                  </a:lnTo>
                  <a:cubicBezTo>
                    <a:pt x="39447" y="15157"/>
                    <a:pt x="39450" y="15162"/>
                    <a:pt x="39453" y="15162"/>
                  </a:cubicBezTo>
                  <a:cubicBezTo>
                    <a:pt x="39518" y="15196"/>
                    <a:pt x="39586" y="15219"/>
                    <a:pt x="39660" y="15228"/>
                  </a:cubicBezTo>
                  <a:cubicBezTo>
                    <a:pt x="39747" y="15240"/>
                    <a:pt x="39838" y="15247"/>
                    <a:pt x="39928" y="15247"/>
                  </a:cubicBezTo>
                  <a:cubicBezTo>
                    <a:pt x="39958" y="15247"/>
                    <a:pt x="39988" y="15246"/>
                    <a:pt x="40017" y="15245"/>
                  </a:cubicBezTo>
                  <a:cubicBezTo>
                    <a:pt x="40259" y="15236"/>
                    <a:pt x="40497" y="15188"/>
                    <a:pt x="40721" y="15103"/>
                  </a:cubicBezTo>
                  <a:cubicBezTo>
                    <a:pt x="40943" y="15020"/>
                    <a:pt x="41153" y="14915"/>
                    <a:pt x="41354" y="14788"/>
                  </a:cubicBezTo>
                  <a:cubicBezTo>
                    <a:pt x="41451" y="14728"/>
                    <a:pt x="41541" y="14660"/>
                    <a:pt x="41627" y="14581"/>
                  </a:cubicBezTo>
                  <a:cubicBezTo>
                    <a:pt x="41675" y="14535"/>
                    <a:pt x="41720" y="14487"/>
                    <a:pt x="41760" y="14436"/>
                  </a:cubicBezTo>
                  <a:cubicBezTo>
                    <a:pt x="41800" y="14376"/>
                    <a:pt x="41828" y="14308"/>
                    <a:pt x="41845" y="14234"/>
                  </a:cubicBezTo>
                  <a:cubicBezTo>
                    <a:pt x="41848" y="14226"/>
                    <a:pt x="41848" y="14226"/>
                    <a:pt x="41848" y="14226"/>
                  </a:cubicBezTo>
                  <a:lnTo>
                    <a:pt x="41851" y="14217"/>
                  </a:lnTo>
                  <a:cubicBezTo>
                    <a:pt x="41871" y="14158"/>
                    <a:pt x="41876" y="14095"/>
                    <a:pt x="41865" y="14033"/>
                  </a:cubicBezTo>
                  <a:cubicBezTo>
                    <a:pt x="41939" y="13965"/>
                    <a:pt x="42010" y="13891"/>
                    <a:pt x="42072" y="13814"/>
                  </a:cubicBezTo>
                  <a:cubicBezTo>
                    <a:pt x="42242" y="13587"/>
                    <a:pt x="42319" y="13326"/>
                    <a:pt x="42432" y="13071"/>
                  </a:cubicBezTo>
                  <a:cubicBezTo>
                    <a:pt x="42557" y="12801"/>
                    <a:pt x="42631" y="12509"/>
                    <a:pt x="42660" y="12214"/>
                  </a:cubicBezTo>
                  <a:cubicBezTo>
                    <a:pt x="42719" y="11541"/>
                    <a:pt x="42688" y="10860"/>
                    <a:pt x="42694" y="10188"/>
                  </a:cubicBezTo>
                  <a:cubicBezTo>
                    <a:pt x="42696" y="9841"/>
                    <a:pt x="42699" y="9495"/>
                    <a:pt x="42705" y="9149"/>
                  </a:cubicBezTo>
                  <a:cubicBezTo>
                    <a:pt x="42708" y="8862"/>
                    <a:pt x="42736" y="8559"/>
                    <a:pt x="42713" y="8269"/>
                  </a:cubicBezTo>
                  <a:cubicBezTo>
                    <a:pt x="42787" y="8022"/>
                    <a:pt x="42787" y="7744"/>
                    <a:pt x="42674" y="7432"/>
                  </a:cubicBezTo>
                  <a:cubicBezTo>
                    <a:pt x="42633" y="7324"/>
                    <a:pt x="42536" y="7273"/>
                    <a:pt x="42438" y="7273"/>
                  </a:cubicBezTo>
                  <a:cubicBezTo>
                    <a:pt x="42318" y="7273"/>
                    <a:pt x="42197" y="7349"/>
                    <a:pt x="42177" y="7486"/>
                  </a:cubicBezTo>
                  <a:cubicBezTo>
                    <a:pt x="41995" y="8647"/>
                    <a:pt x="40355" y="8964"/>
                    <a:pt x="39433" y="9194"/>
                  </a:cubicBezTo>
                  <a:cubicBezTo>
                    <a:pt x="37881" y="9583"/>
                    <a:pt x="36303" y="9870"/>
                    <a:pt x="34714" y="10051"/>
                  </a:cubicBezTo>
                  <a:cubicBezTo>
                    <a:pt x="32867" y="10261"/>
                    <a:pt x="31013" y="10358"/>
                    <a:pt x="29159" y="10358"/>
                  </a:cubicBezTo>
                  <a:cubicBezTo>
                    <a:pt x="27799" y="10358"/>
                    <a:pt x="26440" y="10306"/>
                    <a:pt x="25082" y="10207"/>
                  </a:cubicBezTo>
                  <a:cubicBezTo>
                    <a:pt x="21980" y="9980"/>
                    <a:pt x="18893" y="9583"/>
                    <a:pt x="15836" y="9018"/>
                  </a:cubicBezTo>
                  <a:cubicBezTo>
                    <a:pt x="12927" y="8482"/>
                    <a:pt x="10044" y="7747"/>
                    <a:pt x="7303" y="6632"/>
                  </a:cubicBezTo>
                  <a:cubicBezTo>
                    <a:pt x="5816" y="6027"/>
                    <a:pt x="4315" y="5326"/>
                    <a:pt x="2992" y="4415"/>
                  </a:cubicBezTo>
                  <a:cubicBezTo>
                    <a:pt x="2334" y="3961"/>
                    <a:pt x="1664" y="3468"/>
                    <a:pt x="1233" y="2781"/>
                  </a:cubicBezTo>
                  <a:cubicBezTo>
                    <a:pt x="747" y="2015"/>
                    <a:pt x="540" y="1146"/>
                    <a:pt x="654" y="247"/>
                  </a:cubicBezTo>
                  <a:cubicBezTo>
                    <a:pt x="674" y="88"/>
                    <a:pt x="559" y="1"/>
                    <a:pt x="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1"/>
            <p:cNvSpPr/>
            <p:nvPr/>
          </p:nvSpPr>
          <p:spPr>
            <a:xfrm>
              <a:off x="183292" y="851679"/>
              <a:ext cx="1234729" cy="1006952"/>
            </a:xfrm>
            <a:custGeom>
              <a:avLst/>
              <a:gdLst/>
              <a:ahLst/>
              <a:cxnLst/>
              <a:rect l="l" t="t" r="r" b="b"/>
              <a:pathLst>
                <a:path w="68768" h="56082" extrusionOk="0">
                  <a:moveTo>
                    <a:pt x="19698" y="0"/>
                  </a:moveTo>
                  <a:cubicBezTo>
                    <a:pt x="19601" y="0"/>
                    <a:pt x="19504" y="4"/>
                    <a:pt x="19406" y="11"/>
                  </a:cubicBezTo>
                  <a:cubicBezTo>
                    <a:pt x="17740" y="145"/>
                    <a:pt x="16230" y="1325"/>
                    <a:pt x="15263" y="2622"/>
                  </a:cubicBezTo>
                  <a:cubicBezTo>
                    <a:pt x="14238" y="4004"/>
                    <a:pt x="13674" y="5647"/>
                    <a:pt x="13503" y="7350"/>
                  </a:cubicBezTo>
                  <a:cubicBezTo>
                    <a:pt x="13404" y="8318"/>
                    <a:pt x="13359" y="9405"/>
                    <a:pt x="13552" y="10364"/>
                  </a:cubicBezTo>
                  <a:cubicBezTo>
                    <a:pt x="13597" y="10588"/>
                    <a:pt x="13773" y="10790"/>
                    <a:pt x="13980" y="10841"/>
                  </a:cubicBezTo>
                  <a:cubicBezTo>
                    <a:pt x="13946" y="10889"/>
                    <a:pt x="13912" y="10934"/>
                    <a:pt x="13878" y="10983"/>
                  </a:cubicBezTo>
                  <a:cubicBezTo>
                    <a:pt x="13591" y="11371"/>
                    <a:pt x="13271" y="11735"/>
                    <a:pt x="12919" y="12070"/>
                  </a:cubicBezTo>
                  <a:cubicBezTo>
                    <a:pt x="12184" y="12765"/>
                    <a:pt x="11338" y="13341"/>
                    <a:pt x="10461" y="13843"/>
                  </a:cubicBezTo>
                  <a:cubicBezTo>
                    <a:pt x="8580" y="14924"/>
                    <a:pt x="6497" y="15608"/>
                    <a:pt x="4561" y="16585"/>
                  </a:cubicBezTo>
                  <a:cubicBezTo>
                    <a:pt x="4019" y="16857"/>
                    <a:pt x="3486" y="17152"/>
                    <a:pt x="2975" y="17473"/>
                  </a:cubicBezTo>
                  <a:cubicBezTo>
                    <a:pt x="2734" y="17626"/>
                    <a:pt x="2492" y="17779"/>
                    <a:pt x="2271" y="17952"/>
                  </a:cubicBezTo>
                  <a:cubicBezTo>
                    <a:pt x="2220" y="17934"/>
                    <a:pt x="2167" y="17925"/>
                    <a:pt x="2115" y="17925"/>
                  </a:cubicBezTo>
                  <a:cubicBezTo>
                    <a:pt x="1954" y="17925"/>
                    <a:pt x="1799" y="18011"/>
                    <a:pt x="1715" y="18157"/>
                  </a:cubicBezTo>
                  <a:cubicBezTo>
                    <a:pt x="1" y="21102"/>
                    <a:pt x="750" y="24735"/>
                    <a:pt x="1377" y="27882"/>
                  </a:cubicBezTo>
                  <a:cubicBezTo>
                    <a:pt x="2166" y="31855"/>
                    <a:pt x="2646" y="35859"/>
                    <a:pt x="2748" y="39909"/>
                  </a:cubicBezTo>
                  <a:cubicBezTo>
                    <a:pt x="2841" y="43683"/>
                    <a:pt x="2762" y="47605"/>
                    <a:pt x="4309" y="51130"/>
                  </a:cubicBezTo>
                  <a:cubicBezTo>
                    <a:pt x="4990" y="52685"/>
                    <a:pt x="5972" y="54152"/>
                    <a:pt x="7311" y="55213"/>
                  </a:cubicBezTo>
                  <a:cubicBezTo>
                    <a:pt x="8009" y="55767"/>
                    <a:pt x="8770" y="56079"/>
                    <a:pt x="9666" y="56082"/>
                  </a:cubicBezTo>
                  <a:cubicBezTo>
                    <a:pt x="10665" y="56082"/>
                    <a:pt x="11681" y="55892"/>
                    <a:pt x="12672" y="55778"/>
                  </a:cubicBezTo>
                  <a:cubicBezTo>
                    <a:pt x="20862" y="54839"/>
                    <a:pt x="29043" y="53834"/>
                    <a:pt x="37208" y="52710"/>
                  </a:cubicBezTo>
                  <a:cubicBezTo>
                    <a:pt x="45372" y="51587"/>
                    <a:pt x="53523" y="50347"/>
                    <a:pt x="61639" y="48922"/>
                  </a:cubicBezTo>
                  <a:cubicBezTo>
                    <a:pt x="62643" y="48743"/>
                    <a:pt x="63654" y="48584"/>
                    <a:pt x="64655" y="48383"/>
                  </a:cubicBezTo>
                  <a:cubicBezTo>
                    <a:pt x="65433" y="48227"/>
                    <a:pt x="66191" y="47923"/>
                    <a:pt x="66483" y="47117"/>
                  </a:cubicBezTo>
                  <a:cubicBezTo>
                    <a:pt x="66773" y="46320"/>
                    <a:pt x="66704" y="45358"/>
                    <a:pt x="66741" y="44520"/>
                  </a:cubicBezTo>
                  <a:cubicBezTo>
                    <a:pt x="66784" y="43598"/>
                    <a:pt x="66812" y="42676"/>
                    <a:pt x="66880" y="41753"/>
                  </a:cubicBezTo>
                  <a:cubicBezTo>
                    <a:pt x="66948" y="40848"/>
                    <a:pt x="67105" y="39960"/>
                    <a:pt x="67408" y="39103"/>
                  </a:cubicBezTo>
                  <a:cubicBezTo>
                    <a:pt x="67703" y="38274"/>
                    <a:pt x="68172" y="37508"/>
                    <a:pt x="68376" y="36645"/>
                  </a:cubicBezTo>
                  <a:cubicBezTo>
                    <a:pt x="68768" y="34999"/>
                    <a:pt x="67871" y="33501"/>
                    <a:pt x="67093" y="32122"/>
                  </a:cubicBezTo>
                  <a:cubicBezTo>
                    <a:pt x="66897" y="31776"/>
                    <a:pt x="66721" y="31421"/>
                    <a:pt x="66537" y="31069"/>
                  </a:cubicBezTo>
                  <a:cubicBezTo>
                    <a:pt x="66361" y="30740"/>
                    <a:pt x="66134" y="30416"/>
                    <a:pt x="66015" y="30059"/>
                  </a:cubicBezTo>
                  <a:cubicBezTo>
                    <a:pt x="66049" y="29812"/>
                    <a:pt x="66094" y="29565"/>
                    <a:pt x="66145" y="29318"/>
                  </a:cubicBezTo>
                  <a:cubicBezTo>
                    <a:pt x="66353" y="28305"/>
                    <a:pt x="66642" y="27317"/>
                    <a:pt x="66866" y="26310"/>
                  </a:cubicBezTo>
                  <a:cubicBezTo>
                    <a:pt x="67334" y="24218"/>
                    <a:pt x="67136" y="22141"/>
                    <a:pt x="66284" y="20172"/>
                  </a:cubicBezTo>
                  <a:cubicBezTo>
                    <a:pt x="65433" y="18202"/>
                    <a:pt x="64116" y="16434"/>
                    <a:pt x="62675" y="14859"/>
                  </a:cubicBezTo>
                  <a:cubicBezTo>
                    <a:pt x="61242" y="13298"/>
                    <a:pt x="59675" y="11845"/>
                    <a:pt x="57811" y="10812"/>
                  </a:cubicBezTo>
                  <a:cubicBezTo>
                    <a:pt x="56775" y="10239"/>
                    <a:pt x="55662" y="9816"/>
                    <a:pt x="54496" y="9609"/>
                  </a:cubicBezTo>
                  <a:cubicBezTo>
                    <a:pt x="53957" y="9515"/>
                    <a:pt x="53358" y="9440"/>
                    <a:pt x="52762" y="9440"/>
                  </a:cubicBezTo>
                  <a:cubicBezTo>
                    <a:pt x="52247" y="9440"/>
                    <a:pt x="51735" y="9496"/>
                    <a:pt x="51267" y="9643"/>
                  </a:cubicBezTo>
                  <a:cubicBezTo>
                    <a:pt x="51074" y="9175"/>
                    <a:pt x="50832" y="8732"/>
                    <a:pt x="50617" y="8346"/>
                  </a:cubicBezTo>
                  <a:cubicBezTo>
                    <a:pt x="50015" y="7271"/>
                    <a:pt x="49235" y="6289"/>
                    <a:pt x="48273" y="5517"/>
                  </a:cubicBezTo>
                  <a:cubicBezTo>
                    <a:pt x="46723" y="4269"/>
                    <a:pt x="44749" y="3562"/>
                    <a:pt x="42764" y="3562"/>
                  </a:cubicBezTo>
                  <a:cubicBezTo>
                    <a:pt x="42298" y="3562"/>
                    <a:pt x="41832" y="3601"/>
                    <a:pt x="41371" y="3681"/>
                  </a:cubicBezTo>
                  <a:cubicBezTo>
                    <a:pt x="40715" y="3794"/>
                    <a:pt x="40060" y="3984"/>
                    <a:pt x="39481" y="4314"/>
                  </a:cubicBezTo>
                  <a:cubicBezTo>
                    <a:pt x="39189" y="4481"/>
                    <a:pt x="38831" y="4759"/>
                    <a:pt x="38658" y="5094"/>
                  </a:cubicBezTo>
                  <a:cubicBezTo>
                    <a:pt x="38649" y="5086"/>
                    <a:pt x="38641" y="5077"/>
                    <a:pt x="38635" y="5066"/>
                  </a:cubicBezTo>
                  <a:cubicBezTo>
                    <a:pt x="37523" y="3681"/>
                    <a:pt x="36104" y="2571"/>
                    <a:pt x="34495" y="1819"/>
                  </a:cubicBezTo>
                  <a:cubicBezTo>
                    <a:pt x="33199" y="1223"/>
                    <a:pt x="31655" y="794"/>
                    <a:pt x="30152" y="794"/>
                  </a:cubicBezTo>
                  <a:cubicBezTo>
                    <a:pt x="29089" y="794"/>
                    <a:pt x="28046" y="1009"/>
                    <a:pt x="27125" y="1530"/>
                  </a:cubicBezTo>
                  <a:cubicBezTo>
                    <a:pt x="26580" y="1839"/>
                    <a:pt x="26075" y="2253"/>
                    <a:pt x="25706" y="2759"/>
                  </a:cubicBezTo>
                  <a:cubicBezTo>
                    <a:pt x="25456" y="3096"/>
                    <a:pt x="25190" y="3553"/>
                    <a:pt x="25104" y="4004"/>
                  </a:cubicBezTo>
                  <a:cubicBezTo>
                    <a:pt x="24772" y="3286"/>
                    <a:pt x="24330" y="2625"/>
                    <a:pt x="23785" y="2049"/>
                  </a:cubicBezTo>
                  <a:cubicBezTo>
                    <a:pt x="22754" y="954"/>
                    <a:pt x="21251" y="0"/>
                    <a:pt x="196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1"/>
            <p:cNvSpPr/>
            <p:nvPr/>
          </p:nvSpPr>
          <p:spPr>
            <a:xfrm>
              <a:off x="312221" y="1607998"/>
              <a:ext cx="1074248" cy="884984"/>
            </a:xfrm>
            <a:custGeom>
              <a:avLst/>
              <a:gdLst/>
              <a:ahLst/>
              <a:cxnLst/>
              <a:rect l="l" t="t" r="r" b="b"/>
              <a:pathLst>
                <a:path w="59830" h="49289" extrusionOk="0">
                  <a:moveTo>
                    <a:pt x="59087" y="0"/>
                  </a:moveTo>
                  <a:cubicBezTo>
                    <a:pt x="59027" y="0"/>
                    <a:pt x="58968" y="8"/>
                    <a:pt x="58913" y="23"/>
                  </a:cubicBezTo>
                  <a:cubicBezTo>
                    <a:pt x="57963" y="284"/>
                    <a:pt x="57032" y="613"/>
                    <a:pt x="56075" y="866"/>
                  </a:cubicBezTo>
                  <a:cubicBezTo>
                    <a:pt x="55122" y="1116"/>
                    <a:pt x="54163" y="1365"/>
                    <a:pt x="53204" y="1609"/>
                  </a:cubicBezTo>
                  <a:cubicBezTo>
                    <a:pt x="51282" y="2103"/>
                    <a:pt x="49358" y="2583"/>
                    <a:pt x="47431" y="3051"/>
                  </a:cubicBezTo>
                  <a:cubicBezTo>
                    <a:pt x="43629" y="3973"/>
                    <a:pt x="39817" y="4850"/>
                    <a:pt x="35995" y="5682"/>
                  </a:cubicBezTo>
                  <a:cubicBezTo>
                    <a:pt x="28282" y="7359"/>
                    <a:pt x="20534" y="8843"/>
                    <a:pt x="12747" y="10137"/>
                  </a:cubicBezTo>
                  <a:cubicBezTo>
                    <a:pt x="10641" y="10486"/>
                    <a:pt x="8530" y="10801"/>
                    <a:pt x="6441" y="11230"/>
                  </a:cubicBezTo>
                  <a:cubicBezTo>
                    <a:pt x="4384" y="11655"/>
                    <a:pt x="2256" y="12152"/>
                    <a:pt x="368" y="13100"/>
                  </a:cubicBezTo>
                  <a:cubicBezTo>
                    <a:pt x="0" y="13284"/>
                    <a:pt x="144" y="13795"/>
                    <a:pt x="498" y="13795"/>
                  </a:cubicBezTo>
                  <a:cubicBezTo>
                    <a:pt x="532" y="13795"/>
                    <a:pt x="567" y="13791"/>
                    <a:pt x="604" y="13781"/>
                  </a:cubicBezTo>
                  <a:cubicBezTo>
                    <a:pt x="652" y="13880"/>
                    <a:pt x="712" y="13977"/>
                    <a:pt x="774" y="14067"/>
                  </a:cubicBezTo>
                  <a:cubicBezTo>
                    <a:pt x="876" y="14209"/>
                    <a:pt x="998" y="14343"/>
                    <a:pt x="1112" y="14476"/>
                  </a:cubicBezTo>
                  <a:cubicBezTo>
                    <a:pt x="1342" y="14746"/>
                    <a:pt x="1572" y="15012"/>
                    <a:pt x="1807" y="15276"/>
                  </a:cubicBezTo>
                  <a:cubicBezTo>
                    <a:pt x="2040" y="15543"/>
                    <a:pt x="2273" y="15813"/>
                    <a:pt x="2503" y="16082"/>
                  </a:cubicBezTo>
                  <a:cubicBezTo>
                    <a:pt x="2735" y="16358"/>
                    <a:pt x="2954" y="16656"/>
                    <a:pt x="3212" y="16908"/>
                  </a:cubicBezTo>
                  <a:cubicBezTo>
                    <a:pt x="3269" y="16969"/>
                    <a:pt x="3347" y="17000"/>
                    <a:pt x="3426" y="17000"/>
                  </a:cubicBezTo>
                  <a:cubicBezTo>
                    <a:pt x="3484" y="17000"/>
                    <a:pt x="3543" y="16983"/>
                    <a:pt x="3595" y="16948"/>
                  </a:cubicBezTo>
                  <a:cubicBezTo>
                    <a:pt x="4143" y="17496"/>
                    <a:pt x="4725" y="18012"/>
                    <a:pt x="5289" y="18540"/>
                  </a:cubicBezTo>
                  <a:cubicBezTo>
                    <a:pt x="6092" y="19292"/>
                    <a:pt x="6881" y="20061"/>
                    <a:pt x="7650" y="20847"/>
                  </a:cubicBezTo>
                  <a:cubicBezTo>
                    <a:pt x="8422" y="21633"/>
                    <a:pt x="9169" y="22439"/>
                    <a:pt x="9895" y="23268"/>
                  </a:cubicBezTo>
                  <a:cubicBezTo>
                    <a:pt x="10000" y="23387"/>
                    <a:pt x="10102" y="23509"/>
                    <a:pt x="10204" y="23631"/>
                  </a:cubicBezTo>
                  <a:cubicBezTo>
                    <a:pt x="10406" y="24040"/>
                    <a:pt x="10710" y="24406"/>
                    <a:pt x="10959" y="24783"/>
                  </a:cubicBezTo>
                  <a:cubicBezTo>
                    <a:pt x="11223" y="25178"/>
                    <a:pt x="11479" y="25581"/>
                    <a:pt x="11723" y="25989"/>
                  </a:cubicBezTo>
                  <a:cubicBezTo>
                    <a:pt x="12188" y="26767"/>
                    <a:pt x="12617" y="27564"/>
                    <a:pt x="13008" y="28382"/>
                  </a:cubicBezTo>
                  <a:cubicBezTo>
                    <a:pt x="13814" y="30062"/>
                    <a:pt x="14464" y="31813"/>
                    <a:pt x="14949" y="33612"/>
                  </a:cubicBezTo>
                  <a:cubicBezTo>
                    <a:pt x="15432" y="35405"/>
                    <a:pt x="15738" y="37239"/>
                    <a:pt x="15860" y="39092"/>
                  </a:cubicBezTo>
                  <a:cubicBezTo>
                    <a:pt x="15923" y="40000"/>
                    <a:pt x="15852" y="40928"/>
                    <a:pt x="15954" y="41827"/>
                  </a:cubicBezTo>
                  <a:cubicBezTo>
                    <a:pt x="16065" y="42787"/>
                    <a:pt x="16592" y="43453"/>
                    <a:pt x="17427" y="43902"/>
                  </a:cubicBezTo>
                  <a:cubicBezTo>
                    <a:pt x="18213" y="44328"/>
                    <a:pt x="19115" y="44583"/>
                    <a:pt x="19964" y="44858"/>
                  </a:cubicBezTo>
                  <a:cubicBezTo>
                    <a:pt x="20903" y="45165"/>
                    <a:pt x="21854" y="45443"/>
                    <a:pt x="22810" y="45704"/>
                  </a:cubicBezTo>
                  <a:cubicBezTo>
                    <a:pt x="24763" y="46232"/>
                    <a:pt x="26732" y="46680"/>
                    <a:pt x="28713" y="47097"/>
                  </a:cubicBezTo>
                  <a:cubicBezTo>
                    <a:pt x="32700" y="47937"/>
                    <a:pt x="36701" y="48840"/>
                    <a:pt x="40774" y="49169"/>
                  </a:cubicBezTo>
                  <a:cubicBezTo>
                    <a:pt x="41714" y="49246"/>
                    <a:pt x="42661" y="49289"/>
                    <a:pt x="43608" y="49289"/>
                  </a:cubicBezTo>
                  <a:cubicBezTo>
                    <a:pt x="44855" y="49289"/>
                    <a:pt x="46102" y="49215"/>
                    <a:pt x="47335" y="49047"/>
                  </a:cubicBezTo>
                  <a:cubicBezTo>
                    <a:pt x="48410" y="48899"/>
                    <a:pt x="49477" y="48684"/>
                    <a:pt x="50525" y="48394"/>
                  </a:cubicBezTo>
                  <a:cubicBezTo>
                    <a:pt x="51129" y="48230"/>
                    <a:pt x="51742" y="48048"/>
                    <a:pt x="52327" y="47812"/>
                  </a:cubicBezTo>
                  <a:cubicBezTo>
                    <a:pt x="52411" y="47888"/>
                    <a:pt x="52518" y="47936"/>
                    <a:pt x="52640" y="47936"/>
                  </a:cubicBezTo>
                  <a:cubicBezTo>
                    <a:pt x="52707" y="47936"/>
                    <a:pt x="52779" y="47921"/>
                    <a:pt x="52854" y="47889"/>
                  </a:cubicBezTo>
                  <a:cubicBezTo>
                    <a:pt x="54180" y="47319"/>
                    <a:pt x="54333" y="45837"/>
                    <a:pt x="54194" y="44572"/>
                  </a:cubicBezTo>
                  <a:cubicBezTo>
                    <a:pt x="54026" y="43028"/>
                    <a:pt x="53845" y="41487"/>
                    <a:pt x="53692" y="39940"/>
                  </a:cubicBezTo>
                  <a:cubicBezTo>
                    <a:pt x="53541" y="38408"/>
                    <a:pt x="53405" y="36875"/>
                    <a:pt x="53286" y="35340"/>
                  </a:cubicBezTo>
                  <a:cubicBezTo>
                    <a:pt x="53172" y="33862"/>
                    <a:pt x="53022" y="32366"/>
                    <a:pt x="53118" y="30882"/>
                  </a:cubicBezTo>
                  <a:cubicBezTo>
                    <a:pt x="53309" y="27996"/>
                    <a:pt x="54708" y="25376"/>
                    <a:pt x="55664" y="22695"/>
                  </a:cubicBezTo>
                  <a:cubicBezTo>
                    <a:pt x="56617" y="20021"/>
                    <a:pt x="57404" y="17291"/>
                    <a:pt x="58011" y="14522"/>
                  </a:cubicBezTo>
                  <a:cubicBezTo>
                    <a:pt x="58351" y="12975"/>
                    <a:pt x="58632" y="11417"/>
                    <a:pt x="58851" y="9850"/>
                  </a:cubicBezTo>
                  <a:cubicBezTo>
                    <a:pt x="59047" y="8443"/>
                    <a:pt x="59257" y="7007"/>
                    <a:pt x="59237" y="5579"/>
                  </a:cubicBezTo>
                  <a:cubicBezTo>
                    <a:pt x="59257" y="5460"/>
                    <a:pt x="59279" y="5341"/>
                    <a:pt x="59296" y="5222"/>
                  </a:cubicBezTo>
                  <a:cubicBezTo>
                    <a:pt x="59376" y="4725"/>
                    <a:pt x="59438" y="4226"/>
                    <a:pt x="59498" y="3724"/>
                  </a:cubicBezTo>
                  <a:cubicBezTo>
                    <a:pt x="59753" y="3094"/>
                    <a:pt x="59830" y="2407"/>
                    <a:pt x="59716" y="1734"/>
                  </a:cubicBezTo>
                  <a:cubicBezTo>
                    <a:pt x="59705" y="1672"/>
                    <a:pt x="59677" y="1612"/>
                    <a:pt x="59634" y="1561"/>
                  </a:cubicBezTo>
                  <a:cubicBezTo>
                    <a:pt x="59648" y="1195"/>
                    <a:pt x="59645" y="829"/>
                    <a:pt x="59643" y="463"/>
                  </a:cubicBezTo>
                  <a:cubicBezTo>
                    <a:pt x="59640" y="152"/>
                    <a:pt x="59355" y="0"/>
                    <a:pt x="590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1"/>
            <p:cNvSpPr/>
            <p:nvPr/>
          </p:nvSpPr>
          <p:spPr>
            <a:xfrm>
              <a:off x="493343" y="1368992"/>
              <a:ext cx="130856" cy="111967"/>
            </a:xfrm>
            <a:custGeom>
              <a:avLst/>
              <a:gdLst/>
              <a:ahLst/>
              <a:cxnLst/>
              <a:rect l="l" t="t" r="r" b="b"/>
              <a:pathLst>
                <a:path w="7288" h="6236" extrusionOk="0">
                  <a:moveTo>
                    <a:pt x="4910" y="0"/>
                  </a:moveTo>
                  <a:cubicBezTo>
                    <a:pt x="4793" y="0"/>
                    <a:pt x="4676" y="8"/>
                    <a:pt x="4561" y="8"/>
                  </a:cubicBezTo>
                  <a:cubicBezTo>
                    <a:pt x="4506" y="8"/>
                    <a:pt x="4452" y="8"/>
                    <a:pt x="4398" y="8"/>
                  </a:cubicBezTo>
                  <a:cubicBezTo>
                    <a:pt x="3864" y="8"/>
                    <a:pt x="3337" y="33"/>
                    <a:pt x="2804" y="76"/>
                  </a:cubicBezTo>
                  <a:cubicBezTo>
                    <a:pt x="2293" y="119"/>
                    <a:pt x="1751" y="133"/>
                    <a:pt x="1303" y="411"/>
                  </a:cubicBezTo>
                  <a:cubicBezTo>
                    <a:pt x="1158" y="499"/>
                    <a:pt x="1033" y="619"/>
                    <a:pt x="934" y="755"/>
                  </a:cubicBezTo>
                  <a:cubicBezTo>
                    <a:pt x="865" y="564"/>
                    <a:pt x="685" y="438"/>
                    <a:pt x="484" y="438"/>
                  </a:cubicBezTo>
                  <a:cubicBezTo>
                    <a:pt x="469" y="438"/>
                    <a:pt x="455" y="438"/>
                    <a:pt x="440" y="440"/>
                  </a:cubicBezTo>
                  <a:cubicBezTo>
                    <a:pt x="162" y="471"/>
                    <a:pt x="31" y="701"/>
                    <a:pt x="26" y="953"/>
                  </a:cubicBezTo>
                  <a:cubicBezTo>
                    <a:pt x="0" y="2015"/>
                    <a:pt x="270" y="3090"/>
                    <a:pt x="735" y="4041"/>
                  </a:cubicBezTo>
                  <a:cubicBezTo>
                    <a:pt x="1189" y="4969"/>
                    <a:pt x="1779" y="5786"/>
                    <a:pt x="2818" y="6073"/>
                  </a:cubicBezTo>
                  <a:cubicBezTo>
                    <a:pt x="3228" y="6186"/>
                    <a:pt x="3666" y="6235"/>
                    <a:pt x="4109" y="6235"/>
                  </a:cubicBezTo>
                  <a:cubicBezTo>
                    <a:pt x="4768" y="6235"/>
                    <a:pt x="5437" y="6126"/>
                    <a:pt x="6036" y="5951"/>
                  </a:cubicBezTo>
                  <a:cubicBezTo>
                    <a:pt x="6453" y="5829"/>
                    <a:pt x="6859" y="5590"/>
                    <a:pt x="7055" y="5187"/>
                  </a:cubicBezTo>
                  <a:cubicBezTo>
                    <a:pt x="7288" y="4708"/>
                    <a:pt x="7115" y="4225"/>
                    <a:pt x="6944" y="3757"/>
                  </a:cubicBezTo>
                  <a:cubicBezTo>
                    <a:pt x="6746" y="3218"/>
                    <a:pt x="6561" y="2673"/>
                    <a:pt x="6374" y="2131"/>
                  </a:cubicBezTo>
                  <a:cubicBezTo>
                    <a:pt x="6192" y="1612"/>
                    <a:pt x="6053" y="1050"/>
                    <a:pt x="5818" y="556"/>
                  </a:cubicBezTo>
                  <a:cubicBezTo>
                    <a:pt x="5707" y="321"/>
                    <a:pt x="5540" y="139"/>
                    <a:pt x="5293" y="54"/>
                  </a:cubicBezTo>
                  <a:cubicBezTo>
                    <a:pt x="5168" y="10"/>
                    <a:pt x="5040" y="0"/>
                    <a:pt x="4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1"/>
            <p:cNvSpPr/>
            <p:nvPr/>
          </p:nvSpPr>
          <p:spPr>
            <a:xfrm>
              <a:off x="669061" y="1364127"/>
              <a:ext cx="120891" cy="106635"/>
            </a:xfrm>
            <a:custGeom>
              <a:avLst/>
              <a:gdLst/>
              <a:ahLst/>
              <a:cxnLst/>
              <a:rect l="l" t="t" r="r" b="b"/>
              <a:pathLst>
                <a:path w="6733" h="5939" extrusionOk="0">
                  <a:moveTo>
                    <a:pt x="1394" y="1"/>
                  </a:moveTo>
                  <a:cubicBezTo>
                    <a:pt x="688" y="1"/>
                    <a:pt x="193" y="671"/>
                    <a:pt x="106" y="1352"/>
                  </a:cubicBezTo>
                  <a:cubicBezTo>
                    <a:pt x="1" y="2155"/>
                    <a:pt x="137" y="3043"/>
                    <a:pt x="293" y="3835"/>
                  </a:cubicBezTo>
                  <a:cubicBezTo>
                    <a:pt x="455" y="4653"/>
                    <a:pt x="625" y="5578"/>
                    <a:pt x="1539" y="5839"/>
                  </a:cubicBezTo>
                  <a:cubicBezTo>
                    <a:pt x="1789" y="5911"/>
                    <a:pt x="2059" y="5939"/>
                    <a:pt x="2334" y="5939"/>
                  </a:cubicBezTo>
                  <a:cubicBezTo>
                    <a:pt x="2858" y="5939"/>
                    <a:pt x="3403" y="5839"/>
                    <a:pt x="3883" y="5759"/>
                  </a:cubicBezTo>
                  <a:cubicBezTo>
                    <a:pt x="4317" y="5685"/>
                    <a:pt x="4746" y="5589"/>
                    <a:pt x="5174" y="5475"/>
                  </a:cubicBezTo>
                  <a:cubicBezTo>
                    <a:pt x="5560" y="5373"/>
                    <a:pt x="6011" y="5283"/>
                    <a:pt x="6338" y="5038"/>
                  </a:cubicBezTo>
                  <a:cubicBezTo>
                    <a:pt x="6692" y="4772"/>
                    <a:pt x="6732" y="4372"/>
                    <a:pt x="6712" y="3963"/>
                  </a:cubicBezTo>
                  <a:cubicBezTo>
                    <a:pt x="6692" y="3526"/>
                    <a:pt x="6653" y="3092"/>
                    <a:pt x="6596" y="2658"/>
                  </a:cubicBezTo>
                  <a:cubicBezTo>
                    <a:pt x="6536" y="2226"/>
                    <a:pt x="6463" y="1795"/>
                    <a:pt x="6372" y="1369"/>
                  </a:cubicBezTo>
                  <a:cubicBezTo>
                    <a:pt x="6289" y="980"/>
                    <a:pt x="6238" y="521"/>
                    <a:pt x="5915" y="251"/>
                  </a:cubicBezTo>
                  <a:cubicBezTo>
                    <a:pt x="5685" y="59"/>
                    <a:pt x="5395" y="14"/>
                    <a:pt x="5105" y="14"/>
                  </a:cubicBezTo>
                  <a:cubicBezTo>
                    <a:pt x="5048" y="14"/>
                    <a:pt x="4990" y="15"/>
                    <a:pt x="4933" y="18"/>
                  </a:cubicBezTo>
                  <a:cubicBezTo>
                    <a:pt x="4490" y="38"/>
                    <a:pt x="4050" y="69"/>
                    <a:pt x="3611" y="95"/>
                  </a:cubicBezTo>
                  <a:cubicBezTo>
                    <a:pt x="3154" y="120"/>
                    <a:pt x="2694" y="135"/>
                    <a:pt x="2240" y="177"/>
                  </a:cubicBezTo>
                  <a:cubicBezTo>
                    <a:pt x="2135" y="186"/>
                    <a:pt x="2030" y="206"/>
                    <a:pt x="1928" y="228"/>
                  </a:cubicBezTo>
                  <a:cubicBezTo>
                    <a:pt x="1868" y="123"/>
                    <a:pt x="1760" y="47"/>
                    <a:pt x="1638" y="27"/>
                  </a:cubicBezTo>
                  <a:cubicBezTo>
                    <a:pt x="1554" y="9"/>
                    <a:pt x="1473" y="1"/>
                    <a:pt x="13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1"/>
            <p:cNvSpPr/>
            <p:nvPr/>
          </p:nvSpPr>
          <p:spPr>
            <a:xfrm>
              <a:off x="827058" y="1400448"/>
              <a:ext cx="138613" cy="135542"/>
            </a:xfrm>
            <a:custGeom>
              <a:avLst/>
              <a:gdLst/>
              <a:ahLst/>
              <a:cxnLst/>
              <a:rect l="l" t="t" r="r" b="b"/>
              <a:pathLst>
                <a:path w="7720" h="7549" extrusionOk="0">
                  <a:moveTo>
                    <a:pt x="1504" y="0"/>
                  </a:moveTo>
                  <a:cubicBezTo>
                    <a:pt x="1303" y="0"/>
                    <a:pt x="1104" y="19"/>
                    <a:pt x="946" y="104"/>
                  </a:cubicBezTo>
                  <a:cubicBezTo>
                    <a:pt x="910" y="97"/>
                    <a:pt x="873" y="94"/>
                    <a:pt x="837" y="94"/>
                  </a:cubicBezTo>
                  <a:cubicBezTo>
                    <a:pt x="683" y="94"/>
                    <a:pt x="533" y="151"/>
                    <a:pt x="418" y="257"/>
                  </a:cubicBezTo>
                  <a:cubicBezTo>
                    <a:pt x="1" y="629"/>
                    <a:pt x="205" y="1284"/>
                    <a:pt x="310" y="1747"/>
                  </a:cubicBezTo>
                  <a:cubicBezTo>
                    <a:pt x="574" y="2913"/>
                    <a:pt x="960" y="4048"/>
                    <a:pt x="1462" y="5133"/>
                  </a:cubicBezTo>
                  <a:cubicBezTo>
                    <a:pt x="1888" y="6041"/>
                    <a:pt x="2518" y="6937"/>
                    <a:pt x="3472" y="7340"/>
                  </a:cubicBezTo>
                  <a:cubicBezTo>
                    <a:pt x="3822" y="7486"/>
                    <a:pt x="4178" y="7549"/>
                    <a:pt x="4533" y="7549"/>
                  </a:cubicBezTo>
                  <a:cubicBezTo>
                    <a:pt x="5294" y="7549"/>
                    <a:pt x="6052" y="7262"/>
                    <a:pt x="6735" y="6906"/>
                  </a:cubicBezTo>
                  <a:cubicBezTo>
                    <a:pt x="7192" y="6668"/>
                    <a:pt x="7632" y="6438"/>
                    <a:pt x="7675" y="5868"/>
                  </a:cubicBezTo>
                  <a:cubicBezTo>
                    <a:pt x="7720" y="5297"/>
                    <a:pt x="7587" y="4695"/>
                    <a:pt x="7527" y="4131"/>
                  </a:cubicBezTo>
                  <a:cubicBezTo>
                    <a:pt x="7459" y="3518"/>
                    <a:pt x="7391" y="2905"/>
                    <a:pt x="7306" y="2297"/>
                  </a:cubicBezTo>
                  <a:cubicBezTo>
                    <a:pt x="7235" y="1801"/>
                    <a:pt x="7223" y="1182"/>
                    <a:pt x="6957" y="745"/>
                  </a:cubicBezTo>
                  <a:cubicBezTo>
                    <a:pt x="6673" y="280"/>
                    <a:pt x="6139" y="243"/>
                    <a:pt x="5651" y="189"/>
                  </a:cubicBezTo>
                  <a:cubicBezTo>
                    <a:pt x="5035" y="124"/>
                    <a:pt x="4420" y="70"/>
                    <a:pt x="3801" y="44"/>
                  </a:cubicBezTo>
                  <a:cubicBezTo>
                    <a:pt x="3267" y="22"/>
                    <a:pt x="2731" y="12"/>
                    <a:pt x="2195" y="12"/>
                  </a:cubicBezTo>
                  <a:cubicBezTo>
                    <a:pt x="2121" y="12"/>
                    <a:pt x="2047" y="13"/>
                    <a:pt x="1973" y="13"/>
                  </a:cubicBezTo>
                  <a:cubicBezTo>
                    <a:pt x="1831" y="13"/>
                    <a:pt x="1667" y="0"/>
                    <a:pt x="15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1"/>
            <p:cNvSpPr/>
            <p:nvPr/>
          </p:nvSpPr>
          <p:spPr>
            <a:xfrm>
              <a:off x="1026798" y="1402118"/>
              <a:ext cx="117713" cy="114822"/>
            </a:xfrm>
            <a:custGeom>
              <a:avLst/>
              <a:gdLst/>
              <a:ahLst/>
              <a:cxnLst/>
              <a:rect l="l" t="t" r="r" b="b"/>
              <a:pathLst>
                <a:path w="6556" h="6395" extrusionOk="0">
                  <a:moveTo>
                    <a:pt x="1430" y="1"/>
                  </a:moveTo>
                  <a:cubicBezTo>
                    <a:pt x="1255" y="1"/>
                    <a:pt x="1079" y="53"/>
                    <a:pt x="914" y="156"/>
                  </a:cubicBezTo>
                  <a:cubicBezTo>
                    <a:pt x="571" y="371"/>
                    <a:pt x="446" y="777"/>
                    <a:pt x="369" y="1154"/>
                  </a:cubicBezTo>
                  <a:cubicBezTo>
                    <a:pt x="276" y="1611"/>
                    <a:pt x="205" y="2071"/>
                    <a:pt x="142" y="2534"/>
                  </a:cubicBezTo>
                  <a:cubicBezTo>
                    <a:pt x="83" y="2993"/>
                    <a:pt x="0" y="3470"/>
                    <a:pt x="15" y="3936"/>
                  </a:cubicBezTo>
                  <a:cubicBezTo>
                    <a:pt x="37" y="4812"/>
                    <a:pt x="707" y="5425"/>
                    <a:pt x="1411" y="5843"/>
                  </a:cubicBezTo>
                  <a:cubicBezTo>
                    <a:pt x="2072" y="6231"/>
                    <a:pt x="2807" y="6379"/>
                    <a:pt x="3565" y="6393"/>
                  </a:cubicBezTo>
                  <a:cubicBezTo>
                    <a:pt x="3595" y="6394"/>
                    <a:pt x="3626" y="6394"/>
                    <a:pt x="3658" y="6394"/>
                  </a:cubicBezTo>
                  <a:cubicBezTo>
                    <a:pt x="4370" y="6394"/>
                    <a:pt x="5232" y="6236"/>
                    <a:pt x="5773" y="5755"/>
                  </a:cubicBezTo>
                  <a:cubicBezTo>
                    <a:pt x="6082" y="5477"/>
                    <a:pt x="6218" y="5093"/>
                    <a:pt x="6292" y="4690"/>
                  </a:cubicBezTo>
                  <a:cubicBezTo>
                    <a:pt x="6371" y="4231"/>
                    <a:pt x="6428" y="3768"/>
                    <a:pt x="6459" y="3306"/>
                  </a:cubicBezTo>
                  <a:cubicBezTo>
                    <a:pt x="6493" y="2843"/>
                    <a:pt x="6556" y="2335"/>
                    <a:pt x="6491" y="1878"/>
                  </a:cubicBezTo>
                  <a:cubicBezTo>
                    <a:pt x="6425" y="1450"/>
                    <a:pt x="6161" y="1146"/>
                    <a:pt x="5795" y="933"/>
                  </a:cubicBezTo>
                  <a:cubicBezTo>
                    <a:pt x="5038" y="493"/>
                    <a:pt x="4053" y="437"/>
                    <a:pt x="3201" y="354"/>
                  </a:cubicBezTo>
                  <a:cubicBezTo>
                    <a:pt x="2842" y="322"/>
                    <a:pt x="2457" y="260"/>
                    <a:pt x="2086" y="260"/>
                  </a:cubicBezTo>
                  <a:cubicBezTo>
                    <a:pt x="2070" y="260"/>
                    <a:pt x="2054" y="260"/>
                    <a:pt x="2038" y="261"/>
                  </a:cubicBezTo>
                  <a:cubicBezTo>
                    <a:pt x="2012" y="218"/>
                    <a:pt x="1978" y="184"/>
                    <a:pt x="1939" y="158"/>
                  </a:cubicBezTo>
                  <a:cubicBezTo>
                    <a:pt x="1777" y="52"/>
                    <a:pt x="1604" y="1"/>
                    <a:pt x="14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1"/>
            <p:cNvSpPr/>
            <p:nvPr/>
          </p:nvSpPr>
          <p:spPr>
            <a:xfrm>
              <a:off x="607525" y="2615325"/>
              <a:ext cx="749998" cy="605034"/>
            </a:xfrm>
            <a:custGeom>
              <a:avLst/>
              <a:gdLst/>
              <a:ahLst/>
              <a:cxnLst/>
              <a:rect l="l" t="t" r="r" b="b"/>
              <a:pathLst>
                <a:path w="41771" h="32936" extrusionOk="0">
                  <a:moveTo>
                    <a:pt x="587" y="1"/>
                  </a:moveTo>
                  <a:cubicBezTo>
                    <a:pt x="427" y="1"/>
                    <a:pt x="293" y="132"/>
                    <a:pt x="242" y="289"/>
                  </a:cubicBezTo>
                  <a:cubicBezTo>
                    <a:pt x="137" y="337"/>
                    <a:pt x="69" y="437"/>
                    <a:pt x="57" y="550"/>
                  </a:cubicBezTo>
                  <a:cubicBezTo>
                    <a:pt x="1" y="1078"/>
                    <a:pt x="63" y="1626"/>
                    <a:pt x="86" y="2154"/>
                  </a:cubicBezTo>
                  <a:cubicBezTo>
                    <a:pt x="111" y="2698"/>
                    <a:pt x="148" y="3243"/>
                    <a:pt x="179" y="3788"/>
                  </a:cubicBezTo>
                  <a:cubicBezTo>
                    <a:pt x="248" y="4878"/>
                    <a:pt x="313" y="5968"/>
                    <a:pt x="381" y="7057"/>
                  </a:cubicBezTo>
                  <a:cubicBezTo>
                    <a:pt x="517" y="9234"/>
                    <a:pt x="653" y="11413"/>
                    <a:pt x="790" y="13590"/>
                  </a:cubicBezTo>
                  <a:cubicBezTo>
                    <a:pt x="1059" y="17946"/>
                    <a:pt x="1292" y="22305"/>
                    <a:pt x="1573" y="26661"/>
                  </a:cubicBezTo>
                  <a:lnTo>
                    <a:pt x="1976" y="30734"/>
                  </a:lnTo>
                  <a:cubicBezTo>
                    <a:pt x="2294" y="31843"/>
                    <a:pt x="2087" y="32348"/>
                    <a:pt x="2135" y="32936"/>
                  </a:cubicBezTo>
                  <a:lnTo>
                    <a:pt x="13498" y="31803"/>
                  </a:lnTo>
                  <a:cubicBezTo>
                    <a:pt x="14843" y="31911"/>
                    <a:pt x="16190" y="31964"/>
                    <a:pt x="17536" y="31964"/>
                  </a:cubicBezTo>
                  <a:cubicBezTo>
                    <a:pt x="22210" y="31964"/>
                    <a:pt x="26869" y="31320"/>
                    <a:pt x="31379" y="30044"/>
                  </a:cubicBezTo>
                  <a:lnTo>
                    <a:pt x="41771" y="28764"/>
                  </a:lnTo>
                  <a:lnTo>
                    <a:pt x="41303" y="24167"/>
                  </a:lnTo>
                  <a:cubicBezTo>
                    <a:pt x="41175" y="22166"/>
                    <a:pt x="41016" y="20168"/>
                    <a:pt x="40820" y="18170"/>
                  </a:cubicBezTo>
                  <a:cubicBezTo>
                    <a:pt x="40386" y="13732"/>
                    <a:pt x="39779" y="9313"/>
                    <a:pt x="38998" y="4918"/>
                  </a:cubicBezTo>
                  <a:cubicBezTo>
                    <a:pt x="38950" y="4661"/>
                    <a:pt x="38750" y="4483"/>
                    <a:pt x="38509" y="4483"/>
                  </a:cubicBezTo>
                  <a:cubicBezTo>
                    <a:pt x="38451" y="4483"/>
                    <a:pt x="38392" y="4493"/>
                    <a:pt x="38332" y="4515"/>
                  </a:cubicBezTo>
                  <a:cubicBezTo>
                    <a:pt x="35232" y="5596"/>
                    <a:pt x="31982" y="5923"/>
                    <a:pt x="28718" y="5923"/>
                  </a:cubicBezTo>
                  <a:cubicBezTo>
                    <a:pt x="26465" y="5923"/>
                    <a:pt x="24205" y="5767"/>
                    <a:pt x="21983" y="5596"/>
                  </a:cubicBezTo>
                  <a:cubicBezTo>
                    <a:pt x="17255" y="5230"/>
                    <a:pt x="12453" y="4770"/>
                    <a:pt x="7907" y="3348"/>
                  </a:cubicBezTo>
                  <a:cubicBezTo>
                    <a:pt x="6667" y="2962"/>
                    <a:pt x="5455" y="2500"/>
                    <a:pt x="4275" y="1958"/>
                  </a:cubicBezTo>
                  <a:cubicBezTo>
                    <a:pt x="3063" y="1399"/>
                    <a:pt x="1905" y="729"/>
                    <a:pt x="756" y="51"/>
                  </a:cubicBezTo>
                  <a:cubicBezTo>
                    <a:pt x="698" y="16"/>
                    <a:pt x="641" y="1"/>
                    <a:pt x="5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1"/>
            <p:cNvSpPr/>
            <p:nvPr/>
          </p:nvSpPr>
          <p:spPr>
            <a:xfrm>
              <a:off x="275122" y="882199"/>
              <a:ext cx="1154830" cy="2336574"/>
            </a:xfrm>
            <a:custGeom>
              <a:avLst/>
              <a:gdLst/>
              <a:ahLst/>
              <a:cxnLst/>
              <a:rect l="l" t="t" r="r" b="b"/>
              <a:pathLst>
                <a:path w="64318" h="130135" extrusionOk="0">
                  <a:moveTo>
                    <a:pt x="16514" y="14563"/>
                  </a:moveTo>
                  <a:lnTo>
                    <a:pt x="16514" y="14563"/>
                  </a:lnTo>
                  <a:cubicBezTo>
                    <a:pt x="16398" y="15068"/>
                    <a:pt x="16259" y="15565"/>
                    <a:pt x="16106" y="16059"/>
                  </a:cubicBezTo>
                  <a:cubicBezTo>
                    <a:pt x="16063" y="16081"/>
                    <a:pt x="16029" y="16113"/>
                    <a:pt x="16004" y="16155"/>
                  </a:cubicBezTo>
                  <a:cubicBezTo>
                    <a:pt x="15541" y="16919"/>
                    <a:pt x="15104" y="17699"/>
                    <a:pt x="14664" y="18479"/>
                  </a:cubicBezTo>
                  <a:cubicBezTo>
                    <a:pt x="14715" y="18326"/>
                    <a:pt x="14764" y="18167"/>
                    <a:pt x="14800" y="18005"/>
                  </a:cubicBezTo>
                  <a:cubicBezTo>
                    <a:pt x="15544" y="16953"/>
                    <a:pt x="16120" y="15792"/>
                    <a:pt x="16514" y="14563"/>
                  </a:cubicBezTo>
                  <a:close/>
                  <a:moveTo>
                    <a:pt x="10901" y="22472"/>
                  </a:moveTo>
                  <a:cubicBezTo>
                    <a:pt x="10856" y="22671"/>
                    <a:pt x="10853" y="22901"/>
                    <a:pt x="10856" y="23099"/>
                  </a:cubicBezTo>
                  <a:cubicBezTo>
                    <a:pt x="10850" y="23114"/>
                    <a:pt x="10844" y="23125"/>
                    <a:pt x="10839" y="23139"/>
                  </a:cubicBezTo>
                  <a:cubicBezTo>
                    <a:pt x="10759" y="23429"/>
                    <a:pt x="10762" y="23706"/>
                    <a:pt x="10804" y="23977"/>
                  </a:cubicBezTo>
                  <a:lnTo>
                    <a:pt x="10804" y="23977"/>
                  </a:lnTo>
                  <a:cubicBezTo>
                    <a:pt x="10793" y="23921"/>
                    <a:pt x="10782" y="23865"/>
                    <a:pt x="10771" y="23809"/>
                  </a:cubicBezTo>
                  <a:cubicBezTo>
                    <a:pt x="10734" y="23605"/>
                    <a:pt x="10720" y="23341"/>
                    <a:pt x="10649" y="23119"/>
                  </a:cubicBezTo>
                  <a:cubicBezTo>
                    <a:pt x="10651" y="23097"/>
                    <a:pt x="10651" y="23074"/>
                    <a:pt x="10649" y="23054"/>
                  </a:cubicBezTo>
                  <a:cubicBezTo>
                    <a:pt x="10615" y="22852"/>
                    <a:pt x="10481" y="22762"/>
                    <a:pt x="10334" y="22750"/>
                  </a:cubicBezTo>
                  <a:cubicBezTo>
                    <a:pt x="10527" y="22662"/>
                    <a:pt x="10717" y="22572"/>
                    <a:pt x="10901" y="22472"/>
                  </a:cubicBezTo>
                  <a:close/>
                  <a:moveTo>
                    <a:pt x="9985" y="22898"/>
                  </a:moveTo>
                  <a:cubicBezTo>
                    <a:pt x="9922" y="22972"/>
                    <a:pt x="9885" y="23062"/>
                    <a:pt x="9885" y="23159"/>
                  </a:cubicBezTo>
                  <a:cubicBezTo>
                    <a:pt x="9874" y="23607"/>
                    <a:pt x="9959" y="24064"/>
                    <a:pt x="10036" y="24504"/>
                  </a:cubicBezTo>
                  <a:cubicBezTo>
                    <a:pt x="10053" y="24592"/>
                    <a:pt x="10067" y="24683"/>
                    <a:pt x="10081" y="24777"/>
                  </a:cubicBezTo>
                  <a:cubicBezTo>
                    <a:pt x="9911" y="24521"/>
                    <a:pt x="9715" y="24280"/>
                    <a:pt x="9499" y="24061"/>
                  </a:cubicBezTo>
                  <a:cubicBezTo>
                    <a:pt x="9190" y="23752"/>
                    <a:pt x="8826" y="23660"/>
                    <a:pt x="8444" y="23660"/>
                  </a:cubicBezTo>
                  <a:cubicBezTo>
                    <a:pt x="7892" y="23660"/>
                    <a:pt x="7300" y="23852"/>
                    <a:pt x="6775" y="23857"/>
                  </a:cubicBezTo>
                  <a:cubicBezTo>
                    <a:pt x="6310" y="23857"/>
                    <a:pt x="5847" y="23806"/>
                    <a:pt x="5396" y="23707"/>
                  </a:cubicBezTo>
                  <a:lnTo>
                    <a:pt x="5396" y="23707"/>
                  </a:lnTo>
                  <a:cubicBezTo>
                    <a:pt x="5618" y="23722"/>
                    <a:pt x="5840" y="23730"/>
                    <a:pt x="6062" y="23730"/>
                  </a:cubicBezTo>
                  <a:cubicBezTo>
                    <a:pt x="6925" y="23730"/>
                    <a:pt x="7784" y="23612"/>
                    <a:pt x="8617" y="23377"/>
                  </a:cubicBezTo>
                  <a:cubicBezTo>
                    <a:pt x="9082" y="23247"/>
                    <a:pt x="9539" y="23085"/>
                    <a:pt x="9985" y="22898"/>
                  </a:cubicBezTo>
                  <a:close/>
                  <a:moveTo>
                    <a:pt x="52005" y="24141"/>
                  </a:moveTo>
                  <a:lnTo>
                    <a:pt x="52005" y="24141"/>
                  </a:lnTo>
                  <a:cubicBezTo>
                    <a:pt x="51973" y="24212"/>
                    <a:pt x="51942" y="24283"/>
                    <a:pt x="51914" y="24354"/>
                  </a:cubicBezTo>
                  <a:lnTo>
                    <a:pt x="51917" y="24354"/>
                  </a:lnTo>
                  <a:cubicBezTo>
                    <a:pt x="51718" y="24865"/>
                    <a:pt x="51653" y="25398"/>
                    <a:pt x="51630" y="25934"/>
                  </a:cubicBezTo>
                  <a:cubicBezTo>
                    <a:pt x="51576" y="25651"/>
                    <a:pt x="51477" y="25375"/>
                    <a:pt x="51332" y="25126"/>
                  </a:cubicBezTo>
                  <a:cubicBezTo>
                    <a:pt x="51295" y="25066"/>
                    <a:pt x="51247" y="25018"/>
                    <a:pt x="51187" y="24981"/>
                  </a:cubicBezTo>
                  <a:cubicBezTo>
                    <a:pt x="51332" y="24856"/>
                    <a:pt x="51474" y="24723"/>
                    <a:pt x="51613" y="24584"/>
                  </a:cubicBezTo>
                  <a:cubicBezTo>
                    <a:pt x="51749" y="24445"/>
                    <a:pt x="51880" y="24294"/>
                    <a:pt x="52005" y="24141"/>
                  </a:cubicBezTo>
                  <a:close/>
                  <a:moveTo>
                    <a:pt x="11026" y="30980"/>
                  </a:moveTo>
                  <a:cubicBezTo>
                    <a:pt x="11037" y="31099"/>
                    <a:pt x="11063" y="31216"/>
                    <a:pt x="11100" y="31329"/>
                  </a:cubicBezTo>
                  <a:cubicBezTo>
                    <a:pt x="11041" y="31319"/>
                    <a:pt x="10980" y="31313"/>
                    <a:pt x="10920" y="31313"/>
                  </a:cubicBezTo>
                  <a:cubicBezTo>
                    <a:pt x="10833" y="31313"/>
                    <a:pt x="10745" y="31324"/>
                    <a:pt x="10660" y="31346"/>
                  </a:cubicBezTo>
                  <a:cubicBezTo>
                    <a:pt x="10703" y="31289"/>
                    <a:pt x="10742" y="31233"/>
                    <a:pt x="10779" y="31170"/>
                  </a:cubicBezTo>
                  <a:cubicBezTo>
                    <a:pt x="10878" y="31136"/>
                    <a:pt x="10966" y="31068"/>
                    <a:pt x="11026" y="30980"/>
                  </a:cubicBezTo>
                  <a:close/>
                  <a:moveTo>
                    <a:pt x="11568" y="28673"/>
                  </a:moveTo>
                  <a:cubicBezTo>
                    <a:pt x="11616" y="28883"/>
                    <a:pt x="11676" y="29087"/>
                    <a:pt x="11750" y="29289"/>
                  </a:cubicBezTo>
                  <a:cubicBezTo>
                    <a:pt x="11707" y="30333"/>
                    <a:pt x="11980" y="31258"/>
                    <a:pt x="12794" y="31866"/>
                  </a:cubicBezTo>
                  <a:cubicBezTo>
                    <a:pt x="12485" y="31729"/>
                    <a:pt x="12164" y="31616"/>
                    <a:pt x="11838" y="31525"/>
                  </a:cubicBezTo>
                  <a:lnTo>
                    <a:pt x="11841" y="31525"/>
                  </a:lnTo>
                  <a:cubicBezTo>
                    <a:pt x="11795" y="31514"/>
                    <a:pt x="11753" y="31499"/>
                    <a:pt x="11704" y="31485"/>
                  </a:cubicBezTo>
                  <a:lnTo>
                    <a:pt x="11707" y="31468"/>
                  </a:lnTo>
                  <a:cubicBezTo>
                    <a:pt x="11787" y="31264"/>
                    <a:pt x="11770" y="31008"/>
                    <a:pt x="11755" y="30801"/>
                  </a:cubicBezTo>
                  <a:cubicBezTo>
                    <a:pt x="11736" y="30532"/>
                    <a:pt x="11696" y="30265"/>
                    <a:pt x="11667" y="29995"/>
                  </a:cubicBezTo>
                  <a:cubicBezTo>
                    <a:pt x="11622" y="29609"/>
                    <a:pt x="11571" y="29226"/>
                    <a:pt x="11514" y="28843"/>
                  </a:cubicBezTo>
                  <a:cubicBezTo>
                    <a:pt x="11543" y="28829"/>
                    <a:pt x="11560" y="28803"/>
                    <a:pt x="11562" y="28772"/>
                  </a:cubicBezTo>
                  <a:cubicBezTo>
                    <a:pt x="11565" y="28741"/>
                    <a:pt x="11565" y="28707"/>
                    <a:pt x="11568" y="28673"/>
                  </a:cubicBezTo>
                  <a:close/>
                  <a:moveTo>
                    <a:pt x="51057" y="30901"/>
                  </a:moveTo>
                  <a:lnTo>
                    <a:pt x="51057" y="30901"/>
                  </a:lnTo>
                  <a:cubicBezTo>
                    <a:pt x="51051" y="30946"/>
                    <a:pt x="51043" y="30989"/>
                    <a:pt x="51037" y="31031"/>
                  </a:cubicBezTo>
                  <a:cubicBezTo>
                    <a:pt x="50997" y="31358"/>
                    <a:pt x="50940" y="31641"/>
                    <a:pt x="51079" y="31897"/>
                  </a:cubicBezTo>
                  <a:cubicBezTo>
                    <a:pt x="51065" y="32095"/>
                    <a:pt x="51088" y="32294"/>
                    <a:pt x="51122" y="32391"/>
                  </a:cubicBezTo>
                  <a:cubicBezTo>
                    <a:pt x="51196" y="32592"/>
                    <a:pt x="51295" y="32793"/>
                    <a:pt x="51465" y="32930"/>
                  </a:cubicBezTo>
                  <a:cubicBezTo>
                    <a:pt x="51482" y="32941"/>
                    <a:pt x="51499" y="32952"/>
                    <a:pt x="51514" y="32964"/>
                  </a:cubicBezTo>
                  <a:cubicBezTo>
                    <a:pt x="51221" y="32975"/>
                    <a:pt x="50935" y="33009"/>
                    <a:pt x="50708" y="33032"/>
                  </a:cubicBezTo>
                  <a:lnTo>
                    <a:pt x="50711" y="33032"/>
                  </a:lnTo>
                  <a:cubicBezTo>
                    <a:pt x="50588" y="33046"/>
                    <a:pt x="50430" y="33057"/>
                    <a:pt x="50265" y="33083"/>
                  </a:cubicBezTo>
                  <a:cubicBezTo>
                    <a:pt x="50620" y="32405"/>
                    <a:pt x="50872" y="31658"/>
                    <a:pt x="51057" y="30901"/>
                  </a:cubicBezTo>
                  <a:close/>
                  <a:moveTo>
                    <a:pt x="14091" y="32268"/>
                  </a:moveTo>
                  <a:cubicBezTo>
                    <a:pt x="14139" y="32402"/>
                    <a:pt x="14199" y="32532"/>
                    <a:pt x="14273" y="32654"/>
                  </a:cubicBezTo>
                  <a:cubicBezTo>
                    <a:pt x="14261" y="32694"/>
                    <a:pt x="14258" y="32737"/>
                    <a:pt x="14264" y="32776"/>
                  </a:cubicBezTo>
                  <a:cubicBezTo>
                    <a:pt x="14276" y="32850"/>
                    <a:pt x="14292" y="32924"/>
                    <a:pt x="14311" y="32997"/>
                  </a:cubicBezTo>
                  <a:lnTo>
                    <a:pt x="14311" y="32997"/>
                  </a:lnTo>
                  <a:cubicBezTo>
                    <a:pt x="14317" y="33053"/>
                    <a:pt x="14333" y="33109"/>
                    <a:pt x="14355" y="33162"/>
                  </a:cubicBezTo>
                  <a:cubicBezTo>
                    <a:pt x="14247" y="33026"/>
                    <a:pt x="14134" y="32890"/>
                    <a:pt x="14014" y="32759"/>
                  </a:cubicBezTo>
                  <a:cubicBezTo>
                    <a:pt x="14000" y="32742"/>
                    <a:pt x="13986" y="32728"/>
                    <a:pt x="13972" y="32708"/>
                  </a:cubicBezTo>
                  <a:cubicBezTo>
                    <a:pt x="13909" y="32646"/>
                    <a:pt x="13853" y="32578"/>
                    <a:pt x="13790" y="32515"/>
                  </a:cubicBezTo>
                  <a:lnTo>
                    <a:pt x="13790" y="32515"/>
                  </a:lnTo>
                  <a:cubicBezTo>
                    <a:pt x="13806" y="32519"/>
                    <a:pt x="13823" y="32521"/>
                    <a:pt x="13839" y="32521"/>
                  </a:cubicBezTo>
                  <a:cubicBezTo>
                    <a:pt x="13901" y="32521"/>
                    <a:pt x="13961" y="32495"/>
                    <a:pt x="14006" y="32450"/>
                  </a:cubicBezTo>
                  <a:cubicBezTo>
                    <a:pt x="14054" y="32402"/>
                    <a:pt x="14085" y="32337"/>
                    <a:pt x="14091" y="32268"/>
                  </a:cubicBezTo>
                  <a:close/>
                  <a:moveTo>
                    <a:pt x="41502" y="32044"/>
                  </a:moveTo>
                  <a:cubicBezTo>
                    <a:pt x="41533" y="32203"/>
                    <a:pt x="41575" y="32362"/>
                    <a:pt x="41615" y="32521"/>
                  </a:cubicBezTo>
                  <a:cubicBezTo>
                    <a:pt x="41556" y="32632"/>
                    <a:pt x="41513" y="32757"/>
                    <a:pt x="41485" y="32808"/>
                  </a:cubicBezTo>
                  <a:lnTo>
                    <a:pt x="41488" y="32808"/>
                  </a:lnTo>
                  <a:cubicBezTo>
                    <a:pt x="41417" y="32938"/>
                    <a:pt x="41331" y="33063"/>
                    <a:pt x="41238" y="33177"/>
                  </a:cubicBezTo>
                  <a:cubicBezTo>
                    <a:pt x="41374" y="32819"/>
                    <a:pt x="41451" y="32422"/>
                    <a:pt x="41502" y="32044"/>
                  </a:cubicBezTo>
                  <a:close/>
                  <a:moveTo>
                    <a:pt x="31382" y="83060"/>
                  </a:moveTo>
                  <a:cubicBezTo>
                    <a:pt x="31425" y="83126"/>
                    <a:pt x="31464" y="83194"/>
                    <a:pt x="31495" y="83265"/>
                  </a:cubicBezTo>
                  <a:cubicBezTo>
                    <a:pt x="31491" y="83265"/>
                    <a:pt x="31486" y="83264"/>
                    <a:pt x="31482" y="83264"/>
                  </a:cubicBezTo>
                  <a:cubicBezTo>
                    <a:pt x="31424" y="83264"/>
                    <a:pt x="31367" y="83281"/>
                    <a:pt x="31317" y="83310"/>
                  </a:cubicBezTo>
                  <a:cubicBezTo>
                    <a:pt x="31339" y="83228"/>
                    <a:pt x="31359" y="83146"/>
                    <a:pt x="31379" y="83063"/>
                  </a:cubicBezTo>
                  <a:lnTo>
                    <a:pt x="31382" y="83060"/>
                  </a:lnTo>
                  <a:close/>
                  <a:moveTo>
                    <a:pt x="21818" y="84704"/>
                  </a:moveTo>
                  <a:lnTo>
                    <a:pt x="23762" y="85575"/>
                  </a:lnTo>
                  <a:cubicBezTo>
                    <a:pt x="24086" y="85722"/>
                    <a:pt x="24415" y="85884"/>
                    <a:pt x="24756" y="85989"/>
                  </a:cubicBezTo>
                  <a:cubicBezTo>
                    <a:pt x="25008" y="86068"/>
                    <a:pt x="25282" y="86086"/>
                    <a:pt x="25548" y="86086"/>
                  </a:cubicBezTo>
                  <a:cubicBezTo>
                    <a:pt x="25570" y="86086"/>
                    <a:pt x="25591" y="86086"/>
                    <a:pt x="25613" y="86086"/>
                  </a:cubicBezTo>
                  <a:lnTo>
                    <a:pt x="25638" y="86100"/>
                  </a:lnTo>
                  <a:cubicBezTo>
                    <a:pt x="26342" y="86460"/>
                    <a:pt x="27074" y="86764"/>
                    <a:pt x="27826" y="87002"/>
                  </a:cubicBezTo>
                  <a:cubicBezTo>
                    <a:pt x="28303" y="87151"/>
                    <a:pt x="28824" y="87327"/>
                    <a:pt x="29336" y="87327"/>
                  </a:cubicBezTo>
                  <a:cubicBezTo>
                    <a:pt x="29554" y="87327"/>
                    <a:pt x="29771" y="87295"/>
                    <a:pt x="29983" y="87215"/>
                  </a:cubicBezTo>
                  <a:cubicBezTo>
                    <a:pt x="30105" y="87167"/>
                    <a:pt x="30221" y="87104"/>
                    <a:pt x="30326" y="87025"/>
                  </a:cubicBezTo>
                  <a:cubicBezTo>
                    <a:pt x="30343" y="87042"/>
                    <a:pt x="30363" y="87056"/>
                    <a:pt x="30386" y="87065"/>
                  </a:cubicBezTo>
                  <a:cubicBezTo>
                    <a:pt x="30478" y="87116"/>
                    <a:pt x="30583" y="87144"/>
                    <a:pt x="30689" y="87144"/>
                  </a:cubicBezTo>
                  <a:cubicBezTo>
                    <a:pt x="30694" y="87144"/>
                    <a:pt x="30699" y="87144"/>
                    <a:pt x="30704" y="87144"/>
                  </a:cubicBezTo>
                  <a:cubicBezTo>
                    <a:pt x="30755" y="87235"/>
                    <a:pt x="30837" y="87303"/>
                    <a:pt x="30934" y="87337"/>
                  </a:cubicBezTo>
                  <a:cubicBezTo>
                    <a:pt x="32057" y="87712"/>
                    <a:pt x="33204" y="88041"/>
                    <a:pt x="34365" y="88276"/>
                  </a:cubicBezTo>
                  <a:cubicBezTo>
                    <a:pt x="34943" y="88396"/>
                    <a:pt x="35528" y="88486"/>
                    <a:pt x="36115" y="88566"/>
                  </a:cubicBezTo>
                  <a:cubicBezTo>
                    <a:pt x="36408" y="88608"/>
                    <a:pt x="36700" y="88642"/>
                    <a:pt x="36995" y="88671"/>
                  </a:cubicBezTo>
                  <a:cubicBezTo>
                    <a:pt x="37194" y="88690"/>
                    <a:pt x="37407" y="88726"/>
                    <a:pt x="37614" y="88726"/>
                  </a:cubicBezTo>
                  <a:cubicBezTo>
                    <a:pt x="37707" y="88726"/>
                    <a:pt x="37800" y="88719"/>
                    <a:pt x="37889" y="88699"/>
                  </a:cubicBezTo>
                  <a:cubicBezTo>
                    <a:pt x="37986" y="88677"/>
                    <a:pt x="38071" y="88628"/>
                    <a:pt x="38139" y="88557"/>
                  </a:cubicBezTo>
                  <a:cubicBezTo>
                    <a:pt x="38397" y="88617"/>
                    <a:pt x="38658" y="88648"/>
                    <a:pt x="38809" y="88677"/>
                  </a:cubicBezTo>
                  <a:cubicBezTo>
                    <a:pt x="39393" y="88787"/>
                    <a:pt x="39981" y="88884"/>
                    <a:pt x="40571" y="88963"/>
                  </a:cubicBezTo>
                  <a:cubicBezTo>
                    <a:pt x="41627" y="89105"/>
                    <a:pt x="42694" y="89176"/>
                    <a:pt x="43758" y="89210"/>
                  </a:cubicBezTo>
                  <a:cubicBezTo>
                    <a:pt x="43783" y="89227"/>
                    <a:pt x="43815" y="89238"/>
                    <a:pt x="43846" y="89241"/>
                  </a:cubicBezTo>
                  <a:cubicBezTo>
                    <a:pt x="44331" y="89301"/>
                    <a:pt x="44802" y="89389"/>
                    <a:pt x="45290" y="89406"/>
                  </a:cubicBezTo>
                  <a:lnTo>
                    <a:pt x="45407" y="89409"/>
                  </a:lnTo>
                  <a:cubicBezTo>
                    <a:pt x="45443" y="89463"/>
                    <a:pt x="45486" y="89511"/>
                    <a:pt x="45531" y="89556"/>
                  </a:cubicBezTo>
                  <a:cubicBezTo>
                    <a:pt x="45582" y="89603"/>
                    <a:pt x="45655" y="89625"/>
                    <a:pt x="45730" y="89625"/>
                  </a:cubicBezTo>
                  <a:cubicBezTo>
                    <a:pt x="45829" y="89625"/>
                    <a:pt x="45930" y="89586"/>
                    <a:pt x="45980" y="89508"/>
                  </a:cubicBezTo>
                  <a:cubicBezTo>
                    <a:pt x="45997" y="89480"/>
                    <a:pt x="46011" y="89451"/>
                    <a:pt x="46022" y="89423"/>
                  </a:cubicBezTo>
                  <a:cubicBezTo>
                    <a:pt x="46238" y="89426"/>
                    <a:pt x="46454" y="89429"/>
                    <a:pt x="46667" y="89431"/>
                  </a:cubicBezTo>
                  <a:cubicBezTo>
                    <a:pt x="46746" y="89432"/>
                    <a:pt x="46825" y="89433"/>
                    <a:pt x="46904" y="89433"/>
                  </a:cubicBezTo>
                  <a:cubicBezTo>
                    <a:pt x="47783" y="89433"/>
                    <a:pt x="48661" y="89377"/>
                    <a:pt x="49541" y="89304"/>
                  </a:cubicBezTo>
                  <a:cubicBezTo>
                    <a:pt x="50427" y="89233"/>
                    <a:pt x="51315" y="89148"/>
                    <a:pt x="52183" y="88955"/>
                  </a:cubicBezTo>
                  <a:cubicBezTo>
                    <a:pt x="52209" y="88949"/>
                    <a:pt x="52234" y="88943"/>
                    <a:pt x="52260" y="88938"/>
                  </a:cubicBezTo>
                  <a:cubicBezTo>
                    <a:pt x="52268" y="88938"/>
                    <a:pt x="52274" y="88940"/>
                    <a:pt x="52283" y="88943"/>
                  </a:cubicBezTo>
                  <a:cubicBezTo>
                    <a:pt x="52325" y="88949"/>
                    <a:pt x="52368" y="88951"/>
                    <a:pt x="52411" y="88951"/>
                  </a:cubicBezTo>
                  <a:cubicBezTo>
                    <a:pt x="52518" y="88951"/>
                    <a:pt x="52628" y="88938"/>
                    <a:pt x="52731" y="88932"/>
                  </a:cubicBezTo>
                  <a:cubicBezTo>
                    <a:pt x="53063" y="88915"/>
                    <a:pt x="53381" y="88833"/>
                    <a:pt x="53702" y="88750"/>
                  </a:cubicBezTo>
                  <a:cubicBezTo>
                    <a:pt x="53826" y="88719"/>
                    <a:pt x="53951" y="88685"/>
                    <a:pt x="54076" y="88648"/>
                  </a:cubicBezTo>
                  <a:cubicBezTo>
                    <a:pt x="54085" y="88674"/>
                    <a:pt x="54096" y="88699"/>
                    <a:pt x="54110" y="88719"/>
                  </a:cubicBezTo>
                  <a:cubicBezTo>
                    <a:pt x="54212" y="88858"/>
                    <a:pt x="54349" y="88932"/>
                    <a:pt x="54397" y="89111"/>
                  </a:cubicBezTo>
                  <a:cubicBezTo>
                    <a:pt x="54445" y="89301"/>
                    <a:pt x="54371" y="89485"/>
                    <a:pt x="54298" y="89661"/>
                  </a:cubicBezTo>
                  <a:lnTo>
                    <a:pt x="54300" y="89661"/>
                  </a:lnTo>
                  <a:cubicBezTo>
                    <a:pt x="54110" y="90112"/>
                    <a:pt x="53971" y="90507"/>
                    <a:pt x="53974" y="91004"/>
                  </a:cubicBezTo>
                  <a:cubicBezTo>
                    <a:pt x="53983" y="92125"/>
                    <a:pt x="54093" y="93243"/>
                    <a:pt x="54090" y="94364"/>
                  </a:cubicBezTo>
                  <a:cubicBezTo>
                    <a:pt x="54090" y="95297"/>
                    <a:pt x="54028" y="96220"/>
                    <a:pt x="53778" y="97122"/>
                  </a:cubicBezTo>
                  <a:cubicBezTo>
                    <a:pt x="53707" y="97375"/>
                    <a:pt x="53636" y="97624"/>
                    <a:pt x="53546" y="97868"/>
                  </a:cubicBezTo>
                  <a:cubicBezTo>
                    <a:pt x="52002" y="98220"/>
                    <a:pt x="50364" y="98280"/>
                    <a:pt x="48801" y="98368"/>
                  </a:cubicBezTo>
                  <a:cubicBezTo>
                    <a:pt x="47736" y="98427"/>
                    <a:pt x="46669" y="98456"/>
                    <a:pt x="45602" y="98456"/>
                  </a:cubicBezTo>
                  <a:cubicBezTo>
                    <a:pt x="44659" y="98456"/>
                    <a:pt x="43716" y="98433"/>
                    <a:pt x="42773" y="98388"/>
                  </a:cubicBezTo>
                  <a:cubicBezTo>
                    <a:pt x="38746" y="98195"/>
                    <a:pt x="34750" y="97602"/>
                    <a:pt x="30840" y="96617"/>
                  </a:cubicBezTo>
                  <a:cubicBezTo>
                    <a:pt x="29015" y="96154"/>
                    <a:pt x="27190" y="95632"/>
                    <a:pt x="25434" y="94954"/>
                  </a:cubicBezTo>
                  <a:cubicBezTo>
                    <a:pt x="24540" y="94610"/>
                    <a:pt x="23660" y="94222"/>
                    <a:pt x="22820" y="93753"/>
                  </a:cubicBezTo>
                  <a:cubicBezTo>
                    <a:pt x="22690" y="93532"/>
                    <a:pt x="22559" y="93314"/>
                    <a:pt x="22434" y="93089"/>
                  </a:cubicBezTo>
                  <a:cubicBezTo>
                    <a:pt x="22071" y="92434"/>
                    <a:pt x="21776" y="91741"/>
                    <a:pt x="21552" y="91026"/>
                  </a:cubicBezTo>
                  <a:cubicBezTo>
                    <a:pt x="21333" y="90320"/>
                    <a:pt x="21234" y="89556"/>
                    <a:pt x="21214" y="88818"/>
                  </a:cubicBezTo>
                  <a:cubicBezTo>
                    <a:pt x="21200" y="88447"/>
                    <a:pt x="21211" y="88075"/>
                    <a:pt x="21245" y="87703"/>
                  </a:cubicBezTo>
                  <a:cubicBezTo>
                    <a:pt x="21291" y="87252"/>
                    <a:pt x="21356" y="86900"/>
                    <a:pt x="21665" y="86554"/>
                  </a:cubicBezTo>
                  <a:cubicBezTo>
                    <a:pt x="21728" y="86483"/>
                    <a:pt x="21753" y="86349"/>
                    <a:pt x="21711" y="86264"/>
                  </a:cubicBezTo>
                  <a:cubicBezTo>
                    <a:pt x="21671" y="86196"/>
                    <a:pt x="21642" y="86125"/>
                    <a:pt x="21623" y="86049"/>
                  </a:cubicBezTo>
                  <a:cubicBezTo>
                    <a:pt x="21648" y="85947"/>
                    <a:pt x="21679" y="85844"/>
                    <a:pt x="21699" y="85742"/>
                  </a:cubicBezTo>
                  <a:cubicBezTo>
                    <a:pt x="21711" y="85697"/>
                    <a:pt x="21716" y="85649"/>
                    <a:pt x="21725" y="85600"/>
                  </a:cubicBezTo>
                  <a:cubicBezTo>
                    <a:pt x="21779" y="85535"/>
                    <a:pt x="21824" y="85461"/>
                    <a:pt x="21858" y="85382"/>
                  </a:cubicBezTo>
                  <a:cubicBezTo>
                    <a:pt x="21895" y="85282"/>
                    <a:pt x="21869" y="85175"/>
                    <a:pt x="21796" y="85101"/>
                  </a:cubicBezTo>
                  <a:cubicBezTo>
                    <a:pt x="21807" y="84967"/>
                    <a:pt x="21816" y="84834"/>
                    <a:pt x="21818" y="84704"/>
                  </a:cubicBezTo>
                  <a:close/>
                  <a:moveTo>
                    <a:pt x="29801" y="100516"/>
                  </a:moveTo>
                  <a:cubicBezTo>
                    <a:pt x="32040" y="101024"/>
                    <a:pt x="34308" y="101390"/>
                    <a:pt x="36581" y="101702"/>
                  </a:cubicBezTo>
                  <a:cubicBezTo>
                    <a:pt x="39169" y="102057"/>
                    <a:pt x="41771" y="102392"/>
                    <a:pt x="44385" y="102531"/>
                  </a:cubicBezTo>
                  <a:cubicBezTo>
                    <a:pt x="43690" y="102517"/>
                    <a:pt x="42997" y="102488"/>
                    <a:pt x="42305" y="102451"/>
                  </a:cubicBezTo>
                  <a:lnTo>
                    <a:pt x="42305" y="102449"/>
                  </a:lnTo>
                  <a:cubicBezTo>
                    <a:pt x="38088" y="102207"/>
                    <a:pt x="33899" y="101549"/>
                    <a:pt x="29801" y="100516"/>
                  </a:cubicBezTo>
                  <a:close/>
                  <a:moveTo>
                    <a:pt x="18805" y="0"/>
                  </a:moveTo>
                  <a:cubicBezTo>
                    <a:pt x="18743" y="0"/>
                    <a:pt x="18677" y="59"/>
                    <a:pt x="18705" y="130"/>
                  </a:cubicBezTo>
                  <a:cubicBezTo>
                    <a:pt x="19687" y="2758"/>
                    <a:pt x="19139" y="5610"/>
                    <a:pt x="18788" y="8306"/>
                  </a:cubicBezTo>
                  <a:cubicBezTo>
                    <a:pt x="18464" y="10800"/>
                    <a:pt x="18328" y="13331"/>
                    <a:pt x="18555" y="15837"/>
                  </a:cubicBezTo>
                  <a:cubicBezTo>
                    <a:pt x="18680" y="17205"/>
                    <a:pt x="18958" y="18564"/>
                    <a:pt x="19029" y="19935"/>
                  </a:cubicBezTo>
                  <a:cubicBezTo>
                    <a:pt x="19100" y="21320"/>
                    <a:pt x="19046" y="22719"/>
                    <a:pt x="19199" y="24095"/>
                  </a:cubicBezTo>
                  <a:cubicBezTo>
                    <a:pt x="19466" y="26465"/>
                    <a:pt x="20221" y="28744"/>
                    <a:pt x="20507" y="31119"/>
                  </a:cubicBezTo>
                  <a:cubicBezTo>
                    <a:pt x="20536" y="31341"/>
                    <a:pt x="20709" y="31454"/>
                    <a:pt x="20885" y="31463"/>
                  </a:cubicBezTo>
                  <a:cubicBezTo>
                    <a:pt x="20893" y="31539"/>
                    <a:pt x="20924" y="31610"/>
                    <a:pt x="20970" y="31667"/>
                  </a:cubicBezTo>
                  <a:cubicBezTo>
                    <a:pt x="20842" y="31880"/>
                    <a:pt x="20717" y="32112"/>
                    <a:pt x="20581" y="32322"/>
                  </a:cubicBezTo>
                  <a:cubicBezTo>
                    <a:pt x="20374" y="32373"/>
                    <a:pt x="20172" y="32427"/>
                    <a:pt x="20014" y="32484"/>
                  </a:cubicBezTo>
                  <a:cubicBezTo>
                    <a:pt x="19531" y="32666"/>
                    <a:pt x="19040" y="32808"/>
                    <a:pt x="18524" y="32839"/>
                  </a:cubicBezTo>
                  <a:cubicBezTo>
                    <a:pt x="18320" y="32852"/>
                    <a:pt x="18117" y="32859"/>
                    <a:pt x="17914" y="32859"/>
                  </a:cubicBezTo>
                  <a:cubicBezTo>
                    <a:pt x="17264" y="32859"/>
                    <a:pt x="16618" y="32787"/>
                    <a:pt x="15987" y="32601"/>
                  </a:cubicBezTo>
                  <a:cubicBezTo>
                    <a:pt x="14741" y="32234"/>
                    <a:pt x="14727" y="31295"/>
                    <a:pt x="14769" y="30186"/>
                  </a:cubicBezTo>
                  <a:cubicBezTo>
                    <a:pt x="14815" y="29096"/>
                    <a:pt x="14815" y="28009"/>
                    <a:pt x="14857" y="26919"/>
                  </a:cubicBezTo>
                  <a:cubicBezTo>
                    <a:pt x="14859" y="26895"/>
                    <a:pt x="14841" y="26883"/>
                    <a:pt x="14822" y="26883"/>
                  </a:cubicBezTo>
                  <a:cubicBezTo>
                    <a:pt x="14804" y="26883"/>
                    <a:pt x="14786" y="26893"/>
                    <a:pt x="14781" y="26913"/>
                  </a:cubicBezTo>
                  <a:cubicBezTo>
                    <a:pt x="14670" y="27331"/>
                    <a:pt x="14508" y="27844"/>
                    <a:pt x="14355" y="28398"/>
                  </a:cubicBezTo>
                  <a:cubicBezTo>
                    <a:pt x="14255" y="28609"/>
                    <a:pt x="13828" y="29464"/>
                    <a:pt x="13513" y="29464"/>
                  </a:cubicBezTo>
                  <a:cubicBezTo>
                    <a:pt x="13401" y="29464"/>
                    <a:pt x="13303" y="29354"/>
                    <a:pt x="13240" y="29067"/>
                  </a:cubicBezTo>
                  <a:cubicBezTo>
                    <a:pt x="13118" y="28505"/>
                    <a:pt x="13083" y="27929"/>
                    <a:pt x="13140" y="27356"/>
                  </a:cubicBezTo>
                  <a:cubicBezTo>
                    <a:pt x="13347" y="26763"/>
                    <a:pt x="13594" y="26187"/>
                    <a:pt x="13887" y="25628"/>
                  </a:cubicBezTo>
                  <a:cubicBezTo>
                    <a:pt x="14834" y="23783"/>
                    <a:pt x="16100" y="22115"/>
                    <a:pt x="16917" y="20205"/>
                  </a:cubicBezTo>
                  <a:cubicBezTo>
                    <a:pt x="17346" y="19217"/>
                    <a:pt x="17664" y="18184"/>
                    <a:pt x="17862" y="17129"/>
                  </a:cubicBezTo>
                  <a:cubicBezTo>
                    <a:pt x="18169" y="16008"/>
                    <a:pt x="18322" y="14850"/>
                    <a:pt x="18319" y="13686"/>
                  </a:cubicBezTo>
                  <a:cubicBezTo>
                    <a:pt x="18309" y="12020"/>
                    <a:pt x="18080" y="7403"/>
                    <a:pt x="15611" y="7403"/>
                  </a:cubicBezTo>
                  <a:cubicBezTo>
                    <a:pt x="15481" y="7403"/>
                    <a:pt x="15344" y="7416"/>
                    <a:pt x="15201" y="7443"/>
                  </a:cubicBezTo>
                  <a:cubicBezTo>
                    <a:pt x="15110" y="7460"/>
                    <a:pt x="15127" y="7576"/>
                    <a:pt x="15186" y="7616"/>
                  </a:cubicBezTo>
                  <a:cubicBezTo>
                    <a:pt x="15308" y="7701"/>
                    <a:pt x="15425" y="7795"/>
                    <a:pt x="15535" y="7894"/>
                  </a:cubicBezTo>
                  <a:cubicBezTo>
                    <a:pt x="18485" y="15078"/>
                    <a:pt x="11636" y="22288"/>
                    <a:pt x="4592" y="22288"/>
                  </a:cubicBezTo>
                  <a:cubicBezTo>
                    <a:pt x="4140" y="22288"/>
                    <a:pt x="3687" y="22258"/>
                    <a:pt x="3236" y="22197"/>
                  </a:cubicBezTo>
                  <a:cubicBezTo>
                    <a:pt x="2592" y="22052"/>
                    <a:pt x="1942" y="21885"/>
                    <a:pt x="1267" y="21715"/>
                  </a:cubicBezTo>
                  <a:cubicBezTo>
                    <a:pt x="989" y="21615"/>
                    <a:pt x="710" y="21502"/>
                    <a:pt x="441" y="21374"/>
                  </a:cubicBezTo>
                  <a:cubicBezTo>
                    <a:pt x="420" y="21364"/>
                    <a:pt x="398" y="21359"/>
                    <a:pt x="376" y="21359"/>
                  </a:cubicBezTo>
                  <a:cubicBezTo>
                    <a:pt x="340" y="21359"/>
                    <a:pt x="303" y="21372"/>
                    <a:pt x="273" y="21397"/>
                  </a:cubicBezTo>
                  <a:cubicBezTo>
                    <a:pt x="248" y="21374"/>
                    <a:pt x="222" y="21357"/>
                    <a:pt x="197" y="21334"/>
                  </a:cubicBezTo>
                  <a:cubicBezTo>
                    <a:pt x="177" y="21317"/>
                    <a:pt x="155" y="21309"/>
                    <a:pt x="133" y="21309"/>
                  </a:cubicBezTo>
                  <a:cubicBezTo>
                    <a:pt x="63" y="21309"/>
                    <a:pt x="1" y="21388"/>
                    <a:pt x="46" y="21462"/>
                  </a:cubicBezTo>
                  <a:cubicBezTo>
                    <a:pt x="376" y="22015"/>
                    <a:pt x="787" y="22518"/>
                    <a:pt x="1261" y="22952"/>
                  </a:cubicBezTo>
                  <a:cubicBezTo>
                    <a:pt x="2754" y="24669"/>
                    <a:pt x="5058" y="24967"/>
                    <a:pt x="7147" y="26176"/>
                  </a:cubicBezTo>
                  <a:cubicBezTo>
                    <a:pt x="8410" y="26905"/>
                    <a:pt x="9567" y="29147"/>
                    <a:pt x="9207" y="30651"/>
                  </a:cubicBezTo>
                  <a:cubicBezTo>
                    <a:pt x="9071" y="31221"/>
                    <a:pt x="8776" y="31551"/>
                    <a:pt x="8395" y="31743"/>
                  </a:cubicBezTo>
                  <a:cubicBezTo>
                    <a:pt x="7913" y="31803"/>
                    <a:pt x="7439" y="31894"/>
                    <a:pt x="6971" y="32016"/>
                  </a:cubicBezTo>
                  <a:cubicBezTo>
                    <a:pt x="6222" y="32044"/>
                    <a:pt x="5438" y="32002"/>
                    <a:pt x="4857" y="32257"/>
                  </a:cubicBezTo>
                  <a:cubicBezTo>
                    <a:pt x="4814" y="32271"/>
                    <a:pt x="4817" y="32337"/>
                    <a:pt x="4862" y="32348"/>
                  </a:cubicBezTo>
                  <a:cubicBezTo>
                    <a:pt x="5196" y="32462"/>
                    <a:pt x="5593" y="32498"/>
                    <a:pt x="6000" y="32498"/>
                  </a:cubicBezTo>
                  <a:cubicBezTo>
                    <a:pt x="6526" y="32498"/>
                    <a:pt x="7069" y="32437"/>
                    <a:pt x="7516" y="32402"/>
                  </a:cubicBezTo>
                  <a:cubicBezTo>
                    <a:pt x="7731" y="32385"/>
                    <a:pt x="7970" y="32376"/>
                    <a:pt x="8208" y="32348"/>
                  </a:cubicBezTo>
                  <a:cubicBezTo>
                    <a:pt x="8392" y="32344"/>
                    <a:pt x="8577" y="32342"/>
                    <a:pt x="8762" y="32342"/>
                  </a:cubicBezTo>
                  <a:cubicBezTo>
                    <a:pt x="9948" y="32342"/>
                    <a:pt x="11137" y="32444"/>
                    <a:pt x="12065" y="32947"/>
                  </a:cubicBezTo>
                  <a:cubicBezTo>
                    <a:pt x="13975" y="33985"/>
                    <a:pt x="14934" y="35796"/>
                    <a:pt x="15178" y="37927"/>
                  </a:cubicBezTo>
                  <a:cubicBezTo>
                    <a:pt x="15368" y="39587"/>
                    <a:pt x="15252" y="41287"/>
                    <a:pt x="14877" y="42916"/>
                  </a:cubicBezTo>
                  <a:cubicBezTo>
                    <a:pt x="14148" y="46089"/>
                    <a:pt x="12550" y="48660"/>
                    <a:pt x="11213" y="51569"/>
                  </a:cubicBezTo>
                  <a:cubicBezTo>
                    <a:pt x="11184" y="51627"/>
                    <a:pt x="11234" y="51704"/>
                    <a:pt x="11293" y="51704"/>
                  </a:cubicBezTo>
                  <a:cubicBezTo>
                    <a:pt x="11309" y="51704"/>
                    <a:pt x="11325" y="51698"/>
                    <a:pt x="11341" y="51685"/>
                  </a:cubicBezTo>
                  <a:cubicBezTo>
                    <a:pt x="15306" y="48362"/>
                    <a:pt x="17641" y="41188"/>
                    <a:pt x="15859" y="35932"/>
                  </a:cubicBezTo>
                  <a:lnTo>
                    <a:pt x="15859" y="35932"/>
                  </a:lnTo>
                  <a:cubicBezTo>
                    <a:pt x="16313" y="36134"/>
                    <a:pt x="16795" y="36264"/>
                    <a:pt x="17292" y="36315"/>
                  </a:cubicBezTo>
                  <a:cubicBezTo>
                    <a:pt x="17492" y="36335"/>
                    <a:pt x="17694" y="36345"/>
                    <a:pt x="17896" y="36345"/>
                  </a:cubicBezTo>
                  <a:cubicBezTo>
                    <a:pt x="19134" y="36345"/>
                    <a:pt x="20394" y="35973"/>
                    <a:pt x="21370" y="35231"/>
                  </a:cubicBezTo>
                  <a:cubicBezTo>
                    <a:pt x="21878" y="36131"/>
                    <a:pt x="22829" y="36387"/>
                    <a:pt x="23864" y="36387"/>
                  </a:cubicBezTo>
                  <a:cubicBezTo>
                    <a:pt x="24991" y="36387"/>
                    <a:pt x="26219" y="36084"/>
                    <a:pt x="27088" y="35978"/>
                  </a:cubicBezTo>
                  <a:cubicBezTo>
                    <a:pt x="27441" y="35935"/>
                    <a:pt x="27795" y="35911"/>
                    <a:pt x="28146" y="35911"/>
                  </a:cubicBezTo>
                  <a:cubicBezTo>
                    <a:pt x="28961" y="35911"/>
                    <a:pt x="29758" y="36040"/>
                    <a:pt x="30482" y="36364"/>
                  </a:cubicBezTo>
                  <a:cubicBezTo>
                    <a:pt x="31331" y="36954"/>
                    <a:pt x="32114" y="37652"/>
                    <a:pt x="32721" y="38464"/>
                  </a:cubicBezTo>
                  <a:cubicBezTo>
                    <a:pt x="33669" y="40249"/>
                    <a:pt x="34512" y="42076"/>
                    <a:pt x="34977" y="44077"/>
                  </a:cubicBezTo>
                  <a:cubicBezTo>
                    <a:pt x="35378" y="45797"/>
                    <a:pt x="35687" y="47559"/>
                    <a:pt x="35724" y="49327"/>
                  </a:cubicBezTo>
                  <a:cubicBezTo>
                    <a:pt x="35761" y="50981"/>
                    <a:pt x="35576" y="52627"/>
                    <a:pt x="35602" y="54279"/>
                  </a:cubicBezTo>
                  <a:cubicBezTo>
                    <a:pt x="35603" y="54313"/>
                    <a:pt x="35631" y="54332"/>
                    <a:pt x="35659" y="54332"/>
                  </a:cubicBezTo>
                  <a:cubicBezTo>
                    <a:pt x="35682" y="54332"/>
                    <a:pt x="35705" y="54319"/>
                    <a:pt x="35712" y="54290"/>
                  </a:cubicBezTo>
                  <a:cubicBezTo>
                    <a:pt x="36623" y="50726"/>
                    <a:pt x="36745" y="46818"/>
                    <a:pt x="35829" y="43245"/>
                  </a:cubicBezTo>
                  <a:cubicBezTo>
                    <a:pt x="35636" y="42493"/>
                    <a:pt x="35420" y="41750"/>
                    <a:pt x="35165" y="41018"/>
                  </a:cubicBezTo>
                  <a:cubicBezTo>
                    <a:pt x="34932" y="40229"/>
                    <a:pt x="34657" y="39440"/>
                    <a:pt x="35131" y="38679"/>
                  </a:cubicBezTo>
                  <a:cubicBezTo>
                    <a:pt x="35724" y="37726"/>
                    <a:pt x="36748" y="37206"/>
                    <a:pt x="37730" y="36718"/>
                  </a:cubicBezTo>
                  <a:cubicBezTo>
                    <a:pt x="37776" y="36698"/>
                    <a:pt x="37821" y="36676"/>
                    <a:pt x="37866" y="36653"/>
                  </a:cubicBezTo>
                  <a:cubicBezTo>
                    <a:pt x="37898" y="36636"/>
                    <a:pt x="37932" y="36619"/>
                    <a:pt x="37963" y="36602"/>
                  </a:cubicBezTo>
                  <a:cubicBezTo>
                    <a:pt x="38738" y="36219"/>
                    <a:pt x="39932" y="35714"/>
                    <a:pt x="40798" y="35013"/>
                  </a:cubicBezTo>
                  <a:lnTo>
                    <a:pt x="40798" y="35013"/>
                  </a:lnTo>
                  <a:cubicBezTo>
                    <a:pt x="40781" y="35580"/>
                    <a:pt x="41368" y="36202"/>
                    <a:pt x="41839" y="36471"/>
                  </a:cubicBezTo>
                  <a:cubicBezTo>
                    <a:pt x="42465" y="36829"/>
                    <a:pt x="43223" y="37067"/>
                    <a:pt x="43969" y="37067"/>
                  </a:cubicBezTo>
                  <a:cubicBezTo>
                    <a:pt x="44347" y="37067"/>
                    <a:pt x="44721" y="37006"/>
                    <a:pt x="45075" y="36869"/>
                  </a:cubicBezTo>
                  <a:cubicBezTo>
                    <a:pt x="47220" y="36034"/>
                    <a:pt x="48985" y="34408"/>
                    <a:pt x="51369" y="34173"/>
                  </a:cubicBezTo>
                  <a:cubicBezTo>
                    <a:pt x="51873" y="34123"/>
                    <a:pt x="52382" y="34104"/>
                    <a:pt x="52893" y="34104"/>
                  </a:cubicBezTo>
                  <a:cubicBezTo>
                    <a:pt x="54429" y="34104"/>
                    <a:pt x="55990" y="34276"/>
                    <a:pt x="57507" y="34315"/>
                  </a:cubicBezTo>
                  <a:cubicBezTo>
                    <a:pt x="57547" y="34315"/>
                    <a:pt x="57547" y="34261"/>
                    <a:pt x="57513" y="34249"/>
                  </a:cubicBezTo>
                  <a:cubicBezTo>
                    <a:pt x="57487" y="34238"/>
                    <a:pt x="57462" y="34232"/>
                    <a:pt x="57436" y="34224"/>
                  </a:cubicBezTo>
                  <a:cubicBezTo>
                    <a:pt x="57442" y="34224"/>
                    <a:pt x="57442" y="34221"/>
                    <a:pt x="57445" y="34218"/>
                  </a:cubicBezTo>
                  <a:cubicBezTo>
                    <a:pt x="57677" y="34266"/>
                    <a:pt x="57913" y="34300"/>
                    <a:pt x="58151" y="34329"/>
                  </a:cubicBezTo>
                  <a:cubicBezTo>
                    <a:pt x="59428" y="34936"/>
                    <a:pt x="59780" y="36979"/>
                    <a:pt x="59951" y="38231"/>
                  </a:cubicBezTo>
                  <a:cubicBezTo>
                    <a:pt x="60144" y="39636"/>
                    <a:pt x="60249" y="41049"/>
                    <a:pt x="60271" y="42465"/>
                  </a:cubicBezTo>
                  <a:cubicBezTo>
                    <a:pt x="60336" y="46276"/>
                    <a:pt x="60189" y="50082"/>
                    <a:pt x="59213" y="53785"/>
                  </a:cubicBezTo>
                  <a:cubicBezTo>
                    <a:pt x="58149" y="57826"/>
                    <a:pt x="56466" y="62055"/>
                    <a:pt x="53477" y="65083"/>
                  </a:cubicBezTo>
                  <a:cubicBezTo>
                    <a:pt x="50194" y="68417"/>
                    <a:pt x="45898" y="69095"/>
                    <a:pt x="41394" y="69416"/>
                  </a:cubicBezTo>
                  <a:cubicBezTo>
                    <a:pt x="41243" y="69425"/>
                    <a:pt x="41258" y="69635"/>
                    <a:pt x="41402" y="69643"/>
                  </a:cubicBezTo>
                  <a:cubicBezTo>
                    <a:pt x="41573" y="69652"/>
                    <a:pt x="41737" y="69657"/>
                    <a:pt x="41905" y="69663"/>
                  </a:cubicBezTo>
                  <a:cubicBezTo>
                    <a:pt x="43278" y="70154"/>
                    <a:pt x="45452" y="70696"/>
                    <a:pt x="45506" y="72518"/>
                  </a:cubicBezTo>
                  <a:cubicBezTo>
                    <a:pt x="45554" y="74127"/>
                    <a:pt x="44320" y="74476"/>
                    <a:pt x="43082" y="74731"/>
                  </a:cubicBezTo>
                  <a:cubicBezTo>
                    <a:pt x="43040" y="74737"/>
                    <a:pt x="42994" y="74740"/>
                    <a:pt x="42952" y="74745"/>
                  </a:cubicBezTo>
                  <a:cubicBezTo>
                    <a:pt x="42912" y="74751"/>
                    <a:pt x="42875" y="74763"/>
                    <a:pt x="42841" y="74782"/>
                  </a:cubicBezTo>
                  <a:lnTo>
                    <a:pt x="42773" y="74794"/>
                  </a:lnTo>
                  <a:cubicBezTo>
                    <a:pt x="42685" y="74771"/>
                    <a:pt x="42600" y="74743"/>
                    <a:pt x="42509" y="74723"/>
                  </a:cubicBezTo>
                  <a:cubicBezTo>
                    <a:pt x="42501" y="74721"/>
                    <a:pt x="42493" y="74721"/>
                    <a:pt x="42484" y="74721"/>
                  </a:cubicBezTo>
                  <a:cubicBezTo>
                    <a:pt x="42401" y="74721"/>
                    <a:pt x="42332" y="74797"/>
                    <a:pt x="42347" y="74885"/>
                  </a:cubicBezTo>
                  <a:cubicBezTo>
                    <a:pt x="42313" y="74893"/>
                    <a:pt x="42276" y="74902"/>
                    <a:pt x="42240" y="74910"/>
                  </a:cubicBezTo>
                  <a:cubicBezTo>
                    <a:pt x="42203" y="74919"/>
                    <a:pt x="42211" y="74978"/>
                    <a:pt x="42251" y="74981"/>
                  </a:cubicBezTo>
                  <a:cubicBezTo>
                    <a:pt x="42308" y="74984"/>
                    <a:pt x="42367" y="74984"/>
                    <a:pt x="42427" y="74984"/>
                  </a:cubicBezTo>
                  <a:lnTo>
                    <a:pt x="42628" y="75063"/>
                  </a:lnTo>
                  <a:cubicBezTo>
                    <a:pt x="42620" y="75129"/>
                    <a:pt x="42623" y="75194"/>
                    <a:pt x="42643" y="75259"/>
                  </a:cubicBezTo>
                  <a:cubicBezTo>
                    <a:pt x="43326" y="77623"/>
                    <a:pt x="43837" y="80049"/>
                    <a:pt x="44300" y="82470"/>
                  </a:cubicBezTo>
                  <a:cubicBezTo>
                    <a:pt x="44484" y="83446"/>
                    <a:pt x="44655" y="84425"/>
                    <a:pt x="44811" y="85407"/>
                  </a:cubicBezTo>
                  <a:cubicBezTo>
                    <a:pt x="44799" y="85737"/>
                    <a:pt x="44731" y="86071"/>
                    <a:pt x="44467" y="86131"/>
                  </a:cubicBezTo>
                  <a:cubicBezTo>
                    <a:pt x="44454" y="86134"/>
                    <a:pt x="44441" y="86135"/>
                    <a:pt x="44427" y="86135"/>
                  </a:cubicBezTo>
                  <a:cubicBezTo>
                    <a:pt x="44145" y="86135"/>
                    <a:pt x="43803" y="85506"/>
                    <a:pt x="43670" y="85311"/>
                  </a:cubicBezTo>
                  <a:cubicBezTo>
                    <a:pt x="43380" y="84882"/>
                    <a:pt x="43133" y="84431"/>
                    <a:pt x="42926" y="83960"/>
                  </a:cubicBezTo>
                  <a:cubicBezTo>
                    <a:pt x="42714" y="83468"/>
                    <a:pt x="42501" y="82429"/>
                    <a:pt x="41826" y="82429"/>
                  </a:cubicBezTo>
                  <a:cubicBezTo>
                    <a:pt x="41753" y="82429"/>
                    <a:pt x="41674" y="82441"/>
                    <a:pt x="41590" y="82467"/>
                  </a:cubicBezTo>
                  <a:cubicBezTo>
                    <a:pt x="41255" y="82572"/>
                    <a:pt x="41070" y="82887"/>
                    <a:pt x="40965" y="83202"/>
                  </a:cubicBezTo>
                  <a:cubicBezTo>
                    <a:pt x="40826" y="83622"/>
                    <a:pt x="40753" y="84056"/>
                    <a:pt x="40605" y="84474"/>
                  </a:cubicBezTo>
                  <a:cubicBezTo>
                    <a:pt x="40313" y="85294"/>
                    <a:pt x="39844" y="86083"/>
                    <a:pt x="39053" y="86500"/>
                  </a:cubicBezTo>
                  <a:cubicBezTo>
                    <a:pt x="38377" y="86853"/>
                    <a:pt x="37568" y="86955"/>
                    <a:pt x="36799" y="86955"/>
                  </a:cubicBezTo>
                  <a:cubicBezTo>
                    <a:pt x="36653" y="86955"/>
                    <a:pt x="36509" y="86952"/>
                    <a:pt x="36368" y="86945"/>
                  </a:cubicBezTo>
                  <a:cubicBezTo>
                    <a:pt x="35576" y="86909"/>
                    <a:pt x="34799" y="86769"/>
                    <a:pt x="34089" y="86403"/>
                  </a:cubicBezTo>
                  <a:cubicBezTo>
                    <a:pt x="33737" y="86222"/>
                    <a:pt x="33405" y="86003"/>
                    <a:pt x="33161" y="85685"/>
                  </a:cubicBezTo>
                  <a:cubicBezTo>
                    <a:pt x="32909" y="85351"/>
                    <a:pt x="32778" y="84939"/>
                    <a:pt x="32665" y="84539"/>
                  </a:cubicBezTo>
                  <a:cubicBezTo>
                    <a:pt x="32460" y="83801"/>
                    <a:pt x="32123" y="82904"/>
                    <a:pt x="31359" y="82595"/>
                  </a:cubicBezTo>
                  <a:cubicBezTo>
                    <a:pt x="31339" y="82586"/>
                    <a:pt x="31319" y="82582"/>
                    <a:pt x="31299" y="82582"/>
                  </a:cubicBezTo>
                  <a:cubicBezTo>
                    <a:pt x="31227" y="82582"/>
                    <a:pt x="31162" y="82633"/>
                    <a:pt x="31146" y="82709"/>
                  </a:cubicBezTo>
                  <a:cubicBezTo>
                    <a:pt x="31081" y="83080"/>
                    <a:pt x="31036" y="83461"/>
                    <a:pt x="30934" y="83824"/>
                  </a:cubicBezTo>
                  <a:cubicBezTo>
                    <a:pt x="30831" y="84193"/>
                    <a:pt x="30658" y="84536"/>
                    <a:pt x="30553" y="84908"/>
                  </a:cubicBezTo>
                  <a:cubicBezTo>
                    <a:pt x="30434" y="85334"/>
                    <a:pt x="30355" y="85915"/>
                    <a:pt x="29989" y="86216"/>
                  </a:cubicBezTo>
                  <a:cubicBezTo>
                    <a:pt x="29808" y="86364"/>
                    <a:pt x="29611" y="86417"/>
                    <a:pt x="29408" y="86417"/>
                  </a:cubicBezTo>
                  <a:cubicBezTo>
                    <a:pt x="29037" y="86417"/>
                    <a:pt x="28645" y="86239"/>
                    <a:pt x="28294" y="86137"/>
                  </a:cubicBezTo>
                  <a:cubicBezTo>
                    <a:pt x="26813" y="85708"/>
                    <a:pt x="25034" y="85473"/>
                    <a:pt x="23694" y="84624"/>
                  </a:cubicBezTo>
                  <a:cubicBezTo>
                    <a:pt x="22480" y="83855"/>
                    <a:pt x="21657" y="83012"/>
                    <a:pt x="21018" y="81727"/>
                  </a:cubicBezTo>
                  <a:cubicBezTo>
                    <a:pt x="19880" y="79439"/>
                    <a:pt x="19857" y="76414"/>
                    <a:pt x="20817" y="74059"/>
                  </a:cubicBezTo>
                  <a:cubicBezTo>
                    <a:pt x="21245" y="73003"/>
                    <a:pt x="22153" y="72430"/>
                    <a:pt x="23076" y="71842"/>
                  </a:cubicBezTo>
                  <a:cubicBezTo>
                    <a:pt x="23206" y="71760"/>
                    <a:pt x="23212" y="71533"/>
                    <a:pt x="23061" y="71468"/>
                  </a:cubicBezTo>
                  <a:cubicBezTo>
                    <a:pt x="21387" y="70736"/>
                    <a:pt x="19673" y="70154"/>
                    <a:pt x="18101" y="69197"/>
                  </a:cubicBezTo>
                  <a:cubicBezTo>
                    <a:pt x="16214" y="68045"/>
                    <a:pt x="14786" y="66723"/>
                    <a:pt x="13376" y="65034"/>
                  </a:cubicBezTo>
                  <a:cubicBezTo>
                    <a:pt x="13366" y="65023"/>
                    <a:pt x="13351" y="65018"/>
                    <a:pt x="13336" y="65018"/>
                  </a:cubicBezTo>
                  <a:cubicBezTo>
                    <a:pt x="13307" y="65018"/>
                    <a:pt x="13278" y="65038"/>
                    <a:pt x="13293" y="65074"/>
                  </a:cubicBezTo>
                  <a:cubicBezTo>
                    <a:pt x="13728" y="66013"/>
                    <a:pt x="14375" y="66873"/>
                    <a:pt x="15149" y="67654"/>
                  </a:cubicBezTo>
                  <a:cubicBezTo>
                    <a:pt x="15777" y="69467"/>
                    <a:pt x="16898" y="70997"/>
                    <a:pt x="17326" y="72909"/>
                  </a:cubicBezTo>
                  <a:cubicBezTo>
                    <a:pt x="17789" y="74981"/>
                    <a:pt x="17962" y="77070"/>
                    <a:pt x="18053" y="79184"/>
                  </a:cubicBezTo>
                  <a:lnTo>
                    <a:pt x="18339" y="78965"/>
                  </a:lnTo>
                  <a:lnTo>
                    <a:pt x="18339" y="79014"/>
                  </a:lnTo>
                  <a:cubicBezTo>
                    <a:pt x="17826" y="79383"/>
                    <a:pt x="17491" y="80089"/>
                    <a:pt x="17247" y="80645"/>
                  </a:cubicBezTo>
                  <a:cubicBezTo>
                    <a:pt x="16971" y="81301"/>
                    <a:pt x="16773" y="81985"/>
                    <a:pt x="16662" y="82686"/>
                  </a:cubicBezTo>
                  <a:cubicBezTo>
                    <a:pt x="16526" y="83534"/>
                    <a:pt x="16469" y="84482"/>
                    <a:pt x="16685" y="85339"/>
                  </a:cubicBezTo>
                  <a:cubicBezTo>
                    <a:pt x="16514" y="87107"/>
                    <a:pt x="16659" y="88895"/>
                    <a:pt x="16861" y="90655"/>
                  </a:cubicBezTo>
                  <a:cubicBezTo>
                    <a:pt x="17045" y="92283"/>
                    <a:pt x="17238" y="94105"/>
                    <a:pt x="18294" y="95431"/>
                  </a:cubicBezTo>
                  <a:cubicBezTo>
                    <a:pt x="18612" y="95822"/>
                    <a:pt x="18978" y="96171"/>
                    <a:pt x="19381" y="96475"/>
                  </a:cubicBezTo>
                  <a:cubicBezTo>
                    <a:pt x="19349" y="96509"/>
                    <a:pt x="19321" y="96546"/>
                    <a:pt x="19301" y="96588"/>
                  </a:cubicBezTo>
                  <a:cubicBezTo>
                    <a:pt x="19199" y="96793"/>
                    <a:pt x="19219" y="97034"/>
                    <a:pt x="19230" y="97253"/>
                  </a:cubicBezTo>
                  <a:cubicBezTo>
                    <a:pt x="19244" y="97593"/>
                    <a:pt x="19264" y="97934"/>
                    <a:pt x="19284" y="98274"/>
                  </a:cubicBezTo>
                  <a:cubicBezTo>
                    <a:pt x="19321" y="98930"/>
                    <a:pt x="19355" y="99588"/>
                    <a:pt x="19395" y="100244"/>
                  </a:cubicBezTo>
                  <a:cubicBezTo>
                    <a:pt x="19551" y="102826"/>
                    <a:pt x="19718" y="105409"/>
                    <a:pt x="19866" y="107991"/>
                  </a:cubicBezTo>
                  <a:cubicBezTo>
                    <a:pt x="20167" y="113204"/>
                    <a:pt x="20479" y="118414"/>
                    <a:pt x="20802" y="123625"/>
                  </a:cubicBezTo>
                  <a:cubicBezTo>
                    <a:pt x="20896" y="125075"/>
                    <a:pt x="20987" y="126525"/>
                    <a:pt x="21078" y="127972"/>
                  </a:cubicBezTo>
                  <a:cubicBezTo>
                    <a:pt x="21100" y="128336"/>
                    <a:pt x="21115" y="128699"/>
                    <a:pt x="21151" y="129059"/>
                  </a:cubicBezTo>
                  <a:cubicBezTo>
                    <a:pt x="21188" y="129420"/>
                    <a:pt x="21274" y="129777"/>
                    <a:pt x="21327" y="130135"/>
                  </a:cubicBezTo>
                  <a:lnTo>
                    <a:pt x="27894" y="129567"/>
                  </a:lnTo>
                  <a:cubicBezTo>
                    <a:pt x="27977" y="128304"/>
                    <a:pt x="27988" y="127745"/>
                    <a:pt x="27996" y="126482"/>
                  </a:cubicBezTo>
                  <a:cubicBezTo>
                    <a:pt x="28002" y="125197"/>
                    <a:pt x="28013" y="123914"/>
                    <a:pt x="28028" y="122634"/>
                  </a:cubicBezTo>
                  <a:cubicBezTo>
                    <a:pt x="28059" y="120109"/>
                    <a:pt x="28079" y="117580"/>
                    <a:pt x="28155" y="115057"/>
                  </a:cubicBezTo>
                  <a:cubicBezTo>
                    <a:pt x="28229" y="112634"/>
                    <a:pt x="28397" y="110199"/>
                    <a:pt x="28950" y="107829"/>
                  </a:cubicBezTo>
                  <a:cubicBezTo>
                    <a:pt x="29347" y="106129"/>
                    <a:pt x="30153" y="104012"/>
                    <a:pt x="32142" y="103743"/>
                  </a:cubicBezTo>
                  <a:cubicBezTo>
                    <a:pt x="32250" y="103729"/>
                    <a:pt x="32360" y="103721"/>
                    <a:pt x="32469" y="103721"/>
                  </a:cubicBezTo>
                  <a:cubicBezTo>
                    <a:pt x="32796" y="103721"/>
                    <a:pt x="33122" y="103790"/>
                    <a:pt x="33405" y="103956"/>
                  </a:cubicBezTo>
                  <a:cubicBezTo>
                    <a:pt x="33891" y="104242"/>
                    <a:pt x="34137" y="104759"/>
                    <a:pt x="34291" y="105281"/>
                  </a:cubicBezTo>
                  <a:cubicBezTo>
                    <a:pt x="34504" y="106041"/>
                    <a:pt x="34660" y="106816"/>
                    <a:pt x="34748" y="107602"/>
                  </a:cubicBezTo>
                  <a:cubicBezTo>
                    <a:pt x="34708" y="108209"/>
                    <a:pt x="34756" y="108820"/>
                    <a:pt x="34887" y="109413"/>
                  </a:cubicBezTo>
                  <a:cubicBezTo>
                    <a:pt x="34920" y="109556"/>
                    <a:pt x="35028" y="109625"/>
                    <a:pt x="35135" y="109625"/>
                  </a:cubicBezTo>
                  <a:cubicBezTo>
                    <a:pt x="35259" y="109625"/>
                    <a:pt x="35380" y="109533"/>
                    <a:pt x="35380" y="109362"/>
                  </a:cubicBezTo>
                  <a:cubicBezTo>
                    <a:pt x="35375" y="108647"/>
                    <a:pt x="35329" y="107934"/>
                    <a:pt x="35241" y="107225"/>
                  </a:cubicBezTo>
                  <a:cubicBezTo>
                    <a:pt x="35292" y="106879"/>
                    <a:pt x="35386" y="106538"/>
                    <a:pt x="35520" y="106212"/>
                  </a:cubicBezTo>
                  <a:cubicBezTo>
                    <a:pt x="35684" y="105817"/>
                    <a:pt x="35911" y="105255"/>
                    <a:pt x="36257" y="104977"/>
                  </a:cubicBezTo>
                  <a:cubicBezTo>
                    <a:pt x="36361" y="104893"/>
                    <a:pt x="36472" y="104858"/>
                    <a:pt x="36584" y="104858"/>
                  </a:cubicBezTo>
                  <a:cubicBezTo>
                    <a:pt x="36836" y="104858"/>
                    <a:pt x="37091" y="105032"/>
                    <a:pt x="37268" y="105213"/>
                  </a:cubicBezTo>
                  <a:cubicBezTo>
                    <a:pt x="37614" y="105567"/>
                    <a:pt x="37727" y="106092"/>
                    <a:pt x="37830" y="106561"/>
                  </a:cubicBezTo>
                  <a:cubicBezTo>
                    <a:pt x="37952" y="107123"/>
                    <a:pt x="38000" y="107701"/>
                    <a:pt x="38065" y="108272"/>
                  </a:cubicBezTo>
                  <a:cubicBezTo>
                    <a:pt x="38196" y="109450"/>
                    <a:pt x="38306" y="110630"/>
                    <a:pt x="38391" y="111814"/>
                  </a:cubicBezTo>
                  <a:cubicBezTo>
                    <a:pt x="38431" y="112358"/>
                    <a:pt x="38465" y="112903"/>
                    <a:pt x="38496" y="113451"/>
                  </a:cubicBezTo>
                  <a:cubicBezTo>
                    <a:pt x="38505" y="114223"/>
                    <a:pt x="38542" y="114998"/>
                    <a:pt x="38584" y="115770"/>
                  </a:cubicBezTo>
                  <a:cubicBezTo>
                    <a:pt x="38593" y="115942"/>
                    <a:pt x="38718" y="116021"/>
                    <a:pt x="38849" y="116021"/>
                  </a:cubicBezTo>
                  <a:cubicBezTo>
                    <a:pt x="39005" y="116021"/>
                    <a:pt x="39171" y="115909"/>
                    <a:pt x="39163" y="115707"/>
                  </a:cubicBezTo>
                  <a:cubicBezTo>
                    <a:pt x="39146" y="114339"/>
                    <a:pt x="39115" y="112960"/>
                    <a:pt x="39203" y="111592"/>
                  </a:cubicBezTo>
                  <a:cubicBezTo>
                    <a:pt x="39288" y="110301"/>
                    <a:pt x="39458" y="108936"/>
                    <a:pt x="39944" y="107727"/>
                  </a:cubicBezTo>
                  <a:cubicBezTo>
                    <a:pt x="40154" y="107205"/>
                    <a:pt x="40483" y="106739"/>
                    <a:pt x="41050" y="106592"/>
                  </a:cubicBezTo>
                  <a:cubicBezTo>
                    <a:pt x="41194" y="106554"/>
                    <a:pt x="41342" y="106537"/>
                    <a:pt x="41491" y="106537"/>
                  </a:cubicBezTo>
                  <a:cubicBezTo>
                    <a:pt x="41834" y="106537"/>
                    <a:pt x="42181" y="106630"/>
                    <a:pt x="42486" y="106776"/>
                  </a:cubicBezTo>
                  <a:cubicBezTo>
                    <a:pt x="43582" y="107301"/>
                    <a:pt x="44042" y="108550"/>
                    <a:pt x="44320" y="109654"/>
                  </a:cubicBezTo>
                  <a:cubicBezTo>
                    <a:pt x="44672" y="111039"/>
                    <a:pt x="44819" y="112478"/>
                    <a:pt x="45639" y="113695"/>
                  </a:cubicBezTo>
                  <a:cubicBezTo>
                    <a:pt x="45709" y="113799"/>
                    <a:pt x="45814" y="113844"/>
                    <a:pt x="45921" y="113844"/>
                  </a:cubicBezTo>
                  <a:cubicBezTo>
                    <a:pt x="46128" y="113844"/>
                    <a:pt x="46341" y="113672"/>
                    <a:pt x="46309" y="113434"/>
                  </a:cubicBezTo>
                  <a:cubicBezTo>
                    <a:pt x="46147" y="112251"/>
                    <a:pt x="46088" y="111053"/>
                    <a:pt x="46136" y="109858"/>
                  </a:cubicBezTo>
                  <a:cubicBezTo>
                    <a:pt x="46156" y="109262"/>
                    <a:pt x="46207" y="108666"/>
                    <a:pt x="46289" y="108076"/>
                  </a:cubicBezTo>
                  <a:cubicBezTo>
                    <a:pt x="46343" y="107708"/>
                    <a:pt x="46409" y="107348"/>
                    <a:pt x="46781" y="107348"/>
                  </a:cubicBezTo>
                  <a:cubicBezTo>
                    <a:pt x="46825" y="107348"/>
                    <a:pt x="46872" y="107353"/>
                    <a:pt x="46925" y="107364"/>
                  </a:cubicBezTo>
                  <a:cubicBezTo>
                    <a:pt x="48034" y="107582"/>
                    <a:pt x="49093" y="107963"/>
                    <a:pt x="50234" y="108011"/>
                  </a:cubicBezTo>
                  <a:cubicBezTo>
                    <a:pt x="50307" y="108014"/>
                    <a:pt x="50380" y="108015"/>
                    <a:pt x="50453" y="108015"/>
                  </a:cubicBezTo>
                  <a:cubicBezTo>
                    <a:pt x="50913" y="108015"/>
                    <a:pt x="51357" y="107957"/>
                    <a:pt x="51817" y="107886"/>
                  </a:cubicBezTo>
                  <a:cubicBezTo>
                    <a:pt x="52204" y="107824"/>
                    <a:pt x="52608" y="107742"/>
                    <a:pt x="53005" y="107742"/>
                  </a:cubicBezTo>
                  <a:cubicBezTo>
                    <a:pt x="53153" y="107742"/>
                    <a:pt x="53299" y="107753"/>
                    <a:pt x="53443" y="107781"/>
                  </a:cubicBezTo>
                  <a:cubicBezTo>
                    <a:pt x="54474" y="107977"/>
                    <a:pt x="54823" y="109044"/>
                    <a:pt x="55061" y="109932"/>
                  </a:cubicBezTo>
                  <a:cubicBezTo>
                    <a:pt x="55379" y="111107"/>
                    <a:pt x="55651" y="112290"/>
                    <a:pt x="55858" y="113491"/>
                  </a:cubicBezTo>
                  <a:cubicBezTo>
                    <a:pt x="56270" y="115900"/>
                    <a:pt x="56528" y="118338"/>
                    <a:pt x="56835" y="120764"/>
                  </a:cubicBezTo>
                  <a:cubicBezTo>
                    <a:pt x="57008" y="122126"/>
                    <a:pt x="57198" y="123486"/>
                    <a:pt x="57394" y="124845"/>
                  </a:cubicBezTo>
                  <a:cubicBezTo>
                    <a:pt x="57493" y="125526"/>
                    <a:pt x="57402" y="125753"/>
                    <a:pt x="57581" y="126417"/>
                  </a:cubicBezTo>
                  <a:lnTo>
                    <a:pt x="59082" y="126261"/>
                  </a:lnTo>
                  <a:lnTo>
                    <a:pt x="59252" y="126210"/>
                  </a:lnTo>
                  <a:lnTo>
                    <a:pt x="59295" y="126238"/>
                  </a:lnTo>
                  <a:cubicBezTo>
                    <a:pt x="59687" y="126199"/>
                    <a:pt x="59863" y="126148"/>
                    <a:pt x="60254" y="126105"/>
                  </a:cubicBezTo>
                  <a:cubicBezTo>
                    <a:pt x="60527" y="126077"/>
                    <a:pt x="60751" y="125816"/>
                    <a:pt x="60714" y="125535"/>
                  </a:cubicBezTo>
                  <a:cubicBezTo>
                    <a:pt x="60240" y="121931"/>
                    <a:pt x="59874" y="118309"/>
                    <a:pt x="59440" y="114700"/>
                  </a:cubicBezTo>
                  <a:cubicBezTo>
                    <a:pt x="59014" y="111132"/>
                    <a:pt x="58571" y="107568"/>
                    <a:pt x="58112" y="104007"/>
                  </a:cubicBezTo>
                  <a:cubicBezTo>
                    <a:pt x="58046" y="103510"/>
                    <a:pt x="57981" y="103013"/>
                    <a:pt x="57910" y="102520"/>
                  </a:cubicBezTo>
                  <a:cubicBezTo>
                    <a:pt x="57856" y="102136"/>
                    <a:pt x="57882" y="101563"/>
                    <a:pt x="57524" y="101313"/>
                  </a:cubicBezTo>
                  <a:cubicBezTo>
                    <a:pt x="57422" y="101242"/>
                    <a:pt x="57306" y="101207"/>
                    <a:pt x="57194" y="101207"/>
                  </a:cubicBezTo>
                  <a:cubicBezTo>
                    <a:pt x="56987" y="101207"/>
                    <a:pt x="56791" y="101324"/>
                    <a:pt x="56715" y="101543"/>
                  </a:cubicBezTo>
                  <a:cubicBezTo>
                    <a:pt x="56704" y="101543"/>
                    <a:pt x="56693" y="101543"/>
                    <a:pt x="56682" y="101543"/>
                  </a:cubicBezTo>
                  <a:cubicBezTo>
                    <a:pt x="56540" y="101543"/>
                    <a:pt x="56398" y="101560"/>
                    <a:pt x="56261" y="101586"/>
                  </a:cubicBezTo>
                  <a:cubicBezTo>
                    <a:pt x="55932" y="101648"/>
                    <a:pt x="55606" y="101708"/>
                    <a:pt x="55279" y="101765"/>
                  </a:cubicBezTo>
                  <a:cubicBezTo>
                    <a:pt x="54664" y="101870"/>
                    <a:pt x="54048" y="101958"/>
                    <a:pt x="53429" y="102037"/>
                  </a:cubicBezTo>
                  <a:cubicBezTo>
                    <a:pt x="53026" y="102088"/>
                    <a:pt x="52620" y="102131"/>
                    <a:pt x="52217" y="102176"/>
                  </a:cubicBezTo>
                  <a:cubicBezTo>
                    <a:pt x="52498" y="102128"/>
                    <a:pt x="52776" y="102077"/>
                    <a:pt x="53057" y="102017"/>
                  </a:cubicBezTo>
                  <a:cubicBezTo>
                    <a:pt x="54002" y="101824"/>
                    <a:pt x="54939" y="101572"/>
                    <a:pt x="55856" y="101262"/>
                  </a:cubicBezTo>
                  <a:cubicBezTo>
                    <a:pt x="56778" y="100950"/>
                    <a:pt x="57734" y="100624"/>
                    <a:pt x="58489" y="99997"/>
                  </a:cubicBezTo>
                  <a:cubicBezTo>
                    <a:pt x="58733" y="99795"/>
                    <a:pt x="58654" y="99506"/>
                    <a:pt x="58446" y="99381"/>
                  </a:cubicBezTo>
                  <a:cubicBezTo>
                    <a:pt x="58631" y="98972"/>
                    <a:pt x="58730" y="98515"/>
                    <a:pt x="58790" y="98095"/>
                  </a:cubicBezTo>
                  <a:cubicBezTo>
                    <a:pt x="59008" y="96537"/>
                    <a:pt x="58971" y="94886"/>
                    <a:pt x="58730" y="93333"/>
                  </a:cubicBezTo>
                  <a:cubicBezTo>
                    <a:pt x="58711" y="93246"/>
                    <a:pt x="58632" y="93186"/>
                    <a:pt x="58543" y="93186"/>
                  </a:cubicBezTo>
                  <a:cubicBezTo>
                    <a:pt x="58540" y="93186"/>
                    <a:pt x="58536" y="93186"/>
                    <a:pt x="58532" y="93186"/>
                  </a:cubicBezTo>
                  <a:cubicBezTo>
                    <a:pt x="58588" y="92176"/>
                    <a:pt x="58515" y="91160"/>
                    <a:pt x="58313" y="90166"/>
                  </a:cubicBezTo>
                  <a:cubicBezTo>
                    <a:pt x="58296" y="90087"/>
                    <a:pt x="58279" y="90010"/>
                    <a:pt x="58259" y="89934"/>
                  </a:cubicBezTo>
                  <a:cubicBezTo>
                    <a:pt x="58282" y="89678"/>
                    <a:pt x="58160" y="89414"/>
                    <a:pt x="58021" y="89179"/>
                  </a:cubicBezTo>
                  <a:cubicBezTo>
                    <a:pt x="57956" y="89017"/>
                    <a:pt x="57885" y="88858"/>
                    <a:pt x="57805" y="88705"/>
                  </a:cubicBezTo>
                  <a:cubicBezTo>
                    <a:pt x="57771" y="88645"/>
                    <a:pt x="57711" y="88603"/>
                    <a:pt x="57646" y="88591"/>
                  </a:cubicBezTo>
                  <a:cubicBezTo>
                    <a:pt x="57516" y="88387"/>
                    <a:pt x="57388" y="88183"/>
                    <a:pt x="57266" y="87978"/>
                  </a:cubicBezTo>
                  <a:cubicBezTo>
                    <a:pt x="56923" y="87408"/>
                    <a:pt x="56585" y="86835"/>
                    <a:pt x="56253" y="86259"/>
                  </a:cubicBezTo>
                  <a:cubicBezTo>
                    <a:pt x="56253" y="85927"/>
                    <a:pt x="56222" y="85592"/>
                    <a:pt x="56216" y="85274"/>
                  </a:cubicBezTo>
                  <a:lnTo>
                    <a:pt x="56119" y="81449"/>
                  </a:lnTo>
                  <a:cubicBezTo>
                    <a:pt x="56088" y="80163"/>
                    <a:pt x="56097" y="78841"/>
                    <a:pt x="55918" y="77566"/>
                  </a:cubicBezTo>
                  <a:cubicBezTo>
                    <a:pt x="55907" y="77507"/>
                    <a:pt x="55881" y="77453"/>
                    <a:pt x="55841" y="77407"/>
                  </a:cubicBezTo>
                  <a:cubicBezTo>
                    <a:pt x="55688" y="73959"/>
                    <a:pt x="55773" y="70540"/>
                    <a:pt x="56542" y="67126"/>
                  </a:cubicBezTo>
                  <a:cubicBezTo>
                    <a:pt x="56556" y="67072"/>
                    <a:pt x="56556" y="67015"/>
                    <a:pt x="56548" y="66961"/>
                  </a:cubicBezTo>
                  <a:cubicBezTo>
                    <a:pt x="56585" y="66862"/>
                    <a:pt x="56627" y="66763"/>
                    <a:pt x="56667" y="66660"/>
                  </a:cubicBezTo>
                  <a:cubicBezTo>
                    <a:pt x="56951" y="65849"/>
                    <a:pt x="57249" y="65046"/>
                    <a:pt x="57547" y="64240"/>
                  </a:cubicBezTo>
                  <a:cubicBezTo>
                    <a:pt x="57618" y="64214"/>
                    <a:pt x="57677" y="64160"/>
                    <a:pt x="57709" y="64089"/>
                  </a:cubicBezTo>
                  <a:cubicBezTo>
                    <a:pt x="57734" y="64033"/>
                    <a:pt x="57760" y="63973"/>
                    <a:pt x="57782" y="63913"/>
                  </a:cubicBezTo>
                  <a:cubicBezTo>
                    <a:pt x="58429" y="62333"/>
                    <a:pt x="59147" y="60761"/>
                    <a:pt x="59400" y="59055"/>
                  </a:cubicBezTo>
                  <a:cubicBezTo>
                    <a:pt x="59970" y="57318"/>
                    <a:pt x="60476" y="55562"/>
                    <a:pt x="60844" y="53765"/>
                  </a:cubicBezTo>
                  <a:cubicBezTo>
                    <a:pt x="61985" y="48243"/>
                    <a:pt x="62227" y="42595"/>
                    <a:pt x="62300" y="36971"/>
                  </a:cubicBezTo>
                  <a:cubicBezTo>
                    <a:pt x="63262" y="35898"/>
                    <a:pt x="64318" y="34096"/>
                    <a:pt x="63521" y="33086"/>
                  </a:cubicBezTo>
                  <a:cubicBezTo>
                    <a:pt x="63509" y="33074"/>
                    <a:pt x="63495" y="33063"/>
                    <a:pt x="63481" y="33052"/>
                  </a:cubicBezTo>
                  <a:cubicBezTo>
                    <a:pt x="63640" y="31761"/>
                    <a:pt x="62346" y="29944"/>
                    <a:pt x="61841" y="29096"/>
                  </a:cubicBezTo>
                  <a:cubicBezTo>
                    <a:pt x="61833" y="29083"/>
                    <a:pt x="61821" y="29077"/>
                    <a:pt x="61808" y="29077"/>
                  </a:cubicBezTo>
                  <a:cubicBezTo>
                    <a:pt x="61781" y="29077"/>
                    <a:pt x="61753" y="29101"/>
                    <a:pt x="61767" y="29130"/>
                  </a:cubicBezTo>
                  <a:cubicBezTo>
                    <a:pt x="62380" y="30452"/>
                    <a:pt x="63960" y="33242"/>
                    <a:pt x="61619" y="33721"/>
                  </a:cubicBezTo>
                  <a:cubicBezTo>
                    <a:pt x="61281" y="33792"/>
                    <a:pt x="60945" y="33813"/>
                    <a:pt x="60611" y="33813"/>
                  </a:cubicBezTo>
                  <a:cubicBezTo>
                    <a:pt x="60110" y="33813"/>
                    <a:pt x="59613" y="33765"/>
                    <a:pt x="59121" y="33765"/>
                  </a:cubicBezTo>
                  <a:cubicBezTo>
                    <a:pt x="59018" y="33765"/>
                    <a:pt x="58915" y="33767"/>
                    <a:pt x="58813" y="33773"/>
                  </a:cubicBezTo>
                  <a:cubicBezTo>
                    <a:pt x="57572" y="33619"/>
                    <a:pt x="56375" y="33333"/>
                    <a:pt x="55484" y="32450"/>
                  </a:cubicBezTo>
                  <a:cubicBezTo>
                    <a:pt x="54261" y="31236"/>
                    <a:pt x="54232" y="30081"/>
                    <a:pt x="54400" y="28806"/>
                  </a:cubicBezTo>
                  <a:cubicBezTo>
                    <a:pt x="54715" y="27691"/>
                    <a:pt x="55231" y="26545"/>
                    <a:pt x="56210" y="25852"/>
                  </a:cubicBezTo>
                  <a:cubicBezTo>
                    <a:pt x="56889" y="25373"/>
                    <a:pt x="57643" y="25001"/>
                    <a:pt x="58288" y="24481"/>
                  </a:cubicBezTo>
                  <a:cubicBezTo>
                    <a:pt x="58310" y="24464"/>
                    <a:pt x="58313" y="24430"/>
                    <a:pt x="58293" y="24410"/>
                  </a:cubicBezTo>
                  <a:cubicBezTo>
                    <a:pt x="58302" y="24402"/>
                    <a:pt x="58310" y="24396"/>
                    <a:pt x="58319" y="24391"/>
                  </a:cubicBezTo>
                  <a:cubicBezTo>
                    <a:pt x="58350" y="24367"/>
                    <a:pt x="58331" y="24322"/>
                    <a:pt x="58296" y="24322"/>
                  </a:cubicBezTo>
                  <a:cubicBezTo>
                    <a:pt x="58293" y="24322"/>
                    <a:pt x="58291" y="24322"/>
                    <a:pt x="58288" y="24322"/>
                  </a:cubicBezTo>
                  <a:cubicBezTo>
                    <a:pt x="57760" y="24485"/>
                    <a:pt x="57005" y="24709"/>
                    <a:pt x="56323" y="24709"/>
                  </a:cubicBezTo>
                  <a:cubicBezTo>
                    <a:pt x="55960" y="24709"/>
                    <a:pt x="55618" y="24645"/>
                    <a:pt x="55342" y="24476"/>
                  </a:cubicBezTo>
                  <a:cubicBezTo>
                    <a:pt x="54576" y="24005"/>
                    <a:pt x="54258" y="23145"/>
                    <a:pt x="54187" y="22279"/>
                  </a:cubicBezTo>
                  <a:cubicBezTo>
                    <a:pt x="54090" y="21048"/>
                    <a:pt x="54278" y="19827"/>
                    <a:pt x="54246" y="18596"/>
                  </a:cubicBezTo>
                  <a:cubicBezTo>
                    <a:pt x="54428" y="17574"/>
                    <a:pt x="54488" y="16535"/>
                    <a:pt x="54363" y="15534"/>
                  </a:cubicBezTo>
                  <a:cubicBezTo>
                    <a:pt x="54364" y="15521"/>
                    <a:pt x="54354" y="15514"/>
                    <a:pt x="54344" y="15514"/>
                  </a:cubicBezTo>
                  <a:cubicBezTo>
                    <a:pt x="54336" y="15514"/>
                    <a:pt x="54327" y="15519"/>
                    <a:pt x="54326" y="15531"/>
                  </a:cubicBezTo>
                  <a:cubicBezTo>
                    <a:pt x="53812" y="18074"/>
                    <a:pt x="53852" y="21042"/>
                    <a:pt x="51848" y="23006"/>
                  </a:cubicBezTo>
                  <a:cubicBezTo>
                    <a:pt x="51102" y="23735"/>
                    <a:pt x="48951" y="24717"/>
                    <a:pt x="49110" y="25988"/>
                  </a:cubicBezTo>
                  <a:cubicBezTo>
                    <a:pt x="49212" y="26817"/>
                    <a:pt x="49666" y="27552"/>
                    <a:pt x="49726" y="28423"/>
                  </a:cubicBezTo>
                  <a:cubicBezTo>
                    <a:pt x="49794" y="29326"/>
                    <a:pt x="49797" y="30248"/>
                    <a:pt x="49550" y="31125"/>
                  </a:cubicBezTo>
                  <a:cubicBezTo>
                    <a:pt x="49252" y="32183"/>
                    <a:pt x="48747" y="33324"/>
                    <a:pt x="47944" y="34102"/>
                  </a:cubicBezTo>
                  <a:cubicBezTo>
                    <a:pt x="47839" y="34210"/>
                    <a:pt x="47725" y="34306"/>
                    <a:pt x="47609" y="34400"/>
                  </a:cubicBezTo>
                  <a:cubicBezTo>
                    <a:pt x="46787" y="34873"/>
                    <a:pt x="45917" y="35377"/>
                    <a:pt x="45051" y="35377"/>
                  </a:cubicBezTo>
                  <a:cubicBezTo>
                    <a:pt x="44706" y="35377"/>
                    <a:pt x="44362" y="35297"/>
                    <a:pt x="44022" y="35104"/>
                  </a:cubicBezTo>
                  <a:cubicBezTo>
                    <a:pt x="42767" y="34394"/>
                    <a:pt x="42396" y="32859"/>
                    <a:pt x="42083" y="31545"/>
                  </a:cubicBezTo>
                  <a:cubicBezTo>
                    <a:pt x="42075" y="31523"/>
                    <a:pt x="42055" y="31511"/>
                    <a:pt x="42036" y="31511"/>
                  </a:cubicBezTo>
                  <a:cubicBezTo>
                    <a:pt x="42022" y="31511"/>
                    <a:pt x="42008" y="31518"/>
                    <a:pt x="41998" y="31531"/>
                  </a:cubicBezTo>
                  <a:cubicBezTo>
                    <a:pt x="41899" y="29746"/>
                    <a:pt x="41933" y="27941"/>
                    <a:pt x="42379" y="26221"/>
                  </a:cubicBezTo>
                  <a:cubicBezTo>
                    <a:pt x="42915" y="24152"/>
                    <a:pt x="43474" y="22163"/>
                    <a:pt x="43602" y="20015"/>
                  </a:cubicBezTo>
                  <a:cubicBezTo>
                    <a:pt x="43744" y="17580"/>
                    <a:pt x="43641" y="15085"/>
                    <a:pt x="44218" y="12696"/>
                  </a:cubicBezTo>
                  <a:cubicBezTo>
                    <a:pt x="44419" y="11870"/>
                    <a:pt x="44620" y="11013"/>
                    <a:pt x="44987" y="10241"/>
                  </a:cubicBezTo>
                  <a:cubicBezTo>
                    <a:pt x="45358" y="9458"/>
                    <a:pt x="45929" y="8936"/>
                    <a:pt x="46423" y="8255"/>
                  </a:cubicBezTo>
                  <a:cubicBezTo>
                    <a:pt x="46518" y="8125"/>
                    <a:pt x="46455" y="7942"/>
                    <a:pt x="46282" y="7942"/>
                  </a:cubicBezTo>
                  <a:cubicBezTo>
                    <a:pt x="46280" y="7942"/>
                    <a:pt x="46279" y="7942"/>
                    <a:pt x="46278" y="7942"/>
                  </a:cubicBezTo>
                  <a:cubicBezTo>
                    <a:pt x="46261" y="7942"/>
                    <a:pt x="46247" y="7942"/>
                    <a:pt x="46232" y="7945"/>
                  </a:cubicBezTo>
                  <a:cubicBezTo>
                    <a:pt x="46238" y="7923"/>
                    <a:pt x="46244" y="7900"/>
                    <a:pt x="46249" y="7877"/>
                  </a:cubicBezTo>
                  <a:cubicBezTo>
                    <a:pt x="46255" y="7820"/>
                    <a:pt x="46258" y="7764"/>
                    <a:pt x="46255" y="7704"/>
                  </a:cubicBezTo>
                  <a:cubicBezTo>
                    <a:pt x="46255" y="7644"/>
                    <a:pt x="46241" y="7585"/>
                    <a:pt x="46218" y="7528"/>
                  </a:cubicBezTo>
                  <a:cubicBezTo>
                    <a:pt x="46204" y="7486"/>
                    <a:pt x="46184" y="7443"/>
                    <a:pt x="46164" y="7403"/>
                  </a:cubicBezTo>
                  <a:lnTo>
                    <a:pt x="46110" y="7304"/>
                  </a:lnTo>
                  <a:cubicBezTo>
                    <a:pt x="46076" y="7256"/>
                    <a:pt x="46034" y="7219"/>
                    <a:pt x="45983" y="7193"/>
                  </a:cubicBezTo>
                  <a:cubicBezTo>
                    <a:pt x="45951" y="7168"/>
                    <a:pt x="45917" y="7153"/>
                    <a:pt x="45881" y="7148"/>
                  </a:cubicBezTo>
                  <a:cubicBezTo>
                    <a:pt x="45838" y="7131"/>
                    <a:pt x="45795" y="7125"/>
                    <a:pt x="45753" y="7125"/>
                  </a:cubicBezTo>
                  <a:cubicBezTo>
                    <a:pt x="45753" y="7040"/>
                    <a:pt x="45753" y="6955"/>
                    <a:pt x="45744" y="6864"/>
                  </a:cubicBezTo>
                  <a:cubicBezTo>
                    <a:pt x="45741" y="6806"/>
                    <a:pt x="45693" y="6773"/>
                    <a:pt x="45646" y="6773"/>
                  </a:cubicBezTo>
                  <a:cubicBezTo>
                    <a:pt x="45606" y="6773"/>
                    <a:pt x="45566" y="6796"/>
                    <a:pt x="45554" y="6847"/>
                  </a:cubicBezTo>
                  <a:cubicBezTo>
                    <a:pt x="45517" y="6997"/>
                    <a:pt x="45469" y="7145"/>
                    <a:pt x="45409" y="7290"/>
                  </a:cubicBezTo>
                  <a:cubicBezTo>
                    <a:pt x="45384" y="7321"/>
                    <a:pt x="45364" y="7358"/>
                    <a:pt x="45350" y="7395"/>
                  </a:cubicBezTo>
                  <a:cubicBezTo>
                    <a:pt x="45341" y="7412"/>
                    <a:pt x="45338" y="7429"/>
                    <a:pt x="45333" y="7446"/>
                  </a:cubicBezTo>
                  <a:cubicBezTo>
                    <a:pt x="45327" y="7460"/>
                    <a:pt x="45324" y="7477"/>
                    <a:pt x="45321" y="7491"/>
                  </a:cubicBezTo>
                  <a:cubicBezTo>
                    <a:pt x="44862" y="8425"/>
                    <a:pt x="43996" y="9015"/>
                    <a:pt x="43338" y="9855"/>
                  </a:cubicBezTo>
                  <a:cubicBezTo>
                    <a:pt x="42617" y="10783"/>
                    <a:pt x="41959" y="11844"/>
                    <a:pt x="41544" y="12948"/>
                  </a:cubicBezTo>
                  <a:cubicBezTo>
                    <a:pt x="40684" y="15224"/>
                    <a:pt x="40537" y="17486"/>
                    <a:pt x="40662" y="19898"/>
                  </a:cubicBezTo>
                  <a:cubicBezTo>
                    <a:pt x="40809" y="22793"/>
                    <a:pt x="40046" y="25639"/>
                    <a:pt x="40108" y="28554"/>
                  </a:cubicBezTo>
                  <a:cubicBezTo>
                    <a:pt x="40134" y="29663"/>
                    <a:pt x="40216" y="30830"/>
                    <a:pt x="39989" y="31922"/>
                  </a:cubicBezTo>
                  <a:cubicBezTo>
                    <a:pt x="39776" y="32941"/>
                    <a:pt x="39195" y="33557"/>
                    <a:pt x="38755" y="34434"/>
                  </a:cubicBezTo>
                  <a:cubicBezTo>
                    <a:pt x="38735" y="34479"/>
                    <a:pt x="38735" y="34530"/>
                    <a:pt x="38749" y="34576"/>
                  </a:cubicBezTo>
                  <a:cubicBezTo>
                    <a:pt x="38013" y="35148"/>
                    <a:pt x="37229" y="35648"/>
                    <a:pt x="36341" y="35648"/>
                  </a:cubicBezTo>
                  <a:cubicBezTo>
                    <a:pt x="36078" y="35648"/>
                    <a:pt x="35807" y="35605"/>
                    <a:pt x="35525" y="35506"/>
                  </a:cubicBezTo>
                  <a:cubicBezTo>
                    <a:pt x="33987" y="34973"/>
                    <a:pt x="32511" y="33458"/>
                    <a:pt x="31771" y="31942"/>
                  </a:cubicBezTo>
                  <a:cubicBezTo>
                    <a:pt x="31717" y="30674"/>
                    <a:pt x="31425" y="29436"/>
                    <a:pt x="31464" y="28151"/>
                  </a:cubicBezTo>
                  <a:cubicBezTo>
                    <a:pt x="31504" y="26791"/>
                    <a:pt x="31677" y="25443"/>
                    <a:pt x="31859" y="24098"/>
                  </a:cubicBezTo>
                  <a:cubicBezTo>
                    <a:pt x="32160" y="21876"/>
                    <a:pt x="32548" y="19651"/>
                    <a:pt x="32741" y="17418"/>
                  </a:cubicBezTo>
                  <a:cubicBezTo>
                    <a:pt x="32946" y="15031"/>
                    <a:pt x="32991" y="12633"/>
                    <a:pt x="33204" y="10250"/>
                  </a:cubicBezTo>
                  <a:cubicBezTo>
                    <a:pt x="33411" y="7897"/>
                    <a:pt x="34010" y="5644"/>
                    <a:pt x="34308" y="3317"/>
                  </a:cubicBezTo>
                  <a:cubicBezTo>
                    <a:pt x="34324" y="3233"/>
                    <a:pt x="34258" y="3177"/>
                    <a:pt x="34192" y="3177"/>
                  </a:cubicBezTo>
                  <a:cubicBezTo>
                    <a:pt x="34154" y="3177"/>
                    <a:pt x="34116" y="3195"/>
                    <a:pt x="34092" y="3237"/>
                  </a:cubicBezTo>
                  <a:cubicBezTo>
                    <a:pt x="34018" y="3351"/>
                    <a:pt x="33953" y="3473"/>
                    <a:pt x="33885" y="3595"/>
                  </a:cubicBezTo>
                  <a:cubicBezTo>
                    <a:pt x="33885" y="3504"/>
                    <a:pt x="33876" y="3416"/>
                    <a:pt x="33859" y="3328"/>
                  </a:cubicBezTo>
                  <a:cubicBezTo>
                    <a:pt x="33737" y="2707"/>
                    <a:pt x="33198" y="2292"/>
                    <a:pt x="32809" y="1830"/>
                  </a:cubicBezTo>
                  <a:cubicBezTo>
                    <a:pt x="32772" y="1761"/>
                    <a:pt x="32702" y="1730"/>
                    <a:pt x="32629" y="1730"/>
                  </a:cubicBezTo>
                  <a:cubicBezTo>
                    <a:pt x="32537" y="1730"/>
                    <a:pt x="32439" y="1779"/>
                    <a:pt x="32395" y="1861"/>
                  </a:cubicBezTo>
                  <a:cubicBezTo>
                    <a:pt x="32211" y="1475"/>
                    <a:pt x="31992" y="1109"/>
                    <a:pt x="31742" y="760"/>
                  </a:cubicBezTo>
                  <a:cubicBezTo>
                    <a:pt x="31710" y="714"/>
                    <a:pt x="31662" y="694"/>
                    <a:pt x="31616" y="694"/>
                  </a:cubicBezTo>
                  <a:cubicBezTo>
                    <a:pt x="31521" y="694"/>
                    <a:pt x="31429" y="776"/>
                    <a:pt x="31467" y="890"/>
                  </a:cubicBezTo>
                  <a:cubicBezTo>
                    <a:pt x="32037" y="2650"/>
                    <a:pt x="32526" y="4225"/>
                    <a:pt x="31915" y="6064"/>
                  </a:cubicBezTo>
                  <a:cubicBezTo>
                    <a:pt x="31481" y="7378"/>
                    <a:pt x="30925" y="8646"/>
                    <a:pt x="30497" y="9960"/>
                  </a:cubicBezTo>
                  <a:cubicBezTo>
                    <a:pt x="29563" y="12843"/>
                    <a:pt x="29886" y="15883"/>
                    <a:pt x="29512" y="18854"/>
                  </a:cubicBezTo>
                  <a:cubicBezTo>
                    <a:pt x="29168" y="21595"/>
                    <a:pt x="28777" y="24144"/>
                    <a:pt x="29106" y="26908"/>
                  </a:cubicBezTo>
                  <a:cubicBezTo>
                    <a:pt x="29228" y="27941"/>
                    <a:pt x="29381" y="29045"/>
                    <a:pt x="29211" y="30081"/>
                  </a:cubicBezTo>
                  <a:cubicBezTo>
                    <a:pt x="29123" y="30623"/>
                    <a:pt x="28919" y="31048"/>
                    <a:pt x="28683" y="31460"/>
                  </a:cubicBezTo>
                  <a:cubicBezTo>
                    <a:pt x="27904" y="32003"/>
                    <a:pt x="26898" y="32362"/>
                    <a:pt x="25924" y="32362"/>
                  </a:cubicBezTo>
                  <a:cubicBezTo>
                    <a:pt x="25277" y="32362"/>
                    <a:pt x="24644" y="32203"/>
                    <a:pt x="24103" y="31834"/>
                  </a:cubicBezTo>
                  <a:cubicBezTo>
                    <a:pt x="22795" y="30943"/>
                    <a:pt x="22579" y="29575"/>
                    <a:pt x="22145" y="28196"/>
                  </a:cubicBezTo>
                  <a:cubicBezTo>
                    <a:pt x="22139" y="28173"/>
                    <a:pt x="22122" y="28156"/>
                    <a:pt x="22102" y="28145"/>
                  </a:cubicBezTo>
                  <a:cubicBezTo>
                    <a:pt x="22128" y="26340"/>
                    <a:pt x="21898" y="24473"/>
                    <a:pt x="21929" y="22716"/>
                  </a:cubicBezTo>
                  <a:cubicBezTo>
                    <a:pt x="21966" y="20105"/>
                    <a:pt x="22026" y="17492"/>
                    <a:pt x="21799" y="14887"/>
                  </a:cubicBezTo>
                  <a:cubicBezTo>
                    <a:pt x="21393" y="10267"/>
                    <a:pt x="19832" y="5073"/>
                    <a:pt x="21679" y="584"/>
                  </a:cubicBezTo>
                  <a:cubicBezTo>
                    <a:pt x="21704" y="532"/>
                    <a:pt x="21663" y="485"/>
                    <a:pt x="21618" y="485"/>
                  </a:cubicBezTo>
                  <a:cubicBezTo>
                    <a:pt x="21601" y="485"/>
                    <a:pt x="21583" y="492"/>
                    <a:pt x="21569" y="507"/>
                  </a:cubicBezTo>
                  <a:cubicBezTo>
                    <a:pt x="20987" y="1052"/>
                    <a:pt x="20635" y="1787"/>
                    <a:pt x="20414" y="2585"/>
                  </a:cubicBezTo>
                  <a:cubicBezTo>
                    <a:pt x="20385" y="2358"/>
                    <a:pt x="20343" y="2133"/>
                    <a:pt x="20286" y="1912"/>
                  </a:cubicBezTo>
                  <a:cubicBezTo>
                    <a:pt x="20232" y="1688"/>
                    <a:pt x="20175" y="1398"/>
                    <a:pt x="19988" y="1248"/>
                  </a:cubicBezTo>
                  <a:cubicBezTo>
                    <a:pt x="19919" y="1151"/>
                    <a:pt x="19809" y="1095"/>
                    <a:pt x="19693" y="1095"/>
                  </a:cubicBezTo>
                  <a:cubicBezTo>
                    <a:pt x="19680" y="1095"/>
                    <a:pt x="19666" y="1096"/>
                    <a:pt x="19653" y="1097"/>
                  </a:cubicBezTo>
                  <a:cubicBezTo>
                    <a:pt x="19540" y="1112"/>
                    <a:pt x="19440" y="1177"/>
                    <a:pt x="19378" y="1271"/>
                  </a:cubicBezTo>
                  <a:cubicBezTo>
                    <a:pt x="19242" y="851"/>
                    <a:pt x="19077" y="442"/>
                    <a:pt x="18881" y="47"/>
                  </a:cubicBezTo>
                  <a:cubicBezTo>
                    <a:pt x="18865" y="14"/>
                    <a:pt x="18835" y="0"/>
                    <a:pt x="1880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1"/>
            <p:cNvSpPr/>
            <p:nvPr/>
          </p:nvSpPr>
          <p:spPr>
            <a:xfrm>
              <a:off x="752979" y="2209625"/>
              <a:ext cx="6212" cy="1095"/>
            </a:xfrm>
            <a:custGeom>
              <a:avLst/>
              <a:gdLst/>
              <a:ahLst/>
              <a:cxnLst/>
              <a:rect l="l" t="t" r="r" b="b"/>
              <a:pathLst>
                <a:path w="346" h="61" extrusionOk="0">
                  <a:moveTo>
                    <a:pt x="313" y="1"/>
                  </a:moveTo>
                  <a:cubicBezTo>
                    <a:pt x="288" y="1"/>
                    <a:pt x="184" y="17"/>
                    <a:pt x="1" y="60"/>
                  </a:cubicBezTo>
                  <a:cubicBezTo>
                    <a:pt x="243" y="28"/>
                    <a:pt x="345" y="1"/>
                    <a:pt x="31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1"/>
            <p:cNvSpPr/>
            <p:nvPr/>
          </p:nvSpPr>
          <p:spPr>
            <a:xfrm>
              <a:off x="1309146" y="1668324"/>
              <a:ext cx="6194" cy="13736"/>
            </a:xfrm>
            <a:custGeom>
              <a:avLst/>
              <a:gdLst/>
              <a:ahLst/>
              <a:cxnLst/>
              <a:rect l="l" t="t" r="r" b="b"/>
              <a:pathLst>
                <a:path w="345" h="765" extrusionOk="0">
                  <a:moveTo>
                    <a:pt x="320" y="1"/>
                  </a:moveTo>
                  <a:cubicBezTo>
                    <a:pt x="311" y="1"/>
                    <a:pt x="301" y="6"/>
                    <a:pt x="297" y="17"/>
                  </a:cubicBezTo>
                  <a:cubicBezTo>
                    <a:pt x="217" y="261"/>
                    <a:pt x="84" y="483"/>
                    <a:pt x="7" y="727"/>
                  </a:cubicBezTo>
                  <a:cubicBezTo>
                    <a:pt x="1" y="750"/>
                    <a:pt x="18" y="765"/>
                    <a:pt x="37" y="765"/>
                  </a:cubicBezTo>
                  <a:cubicBezTo>
                    <a:pt x="49" y="765"/>
                    <a:pt x="62" y="757"/>
                    <a:pt x="67" y="741"/>
                  </a:cubicBezTo>
                  <a:cubicBezTo>
                    <a:pt x="141" y="497"/>
                    <a:pt x="268" y="273"/>
                    <a:pt x="339" y="26"/>
                  </a:cubicBezTo>
                  <a:cubicBezTo>
                    <a:pt x="344" y="10"/>
                    <a:pt x="333" y="1"/>
                    <a:pt x="320"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1"/>
            <p:cNvSpPr/>
            <p:nvPr/>
          </p:nvSpPr>
          <p:spPr>
            <a:xfrm>
              <a:off x="1018837" y="1024803"/>
              <a:ext cx="370591" cy="239466"/>
            </a:xfrm>
            <a:custGeom>
              <a:avLst/>
              <a:gdLst/>
              <a:ahLst/>
              <a:cxnLst/>
              <a:rect l="l" t="t" r="r" b="b"/>
              <a:pathLst>
                <a:path w="20640" h="13337" extrusionOk="0">
                  <a:moveTo>
                    <a:pt x="7580" y="1"/>
                  </a:moveTo>
                  <a:cubicBezTo>
                    <a:pt x="6292" y="1"/>
                    <a:pt x="5010" y="345"/>
                    <a:pt x="3981" y="1119"/>
                  </a:cubicBezTo>
                  <a:cubicBezTo>
                    <a:pt x="3808" y="1252"/>
                    <a:pt x="3652" y="1403"/>
                    <a:pt x="3519" y="1573"/>
                  </a:cubicBezTo>
                  <a:cubicBezTo>
                    <a:pt x="3519" y="1559"/>
                    <a:pt x="3522" y="1548"/>
                    <a:pt x="3522" y="1536"/>
                  </a:cubicBezTo>
                  <a:cubicBezTo>
                    <a:pt x="3528" y="1454"/>
                    <a:pt x="3451" y="1402"/>
                    <a:pt x="3377" y="1402"/>
                  </a:cubicBezTo>
                  <a:cubicBezTo>
                    <a:pt x="3350" y="1402"/>
                    <a:pt x="3325" y="1409"/>
                    <a:pt x="3303" y="1423"/>
                  </a:cubicBezTo>
                  <a:cubicBezTo>
                    <a:pt x="1" y="3586"/>
                    <a:pt x="2787" y="8940"/>
                    <a:pt x="6141" y="8940"/>
                  </a:cubicBezTo>
                  <a:cubicBezTo>
                    <a:pt x="7139" y="8940"/>
                    <a:pt x="8188" y="8466"/>
                    <a:pt x="9141" y="7291"/>
                  </a:cubicBezTo>
                  <a:cubicBezTo>
                    <a:pt x="9738" y="6553"/>
                    <a:pt x="11055" y="3986"/>
                    <a:pt x="12249" y="3986"/>
                  </a:cubicBezTo>
                  <a:cubicBezTo>
                    <a:pt x="12455" y="3986"/>
                    <a:pt x="12658" y="4063"/>
                    <a:pt x="12852" y="4238"/>
                  </a:cubicBezTo>
                  <a:cubicBezTo>
                    <a:pt x="13905" y="5186"/>
                    <a:pt x="14467" y="6474"/>
                    <a:pt x="15143" y="7683"/>
                  </a:cubicBezTo>
                  <a:cubicBezTo>
                    <a:pt x="15705" y="8693"/>
                    <a:pt x="16283" y="9590"/>
                    <a:pt x="17234" y="10277"/>
                  </a:cubicBezTo>
                  <a:cubicBezTo>
                    <a:pt x="18522" y="11205"/>
                    <a:pt x="19462" y="12096"/>
                    <a:pt x="20483" y="13308"/>
                  </a:cubicBezTo>
                  <a:cubicBezTo>
                    <a:pt x="20497" y="13328"/>
                    <a:pt x="20517" y="13337"/>
                    <a:pt x="20537" y="13337"/>
                  </a:cubicBezTo>
                  <a:cubicBezTo>
                    <a:pt x="20571" y="13337"/>
                    <a:pt x="20604" y="13312"/>
                    <a:pt x="20605" y="13271"/>
                  </a:cubicBezTo>
                  <a:cubicBezTo>
                    <a:pt x="20640" y="12147"/>
                    <a:pt x="19907" y="11352"/>
                    <a:pt x="19093" y="10674"/>
                  </a:cubicBezTo>
                  <a:cubicBezTo>
                    <a:pt x="19099" y="10668"/>
                    <a:pt x="19104" y="10666"/>
                    <a:pt x="19110" y="10660"/>
                  </a:cubicBezTo>
                  <a:cubicBezTo>
                    <a:pt x="19178" y="10722"/>
                    <a:pt x="19255" y="10776"/>
                    <a:pt x="19340" y="10822"/>
                  </a:cubicBezTo>
                  <a:cubicBezTo>
                    <a:pt x="19364" y="10834"/>
                    <a:pt x="19390" y="10840"/>
                    <a:pt x="19415" y="10840"/>
                  </a:cubicBezTo>
                  <a:cubicBezTo>
                    <a:pt x="19489" y="10840"/>
                    <a:pt x="19560" y="10790"/>
                    <a:pt x="19581" y="10711"/>
                  </a:cubicBezTo>
                  <a:cubicBezTo>
                    <a:pt x="19797" y="9854"/>
                    <a:pt x="18985" y="8736"/>
                    <a:pt x="18554" y="8046"/>
                  </a:cubicBezTo>
                  <a:cubicBezTo>
                    <a:pt x="17904" y="7010"/>
                    <a:pt x="17197" y="6006"/>
                    <a:pt x="16388" y="5089"/>
                  </a:cubicBezTo>
                  <a:cubicBezTo>
                    <a:pt x="14677" y="3145"/>
                    <a:pt x="12694" y="1423"/>
                    <a:pt x="10250" y="492"/>
                  </a:cubicBezTo>
                  <a:cubicBezTo>
                    <a:pt x="9416" y="175"/>
                    <a:pt x="8496" y="1"/>
                    <a:pt x="7580"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1"/>
            <p:cNvSpPr/>
            <p:nvPr/>
          </p:nvSpPr>
          <p:spPr>
            <a:xfrm>
              <a:off x="875311" y="911692"/>
              <a:ext cx="194542" cy="152582"/>
            </a:xfrm>
            <a:custGeom>
              <a:avLst/>
              <a:gdLst/>
              <a:ahLst/>
              <a:cxnLst/>
              <a:rect l="l" t="t" r="r" b="b"/>
              <a:pathLst>
                <a:path w="10835" h="8498" extrusionOk="0">
                  <a:moveTo>
                    <a:pt x="3609" y="0"/>
                  </a:moveTo>
                  <a:cubicBezTo>
                    <a:pt x="2574" y="0"/>
                    <a:pt x="1613" y="309"/>
                    <a:pt x="1081" y="1028"/>
                  </a:cubicBezTo>
                  <a:cubicBezTo>
                    <a:pt x="0" y="2495"/>
                    <a:pt x="483" y="4984"/>
                    <a:pt x="1166" y="6502"/>
                  </a:cubicBezTo>
                  <a:cubicBezTo>
                    <a:pt x="1689" y="7654"/>
                    <a:pt x="2733" y="8498"/>
                    <a:pt x="3879" y="8498"/>
                  </a:cubicBezTo>
                  <a:cubicBezTo>
                    <a:pt x="4356" y="8498"/>
                    <a:pt x="4850" y="8351"/>
                    <a:pt x="5332" y="8020"/>
                  </a:cubicBezTo>
                  <a:cubicBezTo>
                    <a:pt x="6447" y="7260"/>
                    <a:pt x="8592" y="4277"/>
                    <a:pt x="10233" y="4277"/>
                  </a:cubicBezTo>
                  <a:cubicBezTo>
                    <a:pt x="10410" y="4277"/>
                    <a:pt x="10581" y="4312"/>
                    <a:pt x="10744" y="4388"/>
                  </a:cubicBezTo>
                  <a:cubicBezTo>
                    <a:pt x="10753" y="4393"/>
                    <a:pt x="10763" y="4395"/>
                    <a:pt x="10772" y="4395"/>
                  </a:cubicBezTo>
                  <a:cubicBezTo>
                    <a:pt x="10804" y="4395"/>
                    <a:pt x="10834" y="4368"/>
                    <a:pt x="10832" y="4331"/>
                  </a:cubicBezTo>
                  <a:cubicBezTo>
                    <a:pt x="10778" y="3939"/>
                    <a:pt x="10582" y="3752"/>
                    <a:pt x="10324" y="3687"/>
                  </a:cubicBezTo>
                  <a:cubicBezTo>
                    <a:pt x="10367" y="3647"/>
                    <a:pt x="10378" y="3582"/>
                    <a:pt x="10353" y="3528"/>
                  </a:cubicBezTo>
                  <a:cubicBezTo>
                    <a:pt x="9737" y="2146"/>
                    <a:pt x="7776" y="1249"/>
                    <a:pt x="6439" y="724"/>
                  </a:cubicBezTo>
                  <a:cubicBezTo>
                    <a:pt x="6411" y="713"/>
                    <a:pt x="6382" y="704"/>
                    <a:pt x="6354" y="696"/>
                  </a:cubicBezTo>
                  <a:cubicBezTo>
                    <a:pt x="5558" y="257"/>
                    <a:pt x="4553" y="0"/>
                    <a:pt x="3609"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1"/>
            <p:cNvSpPr/>
            <p:nvPr/>
          </p:nvSpPr>
          <p:spPr>
            <a:xfrm>
              <a:off x="643316" y="864907"/>
              <a:ext cx="193932" cy="148631"/>
            </a:xfrm>
            <a:custGeom>
              <a:avLst/>
              <a:gdLst/>
              <a:ahLst/>
              <a:cxnLst/>
              <a:rect l="l" t="t" r="r" b="b"/>
              <a:pathLst>
                <a:path w="10801" h="8278" extrusionOk="0">
                  <a:moveTo>
                    <a:pt x="3871" y="0"/>
                  </a:moveTo>
                  <a:cubicBezTo>
                    <a:pt x="2163" y="0"/>
                    <a:pt x="1" y="703"/>
                    <a:pt x="314" y="2764"/>
                  </a:cubicBezTo>
                  <a:cubicBezTo>
                    <a:pt x="628" y="4836"/>
                    <a:pt x="1959" y="8277"/>
                    <a:pt x="4243" y="8277"/>
                  </a:cubicBezTo>
                  <a:cubicBezTo>
                    <a:pt x="4729" y="8277"/>
                    <a:pt x="5257" y="8122"/>
                    <a:pt x="5828" y="7765"/>
                  </a:cubicBezTo>
                  <a:cubicBezTo>
                    <a:pt x="7775" y="6544"/>
                    <a:pt x="10800" y="2713"/>
                    <a:pt x="7585" y="1053"/>
                  </a:cubicBezTo>
                  <a:cubicBezTo>
                    <a:pt x="7573" y="1048"/>
                    <a:pt x="7560" y="1046"/>
                    <a:pt x="7548" y="1046"/>
                  </a:cubicBezTo>
                  <a:cubicBezTo>
                    <a:pt x="7503" y="1046"/>
                    <a:pt x="7461" y="1077"/>
                    <a:pt x="7454" y="1124"/>
                  </a:cubicBezTo>
                  <a:cubicBezTo>
                    <a:pt x="6609" y="500"/>
                    <a:pt x="5227" y="119"/>
                    <a:pt x="4554" y="40"/>
                  </a:cubicBezTo>
                  <a:cubicBezTo>
                    <a:pt x="4341" y="14"/>
                    <a:pt x="4110" y="0"/>
                    <a:pt x="3871"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1"/>
            <p:cNvSpPr/>
            <p:nvPr/>
          </p:nvSpPr>
          <p:spPr>
            <a:xfrm>
              <a:off x="450329" y="862606"/>
              <a:ext cx="144358" cy="93240"/>
            </a:xfrm>
            <a:custGeom>
              <a:avLst/>
              <a:gdLst/>
              <a:ahLst/>
              <a:cxnLst/>
              <a:rect l="l" t="t" r="r" b="b"/>
              <a:pathLst>
                <a:path w="8040" h="5193" extrusionOk="0">
                  <a:moveTo>
                    <a:pt x="4743" y="1"/>
                  </a:moveTo>
                  <a:cubicBezTo>
                    <a:pt x="3728" y="1"/>
                    <a:pt x="2720" y="228"/>
                    <a:pt x="1970" y="771"/>
                  </a:cubicBezTo>
                  <a:cubicBezTo>
                    <a:pt x="1084" y="1415"/>
                    <a:pt x="0" y="2729"/>
                    <a:pt x="378" y="3932"/>
                  </a:cubicBezTo>
                  <a:cubicBezTo>
                    <a:pt x="673" y="4883"/>
                    <a:pt x="1600" y="5193"/>
                    <a:pt x="2541" y="5193"/>
                  </a:cubicBezTo>
                  <a:cubicBezTo>
                    <a:pt x="3064" y="5193"/>
                    <a:pt x="3592" y="5097"/>
                    <a:pt x="4019" y="4962"/>
                  </a:cubicBezTo>
                  <a:cubicBezTo>
                    <a:pt x="5812" y="4400"/>
                    <a:pt x="7424" y="2893"/>
                    <a:pt x="8029" y="1088"/>
                  </a:cubicBezTo>
                  <a:cubicBezTo>
                    <a:pt x="8040" y="1040"/>
                    <a:pt x="8003" y="998"/>
                    <a:pt x="7955" y="998"/>
                  </a:cubicBezTo>
                  <a:cubicBezTo>
                    <a:pt x="7861" y="1015"/>
                    <a:pt x="7770" y="1037"/>
                    <a:pt x="7680" y="1069"/>
                  </a:cubicBezTo>
                  <a:cubicBezTo>
                    <a:pt x="7722" y="861"/>
                    <a:pt x="7654" y="634"/>
                    <a:pt x="7418" y="532"/>
                  </a:cubicBezTo>
                  <a:cubicBezTo>
                    <a:pt x="6659" y="202"/>
                    <a:pt x="5698" y="1"/>
                    <a:pt x="4743"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1"/>
            <p:cNvSpPr/>
            <p:nvPr/>
          </p:nvSpPr>
          <p:spPr>
            <a:xfrm>
              <a:off x="176631" y="986389"/>
              <a:ext cx="348076" cy="312884"/>
            </a:xfrm>
            <a:custGeom>
              <a:avLst/>
              <a:gdLst/>
              <a:ahLst/>
              <a:cxnLst/>
              <a:rect l="l" t="t" r="r" b="b"/>
              <a:pathLst>
                <a:path w="19386" h="17426" extrusionOk="0">
                  <a:moveTo>
                    <a:pt x="18313" y="1"/>
                  </a:moveTo>
                  <a:cubicBezTo>
                    <a:pt x="16807" y="1"/>
                    <a:pt x="14970" y="1320"/>
                    <a:pt x="13877" y="2154"/>
                  </a:cubicBezTo>
                  <a:cubicBezTo>
                    <a:pt x="12098" y="2608"/>
                    <a:pt x="10946" y="4328"/>
                    <a:pt x="9402" y="5233"/>
                  </a:cubicBezTo>
                  <a:cubicBezTo>
                    <a:pt x="7935" y="6096"/>
                    <a:pt x="6269" y="6505"/>
                    <a:pt x="4702" y="7135"/>
                  </a:cubicBezTo>
                  <a:cubicBezTo>
                    <a:pt x="2832" y="7884"/>
                    <a:pt x="244" y="8676"/>
                    <a:pt x="426" y="12759"/>
                  </a:cubicBezTo>
                  <a:cubicBezTo>
                    <a:pt x="270" y="13971"/>
                    <a:pt x="0" y="14891"/>
                    <a:pt x="587" y="15856"/>
                  </a:cubicBezTo>
                  <a:cubicBezTo>
                    <a:pt x="600" y="15874"/>
                    <a:pt x="622" y="15884"/>
                    <a:pt x="644" y="15884"/>
                  </a:cubicBezTo>
                  <a:cubicBezTo>
                    <a:pt x="656" y="15884"/>
                    <a:pt x="667" y="15881"/>
                    <a:pt x="678" y="15875"/>
                  </a:cubicBezTo>
                  <a:cubicBezTo>
                    <a:pt x="721" y="16381"/>
                    <a:pt x="789" y="16886"/>
                    <a:pt x="883" y="17385"/>
                  </a:cubicBezTo>
                  <a:cubicBezTo>
                    <a:pt x="888" y="17412"/>
                    <a:pt x="914" y="17426"/>
                    <a:pt x="940" y="17426"/>
                  </a:cubicBezTo>
                  <a:cubicBezTo>
                    <a:pt x="968" y="17426"/>
                    <a:pt x="996" y="17410"/>
                    <a:pt x="999" y="17379"/>
                  </a:cubicBezTo>
                  <a:cubicBezTo>
                    <a:pt x="1243" y="14942"/>
                    <a:pt x="795" y="10668"/>
                    <a:pt x="3930" y="9831"/>
                  </a:cubicBezTo>
                  <a:cubicBezTo>
                    <a:pt x="5951" y="9289"/>
                    <a:pt x="7793" y="9632"/>
                    <a:pt x="9453" y="8111"/>
                  </a:cubicBezTo>
                  <a:cubicBezTo>
                    <a:pt x="10971" y="6718"/>
                    <a:pt x="12075" y="4955"/>
                    <a:pt x="13582" y="3556"/>
                  </a:cubicBezTo>
                  <a:cubicBezTo>
                    <a:pt x="14496" y="2716"/>
                    <a:pt x="15446" y="1905"/>
                    <a:pt x="16553" y="1329"/>
                  </a:cubicBezTo>
                  <a:cubicBezTo>
                    <a:pt x="17475" y="849"/>
                    <a:pt x="18347" y="684"/>
                    <a:pt x="19317" y="386"/>
                  </a:cubicBezTo>
                  <a:cubicBezTo>
                    <a:pt x="19377" y="367"/>
                    <a:pt x="19385" y="284"/>
                    <a:pt x="19329" y="256"/>
                  </a:cubicBezTo>
                  <a:cubicBezTo>
                    <a:pt x="19019" y="77"/>
                    <a:pt x="18676" y="1"/>
                    <a:pt x="18313" y="1"/>
                  </a:cubicBezTo>
                  <a:close/>
                </a:path>
              </a:pathLst>
            </a:custGeom>
            <a:solidFill>
              <a:srgbClr val="F6F5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1"/>
            <p:cNvSpPr/>
            <p:nvPr/>
          </p:nvSpPr>
          <p:spPr>
            <a:xfrm>
              <a:off x="833898" y="1206399"/>
              <a:ext cx="123620" cy="138649"/>
            </a:xfrm>
            <a:custGeom>
              <a:avLst/>
              <a:gdLst/>
              <a:ahLst/>
              <a:cxnLst/>
              <a:rect l="l" t="t" r="r" b="b"/>
              <a:pathLst>
                <a:path w="6885" h="7722" extrusionOk="0">
                  <a:moveTo>
                    <a:pt x="4929" y="1"/>
                  </a:moveTo>
                  <a:cubicBezTo>
                    <a:pt x="4534" y="1"/>
                    <a:pt x="4179" y="30"/>
                    <a:pt x="3982" y="40"/>
                  </a:cubicBezTo>
                  <a:cubicBezTo>
                    <a:pt x="3059" y="85"/>
                    <a:pt x="1865" y="34"/>
                    <a:pt x="1192" y="715"/>
                  </a:cubicBezTo>
                  <a:cubicBezTo>
                    <a:pt x="1186" y="718"/>
                    <a:pt x="1181" y="721"/>
                    <a:pt x="1181" y="727"/>
                  </a:cubicBezTo>
                  <a:cubicBezTo>
                    <a:pt x="1064" y="846"/>
                    <a:pt x="971" y="979"/>
                    <a:pt x="897" y="1127"/>
                  </a:cubicBezTo>
                  <a:cubicBezTo>
                    <a:pt x="534" y="1865"/>
                    <a:pt x="409" y="2662"/>
                    <a:pt x="400" y="3477"/>
                  </a:cubicBezTo>
                  <a:cubicBezTo>
                    <a:pt x="131" y="4609"/>
                    <a:pt x="0" y="5767"/>
                    <a:pt x="403" y="6712"/>
                  </a:cubicBezTo>
                  <a:cubicBezTo>
                    <a:pt x="711" y="7440"/>
                    <a:pt x="1166" y="7722"/>
                    <a:pt x="1676" y="7722"/>
                  </a:cubicBezTo>
                  <a:cubicBezTo>
                    <a:pt x="2967" y="7722"/>
                    <a:pt x="4614" y="5924"/>
                    <a:pt x="5151" y="5015"/>
                  </a:cubicBezTo>
                  <a:cubicBezTo>
                    <a:pt x="5795" y="3928"/>
                    <a:pt x="6885" y="2211"/>
                    <a:pt x="6825" y="886"/>
                  </a:cubicBezTo>
                  <a:cubicBezTo>
                    <a:pt x="6792" y="136"/>
                    <a:pt x="5772" y="1"/>
                    <a:pt x="4929"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1"/>
            <p:cNvSpPr/>
            <p:nvPr/>
          </p:nvSpPr>
          <p:spPr>
            <a:xfrm>
              <a:off x="646187" y="1195214"/>
              <a:ext cx="115181" cy="110513"/>
            </a:xfrm>
            <a:custGeom>
              <a:avLst/>
              <a:gdLst/>
              <a:ahLst/>
              <a:cxnLst/>
              <a:rect l="l" t="t" r="r" b="b"/>
              <a:pathLst>
                <a:path w="6415" h="6155" extrusionOk="0">
                  <a:moveTo>
                    <a:pt x="3144" y="1"/>
                  </a:moveTo>
                  <a:cubicBezTo>
                    <a:pt x="2201" y="1"/>
                    <a:pt x="1328" y="531"/>
                    <a:pt x="903" y="1560"/>
                  </a:cubicBezTo>
                  <a:cubicBezTo>
                    <a:pt x="523" y="2488"/>
                    <a:pt x="1" y="4812"/>
                    <a:pt x="778" y="5658"/>
                  </a:cubicBezTo>
                  <a:cubicBezTo>
                    <a:pt x="1139" y="6052"/>
                    <a:pt x="1544" y="6150"/>
                    <a:pt x="1985" y="6150"/>
                  </a:cubicBezTo>
                  <a:cubicBezTo>
                    <a:pt x="2269" y="6150"/>
                    <a:pt x="2568" y="6109"/>
                    <a:pt x="2881" y="6080"/>
                  </a:cubicBezTo>
                  <a:cubicBezTo>
                    <a:pt x="3874" y="5992"/>
                    <a:pt x="4967" y="6154"/>
                    <a:pt x="5926" y="5856"/>
                  </a:cubicBezTo>
                  <a:cubicBezTo>
                    <a:pt x="5944" y="5859"/>
                    <a:pt x="5963" y="5860"/>
                    <a:pt x="5981" y="5860"/>
                  </a:cubicBezTo>
                  <a:cubicBezTo>
                    <a:pt x="6179" y="5860"/>
                    <a:pt x="6383" y="5711"/>
                    <a:pt x="6357" y="5490"/>
                  </a:cubicBezTo>
                  <a:cubicBezTo>
                    <a:pt x="6145" y="3663"/>
                    <a:pt x="6414" y="1455"/>
                    <a:pt x="4536" y="385"/>
                  </a:cubicBezTo>
                  <a:cubicBezTo>
                    <a:pt x="4084" y="128"/>
                    <a:pt x="3606" y="1"/>
                    <a:pt x="314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1"/>
            <p:cNvSpPr/>
            <p:nvPr/>
          </p:nvSpPr>
          <p:spPr>
            <a:xfrm>
              <a:off x="1020317" y="1231176"/>
              <a:ext cx="89757" cy="101302"/>
            </a:xfrm>
            <a:custGeom>
              <a:avLst/>
              <a:gdLst/>
              <a:ahLst/>
              <a:cxnLst/>
              <a:rect l="l" t="t" r="r" b="b"/>
              <a:pathLst>
                <a:path w="4999" h="5642" extrusionOk="0">
                  <a:moveTo>
                    <a:pt x="2276" y="0"/>
                  </a:moveTo>
                  <a:cubicBezTo>
                    <a:pt x="265" y="0"/>
                    <a:pt x="0" y="3988"/>
                    <a:pt x="773" y="5244"/>
                  </a:cubicBezTo>
                  <a:cubicBezTo>
                    <a:pt x="798" y="5284"/>
                    <a:pt x="834" y="5302"/>
                    <a:pt x="870" y="5302"/>
                  </a:cubicBezTo>
                  <a:cubicBezTo>
                    <a:pt x="926" y="5302"/>
                    <a:pt x="982" y="5262"/>
                    <a:pt x="1003" y="5204"/>
                  </a:cubicBezTo>
                  <a:cubicBezTo>
                    <a:pt x="1006" y="5196"/>
                    <a:pt x="1008" y="5184"/>
                    <a:pt x="1011" y="5179"/>
                  </a:cubicBezTo>
                  <a:cubicBezTo>
                    <a:pt x="1062" y="5232"/>
                    <a:pt x="1116" y="5281"/>
                    <a:pt x="1176" y="5323"/>
                  </a:cubicBezTo>
                  <a:cubicBezTo>
                    <a:pt x="1497" y="5556"/>
                    <a:pt x="1934" y="5613"/>
                    <a:pt x="2324" y="5613"/>
                  </a:cubicBezTo>
                  <a:cubicBezTo>
                    <a:pt x="2334" y="5613"/>
                    <a:pt x="2344" y="5613"/>
                    <a:pt x="2354" y="5613"/>
                  </a:cubicBezTo>
                  <a:cubicBezTo>
                    <a:pt x="2798" y="5613"/>
                    <a:pt x="3241" y="5642"/>
                    <a:pt x="3683" y="5642"/>
                  </a:cubicBezTo>
                  <a:cubicBezTo>
                    <a:pt x="4000" y="5642"/>
                    <a:pt x="4316" y="5627"/>
                    <a:pt x="4632" y="5576"/>
                  </a:cubicBezTo>
                  <a:cubicBezTo>
                    <a:pt x="4842" y="5545"/>
                    <a:pt x="4998" y="5372"/>
                    <a:pt x="4930" y="5150"/>
                  </a:cubicBezTo>
                  <a:cubicBezTo>
                    <a:pt x="4632" y="4168"/>
                    <a:pt x="4547" y="3135"/>
                    <a:pt x="4187" y="2162"/>
                  </a:cubicBezTo>
                  <a:cubicBezTo>
                    <a:pt x="3914" y="1427"/>
                    <a:pt x="3443" y="158"/>
                    <a:pt x="2524" y="19"/>
                  </a:cubicBezTo>
                  <a:cubicBezTo>
                    <a:pt x="2438" y="6"/>
                    <a:pt x="2356" y="0"/>
                    <a:pt x="2276"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1"/>
            <p:cNvSpPr/>
            <p:nvPr/>
          </p:nvSpPr>
          <p:spPr>
            <a:xfrm>
              <a:off x="986042" y="1541568"/>
              <a:ext cx="300585" cy="463401"/>
            </a:xfrm>
            <a:custGeom>
              <a:avLst/>
              <a:gdLst/>
              <a:ahLst/>
              <a:cxnLst/>
              <a:rect l="l" t="t" r="r" b="b"/>
              <a:pathLst>
                <a:path w="16741" h="25809" extrusionOk="0">
                  <a:moveTo>
                    <a:pt x="13690" y="1"/>
                  </a:moveTo>
                  <a:cubicBezTo>
                    <a:pt x="12552" y="1"/>
                    <a:pt x="11334" y="280"/>
                    <a:pt x="10284" y="496"/>
                  </a:cubicBezTo>
                  <a:cubicBezTo>
                    <a:pt x="8763" y="814"/>
                    <a:pt x="7251" y="1234"/>
                    <a:pt x="5863" y="1946"/>
                  </a:cubicBezTo>
                  <a:cubicBezTo>
                    <a:pt x="2889" y="3473"/>
                    <a:pt x="880" y="6104"/>
                    <a:pt x="477" y="9461"/>
                  </a:cubicBezTo>
                  <a:cubicBezTo>
                    <a:pt x="210" y="11694"/>
                    <a:pt x="383" y="13905"/>
                    <a:pt x="292" y="16139"/>
                  </a:cubicBezTo>
                  <a:cubicBezTo>
                    <a:pt x="216" y="18048"/>
                    <a:pt x="0" y="20049"/>
                    <a:pt x="321" y="21945"/>
                  </a:cubicBezTo>
                  <a:cubicBezTo>
                    <a:pt x="621" y="23701"/>
                    <a:pt x="1526" y="25809"/>
                    <a:pt x="3507" y="25809"/>
                  </a:cubicBezTo>
                  <a:cubicBezTo>
                    <a:pt x="3679" y="25809"/>
                    <a:pt x="3860" y="25793"/>
                    <a:pt x="4050" y="25759"/>
                  </a:cubicBezTo>
                  <a:cubicBezTo>
                    <a:pt x="6360" y="25353"/>
                    <a:pt x="8386" y="23616"/>
                    <a:pt x="9995" y="22002"/>
                  </a:cubicBezTo>
                  <a:cubicBezTo>
                    <a:pt x="11973" y="20015"/>
                    <a:pt x="13551" y="17697"/>
                    <a:pt x="14408" y="15001"/>
                  </a:cubicBezTo>
                  <a:cubicBezTo>
                    <a:pt x="15021" y="13068"/>
                    <a:pt x="15316" y="11050"/>
                    <a:pt x="15492" y="9016"/>
                  </a:cubicBezTo>
                  <a:cubicBezTo>
                    <a:pt x="15588" y="8598"/>
                    <a:pt x="15679" y="8176"/>
                    <a:pt x="15759" y="7750"/>
                  </a:cubicBezTo>
                  <a:cubicBezTo>
                    <a:pt x="16085" y="6033"/>
                    <a:pt x="16741" y="3822"/>
                    <a:pt x="16505" y="2054"/>
                  </a:cubicBezTo>
                  <a:cubicBezTo>
                    <a:pt x="16346" y="882"/>
                    <a:pt x="15779" y="264"/>
                    <a:pt x="14601" y="71"/>
                  </a:cubicBezTo>
                  <a:cubicBezTo>
                    <a:pt x="14306" y="22"/>
                    <a:pt x="14001" y="1"/>
                    <a:pt x="13690"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1"/>
            <p:cNvSpPr/>
            <p:nvPr/>
          </p:nvSpPr>
          <p:spPr>
            <a:xfrm>
              <a:off x="644104" y="1590691"/>
              <a:ext cx="218764" cy="413037"/>
            </a:xfrm>
            <a:custGeom>
              <a:avLst/>
              <a:gdLst/>
              <a:ahLst/>
              <a:cxnLst/>
              <a:rect l="l" t="t" r="r" b="b"/>
              <a:pathLst>
                <a:path w="12184" h="23004" extrusionOk="0">
                  <a:moveTo>
                    <a:pt x="6540" y="0"/>
                  </a:moveTo>
                  <a:cubicBezTo>
                    <a:pt x="5608" y="0"/>
                    <a:pt x="4647" y="197"/>
                    <a:pt x="3743" y="547"/>
                  </a:cubicBezTo>
                  <a:cubicBezTo>
                    <a:pt x="758" y="1705"/>
                    <a:pt x="616" y="5000"/>
                    <a:pt x="500" y="7750"/>
                  </a:cubicBezTo>
                  <a:cubicBezTo>
                    <a:pt x="332" y="11612"/>
                    <a:pt x="0" y="15551"/>
                    <a:pt x="295" y="19416"/>
                  </a:cubicBezTo>
                  <a:cubicBezTo>
                    <a:pt x="413" y="20965"/>
                    <a:pt x="988" y="23003"/>
                    <a:pt x="2685" y="23003"/>
                  </a:cubicBezTo>
                  <a:cubicBezTo>
                    <a:pt x="2919" y="23003"/>
                    <a:pt x="3173" y="22965"/>
                    <a:pt x="3451" y="22881"/>
                  </a:cubicBezTo>
                  <a:cubicBezTo>
                    <a:pt x="7010" y="21805"/>
                    <a:pt x="9084" y="18880"/>
                    <a:pt x="10245" y="15522"/>
                  </a:cubicBezTo>
                  <a:cubicBezTo>
                    <a:pt x="11082" y="13777"/>
                    <a:pt x="11610" y="11896"/>
                    <a:pt x="11803" y="9969"/>
                  </a:cubicBezTo>
                  <a:cubicBezTo>
                    <a:pt x="12055" y="7537"/>
                    <a:pt x="12183" y="4594"/>
                    <a:pt x="10915" y="2389"/>
                  </a:cubicBezTo>
                  <a:cubicBezTo>
                    <a:pt x="9942" y="697"/>
                    <a:pt x="8292" y="0"/>
                    <a:pt x="6540"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1"/>
            <p:cNvSpPr/>
            <p:nvPr/>
          </p:nvSpPr>
          <p:spPr>
            <a:xfrm>
              <a:off x="366766" y="1486790"/>
              <a:ext cx="129294" cy="218225"/>
            </a:xfrm>
            <a:custGeom>
              <a:avLst/>
              <a:gdLst/>
              <a:ahLst/>
              <a:cxnLst/>
              <a:rect l="l" t="t" r="r" b="b"/>
              <a:pathLst>
                <a:path w="7201" h="12154" extrusionOk="0">
                  <a:moveTo>
                    <a:pt x="5344" y="1"/>
                  </a:moveTo>
                  <a:cubicBezTo>
                    <a:pt x="4793" y="1"/>
                    <a:pt x="4201" y="179"/>
                    <a:pt x="3826" y="375"/>
                  </a:cubicBezTo>
                  <a:cubicBezTo>
                    <a:pt x="2475" y="1081"/>
                    <a:pt x="611" y="2421"/>
                    <a:pt x="302" y="4035"/>
                  </a:cubicBezTo>
                  <a:cubicBezTo>
                    <a:pt x="1" y="5602"/>
                    <a:pt x="526" y="7089"/>
                    <a:pt x="977" y="8579"/>
                  </a:cubicBezTo>
                  <a:cubicBezTo>
                    <a:pt x="1329" y="9731"/>
                    <a:pt x="1740" y="11130"/>
                    <a:pt x="2776" y="11862"/>
                  </a:cubicBezTo>
                  <a:cubicBezTo>
                    <a:pt x="3020" y="12035"/>
                    <a:pt x="3250" y="12120"/>
                    <a:pt x="3463" y="12140"/>
                  </a:cubicBezTo>
                  <a:cubicBezTo>
                    <a:pt x="3485" y="12149"/>
                    <a:pt x="3508" y="12153"/>
                    <a:pt x="3531" y="12153"/>
                  </a:cubicBezTo>
                  <a:cubicBezTo>
                    <a:pt x="3548" y="12153"/>
                    <a:pt x="3564" y="12151"/>
                    <a:pt x="3579" y="12146"/>
                  </a:cubicBezTo>
                  <a:cubicBezTo>
                    <a:pt x="4414" y="12118"/>
                    <a:pt x="4959" y="10988"/>
                    <a:pt x="5279" y="9805"/>
                  </a:cubicBezTo>
                  <a:cubicBezTo>
                    <a:pt x="5932" y="8704"/>
                    <a:pt x="6429" y="7520"/>
                    <a:pt x="6624" y="6204"/>
                  </a:cubicBezTo>
                  <a:cubicBezTo>
                    <a:pt x="6868" y="4558"/>
                    <a:pt x="7200" y="2353"/>
                    <a:pt x="6633" y="746"/>
                  </a:cubicBezTo>
                  <a:cubicBezTo>
                    <a:pt x="6437" y="190"/>
                    <a:pt x="5913" y="1"/>
                    <a:pt x="5344" y="1"/>
                  </a:cubicBezTo>
                  <a:close/>
                </a:path>
              </a:pathLst>
            </a:custGeom>
            <a:solidFill>
              <a:srgbClr val="F1F1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1"/>
            <p:cNvSpPr/>
            <p:nvPr/>
          </p:nvSpPr>
          <p:spPr>
            <a:xfrm>
              <a:off x="756749" y="2132494"/>
              <a:ext cx="255715" cy="50346"/>
            </a:xfrm>
            <a:custGeom>
              <a:avLst/>
              <a:gdLst/>
              <a:ahLst/>
              <a:cxnLst/>
              <a:rect l="l" t="t" r="r" b="b"/>
              <a:pathLst>
                <a:path w="14242" h="2804" extrusionOk="0">
                  <a:moveTo>
                    <a:pt x="9799" y="0"/>
                  </a:moveTo>
                  <a:cubicBezTo>
                    <a:pt x="8737" y="0"/>
                    <a:pt x="7674" y="37"/>
                    <a:pt x="6658" y="37"/>
                  </a:cubicBezTo>
                  <a:cubicBezTo>
                    <a:pt x="6595" y="37"/>
                    <a:pt x="6533" y="37"/>
                    <a:pt x="6471" y="37"/>
                  </a:cubicBezTo>
                  <a:cubicBezTo>
                    <a:pt x="6170" y="36"/>
                    <a:pt x="5860" y="33"/>
                    <a:pt x="5544" y="33"/>
                  </a:cubicBezTo>
                  <a:cubicBezTo>
                    <a:pt x="3768" y="33"/>
                    <a:pt x="1828" y="129"/>
                    <a:pt x="387" y="1172"/>
                  </a:cubicBezTo>
                  <a:cubicBezTo>
                    <a:pt x="21" y="1436"/>
                    <a:pt x="1" y="2012"/>
                    <a:pt x="432" y="2234"/>
                  </a:cubicBezTo>
                  <a:cubicBezTo>
                    <a:pt x="1275" y="2667"/>
                    <a:pt x="2191" y="2803"/>
                    <a:pt x="3124" y="2803"/>
                  </a:cubicBezTo>
                  <a:cubicBezTo>
                    <a:pt x="4259" y="2803"/>
                    <a:pt x="5420" y="2602"/>
                    <a:pt x="6511" y="2483"/>
                  </a:cubicBezTo>
                  <a:cubicBezTo>
                    <a:pt x="8923" y="2216"/>
                    <a:pt x="11403" y="2500"/>
                    <a:pt x="13722" y="1643"/>
                  </a:cubicBezTo>
                  <a:cubicBezTo>
                    <a:pt x="14136" y="1493"/>
                    <a:pt x="14241" y="971"/>
                    <a:pt x="13997" y="676"/>
                  </a:cubicBezTo>
                  <a:cubicBezTo>
                    <a:pt x="14031" y="545"/>
                    <a:pt x="13949" y="375"/>
                    <a:pt x="13810" y="344"/>
                  </a:cubicBezTo>
                  <a:cubicBezTo>
                    <a:pt x="12537" y="62"/>
                    <a:pt x="11168" y="0"/>
                    <a:pt x="9799"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1"/>
            <p:cNvSpPr/>
            <p:nvPr/>
          </p:nvSpPr>
          <p:spPr>
            <a:xfrm>
              <a:off x="681647" y="1619238"/>
              <a:ext cx="158130" cy="185493"/>
            </a:xfrm>
            <a:custGeom>
              <a:avLst/>
              <a:gdLst/>
              <a:ahLst/>
              <a:cxnLst/>
              <a:rect l="l" t="t" r="r" b="b"/>
              <a:pathLst>
                <a:path w="8807" h="10331" extrusionOk="0">
                  <a:moveTo>
                    <a:pt x="4371" y="1"/>
                  </a:moveTo>
                  <a:cubicBezTo>
                    <a:pt x="3504" y="1"/>
                    <a:pt x="2627" y="182"/>
                    <a:pt x="1933" y="521"/>
                  </a:cubicBezTo>
                  <a:cubicBezTo>
                    <a:pt x="591" y="1176"/>
                    <a:pt x="137" y="2215"/>
                    <a:pt x="83" y="3671"/>
                  </a:cubicBezTo>
                  <a:cubicBezTo>
                    <a:pt x="1" y="5828"/>
                    <a:pt x="622" y="10084"/>
                    <a:pt x="3446" y="10317"/>
                  </a:cubicBezTo>
                  <a:cubicBezTo>
                    <a:pt x="3556" y="10326"/>
                    <a:pt x="3663" y="10330"/>
                    <a:pt x="3769" y="10330"/>
                  </a:cubicBezTo>
                  <a:cubicBezTo>
                    <a:pt x="5950" y="10330"/>
                    <a:pt x="7234" y="8443"/>
                    <a:pt x="7694" y="6372"/>
                  </a:cubicBezTo>
                  <a:cubicBezTo>
                    <a:pt x="8543" y="4122"/>
                    <a:pt x="8807" y="1505"/>
                    <a:pt x="6463" y="419"/>
                  </a:cubicBezTo>
                  <a:cubicBezTo>
                    <a:pt x="5855" y="135"/>
                    <a:pt x="5117" y="1"/>
                    <a:pt x="4371"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1"/>
            <p:cNvSpPr/>
            <p:nvPr/>
          </p:nvSpPr>
          <p:spPr>
            <a:xfrm>
              <a:off x="408294" y="1506019"/>
              <a:ext cx="73185" cy="85951"/>
            </a:xfrm>
            <a:custGeom>
              <a:avLst/>
              <a:gdLst/>
              <a:ahLst/>
              <a:cxnLst/>
              <a:rect l="l" t="t" r="r" b="b"/>
              <a:pathLst>
                <a:path w="4076" h="4787" extrusionOk="0">
                  <a:moveTo>
                    <a:pt x="2564" y="1"/>
                  </a:moveTo>
                  <a:cubicBezTo>
                    <a:pt x="1672" y="1"/>
                    <a:pt x="644" y="736"/>
                    <a:pt x="321" y="1557"/>
                  </a:cubicBezTo>
                  <a:cubicBezTo>
                    <a:pt x="1" y="2368"/>
                    <a:pt x="63" y="3243"/>
                    <a:pt x="529" y="4000"/>
                  </a:cubicBezTo>
                  <a:cubicBezTo>
                    <a:pt x="772" y="4393"/>
                    <a:pt x="1179" y="4787"/>
                    <a:pt x="1657" y="4787"/>
                  </a:cubicBezTo>
                  <a:cubicBezTo>
                    <a:pt x="1759" y="4787"/>
                    <a:pt x="1863" y="4769"/>
                    <a:pt x="1970" y="4730"/>
                  </a:cubicBezTo>
                  <a:cubicBezTo>
                    <a:pt x="2512" y="4531"/>
                    <a:pt x="3063" y="3904"/>
                    <a:pt x="3287" y="3234"/>
                  </a:cubicBezTo>
                  <a:cubicBezTo>
                    <a:pt x="3358" y="3121"/>
                    <a:pt x="3420" y="3004"/>
                    <a:pt x="3471" y="2879"/>
                  </a:cubicBezTo>
                  <a:cubicBezTo>
                    <a:pt x="3707" y="2309"/>
                    <a:pt x="4076" y="1475"/>
                    <a:pt x="3806" y="850"/>
                  </a:cubicBezTo>
                  <a:cubicBezTo>
                    <a:pt x="3542" y="243"/>
                    <a:pt x="3075" y="1"/>
                    <a:pt x="256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1"/>
            <p:cNvSpPr/>
            <p:nvPr/>
          </p:nvSpPr>
          <p:spPr>
            <a:xfrm>
              <a:off x="1041521" y="1566417"/>
              <a:ext cx="207955" cy="249772"/>
            </a:xfrm>
            <a:custGeom>
              <a:avLst/>
              <a:gdLst/>
              <a:ahLst/>
              <a:cxnLst/>
              <a:rect l="l" t="t" r="r" b="b"/>
              <a:pathLst>
                <a:path w="11582" h="13911" extrusionOk="0">
                  <a:moveTo>
                    <a:pt x="8387" y="0"/>
                  </a:moveTo>
                  <a:cubicBezTo>
                    <a:pt x="7213" y="0"/>
                    <a:pt x="5991" y="476"/>
                    <a:pt x="4967" y="940"/>
                  </a:cubicBezTo>
                  <a:cubicBezTo>
                    <a:pt x="3508" y="1595"/>
                    <a:pt x="1777" y="2359"/>
                    <a:pt x="957" y="3823"/>
                  </a:cubicBezTo>
                  <a:cubicBezTo>
                    <a:pt x="0" y="5537"/>
                    <a:pt x="219" y="7609"/>
                    <a:pt x="506" y="9479"/>
                  </a:cubicBezTo>
                  <a:cubicBezTo>
                    <a:pt x="713" y="10858"/>
                    <a:pt x="1224" y="12484"/>
                    <a:pt x="2486" y="13265"/>
                  </a:cubicBezTo>
                  <a:cubicBezTo>
                    <a:pt x="3181" y="13692"/>
                    <a:pt x="4062" y="13911"/>
                    <a:pt x="4946" y="13911"/>
                  </a:cubicBezTo>
                  <a:cubicBezTo>
                    <a:pt x="5919" y="13911"/>
                    <a:pt x="6896" y="13646"/>
                    <a:pt x="7631" y="13100"/>
                  </a:cubicBezTo>
                  <a:cubicBezTo>
                    <a:pt x="10132" y="11247"/>
                    <a:pt x="10492" y="7745"/>
                    <a:pt x="11108" y="4902"/>
                  </a:cubicBezTo>
                  <a:cubicBezTo>
                    <a:pt x="11406" y="3497"/>
                    <a:pt x="11582" y="1255"/>
                    <a:pt x="10075" y="415"/>
                  </a:cubicBezTo>
                  <a:cubicBezTo>
                    <a:pt x="9544" y="119"/>
                    <a:pt x="8972" y="0"/>
                    <a:pt x="838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1"/>
            <p:cNvSpPr/>
            <p:nvPr/>
          </p:nvSpPr>
          <p:spPr>
            <a:xfrm>
              <a:off x="182625" y="1020069"/>
              <a:ext cx="361452" cy="224258"/>
            </a:xfrm>
            <a:custGeom>
              <a:avLst/>
              <a:gdLst/>
              <a:ahLst/>
              <a:cxnLst/>
              <a:rect l="l" t="t" r="r" b="b"/>
              <a:pathLst>
                <a:path w="20131" h="12490" extrusionOk="0">
                  <a:moveTo>
                    <a:pt x="18933" y="1"/>
                  </a:moveTo>
                  <a:cubicBezTo>
                    <a:pt x="17134" y="1"/>
                    <a:pt x="15378" y="1312"/>
                    <a:pt x="14008" y="2347"/>
                  </a:cubicBezTo>
                  <a:cubicBezTo>
                    <a:pt x="12132" y="3766"/>
                    <a:pt x="10282" y="5239"/>
                    <a:pt x="8196" y="6328"/>
                  </a:cubicBezTo>
                  <a:cubicBezTo>
                    <a:pt x="8270" y="6263"/>
                    <a:pt x="8343" y="6201"/>
                    <a:pt x="8414" y="6132"/>
                  </a:cubicBezTo>
                  <a:cubicBezTo>
                    <a:pt x="8443" y="6107"/>
                    <a:pt x="8417" y="6072"/>
                    <a:pt x="8389" y="6072"/>
                  </a:cubicBezTo>
                  <a:cubicBezTo>
                    <a:pt x="8386" y="6072"/>
                    <a:pt x="8383" y="6072"/>
                    <a:pt x="8380" y="6073"/>
                  </a:cubicBezTo>
                  <a:cubicBezTo>
                    <a:pt x="6615" y="6496"/>
                    <a:pt x="4438" y="6850"/>
                    <a:pt x="2966" y="7960"/>
                  </a:cubicBezTo>
                  <a:cubicBezTo>
                    <a:pt x="2896" y="8011"/>
                    <a:pt x="2912" y="8154"/>
                    <a:pt x="3009" y="8154"/>
                  </a:cubicBezTo>
                  <a:cubicBezTo>
                    <a:pt x="3014" y="8154"/>
                    <a:pt x="3020" y="8154"/>
                    <a:pt x="3025" y="8153"/>
                  </a:cubicBezTo>
                  <a:cubicBezTo>
                    <a:pt x="3400" y="8096"/>
                    <a:pt x="3794" y="8031"/>
                    <a:pt x="4197" y="7949"/>
                  </a:cubicBezTo>
                  <a:lnTo>
                    <a:pt x="4197" y="7949"/>
                  </a:lnTo>
                  <a:cubicBezTo>
                    <a:pt x="2075" y="8826"/>
                    <a:pt x="0" y="10122"/>
                    <a:pt x="954" y="12438"/>
                  </a:cubicBezTo>
                  <a:cubicBezTo>
                    <a:pt x="966" y="12473"/>
                    <a:pt x="996" y="12490"/>
                    <a:pt x="1027" y="12490"/>
                  </a:cubicBezTo>
                  <a:cubicBezTo>
                    <a:pt x="1059" y="12490"/>
                    <a:pt x="1091" y="12470"/>
                    <a:pt x="1101" y="12432"/>
                  </a:cubicBezTo>
                  <a:cubicBezTo>
                    <a:pt x="1303" y="11598"/>
                    <a:pt x="1286" y="10656"/>
                    <a:pt x="1904" y="9986"/>
                  </a:cubicBezTo>
                  <a:cubicBezTo>
                    <a:pt x="2469" y="9376"/>
                    <a:pt x="3181" y="8962"/>
                    <a:pt x="3962" y="8684"/>
                  </a:cubicBezTo>
                  <a:cubicBezTo>
                    <a:pt x="5352" y="8190"/>
                    <a:pt x="6853" y="8085"/>
                    <a:pt x="8227" y="7549"/>
                  </a:cubicBezTo>
                  <a:cubicBezTo>
                    <a:pt x="10091" y="6819"/>
                    <a:pt x="11644" y="5170"/>
                    <a:pt x="13142" y="3896"/>
                  </a:cubicBezTo>
                  <a:cubicBezTo>
                    <a:pt x="14821" y="2471"/>
                    <a:pt x="17035" y="248"/>
                    <a:pt x="19427" y="248"/>
                  </a:cubicBezTo>
                  <a:cubicBezTo>
                    <a:pt x="19630" y="248"/>
                    <a:pt x="19835" y="264"/>
                    <a:pt x="20041" y="298"/>
                  </a:cubicBezTo>
                  <a:cubicBezTo>
                    <a:pt x="20045" y="298"/>
                    <a:pt x="20048" y="299"/>
                    <a:pt x="20052" y="299"/>
                  </a:cubicBezTo>
                  <a:cubicBezTo>
                    <a:pt x="20114" y="299"/>
                    <a:pt x="20131" y="206"/>
                    <a:pt x="20064" y="187"/>
                  </a:cubicBezTo>
                  <a:cubicBezTo>
                    <a:pt x="19687" y="58"/>
                    <a:pt x="19309" y="1"/>
                    <a:pt x="18933"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1"/>
            <p:cNvSpPr/>
            <p:nvPr/>
          </p:nvSpPr>
          <p:spPr>
            <a:xfrm>
              <a:off x="474046" y="858405"/>
              <a:ext cx="105952" cy="51782"/>
            </a:xfrm>
            <a:custGeom>
              <a:avLst/>
              <a:gdLst/>
              <a:ahLst/>
              <a:cxnLst/>
              <a:rect l="l" t="t" r="r" b="b"/>
              <a:pathLst>
                <a:path w="5901" h="2884" extrusionOk="0">
                  <a:moveTo>
                    <a:pt x="3424" y="1"/>
                  </a:moveTo>
                  <a:cubicBezTo>
                    <a:pt x="1874" y="1"/>
                    <a:pt x="0" y="575"/>
                    <a:pt x="257" y="1768"/>
                  </a:cubicBezTo>
                  <a:cubicBezTo>
                    <a:pt x="437" y="2609"/>
                    <a:pt x="1651" y="2883"/>
                    <a:pt x="2452" y="2883"/>
                  </a:cubicBezTo>
                  <a:cubicBezTo>
                    <a:pt x="2535" y="2883"/>
                    <a:pt x="2614" y="2880"/>
                    <a:pt x="2686" y="2875"/>
                  </a:cubicBezTo>
                  <a:cubicBezTo>
                    <a:pt x="4060" y="2770"/>
                    <a:pt x="5016" y="1734"/>
                    <a:pt x="5873" y="752"/>
                  </a:cubicBezTo>
                  <a:cubicBezTo>
                    <a:pt x="5901" y="719"/>
                    <a:pt x="5877" y="664"/>
                    <a:pt x="5834" y="664"/>
                  </a:cubicBezTo>
                  <a:cubicBezTo>
                    <a:pt x="5833" y="664"/>
                    <a:pt x="5832" y="664"/>
                    <a:pt x="5831" y="664"/>
                  </a:cubicBezTo>
                  <a:cubicBezTo>
                    <a:pt x="5660" y="684"/>
                    <a:pt x="5496" y="727"/>
                    <a:pt x="5337" y="786"/>
                  </a:cubicBezTo>
                  <a:cubicBezTo>
                    <a:pt x="5351" y="653"/>
                    <a:pt x="5300" y="519"/>
                    <a:pt x="5201" y="429"/>
                  </a:cubicBezTo>
                  <a:cubicBezTo>
                    <a:pt x="4896" y="145"/>
                    <a:pt x="4201" y="1"/>
                    <a:pt x="342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1"/>
            <p:cNvSpPr/>
            <p:nvPr/>
          </p:nvSpPr>
          <p:spPr>
            <a:xfrm>
              <a:off x="663568" y="868067"/>
              <a:ext cx="119706" cy="75968"/>
            </a:xfrm>
            <a:custGeom>
              <a:avLst/>
              <a:gdLst/>
              <a:ahLst/>
              <a:cxnLst/>
              <a:rect l="l" t="t" r="r" b="b"/>
              <a:pathLst>
                <a:path w="6667" h="4231" extrusionOk="0">
                  <a:moveTo>
                    <a:pt x="2764" y="1"/>
                  </a:moveTo>
                  <a:cubicBezTo>
                    <a:pt x="2649" y="1"/>
                    <a:pt x="2534" y="3"/>
                    <a:pt x="2419" y="9"/>
                  </a:cubicBezTo>
                  <a:cubicBezTo>
                    <a:pt x="1874" y="37"/>
                    <a:pt x="1085" y="40"/>
                    <a:pt x="682" y="497"/>
                  </a:cubicBezTo>
                  <a:cubicBezTo>
                    <a:pt x="1" y="1266"/>
                    <a:pt x="463" y="2319"/>
                    <a:pt x="1056" y="2997"/>
                  </a:cubicBezTo>
                  <a:cubicBezTo>
                    <a:pt x="1707" y="3744"/>
                    <a:pt x="2499" y="4231"/>
                    <a:pt x="3384" y="4231"/>
                  </a:cubicBezTo>
                  <a:cubicBezTo>
                    <a:pt x="3747" y="4231"/>
                    <a:pt x="4125" y="4149"/>
                    <a:pt x="4516" y="3970"/>
                  </a:cubicBezTo>
                  <a:cubicBezTo>
                    <a:pt x="5662" y="3442"/>
                    <a:pt x="6661" y="1987"/>
                    <a:pt x="6667" y="715"/>
                  </a:cubicBezTo>
                  <a:cubicBezTo>
                    <a:pt x="6667" y="660"/>
                    <a:pt x="6624" y="616"/>
                    <a:pt x="6570" y="616"/>
                  </a:cubicBezTo>
                  <a:cubicBezTo>
                    <a:pt x="6568" y="616"/>
                    <a:pt x="6566" y="616"/>
                    <a:pt x="6565" y="616"/>
                  </a:cubicBezTo>
                  <a:cubicBezTo>
                    <a:pt x="6540" y="410"/>
                    <a:pt x="6367" y="253"/>
                    <a:pt x="6159" y="253"/>
                  </a:cubicBezTo>
                  <a:cubicBezTo>
                    <a:pt x="6155" y="253"/>
                    <a:pt x="6151" y="253"/>
                    <a:pt x="6148" y="253"/>
                  </a:cubicBezTo>
                  <a:cubicBezTo>
                    <a:pt x="5019" y="242"/>
                    <a:pt x="3894" y="1"/>
                    <a:pt x="276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1"/>
            <p:cNvSpPr/>
            <p:nvPr/>
          </p:nvSpPr>
          <p:spPr>
            <a:xfrm>
              <a:off x="909029" y="910291"/>
              <a:ext cx="143820" cy="74783"/>
            </a:xfrm>
            <a:custGeom>
              <a:avLst/>
              <a:gdLst/>
              <a:ahLst/>
              <a:cxnLst/>
              <a:rect l="l" t="t" r="r" b="b"/>
              <a:pathLst>
                <a:path w="8010" h="4165" extrusionOk="0">
                  <a:moveTo>
                    <a:pt x="2535" y="0"/>
                  </a:moveTo>
                  <a:cubicBezTo>
                    <a:pt x="2302" y="0"/>
                    <a:pt x="2063" y="21"/>
                    <a:pt x="1817" y="67"/>
                  </a:cubicBezTo>
                  <a:cubicBezTo>
                    <a:pt x="1738" y="81"/>
                    <a:pt x="1669" y="121"/>
                    <a:pt x="1616" y="178"/>
                  </a:cubicBezTo>
                  <a:cubicBezTo>
                    <a:pt x="1536" y="192"/>
                    <a:pt x="1457" y="215"/>
                    <a:pt x="1380" y="240"/>
                  </a:cubicBezTo>
                  <a:cubicBezTo>
                    <a:pt x="585" y="527"/>
                    <a:pt x="1" y="1134"/>
                    <a:pt x="344" y="2056"/>
                  </a:cubicBezTo>
                  <a:cubicBezTo>
                    <a:pt x="724" y="3084"/>
                    <a:pt x="1468" y="3964"/>
                    <a:pt x="2600" y="4139"/>
                  </a:cubicBezTo>
                  <a:cubicBezTo>
                    <a:pt x="2712" y="4156"/>
                    <a:pt x="2824" y="4164"/>
                    <a:pt x="2936" y="4164"/>
                  </a:cubicBezTo>
                  <a:cubicBezTo>
                    <a:pt x="3682" y="4164"/>
                    <a:pt x="4426" y="3815"/>
                    <a:pt x="5075" y="3509"/>
                  </a:cubicBezTo>
                  <a:cubicBezTo>
                    <a:pt x="6026" y="3067"/>
                    <a:pt x="6769" y="2820"/>
                    <a:pt x="7811" y="2755"/>
                  </a:cubicBezTo>
                  <a:cubicBezTo>
                    <a:pt x="7984" y="2743"/>
                    <a:pt x="8009" y="2536"/>
                    <a:pt x="7881" y="2448"/>
                  </a:cubicBezTo>
                  <a:cubicBezTo>
                    <a:pt x="7714" y="2329"/>
                    <a:pt x="7527" y="2241"/>
                    <a:pt x="7331" y="2184"/>
                  </a:cubicBezTo>
                  <a:cubicBezTo>
                    <a:pt x="7473" y="1971"/>
                    <a:pt x="7391" y="1611"/>
                    <a:pt x="7093" y="1514"/>
                  </a:cubicBezTo>
                  <a:cubicBezTo>
                    <a:pt x="5523" y="1020"/>
                    <a:pt x="4169" y="0"/>
                    <a:pt x="253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1"/>
            <p:cNvSpPr/>
            <p:nvPr/>
          </p:nvSpPr>
          <p:spPr>
            <a:xfrm>
              <a:off x="1070689" y="1024103"/>
              <a:ext cx="296545" cy="181184"/>
            </a:xfrm>
            <a:custGeom>
              <a:avLst/>
              <a:gdLst/>
              <a:ahLst/>
              <a:cxnLst/>
              <a:rect l="l" t="t" r="r" b="b"/>
              <a:pathLst>
                <a:path w="16516" h="10091" extrusionOk="0">
                  <a:moveTo>
                    <a:pt x="3577" y="0"/>
                  </a:moveTo>
                  <a:cubicBezTo>
                    <a:pt x="3553" y="0"/>
                    <a:pt x="3529" y="0"/>
                    <a:pt x="3506" y="0"/>
                  </a:cubicBezTo>
                  <a:cubicBezTo>
                    <a:pt x="2177" y="3"/>
                    <a:pt x="1" y="613"/>
                    <a:pt x="1278" y="2395"/>
                  </a:cubicBezTo>
                  <a:cubicBezTo>
                    <a:pt x="1794" y="3116"/>
                    <a:pt x="2949" y="3352"/>
                    <a:pt x="3767" y="3417"/>
                  </a:cubicBezTo>
                  <a:cubicBezTo>
                    <a:pt x="3920" y="3429"/>
                    <a:pt x="4071" y="3436"/>
                    <a:pt x="4223" y="3436"/>
                  </a:cubicBezTo>
                  <a:cubicBezTo>
                    <a:pt x="4598" y="3436"/>
                    <a:pt x="4969" y="3395"/>
                    <a:pt x="5342" y="3298"/>
                  </a:cubicBezTo>
                  <a:cubicBezTo>
                    <a:pt x="6334" y="3038"/>
                    <a:pt x="7529" y="2290"/>
                    <a:pt x="8554" y="2290"/>
                  </a:cubicBezTo>
                  <a:cubicBezTo>
                    <a:pt x="8558" y="2290"/>
                    <a:pt x="8562" y="2290"/>
                    <a:pt x="8565" y="2290"/>
                  </a:cubicBezTo>
                  <a:cubicBezTo>
                    <a:pt x="10890" y="2302"/>
                    <a:pt x="11602" y="4547"/>
                    <a:pt x="12751" y="6153"/>
                  </a:cubicBezTo>
                  <a:cubicBezTo>
                    <a:pt x="13753" y="7549"/>
                    <a:pt x="14902" y="8962"/>
                    <a:pt x="16236" y="10055"/>
                  </a:cubicBezTo>
                  <a:cubicBezTo>
                    <a:pt x="16267" y="10080"/>
                    <a:pt x="16302" y="10091"/>
                    <a:pt x="16336" y="10091"/>
                  </a:cubicBezTo>
                  <a:cubicBezTo>
                    <a:pt x="16430" y="10091"/>
                    <a:pt x="16516" y="10007"/>
                    <a:pt x="16480" y="9899"/>
                  </a:cubicBezTo>
                  <a:cubicBezTo>
                    <a:pt x="16015" y="8372"/>
                    <a:pt x="14823" y="7296"/>
                    <a:pt x="13972" y="5980"/>
                  </a:cubicBezTo>
                  <a:cubicBezTo>
                    <a:pt x="13305" y="4949"/>
                    <a:pt x="12754" y="3911"/>
                    <a:pt x="11818" y="3088"/>
                  </a:cubicBezTo>
                  <a:cubicBezTo>
                    <a:pt x="11111" y="2464"/>
                    <a:pt x="10461" y="2092"/>
                    <a:pt x="9803" y="1904"/>
                  </a:cubicBezTo>
                  <a:cubicBezTo>
                    <a:pt x="9877" y="1711"/>
                    <a:pt x="9789" y="1459"/>
                    <a:pt x="9539" y="1368"/>
                  </a:cubicBezTo>
                  <a:cubicBezTo>
                    <a:pt x="9261" y="1266"/>
                    <a:pt x="9218" y="1291"/>
                    <a:pt x="8974" y="1246"/>
                  </a:cubicBezTo>
                  <a:cubicBezTo>
                    <a:pt x="8707" y="690"/>
                    <a:pt x="7754" y="576"/>
                    <a:pt x="7232" y="466"/>
                  </a:cubicBezTo>
                  <a:cubicBezTo>
                    <a:pt x="6040" y="212"/>
                    <a:pt x="4803" y="0"/>
                    <a:pt x="357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1"/>
            <p:cNvSpPr/>
            <p:nvPr/>
          </p:nvSpPr>
          <p:spPr>
            <a:xfrm>
              <a:off x="1281407" y="1349225"/>
              <a:ext cx="89326" cy="75752"/>
            </a:xfrm>
            <a:custGeom>
              <a:avLst/>
              <a:gdLst/>
              <a:ahLst/>
              <a:cxnLst/>
              <a:rect l="l" t="t" r="r" b="b"/>
              <a:pathLst>
                <a:path w="4975" h="4219" extrusionOk="0">
                  <a:moveTo>
                    <a:pt x="3176" y="3218"/>
                  </a:moveTo>
                  <a:cubicBezTo>
                    <a:pt x="3207" y="3235"/>
                    <a:pt x="3244" y="3249"/>
                    <a:pt x="3278" y="3266"/>
                  </a:cubicBezTo>
                  <a:cubicBezTo>
                    <a:pt x="3292" y="3289"/>
                    <a:pt x="3306" y="3314"/>
                    <a:pt x="3326" y="3337"/>
                  </a:cubicBezTo>
                  <a:cubicBezTo>
                    <a:pt x="3242" y="3348"/>
                    <a:pt x="3159" y="3354"/>
                    <a:pt x="3075" y="3354"/>
                  </a:cubicBezTo>
                  <a:cubicBezTo>
                    <a:pt x="2991" y="3354"/>
                    <a:pt x="2907" y="3348"/>
                    <a:pt x="2824" y="3337"/>
                  </a:cubicBezTo>
                  <a:cubicBezTo>
                    <a:pt x="2923" y="3314"/>
                    <a:pt x="3020" y="3283"/>
                    <a:pt x="3113" y="3246"/>
                  </a:cubicBezTo>
                  <a:cubicBezTo>
                    <a:pt x="3133" y="3241"/>
                    <a:pt x="3156" y="3229"/>
                    <a:pt x="3176" y="3218"/>
                  </a:cubicBezTo>
                  <a:close/>
                  <a:moveTo>
                    <a:pt x="3062" y="0"/>
                  </a:moveTo>
                  <a:cubicBezTo>
                    <a:pt x="2170" y="0"/>
                    <a:pt x="1185" y="388"/>
                    <a:pt x="661" y="1109"/>
                  </a:cubicBezTo>
                  <a:cubicBezTo>
                    <a:pt x="0" y="2015"/>
                    <a:pt x="247" y="2982"/>
                    <a:pt x="1192" y="3573"/>
                  </a:cubicBezTo>
                  <a:cubicBezTo>
                    <a:pt x="1711" y="3895"/>
                    <a:pt x="2460" y="4218"/>
                    <a:pt x="3149" y="4218"/>
                  </a:cubicBezTo>
                  <a:cubicBezTo>
                    <a:pt x="3622" y="4218"/>
                    <a:pt x="4068" y="4066"/>
                    <a:pt x="4390" y="3655"/>
                  </a:cubicBezTo>
                  <a:cubicBezTo>
                    <a:pt x="4839" y="3085"/>
                    <a:pt x="4975" y="2298"/>
                    <a:pt x="4799" y="1595"/>
                  </a:cubicBezTo>
                  <a:cubicBezTo>
                    <a:pt x="4938" y="772"/>
                    <a:pt x="4214" y="119"/>
                    <a:pt x="3423" y="22"/>
                  </a:cubicBezTo>
                  <a:cubicBezTo>
                    <a:pt x="3305" y="8"/>
                    <a:pt x="3185" y="0"/>
                    <a:pt x="3062"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1"/>
            <p:cNvSpPr/>
            <p:nvPr/>
          </p:nvSpPr>
          <p:spPr>
            <a:xfrm>
              <a:off x="726586" y="2412902"/>
              <a:ext cx="453256" cy="166299"/>
            </a:xfrm>
            <a:custGeom>
              <a:avLst/>
              <a:gdLst/>
              <a:ahLst/>
              <a:cxnLst/>
              <a:rect l="l" t="t" r="r" b="b"/>
              <a:pathLst>
                <a:path w="25244" h="9262" extrusionOk="0">
                  <a:moveTo>
                    <a:pt x="716" y="1"/>
                  </a:moveTo>
                  <a:cubicBezTo>
                    <a:pt x="121" y="1"/>
                    <a:pt x="0" y="932"/>
                    <a:pt x="636" y="1046"/>
                  </a:cubicBezTo>
                  <a:cubicBezTo>
                    <a:pt x="980" y="1108"/>
                    <a:pt x="1320" y="1179"/>
                    <a:pt x="1658" y="1256"/>
                  </a:cubicBezTo>
                  <a:cubicBezTo>
                    <a:pt x="2081" y="1795"/>
                    <a:pt x="2217" y="2542"/>
                    <a:pt x="2348" y="3203"/>
                  </a:cubicBezTo>
                  <a:cubicBezTo>
                    <a:pt x="2552" y="4213"/>
                    <a:pt x="2864" y="5101"/>
                    <a:pt x="3602" y="5845"/>
                  </a:cubicBezTo>
                  <a:cubicBezTo>
                    <a:pt x="4223" y="6472"/>
                    <a:pt x="5055" y="6875"/>
                    <a:pt x="5867" y="7193"/>
                  </a:cubicBezTo>
                  <a:cubicBezTo>
                    <a:pt x="6843" y="7576"/>
                    <a:pt x="7856" y="7871"/>
                    <a:pt x="8875" y="8121"/>
                  </a:cubicBezTo>
                  <a:cubicBezTo>
                    <a:pt x="9947" y="8385"/>
                    <a:pt x="11029" y="8603"/>
                    <a:pt x="12118" y="8793"/>
                  </a:cubicBezTo>
                  <a:cubicBezTo>
                    <a:pt x="13208" y="8981"/>
                    <a:pt x="14326" y="9199"/>
                    <a:pt x="15436" y="9253"/>
                  </a:cubicBezTo>
                  <a:cubicBezTo>
                    <a:pt x="15550" y="9259"/>
                    <a:pt x="15664" y="9261"/>
                    <a:pt x="15777" y="9261"/>
                  </a:cubicBezTo>
                  <a:cubicBezTo>
                    <a:pt x="16660" y="9261"/>
                    <a:pt x="17518" y="9085"/>
                    <a:pt x="18259" y="8569"/>
                  </a:cubicBezTo>
                  <a:cubicBezTo>
                    <a:pt x="18858" y="8152"/>
                    <a:pt x="19321" y="7570"/>
                    <a:pt x="19718" y="6966"/>
                  </a:cubicBezTo>
                  <a:cubicBezTo>
                    <a:pt x="20155" y="6296"/>
                    <a:pt x="20530" y="5587"/>
                    <a:pt x="20998" y="4937"/>
                  </a:cubicBezTo>
                  <a:cubicBezTo>
                    <a:pt x="21217" y="4639"/>
                    <a:pt x="21452" y="4344"/>
                    <a:pt x="21739" y="4105"/>
                  </a:cubicBezTo>
                  <a:cubicBezTo>
                    <a:pt x="21886" y="3983"/>
                    <a:pt x="22039" y="3884"/>
                    <a:pt x="22187" y="3779"/>
                  </a:cubicBezTo>
                  <a:cubicBezTo>
                    <a:pt x="22298" y="3770"/>
                    <a:pt x="22408" y="3765"/>
                    <a:pt x="22522" y="3753"/>
                  </a:cubicBezTo>
                  <a:cubicBezTo>
                    <a:pt x="22987" y="3714"/>
                    <a:pt x="23456" y="3674"/>
                    <a:pt x="23918" y="3611"/>
                  </a:cubicBezTo>
                  <a:cubicBezTo>
                    <a:pt x="24406" y="3549"/>
                    <a:pt x="24738" y="3390"/>
                    <a:pt x="25124" y="3095"/>
                  </a:cubicBezTo>
                  <a:cubicBezTo>
                    <a:pt x="25243" y="3001"/>
                    <a:pt x="25235" y="2794"/>
                    <a:pt x="25087" y="2735"/>
                  </a:cubicBezTo>
                  <a:cubicBezTo>
                    <a:pt x="24758" y="2605"/>
                    <a:pt x="24482" y="2512"/>
                    <a:pt x="24132" y="2512"/>
                  </a:cubicBezTo>
                  <a:cubicBezTo>
                    <a:pt x="24107" y="2512"/>
                    <a:pt x="24082" y="2512"/>
                    <a:pt x="24057" y="2513"/>
                  </a:cubicBezTo>
                  <a:cubicBezTo>
                    <a:pt x="23634" y="2530"/>
                    <a:pt x="23209" y="2604"/>
                    <a:pt x="22786" y="2644"/>
                  </a:cubicBezTo>
                  <a:cubicBezTo>
                    <a:pt x="21983" y="2720"/>
                    <a:pt x="21177" y="2777"/>
                    <a:pt x="20365" y="2814"/>
                  </a:cubicBezTo>
                  <a:cubicBezTo>
                    <a:pt x="19640" y="2847"/>
                    <a:pt x="18914" y="2863"/>
                    <a:pt x="18188" y="2863"/>
                  </a:cubicBezTo>
                  <a:cubicBezTo>
                    <a:pt x="17346" y="2863"/>
                    <a:pt x="16503" y="2841"/>
                    <a:pt x="15660" y="2797"/>
                  </a:cubicBezTo>
                  <a:cubicBezTo>
                    <a:pt x="15311" y="2777"/>
                    <a:pt x="14965" y="2752"/>
                    <a:pt x="14619" y="2726"/>
                  </a:cubicBezTo>
                  <a:cubicBezTo>
                    <a:pt x="14871" y="2689"/>
                    <a:pt x="15095" y="2607"/>
                    <a:pt x="15339" y="2485"/>
                  </a:cubicBezTo>
                  <a:cubicBezTo>
                    <a:pt x="15478" y="2425"/>
                    <a:pt x="15484" y="2232"/>
                    <a:pt x="15348" y="2167"/>
                  </a:cubicBezTo>
                  <a:cubicBezTo>
                    <a:pt x="15041" y="1994"/>
                    <a:pt x="14766" y="1883"/>
                    <a:pt x="14417" y="1852"/>
                  </a:cubicBezTo>
                  <a:cubicBezTo>
                    <a:pt x="14108" y="1824"/>
                    <a:pt x="13796" y="1818"/>
                    <a:pt x="13486" y="1801"/>
                  </a:cubicBezTo>
                  <a:cubicBezTo>
                    <a:pt x="12842" y="1772"/>
                    <a:pt x="12198" y="1736"/>
                    <a:pt x="11556" y="1693"/>
                  </a:cubicBezTo>
                  <a:cubicBezTo>
                    <a:pt x="10912" y="1650"/>
                    <a:pt x="10268" y="1580"/>
                    <a:pt x="9627" y="1545"/>
                  </a:cubicBezTo>
                  <a:cubicBezTo>
                    <a:pt x="9312" y="1528"/>
                    <a:pt x="9000" y="1526"/>
                    <a:pt x="8685" y="1526"/>
                  </a:cubicBezTo>
                  <a:cubicBezTo>
                    <a:pt x="8582" y="1526"/>
                    <a:pt x="8478" y="1523"/>
                    <a:pt x="8374" y="1523"/>
                  </a:cubicBezTo>
                  <a:cubicBezTo>
                    <a:pt x="8179" y="1523"/>
                    <a:pt x="7984" y="1533"/>
                    <a:pt x="7799" y="1588"/>
                  </a:cubicBezTo>
                  <a:cubicBezTo>
                    <a:pt x="7754" y="1605"/>
                    <a:pt x="7723" y="1650"/>
                    <a:pt x="7725" y="1699"/>
                  </a:cubicBezTo>
                  <a:cubicBezTo>
                    <a:pt x="7198" y="1582"/>
                    <a:pt x="6670" y="1457"/>
                    <a:pt x="6145" y="1324"/>
                  </a:cubicBezTo>
                  <a:cubicBezTo>
                    <a:pt x="4371" y="864"/>
                    <a:pt x="2626" y="268"/>
                    <a:pt x="807" y="7"/>
                  </a:cubicBezTo>
                  <a:cubicBezTo>
                    <a:pt x="776" y="3"/>
                    <a:pt x="745" y="1"/>
                    <a:pt x="716"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1"/>
            <p:cNvSpPr/>
            <p:nvPr/>
          </p:nvSpPr>
          <p:spPr>
            <a:xfrm>
              <a:off x="993727" y="2860051"/>
              <a:ext cx="71102" cy="279559"/>
            </a:xfrm>
            <a:custGeom>
              <a:avLst/>
              <a:gdLst/>
              <a:ahLst/>
              <a:cxnLst/>
              <a:rect l="l" t="t" r="r" b="b"/>
              <a:pathLst>
                <a:path w="3960" h="15570" extrusionOk="0">
                  <a:moveTo>
                    <a:pt x="1060" y="0"/>
                  </a:moveTo>
                  <a:cubicBezTo>
                    <a:pt x="930" y="0"/>
                    <a:pt x="797" y="26"/>
                    <a:pt x="665" y="81"/>
                  </a:cubicBezTo>
                  <a:cubicBezTo>
                    <a:pt x="1" y="359"/>
                    <a:pt x="20" y="1123"/>
                    <a:pt x="40" y="1724"/>
                  </a:cubicBezTo>
                  <a:cubicBezTo>
                    <a:pt x="72" y="2536"/>
                    <a:pt x="108" y="3350"/>
                    <a:pt x="168" y="4162"/>
                  </a:cubicBezTo>
                  <a:cubicBezTo>
                    <a:pt x="299" y="5967"/>
                    <a:pt x="483" y="7766"/>
                    <a:pt x="716" y="9560"/>
                  </a:cubicBezTo>
                  <a:cubicBezTo>
                    <a:pt x="943" y="11313"/>
                    <a:pt x="1136" y="13149"/>
                    <a:pt x="1678" y="14838"/>
                  </a:cubicBezTo>
                  <a:cubicBezTo>
                    <a:pt x="1701" y="14929"/>
                    <a:pt x="1781" y="14989"/>
                    <a:pt x="1871" y="14989"/>
                  </a:cubicBezTo>
                  <a:cubicBezTo>
                    <a:pt x="1890" y="14989"/>
                    <a:pt x="1910" y="14986"/>
                    <a:pt x="1930" y="14980"/>
                  </a:cubicBezTo>
                  <a:cubicBezTo>
                    <a:pt x="1967" y="15125"/>
                    <a:pt x="2018" y="15255"/>
                    <a:pt x="2109" y="15349"/>
                  </a:cubicBezTo>
                  <a:cubicBezTo>
                    <a:pt x="2258" y="15505"/>
                    <a:pt x="2438" y="15570"/>
                    <a:pt x="2623" y="15570"/>
                  </a:cubicBezTo>
                  <a:cubicBezTo>
                    <a:pt x="3064" y="15570"/>
                    <a:pt x="3535" y="15201"/>
                    <a:pt x="3693" y="14815"/>
                  </a:cubicBezTo>
                  <a:cubicBezTo>
                    <a:pt x="3959" y="14160"/>
                    <a:pt x="3715" y="13314"/>
                    <a:pt x="3639" y="12636"/>
                  </a:cubicBezTo>
                  <a:cubicBezTo>
                    <a:pt x="3275" y="9449"/>
                    <a:pt x="2924" y="6262"/>
                    <a:pt x="2555" y="3078"/>
                  </a:cubicBezTo>
                  <a:cubicBezTo>
                    <a:pt x="2472" y="2363"/>
                    <a:pt x="2461" y="1540"/>
                    <a:pt x="2203" y="862"/>
                  </a:cubicBezTo>
                  <a:cubicBezTo>
                    <a:pt x="2020" y="379"/>
                    <a:pt x="1563" y="0"/>
                    <a:pt x="1060"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1"/>
            <p:cNvSpPr/>
            <p:nvPr/>
          </p:nvSpPr>
          <p:spPr>
            <a:xfrm>
              <a:off x="891818" y="2855616"/>
              <a:ext cx="64836" cy="291697"/>
            </a:xfrm>
            <a:custGeom>
              <a:avLst/>
              <a:gdLst/>
              <a:ahLst/>
              <a:cxnLst/>
              <a:rect l="l" t="t" r="r" b="b"/>
              <a:pathLst>
                <a:path w="3611" h="16246" extrusionOk="0">
                  <a:moveTo>
                    <a:pt x="1053" y="0"/>
                  </a:moveTo>
                  <a:cubicBezTo>
                    <a:pt x="1007" y="0"/>
                    <a:pt x="959" y="4"/>
                    <a:pt x="909" y="13"/>
                  </a:cubicBezTo>
                  <a:cubicBezTo>
                    <a:pt x="756" y="33"/>
                    <a:pt x="620" y="118"/>
                    <a:pt x="534" y="246"/>
                  </a:cubicBezTo>
                  <a:cubicBezTo>
                    <a:pt x="262" y="283"/>
                    <a:pt x="1" y="538"/>
                    <a:pt x="21" y="842"/>
                  </a:cubicBezTo>
                  <a:cubicBezTo>
                    <a:pt x="375" y="5839"/>
                    <a:pt x="986" y="10820"/>
                    <a:pt x="1817" y="15763"/>
                  </a:cubicBezTo>
                  <a:cubicBezTo>
                    <a:pt x="1871" y="16075"/>
                    <a:pt x="2107" y="16246"/>
                    <a:pt x="2416" y="16246"/>
                  </a:cubicBezTo>
                  <a:cubicBezTo>
                    <a:pt x="3611" y="16240"/>
                    <a:pt x="3276" y="14534"/>
                    <a:pt x="3202" y="13828"/>
                  </a:cubicBezTo>
                  <a:lnTo>
                    <a:pt x="2825" y="10241"/>
                  </a:lnTo>
                  <a:lnTo>
                    <a:pt x="2075" y="3067"/>
                  </a:lnTo>
                  <a:cubicBezTo>
                    <a:pt x="2004" y="2414"/>
                    <a:pt x="1936" y="1758"/>
                    <a:pt x="1868" y="1106"/>
                  </a:cubicBezTo>
                  <a:cubicBezTo>
                    <a:pt x="1818" y="626"/>
                    <a:pt x="1608" y="0"/>
                    <a:pt x="1053"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1"/>
            <p:cNvSpPr/>
            <p:nvPr/>
          </p:nvSpPr>
          <p:spPr>
            <a:xfrm>
              <a:off x="204244" y="1341828"/>
              <a:ext cx="1208784" cy="1152639"/>
            </a:xfrm>
            <a:custGeom>
              <a:avLst/>
              <a:gdLst/>
              <a:ahLst/>
              <a:cxnLst/>
              <a:rect l="l" t="t" r="r" b="b"/>
              <a:pathLst>
                <a:path w="67323" h="64196" extrusionOk="0">
                  <a:moveTo>
                    <a:pt x="54" y="1"/>
                  </a:moveTo>
                  <a:cubicBezTo>
                    <a:pt x="28" y="1"/>
                    <a:pt x="1" y="19"/>
                    <a:pt x="6" y="49"/>
                  </a:cubicBezTo>
                  <a:cubicBezTo>
                    <a:pt x="221" y="1274"/>
                    <a:pt x="454" y="2498"/>
                    <a:pt x="687" y="3729"/>
                  </a:cubicBezTo>
                  <a:cubicBezTo>
                    <a:pt x="682" y="3727"/>
                    <a:pt x="677" y="3726"/>
                    <a:pt x="672" y="3726"/>
                  </a:cubicBezTo>
                  <a:cubicBezTo>
                    <a:pt x="657" y="3726"/>
                    <a:pt x="645" y="3734"/>
                    <a:pt x="639" y="3749"/>
                  </a:cubicBezTo>
                  <a:cubicBezTo>
                    <a:pt x="446" y="4314"/>
                    <a:pt x="729" y="5072"/>
                    <a:pt x="880" y="5670"/>
                  </a:cubicBezTo>
                  <a:cubicBezTo>
                    <a:pt x="934" y="6695"/>
                    <a:pt x="1027" y="7719"/>
                    <a:pt x="1135" y="8744"/>
                  </a:cubicBezTo>
                  <a:cubicBezTo>
                    <a:pt x="1209" y="9913"/>
                    <a:pt x="1277" y="11088"/>
                    <a:pt x="1314" y="12268"/>
                  </a:cubicBezTo>
                  <a:cubicBezTo>
                    <a:pt x="1374" y="14116"/>
                    <a:pt x="1087" y="16741"/>
                    <a:pt x="2024" y="18435"/>
                  </a:cubicBezTo>
                  <a:cubicBezTo>
                    <a:pt x="2131" y="20824"/>
                    <a:pt x="2390" y="23115"/>
                    <a:pt x="3868" y="25164"/>
                  </a:cubicBezTo>
                  <a:cubicBezTo>
                    <a:pt x="5185" y="26983"/>
                    <a:pt x="6785" y="28538"/>
                    <a:pt x="8414" y="30067"/>
                  </a:cubicBezTo>
                  <a:cubicBezTo>
                    <a:pt x="9447" y="31603"/>
                    <a:pt x="10818" y="32894"/>
                    <a:pt x="12087" y="34242"/>
                  </a:cubicBezTo>
                  <a:cubicBezTo>
                    <a:pt x="13278" y="35508"/>
                    <a:pt x="14465" y="37273"/>
                    <a:pt x="15946" y="38243"/>
                  </a:cubicBezTo>
                  <a:cubicBezTo>
                    <a:pt x="16142" y="38518"/>
                    <a:pt x="16335" y="38794"/>
                    <a:pt x="16522" y="39072"/>
                  </a:cubicBezTo>
                  <a:cubicBezTo>
                    <a:pt x="17339" y="40295"/>
                    <a:pt x="18111" y="41532"/>
                    <a:pt x="18897" y="42758"/>
                  </a:cubicBezTo>
                  <a:cubicBezTo>
                    <a:pt x="19476" y="44152"/>
                    <a:pt x="20251" y="45505"/>
                    <a:pt x="20807" y="46879"/>
                  </a:cubicBezTo>
                  <a:cubicBezTo>
                    <a:pt x="20611" y="47296"/>
                    <a:pt x="21003" y="48337"/>
                    <a:pt x="21063" y="48616"/>
                  </a:cubicBezTo>
                  <a:lnTo>
                    <a:pt x="21349" y="48982"/>
                  </a:lnTo>
                  <a:cubicBezTo>
                    <a:pt x="21417" y="49592"/>
                    <a:pt x="21488" y="50199"/>
                    <a:pt x="21542" y="50809"/>
                  </a:cubicBezTo>
                  <a:cubicBezTo>
                    <a:pt x="21653" y="52072"/>
                    <a:pt x="21727" y="53343"/>
                    <a:pt x="21752" y="54612"/>
                  </a:cubicBezTo>
                  <a:cubicBezTo>
                    <a:pt x="21778" y="55750"/>
                    <a:pt x="21775" y="56987"/>
                    <a:pt x="22402" y="57989"/>
                  </a:cubicBezTo>
                  <a:cubicBezTo>
                    <a:pt x="22856" y="58718"/>
                    <a:pt x="23664" y="59270"/>
                    <a:pt x="24531" y="59270"/>
                  </a:cubicBezTo>
                  <a:cubicBezTo>
                    <a:pt x="24596" y="59270"/>
                    <a:pt x="24661" y="59267"/>
                    <a:pt x="24726" y="59260"/>
                  </a:cubicBezTo>
                  <a:cubicBezTo>
                    <a:pt x="24848" y="59439"/>
                    <a:pt x="24996" y="59601"/>
                    <a:pt x="25166" y="59734"/>
                  </a:cubicBezTo>
                  <a:cubicBezTo>
                    <a:pt x="25345" y="59879"/>
                    <a:pt x="25546" y="59993"/>
                    <a:pt x="25762" y="60069"/>
                  </a:cubicBezTo>
                  <a:cubicBezTo>
                    <a:pt x="25832" y="60095"/>
                    <a:pt x="25928" y="60122"/>
                    <a:pt x="26020" y="60122"/>
                  </a:cubicBezTo>
                  <a:cubicBezTo>
                    <a:pt x="26050" y="60122"/>
                    <a:pt x="26080" y="60119"/>
                    <a:pt x="26108" y="60112"/>
                  </a:cubicBezTo>
                  <a:cubicBezTo>
                    <a:pt x="26142" y="60112"/>
                    <a:pt x="26179" y="60115"/>
                    <a:pt x="26213" y="60115"/>
                  </a:cubicBezTo>
                  <a:cubicBezTo>
                    <a:pt x="26224" y="60115"/>
                    <a:pt x="26235" y="60116"/>
                    <a:pt x="26246" y="60116"/>
                  </a:cubicBezTo>
                  <a:cubicBezTo>
                    <a:pt x="26366" y="60116"/>
                    <a:pt x="26483" y="60074"/>
                    <a:pt x="26577" y="60001"/>
                  </a:cubicBezTo>
                  <a:cubicBezTo>
                    <a:pt x="32326" y="62209"/>
                    <a:pt x="38450" y="63531"/>
                    <a:pt x="44577" y="64045"/>
                  </a:cubicBezTo>
                  <a:cubicBezTo>
                    <a:pt x="45685" y="64139"/>
                    <a:pt x="46800" y="64196"/>
                    <a:pt x="47913" y="64196"/>
                  </a:cubicBezTo>
                  <a:cubicBezTo>
                    <a:pt x="49837" y="64196"/>
                    <a:pt x="51758" y="64025"/>
                    <a:pt x="53633" y="63580"/>
                  </a:cubicBezTo>
                  <a:cubicBezTo>
                    <a:pt x="53684" y="63770"/>
                    <a:pt x="53840" y="63928"/>
                    <a:pt x="54054" y="63928"/>
                  </a:cubicBezTo>
                  <a:cubicBezTo>
                    <a:pt x="54111" y="63928"/>
                    <a:pt x="54172" y="63917"/>
                    <a:pt x="54237" y="63892"/>
                  </a:cubicBezTo>
                  <a:cubicBezTo>
                    <a:pt x="54478" y="63798"/>
                    <a:pt x="54720" y="63704"/>
                    <a:pt x="54964" y="63614"/>
                  </a:cubicBezTo>
                  <a:cubicBezTo>
                    <a:pt x="55506" y="63441"/>
                    <a:pt x="56065" y="63316"/>
                    <a:pt x="56612" y="63157"/>
                  </a:cubicBezTo>
                  <a:cubicBezTo>
                    <a:pt x="57058" y="63029"/>
                    <a:pt x="57492" y="62870"/>
                    <a:pt x="57918" y="62686"/>
                  </a:cubicBezTo>
                  <a:lnTo>
                    <a:pt x="58423" y="62637"/>
                  </a:lnTo>
                  <a:cubicBezTo>
                    <a:pt x="58461" y="62649"/>
                    <a:pt x="58501" y="62654"/>
                    <a:pt x="58541" y="62654"/>
                  </a:cubicBezTo>
                  <a:cubicBezTo>
                    <a:pt x="58601" y="62654"/>
                    <a:pt x="58662" y="62642"/>
                    <a:pt x="58718" y="62618"/>
                  </a:cubicBezTo>
                  <a:cubicBezTo>
                    <a:pt x="58990" y="62507"/>
                    <a:pt x="59252" y="62365"/>
                    <a:pt x="59493" y="62195"/>
                  </a:cubicBezTo>
                  <a:cubicBezTo>
                    <a:pt x="59629" y="62112"/>
                    <a:pt x="59754" y="62010"/>
                    <a:pt x="59862" y="61891"/>
                  </a:cubicBezTo>
                  <a:cubicBezTo>
                    <a:pt x="59944" y="61800"/>
                    <a:pt x="59981" y="61673"/>
                    <a:pt x="59955" y="61553"/>
                  </a:cubicBezTo>
                  <a:cubicBezTo>
                    <a:pt x="59964" y="61539"/>
                    <a:pt x="59972" y="61528"/>
                    <a:pt x="59978" y="61516"/>
                  </a:cubicBezTo>
                  <a:cubicBezTo>
                    <a:pt x="60060" y="61346"/>
                    <a:pt x="60063" y="61128"/>
                    <a:pt x="60040" y="60909"/>
                  </a:cubicBezTo>
                  <a:cubicBezTo>
                    <a:pt x="60083" y="60750"/>
                    <a:pt x="60077" y="60586"/>
                    <a:pt x="60026" y="60430"/>
                  </a:cubicBezTo>
                  <a:cubicBezTo>
                    <a:pt x="60012" y="60396"/>
                    <a:pt x="59995" y="60364"/>
                    <a:pt x="59970" y="60339"/>
                  </a:cubicBezTo>
                  <a:cubicBezTo>
                    <a:pt x="59964" y="59936"/>
                    <a:pt x="59955" y="59536"/>
                    <a:pt x="59938" y="59133"/>
                  </a:cubicBezTo>
                  <a:cubicBezTo>
                    <a:pt x="59901" y="58216"/>
                    <a:pt x="59833" y="57299"/>
                    <a:pt x="59740" y="56386"/>
                  </a:cubicBezTo>
                  <a:cubicBezTo>
                    <a:pt x="59564" y="54745"/>
                    <a:pt x="59303" y="53116"/>
                    <a:pt x="58959" y="51502"/>
                  </a:cubicBezTo>
                  <a:cubicBezTo>
                    <a:pt x="58956" y="50395"/>
                    <a:pt x="58968" y="49288"/>
                    <a:pt x="58976" y="48179"/>
                  </a:cubicBezTo>
                  <a:cubicBezTo>
                    <a:pt x="58976" y="47869"/>
                    <a:pt x="58976" y="47560"/>
                    <a:pt x="58973" y="47251"/>
                  </a:cubicBezTo>
                  <a:lnTo>
                    <a:pt x="59181" y="47222"/>
                  </a:lnTo>
                  <a:cubicBezTo>
                    <a:pt x="59175" y="47185"/>
                    <a:pt x="59166" y="47151"/>
                    <a:pt x="59152" y="47117"/>
                  </a:cubicBezTo>
                  <a:cubicBezTo>
                    <a:pt x="59300" y="45508"/>
                    <a:pt x="59399" y="43905"/>
                    <a:pt x="59944" y="42327"/>
                  </a:cubicBezTo>
                  <a:cubicBezTo>
                    <a:pt x="60741" y="40023"/>
                    <a:pt x="61959" y="37857"/>
                    <a:pt x="62521" y="35473"/>
                  </a:cubicBezTo>
                  <a:cubicBezTo>
                    <a:pt x="62532" y="35428"/>
                    <a:pt x="62532" y="35380"/>
                    <a:pt x="62526" y="35332"/>
                  </a:cubicBezTo>
                  <a:cubicBezTo>
                    <a:pt x="62841" y="34580"/>
                    <a:pt x="62992" y="33700"/>
                    <a:pt x="63171" y="32982"/>
                  </a:cubicBezTo>
                  <a:cubicBezTo>
                    <a:pt x="63582" y="31361"/>
                    <a:pt x="64011" y="29727"/>
                    <a:pt x="64317" y="28084"/>
                  </a:cubicBezTo>
                  <a:cubicBezTo>
                    <a:pt x="64638" y="26347"/>
                    <a:pt x="64995" y="24585"/>
                    <a:pt x="65078" y="22817"/>
                  </a:cubicBezTo>
                  <a:cubicBezTo>
                    <a:pt x="65123" y="21809"/>
                    <a:pt x="65310" y="20714"/>
                    <a:pt x="65259" y="19675"/>
                  </a:cubicBezTo>
                  <a:cubicBezTo>
                    <a:pt x="65526" y="17683"/>
                    <a:pt x="65512" y="15679"/>
                    <a:pt x="65662" y="13670"/>
                  </a:cubicBezTo>
                  <a:cubicBezTo>
                    <a:pt x="65779" y="12109"/>
                    <a:pt x="66372" y="11048"/>
                    <a:pt x="66959" y="9652"/>
                  </a:cubicBezTo>
                  <a:cubicBezTo>
                    <a:pt x="67226" y="9013"/>
                    <a:pt x="67322" y="8517"/>
                    <a:pt x="67203" y="7824"/>
                  </a:cubicBezTo>
                  <a:cubicBezTo>
                    <a:pt x="67186" y="7714"/>
                    <a:pt x="67110" y="7620"/>
                    <a:pt x="67002" y="7586"/>
                  </a:cubicBezTo>
                  <a:cubicBezTo>
                    <a:pt x="67019" y="7319"/>
                    <a:pt x="66993" y="7052"/>
                    <a:pt x="66931" y="6794"/>
                  </a:cubicBezTo>
                  <a:cubicBezTo>
                    <a:pt x="66920" y="6741"/>
                    <a:pt x="66875" y="6717"/>
                    <a:pt x="66828" y="6717"/>
                  </a:cubicBezTo>
                  <a:cubicBezTo>
                    <a:pt x="66766" y="6717"/>
                    <a:pt x="66702" y="6760"/>
                    <a:pt x="66715" y="6831"/>
                  </a:cubicBezTo>
                  <a:cubicBezTo>
                    <a:pt x="66769" y="7172"/>
                    <a:pt x="66746" y="7447"/>
                    <a:pt x="66675" y="7671"/>
                  </a:cubicBezTo>
                  <a:cubicBezTo>
                    <a:pt x="66656" y="7702"/>
                    <a:pt x="66644" y="7736"/>
                    <a:pt x="66641" y="7773"/>
                  </a:cubicBezTo>
                  <a:cubicBezTo>
                    <a:pt x="66221" y="8764"/>
                    <a:pt x="64641" y="8664"/>
                    <a:pt x="63582" y="8715"/>
                  </a:cubicBezTo>
                  <a:cubicBezTo>
                    <a:pt x="63480" y="8724"/>
                    <a:pt x="63435" y="8846"/>
                    <a:pt x="63508" y="8917"/>
                  </a:cubicBezTo>
                  <a:cubicBezTo>
                    <a:pt x="64451" y="9893"/>
                    <a:pt x="64405" y="11695"/>
                    <a:pt x="64521" y="12972"/>
                  </a:cubicBezTo>
                  <a:cubicBezTo>
                    <a:pt x="64678" y="14649"/>
                    <a:pt x="64587" y="16352"/>
                    <a:pt x="64433" y="18024"/>
                  </a:cubicBezTo>
                  <a:cubicBezTo>
                    <a:pt x="64124" y="21429"/>
                    <a:pt x="63676" y="24891"/>
                    <a:pt x="63026" y="28251"/>
                  </a:cubicBezTo>
                  <a:cubicBezTo>
                    <a:pt x="62427" y="31350"/>
                    <a:pt x="61414" y="34318"/>
                    <a:pt x="60202" y="37227"/>
                  </a:cubicBezTo>
                  <a:cubicBezTo>
                    <a:pt x="59101" y="39861"/>
                    <a:pt x="57549" y="42395"/>
                    <a:pt x="55035" y="43842"/>
                  </a:cubicBezTo>
                  <a:cubicBezTo>
                    <a:pt x="54776" y="43888"/>
                    <a:pt x="54524" y="43947"/>
                    <a:pt x="54263" y="44007"/>
                  </a:cubicBezTo>
                  <a:cubicBezTo>
                    <a:pt x="54175" y="44027"/>
                    <a:pt x="54146" y="44123"/>
                    <a:pt x="54163" y="44203"/>
                  </a:cubicBezTo>
                  <a:cubicBezTo>
                    <a:pt x="54927" y="44699"/>
                    <a:pt x="55330" y="45292"/>
                    <a:pt x="55423" y="45905"/>
                  </a:cubicBezTo>
                  <a:cubicBezTo>
                    <a:pt x="55341" y="46149"/>
                    <a:pt x="55239" y="46388"/>
                    <a:pt x="55120" y="46618"/>
                  </a:cubicBezTo>
                  <a:cubicBezTo>
                    <a:pt x="54793" y="47270"/>
                    <a:pt x="54492" y="47898"/>
                    <a:pt x="54379" y="48627"/>
                  </a:cubicBezTo>
                  <a:cubicBezTo>
                    <a:pt x="54263" y="49382"/>
                    <a:pt x="54376" y="50196"/>
                    <a:pt x="54470" y="50951"/>
                  </a:cubicBezTo>
                  <a:cubicBezTo>
                    <a:pt x="54566" y="51743"/>
                    <a:pt x="54680" y="52535"/>
                    <a:pt x="54759" y="53326"/>
                  </a:cubicBezTo>
                  <a:cubicBezTo>
                    <a:pt x="54930" y="54998"/>
                    <a:pt x="55105" y="56669"/>
                    <a:pt x="55262" y="58341"/>
                  </a:cubicBezTo>
                  <a:cubicBezTo>
                    <a:pt x="55341" y="59198"/>
                    <a:pt x="55415" y="60058"/>
                    <a:pt x="55483" y="60918"/>
                  </a:cubicBezTo>
                  <a:cubicBezTo>
                    <a:pt x="55508" y="61213"/>
                    <a:pt x="55554" y="61539"/>
                    <a:pt x="55469" y="61829"/>
                  </a:cubicBezTo>
                  <a:cubicBezTo>
                    <a:pt x="55369" y="62169"/>
                    <a:pt x="55049" y="62251"/>
                    <a:pt x="54742" y="62348"/>
                  </a:cubicBezTo>
                  <a:cubicBezTo>
                    <a:pt x="52557" y="63035"/>
                    <a:pt x="50267" y="63281"/>
                    <a:pt x="47978" y="63281"/>
                  </a:cubicBezTo>
                  <a:cubicBezTo>
                    <a:pt x="47042" y="63281"/>
                    <a:pt x="46107" y="63240"/>
                    <a:pt x="45179" y="63171"/>
                  </a:cubicBezTo>
                  <a:cubicBezTo>
                    <a:pt x="42066" y="62938"/>
                    <a:pt x="38961" y="62444"/>
                    <a:pt x="35922" y="61741"/>
                  </a:cubicBezTo>
                  <a:cubicBezTo>
                    <a:pt x="33563" y="61193"/>
                    <a:pt x="31248" y="60523"/>
                    <a:pt x="28960" y="59748"/>
                  </a:cubicBezTo>
                  <a:cubicBezTo>
                    <a:pt x="28864" y="59706"/>
                    <a:pt x="28767" y="59663"/>
                    <a:pt x="28668" y="59624"/>
                  </a:cubicBezTo>
                  <a:cubicBezTo>
                    <a:pt x="28319" y="59482"/>
                    <a:pt x="27984" y="59311"/>
                    <a:pt x="27683" y="59084"/>
                  </a:cubicBezTo>
                  <a:cubicBezTo>
                    <a:pt x="27056" y="58622"/>
                    <a:pt x="26585" y="57980"/>
                    <a:pt x="26327" y="57245"/>
                  </a:cubicBezTo>
                  <a:cubicBezTo>
                    <a:pt x="25952" y="56190"/>
                    <a:pt x="25884" y="54498"/>
                    <a:pt x="26457" y="53485"/>
                  </a:cubicBezTo>
                  <a:cubicBezTo>
                    <a:pt x="26562" y="53309"/>
                    <a:pt x="26693" y="53148"/>
                    <a:pt x="26846" y="53011"/>
                  </a:cubicBezTo>
                  <a:cubicBezTo>
                    <a:pt x="27465" y="52427"/>
                    <a:pt x="28186" y="51791"/>
                    <a:pt x="28977" y="51289"/>
                  </a:cubicBezTo>
                  <a:cubicBezTo>
                    <a:pt x="29630" y="50875"/>
                    <a:pt x="29769" y="50009"/>
                    <a:pt x="29304" y="49396"/>
                  </a:cubicBezTo>
                  <a:cubicBezTo>
                    <a:pt x="29213" y="49282"/>
                    <a:pt x="29142" y="49155"/>
                    <a:pt x="29091" y="49021"/>
                  </a:cubicBezTo>
                  <a:cubicBezTo>
                    <a:pt x="28801" y="48227"/>
                    <a:pt x="28736" y="47282"/>
                    <a:pt x="29400" y="46709"/>
                  </a:cubicBezTo>
                  <a:cubicBezTo>
                    <a:pt x="30330" y="45911"/>
                    <a:pt x="31548" y="45315"/>
                    <a:pt x="32771" y="45315"/>
                  </a:cubicBezTo>
                  <a:cubicBezTo>
                    <a:pt x="32780" y="45315"/>
                    <a:pt x="32788" y="45315"/>
                    <a:pt x="32797" y="45315"/>
                  </a:cubicBezTo>
                  <a:cubicBezTo>
                    <a:pt x="32801" y="45315"/>
                    <a:pt x="32805" y="45315"/>
                    <a:pt x="32809" y="45315"/>
                  </a:cubicBezTo>
                  <a:cubicBezTo>
                    <a:pt x="33237" y="45315"/>
                    <a:pt x="33230" y="45017"/>
                    <a:pt x="32803" y="45006"/>
                  </a:cubicBezTo>
                  <a:cubicBezTo>
                    <a:pt x="32797" y="45006"/>
                    <a:pt x="32792" y="45006"/>
                    <a:pt x="32787" y="45006"/>
                  </a:cubicBezTo>
                  <a:cubicBezTo>
                    <a:pt x="32685" y="45006"/>
                    <a:pt x="32666" y="45032"/>
                    <a:pt x="32550" y="45034"/>
                  </a:cubicBezTo>
                  <a:cubicBezTo>
                    <a:pt x="32045" y="45054"/>
                    <a:pt x="31534" y="45067"/>
                    <a:pt x="31020" y="45067"/>
                  </a:cubicBezTo>
                  <a:cubicBezTo>
                    <a:pt x="28861" y="45067"/>
                    <a:pt x="26660" y="44839"/>
                    <a:pt x="24684" y="43959"/>
                  </a:cubicBezTo>
                  <a:cubicBezTo>
                    <a:pt x="22612" y="43036"/>
                    <a:pt x="20966" y="41464"/>
                    <a:pt x="19482" y="39773"/>
                  </a:cubicBezTo>
                  <a:cubicBezTo>
                    <a:pt x="16037" y="35845"/>
                    <a:pt x="12402" y="32099"/>
                    <a:pt x="8823" y="28291"/>
                  </a:cubicBezTo>
                  <a:cubicBezTo>
                    <a:pt x="5188" y="24420"/>
                    <a:pt x="3082" y="20231"/>
                    <a:pt x="2778" y="14876"/>
                  </a:cubicBezTo>
                  <a:cubicBezTo>
                    <a:pt x="2637" y="12311"/>
                    <a:pt x="2753" y="9680"/>
                    <a:pt x="2032" y="7183"/>
                  </a:cubicBezTo>
                  <a:cubicBezTo>
                    <a:pt x="1743" y="6178"/>
                    <a:pt x="1456" y="5171"/>
                    <a:pt x="1172" y="4161"/>
                  </a:cubicBezTo>
                  <a:cubicBezTo>
                    <a:pt x="1096" y="3834"/>
                    <a:pt x="1016" y="3511"/>
                    <a:pt x="934" y="3187"/>
                  </a:cubicBezTo>
                  <a:cubicBezTo>
                    <a:pt x="931" y="3170"/>
                    <a:pt x="917" y="3159"/>
                    <a:pt x="900" y="3156"/>
                  </a:cubicBezTo>
                  <a:cubicBezTo>
                    <a:pt x="616" y="2117"/>
                    <a:pt x="346" y="1079"/>
                    <a:pt x="97" y="32"/>
                  </a:cubicBezTo>
                  <a:cubicBezTo>
                    <a:pt x="91" y="10"/>
                    <a:pt x="72" y="1"/>
                    <a:pt x="5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1"/>
            <p:cNvSpPr/>
            <p:nvPr/>
          </p:nvSpPr>
          <p:spPr>
            <a:xfrm>
              <a:off x="607625" y="2621700"/>
              <a:ext cx="749693" cy="597104"/>
            </a:xfrm>
            <a:custGeom>
              <a:avLst/>
              <a:gdLst/>
              <a:ahLst/>
              <a:cxnLst/>
              <a:rect l="l" t="t" r="r" b="b"/>
              <a:pathLst>
                <a:path w="41754" h="32593" extrusionOk="0">
                  <a:moveTo>
                    <a:pt x="418" y="0"/>
                  </a:moveTo>
                  <a:cubicBezTo>
                    <a:pt x="264" y="0"/>
                    <a:pt x="108" y="98"/>
                    <a:pt x="80" y="277"/>
                  </a:cubicBezTo>
                  <a:cubicBezTo>
                    <a:pt x="0" y="808"/>
                    <a:pt x="54" y="1330"/>
                    <a:pt x="105" y="1867"/>
                  </a:cubicBezTo>
                  <a:cubicBezTo>
                    <a:pt x="154" y="2400"/>
                    <a:pt x="205" y="2945"/>
                    <a:pt x="253" y="3487"/>
                  </a:cubicBezTo>
                  <a:cubicBezTo>
                    <a:pt x="344" y="4523"/>
                    <a:pt x="435" y="5559"/>
                    <a:pt x="525" y="6595"/>
                  </a:cubicBezTo>
                  <a:cubicBezTo>
                    <a:pt x="701" y="8669"/>
                    <a:pt x="863" y="10741"/>
                    <a:pt x="1016" y="12818"/>
                  </a:cubicBezTo>
                  <a:cubicBezTo>
                    <a:pt x="1320" y="17012"/>
                    <a:pt x="1590" y="21209"/>
                    <a:pt x="1800" y="25410"/>
                  </a:cubicBezTo>
                  <a:cubicBezTo>
                    <a:pt x="1922" y="27805"/>
                    <a:pt x="2027" y="30200"/>
                    <a:pt x="2117" y="32592"/>
                  </a:cubicBezTo>
                  <a:lnTo>
                    <a:pt x="5954" y="32203"/>
                  </a:lnTo>
                  <a:lnTo>
                    <a:pt x="5611" y="19229"/>
                  </a:lnTo>
                  <a:cubicBezTo>
                    <a:pt x="5656" y="16694"/>
                    <a:pt x="5690" y="14160"/>
                    <a:pt x="5719" y="11626"/>
                  </a:cubicBezTo>
                  <a:cubicBezTo>
                    <a:pt x="5750" y="8501"/>
                    <a:pt x="5415" y="4434"/>
                    <a:pt x="9543" y="4434"/>
                  </a:cubicBezTo>
                  <a:cubicBezTo>
                    <a:pt x="9580" y="4434"/>
                    <a:pt x="9617" y="4434"/>
                    <a:pt x="9655" y="4435"/>
                  </a:cubicBezTo>
                  <a:cubicBezTo>
                    <a:pt x="10228" y="4446"/>
                    <a:pt x="10798" y="4517"/>
                    <a:pt x="11363" y="4585"/>
                  </a:cubicBezTo>
                  <a:cubicBezTo>
                    <a:pt x="11888" y="4648"/>
                    <a:pt x="12419" y="4707"/>
                    <a:pt x="12932" y="4846"/>
                  </a:cubicBezTo>
                  <a:cubicBezTo>
                    <a:pt x="13807" y="5085"/>
                    <a:pt x="14800" y="5695"/>
                    <a:pt x="14865" y="6688"/>
                  </a:cubicBezTo>
                  <a:lnTo>
                    <a:pt x="14874" y="6688"/>
                  </a:lnTo>
                  <a:cubicBezTo>
                    <a:pt x="14907" y="6882"/>
                    <a:pt x="15087" y="6993"/>
                    <a:pt x="15255" y="6993"/>
                  </a:cubicBezTo>
                  <a:cubicBezTo>
                    <a:pt x="15404" y="6993"/>
                    <a:pt x="15543" y="6905"/>
                    <a:pt x="15557" y="6708"/>
                  </a:cubicBezTo>
                  <a:cubicBezTo>
                    <a:pt x="15560" y="6677"/>
                    <a:pt x="15557" y="6646"/>
                    <a:pt x="15560" y="6614"/>
                  </a:cubicBezTo>
                  <a:cubicBezTo>
                    <a:pt x="15513" y="5972"/>
                    <a:pt x="16207" y="5550"/>
                    <a:pt x="16794" y="5550"/>
                  </a:cubicBezTo>
                  <a:cubicBezTo>
                    <a:pt x="16843" y="5550"/>
                    <a:pt x="16890" y="5553"/>
                    <a:pt x="16937" y="5559"/>
                  </a:cubicBezTo>
                  <a:cubicBezTo>
                    <a:pt x="17587" y="5644"/>
                    <a:pt x="18282" y="6331"/>
                    <a:pt x="18418" y="6969"/>
                  </a:cubicBezTo>
                  <a:cubicBezTo>
                    <a:pt x="18455" y="7149"/>
                    <a:pt x="18601" y="7236"/>
                    <a:pt x="18741" y="7236"/>
                  </a:cubicBezTo>
                  <a:cubicBezTo>
                    <a:pt x="18903" y="7236"/>
                    <a:pt x="19058" y="7122"/>
                    <a:pt x="19037" y="6904"/>
                  </a:cubicBezTo>
                  <a:cubicBezTo>
                    <a:pt x="18974" y="6223"/>
                    <a:pt x="19902" y="5999"/>
                    <a:pt x="20419" y="5911"/>
                  </a:cubicBezTo>
                  <a:cubicBezTo>
                    <a:pt x="20943" y="5819"/>
                    <a:pt x="21474" y="5774"/>
                    <a:pt x="22005" y="5774"/>
                  </a:cubicBezTo>
                  <a:cubicBezTo>
                    <a:pt x="22413" y="5774"/>
                    <a:pt x="22822" y="5801"/>
                    <a:pt x="23228" y="5854"/>
                  </a:cubicBezTo>
                  <a:cubicBezTo>
                    <a:pt x="23841" y="5936"/>
                    <a:pt x="24624" y="6121"/>
                    <a:pt x="24971" y="6688"/>
                  </a:cubicBezTo>
                  <a:cubicBezTo>
                    <a:pt x="25175" y="7026"/>
                    <a:pt x="25155" y="7435"/>
                    <a:pt x="25178" y="7815"/>
                  </a:cubicBezTo>
                  <a:cubicBezTo>
                    <a:pt x="25203" y="8258"/>
                    <a:pt x="25291" y="8675"/>
                    <a:pt x="25561" y="9035"/>
                  </a:cubicBezTo>
                  <a:cubicBezTo>
                    <a:pt x="25643" y="9147"/>
                    <a:pt x="25767" y="9196"/>
                    <a:pt x="25891" y="9196"/>
                  </a:cubicBezTo>
                  <a:cubicBezTo>
                    <a:pt x="26127" y="9196"/>
                    <a:pt x="26363" y="9017"/>
                    <a:pt x="26319" y="8740"/>
                  </a:cubicBezTo>
                  <a:cubicBezTo>
                    <a:pt x="26205" y="8042"/>
                    <a:pt x="26719" y="7449"/>
                    <a:pt x="27329" y="7182"/>
                  </a:cubicBezTo>
                  <a:cubicBezTo>
                    <a:pt x="28084" y="6850"/>
                    <a:pt x="28946" y="6875"/>
                    <a:pt x="29752" y="6864"/>
                  </a:cubicBezTo>
                  <a:lnTo>
                    <a:pt x="32590" y="6810"/>
                  </a:lnTo>
                  <a:cubicBezTo>
                    <a:pt x="33055" y="6802"/>
                    <a:pt x="33546" y="6763"/>
                    <a:pt x="34030" y="6763"/>
                  </a:cubicBezTo>
                  <a:cubicBezTo>
                    <a:pt x="34396" y="6763"/>
                    <a:pt x="34759" y="6785"/>
                    <a:pt x="35105" y="6861"/>
                  </a:cubicBezTo>
                  <a:cubicBezTo>
                    <a:pt x="36560" y="7185"/>
                    <a:pt x="36890" y="9197"/>
                    <a:pt x="37136" y="10406"/>
                  </a:cubicBezTo>
                  <a:cubicBezTo>
                    <a:pt x="37216" y="10797"/>
                    <a:pt x="37284" y="11186"/>
                    <a:pt x="37352" y="11578"/>
                  </a:cubicBezTo>
                  <a:cubicBezTo>
                    <a:pt x="37517" y="12858"/>
                    <a:pt x="37687" y="14135"/>
                    <a:pt x="37869" y="15409"/>
                  </a:cubicBezTo>
                  <a:cubicBezTo>
                    <a:pt x="38365" y="18931"/>
                    <a:pt x="38916" y="22447"/>
                    <a:pt x="39520" y="25952"/>
                  </a:cubicBezTo>
                  <a:cubicBezTo>
                    <a:pt x="39682" y="26914"/>
                    <a:pt x="39918" y="27603"/>
                    <a:pt x="40088" y="28565"/>
                  </a:cubicBezTo>
                  <a:lnTo>
                    <a:pt x="41754" y="28423"/>
                  </a:lnTo>
                  <a:lnTo>
                    <a:pt x="41751" y="28418"/>
                  </a:lnTo>
                  <a:cubicBezTo>
                    <a:pt x="41464" y="26706"/>
                    <a:pt x="40919" y="23573"/>
                    <a:pt x="40678" y="21854"/>
                  </a:cubicBezTo>
                  <a:cubicBezTo>
                    <a:pt x="40198" y="18437"/>
                    <a:pt x="39827" y="15009"/>
                    <a:pt x="39512" y="11575"/>
                  </a:cubicBezTo>
                  <a:cubicBezTo>
                    <a:pt x="39387" y="10230"/>
                    <a:pt x="39302" y="8879"/>
                    <a:pt x="39157" y="7537"/>
                  </a:cubicBezTo>
                  <a:cubicBezTo>
                    <a:pt x="39078" y="6538"/>
                    <a:pt x="39001" y="5536"/>
                    <a:pt x="38933" y="4531"/>
                  </a:cubicBezTo>
                  <a:cubicBezTo>
                    <a:pt x="38915" y="4256"/>
                    <a:pt x="38659" y="4093"/>
                    <a:pt x="38412" y="4093"/>
                  </a:cubicBezTo>
                  <a:cubicBezTo>
                    <a:pt x="38229" y="4093"/>
                    <a:pt x="38052" y="4182"/>
                    <a:pt x="37979" y="4381"/>
                  </a:cubicBezTo>
                  <a:cubicBezTo>
                    <a:pt x="37934" y="4503"/>
                    <a:pt x="37897" y="4628"/>
                    <a:pt x="37857" y="4750"/>
                  </a:cubicBezTo>
                  <a:cubicBezTo>
                    <a:pt x="37687" y="4812"/>
                    <a:pt x="37522" y="4880"/>
                    <a:pt x="37361" y="4960"/>
                  </a:cubicBezTo>
                  <a:cubicBezTo>
                    <a:pt x="37344" y="4903"/>
                    <a:pt x="37329" y="4849"/>
                    <a:pt x="37312" y="4795"/>
                  </a:cubicBezTo>
                  <a:cubicBezTo>
                    <a:pt x="37272" y="4673"/>
                    <a:pt x="37158" y="4615"/>
                    <a:pt x="37043" y="4615"/>
                  </a:cubicBezTo>
                  <a:cubicBezTo>
                    <a:pt x="36905" y="4615"/>
                    <a:pt x="36766" y="4699"/>
                    <a:pt x="36753" y="4855"/>
                  </a:cubicBezTo>
                  <a:cubicBezTo>
                    <a:pt x="36739" y="5002"/>
                    <a:pt x="36736" y="5150"/>
                    <a:pt x="36733" y="5298"/>
                  </a:cubicBezTo>
                  <a:cubicBezTo>
                    <a:pt x="36651" y="5346"/>
                    <a:pt x="36572" y="5391"/>
                    <a:pt x="36492" y="5437"/>
                  </a:cubicBezTo>
                  <a:cubicBezTo>
                    <a:pt x="36321" y="5458"/>
                    <a:pt x="36150" y="5469"/>
                    <a:pt x="35979" y="5469"/>
                  </a:cubicBezTo>
                  <a:cubicBezTo>
                    <a:pt x="35902" y="5469"/>
                    <a:pt x="35824" y="5467"/>
                    <a:pt x="35746" y="5462"/>
                  </a:cubicBezTo>
                  <a:cubicBezTo>
                    <a:pt x="35151" y="5435"/>
                    <a:pt x="34565" y="5383"/>
                    <a:pt x="33968" y="5383"/>
                  </a:cubicBezTo>
                  <a:cubicBezTo>
                    <a:pt x="33952" y="5383"/>
                    <a:pt x="33937" y="5383"/>
                    <a:pt x="33921" y="5383"/>
                  </a:cubicBezTo>
                  <a:cubicBezTo>
                    <a:pt x="33311" y="5383"/>
                    <a:pt x="32690" y="5417"/>
                    <a:pt x="32077" y="5479"/>
                  </a:cubicBezTo>
                  <a:cubicBezTo>
                    <a:pt x="31520" y="5536"/>
                    <a:pt x="30851" y="5562"/>
                    <a:pt x="30408" y="5948"/>
                  </a:cubicBezTo>
                  <a:cubicBezTo>
                    <a:pt x="30388" y="5967"/>
                    <a:pt x="30377" y="5990"/>
                    <a:pt x="30371" y="6016"/>
                  </a:cubicBezTo>
                  <a:cubicBezTo>
                    <a:pt x="30045" y="6024"/>
                    <a:pt x="29721" y="6033"/>
                    <a:pt x="29395" y="6044"/>
                  </a:cubicBezTo>
                  <a:cubicBezTo>
                    <a:pt x="29208" y="6050"/>
                    <a:pt x="29017" y="6058"/>
                    <a:pt x="28827" y="6067"/>
                  </a:cubicBezTo>
                  <a:cubicBezTo>
                    <a:pt x="28873" y="5990"/>
                    <a:pt x="28844" y="5888"/>
                    <a:pt x="28762" y="5848"/>
                  </a:cubicBezTo>
                  <a:cubicBezTo>
                    <a:pt x="28680" y="5808"/>
                    <a:pt x="28597" y="5808"/>
                    <a:pt x="28507" y="5800"/>
                  </a:cubicBezTo>
                  <a:cubicBezTo>
                    <a:pt x="28404" y="5789"/>
                    <a:pt x="28314" y="5738"/>
                    <a:pt x="28211" y="5718"/>
                  </a:cubicBezTo>
                  <a:cubicBezTo>
                    <a:pt x="28171" y="5710"/>
                    <a:pt x="28130" y="5708"/>
                    <a:pt x="28088" y="5708"/>
                  </a:cubicBezTo>
                  <a:cubicBezTo>
                    <a:pt x="28015" y="5708"/>
                    <a:pt x="27941" y="5716"/>
                    <a:pt x="27871" y="5723"/>
                  </a:cubicBezTo>
                  <a:cubicBezTo>
                    <a:pt x="27763" y="5732"/>
                    <a:pt x="27664" y="5723"/>
                    <a:pt x="27547" y="5749"/>
                  </a:cubicBezTo>
                  <a:cubicBezTo>
                    <a:pt x="27130" y="5837"/>
                    <a:pt x="26724" y="5950"/>
                    <a:pt x="26313" y="6058"/>
                  </a:cubicBezTo>
                  <a:cubicBezTo>
                    <a:pt x="26117" y="6109"/>
                    <a:pt x="25901" y="6160"/>
                    <a:pt x="25723" y="6263"/>
                  </a:cubicBezTo>
                  <a:cubicBezTo>
                    <a:pt x="25637" y="6112"/>
                    <a:pt x="25535" y="5973"/>
                    <a:pt x="25413" y="5851"/>
                  </a:cubicBezTo>
                  <a:cubicBezTo>
                    <a:pt x="24792" y="5230"/>
                    <a:pt x="23852" y="5014"/>
                    <a:pt x="23001" y="4968"/>
                  </a:cubicBezTo>
                  <a:cubicBezTo>
                    <a:pt x="22780" y="4957"/>
                    <a:pt x="22558" y="4951"/>
                    <a:pt x="22337" y="4951"/>
                  </a:cubicBezTo>
                  <a:cubicBezTo>
                    <a:pt x="21961" y="4951"/>
                    <a:pt x="21586" y="4968"/>
                    <a:pt x="21213" y="5000"/>
                  </a:cubicBezTo>
                  <a:cubicBezTo>
                    <a:pt x="20728" y="5042"/>
                    <a:pt x="20220" y="5090"/>
                    <a:pt x="19766" y="5272"/>
                  </a:cubicBezTo>
                  <a:cubicBezTo>
                    <a:pt x="19638" y="5326"/>
                    <a:pt x="19513" y="5388"/>
                    <a:pt x="19394" y="5457"/>
                  </a:cubicBezTo>
                  <a:cubicBezTo>
                    <a:pt x="19389" y="5454"/>
                    <a:pt x="19389" y="5451"/>
                    <a:pt x="19386" y="5448"/>
                  </a:cubicBezTo>
                  <a:cubicBezTo>
                    <a:pt x="19386" y="5420"/>
                    <a:pt x="19369" y="5400"/>
                    <a:pt x="19335" y="5386"/>
                  </a:cubicBezTo>
                  <a:lnTo>
                    <a:pt x="19275" y="5352"/>
                  </a:lnTo>
                  <a:cubicBezTo>
                    <a:pt x="19232" y="5335"/>
                    <a:pt x="19190" y="5323"/>
                    <a:pt x="19145" y="5312"/>
                  </a:cubicBezTo>
                  <a:cubicBezTo>
                    <a:pt x="19125" y="5306"/>
                    <a:pt x="19102" y="5300"/>
                    <a:pt x="19079" y="5295"/>
                  </a:cubicBezTo>
                  <a:cubicBezTo>
                    <a:pt x="19016" y="5263"/>
                    <a:pt x="18944" y="5253"/>
                    <a:pt x="18871" y="5253"/>
                  </a:cubicBezTo>
                  <a:cubicBezTo>
                    <a:pt x="18815" y="5253"/>
                    <a:pt x="18759" y="5259"/>
                    <a:pt x="18705" y="5264"/>
                  </a:cubicBezTo>
                  <a:cubicBezTo>
                    <a:pt x="18617" y="5269"/>
                    <a:pt x="18532" y="5281"/>
                    <a:pt x="18444" y="5298"/>
                  </a:cubicBezTo>
                  <a:lnTo>
                    <a:pt x="18327" y="5323"/>
                  </a:lnTo>
                  <a:cubicBezTo>
                    <a:pt x="17950" y="4957"/>
                    <a:pt x="17459" y="4724"/>
                    <a:pt x="16928" y="4705"/>
                  </a:cubicBezTo>
                  <a:cubicBezTo>
                    <a:pt x="16904" y="4704"/>
                    <a:pt x="16879" y="4703"/>
                    <a:pt x="16855" y="4703"/>
                  </a:cubicBezTo>
                  <a:cubicBezTo>
                    <a:pt x="16245" y="4703"/>
                    <a:pt x="15688" y="5009"/>
                    <a:pt x="15319" y="5471"/>
                  </a:cubicBezTo>
                  <a:cubicBezTo>
                    <a:pt x="15112" y="5025"/>
                    <a:pt x="14783" y="4651"/>
                    <a:pt x="14368" y="4387"/>
                  </a:cubicBezTo>
                  <a:cubicBezTo>
                    <a:pt x="13494" y="3847"/>
                    <a:pt x="12453" y="3740"/>
                    <a:pt x="11454" y="3643"/>
                  </a:cubicBezTo>
                  <a:cubicBezTo>
                    <a:pt x="10949" y="3592"/>
                    <a:pt x="10421" y="3555"/>
                    <a:pt x="9896" y="3555"/>
                  </a:cubicBezTo>
                  <a:cubicBezTo>
                    <a:pt x="9606" y="3408"/>
                    <a:pt x="9280" y="3357"/>
                    <a:pt x="8945" y="3288"/>
                  </a:cubicBezTo>
                  <a:cubicBezTo>
                    <a:pt x="8463" y="3195"/>
                    <a:pt x="7980" y="3098"/>
                    <a:pt x="7501" y="2976"/>
                  </a:cubicBezTo>
                  <a:cubicBezTo>
                    <a:pt x="6888" y="2829"/>
                    <a:pt x="6283" y="2644"/>
                    <a:pt x="5693" y="2429"/>
                  </a:cubicBezTo>
                  <a:cubicBezTo>
                    <a:pt x="5687" y="2386"/>
                    <a:pt x="5685" y="2343"/>
                    <a:pt x="5682" y="2301"/>
                  </a:cubicBezTo>
                  <a:cubicBezTo>
                    <a:pt x="5670" y="2200"/>
                    <a:pt x="5587" y="2148"/>
                    <a:pt x="5505" y="2148"/>
                  </a:cubicBezTo>
                  <a:cubicBezTo>
                    <a:pt x="5427" y="2148"/>
                    <a:pt x="5351" y="2193"/>
                    <a:pt x="5333" y="2287"/>
                  </a:cubicBezTo>
                  <a:cubicBezTo>
                    <a:pt x="5179" y="2224"/>
                    <a:pt x="5029" y="2165"/>
                    <a:pt x="4879" y="2094"/>
                  </a:cubicBezTo>
                  <a:cubicBezTo>
                    <a:pt x="4138" y="1742"/>
                    <a:pt x="3477" y="1254"/>
                    <a:pt x="2773" y="837"/>
                  </a:cubicBezTo>
                  <a:cubicBezTo>
                    <a:pt x="2214" y="505"/>
                    <a:pt x="1489" y="150"/>
                    <a:pt x="805" y="150"/>
                  </a:cubicBezTo>
                  <a:cubicBezTo>
                    <a:pt x="769" y="150"/>
                    <a:pt x="734" y="151"/>
                    <a:pt x="698" y="153"/>
                  </a:cubicBezTo>
                  <a:cubicBezTo>
                    <a:pt x="636" y="49"/>
                    <a:pt x="528" y="0"/>
                    <a:pt x="418"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1"/>
            <p:cNvSpPr/>
            <p:nvPr/>
          </p:nvSpPr>
          <p:spPr>
            <a:xfrm>
              <a:off x="1102457" y="1153363"/>
              <a:ext cx="148039" cy="367180"/>
            </a:xfrm>
            <a:custGeom>
              <a:avLst/>
              <a:gdLst/>
              <a:ahLst/>
              <a:cxnLst/>
              <a:rect l="l" t="t" r="r" b="b"/>
              <a:pathLst>
                <a:path w="8245" h="20450" extrusionOk="0">
                  <a:moveTo>
                    <a:pt x="7829" y="0"/>
                  </a:moveTo>
                  <a:cubicBezTo>
                    <a:pt x="7769" y="0"/>
                    <a:pt x="7710" y="34"/>
                    <a:pt x="7691" y="102"/>
                  </a:cubicBezTo>
                  <a:cubicBezTo>
                    <a:pt x="7563" y="579"/>
                    <a:pt x="7399" y="1053"/>
                    <a:pt x="7308" y="1538"/>
                  </a:cubicBezTo>
                  <a:cubicBezTo>
                    <a:pt x="7220" y="2023"/>
                    <a:pt x="7172" y="2517"/>
                    <a:pt x="7078" y="3003"/>
                  </a:cubicBezTo>
                  <a:cubicBezTo>
                    <a:pt x="6916" y="3845"/>
                    <a:pt x="6689" y="4674"/>
                    <a:pt x="6397" y="5480"/>
                  </a:cubicBezTo>
                  <a:cubicBezTo>
                    <a:pt x="5957" y="6695"/>
                    <a:pt x="5347" y="7827"/>
                    <a:pt x="4760" y="8976"/>
                  </a:cubicBezTo>
                  <a:cubicBezTo>
                    <a:pt x="4569" y="9351"/>
                    <a:pt x="4365" y="9737"/>
                    <a:pt x="4249" y="10143"/>
                  </a:cubicBezTo>
                  <a:cubicBezTo>
                    <a:pt x="4101" y="10645"/>
                    <a:pt x="4220" y="11124"/>
                    <a:pt x="4263" y="11638"/>
                  </a:cubicBezTo>
                  <a:cubicBezTo>
                    <a:pt x="4402" y="13281"/>
                    <a:pt x="4357" y="15004"/>
                    <a:pt x="3806" y="16573"/>
                  </a:cubicBezTo>
                  <a:cubicBezTo>
                    <a:pt x="3168" y="18395"/>
                    <a:pt x="1834" y="19607"/>
                    <a:pt x="63" y="20325"/>
                  </a:cubicBezTo>
                  <a:cubicBezTo>
                    <a:pt x="5" y="20347"/>
                    <a:pt x="1" y="20450"/>
                    <a:pt x="74" y="20450"/>
                  </a:cubicBezTo>
                  <a:cubicBezTo>
                    <a:pt x="76" y="20450"/>
                    <a:pt x="78" y="20450"/>
                    <a:pt x="80" y="20450"/>
                  </a:cubicBezTo>
                  <a:cubicBezTo>
                    <a:pt x="3732" y="20092"/>
                    <a:pt x="5171" y="16471"/>
                    <a:pt x="5259" y="13224"/>
                  </a:cubicBezTo>
                  <a:cubicBezTo>
                    <a:pt x="5282" y="12370"/>
                    <a:pt x="5146" y="11530"/>
                    <a:pt x="5137" y="10682"/>
                  </a:cubicBezTo>
                  <a:cubicBezTo>
                    <a:pt x="5137" y="10608"/>
                    <a:pt x="5154" y="10514"/>
                    <a:pt x="5211" y="10350"/>
                  </a:cubicBezTo>
                  <a:cubicBezTo>
                    <a:pt x="5273" y="10168"/>
                    <a:pt x="5353" y="9992"/>
                    <a:pt x="5444" y="9822"/>
                  </a:cubicBezTo>
                  <a:cubicBezTo>
                    <a:pt x="6031" y="8647"/>
                    <a:pt x="6689" y="7520"/>
                    <a:pt x="7177" y="6297"/>
                  </a:cubicBezTo>
                  <a:cubicBezTo>
                    <a:pt x="7552" y="5366"/>
                    <a:pt x="7836" y="4404"/>
                    <a:pt x="8029" y="3423"/>
                  </a:cubicBezTo>
                  <a:cubicBezTo>
                    <a:pt x="8137" y="2861"/>
                    <a:pt x="8242" y="2279"/>
                    <a:pt x="8245" y="1706"/>
                  </a:cubicBezTo>
                  <a:cubicBezTo>
                    <a:pt x="8245" y="1164"/>
                    <a:pt x="8108" y="622"/>
                    <a:pt x="7966" y="102"/>
                  </a:cubicBezTo>
                  <a:cubicBezTo>
                    <a:pt x="7948" y="34"/>
                    <a:pt x="7888" y="0"/>
                    <a:pt x="78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1"/>
            <p:cNvSpPr/>
            <p:nvPr/>
          </p:nvSpPr>
          <p:spPr>
            <a:xfrm>
              <a:off x="612002" y="857801"/>
              <a:ext cx="273239" cy="553265"/>
            </a:xfrm>
            <a:custGeom>
              <a:avLst/>
              <a:gdLst/>
              <a:ahLst/>
              <a:cxnLst/>
              <a:rect l="l" t="t" r="r" b="b"/>
              <a:pathLst>
                <a:path w="15218" h="30814" extrusionOk="0">
                  <a:moveTo>
                    <a:pt x="6647" y="0"/>
                  </a:moveTo>
                  <a:cubicBezTo>
                    <a:pt x="4823" y="0"/>
                    <a:pt x="2950" y="460"/>
                    <a:pt x="1743" y="1918"/>
                  </a:cubicBezTo>
                  <a:cubicBezTo>
                    <a:pt x="120" y="3879"/>
                    <a:pt x="0" y="6811"/>
                    <a:pt x="242" y="9226"/>
                  </a:cubicBezTo>
                  <a:cubicBezTo>
                    <a:pt x="559" y="12387"/>
                    <a:pt x="1124" y="15509"/>
                    <a:pt x="1329" y="18687"/>
                  </a:cubicBezTo>
                  <a:cubicBezTo>
                    <a:pt x="1442" y="20489"/>
                    <a:pt x="1289" y="22283"/>
                    <a:pt x="1249" y="24085"/>
                  </a:cubicBezTo>
                  <a:cubicBezTo>
                    <a:pt x="1201" y="26258"/>
                    <a:pt x="1408" y="28426"/>
                    <a:pt x="1978" y="30526"/>
                  </a:cubicBezTo>
                  <a:cubicBezTo>
                    <a:pt x="2033" y="30726"/>
                    <a:pt x="2188" y="30813"/>
                    <a:pt x="2348" y="30813"/>
                  </a:cubicBezTo>
                  <a:cubicBezTo>
                    <a:pt x="2589" y="30813"/>
                    <a:pt x="2839" y="30615"/>
                    <a:pt x="2759" y="30311"/>
                  </a:cubicBezTo>
                  <a:cubicBezTo>
                    <a:pt x="2285" y="28512"/>
                    <a:pt x="2086" y="26676"/>
                    <a:pt x="2089" y="24817"/>
                  </a:cubicBezTo>
                  <a:cubicBezTo>
                    <a:pt x="2092" y="23304"/>
                    <a:pt x="2214" y="21797"/>
                    <a:pt x="2220" y="20285"/>
                  </a:cubicBezTo>
                  <a:cubicBezTo>
                    <a:pt x="2231" y="17041"/>
                    <a:pt x="1703" y="13775"/>
                    <a:pt x="1255" y="10568"/>
                  </a:cubicBezTo>
                  <a:cubicBezTo>
                    <a:pt x="934" y="8281"/>
                    <a:pt x="721" y="5692"/>
                    <a:pt x="1720" y="3536"/>
                  </a:cubicBezTo>
                  <a:cubicBezTo>
                    <a:pt x="2574" y="1691"/>
                    <a:pt x="4331" y="911"/>
                    <a:pt x="6289" y="857"/>
                  </a:cubicBezTo>
                  <a:cubicBezTo>
                    <a:pt x="6408" y="853"/>
                    <a:pt x="6526" y="851"/>
                    <a:pt x="6645" y="851"/>
                  </a:cubicBezTo>
                  <a:cubicBezTo>
                    <a:pt x="8062" y="851"/>
                    <a:pt x="9489" y="1107"/>
                    <a:pt x="10756" y="1759"/>
                  </a:cubicBezTo>
                  <a:cubicBezTo>
                    <a:pt x="12356" y="2582"/>
                    <a:pt x="13571" y="3888"/>
                    <a:pt x="14805" y="5165"/>
                  </a:cubicBezTo>
                  <a:cubicBezTo>
                    <a:pt x="14847" y="5208"/>
                    <a:pt x="14895" y="5226"/>
                    <a:pt x="14943" y="5226"/>
                  </a:cubicBezTo>
                  <a:cubicBezTo>
                    <a:pt x="15084" y="5226"/>
                    <a:pt x="15218" y="5068"/>
                    <a:pt x="15129" y="4918"/>
                  </a:cubicBezTo>
                  <a:lnTo>
                    <a:pt x="15126" y="4915"/>
                  </a:lnTo>
                  <a:cubicBezTo>
                    <a:pt x="13489" y="2145"/>
                    <a:pt x="10756" y="278"/>
                    <a:pt x="7524" y="34"/>
                  </a:cubicBezTo>
                  <a:cubicBezTo>
                    <a:pt x="7235" y="12"/>
                    <a:pt x="6941" y="0"/>
                    <a:pt x="6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1"/>
            <p:cNvSpPr/>
            <p:nvPr/>
          </p:nvSpPr>
          <p:spPr>
            <a:xfrm>
              <a:off x="415691" y="849686"/>
              <a:ext cx="222660" cy="214239"/>
            </a:xfrm>
            <a:custGeom>
              <a:avLst/>
              <a:gdLst/>
              <a:ahLst/>
              <a:cxnLst/>
              <a:rect l="l" t="t" r="r" b="b"/>
              <a:pathLst>
                <a:path w="12401" h="11932" extrusionOk="0">
                  <a:moveTo>
                    <a:pt x="6527" y="0"/>
                  </a:moveTo>
                  <a:cubicBezTo>
                    <a:pt x="5688" y="0"/>
                    <a:pt x="4851" y="164"/>
                    <a:pt x="4070" y="511"/>
                  </a:cubicBezTo>
                  <a:cubicBezTo>
                    <a:pt x="1490" y="1661"/>
                    <a:pt x="888" y="4442"/>
                    <a:pt x="341" y="6930"/>
                  </a:cubicBezTo>
                  <a:cubicBezTo>
                    <a:pt x="0" y="8480"/>
                    <a:pt x="304" y="10052"/>
                    <a:pt x="415" y="11613"/>
                  </a:cubicBezTo>
                  <a:cubicBezTo>
                    <a:pt x="430" y="11824"/>
                    <a:pt x="602" y="11931"/>
                    <a:pt x="767" y="11931"/>
                  </a:cubicBezTo>
                  <a:cubicBezTo>
                    <a:pt x="930" y="11931"/>
                    <a:pt x="1086" y="11826"/>
                    <a:pt x="1076" y="11613"/>
                  </a:cubicBezTo>
                  <a:cubicBezTo>
                    <a:pt x="1019" y="10333"/>
                    <a:pt x="809" y="8954"/>
                    <a:pt x="1002" y="7674"/>
                  </a:cubicBezTo>
                  <a:cubicBezTo>
                    <a:pt x="1167" y="6610"/>
                    <a:pt x="1422" y="5563"/>
                    <a:pt x="1765" y="4541"/>
                  </a:cubicBezTo>
                  <a:cubicBezTo>
                    <a:pt x="2137" y="3429"/>
                    <a:pt x="2705" y="2330"/>
                    <a:pt x="3698" y="1652"/>
                  </a:cubicBezTo>
                  <a:cubicBezTo>
                    <a:pt x="4532" y="1081"/>
                    <a:pt x="5533" y="821"/>
                    <a:pt x="6537" y="821"/>
                  </a:cubicBezTo>
                  <a:cubicBezTo>
                    <a:pt x="7191" y="821"/>
                    <a:pt x="7846" y="931"/>
                    <a:pt x="8457" y="1138"/>
                  </a:cubicBezTo>
                  <a:cubicBezTo>
                    <a:pt x="8868" y="1280"/>
                    <a:pt x="9323" y="1448"/>
                    <a:pt x="9663" y="1729"/>
                  </a:cubicBezTo>
                  <a:cubicBezTo>
                    <a:pt x="9924" y="1944"/>
                    <a:pt x="10148" y="2214"/>
                    <a:pt x="10384" y="2458"/>
                  </a:cubicBezTo>
                  <a:cubicBezTo>
                    <a:pt x="10983" y="3085"/>
                    <a:pt x="11547" y="3792"/>
                    <a:pt x="12263" y="4291"/>
                  </a:cubicBezTo>
                  <a:cubicBezTo>
                    <a:pt x="12276" y="4300"/>
                    <a:pt x="12290" y="4304"/>
                    <a:pt x="12303" y="4304"/>
                  </a:cubicBezTo>
                  <a:cubicBezTo>
                    <a:pt x="12354" y="4304"/>
                    <a:pt x="12401" y="4249"/>
                    <a:pt x="12387" y="4195"/>
                  </a:cubicBezTo>
                  <a:lnTo>
                    <a:pt x="12387" y="4195"/>
                  </a:lnTo>
                  <a:lnTo>
                    <a:pt x="12387" y="4198"/>
                  </a:lnTo>
                  <a:cubicBezTo>
                    <a:pt x="12166" y="3395"/>
                    <a:pt x="11607" y="2694"/>
                    <a:pt x="11082" y="2061"/>
                  </a:cubicBezTo>
                  <a:cubicBezTo>
                    <a:pt x="10622" y="1505"/>
                    <a:pt x="10160" y="1008"/>
                    <a:pt x="9504" y="693"/>
                  </a:cubicBezTo>
                  <a:cubicBezTo>
                    <a:pt x="8576" y="244"/>
                    <a:pt x="7550" y="0"/>
                    <a:pt x="6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1"/>
            <p:cNvSpPr/>
            <p:nvPr/>
          </p:nvSpPr>
          <p:spPr>
            <a:xfrm>
              <a:off x="456573" y="1286224"/>
              <a:ext cx="70366" cy="187055"/>
            </a:xfrm>
            <a:custGeom>
              <a:avLst/>
              <a:gdLst/>
              <a:ahLst/>
              <a:cxnLst/>
              <a:rect l="l" t="t" r="r" b="b"/>
              <a:pathLst>
                <a:path w="3919" h="10418" extrusionOk="0">
                  <a:moveTo>
                    <a:pt x="284" y="0"/>
                  </a:moveTo>
                  <a:cubicBezTo>
                    <a:pt x="140" y="0"/>
                    <a:pt x="1" y="95"/>
                    <a:pt x="5" y="288"/>
                  </a:cubicBezTo>
                  <a:lnTo>
                    <a:pt x="2" y="288"/>
                  </a:lnTo>
                  <a:cubicBezTo>
                    <a:pt x="36" y="2192"/>
                    <a:pt x="396" y="4110"/>
                    <a:pt x="904" y="5941"/>
                  </a:cubicBezTo>
                  <a:cubicBezTo>
                    <a:pt x="1310" y="7399"/>
                    <a:pt x="1804" y="9131"/>
                    <a:pt x="2871" y="10263"/>
                  </a:cubicBezTo>
                  <a:cubicBezTo>
                    <a:pt x="2974" y="10372"/>
                    <a:pt x="3090" y="10418"/>
                    <a:pt x="3204" y="10418"/>
                  </a:cubicBezTo>
                  <a:cubicBezTo>
                    <a:pt x="3580" y="10418"/>
                    <a:pt x="3918" y="9915"/>
                    <a:pt x="3581" y="9553"/>
                  </a:cubicBezTo>
                  <a:cubicBezTo>
                    <a:pt x="3175" y="9122"/>
                    <a:pt x="2902" y="8552"/>
                    <a:pt x="2655" y="8021"/>
                  </a:cubicBezTo>
                  <a:cubicBezTo>
                    <a:pt x="2286" y="7229"/>
                    <a:pt x="1994" y="6401"/>
                    <a:pt x="1730" y="5569"/>
                  </a:cubicBezTo>
                  <a:cubicBezTo>
                    <a:pt x="1188" y="3861"/>
                    <a:pt x="737" y="2079"/>
                    <a:pt x="598" y="288"/>
                  </a:cubicBezTo>
                  <a:cubicBezTo>
                    <a:pt x="584" y="98"/>
                    <a:pt x="431"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1"/>
            <p:cNvSpPr/>
            <p:nvPr/>
          </p:nvSpPr>
          <p:spPr>
            <a:xfrm>
              <a:off x="199092" y="1010771"/>
              <a:ext cx="387469" cy="303296"/>
            </a:xfrm>
            <a:custGeom>
              <a:avLst/>
              <a:gdLst/>
              <a:ahLst/>
              <a:cxnLst/>
              <a:rect l="l" t="t" r="r" b="b"/>
              <a:pathLst>
                <a:path w="21580" h="16892" extrusionOk="0">
                  <a:moveTo>
                    <a:pt x="17888" y="0"/>
                  </a:moveTo>
                  <a:cubicBezTo>
                    <a:pt x="16189" y="0"/>
                    <a:pt x="14398" y="995"/>
                    <a:pt x="13052" y="1880"/>
                  </a:cubicBezTo>
                  <a:cubicBezTo>
                    <a:pt x="11673" y="2791"/>
                    <a:pt x="10421" y="3887"/>
                    <a:pt x="9019" y="4772"/>
                  </a:cubicBezTo>
                  <a:cubicBezTo>
                    <a:pt x="7396" y="5802"/>
                    <a:pt x="5648" y="6395"/>
                    <a:pt x="3863" y="7077"/>
                  </a:cubicBezTo>
                  <a:cubicBezTo>
                    <a:pt x="2194" y="7712"/>
                    <a:pt x="557" y="8691"/>
                    <a:pt x="26" y="10507"/>
                  </a:cubicBezTo>
                  <a:cubicBezTo>
                    <a:pt x="1" y="10591"/>
                    <a:pt x="62" y="10641"/>
                    <a:pt x="129" y="10641"/>
                  </a:cubicBezTo>
                  <a:cubicBezTo>
                    <a:pt x="165" y="10641"/>
                    <a:pt x="204" y="10626"/>
                    <a:pt x="230" y="10593"/>
                  </a:cubicBezTo>
                  <a:cubicBezTo>
                    <a:pt x="2211" y="8005"/>
                    <a:pt x="5509" y="7684"/>
                    <a:pt x="8253" y="6273"/>
                  </a:cubicBezTo>
                  <a:cubicBezTo>
                    <a:pt x="11011" y="4857"/>
                    <a:pt x="13211" y="2417"/>
                    <a:pt x="16151" y="1355"/>
                  </a:cubicBezTo>
                  <a:cubicBezTo>
                    <a:pt x="16710" y="1155"/>
                    <a:pt x="17356" y="946"/>
                    <a:pt x="17979" y="946"/>
                  </a:cubicBezTo>
                  <a:cubicBezTo>
                    <a:pt x="18193" y="946"/>
                    <a:pt x="18404" y="971"/>
                    <a:pt x="18608" y="1029"/>
                  </a:cubicBezTo>
                  <a:cubicBezTo>
                    <a:pt x="19221" y="1208"/>
                    <a:pt x="19661" y="1682"/>
                    <a:pt x="19945" y="2235"/>
                  </a:cubicBezTo>
                  <a:cubicBezTo>
                    <a:pt x="20700" y="3705"/>
                    <a:pt x="20444" y="5584"/>
                    <a:pt x="20044" y="7116"/>
                  </a:cubicBezTo>
                  <a:cubicBezTo>
                    <a:pt x="19590" y="8847"/>
                    <a:pt x="18796" y="10493"/>
                    <a:pt x="17834" y="12000"/>
                  </a:cubicBezTo>
                  <a:cubicBezTo>
                    <a:pt x="16940" y="13402"/>
                    <a:pt x="15802" y="14767"/>
                    <a:pt x="14266" y="15488"/>
                  </a:cubicBezTo>
                  <a:cubicBezTo>
                    <a:pt x="12913" y="16120"/>
                    <a:pt x="11396" y="16512"/>
                    <a:pt x="9890" y="16512"/>
                  </a:cubicBezTo>
                  <a:cubicBezTo>
                    <a:pt x="9455" y="16512"/>
                    <a:pt x="9020" y="16480"/>
                    <a:pt x="8591" y="16410"/>
                  </a:cubicBezTo>
                  <a:cubicBezTo>
                    <a:pt x="6845" y="16129"/>
                    <a:pt x="5248" y="15289"/>
                    <a:pt x="3843" y="14245"/>
                  </a:cubicBezTo>
                  <a:cubicBezTo>
                    <a:pt x="3836" y="14240"/>
                    <a:pt x="3828" y="14237"/>
                    <a:pt x="3820" y="14237"/>
                  </a:cubicBezTo>
                  <a:cubicBezTo>
                    <a:pt x="3784" y="14237"/>
                    <a:pt x="3753" y="14290"/>
                    <a:pt x="3786" y="14316"/>
                  </a:cubicBezTo>
                  <a:cubicBezTo>
                    <a:pt x="5052" y="15329"/>
                    <a:pt x="6425" y="16206"/>
                    <a:pt x="8006" y="16617"/>
                  </a:cubicBezTo>
                  <a:cubicBezTo>
                    <a:pt x="8734" y="16806"/>
                    <a:pt x="9478" y="16891"/>
                    <a:pt x="10222" y="16891"/>
                  </a:cubicBezTo>
                  <a:cubicBezTo>
                    <a:pt x="11200" y="16891"/>
                    <a:pt x="12179" y="16745"/>
                    <a:pt x="13126" y="16495"/>
                  </a:cubicBezTo>
                  <a:cubicBezTo>
                    <a:pt x="14962" y="16007"/>
                    <a:pt x="16395" y="15020"/>
                    <a:pt x="17598" y="13553"/>
                  </a:cubicBezTo>
                  <a:cubicBezTo>
                    <a:pt x="18790" y="12100"/>
                    <a:pt x="19746" y="10420"/>
                    <a:pt x="20439" y="8674"/>
                  </a:cubicBezTo>
                  <a:cubicBezTo>
                    <a:pt x="21137" y="6909"/>
                    <a:pt x="21580" y="4880"/>
                    <a:pt x="21179" y="2990"/>
                  </a:cubicBezTo>
                  <a:cubicBezTo>
                    <a:pt x="20881" y="1594"/>
                    <a:pt x="19976" y="260"/>
                    <a:pt x="18472" y="41"/>
                  </a:cubicBezTo>
                  <a:cubicBezTo>
                    <a:pt x="18279" y="13"/>
                    <a:pt x="18084" y="0"/>
                    <a:pt x="17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1"/>
            <p:cNvSpPr/>
            <p:nvPr/>
          </p:nvSpPr>
          <p:spPr>
            <a:xfrm>
              <a:off x="443053" y="1296601"/>
              <a:ext cx="47760" cy="163516"/>
            </a:xfrm>
            <a:custGeom>
              <a:avLst/>
              <a:gdLst/>
              <a:ahLst/>
              <a:cxnLst/>
              <a:rect l="l" t="t" r="r" b="b"/>
              <a:pathLst>
                <a:path w="2660" h="9107" extrusionOk="0">
                  <a:moveTo>
                    <a:pt x="220" y="0"/>
                  </a:moveTo>
                  <a:cubicBezTo>
                    <a:pt x="195" y="0"/>
                    <a:pt x="171" y="14"/>
                    <a:pt x="165" y="48"/>
                  </a:cubicBezTo>
                  <a:lnTo>
                    <a:pt x="162" y="50"/>
                  </a:lnTo>
                  <a:cubicBezTo>
                    <a:pt x="0" y="825"/>
                    <a:pt x="190" y="1753"/>
                    <a:pt x="372" y="2511"/>
                  </a:cubicBezTo>
                  <a:cubicBezTo>
                    <a:pt x="593" y="3436"/>
                    <a:pt x="897" y="4344"/>
                    <a:pt x="1164" y="5258"/>
                  </a:cubicBezTo>
                  <a:cubicBezTo>
                    <a:pt x="1371" y="5970"/>
                    <a:pt x="1618" y="6779"/>
                    <a:pt x="1518" y="7531"/>
                  </a:cubicBezTo>
                  <a:cubicBezTo>
                    <a:pt x="1447" y="8064"/>
                    <a:pt x="993" y="8374"/>
                    <a:pt x="724" y="8808"/>
                  </a:cubicBezTo>
                  <a:cubicBezTo>
                    <a:pt x="695" y="8859"/>
                    <a:pt x="712" y="8921"/>
                    <a:pt x="764" y="8953"/>
                  </a:cubicBezTo>
                  <a:cubicBezTo>
                    <a:pt x="932" y="9060"/>
                    <a:pt x="1098" y="9106"/>
                    <a:pt x="1258" y="9106"/>
                  </a:cubicBezTo>
                  <a:cubicBezTo>
                    <a:pt x="1785" y="9106"/>
                    <a:pt x="2235" y="8598"/>
                    <a:pt x="2407" y="8073"/>
                  </a:cubicBezTo>
                  <a:cubicBezTo>
                    <a:pt x="2659" y="7310"/>
                    <a:pt x="2486" y="6444"/>
                    <a:pt x="2293" y="5689"/>
                  </a:cubicBezTo>
                  <a:cubicBezTo>
                    <a:pt x="2046" y="4707"/>
                    <a:pt x="1674" y="3765"/>
                    <a:pt x="1311" y="2823"/>
                  </a:cubicBezTo>
                  <a:cubicBezTo>
                    <a:pt x="956" y="1901"/>
                    <a:pt x="633" y="973"/>
                    <a:pt x="292" y="48"/>
                  </a:cubicBezTo>
                  <a:cubicBezTo>
                    <a:pt x="280" y="19"/>
                    <a:pt x="249"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1"/>
            <p:cNvSpPr/>
            <p:nvPr/>
          </p:nvSpPr>
          <p:spPr>
            <a:xfrm>
              <a:off x="813305" y="910299"/>
              <a:ext cx="294731" cy="626217"/>
            </a:xfrm>
            <a:custGeom>
              <a:avLst/>
              <a:gdLst/>
              <a:ahLst/>
              <a:cxnLst/>
              <a:rect l="l" t="t" r="r" b="b"/>
              <a:pathLst>
                <a:path w="16415" h="34877" extrusionOk="0">
                  <a:moveTo>
                    <a:pt x="7659" y="0"/>
                  </a:moveTo>
                  <a:cubicBezTo>
                    <a:pt x="7452" y="0"/>
                    <a:pt x="7244" y="10"/>
                    <a:pt x="7033" y="30"/>
                  </a:cubicBezTo>
                  <a:cubicBezTo>
                    <a:pt x="6111" y="121"/>
                    <a:pt x="5186" y="342"/>
                    <a:pt x="4422" y="898"/>
                  </a:cubicBezTo>
                  <a:cubicBezTo>
                    <a:pt x="3605" y="1491"/>
                    <a:pt x="3083" y="2368"/>
                    <a:pt x="2739" y="3302"/>
                  </a:cubicBezTo>
                  <a:cubicBezTo>
                    <a:pt x="1945" y="5447"/>
                    <a:pt x="1800" y="7877"/>
                    <a:pt x="1786" y="10144"/>
                  </a:cubicBezTo>
                  <a:cubicBezTo>
                    <a:pt x="1769" y="12755"/>
                    <a:pt x="1482" y="15329"/>
                    <a:pt x="1096" y="17911"/>
                  </a:cubicBezTo>
                  <a:cubicBezTo>
                    <a:pt x="719" y="20437"/>
                    <a:pt x="46" y="22982"/>
                    <a:pt x="23" y="25551"/>
                  </a:cubicBezTo>
                  <a:cubicBezTo>
                    <a:pt x="1" y="27963"/>
                    <a:pt x="636" y="30574"/>
                    <a:pt x="1899" y="32645"/>
                  </a:cubicBezTo>
                  <a:cubicBezTo>
                    <a:pt x="2473" y="33585"/>
                    <a:pt x="3313" y="34337"/>
                    <a:pt x="4371" y="34686"/>
                  </a:cubicBezTo>
                  <a:cubicBezTo>
                    <a:pt x="4773" y="34818"/>
                    <a:pt x="5171" y="34876"/>
                    <a:pt x="5567" y="34876"/>
                  </a:cubicBezTo>
                  <a:cubicBezTo>
                    <a:pt x="6210" y="34876"/>
                    <a:pt x="6846" y="34721"/>
                    <a:pt x="7476" y="34473"/>
                  </a:cubicBezTo>
                  <a:cubicBezTo>
                    <a:pt x="8537" y="34053"/>
                    <a:pt x="9567" y="33437"/>
                    <a:pt x="10277" y="32523"/>
                  </a:cubicBezTo>
                  <a:cubicBezTo>
                    <a:pt x="11117" y="31442"/>
                    <a:pt x="11335" y="29981"/>
                    <a:pt x="11443" y="28652"/>
                  </a:cubicBezTo>
                  <a:cubicBezTo>
                    <a:pt x="11554" y="27253"/>
                    <a:pt x="11483" y="25846"/>
                    <a:pt x="11633" y="24450"/>
                  </a:cubicBezTo>
                  <a:cubicBezTo>
                    <a:pt x="11775" y="23147"/>
                    <a:pt x="12050" y="21856"/>
                    <a:pt x="12255" y="20559"/>
                  </a:cubicBezTo>
                  <a:cubicBezTo>
                    <a:pt x="12263" y="20503"/>
                    <a:pt x="12216" y="20466"/>
                    <a:pt x="12174" y="20466"/>
                  </a:cubicBezTo>
                  <a:cubicBezTo>
                    <a:pt x="12146" y="20466"/>
                    <a:pt x="12119" y="20482"/>
                    <a:pt x="12113" y="20519"/>
                  </a:cubicBezTo>
                  <a:lnTo>
                    <a:pt x="12110" y="20522"/>
                  </a:lnTo>
                  <a:cubicBezTo>
                    <a:pt x="11752" y="22543"/>
                    <a:pt x="11321" y="24515"/>
                    <a:pt x="11259" y="26578"/>
                  </a:cubicBezTo>
                  <a:cubicBezTo>
                    <a:pt x="11185" y="29007"/>
                    <a:pt x="11151" y="31788"/>
                    <a:pt x="8949" y="33309"/>
                  </a:cubicBezTo>
                  <a:cubicBezTo>
                    <a:pt x="8097" y="33900"/>
                    <a:pt x="6996" y="34422"/>
                    <a:pt x="5949" y="34501"/>
                  </a:cubicBezTo>
                  <a:cubicBezTo>
                    <a:pt x="5857" y="34509"/>
                    <a:pt x="5765" y="34512"/>
                    <a:pt x="5673" y="34512"/>
                  </a:cubicBezTo>
                  <a:cubicBezTo>
                    <a:pt x="4615" y="34512"/>
                    <a:pt x="3596" y="34037"/>
                    <a:pt x="2873" y="33261"/>
                  </a:cubicBezTo>
                  <a:cubicBezTo>
                    <a:pt x="2087" y="32418"/>
                    <a:pt x="1627" y="31249"/>
                    <a:pt x="1264" y="30171"/>
                  </a:cubicBezTo>
                  <a:cubicBezTo>
                    <a:pt x="855" y="28985"/>
                    <a:pt x="611" y="27747"/>
                    <a:pt x="534" y="26493"/>
                  </a:cubicBezTo>
                  <a:cubicBezTo>
                    <a:pt x="398" y="24064"/>
                    <a:pt x="988" y="21632"/>
                    <a:pt x="1403" y="19254"/>
                  </a:cubicBezTo>
                  <a:cubicBezTo>
                    <a:pt x="1789" y="17043"/>
                    <a:pt x="2121" y="14795"/>
                    <a:pt x="2260" y="12553"/>
                  </a:cubicBezTo>
                  <a:cubicBezTo>
                    <a:pt x="2407" y="10246"/>
                    <a:pt x="2308" y="7947"/>
                    <a:pt x="2722" y="5660"/>
                  </a:cubicBezTo>
                  <a:cubicBezTo>
                    <a:pt x="3063" y="3770"/>
                    <a:pt x="3693" y="1571"/>
                    <a:pt x="5719" y="895"/>
                  </a:cubicBezTo>
                  <a:cubicBezTo>
                    <a:pt x="6332" y="691"/>
                    <a:pt x="6975" y="600"/>
                    <a:pt x="7623" y="600"/>
                  </a:cubicBezTo>
                  <a:cubicBezTo>
                    <a:pt x="8999" y="600"/>
                    <a:pt x="10399" y="1011"/>
                    <a:pt x="11593" y="1625"/>
                  </a:cubicBezTo>
                  <a:cubicBezTo>
                    <a:pt x="13674" y="2695"/>
                    <a:pt x="14715" y="4800"/>
                    <a:pt x="15720" y="6790"/>
                  </a:cubicBezTo>
                  <a:cubicBezTo>
                    <a:pt x="15779" y="6905"/>
                    <a:pt x="15874" y="6953"/>
                    <a:pt x="15971" y="6953"/>
                  </a:cubicBezTo>
                  <a:cubicBezTo>
                    <a:pt x="16187" y="6953"/>
                    <a:pt x="16415" y="6717"/>
                    <a:pt x="16282" y="6460"/>
                  </a:cubicBezTo>
                  <a:cubicBezTo>
                    <a:pt x="15297" y="4534"/>
                    <a:pt x="14306" y="2655"/>
                    <a:pt x="12456" y="1412"/>
                  </a:cubicBezTo>
                  <a:cubicBezTo>
                    <a:pt x="11639" y="861"/>
                    <a:pt x="10663" y="535"/>
                    <a:pt x="9715" y="288"/>
                  </a:cubicBezTo>
                  <a:cubicBezTo>
                    <a:pt x="9026" y="109"/>
                    <a:pt x="8353" y="0"/>
                    <a:pt x="7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1"/>
            <p:cNvSpPr/>
            <p:nvPr/>
          </p:nvSpPr>
          <p:spPr>
            <a:xfrm>
              <a:off x="1184292" y="1298522"/>
              <a:ext cx="177629" cy="53578"/>
            </a:xfrm>
            <a:custGeom>
              <a:avLst/>
              <a:gdLst/>
              <a:ahLst/>
              <a:cxnLst/>
              <a:rect l="l" t="t" r="r" b="b"/>
              <a:pathLst>
                <a:path w="9893" h="2984" extrusionOk="0">
                  <a:moveTo>
                    <a:pt x="9828" y="0"/>
                  </a:moveTo>
                  <a:cubicBezTo>
                    <a:pt x="9823" y="0"/>
                    <a:pt x="9818" y="1"/>
                    <a:pt x="9813" y="3"/>
                  </a:cubicBezTo>
                  <a:cubicBezTo>
                    <a:pt x="8341" y="605"/>
                    <a:pt x="6888" y="1254"/>
                    <a:pt x="5335" y="1632"/>
                  </a:cubicBezTo>
                  <a:cubicBezTo>
                    <a:pt x="4495" y="1836"/>
                    <a:pt x="3650" y="2021"/>
                    <a:pt x="2790" y="2106"/>
                  </a:cubicBezTo>
                  <a:cubicBezTo>
                    <a:pt x="2381" y="2146"/>
                    <a:pt x="1972" y="2163"/>
                    <a:pt x="1561" y="2180"/>
                  </a:cubicBezTo>
                  <a:cubicBezTo>
                    <a:pt x="1519" y="2181"/>
                    <a:pt x="1477" y="2182"/>
                    <a:pt x="1434" y="2182"/>
                  </a:cubicBezTo>
                  <a:cubicBezTo>
                    <a:pt x="1252" y="2182"/>
                    <a:pt x="1065" y="2171"/>
                    <a:pt x="880" y="2171"/>
                  </a:cubicBezTo>
                  <a:cubicBezTo>
                    <a:pt x="700" y="2171"/>
                    <a:pt x="523" y="2181"/>
                    <a:pt x="355" y="2222"/>
                  </a:cubicBezTo>
                  <a:cubicBezTo>
                    <a:pt x="0" y="2310"/>
                    <a:pt x="63" y="2767"/>
                    <a:pt x="355" y="2881"/>
                  </a:cubicBezTo>
                  <a:cubicBezTo>
                    <a:pt x="570" y="2965"/>
                    <a:pt x="818" y="2984"/>
                    <a:pt x="1065" y="2984"/>
                  </a:cubicBezTo>
                  <a:cubicBezTo>
                    <a:pt x="1235" y="2984"/>
                    <a:pt x="1404" y="2975"/>
                    <a:pt x="1561" y="2971"/>
                  </a:cubicBezTo>
                  <a:cubicBezTo>
                    <a:pt x="1981" y="2960"/>
                    <a:pt x="2398" y="2920"/>
                    <a:pt x="2812" y="2858"/>
                  </a:cubicBezTo>
                  <a:cubicBezTo>
                    <a:pt x="3723" y="2730"/>
                    <a:pt x="4632" y="2537"/>
                    <a:pt x="5506" y="2253"/>
                  </a:cubicBezTo>
                  <a:cubicBezTo>
                    <a:pt x="7035" y="1754"/>
                    <a:pt x="8624" y="1141"/>
                    <a:pt x="9862" y="85"/>
                  </a:cubicBezTo>
                  <a:cubicBezTo>
                    <a:pt x="9892" y="57"/>
                    <a:pt x="9866" y="0"/>
                    <a:pt x="9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1"/>
            <p:cNvSpPr/>
            <p:nvPr/>
          </p:nvSpPr>
          <p:spPr>
            <a:xfrm>
              <a:off x="1166715" y="1466160"/>
              <a:ext cx="229914" cy="39232"/>
            </a:xfrm>
            <a:custGeom>
              <a:avLst/>
              <a:gdLst/>
              <a:ahLst/>
              <a:cxnLst/>
              <a:rect l="l" t="t" r="r" b="b"/>
              <a:pathLst>
                <a:path w="12805" h="2185" extrusionOk="0">
                  <a:moveTo>
                    <a:pt x="738" y="0"/>
                  </a:moveTo>
                  <a:cubicBezTo>
                    <a:pt x="499" y="0"/>
                    <a:pt x="307" y="73"/>
                    <a:pt x="233" y="281"/>
                  </a:cubicBezTo>
                  <a:cubicBezTo>
                    <a:pt x="0" y="930"/>
                    <a:pt x="1396" y="1163"/>
                    <a:pt x="1754" y="1260"/>
                  </a:cubicBezTo>
                  <a:cubicBezTo>
                    <a:pt x="3454" y="1714"/>
                    <a:pt x="5196" y="2000"/>
                    <a:pt x="6953" y="2120"/>
                  </a:cubicBezTo>
                  <a:cubicBezTo>
                    <a:pt x="7566" y="2163"/>
                    <a:pt x="8181" y="2184"/>
                    <a:pt x="8795" y="2184"/>
                  </a:cubicBezTo>
                  <a:cubicBezTo>
                    <a:pt x="10122" y="2184"/>
                    <a:pt x="11449" y="2084"/>
                    <a:pt x="12762" y="1884"/>
                  </a:cubicBezTo>
                  <a:cubicBezTo>
                    <a:pt x="12804" y="1878"/>
                    <a:pt x="12790" y="1819"/>
                    <a:pt x="12751" y="1813"/>
                  </a:cubicBezTo>
                  <a:cubicBezTo>
                    <a:pt x="11002" y="1688"/>
                    <a:pt x="9243" y="1623"/>
                    <a:pt x="7495" y="1430"/>
                  </a:cubicBezTo>
                  <a:cubicBezTo>
                    <a:pt x="5704" y="1228"/>
                    <a:pt x="3933" y="879"/>
                    <a:pt x="2199" y="388"/>
                  </a:cubicBezTo>
                  <a:cubicBezTo>
                    <a:pt x="1933" y="314"/>
                    <a:pt x="1234"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1"/>
            <p:cNvSpPr/>
            <p:nvPr/>
          </p:nvSpPr>
          <p:spPr>
            <a:xfrm>
              <a:off x="420736" y="1446554"/>
              <a:ext cx="136512" cy="206608"/>
            </a:xfrm>
            <a:custGeom>
              <a:avLst/>
              <a:gdLst/>
              <a:ahLst/>
              <a:cxnLst/>
              <a:rect l="l" t="t" r="r" b="b"/>
              <a:pathLst>
                <a:path w="7603" h="11507" extrusionOk="0">
                  <a:moveTo>
                    <a:pt x="2889" y="1"/>
                  </a:moveTo>
                  <a:cubicBezTo>
                    <a:pt x="2649" y="1"/>
                    <a:pt x="2408" y="20"/>
                    <a:pt x="2168" y="56"/>
                  </a:cubicBezTo>
                  <a:cubicBezTo>
                    <a:pt x="1782" y="113"/>
                    <a:pt x="1402" y="189"/>
                    <a:pt x="1022" y="286"/>
                  </a:cubicBezTo>
                  <a:cubicBezTo>
                    <a:pt x="710" y="365"/>
                    <a:pt x="420" y="567"/>
                    <a:pt x="105" y="621"/>
                  </a:cubicBezTo>
                  <a:cubicBezTo>
                    <a:pt x="17" y="635"/>
                    <a:pt x="0" y="751"/>
                    <a:pt x="54" y="808"/>
                  </a:cubicBezTo>
                  <a:cubicBezTo>
                    <a:pt x="279" y="1033"/>
                    <a:pt x="610" y="1098"/>
                    <a:pt x="938" y="1098"/>
                  </a:cubicBezTo>
                  <a:cubicBezTo>
                    <a:pt x="1140" y="1098"/>
                    <a:pt x="1341" y="1073"/>
                    <a:pt x="1516" y="1046"/>
                  </a:cubicBezTo>
                  <a:cubicBezTo>
                    <a:pt x="2045" y="965"/>
                    <a:pt x="2556" y="838"/>
                    <a:pt x="3093" y="838"/>
                  </a:cubicBezTo>
                  <a:cubicBezTo>
                    <a:pt x="3120" y="838"/>
                    <a:pt x="3148" y="838"/>
                    <a:pt x="3176" y="839"/>
                  </a:cubicBezTo>
                  <a:cubicBezTo>
                    <a:pt x="4098" y="865"/>
                    <a:pt x="4907" y="1302"/>
                    <a:pt x="5472" y="2028"/>
                  </a:cubicBezTo>
                  <a:cubicBezTo>
                    <a:pt x="6749" y="3674"/>
                    <a:pt x="7007" y="6092"/>
                    <a:pt x="7103" y="8098"/>
                  </a:cubicBezTo>
                  <a:cubicBezTo>
                    <a:pt x="7154" y="9222"/>
                    <a:pt x="7117" y="10346"/>
                    <a:pt x="6990" y="11461"/>
                  </a:cubicBezTo>
                  <a:cubicBezTo>
                    <a:pt x="6987" y="11490"/>
                    <a:pt x="7012" y="11506"/>
                    <a:pt x="7037" y="11506"/>
                  </a:cubicBezTo>
                  <a:cubicBezTo>
                    <a:pt x="7056" y="11506"/>
                    <a:pt x="7074" y="11496"/>
                    <a:pt x="7078" y="11475"/>
                  </a:cubicBezTo>
                  <a:lnTo>
                    <a:pt x="7081" y="11475"/>
                  </a:lnTo>
                  <a:cubicBezTo>
                    <a:pt x="7498" y="9341"/>
                    <a:pt x="7603" y="7088"/>
                    <a:pt x="7279" y="4934"/>
                  </a:cubicBezTo>
                  <a:cubicBezTo>
                    <a:pt x="6987" y="2985"/>
                    <a:pt x="6053" y="743"/>
                    <a:pt x="3982" y="149"/>
                  </a:cubicBezTo>
                  <a:cubicBezTo>
                    <a:pt x="3624" y="46"/>
                    <a:pt x="3258" y="1"/>
                    <a:pt x="2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1"/>
            <p:cNvSpPr/>
            <p:nvPr/>
          </p:nvSpPr>
          <p:spPr>
            <a:xfrm>
              <a:off x="604325" y="2601975"/>
              <a:ext cx="50353" cy="614447"/>
            </a:xfrm>
            <a:custGeom>
              <a:avLst/>
              <a:gdLst/>
              <a:ahLst/>
              <a:cxnLst/>
              <a:rect l="l" t="t" r="r" b="b"/>
              <a:pathLst>
                <a:path w="2804" h="33696" extrusionOk="0">
                  <a:moveTo>
                    <a:pt x="345" y="1"/>
                  </a:moveTo>
                  <a:cubicBezTo>
                    <a:pt x="169" y="1"/>
                    <a:pt x="0" y="113"/>
                    <a:pt x="14" y="341"/>
                  </a:cubicBezTo>
                  <a:lnTo>
                    <a:pt x="12" y="341"/>
                  </a:lnTo>
                  <a:cubicBezTo>
                    <a:pt x="613" y="10311"/>
                    <a:pt x="1229" y="20277"/>
                    <a:pt x="1856" y="30244"/>
                  </a:cubicBezTo>
                  <a:cubicBezTo>
                    <a:pt x="1921" y="31277"/>
                    <a:pt x="1981" y="32312"/>
                    <a:pt x="2058" y="33345"/>
                  </a:cubicBezTo>
                  <a:cubicBezTo>
                    <a:pt x="2076" y="33578"/>
                    <a:pt x="2268" y="33696"/>
                    <a:pt x="2450" y="33696"/>
                  </a:cubicBezTo>
                  <a:cubicBezTo>
                    <a:pt x="2631" y="33696"/>
                    <a:pt x="2804" y="33579"/>
                    <a:pt x="2787" y="33345"/>
                  </a:cubicBezTo>
                  <a:cubicBezTo>
                    <a:pt x="2200" y="25510"/>
                    <a:pt x="1788" y="17655"/>
                    <a:pt x="1303" y="9811"/>
                  </a:cubicBezTo>
                  <a:cubicBezTo>
                    <a:pt x="1107" y="6655"/>
                    <a:pt x="914" y="3500"/>
                    <a:pt x="721" y="341"/>
                  </a:cubicBezTo>
                  <a:cubicBezTo>
                    <a:pt x="707" y="115"/>
                    <a:pt x="522"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1"/>
            <p:cNvSpPr/>
            <p:nvPr/>
          </p:nvSpPr>
          <p:spPr>
            <a:xfrm>
              <a:off x="182430" y="1225521"/>
              <a:ext cx="418495" cy="1104071"/>
            </a:xfrm>
            <a:custGeom>
              <a:avLst/>
              <a:gdLst/>
              <a:ahLst/>
              <a:cxnLst/>
              <a:rect l="l" t="t" r="r" b="b"/>
              <a:pathLst>
                <a:path w="23308" h="61491" extrusionOk="0">
                  <a:moveTo>
                    <a:pt x="631" y="1"/>
                  </a:moveTo>
                  <a:cubicBezTo>
                    <a:pt x="534" y="1"/>
                    <a:pt x="440" y="53"/>
                    <a:pt x="412" y="167"/>
                  </a:cubicBezTo>
                  <a:lnTo>
                    <a:pt x="415" y="167"/>
                  </a:lnTo>
                  <a:cubicBezTo>
                    <a:pt x="1" y="1924"/>
                    <a:pt x="185" y="3660"/>
                    <a:pt x="457" y="5425"/>
                  </a:cubicBezTo>
                  <a:cubicBezTo>
                    <a:pt x="818" y="7744"/>
                    <a:pt x="1292" y="10040"/>
                    <a:pt x="1615" y="12364"/>
                  </a:cubicBezTo>
                  <a:cubicBezTo>
                    <a:pt x="2259" y="16984"/>
                    <a:pt x="2191" y="21664"/>
                    <a:pt x="2804" y="26287"/>
                  </a:cubicBezTo>
                  <a:cubicBezTo>
                    <a:pt x="3026" y="27958"/>
                    <a:pt x="3349" y="29482"/>
                    <a:pt x="4249" y="30924"/>
                  </a:cubicBezTo>
                  <a:cubicBezTo>
                    <a:pt x="5293" y="32589"/>
                    <a:pt x="6604" y="34091"/>
                    <a:pt x="7921" y="35546"/>
                  </a:cubicBezTo>
                  <a:cubicBezTo>
                    <a:pt x="11162" y="39128"/>
                    <a:pt x="14672" y="42488"/>
                    <a:pt x="17584" y="46356"/>
                  </a:cubicBezTo>
                  <a:cubicBezTo>
                    <a:pt x="18974" y="48200"/>
                    <a:pt x="20260" y="50178"/>
                    <a:pt x="21123" y="52332"/>
                  </a:cubicBezTo>
                  <a:cubicBezTo>
                    <a:pt x="21514" y="53314"/>
                    <a:pt x="21818" y="54336"/>
                    <a:pt x="21988" y="55383"/>
                  </a:cubicBezTo>
                  <a:cubicBezTo>
                    <a:pt x="22184" y="56600"/>
                    <a:pt x="22383" y="57835"/>
                    <a:pt x="22454" y="59067"/>
                  </a:cubicBezTo>
                  <a:cubicBezTo>
                    <a:pt x="22502" y="59759"/>
                    <a:pt x="22488" y="60451"/>
                    <a:pt x="22408" y="61141"/>
                  </a:cubicBezTo>
                  <a:cubicBezTo>
                    <a:pt x="22380" y="61374"/>
                    <a:pt x="22548" y="61490"/>
                    <a:pt x="22731" y="61490"/>
                  </a:cubicBezTo>
                  <a:cubicBezTo>
                    <a:pt x="22915" y="61490"/>
                    <a:pt x="23113" y="61373"/>
                    <a:pt x="23140" y="61141"/>
                  </a:cubicBezTo>
                  <a:cubicBezTo>
                    <a:pt x="23308" y="59773"/>
                    <a:pt x="23166" y="58383"/>
                    <a:pt x="22967" y="57023"/>
                  </a:cubicBezTo>
                  <a:cubicBezTo>
                    <a:pt x="22820" y="55988"/>
                    <a:pt x="22695" y="54940"/>
                    <a:pt x="22425" y="53927"/>
                  </a:cubicBezTo>
                  <a:cubicBezTo>
                    <a:pt x="21858" y="51785"/>
                    <a:pt x="20810" y="49784"/>
                    <a:pt x="19602" y="47939"/>
                  </a:cubicBezTo>
                  <a:cubicBezTo>
                    <a:pt x="16940" y="43884"/>
                    <a:pt x="13489" y="40419"/>
                    <a:pt x="10183" y="36897"/>
                  </a:cubicBezTo>
                  <a:cubicBezTo>
                    <a:pt x="8718" y="35342"/>
                    <a:pt x="7246" y="33773"/>
                    <a:pt x="5954" y="32070"/>
                  </a:cubicBezTo>
                  <a:cubicBezTo>
                    <a:pt x="5421" y="31372"/>
                    <a:pt x="4921" y="30648"/>
                    <a:pt x="4499" y="29879"/>
                  </a:cubicBezTo>
                  <a:cubicBezTo>
                    <a:pt x="4138" y="29218"/>
                    <a:pt x="3945" y="28511"/>
                    <a:pt x="3798" y="27776"/>
                  </a:cubicBezTo>
                  <a:cubicBezTo>
                    <a:pt x="2952" y="23571"/>
                    <a:pt x="3128" y="19220"/>
                    <a:pt x="2694" y="14966"/>
                  </a:cubicBezTo>
                  <a:cubicBezTo>
                    <a:pt x="2421" y="12307"/>
                    <a:pt x="1993" y="9668"/>
                    <a:pt x="1513" y="7037"/>
                  </a:cubicBezTo>
                  <a:cubicBezTo>
                    <a:pt x="1175" y="5190"/>
                    <a:pt x="951" y="3399"/>
                    <a:pt x="900" y="1523"/>
                  </a:cubicBezTo>
                  <a:cubicBezTo>
                    <a:pt x="889" y="1092"/>
                    <a:pt x="863" y="664"/>
                    <a:pt x="875" y="229"/>
                  </a:cubicBezTo>
                  <a:cubicBezTo>
                    <a:pt x="878" y="84"/>
                    <a:pt x="753"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1"/>
            <p:cNvSpPr/>
            <p:nvPr/>
          </p:nvSpPr>
          <p:spPr>
            <a:xfrm>
              <a:off x="1011609" y="1016678"/>
              <a:ext cx="409284" cy="1137216"/>
            </a:xfrm>
            <a:custGeom>
              <a:avLst/>
              <a:gdLst/>
              <a:ahLst/>
              <a:cxnLst/>
              <a:rect l="l" t="t" r="r" b="b"/>
              <a:pathLst>
                <a:path w="22795" h="63337" extrusionOk="0">
                  <a:moveTo>
                    <a:pt x="7115" y="1"/>
                  </a:moveTo>
                  <a:cubicBezTo>
                    <a:pt x="6982" y="1"/>
                    <a:pt x="6848" y="3"/>
                    <a:pt x="6715" y="8"/>
                  </a:cubicBezTo>
                  <a:cubicBezTo>
                    <a:pt x="5503" y="53"/>
                    <a:pt x="4150" y="306"/>
                    <a:pt x="3318" y="1276"/>
                  </a:cubicBezTo>
                  <a:cubicBezTo>
                    <a:pt x="2379" y="2374"/>
                    <a:pt x="2123" y="4029"/>
                    <a:pt x="1894" y="5405"/>
                  </a:cubicBezTo>
                  <a:cubicBezTo>
                    <a:pt x="1553" y="7426"/>
                    <a:pt x="1320" y="9458"/>
                    <a:pt x="1116" y="11495"/>
                  </a:cubicBezTo>
                  <a:cubicBezTo>
                    <a:pt x="1014" y="12520"/>
                    <a:pt x="1036" y="13629"/>
                    <a:pt x="812" y="14631"/>
                  </a:cubicBezTo>
                  <a:cubicBezTo>
                    <a:pt x="690" y="15167"/>
                    <a:pt x="574" y="15695"/>
                    <a:pt x="497" y="16240"/>
                  </a:cubicBezTo>
                  <a:cubicBezTo>
                    <a:pt x="120" y="18922"/>
                    <a:pt x="1" y="21845"/>
                    <a:pt x="520" y="24515"/>
                  </a:cubicBezTo>
                  <a:cubicBezTo>
                    <a:pt x="602" y="24944"/>
                    <a:pt x="739" y="25361"/>
                    <a:pt x="926" y="25755"/>
                  </a:cubicBezTo>
                  <a:cubicBezTo>
                    <a:pt x="942" y="25791"/>
                    <a:pt x="969" y="25806"/>
                    <a:pt x="998" y="25806"/>
                  </a:cubicBezTo>
                  <a:cubicBezTo>
                    <a:pt x="1060" y="25806"/>
                    <a:pt x="1128" y="25735"/>
                    <a:pt x="1093" y="25659"/>
                  </a:cubicBezTo>
                  <a:cubicBezTo>
                    <a:pt x="642" y="24691"/>
                    <a:pt x="648" y="23411"/>
                    <a:pt x="614" y="22370"/>
                  </a:cubicBezTo>
                  <a:cubicBezTo>
                    <a:pt x="574" y="20942"/>
                    <a:pt x="625" y="19512"/>
                    <a:pt x="770" y="18093"/>
                  </a:cubicBezTo>
                  <a:cubicBezTo>
                    <a:pt x="889" y="16904"/>
                    <a:pt x="1116" y="15780"/>
                    <a:pt x="1417" y="14631"/>
                  </a:cubicBezTo>
                  <a:cubicBezTo>
                    <a:pt x="1666" y="13686"/>
                    <a:pt x="1726" y="12650"/>
                    <a:pt x="1848" y="11683"/>
                  </a:cubicBezTo>
                  <a:cubicBezTo>
                    <a:pt x="1973" y="10695"/>
                    <a:pt x="2095" y="9710"/>
                    <a:pt x="2223" y="8723"/>
                  </a:cubicBezTo>
                  <a:cubicBezTo>
                    <a:pt x="2453" y="6966"/>
                    <a:pt x="2668" y="5167"/>
                    <a:pt x="3176" y="3464"/>
                  </a:cubicBezTo>
                  <a:cubicBezTo>
                    <a:pt x="3369" y="2820"/>
                    <a:pt x="3610" y="2102"/>
                    <a:pt x="4130" y="1642"/>
                  </a:cubicBezTo>
                  <a:cubicBezTo>
                    <a:pt x="4547" y="1270"/>
                    <a:pt x="5066" y="1080"/>
                    <a:pt x="5605" y="967"/>
                  </a:cubicBezTo>
                  <a:cubicBezTo>
                    <a:pt x="6097" y="865"/>
                    <a:pt x="6605" y="821"/>
                    <a:pt x="7117" y="821"/>
                  </a:cubicBezTo>
                  <a:cubicBezTo>
                    <a:pt x="8048" y="821"/>
                    <a:pt x="8991" y="968"/>
                    <a:pt x="9871" y="1188"/>
                  </a:cubicBezTo>
                  <a:cubicBezTo>
                    <a:pt x="11463" y="1585"/>
                    <a:pt x="12714" y="2366"/>
                    <a:pt x="13937" y="3447"/>
                  </a:cubicBezTo>
                  <a:cubicBezTo>
                    <a:pt x="15138" y="4511"/>
                    <a:pt x="16188" y="5732"/>
                    <a:pt x="17090" y="7054"/>
                  </a:cubicBezTo>
                  <a:cubicBezTo>
                    <a:pt x="18047" y="8456"/>
                    <a:pt x="18955" y="9929"/>
                    <a:pt x="19664" y="11473"/>
                  </a:cubicBezTo>
                  <a:cubicBezTo>
                    <a:pt x="20246" y="12738"/>
                    <a:pt x="20629" y="14086"/>
                    <a:pt x="20623" y="15488"/>
                  </a:cubicBezTo>
                  <a:cubicBezTo>
                    <a:pt x="20620" y="17021"/>
                    <a:pt x="20203" y="18522"/>
                    <a:pt x="19724" y="19969"/>
                  </a:cubicBezTo>
                  <a:cubicBezTo>
                    <a:pt x="19596" y="20352"/>
                    <a:pt x="19420" y="20650"/>
                    <a:pt x="19568" y="21042"/>
                  </a:cubicBezTo>
                  <a:cubicBezTo>
                    <a:pt x="19675" y="21317"/>
                    <a:pt x="19803" y="21584"/>
                    <a:pt x="19951" y="21839"/>
                  </a:cubicBezTo>
                  <a:cubicBezTo>
                    <a:pt x="20291" y="22464"/>
                    <a:pt x="20669" y="23068"/>
                    <a:pt x="20992" y="23701"/>
                  </a:cubicBezTo>
                  <a:cubicBezTo>
                    <a:pt x="21375" y="24444"/>
                    <a:pt x="21682" y="25233"/>
                    <a:pt x="21824" y="26062"/>
                  </a:cubicBezTo>
                  <a:cubicBezTo>
                    <a:pt x="21886" y="26437"/>
                    <a:pt x="21960" y="26848"/>
                    <a:pt x="21821" y="27214"/>
                  </a:cubicBezTo>
                  <a:cubicBezTo>
                    <a:pt x="21702" y="27523"/>
                    <a:pt x="21492" y="27799"/>
                    <a:pt x="21310" y="28071"/>
                  </a:cubicBezTo>
                  <a:cubicBezTo>
                    <a:pt x="20910" y="28656"/>
                    <a:pt x="20498" y="29283"/>
                    <a:pt x="20428" y="30007"/>
                  </a:cubicBezTo>
                  <a:cubicBezTo>
                    <a:pt x="20348" y="30827"/>
                    <a:pt x="20357" y="31664"/>
                    <a:pt x="20323" y="32490"/>
                  </a:cubicBezTo>
                  <a:cubicBezTo>
                    <a:pt x="20246" y="34249"/>
                    <a:pt x="20158" y="36006"/>
                    <a:pt x="20030" y="37762"/>
                  </a:cubicBezTo>
                  <a:cubicBezTo>
                    <a:pt x="19755" y="41582"/>
                    <a:pt x="19292" y="45396"/>
                    <a:pt x="18418" y="49131"/>
                  </a:cubicBezTo>
                  <a:cubicBezTo>
                    <a:pt x="17970" y="51078"/>
                    <a:pt x="17400" y="52996"/>
                    <a:pt x="16710" y="54869"/>
                  </a:cubicBezTo>
                  <a:cubicBezTo>
                    <a:pt x="16037" y="56694"/>
                    <a:pt x="15104" y="58414"/>
                    <a:pt x="14454" y="60244"/>
                  </a:cubicBezTo>
                  <a:cubicBezTo>
                    <a:pt x="14139" y="61129"/>
                    <a:pt x="13929" y="62052"/>
                    <a:pt x="13830" y="62988"/>
                  </a:cubicBezTo>
                  <a:cubicBezTo>
                    <a:pt x="13804" y="63220"/>
                    <a:pt x="13972" y="63336"/>
                    <a:pt x="14154" y="63336"/>
                  </a:cubicBezTo>
                  <a:cubicBezTo>
                    <a:pt x="14335" y="63336"/>
                    <a:pt x="14530" y="63220"/>
                    <a:pt x="14556" y="62988"/>
                  </a:cubicBezTo>
                  <a:cubicBezTo>
                    <a:pt x="14786" y="60902"/>
                    <a:pt x="15751" y="59089"/>
                    <a:pt x="16574" y="57193"/>
                  </a:cubicBezTo>
                  <a:cubicBezTo>
                    <a:pt x="17400" y="55283"/>
                    <a:pt x="18092" y="53317"/>
                    <a:pt x="18645" y="51310"/>
                  </a:cubicBezTo>
                  <a:cubicBezTo>
                    <a:pt x="19718" y="47445"/>
                    <a:pt x="20317" y="43467"/>
                    <a:pt x="20674" y="39476"/>
                  </a:cubicBezTo>
                  <a:cubicBezTo>
                    <a:pt x="20842" y="37632"/>
                    <a:pt x="20955" y="35784"/>
                    <a:pt x="21049" y="33934"/>
                  </a:cubicBezTo>
                  <a:cubicBezTo>
                    <a:pt x="21092" y="33035"/>
                    <a:pt x="21134" y="32135"/>
                    <a:pt x="21174" y="31235"/>
                  </a:cubicBezTo>
                  <a:cubicBezTo>
                    <a:pt x="21191" y="30821"/>
                    <a:pt x="21168" y="30378"/>
                    <a:pt x="21239" y="29970"/>
                  </a:cubicBezTo>
                  <a:cubicBezTo>
                    <a:pt x="21310" y="29570"/>
                    <a:pt x="21523" y="29203"/>
                    <a:pt x="21741" y="28866"/>
                  </a:cubicBezTo>
                  <a:cubicBezTo>
                    <a:pt x="22105" y="28298"/>
                    <a:pt x="22593" y="27750"/>
                    <a:pt x="22686" y="27058"/>
                  </a:cubicBezTo>
                  <a:cubicBezTo>
                    <a:pt x="22794" y="26272"/>
                    <a:pt x="22539" y="25355"/>
                    <a:pt x="22278" y="24623"/>
                  </a:cubicBezTo>
                  <a:cubicBezTo>
                    <a:pt x="22005" y="23854"/>
                    <a:pt x="21628" y="23133"/>
                    <a:pt x="21228" y="22427"/>
                  </a:cubicBezTo>
                  <a:cubicBezTo>
                    <a:pt x="21058" y="22129"/>
                    <a:pt x="20882" y="21834"/>
                    <a:pt x="20717" y="21533"/>
                  </a:cubicBezTo>
                  <a:cubicBezTo>
                    <a:pt x="20592" y="21309"/>
                    <a:pt x="20337" y="20959"/>
                    <a:pt x="20337" y="20707"/>
                  </a:cubicBezTo>
                  <a:cubicBezTo>
                    <a:pt x="20337" y="20554"/>
                    <a:pt x="20496" y="20256"/>
                    <a:pt x="20544" y="20108"/>
                  </a:cubicBezTo>
                  <a:cubicBezTo>
                    <a:pt x="20615" y="19898"/>
                    <a:pt x="20680" y="19685"/>
                    <a:pt x="20745" y="19475"/>
                  </a:cubicBezTo>
                  <a:cubicBezTo>
                    <a:pt x="20873" y="19058"/>
                    <a:pt x="20989" y="18641"/>
                    <a:pt x="21089" y="18218"/>
                  </a:cubicBezTo>
                  <a:cubicBezTo>
                    <a:pt x="21270" y="17486"/>
                    <a:pt x="21384" y="16740"/>
                    <a:pt x="21435" y="15985"/>
                  </a:cubicBezTo>
                  <a:cubicBezTo>
                    <a:pt x="21514" y="14600"/>
                    <a:pt x="21259" y="13229"/>
                    <a:pt x="20754" y="11938"/>
                  </a:cubicBezTo>
                  <a:cubicBezTo>
                    <a:pt x="20087" y="10227"/>
                    <a:pt x="19116" y="8635"/>
                    <a:pt x="18115" y="7099"/>
                  </a:cubicBezTo>
                  <a:cubicBezTo>
                    <a:pt x="17289" y="5834"/>
                    <a:pt x="16352" y="4630"/>
                    <a:pt x="15277" y="3563"/>
                  </a:cubicBezTo>
                  <a:cubicBezTo>
                    <a:pt x="14091" y="2389"/>
                    <a:pt x="12771" y="1299"/>
                    <a:pt x="11190" y="720"/>
                  </a:cubicBezTo>
                  <a:cubicBezTo>
                    <a:pt x="9883" y="243"/>
                    <a:pt x="8504" y="1"/>
                    <a:pt x="7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1"/>
            <p:cNvSpPr/>
            <p:nvPr/>
          </p:nvSpPr>
          <p:spPr>
            <a:xfrm>
              <a:off x="1150539" y="1164818"/>
              <a:ext cx="112326" cy="330552"/>
            </a:xfrm>
            <a:custGeom>
              <a:avLst/>
              <a:gdLst/>
              <a:ahLst/>
              <a:cxnLst/>
              <a:rect l="l" t="t" r="r" b="b"/>
              <a:pathLst>
                <a:path w="6256" h="18410" extrusionOk="0">
                  <a:moveTo>
                    <a:pt x="1979" y="17153"/>
                  </a:moveTo>
                  <a:cubicBezTo>
                    <a:pt x="2104" y="17260"/>
                    <a:pt x="2243" y="17351"/>
                    <a:pt x="2394" y="17419"/>
                  </a:cubicBezTo>
                  <a:cubicBezTo>
                    <a:pt x="2326" y="17405"/>
                    <a:pt x="2260" y="17388"/>
                    <a:pt x="2189" y="17377"/>
                  </a:cubicBezTo>
                  <a:cubicBezTo>
                    <a:pt x="2072" y="17361"/>
                    <a:pt x="1953" y="17352"/>
                    <a:pt x="1835" y="17352"/>
                  </a:cubicBezTo>
                  <a:cubicBezTo>
                    <a:pt x="1804" y="17352"/>
                    <a:pt x="1774" y="17353"/>
                    <a:pt x="1744" y="17354"/>
                  </a:cubicBezTo>
                  <a:cubicBezTo>
                    <a:pt x="1747" y="17337"/>
                    <a:pt x="1750" y="17320"/>
                    <a:pt x="1750" y="17303"/>
                  </a:cubicBezTo>
                  <a:cubicBezTo>
                    <a:pt x="1756" y="17303"/>
                    <a:pt x="1762" y="17304"/>
                    <a:pt x="1768" y="17304"/>
                  </a:cubicBezTo>
                  <a:cubicBezTo>
                    <a:pt x="1866" y="17304"/>
                    <a:pt x="1939" y="17238"/>
                    <a:pt x="1979" y="17153"/>
                  </a:cubicBezTo>
                  <a:close/>
                  <a:moveTo>
                    <a:pt x="5144" y="0"/>
                  </a:moveTo>
                  <a:cubicBezTo>
                    <a:pt x="5124" y="0"/>
                    <a:pt x="5104" y="12"/>
                    <a:pt x="5098" y="35"/>
                  </a:cubicBezTo>
                  <a:cubicBezTo>
                    <a:pt x="4866" y="855"/>
                    <a:pt x="4928" y="1800"/>
                    <a:pt x="4817" y="2651"/>
                  </a:cubicBezTo>
                  <a:cubicBezTo>
                    <a:pt x="4709" y="3503"/>
                    <a:pt x="4522" y="4317"/>
                    <a:pt x="4210" y="5123"/>
                  </a:cubicBezTo>
                  <a:cubicBezTo>
                    <a:pt x="3904" y="5915"/>
                    <a:pt x="3532" y="6681"/>
                    <a:pt x="3100" y="7410"/>
                  </a:cubicBezTo>
                  <a:cubicBezTo>
                    <a:pt x="2805" y="7913"/>
                    <a:pt x="2487" y="8435"/>
                    <a:pt x="2419" y="9022"/>
                  </a:cubicBezTo>
                  <a:cubicBezTo>
                    <a:pt x="2414" y="9082"/>
                    <a:pt x="2411" y="9141"/>
                    <a:pt x="2411" y="9201"/>
                  </a:cubicBezTo>
                  <a:cubicBezTo>
                    <a:pt x="2340" y="9201"/>
                    <a:pt x="2272" y="9235"/>
                    <a:pt x="2229" y="9289"/>
                  </a:cubicBezTo>
                  <a:cubicBezTo>
                    <a:pt x="2219" y="9287"/>
                    <a:pt x="2210" y="9287"/>
                    <a:pt x="2200" y="9287"/>
                  </a:cubicBezTo>
                  <a:cubicBezTo>
                    <a:pt x="2032" y="9287"/>
                    <a:pt x="1905" y="9511"/>
                    <a:pt x="2045" y="9681"/>
                  </a:cubicBezTo>
                  <a:cubicBezTo>
                    <a:pt x="2048" y="9686"/>
                    <a:pt x="2050" y="9689"/>
                    <a:pt x="2053" y="9695"/>
                  </a:cubicBezTo>
                  <a:cubicBezTo>
                    <a:pt x="2045" y="9709"/>
                    <a:pt x="2039" y="9726"/>
                    <a:pt x="2036" y="9743"/>
                  </a:cubicBezTo>
                  <a:cubicBezTo>
                    <a:pt x="2031" y="9771"/>
                    <a:pt x="2031" y="9803"/>
                    <a:pt x="2036" y="9831"/>
                  </a:cubicBezTo>
                  <a:cubicBezTo>
                    <a:pt x="1971" y="9978"/>
                    <a:pt x="1962" y="10262"/>
                    <a:pt x="2127" y="10330"/>
                  </a:cubicBezTo>
                  <a:cubicBezTo>
                    <a:pt x="2142" y="10336"/>
                    <a:pt x="2158" y="10339"/>
                    <a:pt x="2174" y="10339"/>
                  </a:cubicBezTo>
                  <a:cubicBezTo>
                    <a:pt x="2188" y="10339"/>
                    <a:pt x="2202" y="10337"/>
                    <a:pt x="2215" y="10333"/>
                  </a:cubicBezTo>
                  <a:lnTo>
                    <a:pt x="2215" y="10333"/>
                  </a:lnTo>
                  <a:cubicBezTo>
                    <a:pt x="2136" y="10526"/>
                    <a:pt x="2084" y="10728"/>
                    <a:pt x="2065" y="10938"/>
                  </a:cubicBezTo>
                  <a:cubicBezTo>
                    <a:pt x="1957" y="12073"/>
                    <a:pt x="2059" y="13182"/>
                    <a:pt x="1903" y="14278"/>
                  </a:cubicBezTo>
                  <a:cubicBezTo>
                    <a:pt x="1821" y="14587"/>
                    <a:pt x="1750" y="14899"/>
                    <a:pt x="1684" y="15214"/>
                  </a:cubicBezTo>
                  <a:cubicBezTo>
                    <a:pt x="1679" y="15246"/>
                    <a:pt x="1670" y="15282"/>
                    <a:pt x="1662" y="15316"/>
                  </a:cubicBezTo>
                  <a:cubicBezTo>
                    <a:pt x="1633" y="15404"/>
                    <a:pt x="1602" y="15490"/>
                    <a:pt x="1568" y="15578"/>
                  </a:cubicBezTo>
                  <a:cubicBezTo>
                    <a:pt x="1557" y="15603"/>
                    <a:pt x="1574" y="15629"/>
                    <a:pt x="1599" y="15629"/>
                  </a:cubicBezTo>
                  <a:cubicBezTo>
                    <a:pt x="1554" y="15853"/>
                    <a:pt x="1537" y="16083"/>
                    <a:pt x="1551" y="16310"/>
                  </a:cubicBezTo>
                  <a:cubicBezTo>
                    <a:pt x="1486" y="16310"/>
                    <a:pt x="1423" y="16332"/>
                    <a:pt x="1378" y="16378"/>
                  </a:cubicBezTo>
                  <a:cubicBezTo>
                    <a:pt x="1369" y="16384"/>
                    <a:pt x="1361" y="16392"/>
                    <a:pt x="1355" y="16403"/>
                  </a:cubicBezTo>
                  <a:cubicBezTo>
                    <a:pt x="1290" y="16480"/>
                    <a:pt x="1281" y="16591"/>
                    <a:pt x="1332" y="16679"/>
                  </a:cubicBezTo>
                  <a:cubicBezTo>
                    <a:pt x="1310" y="16696"/>
                    <a:pt x="1290" y="16718"/>
                    <a:pt x="1273" y="16744"/>
                  </a:cubicBezTo>
                  <a:cubicBezTo>
                    <a:pt x="1105" y="16778"/>
                    <a:pt x="966" y="16886"/>
                    <a:pt x="915" y="17104"/>
                  </a:cubicBezTo>
                  <a:cubicBezTo>
                    <a:pt x="904" y="17153"/>
                    <a:pt x="904" y="17204"/>
                    <a:pt x="912" y="17252"/>
                  </a:cubicBezTo>
                  <a:cubicBezTo>
                    <a:pt x="859" y="17272"/>
                    <a:pt x="802" y="17286"/>
                    <a:pt x="748" y="17309"/>
                  </a:cubicBezTo>
                  <a:cubicBezTo>
                    <a:pt x="606" y="17363"/>
                    <a:pt x="572" y="17507"/>
                    <a:pt x="464" y="17609"/>
                  </a:cubicBezTo>
                  <a:cubicBezTo>
                    <a:pt x="421" y="17646"/>
                    <a:pt x="379" y="17680"/>
                    <a:pt x="421" y="17695"/>
                  </a:cubicBezTo>
                  <a:cubicBezTo>
                    <a:pt x="475" y="17714"/>
                    <a:pt x="524" y="17726"/>
                    <a:pt x="572" y="17740"/>
                  </a:cubicBezTo>
                  <a:cubicBezTo>
                    <a:pt x="362" y="17885"/>
                    <a:pt x="172" y="18064"/>
                    <a:pt x="13" y="18265"/>
                  </a:cubicBezTo>
                  <a:cubicBezTo>
                    <a:pt x="0" y="18290"/>
                    <a:pt x="19" y="18318"/>
                    <a:pt x="45" y="18318"/>
                  </a:cubicBezTo>
                  <a:cubicBezTo>
                    <a:pt x="48" y="18318"/>
                    <a:pt x="52" y="18317"/>
                    <a:pt x="55" y="18316"/>
                  </a:cubicBezTo>
                  <a:cubicBezTo>
                    <a:pt x="541" y="18063"/>
                    <a:pt x="975" y="17737"/>
                    <a:pt x="1538" y="17737"/>
                  </a:cubicBezTo>
                  <a:cubicBezTo>
                    <a:pt x="1568" y="17737"/>
                    <a:pt x="1597" y="17738"/>
                    <a:pt x="1628" y="17740"/>
                  </a:cubicBezTo>
                  <a:cubicBezTo>
                    <a:pt x="2221" y="17771"/>
                    <a:pt x="2794" y="17916"/>
                    <a:pt x="3376" y="18032"/>
                  </a:cubicBezTo>
                  <a:cubicBezTo>
                    <a:pt x="4318" y="18214"/>
                    <a:pt x="5254" y="18359"/>
                    <a:pt x="6214" y="18410"/>
                  </a:cubicBezTo>
                  <a:cubicBezTo>
                    <a:pt x="6215" y="18410"/>
                    <a:pt x="6215" y="18410"/>
                    <a:pt x="6216" y="18410"/>
                  </a:cubicBezTo>
                  <a:cubicBezTo>
                    <a:pt x="6256" y="18410"/>
                    <a:pt x="6253" y="18353"/>
                    <a:pt x="6222" y="18344"/>
                  </a:cubicBezTo>
                  <a:cubicBezTo>
                    <a:pt x="5476" y="18098"/>
                    <a:pt x="4744" y="17956"/>
                    <a:pt x="3974" y="17808"/>
                  </a:cubicBezTo>
                  <a:cubicBezTo>
                    <a:pt x="3926" y="17797"/>
                    <a:pt x="3875" y="17783"/>
                    <a:pt x="3824" y="17771"/>
                  </a:cubicBezTo>
                  <a:lnTo>
                    <a:pt x="3824" y="17771"/>
                  </a:lnTo>
                  <a:cubicBezTo>
                    <a:pt x="3940" y="17791"/>
                    <a:pt x="4054" y="17814"/>
                    <a:pt x="4162" y="17839"/>
                  </a:cubicBezTo>
                  <a:cubicBezTo>
                    <a:pt x="4165" y="17841"/>
                    <a:pt x="4168" y="17841"/>
                    <a:pt x="4170" y="17841"/>
                  </a:cubicBezTo>
                  <a:cubicBezTo>
                    <a:pt x="4188" y="17841"/>
                    <a:pt x="4199" y="17812"/>
                    <a:pt x="4179" y="17802"/>
                  </a:cubicBezTo>
                  <a:cubicBezTo>
                    <a:pt x="3407" y="17224"/>
                    <a:pt x="1855" y="17309"/>
                    <a:pt x="1909" y="16026"/>
                  </a:cubicBezTo>
                  <a:cubicBezTo>
                    <a:pt x="1928" y="15586"/>
                    <a:pt x="2008" y="15160"/>
                    <a:pt x="2087" y="14735"/>
                  </a:cubicBezTo>
                  <a:cubicBezTo>
                    <a:pt x="2292" y="14161"/>
                    <a:pt x="2371" y="13534"/>
                    <a:pt x="2425" y="12927"/>
                  </a:cubicBezTo>
                  <a:cubicBezTo>
                    <a:pt x="2476" y="12376"/>
                    <a:pt x="2487" y="11823"/>
                    <a:pt x="2550" y="11275"/>
                  </a:cubicBezTo>
                  <a:cubicBezTo>
                    <a:pt x="2629" y="10591"/>
                    <a:pt x="2731" y="10220"/>
                    <a:pt x="3461" y="10135"/>
                  </a:cubicBezTo>
                  <a:cubicBezTo>
                    <a:pt x="3541" y="10141"/>
                    <a:pt x="3623" y="10144"/>
                    <a:pt x="3707" y="10144"/>
                  </a:cubicBezTo>
                  <a:cubicBezTo>
                    <a:pt x="4469" y="10144"/>
                    <a:pt x="5364" y="9898"/>
                    <a:pt x="5794" y="9783"/>
                  </a:cubicBezTo>
                  <a:cubicBezTo>
                    <a:pt x="5807" y="9777"/>
                    <a:pt x="5803" y="9757"/>
                    <a:pt x="5790" y="9757"/>
                  </a:cubicBezTo>
                  <a:cubicBezTo>
                    <a:pt x="5789" y="9757"/>
                    <a:pt x="5789" y="9757"/>
                    <a:pt x="5788" y="9757"/>
                  </a:cubicBezTo>
                  <a:cubicBezTo>
                    <a:pt x="5307" y="9800"/>
                    <a:pt x="4818" y="9880"/>
                    <a:pt x="4333" y="9880"/>
                  </a:cubicBezTo>
                  <a:cubicBezTo>
                    <a:pt x="4085" y="9880"/>
                    <a:pt x="3839" y="9859"/>
                    <a:pt x="3594" y="9803"/>
                  </a:cubicBezTo>
                  <a:cubicBezTo>
                    <a:pt x="2099" y="9459"/>
                    <a:pt x="3262" y="8003"/>
                    <a:pt x="3713" y="7178"/>
                  </a:cubicBezTo>
                  <a:cubicBezTo>
                    <a:pt x="4335" y="6040"/>
                    <a:pt x="4883" y="4788"/>
                    <a:pt x="5067" y="3494"/>
                  </a:cubicBezTo>
                  <a:cubicBezTo>
                    <a:pt x="5158" y="2870"/>
                    <a:pt x="5195" y="2248"/>
                    <a:pt x="5226" y="1621"/>
                  </a:cubicBezTo>
                  <a:cubicBezTo>
                    <a:pt x="5254" y="1096"/>
                    <a:pt x="5382" y="531"/>
                    <a:pt x="5189" y="32"/>
                  </a:cubicBezTo>
                  <a:cubicBezTo>
                    <a:pt x="5182" y="11"/>
                    <a:pt x="5163" y="0"/>
                    <a:pt x="5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1"/>
            <p:cNvSpPr/>
            <p:nvPr/>
          </p:nvSpPr>
          <p:spPr>
            <a:xfrm>
              <a:off x="513613" y="1463395"/>
              <a:ext cx="9839" cy="8116"/>
            </a:xfrm>
            <a:custGeom>
              <a:avLst/>
              <a:gdLst/>
              <a:ahLst/>
              <a:cxnLst/>
              <a:rect l="l" t="t" r="r" b="b"/>
              <a:pathLst>
                <a:path w="548" h="452" extrusionOk="0">
                  <a:moveTo>
                    <a:pt x="157" y="0"/>
                  </a:moveTo>
                  <a:cubicBezTo>
                    <a:pt x="142" y="0"/>
                    <a:pt x="128" y="6"/>
                    <a:pt x="123" y="20"/>
                  </a:cubicBezTo>
                  <a:cubicBezTo>
                    <a:pt x="1" y="253"/>
                    <a:pt x="316" y="435"/>
                    <a:pt x="506" y="452"/>
                  </a:cubicBezTo>
                  <a:cubicBezTo>
                    <a:pt x="507" y="452"/>
                    <a:pt x="508" y="452"/>
                    <a:pt x="509" y="452"/>
                  </a:cubicBezTo>
                  <a:cubicBezTo>
                    <a:pt x="540" y="452"/>
                    <a:pt x="548" y="414"/>
                    <a:pt x="537" y="392"/>
                  </a:cubicBezTo>
                  <a:cubicBezTo>
                    <a:pt x="463" y="242"/>
                    <a:pt x="350" y="6"/>
                    <a:pt x="15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1"/>
            <p:cNvSpPr/>
            <p:nvPr/>
          </p:nvSpPr>
          <p:spPr>
            <a:xfrm>
              <a:off x="1013135" y="1436572"/>
              <a:ext cx="110908" cy="90637"/>
            </a:xfrm>
            <a:custGeom>
              <a:avLst/>
              <a:gdLst/>
              <a:ahLst/>
              <a:cxnLst/>
              <a:rect l="l" t="t" r="r" b="b"/>
              <a:pathLst>
                <a:path w="6177" h="5048" extrusionOk="0">
                  <a:moveTo>
                    <a:pt x="289" y="0"/>
                  </a:moveTo>
                  <a:cubicBezTo>
                    <a:pt x="244" y="0"/>
                    <a:pt x="200" y="29"/>
                    <a:pt x="185" y="81"/>
                  </a:cubicBezTo>
                  <a:cubicBezTo>
                    <a:pt x="131" y="285"/>
                    <a:pt x="55" y="476"/>
                    <a:pt x="26" y="686"/>
                  </a:cubicBezTo>
                  <a:cubicBezTo>
                    <a:pt x="1" y="873"/>
                    <a:pt x="32" y="1055"/>
                    <a:pt x="58" y="1239"/>
                  </a:cubicBezTo>
                  <a:cubicBezTo>
                    <a:pt x="109" y="1622"/>
                    <a:pt x="208" y="2000"/>
                    <a:pt x="358" y="2357"/>
                  </a:cubicBezTo>
                  <a:cubicBezTo>
                    <a:pt x="679" y="3103"/>
                    <a:pt x="1221" y="3688"/>
                    <a:pt x="1905" y="4125"/>
                  </a:cubicBezTo>
                  <a:cubicBezTo>
                    <a:pt x="2589" y="4559"/>
                    <a:pt x="3395" y="4940"/>
                    <a:pt x="4204" y="5036"/>
                  </a:cubicBezTo>
                  <a:cubicBezTo>
                    <a:pt x="4272" y="5044"/>
                    <a:pt x="4339" y="5048"/>
                    <a:pt x="4406" y="5048"/>
                  </a:cubicBezTo>
                  <a:cubicBezTo>
                    <a:pt x="4725" y="5048"/>
                    <a:pt x="5032" y="4963"/>
                    <a:pt x="5325" y="4829"/>
                  </a:cubicBezTo>
                  <a:cubicBezTo>
                    <a:pt x="5617" y="4696"/>
                    <a:pt x="5949" y="4548"/>
                    <a:pt x="6148" y="4287"/>
                  </a:cubicBezTo>
                  <a:cubicBezTo>
                    <a:pt x="6176" y="4248"/>
                    <a:pt x="6136" y="4206"/>
                    <a:pt x="6098" y="4206"/>
                  </a:cubicBezTo>
                  <a:cubicBezTo>
                    <a:pt x="6095" y="4206"/>
                    <a:pt x="6091" y="4207"/>
                    <a:pt x="6088" y="4207"/>
                  </a:cubicBezTo>
                  <a:cubicBezTo>
                    <a:pt x="5759" y="4276"/>
                    <a:pt x="5455" y="4378"/>
                    <a:pt x="5115" y="4378"/>
                  </a:cubicBezTo>
                  <a:cubicBezTo>
                    <a:pt x="5088" y="4378"/>
                    <a:pt x="5061" y="4379"/>
                    <a:pt x="5034" y="4379"/>
                  </a:cubicBezTo>
                  <a:cubicBezTo>
                    <a:pt x="4720" y="4379"/>
                    <a:pt x="4410" y="4334"/>
                    <a:pt x="4110" y="4250"/>
                  </a:cubicBezTo>
                  <a:cubicBezTo>
                    <a:pt x="3443" y="4060"/>
                    <a:pt x="2805" y="3779"/>
                    <a:pt x="2217" y="3413"/>
                  </a:cubicBezTo>
                  <a:cubicBezTo>
                    <a:pt x="1644" y="3050"/>
                    <a:pt x="1210" y="2542"/>
                    <a:pt x="988" y="1895"/>
                  </a:cubicBezTo>
                  <a:cubicBezTo>
                    <a:pt x="889" y="1602"/>
                    <a:pt x="835" y="1296"/>
                    <a:pt x="790" y="992"/>
                  </a:cubicBezTo>
                  <a:cubicBezTo>
                    <a:pt x="736" y="620"/>
                    <a:pt x="580" y="365"/>
                    <a:pt x="381" y="56"/>
                  </a:cubicBezTo>
                  <a:cubicBezTo>
                    <a:pt x="360" y="18"/>
                    <a:pt x="324"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1"/>
            <p:cNvSpPr/>
            <p:nvPr/>
          </p:nvSpPr>
          <p:spPr>
            <a:xfrm>
              <a:off x="636869" y="1363068"/>
              <a:ext cx="191490" cy="121573"/>
            </a:xfrm>
            <a:custGeom>
              <a:avLst/>
              <a:gdLst/>
              <a:ahLst/>
              <a:cxnLst/>
              <a:rect l="l" t="t" r="r" b="b"/>
              <a:pathLst>
                <a:path w="10665" h="6771" extrusionOk="0">
                  <a:moveTo>
                    <a:pt x="569" y="0"/>
                  </a:moveTo>
                  <a:cubicBezTo>
                    <a:pt x="531" y="0"/>
                    <a:pt x="494" y="18"/>
                    <a:pt x="474" y="60"/>
                  </a:cubicBezTo>
                  <a:cubicBezTo>
                    <a:pt x="0" y="1096"/>
                    <a:pt x="276" y="2260"/>
                    <a:pt x="557" y="3324"/>
                  </a:cubicBezTo>
                  <a:cubicBezTo>
                    <a:pt x="911" y="4649"/>
                    <a:pt x="1601" y="5869"/>
                    <a:pt x="2915" y="6423"/>
                  </a:cubicBezTo>
                  <a:cubicBezTo>
                    <a:pt x="3505" y="6672"/>
                    <a:pt x="4163" y="6770"/>
                    <a:pt x="4829" y="6770"/>
                  </a:cubicBezTo>
                  <a:cubicBezTo>
                    <a:pt x="5563" y="6770"/>
                    <a:pt x="6307" y="6651"/>
                    <a:pt x="6979" y="6482"/>
                  </a:cubicBezTo>
                  <a:cubicBezTo>
                    <a:pt x="7785" y="6281"/>
                    <a:pt x="8514" y="5901"/>
                    <a:pt x="9096" y="5307"/>
                  </a:cubicBezTo>
                  <a:cubicBezTo>
                    <a:pt x="9493" y="4902"/>
                    <a:pt x="9816" y="4431"/>
                    <a:pt x="10055" y="3914"/>
                  </a:cubicBezTo>
                  <a:cubicBezTo>
                    <a:pt x="10288" y="3412"/>
                    <a:pt x="10665" y="2441"/>
                    <a:pt x="10236" y="1962"/>
                  </a:cubicBezTo>
                  <a:cubicBezTo>
                    <a:pt x="10222" y="1946"/>
                    <a:pt x="10202" y="1938"/>
                    <a:pt x="10182" y="1938"/>
                  </a:cubicBezTo>
                  <a:cubicBezTo>
                    <a:pt x="10169" y="1938"/>
                    <a:pt x="10157" y="1941"/>
                    <a:pt x="10146" y="1947"/>
                  </a:cubicBezTo>
                  <a:cubicBezTo>
                    <a:pt x="9717" y="2192"/>
                    <a:pt x="9584" y="2884"/>
                    <a:pt x="9377" y="3304"/>
                  </a:cubicBezTo>
                  <a:cubicBezTo>
                    <a:pt x="9178" y="3707"/>
                    <a:pt x="8940" y="4084"/>
                    <a:pt x="8630" y="4411"/>
                  </a:cubicBezTo>
                  <a:cubicBezTo>
                    <a:pt x="8258" y="4811"/>
                    <a:pt x="7804" y="5120"/>
                    <a:pt x="7299" y="5322"/>
                  </a:cubicBezTo>
                  <a:cubicBezTo>
                    <a:pt x="6611" y="5589"/>
                    <a:pt x="5758" y="5751"/>
                    <a:pt x="4943" y="5751"/>
                  </a:cubicBezTo>
                  <a:cubicBezTo>
                    <a:pt x="4522" y="5751"/>
                    <a:pt x="4111" y="5708"/>
                    <a:pt x="3738" y="5614"/>
                  </a:cubicBezTo>
                  <a:cubicBezTo>
                    <a:pt x="2569" y="5319"/>
                    <a:pt x="1930" y="4340"/>
                    <a:pt x="1592" y="3247"/>
                  </a:cubicBezTo>
                  <a:cubicBezTo>
                    <a:pt x="1266" y="2186"/>
                    <a:pt x="1320" y="997"/>
                    <a:pt x="684" y="60"/>
                  </a:cubicBezTo>
                  <a:cubicBezTo>
                    <a:pt x="660" y="24"/>
                    <a:pt x="614" y="0"/>
                    <a:pt x="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1"/>
            <p:cNvSpPr/>
            <p:nvPr/>
          </p:nvSpPr>
          <p:spPr>
            <a:xfrm>
              <a:off x="501979" y="1352816"/>
              <a:ext cx="157429" cy="141108"/>
            </a:xfrm>
            <a:custGeom>
              <a:avLst/>
              <a:gdLst/>
              <a:ahLst/>
              <a:cxnLst/>
              <a:rect l="l" t="t" r="r" b="b"/>
              <a:pathLst>
                <a:path w="8768" h="7859" extrusionOk="0">
                  <a:moveTo>
                    <a:pt x="7946" y="0"/>
                  </a:moveTo>
                  <a:cubicBezTo>
                    <a:pt x="7931" y="0"/>
                    <a:pt x="7915" y="8"/>
                    <a:pt x="7905" y="21"/>
                  </a:cubicBezTo>
                  <a:lnTo>
                    <a:pt x="7905" y="24"/>
                  </a:lnTo>
                  <a:cubicBezTo>
                    <a:pt x="7732" y="299"/>
                    <a:pt x="7763" y="699"/>
                    <a:pt x="7763" y="1014"/>
                  </a:cubicBezTo>
                  <a:cubicBezTo>
                    <a:pt x="7763" y="1474"/>
                    <a:pt x="7749" y="1934"/>
                    <a:pt x="7732" y="2394"/>
                  </a:cubicBezTo>
                  <a:cubicBezTo>
                    <a:pt x="7706" y="3026"/>
                    <a:pt x="7791" y="3690"/>
                    <a:pt x="7706" y="4320"/>
                  </a:cubicBezTo>
                  <a:cubicBezTo>
                    <a:pt x="7442" y="6219"/>
                    <a:pt x="5175" y="6776"/>
                    <a:pt x="3512" y="6776"/>
                  </a:cubicBezTo>
                  <a:cubicBezTo>
                    <a:pt x="3387" y="6776"/>
                    <a:pt x="3266" y="6773"/>
                    <a:pt x="3149" y="6767"/>
                  </a:cubicBezTo>
                  <a:cubicBezTo>
                    <a:pt x="2584" y="6738"/>
                    <a:pt x="2056" y="6591"/>
                    <a:pt x="1599" y="6253"/>
                  </a:cubicBezTo>
                  <a:cubicBezTo>
                    <a:pt x="1378" y="6088"/>
                    <a:pt x="1205" y="5864"/>
                    <a:pt x="981" y="5711"/>
                  </a:cubicBezTo>
                  <a:cubicBezTo>
                    <a:pt x="739" y="5549"/>
                    <a:pt x="439" y="5501"/>
                    <a:pt x="192" y="5342"/>
                  </a:cubicBezTo>
                  <a:cubicBezTo>
                    <a:pt x="175" y="5331"/>
                    <a:pt x="157" y="5327"/>
                    <a:pt x="139" y="5327"/>
                  </a:cubicBezTo>
                  <a:cubicBezTo>
                    <a:pt x="69" y="5327"/>
                    <a:pt x="0" y="5395"/>
                    <a:pt x="27" y="5467"/>
                  </a:cubicBezTo>
                  <a:cubicBezTo>
                    <a:pt x="118" y="5711"/>
                    <a:pt x="129" y="5978"/>
                    <a:pt x="223" y="6219"/>
                  </a:cubicBezTo>
                  <a:cubicBezTo>
                    <a:pt x="331" y="6491"/>
                    <a:pt x="583" y="6707"/>
                    <a:pt x="802" y="6894"/>
                  </a:cubicBezTo>
                  <a:cubicBezTo>
                    <a:pt x="1245" y="7272"/>
                    <a:pt x="1752" y="7567"/>
                    <a:pt x="2326" y="7695"/>
                  </a:cubicBezTo>
                  <a:cubicBezTo>
                    <a:pt x="2809" y="7802"/>
                    <a:pt x="3315" y="7858"/>
                    <a:pt x="3822" y="7858"/>
                  </a:cubicBezTo>
                  <a:cubicBezTo>
                    <a:pt x="4508" y="7858"/>
                    <a:pt x="5195" y="7756"/>
                    <a:pt x="5833" y="7539"/>
                  </a:cubicBezTo>
                  <a:cubicBezTo>
                    <a:pt x="6932" y="7164"/>
                    <a:pt x="7933" y="6500"/>
                    <a:pt x="8419" y="5410"/>
                  </a:cubicBezTo>
                  <a:cubicBezTo>
                    <a:pt x="8768" y="4618"/>
                    <a:pt x="8697" y="3889"/>
                    <a:pt x="8631" y="3055"/>
                  </a:cubicBezTo>
                  <a:cubicBezTo>
                    <a:pt x="8586" y="2496"/>
                    <a:pt x="8504" y="1948"/>
                    <a:pt x="8419" y="1395"/>
                  </a:cubicBezTo>
                  <a:cubicBezTo>
                    <a:pt x="8350" y="969"/>
                    <a:pt x="8328" y="316"/>
                    <a:pt x="7976" y="13"/>
                  </a:cubicBezTo>
                  <a:cubicBezTo>
                    <a:pt x="7968" y="4"/>
                    <a:pt x="7957" y="0"/>
                    <a:pt x="7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1"/>
            <p:cNvSpPr/>
            <p:nvPr/>
          </p:nvSpPr>
          <p:spPr>
            <a:xfrm>
              <a:off x="189666" y="1207046"/>
              <a:ext cx="14849" cy="16483"/>
            </a:xfrm>
            <a:custGeom>
              <a:avLst/>
              <a:gdLst/>
              <a:ahLst/>
              <a:cxnLst/>
              <a:rect l="l" t="t" r="r" b="b"/>
              <a:pathLst>
                <a:path w="827" h="918" extrusionOk="0">
                  <a:moveTo>
                    <a:pt x="780" y="384"/>
                  </a:moveTo>
                  <a:lnTo>
                    <a:pt x="784" y="393"/>
                  </a:lnTo>
                  <a:cubicBezTo>
                    <a:pt x="782" y="391"/>
                    <a:pt x="781" y="388"/>
                    <a:pt x="780" y="386"/>
                  </a:cubicBezTo>
                  <a:lnTo>
                    <a:pt x="780" y="386"/>
                  </a:lnTo>
                  <a:cubicBezTo>
                    <a:pt x="780" y="385"/>
                    <a:pt x="780" y="385"/>
                    <a:pt x="780" y="384"/>
                  </a:cubicBezTo>
                  <a:close/>
                  <a:moveTo>
                    <a:pt x="417" y="1"/>
                  </a:moveTo>
                  <a:cubicBezTo>
                    <a:pt x="413" y="1"/>
                    <a:pt x="408" y="1"/>
                    <a:pt x="403" y="1"/>
                  </a:cubicBezTo>
                  <a:cubicBezTo>
                    <a:pt x="399" y="1"/>
                    <a:pt x="394" y="1"/>
                    <a:pt x="390" y="1"/>
                  </a:cubicBezTo>
                  <a:cubicBezTo>
                    <a:pt x="358" y="1"/>
                    <a:pt x="328" y="6"/>
                    <a:pt x="299" y="15"/>
                  </a:cubicBezTo>
                  <a:lnTo>
                    <a:pt x="299" y="15"/>
                  </a:lnTo>
                  <a:lnTo>
                    <a:pt x="293" y="15"/>
                  </a:lnTo>
                  <a:cubicBezTo>
                    <a:pt x="245" y="27"/>
                    <a:pt x="199" y="49"/>
                    <a:pt x="162" y="83"/>
                  </a:cubicBezTo>
                  <a:cubicBezTo>
                    <a:pt x="134" y="100"/>
                    <a:pt x="111" y="126"/>
                    <a:pt x="94" y="154"/>
                  </a:cubicBezTo>
                  <a:cubicBezTo>
                    <a:pt x="60" y="191"/>
                    <a:pt x="35" y="237"/>
                    <a:pt x="26" y="285"/>
                  </a:cubicBezTo>
                  <a:cubicBezTo>
                    <a:pt x="23" y="291"/>
                    <a:pt x="20" y="299"/>
                    <a:pt x="18" y="308"/>
                  </a:cubicBezTo>
                  <a:cubicBezTo>
                    <a:pt x="6" y="345"/>
                    <a:pt x="1" y="387"/>
                    <a:pt x="3" y="430"/>
                  </a:cubicBezTo>
                  <a:cubicBezTo>
                    <a:pt x="9" y="469"/>
                    <a:pt x="12" y="509"/>
                    <a:pt x="20" y="549"/>
                  </a:cubicBezTo>
                  <a:cubicBezTo>
                    <a:pt x="20" y="555"/>
                    <a:pt x="23" y="563"/>
                    <a:pt x="26" y="569"/>
                  </a:cubicBezTo>
                  <a:cubicBezTo>
                    <a:pt x="40" y="606"/>
                    <a:pt x="54" y="643"/>
                    <a:pt x="71" y="679"/>
                  </a:cubicBezTo>
                  <a:cubicBezTo>
                    <a:pt x="74" y="685"/>
                    <a:pt x="80" y="691"/>
                    <a:pt x="83" y="696"/>
                  </a:cubicBezTo>
                  <a:cubicBezTo>
                    <a:pt x="94" y="713"/>
                    <a:pt x="108" y="728"/>
                    <a:pt x="117" y="745"/>
                  </a:cubicBezTo>
                  <a:cubicBezTo>
                    <a:pt x="128" y="759"/>
                    <a:pt x="142" y="776"/>
                    <a:pt x="154" y="790"/>
                  </a:cubicBezTo>
                  <a:cubicBezTo>
                    <a:pt x="159" y="796"/>
                    <a:pt x="165" y="801"/>
                    <a:pt x="171" y="804"/>
                  </a:cubicBezTo>
                  <a:cubicBezTo>
                    <a:pt x="202" y="841"/>
                    <a:pt x="245" y="870"/>
                    <a:pt x="293" y="884"/>
                  </a:cubicBezTo>
                  <a:cubicBezTo>
                    <a:pt x="340" y="906"/>
                    <a:pt x="390" y="918"/>
                    <a:pt x="440" y="918"/>
                  </a:cubicBezTo>
                  <a:cubicBezTo>
                    <a:pt x="491" y="918"/>
                    <a:pt x="541" y="906"/>
                    <a:pt x="588" y="884"/>
                  </a:cubicBezTo>
                  <a:cubicBezTo>
                    <a:pt x="636" y="870"/>
                    <a:pt x="679" y="841"/>
                    <a:pt x="713" y="804"/>
                  </a:cubicBezTo>
                  <a:lnTo>
                    <a:pt x="772" y="728"/>
                  </a:lnTo>
                  <a:cubicBezTo>
                    <a:pt x="806" y="668"/>
                    <a:pt x="826" y="603"/>
                    <a:pt x="826" y="535"/>
                  </a:cubicBezTo>
                  <a:lnTo>
                    <a:pt x="812" y="433"/>
                  </a:lnTo>
                  <a:cubicBezTo>
                    <a:pt x="804" y="400"/>
                    <a:pt x="791" y="369"/>
                    <a:pt x="774" y="341"/>
                  </a:cubicBezTo>
                  <a:lnTo>
                    <a:pt x="774" y="341"/>
                  </a:lnTo>
                  <a:cubicBezTo>
                    <a:pt x="772" y="327"/>
                    <a:pt x="770" y="313"/>
                    <a:pt x="767" y="299"/>
                  </a:cubicBezTo>
                  <a:lnTo>
                    <a:pt x="767" y="299"/>
                  </a:lnTo>
                  <a:lnTo>
                    <a:pt x="769" y="323"/>
                  </a:lnTo>
                  <a:lnTo>
                    <a:pt x="769" y="323"/>
                  </a:lnTo>
                  <a:cubicBezTo>
                    <a:pt x="760" y="277"/>
                    <a:pt x="743" y="233"/>
                    <a:pt x="719" y="192"/>
                  </a:cubicBezTo>
                  <a:lnTo>
                    <a:pt x="719" y="192"/>
                  </a:lnTo>
                  <a:cubicBezTo>
                    <a:pt x="702" y="160"/>
                    <a:pt x="680" y="130"/>
                    <a:pt x="653" y="103"/>
                  </a:cubicBezTo>
                  <a:cubicBezTo>
                    <a:pt x="622" y="69"/>
                    <a:pt x="582" y="44"/>
                    <a:pt x="540" y="30"/>
                  </a:cubicBezTo>
                  <a:cubicBezTo>
                    <a:pt x="501" y="12"/>
                    <a:pt x="459"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1"/>
            <p:cNvSpPr/>
            <p:nvPr/>
          </p:nvSpPr>
          <p:spPr>
            <a:xfrm>
              <a:off x="351541" y="1297050"/>
              <a:ext cx="132490" cy="166676"/>
            </a:xfrm>
            <a:custGeom>
              <a:avLst/>
              <a:gdLst/>
              <a:ahLst/>
              <a:cxnLst/>
              <a:rect l="l" t="t" r="r" b="b"/>
              <a:pathLst>
                <a:path w="7379" h="9283" extrusionOk="0">
                  <a:moveTo>
                    <a:pt x="5664" y="1"/>
                  </a:moveTo>
                  <a:cubicBezTo>
                    <a:pt x="5654" y="1"/>
                    <a:pt x="5644" y="2"/>
                    <a:pt x="5633" y="3"/>
                  </a:cubicBezTo>
                  <a:cubicBezTo>
                    <a:pt x="5500" y="17"/>
                    <a:pt x="5418" y="122"/>
                    <a:pt x="5401" y="244"/>
                  </a:cubicBezTo>
                  <a:cubicBezTo>
                    <a:pt x="5340" y="206"/>
                    <a:pt x="5271" y="188"/>
                    <a:pt x="5201" y="188"/>
                  </a:cubicBezTo>
                  <a:cubicBezTo>
                    <a:pt x="5149" y="188"/>
                    <a:pt x="5097" y="198"/>
                    <a:pt x="5049" y="218"/>
                  </a:cubicBezTo>
                  <a:lnTo>
                    <a:pt x="5049" y="215"/>
                  </a:lnTo>
                  <a:cubicBezTo>
                    <a:pt x="5001" y="235"/>
                    <a:pt x="4955" y="267"/>
                    <a:pt x="4916" y="303"/>
                  </a:cubicBezTo>
                  <a:cubicBezTo>
                    <a:pt x="4887" y="306"/>
                    <a:pt x="4859" y="315"/>
                    <a:pt x="4830" y="318"/>
                  </a:cubicBezTo>
                  <a:cubicBezTo>
                    <a:pt x="4762" y="329"/>
                    <a:pt x="4680" y="326"/>
                    <a:pt x="4615" y="355"/>
                  </a:cubicBezTo>
                  <a:cubicBezTo>
                    <a:pt x="4598" y="357"/>
                    <a:pt x="4583" y="357"/>
                    <a:pt x="4566" y="363"/>
                  </a:cubicBezTo>
                  <a:cubicBezTo>
                    <a:pt x="4535" y="372"/>
                    <a:pt x="4504" y="386"/>
                    <a:pt x="4476" y="406"/>
                  </a:cubicBezTo>
                  <a:lnTo>
                    <a:pt x="4450" y="411"/>
                  </a:lnTo>
                  <a:cubicBezTo>
                    <a:pt x="4424" y="426"/>
                    <a:pt x="4410" y="433"/>
                    <a:pt x="4409" y="433"/>
                  </a:cubicBezTo>
                  <a:cubicBezTo>
                    <a:pt x="4408" y="433"/>
                    <a:pt x="4414" y="430"/>
                    <a:pt x="4427" y="423"/>
                  </a:cubicBezTo>
                  <a:lnTo>
                    <a:pt x="4427" y="423"/>
                  </a:lnTo>
                  <a:lnTo>
                    <a:pt x="4405" y="431"/>
                  </a:lnTo>
                  <a:cubicBezTo>
                    <a:pt x="4334" y="462"/>
                    <a:pt x="4300" y="545"/>
                    <a:pt x="4334" y="616"/>
                  </a:cubicBezTo>
                  <a:cubicBezTo>
                    <a:pt x="4086" y="576"/>
                    <a:pt x="3836" y="564"/>
                    <a:pt x="3583" y="564"/>
                  </a:cubicBezTo>
                  <a:cubicBezTo>
                    <a:pt x="3361" y="564"/>
                    <a:pt x="3138" y="574"/>
                    <a:pt x="2912" y="582"/>
                  </a:cubicBezTo>
                  <a:cubicBezTo>
                    <a:pt x="2519" y="592"/>
                    <a:pt x="2126" y="617"/>
                    <a:pt x="1730" y="617"/>
                  </a:cubicBezTo>
                  <a:cubicBezTo>
                    <a:pt x="1678" y="617"/>
                    <a:pt x="1625" y="617"/>
                    <a:pt x="1573" y="616"/>
                  </a:cubicBezTo>
                  <a:cubicBezTo>
                    <a:pt x="1142" y="608"/>
                    <a:pt x="712" y="573"/>
                    <a:pt x="282" y="573"/>
                  </a:cubicBezTo>
                  <a:cubicBezTo>
                    <a:pt x="215" y="573"/>
                    <a:pt x="149" y="574"/>
                    <a:pt x="83" y="576"/>
                  </a:cubicBezTo>
                  <a:cubicBezTo>
                    <a:pt x="0" y="579"/>
                    <a:pt x="9" y="698"/>
                    <a:pt x="80" y="715"/>
                  </a:cubicBezTo>
                  <a:cubicBezTo>
                    <a:pt x="869" y="911"/>
                    <a:pt x="1729" y="911"/>
                    <a:pt x="2537" y="928"/>
                  </a:cubicBezTo>
                  <a:cubicBezTo>
                    <a:pt x="2838" y="933"/>
                    <a:pt x="3145" y="939"/>
                    <a:pt x="3451" y="962"/>
                  </a:cubicBezTo>
                  <a:cubicBezTo>
                    <a:pt x="3542" y="985"/>
                    <a:pt x="3633" y="1007"/>
                    <a:pt x="3718" y="1038"/>
                  </a:cubicBezTo>
                  <a:cubicBezTo>
                    <a:pt x="3968" y="1132"/>
                    <a:pt x="4203" y="1274"/>
                    <a:pt x="4422" y="1427"/>
                  </a:cubicBezTo>
                  <a:cubicBezTo>
                    <a:pt x="4876" y="1742"/>
                    <a:pt x="5236" y="2125"/>
                    <a:pt x="5480" y="2628"/>
                  </a:cubicBezTo>
                  <a:cubicBezTo>
                    <a:pt x="5716" y="3116"/>
                    <a:pt x="5889" y="3644"/>
                    <a:pt x="6065" y="4163"/>
                  </a:cubicBezTo>
                  <a:cubicBezTo>
                    <a:pt x="6107" y="4328"/>
                    <a:pt x="6150" y="4492"/>
                    <a:pt x="6190" y="4660"/>
                  </a:cubicBezTo>
                  <a:cubicBezTo>
                    <a:pt x="6300" y="5119"/>
                    <a:pt x="6403" y="5579"/>
                    <a:pt x="6553" y="6025"/>
                  </a:cubicBezTo>
                  <a:cubicBezTo>
                    <a:pt x="6590" y="6141"/>
                    <a:pt x="6624" y="6260"/>
                    <a:pt x="6664" y="6374"/>
                  </a:cubicBezTo>
                  <a:cubicBezTo>
                    <a:pt x="6664" y="6374"/>
                    <a:pt x="6664" y="6376"/>
                    <a:pt x="6664" y="6379"/>
                  </a:cubicBezTo>
                  <a:cubicBezTo>
                    <a:pt x="6695" y="6831"/>
                    <a:pt x="6669" y="7333"/>
                    <a:pt x="6439" y="7722"/>
                  </a:cubicBezTo>
                  <a:cubicBezTo>
                    <a:pt x="6218" y="8093"/>
                    <a:pt x="5829" y="8343"/>
                    <a:pt x="5438" y="8513"/>
                  </a:cubicBezTo>
                  <a:cubicBezTo>
                    <a:pt x="5191" y="8618"/>
                    <a:pt x="4927" y="8686"/>
                    <a:pt x="4666" y="8749"/>
                  </a:cubicBezTo>
                  <a:cubicBezTo>
                    <a:pt x="4456" y="8800"/>
                    <a:pt x="4129" y="8820"/>
                    <a:pt x="4022" y="9038"/>
                  </a:cubicBezTo>
                  <a:cubicBezTo>
                    <a:pt x="4005" y="9078"/>
                    <a:pt x="4010" y="9124"/>
                    <a:pt x="4036" y="9155"/>
                  </a:cubicBezTo>
                  <a:cubicBezTo>
                    <a:pt x="4127" y="9253"/>
                    <a:pt x="4263" y="9282"/>
                    <a:pt x="4406" y="9282"/>
                  </a:cubicBezTo>
                  <a:cubicBezTo>
                    <a:pt x="4558" y="9282"/>
                    <a:pt x="4718" y="9249"/>
                    <a:pt x="4842" y="9229"/>
                  </a:cubicBezTo>
                  <a:cubicBezTo>
                    <a:pt x="5137" y="9186"/>
                    <a:pt x="5426" y="9118"/>
                    <a:pt x="5710" y="9027"/>
                  </a:cubicBezTo>
                  <a:cubicBezTo>
                    <a:pt x="6212" y="8862"/>
                    <a:pt x="6698" y="8536"/>
                    <a:pt x="6993" y="8091"/>
                  </a:cubicBezTo>
                  <a:cubicBezTo>
                    <a:pt x="7123" y="7886"/>
                    <a:pt x="7220" y="7662"/>
                    <a:pt x="7277" y="7429"/>
                  </a:cubicBezTo>
                  <a:cubicBezTo>
                    <a:pt x="7336" y="7401"/>
                    <a:pt x="7376" y="7341"/>
                    <a:pt x="7376" y="7276"/>
                  </a:cubicBezTo>
                  <a:cubicBezTo>
                    <a:pt x="7379" y="7140"/>
                    <a:pt x="7367" y="7004"/>
                    <a:pt x="7359" y="6867"/>
                  </a:cubicBezTo>
                  <a:cubicBezTo>
                    <a:pt x="7370" y="6680"/>
                    <a:pt x="7370" y="6496"/>
                    <a:pt x="7356" y="6308"/>
                  </a:cubicBezTo>
                  <a:cubicBezTo>
                    <a:pt x="7336" y="5999"/>
                    <a:pt x="7291" y="5690"/>
                    <a:pt x="7226" y="5386"/>
                  </a:cubicBezTo>
                  <a:cubicBezTo>
                    <a:pt x="7197" y="5244"/>
                    <a:pt x="7163" y="5051"/>
                    <a:pt x="7092" y="4889"/>
                  </a:cubicBezTo>
                  <a:cubicBezTo>
                    <a:pt x="7069" y="4801"/>
                    <a:pt x="7052" y="4711"/>
                    <a:pt x="7027" y="4623"/>
                  </a:cubicBezTo>
                  <a:cubicBezTo>
                    <a:pt x="6820" y="3837"/>
                    <a:pt x="6627" y="3025"/>
                    <a:pt x="6295" y="2281"/>
                  </a:cubicBezTo>
                  <a:cubicBezTo>
                    <a:pt x="6332" y="2137"/>
                    <a:pt x="6281" y="1978"/>
                    <a:pt x="6252" y="1825"/>
                  </a:cubicBezTo>
                  <a:cubicBezTo>
                    <a:pt x="6218" y="1649"/>
                    <a:pt x="6181" y="1470"/>
                    <a:pt x="6147" y="1294"/>
                  </a:cubicBezTo>
                  <a:cubicBezTo>
                    <a:pt x="6079" y="942"/>
                    <a:pt x="6011" y="593"/>
                    <a:pt x="5934" y="247"/>
                  </a:cubicBezTo>
                  <a:cubicBezTo>
                    <a:pt x="5905" y="111"/>
                    <a:pt x="5807" y="1"/>
                    <a:pt x="5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1"/>
            <p:cNvSpPr/>
            <p:nvPr/>
          </p:nvSpPr>
          <p:spPr>
            <a:xfrm>
              <a:off x="479572" y="1429085"/>
              <a:ext cx="18978" cy="27130"/>
            </a:xfrm>
            <a:custGeom>
              <a:avLst/>
              <a:gdLst/>
              <a:ahLst/>
              <a:cxnLst/>
              <a:rect l="l" t="t" r="r" b="b"/>
              <a:pathLst>
                <a:path w="1057" h="1511" extrusionOk="0">
                  <a:moveTo>
                    <a:pt x="350" y="1"/>
                  </a:moveTo>
                  <a:cubicBezTo>
                    <a:pt x="301" y="1"/>
                    <a:pt x="254" y="28"/>
                    <a:pt x="234" y="72"/>
                  </a:cubicBezTo>
                  <a:cubicBezTo>
                    <a:pt x="219" y="98"/>
                    <a:pt x="211" y="126"/>
                    <a:pt x="214" y="158"/>
                  </a:cubicBezTo>
                  <a:cubicBezTo>
                    <a:pt x="208" y="172"/>
                    <a:pt x="205" y="183"/>
                    <a:pt x="202" y="200"/>
                  </a:cubicBezTo>
                  <a:cubicBezTo>
                    <a:pt x="201" y="237"/>
                    <a:pt x="200" y="255"/>
                    <a:pt x="200" y="255"/>
                  </a:cubicBezTo>
                  <a:cubicBezTo>
                    <a:pt x="200" y="255"/>
                    <a:pt x="201" y="255"/>
                    <a:pt x="201" y="254"/>
                  </a:cubicBezTo>
                  <a:lnTo>
                    <a:pt x="201" y="254"/>
                  </a:lnTo>
                  <a:cubicBezTo>
                    <a:pt x="200" y="271"/>
                    <a:pt x="200" y="289"/>
                    <a:pt x="202" y="305"/>
                  </a:cubicBezTo>
                  <a:cubicBezTo>
                    <a:pt x="202" y="319"/>
                    <a:pt x="202" y="331"/>
                    <a:pt x="202" y="345"/>
                  </a:cubicBezTo>
                  <a:cubicBezTo>
                    <a:pt x="171" y="373"/>
                    <a:pt x="146" y="407"/>
                    <a:pt x="123" y="447"/>
                  </a:cubicBezTo>
                  <a:cubicBezTo>
                    <a:pt x="100" y="498"/>
                    <a:pt x="86" y="552"/>
                    <a:pt x="75" y="609"/>
                  </a:cubicBezTo>
                  <a:cubicBezTo>
                    <a:pt x="52" y="640"/>
                    <a:pt x="35" y="677"/>
                    <a:pt x="24" y="714"/>
                  </a:cubicBezTo>
                  <a:cubicBezTo>
                    <a:pt x="4" y="799"/>
                    <a:pt x="1" y="890"/>
                    <a:pt x="18" y="975"/>
                  </a:cubicBezTo>
                  <a:cubicBezTo>
                    <a:pt x="35" y="1091"/>
                    <a:pt x="126" y="1185"/>
                    <a:pt x="242" y="1205"/>
                  </a:cubicBezTo>
                  <a:lnTo>
                    <a:pt x="358" y="1395"/>
                  </a:lnTo>
                  <a:cubicBezTo>
                    <a:pt x="405" y="1473"/>
                    <a:pt x="503" y="1511"/>
                    <a:pt x="593" y="1511"/>
                  </a:cubicBezTo>
                  <a:cubicBezTo>
                    <a:pt x="617" y="1511"/>
                    <a:pt x="640" y="1508"/>
                    <a:pt x="662" y="1503"/>
                  </a:cubicBezTo>
                  <a:cubicBezTo>
                    <a:pt x="764" y="1477"/>
                    <a:pt x="875" y="1381"/>
                    <a:pt x="881" y="1270"/>
                  </a:cubicBezTo>
                  <a:cubicBezTo>
                    <a:pt x="881" y="1242"/>
                    <a:pt x="886" y="1216"/>
                    <a:pt x="889" y="1193"/>
                  </a:cubicBezTo>
                  <a:cubicBezTo>
                    <a:pt x="991" y="1117"/>
                    <a:pt x="1057" y="995"/>
                    <a:pt x="1031" y="870"/>
                  </a:cubicBezTo>
                  <a:cubicBezTo>
                    <a:pt x="1025" y="859"/>
                    <a:pt x="1025" y="844"/>
                    <a:pt x="1025" y="830"/>
                  </a:cubicBezTo>
                  <a:lnTo>
                    <a:pt x="1022" y="836"/>
                  </a:lnTo>
                  <a:cubicBezTo>
                    <a:pt x="1028" y="762"/>
                    <a:pt x="1020" y="691"/>
                    <a:pt x="1000" y="623"/>
                  </a:cubicBezTo>
                  <a:cubicBezTo>
                    <a:pt x="983" y="552"/>
                    <a:pt x="952" y="484"/>
                    <a:pt x="906" y="427"/>
                  </a:cubicBezTo>
                  <a:cubicBezTo>
                    <a:pt x="881" y="390"/>
                    <a:pt x="858" y="356"/>
                    <a:pt x="832" y="319"/>
                  </a:cubicBezTo>
                  <a:cubicBezTo>
                    <a:pt x="787" y="257"/>
                    <a:pt x="722" y="206"/>
                    <a:pt x="651" y="175"/>
                  </a:cubicBezTo>
                  <a:cubicBezTo>
                    <a:pt x="591" y="112"/>
                    <a:pt x="523" y="53"/>
                    <a:pt x="446" y="33"/>
                  </a:cubicBezTo>
                  <a:cubicBezTo>
                    <a:pt x="421" y="13"/>
                    <a:pt x="392" y="2"/>
                    <a:pt x="364" y="2"/>
                  </a:cubicBezTo>
                  <a:cubicBezTo>
                    <a:pt x="360" y="1"/>
                    <a:pt x="355" y="1"/>
                    <a:pt x="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1"/>
            <p:cNvSpPr/>
            <p:nvPr/>
          </p:nvSpPr>
          <p:spPr>
            <a:xfrm>
              <a:off x="643745" y="1223797"/>
              <a:ext cx="75626" cy="255913"/>
            </a:xfrm>
            <a:custGeom>
              <a:avLst/>
              <a:gdLst/>
              <a:ahLst/>
              <a:cxnLst/>
              <a:rect l="l" t="t" r="r" b="b"/>
              <a:pathLst>
                <a:path w="4212" h="14253" extrusionOk="0">
                  <a:moveTo>
                    <a:pt x="173" y="0"/>
                  </a:moveTo>
                  <a:cubicBezTo>
                    <a:pt x="137" y="0"/>
                    <a:pt x="102" y="20"/>
                    <a:pt x="100" y="61"/>
                  </a:cubicBezTo>
                  <a:cubicBezTo>
                    <a:pt x="20" y="1163"/>
                    <a:pt x="0" y="2278"/>
                    <a:pt x="3" y="3382"/>
                  </a:cubicBezTo>
                  <a:cubicBezTo>
                    <a:pt x="6" y="4500"/>
                    <a:pt x="12" y="5618"/>
                    <a:pt x="74" y="6733"/>
                  </a:cubicBezTo>
                  <a:cubicBezTo>
                    <a:pt x="137" y="7854"/>
                    <a:pt x="287" y="8969"/>
                    <a:pt x="525" y="10068"/>
                  </a:cubicBezTo>
                  <a:cubicBezTo>
                    <a:pt x="738" y="11052"/>
                    <a:pt x="979" y="12094"/>
                    <a:pt x="1561" y="12937"/>
                  </a:cubicBezTo>
                  <a:cubicBezTo>
                    <a:pt x="1848" y="13360"/>
                    <a:pt x="2225" y="13711"/>
                    <a:pt x="2668" y="13967"/>
                  </a:cubicBezTo>
                  <a:cubicBezTo>
                    <a:pt x="2881" y="14086"/>
                    <a:pt x="3114" y="14168"/>
                    <a:pt x="3355" y="14217"/>
                  </a:cubicBezTo>
                  <a:cubicBezTo>
                    <a:pt x="3456" y="14240"/>
                    <a:pt x="3558" y="14252"/>
                    <a:pt x="3661" y="14252"/>
                  </a:cubicBezTo>
                  <a:cubicBezTo>
                    <a:pt x="3682" y="14252"/>
                    <a:pt x="3703" y="14252"/>
                    <a:pt x="3724" y="14251"/>
                  </a:cubicBezTo>
                  <a:cubicBezTo>
                    <a:pt x="3843" y="14239"/>
                    <a:pt x="3965" y="14168"/>
                    <a:pt x="4078" y="14129"/>
                  </a:cubicBezTo>
                  <a:cubicBezTo>
                    <a:pt x="4212" y="14080"/>
                    <a:pt x="4178" y="13890"/>
                    <a:pt x="4050" y="13862"/>
                  </a:cubicBezTo>
                  <a:cubicBezTo>
                    <a:pt x="3942" y="13839"/>
                    <a:pt x="3866" y="13782"/>
                    <a:pt x="3763" y="13751"/>
                  </a:cubicBezTo>
                  <a:cubicBezTo>
                    <a:pt x="3664" y="13717"/>
                    <a:pt x="3565" y="13709"/>
                    <a:pt x="3468" y="13680"/>
                  </a:cubicBezTo>
                  <a:cubicBezTo>
                    <a:pt x="3281" y="13621"/>
                    <a:pt x="3102" y="13541"/>
                    <a:pt x="2935" y="13439"/>
                  </a:cubicBezTo>
                  <a:cubicBezTo>
                    <a:pt x="2577" y="13232"/>
                    <a:pt x="2293" y="12942"/>
                    <a:pt x="2064" y="12602"/>
                  </a:cubicBezTo>
                  <a:cubicBezTo>
                    <a:pt x="1544" y="11824"/>
                    <a:pt x="1312" y="10874"/>
                    <a:pt x="1113" y="9971"/>
                  </a:cubicBezTo>
                  <a:cubicBezTo>
                    <a:pt x="656" y="7914"/>
                    <a:pt x="437" y="5783"/>
                    <a:pt x="375" y="3677"/>
                  </a:cubicBezTo>
                  <a:cubicBezTo>
                    <a:pt x="338" y="2476"/>
                    <a:pt x="338" y="1265"/>
                    <a:pt x="253" y="67"/>
                  </a:cubicBezTo>
                  <a:cubicBezTo>
                    <a:pt x="250" y="23"/>
                    <a:pt x="211"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1"/>
            <p:cNvSpPr/>
            <p:nvPr/>
          </p:nvSpPr>
          <p:spPr>
            <a:xfrm>
              <a:off x="792729" y="1186093"/>
              <a:ext cx="260743" cy="358454"/>
            </a:xfrm>
            <a:custGeom>
              <a:avLst/>
              <a:gdLst/>
              <a:ahLst/>
              <a:cxnLst/>
              <a:rect l="l" t="t" r="r" b="b"/>
              <a:pathLst>
                <a:path w="14522" h="19964" extrusionOk="0">
                  <a:moveTo>
                    <a:pt x="12592" y="15409"/>
                  </a:moveTo>
                  <a:cubicBezTo>
                    <a:pt x="12626" y="15482"/>
                    <a:pt x="12663" y="15556"/>
                    <a:pt x="12691" y="15636"/>
                  </a:cubicBezTo>
                  <a:cubicBezTo>
                    <a:pt x="12708" y="15681"/>
                    <a:pt x="12728" y="15726"/>
                    <a:pt x="12742" y="15769"/>
                  </a:cubicBezTo>
                  <a:cubicBezTo>
                    <a:pt x="12685" y="15746"/>
                    <a:pt x="12623" y="15732"/>
                    <a:pt x="12561" y="15726"/>
                  </a:cubicBezTo>
                  <a:lnTo>
                    <a:pt x="12527" y="15726"/>
                  </a:lnTo>
                  <a:cubicBezTo>
                    <a:pt x="12529" y="15706"/>
                    <a:pt x="12535" y="15687"/>
                    <a:pt x="12538" y="15670"/>
                  </a:cubicBezTo>
                  <a:lnTo>
                    <a:pt x="12566" y="15539"/>
                  </a:lnTo>
                  <a:cubicBezTo>
                    <a:pt x="12580" y="15499"/>
                    <a:pt x="12586" y="15460"/>
                    <a:pt x="12592" y="15417"/>
                  </a:cubicBezTo>
                  <a:cubicBezTo>
                    <a:pt x="12592" y="15414"/>
                    <a:pt x="12592" y="15411"/>
                    <a:pt x="12592" y="15409"/>
                  </a:cubicBezTo>
                  <a:close/>
                  <a:moveTo>
                    <a:pt x="2866" y="1"/>
                  </a:moveTo>
                  <a:cubicBezTo>
                    <a:pt x="2843" y="1"/>
                    <a:pt x="2819" y="13"/>
                    <a:pt x="2807" y="39"/>
                  </a:cubicBezTo>
                  <a:cubicBezTo>
                    <a:pt x="2679" y="263"/>
                    <a:pt x="2642" y="527"/>
                    <a:pt x="2583" y="777"/>
                  </a:cubicBezTo>
                  <a:lnTo>
                    <a:pt x="2393" y="1574"/>
                  </a:lnTo>
                  <a:cubicBezTo>
                    <a:pt x="2273" y="2085"/>
                    <a:pt x="2146" y="2590"/>
                    <a:pt x="2018" y="3098"/>
                  </a:cubicBezTo>
                  <a:cubicBezTo>
                    <a:pt x="1765" y="4100"/>
                    <a:pt x="1550" y="5113"/>
                    <a:pt x="1371" y="6132"/>
                  </a:cubicBezTo>
                  <a:cubicBezTo>
                    <a:pt x="1033" y="8061"/>
                    <a:pt x="1354" y="10039"/>
                    <a:pt x="999" y="11966"/>
                  </a:cubicBezTo>
                  <a:cubicBezTo>
                    <a:pt x="917" y="12426"/>
                    <a:pt x="778" y="12874"/>
                    <a:pt x="588" y="13300"/>
                  </a:cubicBezTo>
                  <a:cubicBezTo>
                    <a:pt x="488" y="13521"/>
                    <a:pt x="361" y="13734"/>
                    <a:pt x="259" y="13956"/>
                  </a:cubicBezTo>
                  <a:cubicBezTo>
                    <a:pt x="210" y="14058"/>
                    <a:pt x="154" y="14166"/>
                    <a:pt x="111" y="14271"/>
                  </a:cubicBezTo>
                  <a:cubicBezTo>
                    <a:pt x="54" y="14421"/>
                    <a:pt x="77" y="14478"/>
                    <a:pt x="40" y="14591"/>
                  </a:cubicBezTo>
                  <a:cubicBezTo>
                    <a:pt x="0" y="14719"/>
                    <a:pt x="86" y="14827"/>
                    <a:pt x="197" y="14827"/>
                  </a:cubicBezTo>
                  <a:cubicBezTo>
                    <a:pt x="228" y="14827"/>
                    <a:pt x="262" y="14818"/>
                    <a:pt x="295" y="14798"/>
                  </a:cubicBezTo>
                  <a:cubicBezTo>
                    <a:pt x="295" y="14798"/>
                    <a:pt x="392" y="14739"/>
                    <a:pt x="383" y="14739"/>
                  </a:cubicBezTo>
                  <a:cubicBezTo>
                    <a:pt x="437" y="14725"/>
                    <a:pt x="486" y="14702"/>
                    <a:pt x="534" y="14676"/>
                  </a:cubicBezTo>
                  <a:cubicBezTo>
                    <a:pt x="627" y="14614"/>
                    <a:pt x="704" y="14515"/>
                    <a:pt x="775" y="14429"/>
                  </a:cubicBezTo>
                  <a:cubicBezTo>
                    <a:pt x="920" y="14251"/>
                    <a:pt x="1039" y="14052"/>
                    <a:pt x="1124" y="13839"/>
                  </a:cubicBezTo>
                  <a:cubicBezTo>
                    <a:pt x="1169" y="13740"/>
                    <a:pt x="1206" y="13638"/>
                    <a:pt x="1243" y="13533"/>
                  </a:cubicBezTo>
                  <a:cubicBezTo>
                    <a:pt x="1297" y="13941"/>
                    <a:pt x="1379" y="14347"/>
                    <a:pt x="1490" y="14744"/>
                  </a:cubicBezTo>
                  <a:cubicBezTo>
                    <a:pt x="1694" y="15448"/>
                    <a:pt x="1973" y="16129"/>
                    <a:pt x="2322" y="16776"/>
                  </a:cubicBezTo>
                  <a:cubicBezTo>
                    <a:pt x="2668" y="17426"/>
                    <a:pt x="3065" y="18056"/>
                    <a:pt x="3570" y="18601"/>
                  </a:cubicBezTo>
                  <a:cubicBezTo>
                    <a:pt x="3831" y="18882"/>
                    <a:pt x="4107" y="19143"/>
                    <a:pt x="4433" y="19350"/>
                  </a:cubicBezTo>
                  <a:cubicBezTo>
                    <a:pt x="4742" y="19540"/>
                    <a:pt x="5074" y="19688"/>
                    <a:pt x="5423" y="19790"/>
                  </a:cubicBezTo>
                  <a:cubicBezTo>
                    <a:pt x="5809" y="19908"/>
                    <a:pt x="6210" y="19964"/>
                    <a:pt x="6612" y="19964"/>
                  </a:cubicBezTo>
                  <a:cubicBezTo>
                    <a:pt x="6985" y="19964"/>
                    <a:pt x="7359" y="19916"/>
                    <a:pt x="7722" y="19824"/>
                  </a:cubicBezTo>
                  <a:cubicBezTo>
                    <a:pt x="9121" y="19467"/>
                    <a:pt x="10506" y="18737"/>
                    <a:pt x="11525" y="17704"/>
                  </a:cubicBezTo>
                  <a:cubicBezTo>
                    <a:pt x="11797" y="17435"/>
                    <a:pt x="12044" y="17142"/>
                    <a:pt x="12263" y="16827"/>
                  </a:cubicBezTo>
                  <a:cubicBezTo>
                    <a:pt x="12317" y="16751"/>
                    <a:pt x="12433" y="16541"/>
                    <a:pt x="12492" y="16515"/>
                  </a:cubicBezTo>
                  <a:cubicBezTo>
                    <a:pt x="12498" y="16512"/>
                    <a:pt x="12506" y="16511"/>
                    <a:pt x="12515" y="16511"/>
                  </a:cubicBezTo>
                  <a:cubicBezTo>
                    <a:pt x="12583" y="16511"/>
                    <a:pt x="12737" y="16577"/>
                    <a:pt x="12805" y="16632"/>
                  </a:cubicBezTo>
                  <a:cubicBezTo>
                    <a:pt x="12941" y="16739"/>
                    <a:pt x="13032" y="16921"/>
                    <a:pt x="13140" y="17057"/>
                  </a:cubicBezTo>
                  <a:cubicBezTo>
                    <a:pt x="13253" y="17205"/>
                    <a:pt x="13375" y="17350"/>
                    <a:pt x="13506" y="17486"/>
                  </a:cubicBezTo>
                  <a:cubicBezTo>
                    <a:pt x="13630" y="17619"/>
                    <a:pt x="13770" y="17744"/>
                    <a:pt x="13917" y="17855"/>
                  </a:cubicBezTo>
                  <a:cubicBezTo>
                    <a:pt x="13985" y="17903"/>
                    <a:pt x="14059" y="17965"/>
                    <a:pt x="14136" y="17997"/>
                  </a:cubicBezTo>
                  <a:cubicBezTo>
                    <a:pt x="14191" y="18017"/>
                    <a:pt x="14253" y="18020"/>
                    <a:pt x="14314" y="18020"/>
                  </a:cubicBezTo>
                  <a:cubicBezTo>
                    <a:pt x="14347" y="18020"/>
                    <a:pt x="14380" y="18019"/>
                    <a:pt x="14411" y="18019"/>
                  </a:cubicBezTo>
                  <a:cubicBezTo>
                    <a:pt x="14487" y="18019"/>
                    <a:pt x="14522" y="17917"/>
                    <a:pt x="14479" y="17863"/>
                  </a:cubicBezTo>
                  <a:cubicBezTo>
                    <a:pt x="14442" y="17804"/>
                    <a:pt x="14400" y="17744"/>
                    <a:pt x="14351" y="17690"/>
                  </a:cubicBezTo>
                  <a:cubicBezTo>
                    <a:pt x="14300" y="17636"/>
                    <a:pt x="14224" y="17597"/>
                    <a:pt x="14164" y="17551"/>
                  </a:cubicBezTo>
                  <a:cubicBezTo>
                    <a:pt x="14031" y="17449"/>
                    <a:pt x="13909" y="17333"/>
                    <a:pt x="13795" y="17208"/>
                  </a:cubicBezTo>
                  <a:cubicBezTo>
                    <a:pt x="13701" y="17100"/>
                    <a:pt x="13611" y="16989"/>
                    <a:pt x="13525" y="16873"/>
                  </a:cubicBezTo>
                  <a:cubicBezTo>
                    <a:pt x="13531" y="16856"/>
                    <a:pt x="13531" y="16836"/>
                    <a:pt x="13525" y="16819"/>
                  </a:cubicBezTo>
                  <a:cubicBezTo>
                    <a:pt x="13449" y="16617"/>
                    <a:pt x="13344" y="16433"/>
                    <a:pt x="13281" y="16226"/>
                  </a:cubicBezTo>
                  <a:cubicBezTo>
                    <a:pt x="13213" y="16010"/>
                    <a:pt x="13162" y="15789"/>
                    <a:pt x="13128" y="15562"/>
                  </a:cubicBezTo>
                  <a:cubicBezTo>
                    <a:pt x="13100" y="15363"/>
                    <a:pt x="13148" y="15136"/>
                    <a:pt x="13148" y="14935"/>
                  </a:cubicBezTo>
                  <a:cubicBezTo>
                    <a:pt x="13148" y="14696"/>
                    <a:pt x="13148" y="14466"/>
                    <a:pt x="13128" y="14234"/>
                  </a:cubicBezTo>
                  <a:cubicBezTo>
                    <a:pt x="13049" y="13294"/>
                    <a:pt x="13049" y="12352"/>
                    <a:pt x="13086" y="11410"/>
                  </a:cubicBezTo>
                  <a:cubicBezTo>
                    <a:pt x="13165" y="9503"/>
                    <a:pt x="13375" y="7604"/>
                    <a:pt x="13523" y="5703"/>
                  </a:cubicBezTo>
                  <a:cubicBezTo>
                    <a:pt x="13605" y="4625"/>
                    <a:pt x="13710" y="3549"/>
                    <a:pt x="13665" y="2471"/>
                  </a:cubicBezTo>
                  <a:cubicBezTo>
                    <a:pt x="13662" y="2407"/>
                    <a:pt x="13616" y="2378"/>
                    <a:pt x="13568" y="2378"/>
                  </a:cubicBezTo>
                  <a:cubicBezTo>
                    <a:pt x="13519" y="2378"/>
                    <a:pt x="13467" y="2408"/>
                    <a:pt x="13455" y="2462"/>
                  </a:cubicBezTo>
                  <a:cubicBezTo>
                    <a:pt x="13222" y="3424"/>
                    <a:pt x="13069" y="4398"/>
                    <a:pt x="12893" y="5368"/>
                  </a:cubicBezTo>
                  <a:cubicBezTo>
                    <a:pt x="12717" y="6342"/>
                    <a:pt x="12552" y="7312"/>
                    <a:pt x="12430" y="8294"/>
                  </a:cubicBezTo>
                  <a:cubicBezTo>
                    <a:pt x="12189" y="10241"/>
                    <a:pt x="12107" y="12205"/>
                    <a:pt x="12282" y="14160"/>
                  </a:cubicBezTo>
                  <a:cubicBezTo>
                    <a:pt x="12291" y="14259"/>
                    <a:pt x="12305" y="14353"/>
                    <a:pt x="12319" y="14449"/>
                  </a:cubicBezTo>
                  <a:cubicBezTo>
                    <a:pt x="12314" y="14498"/>
                    <a:pt x="12302" y="14546"/>
                    <a:pt x="12300" y="14597"/>
                  </a:cubicBezTo>
                  <a:cubicBezTo>
                    <a:pt x="12294" y="14656"/>
                    <a:pt x="12288" y="14719"/>
                    <a:pt x="12285" y="14781"/>
                  </a:cubicBezTo>
                  <a:cubicBezTo>
                    <a:pt x="12285" y="14827"/>
                    <a:pt x="12288" y="14872"/>
                    <a:pt x="12294" y="14915"/>
                  </a:cubicBezTo>
                  <a:lnTo>
                    <a:pt x="12294" y="15000"/>
                  </a:lnTo>
                  <a:cubicBezTo>
                    <a:pt x="12294" y="15014"/>
                    <a:pt x="12294" y="15028"/>
                    <a:pt x="12297" y="15040"/>
                  </a:cubicBezTo>
                  <a:cubicBezTo>
                    <a:pt x="12243" y="15059"/>
                    <a:pt x="12203" y="15102"/>
                    <a:pt x="12180" y="15153"/>
                  </a:cubicBezTo>
                  <a:cubicBezTo>
                    <a:pt x="12169" y="15196"/>
                    <a:pt x="12152" y="15235"/>
                    <a:pt x="12132" y="15272"/>
                  </a:cubicBezTo>
                  <a:cubicBezTo>
                    <a:pt x="12112" y="15312"/>
                    <a:pt x="12095" y="15355"/>
                    <a:pt x="12084" y="15394"/>
                  </a:cubicBezTo>
                  <a:cubicBezTo>
                    <a:pt x="12070" y="15434"/>
                    <a:pt x="12058" y="15474"/>
                    <a:pt x="12044" y="15514"/>
                  </a:cubicBezTo>
                  <a:cubicBezTo>
                    <a:pt x="12030" y="15550"/>
                    <a:pt x="12016" y="15590"/>
                    <a:pt x="12007" y="15630"/>
                  </a:cubicBezTo>
                  <a:cubicBezTo>
                    <a:pt x="12004" y="15647"/>
                    <a:pt x="12004" y="15664"/>
                    <a:pt x="12007" y="15678"/>
                  </a:cubicBezTo>
                  <a:cubicBezTo>
                    <a:pt x="11996" y="15735"/>
                    <a:pt x="11996" y="15794"/>
                    <a:pt x="12007" y="15851"/>
                  </a:cubicBezTo>
                  <a:cubicBezTo>
                    <a:pt x="12010" y="15868"/>
                    <a:pt x="12016" y="15885"/>
                    <a:pt x="12024" y="15902"/>
                  </a:cubicBezTo>
                  <a:cubicBezTo>
                    <a:pt x="11888" y="16013"/>
                    <a:pt x="11777" y="16163"/>
                    <a:pt x="11678" y="16317"/>
                  </a:cubicBezTo>
                  <a:cubicBezTo>
                    <a:pt x="10957" y="17421"/>
                    <a:pt x="9802" y="18224"/>
                    <a:pt x="8590" y="18717"/>
                  </a:cubicBezTo>
                  <a:cubicBezTo>
                    <a:pt x="7974" y="18970"/>
                    <a:pt x="7315" y="19203"/>
                    <a:pt x="6636" y="19203"/>
                  </a:cubicBezTo>
                  <a:cubicBezTo>
                    <a:pt x="6575" y="19203"/>
                    <a:pt x="6513" y="19201"/>
                    <a:pt x="6451" y="19197"/>
                  </a:cubicBezTo>
                  <a:cubicBezTo>
                    <a:pt x="5807" y="19154"/>
                    <a:pt x="5191" y="18962"/>
                    <a:pt x="4669" y="18578"/>
                  </a:cubicBezTo>
                  <a:cubicBezTo>
                    <a:pt x="4101" y="18161"/>
                    <a:pt x="3687" y="17540"/>
                    <a:pt x="3306" y="16952"/>
                  </a:cubicBezTo>
                  <a:cubicBezTo>
                    <a:pt x="2929" y="16368"/>
                    <a:pt x="2639" y="15746"/>
                    <a:pt x="2393" y="15099"/>
                  </a:cubicBezTo>
                  <a:cubicBezTo>
                    <a:pt x="2004" y="14086"/>
                    <a:pt x="1734" y="13025"/>
                    <a:pt x="1629" y="11946"/>
                  </a:cubicBezTo>
                  <a:cubicBezTo>
                    <a:pt x="1737" y="11237"/>
                    <a:pt x="1765" y="10513"/>
                    <a:pt x="1771" y="9798"/>
                  </a:cubicBezTo>
                  <a:cubicBezTo>
                    <a:pt x="1780" y="8779"/>
                    <a:pt x="1743" y="7758"/>
                    <a:pt x="1853" y="6745"/>
                  </a:cubicBezTo>
                  <a:cubicBezTo>
                    <a:pt x="1967" y="5675"/>
                    <a:pt x="2268" y="4639"/>
                    <a:pt x="2421" y="3578"/>
                  </a:cubicBezTo>
                  <a:cubicBezTo>
                    <a:pt x="2506" y="2996"/>
                    <a:pt x="2588" y="2411"/>
                    <a:pt x="2688" y="1829"/>
                  </a:cubicBezTo>
                  <a:lnTo>
                    <a:pt x="2832" y="955"/>
                  </a:lnTo>
                  <a:cubicBezTo>
                    <a:pt x="2884" y="663"/>
                    <a:pt x="2969" y="354"/>
                    <a:pt x="2932" y="59"/>
                  </a:cubicBezTo>
                  <a:cubicBezTo>
                    <a:pt x="2927" y="22"/>
                    <a:pt x="2897" y="1"/>
                    <a:pt x="28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1"/>
            <p:cNvSpPr/>
            <p:nvPr/>
          </p:nvSpPr>
          <p:spPr>
            <a:xfrm>
              <a:off x="1300294" y="2688247"/>
              <a:ext cx="65626" cy="441531"/>
            </a:xfrm>
            <a:custGeom>
              <a:avLst/>
              <a:gdLst/>
              <a:ahLst/>
              <a:cxnLst/>
              <a:rect l="l" t="t" r="r" b="b"/>
              <a:pathLst>
                <a:path w="3655" h="24591" extrusionOk="0">
                  <a:moveTo>
                    <a:pt x="489" y="1"/>
                  </a:moveTo>
                  <a:cubicBezTo>
                    <a:pt x="236" y="1"/>
                    <a:pt x="1" y="161"/>
                    <a:pt x="35" y="484"/>
                  </a:cubicBezTo>
                  <a:cubicBezTo>
                    <a:pt x="872" y="8350"/>
                    <a:pt x="1826" y="16208"/>
                    <a:pt x="2555" y="24086"/>
                  </a:cubicBezTo>
                  <a:cubicBezTo>
                    <a:pt x="2587" y="24424"/>
                    <a:pt x="2870" y="24591"/>
                    <a:pt x="3136" y="24591"/>
                  </a:cubicBezTo>
                  <a:cubicBezTo>
                    <a:pt x="3404" y="24591"/>
                    <a:pt x="3655" y="24421"/>
                    <a:pt x="3614" y="24086"/>
                  </a:cubicBezTo>
                  <a:cubicBezTo>
                    <a:pt x="2649" y="16234"/>
                    <a:pt x="1885" y="8350"/>
                    <a:pt x="1048" y="484"/>
                  </a:cubicBezTo>
                  <a:cubicBezTo>
                    <a:pt x="1014" y="162"/>
                    <a:pt x="74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1"/>
            <p:cNvSpPr/>
            <p:nvPr/>
          </p:nvSpPr>
          <p:spPr>
            <a:xfrm>
              <a:off x="1256594" y="2170664"/>
              <a:ext cx="40722" cy="278967"/>
            </a:xfrm>
            <a:custGeom>
              <a:avLst/>
              <a:gdLst/>
              <a:ahLst/>
              <a:cxnLst/>
              <a:rect l="l" t="t" r="r" b="b"/>
              <a:pathLst>
                <a:path w="2268" h="15537" extrusionOk="0">
                  <a:moveTo>
                    <a:pt x="557" y="0"/>
                  </a:moveTo>
                  <a:cubicBezTo>
                    <a:pt x="397" y="0"/>
                    <a:pt x="221" y="121"/>
                    <a:pt x="204" y="309"/>
                  </a:cubicBezTo>
                  <a:cubicBezTo>
                    <a:pt x="0" y="2747"/>
                    <a:pt x="346" y="5255"/>
                    <a:pt x="559" y="7685"/>
                  </a:cubicBezTo>
                  <a:cubicBezTo>
                    <a:pt x="775" y="10142"/>
                    <a:pt x="1010" y="12594"/>
                    <a:pt x="1226" y="15052"/>
                  </a:cubicBezTo>
                  <a:cubicBezTo>
                    <a:pt x="1254" y="15374"/>
                    <a:pt x="1523" y="15537"/>
                    <a:pt x="1777" y="15537"/>
                  </a:cubicBezTo>
                  <a:cubicBezTo>
                    <a:pt x="2029" y="15537"/>
                    <a:pt x="2267" y="15376"/>
                    <a:pt x="2239" y="15052"/>
                  </a:cubicBezTo>
                  <a:cubicBezTo>
                    <a:pt x="2018" y="12563"/>
                    <a:pt x="1768" y="10074"/>
                    <a:pt x="1541" y="7585"/>
                  </a:cubicBezTo>
                  <a:cubicBezTo>
                    <a:pt x="1322" y="5142"/>
                    <a:pt x="1266" y="2639"/>
                    <a:pt x="817" y="224"/>
                  </a:cubicBezTo>
                  <a:cubicBezTo>
                    <a:pt x="788" y="67"/>
                    <a:pt x="677" y="0"/>
                    <a:pt x="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1"/>
            <p:cNvSpPr/>
            <p:nvPr/>
          </p:nvSpPr>
          <p:spPr>
            <a:xfrm>
              <a:off x="1258928" y="2155565"/>
              <a:ext cx="13215" cy="13179"/>
            </a:xfrm>
            <a:custGeom>
              <a:avLst/>
              <a:gdLst/>
              <a:ahLst/>
              <a:cxnLst/>
              <a:rect l="l" t="t" r="r" b="b"/>
              <a:pathLst>
                <a:path w="736" h="734" extrusionOk="0">
                  <a:moveTo>
                    <a:pt x="352" y="0"/>
                  </a:moveTo>
                  <a:cubicBezTo>
                    <a:pt x="308" y="0"/>
                    <a:pt x="263" y="11"/>
                    <a:pt x="225" y="32"/>
                  </a:cubicBezTo>
                  <a:cubicBezTo>
                    <a:pt x="179" y="46"/>
                    <a:pt x="140" y="72"/>
                    <a:pt x="108" y="109"/>
                  </a:cubicBezTo>
                  <a:cubicBezTo>
                    <a:pt x="43" y="177"/>
                    <a:pt x="3" y="270"/>
                    <a:pt x="1" y="367"/>
                  </a:cubicBezTo>
                  <a:lnTo>
                    <a:pt x="15" y="463"/>
                  </a:lnTo>
                  <a:cubicBezTo>
                    <a:pt x="29" y="526"/>
                    <a:pt x="63" y="580"/>
                    <a:pt x="108" y="625"/>
                  </a:cubicBezTo>
                  <a:lnTo>
                    <a:pt x="182" y="682"/>
                  </a:lnTo>
                  <a:cubicBezTo>
                    <a:pt x="239" y="716"/>
                    <a:pt x="301" y="733"/>
                    <a:pt x="367" y="733"/>
                  </a:cubicBezTo>
                  <a:cubicBezTo>
                    <a:pt x="372" y="733"/>
                    <a:pt x="376" y="733"/>
                    <a:pt x="381" y="733"/>
                  </a:cubicBezTo>
                  <a:cubicBezTo>
                    <a:pt x="425" y="733"/>
                    <a:pt x="468" y="722"/>
                    <a:pt x="509" y="702"/>
                  </a:cubicBezTo>
                  <a:cubicBezTo>
                    <a:pt x="554" y="687"/>
                    <a:pt x="594" y="662"/>
                    <a:pt x="625" y="625"/>
                  </a:cubicBezTo>
                  <a:cubicBezTo>
                    <a:pt x="662" y="594"/>
                    <a:pt x="687" y="554"/>
                    <a:pt x="702" y="509"/>
                  </a:cubicBezTo>
                  <a:cubicBezTo>
                    <a:pt x="724" y="463"/>
                    <a:pt x="736" y="415"/>
                    <a:pt x="733" y="367"/>
                  </a:cubicBezTo>
                  <a:lnTo>
                    <a:pt x="719" y="270"/>
                  </a:lnTo>
                  <a:cubicBezTo>
                    <a:pt x="702" y="208"/>
                    <a:pt x="670" y="151"/>
                    <a:pt x="625" y="109"/>
                  </a:cubicBezTo>
                  <a:lnTo>
                    <a:pt x="551" y="49"/>
                  </a:lnTo>
                  <a:cubicBezTo>
                    <a:pt x="494" y="18"/>
                    <a:pt x="432" y="1"/>
                    <a:pt x="367" y="1"/>
                  </a:cubicBezTo>
                  <a:cubicBezTo>
                    <a:pt x="362" y="0"/>
                    <a:pt x="357"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1"/>
            <p:cNvSpPr/>
            <p:nvPr/>
          </p:nvSpPr>
          <p:spPr>
            <a:xfrm>
              <a:off x="484922" y="1358364"/>
              <a:ext cx="147788" cy="123674"/>
            </a:xfrm>
            <a:custGeom>
              <a:avLst/>
              <a:gdLst/>
              <a:ahLst/>
              <a:cxnLst/>
              <a:rect l="l" t="t" r="r" b="b"/>
              <a:pathLst>
                <a:path w="8231" h="6888" extrusionOk="0">
                  <a:moveTo>
                    <a:pt x="5460" y="0"/>
                  </a:moveTo>
                  <a:cubicBezTo>
                    <a:pt x="5214" y="0"/>
                    <a:pt x="4965" y="48"/>
                    <a:pt x="4723" y="81"/>
                  </a:cubicBezTo>
                  <a:cubicBezTo>
                    <a:pt x="4334" y="132"/>
                    <a:pt x="3948" y="180"/>
                    <a:pt x="3560" y="197"/>
                  </a:cubicBezTo>
                  <a:cubicBezTo>
                    <a:pt x="2776" y="231"/>
                    <a:pt x="2013" y="291"/>
                    <a:pt x="1235" y="393"/>
                  </a:cubicBezTo>
                  <a:cubicBezTo>
                    <a:pt x="929" y="433"/>
                    <a:pt x="614" y="458"/>
                    <a:pt x="364" y="660"/>
                  </a:cubicBezTo>
                  <a:cubicBezTo>
                    <a:pt x="89" y="884"/>
                    <a:pt x="15" y="1205"/>
                    <a:pt x="9" y="1545"/>
                  </a:cubicBezTo>
                  <a:cubicBezTo>
                    <a:pt x="1" y="2187"/>
                    <a:pt x="89" y="2825"/>
                    <a:pt x="265" y="3444"/>
                  </a:cubicBezTo>
                  <a:cubicBezTo>
                    <a:pt x="659" y="4806"/>
                    <a:pt x="1437" y="6029"/>
                    <a:pt x="2600" y="6855"/>
                  </a:cubicBezTo>
                  <a:cubicBezTo>
                    <a:pt x="2632" y="6877"/>
                    <a:pt x="2663" y="6887"/>
                    <a:pt x="2693" y="6887"/>
                  </a:cubicBezTo>
                  <a:cubicBezTo>
                    <a:pt x="2823" y="6887"/>
                    <a:pt x="2913" y="6696"/>
                    <a:pt x="2813" y="6580"/>
                  </a:cubicBezTo>
                  <a:lnTo>
                    <a:pt x="2816" y="6577"/>
                  </a:lnTo>
                  <a:cubicBezTo>
                    <a:pt x="2146" y="5782"/>
                    <a:pt x="1596" y="4854"/>
                    <a:pt x="1295" y="3855"/>
                  </a:cubicBezTo>
                  <a:cubicBezTo>
                    <a:pt x="1147" y="3376"/>
                    <a:pt x="1057" y="2882"/>
                    <a:pt x="1025" y="2383"/>
                  </a:cubicBezTo>
                  <a:cubicBezTo>
                    <a:pt x="1008" y="2141"/>
                    <a:pt x="1005" y="1897"/>
                    <a:pt x="1017" y="1656"/>
                  </a:cubicBezTo>
                  <a:cubicBezTo>
                    <a:pt x="1017" y="1621"/>
                    <a:pt x="1030" y="1444"/>
                    <a:pt x="1018" y="1442"/>
                  </a:cubicBezTo>
                  <a:lnTo>
                    <a:pt x="1018" y="1442"/>
                  </a:lnTo>
                  <a:cubicBezTo>
                    <a:pt x="1039" y="1435"/>
                    <a:pt x="1241" y="1406"/>
                    <a:pt x="1301" y="1401"/>
                  </a:cubicBezTo>
                  <a:cubicBezTo>
                    <a:pt x="2552" y="1219"/>
                    <a:pt x="3770" y="907"/>
                    <a:pt x="5018" y="737"/>
                  </a:cubicBezTo>
                  <a:cubicBezTo>
                    <a:pt x="5155" y="716"/>
                    <a:pt x="5302" y="691"/>
                    <a:pt x="5445" y="691"/>
                  </a:cubicBezTo>
                  <a:cubicBezTo>
                    <a:pt x="5563" y="691"/>
                    <a:pt x="5678" y="708"/>
                    <a:pt x="5784" y="759"/>
                  </a:cubicBezTo>
                  <a:cubicBezTo>
                    <a:pt x="5986" y="859"/>
                    <a:pt x="6119" y="1057"/>
                    <a:pt x="6224" y="1247"/>
                  </a:cubicBezTo>
                  <a:cubicBezTo>
                    <a:pt x="6485" y="1724"/>
                    <a:pt x="6636" y="2278"/>
                    <a:pt x="6800" y="2791"/>
                  </a:cubicBezTo>
                  <a:cubicBezTo>
                    <a:pt x="7007" y="3441"/>
                    <a:pt x="7203" y="4094"/>
                    <a:pt x="7359" y="4755"/>
                  </a:cubicBezTo>
                  <a:cubicBezTo>
                    <a:pt x="7430" y="5050"/>
                    <a:pt x="7501" y="5374"/>
                    <a:pt x="7464" y="5674"/>
                  </a:cubicBezTo>
                  <a:cubicBezTo>
                    <a:pt x="7430" y="5958"/>
                    <a:pt x="7269" y="6146"/>
                    <a:pt x="7331" y="6446"/>
                  </a:cubicBezTo>
                  <a:cubicBezTo>
                    <a:pt x="7355" y="6560"/>
                    <a:pt x="7464" y="6616"/>
                    <a:pt x="7569" y="6616"/>
                  </a:cubicBezTo>
                  <a:cubicBezTo>
                    <a:pt x="7588" y="6616"/>
                    <a:pt x="7606" y="6614"/>
                    <a:pt x="7623" y="6611"/>
                  </a:cubicBezTo>
                  <a:cubicBezTo>
                    <a:pt x="8231" y="6497"/>
                    <a:pt x="8177" y="5578"/>
                    <a:pt x="8117" y="5113"/>
                  </a:cubicBezTo>
                  <a:cubicBezTo>
                    <a:pt x="8023" y="4400"/>
                    <a:pt x="7794" y="3694"/>
                    <a:pt x="7584" y="3004"/>
                  </a:cubicBezTo>
                  <a:cubicBezTo>
                    <a:pt x="7385" y="2343"/>
                    <a:pt x="7192" y="1653"/>
                    <a:pt x="6888" y="1032"/>
                  </a:cubicBezTo>
                  <a:cubicBezTo>
                    <a:pt x="6656" y="549"/>
                    <a:pt x="6278" y="112"/>
                    <a:pt x="5725" y="21"/>
                  </a:cubicBezTo>
                  <a:cubicBezTo>
                    <a:pt x="5637" y="6"/>
                    <a:pt x="5549" y="0"/>
                    <a:pt x="5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1"/>
            <p:cNvSpPr/>
            <p:nvPr/>
          </p:nvSpPr>
          <p:spPr>
            <a:xfrm>
              <a:off x="660048" y="1357592"/>
              <a:ext cx="139331" cy="110890"/>
            </a:xfrm>
            <a:custGeom>
              <a:avLst/>
              <a:gdLst/>
              <a:ahLst/>
              <a:cxnLst/>
              <a:rect l="l" t="t" r="r" b="b"/>
              <a:pathLst>
                <a:path w="7760" h="6176" extrusionOk="0">
                  <a:moveTo>
                    <a:pt x="5989" y="1"/>
                  </a:moveTo>
                  <a:cubicBezTo>
                    <a:pt x="5864" y="1"/>
                    <a:pt x="5735" y="14"/>
                    <a:pt x="5608" y="36"/>
                  </a:cubicBezTo>
                  <a:cubicBezTo>
                    <a:pt x="5084" y="123"/>
                    <a:pt x="4605" y="187"/>
                    <a:pt x="4090" y="187"/>
                  </a:cubicBezTo>
                  <a:cubicBezTo>
                    <a:pt x="3983" y="187"/>
                    <a:pt x="3874" y="184"/>
                    <a:pt x="3764" y="178"/>
                  </a:cubicBezTo>
                  <a:cubicBezTo>
                    <a:pt x="3139" y="141"/>
                    <a:pt x="2515" y="56"/>
                    <a:pt x="1891" y="45"/>
                  </a:cubicBezTo>
                  <a:cubicBezTo>
                    <a:pt x="1868" y="44"/>
                    <a:pt x="1846" y="44"/>
                    <a:pt x="1824" y="44"/>
                  </a:cubicBezTo>
                  <a:cubicBezTo>
                    <a:pt x="1236" y="44"/>
                    <a:pt x="686" y="194"/>
                    <a:pt x="341" y="709"/>
                  </a:cubicBezTo>
                  <a:cubicBezTo>
                    <a:pt x="20" y="1188"/>
                    <a:pt x="1" y="1807"/>
                    <a:pt x="23" y="2360"/>
                  </a:cubicBezTo>
                  <a:cubicBezTo>
                    <a:pt x="49" y="3016"/>
                    <a:pt x="157" y="3666"/>
                    <a:pt x="347" y="4293"/>
                  </a:cubicBezTo>
                  <a:cubicBezTo>
                    <a:pt x="440" y="4599"/>
                    <a:pt x="554" y="4897"/>
                    <a:pt x="684" y="5190"/>
                  </a:cubicBezTo>
                  <a:cubicBezTo>
                    <a:pt x="826" y="5510"/>
                    <a:pt x="1034" y="5780"/>
                    <a:pt x="1224" y="6072"/>
                  </a:cubicBezTo>
                  <a:cubicBezTo>
                    <a:pt x="1270" y="6144"/>
                    <a:pt x="1349" y="6176"/>
                    <a:pt x="1427" y="6176"/>
                  </a:cubicBezTo>
                  <a:cubicBezTo>
                    <a:pt x="1576" y="6176"/>
                    <a:pt x="1726" y="6060"/>
                    <a:pt x="1655" y="5891"/>
                  </a:cubicBezTo>
                  <a:lnTo>
                    <a:pt x="1655" y="5888"/>
                  </a:lnTo>
                  <a:cubicBezTo>
                    <a:pt x="1434" y="5354"/>
                    <a:pt x="1278" y="4750"/>
                    <a:pt x="1150" y="4188"/>
                  </a:cubicBezTo>
                  <a:cubicBezTo>
                    <a:pt x="1019" y="3626"/>
                    <a:pt x="946" y="3050"/>
                    <a:pt x="929" y="2474"/>
                  </a:cubicBezTo>
                  <a:cubicBezTo>
                    <a:pt x="920" y="2068"/>
                    <a:pt x="883" y="1466"/>
                    <a:pt x="1178" y="1140"/>
                  </a:cubicBezTo>
                  <a:cubicBezTo>
                    <a:pt x="1331" y="973"/>
                    <a:pt x="1567" y="961"/>
                    <a:pt x="1780" y="958"/>
                  </a:cubicBezTo>
                  <a:cubicBezTo>
                    <a:pt x="1833" y="957"/>
                    <a:pt x="1885" y="957"/>
                    <a:pt x="1938" y="957"/>
                  </a:cubicBezTo>
                  <a:cubicBezTo>
                    <a:pt x="2212" y="957"/>
                    <a:pt x="2488" y="968"/>
                    <a:pt x="2762" y="973"/>
                  </a:cubicBezTo>
                  <a:cubicBezTo>
                    <a:pt x="2957" y="977"/>
                    <a:pt x="3152" y="980"/>
                    <a:pt x="3346" y="980"/>
                  </a:cubicBezTo>
                  <a:cubicBezTo>
                    <a:pt x="3794" y="980"/>
                    <a:pt x="4240" y="965"/>
                    <a:pt x="4691" y="921"/>
                  </a:cubicBezTo>
                  <a:cubicBezTo>
                    <a:pt x="4981" y="890"/>
                    <a:pt x="5268" y="842"/>
                    <a:pt x="5554" y="777"/>
                  </a:cubicBezTo>
                  <a:cubicBezTo>
                    <a:pt x="5687" y="746"/>
                    <a:pt x="5855" y="694"/>
                    <a:pt x="6011" y="694"/>
                  </a:cubicBezTo>
                  <a:cubicBezTo>
                    <a:pt x="6102" y="694"/>
                    <a:pt x="6188" y="712"/>
                    <a:pt x="6261" y="763"/>
                  </a:cubicBezTo>
                  <a:cubicBezTo>
                    <a:pt x="6465" y="904"/>
                    <a:pt x="6545" y="1271"/>
                    <a:pt x="6616" y="1492"/>
                  </a:cubicBezTo>
                  <a:cubicBezTo>
                    <a:pt x="6712" y="1784"/>
                    <a:pt x="6791" y="2082"/>
                    <a:pt x="6851" y="2386"/>
                  </a:cubicBezTo>
                  <a:cubicBezTo>
                    <a:pt x="6962" y="2962"/>
                    <a:pt x="7004" y="3549"/>
                    <a:pt x="6976" y="4134"/>
                  </a:cubicBezTo>
                  <a:cubicBezTo>
                    <a:pt x="6965" y="4432"/>
                    <a:pt x="6933" y="4727"/>
                    <a:pt x="6882" y="5019"/>
                  </a:cubicBezTo>
                  <a:cubicBezTo>
                    <a:pt x="6840" y="5266"/>
                    <a:pt x="6706" y="5595"/>
                    <a:pt x="6826" y="5837"/>
                  </a:cubicBezTo>
                  <a:cubicBezTo>
                    <a:pt x="6874" y="5939"/>
                    <a:pt x="6966" y="6006"/>
                    <a:pt x="7075" y="6006"/>
                  </a:cubicBezTo>
                  <a:cubicBezTo>
                    <a:pt x="7100" y="6006"/>
                    <a:pt x="7126" y="6003"/>
                    <a:pt x="7152" y="5996"/>
                  </a:cubicBezTo>
                  <a:cubicBezTo>
                    <a:pt x="7390" y="5927"/>
                    <a:pt x="7453" y="5632"/>
                    <a:pt x="7501" y="5428"/>
                  </a:cubicBezTo>
                  <a:cubicBezTo>
                    <a:pt x="7759" y="4307"/>
                    <a:pt x="7719" y="3095"/>
                    <a:pt x="7464" y="1977"/>
                  </a:cubicBezTo>
                  <a:cubicBezTo>
                    <a:pt x="7348" y="1464"/>
                    <a:pt x="7203" y="836"/>
                    <a:pt x="6885" y="408"/>
                  </a:cubicBezTo>
                  <a:cubicBezTo>
                    <a:pt x="6656" y="102"/>
                    <a:pt x="6333" y="1"/>
                    <a:pt x="5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1"/>
            <p:cNvSpPr/>
            <p:nvPr/>
          </p:nvSpPr>
          <p:spPr>
            <a:xfrm>
              <a:off x="846879" y="1487185"/>
              <a:ext cx="682" cy="628"/>
            </a:xfrm>
            <a:custGeom>
              <a:avLst/>
              <a:gdLst/>
              <a:ahLst/>
              <a:cxnLst/>
              <a:rect l="l" t="t" r="r" b="b"/>
              <a:pathLst>
                <a:path w="38" h="35" extrusionOk="0">
                  <a:moveTo>
                    <a:pt x="18" y="1"/>
                  </a:moveTo>
                  <a:cubicBezTo>
                    <a:pt x="1" y="4"/>
                    <a:pt x="1" y="32"/>
                    <a:pt x="18" y="35"/>
                  </a:cubicBezTo>
                  <a:cubicBezTo>
                    <a:pt x="38" y="32"/>
                    <a:pt x="38" y="4"/>
                    <a:pt x="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1"/>
            <p:cNvSpPr/>
            <p:nvPr/>
          </p:nvSpPr>
          <p:spPr>
            <a:xfrm>
              <a:off x="816519" y="1388006"/>
              <a:ext cx="158579" cy="141360"/>
            </a:xfrm>
            <a:custGeom>
              <a:avLst/>
              <a:gdLst/>
              <a:ahLst/>
              <a:cxnLst/>
              <a:rect l="l" t="t" r="r" b="b"/>
              <a:pathLst>
                <a:path w="8832" h="7873" extrusionOk="0">
                  <a:moveTo>
                    <a:pt x="1512" y="0"/>
                  </a:moveTo>
                  <a:cubicBezTo>
                    <a:pt x="1329" y="0"/>
                    <a:pt x="1151" y="19"/>
                    <a:pt x="980" y="67"/>
                  </a:cubicBezTo>
                  <a:cubicBezTo>
                    <a:pt x="338" y="249"/>
                    <a:pt x="1" y="820"/>
                    <a:pt x="63" y="1472"/>
                  </a:cubicBezTo>
                  <a:cubicBezTo>
                    <a:pt x="222" y="3155"/>
                    <a:pt x="889" y="4863"/>
                    <a:pt x="1936" y="6183"/>
                  </a:cubicBezTo>
                  <a:cubicBezTo>
                    <a:pt x="1967" y="6221"/>
                    <a:pt x="2007" y="6237"/>
                    <a:pt x="2048" y="6237"/>
                  </a:cubicBezTo>
                  <a:cubicBezTo>
                    <a:pt x="2156" y="6237"/>
                    <a:pt x="2270" y="6128"/>
                    <a:pt x="2231" y="6013"/>
                  </a:cubicBezTo>
                  <a:lnTo>
                    <a:pt x="2234" y="6013"/>
                  </a:lnTo>
                  <a:cubicBezTo>
                    <a:pt x="1842" y="4883"/>
                    <a:pt x="1465" y="3734"/>
                    <a:pt x="1241" y="2559"/>
                  </a:cubicBezTo>
                  <a:cubicBezTo>
                    <a:pt x="1184" y="2261"/>
                    <a:pt x="1139" y="1960"/>
                    <a:pt x="1102" y="1657"/>
                  </a:cubicBezTo>
                  <a:cubicBezTo>
                    <a:pt x="1079" y="1467"/>
                    <a:pt x="1011" y="1231"/>
                    <a:pt x="1173" y="1092"/>
                  </a:cubicBezTo>
                  <a:cubicBezTo>
                    <a:pt x="1353" y="937"/>
                    <a:pt x="1633" y="904"/>
                    <a:pt x="1905" y="904"/>
                  </a:cubicBezTo>
                  <a:cubicBezTo>
                    <a:pt x="2082" y="904"/>
                    <a:pt x="2256" y="918"/>
                    <a:pt x="2396" y="922"/>
                  </a:cubicBezTo>
                  <a:cubicBezTo>
                    <a:pt x="3732" y="961"/>
                    <a:pt x="5077" y="1072"/>
                    <a:pt x="6411" y="1200"/>
                  </a:cubicBezTo>
                  <a:cubicBezTo>
                    <a:pt x="6684" y="1228"/>
                    <a:pt x="7186" y="1183"/>
                    <a:pt x="7405" y="1356"/>
                  </a:cubicBezTo>
                  <a:cubicBezTo>
                    <a:pt x="7623" y="1526"/>
                    <a:pt x="7643" y="2057"/>
                    <a:pt x="7691" y="2318"/>
                  </a:cubicBezTo>
                  <a:cubicBezTo>
                    <a:pt x="7810" y="2971"/>
                    <a:pt x="7887" y="3632"/>
                    <a:pt x="7918" y="4299"/>
                  </a:cubicBezTo>
                  <a:cubicBezTo>
                    <a:pt x="7978" y="5408"/>
                    <a:pt x="8108" y="6600"/>
                    <a:pt x="7504" y="7576"/>
                  </a:cubicBezTo>
                  <a:cubicBezTo>
                    <a:pt x="7467" y="7645"/>
                    <a:pt x="7490" y="7730"/>
                    <a:pt x="7555" y="7772"/>
                  </a:cubicBezTo>
                  <a:cubicBezTo>
                    <a:pt x="7672" y="7842"/>
                    <a:pt x="7783" y="7873"/>
                    <a:pt x="7887" y="7873"/>
                  </a:cubicBezTo>
                  <a:cubicBezTo>
                    <a:pt x="8234" y="7873"/>
                    <a:pt x="8495" y="7530"/>
                    <a:pt x="8619" y="7173"/>
                  </a:cubicBezTo>
                  <a:cubicBezTo>
                    <a:pt x="8832" y="6558"/>
                    <a:pt x="8784" y="5828"/>
                    <a:pt x="8747" y="5193"/>
                  </a:cubicBezTo>
                  <a:cubicBezTo>
                    <a:pt x="8699" y="4361"/>
                    <a:pt x="8574" y="3547"/>
                    <a:pt x="8437" y="2727"/>
                  </a:cubicBezTo>
                  <a:cubicBezTo>
                    <a:pt x="8372" y="2335"/>
                    <a:pt x="8296" y="1943"/>
                    <a:pt x="8202" y="1557"/>
                  </a:cubicBezTo>
                  <a:cubicBezTo>
                    <a:pt x="8134" y="1271"/>
                    <a:pt x="8043" y="970"/>
                    <a:pt x="7785" y="797"/>
                  </a:cubicBezTo>
                  <a:cubicBezTo>
                    <a:pt x="7527" y="624"/>
                    <a:pt x="7175" y="629"/>
                    <a:pt x="6874" y="604"/>
                  </a:cubicBezTo>
                  <a:cubicBezTo>
                    <a:pt x="6408" y="564"/>
                    <a:pt x="5946" y="527"/>
                    <a:pt x="5483" y="476"/>
                  </a:cubicBezTo>
                  <a:cubicBezTo>
                    <a:pt x="4632" y="383"/>
                    <a:pt x="3783" y="289"/>
                    <a:pt x="2935" y="184"/>
                  </a:cubicBezTo>
                  <a:cubicBezTo>
                    <a:pt x="2489" y="128"/>
                    <a:pt x="1989" y="0"/>
                    <a:pt x="1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1"/>
            <p:cNvSpPr/>
            <p:nvPr/>
          </p:nvSpPr>
          <p:spPr>
            <a:xfrm>
              <a:off x="1021089" y="1392315"/>
              <a:ext cx="132274" cy="116025"/>
            </a:xfrm>
            <a:custGeom>
              <a:avLst/>
              <a:gdLst/>
              <a:ahLst/>
              <a:cxnLst/>
              <a:rect l="l" t="t" r="r" b="b"/>
              <a:pathLst>
                <a:path w="7367" h="6462" extrusionOk="0">
                  <a:moveTo>
                    <a:pt x="2192" y="0"/>
                  </a:moveTo>
                  <a:cubicBezTo>
                    <a:pt x="1480" y="0"/>
                    <a:pt x="776" y="172"/>
                    <a:pt x="361" y="818"/>
                  </a:cubicBezTo>
                  <a:cubicBezTo>
                    <a:pt x="1" y="1380"/>
                    <a:pt x="32" y="2129"/>
                    <a:pt x="46" y="2770"/>
                  </a:cubicBezTo>
                  <a:cubicBezTo>
                    <a:pt x="66" y="3551"/>
                    <a:pt x="202" y="4331"/>
                    <a:pt x="406" y="5086"/>
                  </a:cubicBezTo>
                  <a:cubicBezTo>
                    <a:pt x="428" y="5165"/>
                    <a:pt x="494" y="5201"/>
                    <a:pt x="560" y="5201"/>
                  </a:cubicBezTo>
                  <a:cubicBezTo>
                    <a:pt x="642" y="5201"/>
                    <a:pt x="724" y="5145"/>
                    <a:pt x="724" y="5043"/>
                  </a:cubicBezTo>
                  <a:lnTo>
                    <a:pt x="724" y="5041"/>
                  </a:lnTo>
                  <a:cubicBezTo>
                    <a:pt x="724" y="3988"/>
                    <a:pt x="753" y="2867"/>
                    <a:pt x="968" y="1831"/>
                  </a:cubicBezTo>
                  <a:cubicBezTo>
                    <a:pt x="1048" y="1451"/>
                    <a:pt x="1173" y="1153"/>
                    <a:pt x="1556" y="1005"/>
                  </a:cubicBezTo>
                  <a:cubicBezTo>
                    <a:pt x="1808" y="906"/>
                    <a:pt x="2083" y="878"/>
                    <a:pt x="2355" y="878"/>
                  </a:cubicBezTo>
                  <a:cubicBezTo>
                    <a:pt x="2465" y="878"/>
                    <a:pt x="2574" y="882"/>
                    <a:pt x="2682" y="889"/>
                  </a:cubicBezTo>
                  <a:cubicBezTo>
                    <a:pt x="3715" y="948"/>
                    <a:pt x="4751" y="1090"/>
                    <a:pt x="5753" y="1357"/>
                  </a:cubicBezTo>
                  <a:cubicBezTo>
                    <a:pt x="6218" y="1479"/>
                    <a:pt x="6474" y="1681"/>
                    <a:pt x="6553" y="2169"/>
                  </a:cubicBezTo>
                  <a:cubicBezTo>
                    <a:pt x="6630" y="2643"/>
                    <a:pt x="6599" y="3142"/>
                    <a:pt x="6610" y="3619"/>
                  </a:cubicBezTo>
                  <a:cubicBezTo>
                    <a:pt x="6624" y="4133"/>
                    <a:pt x="6664" y="4652"/>
                    <a:pt x="6618" y="5166"/>
                  </a:cubicBezTo>
                  <a:cubicBezTo>
                    <a:pt x="6601" y="5356"/>
                    <a:pt x="6579" y="5554"/>
                    <a:pt x="6499" y="5733"/>
                  </a:cubicBezTo>
                  <a:cubicBezTo>
                    <a:pt x="6423" y="5909"/>
                    <a:pt x="6284" y="6065"/>
                    <a:pt x="6187" y="6233"/>
                  </a:cubicBezTo>
                  <a:cubicBezTo>
                    <a:pt x="6142" y="6309"/>
                    <a:pt x="6179" y="6431"/>
                    <a:pt x="6275" y="6448"/>
                  </a:cubicBezTo>
                  <a:cubicBezTo>
                    <a:pt x="6328" y="6458"/>
                    <a:pt x="6378" y="6462"/>
                    <a:pt x="6426" y="6462"/>
                  </a:cubicBezTo>
                  <a:cubicBezTo>
                    <a:pt x="7296" y="6462"/>
                    <a:pt x="7367" y="4982"/>
                    <a:pt x="7351" y="4371"/>
                  </a:cubicBezTo>
                  <a:cubicBezTo>
                    <a:pt x="7331" y="3718"/>
                    <a:pt x="7336" y="3057"/>
                    <a:pt x="7291" y="2401"/>
                  </a:cubicBezTo>
                  <a:cubicBezTo>
                    <a:pt x="7257" y="1922"/>
                    <a:pt x="7155" y="1405"/>
                    <a:pt x="6777" y="1068"/>
                  </a:cubicBezTo>
                  <a:cubicBezTo>
                    <a:pt x="6335" y="673"/>
                    <a:pt x="5659" y="602"/>
                    <a:pt x="5106" y="475"/>
                  </a:cubicBezTo>
                  <a:cubicBezTo>
                    <a:pt x="4462" y="321"/>
                    <a:pt x="3815" y="171"/>
                    <a:pt x="3159" y="80"/>
                  </a:cubicBezTo>
                  <a:cubicBezTo>
                    <a:pt x="2853" y="37"/>
                    <a:pt x="2522" y="0"/>
                    <a:pt x="2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1"/>
            <p:cNvSpPr/>
            <p:nvPr/>
          </p:nvSpPr>
          <p:spPr>
            <a:xfrm>
              <a:off x="345167" y="1022172"/>
              <a:ext cx="213826" cy="101823"/>
            </a:xfrm>
            <a:custGeom>
              <a:avLst/>
              <a:gdLst/>
              <a:ahLst/>
              <a:cxnLst/>
              <a:rect l="l" t="t" r="r" b="b"/>
              <a:pathLst>
                <a:path w="11909" h="5671" extrusionOk="0">
                  <a:moveTo>
                    <a:pt x="11001" y="1"/>
                  </a:moveTo>
                  <a:cubicBezTo>
                    <a:pt x="10827" y="1"/>
                    <a:pt x="10653" y="133"/>
                    <a:pt x="10643" y="343"/>
                  </a:cubicBezTo>
                  <a:cubicBezTo>
                    <a:pt x="10628" y="607"/>
                    <a:pt x="9814" y="703"/>
                    <a:pt x="9573" y="797"/>
                  </a:cubicBezTo>
                  <a:cubicBezTo>
                    <a:pt x="9147" y="962"/>
                    <a:pt x="8736" y="1163"/>
                    <a:pt x="8344" y="1393"/>
                  </a:cubicBezTo>
                  <a:cubicBezTo>
                    <a:pt x="7473" y="1907"/>
                    <a:pt x="6712" y="2576"/>
                    <a:pt x="5895" y="3169"/>
                  </a:cubicBezTo>
                  <a:cubicBezTo>
                    <a:pt x="5052" y="3785"/>
                    <a:pt x="4169" y="4271"/>
                    <a:pt x="3159" y="4554"/>
                  </a:cubicBezTo>
                  <a:cubicBezTo>
                    <a:pt x="2640" y="4699"/>
                    <a:pt x="2123" y="4688"/>
                    <a:pt x="1593" y="4739"/>
                  </a:cubicBezTo>
                  <a:cubicBezTo>
                    <a:pt x="1062" y="4790"/>
                    <a:pt x="599" y="4972"/>
                    <a:pt x="89" y="5102"/>
                  </a:cubicBezTo>
                  <a:cubicBezTo>
                    <a:pt x="1" y="5128"/>
                    <a:pt x="18" y="5261"/>
                    <a:pt x="111" y="5264"/>
                  </a:cubicBezTo>
                  <a:lnTo>
                    <a:pt x="114" y="5264"/>
                  </a:lnTo>
                  <a:cubicBezTo>
                    <a:pt x="682" y="5272"/>
                    <a:pt x="1215" y="5593"/>
                    <a:pt x="1780" y="5653"/>
                  </a:cubicBezTo>
                  <a:cubicBezTo>
                    <a:pt x="1898" y="5665"/>
                    <a:pt x="2019" y="5671"/>
                    <a:pt x="2140" y="5671"/>
                  </a:cubicBezTo>
                  <a:cubicBezTo>
                    <a:pt x="2628" y="5671"/>
                    <a:pt x="3132" y="5576"/>
                    <a:pt x="3582" y="5428"/>
                  </a:cubicBezTo>
                  <a:cubicBezTo>
                    <a:pt x="4714" y="5062"/>
                    <a:pt x="5699" y="4265"/>
                    <a:pt x="6633" y="3553"/>
                  </a:cubicBezTo>
                  <a:cubicBezTo>
                    <a:pt x="7535" y="2866"/>
                    <a:pt x="8440" y="2128"/>
                    <a:pt x="9471" y="1643"/>
                  </a:cubicBezTo>
                  <a:cubicBezTo>
                    <a:pt x="9990" y="1399"/>
                    <a:pt x="11908" y="1177"/>
                    <a:pt x="11290" y="167"/>
                  </a:cubicBezTo>
                  <a:cubicBezTo>
                    <a:pt x="11219" y="52"/>
                    <a:pt x="11110" y="1"/>
                    <a:pt x="11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1"/>
            <p:cNvSpPr/>
            <p:nvPr/>
          </p:nvSpPr>
          <p:spPr>
            <a:xfrm>
              <a:off x="1193664" y="1223671"/>
              <a:ext cx="63094" cy="114499"/>
            </a:xfrm>
            <a:custGeom>
              <a:avLst/>
              <a:gdLst/>
              <a:ahLst/>
              <a:cxnLst/>
              <a:rect l="l" t="t" r="r" b="b"/>
              <a:pathLst>
                <a:path w="3514" h="6377" extrusionOk="0">
                  <a:moveTo>
                    <a:pt x="3437" y="0"/>
                  </a:moveTo>
                  <a:cubicBezTo>
                    <a:pt x="3413" y="0"/>
                    <a:pt x="3390" y="14"/>
                    <a:pt x="3383" y="46"/>
                  </a:cubicBezTo>
                  <a:cubicBezTo>
                    <a:pt x="3111" y="1218"/>
                    <a:pt x="2699" y="2350"/>
                    <a:pt x="2120" y="3403"/>
                  </a:cubicBezTo>
                  <a:cubicBezTo>
                    <a:pt x="1845" y="3908"/>
                    <a:pt x="1538" y="4396"/>
                    <a:pt x="1204" y="4862"/>
                  </a:cubicBezTo>
                  <a:cubicBezTo>
                    <a:pt x="849" y="5353"/>
                    <a:pt x="415" y="5775"/>
                    <a:pt x="49" y="6252"/>
                  </a:cubicBezTo>
                  <a:cubicBezTo>
                    <a:pt x="1" y="6315"/>
                    <a:pt x="64" y="6376"/>
                    <a:pt x="127" y="6376"/>
                  </a:cubicBezTo>
                  <a:cubicBezTo>
                    <a:pt x="147" y="6376"/>
                    <a:pt x="166" y="6370"/>
                    <a:pt x="182" y="6357"/>
                  </a:cubicBezTo>
                  <a:cubicBezTo>
                    <a:pt x="625" y="5991"/>
                    <a:pt x="982" y="5489"/>
                    <a:pt x="1317" y="5029"/>
                  </a:cubicBezTo>
                  <a:cubicBezTo>
                    <a:pt x="1686" y="4532"/>
                    <a:pt x="2015" y="4007"/>
                    <a:pt x="2302" y="3462"/>
                  </a:cubicBezTo>
                  <a:cubicBezTo>
                    <a:pt x="2861" y="2395"/>
                    <a:pt x="3267" y="1257"/>
                    <a:pt x="3505" y="80"/>
                  </a:cubicBezTo>
                  <a:cubicBezTo>
                    <a:pt x="3514" y="32"/>
                    <a:pt x="3474" y="0"/>
                    <a:pt x="3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1"/>
            <p:cNvSpPr/>
            <p:nvPr/>
          </p:nvSpPr>
          <p:spPr>
            <a:xfrm>
              <a:off x="1228873" y="1266995"/>
              <a:ext cx="29698" cy="41979"/>
            </a:xfrm>
            <a:custGeom>
              <a:avLst/>
              <a:gdLst/>
              <a:ahLst/>
              <a:cxnLst/>
              <a:rect l="l" t="t" r="r" b="b"/>
              <a:pathLst>
                <a:path w="1654" h="2338" extrusionOk="0">
                  <a:moveTo>
                    <a:pt x="1577" y="1"/>
                  </a:moveTo>
                  <a:cubicBezTo>
                    <a:pt x="1560" y="1"/>
                    <a:pt x="1543" y="9"/>
                    <a:pt x="1533" y="31"/>
                  </a:cubicBezTo>
                  <a:lnTo>
                    <a:pt x="1530" y="31"/>
                  </a:lnTo>
                  <a:cubicBezTo>
                    <a:pt x="1314" y="437"/>
                    <a:pt x="1073" y="825"/>
                    <a:pt x="806" y="1200"/>
                  </a:cubicBezTo>
                  <a:cubicBezTo>
                    <a:pt x="670" y="1384"/>
                    <a:pt x="528" y="1566"/>
                    <a:pt x="381" y="1745"/>
                  </a:cubicBezTo>
                  <a:cubicBezTo>
                    <a:pt x="310" y="1827"/>
                    <a:pt x="239" y="1912"/>
                    <a:pt x="168" y="1994"/>
                  </a:cubicBezTo>
                  <a:cubicBezTo>
                    <a:pt x="97" y="2077"/>
                    <a:pt x="0" y="2151"/>
                    <a:pt x="0" y="2261"/>
                  </a:cubicBezTo>
                  <a:cubicBezTo>
                    <a:pt x="0" y="2304"/>
                    <a:pt x="34" y="2338"/>
                    <a:pt x="77" y="2338"/>
                  </a:cubicBezTo>
                  <a:cubicBezTo>
                    <a:pt x="182" y="2324"/>
                    <a:pt x="241" y="2244"/>
                    <a:pt x="310" y="2165"/>
                  </a:cubicBezTo>
                  <a:cubicBezTo>
                    <a:pt x="383" y="2077"/>
                    <a:pt x="460" y="1986"/>
                    <a:pt x="531" y="1895"/>
                  </a:cubicBezTo>
                  <a:cubicBezTo>
                    <a:pt x="673" y="1708"/>
                    <a:pt x="809" y="1518"/>
                    <a:pt x="940" y="1322"/>
                  </a:cubicBezTo>
                  <a:cubicBezTo>
                    <a:pt x="1204" y="930"/>
                    <a:pt x="1433" y="519"/>
                    <a:pt x="1632" y="90"/>
                  </a:cubicBezTo>
                  <a:cubicBezTo>
                    <a:pt x="1653" y="43"/>
                    <a:pt x="1615" y="1"/>
                    <a:pt x="1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1"/>
            <p:cNvSpPr/>
            <p:nvPr/>
          </p:nvSpPr>
          <p:spPr>
            <a:xfrm>
              <a:off x="1189427" y="1343246"/>
              <a:ext cx="116205" cy="18332"/>
            </a:xfrm>
            <a:custGeom>
              <a:avLst/>
              <a:gdLst/>
              <a:ahLst/>
              <a:cxnLst/>
              <a:rect l="l" t="t" r="r" b="b"/>
              <a:pathLst>
                <a:path w="6472" h="1021" extrusionOk="0">
                  <a:moveTo>
                    <a:pt x="6352" y="0"/>
                  </a:moveTo>
                  <a:cubicBezTo>
                    <a:pt x="6349" y="0"/>
                    <a:pt x="6346" y="1"/>
                    <a:pt x="6343" y="1"/>
                  </a:cubicBezTo>
                  <a:cubicBezTo>
                    <a:pt x="6108" y="21"/>
                    <a:pt x="5884" y="106"/>
                    <a:pt x="5657" y="168"/>
                  </a:cubicBezTo>
                  <a:cubicBezTo>
                    <a:pt x="5393" y="242"/>
                    <a:pt x="5126" y="310"/>
                    <a:pt x="4856" y="370"/>
                  </a:cubicBezTo>
                  <a:cubicBezTo>
                    <a:pt x="4317" y="492"/>
                    <a:pt x="3769" y="583"/>
                    <a:pt x="3219" y="645"/>
                  </a:cubicBezTo>
                  <a:cubicBezTo>
                    <a:pt x="2705" y="702"/>
                    <a:pt x="2189" y="733"/>
                    <a:pt x="1669" y="739"/>
                  </a:cubicBezTo>
                  <a:cubicBezTo>
                    <a:pt x="1593" y="740"/>
                    <a:pt x="1517" y="741"/>
                    <a:pt x="1441" y="741"/>
                  </a:cubicBezTo>
                  <a:cubicBezTo>
                    <a:pt x="1243" y="741"/>
                    <a:pt x="1045" y="736"/>
                    <a:pt x="846" y="730"/>
                  </a:cubicBezTo>
                  <a:cubicBezTo>
                    <a:pt x="689" y="723"/>
                    <a:pt x="528" y="703"/>
                    <a:pt x="370" y="703"/>
                  </a:cubicBezTo>
                  <a:cubicBezTo>
                    <a:pt x="277" y="703"/>
                    <a:pt x="185" y="710"/>
                    <a:pt x="94" y="730"/>
                  </a:cubicBezTo>
                  <a:cubicBezTo>
                    <a:pt x="1" y="750"/>
                    <a:pt x="21" y="872"/>
                    <a:pt x="94" y="903"/>
                  </a:cubicBezTo>
                  <a:cubicBezTo>
                    <a:pt x="327" y="1000"/>
                    <a:pt x="600" y="991"/>
                    <a:pt x="846" y="1003"/>
                  </a:cubicBezTo>
                  <a:cubicBezTo>
                    <a:pt x="1076" y="1014"/>
                    <a:pt x="1305" y="1020"/>
                    <a:pt x="1533" y="1020"/>
                  </a:cubicBezTo>
                  <a:cubicBezTo>
                    <a:pt x="1579" y="1020"/>
                    <a:pt x="1624" y="1020"/>
                    <a:pt x="1669" y="1020"/>
                  </a:cubicBezTo>
                  <a:cubicBezTo>
                    <a:pt x="2220" y="1014"/>
                    <a:pt x="2771" y="980"/>
                    <a:pt x="3315" y="912"/>
                  </a:cubicBezTo>
                  <a:cubicBezTo>
                    <a:pt x="3826" y="852"/>
                    <a:pt x="4334" y="767"/>
                    <a:pt x="4836" y="659"/>
                  </a:cubicBezTo>
                  <a:cubicBezTo>
                    <a:pt x="5106" y="600"/>
                    <a:pt x="5373" y="534"/>
                    <a:pt x="5637" y="460"/>
                  </a:cubicBezTo>
                  <a:cubicBezTo>
                    <a:pt x="5892" y="390"/>
                    <a:pt x="6167" y="330"/>
                    <a:pt x="6394" y="191"/>
                  </a:cubicBezTo>
                  <a:cubicBezTo>
                    <a:pt x="6472" y="141"/>
                    <a:pt x="6450" y="0"/>
                    <a:pt x="6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1"/>
            <p:cNvSpPr/>
            <p:nvPr/>
          </p:nvSpPr>
          <p:spPr>
            <a:xfrm>
              <a:off x="1206502" y="1371524"/>
              <a:ext cx="49484" cy="7056"/>
            </a:xfrm>
            <a:custGeom>
              <a:avLst/>
              <a:gdLst/>
              <a:ahLst/>
              <a:cxnLst/>
              <a:rect l="l" t="t" r="r" b="b"/>
              <a:pathLst>
                <a:path w="2756" h="393" extrusionOk="0">
                  <a:moveTo>
                    <a:pt x="2536" y="0"/>
                  </a:moveTo>
                  <a:cubicBezTo>
                    <a:pt x="2385" y="0"/>
                    <a:pt x="2232" y="39"/>
                    <a:pt x="2081" y="60"/>
                  </a:cubicBezTo>
                  <a:cubicBezTo>
                    <a:pt x="1854" y="94"/>
                    <a:pt x="1627" y="120"/>
                    <a:pt x="1400" y="143"/>
                  </a:cubicBezTo>
                  <a:cubicBezTo>
                    <a:pt x="1178" y="163"/>
                    <a:pt x="957" y="180"/>
                    <a:pt x="735" y="199"/>
                  </a:cubicBezTo>
                  <a:cubicBezTo>
                    <a:pt x="514" y="219"/>
                    <a:pt x="296" y="253"/>
                    <a:pt x="71" y="265"/>
                  </a:cubicBezTo>
                  <a:cubicBezTo>
                    <a:pt x="0" y="265"/>
                    <a:pt x="0" y="367"/>
                    <a:pt x="71" y="367"/>
                  </a:cubicBezTo>
                  <a:cubicBezTo>
                    <a:pt x="280" y="372"/>
                    <a:pt x="488" y="393"/>
                    <a:pt x="697" y="393"/>
                  </a:cubicBezTo>
                  <a:cubicBezTo>
                    <a:pt x="710" y="393"/>
                    <a:pt x="723" y="393"/>
                    <a:pt x="735" y="392"/>
                  </a:cubicBezTo>
                  <a:cubicBezTo>
                    <a:pt x="965" y="392"/>
                    <a:pt x="1195" y="378"/>
                    <a:pt x="1425" y="358"/>
                  </a:cubicBezTo>
                  <a:cubicBezTo>
                    <a:pt x="1644" y="338"/>
                    <a:pt x="1865" y="316"/>
                    <a:pt x="2083" y="290"/>
                  </a:cubicBezTo>
                  <a:cubicBezTo>
                    <a:pt x="2291" y="265"/>
                    <a:pt x="2523" y="262"/>
                    <a:pt x="2705" y="154"/>
                  </a:cubicBezTo>
                  <a:cubicBezTo>
                    <a:pt x="2756" y="120"/>
                    <a:pt x="2750" y="29"/>
                    <a:pt x="2685" y="15"/>
                  </a:cubicBezTo>
                  <a:cubicBezTo>
                    <a:pt x="2636" y="4"/>
                    <a:pt x="2586" y="0"/>
                    <a:pt x="2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1"/>
            <p:cNvSpPr/>
            <p:nvPr/>
          </p:nvSpPr>
          <p:spPr>
            <a:xfrm>
              <a:off x="1208728" y="1392369"/>
              <a:ext cx="34833" cy="5907"/>
            </a:xfrm>
            <a:custGeom>
              <a:avLst/>
              <a:gdLst/>
              <a:ahLst/>
              <a:cxnLst/>
              <a:rect l="l" t="t" r="r" b="b"/>
              <a:pathLst>
                <a:path w="1940" h="329" extrusionOk="0">
                  <a:moveTo>
                    <a:pt x="1770" y="1"/>
                  </a:moveTo>
                  <a:cubicBezTo>
                    <a:pt x="1683" y="1"/>
                    <a:pt x="1587" y="28"/>
                    <a:pt x="1514" y="40"/>
                  </a:cubicBezTo>
                  <a:cubicBezTo>
                    <a:pt x="1358" y="66"/>
                    <a:pt x="1202" y="83"/>
                    <a:pt x="1046" y="91"/>
                  </a:cubicBezTo>
                  <a:cubicBezTo>
                    <a:pt x="874" y="104"/>
                    <a:pt x="702" y="110"/>
                    <a:pt x="530" y="110"/>
                  </a:cubicBezTo>
                  <a:cubicBezTo>
                    <a:pt x="389" y="110"/>
                    <a:pt x="248" y="106"/>
                    <a:pt x="109" y="97"/>
                  </a:cubicBezTo>
                  <a:cubicBezTo>
                    <a:pt x="107" y="97"/>
                    <a:pt x="106" y="97"/>
                    <a:pt x="104" y="97"/>
                  </a:cubicBezTo>
                  <a:cubicBezTo>
                    <a:pt x="18" y="97"/>
                    <a:pt x="0" y="239"/>
                    <a:pt x="86" y="253"/>
                  </a:cubicBezTo>
                  <a:lnTo>
                    <a:pt x="86" y="256"/>
                  </a:lnTo>
                  <a:cubicBezTo>
                    <a:pt x="341" y="304"/>
                    <a:pt x="601" y="328"/>
                    <a:pt x="860" y="328"/>
                  </a:cubicBezTo>
                  <a:cubicBezTo>
                    <a:pt x="922" y="328"/>
                    <a:pt x="984" y="327"/>
                    <a:pt x="1046" y="324"/>
                  </a:cubicBezTo>
                  <a:cubicBezTo>
                    <a:pt x="1199" y="315"/>
                    <a:pt x="1355" y="298"/>
                    <a:pt x="1508" y="273"/>
                  </a:cubicBezTo>
                  <a:cubicBezTo>
                    <a:pt x="1588" y="264"/>
                    <a:pt x="1664" y="250"/>
                    <a:pt x="1738" y="230"/>
                  </a:cubicBezTo>
                  <a:cubicBezTo>
                    <a:pt x="1806" y="210"/>
                    <a:pt x="1894" y="185"/>
                    <a:pt x="1925" y="120"/>
                  </a:cubicBezTo>
                  <a:cubicBezTo>
                    <a:pt x="1940" y="94"/>
                    <a:pt x="1937" y="63"/>
                    <a:pt x="1917" y="43"/>
                  </a:cubicBezTo>
                  <a:cubicBezTo>
                    <a:pt x="1876" y="11"/>
                    <a:pt x="1825" y="1"/>
                    <a:pt x="17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1"/>
            <p:cNvSpPr/>
            <p:nvPr/>
          </p:nvSpPr>
          <p:spPr>
            <a:xfrm>
              <a:off x="1191887" y="1458440"/>
              <a:ext cx="72000" cy="11653"/>
            </a:xfrm>
            <a:custGeom>
              <a:avLst/>
              <a:gdLst/>
              <a:ahLst/>
              <a:cxnLst/>
              <a:rect l="l" t="t" r="r" b="b"/>
              <a:pathLst>
                <a:path w="4010" h="649" extrusionOk="0">
                  <a:moveTo>
                    <a:pt x="74" y="0"/>
                  </a:moveTo>
                  <a:cubicBezTo>
                    <a:pt x="24" y="0"/>
                    <a:pt x="0" y="69"/>
                    <a:pt x="45" y="98"/>
                  </a:cubicBezTo>
                  <a:lnTo>
                    <a:pt x="48" y="98"/>
                  </a:lnTo>
                  <a:cubicBezTo>
                    <a:pt x="647" y="415"/>
                    <a:pt x="1314" y="543"/>
                    <a:pt x="1986" y="608"/>
                  </a:cubicBezTo>
                  <a:cubicBezTo>
                    <a:pt x="2327" y="640"/>
                    <a:pt x="2673" y="648"/>
                    <a:pt x="3014" y="648"/>
                  </a:cubicBezTo>
                  <a:cubicBezTo>
                    <a:pt x="3198" y="648"/>
                    <a:pt x="3383" y="645"/>
                    <a:pt x="3564" y="642"/>
                  </a:cubicBezTo>
                  <a:cubicBezTo>
                    <a:pt x="3582" y="642"/>
                    <a:pt x="3599" y="642"/>
                    <a:pt x="3616" y="642"/>
                  </a:cubicBezTo>
                  <a:cubicBezTo>
                    <a:pt x="3625" y="642"/>
                    <a:pt x="3634" y="642"/>
                    <a:pt x="3642" y="642"/>
                  </a:cubicBezTo>
                  <a:cubicBezTo>
                    <a:pt x="3760" y="642"/>
                    <a:pt x="3869" y="639"/>
                    <a:pt x="3964" y="560"/>
                  </a:cubicBezTo>
                  <a:cubicBezTo>
                    <a:pt x="4010" y="523"/>
                    <a:pt x="3987" y="458"/>
                    <a:pt x="3950" y="430"/>
                  </a:cubicBezTo>
                  <a:cubicBezTo>
                    <a:pt x="3884" y="382"/>
                    <a:pt x="3808" y="370"/>
                    <a:pt x="3730" y="370"/>
                  </a:cubicBezTo>
                  <a:cubicBezTo>
                    <a:pt x="3664" y="370"/>
                    <a:pt x="3595" y="379"/>
                    <a:pt x="3530" y="381"/>
                  </a:cubicBezTo>
                  <a:cubicBezTo>
                    <a:pt x="3360" y="387"/>
                    <a:pt x="3187" y="390"/>
                    <a:pt x="3014" y="393"/>
                  </a:cubicBezTo>
                  <a:cubicBezTo>
                    <a:pt x="2973" y="393"/>
                    <a:pt x="2932" y="393"/>
                    <a:pt x="2892" y="393"/>
                  </a:cubicBezTo>
                  <a:cubicBezTo>
                    <a:pt x="2612" y="393"/>
                    <a:pt x="2332" y="385"/>
                    <a:pt x="2052" y="370"/>
                  </a:cubicBezTo>
                  <a:cubicBezTo>
                    <a:pt x="1385" y="330"/>
                    <a:pt x="724" y="208"/>
                    <a:pt x="85" y="1"/>
                  </a:cubicBezTo>
                  <a:cubicBezTo>
                    <a:pt x="81" y="0"/>
                    <a:pt x="7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1"/>
            <p:cNvSpPr/>
            <p:nvPr/>
          </p:nvSpPr>
          <p:spPr>
            <a:xfrm>
              <a:off x="1202211" y="1446932"/>
              <a:ext cx="26160" cy="5602"/>
            </a:xfrm>
            <a:custGeom>
              <a:avLst/>
              <a:gdLst/>
              <a:ahLst/>
              <a:cxnLst/>
              <a:rect l="l" t="t" r="r" b="b"/>
              <a:pathLst>
                <a:path w="1457" h="312" extrusionOk="0">
                  <a:moveTo>
                    <a:pt x="1179" y="1"/>
                  </a:moveTo>
                  <a:cubicBezTo>
                    <a:pt x="1062" y="1"/>
                    <a:pt x="949" y="12"/>
                    <a:pt x="835" y="18"/>
                  </a:cubicBezTo>
                  <a:cubicBezTo>
                    <a:pt x="777" y="19"/>
                    <a:pt x="720" y="20"/>
                    <a:pt x="663" y="20"/>
                  </a:cubicBezTo>
                  <a:cubicBezTo>
                    <a:pt x="606" y="20"/>
                    <a:pt x="549" y="19"/>
                    <a:pt x="492" y="18"/>
                  </a:cubicBezTo>
                  <a:cubicBezTo>
                    <a:pt x="370" y="15"/>
                    <a:pt x="248" y="12"/>
                    <a:pt x="126" y="6"/>
                  </a:cubicBezTo>
                  <a:cubicBezTo>
                    <a:pt x="123" y="6"/>
                    <a:pt x="121" y="6"/>
                    <a:pt x="118" y="6"/>
                  </a:cubicBezTo>
                  <a:cubicBezTo>
                    <a:pt x="14" y="6"/>
                    <a:pt x="1" y="166"/>
                    <a:pt x="100" y="197"/>
                  </a:cubicBezTo>
                  <a:cubicBezTo>
                    <a:pt x="217" y="231"/>
                    <a:pt x="336" y="259"/>
                    <a:pt x="455" y="279"/>
                  </a:cubicBezTo>
                  <a:cubicBezTo>
                    <a:pt x="574" y="293"/>
                    <a:pt x="691" y="304"/>
                    <a:pt x="810" y="307"/>
                  </a:cubicBezTo>
                  <a:cubicBezTo>
                    <a:pt x="847" y="310"/>
                    <a:pt x="884" y="311"/>
                    <a:pt x="921" y="311"/>
                  </a:cubicBezTo>
                  <a:cubicBezTo>
                    <a:pt x="1004" y="311"/>
                    <a:pt x="1088" y="305"/>
                    <a:pt x="1170" y="293"/>
                  </a:cubicBezTo>
                  <a:cubicBezTo>
                    <a:pt x="1267" y="273"/>
                    <a:pt x="1454" y="259"/>
                    <a:pt x="1457" y="126"/>
                  </a:cubicBezTo>
                  <a:cubicBezTo>
                    <a:pt x="1457" y="8"/>
                    <a:pt x="1334" y="1"/>
                    <a:pt x="1238" y="1"/>
                  </a:cubicBezTo>
                  <a:cubicBezTo>
                    <a:pt x="1226" y="1"/>
                    <a:pt x="1214" y="1"/>
                    <a:pt x="1203" y="1"/>
                  </a:cubicBezTo>
                  <a:cubicBezTo>
                    <a:pt x="1194" y="1"/>
                    <a:pt x="1186" y="1"/>
                    <a:pt x="1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1"/>
            <p:cNvSpPr/>
            <p:nvPr/>
          </p:nvSpPr>
          <p:spPr>
            <a:xfrm>
              <a:off x="1254655" y="1389873"/>
              <a:ext cx="12604" cy="4255"/>
            </a:xfrm>
            <a:custGeom>
              <a:avLst/>
              <a:gdLst/>
              <a:ahLst/>
              <a:cxnLst/>
              <a:rect l="l" t="t" r="r" b="b"/>
              <a:pathLst>
                <a:path w="702" h="237" extrusionOk="0">
                  <a:moveTo>
                    <a:pt x="107" y="55"/>
                  </a:moveTo>
                  <a:cubicBezTo>
                    <a:pt x="105" y="56"/>
                    <a:pt x="103" y="56"/>
                    <a:pt x="103" y="56"/>
                  </a:cubicBezTo>
                  <a:cubicBezTo>
                    <a:pt x="103" y="56"/>
                    <a:pt x="104" y="56"/>
                    <a:pt x="107" y="55"/>
                  </a:cubicBezTo>
                  <a:close/>
                  <a:moveTo>
                    <a:pt x="650" y="0"/>
                  </a:moveTo>
                  <a:cubicBezTo>
                    <a:pt x="604" y="0"/>
                    <a:pt x="559" y="11"/>
                    <a:pt x="511" y="14"/>
                  </a:cubicBezTo>
                  <a:lnTo>
                    <a:pt x="511" y="14"/>
                  </a:lnTo>
                  <a:cubicBezTo>
                    <a:pt x="493" y="7"/>
                    <a:pt x="472" y="5"/>
                    <a:pt x="451" y="5"/>
                  </a:cubicBezTo>
                  <a:cubicBezTo>
                    <a:pt x="439" y="5"/>
                    <a:pt x="426" y="5"/>
                    <a:pt x="415" y="6"/>
                  </a:cubicBezTo>
                  <a:cubicBezTo>
                    <a:pt x="380" y="9"/>
                    <a:pt x="344" y="15"/>
                    <a:pt x="310" y="17"/>
                  </a:cubicBezTo>
                  <a:cubicBezTo>
                    <a:pt x="267" y="20"/>
                    <a:pt x="227" y="32"/>
                    <a:pt x="185" y="40"/>
                  </a:cubicBezTo>
                  <a:lnTo>
                    <a:pt x="162" y="43"/>
                  </a:lnTo>
                  <a:lnTo>
                    <a:pt x="151" y="43"/>
                  </a:lnTo>
                  <a:cubicBezTo>
                    <a:pt x="139" y="43"/>
                    <a:pt x="125" y="46"/>
                    <a:pt x="114" y="51"/>
                  </a:cubicBezTo>
                  <a:cubicBezTo>
                    <a:pt x="111" y="53"/>
                    <a:pt x="109" y="54"/>
                    <a:pt x="107" y="54"/>
                  </a:cubicBezTo>
                  <a:lnTo>
                    <a:pt x="107" y="54"/>
                  </a:lnTo>
                  <a:cubicBezTo>
                    <a:pt x="96" y="57"/>
                    <a:pt x="88" y="57"/>
                    <a:pt x="77" y="60"/>
                  </a:cubicBezTo>
                  <a:cubicBezTo>
                    <a:pt x="0" y="71"/>
                    <a:pt x="3" y="202"/>
                    <a:pt x="77" y="213"/>
                  </a:cubicBezTo>
                  <a:lnTo>
                    <a:pt x="80" y="213"/>
                  </a:lnTo>
                  <a:cubicBezTo>
                    <a:pt x="88" y="216"/>
                    <a:pt x="100" y="219"/>
                    <a:pt x="108" y="219"/>
                  </a:cubicBezTo>
                  <a:cubicBezTo>
                    <a:pt x="106" y="218"/>
                    <a:pt x="104" y="217"/>
                    <a:pt x="105" y="217"/>
                  </a:cubicBezTo>
                  <a:lnTo>
                    <a:pt x="105" y="217"/>
                  </a:lnTo>
                  <a:cubicBezTo>
                    <a:pt x="105" y="217"/>
                    <a:pt x="108" y="218"/>
                    <a:pt x="117" y="222"/>
                  </a:cubicBezTo>
                  <a:cubicBezTo>
                    <a:pt x="125" y="227"/>
                    <a:pt x="139" y="230"/>
                    <a:pt x="151" y="230"/>
                  </a:cubicBezTo>
                  <a:cubicBezTo>
                    <a:pt x="168" y="233"/>
                    <a:pt x="188" y="233"/>
                    <a:pt x="202" y="233"/>
                  </a:cubicBezTo>
                  <a:cubicBezTo>
                    <a:pt x="222" y="235"/>
                    <a:pt x="242" y="236"/>
                    <a:pt x="263" y="236"/>
                  </a:cubicBezTo>
                  <a:cubicBezTo>
                    <a:pt x="325" y="236"/>
                    <a:pt x="389" y="226"/>
                    <a:pt x="449" y="205"/>
                  </a:cubicBezTo>
                  <a:cubicBezTo>
                    <a:pt x="481" y="192"/>
                    <a:pt x="519" y="177"/>
                    <a:pt x="542" y="151"/>
                  </a:cubicBezTo>
                  <a:lnTo>
                    <a:pt x="542" y="151"/>
                  </a:lnTo>
                  <a:cubicBezTo>
                    <a:pt x="590" y="127"/>
                    <a:pt x="635" y="99"/>
                    <a:pt x="678" y="68"/>
                  </a:cubicBezTo>
                  <a:cubicBezTo>
                    <a:pt x="701" y="43"/>
                    <a:pt x="684" y="0"/>
                    <a:pt x="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1"/>
            <p:cNvSpPr/>
            <p:nvPr/>
          </p:nvSpPr>
          <p:spPr>
            <a:xfrm>
              <a:off x="1259126" y="1187368"/>
              <a:ext cx="5638" cy="19086"/>
            </a:xfrm>
            <a:custGeom>
              <a:avLst/>
              <a:gdLst/>
              <a:ahLst/>
              <a:cxnLst/>
              <a:rect l="l" t="t" r="r" b="b"/>
              <a:pathLst>
                <a:path w="314" h="1063" extrusionOk="0">
                  <a:moveTo>
                    <a:pt x="229" y="0"/>
                  </a:moveTo>
                  <a:cubicBezTo>
                    <a:pt x="193" y="0"/>
                    <a:pt x="157" y="24"/>
                    <a:pt x="157" y="73"/>
                  </a:cubicBezTo>
                  <a:cubicBezTo>
                    <a:pt x="149" y="144"/>
                    <a:pt x="134" y="217"/>
                    <a:pt x="123" y="291"/>
                  </a:cubicBezTo>
                  <a:cubicBezTo>
                    <a:pt x="109" y="365"/>
                    <a:pt x="95" y="439"/>
                    <a:pt x="80" y="513"/>
                  </a:cubicBezTo>
                  <a:cubicBezTo>
                    <a:pt x="66" y="586"/>
                    <a:pt x="55" y="654"/>
                    <a:pt x="41" y="725"/>
                  </a:cubicBezTo>
                  <a:cubicBezTo>
                    <a:pt x="29" y="783"/>
                    <a:pt x="0" y="877"/>
                    <a:pt x="27" y="941"/>
                  </a:cubicBezTo>
                  <a:lnTo>
                    <a:pt x="27" y="941"/>
                  </a:lnTo>
                  <a:cubicBezTo>
                    <a:pt x="29" y="980"/>
                    <a:pt x="30" y="1022"/>
                    <a:pt x="61" y="1052"/>
                  </a:cubicBezTo>
                  <a:cubicBezTo>
                    <a:pt x="67" y="1058"/>
                    <a:pt x="77" y="1063"/>
                    <a:pt x="88" y="1063"/>
                  </a:cubicBezTo>
                  <a:cubicBezTo>
                    <a:pt x="92" y="1063"/>
                    <a:pt x="96" y="1062"/>
                    <a:pt x="100" y="1060"/>
                  </a:cubicBezTo>
                  <a:cubicBezTo>
                    <a:pt x="141" y="1051"/>
                    <a:pt x="163" y="1014"/>
                    <a:pt x="183" y="980"/>
                  </a:cubicBezTo>
                  <a:lnTo>
                    <a:pt x="183" y="980"/>
                  </a:lnTo>
                  <a:cubicBezTo>
                    <a:pt x="235" y="938"/>
                    <a:pt x="251" y="847"/>
                    <a:pt x="265" y="785"/>
                  </a:cubicBezTo>
                  <a:cubicBezTo>
                    <a:pt x="282" y="706"/>
                    <a:pt x="293" y="623"/>
                    <a:pt x="302" y="541"/>
                  </a:cubicBezTo>
                  <a:cubicBezTo>
                    <a:pt x="310" y="464"/>
                    <a:pt x="313" y="385"/>
                    <a:pt x="313" y="305"/>
                  </a:cubicBezTo>
                  <a:cubicBezTo>
                    <a:pt x="313" y="229"/>
                    <a:pt x="305" y="149"/>
                    <a:pt x="302" y="73"/>
                  </a:cubicBezTo>
                  <a:cubicBezTo>
                    <a:pt x="302" y="24"/>
                    <a:pt x="266" y="0"/>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1"/>
            <p:cNvSpPr/>
            <p:nvPr/>
          </p:nvSpPr>
          <p:spPr>
            <a:xfrm>
              <a:off x="1154740" y="1310318"/>
              <a:ext cx="32624" cy="25676"/>
            </a:xfrm>
            <a:custGeom>
              <a:avLst/>
              <a:gdLst/>
              <a:ahLst/>
              <a:cxnLst/>
              <a:rect l="l" t="t" r="r" b="b"/>
              <a:pathLst>
                <a:path w="1817" h="1430" extrusionOk="0">
                  <a:moveTo>
                    <a:pt x="1660" y="0"/>
                  </a:moveTo>
                  <a:cubicBezTo>
                    <a:pt x="1629" y="0"/>
                    <a:pt x="1598" y="11"/>
                    <a:pt x="1572" y="36"/>
                  </a:cubicBezTo>
                  <a:cubicBezTo>
                    <a:pt x="1507" y="101"/>
                    <a:pt x="1465" y="186"/>
                    <a:pt x="1411" y="260"/>
                  </a:cubicBezTo>
                  <a:cubicBezTo>
                    <a:pt x="1365" y="322"/>
                    <a:pt x="1317" y="382"/>
                    <a:pt x="1263" y="439"/>
                  </a:cubicBezTo>
                  <a:cubicBezTo>
                    <a:pt x="1144" y="555"/>
                    <a:pt x="1013" y="663"/>
                    <a:pt x="874" y="756"/>
                  </a:cubicBezTo>
                  <a:cubicBezTo>
                    <a:pt x="735" y="856"/>
                    <a:pt x="590" y="944"/>
                    <a:pt x="437" y="1020"/>
                  </a:cubicBezTo>
                  <a:cubicBezTo>
                    <a:pt x="287" y="1097"/>
                    <a:pt x="114" y="1139"/>
                    <a:pt x="20" y="1293"/>
                  </a:cubicBezTo>
                  <a:cubicBezTo>
                    <a:pt x="0" y="1327"/>
                    <a:pt x="12" y="1369"/>
                    <a:pt x="46" y="1389"/>
                  </a:cubicBezTo>
                  <a:lnTo>
                    <a:pt x="48" y="1389"/>
                  </a:lnTo>
                  <a:cubicBezTo>
                    <a:pt x="103" y="1418"/>
                    <a:pt x="159" y="1430"/>
                    <a:pt x="215" y="1430"/>
                  </a:cubicBezTo>
                  <a:cubicBezTo>
                    <a:pt x="346" y="1430"/>
                    <a:pt x="478" y="1367"/>
                    <a:pt x="599" y="1315"/>
                  </a:cubicBezTo>
                  <a:cubicBezTo>
                    <a:pt x="766" y="1239"/>
                    <a:pt x="925" y="1142"/>
                    <a:pt x="1070" y="1026"/>
                  </a:cubicBezTo>
                  <a:cubicBezTo>
                    <a:pt x="1215" y="910"/>
                    <a:pt x="1345" y="779"/>
                    <a:pt x="1462" y="637"/>
                  </a:cubicBezTo>
                  <a:cubicBezTo>
                    <a:pt x="1521" y="566"/>
                    <a:pt x="1581" y="495"/>
                    <a:pt x="1638" y="419"/>
                  </a:cubicBezTo>
                  <a:cubicBezTo>
                    <a:pt x="1692" y="345"/>
                    <a:pt x="1760" y="257"/>
                    <a:pt x="1788" y="163"/>
                  </a:cubicBezTo>
                  <a:cubicBezTo>
                    <a:pt x="1817" y="71"/>
                    <a:pt x="1739" y="0"/>
                    <a:pt x="1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1"/>
            <p:cNvSpPr/>
            <p:nvPr/>
          </p:nvSpPr>
          <p:spPr>
            <a:xfrm>
              <a:off x="1166284" y="1303298"/>
              <a:ext cx="13287" cy="8834"/>
            </a:xfrm>
            <a:custGeom>
              <a:avLst/>
              <a:gdLst/>
              <a:ahLst/>
              <a:cxnLst/>
              <a:rect l="l" t="t" r="r" b="b"/>
              <a:pathLst>
                <a:path w="740" h="492" extrusionOk="0">
                  <a:moveTo>
                    <a:pt x="582" y="1"/>
                  </a:moveTo>
                  <a:cubicBezTo>
                    <a:pt x="563" y="1"/>
                    <a:pt x="543" y="4"/>
                    <a:pt x="524" y="9"/>
                  </a:cubicBezTo>
                  <a:cubicBezTo>
                    <a:pt x="492" y="21"/>
                    <a:pt x="461" y="32"/>
                    <a:pt x="433" y="49"/>
                  </a:cubicBezTo>
                  <a:cubicBezTo>
                    <a:pt x="390" y="75"/>
                    <a:pt x="350" y="100"/>
                    <a:pt x="311" y="129"/>
                  </a:cubicBezTo>
                  <a:cubicBezTo>
                    <a:pt x="268" y="154"/>
                    <a:pt x="228" y="180"/>
                    <a:pt x="189" y="208"/>
                  </a:cubicBezTo>
                  <a:cubicBezTo>
                    <a:pt x="143" y="239"/>
                    <a:pt x="101" y="276"/>
                    <a:pt x="64" y="313"/>
                  </a:cubicBezTo>
                  <a:cubicBezTo>
                    <a:pt x="1" y="384"/>
                    <a:pt x="54" y="491"/>
                    <a:pt x="141" y="491"/>
                  </a:cubicBezTo>
                  <a:cubicBezTo>
                    <a:pt x="148" y="491"/>
                    <a:pt x="156" y="490"/>
                    <a:pt x="163" y="489"/>
                  </a:cubicBezTo>
                  <a:cubicBezTo>
                    <a:pt x="211" y="478"/>
                    <a:pt x="254" y="463"/>
                    <a:pt x="299" y="444"/>
                  </a:cubicBezTo>
                  <a:cubicBezTo>
                    <a:pt x="350" y="424"/>
                    <a:pt x="402" y="398"/>
                    <a:pt x="453" y="373"/>
                  </a:cubicBezTo>
                  <a:cubicBezTo>
                    <a:pt x="495" y="353"/>
                    <a:pt x="541" y="330"/>
                    <a:pt x="583" y="307"/>
                  </a:cubicBezTo>
                  <a:cubicBezTo>
                    <a:pt x="612" y="290"/>
                    <a:pt x="640" y="270"/>
                    <a:pt x="663" y="251"/>
                  </a:cubicBezTo>
                  <a:cubicBezTo>
                    <a:pt x="691" y="222"/>
                    <a:pt x="711" y="191"/>
                    <a:pt x="722" y="154"/>
                  </a:cubicBezTo>
                  <a:cubicBezTo>
                    <a:pt x="739" y="92"/>
                    <a:pt x="702" y="26"/>
                    <a:pt x="640" y="9"/>
                  </a:cubicBezTo>
                  <a:cubicBezTo>
                    <a:pt x="620" y="4"/>
                    <a:pt x="6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1"/>
            <p:cNvSpPr/>
            <p:nvPr/>
          </p:nvSpPr>
          <p:spPr>
            <a:xfrm>
              <a:off x="1084772" y="1052837"/>
              <a:ext cx="85430" cy="14795"/>
            </a:xfrm>
            <a:custGeom>
              <a:avLst/>
              <a:gdLst/>
              <a:ahLst/>
              <a:cxnLst/>
              <a:rect l="l" t="t" r="r" b="b"/>
              <a:pathLst>
                <a:path w="4758" h="824" extrusionOk="0">
                  <a:moveTo>
                    <a:pt x="3033" y="1"/>
                  </a:moveTo>
                  <a:cubicBezTo>
                    <a:pt x="2766" y="1"/>
                    <a:pt x="2499" y="15"/>
                    <a:pt x="2231" y="43"/>
                  </a:cubicBezTo>
                  <a:cubicBezTo>
                    <a:pt x="1502" y="119"/>
                    <a:pt x="634" y="253"/>
                    <a:pt x="43" y="718"/>
                  </a:cubicBezTo>
                  <a:cubicBezTo>
                    <a:pt x="1" y="753"/>
                    <a:pt x="36" y="824"/>
                    <a:pt x="84" y="824"/>
                  </a:cubicBezTo>
                  <a:cubicBezTo>
                    <a:pt x="90" y="824"/>
                    <a:pt x="96" y="823"/>
                    <a:pt x="103" y="820"/>
                  </a:cubicBezTo>
                  <a:lnTo>
                    <a:pt x="103" y="823"/>
                  </a:lnTo>
                  <a:cubicBezTo>
                    <a:pt x="458" y="687"/>
                    <a:pt x="801" y="542"/>
                    <a:pt x="1170" y="448"/>
                  </a:cubicBezTo>
                  <a:cubicBezTo>
                    <a:pt x="1547" y="352"/>
                    <a:pt x="1931" y="284"/>
                    <a:pt x="2319" y="244"/>
                  </a:cubicBezTo>
                  <a:cubicBezTo>
                    <a:pt x="2580" y="218"/>
                    <a:pt x="2842" y="205"/>
                    <a:pt x="3104" y="205"/>
                  </a:cubicBezTo>
                  <a:cubicBezTo>
                    <a:pt x="3219" y="205"/>
                    <a:pt x="3334" y="208"/>
                    <a:pt x="3449" y="213"/>
                  </a:cubicBezTo>
                  <a:cubicBezTo>
                    <a:pt x="3650" y="221"/>
                    <a:pt x="3852" y="236"/>
                    <a:pt x="4053" y="258"/>
                  </a:cubicBezTo>
                  <a:cubicBezTo>
                    <a:pt x="4229" y="280"/>
                    <a:pt x="4406" y="333"/>
                    <a:pt x="4579" y="333"/>
                  </a:cubicBezTo>
                  <a:cubicBezTo>
                    <a:pt x="4604" y="333"/>
                    <a:pt x="4630" y="332"/>
                    <a:pt x="4655" y="329"/>
                  </a:cubicBezTo>
                  <a:cubicBezTo>
                    <a:pt x="4717" y="323"/>
                    <a:pt x="4757" y="236"/>
                    <a:pt x="4689" y="201"/>
                  </a:cubicBezTo>
                  <a:cubicBezTo>
                    <a:pt x="4507" y="105"/>
                    <a:pt x="4280" y="96"/>
                    <a:pt x="4079" y="71"/>
                  </a:cubicBezTo>
                  <a:cubicBezTo>
                    <a:pt x="3897" y="48"/>
                    <a:pt x="3716" y="28"/>
                    <a:pt x="3534" y="17"/>
                  </a:cubicBezTo>
                  <a:cubicBezTo>
                    <a:pt x="3367" y="6"/>
                    <a:pt x="3200" y="1"/>
                    <a:pt x="3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1"/>
            <p:cNvSpPr/>
            <p:nvPr/>
          </p:nvSpPr>
          <p:spPr>
            <a:xfrm>
              <a:off x="1115438" y="1066770"/>
              <a:ext cx="26268" cy="5710"/>
            </a:xfrm>
            <a:custGeom>
              <a:avLst/>
              <a:gdLst/>
              <a:ahLst/>
              <a:cxnLst/>
              <a:rect l="l" t="t" r="r" b="b"/>
              <a:pathLst>
                <a:path w="1463" h="318" extrusionOk="0">
                  <a:moveTo>
                    <a:pt x="1284" y="1"/>
                  </a:moveTo>
                  <a:cubicBezTo>
                    <a:pt x="1229" y="1"/>
                    <a:pt x="1172" y="12"/>
                    <a:pt x="1134" y="19"/>
                  </a:cubicBezTo>
                  <a:cubicBezTo>
                    <a:pt x="1017" y="33"/>
                    <a:pt x="904" y="50"/>
                    <a:pt x="787" y="70"/>
                  </a:cubicBezTo>
                  <a:cubicBezTo>
                    <a:pt x="549" y="109"/>
                    <a:pt x="311" y="149"/>
                    <a:pt x="75" y="197"/>
                  </a:cubicBezTo>
                  <a:cubicBezTo>
                    <a:pt x="0" y="213"/>
                    <a:pt x="26" y="318"/>
                    <a:pt x="96" y="318"/>
                  </a:cubicBezTo>
                  <a:cubicBezTo>
                    <a:pt x="100" y="318"/>
                    <a:pt x="105" y="317"/>
                    <a:pt x="109" y="317"/>
                  </a:cubicBezTo>
                  <a:cubicBezTo>
                    <a:pt x="350" y="280"/>
                    <a:pt x="591" y="248"/>
                    <a:pt x="836" y="234"/>
                  </a:cubicBezTo>
                  <a:cubicBezTo>
                    <a:pt x="952" y="226"/>
                    <a:pt x="1068" y="223"/>
                    <a:pt x="1185" y="217"/>
                  </a:cubicBezTo>
                  <a:cubicBezTo>
                    <a:pt x="1264" y="214"/>
                    <a:pt x="1463" y="214"/>
                    <a:pt x="1429" y="84"/>
                  </a:cubicBezTo>
                  <a:cubicBezTo>
                    <a:pt x="1413" y="18"/>
                    <a:pt x="1351" y="1"/>
                    <a:pt x="1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1"/>
            <p:cNvSpPr/>
            <p:nvPr/>
          </p:nvSpPr>
          <p:spPr>
            <a:xfrm>
              <a:off x="1055938" y="1297535"/>
              <a:ext cx="56576" cy="5799"/>
            </a:xfrm>
            <a:custGeom>
              <a:avLst/>
              <a:gdLst/>
              <a:ahLst/>
              <a:cxnLst/>
              <a:rect l="l" t="t" r="r" b="b"/>
              <a:pathLst>
                <a:path w="3151" h="323" extrusionOk="0">
                  <a:moveTo>
                    <a:pt x="1815" y="0"/>
                  </a:moveTo>
                  <a:cubicBezTo>
                    <a:pt x="1755" y="0"/>
                    <a:pt x="1695" y="1"/>
                    <a:pt x="1635" y="1"/>
                  </a:cubicBezTo>
                  <a:cubicBezTo>
                    <a:pt x="1119" y="10"/>
                    <a:pt x="602" y="64"/>
                    <a:pt x="91" y="154"/>
                  </a:cubicBezTo>
                  <a:cubicBezTo>
                    <a:pt x="1" y="171"/>
                    <a:pt x="16" y="322"/>
                    <a:pt x="105" y="322"/>
                  </a:cubicBezTo>
                  <a:cubicBezTo>
                    <a:pt x="108" y="322"/>
                    <a:pt x="111" y="322"/>
                    <a:pt x="114" y="322"/>
                  </a:cubicBezTo>
                  <a:cubicBezTo>
                    <a:pt x="616" y="271"/>
                    <a:pt x="1130" y="245"/>
                    <a:pt x="1635" y="242"/>
                  </a:cubicBezTo>
                  <a:cubicBezTo>
                    <a:pt x="1882" y="242"/>
                    <a:pt x="2126" y="248"/>
                    <a:pt x="2370" y="262"/>
                  </a:cubicBezTo>
                  <a:cubicBezTo>
                    <a:pt x="2504" y="268"/>
                    <a:pt x="2634" y="279"/>
                    <a:pt x="2768" y="291"/>
                  </a:cubicBezTo>
                  <a:cubicBezTo>
                    <a:pt x="2829" y="297"/>
                    <a:pt x="2890" y="310"/>
                    <a:pt x="2949" y="310"/>
                  </a:cubicBezTo>
                  <a:cubicBezTo>
                    <a:pt x="2999" y="310"/>
                    <a:pt x="3047" y="301"/>
                    <a:pt x="3094" y="271"/>
                  </a:cubicBezTo>
                  <a:cubicBezTo>
                    <a:pt x="3142" y="240"/>
                    <a:pt x="3151" y="171"/>
                    <a:pt x="3111" y="132"/>
                  </a:cubicBezTo>
                  <a:cubicBezTo>
                    <a:pt x="3029" y="49"/>
                    <a:pt x="2932" y="55"/>
                    <a:pt x="2821" y="44"/>
                  </a:cubicBezTo>
                  <a:cubicBezTo>
                    <a:pt x="2691" y="32"/>
                    <a:pt x="2560" y="24"/>
                    <a:pt x="2427" y="15"/>
                  </a:cubicBezTo>
                  <a:cubicBezTo>
                    <a:pt x="2225" y="4"/>
                    <a:pt x="2020" y="0"/>
                    <a:pt x="1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1"/>
            <p:cNvSpPr/>
            <p:nvPr/>
          </p:nvSpPr>
          <p:spPr>
            <a:xfrm>
              <a:off x="850596" y="1273620"/>
              <a:ext cx="83904" cy="9211"/>
            </a:xfrm>
            <a:custGeom>
              <a:avLst/>
              <a:gdLst/>
              <a:ahLst/>
              <a:cxnLst/>
              <a:rect l="l" t="t" r="r" b="b"/>
              <a:pathLst>
                <a:path w="4673" h="513" extrusionOk="0">
                  <a:moveTo>
                    <a:pt x="3796" y="1"/>
                  </a:moveTo>
                  <a:cubicBezTo>
                    <a:pt x="3694" y="1"/>
                    <a:pt x="3592" y="2"/>
                    <a:pt x="3495" y="2"/>
                  </a:cubicBezTo>
                  <a:cubicBezTo>
                    <a:pt x="3476" y="2"/>
                    <a:pt x="3457" y="2"/>
                    <a:pt x="3438" y="2"/>
                  </a:cubicBezTo>
                  <a:cubicBezTo>
                    <a:pt x="3055" y="2"/>
                    <a:pt x="2674" y="8"/>
                    <a:pt x="2294" y="33"/>
                  </a:cubicBezTo>
                  <a:cubicBezTo>
                    <a:pt x="1536" y="79"/>
                    <a:pt x="790" y="207"/>
                    <a:pt x="61" y="411"/>
                  </a:cubicBezTo>
                  <a:cubicBezTo>
                    <a:pt x="1" y="429"/>
                    <a:pt x="20" y="512"/>
                    <a:pt x="74" y="512"/>
                  </a:cubicBezTo>
                  <a:cubicBezTo>
                    <a:pt x="79" y="512"/>
                    <a:pt x="84" y="512"/>
                    <a:pt x="89" y="510"/>
                  </a:cubicBezTo>
                  <a:cubicBezTo>
                    <a:pt x="830" y="360"/>
                    <a:pt x="1579" y="258"/>
                    <a:pt x="2334" y="209"/>
                  </a:cubicBezTo>
                  <a:cubicBezTo>
                    <a:pt x="2530" y="197"/>
                    <a:pt x="2727" y="192"/>
                    <a:pt x="2924" y="192"/>
                  </a:cubicBezTo>
                  <a:cubicBezTo>
                    <a:pt x="3094" y="192"/>
                    <a:pt x="3265" y="196"/>
                    <a:pt x="3435" y="204"/>
                  </a:cubicBezTo>
                  <a:cubicBezTo>
                    <a:pt x="3750" y="219"/>
                    <a:pt x="4085" y="288"/>
                    <a:pt x="4401" y="288"/>
                  </a:cubicBezTo>
                  <a:cubicBezTo>
                    <a:pt x="4447" y="288"/>
                    <a:pt x="4492" y="286"/>
                    <a:pt x="4536" y="283"/>
                  </a:cubicBezTo>
                  <a:cubicBezTo>
                    <a:pt x="4649" y="280"/>
                    <a:pt x="4672" y="119"/>
                    <a:pt x="4561" y="85"/>
                  </a:cubicBezTo>
                  <a:cubicBezTo>
                    <a:pt x="4328" y="11"/>
                    <a:pt x="4058" y="1"/>
                    <a:pt x="3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1"/>
            <p:cNvSpPr/>
            <p:nvPr/>
          </p:nvSpPr>
          <p:spPr>
            <a:xfrm>
              <a:off x="878820" y="1260226"/>
              <a:ext cx="33414" cy="6428"/>
            </a:xfrm>
            <a:custGeom>
              <a:avLst/>
              <a:gdLst/>
              <a:ahLst/>
              <a:cxnLst/>
              <a:rect l="l" t="t" r="r" b="b"/>
              <a:pathLst>
                <a:path w="1861" h="358" extrusionOk="0">
                  <a:moveTo>
                    <a:pt x="1659" y="1"/>
                  </a:moveTo>
                  <a:cubicBezTo>
                    <a:pt x="1649" y="1"/>
                    <a:pt x="1640" y="1"/>
                    <a:pt x="1630" y="2"/>
                  </a:cubicBezTo>
                  <a:cubicBezTo>
                    <a:pt x="1551" y="2"/>
                    <a:pt x="1471" y="10"/>
                    <a:pt x="1395" y="16"/>
                  </a:cubicBezTo>
                  <a:cubicBezTo>
                    <a:pt x="1247" y="30"/>
                    <a:pt x="1102" y="44"/>
                    <a:pt x="958" y="64"/>
                  </a:cubicBezTo>
                  <a:cubicBezTo>
                    <a:pt x="660" y="101"/>
                    <a:pt x="367" y="164"/>
                    <a:pt x="69" y="223"/>
                  </a:cubicBezTo>
                  <a:cubicBezTo>
                    <a:pt x="1" y="240"/>
                    <a:pt x="12" y="357"/>
                    <a:pt x="82" y="357"/>
                  </a:cubicBezTo>
                  <a:cubicBezTo>
                    <a:pt x="84" y="357"/>
                    <a:pt x="87" y="357"/>
                    <a:pt x="89" y="357"/>
                  </a:cubicBezTo>
                  <a:cubicBezTo>
                    <a:pt x="384" y="317"/>
                    <a:pt x="679" y="297"/>
                    <a:pt x="975" y="266"/>
                  </a:cubicBezTo>
                  <a:cubicBezTo>
                    <a:pt x="1119" y="249"/>
                    <a:pt x="1264" y="235"/>
                    <a:pt x="1412" y="220"/>
                  </a:cubicBezTo>
                  <a:cubicBezTo>
                    <a:pt x="1548" y="206"/>
                    <a:pt x="1707" y="212"/>
                    <a:pt x="1826" y="135"/>
                  </a:cubicBezTo>
                  <a:cubicBezTo>
                    <a:pt x="1860" y="113"/>
                    <a:pt x="1860" y="61"/>
                    <a:pt x="1826" y="39"/>
                  </a:cubicBezTo>
                  <a:cubicBezTo>
                    <a:pt x="1773" y="15"/>
                    <a:pt x="1715" y="1"/>
                    <a:pt x="1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1"/>
            <p:cNvSpPr/>
            <p:nvPr/>
          </p:nvSpPr>
          <p:spPr>
            <a:xfrm>
              <a:off x="885876" y="961253"/>
              <a:ext cx="102326" cy="11132"/>
            </a:xfrm>
            <a:custGeom>
              <a:avLst/>
              <a:gdLst/>
              <a:ahLst/>
              <a:cxnLst/>
              <a:rect l="l" t="t" r="r" b="b"/>
              <a:pathLst>
                <a:path w="5699" h="620" extrusionOk="0">
                  <a:moveTo>
                    <a:pt x="2135" y="0"/>
                  </a:moveTo>
                  <a:cubicBezTo>
                    <a:pt x="1409" y="0"/>
                    <a:pt x="633" y="94"/>
                    <a:pt x="48" y="501"/>
                  </a:cubicBezTo>
                  <a:cubicBezTo>
                    <a:pt x="0" y="533"/>
                    <a:pt x="19" y="619"/>
                    <a:pt x="73" y="619"/>
                  </a:cubicBezTo>
                  <a:cubicBezTo>
                    <a:pt x="80" y="619"/>
                    <a:pt x="88" y="618"/>
                    <a:pt x="96" y="614"/>
                  </a:cubicBezTo>
                  <a:cubicBezTo>
                    <a:pt x="502" y="441"/>
                    <a:pt x="899" y="291"/>
                    <a:pt x="1336" y="226"/>
                  </a:cubicBezTo>
                  <a:cubicBezTo>
                    <a:pt x="1609" y="185"/>
                    <a:pt x="1885" y="169"/>
                    <a:pt x="2160" y="169"/>
                  </a:cubicBezTo>
                  <a:cubicBezTo>
                    <a:pt x="2367" y="169"/>
                    <a:pt x="2573" y="178"/>
                    <a:pt x="2778" y="191"/>
                  </a:cubicBezTo>
                  <a:cubicBezTo>
                    <a:pt x="3258" y="220"/>
                    <a:pt x="3732" y="268"/>
                    <a:pt x="4208" y="322"/>
                  </a:cubicBezTo>
                  <a:cubicBezTo>
                    <a:pt x="4455" y="350"/>
                    <a:pt x="4702" y="379"/>
                    <a:pt x="4949" y="413"/>
                  </a:cubicBezTo>
                  <a:cubicBezTo>
                    <a:pt x="5125" y="435"/>
                    <a:pt x="5313" y="484"/>
                    <a:pt x="5494" y="484"/>
                  </a:cubicBezTo>
                  <a:cubicBezTo>
                    <a:pt x="5547" y="484"/>
                    <a:pt x="5599" y="480"/>
                    <a:pt x="5650" y="470"/>
                  </a:cubicBezTo>
                  <a:cubicBezTo>
                    <a:pt x="5693" y="458"/>
                    <a:pt x="5698" y="401"/>
                    <a:pt x="5664" y="379"/>
                  </a:cubicBezTo>
                  <a:cubicBezTo>
                    <a:pt x="5477" y="279"/>
                    <a:pt x="5253" y="279"/>
                    <a:pt x="5048" y="251"/>
                  </a:cubicBezTo>
                  <a:cubicBezTo>
                    <a:pt x="4784" y="217"/>
                    <a:pt x="4521" y="186"/>
                    <a:pt x="4257" y="155"/>
                  </a:cubicBezTo>
                  <a:cubicBezTo>
                    <a:pt x="3737" y="98"/>
                    <a:pt x="3212" y="44"/>
                    <a:pt x="2690" y="16"/>
                  </a:cubicBezTo>
                  <a:cubicBezTo>
                    <a:pt x="2511" y="7"/>
                    <a:pt x="2325" y="0"/>
                    <a:pt x="2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1"/>
            <p:cNvSpPr/>
            <p:nvPr/>
          </p:nvSpPr>
          <p:spPr>
            <a:xfrm>
              <a:off x="919055" y="948685"/>
              <a:ext cx="36485" cy="4866"/>
            </a:xfrm>
            <a:custGeom>
              <a:avLst/>
              <a:gdLst/>
              <a:ahLst/>
              <a:cxnLst/>
              <a:rect l="l" t="t" r="r" b="b"/>
              <a:pathLst>
                <a:path w="2032" h="271" extrusionOk="0">
                  <a:moveTo>
                    <a:pt x="986" y="0"/>
                  </a:moveTo>
                  <a:cubicBezTo>
                    <a:pt x="676" y="0"/>
                    <a:pt x="369" y="26"/>
                    <a:pt x="65" y="71"/>
                  </a:cubicBezTo>
                  <a:cubicBezTo>
                    <a:pt x="0" y="80"/>
                    <a:pt x="13" y="188"/>
                    <a:pt x="76" y="188"/>
                  </a:cubicBezTo>
                  <a:cubicBezTo>
                    <a:pt x="77" y="188"/>
                    <a:pt x="78" y="188"/>
                    <a:pt x="79" y="188"/>
                  </a:cubicBezTo>
                  <a:cubicBezTo>
                    <a:pt x="238" y="179"/>
                    <a:pt x="397" y="175"/>
                    <a:pt x="557" y="175"/>
                  </a:cubicBezTo>
                  <a:cubicBezTo>
                    <a:pt x="717" y="175"/>
                    <a:pt x="876" y="179"/>
                    <a:pt x="1035" y="188"/>
                  </a:cubicBezTo>
                  <a:cubicBezTo>
                    <a:pt x="1191" y="196"/>
                    <a:pt x="1347" y="208"/>
                    <a:pt x="1503" y="227"/>
                  </a:cubicBezTo>
                  <a:cubicBezTo>
                    <a:pt x="1607" y="239"/>
                    <a:pt x="1722" y="271"/>
                    <a:pt x="1832" y="271"/>
                  </a:cubicBezTo>
                  <a:cubicBezTo>
                    <a:pt x="1879" y="271"/>
                    <a:pt x="1925" y="265"/>
                    <a:pt x="1969" y="250"/>
                  </a:cubicBezTo>
                  <a:cubicBezTo>
                    <a:pt x="2023" y="233"/>
                    <a:pt x="2031" y="159"/>
                    <a:pt x="1983" y="125"/>
                  </a:cubicBezTo>
                  <a:cubicBezTo>
                    <a:pt x="1861" y="32"/>
                    <a:pt x="1668" y="37"/>
                    <a:pt x="1520" y="26"/>
                  </a:cubicBezTo>
                  <a:cubicBezTo>
                    <a:pt x="1359" y="12"/>
                    <a:pt x="1197" y="3"/>
                    <a:pt x="1035" y="0"/>
                  </a:cubicBezTo>
                  <a:cubicBezTo>
                    <a:pt x="1019" y="0"/>
                    <a:pt x="1002" y="0"/>
                    <a:pt x="9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1"/>
            <p:cNvSpPr/>
            <p:nvPr/>
          </p:nvSpPr>
          <p:spPr>
            <a:xfrm>
              <a:off x="679833" y="1229237"/>
              <a:ext cx="77153" cy="11222"/>
            </a:xfrm>
            <a:custGeom>
              <a:avLst/>
              <a:gdLst/>
              <a:ahLst/>
              <a:cxnLst/>
              <a:rect l="l" t="t" r="r" b="b"/>
              <a:pathLst>
                <a:path w="4297" h="625" extrusionOk="0">
                  <a:moveTo>
                    <a:pt x="3007" y="0"/>
                  </a:moveTo>
                  <a:cubicBezTo>
                    <a:pt x="2710" y="0"/>
                    <a:pt x="2413" y="15"/>
                    <a:pt x="2117" y="42"/>
                  </a:cubicBezTo>
                  <a:cubicBezTo>
                    <a:pt x="1416" y="107"/>
                    <a:pt x="726" y="264"/>
                    <a:pt x="65" y="505"/>
                  </a:cubicBezTo>
                  <a:cubicBezTo>
                    <a:pt x="0" y="531"/>
                    <a:pt x="16" y="624"/>
                    <a:pt x="76" y="624"/>
                  </a:cubicBezTo>
                  <a:cubicBezTo>
                    <a:pt x="82" y="624"/>
                    <a:pt x="89" y="623"/>
                    <a:pt x="96" y="621"/>
                  </a:cubicBezTo>
                  <a:lnTo>
                    <a:pt x="99" y="621"/>
                  </a:lnTo>
                  <a:cubicBezTo>
                    <a:pt x="769" y="420"/>
                    <a:pt x="1458" y="283"/>
                    <a:pt x="2156" y="215"/>
                  </a:cubicBezTo>
                  <a:cubicBezTo>
                    <a:pt x="2435" y="191"/>
                    <a:pt x="2716" y="177"/>
                    <a:pt x="2997" y="177"/>
                  </a:cubicBezTo>
                  <a:cubicBezTo>
                    <a:pt x="3045" y="177"/>
                    <a:pt x="3093" y="178"/>
                    <a:pt x="3141" y="178"/>
                  </a:cubicBezTo>
                  <a:cubicBezTo>
                    <a:pt x="3487" y="184"/>
                    <a:pt x="3831" y="238"/>
                    <a:pt x="4174" y="238"/>
                  </a:cubicBezTo>
                  <a:cubicBezTo>
                    <a:pt x="4182" y="238"/>
                    <a:pt x="4191" y="238"/>
                    <a:pt x="4200" y="238"/>
                  </a:cubicBezTo>
                  <a:cubicBezTo>
                    <a:pt x="4279" y="235"/>
                    <a:pt x="4296" y="122"/>
                    <a:pt x="4217" y="96"/>
                  </a:cubicBezTo>
                  <a:cubicBezTo>
                    <a:pt x="3899" y="11"/>
                    <a:pt x="3544" y="11"/>
                    <a:pt x="3215" y="2"/>
                  </a:cubicBezTo>
                  <a:cubicBezTo>
                    <a:pt x="3145" y="1"/>
                    <a:pt x="3076" y="0"/>
                    <a:pt x="3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1"/>
            <p:cNvSpPr/>
            <p:nvPr/>
          </p:nvSpPr>
          <p:spPr>
            <a:xfrm>
              <a:off x="699098" y="1214874"/>
              <a:ext cx="31834" cy="6643"/>
            </a:xfrm>
            <a:custGeom>
              <a:avLst/>
              <a:gdLst/>
              <a:ahLst/>
              <a:cxnLst/>
              <a:rect l="l" t="t" r="r" b="b"/>
              <a:pathLst>
                <a:path w="1773" h="370" extrusionOk="0">
                  <a:moveTo>
                    <a:pt x="1529" y="1"/>
                  </a:moveTo>
                  <a:cubicBezTo>
                    <a:pt x="1468" y="1"/>
                    <a:pt x="1405" y="9"/>
                    <a:pt x="1342" y="16"/>
                  </a:cubicBezTo>
                  <a:cubicBezTo>
                    <a:pt x="1200" y="36"/>
                    <a:pt x="1055" y="59"/>
                    <a:pt x="913" y="84"/>
                  </a:cubicBezTo>
                  <a:cubicBezTo>
                    <a:pt x="624" y="141"/>
                    <a:pt x="334" y="209"/>
                    <a:pt x="50" y="289"/>
                  </a:cubicBezTo>
                  <a:cubicBezTo>
                    <a:pt x="1" y="302"/>
                    <a:pt x="16" y="370"/>
                    <a:pt x="61" y="370"/>
                  </a:cubicBezTo>
                  <a:cubicBezTo>
                    <a:pt x="65" y="370"/>
                    <a:pt x="69" y="369"/>
                    <a:pt x="73" y="368"/>
                  </a:cubicBezTo>
                  <a:cubicBezTo>
                    <a:pt x="354" y="297"/>
                    <a:pt x="644" y="249"/>
                    <a:pt x="933" y="224"/>
                  </a:cubicBezTo>
                  <a:cubicBezTo>
                    <a:pt x="1069" y="212"/>
                    <a:pt x="1205" y="204"/>
                    <a:pt x="1342" y="198"/>
                  </a:cubicBezTo>
                  <a:cubicBezTo>
                    <a:pt x="1481" y="195"/>
                    <a:pt x="1623" y="198"/>
                    <a:pt x="1745" y="124"/>
                  </a:cubicBezTo>
                  <a:cubicBezTo>
                    <a:pt x="1773" y="107"/>
                    <a:pt x="1773" y="65"/>
                    <a:pt x="1745" y="48"/>
                  </a:cubicBezTo>
                  <a:cubicBezTo>
                    <a:pt x="1675" y="12"/>
                    <a:pt x="1603" y="1"/>
                    <a:pt x="1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1"/>
            <p:cNvSpPr/>
            <p:nvPr/>
          </p:nvSpPr>
          <p:spPr>
            <a:xfrm>
              <a:off x="663208" y="903315"/>
              <a:ext cx="90870" cy="13915"/>
            </a:xfrm>
            <a:custGeom>
              <a:avLst/>
              <a:gdLst/>
              <a:ahLst/>
              <a:cxnLst/>
              <a:rect l="l" t="t" r="r" b="b"/>
              <a:pathLst>
                <a:path w="5061" h="775" extrusionOk="0">
                  <a:moveTo>
                    <a:pt x="3525" y="1"/>
                  </a:moveTo>
                  <a:cubicBezTo>
                    <a:pt x="3155" y="1"/>
                    <a:pt x="2784" y="16"/>
                    <a:pt x="2415" y="50"/>
                  </a:cubicBezTo>
                  <a:cubicBezTo>
                    <a:pt x="1601" y="129"/>
                    <a:pt x="753" y="303"/>
                    <a:pt x="35" y="708"/>
                  </a:cubicBezTo>
                  <a:cubicBezTo>
                    <a:pt x="0" y="731"/>
                    <a:pt x="21" y="774"/>
                    <a:pt x="55" y="774"/>
                  </a:cubicBezTo>
                  <a:cubicBezTo>
                    <a:pt x="60" y="774"/>
                    <a:pt x="66" y="773"/>
                    <a:pt x="71" y="771"/>
                  </a:cubicBezTo>
                  <a:lnTo>
                    <a:pt x="69" y="771"/>
                  </a:lnTo>
                  <a:cubicBezTo>
                    <a:pt x="855" y="430"/>
                    <a:pt x="1689" y="223"/>
                    <a:pt x="2543" y="158"/>
                  </a:cubicBezTo>
                  <a:cubicBezTo>
                    <a:pt x="2853" y="136"/>
                    <a:pt x="3165" y="127"/>
                    <a:pt x="3478" y="127"/>
                  </a:cubicBezTo>
                  <a:cubicBezTo>
                    <a:pt x="3568" y="127"/>
                    <a:pt x="3659" y="128"/>
                    <a:pt x="3749" y="129"/>
                  </a:cubicBezTo>
                  <a:cubicBezTo>
                    <a:pt x="4059" y="136"/>
                    <a:pt x="4392" y="181"/>
                    <a:pt x="4712" y="181"/>
                  </a:cubicBezTo>
                  <a:cubicBezTo>
                    <a:pt x="4809" y="181"/>
                    <a:pt x="4904" y="177"/>
                    <a:pt x="4998" y="166"/>
                  </a:cubicBezTo>
                  <a:cubicBezTo>
                    <a:pt x="5043" y="163"/>
                    <a:pt x="5060" y="93"/>
                    <a:pt x="5009" y="81"/>
                  </a:cubicBezTo>
                  <a:cubicBezTo>
                    <a:pt x="4719" y="9"/>
                    <a:pt x="4393" y="3"/>
                    <a:pt x="4080" y="3"/>
                  </a:cubicBezTo>
                  <a:cubicBezTo>
                    <a:pt x="4028" y="3"/>
                    <a:pt x="3976" y="3"/>
                    <a:pt x="3925" y="3"/>
                  </a:cubicBezTo>
                  <a:cubicBezTo>
                    <a:pt x="3851" y="3"/>
                    <a:pt x="3778" y="3"/>
                    <a:pt x="3707" y="2"/>
                  </a:cubicBezTo>
                  <a:cubicBezTo>
                    <a:pt x="3646" y="1"/>
                    <a:pt x="3586" y="1"/>
                    <a:pt x="3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1"/>
            <p:cNvSpPr/>
            <p:nvPr/>
          </p:nvSpPr>
          <p:spPr>
            <a:xfrm>
              <a:off x="692024" y="893207"/>
              <a:ext cx="32086" cy="6841"/>
            </a:xfrm>
            <a:custGeom>
              <a:avLst/>
              <a:gdLst/>
              <a:ahLst/>
              <a:cxnLst/>
              <a:rect l="l" t="t" r="r" b="b"/>
              <a:pathLst>
                <a:path w="1787" h="381" extrusionOk="0">
                  <a:moveTo>
                    <a:pt x="1635" y="1"/>
                  </a:moveTo>
                  <a:cubicBezTo>
                    <a:pt x="1564" y="1"/>
                    <a:pt x="1486" y="20"/>
                    <a:pt x="1449" y="26"/>
                  </a:cubicBezTo>
                  <a:lnTo>
                    <a:pt x="998" y="102"/>
                  </a:lnTo>
                  <a:cubicBezTo>
                    <a:pt x="686" y="153"/>
                    <a:pt x="373" y="204"/>
                    <a:pt x="61" y="270"/>
                  </a:cubicBezTo>
                  <a:cubicBezTo>
                    <a:pt x="0" y="281"/>
                    <a:pt x="12" y="380"/>
                    <a:pt x="73" y="380"/>
                  </a:cubicBezTo>
                  <a:cubicBezTo>
                    <a:pt x="75" y="380"/>
                    <a:pt x="77" y="380"/>
                    <a:pt x="78" y="380"/>
                  </a:cubicBezTo>
                  <a:cubicBezTo>
                    <a:pt x="393" y="352"/>
                    <a:pt x="705" y="315"/>
                    <a:pt x="1020" y="275"/>
                  </a:cubicBezTo>
                  <a:lnTo>
                    <a:pt x="1475" y="216"/>
                  </a:lnTo>
                  <a:cubicBezTo>
                    <a:pt x="1545" y="207"/>
                    <a:pt x="1787" y="199"/>
                    <a:pt x="1770" y="77"/>
                  </a:cubicBezTo>
                  <a:cubicBezTo>
                    <a:pt x="1760" y="17"/>
                    <a:pt x="1701" y="1"/>
                    <a:pt x="1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1"/>
            <p:cNvSpPr/>
            <p:nvPr/>
          </p:nvSpPr>
          <p:spPr>
            <a:xfrm>
              <a:off x="835317" y="951917"/>
              <a:ext cx="25065" cy="130425"/>
            </a:xfrm>
            <a:custGeom>
              <a:avLst/>
              <a:gdLst/>
              <a:ahLst/>
              <a:cxnLst/>
              <a:rect l="l" t="t" r="r" b="b"/>
              <a:pathLst>
                <a:path w="1396" h="7264" extrusionOk="0">
                  <a:moveTo>
                    <a:pt x="1326" y="1"/>
                  </a:moveTo>
                  <a:cubicBezTo>
                    <a:pt x="1302" y="1"/>
                    <a:pt x="1278" y="13"/>
                    <a:pt x="1266" y="42"/>
                  </a:cubicBezTo>
                  <a:cubicBezTo>
                    <a:pt x="798" y="1191"/>
                    <a:pt x="477" y="2403"/>
                    <a:pt x="279" y="3629"/>
                  </a:cubicBezTo>
                  <a:cubicBezTo>
                    <a:pt x="182" y="4211"/>
                    <a:pt x="117" y="4801"/>
                    <a:pt x="77" y="5388"/>
                  </a:cubicBezTo>
                  <a:cubicBezTo>
                    <a:pt x="57" y="5695"/>
                    <a:pt x="43" y="6001"/>
                    <a:pt x="40" y="6308"/>
                  </a:cubicBezTo>
                  <a:cubicBezTo>
                    <a:pt x="35" y="6597"/>
                    <a:pt x="1" y="6918"/>
                    <a:pt x="63" y="7202"/>
                  </a:cubicBezTo>
                  <a:cubicBezTo>
                    <a:pt x="72" y="7242"/>
                    <a:pt x="111" y="7263"/>
                    <a:pt x="150" y="7263"/>
                  </a:cubicBezTo>
                  <a:cubicBezTo>
                    <a:pt x="186" y="7263"/>
                    <a:pt x="222" y="7244"/>
                    <a:pt x="228" y="7202"/>
                  </a:cubicBezTo>
                  <a:cubicBezTo>
                    <a:pt x="273" y="6929"/>
                    <a:pt x="236" y="6634"/>
                    <a:pt x="239" y="6356"/>
                  </a:cubicBezTo>
                  <a:cubicBezTo>
                    <a:pt x="242" y="6064"/>
                    <a:pt x="253" y="5774"/>
                    <a:pt x="270" y="5485"/>
                  </a:cubicBezTo>
                  <a:cubicBezTo>
                    <a:pt x="310" y="4849"/>
                    <a:pt x="384" y="4216"/>
                    <a:pt x="483" y="3586"/>
                  </a:cubicBezTo>
                  <a:cubicBezTo>
                    <a:pt x="676" y="2389"/>
                    <a:pt x="994" y="1222"/>
                    <a:pt x="1380" y="73"/>
                  </a:cubicBezTo>
                  <a:cubicBezTo>
                    <a:pt x="1395" y="29"/>
                    <a:pt x="1362" y="1"/>
                    <a:pt x="1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1"/>
            <p:cNvSpPr/>
            <p:nvPr/>
          </p:nvSpPr>
          <p:spPr>
            <a:xfrm>
              <a:off x="830182" y="973803"/>
              <a:ext cx="12191" cy="44941"/>
            </a:xfrm>
            <a:custGeom>
              <a:avLst/>
              <a:gdLst/>
              <a:ahLst/>
              <a:cxnLst/>
              <a:rect l="l" t="t" r="r" b="b"/>
              <a:pathLst>
                <a:path w="679" h="2503" extrusionOk="0">
                  <a:moveTo>
                    <a:pt x="604" y="1"/>
                  </a:moveTo>
                  <a:cubicBezTo>
                    <a:pt x="579" y="1"/>
                    <a:pt x="553" y="14"/>
                    <a:pt x="542" y="43"/>
                  </a:cubicBezTo>
                  <a:cubicBezTo>
                    <a:pt x="383" y="432"/>
                    <a:pt x="258" y="838"/>
                    <a:pt x="170" y="1249"/>
                  </a:cubicBezTo>
                  <a:cubicBezTo>
                    <a:pt x="128" y="1445"/>
                    <a:pt x="97" y="1641"/>
                    <a:pt x="71" y="1842"/>
                  </a:cubicBezTo>
                  <a:cubicBezTo>
                    <a:pt x="48" y="2032"/>
                    <a:pt x="0" y="2271"/>
                    <a:pt x="65" y="2455"/>
                  </a:cubicBezTo>
                  <a:cubicBezTo>
                    <a:pt x="75" y="2486"/>
                    <a:pt x="102" y="2502"/>
                    <a:pt x="128" y="2502"/>
                  </a:cubicBezTo>
                  <a:cubicBezTo>
                    <a:pt x="154" y="2502"/>
                    <a:pt x="180" y="2486"/>
                    <a:pt x="190" y="2455"/>
                  </a:cubicBezTo>
                  <a:cubicBezTo>
                    <a:pt x="261" y="2279"/>
                    <a:pt x="238" y="2055"/>
                    <a:pt x="256" y="1862"/>
                  </a:cubicBezTo>
                  <a:cubicBezTo>
                    <a:pt x="273" y="1658"/>
                    <a:pt x="301" y="1453"/>
                    <a:pt x="338" y="1249"/>
                  </a:cubicBezTo>
                  <a:cubicBezTo>
                    <a:pt x="409" y="849"/>
                    <a:pt x="517" y="455"/>
                    <a:pt x="661" y="74"/>
                  </a:cubicBezTo>
                  <a:cubicBezTo>
                    <a:pt x="678" y="30"/>
                    <a:pt x="642" y="1"/>
                    <a:pt x="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1"/>
            <p:cNvSpPr/>
            <p:nvPr/>
          </p:nvSpPr>
          <p:spPr>
            <a:xfrm>
              <a:off x="806177" y="1212145"/>
              <a:ext cx="20092" cy="77135"/>
            </a:xfrm>
            <a:custGeom>
              <a:avLst/>
              <a:gdLst/>
              <a:ahLst/>
              <a:cxnLst/>
              <a:rect l="l" t="t" r="r" b="b"/>
              <a:pathLst>
                <a:path w="1119" h="4296" extrusionOk="0">
                  <a:moveTo>
                    <a:pt x="1041" y="1"/>
                  </a:moveTo>
                  <a:cubicBezTo>
                    <a:pt x="1016" y="1"/>
                    <a:pt x="991" y="13"/>
                    <a:pt x="980" y="41"/>
                  </a:cubicBezTo>
                  <a:lnTo>
                    <a:pt x="977" y="44"/>
                  </a:lnTo>
                  <a:cubicBezTo>
                    <a:pt x="699" y="736"/>
                    <a:pt x="477" y="1448"/>
                    <a:pt x="321" y="2178"/>
                  </a:cubicBezTo>
                  <a:cubicBezTo>
                    <a:pt x="247" y="2515"/>
                    <a:pt x="185" y="2859"/>
                    <a:pt x="142" y="3205"/>
                  </a:cubicBezTo>
                  <a:cubicBezTo>
                    <a:pt x="105" y="3523"/>
                    <a:pt x="0" y="3960"/>
                    <a:pt x="117" y="4269"/>
                  </a:cubicBezTo>
                  <a:cubicBezTo>
                    <a:pt x="122" y="4284"/>
                    <a:pt x="140" y="4295"/>
                    <a:pt x="157" y="4295"/>
                  </a:cubicBezTo>
                  <a:cubicBezTo>
                    <a:pt x="169" y="4295"/>
                    <a:pt x="181" y="4290"/>
                    <a:pt x="188" y="4278"/>
                  </a:cubicBezTo>
                  <a:cubicBezTo>
                    <a:pt x="318" y="3997"/>
                    <a:pt x="284" y="3625"/>
                    <a:pt x="318" y="3318"/>
                  </a:cubicBezTo>
                  <a:cubicBezTo>
                    <a:pt x="361" y="2938"/>
                    <a:pt x="418" y="2558"/>
                    <a:pt x="489" y="2180"/>
                  </a:cubicBezTo>
                  <a:cubicBezTo>
                    <a:pt x="630" y="1462"/>
                    <a:pt x="835" y="759"/>
                    <a:pt x="1102" y="78"/>
                  </a:cubicBezTo>
                  <a:cubicBezTo>
                    <a:pt x="1119" y="31"/>
                    <a:pt x="1080"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1"/>
            <p:cNvSpPr/>
            <p:nvPr/>
          </p:nvSpPr>
          <p:spPr>
            <a:xfrm>
              <a:off x="827722" y="1178750"/>
              <a:ext cx="5871" cy="19122"/>
            </a:xfrm>
            <a:custGeom>
              <a:avLst/>
              <a:gdLst/>
              <a:ahLst/>
              <a:cxnLst/>
              <a:rect l="l" t="t" r="r" b="b"/>
              <a:pathLst>
                <a:path w="327" h="1065" extrusionOk="0">
                  <a:moveTo>
                    <a:pt x="220" y="0"/>
                  </a:moveTo>
                  <a:cubicBezTo>
                    <a:pt x="179" y="0"/>
                    <a:pt x="139" y="21"/>
                    <a:pt x="131" y="67"/>
                  </a:cubicBezTo>
                  <a:cubicBezTo>
                    <a:pt x="103" y="238"/>
                    <a:pt x="78" y="408"/>
                    <a:pt x="43" y="578"/>
                  </a:cubicBezTo>
                  <a:cubicBezTo>
                    <a:pt x="21" y="663"/>
                    <a:pt x="7" y="749"/>
                    <a:pt x="1" y="836"/>
                  </a:cubicBezTo>
                  <a:cubicBezTo>
                    <a:pt x="1" y="879"/>
                    <a:pt x="4" y="919"/>
                    <a:pt x="9" y="961"/>
                  </a:cubicBezTo>
                  <a:cubicBezTo>
                    <a:pt x="12" y="1007"/>
                    <a:pt x="32" y="1055"/>
                    <a:pt x="83" y="1064"/>
                  </a:cubicBezTo>
                  <a:cubicBezTo>
                    <a:pt x="86" y="1064"/>
                    <a:pt x="90" y="1064"/>
                    <a:pt x="93" y="1064"/>
                  </a:cubicBezTo>
                  <a:cubicBezTo>
                    <a:pt x="141" y="1064"/>
                    <a:pt x="169" y="1024"/>
                    <a:pt x="185" y="984"/>
                  </a:cubicBezTo>
                  <a:cubicBezTo>
                    <a:pt x="202" y="947"/>
                    <a:pt x="217" y="907"/>
                    <a:pt x="228" y="868"/>
                  </a:cubicBezTo>
                  <a:cubicBezTo>
                    <a:pt x="245" y="783"/>
                    <a:pt x="256" y="695"/>
                    <a:pt x="259" y="607"/>
                  </a:cubicBezTo>
                  <a:cubicBezTo>
                    <a:pt x="276" y="436"/>
                    <a:pt x="299" y="263"/>
                    <a:pt x="319" y="93"/>
                  </a:cubicBezTo>
                  <a:cubicBezTo>
                    <a:pt x="327" y="34"/>
                    <a:pt x="272"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1"/>
            <p:cNvSpPr/>
            <p:nvPr/>
          </p:nvSpPr>
          <p:spPr>
            <a:xfrm>
              <a:off x="620566" y="1265235"/>
              <a:ext cx="6841" cy="80438"/>
            </a:xfrm>
            <a:custGeom>
              <a:avLst/>
              <a:gdLst/>
              <a:ahLst/>
              <a:cxnLst/>
              <a:rect l="l" t="t" r="r" b="b"/>
              <a:pathLst>
                <a:path w="381" h="4480" extrusionOk="0">
                  <a:moveTo>
                    <a:pt x="269" y="1"/>
                  </a:moveTo>
                  <a:cubicBezTo>
                    <a:pt x="250" y="1"/>
                    <a:pt x="232" y="12"/>
                    <a:pt x="227" y="38"/>
                  </a:cubicBezTo>
                  <a:cubicBezTo>
                    <a:pt x="105" y="779"/>
                    <a:pt x="14" y="1519"/>
                    <a:pt x="6" y="2271"/>
                  </a:cubicBezTo>
                  <a:cubicBezTo>
                    <a:pt x="0" y="2649"/>
                    <a:pt x="14" y="3026"/>
                    <a:pt x="43" y="3406"/>
                  </a:cubicBezTo>
                  <a:cubicBezTo>
                    <a:pt x="57" y="3602"/>
                    <a:pt x="74" y="3795"/>
                    <a:pt x="100" y="3991"/>
                  </a:cubicBezTo>
                  <a:cubicBezTo>
                    <a:pt x="117" y="4147"/>
                    <a:pt x="122" y="4309"/>
                    <a:pt x="205" y="4445"/>
                  </a:cubicBezTo>
                  <a:cubicBezTo>
                    <a:pt x="219" y="4469"/>
                    <a:pt x="243" y="4480"/>
                    <a:pt x="267" y="4480"/>
                  </a:cubicBezTo>
                  <a:cubicBezTo>
                    <a:pt x="297" y="4480"/>
                    <a:pt x="327" y="4462"/>
                    <a:pt x="338" y="4428"/>
                  </a:cubicBezTo>
                  <a:cubicBezTo>
                    <a:pt x="380" y="4258"/>
                    <a:pt x="338" y="4079"/>
                    <a:pt x="315" y="3909"/>
                  </a:cubicBezTo>
                  <a:cubicBezTo>
                    <a:pt x="295" y="3738"/>
                    <a:pt x="281" y="3574"/>
                    <a:pt x="267" y="3406"/>
                  </a:cubicBezTo>
                  <a:cubicBezTo>
                    <a:pt x="236" y="3043"/>
                    <a:pt x="222" y="2677"/>
                    <a:pt x="216" y="2314"/>
                  </a:cubicBezTo>
                  <a:cubicBezTo>
                    <a:pt x="202" y="1565"/>
                    <a:pt x="227" y="810"/>
                    <a:pt x="327" y="66"/>
                  </a:cubicBezTo>
                  <a:cubicBezTo>
                    <a:pt x="332" y="27"/>
                    <a:pt x="299"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1"/>
            <p:cNvSpPr/>
            <p:nvPr/>
          </p:nvSpPr>
          <p:spPr>
            <a:xfrm>
              <a:off x="629472" y="1228914"/>
              <a:ext cx="4507" cy="16824"/>
            </a:xfrm>
            <a:custGeom>
              <a:avLst/>
              <a:gdLst/>
              <a:ahLst/>
              <a:cxnLst/>
              <a:rect l="l" t="t" r="r" b="b"/>
              <a:pathLst>
                <a:path w="251" h="937" extrusionOk="0">
                  <a:moveTo>
                    <a:pt x="163" y="1"/>
                  </a:moveTo>
                  <a:cubicBezTo>
                    <a:pt x="128" y="1"/>
                    <a:pt x="95" y="22"/>
                    <a:pt x="86" y="57"/>
                  </a:cubicBezTo>
                  <a:cubicBezTo>
                    <a:pt x="49" y="208"/>
                    <a:pt x="24" y="358"/>
                    <a:pt x="9" y="509"/>
                  </a:cubicBezTo>
                  <a:cubicBezTo>
                    <a:pt x="1" y="588"/>
                    <a:pt x="1" y="665"/>
                    <a:pt x="4" y="741"/>
                  </a:cubicBezTo>
                  <a:cubicBezTo>
                    <a:pt x="4" y="761"/>
                    <a:pt x="4" y="781"/>
                    <a:pt x="9" y="801"/>
                  </a:cubicBezTo>
                  <a:cubicBezTo>
                    <a:pt x="15" y="818"/>
                    <a:pt x="26" y="835"/>
                    <a:pt x="35" y="855"/>
                  </a:cubicBezTo>
                  <a:cubicBezTo>
                    <a:pt x="46" y="889"/>
                    <a:pt x="58" y="926"/>
                    <a:pt x="97" y="934"/>
                  </a:cubicBezTo>
                  <a:cubicBezTo>
                    <a:pt x="103" y="935"/>
                    <a:pt x="108" y="936"/>
                    <a:pt x="113" y="936"/>
                  </a:cubicBezTo>
                  <a:cubicBezTo>
                    <a:pt x="143" y="936"/>
                    <a:pt x="170" y="915"/>
                    <a:pt x="180" y="886"/>
                  </a:cubicBezTo>
                  <a:cubicBezTo>
                    <a:pt x="185" y="866"/>
                    <a:pt x="185" y="846"/>
                    <a:pt x="191" y="826"/>
                  </a:cubicBezTo>
                  <a:cubicBezTo>
                    <a:pt x="199" y="809"/>
                    <a:pt x="202" y="792"/>
                    <a:pt x="205" y="773"/>
                  </a:cubicBezTo>
                  <a:cubicBezTo>
                    <a:pt x="211" y="696"/>
                    <a:pt x="202" y="616"/>
                    <a:pt x="202" y="540"/>
                  </a:cubicBezTo>
                  <a:cubicBezTo>
                    <a:pt x="199" y="392"/>
                    <a:pt x="214" y="245"/>
                    <a:pt x="239" y="100"/>
                  </a:cubicBezTo>
                  <a:cubicBezTo>
                    <a:pt x="251" y="57"/>
                    <a:pt x="225" y="15"/>
                    <a:pt x="185" y="3"/>
                  </a:cubicBezTo>
                  <a:cubicBezTo>
                    <a:pt x="178" y="1"/>
                    <a:pt x="170"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1"/>
            <p:cNvSpPr/>
            <p:nvPr/>
          </p:nvSpPr>
          <p:spPr>
            <a:xfrm>
              <a:off x="611500" y="1249400"/>
              <a:ext cx="6931" cy="41889"/>
            </a:xfrm>
            <a:custGeom>
              <a:avLst/>
              <a:gdLst/>
              <a:ahLst/>
              <a:cxnLst/>
              <a:rect l="l" t="t" r="r" b="b"/>
              <a:pathLst>
                <a:path w="386" h="2333" extrusionOk="0">
                  <a:moveTo>
                    <a:pt x="310" y="0"/>
                  </a:moveTo>
                  <a:cubicBezTo>
                    <a:pt x="285" y="0"/>
                    <a:pt x="262" y="14"/>
                    <a:pt x="255" y="46"/>
                  </a:cubicBezTo>
                  <a:cubicBezTo>
                    <a:pt x="176" y="420"/>
                    <a:pt x="114" y="801"/>
                    <a:pt x="71" y="1184"/>
                  </a:cubicBezTo>
                  <a:cubicBezTo>
                    <a:pt x="48" y="1377"/>
                    <a:pt x="34" y="1570"/>
                    <a:pt x="26" y="1763"/>
                  </a:cubicBezTo>
                  <a:cubicBezTo>
                    <a:pt x="17" y="1936"/>
                    <a:pt x="0" y="2143"/>
                    <a:pt x="74" y="2305"/>
                  </a:cubicBezTo>
                  <a:cubicBezTo>
                    <a:pt x="83" y="2324"/>
                    <a:pt x="98" y="2332"/>
                    <a:pt x="115" y="2332"/>
                  </a:cubicBezTo>
                  <a:cubicBezTo>
                    <a:pt x="139" y="2332"/>
                    <a:pt x="165" y="2314"/>
                    <a:pt x="173" y="2291"/>
                  </a:cubicBezTo>
                  <a:cubicBezTo>
                    <a:pt x="238" y="2134"/>
                    <a:pt x="221" y="1930"/>
                    <a:pt x="224" y="1763"/>
                  </a:cubicBezTo>
                  <a:cubicBezTo>
                    <a:pt x="224" y="1578"/>
                    <a:pt x="233" y="1391"/>
                    <a:pt x="244" y="1207"/>
                  </a:cubicBezTo>
                  <a:cubicBezTo>
                    <a:pt x="267" y="829"/>
                    <a:pt x="312" y="452"/>
                    <a:pt x="377" y="77"/>
                  </a:cubicBezTo>
                  <a:cubicBezTo>
                    <a:pt x="386" y="31"/>
                    <a:pt x="347" y="0"/>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1"/>
            <p:cNvSpPr/>
            <p:nvPr/>
          </p:nvSpPr>
          <p:spPr>
            <a:xfrm>
              <a:off x="387000" y="1088961"/>
              <a:ext cx="47922" cy="9857"/>
            </a:xfrm>
            <a:custGeom>
              <a:avLst/>
              <a:gdLst/>
              <a:ahLst/>
              <a:cxnLst/>
              <a:rect l="l" t="t" r="r" b="b"/>
              <a:pathLst>
                <a:path w="2669" h="549" extrusionOk="0">
                  <a:moveTo>
                    <a:pt x="70" y="1"/>
                  </a:moveTo>
                  <a:cubicBezTo>
                    <a:pt x="27" y="1"/>
                    <a:pt x="1" y="65"/>
                    <a:pt x="46" y="91"/>
                  </a:cubicBezTo>
                  <a:cubicBezTo>
                    <a:pt x="435" y="349"/>
                    <a:pt x="875" y="488"/>
                    <a:pt x="1340" y="534"/>
                  </a:cubicBezTo>
                  <a:cubicBezTo>
                    <a:pt x="1443" y="544"/>
                    <a:pt x="1547" y="549"/>
                    <a:pt x="1651" y="549"/>
                  </a:cubicBezTo>
                  <a:cubicBezTo>
                    <a:pt x="1781" y="549"/>
                    <a:pt x="1910" y="541"/>
                    <a:pt x="2038" y="525"/>
                  </a:cubicBezTo>
                  <a:cubicBezTo>
                    <a:pt x="2149" y="511"/>
                    <a:pt x="2257" y="491"/>
                    <a:pt x="2364" y="465"/>
                  </a:cubicBezTo>
                  <a:cubicBezTo>
                    <a:pt x="2469" y="440"/>
                    <a:pt x="2580" y="448"/>
                    <a:pt x="2645" y="355"/>
                  </a:cubicBezTo>
                  <a:cubicBezTo>
                    <a:pt x="2668" y="312"/>
                    <a:pt x="2648" y="258"/>
                    <a:pt x="2600" y="244"/>
                  </a:cubicBezTo>
                  <a:cubicBezTo>
                    <a:pt x="2582" y="238"/>
                    <a:pt x="2564" y="235"/>
                    <a:pt x="2546" y="235"/>
                  </a:cubicBezTo>
                  <a:cubicBezTo>
                    <a:pt x="2470" y="235"/>
                    <a:pt x="2398" y="285"/>
                    <a:pt x="2322" y="304"/>
                  </a:cubicBezTo>
                  <a:cubicBezTo>
                    <a:pt x="2208" y="332"/>
                    <a:pt x="2092" y="352"/>
                    <a:pt x="1978" y="366"/>
                  </a:cubicBezTo>
                  <a:cubicBezTo>
                    <a:pt x="1858" y="381"/>
                    <a:pt x="1737" y="388"/>
                    <a:pt x="1616" y="388"/>
                  </a:cubicBezTo>
                  <a:cubicBezTo>
                    <a:pt x="1530" y="388"/>
                    <a:pt x="1445" y="385"/>
                    <a:pt x="1360" y="377"/>
                  </a:cubicBezTo>
                  <a:cubicBezTo>
                    <a:pt x="920" y="343"/>
                    <a:pt x="489" y="204"/>
                    <a:pt x="97" y="9"/>
                  </a:cubicBezTo>
                  <a:cubicBezTo>
                    <a:pt x="88" y="3"/>
                    <a:pt x="79" y="1"/>
                    <a:pt x="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1"/>
            <p:cNvSpPr/>
            <p:nvPr/>
          </p:nvSpPr>
          <p:spPr>
            <a:xfrm>
              <a:off x="535410" y="1344180"/>
              <a:ext cx="61298" cy="9929"/>
            </a:xfrm>
            <a:custGeom>
              <a:avLst/>
              <a:gdLst/>
              <a:ahLst/>
              <a:cxnLst/>
              <a:rect l="l" t="t" r="r" b="b"/>
              <a:pathLst>
                <a:path w="3414" h="553" extrusionOk="0">
                  <a:moveTo>
                    <a:pt x="2717" y="1"/>
                  </a:moveTo>
                  <a:cubicBezTo>
                    <a:pt x="2419" y="1"/>
                    <a:pt x="2105" y="76"/>
                    <a:pt x="1840" y="113"/>
                  </a:cubicBezTo>
                  <a:cubicBezTo>
                    <a:pt x="1238" y="196"/>
                    <a:pt x="643" y="315"/>
                    <a:pt x="52" y="462"/>
                  </a:cubicBezTo>
                  <a:cubicBezTo>
                    <a:pt x="0" y="478"/>
                    <a:pt x="15" y="553"/>
                    <a:pt x="63" y="553"/>
                  </a:cubicBezTo>
                  <a:cubicBezTo>
                    <a:pt x="68" y="553"/>
                    <a:pt x="73" y="552"/>
                    <a:pt x="78" y="550"/>
                  </a:cubicBezTo>
                  <a:cubicBezTo>
                    <a:pt x="597" y="428"/>
                    <a:pt x="1125" y="326"/>
                    <a:pt x="1656" y="250"/>
                  </a:cubicBezTo>
                  <a:cubicBezTo>
                    <a:pt x="1925" y="210"/>
                    <a:pt x="2198" y="170"/>
                    <a:pt x="2473" y="156"/>
                  </a:cubicBezTo>
                  <a:cubicBezTo>
                    <a:pt x="2531" y="152"/>
                    <a:pt x="2594" y="148"/>
                    <a:pt x="2658" y="148"/>
                  </a:cubicBezTo>
                  <a:cubicBezTo>
                    <a:pt x="2829" y="148"/>
                    <a:pt x="3007" y="177"/>
                    <a:pt x="3106" y="318"/>
                  </a:cubicBezTo>
                  <a:cubicBezTo>
                    <a:pt x="3137" y="363"/>
                    <a:pt x="3176" y="381"/>
                    <a:pt x="3212" y="381"/>
                  </a:cubicBezTo>
                  <a:cubicBezTo>
                    <a:pt x="3320" y="381"/>
                    <a:pt x="3414" y="224"/>
                    <a:pt x="3285" y="142"/>
                  </a:cubicBezTo>
                  <a:cubicBezTo>
                    <a:pt x="3117" y="36"/>
                    <a:pt x="2921" y="1"/>
                    <a:pt x="27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1"/>
            <p:cNvSpPr/>
            <p:nvPr/>
          </p:nvSpPr>
          <p:spPr>
            <a:xfrm>
              <a:off x="691952" y="1347286"/>
              <a:ext cx="52806" cy="8439"/>
            </a:xfrm>
            <a:custGeom>
              <a:avLst/>
              <a:gdLst/>
              <a:ahLst/>
              <a:cxnLst/>
              <a:rect l="l" t="t" r="r" b="b"/>
              <a:pathLst>
                <a:path w="2941" h="470" extrusionOk="0">
                  <a:moveTo>
                    <a:pt x="2740" y="1"/>
                  </a:moveTo>
                  <a:cubicBezTo>
                    <a:pt x="2715" y="1"/>
                    <a:pt x="2687" y="10"/>
                    <a:pt x="2656" y="31"/>
                  </a:cubicBezTo>
                  <a:cubicBezTo>
                    <a:pt x="2477" y="159"/>
                    <a:pt x="2231" y="190"/>
                    <a:pt x="2018" y="221"/>
                  </a:cubicBezTo>
                  <a:cubicBezTo>
                    <a:pt x="1805" y="255"/>
                    <a:pt x="1581" y="275"/>
                    <a:pt x="1362" y="289"/>
                  </a:cubicBezTo>
                  <a:cubicBezTo>
                    <a:pt x="1175" y="301"/>
                    <a:pt x="987" y="306"/>
                    <a:pt x="799" y="306"/>
                  </a:cubicBezTo>
                  <a:cubicBezTo>
                    <a:pt x="560" y="306"/>
                    <a:pt x="321" y="297"/>
                    <a:pt x="82" y="278"/>
                  </a:cubicBezTo>
                  <a:cubicBezTo>
                    <a:pt x="81" y="278"/>
                    <a:pt x="81" y="278"/>
                    <a:pt x="80" y="278"/>
                  </a:cubicBezTo>
                  <a:cubicBezTo>
                    <a:pt x="17" y="278"/>
                    <a:pt x="1" y="386"/>
                    <a:pt x="65" y="397"/>
                  </a:cubicBezTo>
                  <a:lnTo>
                    <a:pt x="68" y="397"/>
                  </a:lnTo>
                  <a:cubicBezTo>
                    <a:pt x="377" y="445"/>
                    <a:pt x="688" y="469"/>
                    <a:pt x="1000" y="469"/>
                  </a:cubicBezTo>
                  <a:cubicBezTo>
                    <a:pt x="1130" y="469"/>
                    <a:pt x="1260" y="465"/>
                    <a:pt x="1391" y="457"/>
                  </a:cubicBezTo>
                  <a:cubicBezTo>
                    <a:pt x="1598" y="445"/>
                    <a:pt x="1808" y="423"/>
                    <a:pt x="2012" y="392"/>
                  </a:cubicBezTo>
                  <a:cubicBezTo>
                    <a:pt x="2213" y="363"/>
                    <a:pt x="2422" y="307"/>
                    <a:pt x="2625" y="307"/>
                  </a:cubicBezTo>
                  <a:cubicBezTo>
                    <a:pt x="2660" y="307"/>
                    <a:pt x="2695" y="308"/>
                    <a:pt x="2730" y="312"/>
                  </a:cubicBezTo>
                  <a:cubicBezTo>
                    <a:pt x="2738" y="313"/>
                    <a:pt x="2745" y="313"/>
                    <a:pt x="2752" y="313"/>
                  </a:cubicBezTo>
                  <a:cubicBezTo>
                    <a:pt x="2941" y="313"/>
                    <a:pt x="2890"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1"/>
            <p:cNvSpPr/>
            <p:nvPr/>
          </p:nvSpPr>
          <p:spPr>
            <a:xfrm>
              <a:off x="868873" y="1384684"/>
              <a:ext cx="98986" cy="14202"/>
            </a:xfrm>
            <a:custGeom>
              <a:avLst/>
              <a:gdLst/>
              <a:ahLst/>
              <a:cxnLst/>
              <a:rect l="l" t="t" r="r" b="b"/>
              <a:pathLst>
                <a:path w="5513" h="791" extrusionOk="0">
                  <a:moveTo>
                    <a:pt x="48" y="0"/>
                  </a:moveTo>
                  <a:cubicBezTo>
                    <a:pt x="10" y="0"/>
                    <a:pt x="1" y="61"/>
                    <a:pt x="39" y="77"/>
                  </a:cubicBezTo>
                  <a:lnTo>
                    <a:pt x="39" y="74"/>
                  </a:lnTo>
                  <a:cubicBezTo>
                    <a:pt x="425" y="224"/>
                    <a:pt x="822" y="238"/>
                    <a:pt x="1231" y="244"/>
                  </a:cubicBezTo>
                  <a:cubicBezTo>
                    <a:pt x="1713" y="250"/>
                    <a:pt x="2198" y="255"/>
                    <a:pt x="2681" y="264"/>
                  </a:cubicBezTo>
                  <a:cubicBezTo>
                    <a:pt x="3166" y="270"/>
                    <a:pt x="3648" y="272"/>
                    <a:pt x="4134" y="272"/>
                  </a:cubicBezTo>
                  <a:cubicBezTo>
                    <a:pt x="4229" y="272"/>
                    <a:pt x="4326" y="269"/>
                    <a:pt x="4424" y="269"/>
                  </a:cubicBezTo>
                  <a:cubicBezTo>
                    <a:pt x="4576" y="269"/>
                    <a:pt x="4729" y="277"/>
                    <a:pt x="4874" y="321"/>
                  </a:cubicBezTo>
                  <a:cubicBezTo>
                    <a:pt x="5138" y="397"/>
                    <a:pt x="5209" y="553"/>
                    <a:pt x="5354" y="755"/>
                  </a:cubicBezTo>
                  <a:cubicBezTo>
                    <a:pt x="5369" y="779"/>
                    <a:pt x="5392" y="790"/>
                    <a:pt x="5415" y="790"/>
                  </a:cubicBezTo>
                  <a:cubicBezTo>
                    <a:pt x="5450" y="790"/>
                    <a:pt x="5486" y="764"/>
                    <a:pt x="5487" y="721"/>
                  </a:cubicBezTo>
                  <a:cubicBezTo>
                    <a:pt x="5513" y="397"/>
                    <a:pt x="5087" y="201"/>
                    <a:pt x="4823" y="153"/>
                  </a:cubicBezTo>
                  <a:cubicBezTo>
                    <a:pt x="4612" y="116"/>
                    <a:pt x="4389" y="105"/>
                    <a:pt x="4165" y="105"/>
                  </a:cubicBezTo>
                  <a:cubicBezTo>
                    <a:pt x="3874" y="105"/>
                    <a:pt x="3581" y="123"/>
                    <a:pt x="3302" y="125"/>
                  </a:cubicBezTo>
                  <a:cubicBezTo>
                    <a:pt x="2752" y="128"/>
                    <a:pt x="2198" y="136"/>
                    <a:pt x="1645" y="142"/>
                  </a:cubicBezTo>
                  <a:cubicBezTo>
                    <a:pt x="1465" y="144"/>
                    <a:pt x="1283" y="150"/>
                    <a:pt x="1101" y="150"/>
                  </a:cubicBezTo>
                  <a:cubicBezTo>
                    <a:pt x="748" y="150"/>
                    <a:pt x="395" y="127"/>
                    <a:pt x="61" y="3"/>
                  </a:cubicBezTo>
                  <a:cubicBezTo>
                    <a:pt x="57" y="1"/>
                    <a:pt x="5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1"/>
            <p:cNvSpPr/>
            <p:nvPr/>
          </p:nvSpPr>
          <p:spPr>
            <a:xfrm>
              <a:off x="1054358" y="1385851"/>
              <a:ext cx="32894" cy="5009"/>
            </a:xfrm>
            <a:custGeom>
              <a:avLst/>
              <a:gdLst/>
              <a:ahLst/>
              <a:cxnLst/>
              <a:rect l="l" t="t" r="r" b="b"/>
              <a:pathLst>
                <a:path w="1832" h="279" extrusionOk="0">
                  <a:moveTo>
                    <a:pt x="60" y="0"/>
                  </a:moveTo>
                  <a:cubicBezTo>
                    <a:pt x="12" y="0"/>
                    <a:pt x="1" y="71"/>
                    <a:pt x="49" y="85"/>
                  </a:cubicBezTo>
                  <a:lnTo>
                    <a:pt x="52" y="85"/>
                  </a:lnTo>
                  <a:cubicBezTo>
                    <a:pt x="330" y="162"/>
                    <a:pt x="619" y="196"/>
                    <a:pt x="903" y="227"/>
                  </a:cubicBezTo>
                  <a:cubicBezTo>
                    <a:pt x="1045" y="241"/>
                    <a:pt x="1190" y="253"/>
                    <a:pt x="1334" y="261"/>
                  </a:cubicBezTo>
                  <a:cubicBezTo>
                    <a:pt x="1419" y="266"/>
                    <a:pt x="1508" y="278"/>
                    <a:pt x="1596" y="278"/>
                  </a:cubicBezTo>
                  <a:cubicBezTo>
                    <a:pt x="1655" y="278"/>
                    <a:pt x="1713" y="273"/>
                    <a:pt x="1769" y="256"/>
                  </a:cubicBezTo>
                  <a:cubicBezTo>
                    <a:pt x="1831" y="233"/>
                    <a:pt x="1831" y="142"/>
                    <a:pt x="1769" y="119"/>
                  </a:cubicBezTo>
                  <a:cubicBezTo>
                    <a:pt x="1698" y="95"/>
                    <a:pt x="1622" y="90"/>
                    <a:pt x="1545" y="90"/>
                  </a:cubicBezTo>
                  <a:cubicBezTo>
                    <a:pt x="1497" y="90"/>
                    <a:pt x="1449" y="92"/>
                    <a:pt x="1402" y="92"/>
                  </a:cubicBezTo>
                  <a:cubicBezTo>
                    <a:pt x="1384" y="92"/>
                    <a:pt x="1366" y="92"/>
                    <a:pt x="1349" y="91"/>
                  </a:cubicBezTo>
                  <a:cubicBezTo>
                    <a:pt x="1207" y="88"/>
                    <a:pt x="1062" y="82"/>
                    <a:pt x="917" y="74"/>
                  </a:cubicBezTo>
                  <a:cubicBezTo>
                    <a:pt x="633" y="54"/>
                    <a:pt x="347" y="14"/>
                    <a:pt x="6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1"/>
            <p:cNvSpPr/>
            <p:nvPr/>
          </p:nvSpPr>
          <p:spPr>
            <a:xfrm>
              <a:off x="345347" y="1322635"/>
              <a:ext cx="75429" cy="9965"/>
            </a:xfrm>
            <a:custGeom>
              <a:avLst/>
              <a:gdLst/>
              <a:ahLst/>
              <a:cxnLst/>
              <a:rect l="l" t="t" r="r" b="b"/>
              <a:pathLst>
                <a:path w="4201" h="555" extrusionOk="0">
                  <a:moveTo>
                    <a:pt x="52" y="0"/>
                  </a:moveTo>
                  <a:cubicBezTo>
                    <a:pt x="13" y="0"/>
                    <a:pt x="1" y="63"/>
                    <a:pt x="45" y="76"/>
                  </a:cubicBezTo>
                  <a:lnTo>
                    <a:pt x="45" y="73"/>
                  </a:lnTo>
                  <a:cubicBezTo>
                    <a:pt x="675" y="261"/>
                    <a:pt x="1319" y="391"/>
                    <a:pt x="1971" y="465"/>
                  </a:cubicBezTo>
                  <a:cubicBezTo>
                    <a:pt x="2303" y="502"/>
                    <a:pt x="2633" y="524"/>
                    <a:pt x="2965" y="536"/>
                  </a:cubicBezTo>
                  <a:cubicBezTo>
                    <a:pt x="3007" y="537"/>
                    <a:pt x="3050" y="538"/>
                    <a:pt x="3093" y="538"/>
                  </a:cubicBezTo>
                  <a:cubicBezTo>
                    <a:pt x="3274" y="538"/>
                    <a:pt x="3458" y="528"/>
                    <a:pt x="3640" y="528"/>
                  </a:cubicBezTo>
                  <a:cubicBezTo>
                    <a:pt x="3778" y="528"/>
                    <a:pt x="3915" y="533"/>
                    <a:pt x="4049" y="553"/>
                  </a:cubicBezTo>
                  <a:cubicBezTo>
                    <a:pt x="4056" y="554"/>
                    <a:pt x="4063" y="554"/>
                    <a:pt x="4069" y="554"/>
                  </a:cubicBezTo>
                  <a:cubicBezTo>
                    <a:pt x="4200" y="554"/>
                    <a:pt x="4188" y="364"/>
                    <a:pt x="4079" y="364"/>
                  </a:cubicBezTo>
                  <a:cubicBezTo>
                    <a:pt x="4069" y="364"/>
                    <a:pt x="4059" y="365"/>
                    <a:pt x="4049" y="368"/>
                  </a:cubicBezTo>
                  <a:cubicBezTo>
                    <a:pt x="3849" y="421"/>
                    <a:pt x="3635" y="434"/>
                    <a:pt x="3421" y="434"/>
                  </a:cubicBezTo>
                  <a:cubicBezTo>
                    <a:pt x="3280" y="434"/>
                    <a:pt x="3138" y="428"/>
                    <a:pt x="3002" y="425"/>
                  </a:cubicBezTo>
                  <a:cubicBezTo>
                    <a:pt x="2684" y="417"/>
                    <a:pt x="2366" y="397"/>
                    <a:pt x="2048" y="366"/>
                  </a:cubicBezTo>
                  <a:cubicBezTo>
                    <a:pt x="1378" y="295"/>
                    <a:pt x="714" y="173"/>
                    <a:pt x="64" y="2"/>
                  </a:cubicBezTo>
                  <a:cubicBezTo>
                    <a:pt x="60" y="1"/>
                    <a:pt x="56"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1"/>
            <p:cNvSpPr/>
            <p:nvPr/>
          </p:nvSpPr>
          <p:spPr>
            <a:xfrm>
              <a:off x="370913" y="1337788"/>
              <a:ext cx="37652" cy="5620"/>
            </a:xfrm>
            <a:custGeom>
              <a:avLst/>
              <a:gdLst/>
              <a:ahLst/>
              <a:cxnLst/>
              <a:rect l="l" t="t" r="r" b="b"/>
              <a:pathLst>
                <a:path w="2097" h="313" extrusionOk="0">
                  <a:moveTo>
                    <a:pt x="86" y="0"/>
                  </a:moveTo>
                  <a:cubicBezTo>
                    <a:pt x="25" y="0"/>
                    <a:pt x="1" y="93"/>
                    <a:pt x="68" y="106"/>
                  </a:cubicBezTo>
                  <a:cubicBezTo>
                    <a:pt x="380" y="177"/>
                    <a:pt x="692" y="231"/>
                    <a:pt x="1010" y="268"/>
                  </a:cubicBezTo>
                  <a:cubicBezTo>
                    <a:pt x="1224" y="291"/>
                    <a:pt x="1450" y="313"/>
                    <a:pt x="1673" y="313"/>
                  </a:cubicBezTo>
                  <a:cubicBezTo>
                    <a:pt x="1778" y="313"/>
                    <a:pt x="1882" y="308"/>
                    <a:pt x="1983" y="296"/>
                  </a:cubicBezTo>
                  <a:cubicBezTo>
                    <a:pt x="2029" y="296"/>
                    <a:pt x="2069" y="265"/>
                    <a:pt x="2083" y="222"/>
                  </a:cubicBezTo>
                  <a:lnTo>
                    <a:pt x="2088" y="208"/>
                  </a:lnTo>
                  <a:cubicBezTo>
                    <a:pt x="2097" y="194"/>
                    <a:pt x="2094" y="177"/>
                    <a:pt x="2086" y="166"/>
                  </a:cubicBezTo>
                  <a:lnTo>
                    <a:pt x="2083" y="166"/>
                  </a:lnTo>
                  <a:cubicBezTo>
                    <a:pt x="2069" y="123"/>
                    <a:pt x="2029" y="92"/>
                    <a:pt x="1983" y="92"/>
                  </a:cubicBezTo>
                  <a:cubicBezTo>
                    <a:pt x="1953" y="91"/>
                    <a:pt x="1923" y="90"/>
                    <a:pt x="1893" y="90"/>
                  </a:cubicBezTo>
                  <a:cubicBezTo>
                    <a:pt x="1771" y="90"/>
                    <a:pt x="1646" y="98"/>
                    <a:pt x="1524" y="98"/>
                  </a:cubicBezTo>
                  <a:cubicBezTo>
                    <a:pt x="1365" y="98"/>
                    <a:pt x="1206" y="95"/>
                    <a:pt x="1047" y="86"/>
                  </a:cubicBezTo>
                  <a:cubicBezTo>
                    <a:pt x="729" y="78"/>
                    <a:pt x="411" y="49"/>
                    <a:pt x="96" y="1"/>
                  </a:cubicBezTo>
                  <a:cubicBezTo>
                    <a:pt x="93" y="1"/>
                    <a:pt x="89"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1"/>
            <p:cNvSpPr/>
            <p:nvPr/>
          </p:nvSpPr>
          <p:spPr>
            <a:xfrm>
              <a:off x="380393" y="1350123"/>
              <a:ext cx="29249" cy="5674"/>
            </a:xfrm>
            <a:custGeom>
              <a:avLst/>
              <a:gdLst/>
              <a:ahLst/>
              <a:cxnLst/>
              <a:rect l="l" t="t" r="r" b="b"/>
              <a:pathLst>
                <a:path w="1629" h="316" extrusionOk="0">
                  <a:moveTo>
                    <a:pt x="135" y="0"/>
                  </a:moveTo>
                  <a:cubicBezTo>
                    <a:pt x="24" y="0"/>
                    <a:pt x="0" y="192"/>
                    <a:pt x="116" y="214"/>
                  </a:cubicBezTo>
                  <a:cubicBezTo>
                    <a:pt x="366" y="265"/>
                    <a:pt x="618" y="296"/>
                    <a:pt x="874" y="310"/>
                  </a:cubicBezTo>
                  <a:cubicBezTo>
                    <a:pt x="924" y="314"/>
                    <a:pt x="974" y="315"/>
                    <a:pt x="1025" y="315"/>
                  </a:cubicBezTo>
                  <a:cubicBezTo>
                    <a:pt x="1102" y="315"/>
                    <a:pt x="1178" y="311"/>
                    <a:pt x="1254" y="305"/>
                  </a:cubicBezTo>
                  <a:cubicBezTo>
                    <a:pt x="1319" y="296"/>
                    <a:pt x="1384" y="282"/>
                    <a:pt x="1447" y="259"/>
                  </a:cubicBezTo>
                  <a:cubicBezTo>
                    <a:pt x="1504" y="248"/>
                    <a:pt x="1555" y="222"/>
                    <a:pt x="1597" y="182"/>
                  </a:cubicBezTo>
                  <a:cubicBezTo>
                    <a:pt x="1629" y="151"/>
                    <a:pt x="1620" y="100"/>
                    <a:pt x="1586" y="77"/>
                  </a:cubicBezTo>
                  <a:cubicBezTo>
                    <a:pt x="1535" y="43"/>
                    <a:pt x="1475" y="43"/>
                    <a:pt x="1416" y="35"/>
                  </a:cubicBezTo>
                  <a:cubicBezTo>
                    <a:pt x="1353" y="24"/>
                    <a:pt x="1291" y="21"/>
                    <a:pt x="1228" y="18"/>
                  </a:cubicBezTo>
                  <a:cubicBezTo>
                    <a:pt x="1109" y="18"/>
                    <a:pt x="993" y="26"/>
                    <a:pt x="874" y="29"/>
                  </a:cubicBezTo>
                  <a:cubicBezTo>
                    <a:pt x="826" y="30"/>
                    <a:pt x="779" y="31"/>
                    <a:pt x="731" y="31"/>
                  </a:cubicBezTo>
                  <a:cubicBezTo>
                    <a:pt x="537" y="31"/>
                    <a:pt x="340" y="21"/>
                    <a:pt x="144" y="1"/>
                  </a:cubicBezTo>
                  <a:cubicBezTo>
                    <a:pt x="141" y="1"/>
                    <a:pt x="138"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1"/>
            <p:cNvSpPr/>
            <p:nvPr/>
          </p:nvSpPr>
          <p:spPr>
            <a:xfrm>
              <a:off x="452659" y="1470811"/>
              <a:ext cx="55427" cy="11096"/>
            </a:xfrm>
            <a:custGeom>
              <a:avLst/>
              <a:gdLst/>
              <a:ahLst/>
              <a:cxnLst/>
              <a:rect l="l" t="t" r="r" b="b"/>
              <a:pathLst>
                <a:path w="3087" h="618" extrusionOk="0">
                  <a:moveTo>
                    <a:pt x="1345" y="1"/>
                  </a:moveTo>
                  <a:cubicBezTo>
                    <a:pt x="911" y="1"/>
                    <a:pt x="480" y="75"/>
                    <a:pt x="70" y="223"/>
                  </a:cubicBezTo>
                  <a:cubicBezTo>
                    <a:pt x="0" y="249"/>
                    <a:pt x="19" y="351"/>
                    <a:pt x="85" y="351"/>
                  </a:cubicBezTo>
                  <a:cubicBezTo>
                    <a:pt x="92" y="351"/>
                    <a:pt x="99" y="350"/>
                    <a:pt x="106" y="348"/>
                  </a:cubicBezTo>
                  <a:lnTo>
                    <a:pt x="106" y="348"/>
                  </a:lnTo>
                  <a:lnTo>
                    <a:pt x="104" y="351"/>
                  </a:lnTo>
                  <a:cubicBezTo>
                    <a:pt x="447" y="251"/>
                    <a:pt x="801" y="200"/>
                    <a:pt x="1157" y="200"/>
                  </a:cubicBezTo>
                  <a:cubicBezTo>
                    <a:pt x="1286" y="200"/>
                    <a:pt x="1416" y="207"/>
                    <a:pt x="1545" y="220"/>
                  </a:cubicBezTo>
                  <a:cubicBezTo>
                    <a:pt x="1786" y="240"/>
                    <a:pt x="2022" y="288"/>
                    <a:pt x="2252" y="362"/>
                  </a:cubicBezTo>
                  <a:cubicBezTo>
                    <a:pt x="2365" y="396"/>
                    <a:pt x="2473" y="439"/>
                    <a:pt x="2581" y="487"/>
                  </a:cubicBezTo>
                  <a:cubicBezTo>
                    <a:pt x="2689" y="538"/>
                    <a:pt x="2774" y="603"/>
                    <a:pt x="2890" y="618"/>
                  </a:cubicBezTo>
                  <a:cubicBezTo>
                    <a:pt x="2947" y="618"/>
                    <a:pt x="2998" y="589"/>
                    <a:pt x="3024" y="541"/>
                  </a:cubicBezTo>
                  <a:lnTo>
                    <a:pt x="3035" y="518"/>
                  </a:lnTo>
                  <a:cubicBezTo>
                    <a:pt x="3086" y="425"/>
                    <a:pt x="3021" y="314"/>
                    <a:pt x="2916" y="311"/>
                  </a:cubicBezTo>
                  <a:cubicBezTo>
                    <a:pt x="2811" y="297"/>
                    <a:pt x="2697" y="240"/>
                    <a:pt x="2595" y="209"/>
                  </a:cubicBezTo>
                  <a:cubicBezTo>
                    <a:pt x="2473" y="166"/>
                    <a:pt x="2346" y="135"/>
                    <a:pt x="2221" y="107"/>
                  </a:cubicBezTo>
                  <a:cubicBezTo>
                    <a:pt x="1991" y="53"/>
                    <a:pt x="1758" y="19"/>
                    <a:pt x="1520" y="5"/>
                  </a:cubicBezTo>
                  <a:cubicBezTo>
                    <a:pt x="1462" y="2"/>
                    <a:pt x="1403" y="1"/>
                    <a:pt x="1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1"/>
            <p:cNvSpPr/>
            <p:nvPr/>
          </p:nvSpPr>
          <p:spPr>
            <a:xfrm>
              <a:off x="483755" y="1481439"/>
              <a:ext cx="16985" cy="8187"/>
            </a:xfrm>
            <a:custGeom>
              <a:avLst/>
              <a:gdLst/>
              <a:ahLst/>
              <a:cxnLst/>
              <a:rect l="l" t="t" r="r" b="b"/>
              <a:pathLst>
                <a:path w="946" h="456" extrusionOk="0">
                  <a:moveTo>
                    <a:pt x="77" y="0"/>
                  </a:moveTo>
                  <a:cubicBezTo>
                    <a:pt x="40" y="0"/>
                    <a:pt x="12" y="26"/>
                    <a:pt x="6" y="62"/>
                  </a:cubicBezTo>
                  <a:cubicBezTo>
                    <a:pt x="1" y="99"/>
                    <a:pt x="23" y="133"/>
                    <a:pt x="60" y="145"/>
                  </a:cubicBezTo>
                  <a:lnTo>
                    <a:pt x="57" y="145"/>
                  </a:lnTo>
                  <a:cubicBezTo>
                    <a:pt x="114" y="159"/>
                    <a:pt x="171" y="182"/>
                    <a:pt x="225" y="207"/>
                  </a:cubicBezTo>
                  <a:cubicBezTo>
                    <a:pt x="279" y="233"/>
                    <a:pt x="350" y="255"/>
                    <a:pt x="398" y="278"/>
                  </a:cubicBezTo>
                  <a:cubicBezTo>
                    <a:pt x="455" y="301"/>
                    <a:pt x="511" y="329"/>
                    <a:pt x="565" y="358"/>
                  </a:cubicBezTo>
                  <a:cubicBezTo>
                    <a:pt x="628" y="394"/>
                    <a:pt x="690" y="426"/>
                    <a:pt x="755" y="451"/>
                  </a:cubicBezTo>
                  <a:cubicBezTo>
                    <a:pt x="767" y="454"/>
                    <a:pt x="779" y="456"/>
                    <a:pt x="791" y="456"/>
                  </a:cubicBezTo>
                  <a:cubicBezTo>
                    <a:pt x="846" y="456"/>
                    <a:pt x="897" y="423"/>
                    <a:pt x="920" y="372"/>
                  </a:cubicBezTo>
                  <a:cubicBezTo>
                    <a:pt x="946" y="307"/>
                    <a:pt x="923" y="233"/>
                    <a:pt x="863" y="196"/>
                  </a:cubicBezTo>
                  <a:cubicBezTo>
                    <a:pt x="826" y="176"/>
                    <a:pt x="789" y="159"/>
                    <a:pt x="750" y="148"/>
                  </a:cubicBezTo>
                  <a:cubicBezTo>
                    <a:pt x="719" y="136"/>
                    <a:pt x="687" y="125"/>
                    <a:pt x="653" y="111"/>
                  </a:cubicBezTo>
                  <a:cubicBezTo>
                    <a:pt x="594" y="91"/>
                    <a:pt x="534" y="77"/>
                    <a:pt x="474" y="60"/>
                  </a:cubicBezTo>
                  <a:cubicBezTo>
                    <a:pt x="409" y="43"/>
                    <a:pt x="341" y="28"/>
                    <a:pt x="276" y="20"/>
                  </a:cubicBezTo>
                  <a:cubicBezTo>
                    <a:pt x="208" y="17"/>
                    <a:pt x="142" y="6"/>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1"/>
            <p:cNvSpPr/>
            <p:nvPr/>
          </p:nvSpPr>
          <p:spPr>
            <a:xfrm>
              <a:off x="497814" y="1670874"/>
              <a:ext cx="46629" cy="101194"/>
            </a:xfrm>
            <a:custGeom>
              <a:avLst/>
              <a:gdLst/>
              <a:ahLst/>
              <a:cxnLst/>
              <a:rect l="l" t="t" r="r" b="b"/>
              <a:pathLst>
                <a:path w="2597" h="5636" extrusionOk="0">
                  <a:moveTo>
                    <a:pt x="2536" y="0"/>
                  </a:moveTo>
                  <a:cubicBezTo>
                    <a:pt x="2517" y="0"/>
                    <a:pt x="2497" y="11"/>
                    <a:pt x="2487" y="34"/>
                  </a:cubicBezTo>
                  <a:cubicBezTo>
                    <a:pt x="2166" y="1010"/>
                    <a:pt x="1820" y="1981"/>
                    <a:pt x="1400" y="2917"/>
                  </a:cubicBezTo>
                  <a:cubicBezTo>
                    <a:pt x="1193" y="3377"/>
                    <a:pt x="974" y="3828"/>
                    <a:pt x="733" y="4271"/>
                  </a:cubicBezTo>
                  <a:cubicBezTo>
                    <a:pt x="611" y="4490"/>
                    <a:pt x="486" y="4708"/>
                    <a:pt x="358" y="4924"/>
                  </a:cubicBezTo>
                  <a:cubicBezTo>
                    <a:pt x="242" y="5120"/>
                    <a:pt x="100" y="5304"/>
                    <a:pt x="24" y="5520"/>
                  </a:cubicBezTo>
                  <a:cubicBezTo>
                    <a:pt x="1" y="5584"/>
                    <a:pt x="60" y="5635"/>
                    <a:pt x="118" y="5635"/>
                  </a:cubicBezTo>
                  <a:cubicBezTo>
                    <a:pt x="140" y="5635"/>
                    <a:pt x="162" y="5628"/>
                    <a:pt x="180" y="5611"/>
                  </a:cubicBezTo>
                  <a:cubicBezTo>
                    <a:pt x="339" y="5446"/>
                    <a:pt x="438" y="5233"/>
                    <a:pt x="549" y="5035"/>
                  </a:cubicBezTo>
                  <a:cubicBezTo>
                    <a:pt x="682" y="4802"/>
                    <a:pt x="810" y="4569"/>
                    <a:pt x="932" y="4331"/>
                  </a:cubicBezTo>
                  <a:cubicBezTo>
                    <a:pt x="1170" y="3871"/>
                    <a:pt x="1397" y="3406"/>
                    <a:pt x="1607" y="2932"/>
                  </a:cubicBezTo>
                  <a:cubicBezTo>
                    <a:pt x="2016" y="2004"/>
                    <a:pt x="2356" y="1053"/>
                    <a:pt x="2592" y="63"/>
                  </a:cubicBezTo>
                  <a:cubicBezTo>
                    <a:pt x="2597" y="25"/>
                    <a:pt x="2567" y="0"/>
                    <a:pt x="253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1"/>
            <p:cNvSpPr/>
            <p:nvPr/>
          </p:nvSpPr>
          <p:spPr>
            <a:xfrm>
              <a:off x="564531" y="1540814"/>
              <a:ext cx="6069" cy="76219"/>
            </a:xfrm>
            <a:custGeom>
              <a:avLst/>
              <a:gdLst/>
              <a:ahLst/>
              <a:cxnLst/>
              <a:rect l="l" t="t" r="r" b="b"/>
              <a:pathLst>
                <a:path w="338" h="4245" extrusionOk="0">
                  <a:moveTo>
                    <a:pt x="79" y="1"/>
                  </a:moveTo>
                  <a:cubicBezTo>
                    <a:pt x="40" y="1"/>
                    <a:pt x="1" y="25"/>
                    <a:pt x="5" y="67"/>
                  </a:cubicBezTo>
                  <a:cubicBezTo>
                    <a:pt x="88" y="760"/>
                    <a:pt x="133" y="1455"/>
                    <a:pt x="144" y="2153"/>
                  </a:cubicBezTo>
                  <a:cubicBezTo>
                    <a:pt x="150" y="2502"/>
                    <a:pt x="147" y="2851"/>
                    <a:pt x="130" y="3200"/>
                  </a:cubicBezTo>
                  <a:cubicBezTo>
                    <a:pt x="122" y="3362"/>
                    <a:pt x="110" y="3521"/>
                    <a:pt x="99" y="3683"/>
                  </a:cubicBezTo>
                  <a:cubicBezTo>
                    <a:pt x="85" y="3842"/>
                    <a:pt x="39" y="4026"/>
                    <a:pt x="93" y="4185"/>
                  </a:cubicBezTo>
                  <a:cubicBezTo>
                    <a:pt x="106" y="4221"/>
                    <a:pt x="143" y="4244"/>
                    <a:pt x="178" y="4244"/>
                  </a:cubicBezTo>
                  <a:cubicBezTo>
                    <a:pt x="203" y="4244"/>
                    <a:pt x="228" y="4232"/>
                    <a:pt x="244" y="4205"/>
                  </a:cubicBezTo>
                  <a:cubicBezTo>
                    <a:pt x="317" y="4069"/>
                    <a:pt x="309" y="3915"/>
                    <a:pt x="315" y="3762"/>
                  </a:cubicBezTo>
                  <a:cubicBezTo>
                    <a:pt x="323" y="3575"/>
                    <a:pt x="326" y="3388"/>
                    <a:pt x="329" y="3200"/>
                  </a:cubicBezTo>
                  <a:cubicBezTo>
                    <a:pt x="334" y="2851"/>
                    <a:pt x="337" y="2502"/>
                    <a:pt x="329" y="2153"/>
                  </a:cubicBezTo>
                  <a:cubicBezTo>
                    <a:pt x="306" y="1449"/>
                    <a:pt x="246" y="745"/>
                    <a:pt x="144" y="50"/>
                  </a:cubicBezTo>
                  <a:cubicBezTo>
                    <a:pt x="139" y="16"/>
                    <a:pt x="109"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1"/>
            <p:cNvSpPr/>
            <p:nvPr/>
          </p:nvSpPr>
          <p:spPr>
            <a:xfrm>
              <a:off x="577871" y="1557888"/>
              <a:ext cx="5369" cy="43361"/>
            </a:xfrm>
            <a:custGeom>
              <a:avLst/>
              <a:gdLst/>
              <a:ahLst/>
              <a:cxnLst/>
              <a:rect l="l" t="t" r="r" b="b"/>
              <a:pathLst>
                <a:path w="299" h="2415" extrusionOk="0">
                  <a:moveTo>
                    <a:pt x="66" y="1"/>
                  </a:moveTo>
                  <a:cubicBezTo>
                    <a:pt x="33" y="1"/>
                    <a:pt x="0" y="23"/>
                    <a:pt x="0" y="67"/>
                  </a:cubicBezTo>
                  <a:cubicBezTo>
                    <a:pt x="6" y="461"/>
                    <a:pt x="3" y="856"/>
                    <a:pt x="9" y="1250"/>
                  </a:cubicBezTo>
                  <a:cubicBezTo>
                    <a:pt x="9" y="1446"/>
                    <a:pt x="11" y="1639"/>
                    <a:pt x="14" y="1832"/>
                  </a:cubicBezTo>
                  <a:cubicBezTo>
                    <a:pt x="17" y="1929"/>
                    <a:pt x="17" y="2025"/>
                    <a:pt x="28" y="2122"/>
                  </a:cubicBezTo>
                  <a:cubicBezTo>
                    <a:pt x="40" y="2212"/>
                    <a:pt x="68" y="2300"/>
                    <a:pt x="111" y="2380"/>
                  </a:cubicBezTo>
                  <a:cubicBezTo>
                    <a:pt x="124" y="2404"/>
                    <a:pt x="144" y="2414"/>
                    <a:pt x="165" y="2414"/>
                  </a:cubicBezTo>
                  <a:cubicBezTo>
                    <a:pt x="195" y="2414"/>
                    <a:pt x="226" y="2393"/>
                    <a:pt x="236" y="2363"/>
                  </a:cubicBezTo>
                  <a:cubicBezTo>
                    <a:pt x="278" y="2275"/>
                    <a:pt x="298" y="2175"/>
                    <a:pt x="295" y="2076"/>
                  </a:cubicBezTo>
                  <a:cubicBezTo>
                    <a:pt x="295" y="1988"/>
                    <a:pt x="287" y="1900"/>
                    <a:pt x="281" y="1809"/>
                  </a:cubicBezTo>
                  <a:cubicBezTo>
                    <a:pt x="267" y="1616"/>
                    <a:pt x="253" y="1421"/>
                    <a:pt x="236" y="1228"/>
                  </a:cubicBezTo>
                  <a:cubicBezTo>
                    <a:pt x="204" y="842"/>
                    <a:pt x="170" y="456"/>
                    <a:pt x="139" y="67"/>
                  </a:cubicBezTo>
                  <a:cubicBezTo>
                    <a:pt x="135" y="23"/>
                    <a:pt x="10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1"/>
            <p:cNvSpPr/>
            <p:nvPr/>
          </p:nvSpPr>
          <p:spPr>
            <a:xfrm>
              <a:off x="360554" y="1461708"/>
              <a:ext cx="39052" cy="6877"/>
            </a:xfrm>
            <a:custGeom>
              <a:avLst/>
              <a:gdLst/>
              <a:ahLst/>
              <a:cxnLst/>
              <a:rect l="l" t="t" r="r" b="b"/>
              <a:pathLst>
                <a:path w="2175" h="383" extrusionOk="0">
                  <a:moveTo>
                    <a:pt x="1962" y="0"/>
                  </a:moveTo>
                  <a:cubicBezTo>
                    <a:pt x="1873" y="0"/>
                    <a:pt x="1776" y="29"/>
                    <a:pt x="1695" y="40"/>
                  </a:cubicBezTo>
                  <a:cubicBezTo>
                    <a:pt x="1510" y="69"/>
                    <a:pt x="1323" y="83"/>
                    <a:pt x="1139" y="92"/>
                  </a:cubicBezTo>
                  <a:cubicBezTo>
                    <a:pt x="1020" y="97"/>
                    <a:pt x="902" y="99"/>
                    <a:pt x="785" y="99"/>
                  </a:cubicBezTo>
                  <a:cubicBezTo>
                    <a:pt x="717" y="99"/>
                    <a:pt x="650" y="98"/>
                    <a:pt x="582" y="97"/>
                  </a:cubicBezTo>
                  <a:cubicBezTo>
                    <a:pt x="520" y="97"/>
                    <a:pt x="455" y="95"/>
                    <a:pt x="390" y="95"/>
                  </a:cubicBezTo>
                  <a:cubicBezTo>
                    <a:pt x="270" y="95"/>
                    <a:pt x="149" y="103"/>
                    <a:pt x="40" y="151"/>
                  </a:cubicBezTo>
                  <a:cubicBezTo>
                    <a:pt x="1" y="168"/>
                    <a:pt x="15" y="219"/>
                    <a:pt x="40" y="239"/>
                  </a:cubicBezTo>
                  <a:cubicBezTo>
                    <a:pt x="185" y="350"/>
                    <a:pt x="404" y="364"/>
                    <a:pt x="582" y="375"/>
                  </a:cubicBezTo>
                  <a:cubicBezTo>
                    <a:pt x="681" y="380"/>
                    <a:pt x="780" y="383"/>
                    <a:pt x="879" y="383"/>
                  </a:cubicBezTo>
                  <a:cubicBezTo>
                    <a:pt x="965" y="383"/>
                    <a:pt x="1052" y="381"/>
                    <a:pt x="1139" y="375"/>
                  </a:cubicBezTo>
                  <a:cubicBezTo>
                    <a:pt x="1323" y="367"/>
                    <a:pt x="1508" y="347"/>
                    <a:pt x="1692" y="324"/>
                  </a:cubicBezTo>
                  <a:cubicBezTo>
                    <a:pt x="1859" y="304"/>
                    <a:pt x="2064" y="319"/>
                    <a:pt x="2166" y="163"/>
                  </a:cubicBezTo>
                  <a:cubicBezTo>
                    <a:pt x="2174" y="148"/>
                    <a:pt x="2174" y="128"/>
                    <a:pt x="2166" y="111"/>
                  </a:cubicBezTo>
                  <a:cubicBezTo>
                    <a:pt x="2119" y="25"/>
                    <a:pt x="2044" y="0"/>
                    <a:pt x="1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1"/>
            <p:cNvSpPr/>
            <p:nvPr/>
          </p:nvSpPr>
          <p:spPr>
            <a:xfrm>
              <a:off x="868281" y="1642291"/>
              <a:ext cx="55966" cy="386787"/>
            </a:xfrm>
            <a:custGeom>
              <a:avLst/>
              <a:gdLst/>
              <a:ahLst/>
              <a:cxnLst/>
              <a:rect l="l" t="t" r="r" b="b"/>
              <a:pathLst>
                <a:path w="3117" h="21542" extrusionOk="0">
                  <a:moveTo>
                    <a:pt x="1675" y="0"/>
                  </a:moveTo>
                  <a:cubicBezTo>
                    <a:pt x="1639" y="0"/>
                    <a:pt x="1601" y="31"/>
                    <a:pt x="1610" y="77"/>
                  </a:cubicBezTo>
                  <a:lnTo>
                    <a:pt x="1613" y="77"/>
                  </a:lnTo>
                  <a:cubicBezTo>
                    <a:pt x="2158" y="2858"/>
                    <a:pt x="2526" y="5642"/>
                    <a:pt x="2509" y="8482"/>
                  </a:cubicBezTo>
                  <a:cubicBezTo>
                    <a:pt x="2490" y="11309"/>
                    <a:pt x="2149" y="14121"/>
                    <a:pt x="1488" y="16868"/>
                  </a:cubicBezTo>
                  <a:cubicBezTo>
                    <a:pt x="1116" y="18398"/>
                    <a:pt x="634" y="19899"/>
                    <a:pt x="43" y="21358"/>
                  </a:cubicBezTo>
                  <a:cubicBezTo>
                    <a:pt x="0" y="21468"/>
                    <a:pt x="92" y="21542"/>
                    <a:pt x="187" y="21542"/>
                  </a:cubicBezTo>
                  <a:cubicBezTo>
                    <a:pt x="247" y="21542"/>
                    <a:pt x="309" y="21511"/>
                    <a:pt x="336" y="21440"/>
                  </a:cubicBezTo>
                  <a:cubicBezTo>
                    <a:pt x="2311" y="16105"/>
                    <a:pt x="3117" y="10378"/>
                    <a:pt x="2546" y="4714"/>
                  </a:cubicBezTo>
                  <a:cubicBezTo>
                    <a:pt x="2390" y="3144"/>
                    <a:pt x="2143" y="1567"/>
                    <a:pt x="1732" y="46"/>
                  </a:cubicBezTo>
                  <a:cubicBezTo>
                    <a:pt x="1723" y="14"/>
                    <a:pt x="1699" y="0"/>
                    <a:pt x="16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1"/>
            <p:cNvSpPr/>
            <p:nvPr/>
          </p:nvSpPr>
          <p:spPr>
            <a:xfrm>
              <a:off x="899216" y="1913363"/>
              <a:ext cx="18135" cy="73328"/>
            </a:xfrm>
            <a:custGeom>
              <a:avLst/>
              <a:gdLst/>
              <a:ahLst/>
              <a:cxnLst/>
              <a:rect l="l" t="t" r="r" b="b"/>
              <a:pathLst>
                <a:path w="1010" h="4084" extrusionOk="0">
                  <a:moveTo>
                    <a:pt x="928" y="0"/>
                  </a:moveTo>
                  <a:cubicBezTo>
                    <a:pt x="898" y="0"/>
                    <a:pt x="868" y="16"/>
                    <a:pt x="863" y="51"/>
                  </a:cubicBezTo>
                  <a:cubicBezTo>
                    <a:pt x="752" y="740"/>
                    <a:pt x="616" y="1421"/>
                    <a:pt x="463" y="2102"/>
                  </a:cubicBezTo>
                  <a:cubicBezTo>
                    <a:pt x="389" y="2437"/>
                    <a:pt x="307" y="2769"/>
                    <a:pt x="222" y="3101"/>
                  </a:cubicBezTo>
                  <a:cubicBezTo>
                    <a:pt x="176" y="3272"/>
                    <a:pt x="131" y="3445"/>
                    <a:pt x="83" y="3615"/>
                  </a:cubicBezTo>
                  <a:cubicBezTo>
                    <a:pt x="46" y="3754"/>
                    <a:pt x="0" y="3887"/>
                    <a:pt x="26" y="4032"/>
                  </a:cubicBezTo>
                  <a:cubicBezTo>
                    <a:pt x="35" y="4064"/>
                    <a:pt x="64" y="4083"/>
                    <a:pt x="94" y="4083"/>
                  </a:cubicBezTo>
                  <a:cubicBezTo>
                    <a:pt x="111" y="4083"/>
                    <a:pt x="129" y="4077"/>
                    <a:pt x="142" y="4063"/>
                  </a:cubicBezTo>
                  <a:cubicBezTo>
                    <a:pt x="239" y="3953"/>
                    <a:pt x="270" y="3816"/>
                    <a:pt x="307" y="3677"/>
                  </a:cubicBezTo>
                  <a:cubicBezTo>
                    <a:pt x="355" y="3507"/>
                    <a:pt x="398" y="3334"/>
                    <a:pt x="440" y="3161"/>
                  </a:cubicBezTo>
                  <a:cubicBezTo>
                    <a:pt x="525" y="2817"/>
                    <a:pt x="602" y="2468"/>
                    <a:pt x="673" y="2122"/>
                  </a:cubicBezTo>
                  <a:cubicBezTo>
                    <a:pt x="812" y="1444"/>
                    <a:pt x="917" y="757"/>
                    <a:pt x="1005" y="70"/>
                  </a:cubicBezTo>
                  <a:cubicBezTo>
                    <a:pt x="1010" y="26"/>
                    <a:pt x="968" y="0"/>
                    <a:pt x="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1"/>
            <p:cNvSpPr/>
            <p:nvPr/>
          </p:nvSpPr>
          <p:spPr>
            <a:xfrm>
              <a:off x="1051449" y="2030622"/>
              <a:ext cx="215191" cy="105557"/>
            </a:xfrm>
            <a:custGeom>
              <a:avLst/>
              <a:gdLst/>
              <a:ahLst/>
              <a:cxnLst/>
              <a:rect l="l" t="t" r="r" b="b"/>
              <a:pathLst>
                <a:path w="11985" h="5879" extrusionOk="0">
                  <a:moveTo>
                    <a:pt x="11790" y="0"/>
                  </a:moveTo>
                  <a:cubicBezTo>
                    <a:pt x="11760" y="0"/>
                    <a:pt x="11730" y="13"/>
                    <a:pt x="11704" y="44"/>
                  </a:cubicBezTo>
                  <a:cubicBezTo>
                    <a:pt x="10623" y="1352"/>
                    <a:pt x="9210" y="2433"/>
                    <a:pt x="7757" y="3302"/>
                  </a:cubicBezTo>
                  <a:cubicBezTo>
                    <a:pt x="6284" y="4181"/>
                    <a:pt x="4686" y="4837"/>
                    <a:pt x="3020" y="5254"/>
                  </a:cubicBezTo>
                  <a:cubicBezTo>
                    <a:pt x="2058" y="5492"/>
                    <a:pt x="1076" y="5657"/>
                    <a:pt x="86" y="5745"/>
                  </a:cubicBezTo>
                  <a:cubicBezTo>
                    <a:pt x="5" y="5753"/>
                    <a:pt x="1" y="5878"/>
                    <a:pt x="83" y="5878"/>
                  </a:cubicBezTo>
                  <a:cubicBezTo>
                    <a:pt x="84" y="5878"/>
                    <a:pt x="85" y="5878"/>
                    <a:pt x="86" y="5878"/>
                  </a:cubicBezTo>
                  <a:cubicBezTo>
                    <a:pt x="3551" y="5756"/>
                    <a:pt x="6968" y="4389"/>
                    <a:pt x="9689" y="2266"/>
                  </a:cubicBezTo>
                  <a:cubicBezTo>
                    <a:pt x="10484" y="1647"/>
                    <a:pt x="11191" y="946"/>
                    <a:pt x="11891" y="231"/>
                  </a:cubicBezTo>
                  <a:cubicBezTo>
                    <a:pt x="11985" y="136"/>
                    <a:pt x="11889" y="0"/>
                    <a:pt x="11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1"/>
            <p:cNvSpPr/>
            <p:nvPr/>
          </p:nvSpPr>
          <p:spPr>
            <a:xfrm>
              <a:off x="574711" y="2091073"/>
              <a:ext cx="212839" cy="69809"/>
            </a:xfrm>
            <a:custGeom>
              <a:avLst/>
              <a:gdLst/>
              <a:ahLst/>
              <a:cxnLst/>
              <a:rect l="l" t="t" r="r" b="b"/>
              <a:pathLst>
                <a:path w="11854" h="3888" extrusionOk="0">
                  <a:moveTo>
                    <a:pt x="100" y="0"/>
                  </a:moveTo>
                  <a:cubicBezTo>
                    <a:pt x="46" y="0"/>
                    <a:pt x="0" y="64"/>
                    <a:pt x="51" y="111"/>
                  </a:cubicBezTo>
                  <a:cubicBezTo>
                    <a:pt x="2594" y="2321"/>
                    <a:pt x="5789" y="3598"/>
                    <a:pt x="9149" y="3845"/>
                  </a:cubicBezTo>
                  <a:cubicBezTo>
                    <a:pt x="9529" y="3874"/>
                    <a:pt x="9909" y="3888"/>
                    <a:pt x="10290" y="3888"/>
                  </a:cubicBezTo>
                  <a:cubicBezTo>
                    <a:pt x="10390" y="3888"/>
                    <a:pt x="10491" y="3887"/>
                    <a:pt x="10591" y="3885"/>
                  </a:cubicBezTo>
                  <a:cubicBezTo>
                    <a:pt x="10818" y="3882"/>
                    <a:pt x="11045" y="3868"/>
                    <a:pt x="11269" y="3857"/>
                  </a:cubicBezTo>
                  <a:cubicBezTo>
                    <a:pt x="11471" y="3845"/>
                    <a:pt x="11667" y="3868"/>
                    <a:pt x="11825" y="3729"/>
                  </a:cubicBezTo>
                  <a:cubicBezTo>
                    <a:pt x="11854" y="3701"/>
                    <a:pt x="11848" y="3649"/>
                    <a:pt x="11811" y="3627"/>
                  </a:cubicBezTo>
                  <a:cubicBezTo>
                    <a:pt x="11735" y="3584"/>
                    <a:pt x="11663" y="3571"/>
                    <a:pt x="11589" y="3571"/>
                  </a:cubicBezTo>
                  <a:cubicBezTo>
                    <a:pt x="11515" y="3571"/>
                    <a:pt x="11439" y="3584"/>
                    <a:pt x="11354" y="3593"/>
                  </a:cubicBezTo>
                  <a:cubicBezTo>
                    <a:pt x="11142" y="3615"/>
                    <a:pt x="10932" y="3627"/>
                    <a:pt x="10719" y="3635"/>
                  </a:cubicBezTo>
                  <a:cubicBezTo>
                    <a:pt x="10512" y="3644"/>
                    <a:pt x="10305" y="3648"/>
                    <a:pt x="10098" y="3648"/>
                  </a:cubicBezTo>
                  <a:cubicBezTo>
                    <a:pt x="9909" y="3648"/>
                    <a:pt x="9719" y="3645"/>
                    <a:pt x="9530" y="3638"/>
                  </a:cubicBezTo>
                  <a:cubicBezTo>
                    <a:pt x="8707" y="3607"/>
                    <a:pt x="7887" y="3508"/>
                    <a:pt x="7078" y="3337"/>
                  </a:cubicBezTo>
                  <a:cubicBezTo>
                    <a:pt x="5460" y="3005"/>
                    <a:pt x="3908" y="2421"/>
                    <a:pt x="2472" y="1609"/>
                  </a:cubicBezTo>
                  <a:cubicBezTo>
                    <a:pt x="1655" y="1144"/>
                    <a:pt x="866" y="619"/>
                    <a:pt x="145" y="17"/>
                  </a:cubicBezTo>
                  <a:cubicBezTo>
                    <a:pt x="131" y="5"/>
                    <a:pt x="11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1"/>
            <p:cNvSpPr/>
            <p:nvPr/>
          </p:nvSpPr>
          <p:spPr>
            <a:xfrm>
              <a:off x="625396" y="2138347"/>
              <a:ext cx="66667" cy="29410"/>
            </a:xfrm>
            <a:custGeom>
              <a:avLst/>
              <a:gdLst/>
              <a:ahLst/>
              <a:cxnLst/>
              <a:rect l="l" t="t" r="r" b="b"/>
              <a:pathLst>
                <a:path w="3713" h="1638" extrusionOk="0">
                  <a:moveTo>
                    <a:pt x="84" y="1"/>
                  </a:moveTo>
                  <a:cubicBezTo>
                    <a:pt x="33" y="1"/>
                    <a:pt x="0" y="81"/>
                    <a:pt x="55" y="117"/>
                  </a:cubicBezTo>
                  <a:lnTo>
                    <a:pt x="55" y="120"/>
                  </a:lnTo>
                  <a:cubicBezTo>
                    <a:pt x="605" y="497"/>
                    <a:pt x="1190" y="821"/>
                    <a:pt x="1803" y="1085"/>
                  </a:cubicBezTo>
                  <a:cubicBezTo>
                    <a:pt x="2104" y="1209"/>
                    <a:pt x="2410" y="1320"/>
                    <a:pt x="2722" y="1419"/>
                  </a:cubicBezTo>
                  <a:cubicBezTo>
                    <a:pt x="2878" y="1470"/>
                    <a:pt x="3034" y="1527"/>
                    <a:pt x="3193" y="1573"/>
                  </a:cubicBezTo>
                  <a:cubicBezTo>
                    <a:pt x="3301" y="1603"/>
                    <a:pt x="3396" y="1638"/>
                    <a:pt x="3495" y="1638"/>
                  </a:cubicBezTo>
                  <a:cubicBezTo>
                    <a:pt x="3543" y="1638"/>
                    <a:pt x="3591" y="1630"/>
                    <a:pt x="3642" y="1610"/>
                  </a:cubicBezTo>
                  <a:cubicBezTo>
                    <a:pt x="3693" y="1593"/>
                    <a:pt x="3713" y="1527"/>
                    <a:pt x="3673" y="1488"/>
                  </a:cubicBezTo>
                  <a:cubicBezTo>
                    <a:pt x="3565" y="1374"/>
                    <a:pt x="3443" y="1360"/>
                    <a:pt x="3293" y="1331"/>
                  </a:cubicBezTo>
                  <a:cubicBezTo>
                    <a:pt x="3131" y="1297"/>
                    <a:pt x="2966" y="1263"/>
                    <a:pt x="2807" y="1221"/>
                  </a:cubicBezTo>
                  <a:cubicBezTo>
                    <a:pt x="2498" y="1133"/>
                    <a:pt x="2194" y="1031"/>
                    <a:pt x="1896" y="911"/>
                  </a:cubicBezTo>
                  <a:cubicBezTo>
                    <a:pt x="1278" y="667"/>
                    <a:pt x="682" y="367"/>
                    <a:pt x="117" y="12"/>
                  </a:cubicBezTo>
                  <a:cubicBezTo>
                    <a:pt x="106" y="4"/>
                    <a:pt x="94"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1"/>
            <p:cNvSpPr/>
            <p:nvPr/>
          </p:nvSpPr>
          <p:spPr>
            <a:xfrm>
              <a:off x="1182910" y="2093228"/>
              <a:ext cx="33486" cy="20469"/>
            </a:xfrm>
            <a:custGeom>
              <a:avLst/>
              <a:gdLst/>
              <a:ahLst/>
              <a:cxnLst/>
              <a:rect l="l" t="t" r="r" b="b"/>
              <a:pathLst>
                <a:path w="1865" h="1140" extrusionOk="0">
                  <a:moveTo>
                    <a:pt x="1747" y="0"/>
                  </a:moveTo>
                  <a:cubicBezTo>
                    <a:pt x="1592" y="0"/>
                    <a:pt x="1499" y="150"/>
                    <a:pt x="1380" y="238"/>
                  </a:cubicBezTo>
                  <a:cubicBezTo>
                    <a:pt x="1246" y="334"/>
                    <a:pt x="1104" y="425"/>
                    <a:pt x="963" y="510"/>
                  </a:cubicBezTo>
                  <a:cubicBezTo>
                    <a:pt x="679" y="683"/>
                    <a:pt x="384" y="836"/>
                    <a:pt x="83" y="973"/>
                  </a:cubicBezTo>
                  <a:cubicBezTo>
                    <a:pt x="1" y="1008"/>
                    <a:pt x="46" y="1139"/>
                    <a:pt x="125" y="1139"/>
                  </a:cubicBezTo>
                  <a:cubicBezTo>
                    <a:pt x="133" y="1139"/>
                    <a:pt x="142" y="1138"/>
                    <a:pt x="151" y="1134"/>
                  </a:cubicBezTo>
                  <a:lnTo>
                    <a:pt x="151" y="1131"/>
                  </a:lnTo>
                  <a:cubicBezTo>
                    <a:pt x="472" y="1018"/>
                    <a:pt x="781" y="876"/>
                    <a:pt x="1079" y="709"/>
                  </a:cubicBezTo>
                  <a:cubicBezTo>
                    <a:pt x="1224" y="626"/>
                    <a:pt x="1363" y="538"/>
                    <a:pt x="1502" y="445"/>
                  </a:cubicBezTo>
                  <a:cubicBezTo>
                    <a:pt x="1576" y="396"/>
                    <a:pt x="1649" y="357"/>
                    <a:pt x="1726" y="308"/>
                  </a:cubicBezTo>
                  <a:cubicBezTo>
                    <a:pt x="1805" y="269"/>
                    <a:pt x="1859" y="186"/>
                    <a:pt x="1865" y="96"/>
                  </a:cubicBezTo>
                  <a:cubicBezTo>
                    <a:pt x="1865" y="53"/>
                    <a:pt x="1837" y="16"/>
                    <a:pt x="1794" y="5"/>
                  </a:cubicBezTo>
                  <a:cubicBezTo>
                    <a:pt x="1778" y="2"/>
                    <a:pt x="1762" y="0"/>
                    <a:pt x="17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1"/>
            <p:cNvSpPr/>
            <p:nvPr/>
          </p:nvSpPr>
          <p:spPr>
            <a:xfrm>
              <a:off x="1162783" y="2118166"/>
              <a:ext cx="11689" cy="6715"/>
            </a:xfrm>
            <a:custGeom>
              <a:avLst/>
              <a:gdLst/>
              <a:ahLst/>
              <a:cxnLst/>
              <a:rect l="l" t="t" r="r" b="b"/>
              <a:pathLst>
                <a:path w="651" h="374" extrusionOk="0">
                  <a:moveTo>
                    <a:pt x="483" y="1"/>
                  </a:moveTo>
                  <a:cubicBezTo>
                    <a:pt x="457" y="6"/>
                    <a:pt x="435" y="9"/>
                    <a:pt x="412" y="15"/>
                  </a:cubicBezTo>
                  <a:lnTo>
                    <a:pt x="355" y="23"/>
                  </a:lnTo>
                  <a:cubicBezTo>
                    <a:pt x="327" y="29"/>
                    <a:pt x="299" y="40"/>
                    <a:pt x="273" y="55"/>
                  </a:cubicBezTo>
                  <a:cubicBezTo>
                    <a:pt x="236" y="69"/>
                    <a:pt x="202" y="86"/>
                    <a:pt x="168" y="106"/>
                  </a:cubicBezTo>
                  <a:lnTo>
                    <a:pt x="66" y="171"/>
                  </a:lnTo>
                  <a:cubicBezTo>
                    <a:pt x="20" y="199"/>
                    <a:pt x="1" y="256"/>
                    <a:pt x="23" y="307"/>
                  </a:cubicBezTo>
                  <a:cubicBezTo>
                    <a:pt x="40" y="347"/>
                    <a:pt x="79" y="373"/>
                    <a:pt x="123" y="373"/>
                  </a:cubicBezTo>
                  <a:cubicBezTo>
                    <a:pt x="132" y="373"/>
                    <a:pt x="142" y="372"/>
                    <a:pt x="151" y="370"/>
                  </a:cubicBezTo>
                  <a:lnTo>
                    <a:pt x="148" y="370"/>
                  </a:lnTo>
                  <a:cubicBezTo>
                    <a:pt x="202" y="361"/>
                    <a:pt x="256" y="355"/>
                    <a:pt x="307" y="341"/>
                  </a:cubicBezTo>
                  <a:cubicBezTo>
                    <a:pt x="333" y="336"/>
                    <a:pt x="358" y="327"/>
                    <a:pt x="384" y="319"/>
                  </a:cubicBezTo>
                  <a:cubicBezTo>
                    <a:pt x="418" y="310"/>
                    <a:pt x="449" y="293"/>
                    <a:pt x="480" y="273"/>
                  </a:cubicBezTo>
                  <a:lnTo>
                    <a:pt x="543" y="236"/>
                  </a:lnTo>
                  <a:cubicBezTo>
                    <a:pt x="560" y="225"/>
                    <a:pt x="577" y="214"/>
                    <a:pt x="594" y="199"/>
                  </a:cubicBezTo>
                  <a:cubicBezTo>
                    <a:pt x="605" y="188"/>
                    <a:pt x="614" y="174"/>
                    <a:pt x="619" y="160"/>
                  </a:cubicBezTo>
                  <a:cubicBezTo>
                    <a:pt x="631" y="140"/>
                    <a:pt x="619" y="151"/>
                    <a:pt x="628" y="143"/>
                  </a:cubicBezTo>
                  <a:cubicBezTo>
                    <a:pt x="645" y="120"/>
                    <a:pt x="650" y="86"/>
                    <a:pt x="639" y="60"/>
                  </a:cubicBezTo>
                  <a:cubicBezTo>
                    <a:pt x="624" y="38"/>
                    <a:pt x="603" y="24"/>
                    <a:pt x="579" y="19"/>
                  </a:cubicBezTo>
                  <a:lnTo>
                    <a:pt x="579" y="19"/>
                  </a:lnTo>
                  <a:cubicBezTo>
                    <a:pt x="564" y="11"/>
                    <a:pt x="548" y="4"/>
                    <a:pt x="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1"/>
            <p:cNvSpPr/>
            <p:nvPr/>
          </p:nvSpPr>
          <p:spPr>
            <a:xfrm>
              <a:off x="880238" y="2703778"/>
              <a:ext cx="11940" cy="89093"/>
            </a:xfrm>
            <a:custGeom>
              <a:avLst/>
              <a:gdLst/>
              <a:ahLst/>
              <a:cxnLst/>
              <a:rect l="l" t="t" r="r" b="b"/>
              <a:pathLst>
                <a:path w="665" h="4962" extrusionOk="0">
                  <a:moveTo>
                    <a:pt x="129" y="1"/>
                  </a:moveTo>
                  <a:cubicBezTo>
                    <a:pt x="63" y="1"/>
                    <a:pt x="0" y="43"/>
                    <a:pt x="7" y="130"/>
                  </a:cubicBezTo>
                  <a:cubicBezTo>
                    <a:pt x="73" y="930"/>
                    <a:pt x="141" y="1730"/>
                    <a:pt x="206" y="2533"/>
                  </a:cubicBezTo>
                  <a:cubicBezTo>
                    <a:pt x="271" y="3314"/>
                    <a:pt x="308" y="4100"/>
                    <a:pt x="425" y="4875"/>
                  </a:cubicBezTo>
                  <a:cubicBezTo>
                    <a:pt x="435" y="4935"/>
                    <a:pt x="483" y="4962"/>
                    <a:pt x="533" y="4962"/>
                  </a:cubicBezTo>
                  <a:cubicBezTo>
                    <a:pt x="597" y="4962"/>
                    <a:pt x="665" y="4918"/>
                    <a:pt x="663" y="4843"/>
                  </a:cubicBezTo>
                  <a:cubicBezTo>
                    <a:pt x="649" y="4057"/>
                    <a:pt x="549" y="3268"/>
                    <a:pt x="481" y="2485"/>
                  </a:cubicBezTo>
                  <a:cubicBezTo>
                    <a:pt x="413" y="1702"/>
                    <a:pt x="342" y="916"/>
                    <a:pt x="274" y="130"/>
                  </a:cubicBezTo>
                  <a:cubicBezTo>
                    <a:pt x="267" y="44"/>
                    <a:pt x="19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1"/>
            <p:cNvSpPr/>
            <p:nvPr/>
          </p:nvSpPr>
          <p:spPr>
            <a:xfrm>
              <a:off x="841888" y="2263362"/>
              <a:ext cx="21295" cy="197649"/>
            </a:xfrm>
            <a:custGeom>
              <a:avLst/>
              <a:gdLst/>
              <a:ahLst/>
              <a:cxnLst/>
              <a:rect l="l" t="t" r="r" b="b"/>
              <a:pathLst>
                <a:path w="1186" h="11008" extrusionOk="0">
                  <a:moveTo>
                    <a:pt x="77" y="1"/>
                  </a:moveTo>
                  <a:cubicBezTo>
                    <a:pt x="38" y="1"/>
                    <a:pt x="1" y="26"/>
                    <a:pt x="6" y="75"/>
                  </a:cubicBezTo>
                  <a:cubicBezTo>
                    <a:pt x="324" y="3685"/>
                    <a:pt x="642" y="7295"/>
                    <a:pt x="960" y="10902"/>
                  </a:cubicBezTo>
                  <a:cubicBezTo>
                    <a:pt x="967" y="10972"/>
                    <a:pt x="1026" y="11007"/>
                    <a:pt x="1081" y="11007"/>
                  </a:cubicBezTo>
                  <a:cubicBezTo>
                    <a:pt x="1135" y="11007"/>
                    <a:pt x="1186" y="10972"/>
                    <a:pt x="1179" y="10902"/>
                  </a:cubicBezTo>
                  <a:cubicBezTo>
                    <a:pt x="852" y="7292"/>
                    <a:pt x="512" y="3685"/>
                    <a:pt x="163" y="75"/>
                  </a:cubicBezTo>
                  <a:cubicBezTo>
                    <a:pt x="158" y="26"/>
                    <a:pt x="116"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1"/>
            <p:cNvSpPr/>
            <p:nvPr/>
          </p:nvSpPr>
          <p:spPr>
            <a:xfrm>
              <a:off x="824795" y="2301891"/>
              <a:ext cx="14418" cy="154467"/>
            </a:xfrm>
            <a:custGeom>
              <a:avLst/>
              <a:gdLst/>
              <a:ahLst/>
              <a:cxnLst/>
              <a:rect l="l" t="t" r="r" b="b"/>
              <a:pathLst>
                <a:path w="803" h="8603" extrusionOk="0">
                  <a:moveTo>
                    <a:pt x="70" y="1"/>
                  </a:moveTo>
                  <a:cubicBezTo>
                    <a:pt x="35" y="1"/>
                    <a:pt x="1" y="24"/>
                    <a:pt x="2" y="69"/>
                  </a:cubicBezTo>
                  <a:cubicBezTo>
                    <a:pt x="65" y="2879"/>
                    <a:pt x="238" y="5688"/>
                    <a:pt x="544" y="8483"/>
                  </a:cubicBezTo>
                  <a:cubicBezTo>
                    <a:pt x="553" y="8563"/>
                    <a:pt x="620" y="8603"/>
                    <a:pt x="683" y="8603"/>
                  </a:cubicBezTo>
                  <a:cubicBezTo>
                    <a:pt x="745" y="8603"/>
                    <a:pt x="802" y="8563"/>
                    <a:pt x="791" y="8483"/>
                  </a:cubicBezTo>
                  <a:cubicBezTo>
                    <a:pt x="451" y="5688"/>
                    <a:pt x="223" y="2881"/>
                    <a:pt x="141" y="69"/>
                  </a:cubicBezTo>
                  <a:cubicBezTo>
                    <a:pt x="140" y="24"/>
                    <a:pt x="104"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1"/>
            <p:cNvSpPr/>
            <p:nvPr/>
          </p:nvSpPr>
          <p:spPr>
            <a:xfrm>
              <a:off x="1062922" y="2721929"/>
              <a:ext cx="42122" cy="221816"/>
            </a:xfrm>
            <a:custGeom>
              <a:avLst/>
              <a:gdLst/>
              <a:ahLst/>
              <a:cxnLst/>
              <a:rect l="l" t="t" r="r" b="b"/>
              <a:pathLst>
                <a:path w="2346" h="12354" extrusionOk="0">
                  <a:moveTo>
                    <a:pt x="173" y="1"/>
                  </a:moveTo>
                  <a:cubicBezTo>
                    <a:pt x="92" y="1"/>
                    <a:pt x="1" y="70"/>
                    <a:pt x="15" y="174"/>
                  </a:cubicBezTo>
                  <a:cubicBezTo>
                    <a:pt x="304" y="2198"/>
                    <a:pt x="579" y="4221"/>
                    <a:pt x="894" y="6239"/>
                  </a:cubicBezTo>
                  <a:cubicBezTo>
                    <a:pt x="1050" y="7243"/>
                    <a:pt x="1221" y="8248"/>
                    <a:pt x="1411" y="9247"/>
                  </a:cubicBezTo>
                  <a:cubicBezTo>
                    <a:pt x="1601" y="10260"/>
                    <a:pt x="1780" y="11290"/>
                    <a:pt x="2103" y="12269"/>
                  </a:cubicBezTo>
                  <a:cubicBezTo>
                    <a:pt x="2122" y="12328"/>
                    <a:pt x="2166" y="12354"/>
                    <a:pt x="2211" y="12354"/>
                  </a:cubicBezTo>
                  <a:cubicBezTo>
                    <a:pt x="2278" y="12354"/>
                    <a:pt x="2346" y="12296"/>
                    <a:pt x="2330" y="12207"/>
                  </a:cubicBezTo>
                  <a:cubicBezTo>
                    <a:pt x="2160" y="11205"/>
                    <a:pt x="1907" y="10215"/>
                    <a:pt x="1714" y="9216"/>
                  </a:cubicBezTo>
                  <a:cubicBezTo>
                    <a:pt x="1519" y="8200"/>
                    <a:pt x="1348" y="7178"/>
                    <a:pt x="1187" y="6157"/>
                  </a:cubicBezTo>
                  <a:cubicBezTo>
                    <a:pt x="866" y="4142"/>
                    <a:pt x="579" y="2121"/>
                    <a:pt x="284" y="101"/>
                  </a:cubicBezTo>
                  <a:cubicBezTo>
                    <a:pt x="274" y="31"/>
                    <a:pt x="226" y="1"/>
                    <a:pt x="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1"/>
            <p:cNvSpPr/>
            <p:nvPr/>
          </p:nvSpPr>
          <p:spPr>
            <a:xfrm>
              <a:off x="995935" y="2248585"/>
              <a:ext cx="37795" cy="244439"/>
            </a:xfrm>
            <a:custGeom>
              <a:avLst/>
              <a:gdLst/>
              <a:ahLst/>
              <a:cxnLst/>
              <a:rect l="l" t="t" r="r" b="b"/>
              <a:pathLst>
                <a:path w="2105" h="13614" extrusionOk="0">
                  <a:moveTo>
                    <a:pt x="61" y="0"/>
                  </a:moveTo>
                  <a:cubicBezTo>
                    <a:pt x="32" y="0"/>
                    <a:pt x="0" y="25"/>
                    <a:pt x="5" y="61"/>
                  </a:cubicBezTo>
                  <a:cubicBezTo>
                    <a:pt x="482" y="3563"/>
                    <a:pt x="993" y="7059"/>
                    <a:pt x="1489" y="10558"/>
                  </a:cubicBezTo>
                  <a:cubicBezTo>
                    <a:pt x="1631" y="11552"/>
                    <a:pt x="1770" y="12548"/>
                    <a:pt x="1907" y="13544"/>
                  </a:cubicBezTo>
                  <a:cubicBezTo>
                    <a:pt x="1913" y="13592"/>
                    <a:pt x="1947" y="13614"/>
                    <a:pt x="1984" y="13614"/>
                  </a:cubicBezTo>
                  <a:cubicBezTo>
                    <a:pt x="2040" y="13614"/>
                    <a:pt x="2104" y="13565"/>
                    <a:pt x="2094" y="13490"/>
                  </a:cubicBezTo>
                  <a:cubicBezTo>
                    <a:pt x="1569" y="9999"/>
                    <a:pt x="1052" y="6506"/>
                    <a:pt x="547" y="3013"/>
                  </a:cubicBezTo>
                  <a:cubicBezTo>
                    <a:pt x="400" y="2019"/>
                    <a:pt x="252" y="1026"/>
                    <a:pt x="99" y="36"/>
                  </a:cubicBezTo>
                  <a:cubicBezTo>
                    <a:pt x="96" y="11"/>
                    <a:pt x="79"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1"/>
            <p:cNvSpPr/>
            <p:nvPr/>
          </p:nvSpPr>
          <p:spPr>
            <a:xfrm>
              <a:off x="1052778" y="2455220"/>
              <a:ext cx="7308" cy="34725"/>
            </a:xfrm>
            <a:custGeom>
              <a:avLst/>
              <a:gdLst/>
              <a:ahLst/>
              <a:cxnLst/>
              <a:rect l="l" t="t" r="r" b="b"/>
              <a:pathLst>
                <a:path w="407" h="1934" extrusionOk="0">
                  <a:moveTo>
                    <a:pt x="55" y="0"/>
                  </a:moveTo>
                  <a:cubicBezTo>
                    <a:pt x="29" y="0"/>
                    <a:pt x="0" y="18"/>
                    <a:pt x="3" y="48"/>
                  </a:cubicBezTo>
                  <a:cubicBezTo>
                    <a:pt x="77" y="647"/>
                    <a:pt x="143" y="1249"/>
                    <a:pt x="222" y="1850"/>
                  </a:cubicBezTo>
                  <a:cubicBezTo>
                    <a:pt x="223" y="1908"/>
                    <a:pt x="264" y="1934"/>
                    <a:pt x="305" y="1934"/>
                  </a:cubicBezTo>
                  <a:cubicBezTo>
                    <a:pt x="355" y="1934"/>
                    <a:pt x="407" y="1895"/>
                    <a:pt x="389" y="1828"/>
                  </a:cubicBezTo>
                  <a:cubicBezTo>
                    <a:pt x="293" y="1229"/>
                    <a:pt x="191" y="633"/>
                    <a:pt x="97" y="34"/>
                  </a:cubicBezTo>
                  <a:cubicBezTo>
                    <a:pt x="95" y="11"/>
                    <a:pt x="76"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1"/>
            <p:cNvSpPr/>
            <p:nvPr/>
          </p:nvSpPr>
          <p:spPr>
            <a:xfrm>
              <a:off x="943239" y="2712324"/>
              <a:ext cx="40722" cy="391742"/>
            </a:xfrm>
            <a:custGeom>
              <a:avLst/>
              <a:gdLst/>
              <a:ahLst/>
              <a:cxnLst/>
              <a:rect l="l" t="t" r="r" b="b"/>
              <a:pathLst>
                <a:path w="2268" h="21818" extrusionOk="0">
                  <a:moveTo>
                    <a:pt x="75" y="0"/>
                  </a:moveTo>
                  <a:cubicBezTo>
                    <a:pt x="37" y="0"/>
                    <a:pt x="0" y="24"/>
                    <a:pt x="3" y="74"/>
                  </a:cubicBezTo>
                  <a:lnTo>
                    <a:pt x="3" y="77"/>
                  </a:lnTo>
                  <a:cubicBezTo>
                    <a:pt x="426" y="5738"/>
                    <a:pt x="959" y="11385"/>
                    <a:pt x="1521" y="17033"/>
                  </a:cubicBezTo>
                  <a:cubicBezTo>
                    <a:pt x="1601" y="17822"/>
                    <a:pt x="1680" y="18611"/>
                    <a:pt x="1763" y="19399"/>
                  </a:cubicBezTo>
                  <a:cubicBezTo>
                    <a:pt x="1845" y="20169"/>
                    <a:pt x="1859" y="20989"/>
                    <a:pt x="2046" y="21741"/>
                  </a:cubicBezTo>
                  <a:cubicBezTo>
                    <a:pt x="2060" y="21793"/>
                    <a:pt x="2103" y="21817"/>
                    <a:pt x="2146" y="21817"/>
                  </a:cubicBezTo>
                  <a:cubicBezTo>
                    <a:pt x="2201" y="21817"/>
                    <a:pt x="2256" y="21779"/>
                    <a:pt x="2256" y="21712"/>
                  </a:cubicBezTo>
                  <a:cubicBezTo>
                    <a:pt x="2268" y="20997"/>
                    <a:pt x="2114" y="20262"/>
                    <a:pt x="2032" y="19553"/>
                  </a:cubicBezTo>
                  <a:cubicBezTo>
                    <a:pt x="1950" y="18866"/>
                    <a:pt x="1870" y="18179"/>
                    <a:pt x="1794" y="17495"/>
                  </a:cubicBezTo>
                  <a:cubicBezTo>
                    <a:pt x="1632" y="16088"/>
                    <a:pt x="1487" y="14680"/>
                    <a:pt x="1345" y="13273"/>
                  </a:cubicBezTo>
                  <a:cubicBezTo>
                    <a:pt x="1059" y="10460"/>
                    <a:pt x="795" y="7642"/>
                    <a:pt x="551" y="4821"/>
                  </a:cubicBezTo>
                  <a:cubicBezTo>
                    <a:pt x="412" y="3241"/>
                    <a:pt x="284" y="1657"/>
                    <a:pt x="159" y="74"/>
                  </a:cubicBezTo>
                  <a:cubicBezTo>
                    <a:pt x="155" y="25"/>
                    <a:pt x="114"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1"/>
            <p:cNvSpPr/>
            <p:nvPr/>
          </p:nvSpPr>
          <p:spPr>
            <a:xfrm>
              <a:off x="591750" y="2179534"/>
              <a:ext cx="14723" cy="106473"/>
            </a:xfrm>
            <a:custGeom>
              <a:avLst/>
              <a:gdLst/>
              <a:ahLst/>
              <a:cxnLst/>
              <a:rect l="l" t="t" r="r" b="b"/>
              <a:pathLst>
                <a:path w="820" h="5930" extrusionOk="0">
                  <a:moveTo>
                    <a:pt x="85" y="0"/>
                  </a:moveTo>
                  <a:cubicBezTo>
                    <a:pt x="44" y="0"/>
                    <a:pt x="0" y="35"/>
                    <a:pt x="10" y="87"/>
                  </a:cubicBezTo>
                  <a:lnTo>
                    <a:pt x="7" y="87"/>
                  </a:lnTo>
                  <a:cubicBezTo>
                    <a:pt x="206" y="1044"/>
                    <a:pt x="348" y="2011"/>
                    <a:pt x="433" y="2982"/>
                  </a:cubicBezTo>
                  <a:cubicBezTo>
                    <a:pt x="476" y="3447"/>
                    <a:pt x="501" y="3913"/>
                    <a:pt x="515" y="4378"/>
                  </a:cubicBezTo>
                  <a:cubicBezTo>
                    <a:pt x="530" y="4864"/>
                    <a:pt x="501" y="5346"/>
                    <a:pt x="518" y="5828"/>
                  </a:cubicBezTo>
                  <a:cubicBezTo>
                    <a:pt x="521" y="5896"/>
                    <a:pt x="570" y="5930"/>
                    <a:pt x="619" y="5930"/>
                  </a:cubicBezTo>
                  <a:cubicBezTo>
                    <a:pt x="670" y="5930"/>
                    <a:pt x="721" y="5895"/>
                    <a:pt x="728" y="5828"/>
                  </a:cubicBezTo>
                  <a:cubicBezTo>
                    <a:pt x="819" y="4864"/>
                    <a:pt x="728" y="3842"/>
                    <a:pt x="629" y="2883"/>
                  </a:cubicBezTo>
                  <a:cubicBezTo>
                    <a:pt x="530" y="1929"/>
                    <a:pt x="371" y="984"/>
                    <a:pt x="147" y="51"/>
                  </a:cubicBezTo>
                  <a:cubicBezTo>
                    <a:pt x="139" y="15"/>
                    <a:pt x="113"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1"/>
            <p:cNvSpPr/>
            <p:nvPr/>
          </p:nvSpPr>
          <p:spPr>
            <a:xfrm>
              <a:off x="613780" y="2208727"/>
              <a:ext cx="5422" cy="31744"/>
            </a:xfrm>
            <a:custGeom>
              <a:avLst/>
              <a:gdLst/>
              <a:ahLst/>
              <a:cxnLst/>
              <a:rect l="l" t="t" r="r" b="b"/>
              <a:pathLst>
                <a:path w="302" h="1768" extrusionOk="0">
                  <a:moveTo>
                    <a:pt x="68" y="1"/>
                  </a:moveTo>
                  <a:cubicBezTo>
                    <a:pt x="33" y="1"/>
                    <a:pt x="1" y="23"/>
                    <a:pt x="6" y="68"/>
                  </a:cubicBezTo>
                  <a:cubicBezTo>
                    <a:pt x="38" y="363"/>
                    <a:pt x="63" y="655"/>
                    <a:pt x="77" y="950"/>
                  </a:cubicBezTo>
                  <a:cubicBezTo>
                    <a:pt x="86" y="1092"/>
                    <a:pt x="89" y="1234"/>
                    <a:pt x="94" y="1376"/>
                  </a:cubicBezTo>
                  <a:cubicBezTo>
                    <a:pt x="100" y="1501"/>
                    <a:pt x="86" y="1657"/>
                    <a:pt x="177" y="1759"/>
                  </a:cubicBezTo>
                  <a:cubicBezTo>
                    <a:pt x="182" y="1765"/>
                    <a:pt x="190" y="1768"/>
                    <a:pt x="198" y="1768"/>
                  </a:cubicBezTo>
                  <a:cubicBezTo>
                    <a:pt x="206" y="1768"/>
                    <a:pt x="214" y="1765"/>
                    <a:pt x="219" y="1759"/>
                  </a:cubicBezTo>
                  <a:cubicBezTo>
                    <a:pt x="302" y="1654"/>
                    <a:pt x="282" y="1501"/>
                    <a:pt x="273" y="1376"/>
                  </a:cubicBezTo>
                  <a:cubicBezTo>
                    <a:pt x="268" y="1234"/>
                    <a:pt x="256" y="1092"/>
                    <a:pt x="242" y="950"/>
                  </a:cubicBezTo>
                  <a:cubicBezTo>
                    <a:pt x="216" y="655"/>
                    <a:pt x="185" y="363"/>
                    <a:pt x="148" y="68"/>
                  </a:cubicBezTo>
                  <a:cubicBezTo>
                    <a:pt x="143" y="23"/>
                    <a:pt x="10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1"/>
            <p:cNvSpPr/>
            <p:nvPr/>
          </p:nvSpPr>
          <p:spPr>
            <a:xfrm>
              <a:off x="625863" y="2212228"/>
              <a:ext cx="5674" cy="15872"/>
            </a:xfrm>
            <a:custGeom>
              <a:avLst/>
              <a:gdLst/>
              <a:ahLst/>
              <a:cxnLst/>
              <a:rect l="l" t="t" r="r" b="b"/>
              <a:pathLst>
                <a:path w="316" h="884" extrusionOk="0">
                  <a:moveTo>
                    <a:pt x="84" y="0"/>
                  </a:moveTo>
                  <a:cubicBezTo>
                    <a:pt x="43" y="0"/>
                    <a:pt x="3" y="26"/>
                    <a:pt x="3" y="80"/>
                  </a:cubicBezTo>
                  <a:lnTo>
                    <a:pt x="3" y="83"/>
                  </a:lnTo>
                  <a:cubicBezTo>
                    <a:pt x="0" y="230"/>
                    <a:pt x="15" y="378"/>
                    <a:pt x="43" y="525"/>
                  </a:cubicBezTo>
                  <a:cubicBezTo>
                    <a:pt x="54" y="599"/>
                    <a:pt x="77" y="667"/>
                    <a:pt x="105" y="735"/>
                  </a:cubicBezTo>
                  <a:cubicBezTo>
                    <a:pt x="117" y="767"/>
                    <a:pt x="134" y="795"/>
                    <a:pt x="151" y="821"/>
                  </a:cubicBezTo>
                  <a:cubicBezTo>
                    <a:pt x="173" y="848"/>
                    <a:pt x="192" y="883"/>
                    <a:pt x="231" y="883"/>
                  </a:cubicBezTo>
                  <a:cubicBezTo>
                    <a:pt x="233" y="883"/>
                    <a:pt x="234" y="883"/>
                    <a:pt x="236" y="883"/>
                  </a:cubicBezTo>
                  <a:cubicBezTo>
                    <a:pt x="315" y="880"/>
                    <a:pt x="290" y="755"/>
                    <a:pt x="278" y="707"/>
                  </a:cubicBezTo>
                  <a:cubicBezTo>
                    <a:pt x="264" y="636"/>
                    <a:pt x="250" y="568"/>
                    <a:pt x="233" y="500"/>
                  </a:cubicBezTo>
                  <a:cubicBezTo>
                    <a:pt x="199" y="364"/>
                    <a:pt x="176" y="222"/>
                    <a:pt x="171" y="80"/>
                  </a:cubicBezTo>
                  <a:cubicBezTo>
                    <a:pt x="168" y="27"/>
                    <a:pt x="12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1"/>
            <p:cNvSpPr/>
            <p:nvPr/>
          </p:nvSpPr>
          <p:spPr>
            <a:xfrm>
              <a:off x="1232481" y="2129154"/>
              <a:ext cx="9606" cy="91014"/>
            </a:xfrm>
            <a:custGeom>
              <a:avLst/>
              <a:gdLst/>
              <a:ahLst/>
              <a:cxnLst/>
              <a:rect l="l" t="t" r="r" b="b"/>
              <a:pathLst>
                <a:path w="535" h="5069" extrusionOk="0">
                  <a:moveTo>
                    <a:pt x="421" y="1"/>
                  </a:moveTo>
                  <a:cubicBezTo>
                    <a:pt x="396" y="1"/>
                    <a:pt x="374" y="15"/>
                    <a:pt x="367" y="47"/>
                  </a:cubicBezTo>
                  <a:cubicBezTo>
                    <a:pt x="35" y="1656"/>
                    <a:pt x="1" y="3379"/>
                    <a:pt x="324" y="4993"/>
                  </a:cubicBezTo>
                  <a:cubicBezTo>
                    <a:pt x="336" y="5046"/>
                    <a:pt x="372" y="5069"/>
                    <a:pt x="411" y="5069"/>
                  </a:cubicBezTo>
                  <a:cubicBezTo>
                    <a:pt x="470" y="5069"/>
                    <a:pt x="535" y="5017"/>
                    <a:pt x="523" y="4940"/>
                  </a:cubicBezTo>
                  <a:cubicBezTo>
                    <a:pt x="287" y="3313"/>
                    <a:pt x="256" y="1710"/>
                    <a:pt x="492" y="81"/>
                  </a:cubicBezTo>
                  <a:cubicBezTo>
                    <a:pt x="499" y="33"/>
                    <a:pt x="458" y="1"/>
                    <a:pt x="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1"/>
            <p:cNvSpPr/>
            <p:nvPr/>
          </p:nvSpPr>
          <p:spPr>
            <a:xfrm>
              <a:off x="1222140" y="2158689"/>
              <a:ext cx="4399" cy="32050"/>
            </a:xfrm>
            <a:custGeom>
              <a:avLst/>
              <a:gdLst/>
              <a:ahLst/>
              <a:cxnLst/>
              <a:rect l="l" t="t" r="r" b="b"/>
              <a:pathLst>
                <a:path w="245" h="1785" extrusionOk="0">
                  <a:moveTo>
                    <a:pt x="120" y="0"/>
                  </a:moveTo>
                  <a:cubicBezTo>
                    <a:pt x="97" y="0"/>
                    <a:pt x="75" y="12"/>
                    <a:pt x="72" y="40"/>
                  </a:cubicBezTo>
                  <a:lnTo>
                    <a:pt x="69" y="40"/>
                  </a:lnTo>
                  <a:cubicBezTo>
                    <a:pt x="23" y="318"/>
                    <a:pt x="1" y="596"/>
                    <a:pt x="1" y="877"/>
                  </a:cubicBezTo>
                  <a:cubicBezTo>
                    <a:pt x="1" y="1158"/>
                    <a:pt x="12" y="1450"/>
                    <a:pt x="77" y="1722"/>
                  </a:cubicBezTo>
                  <a:cubicBezTo>
                    <a:pt x="86" y="1751"/>
                    <a:pt x="109" y="1773"/>
                    <a:pt x="137" y="1782"/>
                  </a:cubicBezTo>
                  <a:cubicBezTo>
                    <a:pt x="144" y="1784"/>
                    <a:pt x="152" y="1785"/>
                    <a:pt x="159" y="1785"/>
                  </a:cubicBezTo>
                  <a:cubicBezTo>
                    <a:pt x="174" y="1785"/>
                    <a:pt x="189" y="1781"/>
                    <a:pt x="202" y="1773"/>
                  </a:cubicBezTo>
                  <a:cubicBezTo>
                    <a:pt x="228" y="1756"/>
                    <a:pt x="245" y="1728"/>
                    <a:pt x="245" y="1700"/>
                  </a:cubicBezTo>
                  <a:cubicBezTo>
                    <a:pt x="216" y="1424"/>
                    <a:pt x="171" y="1155"/>
                    <a:pt x="160" y="877"/>
                  </a:cubicBezTo>
                  <a:cubicBezTo>
                    <a:pt x="148" y="604"/>
                    <a:pt x="154" y="329"/>
                    <a:pt x="177" y="54"/>
                  </a:cubicBezTo>
                  <a:cubicBezTo>
                    <a:pt x="180" y="20"/>
                    <a:pt x="14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1"/>
            <p:cNvSpPr/>
            <p:nvPr/>
          </p:nvSpPr>
          <p:spPr>
            <a:xfrm>
              <a:off x="632739" y="2745862"/>
              <a:ext cx="19786" cy="248372"/>
            </a:xfrm>
            <a:custGeom>
              <a:avLst/>
              <a:gdLst/>
              <a:ahLst/>
              <a:cxnLst/>
              <a:rect l="l" t="t" r="r" b="b"/>
              <a:pathLst>
                <a:path w="1102" h="13833" extrusionOk="0">
                  <a:moveTo>
                    <a:pt x="39" y="1"/>
                  </a:moveTo>
                  <a:cubicBezTo>
                    <a:pt x="19" y="1"/>
                    <a:pt x="0" y="13"/>
                    <a:pt x="3" y="39"/>
                  </a:cubicBezTo>
                  <a:cubicBezTo>
                    <a:pt x="310" y="3589"/>
                    <a:pt x="559" y="7145"/>
                    <a:pt x="750" y="10704"/>
                  </a:cubicBezTo>
                  <a:cubicBezTo>
                    <a:pt x="775" y="11203"/>
                    <a:pt x="804" y="11703"/>
                    <a:pt x="823" y="12199"/>
                  </a:cubicBezTo>
                  <a:cubicBezTo>
                    <a:pt x="846" y="12716"/>
                    <a:pt x="840" y="13238"/>
                    <a:pt x="903" y="13749"/>
                  </a:cubicBezTo>
                  <a:cubicBezTo>
                    <a:pt x="910" y="13804"/>
                    <a:pt x="955" y="13833"/>
                    <a:pt x="997" y="13833"/>
                  </a:cubicBezTo>
                  <a:cubicBezTo>
                    <a:pt x="1038" y="13833"/>
                    <a:pt x="1077" y="13806"/>
                    <a:pt x="1079" y="13749"/>
                  </a:cubicBezTo>
                  <a:cubicBezTo>
                    <a:pt x="1102" y="12860"/>
                    <a:pt x="985" y="11952"/>
                    <a:pt x="931" y="11067"/>
                  </a:cubicBezTo>
                  <a:cubicBezTo>
                    <a:pt x="874" y="10170"/>
                    <a:pt x="815" y="9276"/>
                    <a:pt x="752" y="8385"/>
                  </a:cubicBezTo>
                  <a:cubicBezTo>
                    <a:pt x="630" y="6614"/>
                    <a:pt x="494" y="4843"/>
                    <a:pt x="347" y="3075"/>
                  </a:cubicBezTo>
                  <a:cubicBezTo>
                    <a:pt x="264" y="2062"/>
                    <a:pt x="174" y="1049"/>
                    <a:pt x="83" y="39"/>
                  </a:cubicBezTo>
                  <a:cubicBezTo>
                    <a:pt x="80" y="13"/>
                    <a:pt x="5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1"/>
            <p:cNvSpPr/>
            <p:nvPr/>
          </p:nvSpPr>
          <p:spPr>
            <a:xfrm>
              <a:off x="652669" y="2803405"/>
              <a:ext cx="7505" cy="66433"/>
            </a:xfrm>
            <a:custGeom>
              <a:avLst/>
              <a:gdLst/>
              <a:ahLst/>
              <a:cxnLst/>
              <a:rect l="l" t="t" r="r" b="b"/>
              <a:pathLst>
                <a:path w="418" h="3700" extrusionOk="0">
                  <a:moveTo>
                    <a:pt x="75" y="0"/>
                  </a:moveTo>
                  <a:cubicBezTo>
                    <a:pt x="37" y="0"/>
                    <a:pt x="0" y="25"/>
                    <a:pt x="3" y="75"/>
                  </a:cubicBezTo>
                  <a:lnTo>
                    <a:pt x="0" y="75"/>
                  </a:lnTo>
                  <a:cubicBezTo>
                    <a:pt x="26" y="691"/>
                    <a:pt x="43" y="1306"/>
                    <a:pt x="68" y="1922"/>
                  </a:cubicBezTo>
                  <a:cubicBezTo>
                    <a:pt x="80" y="2223"/>
                    <a:pt x="91" y="2527"/>
                    <a:pt x="102" y="2827"/>
                  </a:cubicBezTo>
                  <a:cubicBezTo>
                    <a:pt x="111" y="3091"/>
                    <a:pt x="82" y="3426"/>
                    <a:pt x="199" y="3665"/>
                  </a:cubicBezTo>
                  <a:cubicBezTo>
                    <a:pt x="210" y="3689"/>
                    <a:pt x="231" y="3700"/>
                    <a:pt x="253" y="3700"/>
                  </a:cubicBezTo>
                  <a:cubicBezTo>
                    <a:pt x="283" y="3700"/>
                    <a:pt x="315" y="3679"/>
                    <a:pt x="326" y="3648"/>
                  </a:cubicBezTo>
                  <a:cubicBezTo>
                    <a:pt x="417" y="3398"/>
                    <a:pt x="346" y="3057"/>
                    <a:pt x="332" y="2793"/>
                  </a:cubicBezTo>
                  <a:cubicBezTo>
                    <a:pt x="312" y="2493"/>
                    <a:pt x="292" y="2189"/>
                    <a:pt x="272" y="1888"/>
                  </a:cubicBezTo>
                  <a:cubicBezTo>
                    <a:pt x="236" y="1284"/>
                    <a:pt x="193" y="679"/>
                    <a:pt x="156" y="75"/>
                  </a:cubicBezTo>
                  <a:cubicBezTo>
                    <a:pt x="153" y="25"/>
                    <a:pt x="114"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1"/>
            <p:cNvSpPr/>
            <p:nvPr/>
          </p:nvSpPr>
          <p:spPr>
            <a:xfrm>
              <a:off x="1288337" y="2728070"/>
              <a:ext cx="21708" cy="233379"/>
            </a:xfrm>
            <a:custGeom>
              <a:avLst/>
              <a:gdLst/>
              <a:ahLst/>
              <a:cxnLst/>
              <a:rect l="l" t="t" r="r" b="b"/>
              <a:pathLst>
                <a:path w="1209" h="12998" extrusionOk="0">
                  <a:moveTo>
                    <a:pt x="53" y="1"/>
                  </a:moveTo>
                  <a:cubicBezTo>
                    <a:pt x="26" y="1"/>
                    <a:pt x="0" y="18"/>
                    <a:pt x="3" y="54"/>
                  </a:cubicBezTo>
                  <a:cubicBezTo>
                    <a:pt x="148" y="2196"/>
                    <a:pt x="318" y="4339"/>
                    <a:pt x="491" y="6479"/>
                  </a:cubicBezTo>
                  <a:cubicBezTo>
                    <a:pt x="664" y="8621"/>
                    <a:pt x="797" y="10769"/>
                    <a:pt x="1016" y="12906"/>
                  </a:cubicBezTo>
                  <a:cubicBezTo>
                    <a:pt x="1022" y="12967"/>
                    <a:pt x="1072" y="12998"/>
                    <a:pt x="1119" y="12998"/>
                  </a:cubicBezTo>
                  <a:cubicBezTo>
                    <a:pt x="1165" y="12998"/>
                    <a:pt x="1209" y="12968"/>
                    <a:pt x="1206" y="12906"/>
                  </a:cubicBezTo>
                  <a:cubicBezTo>
                    <a:pt x="1073" y="10764"/>
                    <a:pt x="854" y="8621"/>
                    <a:pt x="675" y="6479"/>
                  </a:cubicBezTo>
                  <a:cubicBezTo>
                    <a:pt x="497" y="4339"/>
                    <a:pt x="318" y="2193"/>
                    <a:pt x="111" y="54"/>
                  </a:cubicBezTo>
                  <a:cubicBezTo>
                    <a:pt x="108" y="18"/>
                    <a:pt x="7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1"/>
            <p:cNvSpPr/>
            <p:nvPr/>
          </p:nvSpPr>
          <p:spPr>
            <a:xfrm>
              <a:off x="1272537" y="2840050"/>
              <a:ext cx="8672" cy="44421"/>
            </a:xfrm>
            <a:custGeom>
              <a:avLst/>
              <a:gdLst/>
              <a:ahLst/>
              <a:cxnLst/>
              <a:rect l="l" t="t" r="r" b="b"/>
              <a:pathLst>
                <a:path w="483" h="2474" extrusionOk="0">
                  <a:moveTo>
                    <a:pt x="88" y="1"/>
                  </a:moveTo>
                  <a:cubicBezTo>
                    <a:pt x="46" y="1"/>
                    <a:pt x="0" y="37"/>
                    <a:pt x="9" y="91"/>
                  </a:cubicBezTo>
                  <a:lnTo>
                    <a:pt x="12" y="91"/>
                  </a:lnTo>
                  <a:cubicBezTo>
                    <a:pt x="88" y="511"/>
                    <a:pt x="151" y="931"/>
                    <a:pt x="188" y="1357"/>
                  </a:cubicBezTo>
                  <a:cubicBezTo>
                    <a:pt x="207" y="1561"/>
                    <a:pt x="227" y="1766"/>
                    <a:pt x="239" y="1970"/>
                  </a:cubicBezTo>
                  <a:cubicBezTo>
                    <a:pt x="250" y="2126"/>
                    <a:pt x="207" y="2367"/>
                    <a:pt x="355" y="2466"/>
                  </a:cubicBezTo>
                  <a:cubicBezTo>
                    <a:pt x="362" y="2471"/>
                    <a:pt x="370" y="2473"/>
                    <a:pt x="377" y="2473"/>
                  </a:cubicBezTo>
                  <a:cubicBezTo>
                    <a:pt x="389" y="2473"/>
                    <a:pt x="402" y="2468"/>
                    <a:pt x="412" y="2458"/>
                  </a:cubicBezTo>
                  <a:cubicBezTo>
                    <a:pt x="483" y="2398"/>
                    <a:pt x="483" y="2330"/>
                    <a:pt x="474" y="2245"/>
                  </a:cubicBezTo>
                  <a:cubicBezTo>
                    <a:pt x="469" y="2137"/>
                    <a:pt x="454" y="2032"/>
                    <a:pt x="443" y="1924"/>
                  </a:cubicBezTo>
                  <a:cubicBezTo>
                    <a:pt x="423" y="1720"/>
                    <a:pt x="398" y="1516"/>
                    <a:pt x="366" y="1311"/>
                  </a:cubicBezTo>
                  <a:cubicBezTo>
                    <a:pt x="304" y="889"/>
                    <a:pt x="233" y="471"/>
                    <a:pt x="151" y="54"/>
                  </a:cubicBezTo>
                  <a:cubicBezTo>
                    <a:pt x="143" y="17"/>
                    <a:pt x="116"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1"/>
            <p:cNvSpPr/>
            <p:nvPr/>
          </p:nvSpPr>
          <p:spPr>
            <a:xfrm>
              <a:off x="1261011" y="2851505"/>
              <a:ext cx="5638" cy="20505"/>
            </a:xfrm>
            <a:custGeom>
              <a:avLst/>
              <a:gdLst/>
              <a:ahLst/>
              <a:cxnLst/>
              <a:rect l="l" t="t" r="r" b="b"/>
              <a:pathLst>
                <a:path w="314" h="1142" extrusionOk="0">
                  <a:moveTo>
                    <a:pt x="72" y="1"/>
                  </a:moveTo>
                  <a:cubicBezTo>
                    <a:pt x="37" y="1"/>
                    <a:pt x="2" y="24"/>
                    <a:pt x="1" y="69"/>
                  </a:cubicBezTo>
                  <a:lnTo>
                    <a:pt x="4" y="66"/>
                  </a:lnTo>
                  <a:cubicBezTo>
                    <a:pt x="4" y="256"/>
                    <a:pt x="18" y="444"/>
                    <a:pt x="46" y="631"/>
                  </a:cubicBezTo>
                  <a:cubicBezTo>
                    <a:pt x="58" y="722"/>
                    <a:pt x="72" y="810"/>
                    <a:pt x="95" y="901"/>
                  </a:cubicBezTo>
                  <a:cubicBezTo>
                    <a:pt x="114" y="977"/>
                    <a:pt x="149" y="1093"/>
                    <a:pt x="222" y="1136"/>
                  </a:cubicBezTo>
                  <a:cubicBezTo>
                    <a:pt x="229" y="1140"/>
                    <a:pt x="237" y="1142"/>
                    <a:pt x="244" y="1142"/>
                  </a:cubicBezTo>
                  <a:cubicBezTo>
                    <a:pt x="258" y="1142"/>
                    <a:pt x="272" y="1135"/>
                    <a:pt x="279" y="1122"/>
                  </a:cubicBezTo>
                  <a:cubicBezTo>
                    <a:pt x="313" y="1048"/>
                    <a:pt x="288" y="949"/>
                    <a:pt x="268" y="872"/>
                  </a:cubicBezTo>
                  <a:cubicBezTo>
                    <a:pt x="248" y="784"/>
                    <a:pt x="222" y="696"/>
                    <a:pt x="205" y="608"/>
                  </a:cubicBezTo>
                  <a:cubicBezTo>
                    <a:pt x="168" y="429"/>
                    <a:pt x="149" y="251"/>
                    <a:pt x="143" y="69"/>
                  </a:cubicBezTo>
                  <a:cubicBezTo>
                    <a:pt x="141" y="24"/>
                    <a:pt x="107"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1"/>
            <p:cNvSpPr/>
            <p:nvPr/>
          </p:nvSpPr>
          <p:spPr>
            <a:xfrm>
              <a:off x="571857" y="2301963"/>
              <a:ext cx="726100" cy="200934"/>
            </a:xfrm>
            <a:custGeom>
              <a:avLst/>
              <a:gdLst/>
              <a:ahLst/>
              <a:cxnLst/>
              <a:rect l="l" t="t" r="r" b="b"/>
              <a:pathLst>
                <a:path w="40440" h="11191" extrusionOk="0">
                  <a:moveTo>
                    <a:pt x="1220" y="0"/>
                  </a:moveTo>
                  <a:cubicBezTo>
                    <a:pt x="1146" y="0"/>
                    <a:pt x="1073" y="26"/>
                    <a:pt x="1019" y="82"/>
                  </a:cubicBezTo>
                  <a:lnTo>
                    <a:pt x="1022" y="82"/>
                  </a:lnTo>
                  <a:cubicBezTo>
                    <a:pt x="0" y="1135"/>
                    <a:pt x="128" y="2928"/>
                    <a:pt x="832" y="4137"/>
                  </a:cubicBezTo>
                  <a:cubicBezTo>
                    <a:pt x="1484" y="5270"/>
                    <a:pt x="2690" y="5937"/>
                    <a:pt x="3863" y="6422"/>
                  </a:cubicBezTo>
                  <a:cubicBezTo>
                    <a:pt x="6842" y="7654"/>
                    <a:pt x="10083" y="8357"/>
                    <a:pt x="13227" y="9019"/>
                  </a:cubicBezTo>
                  <a:cubicBezTo>
                    <a:pt x="18464" y="10120"/>
                    <a:pt x="23879" y="11191"/>
                    <a:pt x="29272" y="11191"/>
                  </a:cubicBezTo>
                  <a:cubicBezTo>
                    <a:pt x="30560" y="11191"/>
                    <a:pt x="31847" y="11130"/>
                    <a:pt x="33129" y="10994"/>
                  </a:cubicBezTo>
                  <a:cubicBezTo>
                    <a:pt x="34886" y="10804"/>
                    <a:pt x="36790" y="10594"/>
                    <a:pt x="38447" y="9949"/>
                  </a:cubicBezTo>
                  <a:cubicBezTo>
                    <a:pt x="39103" y="9697"/>
                    <a:pt x="39804" y="9308"/>
                    <a:pt x="40116" y="8650"/>
                  </a:cubicBezTo>
                  <a:cubicBezTo>
                    <a:pt x="40440" y="7966"/>
                    <a:pt x="40332" y="7421"/>
                    <a:pt x="39937" y="6805"/>
                  </a:cubicBezTo>
                  <a:cubicBezTo>
                    <a:pt x="39907" y="6762"/>
                    <a:pt x="39865" y="6744"/>
                    <a:pt x="39823" y="6744"/>
                  </a:cubicBezTo>
                  <a:cubicBezTo>
                    <a:pt x="39742" y="6744"/>
                    <a:pt x="39663" y="6813"/>
                    <a:pt x="39682" y="6910"/>
                  </a:cubicBezTo>
                  <a:cubicBezTo>
                    <a:pt x="39807" y="7444"/>
                    <a:pt x="39304" y="8110"/>
                    <a:pt x="38927" y="8468"/>
                  </a:cubicBezTo>
                  <a:cubicBezTo>
                    <a:pt x="38416" y="8953"/>
                    <a:pt x="37678" y="9138"/>
                    <a:pt x="37017" y="9314"/>
                  </a:cubicBezTo>
                  <a:cubicBezTo>
                    <a:pt x="35553" y="9705"/>
                    <a:pt x="34057" y="9969"/>
                    <a:pt x="32547" y="10103"/>
                  </a:cubicBezTo>
                  <a:cubicBezTo>
                    <a:pt x="31502" y="10195"/>
                    <a:pt x="30453" y="10236"/>
                    <a:pt x="29404" y="10236"/>
                  </a:cubicBezTo>
                  <a:cubicBezTo>
                    <a:pt x="27486" y="10236"/>
                    <a:pt x="25566" y="10098"/>
                    <a:pt x="23662" y="9876"/>
                  </a:cubicBezTo>
                  <a:cubicBezTo>
                    <a:pt x="20668" y="9524"/>
                    <a:pt x="17697" y="8967"/>
                    <a:pt x="14740" y="8374"/>
                  </a:cubicBezTo>
                  <a:cubicBezTo>
                    <a:pt x="11783" y="7781"/>
                    <a:pt x="8849" y="7097"/>
                    <a:pt x="5991" y="6138"/>
                  </a:cubicBezTo>
                  <a:cubicBezTo>
                    <a:pt x="4745" y="5718"/>
                    <a:pt x="3403" y="5204"/>
                    <a:pt x="2489" y="4220"/>
                  </a:cubicBezTo>
                  <a:cubicBezTo>
                    <a:pt x="2029" y="3720"/>
                    <a:pt x="1694" y="3181"/>
                    <a:pt x="1598" y="2494"/>
                  </a:cubicBezTo>
                  <a:cubicBezTo>
                    <a:pt x="1544" y="2111"/>
                    <a:pt x="1584" y="1742"/>
                    <a:pt x="1606" y="1362"/>
                  </a:cubicBezTo>
                  <a:cubicBezTo>
                    <a:pt x="1632" y="962"/>
                    <a:pt x="1584" y="599"/>
                    <a:pt x="1501" y="210"/>
                  </a:cubicBezTo>
                  <a:cubicBezTo>
                    <a:pt x="1473" y="76"/>
                    <a:pt x="1346"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1"/>
            <p:cNvSpPr/>
            <p:nvPr/>
          </p:nvSpPr>
          <p:spPr>
            <a:xfrm>
              <a:off x="555141" y="2298372"/>
              <a:ext cx="772316" cy="434709"/>
            </a:xfrm>
            <a:custGeom>
              <a:avLst/>
              <a:gdLst/>
              <a:ahLst/>
              <a:cxnLst/>
              <a:rect l="l" t="t" r="r" b="b"/>
              <a:pathLst>
                <a:path w="43014" h="24211" extrusionOk="0">
                  <a:moveTo>
                    <a:pt x="1953" y="1"/>
                  </a:moveTo>
                  <a:cubicBezTo>
                    <a:pt x="1785" y="1"/>
                    <a:pt x="1610" y="74"/>
                    <a:pt x="1482" y="248"/>
                  </a:cubicBezTo>
                  <a:lnTo>
                    <a:pt x="1485" y="251"/>
                  </a:lnTo>
                  <a:cubicBezTo>
                    <a:pt x="103" y="2110"/>
                    <a:pt x="0" y="4567"/>
                    <a:pt x="26" y="6795"/>
                  </a:cubicBezTo>
                  <a:cubicBezTo>
                    <a:pt x="54" y="9292"/>
                    <a:pt x="71" y="11926"/>
                    <a:pt x="639" y="14369"/>
                  </a:cubicBezTo>
                  <a:cubicBezTo>
                    <a:pt x="880" y="15411"/>
                    <a:pt x="1334" y="16353"/>
                    <a:pt x="2083" y="17125"/>
                  </a:cubicBezTo>
                  <a:cubicBezTo>
                    <a:pt x="2844" y="17911"/>
                    <a:pt x="3814" y="18427"/>
                    <a:pt x="4785" y="18907"/>
                  </a:cubicBezTo>
                  <a:cubicBezTo>
                    <a:pt x="7007" y="20008"/>
                    <a:pt x="9351" y="20854"/>
                    <a:pt x="11735" y="21526"/>
                  </a:cubicBezTo>
                  <a:cubicBezTo>
                    <a:pt x="16619" y="22900"/>
                    <a:pt x="21704" y="23734"/>
                    <a:pt x="26764" y="24075"/>
                  </a:cubicBezTo>
                  <a:cubicBezTo>
                    <a:pt x="28082" y="24163"/>
                    <a:pt x="29404" y="24211"/>
                    <a:pt x="30725" y="24211"/>
                  </a:cubicBezTo>
                  <a:cubicBezTo>
                    <a:pt x="31997" y="24211"/>
                    <a:pt x="33268" y="24166"/>
                    <a:pt x="34534" y="24072"/>
                  </a:cubicBezTo>
                  <a:cubicBezTo>
                    <a:pt x="35803" y="23978"/>
                    <a:pt x="37066" y="23831"/>
                    <a:pt x="38323" y="23635"/>
                  </a:cubicBezTo>
                  <a:cubicBezTo>
                    <a:pt x="39427" y="23459"/>
                    <a:pt x="40658" y="23337"/>
                    <a:pt x="41674" y="22837"/>
                  </a:cubicBezTo>
                  <a:cubicBezTo>
                    <a:pt x="42165" y="22596"/>
                    <a:pt x="42557" y="22236"/>
                    <a:pt x="42755" y="21719"/>
                  </a:cubicBezTo>
                  <a:cubicBezTo>
                    <a:pt x="42846" y="21475"/>
                    <a:pt x="42897" y="21217"/>
                    <a:pt x="42909" y="20959"/>
                  </a:cubicBezTo>
                  <a:cubicBezTo>
                    <a:pt x="42929" y="20578"/>
                    <a:pt x="42764" y="20266"/>
                    <a:pt x="42750" y="19895"/>
                  </a:cubicBezTo>
                  <a:cubicBezTo>
                    <a:pt x="42724" y="19211"/>
                    <a:pt x="42875" y="18504"/>
                    <a:pt x="42943" y="17826"/>
                  </a:cubicBezTo>
                  <a:cubicBezTo>
                    <a:pt x="43014" y="17150"/>
                    <a:pt x="42985" y="16438"/>
                    <a:pt x="42960" y="15757"/>
                  </a:cubicBezTo>
                  <a:cubicBezTo>
                    <a:pt x="42860" y="13001"/>
                    <a:pt x="42338" y="10357"/>
                    <a:pt x="41294" y="7800"/>
                  </a:cubicBezTo>
                  <a:cubicBezTo>
                    <a:pt x="41193" y="7552"/>
                    <a:pt x="40998" y="7448"/>
                    <a:pt x="40808" y="7448"/>
                  </a:cubicBezTo>
                  <a:cubicBezTo>
                    <a:pt x="40476" y="7448"/>
                    <a:pt x="40157" y="7765"/>
                    <a:pt x="40360" y="8194"/>
                  </a:cubicBezTo>
                  <a:cubicBezTo>
                    <a:pt x="41334" y="10252"/>
                    <a:pt x="41992" y="12459"/>
                    <a:pt x="42386" y="14701"/>
                  </a:cubicBezTo>
                  <a:cubicBezTo>
                    <a:pt x="42591" y="15862"/>
                    <a:pt x="42596" y="17031"/>
                    <a:pt x="42687" y="18203"/>
                  </a:cubicBezTo>
                  <a:cubicBezTo>
                    <a:pt x="42736" y="18805"/>
                    <a:pt x="42721" y="19616"/>
                    <a:pt x="42455" y="20170"/>
                  </a:cubicBezTo>
                  <a:cubicBezTo>
                    <a:pt x="42250" y="20601"/>
                    <a:pt x="42077" y="21143"/>
                    <a:pt x="41754" y="21492"/>
                  </a:cubicBezTo>
                  <a:cubicBezTo>
                    <a:pt x="41067" y="22230"/>
                    <a:pt x="39756" y="22318"/>
                    <a:pt x="38834" y="22500"/>
                  </a:cubicBezTo>
                  <a:cubicBezTo>
                    <a:pt x="37639" y="22732"/>
                    <a:pt x="36438" y="22914"/>
                    <a:pt x="35227" y="23045"/>
                  </a:cubicBezTo>
                  <a:cubicBezTo>
                    <a:pt x="33481" y="23228"/>
                    <a:pt x="31728" y="23319"/>
                    <a:pt x="29975" y="23319"/>
                  </a:cubicBezTo>
                  <a:cubicBezTo>
                    <a:pt x="29337" y="23319"/>
                    <a:pt x="28699" y="23307"/>
                    <a:pt x="28061" y="23283"/>
                  </a:cubicBezTo>
                  <a:cubicBezTo>
                    <a:pt x="23293" y="23113"/>
                    <a:pt x="18526" y="22355"/>
                    <a:pt x="13895" y="21225"/>
                  </a:cubicBezTo>
                  <a:cubicBezTo>
                    <a:pt x="11644" y="20675"/>
                    <a:pt x="9416" y="20002"/>
                    <a:pt x="7274" y="19123"/>
                  </a:cubicBezTo>
                  <a:cubicBezTo>
                    <a:pt x="6221" y="18688"/>
                    <a:pt x="5179" y="18212"/>
                    <a:pt x="4189" y="17655"/>
                  </a:cubicBezTo>
                  <a:cubicBezTo>
                    <a:pt x="3272" y="17139"/>
                    <a:pt x="2396" y="16537"/>
                    <a:pt x="1888" y="15590"/>
                  </a:cubicBezTo>
                  <a:cubicBezTo>
                    <a:pt x="1311" y="14508"/>
                    <a:pt x="1192" y="13220"/>
                    <a:pt x="1070" y="12022"/>
                  </a:cubicBezTo>
                  <a:cubicBezTo>
                    <a:pt x="934" y="10686"/>
                    <a:pt x="857" y="9343"/>
                    <a:pt x="891" y="8001"/>
                  </a:cubicBezTo>
                  <a:cubicBezTo>
                    <a:pt x="962" y="5549"/>
                    <a:pt x="1241" y="2989"/>
                    <a:pt x="2435" y="804"/>
                  </a:cubicBezTo>
                  <a:cubicBezTo>
                    <a:pt x="2674" y="364"/>
                    <a:pt x="2327" y="1"/>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1"/>
            <p:cNvSpPr/>
            <p:nvPr/>
          </p:nvSpPr>
          <p:spPr>
            <a:xfrm>
              <a:off x="567512" y="2333491"/>
              <a:ext cx="581096" cy="186157"/>
            </a:xfrm>
            <a:custGeom>
              <a:avLst/>
              <a:gdLst/>
              <a:ahLst/>
              <a:cxnLst/>
              <a:rect l="l" t="t" r="r" b="b"/>
              <a:pathLst>
                <a:path w="32364" h="10368" extrusionOk="0">
                  <a:moveTo>
                    <a:pt x="646" y="0"/>
                  </a:moveTo>
                  <a:cubicBezTo>
                    <a:pt x="594" y="0"/>
                    <a:pt x="542" y="23"/>
                    <a:pt x="509" y="77"/>
                  </a:cubicBezTo>
                  <a:lnTo>
                    <a:pt x="506" y="77"/>
                  </a:lnTo>
                  <a:cubicBezTo>
                    <a:pt x="1" y="900"/>
                    <a:pt x="109" y="1942"/>
                    <a:pt x="483" y="2799"/>
                  </a:cubicBezTo>
                  <a:cubicBezTo>
                    <a:pt x="906" y="3758"/>
                    <a:pt x="1661" y="4456"/>
                    <a:pt x="2549" y="4989"/>
                  </a:cubicBezTo>
                  <a:cubicBezTo>
                    <a:pt x="3503" y="5560"/>
                    <a:pt x="4573" y="5915"/>
                    <a:pt x="5620" y="6272"/>
                  </a:cubicBezTo>
                  <a:cubicBezTo>
                    <a:pt x="6800" y="6669"/>
                    <a:pt x="7990" y="7044"/>
                    <a:pt x="9187" y="7379"/>
                  </a:cubicBezTo>
                  <a:cubicBezTo>
                    <a:pt x="13977" y="8716"/>
                    <a:pt x="18858" y="9655"/>
                    <a:pt x="23816" y="10083"/>
                  </a:cubicBezTo>
                  <a:cubicBezTo>
                    <a:pt x="25218" y="10205"/>
                    <a:pt x="26626" y="10288"/>
                    <a:pt x="28036" y="10333"/>
                  </a:cubicBezTo>
                  <a:cubicBezTo>
                    <a:pt x="28723" y="10353"/>
                    <a:pt x="29412" y="10364"/>
                    <a:pt x="30099" y="10367"/>
                  </a:cubicBezTo>
                  <a:cubicBezTo>
                    <a:pt x="30111" y="10367"/>
                    <a:pt x="30122" y="10367"/>
                    <a:pt x="30134" y="10367"/>
                  </a:cubicBezTo>
                  <a:cubicBezTo>
                    <a:pt x="30848" y="10367"/>
                    <a:pt x="31552" y="10281"/>
                    <a:pt x="32264" y="10237"/>
                  </a:cubicBezTo>
                  <a:cubicBezTo>
                    <a:pt x="32361" y="10231"/>
                    <a:pt x="32364" y="10086"/>
                    <a:pt x="32264" y="10083"/>
                  </a:cubicBezTo>
                  <a:cubicBezTo>
                    <a:pt x="31657" y="10075"/>
                    <a:pt x="31053" y="10012"/>
                    <a:pt x="30445" y="9998"/>
                  </a:cubicBezTo>
                  <a:cubicBezTo>
                    <a:pt x="29838" y="9987"/>
                    <a:pt x="29234" y="9993"/>
                    <a:pt x="28626" y="9978"/>
                  </a:cubicBezTo>
                  <a:cubicBezTo>
                    <a:pt x="27446" y="9950"/>
                    <a:pt x="26268" y="9896"/>
                    <a:pt x="25090" y="9814"/>
                  </a:cubicBezTo>
                  <a:cubicBezTo>
                    <a:pt x="22670" y="9643"/>
                    <a:pt x="20263" y="9360"/>
                    <a:pt x="17868" y="8960"/>
                  </a:cubicBezTo>
                  <a:cubicBezTo>
                    <a:pt x="15507" y="8565"/>
                    <a:pt x="13171" y="8060"/>
                    <a:pt x="10853" y="7444"/>
                  </a:cubicBezTo>
                  <a:cubicBezTo>
                    <a:pt x="9698" y="7138"/>
                    <a:pt x="8551" y="6794"/>
                    <a:pt x="7413" y="6428"/>
                  </a:cubicBezTo>
                  <a:cubicBezTo>
                    <a:pt x="6324" y="6082"/>
                    <a:pt x="5225" y="5730"/>
                    <a:pt x="4167" y="5290"/>
                  </a:cubicBezTo>
                  <a:cubicBezTo>
                    <a:pt x="3086" y="4845"/>
                    <a:pt x="2007" y="4237"/>
                    <a:pt x="1323" y="3258"/>
                  </a:cubicBezTo>
                  <a:cubicBezTo>
                    <a:pt x="691" y="2350"/>
                    <a:pt x="475" y="1266"/>
                    <a:pt x="807" y="202"/>
                  </a:cubicBezTo>
                  <a:cubicBezTo>
                    <a:pt x="844" y="85"/>
                    <a:pt x="746" y="0"/>
                    <a:pt x="6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1"/>
            <p:cNvSpPr/>
            <p:nvPr/>
          </p:nvSpPr>
          <p:spPr>
            <a:xfrm>
              <a:off x="1175423" y="2456638"/>
              <a:ext cx="125254" cy="58444"/>
            </a:xfrm>
            <a:custGeom>
              <a:avLst/>
              <a:gdLst/>
              <a:ahLst/>
              <a:cxnLst/>
              <a:rect l="l" t="t" r="r" b="b"/>
              <a:pathLst>
                <a:path w="6976" h="3255" extrusionOk="0">
                  <a:moveTo>
                    <a:pt x="6586" y="0"/>
                  </a:moveTo>
                  <a:cubicBezTo>
                    <a:pt x="6524" y="0"/>
                    <a:pt x="6459" y="63"/>
                    <a:pt x="6482" y="128"/>
                  </a:cubicBezTo>
                  <a:cubicBezTo>
                    <a:pt x="6553" y="355"/>
                    <a:pt x="6491" y="727"/>
                    <a:pt x="6414" y="943"/>
                  </a:cubicBezTo>
                  <a:cubicBezTo>
                    <a:pt x="6309" y="1229"/>
                    <a:pt x="6090" y="1454"/>
                    <a:pt x="5838" y="1615"/>
                  </a:cubicBezTo>
                  <a:cubicBezTo>
                    <a:pt x="5313" y="1956"/>
                    <a:pt x="4671" y="2152"/>
                    <a:pt x="4078" y="2328"/>
                  </a:cubicBezTo>
                  <a:cubicBezTo>
                    <a:pt x="3428" y="2521"/>
                    <a:pt x="2773" y="2694"/>
                    <a:pt x="2112" y="2827"/>
                  </a:cubicBezTo>
                  <a:cubicBezTo>
                    <a:pt x="1433" y="2966"/>
                    <a:pt x="744" y="3017"/>
                    <a:pt x="63" y="3142"/>
                  </a:cubicBezTo>
                  <a:cubicBezTo>
                    <a:pt x="0" y="3153"/>
                    <a:pt x="20" y="3244"/>
                    <a:pt x="77" y="3250"/>
                  </a:cubicBezTo>
                  <a:lnTo>
                    <a:pt x="77" y="3247"/>
                  </a:lnTo>
                  <a:cubicBezTo>
                    <a:pt x="171" y="3252"/>
                    <a:pt x="266" y="3254"/>
                    <a:pt x="360" y="3254"/>
                  </a:cubicBezTo>
                  <a:cubicBezTo>
                    <a:pt x="1049" y="3254"/>
                    <a:pt x="1745" y="3136"/>
                    <a:pt x="2421" y="3026"/>
                  </a:cubicBezTo>
                  <a:cubicBezTo>
                    <a:pt x="3224" y="2898"/>
                    <a:pt x="4007" y="2705"/>
                    <a:pt x="4788" y="2481"/>
                  </a:cubicBezTo>
                  <a:cubicBezTo>
                    <a:pt x="5415" y="2302"/>
                    <a:pt x="6099" y="2101"/>
                    <a:pt x="6542" y="1590"/>
                  </a:cubicBezTo>
                  <a:cubicBezTo>
                    <a:pt x="6740" y="1368"/>
                    <a:pt x="6871" y="1099"/>
                    <a:pt x="6925" y="807"/>
                  </a:cubicBezTo>
                  <a:cubicBezTo>
                    <a:pt x="6976" y="474"/>
                    <a:pt x="6854" y="276"/>
                    <a:pt x="6652" y="32"/>
                  </a:cubicBezTo>
                  <a:cubicBezTo>
                    <a:pt x="6634" y="10"/>
                    <a:pt x="6610" y="0"/>
                    <a:pt x="6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1"/>
            <p:cNvSpPr/>
            <p:nvPr/>
          </p:nvSpPr>
          <p:spPr>
            <a:xfrm>
              <a:off x="567853" y="2537702"/>
              <a:ext cx="126888" cy="90727"/>
            </a:xfrm>
            <a:custGeom>
              <a:avLst/>
              <a:gdLst/>
              <a:ahLst/>
              <a:cxnLst/>
              <a:rect l="l" t="t" r="r" b="b"/>
              <a:pathLst>
                <a:path w="7067" h="5053" extrusionOk="0">
                  <a:moveTo>
                    <a:pt x="53" y="1"/>
                  </a:moveTo>
                  <a:cubicBezTo>
                    <a:pt x="26" y="1"/>
                    <a:pt x="0" y="24"/>
                    <a:pt x="8" y="57"/>
                  </a:cubicBezTo>
                  <a:cubicBezTo>
                    <a:pt x="115" y="696"/>
                    <a:pt x="558" y="1249"/>
                    <a:pt x="987" y="1712"/>
                  </a:cubicBezTo>
                  <a:cubicBezTo>
                    <a:pt x="1469" y="2231"/>
                    <a:pt x="2034" y="2665"/>
                    <a:pt x="2635" y="3037"/>
                  </a:cubicBezTo>
                  <a:cubicBezTo>
                    <a:pt x="3995" y="3877"/>
                    <a:pt x="5516" y="4445"/>
                    <a:pt x="6991" y="5049"/>
                  </a:cubicBezTo>
                  <a:cubicBezTo>
                    <a:pt x="6996" y="5051"/>
                    <a:pt x="7001" y="5052"/>
                    <a:pt x="7006" y="5052"/>
                  </a:cubicBezTo>
                  <a:cubicBezTo>
                    <a:pt x="7043" y="5052"/>
                    <a:pt x="7066" y="4987"/>
                    <a:pt x="7028" y="4967"/>
                  </a:cubicBezTo>
                  <a:lnTo>
                    <a:pt x="7028" y="4967"/>
                  </a:lnTo>
                  <a:lnTo>
                    <a:pt x="7026" y="4970"/>
                  </a:lnTo>
                  <a:cubicBezTo>
                    <a:pt x="5652" y="4311"/>
                    <a:pt x="4208" y="3738"/>
                    <a:pt x="2902" y="2946"/>
                  </a:cubicBezTo>
                  <a:cubicBezTo>
                    <a:pt x="2309" y="2589"/>
                    <a:pt x="1750" y="2169"/>
                    <a:pt x="1268" y="1669"/>
                  </a:cubicBezTo>
                  <a:cubicBezTo>
                    <a:pt x="785" y="1167"/>
                    <a:pt x="481" y="582"/>
                    <a:pt x="93" y="23"/>
                  </a:cubicBezTo>
                  <a:cubicBezTo>
                    <a:pt x="83" y="7"/>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1"/>
            <p:cNvSpPr/>
            <p:nvPr/>
          </p:nvSpPr>
          <p:spPr>
            <a:xfrm>
              <a:off x="563598" y="2517754"/>
              <a:ext cx="62537" cy="60957"/>
            </a:xfrm>
            <a:custGeom>
              <a:avLst/>
              <a:gdLst/>
              <a:ahLst/>
              <a:cxnLst/>
              <a:rect l="l" t="t" r="r" b="b"/>
              <a:pathLst>
                <a:path w="3483" h="3395" extrusionOk="0">
                  <a:moveTo>
                    <a:pt x="273" y="1"/>
                  </a:moveTo>
                  <a:cubicBezTo>
                    <a:pt x="260" y="1"/>
                    <a:pt x="247" y="8"/>
                    <a:pt x="242" y="22"/>
                  </a:cubicBezTo>
                  <a:cubicBezTo>
                    <a:pt x="0" y="757"/>
                    <a:pt x="843" y="1446"/>
                    <a:pt x="1320" y="1869"/>
                  </a:cubicBezTo>
                  <a:cubicBezTo>
                    <a:pt x="1961" y="2437"/>
                    <a:pt x="2654" y="2945"/>
                    <a:pt x="3386" y="3388"/>
                  </a:cubicBezTo>
                  <a:cubicBezTo>
                    <a:pt x="3395" y="3392"/>
                    <a:pt x="3403" y="3394"/>
                    <a:pt x="3411" y="3394"/>
                  </a:cubicBezTo>
                  <a:cubicBezTo>
                    <a:pt x="3455" y="3394"/>
                    <a:pt x="3482" y="3331"/>
                    <a:pt x="3434" y="3302"/>
                  </a:cubicBezTo>
                  <a:cubicBezTo>
                    <a:pt x="2750" y="2877"/>
                    <a:pt x="2106" y="2389"/>
                    <a:pt x="1505" y="1852"/>
                  </a:cubicBezTo>
                  <a:cubicBezTo>
                    <a:pt x="1224" y="1597"/>
                    <a:pt x="943" y="1339"/>
                    <a:pt x="718" y="1032"/>
                  </a:cubicBezTo>
                  <a:cubicBezTo>
                    <a:pt x="494" y="726"/>
                    <a:pt x="381" y="388"/>
                    <a:pt x="301" y="22"/>
                  </a:cubicBezTo>
                  <a:cubicBezTo>
                    <a:pt x="297" y="8"/>
                    <a:pt x="285" y="1"/>
                    <a:pt x="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1"/>
            <p:cNvSpPr/>
            <p:nvPr/>
          </p:nvSpPr>
          <p:spPr>
            <a:xfrm>
              <a:off x="561120" y="2495527"/>
              <a:ext cx="35659" cy="38083"/>
            </a:xfrm>
            <a:custGeom>
              <a:avLst/>
              <a:gdLst/>
              <a:ahLst/>
              <a:cxnLst/>
              <a:rect l="l" t="t" r="r" b="b"/>
              <a:pathLst>
                <a:path w="1986" h="2121" extrusionOk="0">
                  <a:moveTo>
                    <a:pt x="51" y="0"/>
                  </a:moveTo>
                  <a:cubicBezTo>
                    <a:pt x="26" y="0"/>
                    <a:pt x="0" y="25"/>
                    <a:pt x="8" y="57"/>
                  </a:cubicBezTo>
                  <a:cubicBezTo>
                    <a:pt x="96" y="528"/>
                    <a:pt x="377" y="945"/>
                    <a:pt x="698" y="1291"/>
                  </a:cubicBezTo>
                  <a:cubicBezTo>
                    <a:pt x="1032" y="1637"/>
                    <a:pt x="1430" y="1918"/>
                    <a:pt x="1870" y="2114"/>
                  </a:cubicBezTo>
                  <a:cubicBezTo>
                    <a:pt x="1878" y="2118"/>
                    <a:pt x="1887" y="2120"/>
                    <a:pt x="1895" y="2120"/>
                  </a:cubicBezTo>
                  <a:cubicBezTo>
                    <a:pt x="1948" y="2120"/>
                    <a:pt x="1985" y="2042"/>
                    <a:pt x="1926" y="2015"/>
                  </a:cubicBezTo>
                  <a:cubicBezTo>
                    <a:pt x="1501" y="1813"/>
                    <a:pt x="1146" y="1527"/>
                    <a:pt x="834" y="1175"/>
                  </a:cubicBezTo>
                  <a:cubicBezTo>
                    <a:pt x="527" y="831"/>
                    <a:pt x="309" y="426"/>
                    <a:pt x="85" y="23"/>
                  </a:cubicBezTo>
                  <a:cubicBezTo>
                    <a:pt x="77"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1"/>
            <p:cNvSpPr/>
            <p:nvPr/>
          </p:nvSpPr>
          <p:spPr>
            <a:xfrm>
              <a:off x="564442" y="2381572"/>
              <a:ext cx="83904" cy="80133"/>
            </a:xfrm>
            <a:custGeom>
              <a:avLst/>
              <a:gdLst/>
              <a:ahLst/>
              <a:cxnLst/>
              <a:rect l="l" t="t" r="r" b="b"/>
              <a:pathLst>
                <a:path w="4673" h="4463" extrusionOk="0">
                  <a:moveTo>
                    <a:pt x="47" y="1"/>
                  </a:moveTo>
                  <a:cubicBezTo>
                    <a:pt x="23" y="1"/>
                    <a:pt x="0" y="16"/>
                    <a:pt x="2" y="50"/>
                  </a:cubicBezTo>
                  <a:cubicBezTo>
                    <a:pt x="67" y="1068"/>
                    <a:pt x="793" y="1982"/>
                    <a:pt x="1531" y="2638"/>
                  </a:cubicBezTo>
                  <a:cubicBezTo>
                    <a:pt x="2417" y="3421"/>
                    <a:pt x="3481" y="3969"/>
                    <a:pt x="4551" y="4457"/>
                  </a:cubicBezTo>
                  <a:cubicBezTo>
                    <a:pt x="4560" y="4461"/>
                    <a:pt x="4570" y="4463"/>
                    <a:pt x="4579" y="4463"/>
                  </a:cubicBezTo>
                  <a:cubicBezTo>
                    <a:pt x="4636" y="4463"/>
                    <a:pt x="4672" y="4387"/>
                    <a:pt x="4613" y="4355"/>
                  </a:cubicBezTo>
                  <a:cubicBezTo>
                    <a:pt x="3631" y="3810"/>
                    <a:pt x="2615" y="3296"/>
                    <a:pt x="1773" y="2550"/>
                  </a:cubicBezTo>
                  <a:cubicBezTo>
                    <a:pt x="1395" y="2223"/>
                    <a:pt x="1063" y="1846"/>
                    <a:pt x="782" y="1435"/>
                  </a:cubicBezTo>
                  <a:cubicBezTo>
                    <a:pt x="496" y="1003"/>
                    <a:pt x="291" y="515"/>
                    <a:pt x="101" y="35"/>
                  </a:cubicBezTo>
                  <a:cubicBezTo>
                    <a:pt x="92" y="13"/>
                    <a:pt x="69"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1"/>
            <p:cNvSpPr/>
            <p:nvPr/>
          </p:nvSpPr>
          <p:spPr>
            <a:xfrm>
              <a:off x="561623" y="2417714"/>
              <a:ext cx="28782" cy="31493"/>
            </a:xfrm>
            <a:custGeom>
              <a:avLst/>
              <a:gdLst/>
              <a:ahLst/>
              <a:cxnLst/>
              <a:rect l="l" t="t" r="r" b="b"/>
              <a:pathLst>
                <a:path w="1603" h="1754" extrusionOk="0">
                  <a:moveTo>
                    <a:pt x="36" y="1"/>
                  </a:moveTo>
                  <a:cubicBezTo>
                    <a:pt x="18" y="1"/>
                    <a:pt x="1" y="23"/>
                    <a:pt x="3" y="43"/>
                  </a:cubicBezTo>
                  <a:cubicBezTo>
                    <a:pt x="17" y="139"/>
                    <a:pt x="59" y="222"/>
                    <a:pt x="88" y="313"/>
                  </a:cubicBezTo>
                  <a:cubicBezTo>
                    <a:pt x="116" y="401"/>
                    <a:pt x="156" y="489"/>
                    <a:pt x="204" y="568"/>
                  </a:cubicBezTo>
                  <a:cubicBezTo>
                    <a:pt x="306" y="735"/>
                    <a:pt x="425" y="892"/>
                    <a:pt x="559" y="1033"/>
                  </a:cubicBezTo>
                  <a:cubicBezTo>
                    <a:pt x="820" y="1317"/>
                    <a:pt x="1124" y="1558"/>
                    <a:pt x="1464" y="1743"/>
                  </a:cubicBezTo>
                  <a:cubicBezTo>
                    <a:pt x="1477" y="1750"/>
                    <a:pt x="1489" y="1754"/>
                    <a:pt x="1500" y="1754"/>
                  </a:cubicBezTo>
                  <a:cubicBezTo>
                    <a:pt x="1562" y="1754"/>
                    <a:pt x="1602" y="1659"/>
                    <a:pt x="1535" y="1621"/>
                  </a:cubicBezTo>
                  <a:cubicBezTo>
                    <a:pt x="1220" y="1425"/>
                    <a:pt x="936" y="1178"/>
                    <a:pt x="695" y="897"/>
                  </a:cubicBezTo>
                  <a:cubicBezTo>
                    <a:pt x="576" y="758"/>
                    <a:pt x="474" y="608"/>
                    <a:pt x="369" y="457"/>
                  </a:cubicBezTo>
                  <a:cubicBezTo>
                    <a:pt x="318" y="381"/>
                    <a:pt x="264" y="307"/>
                    <a:pt x="207" y="233"/>
                  </a:cubicBezTo>
                  <a:cubicBezTo>
                    <a:pt x="153" y="159"/>
                    <a:pt x="116" y="80"/>
                    <a:pt x="57" y="12"/>
                  </a:cubicBezTo>
                  <a:cubicBezTo>
                    <a:pt x="50" y="4"/>
                    <a:pt x="43"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1"/>
            <p:cNvSpPr/>
            <p:nvPr/>
          </p:nvSpPr>
          <p:spPr>
            <a:xfrm>
              <a:off x="564262" y="2453748"/>
              <a:ext cx="22228" cy="20343"/>
            </a:xfrm>
            <a:custGeom>
              <a:avLst/>
              <a:gdLst/>
              <a:ahLst/>
              <a:cxnLst/>
              <a:rect l="l" t="t" r="r" b="b"/>
              <a:pathLst>
                <a:path w="1238" h="1133" extrusionOk="0">
                  <a:moveTo>
                    <a:pt x="42" y="0"/>
                  </a:moveTo>
                  <a:cubicBezTo>
                    <a:pt x="20" y="0"/>
                    <a:pt x="0" y="16"/>
                    <a:pt x="0" y="42"/>
                  </a:cubicBezTo>
                  <a:cubicBezTo>
                    <a:pt x="12" y="102"/>
                    <a:pt x="34" y="159"/>
                    <a:pt x="68" y="210"/>
                  </a:cubicBezTo>
                  <a:cubicBezTo>
                    <a:pt x="97" y="269"/>
                    <a:pt x="134" y="326"/>
                    <a:pt x="173" y="377"/>
                  </a:cubicBezTo>
                  <a:cubicBezTo>
                    <a:pt x="426" y="687"/>
                    <a:pt x="735" y="939"/>
                    <a:pt x="1090" y="1124"/>
                  </a:cubicBezTo>
                  <a:cubicBezTo>
                    <a:pt x="1102" y="1130"/>
                    <a:pt x="1114" y="1132"/>
                    <a:pt x="1125" y="1132"/>
                  </a:cubicBezTo>
                  <a:cubicBezTo>
                    <a:pt x="1193" y="1132"/>
                    <a:pt x="1237" y="1034"/>
                    <a:pt x="1167" y="993"/>
                  </a:cubicBezTo>
                  <a:lnTo>
                    <a:pt x="1167" y="993"/>
                  </a:lnTo>
                  <a:lnTo>
                    <a:pt x="1167" y="996"/>
                  </a:lnTo>
                  <a:cubicBezTo>
                    <a:pt x="951" y="871"/>
                    <a:pt x="750" y="721"/>
                    <a:pt x="568" y="547"/>
                  </a:cubicBezTo>
                  <a:cubicBezTo>
                    <a:pt x="477" y="462"/>
                    <a:pt x="395" y="372"/>
                    <a:pt x="315" y="275"/>
                  </a:cubicBezTo>
                  <a:cubicBezTo>
                    <a:pt x="278" y="227"/>
                    <a:pt x="236" y="181"/>
                    <a:pt x="193" y="136"/>
                  </a:cubicBezTo>
                  <a:cubicBezTo>
                    <a:pt x="156" y="88"/>
                    <a:pt x="114" y="42"/>
                    <a:pt x="63" y="5"/>
                  </a:cubicBezTo>
                  <a:cubicBezTo>
                    <a:pt x="56" y="2"/>
                    <a:pt x="49"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1"/>
            <p:cNvSpPr/>
            <p:nvPr/>
          </p:nvSpPr>
          <p:spPr>
            <a:xfrm>
              <a:off x="561587" y="2478040"/>
              <a:ext cx="20792" cy="16142"/>
            </a:xfrm>
            <a:custGeom>
              <a:avLst/>
              <a:gdLst/>
              <a:ahLst/>
              <a:cxnLst/>
              <a:rect l="l" t="t" r="r" b="b"/>
              <a:pathLst>
                <a:path w="1158" h="899" extrusionOk="0">
                  <a:moveTo>
                    <a:pt x="55" y="1"/>
                  </a:moveTo>
                  <a:cubicBezTo>
                    <a:pt x="25" y="1"/>
                    <a:pt x="0" y="33"/>
                    <a:pt x="19" y="63"/>
                  </a:cubicBezTo>
                  <a:cubicBezTo>
                    <a:pt x="68" y="137"/>
                    <a:pt x="126" y="209"/>
                    <a:pt x="189" y="278"/>
                  </a:cubicBezTo>
                  <a:lnTo>
                    <a:pt x="189" y="278"/>
                  </a:lnTo>
                  <a:cubicBezTo>
                    <a:pt x="227" y="345"/>
                    <a:pt x="305" y="396"/>
                    <a:pt x="362" y="446"/>
                  </a:cubicBezTo>
                  <a:cubicBezTo>
                    <a:pt x="430" y="503"/>
                    <a:pt x="501" y="557"/>
                    <a:pt x="575" y="608"/>
                  </a:cubicBezTo>
                  <a:cubicBezTo>
                    <a:pt x="723" y="707"/>
                    <a:pt x="873" y="798"/>
                    <a:pt x="1026" y="889"/>
                  </a:cubicBezTo>
                  <a:cubicBezTo>
                    <a:pt x="1038" y="895"/>
                    <a:pt x="1049" y="898"/>
                    <a:pt x="1060" y="898"/>
                  </a:cubicBezTo>
                  <a:cubicBezTo>
                    <a:pt x="1120" y="898"/>
                    <a:pt x="1157" y="810"/>
                    <a:pt x="1097" y="770"/>
                  </a:cubicBezTo>
                  <a:lnTo>
                    <a:pt x="1100" y="770"/>
                  </a:lnTo>
                  <a:cubicBezTo>
                    <a:pt x="921" y="653"/>
                    <a:pt x="751" y="523"/>
                    <a:pt x="589" y="384"/>
                  </a:cubicBezTo>
                  <a:cubicBezTo>
                    <a:pt x="510" y="315"/>
                    <a:pt x="425" y="253"/>
                    <a:pt x="342" y="185"/>
                  </a:cubicBezTo>
                  <a:cubicBezTo>
                    <a:pt x="320" y="171"/>
                    <a:pt x="294" y="157"/>
                    <a:pt x="269" y="145"/>
                  </a:cubicBezTo>
                  <a:cubicBezTo>
                    <a:pt x="249" y="131"/>
                    <a:pt x="232" y="117"/>
                    <a:pt x="212" y="103"/>
                  </a:cubicBezTo>
                  <a:cubicBezTo>
                    <a:pt x="169" y="69"/>
                    <a:pt x="124" y="35"/>
                    <a:pt x="76" y="6"/>
                  </a:cubicBezTo>
                  <a:cubicBezTo>
                    <a:pt x="69" y="2"/>
                    <a:pt x="62"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1"/>
            <p:cNvSpPr/>
            <p:nvPr/>
          </p:nvSpPr>
          <p:spPr>
            <a:xfrm>
              <a:off x="607065" y="2485078"/>
              <a:ext cx="28746" cy="14795"/>
            </a:xfrm>
            <a:custGeom>
              <a:avLst/>
              <a:gdLst/>
              <a:ahLst/>
              <a:cxnLst/>
              <a:rect l="l" t="t" r="r" b="b"/>
              <a:pathLst>
                <a:path w="1601" h="824" extrusionOk="0">
                  <a:moveTo>
                    <a:pt x="95" y="1"/>
                  </a:moveTo>
                  <a:cubicBezTo>
                    <a:pt x="37" y="1"/>
                    <a:pt x="1" y="86"/>
                    <a:pt x="63" y="122"/>
                  </a:cubicBezTo>
                  <a:lnTo>
                    <a:pt x="63" y="125"/>
                  </a:lnTo>
                  <a:cubicBezTo>
                    <a:pt x="182" y="202"/>
                    <a:pt x="290" y="287"/>
                    <a:pt x="409" y="363"/>
                  </a:cubicBezTo>
                  <a:cubicBezTo>
                    <a:pt x="519" y="434"/>
                    <a:pt x="633" y="494"/>
                    <a:pt x="749" y="556"/>
                  </a:cubicBezTo>
                  <a:cubicBezTo>
                    <a:pt x="866" y="619"/>
                    <a:pt x="988" y="670"/>
                    <a:pt x="1113" y="712"/>
                  </a:cubicBezTo>
                  <a:cubicBezTo>
                    <a:pt x="1178" y="732"/>
                    <a:pt x="1243" y="758"/>
                    <a:pt x="1308" y="778"/>
                  </a:cubicBezTo>
                  <a:cubicBezTo>
                    <a:pt x="1371" y="806"/>
                    <a:pt x="1439" y="820"/>
                    <a:pt x="1504" y="823"/>
                  </a:cubicBezTo>
                  <a:cubicBezTo>
                    <a:pt x="1569" y="823"/>
                    <a:pt x="1601" y="746"/>
                    <a:pt x="1555" y="701"/>
                  </a:cubicBezTo>
                  <a:cubicBezTo>
                    <a:pt x="1470" y="616"/>
                    <a:pt x="1328" y="576"/>
                    <a:pt x="1220" y="519"/>
                  </a:cubicBezTo>
                  <a:cubicBezTo>
                    <a:pt x="1104" y="454"/>
                    <a:pt x="982" y="397"/>
                    <a:pt x="857" y="341"/>
                  </a:cubicBezTo>
                  <a:cubicBezTo>
                    <a:pt x="735" y="284"/>
                    <a:pt x="619" y="230"/>
                    <a:pt x="500" y="179"/>
                  </a:cubicBezTo>
                  <a:cubicBezTo>
                    <a:pt x="380" y="128"/>
                    <a:pt x="250" y="74"/>
                    <a:pt x="131" y="11"/>
                  </a:cubicBezTo>
                  <a:cubicBezTo>
                    <a:pt x="118" y="4"/>
                    <a:pt x="106"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1"/>
            <p:cNvSpPr/>
            <p:nvPr/>
          </p:nvSpPr>
          <p:spPr>
            <a:xfrm>
              <a:off x="668271" y="2467249"/>
              <a:ext cx="17237" cy="6554"/>
            </a:xfrm>
            <a:custGeom>
              <a:avLst/>
              <a:gdLst/>
              <a:ahLst/>
              <a:cxnLst/>
              <a:rect l="l" t="t" r="r" b="b"/>
              <a:pathLst>
                <a:path w="960" h="365" extrusionOk="0">
                  <a:moveTo>
                    <a:pt x="161" y="0"/>
                  </a:moveTo>
                  <a:cubicBezTo>
                    <a:pt x="39" y="0"/>
                    <a:pt x="1" y="191"/>
                    <a:pt x="136" y="227"/>
                  </a:cubicBezTo>
                  <a:lnTo>
                    <a:pt x="280" y="269"/>
                  </a:lnTo>
                  <a:lnTo>
                    <a:pt x="351" y="289"/>
                  </a:lnTo>
                  <a:cubicBezTo>
                    <a:pt x="377" y="295"/>
                    <a:pt x="405" y="298"/>
                    <a:pt x="431" y="301"/>
                  </a:cubicBezTo>
                  <a:cubicBezTo>
                    <a:pt x="479" y="309"/>
                    <a:pt x="524" y="323"/>
                    <a:pt x="573" y="332"/>
                  </a:cubicBezTo>
                  <a:cubicBezTo>
                    <a:pt x="604" y="336"/>
                    <a:pt x="645" y="343"/>
                    <a:pt x="684" y="343"/>
                  </a:cubicBezTo>
                  <a:cubicBezTo>
                    <a:pt x="699" y="343"/>
                    <a:pt x="715" y="342"/>
                    <a:pt x="729" y="338"/>
                  </a:cubicBezTo>
                  <a:lnTo>
                    <a:pt x="729" y="338"/>
                  </a:lnTo>
                  <a:lnTo>
                    <a:pt x="879" y="363"/>
                  </a:lnTo>
                  <a:cubicBezTo>
                    <a:pt x="884" y="364"/>
                    <a:pt x="888" y="365"/>
                    <a:pt x="892" y="365"/>
                  </a:cubicBezTo>
                  <a:cubicBezTo>
                    <a:pt x="942" y="365"/>
                    <a:pt x="960" y="288"/>
                    <a:pt x="902" y="272"/>
                  </a:cubicBezTo>
                  <a:cubicBezTo>
                    <a:pt x="855" y="253"/>
                    <a:pt x="811" y="233"/>
                    <a:pt x="763" y="215"/>
                  </a:cubicBezTo>
                  <a:lnTo>
                    <a:pt x="763" y="215"/>
                  </a:lnTo>
                  <a:cubicBezTo>
                    <a:pt x="731" y="183"/>
                    <a:pt x="677" y="163"/>
                    <a:pt x="635" y="147"/>
                  </a:cubicBezTo>
                  <a:cubicBezTo>
                    <a:pt x="593" y="128"/>
                    <a:pt x="539" y="111"/>
                    <a:pt x="488" y="93"/>
                  </a:cubicBezTo>
                  <a:cubicBezTo>
                    <a:pt x="468" y="85"/>
                    <a:pt x="448" y="71"/>
                    <a:pt x="422" y="65"/>
                  </a:cubicBezTo>
                  <a:cubicBezTo>
                    <a:pt x="397" y="57"/>
                    <a:pt x="374" y="51"/>
                    <a:pt x="351" y="45"/>
                  </a:cubicBezTo>
                  <a:lnTo>
                    <a:pt x="198" y="5"/>
                  </a:lnTo>
                  <a:cubicBezTo>
                    <a:pt x="185" y="2"/>
                    <a:pt x="173"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1"/>
            <p:cNvSpPr/>
            <p:nvPr/>
          </p:nvSpPr>
          <p:spPr>
            <a:xfrm>
              <a:off x="1206987" y="2495473"/>
              <a:ext cx="100728" cy="40830"/>
            </a:xfrm>
            <a:custGeom>
              <a:avLst/>
              <a:gdLst/>
              <a:ahLst/>
              <a:cxnLst/>
              <a:rect l="l" t="t" r="r" b="b"/>
              <a:pathLst>
                <a:path w="5610" h="2274" extrusionOk="0">
                  <a:moveTo>
                    <a:pt x="5454" y="0"/>
                  </a:moveTo>
                  <a:cubicBezTo>
                    <a:pt x="5351" y="0"/>
                    <a:pt x="5306" y="111"/>
                    <a:pt x="5238" y="182"/>
                  </a:cubicBezTo>
                  <a:cubicBezTo>
                    <a:pt x="5062" y="369"/>
                    <a:pt x="4809" y="502"/>
                    <a:pt x="4593" y="639"/>
                  </a:cubicBezTo>
                  <a:cubicBezTo>
                    <a:pt x="4120" y="934"/>
                    <a:pt x="3620" y="1183"/>
                    <a:pt x="3101" y="1385"/>
                  </a:cubicBezTo>
                  <a:cubicBezTo>
                    <a:pt x="2119" y="1768"/>
                    <a:pt x="1094" y="2038"/>
                    <a:pt x="50" y="2185"/>
                  </a:cubicBezTo>
                  <a:cubicBezTo>
                    <a:pt x="1" y="2191"/>
                    <a:pt x="10" y="2273"/>
                    <a:pt x="57" y="2273"/>
                  </a:cubicBezTo>
                  <a:cubicBezTo>
                    <a:pt x="58" y="2273"/>
                    <a:pt x="60" y="2273"/>
                    <a:pt x="61" y="2273"/>
                  </a:cubicBezTo>
                  <a:cubicBezTo>
                    <a:pt x="1117" y="2179"/>
                    <a:pt x="2156" y="1941"/>
                    <a:pt x="3149" y="1564"/>
                  </a:cubicBezTo>
                  <a:cubicBezTo>
                    <a:pt x="3629" y="1379"/>
                    <a:pt x="4094" y="1164"/>
                    <a:pt x="4559" y="945"/>
                  </a:cubicBezTo>
                  <a:cubicBezTo>
                    <a:pt x="4795" y="834"/>
                    <a:pt x="5025" y="712"/>
                    <a:pt x="5255" y="590"/>
                  </a:cubicBezTo>
                  <a:cubicBezTo>
                    <a:pt x="5442" y="488"/>
                    <a:pt x="5581" y="375"/>
                    <a:pt x="5609" y="153"/>
                  </a:cubicBezTo>
                  <a:cubicBezTo>
                    <a:pt x="5609" y="85"/>
                    <a:pt x="5561" y="23"/>
                    <a:pt x="5496" y="6"/>
                  </a:cubicBezTo>
                  <a:cubicBezTo>
                    <a:pt x="5481" y="2"/>
                    <a:pt x="5467" y="0"/>
                    <a:pt x="5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1"/>
            <p:cNvSpPr/>
            <p:nvPr/>
          </p:nvSpPr>
          <p:spPr>
            <a:xfrm>
              <a:off x="1261118" y="2518706"/>
              <a:ext cx="50938" cy="23036"/>
            </a:xfrm>
            <a:custGeom>
              <a:avLst/>
              <a:gdLst/>
              <a:ahLst/>
              <a:cxnLst/>
              <a:rect l="l" t="t" r="r" b="b"/>
              <a:pathLst>
                <a:path w="2837" h="1283" extrusionOk="0">
                  <a:moveTo>
                    <a:pt x="2790" y="0"/>
                  </a:moveTo>
                  <a:cubicBezTo>
                    <a:pt x="2785" y="0"/>
                    <a:pt x="2781" y="1"/>
                    <a:pt x="2776" y="3"/>
                  </a:cubicBezTo>
                  <a:cubicBezTo>
                    <a:pt x="2677" y="31"/>
                    <a:pt x="2586" y="80"/>
                    <a:pt x="2506" y="142"/>
                  </a:cubicBezTo>
                  <a:cubicBezTo>
                    <a:pt x="2407" y="230"/>
                    <a:pt x="2302" y="312"/>
                    <a:pt x="2191" y="389"/>
                  </a:cubicBezTo>
                  <a:cubicBezTo>
                    <a:pt x="1564" y="809"/>
                    <a:pt x="841" y="1067"/>
                    <a:pt x="89" y="1147"/>
                  </a:cubicBezTo>
                  <a:cubicBezTo>
                    <a:pt x="5" y="1155"/>
                    <a:pt x="1" y="1283"/>
                    <a:pt x="83" y="1283"/>
                  </a:cubicBezTo>
                  <a:cubicBezTo>
                    <a:pt x="85" y="1283"/>
                    <a:pt x="87" y="1283"/>
                    <a:pt x="89" y="1283"/>
                  </a:cubicBezTo>
                  <a:cubicBezTo>
                    <a:pt x="599" y="1243"/>
                    <a:pt x="1102" y="1121"/>
                    <a:pt x="1576" y="920"/>
                  </a:cubicBezTo>
                  <a:cubicBezTo>
                    <a:pt x="1814" y="817"/>
                    <a:pt x="2047" y="695"/>
                    <a:pt x="2265" y="556"/>
                  </a:cubicBezTo>
                  <a:cubicBezTo>
                    <a:pt x="2373" y="488"/>
                    <a:pt x="2478" y="420"/>
                    <a:pt x="2580" y="349"/>
                  </a:cubicBezTo>
                  <a:cubicBezTo>
                    <a:pt x="2688" y="281"/>
                    <a:pt x="2770" y="182"/>
                    <a:pt x="2824" y="65"/>
                  </a:cubicBezTo>
                  <a:cubicBezTo>
                    <a:pt x="2837" y="38"/>
                    <a:pt x="2819" y="0"/>
                    <a:pt x="2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1"/>
            <p:cNvSpPr/>
            <p:nvPr/>
          </p:nvSpPr>
          <p:spPr>
            <a:xfrm>
              <a:off x="1229842" y="2545350"/>
              <a:ext cx="15657" cy="5422"/>
            </a:xfrm>
            <a:custGeom>
              <a:avLst/>
              <a:gdLst/>
              <a:ahLst/>
              <a:cxnLst/>
              <a:rect l="l" t="t" r="r" b="b"/>
              <a:pathLst>
                <a:path w="872" h="302" extrusionOk="0">
                  <a:moveTo>
                    <a:pt x="812" y="0"/>
                  </a:moveTo>
                  <a:cubicBezTo>
                    <a:pt x="758" y="0"/>
                    <a:pt x="704" y="17"/>
                    <a:pt x="650" y="17"/>
                  </a:cubicBezTo>
                  <a:cubicBezTo>
                    <a:pt x="640" y="16"/>
                    <a:pt x="630" y="15"/>
                    <a:pt x="620" y="15"/>
                  </a:cubicBezTo>
                  <a:cubicBezTo>
                    <a:pt x="610" y="15"/>
                    <a:pt x="600" y="16"/>
                    <a:pt x="590" y="17"/>
                  </a:cubicBezTo>
                  <a:lnTo>
                    <a:pt x="551" y="20"/>
                  </a:lnTo>
                  <a:cubicBezTo>
                    <a:pt x="520" y="26"/>
                    <a:pt x="485" y="31"/>
                    <a:pt x="454" y="37"/>
                  </a:cubicBezTo>
                  <a:cubicBezTo>
                    <a:pt x="338" y="63"/>
                    <a:pt x="224" y="91"/>
                    <a:pt x="108" y="119"/>
                  </a:cubicBezTo>
                  <a:cubicBezTo>
                    <a:pt x="0" y="151"/>
                    <a:pt x="34" y="301"/>
                    <a:pt x="131" y="301"/>
                  </a:cubicBezTo>
                  <a:cubicBezTo>
                    <a:pt x="139" y="301"/>
                    <a:pt x="148" y="300"/>
                    <a:pt x="156" y="298"/>
                  </a:cubicBezTo>
                  <a:cubicBezTo>
                    <a:pt x="247" y="276"/>
                    <a:pt x="335" y="256"/>
                    <a:pt x="426" y="233"/>
                  </a:cubicBezTo>
                  <a:cubicBezTo>
                    <a:pt x="468" y="222"/>
                    <a:pt x="511" y="210"/>
                    <a:pt x="554" y="199"/>
                  </a:cubicBezTo>
                  <a:cubicBezTo>
                    <a:pt x="598" y="189"/>
                    <a:pt x="637" y="171"/>
                    <a:pt x="673" y="146"/>
                  </a:cubicBezTo>
                  <a:lnTo>
                    <a:pt x="673" y="146"/>
                  </a:lnTo>
                  <a:cubicBezTo>
                    <a:pt x="726" y="125"/>
                    <a:pt x="782" y="106"/>
                    <a:pt x="835" y="83"/>
                  </a:cubicBezTo>
                  <a:cubicBezTo>
                    <a:pt x="871" y="60"/>
                    <a:pt x="854" y="3"/>
                    <a:pt x="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1"/>
            <p:cNvSpPr/>
            <p:nvPr/>
          </p:nvSpPr>
          <p:spPr>
            <a:xfrm>
              <a:off x="1218190" y="2660185"/>
              <a:ext cx="105324" cy="38083"/>
            </a:xfrm>
            <a:custGeom>
              <a:avLst/>
              <a:gdLst/>
              <a:ahLst/>
              <a:cxnLst/>
              <a:rect l="l" t="t" r="r" b="b"/>
              <a:pathLst>
                <a:path w="5866" h="2121" extrusionOk="0">
                  <a:moveTo>
                    <a:pt x="5789" y="1"/>
                  </a:moveTo>
                  <a:cubicBezTo>
                    <a:pt x="5769" y="1"/>
                    <a:pt x="5750" y="8"/>
                    <a:pt x="5735" y="26"/>
                  </a:cubicBezTo>
                  <a:cubicBezTo>
                    <a:pt x="5666" y="117"/>
                    <a:pt x="5547" y="180"/>
                    <a:pt x="5468" y="259"/>
                  </a:cubicBezTo>
                  <a:cubicBezTo>
                    <a:pt x="5403" y="327"/>
                    <a:pt x="5343" y="398"/>
                    <a:pt x="5275" y="461"/>
                  </a:cubicBezTo>
                  <a:cubicBezTo>
                    <a:pt x="5122" y="600"/>
                    <a:pt x="4946" y="719"/>
                    <a:pt x="4758" y="812"/>
                  </a:cubicBezTo>
                  <a:cubicBezTo>
                    <a:pt x="4344" y="1025"/>
                    <a:pt x="3879" y="1156"/>
                    <a:pt x="3430" y="1283"/>
                  </a:cubicBezTo>
                  <a:cubicBezTo>
                    <a:pt x="2318" y="1598"/>
                    <a:pt x="1186" y="1848"/>
                    <a:pt x="45" y="2038"/>
                  </a:cubicBezTo>
                  <a:cubicBezTo>
                    <a:pt x="0" y="2047"/>
                    <a:pt x="8" y="2121"/>
                    <a:pt x="51" y="2121"/>
                  </a:cubicBezTo>
                  <a:cubicBezTo>
                    <a:pt x="52" y="2121"/>
                    <a:pt x="52" y="2121"/>
                    <a:pt x="53" y="2121"/>
                  </a:cubicBezTo>
                  <a:cubicBezTo>
                    <a:pt x="1319" y="1990"/>
                    <a:pt x="2562" y="1772"/>
                    <a:pt x="3805" y="1502"/>
                  </a:cubicBezTo>
                  <a:cubicBezTo>
                    <a:pt x="4256" y="1406"/>
                    <a:pt x="4702" y="1272"/>
                    <a:pt x="5107" y="1048"/>
                  </a:cubicBezTo>
                  <a:cubicBezTo>
                    <a:pt x="5298" y="946"/>
                    <a:pt x="5471" y="815"/>
                    <a:pt x="5624" y="659"/>
                  </a:cubicBezTo>
                  <a:cubicBezTo>
                    <a:pt x="5803" y="472"/>
                    <a:pt x="5811" y="321"/>
                    <a:pt x="5859" y="80"/>
                  </a:cubicBezTo>
                  <a:cubicBezTo>
                    <a:pt x="5865" y="33"/>
                    <a:pt x="5828" y="1"/>
                    <a:pt x="5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1"/>
            <p:cNvSpPr/>
            <p:nvPr/>
          </p:nvSpPr>
          <p:spPr>
            <a:xfrm>
              <a:off x="1247707" y="2647222"/>
              <a:ext cx="73400" cy="26340"/>
            </a:xfrm>
            <a:custGeom>
              <a:avLst/>
              <a:gdLst/>
              <a:ahLst/>
              <a:cxnLst/>
              <a:rect l="l" t="t" r="r" b="b"/>
              <a:pathLst>
                <a:path w="4088" h="1467" extrusionOk="0">
                  <a:moveTo>
                    <a:pt x="3952" y="0"/>
                  </a:moveTo>
                  <a:cubicBezTo>
                    <a:pt x="3940" y="0"/>
                    <a:pt x="3928" y="3"/>
                    <a:pt x="3915" y="8"/>
                  </a:cubicBezTo>
                  <a:cubicBezTo>
                    <a:pt x="3585" y="130"/>
                    <a:pt x="3276" y="311"/>
                    <a:pt x="2953" y="445"/>
                  </a:cubicBezTo>
                  <a:cubicBezTo>
                    <a:pt x="2649" y="570"/>
                    <a:pt x="2340" y="686"/>
                    <a:pt x="2030" y="791"/>
                  </a:cubicBezTo>
                  <a:cubicBezTo>
                    <a:pt x="1383" y="1012"/>
                    <a:pt x="722" y="1163"/>
                    <a:pt x="64" y="1341"/>
                  </a:cubicBezTo>
                  <a:cubicBezTo>
                    <a:pt x="1" y="1361"/>
                    <a:pt x="9" y="1464"/>
                    <a:pt x="73" y="1464"/>
                  </a:cubicBezTo>
                  <a:cubicBezTo>
                    <a:pt x="76" y="1464"/>
                    <a:pt x="78" y="1464"/>
                    <a:pt x="81" y="1463"/>
                  </a:cubicBezTo>
                  <a:lnTo>
                    <a:pt x="81" y="1466"/>
                  </a:lnTo>
                  <a:cubicBezTo>
                    <a:pt x="765" y="1395"/>
                    <a:pt x="1434" y="1205"/>
                    <a:pt x="2084" y="992"/>
                  </a:cubicBezTo>
                  <a:cubicBezTo>
                    <a:pt x="2422" y="885"/>
                    <a:pt x="2751" y="763"/>
                    <a:pt x="3075" y="626"/>
                  </a:cubicBezTo>
                  <a:cubicBezTo>
                    <a:pt x="3384" y="499"/>
                    <a:pt x="3716" y="385"/>
                    <a:pt x="3997" y="209"/>
                  </a:cubicBezTo>
                  <a:cubicBezTo>
                    <a:pt x="4088" y="151"/>
                    <a:pt x="4046" y="0"/>
                    <a:pt x="39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1"/>
            <p:cNvSpPr/>
            <p:nvPr/>
          </p:nvSpPr>
          <p:spPr>
            <a:xfrm>
              <a:off x="1254960" y="2637724"/>
              <a:ext cx="46396" cy="14651"/>
            </a:xfrm>
            <a:custGeom>
              <a:avLst/>
              <a:gdLst/>
              <a:ahLst/>
              <a:cxnLst/>
              <a:rect l="l" t="t" r="r" b="b"/>
              <a:pathLst>
                <a:path w="2584" h="816" extrusionOk="0">
                  <a:moveTo>
                    <a:pt x="2432" y="0"/>
                  </a:moveTo>
                  <a:cubicBezTo>
                    <a:pt x="2430" y="0"/>
                    <a:pt x="2428" y="0"/>
                    <a:pt x="2427" y="0"/>
                  </a:cubicBezTo>
                  <a:cubicBezTo>
                    <a:pt x="2236" y="9"/>
                    <a:pt x="2041" y="85"/>
                    <a:pt x="1859" y="137"/>
                  </a:cubicBezTo>
                  <a:lnTo>
                    <a:pt x="1260" y="304"/>
                  </a:lnTo>
                  <a:cubicBezTo>
                    <a:pt x="869" y="412"/>
                    <a:pt x="483" y="542"/>
                    <a:pt x="94" y="662"/>
                  </a:cubicBezTo>
                  <a:cubicBezTo>
                    <a:pt x="0" y="687"/>
                    <a:pt x="28" y="815"/>
                    <a:pt x="109" y="815"/>
                  </a:cubicBezTo>
                  <a:cubicBezTo>
                    <a:pt x="117" y="815"/>
                    <a:pt x="125" y="814"/>
                    <a:pt x="134" y="812"/>
                  </a:cubicBezTo>
                  <a:cubicBezTo>
                    <a:pt x="531" y="721"/>
                    <a:pt x="931" y="642"/>
                    <a:pt x="1326" y="539"/>
                  </a:cubicBezTo>
                  <a:lnTo>
                    <a:pt x="1904" y="389"/>
                  </a:lnTo>
                  <a:cubicBezTo>
                    <a:pt x="2095" y="341"/>
                    <a:pt x="2310" y="307"/>
                    <a:pt x="2486" y="216"/>
                  </a:cubicBezTo>
                  <a:cubicBezTo>
                    <a:pt x="2584" y="166"/>
                    <a:pt x="2542" y="0"/>
                    <a:pt x="2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1"/>
            <p:cNvSpPr/>
            <p:nvPr/>
          </p:nvSpPr>
          <p:spPr>
            <a:xfrm>
              <a:off x="1272986" y="2618711"/>
              <a:ext cx="39519" cy="14113"/>
            </a:xfrm>
            <a:custGeom>
              <a:avLst/>
              <a:gdLst/>
              <a:ahLst/>
              <a:cxnLst/>
              <a:rect l="l" t="t" r="r" b="b"/>
              <a:pathLst>
                <a:path w="2201" h="786" extrusionOk="0">
                  <a:moveTo>
                    <a:pt x="2086" y="0"/>
                  </a:moveTo>
                  <a:cubicBezTo>
                    <a:pt x="2040" y="0"/>
                    <a:pt x="1994" y="20"/>
                    <a:pt x="1948" y="40"/>
                  </a:cubicBezTo>
                  <a:cubicBezTo>
                    <a:pt x="1868" y="72"/>
                    <a:pt x="1780" y="109"/>
                    <a:pt x="1698" y="140"/>
                  </a:cubicBezTo>
                  <a:cubicBezTo>
                    <a:pt x="1525" y="205"/>
                    <a:pt x="1352" y="268"/>
                    <a:pt x="1176" y="324"/>
                  </a:cubicBezTo>
                  <a:cubicBezTo>
                    <a:pt x="821" y="441"/>
                    <a:pt x="458" y="548"/>
                    <a:pt x="92" y="634"/>
                  </a:cubicBezTo>
                  <a:cubicBezTo>
                    <a:pt x="0" y="655"/>
                    <a:pt x="33" y="785"/>
                    <a:pt x="119" y="785"/>
                  </a:cubicBezTo>
                  <a:cubicBezTo>
                    <a:pt x="124" y="785"/>
                    <a:pt x="129" y="785"/>
                    <a:pt x="134" y="784"/>
                  </a:cubicBezTo>
                  <a:cubicBezTo>
                    <a:pt x="512" y="719"/>
                    <a:pt x="883" y="631"/>
                    <a:pt x="1249" y="520"/>
                  </a:cubicBezTo>
                  <a:cubicBezTo>
                    <a:pt x="1431" y="460"/>
                    <a:pt x="1613" y="398"/>
                    <a:pt x="1792" y="330"/>
                  </a:cubicBezTo>
                  <a:cubicBezTo>
                    <a:pt x="1874" y="299"/>
                    <a:pt x="1959" y="268"/>
                    <a:pt x="2038" y="233"/>
                  </a:cubicBezTo>
                  <a:cubicBezTo>
                    <a:pt x="2115" y="199"/>
                    <a:pt x="2180" y="171"/>
                    <a:pt x="2194" y="80"/>
                  </a:cubicBezTo>
                  <a:cubicBezTo>
                    <a:pt x="2200" y="60"/>
                    <a:pt x="2192" y="40"/>
                    <a:pt x="2175" y="29"/>
                  </a:cubicBezTo>
                  <a:cubicBezTo>
                    <a:pt x="2145" y="8"/>
                    <a:pt x="2115" y="0"/>
                    <a:pt x="2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1"/>
            <p:cNvSpPr/>
            <p:nvPr/>
          </p:nvSpPr>
          <p:spPr>
            <a:xfrm>
              <a:off x="1289199" y="2599195"/>
              <a:ext cx="22946" cy="9426"/>
            </a:xfrm>
            <a:custGeom>
              <a:avLst/>
              <a:gdLst/>
              <a:ahLst/>
              <a:cxnLst/>
              <a:rect l="l" t="t" r="r" b="b"/>
              <a:pathLst>
                <a:path w="1278" h="525" extrusionOk="0">
                  <a:moveTo>
                    <a:pt x="1148" y="1"/>
                  </a:moveTo>
                  <a:cubicBezTo>
                    <a:pt x="1078" y="1"/>
                    <a:pt x="1007" y="30"/>
                    <a:pt x="942" y="52"/>
                  </a:cubicBezTo>
                  <a:lnTo>
                    <a:pt x="659" y="148"/>
                  </a:lnTo>
                  <a:cubicBezTo>
                    <a:pt x="469" y="211"/>
                    <a:pt x="281" y="285"/>
                    <a:pt x="94" y="356"/>
                  </a:cubicBezTo>
                  <a:cubicBezTo>
                    <a:pt x="1" y="389"/>
                    <a:pt x="26" y="524"/>
                    <a:pt x="112" y="524"/>
                  </a:cubicBezTo>
                  <a:cubicBezTo>
                    <a:pt x="121" y="524"/>
                    <a:pt x="130" y="523"/>
                    <a:pt x="139" y="520"/>
                  </a:cubicBezTo>
                  <a:lnTo>
                    <a:pt x="142" y="520"/>
                  </a:lnTo>
                  <a:cubicBezTo>
                    <a:pt x="332" y="466"/>
                    <a:pt x="525" y="412"/>
                    <a:pt x="715" y="350"/>
                  </a:cubicBezTo>
                  <a:lnTo>
                    <a:pt x="999" y="256"/>
                  </a:lnTo>
                  <a:cubicBezTo>
                    <a:pt x="1084" y="228"/>
                    <a:pt x="1209" y="202"/>
                    <a:pt x="1257" y="117"/>
                  </a:cubicBezTo>
                  <a:cubicBezTo>
                    <a:pt x="1277" y="83"/>
                    <a:pt x="1266" y="38"/>
                    <a:pt x="1232" y="18"/>
                  </a:cubicBezTo>
                  <a:cubicBezTo>
                    <a:pt x="1205" y="5"/>
                    <a:pt x="1176"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1"/>
            <p:cNvSpPr/>
            <p:nvPr/>
          </p:nvSpPr>
          <p:spPr>
            <a:xfrm>
              <a:off x="1291335" y="2587309"/>
              <a:ext cx="13574" cy="5997"/>
            </a:xfrm>
            <a:custGeom>
              <a:avLst/>
              <a:gdLst/>
              <a:ahLst/>
              <a:cxnLst/>
              <a:rect l="l" t="t" r="r" b="b"/>
              <a:pathLst>
                <a:path w="756" h="334" extrusionOk="0">
                  <a:moveTo>
                    <a:pt x="582" y="0"/>
                  </a:moveTo>
                  <a:cubicBezTo>
                    <a:pt x="572" y="0"/>
                    <a:pt x="564" y="2"/>
                    <a:pt x="554" y="4"/>
                  </a:cubicBezTo>
                  <a:cubicBezTo>
                    <a:pt x="534" y="7"/>
                    <a:pt x="511" y="10"/>
                    <a:pt x="491" y="16"/>
                  </a:cubicBezTo>
                  <a:cubicBezTo>
                    <a:pt x="443" y="24"/>
                    <a:pt x="401" y="39"/>
                    <a:pt x="355" y="53"/>
                  </a:cubicBezTo>
                  <a:lnTo>
                    <a:pt x="86" y="135"/>
                  </a:lnTo>
                  <a:cubicBezTo>
                    <a:pt x="32" y="149"/>
                    <a:pt x="0" y="206"/>
                    <a:pt x="15" y="260"/>
                  </a:cubicBezTo>
                  <a:cubicBezTo>
                    <a:pt x="29" y="304"/>
                    <a:pt x="71" y="333"/>
                    <a:pt x="117" y="333"/>
                  </a:cubicBezTo>
                  <a:cubicBezTo>
                    <a:pt x="125" y="333"/>
                    <a:pt x="132" y="332"/>
                    <a:pt x="140" y="331"/>
                  </a:cubicBezTo>
                  <a:lnTo>
                    <a:pt x="415" y="266"/>
                  </a:lnTo>
                  <a:cubicBezTo>
                    <a:pt x="460" y="254"/>
                    <a:pt x="506" y="246"/>
                    <a:pt x="551" y="229"/>
                  </a:cubicBezTo>
                  <a:cubicBezTo>
                    <a:pt x="571" y="223"/>
                    <a:pt x="591" y="214"/>
                    <a:pt x="611" y="206"/>
                  </a:cubicBezTo>
                  <a:cubicBezTo>
                    <a:pt x="630" y="197"/>
                    <a:pt x="647" y="189"/>
                    <a:pt x="665" y="175"/>
                  </a:cubicBezTo>
                  <a:lnTo>
                    <a:pt x="665" y="175"/>
                  </a:lnTo>
                  <a:cubicBezTo>
                    <a:pt x="662" y="176"/>
                    <a:pt x="661" y="176"/>
                    <a:pt x="660" y="176"/>
                  </a:cubicBezTo>
                  <a:cubicBezTo>
                    <a:pt x="658" y="176"/>
                    <a:pt x="661" y="173"/>
                    <a:pt x="667" y="169"/>
                  </a:cubicBezTo>
                  <a:lnTo>
                    <a:pt x="684" y="158"/>
                  </a:lnTo>
                  <a:cubicBezTo>
                    <a:pt x="755" y="115"/>
                    <a:pt x="727" y="7"/>
                    <a:pt x="645" y="7"/>
                  </a:cubicBezTo>
                  <a:lnTo>
                    <a:pt x="625" y="7"/>
                  </a:lnTo>
                  <a:cubicBezTo>
                    <a:pt x="624" y="7"/>
                    <a:pt x="623" y="7"/>
                    <a:pt x="622" y="7"/>
                  </a:cubicBezTo>
                  <a:lnTo>
                    <a:pt x="622" y="7"/>
                  </a:lnTo>
                  <a:cubicBezTo>
                    <a:pt x="621" y="5"/>
                    <a:pt x="613" y="4"/>
                    <a:pt x="594" y="2"/>
                  </a:cubicBezTo>
                  <a:cubicBezTo>
                    <a:pt x="589" y="1"/>
                    <a:pt x="586"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1"/>
            <p:cNvSpPr/>
            <p:nvPr/>
          </p:nvSpPr>
          <p:spPr>
            <a:xfrm>
              <a:off x="1282484" y="2549318"/>
              <a:ext cx="21402" cy="8044"/>
            </a:xfrm>
            <a:custGeom>
              <a:avLst/>
              <a:gdLst/>
              <a:ahLst/>
              <a:cxnLst/>
              <a:rect l="l" t="t" r="r" b="b"/>
              <a:pathLst>
                <a:path w="1192" h="448" extrusionOk="0">
                  <a:moveTo>
                    <a:pt x="1051" y="1"/>
                  </a:moveTo>
                  <a:cubicBezTo>
                    <a:pt x="990" y="1"/>
                    <a:pt x="923" y="27"/>
                    <a:pt x="865" y="43"/>
                  </a:cubicBezTo>
                  <a:cubicBezTo>
                    <a:pt x="780" y="69"/>
                    <a:pt x="695" y="91"/>
                    <a:pt x="613" y="114"/>
                  </a:cubicBezTo>
                  <a:cubicBezTo>
                    <a:pt x="437" y="168"/>
                    <a:pt x="264" y="228"/>
                    <a:pt x="90" y="284"/>
                  </a:cubicBezTo>
                  <a:cubicBezTo>
                    <a:pt x="0" y="316"/>
                    <a:pt x="29" y="448"/>
                    <a:pt x="115" y="448"/>
                  </a:cubicBezTo>
                  <a:cubicBezTo>
                    <a:pt x="121" y="448"/>
                    <a:pt x="127" y="447"/>
                    <a:pt x="133" y="446"/>
                  </a:cubicBezTo>
                  <a:cubicBezTo>
                    <a:pt x="315" y="406"/>
                    <a:pt x="493" y="375"/>
                    <a:pt x="672" y="335"/>
                  </a:cubicBezTo>
                  <a:cubicBezTo>
                    <a:pt x="757" y="316"/>
                    <a:pt x="843" y="293"/>
                    <a:pt x="928" y="270"/>
                  </a:cubicBezTo>
                  <a:cubicBezTo>
                    <a:pt x="1021" y="248"/>
                    <a:pt x="1149" y="236"/>
                    <a:pt x="1183" y="131"/>
                  </a:cubicBezTo>
                  <a:cubicBezTo>
                    <a:pt x="1192" y="97"/>
                    <a:pt x="1183" y="63"/>
                    <a:pt x="1158" y="40"/>
                  </a:cubicBezTo>
                  <a:cubicBezTo>
                    <a:pt x="1126" y="11"/>
                    <a:pt x="1090" y="1"/>
                    <a:pt x="1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1"/>
            <p:cNvSpPr/>
            <p:nvPr/>
          </p:nvSpPr>
          <p:spPr>
            <a:xfrm>
              <a:off x="1248084" y="2560432"/>
              <a:ext cx="23090" cy="7990"/>
            </a:xfrm>
            <a:custGeom>
              <a:avLst/>
              <a:gdLst/>
              <a:ahLst/>
              <a:cxnLst/>
              <a:rect l="l" t="t" r="r" b="b"/>
              <a:pathLst>
                <a:path w="1286" h="445" extrusionOk="0">
                  <a:moveTo>
                    <a:pt x="1132" y="0"/>
                  </a:moveTo>
                  <a:cubicBezTo>
                    <a:pt x="956" y="0"/>
                    <a:pt x="778" y="66"/>
                    <a:pt x="610" y="114"/>
                  </a:cubicBezTo>
                  <a:cubicBezTo>
                    <a:pt x="440" y="159"/>
                    <a:pt x="275" y="219"/>
                    <a:pt x="105" y="270"/>
                  </a:cubicBezTo>
                  <a:cubicBezTo>
                    <a:pt x="1" y="302"/>
                    <a:pt x="38" y="445"/>
                    <a:pt x="135" y="445"/>
                  </a:cubicBezTo>
                  <a:cubicBezTo>
                    <a:pt x="141" y="445"/>
                    <a:pt x="147" y="444"/>
                    <a:pt x="153" y="443"/>
                  </a:cubicBezTo>
                  <a:cubicBezTo>
                    <a:pt x="326" y="406"/>
                    <a:pt x="500" y="383"/>
                    <a:pt x="673" y="346"/>
                  </a:cubicBezTo>
                  <a:cubicBezTo>
                    <a:pt x="846" y="310"/>
                    <a:pt x="1027" y="284"/>
                    <a:pt x="1189" y="202"/>
                  </a:cubicBezTo>
                  <a:cubicBezTo>
                    <a:pt x="1286" y="154"/>
                    <a:pt x="1237" y="0"/>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1"/>
            <p:cNvSpPr/>
            <p:nvPr/>
          </p:nvSpPr>
          <p:spPr>
            <a:xfrm>
              <a:off x="1266164" y="2596196"/>
              <a:ext cx="7757" cy="3232"/>
            </a:xfrm>
            <a:custGeom>
              <a:avLst/>
              <a:gdLst/>
              <a:ahLst/>
              <a:cxnLst/>
              <a:rect l="l" t="t" r="r" b="b"/>
              <a:pathLst>
                <a:path w="432" h="180" extrusionOk="0">
                  <a:moveTo>
                    <a:pt x="247" y="0"/>
                  </a:moveTo>
                  <a:cubicBezTo>
                    <a:pt x="228" y="0"/>
                    <a:pt x="211" y="3"/>
                    <a:pt x="194" y="6"/>
                  </a:cubicBezTo>
                  <a:lnTo>
                    <a:pt x="83" y="17"/>
                  </a:lnTo>
                  <a:cubicBezTo>
                    <a:pt x="63" y="17"/>
                    <a:pt x="40" y="26"/>
                    <a:pt x="26" y="40"/>
                  </a:cubicBezTo>
                  <a:cubicBezTo>
                    <a:pt x="12" y="57"/>
                    <a:pt x="3" y="77"/>
                    <a:pt x="1" y="97"/>
                  </a:cubicBezTo>
                  <a:cubicBezTo>
                    <a:pt x="3" y="120"/>
                    <a:pt x="12" y="139"/>
                    <a:pt x="26" y="157"/>
                  </a:cubicBezTo>
                  <a:cubicBezTo>
                    <a:pt x="40" y="171"/>
                    <a:pt x="63" y="179"/>
                    <a:pt x="83" y="179"/>
                  </a:cubicBezTo>
                  <a:lnTo>
                    <a:pt x="194" y="165"/>
                  </a:lnTo>
                  <a:cubicBezTo>
                    <a:pt x="216" y="162"/>
                    <a:pt x="242" y="162"/>
                    <a:pt x="264" y="157"/>
                  </a:cubicBezTo>
                  <a:cubicBezTo>
                    <a:pt x="273" y="157"/>
                    <a:pt x="282" y="154"/>
                    <a:pt x="293" y="151"/>
                  </a:cubicBezTo>
                  <a:cubicBezTo>
                    <a:pt x="305" y="148"/>
                    <a:pt x="317" y="141"/>
                    <a:pt x="328" y="132"/>
                  </a:cubicBezTo>
                  <a:lnTo>
                    <a:pt x="328" y="132"/>
                  </a:lnTo>
                  <a:lnTo>
                    <a:pt x="375" y="120"/>
                  </a:lnTo>
                  <a:cubicBezTo>
                    <a:pt x="432" y="100"/>
                    <a:pt x="421" y="17"/>
                    <a:pt x="361" y="15"/>
                  </a:cubicBezTo>
                  <a:lnTo>
                    <a:pt x="320" y="13"/>
                  </a:lnTo>
                  <a:lnTo>
                    <a:pt x="320" y="13"/>
                  </a:lnTo>
                  <a:cubicBezTo>
                    <a:pt x="306" y="5"/>
                    <a:pt x="289" y="0"/>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1"/>
            <p:cNvSpPr/>
            <p:nvPr/>
          </p:nvSpPr>
          <p:spPr>
            <a:xfrm>
              <a:off x="774452" y="2659862"/>
              <a:ext cx="318109" cy="49664"/>
            </a:xfrm>
            <a:custGeom>
              <a:avLst/>
              <a:gdLst/>
              <a:ahLst/>
              <a:cxnLst/>
              <a:rect l="l" t="t" r="r" b="b"/>
              <a:pathLst>
                <a:path w="17717" h="2766" extrusionOk="0">
                  <a:moveTo>
                    <a:pt x="64" y="0"/>
                  </a:moveTo>
                  <a:cubicBezTo>
                    <a:pt x="16" y="0"/>
                    <a:pt x="1" y="74"/>
                    <a:pt x="53" y="90"/>
                  </a:cubicBezTo>
                  <a:cubicBezTo>
                    <a:pt x="4506" y="1398"/>
                    <a:pt x="9086" y="2269"/>
                    <a:pt x="13718" y="2604"/>
                  </a:cubicBezTo>
                  <a:cubicBezTo>
                    <a:pt x="14382" y="2649"/>
                    <a:pt x="15046" y="2689"/>
                    <a:pt x="15713" y="2718"/>
                  </a:cubicBezTo>
                  <a:cubicBezTo>
                    <a:pt x="16045" y="2732"/>
                    <a:pt x="16380" y="2743"/>
                    <a:pt x="16712" y="2752"/>
                  </a:cubicBezTo>
                  <a:cubicBezTo>
                    <a:pt x="16866" y="2756"/>
                    <a:pt x="17021" y="2766"/>
                    <a:pt x="17175" y="2766"/>
                  </a:cubicBezTo>
                  <a:cubicBezTo>
                    <a:pt x="17329" y="2766"/>
                    <a:pt x="17482" y="2756"/>
                    <a:pt x="17634" y="2720"/>
                  </a:cubicBezTo>
                  <a:cubicBezTo>
                    <a:pt x="17716" y="2701"/>
                    <a:pt x="17713" y="2579"/>
                    <a:pt x="17634" y="2559"/>
                  </a:cubicBezTo>
                  <a:cubicBezTo>
                    <a:pt x="17378" y="2491"/>
                    <a:pt x="17123" y="2499"/>
                    <a:pt x="16862" y="2496"/>
                  </a:cubicBezTo>
                  <a:cubicBezTo>
                    <a:pt x="16561" y="2488"/>
                    <a:pt x="16263" y="2482"/>
                    <a:pt x="15962" y="2471"/>
                  </a:cubicBezTo>
                  <a:cubicBezTo>
                    <a:pt x="15381" y="2451"/>
                    <a:pt x="14799" y="2422"/>
                    <a:pt x="14217" y="2386"/>
                  </a:cubicBezTo>
                  <a:cubicBezTo>
                    <a:pt x="13071" y="2315"/>
                    <a:pt x="11924" y="2218"/>
                    <a:pt x="10783" y="2090"/>
                  </a:cubicBezTo>
                  <a:cubicBezTo>
                    <a:pt x="8456" y="1824"/>
                    <a:pt x="6146" y="1443"/>
                    <a:pt x="3859" y="947"/>
                  </a:cubicBezTo>
                  <a:cubicBezTo>
                    <a:pt x="2588" y="674"/>
                    <a:pt x="1328" y="359"/>
                    <a:pt x="76" y="2"/>
                  </a:cubicBezTo>
                  <a:cubicBezTo>
                    <a:pt x="72" y="1"/>
                    <a:pt x="68"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1"/>
            <p:cNvSpPr/>
            <p:nvPr/>
          </p:nvSpPr>
          <p:spPr>
            <a:xfrm>
              <a:off x="363821" y="1022225"/>
              <a:ext cx="179065" cy="90565"/>
            </a:xfrm>
            <a:custGeom>
              <a:avLst/>
              <a:gdLst/>
              <a:ahLst/>
              <a:cxnLst/>
              <a:rect l="l" t="t" r="r" b="b"/>
              <a:pathLst>
                <a:path w="9973" h="5044" extrusionOk="0">
                  <a:moveTo>
                    <a:pt x="8994" y="1"/>
                  </a:moveTo>
                  <a:cubicBezTo>
                    <a:pt x="8461" y="1"/>
                    <a:pt x="7918" y="145"/>
                    <a:pt x="7421" y="297"/>
                  </a:cubicBezTo>
                  <a:cubicBezTo>
                    <a:pt x="6644" y="536"/>
                    <a:pt x="5909" y="891"/>
                    <a:pt x="5208" y="1296"/>
                  </a:cubicBezTo>
                  <a:cubicBezTo>
                    <a:pt x="4498" y="1705"/>
                    <a:pt x="3831" y="2182"/>
                    <a:pt x="3164" y="2656"/>
                  </a:cubicBezTo>
                  <a:cubicBezTo>
                    <a:pt x="2500" y="3130"/>
                    <a:pt x="1842" y="3674"/>
                    <a:pt x="1099" y="4024"/>
                  </a:cubicBezTo>
                  <a:cubicBezTo>
                    <a:pt x="985" y="4058"/>
                    <a:pt x="894" y="4143"/>
                    <a:pt x="849" y="4253"/>
                  </a:cubicBezTo>
                  <a:cubicBezTo>
                    <a:pt x="696" y="4270"/>
                    <a:pt x="542" y="4307"/>
                    <a:pt x="398" y="4367"/>
                  </a:cubicBezTo>
                  <a:cubicBezTo>
                    <a:pt x="0" y="4523"/>
                    <a:pt x="193" y="5034"/>
                    <a:pt x="565" y="5042"/>
                  </a:cubicBezTo>
                  <a:cubicBezTo>
                    <a:pt x="606" y="5043"/>
                    <a:pt x="648" y="5044"/>
                    <a:pt x="689" y="5044"/>
                  </a:cubicBezTo>
                  <a:cubicBezTo>
                    <a:pt x="2372" y="5044"/>
                    <a:pt x="3858" y="4201"/>
                    <a:pt x="5177" y="3226"/>
                  </a:cubicBezTo>
                  <a:cubicBezTo>
                    <a:pt x="6559" y="2207"/>
                    <a:pt x="8017" y="1206"/>
                    <a:pt x="9686" y="712"/>
                  </a:cubicBezTo>
                  <a:cubicBezTo>
                    <a:pt x="9947" y="638"/>
                    <a:pt x="9972" y="184"/>
                    <a:pt x="9703" y="102"/>
                  </a:cubicBezTo>
                  <a:cubicBezTo>
                    <a:pt x="9472" y="30"/>
                    <a:pt x="9234" y="1"/>
                    <a:pt x="89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507"/>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508"/>
        <p:cNvGrpSpPr/>
        <p:nvPr/>
      </p:nvGrpSpPr>
      <p:grpSpPr>
        <a:xfrm>
          <a:off x="0" y="0"/>
          <a:ext cx="0" cy="0"/>
          <a:chOff x="0" y="0"/>
          <a:chExt cx="0" cy="0"/>
        </a:xfrm>
      </p:grpSpPr>
      <p:sp>
        <p:nvSpPr>
          <p:cNvPr id="509" name="Google Shape;509;p2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2.xml"/><Relationship Id="rId1"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39500"/>
            <a:ext cx="7717500" cy="4782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3000"/>
              <a:buFont typeface="Raleway"/>
              <a:buNone/>
              <a:defRPr sz="3000" b="1">
                <a:solidFill>
                  <a:schemeClr val="dk1"/>
                </a:solidFill>
                <a:latin typeface="Raleway"/>
                <a:ea typeface="Raleway"/>
                <a:cs typeface="Raleway"/>
                <a:sym typeface="Raleway"/>
              </a:defRPr>
            </a:lvl1pPr>
            <a:lvl2pPr lvl="1">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2pPr>
            <a:lvl3pPr lvl="2">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3pPr>
            <a:lvl4pPr lvl="3">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4pPr>
            <a:lvl5pPr lvl="4">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5pPr>
            <a:lvl6pPr lvl="5">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6pPr>
            <a:lvl7pPr lvl="6">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7pPr>
            <a:lvl8pPr lvl="7">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8pPr>
            <a:lvl9pPr lvl="8">
              <a:spcBef>
                <a:spcPts val="0"/>
              </a:spcBef>
              <a:spcAft>
                <a:spcPts val="0"/>
              </a:spcAft>
              <a:buClr>
                <a:schemeClr val="dk1"/>
              </a:buClr>
              <a:buSzPts val="2800"/>
              <a:buFont typeface="Raleway"/>
              <a:buNone/>
              <a:defRPr sz="2800" b="1">
                <a:solidFill>
                  <a:schemeClr val="dk1"/>
                </a:solidFill>
                <a:latin typeface="Raleway"/>
                <a:ea typeface="Raleway"/>
                <a:cs typeface="Raleway"/>
                <a:sym typeface="Raleway"/>
              </a:defRPr>
            </a:lvl9pPr>
          </a:lstStyle>
          <a:p>
            <a:endParaRPr/>
          </a:p>
        </p:txBody>
      </p:sp>
      <p:sp>
        <p:nvSpPr>
          <p:cNvPr id="7" name="Google Shape;7;p1"/>
          <p:cNvSpPr txBox="1">
            <a:spLocks noGrp="1"/>
          </p:cNvSpPr>
          <p:nvPr>
            <p:ph type="body" idx="1"/>
          </p:nvPr>
        </p:nvSpPr>
        <p:spPr>
          <a:xfrm>
            <a:off x="713225" y="1573200"/>
            <a:ext cx="7717500" cy="29958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1pPr>
            <a:lvl2pPr marL="914400" lvl="1"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2pPr>
            <a:lvl3pPr marL="1371600" lvl="2"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3pPr>
            <a:lvl4pPr marL="1828800" lvl="3"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4pPr>
            <a:lvl5pPr marL="2286000" lvl="4"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5pPr>
            <a:lvl6pPr marL="2743200" lvl="5"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6pPr>
            <a:lvl7pPr marL="3200400" lvl="6"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7pPr>
            <a:lvl8pPr marL="3657600" lvl="7"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8pPr>
            <a:lvl9pPr marL="4114800" lvl="8" indent="-317500">
              <a:lnSpc>
                <a:spcPct val="115000"/>
              </a:lnSpc>
              <a:spcBef>
                <a:spcPts val="0"/>
              </a:spcBef>
              <a:spcAft>
                <a:spcPts val="0"/>
              </a:spcAft>
              <a:buClr>
                <a:schemeClr val="dk1"/>
              </a:buClr>
              <a:buSzPts val="1400"/>
              <a:buFont typeface="Nunito Sans"/>
              <a:buChar char="■"/>
              <a:defRPr>
                <a:solidFill>
                  <a:schemeClr val="dk1"/>
                </a:solidFill>
                <a:latin typeface="Nunito Sans"/>
                <a:ea typeface="Nunito Sans"/>
                <a:cs typeface="Nunito Sans"/>
                <a:sym typeface="Nunito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504"/>
        <p:cNvGrpSpPr/>
        <p:nvPr/>
      </p:nvGrpSpPr>
      <p:grpSpPr>
        <a:xfrm>
          <a:off x="0" y="0"/>
          <a:ext cx="0" cy="0"/>
          <a:chOff x="0" y="0"/>
          <a:chExt cx="0" cy="0"/>
        </a:xfrm>
      </p:grpSpPr>
      <p:sp>
        <p:nvSpPr>
          <p:cNvPr id="505" name="Google Shape;505;p2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506" name="Google Shape;506;p2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 id="2147483669"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 Target="slide34.xml"/><Relationship Id="rId13" Type="http://schemas.openxmlformats.org/officeDocument/2006/relationships/hyperlink" Target="https://vidfy.com/?utm_source=slidesgo_template&amp;utm_medium=referral-link&amp;utm_campaign=promo-slide&amp;utm_term=slidesgo&amp;utm_content=vidfy" TargetMode="External"/><Relationship Id="rId3" Type="http://schemas.openxmlformats.org/officeDocument/2006/relationships/slide" Target="slide26.xml"/><Relationship Id="rId7" Type="http://schemas.openxmlformats.org/officeDocument/2006/relationships/slide" Target="slide28.xml"/><Relationship Id="rId12" Type="http://schemas.openxmlformats.org/officeDocument/2006/relationships/hyperlink" Target="https://wepik.com/?utm_source=slidesgo_template&amp;utm_medium=referral-link&amp;utm_campaign=promo-slide&amp;utm_term=slidesgo&amp;utm_content=wepik" TargetMode="External"/><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slide" Target="slide20.xml"/><Relationship Id="rId11"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slide" Target="slide22.xml"/><Relationship Id="rId10" Type="http://schemas.openxmlformats.org/officeDocument/2006/relationships/hyperlink" Target="https://www.flaticon.com/?utm_source=slidesgo_template&amp;utm_medium=referral-link&amp;utm_campaign=promo-slide&amp;utm_term=slidesgo&amp;utm_content=flaticon" TargetMode="External"/><Relationship Id="rId4" Type="http://schemas.openxmlformats.org/officeDocument/2006/relationships/slide" Target="slide23.xml"/><Relationship Id="rId9" Type="http://schemas.openxmlformats.org/officeDocument/2006/relationships/hyperlink" Target="https://www.freepik.com/?utm_source=slidesgo_template&amp;utm_medium=referral-link&amp;utm_campaign=promo-slide&amp;utm_term=slidesgo&amp;utm_content=freepik"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5" Type="http://schemas.openxmlformats.org/officeDocument/2006/relationships/image" Target="../media/image3.png"/><Relationship Id="rId4" Type="http://schemas.openxmlformats.org/officeDocument/2006/relationships/hyperlink" Target="https://docs.google.com/spreadsheets/d/1ktgcIys5onTRMixSwzjiGUeKBk_Irrl77XRYXty-9XU/copy#gid=1364826426"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3.xml"/><Relationship Id="rId4" Type="http://schemas.openxmlformats.org/officeDocument/2006/relationships/image" Target="../media/image5.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hyperlink" Target="https://www.freepik.com/free-vector/hand-drawn-pray-ukraine-illustration_24996979.htm#&amp;position=8&amp;from_view=collections/?utm_source=slidesgo_template&amp;utm_medium=referral-link&amp;utm_campaign=sg_resources&amp;utm_content=freepik" TargetMode="External"/><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8" Type="http://schemas.openxmlformats.org/officeDocument/2006/relationships/hyperlink" Target="https://www.freepik.com/free-vector/hand-drawn-pray-ukraine-illustration_24996978.htm#&amp;position=4&amp;from_view=collections/?utm_source=slidesgo_template&amp;utm_medium=referral-link&amp;utm_campaign=sg_resources&amp;utm_content=freepik" TargetMode="External"/><Relationship Id="rId3" Type="http://schemas.openxmlformats.org/officeDocument/2006/relationships/hyperlink" Target="https://www.freepik.com/free-photo/medium-shot-ukranian-mother-kissing-child_24996413.htm#&amp;position=1&amp;from_view=collections/?utm_source=slidesgo_template&amp;utm_medium=referral-link&amp;utm_campaign=sg_resources&amp;utm_content=freepik" TargetMode="External"/><Relationship Id="rId7" Type="http://schemas.openxmlformats.org/officeDocument/2006/relationships/hyperlink" Target="https://www.freepik.com/free-vector/hand-drawn-ukraine-war-illustration_24996982.htm#&amp;position=9&amp;from_view=collections/?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4.xml"/><Relationship Id="rId6" Type="http://schemas.openxmlformats.org/officeDocument/2006/relationships/hyperlink" Target="https://www.freepik.com/free-vector/hand-drawn-ukraine-war-illustration_24996984.htm#&amp;position=10&amp;from_view=collections/?utm_source=slidesgo_template&amp;utm_medium=referral-link&amp;utm_campaign=sg_resources&amp;utm_content=freepik" TargetMode="External"/><Relationship Id="rId11" Type="http://schemas.openxmlformats.org/officeDocument/2006/relationships/hyperlink" Target="https://www.freepik.com/free-vector/hand-drawn-pray-ukraine-illustration_24996976.htm#&amp;position=6&amp;from_view=collections/?utm_source=slidesgo_template&amp;utm_medium=referral-link&amp;utm_campaign=sg_resources&amp;utm_content=freepik" TargetMode="External"/><Relationship Id="rId5" Type="http://schemas.openxmlformats.org/officeDocument/2006/relationships/hyperlink" Target="https://www.flaticon.es/packs/peace-human-rights-8?word=peace&amp;style_id=14&amp;family_id=7&amp;group_id=1/?utm_source=slidesgo_template&amp;utm_medium=referral-link&amp;utm_campaign=sg_resources&amp;utm_content=flaticon" TargetMode="External"/><Relationship Id="rId10" Type="http://schemas.openxmlformats.org/officeDocument/2006/relationships/hyperlink" Target="https://www.freepik.com/free-vector/hand-drawn-pray-ukraine-illustration_24996977.htm#&amp;position=5&amp;from_view=collections/?utm_source=slidesgo_template&amp;utm_medium=referral-link&amp;utm_campaign=sg_resources&amp;utm_content=freepik" TargetMode="External"/><Relationship Id="rId4" Type="http://schemas.openxmlformats.org/officeDocument/2006/relationships/hyperlink" Target="https://www.freepik.com/free-photo/person-holding-ukrainian-flag_25177592.htm#&amp;position=3&amp;from_view=collections/?utm_source=slidesgo_template&amp;utm_medium=referral-link&amp;utm_campaign=sg_resources&amp;utm_content=freepik" TargetMode="External"/><Relationship Id="rId9" Type="http://schemas.openxmlformats.org/officeDocument/2006/relationships/hyperlink" Target="https://www.freepik.com/free-vector/hand-drawn-pray-ukraine-illustration_24996980.htm#&amp;position=7&amp;from_view=collections/?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notesSlide" Target="../notesSlides/notesSlide24.xml"/><Relationship Id="rId1" Type="http://schemas.openxmlformats.org/officeDocument/2006/relationships/slideLayout" Target="../slideLayouts/slideLayout22.xml"/></Relationships>
</file>

<file path=ppt/slides/_rels/slide25.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3" Type="http://schemas.openxmlformats.org/officeDocument/2006/relationships/hyperlink" Target="https://fonts.google.com/specimen/Raleway?query=rale" TargetMode="External"/><Relationship Id="rId2" Type="http://schemas.openxmlformats.org/officeDocument/2006/relationships/notesSlide" Target="../notesSlides/notesSlide26.xml"/><Relationship Id="rId1" Type="http://schemas.openxmlformats.org/officeDocument/2006/relationships/slideLayout" Target="../slideLayouts/slideLayout22.xml"/><Relationship Id="rId4" Type="http://schemas.openxmlformats.org/officeDocument/2006/relationships/hyperlink" Target="https://fonts.google.com/specimen/Nunito+Sans?query=nunito+sans" TargetMode="External"/></Relationships>
</file>

<file path=ppt/slides/_rels/slide2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0.png"/><Relationship Id="rId2" Type="http://schemas.openxmlformats.org/officeDocument/2006/relationships/notesSlide" Target="../notesSlides/notesSlide27.xml"/><Relationship Id="rId1" Type="http://schemas.openxmlformats.org/officeDocument/2006/relationships/slideLayout" Target="../slideLayouts/slideLayout2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9.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8.png"/><Relationship Id="rId4" Type="http://schemas.openxmlformats.org/officeDocument/2006/relationships/image" Target="../media/image6.png"/><Relationship Id="rId9" Type="http://schemas.openxmlformats.org/officeDocument/2006/relationships/image" Target="../media/image7.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1.xml"/></Relationships>
</file>

<file path=ppt/slides/_rels/slide34.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4.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13"/>
        <p:cNvGrpSpPr/>
        <p:nvPr/>
      </p:nvGrpSpPr>
      <p:grpSpPr>
        <a:xfrm>
          <a:off x="0" y="0"/>
          <a:ext cx="0" cy="0"/>
          <a:chOff x="0" y="0"/>
          <a:chExt cx="0" cy="0"/>
        </a:xfrm>
      </p:grpSpPr>
      <p:grpSp>
        <p:nvGrpSpPr>
          <p:cNvPr id="514" name="Google Shape;514;p25"/>
          <p:cNvGrpSpPr/>
          <p:nvPr/>
        </p:nvGrpSpPr>
        <p:grpSpPr>
          <a:xfrm>
            <a:off x="1083221" y="2887790"/>
            <a:ext cx="2751011" cy="496800"/>
            <a:chOff x="1394450" y="3488000"/>
            <a:chExt cx="2209647" cy="399068"/>
          </a:xfrm>
        </p:grpSpPr>
        <p:sp>
          <p:nvSpPr>
            <p:cNvPr id="515" name="Google Shape;515;p25"/>
            <p:cNvSpPr/>
            <p:nvPr/>
          </p:nvSpPr>
          <p:spPr>
            <a:xfrm>
              <a:off x="1409371" y="3488131"/>
              <a:ext cx="2177040" cy="392213"/>
            </a:xfrm>
            <a:custGeom>
              <a:avLst/>
              <a:gdLst/>
              <a:ahLst/>
              <a:cxnLst/>
              <a:rect l="l" t="t" r="r" b="b"/>
              <a:pathLst>
                <a:path w="167047" h="30095" extrusionOk="0">
                  <a:moveTo>
                    <a:pt x="165530" y="1"/>
                  </a:moveTo>
                  <a:cubicBezTo>
                    <a:pt x="165367" y="1"/>
                    <a:pt x="165192" y="45"/>
                    <a:pt x="165025" y="152"/>
                  </a:cubicBezTo>
                  <a:cubicBezTo>
                    <a:pt x="164663" y="383"/>
                    <a:pt x="164348" y="670"/>
                    <a:pt x="164055" y="967"/>
                  </a:cubicBezTo>
                  <a:cubicBezTo>
                    <a:pt x="163889" y="883"/>
                    <a:pt x="163708" y="841"/>
                    <a:pt x="163523" y="841"/>
                  </a:cubicBezTo>
                  <a:cubicBezTo>
                    <a:pt x="163510" y="841"/>
                    <a:pt x="163498" y="841"/>
                    <a:pt x="163486" y="841"/>
                  </a:cubicBezTo>
                  <a:cubicBezTo>
                    <a:pt x="152815" y="714"/>
                    <a:pt x="142142" y="684"/>
                    <a:pt x="131468" y="684"/>
                  </a:cubicBezTo>
                  <a:cubicBezTo>
                    <a:pt x="122092" y="684"/>
                    <a:pt x="112717" y="707"/>
                    <a:pt x="103343" y="707"/>
                  </a:cubicBezTo>
                  <a:cubicBezTo>
                    <a:pt x="102581" y="707"/>
                    <a:pt x="101818" y="707"/>
                    <a:pt x="101055" y="706"/>
                  </a:cubicBezTo>
                  <a:lnTo>
                    <a:pt x="38625" y="679"/>
                  </a:lnTo>
                  <a:cubicBezTo>
                    <a:pt x="31240" y="677"/>
                    <a:pt x="23854" y="646"/>
                    <a:pt x="16467" y="646"/>
                  </a:cubicBezTo>
                  <a:cubicBezTo>
                    <a:pt x="12113" y="646"/>
                    <a:pt x="7760" y="657"/>
                    <a:pt x="3407" y="691"/>
                  </a:cubicBezTo>
                  <a:cubicBezTo>
                    <a:pt x="3389" y="691"/>
                    <a:pt x="3372" y="690"/>
                    <a:pt x="3355" y="690"/>
                  </a:cubicBezTo>
                  <a:cubicBezTo>
                    <a:pt x="3142" y="690"/>
                    <a:pt x="2930" y="741"/>
                    <a:pt x="2739" y="832"/>
                  </a:cubicBezTo>
                  <a:cubicBezTo>
                    <a:pt x="2643" y="751"/>
                    <a:pt x="2541" y="676"/>
                    <a:pt x="2436" y="607"/>
                  </a:cubicBezTo>
                  <a:cubicBezTo>
                    <a:pt x="2259" y="443"/>
                    <a:pt x="1969" y="365"/>
                    <a:pt x="1675" y="365"/>
                  </a:cubicBezTo>
                  <a:cubicBezTo>
                    <a:pt x="1101" y="365"/>
                    <a:pt x="513" y="663"/>
                    <a:pt x="717" y="1203"/>
                  </a:cubicBezTo>
                  <a:cubicBezTo>
                    <a:pt x="999" y="1949"/>
                    <a:pt x="1816" y="2638"/>
                    <a:pt x="2410" y="3276"/>
                  </a:cubicBezTo>
                  <a:cubicBezTo>
                    <a:pt x="3014" y="3923"/>
                    <a:pt x="3628" y="4564"/>
                    <a:pt x="4254" y="5199"/>
                  </a:cubicBezTo>
                  <a:cubicBezTo>
                    <a:pt x="5530" y="6493"/>
                    <a:pt x="6851" y="7765"/>
                    <a:pt x="8217" y="9017"/>
                  </a:cubicBezTo>
                  <a:cubicBezTo>
                    <a:pt x="9550" y="10242"/>
                    <a:pt x="10924" y="11443"/>
                    <a:pt x="12335" y="12626"/>
                  </a:cubicBezTo>
                  <a:cubicBezTo>
                    <a:pt x="13042" y="13216"/>
                    <a:pt x="13775" y="13791"/>
                    <a:pt x="14473" y="14387"/>
                  </a:cubicBezTo>
                  <a:cubicBezTo>
                    <a:pt x="14572" y="14471"/>
                    <a:pt x="14656" y="14561"/>
                    <a:pt x="14743" y="14651"/>
                  </a:cubicBezTo>
                  <a:cubicBezTo>
                    <a:pt x="13584" y="15786"/>
                    <a:pt x="12562" y="17002"/>
                    <a:pt x="11466" y="18170"/>
                  </a:cubicBezTo>
                  <a:cubicBezTo>
                    <a:pt x="10346" y="19362"/>
                    <a:pt x="9181" y="20530"/>
                    <a:pt x="7998" y="21689"/>
                  </a:cubicBezTo>
                  <a:cubicBezTo>
                    <a:pt x="5614" y="24034"/>
                    <a:pt x="3200" y="26385"/>
                    <a:pt x="604" y="28614"/>
                  </a:cubicBezTo>
                  <a:cubicBezTo>
                    <a:pt x="0" y="29129"/>
                    <a:pt x="305" y="30095"/>
                    <a:pt x="1389" y="30095"/>
                  </a:cubicBezTo>
                  <a:cubicBezTo>
                    <a:pt x="1413" y="30095"/>
                    <a:pt x="1438" y="30094"/>
                    <a:pt x="1463" y="30093"/>
                  </a:cubicBezTo>
                  <a:cubicBezTo>
                    <a:pt x="4967" y="29949"/>
                    <a:pt x="8462" y="29716"/>
                    <a:pt x="11966" y="29581"/>
                  </a:cubicBezTo>
                  <a:cubicBezTo>
                    <a:pt x="15471" y="29446"/>
                    <a:pt x="18975" y="29344"/>
                    <a:pt x="22485" y="29284"/>
                  </a:cubicBezTo>
                  <a:cubicBezTo>
                    <a:pt x="24971" y="29242"/>
                    <a:pt x="27456" y="29226"/>
                    <a:pt x="29940" y="29226"/>
                  </a:cubicBezTo>
                  <a:cubicBezTo>
                    <a:pt x="34157" y="29226"/>
                    <a:pt x="38374" y="29274"/>
                    <a:pt x="42593" y="29326"/>
                  </a:cubicBezTo>
                  <a:cubicBezTo>
                    <a:pt x="42764" y="29572"/>
                    <a:pt x="43099" y="29761"/>
                    <a:pt x="43608" y="29764"/>
                  </a:cubicBezTo>
                  <a:cubicBezTo>
                    <a:pt x="48647" y="29797"/>
                    <a:pt x="53685" y="29809"/>
                    <a:pt x="58724" y="29809"/>
                  </a:cubicBezTo>
                  <a:cubicBezTo>
                    <a:pt x="69539" y="29809"/>
                    <a:pt x="80355" y="29753"/>
                    <a:pt x="91169" y="29731"/>
                  </a:cubicBezTo>
                  <a:cubicBezTo>
                    <a:pt x="107021" y="29698"/>
                    <a:pt x="122880" y="29671"/>
                    <a:pt x="138732" y="29641"/>
                  </a:cubicBezTo>
                  <a:cubicBezTo>
                    <a:pt x="147232" y="29626"/>
                    <a:pt x="155735" y="29611"/>
                    <a:pt x="164237" y="29599"/>
                  </a:cubicBezTo>
                  <a:lnTo>
                    <a:pt x="164240" y="29605"/>
                  </a:lnTo>
                  <a:cubicBezTo>
                    <a:pt x="164309" y="29692"/>
                    <a:pt x="164396" y="29758"/>
                    <a:pt x="164495" y="29803"/>
                  </a:cubicBezTo>
                  <a:cubicBezTo>
                    <a:pt x="164561" y="29848"/>
                    <a:pt x="164633" y="29877"/>
                    <a:pt x="164714" y="29892"/>
                  </a:cubicBezTo>
                  <a:cubicBezTo>
                    <a:pt x="164825" y="29934"/>
                    <a:pt x="164944" y="29953"/>
                    <a:pt x="165064" y="29953"/>
                  </a:cubicBezTo>
                  <a:cubicBezTo>
                    <a:pt x="165073" y="29953"/>
                    <a:pt x="165082" y="29953"/>
                    <a:pt x="165091" y="29952"/>
                  </a:cubicBezTo>
                  <a:lnTo>
                    <a:pt x="165292" y="29931"/>
                  </a:lnTo>
                  <a:cubicBezTo>
                    <a:pt x="165422" y="29995"/>
                    <a:pt x="165567" y="30023"/>
                    <a:pt x="165715" y="30023"/>
                  </a:cubicBezTo>
                  <a:cubicBezTo>
                    <a:pt x="166364" y="30023"/>
                    <a:pt x="167047" y="29476"/>
                    <a:pt x="166585" y="29015"/>
                  </a:cubicBezTo>
                  <a:cubicBezTo>
                    <a:pt x="166496" y="28928"/>
                    <a:pt x="166412" y="28838"/>
                    <a:pt x="166325" y="28751"/>
                  </a:cubicBezTo>
                  <a:cubicBezTo>
                    <a:pt x="166271" y="28572"/>
                    <a:pt x="166130" y="28413"/>
                    <a:pt x="165900" y="28320"/>
                  </a:cubicBezTo>
                  <a:cubicBezTo>
                    <a:pt x="163896" y="26307"/>
                    <a:pt x="161949" y="24271"/>
                    <a:pt x="160053" y="22204"/>
                  </a:cubicBezTo>
                  <a:cubicBezTo>
                    <a:pt x="159026" y="21081"/>
                    <a:pt x="158017" y="19949"/>
                    <a:pt x="157031" y="18805"/>
                  </a:cubicBezTo>
                  <a:cubicBezTo>
                    <a:pt x="156396" y="18068"/>
                    <a:pt x="155794" y="17299"/>
                    <a:pt x="155142" y="16559"/>
                  </a:cubicBezTo>
                  <a:cubicBezTo>
                    <a:pt x="155106" y="16520"/>
                    <a:pt x="155070" y="16478"/>
                    <a:pt x="155034" y="16439"/>
                  </a:cubicBezTo>
                  <a:cubicBezTo>
                    <a:pt x="154722" y="16089"/>
                    <a:pt x="154399" y="15750"/>
                    <a:pt x="154048" y="15424"/>
                  </a:cubicBezTo>
                  <a:cubicBezTo>
                    <a:pt x="154866" y="14525"/>
                    <a:pt x="155600" y="13567"/>
                    <a:pt x="156376" y="12674"/>
                  </a:cubicBezTo>
                  <a:lnTo>
                    <a:pt x="159820" y="8700"/>
                  </a:lnTo>
                  <a:cubicBezTo>
                    <a:pt x="160943" y="7409"/>
                    <a:pt x="162033" y="6103"/>
                    <a:pt x="163132" y="4800"/>
                  </a:cubicBezTo>
                  <a:cubicBezTo>
                    <a:pt x="163704" y="4118"/>
                    <a:pt x="164264" y="3429"/>
                    <a:pt x="164806" y="2731"/>
                  </a:cubicBezTo>
                  <a:cubicBezTo>
                    <a:pt x="164926" y="2575"/>
                    <a:pt x="165055" y="2419"/>
                    <a:pt x="165187" y="2261"/>
                  </a:cubicBezTo>
                  <a:cubicBezTo>
                    <a:pt x="165214" y="2281"/>
                    <a:pt x="165256" y="2291"/>
                    <a:pt x="165297" y="2291"/>
                  </a:cubicBezTo>
                  <a:cubicBezTo>
                    <a:pt x="165354" y="2291"/>
                    <a:pt x="165409" y="2270"/>
                    <a:pt x="165417" y="2225"/>
                  </a:cubicBezTo>
                  <a:cubicBezTo>
                    <a:pt x="165432" y="2144"/>
                    <a:pt x="165444" y="2039"/>
                    <a:pt x="165462" y="1922"/>
                  </a:cubicBezTo>
                  <a:cubicBezTo>
                    <a:pt x="165774" y="1536"/>
                    <a:pt x="166061" y="1141"/>
                    <a:pt x="166235" y="730"/>
                  </a:cubicBezTo>
                  <a:cubicBezTo>
                    <a:pt x="166244" y="715"/>
                    <a:pt x="166250" y="703"/>
                    <a:pt x="166256" y="688"/>
                  </a:cubicBezTo>
                  <a:cubicBezTo>
                    <a:pt x="166259" y="682"/>
                    <a:pt x="166262" y="673"/>
                    <a:pt x="166265" y="667"/>
                  </a:cubicBezTo>
                  <a:lnTo>
                    <a:pt x="166262" y="667"/>
                  </a:lnTo>
                  <a:cubicBezTo>
                    <a:pt x="166366" y="354"/>
                    <a:pt x="165990" y="1"/>
                    <a:pt x="1655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5"/>
            <p:cNvSpPr/>
            <p:nvPr/>
          </p:nvSpPr>
          <p:spPr>
            <a:xfrm>
              <a:off x="1394450" y="3488000"/>
              <a:ext cx="2209647" cy="399068"/>
            </a:xfrm>
            <a:custGeom>
              <a:avLst/>
              <a:gdLst/>
              <a:ahLst/>
              <a:cxnLst/>
              <a:rect l="l" t="t" r="r" b="b"/>
              <a:pathLst>
                <a:path w="169549" h="30621" extrusionOk="0">
                  <a:moveTo>
                    <a:pt x="2242" y="1220"/>
                  </a:moveTo>
                  <a:lnTo>
                    <a:pt x="66509" y="1249"/>
                  </a:lnTo>
                  <a:cubicBezTo>
                    <a:pt x="83154" y="1259"/>
                    <a:pt x="99799" y="1262"/>
                    <a:pt x="116444" y="1262"/>
                  </a:cubicBezTo>
                  <a:cubicBezTo>
                    <a:pt x="121587" y="1262"/>
                    <a:pt x="126731" y="1262"/>
                    <a:pt x="131874" y="1261"/>
                  </a:cubicBezTo>
                  <a:lnTo>
                    <a:pt x="167342" y="1264"/>
                  </a:lnTo>
                  <a:lnTo>
                    <a:pt x="167342" y="1264"/>
                  </a:lnTo>
                  <a:lnTo>
                    <a:pt x="157032" y="12900"/>
                  </a:lnTo>
                  <a:lnTo>
                    <a:pt x="155418" y="14721"/>
                  </a:lnTo>
                  <a:cubicBezTo>
                    <a:pt x="155178" y="14990"/>
                    <a:pt x="155181" y="15344"/>
                    <a:pt x="155418" y="15619"/>
                  </a:cubicBezTo>
                  <a:lnTo>
                    <a:pt x="166700" y="28552"/>
                  </a:lnTo>
                  <a:lnTo>
                    <a:pt x="167349" y="29294"/>
                  </a:lnTo>
                  <a:lnTo>
                    <a:pt x="167349" y="29294"/>
                  </a:lnTo>
                  <a:lnTo>
                    <a:pt x="103045" y="29288"/>
                  </a:lnTo>
                  <a:cubicBezTo>
                    <a:pt x="81253" y="29285"/>
                    <a:pt x="59465" y="29285"/>
                    <a:pt x="37679" y="29285"/>
                  </a:cubicBezTo>
                  <a:cubicBezTo>
                    <a:pt x="36956" y="29286"/>
                    <a:pt x="36233" y="29286"/>
                    <a:pt x="35510" y="29286"/>
                  </a:cubicBezTo>
                  <a:cubicBezTo>
                    <a:pt x="33774" y="29286"/>
                    <a:pt x="32039" y="29285"/>
                    <a:pt x="30303" y="29285"/>
                  </a:cubicBezTo>
                  <a:cubicBezTo>
                    <a:pt x="20908" y="29285"/>
                    <a:pt x="11516" y="29296"/>
                    <a:pt x="2122" y="29430"/>
                  </a:cubicBezTo>
                  <a:lnTo>
                    <a:pt x="2122" y="29430"/>
                  </a:lnTo>
                  <a:cubicBezTo>
                    <a:pt x="6172" y="25448"/>
                    <a:pt x="10224" y="21468"/>
                    <a:pt x="14277" y="17491"/>
                  </a:cubicBezTo>
                  <a:lnTo>
                    <a:pt x="16112" y="15688"/>
                  </a:lnTo>
                  <a:cubicBezTo>
                    <a:pt x="16334" y="15461"/>
                    <a:pt x="16334" y="15098"/>
                    <a:pt x="16112" y="14874"/>
                  </a:cubicBezTo>
                  <a:lnTo>
                    <a:pt x="3054" y="2019"/>
                  </a:lnTo>
                  <a:lnTo>
                    <a:pt x="2242" y="1220"/>
                  </a:lnTo>
                  <a:close/>
                  <a:moveTo>
                    <a:pt x="168749" y="1"/>
                  </a:moveTo>
                  <a:lnTo>
                    <a:pt x="103045" y="7"/>
                  </a:lnTo>
                  <a:cubicBezTo>
                    <a:pt x="81256" y="7"/>
                    <a:pt x="59468" y="15"/>
                    <a:pt x="37679" y="27"/>
                  </a:cubicBezTo>
                  <a:lnTo>
                    <a:pt x="805" y="45"/>
                  </a:lnTo>
                  <a:cubicBezTo>
                    <a:pt x="302" y="45"/>
                    <a:pt x="26" y="689"/>
                    <a:pt x="392" y="1049"/>
                  </a:cubicBezTo>
                  <a:lnTo>
                    <a:pt x="13462" y="13888"/>
                  </a:lnTo>
                  <a:lnTo>
                    <a:pt x="14883" y="15284"/>
                  </a:lnTo>
                  <a:lnTo>
                    <a:pt x="2240" y="27725"/>
                  </a:lnTo>
                  <a:cubicBezTo>
                    <a:pt x="1626" y="28324"/>
                    <a:pt x="1015" y="28926"/>
                    <a:pt x="404" y="29528"/>
                  </a:cubicBezTo>
                  <a:cubicBezTo>
                    <a:pt x="0" y="29924"/>
                    <a:pt x="390" y="30495"/>
                    <a:pt x="829" y="30495"/>
                  </a:cubicBezTo>
                  <a:cubicBezTo>
                    <a:pt x="920" y="30495"/>
                    <a:pt x="1014" y="30470"/>
                    <a:pt x="1104" y="30413"/>
                  </a:cubicBezTo>
                  <a:lnTo>
                    <a:pt x="1104" y="30413"/>
                  </a:lnTo>
                  <a:cubicBezTo>
                    <a:pt x="11811" y="30578"/>
                    <a:pt x="22522" y="30620"/>
                    <a:pt x="33233" y="30620"/>
                  </a:cubicBezTo>
                  <a:cubicBezTo>
                    <a:pt x="44325" y="30620"/>
                    <a:pt x="55418" y="30575"/>
                    <a:pt x="66509" y="30573"/>
                  </a:cubicBezTo>
                  <a:lnTo>
                    <a:pt x="131874" y="30567"/>
                  </a:lnTo>
                  <a:lnTo>
                    <a:pt x="168746" y="30564"/>
                  </a:lnTo>
                  <a:cubicBezTo>
                    <a:pt x="169327" y="30564"/>
                    <a:pt x="169548" y="29884"/>
                    <a:pt x="169195" y="29480"/>
                  </a:cubicBezTo>
                  <a:lnTo>
                    <a:pt x="157913" y="16548"/>
                  </a:lnTo>
                  <a:lnTo>
                    <a:pt x="156712" y="15173"/>
                  </a:lnTo>
                  <a:lnTo>
                    <a:pt x="156712" y="15173"/>
                  </a:lnTo>
                  <a:lnTo>
                    <a:pt x="167584" y="2900"/>
                  </a:lnTo>
                  <a:lnTo>
                    <a:pt x="169195" y="1079"/>
                  </a:lnTo>
                  <a:cubicBezTo>
                    <a:pt x="169548" y="680"/>
                    <a:pt x="169321" y="1"/>
                    <a:pt x="168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 name="Google Shape;517;p25"/>
          <p:cNvSpPr txBox="1">
            <a:spLocks noGrp="1"/>
          </p:cNvSpPr>
          <p:nvPr>
            <p:ph type="ctrTitle" idx="2"/>
          </p:nvPr>
        </p:nvSpPr>
        <p:spPr>
          <a:xfrm>
            <a:off x="1226225" y="2887800"/>
            <a:ext cx="2465100" cy="49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Minitheme</a:t>
            </a:r>
            <a:endParaRPr/>
          </a:p>
        </p:txBody>
      </p:sp>
      <p:grpSp>
        <p:nvGrpSpPr>
          <p:cNvPr id="518" name="Google Shape;518;p25"/>
          <p:cNvGrpSpPr/>
          <p:nvPr/>
        </p:nvGrpSpPr>
        <p:grpSpPr>
          <a:xfrm>
            <a:off x="4409961" y="409571"/>
            <a:ext cx="4182819" cy="4324349"/>
            <a:chOff x="3339075" y="220824"/>
            <a:chExt cx="2465849" cy="2549283"/>
          </a:xfrm>
        </p:grpSpPr>
        <p:grpSp>
          <p:nvGrpSpPr>
            <p:cNvPr id="519" name="Google Shape;519;p25"/>
            <p:cNvGrpSpPr/>
            <p:nvPr/>
          </p:nvGrpSpPr>
          <p:grpSpPr>
            <a:xfrm>
              <a:off x="3339075" y="220824"/>
              <a:ext cx="2465849" cy="2549283"/>
              <a:chOff x="3339075" y="220824"/>
              <a:chExt cx="2465849" cy="2549283"/>
            </a:xfrm>
          </p:grpSpPr>
          <p:sp>
            <p:nvSpPr>
              <p:cNvPr id="520" name="Google Shape;520;p25"/>
              <p:cNvSpPr/>
              <p:nvPr/>
            </p:nvSpPr>
            <p:spPr>
              <a:xfrm>
                <a:off x="3339075" y="350443"/>
                <a:ext cx="2465849" cy="2419664"/>
              </a:xfrm>
              <a:custGeom>
                <a:avLst/>
                <a:gdLst/>
                <a:ahLst/>
                <a:cxnLst/>
                <a:rect l="l" t="t" r="r" b="b"/>
                <a:pathLst>
                  <a:path w="166527" h="163408" extrusionOk="0">
                    <a:moveTo>
                      <a:pt x="75821" y="0"/>
                    </a:moveTo>
                    <a:cubicBezTo>
                      <a:pt x="68042" y="0"/>
                      <a:pt x="60831" y="4451"/>
                      <a:pt x="56288" y="11177"/>
                    </a:cubicBezTo>
                    <a:cubicBezTo>
                      <a:pt x="53405" y="15446"/>
                      <a:pt x="51740" y="20571"/>
                      <a:pt x="50781" y="25598"/>
                    </a:cubicBezTo>
                    <a:cubicBezTo>
                      <a:pt x="50376" y="27720"/>
                      <a:pt x="50256" y="29927"/>
                      <a:pt x="49673" y="32012"/>
                    </a:cubicBezTo>
                    <a:cubicBezTo>
                      <a:pt x="49624" y="32169"/>
                      <a:pt x="49564" y="32327"/>
                      <a:pt x="49498" y="32482"/>
                    </a:cubicBezTo>
                    <a:cubicBezTo>
                      <a:pt x="49161" y="32376"/>
                      <a:pt x="48627" y="32257"/>
                      <a:pt x="48604" y="32257"/>
                    </a:cubicBezTo>
                    <a:cubicBezTo>
                      <a:pt x="48603" y="32257"/>
                      <a:pt x="48603" y="32258"/>
                      <a:pt x="48605" y="32258"/>
                    </a:cubicBezTo>
                    <a:cubicBezTo>
                      <a:pt x="44681" y="30751"/>
                      <a:pt x="41815" y="26996"/>
                      <a:pt x="39085" y="23930"/>
                    </a:cubicBezTo>
                    <a:cubicBezTo>
                      <a:pt x="35910" y="20361"/>
                      <a:pt x="32491" y="16911"/>
                      <a:pt x="28093" y="14869"/>
                    </a:cubicBezTo>
                    <a:cubicBezTo>
                      <a:pt x="25429" y="13635"/>
                      <a:pt x="22564" y="12872"/>
                      <a:pt x="19717" y="12872"/>
                    </a:cubicBezTo>
                    <a:cubicBezTo>
                      <a:pt x="17378" y="12872"/>
                      <a:pt x="15051" y="13387"/>
                      <a:pt x="12857" y="14579"/>
                    </a:cubicBezTo>
                    <a:cubicBezTo>
                      <a:pt x="8280" y="17063"/>
                      <a:pt x="5771" y="21757"/>
                      <a:pt x="3980" y="26433"/>
                    </a:cubicBezTo>
                    <a:cubicBezTo>
                      <a:pt x="262" y="36143"/>
                      <a:pt x="1" y="47342"/>
                      <a:pt x="2949" y="57284"/>
                    </a:cubicBezTo>
                    <a:cubicBezTo>
                      <a:pt x="4390" y="62142"/>
                      <a:pt x="6750" y="66594"/>
                      <a:pt x="9136" y="71036"/>
                    </a:cubicBezTo>
                    <a:cubicBezTo>
                      <a:pt x="11154" y="74788"/>
                      <a:pt x="13422" y="78822"/>
                      <a:pt x="13750" y="83139"/>
                    </a:cubicBezTo>
                    <a:cubicBezTo>
                      <a:pt x="14108" y="87891"/>
                      <a:pt x="11789" y="92352"/>
                      <a:pt x="10256" y="96716"/>
                    </a:cubicBezTo>
                    <a:cubicBezTo>
                      <a:pt x="8430" y="101921"/>
                      <a:pt x="7270" y="107967"/>
                      <a:pt x="10339" y="112954"/>
                    </a:cubicBezTo>
                    <a:cubicBezTo>
                      <a:pt x="13101" y="117438"/>
                      <a:pt x="17760" y="119609"/>
                      <a:pt x="22394" y="121635"/>
                    </a:cubicBezTo>
                    <a:cubicBezTo>
                      <a:pt x="24360" y="122497"/>
                      <a:pt x="26407" y="123384"/>
                      <a:pt x="28006" y="124845"/>
                    </a:cubicBezTo>
                    <a:cubicBezTo>
                      <a:pt x="29709" y="126404"/>
                      <a:pt x="30869" y="128408"/>
                      <a:pt x="32014" y="130386"/>
                    </a:cubicBezTo>
                    <a:cubicBezTo>
                      <a:pt x="36806" y="138674"/>
                      <a:pt x="42206" y="146540"/>
                      <a:pt x="49776" y="152555"/>
                    </a:cubicBezTo>
                    <a:cubicBezTo>
                      <a:pt x="57809" y="158934"/>
                      <a:pt x="67309" y="163022"/>
                      <a:pt x="77650" y="163384"/>
                    </a:cubicBezTo>
                    <a:cubicBezTo>
                      <a:pt x="78096" y="163400"/>
                      <a:pt x="78541" y="163407"/>
                      <a:pt x="78985" y="163407"/>
                    </a:cubicBezTo>
                    <a:cubicBezTo>
                      <a:pt x="88666" y="163407"/>
                      <a:pt x="97827" y="159712"/>
                      <a:pt x="104854" y="153006"/>
                    </a:cubicBezTo>
                    <a:cubicBezTo>
                      <a:pt x="108337" y="149678"/>
                      <a:pt x="111282" y="145708"/>
                      <a:pt x="113728" y="141568"/>
                    </a:cubicBezTo>
                    <a:cubicBezTo>
                      <a:pt x="115971" y="137776"/>
                      <a:pt x="117748" y="133475"/>
                      <a:pt x="120791" y="130228"/>
                    </a:cubicBezTo>
                    <a:cubicBezTo>
                      <a:pt x="126088" y="124572"/>
                      <a:pt x="135039" y="124334"/>
                      <a:pt x="142638" y="122419"/>
                    </a:cubicBezTo>
                    <a:cubicBezTo>
                      <a:pt x="147111" y="121294"/>
                      <a:pt x="151394" y="119560"/>
                      <a:pt x="155029" y="116683"/>
                    </a:cubicBezTo>
                    <a:cubicBezTo>
                      <a:pt x="158704" y="113772"/>
                      <a:pt x="161196" y="109865"/>
                      <a:pt x="162935" y="105561"/>
                    </a:cubicBezTo>
                    <a:cubicBezTo>
                      <a:pt x="166527" y="96684"/>
                      <a:pt x="166380" y="86409"/>
                      <a:pt x="166240" y="76999"/>
                    </a:cubicBezTo>
                    <a:cubicBezTo>
                      <a:pt x="166151" y="71280"/>
                      <a:pt x="165826" y="65572"/>
                      <a:pt x="165264" y="59874"/>
                    </a:cubicBezTo>
                    <a:cubicBezTo>
                      <a:pt x="164784" y="55065"/>
                      <a:pt x="164049" y="50164"/>
                      <a:pt x="160840" y="46337"/>
                    </a:cubicBezTo>
                    <a:cubicBezTo>
                      <a:pt x="158310" y="43323"/>
                      <a:pt x="154767" y="42111"/>
                      <a:pt x="151095" y="42111"/>
                    </a:cubicBezTo>
                    <a:cubicBezTo>
                      <a:pt x="149445" y="42111"/>
                      <a:pt x="147769" y="42356"/>
                      <a:pt x="146146" y="42792"/>
                    </a:cubicBezTo>
                    <a:cubicBezTo>
                      <a:pt x="141266" y="44101"/>
                      <a:pt x="136670" y="46165"/>
                      <a:pt x="131686" y="47153"/>
                    </a:cubicBezTo>
                    <a:cubicBezTo>
                      <a:pt x="129812" y="47526"/>
                      <a:pt x="127845" y="47771"/>
                      <a:pt x="125885" y="47771"/>
                    </a:cubicBezTo>
                    <a:cubicBezTo>
                      <a:pt x="123525" y="47771"/>
                      <a:pt x="121175" y="47416"/>
                      <a:pt x="119011" y="46507"/>
                    </a:cubicBezTo>
                    <a:cubicBezTo>
                      <a:pt x="115405" y="45000"/>
                      <a:pt x="112810" y="42146"/>
                      <a:pt x="110872" y="38856"/>
                    </a:cubicBezTo>
                    <a:cubicBezTo>
                      <a:pt x="108627" y="35043"/>
                      <a:pt x="107662" y="31024"/>
                      <a:pt x="106525" y="26718"/>
                    </a:cubicBezTo>
                    <a:cubicBezTo>
                      <a:pt x="105236" y="21846"/>
                      <a:pt x="102980" y="17465"/>
                      <a:pt x="99012" y="14249"/>
                    </a:cubicBezTo>
                    <a:cubicBezTo>
                      <a:pt x="98932" y="14183"/>
                      <a:pt x="98849" y="14120"/>
                      <a:pt x="98765" y="14057"/>
                    </a:cubicBezTo>
                    <a:cubicBezTo>
                      <a:pt x="96276" y="8037"/>
                      <a:pt x="88904" y="3446"/>
                      <a:pt x="82993" y="1287"/>
                    </a:cubicBezTo>
                    <a:cubicBezTo>
                      <a:pt x="80589" y="409"/>
                      <a:pt x="78179" y="0"/>
                      <a:pt x="75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5"/>
              <p:cNvSpPr/>
              <p:nvPr/>
            </p:nvSpPr>
            <p:spPr>
              <a:xfrm>
                <a:off x="4963820" y="220824"/>
                <a:ext cx="786708" cy="490158"/>
              </a:xfrm>
              <a:custGeom>
                <a:avLst/>
                <a:gdLst/>
                <a:ahLst/>
                <a:cxnLst/>
                <a:rect l="l" t="t" r="r" b="b"/>
                <a:pathLst>
                  <a:path w="53129" h="33102" extrusionOk="0">
                    <a:moveTo>
                      <a:pt x="25061" y="1"/>
                    </a:moveTo>
                    <a:cubicBezTo>
                      <a:pt x="19435" y="1"/>
                      <a:pt x="13841" y="1172"/>
                      <a:pt x="9276" y="4185"/>
                    </a:cubicBezTo>
                    <a:cubicBezTo>
                      <a:pt x="3009" y="8316"/>
                      <a:pt x="0" y="17241"/>
                      <a:pt x="3902" y="23968"/>
                    </a:cubicBezTo>
                    <a:cubicBezTo>
                      <a:pt x="8131" y="31257"/>
                      <a:pt x="19094" y="32931"/>
                      <a:pt x="26745" y="33094"/>
                    </a:cubicBezTo>
                    <a:cubicBezTo>
                      <a:pt x="26954" y="33099"/>
                      <a:pt x="27162" y="33101"/>
                      <a:pt x="27372" y="33101"/>
                    </a:cubicBezTo>
                    <a:cubicBezTo>
                      <a:pt x="35461" y="33101"/>
                      <a:pt x="44313" y="29793"/>
                      <a:pt x="48340" y="22343"/>
                    </a:cubicBezTo>
                    <a:cubicBezTo>
                      <a:pt x="53129" y="13489"/>
                      <a:pt x="46911" y="4417"/>
                      <a:pt x="38034" y="1885"/>
                    </a:cubicBezTo>
                    <a:cubicBezTo>
                      <a:pt x="34023" y="741"/>
                      <a:pt x="29532" y="1"/>
                      <a:pt x="250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5"/>
              <p:cNvSpPr/>
              <p:nvPr/>
            </p:nvSpPr>
            <p:spPr>
              <a:xfrm>
                <a:off x="3689436" y="231633"/>
                <a:ext cx="177335" cy="177187"/>
              </a:xfrm>
              <a:custGeom>
                <a:avLst/>
                <a:gdLst/>
                <a:ahLst/>
                <a:cxnLst/>
                <a:rect l="l" t="t" r="r" b="b"/>
                <a:pathLst>
                  <a:path w="11976" h="11966" extrusionOk="0">
                    <a:moveTo>
                      <a:pt x="6387" y="1"/>
                    </a:moveTo>
                    <a:cubicBezTo>
                      <a:pt x="5846" y="1"/>
                      <a:pt x="5301" y="76"/>
                      <a:pt x="4772" y="230"/>
                    </a:cubicBezTo>
                    <a:cubicBezTo>
                      <a:pt x="3670" y="555"/>
                      <a:pt x="2699" y="1115"/>
                      <a:pt x="1901" y="1936"/>
                    </a:cubicBezTo>
                    <a:cubicBezTo>
                      <a:pt x="477" y="3403"/>
                      <a:pt x="1" y="5519"/>
                      <a:pt x="581" y="7462"/>
                    </a:cubicBezTo>
                    <a:cubicBezTo>
                      <a:pt x="1365" y="10085"/>
                      <a:pt x="4003" y="11966"/>
                      <a:pt x="6612" y="11966"/>
                    </a:cubicBezTo>
                    <a:cubicBezTo>
                      <a:pt x="7901" y="11966"/>
                      <a:pt x="9182" y="11507"/>
                      <a:pt x="10230" y="10451"/>
                    </a:cubicBezTo>
                    <a:cubicBezTo>
                      <a:pt x="11137" y="9538"/>
                      <a:pt x="11599" y="8275"/>
                      <a:pt x="11579" y="7017"/>
                    </a:cubicBezTo>
                    <a:cubicBezTo>
                      <a:pt x="11938" y="5984"/>
                      <a:pt x="11975" y="4864"/>
                      <a:pt x="11685" y="3811"/>
                    </a:cubicBezTo>
                    <a:cubicBezTo>
                      <a:pt x="11020" y="1412"/>
                      <a:pt x="8737" y="1"/>
                      <a:pt x="6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5"/>
              <p:cNvSpPr/>
              <p:nvPr/>
            </p:nvSpPr>
            <p:spPr>
              <a:xfrm>
                <a:off x="3363566" y="2410473"/>
                <a:ext cx="299037" cy="286333"/>
              </a:xfrm>
              <a:custGeom>
                <a:avLst/>
                <a:gdLst/>
                <a:ahLst/>
                <a:cxnLst/>
                <a:rect l="l" t="t" r="r" b="b"/>
                <a:pathLst>
                  <a:path w="20195" h="19337" extrusionOk="0">
                    <a:moveTo>
                      <a:pt x="9351" y="9203"/>
                    </a:moveTo>
                    <a:cubicBezTo>
                      <a:pt x="9402" y="9203"/>
                      <a:pt x="9479" y="9327"/>
                      <a:pt x="9584" y="9690"/>
                    </a:cubicBezTo>
                    <a:cubicBezTo>
                      <a:pt x="9698" y="9627"/>
                      <a:pt x="9822" y="9578"/>
                      <a:pt x="9951" y="9547"/>
                    </a:cubicBezTo>
                    <a:cubicBezTo>
                      <a:pt x="9962" y="9595"/>
                      <a:pt x="9980" y="9647"/>
                      <a:pt x="10006" y="9693"/>
                    </a:cubicBezTo>
                    <a:cubicBezTo>
                      <a:pt x="10008" y="9699"/>
                      <a:pt x="10006" y="9702"/>
                      <a:pt x="10008" y="9707"/>
                    </a:cubicBezTo>
                    <a:cubicBezTo>
                      <a:pt x="9995" y="9719"/>
                      <a:pt x="9981" y="9727"/>
                      <a:pt x="9968" y="9727"/>
                    </a:cubicBezTo>
                    <a:cubicBezTo>
                      <a:pt x="9962" y="9727"/>
                      <a:pt x="9956" y="9725"/>
                      <a:pt x="9951" y="9722"/>
                    </a:cubicBezTo>
                    <a:lnTo>
                      <a:pt x="9951" y="9722"/>
                    </a:lnTo>
                    <a:cubicBezTo>
                      <a:pt x="9960" y="9727"/>
                      <a:pt x="9764" y="9759"/>
                      <a:pt x="9612" y="9773"/>
                    </a:cubicBezTo>
                    <a:cubicBezTo>
                      <a:pt x="9603" y="9734"/>
                      <a:pt x="9598" y="9717"/>
                      <a:pt x="9597" y="9717"/>
                    </a:cubicBezTo>
                    <a:lnTo>
                      <a:pt x="9597" y="9717"/>
                    </a:lnTo>
                    <a:cubicBezTo>
                      <a:pt x="9596" y="9717"/>
                      <a:pt x="9597" y="9728"/>
                      <a:pt x="9598" y="9747"/>
                    </a:cubicBezTo>
                    <a:cubicBezTo>
                      <a:pt x="9601" y="9753"/>
                      <a:pt x="9604" y="9765"/>
                      <a:pt x="9606" y="9773"/>
                    </a:cubicBezTo>
                    <a:lnTo>
                      <a:pt x="9604" y="9773"/>
                    </a:lnTo>
                    <a:cubicBezTo>
                      <a:pt x="9604" y="9793"/>
                      <a:pt x="9606" y="9819"/>
                      <a:pt x="9609" y="9845"/>
                    </a:cubicBezTo>
                    <a:cubicBezTo>
                      <a:pt x="9546" y="9834"/>
                      <a:pt x="9506" y="9808"/>
                      <a:pt x="9503" y="9779"/>
                    </a:cubicBezTo>
                    <a:cubicBezTo>
                      <a:pt x="9449" y="9779"/>
                      <a:pt x="9414" y="9776"/>
                      <a:pt x="9431" y="9762"/>
                    </a:cubicBezTo>
                    <a:lnTo>
                      <a:pt x="9431" y="9762"/>
                    </a:lnTo>
                    <a:cubicBezTo>
                      <a:pt x="9416" y="9774"/>
                      <a:pt x="9402" y="9779"/>
                      <a:pt x="9389" y="9779"/>
                    </a:cubicBezTo>
                    <a:cubicBezTo>
                      <a:pt x="9254" y="9779"/>
                      <a:pt x="9241" y="9203"/>
                      <a:pt x="9351" y="9203"/>
                    </a:cubicBezTo>
                    <a:close/>
                    <a:moveTo>
                      <a:pt x="9691" y="1"/>
                    </a:moveTo>
                    <a:cubicBezTo>
                      <a:pt x="4767" y="1"/>
                      <a:pt x="192" y="3962"/>
                      <a:pt x="64" y="9369"/>
                    </a:cubicBezTo>
                    <a:cubicBezTo>
                      <a:pt x="0" y="12113"/>
                      <a:pt x="1272" y="14941"/>
                      <a:pt x="3457" y="16632"/>
                    </a:cubicBezTo>
                    <a:cubicBezTo>
                      <a:pt x="3997" y="17516"/>
                      <a:pt x="4867" y="18242"/>
                      <a:pt x="5986" y="18756"/>
                    </a:cubicBezTo>
                    <a:cubicBezTo>
                      <a:pt x="6865" y="19160"/>
                      <a:pt x="7782" y="19337"/>
                      <a:pt x="8700" y="19337"/>
                    </a:cubicBezTo>
                    <a:cubicBezTo>
                      <a:pt x="11056" y="19337"/>
                      <a:pt x="13423" y="18168"/>
                      <a:pt x="15196" y="16652"/>
                    </a:cubicBezTo>
                    <a:cubicBezTo>
                      <a:pt x="20194" y="12363"/>
                      <a:pt x="20143" y="4405"/>
                      <a:pt x="14068" y="1118"/>
                    </a:cubicBezTo>
                    <a:cubicBezTo>
                      <a:pt x="12650" y="351"/>
                      <a:pt x="11155" y="1"/>
                      <a:pt x="9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 name="Google Shape;524;p25"/>
            <p:cNvSpPr/>
            <p:nvPr/>
          </p:nvSpPr>
          <p:spPr>
            <a:xfrm>
              <a:off x="5368981" y="2423681"/>
              <a:ext cx="314334" cy="286732"/>
            </a:xfrm>
            <a:custGeom>
              <a:avLst/>
              <a:gdLst/>
              <a:ahLst/>
              <a:cxnLst/>
              <a:rect l="l" t="t" r="r" b="b"/>
              <a:pathLst>
                <a:path w="21228" h="19364" extrusionOk="0">
                  <a:moveTo>
                    <a:pt x="11529" y="1"/>
                  </a:moveTo>
                  <a:cubicBezTo>
                    <a:pt x="7135" y="1"/>
                    <a:pt x="3001" y="2865"/>
                    <a:pt x="1676" y="7365"/>
                  </a:cubicBezTo>
                  <a:cubicBezTo>
                    <a:pt x="0" y="13055"/>
                    <a:pt x="3943" y="19364"/>
                    <a:pt x="10011" y="19364"/>
                  </a:cubicBezTo>
                  <a:cubicBezTo>
                    <a:pt x="10210" y="19364"/>
                    <a:pt x="10412" y="19357"/>
                    <a:pt x="10616" y="19343"/>
                  </a:cubicBezTo>
                  <a:cubicBezTo>
                    <a:pt x="13100" y="19176"/>
                    <a:pt x="15448" y="18100"/>
                    <a:pt x="17001" y="16257"/>
                  </a:cubicBezTo>
                  <a:cubicBezTo>
                    <a:pt x="17271" y="16030"/>
                    <a:pt x="17526" y="15792"/>
                    <a:pt x="17770" y="15539"/>
                  </a:cubicBezTo>
                  <a:cubicBezTo>
                    <a:pt x="19932" y="13288"/>
                    <a:pt x="21227" y="10202"/>
                    <a:pt x="20641" y="7084"/>
                  </a:cubicBezTo>
                  <a:cubicBezTo>
                    <a:pt x="20102" y="4222"/>
                    <a:pt x="18144" y="1931"/>
                    <a:pt x="15488" y="808"/>
                  </a:cubicBezTo>
                  <a:cubicBezTo>
                    <a:pt x="14191" y="259"/>
                    <a:pt x="12848" y="1"/>
                    <a:pt x="11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 name="Google Shape;525;p25"/>
          <p:cNvGrpSpPr/>
          <p:nvPr/>
        </p:nvGrpSpPr>
        <p:grpSpPr>
          <a:xfrm>
            <a:off x="4441835" y="458474"/>
            <a:ext cx="4062988" cy="4082294"/>
            <a:chOff x="3357865" y="249653"/>
            <a:chExt cx="2395206" cy="2406587"/>
          </a:xfrm>
        </p:grpSpPr>
        <p:sp>
          <p:nvSpPr>
            <p:cNvPr id="526" name="Google Shape;526;p25"/>
            <p:cNvSpPr/>
            <p:nvPr/>
          </p:nvSpPr>
          <p:spPr>
            <a:xfrm>
              <a:off x="3357865" y="259781"/>
              <a:ext cx="2092433" cy="2389294"/>
            </a:xfrm>
            <a:custGeom>
              <a:avLst/>
              <a:gdLst/>
              <a:ahLst/>
              <a:cxnLst/>
              <a:rect l="l" t="t" r="r" b="b"/>
              <a:pathLst>
                <a:path w="141309" h="161357" extrusionOk="0">
                  <a:moveTo>
                    <a:pt x="101516" y="1"/>
                  </a:moveTo>
                  <a:cubicBezTo>
                    <a:pt x="100645" y="1"/>
                    <a:pt x="99762" y="334"/>
                    <a:pt x="99095" y="925"/>
                  </a:cubicBezTo>
                  <a:cubicBezTo>
                    <a:pt x="98346" y="1591"/>
                    <a:pt x="97841" y="2501"/>
                    <a:pt x="97559" y="3454"/>
                  </a:cubicBezTo>
                  <a:cubicBezTo>
                    <a:pt x="97278" y="4401"/>
                    <a:pt x="97066" y="5558"/>
                    <a:pt x="97318" y="6552"/>
                  </a:cubicBezTo>
                  <a:lnTo>
                    <a:pt x="97292" y="6595"/>
                  </a:lnTo>
                  <a:cubicBezTo>
                    <a:pt x="96919" y="6213"/>
                    <a:pt x="96529" y="5851"/>
                    <a:pt x="96118" y="5510"/>
                  </a:cubicBezTo>
                  <a:cubicBezTo>
                    <a:pt x="95122" y="4677"/>
                    <a:pt x="93954" y="3867"/>
                    <a:pt x="92650" y="3626"/>
                  </a:cubicBezTo>
                  <a:cubicBezTo>
                    <a:pt x="92447" y="3588"/>
                    <a:pt x="92245" y="3570"/>
                    <a:pt x="92045" y="3570"/>
                  </a:cubicBezTo>
                  <a:cubicBezTo>
                    <a:pt x="91001" y="3570"/>
                    <a:pt x="90022" y="4068"/>
                    <a:pt x="89337" y="4878"/>
                  </a:cubicBezTo>
                  <a:cubicBezTo>
                    <a:pt x="88453" y="5929"/>
                    <a:pt x="88143" y="7318"/>
                    <a:pt x="87907" y="8636"/>
                  </a:cubicBezTo>
                  <a:cubicBezTo>
                    <a:pt x="87669" y="9951"/>
                    <a:pt x="87491" y="11303"/>
                    <a:pt x="87506" y="12647"/>
                  </a:cubicBezTo>
                  <a:cubicBezTo>
                    <a:pt x="87471" y="12652"/>
                    <a:pt x="87440" y="12654"/>
                    <a:pt x="87411" y="12654"/>
                  </a:cubicBezTo>
                  <a:cubicBezTo>
                    <a:pt x="87140" y="12654"/>
                    <a:pt x="87090" y="12444"/>
                    <a:pt x="86911" y="12184"/>
                  </a:cubicBezTo>
                  <a:cubicBezTo>
                    <a:pt x="86552" y="11656"/>
                    <a:pt x="86119" y="11162"/>
                    <a:pt x="85611" y="10769"/>
                  </a:cubicBezTo>
                  <a:cubicBezTo>
                    <a:pt x="84941" y="10254"/>
                    <a:pt x="84164" y="9955"/>
                    <a:pt x="83365" y="9955"/>
                  </a:cubicBezTo>
                  <a:cubicBezTo>
                    <a:pt x="82959" y="9955"/>
                    <a:pt x="82547" y="10032"/>
                    <a:pt x="82140" y="10198"/>
                  </a:cubicBezTo>
                  <a:cubicBezTo>
                    <a:pt x="80816" y="10740"/>
                    <a:pt x="80013" y="11998"/>
                    <a:pt x="79562" y="13301"/>
                  </a:cubicBezTo>
                  <a:cubicBezTo>
                    <a:pt x="79097" y="14645"/>
                    <a:pt x="78815" y="16103"/>
                    <a:pt x="78784" y="17527"/>
                  </a:cubicBezTo>
                  <a:cubicBezTo>
                    <a:pt x="78767" y="18340"/>
                    <a:pt x="78827" y="19144"/>
                    <a:pt x="79048" y="19930"/>
                  </a:cubicBezTo>
                  <a:cubicBezTo>
                    <a:pt x="79209" y="20499"/>
                    <a:pt x="79453" y="21234"/>
                    <a:pt x="79935" y="21633"/>
                  </a:cubicBezTo>
                  <a:cubicBezTo>
                    <a:pt x="79450" y="21676"/>
                    <a:pt x="78973" y="21773"/>
                    <a:pt x="78508" y="21925"/>
                  </a:cubicBezTo>
                  <a:cubicBezTo>
                    <a:pt x="77213" y="22347"/>
                    <a:pt x="76114" y="23280"/>
                    <a:pt x="75290" y="24343"/>
                  </a:cubicBezTo>
                  <a:cubicBezTo>
                    <a:pt x="74868" y="24882"/>
                    <a:pt x="74503" y="25465"/>
                    <a:pt x="74156" y="26054"/>
                  </a:cubicBezTo>
                  <a:cubicBezTo>
                    <a:pt x="73811" y="26637"/>
                    <a:pt x="73424" y="27239"/>
                    <a:pt x="73171" y="27865"/>
                  </a:cubicBezTo>
                  <a:cubicBezTo>
                    <a:pt x="72878" y="28592"/>
                    <a:pt x="73036" y="29240"/>
                    <a:pt x="73343" y="29921"/>
                  </a:cubicBezTo>
                  <a:cubicBezTo>
                    <a:pt x="72502" y="30041"/>
                    <a:pt x="71698" y="30561"/>
                    <a:pt x="71067" y="31107"/>
                  </a:cubicBezTo>
                  <a:cubicBezTo>
                    <a:pt x="70194" y="31856"/>
                    <a:pt x="69488" y="32841"/>
                    <a:pt x="69086" y="33920"/>
                  </a:cubicBezTo>
                  <a:cubicBezTo>
                    <a:pt x="68687" y="35002"/>
                    <a:pt x="68474" y="36263"/>
                    <a:pt x="68684" y="37411"/>
                  </a:cubicBezTo>
                  <a:cubicBezTo>
                    <a:pt x="68776" y="37913"/>
                    <a:pt x="68997" y="38379"/>
                    <a:pt x="69293" y="38795"/>
                  </a:cubicBezTo>
                  <a:cubicBezTo>
                    <a:pt x="68787" y="39197"/>
                    <a:pt x="68328" y="39665"/>
                    <a:pt x="67900" y="40147"/>
                  </a:cubicBezTo>
                  <a:cubicBezTo>
                    <a:pt x="67050" y="41120"/>
                    <a:pt x="66384" y="42243"/>
                    <a:pt x="65942" y="43457"/>
                  </a:cubicBezTo>
                  <a:cubicBezTo>
                    <a:pt x="65532" y="44583"/>
                    <a:pt x="64943" y="46314"/>
                    <a:pt x="65589" y="47428"/>
                  </a:cubicBezTo>
                  <a:cubicBezTo>
                    <a:pt x="65718" y="47643"/>
                    <a:pt x="65873" y="47841"/>
                    <a:pt x="66051" y="48016"/>
                  </a:cubicBezTo>
                  <a:cubicBezTo>
                    <a:pt x="65994" y="48071"/>
                    <a:pt x="65939" y="48125"/>
                    <a:pt x="65888" y="48174"/>
                  </a:cubicBezTo>
                  <a:cubicBezTo>
                    <a:pt x="65334" y="48685"/>
                    <a:pt x="64831" y="49245"/>
                    <a:pt x="64378" y="49848"/>
                  </a:cubicBezTo>
                  <a:cubicBezTo>
                    <a:pt x="63485" y="51036"/>
                    <a:pt x="63155" y="52305"/>
                    <a:pt x="63212" y="53784"/>
                  </a:cubicBezTo>
                  <a:cubicBezTo>
                    <a:pt x="63261" y="55104"/>
                    <a:pt x="63313" y="56698"/>
                    <a:pt x="64352" y="57654"/>
                  </a:cubicBezTo>
                  <a:cubicBezTo>
                    <a:pt x="64484" y="57774"/>
                    <a:pt x="64630" y="57878"/>
                    <a:pt x="64785" y="57967"/>
                  </a:cubicBezTo>
                  <a:cubicBezTo>
                    <a:pt x="64401" y="58383"/>
                    <a:pt x="64381" y="59239"/>
                    <a:pt x="64309" y="59747"/>
                  </a:cubicBezTo>
                  <a:cubicBezTo>
                    <a:pt x="64203" y="60505"/>
                    <a:pt x="64131" y="61263"/>
                    <a:pt x="64082" y="62026"/>
                  </a:cubicBezTo>
                  <a:cubicBezTo>
                    <a:pt x="64002" y="63410"/>
                    <a:pt x="63993" y="64797"/>
                    <a:pt x="64056" y="66180"/>
                  </a:cubicBezTo>
                  <a:cubicBezTo>
                    <a:pt x="62994" y="66597"/>
                    <a:pt x="61963" y="67085"/>
                    <a:pt x="60930" y="67567"/>
                  </a:cubicBezTo>
                  <a:cubicBezTo>
                    <a:pt x="60376" y="67825"/>
                    <a:pt x="59827" y="68098"/>
                    <a:pt x="59282" y="68377"/>
                  </a:cubicBezTo>
                  <a:cubicBezTo>
                    <a:pt x="58820" y="68609"/>
                    <a:pt x="58297" y="68807"/>
                    <a:pt x="57849" y="69089"/>
                  </a:cubicBezTo>
                  <a:cubicBezTo>
                    <a:pt x="57812" y="69060"/>
                    <a:pt x="57777" y="69031"/>
                    <a:pt x="57743" y="69002"/>
                  </a:cubicBezTo>
                  <a:cubicBezTo>
                    <a:pt x="57353" y="68675"/>
                    <a:pt x="56902" y="68408"/>
                    <a:pt x="56474" y="68127"/>
                  </a:cubicBezTo>
                  <a:cubicBezTo>
                    <a:pt x="55607" y="67561"/>
                    <a:pt x="54726" y="67030"/>
                    <a:pt x="53841" y="66493"/>
                  </a:cubicBezTo>
                  <a:cubicBezTo>
                    <a:pt x="53785" y="66459"/>
                    <a:pt x="53720" y="66440"/>
                    <a:pt x="53654" y="66440"/>
                  </a:cubicBezTo>
                  <a:cubicBezTo>
                    <a:pt x="53626" y="66440"/>
                    <a:pt x="53599" y="66443"/>
                    <a:pt x="53572" y="66450"/>
                  </a:cubicBezTo>
                  <a:cubicBezTo>
                    <a:pt x="53006" y="66051"/>
                    <a:pt x="52443" y="65646"/>
                    <a:pt x="51884" y="65239"/>
                  </a:cubicBezTo>
                  <a:cubicBezTo>
                    <a:pt x="51263" y="64785"/>
                    <a:pt x="50615" y="64377"/>
                    <a:pt x="49974" y="63955"/>
                  </a:cubicBezTo>
                  <a:cubicBezTo>
                    <a:pt x="49905" y="63881"/>
                    <a:pt x="49834" y="63809"/>
                    <a:pt x="49759" y="63743"/>
                  </a:cubicBezTo>
                  <a:cubicBezTo>
                    <a:pt x="49415" y="63444"/>
                    <a:pt x="49024" y="63192"/>
                    <a:pt x="48657" y="62919"/>
                  </a:cubicBezTo>
                  <a:cubicBezTo>
                    <a:pt x="47942" y="62391"/>
                    <a:pt x="47230" y="61857"/>
                    <a:pt x="46524" y="61317"/>
                  </a:cubicBezTo>
                  <a:cubicBezTo>
                    <a:pt x="45131" y="60258"/>
                    <a:pt x="43759" y="59170"/>
                    <a:pt x="42421" y="58044"/>
                  </a:cubicBezTo>
                  <a:cubicBezTo>
                    <a:pt x="39751" y="55793"/>
                    <a:pt x="37222" y="53379"/>
                    <a:pt x="34962" y="50715"/>
                  </a:cubicBezTo>
                  <a:cubicBezTo>
                    <a:pt x="30461" y="45412"/>
                    <a:pt x="27211" y="39177"/>
                    <a:pt x="24573" y="32775"/>
                  </a:cubicBezTo>
                  <a:cubicBezTo>
                    <a:pt x="23832" y="30980"/>
                    <a:pt x="23143" y="29169"/>
                    <a:pt x="22440" y="27363"/>
                  </a:cubicBezTo>
                  <a:cubicBezTo>
                    <a:pt x="22078" y="26433"/>
                    <a:pt x="21713" y="25505"/>
                    <a:pt x="21349" y="24578"/>
                  </a:cubicBezTo>
                  <a:cubicBezTo>
                    <a:pt x="20987" y="23657"/>
                    <a:pt x="20668" y="22703"/>
                    <a:pt x="20209" y="21825"/>
                  </a:cubicBezTo>
                  <a:cubicBezTo>
                    <a:pt x="20116" y="21644"/>
                    <a:pt x="19964" y="21566"/>
                    <a:pt x="19814" y="21566"/>
                  </a:cubicBezTo>
                  <a:cubicBezTo>
                    <a:pt x="19574" y="21566"/>
                    <a:pt x="19341" y="21767"/>
                    <a:pt x="19371" y="22057"/>
                  </a:cubicBezTo>
                  <a:lnTo>
                    <a:pt x="19356" y="22057"/>
                  </a:lnTo>
                  <a:cubicBezTo>
                    <a:pt x="19405" y="22281"/>
                    <a:pt x="19460" y="22505"/>
                    <a:pt x="19520" y="22729"/>
                  </a:cubicBezTo>
                  <a:cubicBezTo>
                    <a:pt x="19488" y="22747"/>
                    <a:pt x="19460" y="22767"/>
                    <a:pt x="19437" y="22792"/>
                  </a:cubicBezTo>
                  <a:cubicBezTo>
                    <a:pt x="18923" y="23384"/>
                    <a:pt x="19003" y="24515"/>
                    <a:pt x="18983" y="25253"/>
                  </a:cubicBezTo>
                  <a:cubicBezTo>
                    <a:pt x="18963" y="26197"/>
                    <a:pt x="19003" y="27139"/>
                    <a:pt x="19104" y="28078"/>
                  </a:cubicBezTo>
                  <a:cubicBezTo>
                    <a:pt x="19181" y="28856"/>
                    <a:pt x="19276" y="29660"/>
                    <a:pt x="19454" y="30438"/>
                  </a:cubicBezTo>
                  <a:cubicBezTo>
                    <a:pt x="18420" y="29034"/>
                    <a:pt x="17444" y="27593"/>
                    <a:pt x="16526" y="26111"/>
                  </a:cubicBezTo>
                  <a:cubicBezTo>
                    <a:pt x="15581" y="24575"/>
                    <a:pt x="14769" y="22968"/>
                    <a:pt x="14034" y="21320"/>
                  </a:cubicBezTo>
                  <a:cubicBezTo>
                    <a:pt x="13296" y="19657"/>
                    <a:pt x="12722" y="17932"/>
                    <a:pt x="12004" y="16264"/>
                  </a:cubicBezTo>
                  <a:cubicBezTo>
                    <a:pt x="11962" y="16166"/>
                    <a:pt x="11879" y="16123"/>
                    <a:pt x="11795" y="16123"/>
                  </a:cubicBezTo>
                  <a:cubicBezTo>
                    <a:pt x="11666" y="16123"/>
                    <a:pt x="11535" y="16225"/>
                    <a:pt x="11550" y="16387"/>
                  </a:cubicBezTo>
                  <a:cubicBezTo>
                    <a:pt x="11576" y="16629"/>
                    <a:pt x="11608" y="16870"/>
                    <a:pt x="11645" y="17108"/>
                  </a:cubicBezTo>
                  <a:cubicBezTo>
                    <a:pt x="11550" y="17120"/>
                    <a:pt x="11464" y="17163"/>
                    <a:pt x="11401" y="17234"/>
                  </a:cubicBezTo>
                  <a:cubicBezTo>
                    <a:pt x="11189" y="17476"/>
                    <a:pt x="11180" y="17763"/>
                    <a:pt x="11146" y="18064"/>
                  </a:cubicBezTo>
                  <a:cubicBezTo>
                    <a:pt x="11111" y="18383"/>
                    <a:pt x="11097" y="18699"/>
                    <a:pt x="11085" y="19020"/>
                  </a:cubicBezTo>
                  <a:cubicBezTo>
                    <a:pt x="11077" y="19215"/>
                    <a:pt x="11068" y="19413"/>
                    <a:pt x="11059" y="19611"/>
                  </a:cubicBezTo>
                  <a:cubicBezTo>
                    <a:pt x="10428" y="19095"/>
                    <a:pt x="9676" y="18681"/>
                    <a:pt x="8860" y="18661"/>
                  </a:cubicBezTo>
                  <a:cubicBezTo>
                    <a:pt x="8842" y="18661"/>
                    <a:pt x="8824" y="18661"/>
                    <a:pt x="8807" y="18661"/>
                  </a:cubicBezTo>
                  <a:cubicBezTo>
                    <a:pt x="7690" y="18661"/>
                    <a:pt x="6902" y="19539"/>
                    <a:pt x="6724" y="20602"/>
                  </a:cubicBezTo>
                  <a:cubicBezTo>
                    <a:pt x="6569" y="21521"/>
                    <a:pt x="6874" y="22459"/>
                    <a:pt x="7207" y="23349"/>
                  </a:cubicBezTo>
                  <a:cubicBezTo>
                    <a:pt x="6811" y="23012"/>
                    <a:pt x="6358" y="22775"/>
                    <a:pt x="5888" y="22775"/>
                  </a:cubicBezTo>
                  <a:cubicBezTo>
                    <a:pt x="5577" y="22775"/>
                    <a:pt x="5259" y="22879"/>
                    <a:pt x="4944" y="23125"/>
                  </a:cubicBezTo>
                  <a:cubicBezTo>
                    <a:pt x="4270" y="23654"/>
                    <a:pt x="4169" y="24538"/>
                    <a:pt x="4178" y="25339"/>
                  </a:cubicBezTo>
                  <a:cubicBezTo>
                    <a:pt x="4195" y="26252"/>
                    <a:pt x="4298" y="27162"/>
                    <a:pt x="4485" y="28058"/>
                  </a:cubicBezTo>
                  <a:cubicBezTo>
                    <a:pt x="4858" y="29889"/>
                    <a:pt x="5519" y="31643"/>
                    <a:pt x="6322" y="33329"/>
                  </a:cubicBezTo>
                  <a:cubicBezTo>
                    <a:pt x="6460" y="33621"/>
                    <a:pt x="6610" y="33914"/>
                    <a:pt x="6756" y="34210"/>
                  </a:cubicBezTo>
                  <a:cubicBezTo>
                    <a:pt x="6442" y="34144"/>
                    <a:pt x="6123" y="34112"/>
                    <a:pt x="5804" y="34112"/>
                  </a:cubicBezTo>
                  <a:cubicBezTo>
                    <a:pt x="5790" y="34112"/>
                    <a:pt x="5777" y="34112"/>
                    <a:pt x="5763" y="34112"/>
                  </a:cubicBezTo>
                  <a:cubicBezTo>
                    <a:pt x="5320" y="33953"/>
                    <a:pt x="4865" y="33837"/>
                    <a:pt x="4423" y="33837"/>
                  </a:cubicBezTo>
                  <a:cubicBezTo>
                    <a:pt x="3894" y="33837"/>
                    <a:pt x="3385" y="34004"/>
                    <a:pt x="2941" y="34466"/>
                  </a:cubicBezTo>
                  <a:cubicBezTo>
                    <a:pt x="2085" y="35356"/>
                    <a:pt x="1827" y="36785"/>
                    <a:pt x="1824" y="37974"/>
                  </a:cubicBezTo>
                  <a:cubicBezTo>
                    <a:pt x="1815" y="40035"/>
                    <a:pt x="2619" y="41907"/>
                    <a:pt x="3667" y="43632"/>
                  </a:cubicBezTo>
                  <a:lnTo>
                    <a:pt x="3569" y="43612"/>
                  </a:lnTo>
                  <a:cubicBezTo>
                    <a:pt x="3114" y="43508"/>
                    <a:pt x="2621" y="43439"/>
                    <a:pt x="2137" y="43439"/>
                  </a:cubicBezTo>
                  <a:cubicBezTo>
                    <a:pt x="1928" y="43439"/>
                    <a:pt x="1721" y="43452"/>
                    <a:pt x="1519" y="43480"/>
                  </a:cubicBezTo>
                  <a:cubicBezTo>
                    <a:pt x="1" y="43693"/>
                    <a:pt x="308" y="45613"/>
                    <a:pt x="721" y="46627"/>
                  </a:cubicBezTo>
                  <a:cubicBezTo>
                    <a:pt x="1267" y="47962"/>
                    <a:pt x="2025" y="49236"/>
                    <a:pt x="2765" y="50471"/>
                  </a:cubicBezTo>
                  <a:cubicBezTo>
                    <a:pt x="2932" y="50746"/>
                    <a:pt x="3101" y="51022"/>
                    <a:pt x="3274" y="51295"/>
                  </a:cubicBezTo>
                  <a:cubicBezTo>
                    <a:pt x="2817" y="51464"/>
                    <a:pt x="2576" y="51941"/>
                    <a:pt x="2441" y="52409"/>
                  </a:cubicBezTo>
                  <a:cubicBezTo>
                    <a:pt x="2220" y="53161"/>
                    <a:pt x="2033" y="53930"/>
                    <a:pt x="1861" y="54697"/>
                  </a:cubicBezTo>
                  <a:cubicBezTo>
                    <a:pt x="1695" y="55423"/>
                    <a:pt x="1465" y="56207"/>
                    <a:pt x="1557" y="56959"/>
                  </a:cubicBezTo>
                  <a:cubicBezTo>
                    <a:pt x="1649" y="57688"/>
                    <a:pt x="2079" y="58211"/>
                    <a:pt x="2613" y="58676"/>
                  </a:cubicBezTo>
                  <a:cubicBezTo>
                    <a:pt x="3130" y="59127"/>
                    <a:pt x="3667" y="59557"/>
                    <a:pt x="4204" y="59985"/>
                  </a:cubicBezTo>
                  <a:cubicBezTo>
                    <a:pt x="4181" y="60014"/>
                    <a:pt x="4158" y="60042"/>
                    <a:pt x="4138" y="60077"/>
                  </a:cubicBezTo>
                  <a:cubicBezTo>
                    <a:pt x="3808" y="60668"/>
                    <a:pt x="3655" y="61458"/>
                    <a:pt x="3523" y="62118"/>
                  </a:cubicBezTo>
                  <a:cubicBezTo>
                    <a:pt x="3242" y="63533"/>
                    <a:pt x="3259" y="65087"/>
                    <a:pt x="3965" y="66378"/>
                  </a:cubicBezTo>
                  <a:cubicBezTo>
                    <a:pt x="4654" y="67633"/>
                    <a:pt x="5809" y="68494"/>
                    <a:pt x="6977" y="69272"/>
                  </a:cubicBezTo>
                  <a:cubicBezTo>
                    <a:pt x="7365" y="69534"/>
                    <a:pt x="7758" y="69772"/>
                    <a:pt x="8160" y="69990"/>
                  </a:cubicBezTo>
                  <a:cubicBezTo>
                    <a:pt x="8008" y="70346"/>
                    <a:pt x="7910" y="70745"/>
                    <a:pt x="7818" y="71110"/>
                  </a:cubicBezTo>
                  <a:cubicBezTo>
                    <a:pt x="7706" y="71517"/>
                    <a:pt x="7634" y="71937"/>
                    <a:pt x="7606" y="72359"/>
                  </a:cubicBezTo>
                  <a:cubicBezTo>
                    <a:pt x="7554" y="73200"/>
                    <a:pt x="7698" y="74027"/>
                    <a:pt x="8131" y="74759"/>
                  </a:cubicBezTo>
                  <a:cubicBezTo>
                    <a:pt x="8568" y="75491"/>
                    <a:pt x="9239" y="75976"/>
                    <a:pt x="10066" y="76188"/>
                  </a:cubicBezTo>
                  <a:cubicBezTo>
                    <a:pt x="10422" y="76284"/>
                    <a:pt x="10787" y="76334"/>
                    <a:pt x="11155" y="76334"/>
                  </a:cubicBezTo>
                  <a:cubicBezTo>
                    <a:pt x="11194" y="76334"/>
                    <a:pt x="11233" y="76333"/>
                    <a:pt x="11272" y="76332"/>
                  </a:cubicBezTo>
                  <a:lnTo>
                    <a:pt x="11272" y="76332"/>
                  </a:lnTo>
                  <a:cubicBezTo>
                    <a:pt x="11160" y="76895"/>
                    <a:pt x="11177" y="77497"/>
                    <a:pt x="11240" y="78020"/>
                  </a:cubicBezTo>
                  <a:cubicBezTo>
                    <a:pt x="11278" y="78307"/>
                    <a:pt x="11338" y="78588"/>
                    <a:pt x="11418" y="78867"/>
                  </a:cubicBezTo>
                  <a:cubicBezTo>
                    <a:pt x="11258" y="79102"/>
                    <a:pt x="11398" y="79441"/>
                    <a:pt x="11476" y="79682"/>
                  </a:cubicBezTo>
                  <a:cubicBezTo>
                    <a:pt x="11657" y="80248"/>
                    <a:pt x="11978" y="80782"/>
                    <a:pt x="12328" y="81255"/>
                  </a:cubicBezTo>
                  <a:cubicBezTo>
                    <a:pt x="12667" y="81715"/>
                    <a:pt x="13078" y="82209"/>
                    <a:pt x="13549" y="82536"/>
                  </a:cubicBezTo>
                  <a:cubicBezTo>
                    <a:pt x="13795" y="82711"/>
                    <a:pt x="14054" y="82863"/>
                    <a:pt x="14321" y="82998"/>
                  </a:cubicBezTo>
                  <a:cubicBezTo>
                    <a:pt x="14378" y="83027"/>
                    <a:pt x="14438" y="83050"/>
                    <a:pt x="14502" y="83064"/>
                  </a:cubicBezTo>
                  <a:cubicBezTo>
                    <a:pt x="14728" y="83257"/>
                    <a:pt x="14967" y="83437"/>
                    <a:pt x="15211" y="83604"/>
                  </a:cubicBezTo>
                  <a:cubicBezTo>
                    <a:pt x="15139" y="83762"/>
                    <a:pt x="15099" y="83946"/>
                    <a:pt x="15061" y="84115"/>
                  </a:cubicBezTo>
                  <a:cubicBezTo>
                    <a:pt x="14978" y="84459"/>
                    <a:pt x="14944" y="84815"/>
                    <a:pt x="14952" y="85171"/>
                  </a:cubicBezTo>
                  <a:cubicBezTo>
                    <a:pt x="14981" y="85938"/>
                    <a:pt x="15380" y="86595"/>
                    <a:pt x="16078" y="86926"/>
                  </a:cubicBezTo>
                  <a:cubicBezTo>
                    <a:pt x="16436" y="87093"/>
                    <a:pt x="16849" y="87167"/>
                    <a:pt x="17261" y="87167"/>
                  </a:cubicBezTo>
                  <a:cubicBezTo>
                    <a:pt x="17569" y="87167"/>
                    <a:pt x="17875" y="87126"/>
                    <a:pt x="18156" y="87052"/>
                  </a:cubicBezTo>
                  <a:cubicBezTo>
                    <a:pt x="18441" y="86983"/>
                    <a:pt x="18716" y="86888"/>
                    <a:pt x="18983" y="86768"/>
                  </a:cubicBezTo>
                  <a:lnTo>
                    <a:pt x="18983" y="86768"/>
                  </a:lnTo>
                  <a:cubicBezTo>
                    <a:pt x="18914" y="86946"/>
                    <a:pt x="18860" y="87126"/>
                    <a:pt x="18814" y="87313"/>
                  </a:cubicBezTo>
                  <a:cubicBezTo>
                    <a:pt x="18604" y="88134"/>
                    <a:pt x="18392" y="89107"/>
                    <a:pt x="18596" y="89946"/>
                  </a:cubicBezTo>
                  <a:cubicBezTo>
                    <a:pt x="18776" y="90695"/>
                    <a:pt x="19368" y="91370"/>
                    <a:pt x="20172" y="91439"/>
                  </a:cubicBezTo>
                  <a:cubicBezTo>
                    <a:pt x="20215" y="91442"/>
                    <a:pt x="20259" y="91444"/>
                    <a:pt x="20303" y="91444"/>
                  </a:cubicBezTo>
                  <a:cubicBezTo>
                    <a:pt x="20464" y="91444"/>
                    <a:pt x="20624" y="91419"/>
                    <a:pt x="20777" y="91370"/>
                  </a:cubicBezTo>
                  <a:lnTo>
                    <a:pt x="20777" y="91370"/>
                  </a:lnTo>
                  <a:cubicBezTo>
                    <a:pt x="20645" y="92056"/>
                    <a:pt x="20683" y="92765"/>
                    <a:pt x="20964" y="93448"/>
                  </a:cubicBezTo>
                  <a:cubicBezTo>
                    <a:pt x="21162" y="93928"/>
                    <a:pt x="21495" y="94353"/>
                    <a:pt x="21940" y="94617"/>
                  </a:cubicBezTo>
                  <a:cubicBezTo>
                    <a:pt x="21917" y="94749"/>
                    <a:pt x="21940" y="94887"/>
                    <a:pt x="22006" y="95001"/>
                  </a:cubicBezTo>
                  <a:cubicBezTo>
                    <a:pt x="22064" y="95108"/>
                    <a:pt x="22155" y="95188"/>
                    <a:pt x="22267" y="95234"/>
                  </a:cubicBezTo>
                  <a:lnTo>
                    <a:pt x="22405" y="95271"/>
                  </a:lnTo>
                  <a:cubicBezTo>
                    <a:pt x="22432" y="95275"/>
                    <a:pt x="22459" y="95277"/>
                    <a:pt x="22486" y="95277"/>
                  </a:cubicBezTo>
                  <a:cubicBezTo>
                    <a:pt x="22559" y="95277"/>
                    <a:pt x="22631" y="95263"/>
                    <a:pt x="22698" y="95234"/>
                  </a:cubicBezTo>
                  <a:cubicBezTo>
                    <a:pt x="22796" y="95205"/>
                    <a:pt x="22893" y="95171"/>
                    <a:pt x="22991" y="95133"/>
                  </a:cubicBezTo>
                  <a:lnTo>
                    <a:pt x="22991" y="95133"/>
                  </a:lnTo>
                  <a:cubicBezTo>
                    <a:pt x="22965" y="95277"/>
                    <a:pt x="22954" y="95421"/>
                    <a:pt x="22948" y="95564"/>
                  </a:cubicBezTo>
                  <a:cubicBezTo>
                    <a:pt x="22936" y="96075"/>
                    <a:pt x="23014" y="96595"/>
                    <a:pt x="23298" y="97028"/>
                  </a:cubicBezTo>
                  <a:cubicBezTo>
                    <a:pt x="23565" y="97433"/>
                    <a:pt x="24004" y="97691"/>
                    <a:pt x="24464" y="97815"/>
                  </a:cubicBezTo>
                  <a:cubicBezTo>
                    <a:pt x="24722" y="97885"/>
                    <a:pt x="24991" y="97915"/>
                    <a:pt x="25264" y="97915"/>
                  </a:cubicBezTo>
                  <a:cubicBezTo>
                    <a:pt x="25955" y="97915"/>
                    <a:pt x="26671" y="97721"/>
                    <a:pt x="27289" y="97485"/>
                  </a:cubicBezTo>
                  <a:cubicBezTo>
                    <a:pt x="27412" y="97436"/>
                    <a:pt x="27535" y="97381"/>
                    <a:pt x="27659" y="97321"/>
                  </a:cubicBezTo>
                  <a:lnTo>
                    <a:pt x="27659" y="97321"/>
                  </a:lnTo>
                  <a:cubicBezTo>
                    <a:pt x="27650" y="97364"/>
                    <a:pt x="27642" y="97404"/>
                    <a:pt x="27636" y="97447"/>
                  </a:cubicBezTo>
                  <a:cubicBezTo>
                    <a:pt x="27533" y="98248"/>
                    <a:pt x="27584" y="99230"/>
                    <a:pt x="27958" y="99962"/>
                  </a:cubicBezTo>
                  <a:cubicBezTo>
                    <a:pt x="28291" y="100619"/>
                    <a:pt x="28856" y="100962"/>
                    <a:pt x="29509" y="100962"/>
                  </a:cubicBezTo>
                  <a:cubicBezTo>
                    <a:pt x="29732" y="100962"/>
                    <a:pt x="29965" y="100922"/>
                    <a:pt x="30203" y="100841"/>
                  </a:cubicBezTo>
                  <a:cubicBezTo>
                    <a:pt x="30889" y="100605"/>
                    <a:pt x="31552" y="100183"/>
                    <a:pt x="32158" y="99750"/>
                  </a:cubicBezTo>
                  <a:lnTo>
                    <a:pt x="32158" y="99750"/>
                  </a:lnTo>
                  <a:cubicBezTo>
                    <a:pt x="32086" y="99925"/>
                    <a:pt x="32014" y="100100"/>
                    <a:pt x="31939" y="100272"/>
                  </a:cubicBezTo>
                  <a:cubicBezTo>
                    <a:pt x="31664" y="100918"/>
                    <a:pt x="31385" y="101559"/>
                    <a:pt x="31115" y="102204"/>
                  </a:cubicBezTo>
                  <a:cubicBezTo>
                    <a:pt x="30892" y="102733"/>
                    <a:pt x="30699" y="103373"/>
                    <a:pt x="30923" y="103933"/>
                  </a:cubicBezTo>
                  <a:cubicBezTo>
                    <a:pt x="31206" y="104642"/>
                    <a:pt x="31967" y="104820"/>
                    <a:pt x="32730" y="104820"/>
                  </a:cubicBezTo>
                  <a:cubicBezTo>
                    <a:pt x="33165" y="104820"/>
                    <a:pt x="33601" y="104762"/>
                    <a:pt x="33949" y="104711"/>
                  </a:cubicBezTo>
                  <a:cubicBezTo>
                    <a:pt x="34543" y="104622"/>
                    <a:pt x="35126" y="104464"/>
                    <a:pt x="35686" y="104240"/>
                  </a:cubicBezTo>
                  <a:cubicBezTo>
                    <a:pt x="35703" y="104274"/>
                    <a:pt x="35723" y="104306"/>
                    <a:pt x="35749" y="104332"/>
                  </a:cubicBezTo>
                  <a:cubicBezTo>
                    <a:pt x="35821" y="104404"/>
                    <a:pt x="35901" y="104421"/>
                    <a:pt x="36002" y="104421"/>
                  </a:cubicBezTo>
                  <a:lnTo>
                    <a:pt x="36114" y="104421"/>
                  </a:lnTo>
                  <a:cubicBezTo>
                    <a:pt x="36180" y="104412"/>
                    <a:pt x="36243" y="104395"/>
                    <a:pt x="36300" y="104363"/>
                  </a:cubicBezTo>
                  <a:cubicBezTo>
                    <a:pt x="36404" y="104315"/>
                    <a:pt x="36504" y="104260"/>
                    <a:pt x="36599" y="104200"/>
                  </a:cubicBezTo>
                  <a:cubicBezTo>
                    <a:pt x="36731" y="104111"/>
                    <a:pt x="36860" y="104016"/>
                    <a:pt x="36981" y="103913"/>
                  </a:cubicBezTo>
                  <a:cubicBezTo>
                    <a:pt x="36995" y="103901"/>
                    <a:pt x="37007" y="103887"/>
                    <a:pt x="37018" y="103875"/>
                  </a:cubicBezTo>
                  <a:cubicBezTo>
                    <a:pt x="37052" y="104266"/>
                    <a:pt x="37216" y="104642"/>
                    <a:pt x="37518" y="104900"/>
                  </a:cubicBezTo>
                  <a:cubicBezTo>
                    <a:pt x="37792" y="105136"/>
                    <a:pt x="38101" y="105224"/>
                    <a:pt x="38419" y="105224"/>
                  </a:cubicBezTo>
                  <a:cubicBezTo>
                    <a:pt x="38743" y="105224"/>
                    <a:pt x="39078" y="105133"/>
                    <a:pt x="39395" y="105015"/>
                  </a:cubicBezTo>
                  <a:cubicBezTo>
                    <a:pt x="39608" y="104938"/>
                    <a:pt x="39817" y="104851"/>
                    <a:pt x="40024" y="104757"/>
                  </a:cubicBezTo>
                  <a:lnTo>
                    <a:pt x="40024" y="104757"/>
                  </a:lnTo>
                  <a:cubicBezTo>
                    <a:pt x="39987" y="104851"/>
                    <a:pt x="39946" y="104946"/>
                    <a:pt x="39912" y="105041"/>
                  </a:cubicBezTo>
                  <a:cubicBezTo>
                    <a:pt x="39676" y="105713"/>
                    <a:pt x="39395" y="106540"/>
                    <a:pt x="40044" y="107076"/>
                  </a:cubicBezTo>
                  <a:cubicBezTo>
                    <a:pt x="40425" y="107391"/>
                    <a:pt x="40856" y="107513"/>
                    <a:pt x="41305" y="107513"/>
                  </a:cubicBezTo>
                  <a:cubicBezTo>
                    <a:pt x="42305" y="107513"/>
                    <a:pt x="43392" y="106910"/>
                    <a:pt x="44198" y="106499"/>
                  </a:cubicBezTo>
                  <a:cubicBezTo>
                    <a:pt x="45636" y="105767"/>
                    <a:pt x="47035" y="104949"/>
                    <a:pt x="48381" y="104056"/>
                  </a:cubicBezTo>
                  <a:cubicBezTo>
                    <a:pt x="48622" y="103895"/>
                    <a:pt x="48863" y="103729"/>
                    <a:pt x="49105" y="103565"/>
                  </a:cubicBezTo>
                  <a:lnTo>
                    <a:pt x="49105" y="103565"/>
                  </a:lnTo>
                  <a:cubicBezTo>
                    <a:pt x="48964" y="103959"/>
                    <a:pt x="48849" y="104361"/>
                    <a:pt x="48763" y="104771"/>
                  </a:cubicBezTo>
                  <a:cubicBezTo>
                    <a:pt x="48639" y="105360"/>
                    <a:pt x="48582" y="105962"/>
                    <a:pt x="48593" y="106565"/>
                  </a:cubicBezTo>
                  <a:cubicBezTo>
                    <a:pt x="48599" y="107140"/>
                    <a:pt x="48628" y="107754"/>
                    <a:pt x="49156" y="108101"/>
                  </a:cubicBezTo>
                  <a:cubicBezTo>
                    <a:pt x="49564" y="108368"/>
                    <a:pt x="50152" y="108403"/>
                    <a:pt x="50629" y="108417"/>
                  </a:cubicBezTo>
                  <a:cubicBezTo>
                    <a:pt x="50678" y="108418"/>
                    <a:pt x="50727" y="108419"/>
                    <a:pt x="50776" y="108419"/>
                  </a:cubicBezTo>
                  <a:cubicBezTo>
                    <a:pt x="51258" y="108419"/>
                    <a:pt x="51739" y="108355"/>
                    <a:pt x="52205" y="108228"/>
                  </a:cubicBezTo>
                  <a:cubicBezTo>
                    <a:pt x="52693" y="108093"/>
                    <a:pt x="53161" y="107892"/>
                    <a:pt x="53592" y="107628"/>
                  </a:cubicBezTo>
                  <a:lnTo>
                    <a:pt x="53592" y="107628"/>
                  </a:lnTo>
                  <a:cubicBezTo>
                    <a:pt x="53572" y="107725"/>
                    <a:pt x="53557" y="107829"/>
                    <a:pt x="53552" y="107929"/>
                  </a:cubicBezTo>
                  <a:cubicBezTo>
                    <a:pt x="53537" y="108431"/>
                    <a:pt x="53686" y="108940"/>
                    <a:pt x="54091" y="109253"/>
                  </a:cubicBezTo>
                  <a:cubicBezTo>
                    <a:pt x="54068" y="109293"/>
                    <a:pt x="54054" y="109336"/>
                    <a:pt x="54051" y="109382"/>
                  </a:cubicBezTo>
                  <a:cubicBezTo>
                    <a:pt x="54002" y="110222"/>
                    <a:pt x="54925" y="110339"/>
                    <a:pt x="55616" y="110339"/>
                  </a:cubicBezTo>
                  <a:cubicBezTo>
                    <a:pt x="55730" y="110339"/>
                    <a:pt x="55838" y="110336"/>
                    <a:pt x="55934" y="110332"/>
                  </a:cubicBezTo>
                  <a:cubicBezTo>
                    <a:pt x="57129" y="110289"/>
                    <a:pt x="58323" y="110183"/>
                    <a:pt x="59511" y="110071"/>
                  </a:cubicBezTo>
                  <a:cubicBezTo>
                    <a:pt x="60671" y="109962"/>
                    <a:pt x="61828" y="109832"/>
                    <a:pt x="62985" y="109692"/>
                  </a:cubicBezTo>
                  <a:cubicBezTo>
                    <a:pt x="63447" y="109637"/>
                    <a:pt x="63910" y="109574"/>
                    <a:pt x="64372" y="109508"/>
                  </a:cubicBezTo>
                  <a:lnTo>
                    <a:pt x="64372" y="109508"/>
                  </a:lnTo>
                  <a:cubicBezTo>
                    <a:pt x="64269" y="109617"/>
                    <a:pt x="64165" y="109726"/>
                    <a:pt x="64062" y="109835"/>
                  </a:cubicBezTo>
                  <a:cubicBezTo>
                    <a:pt x="62747" y="111205"/>
                    <a:pt x="61429" y="112574"/>
                    <a:pt x="60106" y="113938"/>
                  </a:cubicBezTo>
                  <a:cubicBezTo>
                    <a:pt x="58917" y="115167"/>
                    <a:pt x="57711" y="116384"/>
                    <a:pt x="56623" y="117704"/>
                  </a:cubicBezTo>
                  <a:cubicBezTo>
                    <a:pt x="56084" y="118350"/>
                    <a:pt x="55581" y="119022"/>
                    <a:pt x="55110" y="119720"/>
                  </a:cubicBezTo>
                  <a:cubicBezTo>
                    <a:pt x="54835" y="120136"/>
                    <a:pt x="54393" y="120725"/>
                    <a:pt x="54275" y="121293"/>
                  </a:cubicBezTo>
                  <a:cubicBezTo>
                    <a:pt x="53741" y="121841"/>
                    <a:pt x="53325" y="122559"/>
                    <a:pt x="52880" y="123133"/>
                  </a:cubicBezTo>
                  <a:cubicBezTo>
                    <a:pt x="52171" y="124061"/>
                    <a:pt x="51410" y="124951"/>
                    <a:pt x="50600" y="125798"/>
                  </a:cubicBezTo>
                  <a:cubicBezTo>
                    <a:pt x="48875" y="127586"/>
                    <a:pt x="46785" y="128889"/>
                    <a:pt x="44715" y="130242"/>
                  </a:cubicBezTo>
                  <a:cubicBezTo>
                    <a:pt x="40340" y="133098"/>
                    <a:pt x="36010" y="136004"/>
                    <a:pt x="31756" y="139038"/>
                  </a:cubicBezTo>
                  <a:cubicBezTo>
                    <a:pt x="30688" y="139799"/>
                    <a:pt x="29473" y="140485"/>
                    <a:pt x="28606" y="141487"/>
                  </a:cubicBezTo>
                  <a:cubicBezTo>
                    <a:pt x="27768" y="142455"/>
                    <a:pt x="27415" y="143884"/>
                    <a:pt x="28104" y="145021"/>
                  </a:cubicBezTo>
                  <a:cubicBezTo>
                    <a:pt x="28138" y="145073"/>
                    <a:pt x="28181" y="145116"/>
                    <a:pt x="28230" y="145150"/>
                  </a:cubicBezTo>
                  <a:cubicBezTo>
                    <a:pt x="27923" y="145363"/>
                    <a:pt x="27616" y="145575"/>
                    <a:pt x="27306" y="145782"/>
                  </a:cubicBezTo>
                  <a:cubicBezTo>
                    <a:pt x="26476" y="146327"/>
                    <a:pt x="25644" y="146881"/>
                    <a:pt x="24886" y="147527"/>
                  </a:cubicBezTo>
                  <a:cubicBezTo>
                    <a:pt x="24533" y="147826"/>
                    <a:pt x="23999" y="148211"/>
                    <a:pt x="23841" y="148659"/>
                  </a:cubicBezTo>
                  <a:cubicBezTo>
                    <a:pt x="23605" y="149319"/>
                    <a:pt x="24346" y="149635"/>
                    <a:pt x="24834" y="149816"/>
                  </a:cubicBezTo>
                  <a:cubicBezTo>
                    <a:pt x="25697" y="150139"/>
                    <a:pt x="26617" y="150258"/>
                    <a:pt x="27536" y="150258"/>
                  </a:cubicBezTo>
                  <a:cubicBezTo>
                    <a:pt x="27620" y="150258"/>
                    <a:pt x="27704" y="150257"/>
                    <a:pt x="27788" y="150255"/>
                  </a:cubicBezTo>
                  <a:cubicBezTo>
                    <a:pt x="27900" y="150252"/>
                    <a:pt x="28015" y="150246"/>
                    <a:pt x="28130" y="150238"/>
                  </a:cubicBezTo>
                  <a:lnTo>
                    <a:pt x="28130" y="150238"/>
                  </a:lnTo>
                  <a:cubicBezTo>
                    <a:pt x="27874" y="150433"/>
                    <a:pt x="27624" y="150631"/>
                    <a:pt x="27375" y="150832"/>
                  </a:cubicBezTo>
                  <a:cubicBezTo>
                    <a:pt x="26407" y="151618"/>
                    <a:pt x="25437" y="152399"/>
                    <a:pt x="24487" y="153206"/>
                  </a:cubicBezTo>
                  <a:cubicBezTo>
                    <a:pt x="24116" y="153522"/>
                    <a:pt x="23278" y="154119"/>
                    <a:pt x="23812" y="154673"/>
                  </a:cubicBezTo>
                  <a:cubicBezTo>
                    <a:pt x="23881" y="154742"/>
                    <a:pt x="23970" y="154791"/>
                    <a:pt x="24065" y="154811"/>
                  </a:cubicBezTo>
                  <a:cubicBezTo>
                    <a:pt x="24151" y="154952"/>
                    <a:pt x="24266" y="155075"/>
                    <a:pt x="24400" y="155170"/>
                  </a:cubicBezTo>
                  <a:cubicBezTo>
                    <a:pt x="24693" y="155379"/>
                    <a:pt x="25075" y="155419"/>
                    <a:pt x="25432" y="155419"/>
                  </a:cubicBezTo>
                  <a:cubicBezTo>
                    <a:pt x="25491" y="155419"/>
                    <a:pt x="25549" y="155418"/>
                    <a:pt x="25606" y="155417"/>
                  </a:cubicBezTo>
                  <a:cubicBezTo>
                    <a:pt x="26209" y="155402"/>
                    <a:pt x="26824" y="155233"/>
                    <a:pt x="27412" y="155032"/>
                  </a:cubicBezTo>
                  <a:lnTo>
                    <a:pt x="27412" y="155032"/>
                  </a:lnTo>
                  <a:cubicBezTo>
                    <a:pt x="27340" y="155101"/>
                    <a:pt x="27268" y="155170"/>
                    <a:pt x="27202" y="155239"/>
                  </a:cubicBezTo>
                  <a:cubicBezTo>
                    <a:pt x="26824" y="155620"/>
                    <a:pt x="26459" y="156020"/>
                    <a:pt x="26083" y="156404"/>
                  </a:cubicBezTo>
                  <a:cubicBezTo>
                    <a:pt x="25773" y="156720"/>
                    <a:pt x="25273" y="157125"/>
                    <a:pt x="25270" y="157613"/>
                  </a:cubicBezTo>
                  <a:cubicBezTo>
                    <a:pt x="25273" y="157756"/>
                    <a:pt x="25339" y="157894"/>
                    <a:pt x="25454" y="157983"/>
                  </a:cubicBezTo>
                  <a:cubicBezTo>
                    <a:pt x="25512" y="158130"/>
                    <a:pt x="25623" y="158247"/>
                    <a:pt x="25764" y="158311"/>
                  </a:cubicBezTo>
                  <a:cubicBezTo>
                    <a:pt x="26089" y="158464"/>
                    <a:pt x="26466" y="158516"/>
                    <a:pt x="26833" y="158516"/>
                  </a:cubicBezTo>
                  <a:cubicBezTo>
                    <a:pt x="26959" y="158516"/>
                    <a:pt x="27084" y="158510"/>
                    <a:pt x="27205" y="158500"/>
                  </a:cubicBezTo>
                  <a:cubicBezTo>
                    <a:pt x="28213" y="158414"/>
                    <a:pt x="29137" y="157934"/>
                    <a:pt x="29961" y="157372"/>
                  </a:cubicBezTo>
                  <a:cubicBezTo>
                    <a:pt x="30025" y="157326"/>
                    <a:pt x="30088" y="157280"/>
                    <a:pt x="30154" y="157234"/>
                  </a:cubicBezTo>
                  <a:lnTo>
                    <a:pt x="30154" y="157234"/>
                  </a:lnTo>
                  <a:cubicBezTo>
                    <a:pt x="29795" y="158339"/>
                    <a:pt x="29795" y="159519"/>
                    <a:pt x="29465" y="160630"/>
                  </a:cubicBezTo>
                  <a:cubicBezTo>
                    <a:pt x="29382" y="160904"/>
                    <a:pt x="29542" y="161321"/>
                    <a:pt x="29868" y="161321"/>
                  </a:cubicBezTo>
                  <a:cubicBezTo>
                    <a:pt x="29904" y="161321"/>
                    <a:pt x="29942" y="161316"/>
                    <a:pt x="29981" y="161305"/>
                  </a:cubicBezTo>
                  <a:cubicBezTo>
                    <a:pt x="31977" y="160768"/>
                    <a:pt x="33831" y="159904"/>
                    <a:pt x="35508" y="158687"/>
                  </a:cubicBezTo>
                  <a:cubicBezTo>
                    <a:pt x="36140" y="158224"/>
                    <a:pt x="36740" y="157719"/>
                    <a:pt x="37299" y="157174"/>
                  </a:cubicBezTo>
                  <a:lnTo>
                    <a:pt x="37299" y="157174"/>
                  </a:lnTo>
                  <a:cubicBezTo>
                    <a:pt x="37199" y="157484"/>
                    <a:pt x="37107" y="157794"/>
                    <a:pt x="37009" y="158098"/>
                  </a:cubicBezTo>
                  <a:cubicBezTo>
                    <a:pt x="36728" y="158962"/>
                    <a:pt x="36450" y="159826"/>
                    <a:pt x="36163" y="160690"/>
                  </a:cubicBezTo>
                  <a:cubicBezTo>
                    <a:pt x="36043" y="161057"/>
                    <a:pt x="36290" y="161357"/>
                    <a:pt x="36660" y="161357"/>
                  </a:cubicBezTo>
                  <a:cubicBezTo>
                    <a:pt x="36664" y="161357"/>
                    <a:pt x="36667" y="161357"/>
                    <a:pt x="36671" y="161357"/>
                  </a:cubicBezTo>
                  <a:cubicBezTo>
                    <a:pt x="37831" y="161331"/>
                    <a:pt x="38548" y="160036"/>
                    <a:pt x="39188" y="159235"/>
                  </a:cubicBezTo>
                  <a:cubicBezTo>
                    <a:pt x="40004" y="158210"/>
                    <a:pt x="40831" y="157199"/>
                    <a:pt x="41672" y="156198"/>
                  </a:cubicBezTo>
                  <a:cubicBezTo>
                    <a:pt x="43377" y="154174"/>
                    <a:pt x="45131" y="152193"/>
                    <a:pt x="46931" y="150252"/>
                  </a:cubicBezTo>
                  <a:cubicBezTo>
                    <a:pt x="48685" y="148354"/>
                    <a:pt x="50451" y="146422"/>
                    <a:pt x="52435" y="144757"/>
                  </a:cubicBezTo>
                  <a:cubicBezTo>
                    <a:pt x="54324" y="143181"/>
                    <a:pt x="56443" y="141900"/>
                    <a:pt x="58716" y="140962"/>
                  </a:cubicBezTo>
                  <a:cubicBezTo>
                    <a:pt x="59974" y="140439"/>
                    <a:pt x="61251" y="139957"/>
                    <a:pt x="62540" y="139518"/>
                  </a:cubicBezTo>
                  <a:cubicBezTo>
                    <a:pt x="63281" y="139265"/>
                    <a:pt x="64030" y="139030"/>
                    <a:pt x="64762" y="138751"/>
                  </a:cubicBezTo>
                  <a:cubicBezTo>
                    <a:pt x="64843" y="138854"/>
                    <a:pt x="64960" y="138920"/>
                    <a:pt x="65090" y="138935"/>
                  </a:cubicBezTo>
                  <a:cubicBezTo>
                    <a:pt x="65234" y="138958"/>
                    <a:pt x="65384" y="138967"/>
                    <a:pt x="65538" y="138967"/>
                  </a:cubicBezTo>
                  <a:cubicBezTo>
                    <a:pt x="66198" y="138967"/>
                    <a:pt x="66929" y="138789"/>
                    <a:pt x="67541" y="138691"/>
                  </a:cubicBezTo>
                  <a:cubicBezTo>
                    <a:pt x="68371" y="138562"/>
                    <a:pt x="69198" y="138418"/>
                    <a:pt x="70022" y="138272"/>
                  </a:cubicBezTo>
                  <a:cubicBezTo>
                    <a:pt x="70114" y="138254"/>
                    <a:pt x="70200" y="138211"/>
                    <a:pt x="70274" y="138151"/>
                  </a:cubicBezTo>
                  <a:cubicBezTo>
                    <a:pt x="71190" y="137829"/>
                    <a:pt x="72060" y="137275"/>
                    <a:pt x="72818" y="136767"/>
                  </a:cubicBezTo>
                  <a:cubicBezTo>
                    <a:pt x="72907" y="136710"/>
                    <a:pt x="72990" y="136647"/>
                    <a:pt x="73076" y="136589"/>
                  </a:cubicBezTo>
                  <a:cubicBezTo>
                    <a:pt x="73134" y="136589"/>
                    <a:pt x="73194" y="136575"/>
                    <a:pt x="73246" y="136549"/>
                  </a:cubicBezTo>
                  <a:cubicBezTo>
                    <a:pt x="74710" y="135808"/>
                    <a:pt x="75916" y="134743"/>
                    <a:pt x="77081" y="133601"/>
                  </a:cubicBezTo>
                  <a:cubicBezTo>
                    <a:pt x="77653" y="133041"/>
                    <a:pt x="78212" y="132475"/>
                    <a:pt x="78764" y="131901"/>
                  </a:cubicBezTo>
                  <a:cubicBezTo>
                    <a:pt x="78821" y="131898"/>
                    <a:pt x="78876" y="131887"/>
                    <a:pt x="78927" y="131864"/>
                  </a:cubicBezTo>
                  <a:cubicBezTo>
                    <a:pt x="81416" y="130784"/>
                    <a:pt x="83920" y="129722"/>
                    <a:pt x="86463" y="128775"/>
                  </a:cubicBezTo>
                  <a:cubicBezTo>
                    <a:pt x="88944" y="127850"/>
                    <a:pt x="91502" y="127107"/>
                    <a:pt x="93919" y="126021"/>
                  </a:cubicBezTo>
                  <a:cubicBezTo>
                    <a:pt x="96253" y="124971"/>
                    <a:pt x="98329" y="123446"/>
                    <a:pt x="100310" y="121841"/>
                  </a:cubicBezTo>
                  <a:cubicBezTo>
                    <a:pt x="102170" y="120337"/>
                    <a:pt x="103927" y="118706"/>
                    <a:pt x="105566" y="116961"/>
                  </a:cubicBezTo>
                  <a:cubicBezTo>
                    <a:pt x="106494" y="115979"/>
                    <a:pt x="107375" y="114957"/>
                    <a:pt x="108213" y="113895"/>
                  </a:cubicBezTo>
                  <a:cubicBezTo>
                    <a:pt x="108805" y="113145"/>
                    <a:pt x="109376" y="112370"/>
                    <a:pt x="109824" y="111526"/>
                  </a:cubicBezTo>
                  <a:cubicBezTo>
                    <a:pt x="109907" y="111394"/>
                    <a:pt x="109990" y="111262"/>
                    <a:pt x="110074" y="111133"/>
                  </a:cubicBezTo>
                  <a:cubicBezTo>
                    <a:pt x="110903" y="109789"/>
                    <a:pt x="111615" y="108360"/>
                    <a:pt x="112304" y="106941"/>
                  </a:cubicBezTo>
                  <a:cubicBezTo>
                    <a:pt x="113806" y="103838"/>
                    <a:pt x="115290" y="100726"/>
                    <a:pt x="116748" y="97602"/>
                  </a:cubicBezTo>
                  <a:cubicBezTo>
                    <a:pt x="117351" y="96308"/>
                    <a:pt x="117911" y="95001"/>
                    <a:pt x="118465" y="93689"/>
                  </a:cubicBezTo>
                  <a:cubicBezTo>
                    <a:pt x="118477" y="93681"/>
                    <a:pt x="118485" y="93669"/>
                    <a:pt x="118494" y="93658"/>
                  </a:cubicBezTo>
                  <a:cubicBezTo>
                    <a:pt x="120191" y="90638"/>
                    <a:pt x="122154" y="87643"/>
                    <a:pt x="124698" y="85266"/>
                  </a:cubicBezTo>
                  <a:cubicBezTo>
                    <a:pt x="125927" y="84109"/>
                    <a:pt x="127270" y="83084"/>
                    <a:pt x="128714" y="82209"/>
                  </a:cubicBezTo>
                  <a:cubicBezTo>
                    <a:pt x="129432" y="81772"/>
                    <a:pt x="130181" y="81388"/>
                    <a:pt x="130956" y="81057"/>
                  </a:cubicBezTo>
                  <a:cubicBezTo>
                    <a:pt x="131350" y="80891"/>
                    <a:pt x="131749" y="80739"/>
                    <a:pt x="132154" y="80598"/>
                  </a:cubicBezTo>
                  <a:cubicBezTo>
                    <a:pt x="132251" y="80692"/>
                    <a:pt x="132382" y="80752"/>
                    <a:pt x="132543" y="80752"/>
                  </a:cubicBezTo>
                  <a:cubicBezTo>
                    <a:pt x="132604" y="80752"/>
                    <a:pt x="132670" y="80743"/>
                    <a:pt x="132739" y="80724"/>
                  </a:cubicBezTo>
                  <a:cubicBezTo>
                    <a:pt x="133355" y="80552"/>
                    <a:pt x="133975" y="80378"/>
                    <a:pt x="134614" y="80378"/>
                  </a:cubicBezTo>
                  <a:cubicBezTo>
                    <a:pt x="134732" y="80378"/>
                    <a:pt x="134851" y="80384"/>
                    <a:pt x="134970" y="80397"/>
                  </a:cubicBezTo>
                  <a:cubicBezTo>
                    <a:pt x="135714" y="80475"/>
                    <a:pt x="136423" y="80716"/>
                    <a:pt x="137123" y="80971"/>
                  </a:cubicBezTo>
                  <a:cubicBezTo>
                    <a:pt x="138183" y="81353"/>
                    <a:pt x="139451" y="81678"/>
                    <a:pt x="140109" y="82645"/>
                  </a:cubicBezTo>
                  <a:cubicBezTo>
                    <a:pt x="140158" y="82806"/>
                    <a:pt x="140218" y="82964"/>
                    <a:pt x="140336" y="83079"/>
                  </a:cubicBezTo>
                  <a:cubicBezTo>
                    <a:pt x="140344" y="83087"/>
                    <a:pt x="140356" y="83093"/>
                    <a:pt x="140364" y="83101"/>
                  </a:cubicBezTo>
                  <a:cubicBezTo>
                    <a:pt x="140376" y="83116"/>
                    <a:pt x="140382" y="83133"/>
                    <a:pt x="140393" y="83147"/>
                  </a:cubicBezTo>
                  <a:cubicBezTo>
                    <a:pt x="140456" y="83242"/>
                    <a:pt x="140557" y="83302"/>
                    <a:pt x="140672" y="83314"/>
                  </a:cubicBezTo>
                  <a:cubicBezTo>
                    <a:pt x="140703" y="83357"/>
                    <a:pt x="140740" y="83391"/>
                    <a:pt x="140786" y="83423"/>
                  </a:cubicBezTo>
                  <a:cubicBezTo>
                    <a:pt x="140815" y="83446"/>
                    <a:pt x="140852" y="83463"/>
                    <a:pt x="140890" y="83475"/>
                  </a:cubicBezTo>
                  <a:lnTo>
                    <a:pt x="140907" y="83475"/>
                  </a:lnTo>
                  <a:cubicBezTo>
                    <a:pt x="140913" y="83475"/>
                    <a:pt x="140921" y="83480"/>
                    <a:pt x="140927" y="83483"/>
                  </a:cubicBezTo>
                  <a:lnTo>
                    <a:pt x="140927" y="83475"/>
                  </a:lnTo>
                  <a:cubicBezTo>
                    <a:pt x="140943" y="83477"/>
                    <a:pt x="140958" y="83478"/>
                    <a:pt x="140973" y="83478"/>
                  </a:cubicBezTo>
                  <a:cubicBezTo>
                    <a:pt x="141093" y="83478"/>
                    <a:pt x="141203" y="83409"/>
                    <a:pt x="141252" y="83297"/>
                  </a:cubicBezTo>
                  <a:cubicBezTo>
                    <a:pt x="141303" y="83168"/>
                    <a:pt x="141280" y="83044"/>
                    <a:pt x="141223" y="82923"/>
                  </a:cubicBezTo>
                  <a:cubicBezTo>
                    <a:pt x="141237" y="82892"/>
                    <a:pt x="141246" y="82860"/>
                    <a:pt x="141254" y="82829"/>
                  </a:cubicBezTo>
                  <a:cubicBezTo>
                    <a:pt x="141309" y="82542"/>
                    <a:pt x="141177" y="82255"/>
                    <a:pt x="141065" y="81990"/>
                  </a:cubicBezTo>
                  <a:cubicBezTo>
                    <a:pt x="140967" y="81764"/>
                    <a:pt x="140861" y="81540"/>
                    <a:pt x="140749" y="81319"/>
                  </a:cubicBezTo>
                  <a:cubicBezTo>
                    <a:pt x="140511" y="80851"/>
                    <a:pt x="140238" y="80400"/>
                    <a:pt x="139931" y="79972"/>
                  </a:cubicBezTo>
                  <a:cubicBezTo>
                    <a:pt x="139707" y="79662"/>
                    <a:pt x="139460" y="79366"/>
                    <a:pt x="139199" y="79085"/>
                  </a:cubicBezTo>
                  <a:cubicBezTo>
                    <a:pt x="139187" y="79045"/>
                    <a:pt x="139179" y="79008"/>
                    <a:pt x="139164" y="78965"/>
                  </a:cubicBezTo>
                  <a:cubicBezTo>
                    <a:pt x="138981" y="78396"/>
                    <a:pt x="138717" y="77836"/>
                    <a:pt x="138450" y="77302"/>
                  </a:cubicBezTo>
                  <a:cubicBezTo>
                    <a:pt x="137898" y="76200"/>
                    <a:pt x="137264" y="75149"/>
                    <a:pt x="136612" y="74107"/>
                  </a:cubicBezTo>
                  <a:cubicBezTo>
                    <a:pt x="136219" y="73481"/>
                    <a:pt x="135800" y="72875"/>
                    <a:pt x="135355" y="72287"/>
                  </a:cubicBezTo>
                  <a:cubicBezTo>
                    <a:pt x="134439" y="70096"/>
                    <a:pt x="132119" y="68474"/>
                    <a:pt x="130069" y="67507"/>
                  </a:cubicBezTo>
                  <a:cubicBezTo>
                    <a:pt x="128792" y="66901"/>
                    <a:pt x="127463" y="66413"/>
                    <a:pt x="126085" y="66091"/>
                  </a:cubicBezTo>
                  <a:cubicBezTo>
                    <a:pt x="125417" y="65935"/>
                    <a:pt x="124752" y="65859"/>
                    <a:pt x="124090" y="65859"/>
                  </a:cubicBezTo>
                  <a:cubicBezTo>
                    <a:pt x="123213" y="65859"/>
                    <a:pt x="122340" y="65992"/>
                    <a:pt x="121471" y="66249"/>
                  </a:cubicBezTo>
                  <a:cubicBezTo>
                    <a:pt x="119921" y="66709"/>
                    <a:pt x="118482" y="67490"/>
                    <a:pt x="117073" y="68268"/>
                  </a:cubicBezTo>
                  <a:cubicBezTo>
                    <a:pt x="115663" y="69046"/>
                    <a:pt x="114271" y="69872"/>
                    <a:pt x="112904" y="70731"/>
                  </a:cubicBezTo>
                  <a:cubicBezTo>
                    <a:pt x="110197" y="72433"/>
                    <a:pt x="107582" y="74276"/>
                    <a:pt x="105018" y="76185"/>
                  </a:cubicBezTo>
                  <a:cubicBezTo>
                    <a:pt x="104849" y="76312"/>
                    <a:pt x="104682" y="76441"/>
                    <a:pt x="104513" y="76567"/>
                  </a:cubicBezTo>
                  <a:cubicBezTo>
                    <a:pt x="104642" y="75959"/>
                    <a:pt x="104771" y="75347"/>
                    <a:pt x="104895" y="74736"/>
                  </a:cubicBezTo>
                  <a:cubicBezTo>
                    <a:pt x="105420" y="72135"/>
                    <a:pt x="105925" y="69514"/>
                    <a:pt x="106330" y="66889"/>
                  </a:cubicBezTo>
                  <a:cubicBezTo>
                    <a:pt x="107145" y="61633"/>
                    <a:pt x="108233" y="56425"/>
                    <a:pt x="109192" y="51191"/>
                  </a:cubicBezTo>
                  <a:cubicBezTo>
                    <a:pt x="109729" y="48257"/>
                    <a:pt x="110343" y="45352"/>
                    <a:pt x="110590" y="42375"/>
                  </a:cubicBezTo>
                  <a:cubicBezTo>
                    <a:pt x="110593" y="42326"/>
                    <a:pt x="110573" y="42280"/>
                    <a:pt x="110536" y="42249"/>
                  </a:cubicBezTo>
                  <a:cubicBezTo>
                    <a:pt x="110722" y="41046"/>
                    <a:pt x="110906" y="39843"/>
                    <a:pt x="111093" y="38643"/>
                  </a:cubicBezTo>
                  <a:cubicBezTo>
                    <a:pt x="111558" y="35614"/>
                    <a:pt x="112057" y="32588"/>
                    <a:pt x="112508" y="29556"/>
                  </a:cubicBezTo>
                  <a:cubicBezTo>
                    <a:pt x="112959" y="26525"/>
                    <a:pt x="113487" y="23504"/>
                    <a:pt x="113972" y="20478"/>
                  </a:cubicBezTo>
                  <a:cubicBezTo>
                    <a:pt x="114455" y="17450"/>
                    <a:pt x="114914" y="14421"/>
                    <a:pt x="115405" y="11395"/>
                  </a:cubicBezTo>
                  <a:cubicBezTo>
                    <a:pt x="115680" y="9693"/>
                    <a:pt x="115947" y="7990"/>
                    <a:pt x="116209" y="6285"/>
                  </a:cubicBezTo>
                  <a:cubicBezTo>
                    <a:pt x="116275" y="5843"/>
                    <a:pt x="116347" y="5401"/>
                    <a:pt x="116401" y="4956"/>
                  </a:cubicBezTo>
                  <a:cubicBezTo>
                    <a:pt x="116447" y="4588"/>
                    <a:pt x="116593" y="4091"/>
                    <a:pt x="116467" y="3730"/>
                  </a:cubicBezTo>
                  <a:cubicBezTo>
                    <a:pt x="116418" y="3580"/>
                    <a:pt x="116286" y="3471"/>
                    <a:pt x="116131" y="3448"/>
                  </a:cubicBezTo>
                  <a:cubicBezTo>
                    <a:pt x="116123" y="3440"/>
                    <a:pt x="116117" y="3428"/>
                    <a:pt x="116108" y="3420"/>
                  </a:cubicBezTo>
                  <a:cubicBezTo>
                    <a:pt x="115934" y="3215"/>
                    <a:pt x="115718" y="3133"/>
                    <a:pt x="115493" y="3133"/>
                  </a:cubicBezTo>
                  <a:cubicBezTo>
                    <a:pt x="115117" y="3133"/>
                    <a:pt x="114717" y="3362"/>
                    <a:pt x="114455" y="3621"/>
                  </a:cubicBezTo>
                  <a:cubicBezTo>
                    <a:pt x="113151" y="4912"/>
                    <a:pt x="111994" y="6385"/>
                    <a:pt x="110803" y="7780"/>
                  </a:cubicBezTo>
                  <a:cubicBezTo>
                    <a:pt x="109626" y="9164"/>
                    <a:pt x="108434" y="10565"/>
                    <a:pt x="107386" y="12052"/>
                  </a:cubicBezTo>
                  <a:cubicBezTo>
                    <a:pt x="106408" y="13439"/>
                    <a:pt x="105807" y="14926"/>
                    <a:pt x="105509" y="16583"/>
                  </a:cubicBezTo>
                  <a:cubicBezTo>
                    <a:pt x="105497" y="16571"/>
                    <a:pt x="105486" y="16557"/>
                    <a:pt x="105474" y="16545"/>
                  </a:cubicBezTo>
                  <a:cubicBezTo>
                    <a:pt x="105351" y="16416"/>
                    <a:pt x="105279" y="16385"/>
                    <a:pt x="105219" y="16232"/>
                  </a:cubicBezTo>
                  <a:cubicBezTo>
                    <a:pt x="105170" y="16103"/>
                    <a:pt x="105202" y="15960"/>
                    <a:pt x="105205" y="15825"/>
                  </a:cubicBezTo>
                  <a:cubicBezTo>
                    <a:pt x="105210" y="15543"/>
                    <a:pt x="105219" y="15262"/>
                    <a:pt x="105225" y="14981"/>
                  </a:cubicBezTo>
                  <a:cubicBezTo>
                    <a:pt x="105236" y="14432"/>
                    <a:pt x="105239" y="13884"/>
                    <a:pt x="105239" y="13336"/>
                  </a:cubicBezTo>
                  <a:cubicBezTo>
                    <a:pt x="105239" y="11076"/>
                    <a:pt x="105147" y="8820"/>
                    <a:pt x="104963" y="6563"/>
                  </a:cubicBezTo>
                  <a:cubicBezTo>
                    <a:pt x="104872" y="5441"/>
                    <a:pt x="104765" y="4312"/>
                    <a:pt x="104607" y="3196"/>
                  </a:cubicBezTo>
                  <a:cubicBezTo>
                    <a:pt x="104478" y="2297"/>
                    <a:pt x="104274" y="1401"/>
                    <a:pt x="103574" y="770"/>
                  </a:cubicBezTo>
                  <a:cubicBezTo>
                    <a:pt x="102989" y="242"/>
                    <a:pt x="102257" y="1"/>
                    <a:pt x="101516" y="1"/>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5"/>
            <p:cNvSpPr/>
            <p:nvPr/>
          </p:nvSpPr>
          <p:spPr>
            <a:xfrm>
              <a:off x="3504275" y="2553981"/>
              <a:ext cx="1496" cy="1303"/>
            </a:xfrm>
            <a:custGeom>
              <a:avLst/>
              <a:gdLst/>
              <a:ahLst/>
              <a:cxnLst/>
              <a:rect l="l" t="t" r="r" b="b"/>
              <a:pathLst>
                <a:path w="101" h="88" extrusionOk="0">
                  <a:moveTo>
                    <a:pt x="83" y="1"/>
                  </a:moveTo>
                  <a:cubicBezTo>
                    <a:pt x="26" y="35"/>
                    <a:pt x="0" y="64"/>
                    <a:pt x="3" y="87"/>
                  </a:cubicBezTo>
                  <a:cubicBezTo>
                    <a:pt x="32" y="87"/>
                    <a:pt x="63" y="84"/>
                    <a:pt x="101" y="81"/>
                  </a:cubicBezTo>
                  <a:cubicBezTo>
                    <a:pt x="101" y="70"/>
                    <a:pt x="101" y="61"/>
                    <a:pt x="98" y="53"/>
                  </a:cubicBezTo>
                  <a:cubicBezTo>
                    <a:pt x="92" y="38"/>
                    <a:pt x="89" y="15"/>
                    <a:pt x="83" y="1"/>
                  </a:cubicBezTo>
                  <a:close/>
                </a:path>
              </a:pathLst>
            </a:custGeom>
            <a:solidFill>
              <a:srgbClr val="F9F1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5"/>
            <p:cNvSpPr/>
            <p:nvPr/>
          </p:nvSpPr>
          <p:spPr>
            <a:xfrm>
              <a:off x="4382724" y="2247287"/>
              <a:ext cx="247596" cy="248337"/>
            </a:xfrm>
            <a:custGeom>
              <a:avLst/>
              <a:gdLst/>
              <a:ahLst/>
              <a:cxnLst/>
              <a:rect l="l" t="t" r="r" b="b"/>
              <a:pathLst>
                <a:path w="16721" h="16771" extrusionOk="0">
                  <a:moveTo>
                    <a:pt x="9223" y="2573"/>
                  </a:moveTo>
                  <a:cubicBezTo>
                    <a:pt x="9892" y="2573"/>
                    <a:pt x="10552" y="2774"/>
                    <a:pt x="11179" y="3098"/>
                  </a:cubicBezTo>
                  <a:cubicBezTo>
                    <a:pt x="12147" y="3600"/>
                    <a:pt x="13272" y="4292"/>
                    <a:pt x="13663" y="5369"/>
                  </a:cubicBezTo>
                  <a:cubicBezTo>
                    <a:pt x="13835" y="5843"/>
                    <a:pt x="13775" y="6348"/>
                    <a:pt x="13562" y="6796"/>
                  </a:cubicBezTo>
                  <a:lnTo>
                    <a:pt x="13559" y="6796"/>
                  </a:lnTo>
                  <a:cubicBezTo>
                    <a:pt x="13344" y="7249"/>
                    <a:pt x="12890" y="7559"/>
                    <a:pt x="12733" y="8030"/>
                  </a:cubicBezTo>
                  <a:cubicBezTo>
                    <a:pt x="12733" y="8033"/>
                    <a:pt x="12730" y="8033"/>
                    <a:pt x="12730" y="8033"/>
                  </a:cubicBezTo>
                  <a:cubicBezTo>
                    <a:pt x="12681" y="7924"/>
                    <a:pt x="12623" y="7821"/>
                    <a:pt x="12560" y="7717"/>
                  </a:cubicBezTo>
                  <a:cubicBezTo>
                    <a:pt x="12457" y="7548"/>
                    <a:pt x="12302" y="7404"/>
                    <a:pt x="12153" y="7272"/>
                  </a:cubicBezTo>
                  <a:cubicBezTo>
                    <a:pt x="12089" y="7221"/>
                    <a:pt x="12026" y="7172"/>
                    <a:pt x="11960" y="7126"/>
                  </a:cubicBezTo>
                  <a:cubicBezTo>
                    <a:pt x="11929" y="7106"/>
                    <a:pt x="11897" y="7086"/>
                    <a:pt x="11865" y="7066"/>
                  </a:cubicBezTo>
                  <a:cubicBezTo>
                    <a:pt x="11745" y="6991"/>
                    <a:pt x="11642" y="6945"/>
                    <a:pt x="11498" y="6945"/>
                  </a:cubicBezTo>
                  <a:cubicBezTo>
                    <a:pt x="11475" y="6945"/>
                    <a:pt x="11455" y="6951"/>
                    <a:pt x="11432" y="6954"/>
                  </a:cubicBezTo>
                  <a:cubicBezTo>
                    <a:pt x="11405" y="6951"/>
                    <a:pt x="11377" y="6949"/>
                    <a:pt x="11350" y="6949"/>
                  </a:cubicBezTo>
                  <a:cubicBezTo>
                    <a:pt x="11323" y="6949"/>
                    <a:pt x="11296" y="6951"/>
                    <a:pt x="11268" y="6954"/>
                  </a:cubicBezTo>
                  <a:cubicBezTo>
                    <a:pt x="11033" y="6730"/>
                    <a:pt x="10792" y="6512"/>
                    <a:pt x="10539" y="6305"/>
                  </a:cubicBezTo>
                  <a:cubicBezTo>
                    <a:pt x="9988" y="5848"/>
                    <a:pt x="9374" y="5524"/>
                    <a:pt x="8736" y="5208"/>
                  </a:cubicBezTo>
                  <a:cubicBezTo>
                    <a:pt x="8437" y="5059"/>
                    <a:pt x="7749" y="4640"/>
                    <a:pt x="7260" y="4640"/>
                  </a:cubicBezTo>
                  <a:cubicBezTo>
                    <a:pt x="7177" y="4640"/>
                    <a:pt x="7100" y="4652"/>
                    <a:pt x="7031" y="4680"/>
                  </a:cubicBezTo>
                  <a:cubicBezTo>
                    <a:pt x="6853" y="4620"/>
                    <a:pt x="6672" y="4565"/>
                    <a:pt x="6506" y="4511"/>
                  </a:cubicBezTo>
                  <a:cubicBezTo>
                    <a:pt x="6460" y="4493"/>
                    <a:pt x="6411" y="4482"/>
                    <a:pt x="6362" y="4465"/>
                  </a:cubicBezTo>
                  <a:cubicBezTo>
                    <a:pt x="6371" y="4439"/>
                    <a:pt x="6379" y="4410"/>
                    <a:pt x="6388" y="4381"/>
                  </a:cubicBezTo>
                  <a:cubicBezTo>
                    <a:pt x="6391" y="4373"/>
                    <a:pt x="6388" y="4373"/>
                    <a:pt x="6391" y="4370"/>
                  </a:cubicBezTo>
                  <a:cubicBezTo>
                    <a:pt x="6394" y="4367"/>
                    <a:pt x="6391" y="4367"/>
                    <a:pt x="6394" y="4361"/>
                  </a:cubicBezTo>
                  <a:lnTo>
                    <a:pt x="6414" y="4292"/>
                  </a:lnTo>
                  <a:cubicBezTo>
                    <a:pt x="6431" y="4244"/>
                    <a:pt x="6448" y="4192"/>
                    <a:pt x="6465" y="4143"/>
                  </a:cubicBezTo>
                  <a:cubicBezTo>
                    <a:pt x="6514" y="4014"/>
                    <a:pt x="6560" y="3882"/>
                    <a:pt x="6609" y="3753"/>
                  </a:cubicBezTo>
                  <a:cubicBezTo>
                    <a:pt x="7005" y="3377"/>
                    <a:pt x="7441" y="3046"/>
                    <a:pt x="7978" y="2822"/>
                  </a:cubicBezTo>
                  <a:cubicBezTo>
                    <a:pt x="8392" y="2650"/>
                    <a:pt x="8809" y="2573"/>
                    <a:pt x="9223" y="2573"/>
                  </a:cubicBezTo>
                  <a:close/>
                  <a:moveTo>
                    <a:pt x="9543" y="0"/>
                  </a:moveTo>
                  <a:cubicBezTo>
                    <a:pt x="9413" y="0"/>
                    <a:pt x="9282" y="5"/>
                    <a:pt x="9153" y="15"/>
                  </a:cubicBezTo>
                  <a:cubicBezTo>
                    <a:pt x="8334" y="75"/>
                    <a:pt x="7085" y="345"/>
                    <a:pt x="6603" y="1106"/>
                  </a:cubicBezTo>
                  <a:cubicBezTo>
                    <a:pt x="6529" y="1117"/>
                    <a:pt x="6454" y="1137"/>
                    <a:pt x="6379" y="1160"/>
                  </a:cubicBezTo>
                  <a:cubicBezTo>
                    <a:pt x="6310" y="1180"/>
                    <a:pt x="6241" y="1200"/>
                    <a:pt x="6175" y="1226"/>
                  </a:cubicBezTo>
                  <a:cubicBezTo>
                    <a:pt x="6098" y="1232"/>
                    <a:pt x="6023" y="1252"/>
                    <a:pt x="5954" y="1284"/>
                  </a:cubicBezTo>
                  <a:cubicBezTo>
                    <a:pt x="5794" y="1355"/>
                    <a:pt x="5639" y="1479"/>
                    <a:pt x="5495" y="1579"/>
                  </a:cubicBezTo>
                  <a:cubicBezTo>
                    <a:pt x="5001" y="1935"/>
                    <a:pt x="4568" y="2415"/>
                    <a:pt x="4223" y="2914"/>
                  </a:cubicBezTo>
                  <a:cubicBezTo>
                    <a:pt x="4154" y="3009"/>
                    <a:pt x="4114" y="3118"/>
                    <a:pt x="4097" y="3233"/>
                  </a:cubicBezTo>
                  <a:cubicBezTo>
                    <a:pt x="3907" y="3425"/>
                    <a:pt x="3715" y="3621"/>
                    <a:pt x="3520" y="3807"/>
                  </a:cubicBezTo>
                  <a:cubicBezTo>
                    <a:pt x="3405" y="3796"/>
                    <a:pt x="3290" y="3790"/>
                    <a:pt x="3175" y="3790"/>
                  </a:cubicBezTo>
                  <a:cubicBezTo>
                    <a:pt x="3112" y="3790"/>
                    <a:pt x="3049" y="3792"/>
                    <a:pt x="2986" y="3796"/>
                  </a:cubicBezTo>
                  <a:cubicBezTo>
                    <a:pt x="2369" y="3836"/>
                    <a:pt x="1815" y="4189"/>
                    <a:pt x="1272" y="4462"/>
                  </a:cubicBezTo>
                  <a:cubicBezTo>
                    <a:pt x="893" y="4654"/>
                    <a:pt x="821" y="5113"/>
                    <a:pt x="1120" y="5406"/>
                  </a:cubicBezTo>
                  <a:cubicBezTo>
                    <a:pt x="1209" y="5622"/>
                    <a:pt x="1378" y="5814"/>
                    <a:pt x="1533" y="5980"/>
                  </a:cubicBezTo>
                  <a:cubicBezTo>
                    <a:pt x="1803" y="6265"/>
                    <a:pt x="2087" y="6535"/>
                    <a:pt x="2363" y="6816"/>
                  </a:cubicBezTo>
                  <a:cubicBezTo>
                    <a:pt x="2558" y="7017"/>
                    <a:pt x="2748" y="7224"/>
                    <a:pt x="2937" y="7430"/>
                  </a:cubicBezTo>
                  <a:cubicBezTo>
                    <a:pt x="2481" y="7439"/>
                    <a:pt x="1947" y="7907"/>
                    <a:pt x="1674" y="8180"/>
                  </a:cubicBezTo>
                  <a:cubicBezTo>
                    <a:pt x="1502" y="8360"/>
                    <a:pt x="1338" y="8550"/>
                    <a:pt x="1183" y="8748"/>
                  </a:cubicBezTo>
                  <a:cubicBezTo>
                    <a:pt x="1031" y="8937"/>
                    <a:pt x="884" y="9156"/>
                    <a:pt x="847" y="9400"/>
                  </a:cubicBezTo>
                  <a:cubicBezTo>
                    <a:pt x="804" y="9492"/>
                    <a:pt x="775" y="9578"/>
                    <a:pt x="790" y="9687"/>
                  </a:cubicBezTo>
                  <a:cubicBezTo>
                    <a:pt x="792" y="9704"/>
                    <a:pt x="798" y="9721"/>
                    <a:pt x="807" y="9738"/>
                  </a:cubicBezTo>
                  <a:lnTo>
                    <a:pt x="712" y="9822"/>
                  </a:lnTo>
                  <a:cubicBezTo>
                    <a:pt x="609" y="9894"/>
                    <a:pt x="514" y="9983"/>
                    <a:pt x="439" y="10089"/>
                  </a:cubicBezTo>
                  <a:cubicBezTo>
                    <a:pt x="195" y="10356"/>
                    <a:pt x="0" y="10672"/>
                    <a:pt x="135" y="10993"/>
                  </a:cubicBezTo>
                  <a:lnTo>
                    <a:pt x="147" y="10987"/>
                  </a:lnTo>
                  <a:cubicBezTo>
                    <a:pt x="201" y="11142"/>
                    <a:pt x="342" y="11254"/>
                    <a:pt x="505" y="11277"/>
                  </a:cubicBezTo>
                  <a:cubicBezTo>
                    <a:pt x="539" y="11283"/>
                    <a:pt x="572" y="11286"/>
                    <a:pt x="603" y="11286"/>
                  </a:cubicBezTo>
                  <a:cubicBezTo>
                    <a:pt x="874" y="11286"/>
                    <a:pt x="1041" y="11075"/>
                    <a:pt x="1229" y="10893"/>
                  </a:cubicBezTo>
                  <a:cubicBezTo>
                    <a:pt x="1315" y="10806"/>
                    <a:pt x="1473" y="10669"/>
                    <a:pt x="1593" y="10571"/>
                  </a:cubicBezTo>
                  <a:cubicBezTo>
                    <a:pt x="1883" y="10341"/>
                    <a:pt x="2199" y="10140"/>
                    <a:pt x="2532" y="9977"/>
                  </a:cubicBezTo>
                  <a:cubicBezTo>
                    <a:pt x="2885" y="9799"/>
                    <a:pt x="3250" y="9644"/>
                    <a:pt x="3620" y="9509"/>
                  </a:cubicBezTo>
                  <a:cubicBezTo>
                    <a:pt x="3804" y="9440"/>
                    <a:pt x="3985" y="9377"/>
                    <a:pt x="4169" y="9316"/>
                  </a:cubicBezTo>
                  <a:cubicBezTo>
                    <a:pt x="4407" y="9239"/>
                    <a:pt x="4657" y="9187"/>
                    <a:pt x="4855" y="9035"/>
                  </a:cubicBezTo>
                  <a:cubicBezTo>
                    <a:pt x="4944" y="8966"/>
                    <a:pt x="5010" y="8874"/>
                    <a:pt x="5047" y="8768"/>
                  </a:cubicBezTo>
                  <a:cubicBezTo>
                    <a:pt x="5156" y="8820"/>
                    <a:pt x="5262" y="8871"/>
                    <a:pt x="5372" y="8923"/>
                  </a:cubicBezTo>
                  <a:cubicBezTo>
                    <a:pt x="5862" y="9167"/>
                    <a:pt x="6353" y="9408"/>
                    <a:pt x="6830" y="9684"/>
                  </a:cubicBezTo>
                  <a:cubicBezTo>
                    <a:pt x="7284" y="9945"/>
                    <a:pt x="7729" y="10232"/>
                    <a:pt x="8156" y="10537"/>
                  </a:cubicBezTo>
                  <a:cubicBezTo>
                    <a:pt x="8377" y="10694"/>
                    <a:pt x="8587" y="10867"/>
                    <a:pt x="8799" y="11039"/>
                  </a:cubicBezTo>
                  <a:cubicBezTo>
                    <a:pt x="8865" y="11094"/>
                    <a:pt x="8934" y="11142"/>
                    <a:pt x="9006" y="11191"/>
                  </a:cubicBezTo>
                  <a:cubicBezTo>
                    <a:pt x="8257" y="11943"/>
                    <a:pt x="7502" y="12693"/>
                    <a:pt x="6744" y="13439"/>
                  </a:cubicBezTo>
                  <a:cubicBezTo>
                    <a:pt x="5802" y="14372"/>
                    <a:pt x="4734" y="15291"/>
                    <a:pt x="3945" y="16356"/>
                  </a:cubicBezTo>
                  <a:cubicBezTo>
                    <a:pt x="3809" y="16541"/>
                    <a:pt x="3967" y="16771"/>
                    <a:pt x="4155" y="16771"/>
                  </a:cubicBezTo>
                  <a:cubicBezTo>
                    <a:pt x="4206" y="16771"/>
                    <a:pt x="4259" y="16754"/>
                    <a:pt x="4309" y="16715"/>
                  </a:cubicBezTo>
                  <a:cubicBezTo>
                    <a:pt x="4783" y="16350"/>
                    <a:pt x="5386" y="16138"/>
                    <a:pt x="5928" y="15894"/>
                  </a:cubicBezTo>
                  <a:cubicBezTo>
                    <a:pt x="6500" y="15635"/>
                    <a:pt x="7048" y="15328"/>
                    <a:pt x="7602" y="15038"/>
                  </a:cubicBezTo>
                  <a:cubicBezTo>
                    <a:pt x="8561" y="14536"/>
                    <a:pt x="9488" y="14025"/>
                    <a:pt x="10364" y="13387"/>
                  </a:cubicBezTo>
                  <a:cubicBezTo>
                    <a:pt x="11105" y="12848"/>
                    <a:pt x="11779" y="12199"/>
                    <a:pt x="12224" y="11395"/>
                  </a:cubicBezTo>
                  <a:cubicBezTo>
                    <a:pt x="12460" y="10970"/>
                    <a:pt x="12583" y="10522"/>
                    <a:pt x="12692" y="10051"/>
                  </a:cubicBezTo>
                  <a:cubicBezTo>
                    <a:pt x="12701" y="10008"/>
                    <a:pt x="12712" y="9965"/>
                    <a:pt x="12721" y="9925"/>
                  </a:cubicBezTo>
                  <a:cubicBezTo>
                    <a:pt x="12827" y="9827"/>
                    <a:pt x="12890" y="9693"/>
                    <a:pt x="12893" y="9552"/>
                  </a:cubicBezTo>
                  <a:lnTo>
                    <a:pt x="12893" y="9403"/>
                  </a:lnTo>
                  <a:cubicBezTo>
                    <a:pt x="12988" y="9187"/>
                    <a:pt x="13143" y="9004"/>
                    <a:pt x="13344" y="8877"/>
                  </a:cubicBezTo>
                  <a:cubicBezTo>
                    <a:pt x="13694" y="8653"/>
                    <a:pt x="14105" y="8547"/>
                    <a:pt x="14472" y="8358"/>
                  </a:cubicBezTo>
                  <a:cubicBezTo>
                    <a:pt x="14897" y="8137"/>
                    <a:pt x="15270" y="7824"/>
                    <a:pt x="15557" y="7442"/>
                  </a:cubicBezTo>
                  <a:cubicBezTo>
                    <a:pt x="16123" y="6701"/>
                    <a:pt x="16720" y="5622"/>
                    <a:pt x="16671" y="4671"/>
                  </a:cubicBezTo>
                  <a:cubicBezTo>
                    <a:pt x="16623" y="3652"/>
                    <a:pt x="15833" y="2903"/>
                    <a:pt x="15064" y="2334"/>
                  </a:cubicBezTo>
                  <a:cubicBezTo>
                    <a:pt x="14251" y="1729"/>
                    <a:pt x="13390" y="1146"/>
                    <a:pt x="12471" y="712"/>
                  </a:cubicBezTo>
                  <a:cubicBezTo>
                    <a:pt x="11566" y="285"/>
                    <a:pt x="10551" y="0"/>
                    <a:pt x="9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5"/>
            <p:cNvSpPr/>
            <p:nvPr/>
          </p:nvSpPr>
          <p:spPr>
            <a:xfrm>
              <a:off x="4817247" y="351731"/>
              <a:ext cx="15" cy="15"/>
            </a:xfrm>
            <a:custGeom>
              <a:avLst/>
              <a:gdLst/>
              <a:ahLst/>
              <a:cxnLst/>
              <a:rect l="l" t="t" r="r" b="b"/>
              <a:pathLst>
                <a:path w="1" h="1" extrusionOk="0">
                  <a:moveTo>
                    <a:pt x="0" y="0"/>
                  </a:move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5"/>
            <p:cNvSpPr/>
            <p:nvPr/>
          </p:nvSpPr>
          <p:spPr>
            <a:xfrm>
              <a:off x="4817040" y="351094"/>
              <a:ext cx="385" cy="1362"/>
            </a:xfrm>
            <a:custGeom>
              <a:avLst/>
              <a:gdLst/>
              <a:ahLst/>
              <a:cxnLst/>
              <a:rect l="l" t="t" r="r" b="b"/>
              <a:pathLst>
                <a:path w="26" h="92" extrusionOk="0">
                  <a:moveTo>
                    <a:pt x="26" y="0"/>
                  </a:moveTo>
                  <a:lnTo>
                    <a:pt x="26" y="0"/>
                  </a:lnTo>
                  <a:cubicBezTo>
                    <a:pt x="17" y="32"/>
                    <a:pt x="9" y="60"/>
                    <a:pt x="0" y="92"/>
                  </a:cubicBezTo>
                  <a:cubicBezTo>
                    <a:pt x="6" y="75"/>
                    <a:pt x="9" y="60"/>
                    <a:pt x="14" y="43"/>
                  </a:cubicBezTo>
                  <a:cubicBezTo>
                    <a:pt x="17" y="29"/>
                    <a:pt x="23" y="14"/>
                    <a:pt x="26" y="0"/>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5"/>
            <p:cNvSpPr/>
            <p:nvPr/>
          </p:nvSpPr>
          <p:spPr>
            <a:xfrm>
              <a:off x="3702525" y="1216021"/>
              <a:ext cx="1747759" cy="1433011"/>
            </a:xfrm>
            <a:custGeom>
              <a:avLst/>
              <a:gdLst/>
              <a:ahLst/>
              <a:cxnLst/>
              <a:rect l="l" t="t" r="r" b="b"/>
              <a:pathLst>
                <a:path w="118032" h="96776" extrusionOk="0">
                  <a:moveTo>
                    <a:pt x="83429" y="0"/>
                  </a:moveTo>
                  <a:lnTo>
                    <a:pt x="83429" y="0"/>
                  </a:lnTo>
                  <a:cubicBezTo>
                    <a:pt x="83168" y="290"/>
                    <a:pt x="82869" y="549"/>
                    <a:pt x="82545" y="767"/>
                  </a:cubicBezTo>
                  <a:cubicBezTo>
                    <a:pt x="81864" y="1218"/>
                    <a:pt x="81178" y="1126"/>
                    <a:pt x="80418" y="1258"/>
                  </a:cubicBezTo>
                  <a:cubicBezTo>
                    <a:pt x="79671" y="1387"/>
                    <a:pt x="79617" y="2357"/>
                    <a:pt x="79312" y="2931"/>
                  </a:cubicBezTo>
                  <a:cubicBezTo>
                    <a:pt x="78003" y="5392"/>
                    <a:pt x="75175" y="6491"/>
                    <a:pt x="72686" y="7356"/>
                  </a:cubicBezTo>
                  <a:cubicBezTo>
                    <a:pt x="69540" y="8446"/>
                    <a:pt x="66270" y="9110"/>
                    <a:pt x="63006" y="9750"/>
                  </a:cubicBezTo>
                  <a:cubicBezTo>
                    <a:pt x="59690" y="10396"/>
                    <a:pt x="56359" y="10970"/>
                    <a:pt x="53064" y="11711"/>
                  </a:cubicBezTo>
                  <a:cubicBezTo>
                    <a:pt x="52263" y="11892"/>
                    <a:pt x="51467" y="12087"/>
                    <a:pt x="50678" y="12305"/>
                  </a:cubicBezTo>
                  <a:cubicBezTo>
                    <a:pt x="50221" y="12428"/>
                    <a:pt x="49280" y="12563"/>
                    <a:pt x="48978" y="12988"/>
                  </a:cubicBezTo>
                  <a:cubicBezTo>
                    <a:pt x="48640" y="13468"/>
                    <a:pt x="49509" y="14438"/>
                    <a:pt x="49825" y="14783"/>
                  </a:cubicBezTo>
                  <a:cubicBezTo>
                    <a:pt x="50000" y="14969"/>
                    <a:pt x="50187" y="15144"/>
                    <a:pt x="50385" y="15308"/>
                  </a:cubicBezTo>
                  <a:cubicBezTo>
                    <a:pt x="51410" y="15675"/>
                    <a:pt x="52412" y="16115"/>
                    <a:pt x="53402" y="16551"/>
                  </a:cubicBezTo>
                  <a:cubicBezTo>
                    <a:pt x="53929" y="16783"/>
                    <a:pt x="53690" y="17537"/>
                    <a:pt x="53218" y="17537"/>
                  </a:cubicBezTo>
                  <a:cubicBezTo>
                    <a:pt x="53153" y="17537"/>
                    <a:pt x="53082" y="17522"/>
                    <a:pt x="53009" y="17490"/>
                  </a:cubicBezTo>
                  <a:cubicBezTo>
                    <a:pt x="50850" y="16525"/>
                    <a:pt x="48614" y="15546"/>
                    <a:pt x="46219" y="15417"/>
                  </a:cubicBezTo>
                  <a:cubicBezTo>
                    <a:pt x="46086" y="15410"/>
                    <a:pt x="45954" y="15407"/>
                    <a:pt x="45822" y="15407"/>
                  </a:cubicBezTo>
                  <a:cubicBezTo>
                    <a:pt x="43489" y="15407"/>
                    <a:pt x="41358" y="16480"/>
                    <a:pt x="39309" y="17501"/>
                  </a:cubicBezTo>
                  <a:cubicBezTo>
                    <a:pt x="35554" y="19370"/>
                    <a:pt x="31868" y="21509"/>
                    <a:pt x="27754" y="22500"/>
                  </a:cubicBezTo>
                  <a:cubicBezTo>
                    <a:pt x="26695" y="22755"/>
                    <a:pt x="25612" y="22916"/>
                    <a:pt x="24524" y="22976"/>
                  </a:cubicBezTo>
                  <a:cubicBezTo>
                    <a:pt x="23970" y="23005"/>
                    <a:pt x="23419" y="23005"/>
                    <a:pt x="22868" y="23025"/>
                  </a:cubicBezTo>
                  <a:cubicBezTo>
                    <a:pt x="22302" y="23042"/>
                    <a:pt x="21785" y="23114"/>
                    <a:pt x="21228" y="23209"/>
                  </a:cubicBezTo>
                  <a:cubicBezTo>
                    <a:pt x="20137" y="23392"/>
                    <a:pt x="19133" y="23814"/>
                    <a:pt x="18056" y="24058"/>
                  </a:cubicBezTo>
                  <a:cubicBezTo>
                    <a:pt x="17755" y="24129"/>
                    <a:pt x="17447" y="24165"/>
                    <a:pt x="17139" y="24165"/>
                  </a:cubicBezTo>
                  <a:cubicBezTo>
                    <a:pt x="16897" y="24165"/>
                    <a:pt x="16654" y="24143"/>
                    <a:pt x="16414" y="24099"/>
                  </a:cubicBezTo>
                  <a:cubicBezTo>
                    <a:pt x="15917" y="24004"/>
                    <a:pt x="15429" y="23835"/>
                    <a:pt x="14921" y="23800"/>
                  </a:cubicBezTo>
                  <a:cubicBezTo>
                    <a:pt x="14867" y="23797"/>
                    <a:pt x="14813" y="23795"/>
                    <a:pt x="14759" y="23795"/>
                  </a:cubicBezTo>
                  <a:cubicBezTo>
                    <a:pt x="13856" y="23795"/>
                    <a:pt x="13019" y="24262"/>
                    <a:pt x="12311" y="24791"/>
                  </a:cubicBezTo>
                  <a:cubicBezTo>
                    <a:pt x="11441" y="25442"/>
                    <a:pt x="10672" y="26223"/>
                    <a:pt x="9891" y="26975"/>
                  </a:cubicBezTo>
                  <a:cubicBezTo>
                    <a:pt x="8275" y="28540"/>
                    <a:pt x="6693" y="30136"/>
                    <a:pt x="5143" y="31767"/>
                  </a:cubicBezTo>
                  <a:cubicBezTo>
                    <a:pt x="4804" y="32126"/>
                    <a:pt x="4468" y="32485"/>
                    <a:pt x="4135" y="32846"/>
                  </a:cubicBezTo>
                  <a:cubicBezTo>
                    <a:pt x="4215" y="32815"/>
                    <a:pt x="4293" y="32780"/>
                    <a:pt x="4373" y="32743"/>
                  </a:cubicBezTo>
                  <a:lnTo>
                    <a:pt x="4373" y="32743"/>
                  </a:lnTo>
                  <a:cubicBezTo>
                    <a:pt x="4365" y="32786"/>
                    <a:pt x="4356" y="32826"/>
                    <a:pt x="4350" y="32872"/>
                  </a:cubicBezTo>
                  <a:cubicBezTo>
                    <a:pt x="4247" y="33670"/>
                    <a:pt x="4299" y="34652"/>
                    <a:pt x="4672" y="35384"/>
                  </a:cubicBezTo>
                  <a:cubicBezTo>
                    <a:pt x="5006" y="36041"/>
                    <a:pt x="5571" y="36384"/>
                    <a:pt x="6223" y="36384"/>
                  </a:cubicBezTo>
                  <a:cubicBezTo>
                    <a:pt x="6446" y="36384"/>
                    <a:pt x="6679" y="36344"/>
                    <a:pt x="6917" y="36263"/>
                  </a:cubicBezTo>
                  <a:cubicBezTo>
                    <a:pt x="7600" y="36027"/>
                    <a:pt x="8266" y="35605"/>
                    <a:pt x="8872" y="35175"/>
                  </a:cubicBezTo>
                  <a:lnTo>
                    <a:pt x="8872" y="35175"/>
                  </a:lnTo>
                  <a:cubicBezTo>
                    <a:pt x="8800" y="35350"/>
                    <a:pt x="8728" y="35522"/>
                    <a:pt x="8654" y="35694"/>
                  </a:cubicBezTo>
                  <a:cubicBezTo>
                    <a:pt x="8378" y="36340"/>
                    <a:pt x="8100" y="36980"/>
                    <a:pt x="7830" y="37626"/>
                  </a:cubicBezTo>
                  <a:cubicBezTo>
                    <a:pt x="7606" y="38155"/>
                    <a:pt x="7414" y="38795"/>
                    <a:pt x="7638" y="39355"/>
                  </a:cubicBezTo>
                  <a:cubicBezTo>
                    <a:pt x="7921" y="40063"/>
                    <a:pt x="8682" y="40242"/>
                    <a:pt x="9443" y="40242"/>
                  </a:cubicBezTo>
                  <a:cubicBezTo>
                    <a:pt x="9878" y="40242"/>
                    <a:pt x="10314" y="40184"/>
                    <a:pt x="10661" y="40133"/>
                  </a:cubicBezTo>
                  <a:cubicBezTo>
                    <a:pt x="11258" y="40044"/>
                    <a:pt x="11841" y="39886"/>
                    <a:pt x="12400" y="39662"/>
                  </a:cubicBezTo>
                  <a:cubicBezTo>
                    <a:pt x="12418" y="39696"/>
                    <a:pt x="12438" y="39728"/>
                    <a:pt x="12464" y="39754"/>
                  </a:cubicBezTo>
                  <a:cubicBezTo>
                    <a:pt x="12535" y="39825"/>
                    <a:pt x="12616" y="39843"/>
                    <a:pt x="12716" y="39843"/>
                  </a:cubicBezTo>
                  <a:lnTo>
                    <a:pt x="12828" y="39843"/>
                  </a:lnTo>
                  <a:cubicBezTo>
                    <a:pt x="12894" y="39834"/>
                    <a:pt x="12957" y="39817"/>
                    <a:pt x="13015" y="39785"/>
                  </a:cubicBezTo>
                  <a:cubicBezTo>
                    <a:pt x="13118" y="39736"/>
                    <a:pt x="13219" y="39682"/>
                    <a:pt x="13313" y="39622"/>
                  </a:cubicBezTo>
                  <a:cubicBezTo>
                    <a:pt x="13448" y="39533"/>
                    <a:pt x="13580" y="39435"/>
                    <a:pt x="13704" y="39332"/>
                  </a:cubicBezTo>
                  <a:cubicBezTo>
                    <a:pt x="13718" y="39320"/>
                    <a:pt x="13730" y="39306"/>
                    <a:pt x="13741" y="39294"/>
                  </a:cubicBezTo>
                  <a:cubicBezTo>
                    <a:pt x="13775" y="39685"/>
                    <a:pt x="13939" y="40061"/>
                    <a:pt x="14241" y="40319"/>
                  </a:cubicBezTo>
                  <a:cubicBezTo>
                    <a:pt x="14515" y="40555"/>
                    <a:pt x="14824" y="40643"/>
                    <a:pt x="15142" y="40643"/>
                  </a:cubicBezTo>
                  <a:cubicBezTo>
                    <a:pt x="15466" y="40643"/>
                    <a:pt x="15801" y="40552"/>
                    <a:pt x="16118" y="40434"/>
                  </a:cubicBezTo>
                  <a:cubicBezTo>
                    <a:pt x="16331" y="40357"/>
                    <a:pt x="16540" y="40270"/>
                    <a:pt x="16747" y="40176"/>
                  </a:cubicBezTo>
                  <a:lnTo>
                    <a:pt x="16747" y="40176"/>
                  </a:lnTo>
                  <a:cubicBezTo>
                    <a:pt x="16710" y="40270"/>
                    <a:pt x="16669" y="40365"/>
                    <a:pt x="16635" y="40460"/>
                  </a:cubicBezTo>
                  <a:cubicBezTo>
                    <a:pt x="16399" y="41132"/>
                    <a:pt x="16118" y="41959"/>
                    <a:pt x="16767" y="42495"/>
                  </a:cubicBezTo>
                  <a:cubicBezTo>
                    <a:pt x="17148" y="42810"/>
                    <a:pt x="17579" y="42932"/>
                    <a:pt x="18028" y="42932"/>
                  </a:cubicBezTo>
                  <a:cubicBezTo>
                    <a:pt x="19028" y="42932"/>
                    <a:pt x="20115" y="42329"/>
                    <a:pt x="20921" y="41918"/>
                  </a:cubicBezTo>
                  <a:cubicBezTo>
                    <a:pt x="22359" y="41186"/>
                    <a:pt x="23758" y="40368"/>
                    <a:pt x="25104" y="39475"/>
                  </a:cubicBezTo>
                  <a:cubicBezTo>
                    <a:pt x="25345" y="39314"/>
                    <a:pt x="25586" y="39148"/>
                    <a:pt x="25828" y="38984"/>
                  </a:cubicBezTo>
                  <a:lnTo>
                    <a:pt x="25828" y="38984"/>
                  </a:lnTo>
                  <a:cubicBezTo>
                    <a:pt x="25687" y="39378"/>
                    <a:pt x="25572" y="39780"/>
                    <a:pt x="25486" y="40190"/>
                  </a:cubicBezTo>
                  <a:cubicBezTo>
                    <a:pt x="25362" y="40779"/>
                    <a:pt x="25305" y="41381"/>
                    <a:pt x="25316" y="41984"/>
                  </a:cubicBezTo>
                  <a:cubicBezTo>
                    <a:pt x="25322" y="42559"/>
                    <a:pt x="25351" y="43173"/>
                    <a:pt x="25879" y="43520"/>
                  </a:cubicBezTo>
                  <a:cubicBezTo>
                    <a:pt x="26287" y="43787"/>
                    <a:pt x="26875" y="43822"/>
                    <a:pt x="27352" y="43836"/>
                  </a:cubicBezTo>
                  <a:cubicBezTo>
                    <a:pt x="27401" y="43837"/>
                    <a:pt x="27450" y="43838"/>
                    <a:pt x="27499" y="43838"/>
                  </a:cubicBezTo>
                  <a:cubicBezTo>
                    <a:pt x="27981" y="43838"/>
                    <a:pt x="28462" y="43774"/>
                    <a:pt x="28928" y="43647"/>
                  </a:cubicBezTo>
                  <a:cubicBezTo>
                    <a:pt x="29416" y="43512"/>
                    <a:pt x="29884" y="43311"/>
                    <a:pt x="30315" y="43047"/>
                  </a:cubicBezTo>
                  <a:lnTo>
                    <a:pt x="30315" y="43047"/>
                  </a:lnTo>
                  <a:cubicBezTo>
                    <a:pt x="30295" y="43144"/>
                    <a:pt x="30280" y="43248"/>
                    <a:pt x="30275" y="43348"/>
                  </a:cubicBezTo>
                  <a:cubicBezTo>
                    <a:pt x="30260" y="43850"/>
                    <a:pt x="30409" y="44359"/>
                    <a:pt x="30814" y="44672"/>
                  </a:cubicBezTo>
                  <a:cubicBezTo>
                    <a:pt x="30791" y="44712"/>
                    <a:pt x="30777" y="44755"/>
                    <a:pt x="30774" y="44801"/>
                  </a:cubicBezTo>
                  <a:cubicBezTo>
                    <a:pt x="30725" y="45641"/>
                    <a:pt x="31648" y="45758"/>
                    <a:pt x="32339" y="45758"/>
                  </a:cubicBezTo>
                  <a:cubicBezTo>
                    <a:pt x="32453" y="45758"/>
                    <a:pt x="32561" y="45755"/>
                    <a:pt x="32657" y="45751"/>
                  </a:cubicBezTo>
                  <a:cubicBezTo>
                    <a:pt x="33852" y="45708"/>
                    <a:pt x="35046" y="45602"/>
                    <a:pt x="36234" y="45490"/>
                  </a:cubicBezTo>
                  <a:cubicBezTo>
                    <a:pt x="37394" y="45381"/>
                    <a:pt x="38551" y="45251"/>
                    <a:pt x="39708" y="45111"/>
                  </a:cubicBezTo>
                  <a:cubicBezTo>
                    <a:pt x="40170" y="45056"/>
                    <a:pt x="40633" y="44993"/>
                    <a:pt x="41095" y="44927"/>
                  </a:cubicBezTo>
                  <a:lnTo>
                    <a:pt x="41095" y="44927"/>
                  </a:lnTo>
                  <a:cubicBezTo>
                    <a:pt x="40992" y="45036"/>
                    <a:pt x="40888" y="45145"/>
                    <a:pt x="40785" y="45254"/>
                  </a:cubicBezTo>
                  <a:cubicBezTo>
                    <a:pt x="39470" y="46624"/>
                    <a:pt x="38152" y="47993"/>
                    <a:pt x="36829" y="49357"/>
                  </a:cubicBezTo>
                  <a:cubicBezTo>
                    <a:pt x="35640" y="50586"/>
                    <a:pt x="34434" y="51803"/>
                    <a:pt x="33346" y="53123"/>
                  </a:cubicBezTo>
                  <a:cubicBezTo>
                    <a:pt x="32807" y="53769"/>
                    <a:pt x="32304" y="54441"/>
                    <a:pt x="31833" y="55139"/>
                  </a:cubicBezTo>
                  <a:cubicBezTo>
                    <a:pt x="31558" y="55555"/>
                    <a:pt x="31116" y="56144"/>
                    <a:pt x="30998" y="56712"/>
                  </a:cubicBezTo>
                  <a:cubicBezTo>
                    <a:pt x="30464" y="57260"/>
                    <a:pt x="30048" y="57978"/>
                    <a:pt x="29603" y="58552"/>
                  </a:cubicBezTo>
                  <a:cubicBezTo>
                    <a:pt x="28894" y="59480"/>
                    <a:pt x="28133" y="60370"/>
                    <a:pt x="27323" y="61217"/>
                  </a:cubicBezTo>
                  <a:cubicBezTo>
                    <a:pt x="25598" y="63005"/>
                    <a:pt x="23508" y="64308"/>
                    <a:pt x="21438" y="65661"/>
                  </a:cubicBezTo>
                  <a:cubicBezTo>
                    <a:pt x="17063" y="68517"/>
                    <a:pt x="12733" y="71423"/>
                    <a:pt x="8479" y="74457"/>
                  </a:cubicBezTo>
                  <a:cubicBezTo>
                    <a:pt x="7411" y="75218"/>
                    <a:pt x="6196" y="75904"/>
                    <a:pt x="5329" y="76906"/>
                  </a:cubicBezTo>
                  <a:cubicBezTo>
                    <a:pt x="4491" y="77874"/>
                    <a:pt x="4138" y="79303"/>
                    <a:pt x="4827" y="80440"/>
                  </a:cubicBezTo>
                  <a:cubicBezTo>
                    <a:pt x="4861" y="80492"/>
                    <a:pt x="4904" y="80535"/>
                    <a:pt x="4953" y="80569"/>
                  </a:cubicBezTo>
                  <a:cubicBezTo>
                    <a:pt x="4646" y="80782"/>
                    <a:pt x="4339" y="80994"/>
                    <a:pt x="4029" y="81201"/>
                  </a:cubicBezTo>
                  <a:cubicBezTo>
                    <a:pt x="3199" y="81746"/>
                    <a:pt x="2367" y="82300"/>
                    <a:pt x="1609" y="82946"/>
                  </a:cubicBezTo>
                  <a:cubicBezTo>
                    <a:pt x="1256" y="83245"/>
                    <a:pt x="722" y="83630"/>
                    <a:pt x="564" y="84078"/>
                  </a:cubicBezTo>
                  <a:cubicBezTo>
                    <a:pt x="328" y="84738"/>
                    <a:pt x="1069" y="85054"/>
                    <a:pt x="1557" y="85235"/>
                  </a:cubicBezTo>
                  <a:cubicBezTo>
                    <a:pt x="2420" y="85558"/>
                    <a:pt x="3340" y="85677"/>
                    <a:pt x="4259" y="85677"/>
                  </a:cubicBezTo>
                  <a:cubicBezTo>
                    <a:pt x="4343" y="85677"/>
                    <a:pt x="4427" y="85676"/>
                    <a:pt x="4511" y="85674"/>
                  </a:cubicBezTo>
                  <a:cubicBezTo>
                    <a:pt x="4623" y="85671"/>
                    <a:pt x="4738" y="85665"/>
                    <a:pt x="4853" y="85657"/>
                  </a:cubicBezTo>
                  <a:lnTo>
                    <a:pt x="4853" y="85657"/>
                  </a:lnTo>
                  <a:cubicBezTo>
                    <a:pt x="4597" y="85852"/>
                    <a:pt x="4347" y="86050"/>
                    <a:pt x="4098" y="86251"/>
                  </a:cubicBezTo>
                  <a:cubicBezTo>
                    <a:pt x="3130" y="87037"/>
                    <a:pt x="2160" y="87818"/>
                    <a:pt x="1210" y="88625"/>
                  </a:cubicBezTo>
                  <a:cubicBezTo>
                    <a:pt x="839" y="88941"/>
                    <a:pt x="1" y="89538"/>
                    <a:pt x="535" y="90092"/>
                  </a:cubicBezTo>
                  <a:cubicBezTo>
                    <a:pt x="604" y="90161"/>
                    <a:pt x="693" y="90210"/>
                    <a:pt x="788" y="90230"/>
                  </a:cubicBezTo>
                  <a:cubicBezTo>
                    <a:pt x="874" y="90371"/>
                    <a:pt x="989" y="90494"/>
                    <a:pt x="1123" y="90589"/>
                  </a:cubicBezTo>
                  <a:cubicBezTo>
                    <a:pt x="1416" y="90798"/>
                    <a:pt x="1798" y="90838"/>
                    <a:pt x="2155" y="90838"/>
                  </a:cubicBezTo>
                  <a:cubicBezTo>
                    <a:pt x="2214" y="90838"/>
                    <a:pt x="2272" y="90837"/>
                    <a:pt x="2329" y="90836"/>
                  </a:cubicBezTo>
                  <a:cubicBezTo>
                    <a:pt x="2932" y="90821"/>
                    <a:pt x="3547" y="90652"/>
                    <a:pt x="4135" y="90451"/>
                  </a:cubicBezTo>
                  <a:lnTo>
                    <a:pt x="4135" y="90451"/>
                  </a:lnTo>
                  <a:cubicBezTo>
                    <a:pt x="4063" y="90520"/>
                    <a:pt x="3991" y="90589"/>
                    <a:pt x="3925" y="90658"/>
                  </a:cubicBezTo>
                  <a:cubicBezTo>
                    <a:pt x="3547" y="91039"/>
                    <a:pt x="3182" y="91439"/>
                    <a:pt x="2806" y="91823"/>
                  </a:cubicBezTo>
                  <a:cubicBezTo>
                    <a:pt x="2496" y="92139"/>
                    <a:pt x="1996" y="92544"/>
                    <a:pt x="1993" y="93032"/>
                  </a:cubicBezTo>
                  <a:cubicBezTo>
                    <a:pt x="1996" y="93175"/>
                    <a:pt x="2062" y="93313"/>
                    <a:pt x="2177" y="93402"/>
                  </a:cubicBezTo>
                  <a:cubicBezTo>
                    <a:pt x="2235" y="93549"/>
                    <a:pt x="2346" y="93666"/>
                    <a:pt x="2487" y="93730"/>
                  </a:cubicBezTo>
                  <a:cubicBezTo>
                    <a:pt x="2812" y="93883"/>
                    <a:pt x="3189" y="93935"/>
                    <a:pt x="3556" y="93935"/>
                  </a:cubicBezTo>
                  <a:cubicBezTo>
                    <a:pt x="3682" y="93935"/>
                    <a:pt x="3807" y="93929"/>
                    <a:pt x="3928" y="93919"/>
                  </a:cubicBezTo>
                  <a:cubicBezTo>
                    <a:pt x="4936" y="93833"/>
                    <a:pt x="5860" y="93353"/>
                    <a:pt x="6684" y="92791"/>
                  </a:cubicBezTo>
                  <a:cubicBezTo>
                    <a:pt x="6748" y="92745"/>
                    <a:pt x="6811" y="92699"/>
                    <a:pt x="6877" y="92653"/>
                  </a:cubicBezTo>
                  <a:lnTo>
                    <a:pt x="6877" y="92653"/>
                  </a:lnTo>
                  <a:cubicBezTo>
                    <a:pt x="6518" y="93758"/>
                    <a:pt x="6518" y="94938"/>
                    <a:pt x="6188" y="96049"/>
                  </a:cubicBezTo>
                  <a:cubicBezTo>
                    <a:pt x="6105" y="96323"/>
                    <a:pt x="6265" y="96740"/>
                    <a:pt x="6591" y="96740"/>
                  </a:cubicBezTo>
                  <a:cubicBezTo>
                    <a:pt x="6627" y="96740"/>
                    <a:pt x="6665" y="96735"/>
                    <a:pt x="6704" y="96724"/>
                  </a:cubicBezTo>
                  <a:cubicBezTo>
                    <a:pt x="8700" y="96187"/>
                    <a:pt x="10554" y="95323"/>
                    <a:pt x="12231" y="94106"/>
                  </a:cubicBezTo>
                  <a:cubicBezTo>
                    <a:pt x="12863" y="93643"/>
                    <a:pt x="13463" y="93138"/>
                    <a:pt x="14022" y="92593"/>
                  </a:cubicBezTo>
                  <a:lnTo>
                    <a:pt x="14022" y="92593"/>
                  </a:lnTo>
                  <a:cubicBezTo>
                    <a:pt x="13922" y="92903"/>
                    <a:pt x="13830" y="93213"/>
                    <a:pt x="13732" y="93517"/>
                  </a:cubicBezTo>
                  <a:cubicBezTo>
                    <a:pt x="13451" y="94381"/>
                    <a:pt x="13173" y="95245"/>
                    <a:pt x="12886" y="96109"/>
                  </a:cubicBezTo>
                  <a:cubicBezTo>
                    <a:pt x="12766" y="96476"/>
                    <a:pt x="13013" y="96776"/>
                    <a:pt x="13383" y="96776"/>
                  </a:cubicBezTo>
                  <a:cubicBezTo>
                    <a:pt x="13387" y="96776"/>
                    <a:pt x="13390" y="96776"/>
                    <a:pt x="13394" y="96776"/>
                  </a:cubicBezTo>
                  <a:cubicBezTo>
                    <a:pt x="14554" y="96750"/>
                    <a:pt x="15271" y="95455"/>
                    <a:pt x="15911" y="94654"/>
                  </a:cubicBezTo>
                  <a:cubicBezTo>
                    <a:pt x="16727" y="93629"/>
                    <a:pt x="17554" y="92618"/>
                    <a:pt x="18395" y="91617"/>
                  </a:cubicBezTo>
                  <a:cubicBezTo>
                    <a:pt x="20100" y="89593"/>
                    <a:pt x="21854" y="87612"/>
                    <a:pt x="23654" y="85671"/>
                  </a:cubicBezTo>
                  <a:cubicBezTo>
                    <a:pt x="25408" y="83773"/>
                    <a:pt x="27174" y="81841"/>
                    <a:pt x="29158" y="80176"/>
                  </a:cubicBezTo>
                  <a:cubicBezTo>
                    <a:pt x="31047" y="78600"/>
                    <a:pt x="33166" y="77319"/>
                    <a:pt x="35439" y="76381"/>
                  </a:cubicBezTo>
                  <a:cubicBezTo>
                    <a:pt x="36697" y="75858"/>
                    <a:pt x="37974" y="75376"/>
                    <a:pt x="39263" y="74937"/>
                  </a:cubicBezTo>
                  <a:cubicBezTo>
                    <a:pt x="40004" y="74684"/>
                    <a:pt x="40753" y="74449"/>
                    <a:pt x="41485" y="74170"/>
                  </a:cubicBezTo>
                  <a:cubicBezTo>
                    <a:pt x="41566" y="74273"/>
                    <a:pt x="41683" y="74339"/>
                    <a:pt x="41813" y="74354"/>
                  </a:cubicBezTo>
                  <a:cubicBezTo>
                    <a:pt x="41957" y="74377"/>
                    <a:pt x="42107" y="74386"/>
                    <a:pt x="42261" y="74386"/>
                  </a:cubicBezTo>
                  <a:cubicBezTo>
                    <a:pt x="42921" y="74386"/>
                    <a:pt x="43652" y="74208"/>
                    <a:pt x="44264" y="74110"/>
                  </a:cubicBezTo>
                  <a:cubicBezTo>
                    <a:pt x="45094" y="73981"/>
                    <a:pt x="45921" y="73837"/>
                    <a:pt x="46745" y="73691"/>
                  </a:cubicBezTo>
                  <a:cubicBezTo>
                    <a:pt x="46837" y="73673"/>
                    <a:pt x="46923" y="73630"/>
                    <a:pt x="46997" y="73570"/>
                  </a:cubicBezTo>
                  <a:cubicBezTo>
                    <a:pt x="47913" y="73248"/>
                    <a:pt x="48783" y="72694"/>
                    <a:pt x="49541" y="72186"/>
                  </a:cubicBezTo>
                  <a:cubicBezTo>
                    <a:pt x="49630" y="72129"/>
                    <a:pt x="49713" y="72066"/>
                    <a:pt x="49799" y="72008"/>
                  </a:cubicBezTo>
                  <a:cubicBezTo>
                    <a:pt x="49857" y="72008"/>
                    <a:pt x="49917" y="71994"/>
                    <a:pt x="49969" y="71968"/>
                  </a:cubicBezTo>
                  <a:cubicBezTo>
                    <a:pt x="51433" y="71227"/>
                    <a:pt x="52639" y="70162"/>
                    <a:pt x="53804" y="69020"/>
                  </a:cubicBezTo>
                  <a:cubicBezTo>
                    <a:pt x="54376" y="68460"/>
                    <a:pt x="54935" y="67894"/>
                    <a:pt x="55487" y="67320"/>
                  </a:cubicBezTo>
                  <a:cubicBezTo>
                    <a:pt x="55544" y="67317"/>
                    <a:pt x="55599" y="67306"/>
                    <a:pt x="55650" y="67283"/>
                  </a:cubicBezTo>
                  <a:cubicBezTo>
                    <a:pt x="58139" y="66203"/>
                    <a:pt x="60643" y="65141"/>
                    <a:pt x="63186" y="64194"/>
                  </a:cubicBezTo>
                  <a:cubicBezTo>
                    <a:pt x="65667" y="63269"/>
                    <a:pt x="68225" y="62526"/>
                    <a:pt x="70642" y="61440"/>
                  </a:cubicBezTo>
                  <a:cubicBezTo>
                    <a:pt x="72976" y="60390"/>
                    <a:pt x="75052" y="58865"/>
                    <a:pt x="77033" y="57260"/>
                  </a:cubicBezTo>
                  <a:cubicBezTo>
                    <a:pt x="78893" y="55756"/>
                    <a:pt x="80650" y="54125"/>
                    <a:pt x="82289" y="52380"/>
                  </a:cubicBezTo>
                  <a:cubicBezTo>
                    <a:pt x="83217" y="51398"/>
                    <a:pt x="84098" y="50376"/>
                    <a:pt x="84936" y="49314"/>
                  </a:cubicBezTo>
                  <a:cubicBezTo>
                    <a:pt x="85528" y="48564"/>
                    <a:pt x="86099" y="47789"/>
                    <a:pt x="86547" y="46945"/>
                  </a:cubicBezTo>
                  <a:cubicBezTo>
                    <a:pt x="86630" y="46813"/>
                    <a:pt x="86713" y="46681"/>
                    <a:pt x="86797" y="46552"/>
                  </a:cubicBezTo>
                  <a:cubicBezTo>
                    <a:pt x="87626" y="45208"/>
                    <a:pt x="88338" y="43779"/>
                    <a:pt x="89027" y="42360"/>
                  </a:cubicBezTo>
                  <a:cubicBezTo>
                    <a:pt x="90529" y="39257"/>
                    <a:pt x="92013" y="36145"/>
                    <a:pt x="93471" y="33021"/>
                  </a:cubicBezTo>
                  <a:cubicBezTo>
                    <a:pt x="94074" y="31727"/>
                    <a:pt x="94634" y="30420"/>
                    <a:pt x="95188" y="29108"/>
                  </a:cubicBezTo>
                  <a:cubicBezTo>
                    <a:pt x="95200" y="29100"/>
                    <a:pt x="95208" y="29088"/>
                    <a:pt x="95217" y="29077"/>
                  </a:cubicBezTo>
                  <a:cubicBezTo>
                    <a:pt x="96914" y="26057"/>
                    <a:pt x="98877" y="23062"/>
                    <a:pt x="101421" y="20685"/>
                  </a:cubicBezTo>
                  <a:cubicBezTo>
                    <a:pt x="102650" y="19528"/>
                    <a:pt x="103993" y="18503"/>
                    <a:pt x="105437" y="17628"/>
                  </a:cubicBezTo>
                  <a:cubicBezTo>
                    <a:pt x="106155" y="17191"/>
                    <a:pt x="106904" y="16807"/>
                    <a:pt x="107679" y="16476"/>
                  </a:cubicBezTo>
                  <a:cubicBezTo>
                    <a:pt x="108073" y="16310"/>
                    <a:pt x="108472" y="16158"/>
                    <a:pt x="108877" y="16017"/>
                  </a:cubicBezTo>
                  <a:cubicBezTo>
                    <a:pt x="108974" y="16111"/>
                    <a:pt x="109105" y="16171"/>
                    <a:pt x="109266" y="16171"/>
                  </a:cubicBezTo>
                  <a:cubicBezTo>
                    <a:pt x="109327" y="16171"/>
                    <a:pt x="109393" y="16162"/>
                    <a:pt x="109462" y="16143"/>
                  </a:cubicBezTo>
                  <a:cubicBezTo>
                    <a:pt x="110078" y="15971"/>
                    <a:pt x="110698" y="15797"/>
                    <a:pt x="111337" y="15797"/>
                  </a:cubicBezTo>
                  <a:cubicBezTo>
                    <a:pt x="111455" y="15797"/>
                    <a:pt x="111574" y="15803"/>
                    <a:pt x="111693" y="15816"/>
                  </a:cubicBezTo>
                  <a:cubicBezTo>
                    <a:pt x="112437" y="15894"/>
                    <a:pt x="113146" y="16135"/>
                    <a:pt x="113846" y="16390"/>
                  </a:cubicBezTo>
                  <a:cubicBezTo>
                    <a:pt x="114906" y="16772"/>
                    <a:pt x="116174" y="17097"/>
                    <a:pt x="116832" y="18064"/>
                  </a:cubicBezTo>
                  <a:cubicBezTo>
                    <a:pt x="116881" y="18225"/>
                    <a:pt x="116941" y="18383"/>
                    <a:pt x="117059" y="18498"/>
                  </a:cubicBezTo>
                  <a:cubicBezTo>
                    <a:pt x="117067" y="18506"/>
                    <a:pt x="117079" y="18512"/>
                    <a:pt x="117087" y="18520"/>
                  </a:cubicBezTo>
                  <a:cubicBezTo>
                    <a:pt x="117099" y="18535"/>
                    <a:pt x="117105" y="18552"/>
                    <a:pt x="117116" y="18566"/>
                  </a:cubicBezTo>
                  <a:cubicBezTo>
                    <a:pt x="117179" y="18661"/>
                    <a:pt x="117280" y="18721"/>
                    <a:pt x="117395" y="18733"/>
                  </a:cubicBezTo>
                  <a:cubicBezTo>
                    <a:pt x="117426" y="18776"/>
                    <a:pt x="117463" y="18810"/>
                    <a:pt x="117509" y="18842"/>
                  </a:cubicBezTo>
                  <a:cubicBezTo>
                    <a:pt x="117538" y="18865"/>
                    <a:pt x="117575" y="18882"/>
                    <a:pt x="117613" y="18894"/>
                  </a:cubicBezTo>
                  <a:lnTo>
                    <a:pt x="117630" y="18894"/>
                  </a:lnTo>
                  <a:cubicBezTo>
                    <a:pt x="117636" y="18894"/>
                    <a:pt x="117644" y="18899"/>
                    <a:pt x="117650" y="18902"/>
                  </a:cubicBezTo>
                  <a:lnTo>
                    <a:pt x="117650" y="18894"/>
                  </a:lnTo>
                  <a:cubicBezTo>
                    <a:pt x="117666" y="18896"/>
                    <a:pt x="117681" y="18897"/>
                    <a:pt x="117696" y="18897"/>
                  </a:cubicBezTo>
                  <a:cubicBezTo>
                    <a:pt x="117816" y="18897"/>
                    <a:pt x="117926" y="18828"/>
                    <a:pt x="117975" y="18716"/>
                  </a:cubicBezTo>
                  <a:cubicBezTo>
                    <a:pt x="118026" y="18587"/>
                    <a:pt x="118003" y="18463"/>
                    <a:pt x="117946" y="18342"/>
                  </a:cubicBezTo>
                  <a:cubicBezTo>
                    <a:pt x="117960" y="18311"/>
                    <a:pt x="117969" y="18279"/>
                    <a:pt x="117977" y="18248"/>
                  </a:cubicBezTo>
                  <a:cubicBezTo>
                    <a:pt x="118032" y="17961"/>
                    <a:pt x="117900" y="17674"/>
                    <a:pt x="117788" y="17409"/>
                  </a:cubicBezTo>
                  <a:cubicBezTo>
                    <a:pt x="117690" y="17183"/>
                    <a:pt x="117584" y="16959"/>
                    <a:pt x="117472" y="16738"/>
                  </a:cubicBezTo>
                  <a:cubicBezTo>
                    <a:pt x="117234" y="16270"/>
                    <a:pt x="116961" y="15819"/>
                    <a:pt x="116654" y="15391"/>
                  </a:cubicBezTo>
                  <a:cubicBezTo>
                    <a:pt x="116430" y="15081"/>
                    <a:pt x="116183" y="14785"/>
                    <a:pt x="115922" y="14504"/>
                  </a:cubicBezTo>
                  <a:cubicBezTo>
                    <a:pt x="115910" y="14464"/>
                    <a:pt x="115902" y="14427"/>
                    <a:pt x="115887" y="14384"/>
                  </a:cubicBezTo>
                  <a:cubicBezTo>
                    <a:pt x="115704" y="13815"/>
                    <a:pt x="115440" y="13255"/>
                    <a:pt x="115173" y="12721"/>
                  </a:cubicBezTo>
                  <a:cubicBezTo>
                    <a:pt x="114621" y="11619"/>
                    <a:pt x="113987" y="10568"/>
                    <a:pt x="113335" y="9526"/>
                  </a:cubicBezTo>
                  <a:cubicBezTo>
                    <a:pt x="112942" y="8900"/>
                    <a:pt x="112523" y="8294"/>
                    <a:pt x="112078" y="7706"/>
                  </a:cubicBezTo>
                  <a:cubicBezTo>
                    <a:pt x="111162" y="5515"/>
                    <a:pt x="108842" y="3893"/>
                    <a:pt x="106792" y="2926"/>
                  </a:cubicBezTo>
                  <a:cubicBezTo>
                    <a:pt x="105515" y="2320"/>
                    <a:pt x="104186" y="1832"/>
                    <a:pt x="102808" y="1510"/>
                  </a:cubicBezTo>
                  <a:cubicBezTo>
                    <a:pt x="102140" y="1354"/>
                    <a:pt x="101475" y="1278"/>
                    <a:pt x="100813" y="1278"/>
                  </a:cubicBezTo>
                  <a:cubicBezTo>
                    <a:pt x="99936" y="1278"/>
                    <a:pt x="99063" y="1411"/>
                    <a:pt x="98194" y="1668"/>
                  </a:cubicBezTo>
                  <a:cubicBezTo>
                    <a:pt x="96644" y="2128"/>
                    <a:pt x="95205" y="2909"/>
                    <a:pt x="93796" y="3687"/>
                  </a:cubicBezTo>
                  <a:cubicBezTo>
                    <a:pt x="92386" y="4465"/>
                    <a:pt x="90994" y="5291"/>
                    <a:pt x="89627" y="6150"/>
                  </a:cubicBezTo>
                  <a:cubicBezTo>
                    <a:pt x="86920" y="7852"/>
                    <a:pt x="84305" y="9695"/>
                    <a:pt x="81741" y="11604"/>
                  </a:cubicBezTo>
                  <a:cubicBezTo>
                    <a:pt x="81572" y="11731"/>
                    <a:pt x="81405" y="11860"/>
                    <a:pt x="81236" y="11986"/>
                  </a:cubicBezTo>
                  <a:cubicBezTo>
                    <a:pt x="81365" y="11378"/>
                    <a:pt x="81494" y="10766"/>
                    <a:pt x="81618" y="10155"/>
                  </a:cubicBezTo>
                  <a:cubicBezTo>
                    <a:pt x="82143" y="7554"/>
                    <a:pt x="82648" y="4933"/>
                    <a:pt x="83053" y="2308"/>
                  </a:cubicBezTo>
                  <a:cubicBezTo>
                    <a:pt x="83174" y="1539"/>
                    <a:pt x="83297" y="770"/>
                    <a:pt x="83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5"/>
            <p:cNvSpPr/>
            <p:nvPr/>
          </p:nvSpPr>
          <p:spPr>
            <a:xfrm>
              <a:off x="3357909" y="259766"/>
              <a:ext cx="1726466" cy="1449906"/>
            </a:xfrm>
            <a:custGeom>
              <a:avLst/>
              <a:gdLst/>
              <a:ahLst/>
              <a:cxnLst/>
              <a:rect l="l" t="t" r="r" b="b"/>
              <a:pathLst>
                <a:path w="116594" h="97917" extrusionOk="0">
                  <a:moveTo>
                    <a:pt x="101517" y="0"/>
                  </a:moveTo>
                  <a:cubicBezTo>
                    <a:pt x="100646" y="0"/>
                    <a:pt x="99763" y="333"/>
                    <a:pt x="99095" y="923"/>
                  </a:cubicBezTo>
                  <a:cubicBezTo>
                    <a:pt x="98346" y="1589"/>
                    <a:pt x="97841" y="2499"/>
                    <a:pt x="97559" y="3452"/>
                  </a:cubicBezTo>
                  <a:cubicBezTo>
                    <a:pt x="97278" y="4400"/>
                    <a:pt x="97065" y="5557"/>
                    <a:pt x="97318" y="6550"/>
                  </a:cubicBezTo>
                  <a:lnTo>
                    <a:pt x="97292" y="6593"/>
                  </a:lnTo>
                  <a:cubicBezTo>
                    <a:pt x="96919" y="6214"/>
                    <a:pt x="96529" y="5852"/>
                    <a:pt x="96118" y="5511"/>
                  </a:cubicBezTo>
                  <a:cubicBezTo>
                    <a:pt x="95122" y="4678"/>
                    <a:pt x="93953" y="3866"/>
                    <a:pt x="92650" y="3624"/>
                  </a:cubicBezTo>
                  <a:cubicBezTo>
                    <a:pt x="92447" y="3587"/>
                    <a:pt x="92245" y="3568"/>
                    <a:pt x="92045" y="3568"/>
                  </a:cubicBezTo>
                  <a:cubicBezTo>
                    <a:pt x="91001" y="3568"/>
                    <a:pt x="90021" y="4067"/>
                    <a:pt x="89337" y="4879"/>
                  </a:cubicBezTo>
                  <a:cubicBezTo>
                    <a:pt x="88453" y="5927"/>
                    <a:pt x="88143" y="7319"/>
                    <a:pt x="87904" y="8634"/>
                  </a:cubicBezTo>
                  <a:cubicBezTo>
                    <a:pt x="87669" y="9949"/>
                    <a:pt x="87491" y="11301"/>
                    <a:pt x="87503" y="12645"/>
                  </a:cubicBezTo>
                  <a:cubicBezTo>
                    <a:pt x="87468" y="12650"/>
                    <a:pt x="87437" y="12652"/>
                    <a:pt x="87408" y="12652"/>
                  </a:cubicBezTo>
                  <a:cubicBezTo>
                    <a:pt x="87140" y="12652"/>
                    <a:pt x="87090" y="12444"/>
                    <a:pt x="86911" y="12183"/>
                  </a:cubicBezTo>
                  <a:cubicBezTo>
                    <a:pt x="86552" y="11654"/>
                    <a:pt x="86119" y="11161"/>
                    <a:pt x="85611" y="10770"/>
                  </a:cubicBezTo>
                  <a:cubicBezTo>
                    <a:pt x="84942" y="10253"/>
                    <a:pt x="84166" y="9954"/>
                    <a:pt x="83368" y="9954"/>
                  </a:cubicBezTo>
                  <a:cubicBezTo>
                    <a:pt x="82960" y="9954"/>
                    <a:pt x="82547" y="10032"/>
                    <a:pt x="82140" y="10199"/>
                  </a:cubicBezTo>
                  <a:cubicBezTo>
                    <a:pt x="80816" y="10741"/>
                    <a:pt x="80012" y="11996"/>
                    <a:pt x="79562" y="13302"/>
                  </a:cubicBezTo>
                  <a:cubicBezTo>
                    <a:pt x="79097" y="14646"/>
                    <a:pt x="78815" y="16104"/>
                    <a:pt x="78784" y="17525"/>
                  </a:cubicBezTo>
                  <a:cubicBezTo>
                    <a:pt x="78766" y="18341"/>
                    <a:pt x="78827" y="19145"/>
                    <a:pt x="79048" y="19931"/>
                  </a:cubicBezTo>
                  <a:cubicBezTo>
                    <a:pt x="79209" y="20497"/>
                    <a:pt x="79453" y="21235"/>
                    <a:pt x="79935" y="21634"/>
                  </a:cubicBezTo>
                  <a:cubicBezTo>
                    <a:pt x="79450" y="21674"/>
                    <a:pt x="78970" y="21774"/>
                    <a:pt x="78508" y="21926"/>
                  </a:cubicBezTo>
                  <a:cubicBezTo>
                    <a:pt x="77213" y="22346"/>
                    <a:pt x="76114" y="23281"/>
                    <a:pt x="75287" y="24341"/>
                  </a:cubicBezTo>
                  <a:cubicBezTo>
                    <a:pt x="74868" y="24881"/>
                    <a:pt x="74503" y="25466"/>
                    <a:pt x="74156" y="26055"/>
                  </a:cubicBezTo>
                  <a:cubicBezTo>
                    <a:pt x="73811" y="26635"/>
                    <a:pt x="73424" y="27238"/>
                    <a:pt x="73171" y="27863"/>
                  </a:cubicBezTo>
                  <a:cubicBezTo>
                    <a:pt x="72878" y="28590"/>
                    <a:pt x="73036" y="29239"/>
                    <a:pt x="73343" y="29922"/>
                  </a:cubicBezTo>
                  <a:cubicBezTo>
                    <a:pt x="72502" y="30040"/>
                    <a:pt x="71698" y="30562"/>
                    <a:pt x="71067" y="31105"/>
                  </a:cubicBezTo>
                  <a:cubicBezTo>
                    <a:pt x="70194" y="31854"/>
                    <a:pt x="69488" y="32839"/>
                    <a:pt x="69086" y="33921"/>
                  </a:cubicBezTo>
                  <a:cubicBezTo>
                    <a:pt x="68684" y="35001"/>
                    <a:pt x="68474" y="36264"/>
                    <a:pt x="68684" y="37412"/>
                  </a:cubicBezTo>
                  <a:cubicBezTo>
                    <a:pt x="68776" y="37914"/>
                    <a:pt x="68997" y="38377"/>
                    <a:pt x="69292" y="38796"/>
                  </a:cubicBezTo>
                  <a:cubicBezTo>
                    <a:pt x="68787" y="39195"/>
                    <a:pt x="68328" y="39663"/>
                    <a:pt x="67900" y="40148"/>
                  </a:cubicBezTo>
                  <a:cubicBezTo>
                    <a:pt x="67047" y="41121"/>
                    <a:pt x="66384" y="42241"/>
                    <a:pt x="65942" y="43458"/>
                  </a:cubicBezTo>
                  <a:cubicBezTo>
                    <a:pt x="65532" y="44581"/>
                    <a:pt x="64943" y="46312"/>
                    <a:pt x="65589" y="47426"/>
                  </a:cubicBezTo>
                  <a:cubicBezTo>
                    <a:pt x="65718" y="47641"/>
                    <a:pt x="65873" y="47842"/>
                    <a:pt x="66051" y="48017"/>
                  </a:cubicBezTo>
                  <a:cubicBezTo>
                    <a:pt x="65994" y="48072"/>
                    <a:pt x="65939" y="48123"/>
                    <a:pt x="65885" y="48172"/>
                  </a:cubicBezTo>
                  <a:cubicBezTo>
                    <a:pt x="65334" y="48686"/>
                    <a:pt x="64828" y="49246"/>
                    <a:pt x="64378" y="49846"/>
                  </a:cubicBezTo>
                  <a:cubicBezTo>
                    <a:pt x="63485" y="51037"/>
                    <a:pt x="63155" y="52303"/>
                    <a:pt x="63212" y="53782"/>
                  </a:cubicBezTo>
                  <a:cubicBezTo>
                    <a:pt x="63261" y="55105"/>
                    <a:pt x="63312" y="56699"/>
                    <a:pt x="64352" y="57652"/>
                  </a:cubicBezTo>
                  <a:cubicBezTo>
                    <a:pt x="64484" y="57773"/>
                    <a:pt x="64630" y="57879"/>
                    <a:pt x="64785" y="57968"/>
                  </a:cubicBezTo>
                  <a:cubicBezTo>
                    <a:pt x="64398" y="58384"/>
                    <a:pt x="64380" y="59237"/>
                    <a:pt x="64309" y="59745"/>
                  </a:cubicBezTo>
                  <a:cubicBezTo>
                    <a:pt x="64202" y="60503"/>
                    <a:pt x="64131" y="61264"/>
                    <a:pt x="64082" y="62027"/>
                  </a:cubicBezTo>
                  <a:cubicBezTo>
                    <a:pt x="64001" y="63408"/>
                    <a:pt x="63993" y="64795"/>
                    <a:pt x="64056" y="66179"/>
                  </a:cubicBezTo>
                  <a:cubicBezTo>
                    <a:pt x="62994" y="66595"/>
                    <a:pt x="61963" y="67083"/>
                    <a:pt x="60930" y="67565"/>
                  </a:cubicBezTo>
                  <a:cubicBezTo>
                    <a:pt x="60375" y="67826"/>
                    <a:pt x="59827" y="68096"/>
                    <a:pt x="59279" y="68375"/>
                  </a:cubicBezTo>
                  <a:cubicBezTo>
                    <a:pt x="58819" y="68610"/>
                    <a:pt x="58297" y="68808"/>
                    <a:pt x="57849" y="69087"/>
                  </a:cubicBezTo>
                  <a:cubicBezTo>
                    <a:pt x="57812" y="69058"/>
                    <a:pt x="57777" y="69032"/>
                    <a:pt x="57743" y="69003"/>
                  </a:cubicBezTo>
                  <a:cubicBezTo>
                    <a:pt x="57352" y="68673"/>
                    <a:pt x="56902" y="68409"/>
                    <a:pt x="56474" y="68128"/>
                  </a:cubicBezTo>
                  <a:cubicBezTo>
                    <a:pt x="55607" y="67559"/>
                    <a:pt x="54726" y="67031"/>
                    <a:pt x="53841" y="66494"/>
                  </a:cubicBezTo>
                  <a:cubicBezTo>
                    <a:pt x="53786" y="66459"/>
                    <a:pt x="53722" y="66441"/>
                    <a:pt x="53657" y="66441"/>
                  </a:cubicBezTo>
                  <a:cubicBezTo>
                    <a:pt x="53629" y="66441"/>
                    <a:pt x="53600" y="66444"/>
                    <a:pt x="53571" y="66451"/>
                  </a:cubicBezTo>
                  <a:cubicBezTo>
                    <a:pt x="53006" y="66049"/>
                    <a:pt x="52443" y="65647"/>
                    <a:pt x="51883" y="65237"/>
                  </a:cubicBezTo>
                  <a:cubicBezTo>
                    <a:pt x="51260" y="64783"/>
                    <a:pt x="50614" y="64376"/>
                    <a:pt x="49974" y="63954"/>
                  </a:cubicBezTo>
                  <a:cubicBezTo>
                    <a:pt x="49905" y="63879"/>
                    <a:pt x="49834" y="63810"/>
                    <a:pt x="49759" y="63744"/>
                  </a:cubicBezTo>
                  <a:cubicBezTo>
                    <a:pt x="49414" y="63445"/>
                    <a:pt x="49024" y="63190"/>
                    <a:pt x="48657" y="62917"/>
                  </a:cubicBezTo>
                  <a:cubicBezTo>
                    <a:pt x="47942" y="62389"/>
                    <a:pt x="47230" y="61855"/>
                    <a:pt x="46523" y="61318"/>
                  </a:cubicBezTo>
                  <a:cubicBezTo>
                    <a:pt x="45131" y="60256"/>
                    <a:pt x="43759" y="59171"/>
                    <a:pt x="42421" y="58042"/>
                  </a:cubicBezTo>
                  <a:cubicBezTo>
                    <a:pt x="39751" y="55794"/>
                    <a:pt x="37222" y="53377"/>
                    <a:pt x="34962" y="50713"/>
                  </a:cubicBezTo>
                  <a:cubicBezTo>
                    <a:pt x="30461" y="45410"/>
                    <a:pt x="27211" y="39175"/>
                    <a:pt x="24573" y="32773"/>
                  </a:cubicBezTo>
                  <a:cubicBezTo>
                    <a:pt x="23832" y="30981"/>
                    <a:pt x="23143" y="29170"/>
                    <a:pt x="22440" y="27361"/>
                  </a:cubicBezTo>
                  <a:cubicBezTo>
                    <a:pt x="22078" y="26434"/>
                    <a:pt x="21713" y="25506"/>
                    <a:pt x="21349" y="24579"/>
                  </a:cubicBezTo>
                  <a:cubicBezTo>
                    <a:pt x="20987" y="23655"/>
                    <a:pt x="20668" y="22704"/>
                    <a:pt x="20209" y="21823"/>
                  </a:cubicBezTo>
                  <a:cubicBezTo>
                    <a:pt x="20115" y="21643"/>
                    <a:pt x="19963" y="21565"/>
                    <a:pt x="19814" y="21565"/>
                  </a:cubicBezTo>
                  <a:cubicBezTo>
                    <a:pt x="19574" y="21565"/>
                    <a:pt x="19340" y="21765"/>
                    <a:pt x="19371" y="22056"/>
                  </a:cubicBezTo>
                  <a:lnTo>
                    <a:pt x="19356" y="22056"/>
                  </a:lnTo>
                  <a:cubicBezTo>
                    <a:pt x="19405" y="22282"/>
                    <a:pt x="19460" y="22506"/>
                    <a:pt x="19520" y="22730"/>
                  </a:cubicBezTo>
                  <a:cubicBezTo>
                    <a:pt x="19488" y="22745"/>
                    <a:pt x="19460" y="22768"/>
                    <a:pt x="19437" y="22793"/>
                  </a:cubicBezTo>
                  <a:cubicBezTo>
                    <a:pt x="18923" y="23385"/>
                    <a:pt x="19003" y="24516"/>
                    <a:pt x="18983" y="25254"/>
                  </a:cubicBezTo>
                  <a:cubicBezTo>
                    <a:pt x="18963" y="26195"/>
                    <a:pt x="19003" y="27140"/>
                    <a:pt x="19104" y="28076"/>
                  </a:cubicBezTo>
                  <a:cubicBezTo>
                    <a:pt x="19181" y="28857"/>
                    <a:pt x="19276" y="29661"/>
                    <a:pt x="19454" y="30439"/>
                  </a:cubicBezTo>
                  <a:cubicBezTo>
                    <a:pt x="18420" y="29035"/>
                    <a:pt x="17444" y="27591"/>
                    <a:pt x="16525" y="26109"/>
                  </a:cubicBezTo>
                  <a:cubicBezTo>
                    <a:pt x="15581" y="24573"/>
                    <a:pt x="14769" y="22966"/>
                    <a:pt x="14034" y="21321"/>
                  </a:cubicBezTo>
                  <a:cubicBezTo>
                    <a:pt x="13293" y="19658"/>
                    <a:pt x="12722" y="17933"/>
                    <a:pt x="12004" y="16262"/>
                  </a:cubicBezTo>
                  <a:cubicBezTo>
                    <a:pt x="11962" y="16165"/>
                    <a:pt x="11879" y="16122"/>
                    <a:pt x="11795" y="16122"/>
                  </a:cubicBezTo>
                  <a:cubicBezTo>
                    <a:pt x="11666" y="16122"/>
                    <a:pt x="11535" y="16225"/>
                    <a:pt x="11550" y="16388"/>
                  </a:cubicBezTo>
                  <a:cubicBezTo>
                    <a:pt x="11576" y="16630"/>
                    <a:pt x="11608" y="16868"/>
                    <a:pt x="11645" y="17106"/>
                  </a:cubicBezTo>
                  <a:cubicBezTo>
                    <a:pt x="11550" y="17118"/>
                    <a:pt x="11464" y="17164"/>
                    <a:pt x="11401" y="17235"/>
                  </a:cubicBezTo>
                  <a:cubicBezTo>
                    <a:pt x="11189" y="17474"/>
                    <a:pt x="11180" y="17764"/>
                    <a:pt x="11145" y="18065"/>
                  </a:cubicBezTo>
                  <a:cubicBezTo>
                    <a:pt x="11111" y="18381"/>
                    <a:pt x="11097" y="18700"/>
                    <a:pt x="11085" y="19018"/>
                  </a:cubicBezTo>
                  <a:cubicBezTo>
                    <a:pt x="11077" y="19216"/>
                    <a:pt x="11068" y="19414"/>
                    <a:pt x="11059" y="19612"/>
                  </a:cubicBezTo>
                  <a:cubicBezTo>
                    <a:pt x="10428" y="19093"/>
                    <a:pt x="9676" y="18679"/>
                    <a:pt x="8860" y="18659"/>
                  </a:cubicBezTo>
                  <a:cubicBezTo>
                    <a:pt x="8842" y="18659"/>
                    <a:pt x="8824" y="18659"/>
                    <a:pt x="8806" y="18659"/>
                  </a:cubicBezTo>
                  <a:cubicBezTo>
                    <a:pt x="7689" y="18659"/>
                    <a:pt x="6902" y="19538"/>
                    <a:pt x="6724" y="20600"/>
                  </a:cubicBezTo>
                  <a:cubicBezTo>
                    <a:pt x="6569" y="21519"/>
                    <a:pt x="6874" y="22460"/>
                    <a:pt x="7207" y="23350"/>
                  </a:cubicBezTo>
                  <a:cubicBezTo>
                    <a:pt x="6810" y="23013"/>
                    <a:pt x="6356" y="22776"/>
                    <a:pt x="5886" y="22776"/>
                  </a:cubicBezTo>
                  <a:cubicBezTo>
                    <a:pt x="5575" y="22776"/>
                    <a:pt x="5258" y="22878"/>
                    <a:pt x="4944" y="23124"/>
                  </a:cubicBezTo>
                  <a:cubicBezTo>
                    <a:pt x="4270" y="23652"/>
                    <a:pt x="4169" y="24539"/>
                    <a:pt x="4178" y="25337"/>
                  </a:cubicBezTo>
                  <a:cubicBezTo>
                    <a:pt x="4195" y="26253"/>
                    <a:pt x="4298" y="27163"/>
                    <a:pt x="4485" y="28059"/>
                  </a:cubicBezTo>
                  <a:cubicBezTo>
                    <a:pt x="4858" y="29890"/>
                    <a:pt x="5518" y="31644"/>
                    <a:pt x="6319" y="33327"/>
                  </a:cubicBezTo>
                  <a:cubicBezTo>
                    <a:pt x="6460" y="33620"/>
                    <a:pt x="6607" y="33915"/>
                    <a:pt x="6756" y="34208"/>
                  </a:cubicBezTo>
                  <a:cubicBezTo>
                    <a:pt x="6442" y="34145"/>
                    <a:pt x="6123" y="34113"/>
                    <a:pt x="5802" y="34113"/>
                  </a:cubicBezTo>
                  <a:cubicBezTo>
                    <a:pt x="5788" y="34113"/>
                    <a:pt x="5774" y="34113"/>
                    <a:pt x="5760" y="34113"/>
                  </a:cubicBezTo>
                  <a:cubicBezTo>
                    <a:pt x="5319" y="33953"/>
                    <a:pt x="4864" y="33836"/>
                    <a:pt x="4423" y="33836"/>
                  </a:cubicBezTo>
                  <a:cubicBezTo>
                    <a:pt x="3894" y="33836"/>
                    <a:pt x="3384" y="34004"/>
                    <a:pt x="2940" y="34467"/>
                  </a:cubicBezTo>
                  <a:cubicBezTo>
                    <a:pt x="2085" y="35354"/>
                    <a:pt x="1827" y="36786"/>
                    <a:pt x="1824" y="37975"/>
                  </a:cubicBezTo>
                  <a:cubicBezTo>
                    <a:pt x="1815" y="40036"/>
                    <a:pt x="2619" y="41908"/>
                    <a:pt x="3667" y="43633"/>
                  </a:cubicBezTo>
                  <a:lnTo>
                    <a:pt x="3569" y="43610"/>
                  </a:lnTo>
                  <a:cubicBezTo>
                    <a:pt x="3111" y="43507"/>
                    <a:pt x="2614" y="43439"/>
                    <a:pt x="2127" y="43439"/>
                  </a:cubicBezTo>
                  <a:cubicBezTo>
                    <a:pt x="1921" y="43439"/>
                    <a:pt x="1717" y="43451"/>
                    <a:pt x="1519" y="43478"/>
                  </a:cubicBezTo>
                  <a:cubicBezTo>
                    <a:pt x="1" y="43691"/>
                    <a:pt x="308" y="45614"/>
                    <a:pt x="721" y="46625"/>
                  </a:cubicBezTo>
                  <a:cubicBezTo>
                    <a:pt x="1267" y="47960"/>
                    <a:pt x="2022" y="49237"/>
                    <a:pt x="2765" y="50469"/>
                  </a:cubicBezTo>
                  <a:cubicBezTo>
                    <a:pt x="2932" y="50747"/>
                    <a:pt x="3101" y="51020"/>
                    <a:pt x="3273" y="51296"/>
                  </a:cubicBezTo>
                  <a:cubicBezTo>
                    <a:pt x="2817" y="51462"/>
                    <a:pt x="2573" y="51942"/>
                    <a:pt x="2438" y="52407"/>
                  </a:cubicBezTo>
                  <a:cubicBezTo>
                    <a:pt x="2220" y="53162"/>
                    <a:pt x="2033" y="53928"/>
                    <a:pt x="1861" y="54695"/>
                  </a:cubicBezTo>
                  <a:cubicBezTo>
                    <a:pt x="1694" y="55424"/>
                    <a:pt x="1465" y="56205"/>
                    <a:pt x="1557" y="56960"/>
                  </a:cubicBezTo>
                  <a:cubicBezTo>
                    <a:pt x="1649" y="57686"/>
                    <a:pt x="2079" y="58209"/>
                    <a:pt x="2613" y="58677"/>
                  </a:cubicBezTo>
                  <a:cubicBezTo>
                    <a:pt x="3130" y="59125"/>
                    <a:pt x="3667" y="59555"/>
                    <a:pt x="4204" y="59983"/>
                  </a:cubicBezTo>
                  <a:cubicBezTo>
                    <a:pt x="4181" y="60015"/>
                    <a:pt x="4158" y="60043"/>
                    <a:pt x="4138" y="60075"/>
                  </a:cubicBezTo>
                  <a:cubicBezTo>
                    <a:pt x="3807" y="60669"/>
                    <a:pt x="3655" y="61459"/>
                    <a:pt x="3523" y="62119"/>
                  </a:cubicBezTo>
                  <a:cubicBezTo>
                    <a:pt x="3242" y="63532"/>
                    <a:pt x="3259" y="65085"/>
                    <a:pt x="3965" y="66377"/>
                  </a:cubicBezTo>
                  <a:cubicBezTo>
                    <a:pt x="4654" y="67634"/>
                    <a:pt x="5808" y="68492"/>
                    <a:pt x="6977" y="69273"/>
                  </a:cubicBezTo>
                  <a:cubicBezTo>
                    <a:pt x="7364" y="69532"/>
                    <a:pt x="7758" y="69770"/>
                    <a:pt x="8160" y="69988"/>
                  </a:cubicBezTo>
                  <a:cubicBezTo>
                    <a:pt x="8005" y="70344"/>
                    <a:pt x="7910" y="70746"/>
                    <a:pt x="7818" y="71111"/>
                  </a:cubicBezTo>
                  <a:cubicBezTo>
                    <a:pt x="7706" y="71518"/>
                    <a:pt x="7634" y="71935"/>
                    <a:pt x="7606" y="72357"/>
                  </a:cubicBezTo>
                  <a:cubicBezTo>
                    <a:pt x="7554" y="73201"/>
                    <a:pt x="7695" y="74025"/>
                    <a:pt x="8131" y="74757"/>
                  </a:cubicBezTo>
                  <a:cubicBezTo>
                    <a:pt x="8567" y="75489"/>
                    <a:pt x="9239" y="75974"/>
                    <a:pt x="10066" y="76189"/>
                  </a:cubicBezTo>
                  <a:cubicBezTo>
                    <a:pt x="10430" y="76285"/>
                    <a:pt x="10803" y="76334"/>
                    <a:pt x="11180" y="76334"/>
                  </a:cubicBezTo>
                  <a:cubicBezTo>
                    <a:pt x="11211" y="76334"/>
                    <a:pt x="11241" y="76334"/>
                    <a:pt x="11272" y="76333"/>
                  </a:cubicBezTo>
                  <a:lnTo>
                    <a:pt x="11272" y="76333"/>
                  </a:lnTo>
                  <a:cubicBezTo>
                    <a:pt x="11160" y="76893"/>
                    <a:pt x="11177" y="77498"/>
                    <a:pt x="11240" y="78018"/>
                  </a:cubicBezTo>
                  <a:cubicBezTo>
                    <a:pt x="11278" y="78305"/>
                    <a:pt x="11338" y="78589"/>
                    <a:pt x="11418" y="78865"/>
                  </a:cubicBezTo>
                  <a:cubicBezTo>
                    <a:pt x="11257" y="79103"/>
                    <a:pt x="11398" y="79439"/>
                    <a:pt x="11476" y="79683"/>
                  </a:cubicBezTo>
                  <a:cubicBezTo>
                    <a:pt x="11656" y="80246"/>
                    <a:pt x="11978" y="80783"/>
                    <a:pt x="12328" y="81256"/>
                  </a:cubicBezTo>
                  <a:cubicBezTo>
                    <a:pt x="12667" y="81716"/>
                    <a:pt x="13078" y="82207"/>
                    <a:pt x="13548" y="82537"/>
                  </a:cubicBezTo>
                  <a:cubicBezTo>
                    <a:pt x="13795" y="82709"/>
                    <a:pt x="14054" y="82864"/>
                    <a:pt x="14321" y="82999"/>
                  </a:cubicBezTo>
                  <a:cubicBezTo>
                    <a:pt x="14378" y="83028"/>
                    <a:pt x="14438" y="83048"/>
                    <a:pt x="14502" y="83062"/>
                  </a:cubicBezTo>
                  <a:cubicBezTo>
                    <a:pt x="14728" y="83255"/>
                    <a:pt x="14964" y="83436"/>
                    <a:pt x="15211" y="83605"/>
                  </a:cubicBezTo>
                  <a:cubicBezTo>
                    <a:pt x="15139" y="83763"/>
                    <a:pt x="15099" y="83947"/>
                    <a:pt x="15061" y="84113"/>
                  </a:cubicBezTo>
                  <a:cubicBezTo>
                    <a:pt x="14978" y="84460"/>
                    <a:pt x="14941" y="84816"/>
                    <a:pt x="14952" y="85172"/>
                  </a:cubicBezTo>
                  <a:cubicBezTo>
                    <a:pt x="14981" y="85936"/>
                    <a:pt x="15380" y="86596"/>
                    <a:pt x="16078" y="86924"/>
                  </a:cubicBezTo>
                  <a:cubicBezTo>
                    <a:pt x="16436" y="87093"/>
                    <a:pt x="16850" y="87166"/>
                    <a:pt x="17261" y="87166"/>
                  </a:cubicBezTo>
                  <a:cubicBezTo>
                    <a:pt x="17569" y="87166"/>
                    <a:pt x="17875" y="87125"/>
                    <a:pt x="18156" y="87053"/>
                  </a:cubicBezTo>
                  <a:cubicBezTo>
                    <a:pt x="18440" y="86984"/>
                    <a:pt x="18716" y="86886"/>
                    <a:pt x="18983" y="86766"/>
                  </a:cubicBezTo>
                  <a:lnTo>
                    <a:pt x="18983" y="86766"/>
                  </a:lnTo>
                  <a:cubicBezTo>
                    <a:pt x="18914" y="86944"/>
                    <a:pt x="18860" y="87127"/>
                    <a:pt x="18811" y="87311"/>
                  </a:cubicBezTo>
                  <a:cubicBezTo>
                    <a:pt x="18604" y="88135"/>
                    <a:pt x="18392" y="89106"/>
                    <a:pt x="18595" y="89944"/>
                  </a:cubicBezTo>
                  <a:cubicBezTo>
                    <a:pt x="18776" y="90696"/>
                    <a:pt x="19368" y="91368"/>
                    <a:pt x="20172" y="91440"/>
                  </a:cubicBezTo>
                  <a:cubicBezTo>
                    <a:pt x="20211" y="91442"/>
                    <a:pt x="20250" y="91444"/>
                    <a:pt x="20289" y="91444"/>
                  </a:cubicBezTo>
                  <a:cubicBezTo>
                    <a:pt x="20454" y="91444"/>
                    <a:pt x="20620" y="91419"/>
                    <a:pt x="20777" y="91371"/>
                  </a:cubicBezTo>
                  <a:lnTo>
                    <a:pt x="20777" y="91371"/>
                  </a:lnTo>
                  <a:cubicBezTo>
                    <a:pt x="20645" y="92054"/>
                    <a:pt x="20683" y="92766"/>
                    <a:pt x="20964" y="93446"/>
                  </a:cubicBezTo>
                  <a:cubicBezTo>
                    <a:pt x="21162" y="93926"/>
                    <a:pt x="21495" y="94354"/>
                    <a:pt x="21940" y="94615"/>
                  </a:cubicBezTo>
                  <a:cubicBezTo>
                    <a:pt x="21914" y="94747"/>
                    <a:pt x="21937" y="94885"/>
                    <a:pt x="22006" y="95002"/>
                  </a:cubicBezTo>
                  <a:cubicBezTo>
                    <a:pt x="22063" y="95106"/>
                    <a:pt x="22155" y="95189"/>
                    <a:pt x="22264" y="95235"/>
                  </a:cubicBezTo>
                  <a:lnTo>
                    <a:pt x="22405" y="95272"/>
                  </a:lnTo>
                  <a:cubicBezTo>
                    <a:pt x="22430" y="95276"/>
                    <a:pt x="22455" y="95278"/>
                    <a:pt x="22481" y="95278"/>
                  </a:cubicBezTo>
                  <a:cubicBezTo>
                    <a:pt x="22554" y="95278"/>
                    <a:pt x="22627" y="95263"/>
                    <a:pt x="22695" y="95235"/>
                  </a:cubicBezTo>
                  <a:cubicBezTo>
                    <a:pt x="22796" y="95206"/>
                    <a:pt x="22893" y="95172"/>
                    <a:pt x="22991" y="95134"/>
                  </a:cubicBezTo>
                  <a:lnTo>
                    <a:pt x="22991" y="95134"/>
                  </a:lnTo>
                  <a:cubicBezTo>
                    <a:pt x="22965" y="95275"/>
                    <a:pt x="22951" y="95419"/>
                    <a:pt x="22948" y="95565"/>
                  </a:cubicBezTo>
                  <a:cubicBezTo>
                    <a:pt x="22936" y="96073"/>
                    <a:pt x="23014" y="96596"/>
                    <a:pt x="23298" y="97029"/>
                  </a:cubicBezTo>
                  <a:cubicBezTo>
                    <a:pt x="23565" y="97434"/>
                    <a:pt x="24004" y="97692"/>
                    <a:pt x="24464" y="97816"/>
                  </a:cubicBezTo>
                  <a:cubicBezTo>
                    <a:pt x="24721" y="97886"/>
                    <a:pt x="24990" y="97916"/>
                    <a:pt x="25263" y="97916"/>
                  </a:cubicBezTo>
                  <a:cubicBezTo>
                    <a:pt x="25955" y="97916"/>
                    <a:pt x="26671" y="97722"/>
                    <a:pt x="27288" y="97483"/>
                  </a:cubicBezTo>
                  <a:cubicBezTo>
                    <a:pt x="27332" y="97466"/>
                    <a:pt x="27377" y="97446"/>
                    <a:pt x="27421" y="97425"/>
                  </a:cubicBezTo>
                  <a:cubicBezTo>
                    <a:pt x="27756" y="97064"/>
                    <a:pt x="28089" y="96702"/>
                    <a:pt x="28428" y="96343"/>
                  </a:cubicBezTo>
                  <a:cubicBezTo>
                    <a:pt x="29973" y="94715"/>
                    <a:pt x="31552" y="93119"/>
                    <a:pt x="33168" y="91557"/>
                  </a:cubicBezTo>
                  <a:cubicBezTo>
                    <a:pt x="33949" y="90805"/>
                    <a:pt x="34718" y="90024"/>
                    <a:pt x="35588" y="89373"/>
                  </a:cubicBezTo>
                  <a:cubicBezTo>
                    <a:pt x="36297" y="88845"/>
                    <a:pt x="37130" y="88377"/>
                    <a:pt x="38033" y="88377"/>
                  </a:cubicBezTo>
                  <a:cubicBezTo>
                    <a:pt x="38088" y="88377"/>
                    <a:pt x="38144" y="88378"/>
                    <a:pt x="38201" y="88382"/>
                  </a:cubicBezTo>
                  <a:cubicBezTo>
                    <a:pt x="38709" y="88414"/>
                    <a:pt x="39194" y="88586"/>
                    <a:pt x="39691" y="88681"/>
                  </a:cubicBezTo>
                  <a:cubicBezTo>
                    <a:pt x="39929" y="88725"/>
                    <a:pt x="40171" y="88747"/>
                    <a:pt x="40412" y="88747"/>
                  </a:cubicBezTo>
                  <a:cubicBezTo>
                    <a:pt x="40722" y="88747"/>
                    <a:pt x="41031" y="88710"/>
                    <a:pt x="41333" y="88638"/>
                  </a:cubicBezTo>
                  <a:cubicBezTo>
                    <a:pt x="42409" y="88396"/>
                    <a:pt x="43414" y="87972"/>
                    <a:pt x="44508" y="87788"/>
                  </a:cubicBezTo>
                  <a:cubicBezTo>
                    <a:pt x="45062" y="87696"/>
                    <a:pt x="45582" y="87624"/>
                    <a:pt x="46144" y="87604"/>
                  </a:cubicBezTo>
                  <a:cubicBezTo>
                    <a:pt x="46696" y="87587"/>
                    <a:pt x="47250" y="87587"/>
                    <a:pt x="47801" y="87555"/>
                  </a:cubicBezTo>
                  <a:cubicBezTo>
                    <a:pt x="48889" y="87498"/>
                    <a:pt x="49971" y="87337"/>
                    <a:pt x="51031" y="87079"/>
                  </a:cubicBezTo>
                  <a:cubicBezTo>
                    <a:pt x="55145" y="86091"/>
                    <a:pt x="58831" y="83952"/>
                    <a:pt x="62586" y="82083"/>
                  </a:cubicBezTo>
                  <a:cubicBezTo>
                    <a:pt x="64635" y="81064"/>
                    <a:pt x="66769" y="79989"/>
                    <a:pt x="69100" y="79989"/>
                  </a:cubicBezTo>
                  <a:cubicBezTo>
                    <a:pt x="69231" y="79989"/>
                    <a:pt x="69364" y="79992"/>
                    <a:pt x="69496" y="79999"/>
                  </a:cubicBezTo>
                  <a:cubicBezTo>
                    <a:pt x="71891" y="80125"/>
                    <a:pt x="74127" y="81107"/>
                    <a:pt x="76286" y="82069"/>
                  </a:cubicBezTo>
                  <a:cubicBezTo>
                    <a:pt x="76360" y="82102"/>
                    <a:pt x="76431" y="82117"/>
                    <a:pt x="76497" y="82117"/>
                  </a:cubicBezTo>
                  <a:cubicBezTo>
                    <a:pt x="76968" y="82117"/>
                    <a:pt x="77205" y="81365"/>
                    <a:pt x="76679" y="81133"/>
                  </a:cubicBezTo>
                  <a:cubicBezTo>
                    <a:pt x="75692" y="80697"/>
                    <a:pt x="74687" y="80257"/>
                    <a:pt x="73662" y="79887"/>
                  </a:cubicBezTo>
                  <a:cubicBezTo>
                    <a:pt x="73464" y="79726"/>
                    <a:pt x="73277" y="79551"/>
                    <a:pt x="73102" y="79365"/>
                  </a:cubicBezTo>
                  <a:cubicBezTo>
                    <a:pt x="72786" y="79020"/>
                    <a:pt x="71916" y="78050"/>
                    <a:pt x="72258" y="77570"/>
                  </a:cubicBezTo>
                  <a:cubicBezTo>
                    <a:pt x="72557" y="77142"/>
                    <a:pt x="73498" y="77010"/>
                    <a:pt x="73955" y="76884"/>
                  </a:cubicBezTo>
                  <a:cubicBezTo>
                    <a:pt x="74744" y="76669"/>
                    <a:pt x="75542" y="76474"/>
                    <a:pt x="76341" y="76293"/>
                  </a:cubicBezTo>
                  <a:cubicBezTo>
                    <a:pt x="79636" y="75549"/>
                    <a:pt x="82969" y="74978"/>
                    <a:pt x="86285" y="74329"/>
                  </a:cubicBezTo>
                  <a:cubicBezTo>
                    <a:pt x="89547" y="73692"/>
                    <a:pt x="92817" y="73028"/>
                    <a:pt x="95963" y="71935"/>
                  </a:cubicBezTo>
                  <a:cubicBezTo>
                    <a:pt x="98452" y="71073"/>
                    <a:pt x="101280" y="69974"/>
                    <a:pt x="102589" y="67513"/>
                  </a:cubicBezTo>
                  <a:cubicBezTo>
                    <a:pt x="102896" y="66939"/>
                    <a:pt x="102948" y="65969"/>
                    <a:pt x="103694" y="65840"/>
                  </a:cubicBezTo>
                  <a:cubicBezTo>
                    <a:pt x="104455" y="65708"/>
                    <a:pt x="105141" y="65800"/>
                    <a:pt x="105822" y="65349"/>
                  </a:cubicBezTo>
                  <a:cubicBezTo>
                    <a:pt x="106146" y="65131"/>
                    <a:pt x="106445" y="64872"/>
                    <a:pt x="106706" y="64582"/>
                  </a:cubicBezTo>
                  <a:cubicBezTo>
                    <a:pt x="107461" y="60104"/>
                    <a:pt x="108371" y="55657"/>
                    <a:pt x="109192" y="51190"/>
                  </a:cubicBezTo>
                  <a:cubicBezTo>
                    <a:pt x="109729" y="48255"/>
                    <a:pt x="110343" y="45350"/>
                    <a:pt x="110590" y="42373"/>
                  </a:cubicBezTo>
                  <a:cubicBezTo>
                    <a:pt x="110593" y="42324"/>
                    <a:pt x="110573" y="42278"/>
                    <a:pt x="110536" y="42247"/>
                  </a:cubicBezTo>
                  <a:cubicBezTo>
                    <a:pt x="110722" y="41047"/>
                    <a:pt x="110906" y="39844"/>
                    <a:pt x="111093" y="38641"/>
                  </a:cubicBezTo>
                  <a:cubicBezTo>
                    <a:pt x="111558" y="35612"/>
                    <a:pt x="112057" y="32589"/>
                    <a:pt x="112508" y="29557"/>
                  </a:cubicBezTo>
                  <a:cubicBezTo>
                    <a:pt x="112959" y="26526"/>
                    <a:pt x="113487" y="23505"/>
                    <a:pt x="113972" y="20477"/>
                  </a:cubicBezTo>
                  <a:cubicBezTo>
                    <a:pt x="114454" y="17451"/>
                    <a:pt x="114914" y="14419"/>
                    <a:pt x="115405" y="11393"/>
                  </a:cubicBezTo>
                  <a:cubicBezTo>
                    <a:pt x="115680" y="9691"/>
                    <a:pt x="115947" y="7988"/>
                    <a:pt x="116209" y="6283"/>
                  </a:cubicBezTo>
                  <a:cubicBezTo>
                    <a:pt x="116275" y="5841"/>
                    <a:pt x="116346" y="5402"/>
                    <a:pt x="116401" y="4957"/>
                  </a:cubicBezTo>
                  <a:cubicBezTo>
                    <a:pt x="116447" y="4589"/>
                    <a:pt x="116593" y="4092"/>
                    <a:pt x="116467" y="3728"/>
                  </a:cubicBezTo>
                  <a:cubicBezTo>
                    <a:pt x="116418" y="3578"/>
                    <a:pt x="116286" y="3472"/>
                    <a:pt x="116131" y="3449"/>
                  </a:cubicBezTo>
                  <a:cubicBezTo>
                    <a:pt x="116122" y="3438"/>
                    <a:pt x="116117" y="3426"/>
                    <a:pt x="116108" y="3418"/>
                  </a:cubicBezTo>
                  <a:cubicBezTo>
                    <a:pt x="115934" y="3214"/>
                    <a:pt x="115718" y="3133"/>
                    <a:pt x="115493" y="3133"/>
                  </a:cubicBezTo>
                  <a:cubicBezTo>
                    <a:pt x="115117" y="3133"/>
                    <a:pt x="114717" y="3361"/>
                    <a:pt x="114454" y="3622"/>
                  </a:cubicBezTo>
                  <a:cubicBezTo>
                    <a:pt x="113151" y="4913"/>
                    <a:pt x="111994" y="6383"/>
                    <a:pt x="110803" y="7779"/>
                  </a:cubicBezTo>
                  <a:cubicBezTo>
                    <a:pt x="109623" y="9162"/>
                    <a:pt x="108434" y="10563"/>
                    <a:pt x="107386" y="12051"/>
                  </a:cubicBezTo>
                  <a:cubicBezTo>
                    <a:pt x="106407" y="13437"/>
                    <a:pt x="105807" y="14924"/>
                    <a:pt x="105509" y="16584"/>
                  </a:cubicBezTo>
                  <a:cubicBezTo>
                    <a:pt x="105497" y="16569"/>
                    <a:pt x="105486" y="16555"/>
                    <a:pt x="105474" y="16543"/>
                  </a:cubicBezTo>
                  <a:cubicBezTo>
                    <a:pt x="105351" y="16417"/>
                    <a:pt x="105279" y="16383"/>
                    <a:pt x="105219" y="16231"/>
                  </a:cubicBezTo>
                  <a:cubicBezTo>
                    <a:pt x="105170" y="16104"/>
                    <a:pt x="105202" y="15958"/>
                    <a:pt x="105204" y="15826"/>
                  </a:cubicBezTo>
                  <a:cubicBezTo>
                    <a:pt x="105210" y="15544"/>
                    <a:pt x="105219" y="15260"/>
                    <a:pt x="105225" y="14979"/>
                  </a:cubicBezTo>
                  <a:cubicBezTo>
                    <a:pt x="105233" y="14431"/>
                    <a:pt x="105239" y="13882"/>
                    <a:pt x="105239" y="13334"/>
                  </a:cubicBezTo>
                  <a:cubicBezTo>
                    <a:pt x="105239" y="11077"/>
                    <a:pt x="105147" y="8818"/>
                    <a:pt x="104963" y="6564"/>
                  </a:cubicBezTo>
                  <a:cubicBezTo>
                    <a:pt x="104871" y="5439"/>
                    <a:pt x="104765" y="4311"/>
                    <a:pt x="104607" y="3194"/>
                  </a:cubicBezTo>
                  <a:cubicBezTo>
                    <a:pt x="104478" y="2298"/>
                    <a:pt x="104274" y="1399"/>
                    <a:pt x="103574" y="768"/>
                  </a:cubicBezTo>
                  <a:cubicBezTo>
                    <a:pt x="102990" y="240"/>
                    <a:pt x="102258" y="0"/>
                    <a:pt x="1015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5"/>
            <p:cNvSpPr/>
            <p:nvPr/>
          </p:nvSpPr>
          <p:spPr>
            <a:xfrm>
              <a:off x="3725254" y="1328153"/>
              <a:ext cx="1717122" cy="1319881"/>
            </a:xfrm>
            <a:custGeom>
              <a:avLst/>
              <a:gdLst/>
              <a:ahLst/>
              <a:cxnLst/>
              <a:rect l="l" t="t" r="r" b="b"/>
              <a:pathLst>
                <a:path w="115963" h="89136" extrusionOk="0">
                  <a:moveTo>
                    <a:pt x="14497" y="84342"/>
                  </a:moveTo>
                  <a:cubicBezTo>
                    <a:pt x="14032" y="84908"/>
                    <a:pt x="13573" y="85479"/>
                    <a:pt x="13119" y="86053"/>
                  </a:cubicBezTo>
                  <a:cubicBezTo>
                    <a:pt x="13392" y="85493"/>
                    <a:pt x="13753" y="84982"/>
                    <a:pt x="14193" y="84543"/>
                  </a:cubicBezTo>
                  <a:cubicBezTo>
                    <a:pt x="14296" y="84477"/>
                    <a:pt x="14397" y="84408"/>
                    <a:pt x="14497" y="84342"/>
                  </a:cubicBezTo>
                  <a:close/>
                  <a:moveTo>
                    <a:pt x="110798" y="1"/>
                  </a:moveTo>
                  <a:cubicBezTo>
                    <a:pt x="110646" y="1"/>
                    <a:pt x="110503" y="175"/>
                    <a:pt x="110626" y="328"/>
                  </a:cubicBezTo>
                  <a:cubicBezTo>
                    <a:pt x="111048" y="848"/>
                    <a:pt x="111545" y="1557"/>
                    <a:pt x="111484" y="2263"/>
                  </a:cubicBezTo>
                  <a:cubicBezTo>
                    <a:pt x="111435" y="2851"/>
                    <a:pt x="111018" y="3014"/>
                    <a:pt x="110536" y="3014"/>
                  </a:cubicBezTo>
                  <a:cubicBezTo>
                    <a:pt x="110128" y="3014"/>
                    <a:pt x="109675" y="2898"/>
                    <a:pt x="109357" y="2826"/>
                  </a:cubicBezTo>
                  <a:cubicBezTo>
                    <a:pt x="108935" y="2729"/>
                    <a:pt x="108507" y="2685"/>
                    <a:pt x="108077" y="2685"/>
                  </a:cubicBezTo>
                  <a:cubicBezTo>
                    <a:pt x="106860" y="2685"/>
                    <a:pt x="105637" y="3040"/>
                    <a:pt x="104548" y="3566"/>
                  </a:cubicBezTo>
                  <a:cubicBezTo>
                    <a:pt x="101517" y="5031"/>
                    <a:pt x="99030" y="7574"/>
                    <a:pt x="96794" y="10037"/>
                  </a:cubicBezTo>
                  <a:cubicBezTo>
                    <a:pt x="92244" y="15053"/>
                    <a:pt x="88698" y="20858"/>
                    <a:pt x="85178" y="26614"/>
                  </a:cubicBezTo>
                  <a:cubicBezTo>
                    <a:pt x="81768" y="32192"/>
                    <a:pt x="78334" y="37819"/>
                    <a:pt x="73856" y="42622"/>
                  </a:cubicBezTo>
                  <a:cubicBezTo>
                    <a:pt x="69558" y="47230"/>
                    <a:pt x="64585" y="51327"/>
                    <a:pt x="58554" y="53397"/>
                  </a:cubicBezTo>
                  <a:cubicBezTo>
                    <a:pt x="56002" y="54272"/>
                    <a:pt x="53346" y="54769"/>
                    <a:pt x="50725" y="55392"/>
                  </a:cubicBezTo>
                  <a:cubicBezTo>
                    <a:pt x="50428" y="55341"/>
                    <a:pt x="50129" y="55318"/>
                    <a:pt x="49830" y="55318"/>
                  </a:cubicBezTo>
                  <a:cubicBezTo>
                    <a:pt x="48045" y="55318"/>
                    <a:pt x="46243" y="56153"/>
                    <a:pt x="44753" y="57025"/>
                  </a:cubicBezTo>
                  <a:cubicBezTo>
                    <a:pt x="42950" y="58082"/>
                    <a:pt x="41317" y="59408"/>
                    <a:pt x="39491" y="60422"/>
                  </a:cubicBezTo>
                  <a:cubicBezTo>
                    <a:pt x="35730" y="62506"/>
                    <a:pt x="31295" y="62110"/>
                    <a:pt x="27330" y="63588"/>
                  </a:cubicBezTo>
                  <a:cubicBezTo>
                    <a:pt x="23724" y="64935"/>
                    <a:pt x="20678" y="67404"/>
                    <a:pt x="18470" y="70536"/>
                  </a:cubicBezTo>
                  <a:cubicBezTo>
                    <a:pt x="17500" y="71917"/>
                    <a:pt x="16685" y="73410"/>
                    <a:pt x="15490" y="74621"/>
                  </a:cubicBezTo>
                  <a:cubicBezTo>
                    <a:pt x="14956" y="75161"/>
                    <a:pt x="14328" y="75660"/>
                    <a:pt x="13636" y="75979"/>
                  </a:cubicBezTo>
                  <a:cubicBezTo>
                    <a:pt x="12806" y="76367"/>
                    <a:pt x="11824" y="76318"/>
                    <a:pt x="11040" y="76809"/>
                  </a:cubicBezTo>
                  <a:cubicBezTo>
                    <a:pt x="10564" y="77110"/>
                    <a:pt x="10239" y="77584"/>
                    <a:pt x="9892" y="78017"/>
                  </a:cubicBezTo>
                  <a:cubicBezTo>
                    <a:pt x="9525" y="78477"/>
                    <a:pt x="9163" y="78945"/>
                    <a:pt x="8790" y="79401"/>
                  </a:cubicBezTo>
                  <a:cubicBezTo>
                    <a:pt x="8020" y="80340"/>
                    <a:pt x="7153" y="81221"/>
                    <a:pt x="6286" y="82074"/>
                  </a:cubicBezTo>
                  <a:cubicBezTo>
                    <a:pt x="5459" y="82889"/>
                    <a:pt x="4610" y="83708"/>
                    <a:pt x="3708" y="84443"/>
                  </a:cubicBezTo>
                  <a:cubicBezTo>
                    <a:pt x="3172" y="84881"/>
                    <a:pt x="2507" y="85273"/>
                    <a:pt x="1829" y="85273"/>
                  </a:cubicBezTo>
                  <a:cubicBezTo>
                    <a:pt x="1534" y="85273"/>
                    <a:pt x="1237" y="85199"/>
                    <a:pt x="946" y="85022"/>
                  </a:cubicBezTo>
                  <a:cubicBezTo>
                    <a:pt x="862" y="84972"/>
                    <a:pt x="772" y="84949"/>
                    <a:pt x="684" y="84949"/>
                  </a:cubicBezTo>
                  <a:cubicBezTo>
                    <a:pt x="324" y="84949"/>
                    <a:pt x="1" y="85325"/>
                    <a:pt x="289" y="85683"/>
                  </a:cubicBezTo>
                  <a:cubicBezTo>
                    <a:pt x="702" y="86195"/>
                    <a:pt x="1273" y="86413"/>
                    <a:pt x="1881" y="86413"/>
                  </a:cubicBezTo>
                  <a:cubicBezTo>
                    <a:pt x="2119" y="86413"/>
                    <a:pt x="2362" y="86379"/>
                    <a:pt x="2603" y="86317"/>
                  </a:cubicBezTo>
                  <a:cubicBezTo>
                    <a:pt x="3556" y="86073"/>
                    <a:pt x="4311" y="85401"/>
                    <a:pt x="5032" y="84767"/>
                  </a:cubicBezTo>
                  <a:cubicBezTo>
                    <a:pt x="5132" y="84678"/>
                    <a:pt x="5230" y="84586"/>
                    <a:pt x="5327" y="84494"/>
                  </a:cubicBezTo>
                  <a:lnTo>
                    <a:pt x="5327" y="84494"/>
                  </a:lnTo>
                  <a:cubicBezTo>
                    <a:pt x="5299" y="84609"/>
                    <a:pt x="5281" y="84727"/>
                    <a:pt x="5276" y="84844"/>
                  </a:cubicBezTo>
                  <a:cubicBezTo>
                    <a:pt x="5267" y="85134"/>
                    <a:pt x="5368" y="85384"/>
                    <a:pt x="5434" y="85660"/>
                  </a:cubicBezTo>
                  <a:cubicBezTo>
                    <a:pt x="5500" y="85938"/>
                    <a:pt x="5468" y="86182"/>
                    <a:pt x="5422" y="86458"/>
                  </a:cubicBezTo>
                  <a:cubicBezTo>
                    <a:pt x="5313" y="87090"/>
                    <a:pt x="5195" y="87718"/>
                    <a:pt x="5083" y="88350"/>
                  </a:cubicBezTo>
                  <a:cubicBezTo>
                    <a:pt x="5005" y="88797"/>
                    <a:pt x="5397" y="89100"/>
                    <a:pt x="5797" y="89100"/>
                  </a:cubicBezTo>
                  <a:cubicBezTo>
                    <a:pt x="5808" y="89100"/>
                    <a:pt x="5819" y="89100"/>
                    <a:pt x="5830" y="89099"/>
                  </a:cubicBezTo>
                  <a:cubicBezTo>
                    <a:pt x="6774" y="89059"/>
                    <a:pt x="7615" y="88548"/>
                    <a:pt x="8425" y="88112"/>
                  </a:cubicBezTo>
                  <a:cubicBezTo>
                    <a:pt x="9235" y="87672"/>
                    <a:pt x="10039" y="87207"/>
                    <a:pt x="10831" y="86731"/>
                  </a:cubicBezTo>
                  <a:cubicBezTo>
                    <a:pt x="11161" y="86533"/>
                    <a:pt x="11488" y="86326"/>
                    <a:pt x="11813" y="86119"/>
                  </a:cubicBezTo>
                  <a:lnTo>
                    <a:pt x="11813" y="86119"/>
                  </a:lnTo>
                  <a:cubicBezTo>
                    <a:pt x="11491" y="86903"/>
                    <a:pt x="11359" y="87750"/>
                    <a:pt x="11422" y="88597"/>
                  </a:cubicBezTo>
                  <a:cubicBezTo>
                    <a:pt x="11449" y="88943"/>
                    <a:pt x="11750" y="89136"/>
                    <a:pt x="12053" y="89136"/>
                  </a:cubicBezTo>
                  <a:cubicBezTo>
                    <a:pt x="12243" y="89136"/>
                    <a:pt x="12434" y="89060"/>
                    <a:pt x="12559" y="88898"/>
                  </a:cubicBezTo>
                  <a:cubicBezTo>
                    <a:pt x="14778" y="86047"/>
                    <a:pt x="17043" y="83237"/>
                    <a:pt x="19518" y="80598"/>
                  </a:cubicBezTo>
                  <a:cubicBezTo>
                    <a:pt x="20733" y="79307"/>
                    <a:pt x="21981" y="78046"/>
                    <a:pt x="23250" y="76803"/>
                  </a:cubicBezTo>
                  <a:cubicBezTo>
                    <a:pt x="24539" y="75537"/>
                    <a:pt x="25897" y="74348"/>
                    <a:pt x="27198" y="73100"/>
                  </a:cubicBezTo>
                  <a:cubicBezTo>
                    <a:pt x="27861" y="72462"/>
                    <a:pt x="28518" y="71825"/>
                    <a:pt x="29159" y="71170"/>
                  </a:cubicBezTo>
                  <a:cubicBezTo>
                    <a:pt x="29242" y="71162"/>
                    <a:pt x="29322" y="71136"/>
                    <a:pt x="29391" y="71096"/>
                  </a:cubicBezTo>
                  <a:cubicBezTo>
                    <a:pt x="29810" y="70855"/>
                    <a:pt x="30235" y="70622"/>
                    <a:pt x="30643" y="70364"/>
                  </a:cubicBezTo>
                  <a:cubicBezTo>
                    <a:pt x="31068" y="70100"/>
                    <a:pt x="31341" y="69683"/>
                    <a:pt x="31742" y="69413"/>
                  </a:cubicBezTo>
                  <a:cubicBezTo>
                    <a:pt x="32477" y="68968"/>
                    <a:pt x="33250" y="68589"/>
                    <a:pt x="34054" y="68282"/>
                  </a:cubicBezTo>
                  <a:cubicBezTo>
                    <a:pt x="34866" y="67969"/>
                    <a:pt x="35710" y="67737"/>
                    <a:pt x="36571" y="67590"/>
                  </a:cubicBezTo>
                  <a:cubicBezTo>
                    <a:pt x="37513" y="67432"/>
                    <a:pt x="38492" y="67473"/>
                    <a:pt x="39422" y="67263"/>
                  </a:cubicBezTo>
                  <a:cubicBezTo>
                    <a:pt x="39916" y="67154"/>
                    <a:pt x="40355" y="66927"/>
                    <a:pt x="40797" y="66709"/>
                  </a:cubicBezTo>
                  <a:cubicBezTo>
                    <a:pt x="41038" y="66771"/>
                    <a:pt x="41282" y="66791"/>
                    <a:pt x="41531" y="66791"/>
                  </a:cubicBezTo>
                  <a:cubicBezTo>
                    <a:pt x="41694" y="66791"/>
                    <a:pt x="41860" y="66782"/>
                    <a:pt x="42029" y="66772"/>
                  </a:cubicBezTo>
                  <a:cubicBezTo>
                    <a:pt x="42549" y="66741"/>
                    <a:pt x="43065" y="66631"/>
                    <a:pt x="43571" y="66522"/>
                  </a:cubicBezTo>
                  <a:cubicBezTo>
                    <a:pt x="43637" y="66508"/>
                    <a:pt x="43703" y="66491"/>
                    <a:pt x="43769" y="66474"/>
                  </a:cubicBezTo>
                  <a:cubicBezTo>
                    <a:pt x="43873" y="66491"/>
                    <a:pt x="43979" y="66499"/>
                    <a:pt x="44084" y="66499"/>
                  </a:cubicBezTo>
                  <a:cubicBezTo>
                    <a:pt x="44190" y="66499"/>
                    <a:pt x="44295" y="66491"/>
                    <a:pt x="44400" y="66474"/>
                  </a:cubicBezTo>
                  <a:cubicBezTo>
                    <a:pt x="45276" y="66319"/>
                    <a:pt x="46103" y="65782"/>
                    <a:pt x="46863" y="65342"/>
                  </a:cubicBezTo>
                  <a:cubicBezTo>
                    <a:pt x="47641" y="64892"/>
                    <a:pt x="48397" y="64401"/>
                    <a:pt x="49126" y="63873"/>
                  </a:cubicBezTo>
                  <a:cubicBezTo>
                    <a:pt x="49921" y="63298"/>
                    <a:pt x="50679" y="62678"/>
                    <a:pt x="51399" y="62012"/>
                  </a:cubicBezTo>
                  <a:cubicBezTo>
                    <a:pt x="51758" y="61679"/>
                    <a:pt x="52123" y="61338"/>
                    <a:pt x="52436" y="60959"/>
                  </a:cubicBezTo>
                  <a:cubicBezTo>
                    <a:pt x="52436" y="60956"/>
                    <a:pt x="52436" y="60956"/>
                    <a:pt x="52439" y="60956"/>
                  </a:cubicBezTo>
                  <a:cubicBezTo>
                    <a:pt x="52809" y="60812"/>
                    <a:pt x="53162" y="60620"/>
                    <a:pt x="53484" y="60384"/>
                  </a:cubicBezTo>
                  <a:cubicBezTo>
                    <a:pt x="53782" y="60163"/>
                    <a:pt x="53751" y="59810"/>
                    <a:pt x="53564" y="59583"/>
                  </a:cubicBezTo>
                  <a:cubicBezTo>
                    <a:pt x="53857" y="59414"/>
                    <a:pt x="54158" y="59256"/>
                    <a:pt x="54474" y="59115"/>
                  </a:cubicBezTo>
                  <a:cubicBezTo>
                    <a:pt x="56751" y="58093"/>
                    <a:pt x="59220" y="57551"/>
                    <a:pt x="61574" y="56747"/>
                  </a:cubicBezTo>
                  <a:cubicBezTo>
                    <a:pt x="66176" y="55177"/>
                    <a:pt x="70660" y="53144"/>
                    <a:pt x="74642" y="50331"/>
                  </a:cubicBezTo>
                  <a:cubicBezTo>
                    <a:pt x="75725" y="49567"/>
                    <a:pt x="76764" y="48740"/>
                    <a:pt x="77749" y="47856"/>
                  </a:cubicBezTo>
                  <a:cubicBezTo>
                    <a:pt x="78010" y="47620"/>
                    <a:pt x="78277" y="47385"/>
                    <a:pt x="78532" y="47141"/>
                  </a:cubicBezTo>
                  <a:cubicBezTo>
                    <a:pt x="78610" y="47084"/>
                    <a:pt x="78687" y="47026"/>
                    <a:pt x="78762" y="46969"/>
                  </a:cubicBezTo>
                  <a:cubicBezTo>
                    <a:pt x="80861" y="45332"/>
                    <a:pt x="82672" y="43354"/>
                    <a:pt x="84188" y="41172"/>
                  </a:cubicBezTo>
                  <a:cubicBezTo>
                    <a:pt x="87214" y="36820"/>
                    <a:pt x="89338" y="31934"/>
                    <a:pt x="91368" y="27059"/>
                  </a:cubicBezTo>
                  <a:cubicBezTo>
                    <a:pt x="92031" y="25471"/>
                    <a:pt x="92697" y="23884"/>
                    <a:pt x="93343" y="22288"/>
                  </a:cubicBezTo>
                  <a:cubicBezTo>
                    <a:pt x="93607" y="21636"/>
                    <a:pt x="93869" y="20981"/>
                    <a:pt x="94118" y="20324"/>
                  </a:cubicBezTo>
                  <a:cubicBezTo>
                    <a:pt x="94296" y="19974"/>
                    <a:pt x="94477" y="19626"/>
                    <a:pt x="94667" y="19282"/>
                  </a:cubicBezTo>
                  <a:cubicBezTo>
                    <a:pt x="94721" y="19224"/>
                    <a:pt x="94773" y="19164"/>
                    <a:pt x="94819" y="19101"/>
                  </a:cubicBezTo>
                  <a:cubicBezTo>
                    <a:pt x="94905" y="18977"/>
                    <a:pt x="94985" y="18848"/>
                    <a:pt x="95066" y="18719"/>
                  </a:cubicBezTo>
                  <a:cubicBezTo>
                    <a:pt x="95384" y="18222"/>
                    <a:pt x="95706" y="17729"/>
                    <a:pt x="96048" y="17246"/>
                  </a:cubicBezTo>
                  <a:cubicBezTo>
                    <a:pt x="96745" y="16270"/>
                    <a:pt x="97480" y="15334"/>
                    <a:pt x="98307" y="14461"/>
                  </a:cubicBezTo>
                  <a:cubicBezTo>
                    <a:pt x="98356" y="14401"/>
                    <a:pt x="98382" y="14324"/>
                    <a:pt x="98379" y="14246"/>
                  </a:cubicBezTo>
                  <a:cubicBezTo>
                    <a:pt x="98898" y="13718"/>
                    <a:pt x="99444" y="13215"/>
                    <a:pt x="100018" y="12748"/>
                  </a:cubicBezTo>
                  <a:cubicBezTo>
                    <a:pt x="102125" y="11025"/>
                    <a:pt x="104626" y="9532"/>
                    <a:pt x="107310" y="8958"/>
                  </a:cubicBezTo>
                  <a:cubicBezTo>
                    <a:pt x="108099" y="8790"/>
                    <a:pt x="108913" y="8694"/>
                    <a:pt x="109718" y="8694"/>
                  </a:cubicBezTo>
                  <a:cubicBezTo>
                    <a:pt x="111782" y="8694"/>
                    <a:pt x="113788" y="9329"/>
                    <a:pt x="115168" y="11039"/>
                  </a:cubicBezTo>
                  <a:cubicBezTo>
                    <a:pt x="115251" y="11143"/>
                    <a:pt x="115387" y="11194"/>
                    <a:pt x="115522" y="11194"/>
                  </a:cubicBezTo>
                  <a:cubicBezTo>
                    <a:pt x="115729" y="11194"/>
                    <a:pt x="115934" y="11072"/>
                    <a:pt x="115937" y="10836"/>
                  </a:cubicBezTo>
                  <a:cubicBezTo>
                    <a:pt x="115963" y="9389"/>
                    <a:pt x="115168" y="8157"/>
                    <a:pt x="114502" y="6925"/>
                  </a:cubicBezTo>
                  <a:cubicBezTo>
                    <a:pt x="114140" y="6254"/>
                    <a:pt x="113770" y="5590"/>
                    <a:pt x="113402" y="4921"/>
                  </a:cubicBezTo>
                  <a:cubicBezTo>
                    <a:pt x="113109" y="4390"/>
                    <a:pt x="112837" y="3853"/>
                    <a:pt x="112486" y="3365"/>
                  </a:cubicBezTo>
                  <a:cubicBezTo>
                    <a:pt x="112489" y="3311"/>
                    <a:pt x="112489" y="3256"/>
                    <a:pt x="112486" y="3205"/>
                  </a:cubicBezTo>
                  <a:cubicBezTo>
                    <a:pt x="112478" y="3133"/>
                    <a:pt x="112481" y="3075"/>
                    <a:pt x="112478" y="3007"/>
                  </a:cubicBezTo>
                  <a:cubicBezTo>
                    <a:pt x="112472" y="2909"/>
                    <a:pt x="112455" y="2814"/>
                    <a:pt x="112432" y="2722"/>
                  </a:cubicBezTo>
                  <a:cubicBezTo>
                    <a:pt x="112389" y="2521"/>
                    <a:pt x="112242" y="2332"/>
                    <a:pt x="112024" y="2312"/>
                  </a:cubicBezTo>
                  <a:cubicBezTo>
                    <a:pt x="111987" y="2312"/>
                    <a:pt x="111949" y="2312"/>
                    <a:pt x="111915" y="2318"/>
                  </a:cubicBezTo>
                  <a:cubicBezTo>
                    <a:pt x="111932" y="2117"/>
                    <a:pt x="111915" y="1913"/>
                    <a:pt x="111863" y="1718"/>
                  </a:cubicBezTo>
                  <a:cubicBezTo>
                    <a:pt x="111714" y="1106"/>
                    <a:pt x="111349" y="555"/>
                    <a:pt x="110950" y="75"/>
                  </a:cubicBezTo>
                  <a:cubicBezTo>
                    <a:pt x="110906" y="23"/>
                    <a:pt x="110851" y="1"/>
                    <a:pt x="11079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5"/>
            <p:cNvSpPr/>
            <p:nvPr/>
          </p:nvSpPr>
          <p:spPr>
            <a:xfrm>
              <a:off x="3704405" y="2367192"/>
              <a:ext cx="205439" cy="115276"/>
            </a:xfrm>
            <a:custGeom>
              <a:avLst/>
              <a:gdLst/>
              <a:ahLst/>
              <a:cxnLst/>
              <a:rect l="l" t="t" r="r" b="b"/>
              <a:pathLst>
                <a:path w="13874" h="7785" extrusionOk="0">
                  <a:moveTo>
                    <a:pt x="13622" y="1"/>
                  </a:moveTo>
                  <a:cubicBezTo>
                    <a:pt x="13595" y="1"/>
                    <a:pt x="13567" y="8"/>
                    <a:pt x="13539" y="24"/>
                  </a:cubicBezTo>
                  <a:cubicBezTo>
                    <a:pt x="13264" y="182"/>
                    <a:pt x="13046" y="291"/>
                    <a:pt x="12793" y="495"/>
                  </a:cubicBezTo>
                  <a:cubicBezTo>
                    <a:pt x="12529" y="705"/>
                    <a:pt x="12270" y="926"/>
                    <a:pt x="12012" y="1141"/>
                  </a:cubicBezTo>
                  <a:cubicBezTo>
                    <a:pt x="11538" y="1531"/>
                    <a:pt x="11056" y="1907"/>
                    <a:pt x="10562" y="2275"/>
                  </a:cubicBezTo>
                  <a:cubicBezTo>
                    <a:pt x="9509" y="3064"/>
                    <a:pt x="8429" y="3831"/>
                    <a:pt x="7333" y="4563"/>
                  </a:cubicBezTo>
                  <a:cubicBezTo>
                    <a:pt x="6302" y="5252"/>
                    <a:pt x="5251" y="6056"/>
                    <a:pt x="4074" y="6466"/>
                  </a:cubicBezTo>
                  <a:cubicBezTo>
                    <a:pt x="3649" y="6615"/>
                    <a:pt x="3186" y="6660"/>
                    <a:pt x="2729" y="6660"/>
                  </a:cubicBezTo>
                  <a:cubicBezTo>
                    <a:pt x="2559" y="6660"/>
                    <a:pt x="2391" y="6654"/>
                    <a:pt x="2225" y="6644"/>
                  </a:cubicBezTo>
                  <a:cubicBezTo>
                    <a:pt x="1961" y="6627"/>
                    <a:pt x="1668" y="6630"/>
                    <a:pt x="1413" y="6558"/>
                  </a:cubicBezTo>
                  <a:cubicBezTo>
                    <a:pt x="1054" y="6455"/>
                    <a:pt x="988" y="6283"/>
                    <a:pt x="859" y="5967"/>
                  </a:cubicBezTo>
                  <a:cubicBezTo>
                    <a:pt x="813" y="5860"/>
                    <a:pt x="688" y="5784"/>
                    <a:pt x="568" y="5784"/>
                  </a:cubicBezTo>
                  <a:cubicBezTo>
                    <a:pt x="507" y="5784"/>
                    <a:pt x="447" y="5804"/>
                    <a:pt x="399" y="5849"/>
                  </a:cubicBezTo>
                  <a:cubicBezTo>
                    <a:pt x="0" y="6234"/>
                    <a:pt x="164" y="6822"/>
                    <a:pt x="531" y="7184"/>
                  </a:cubicBezTo>
                  <a:cubicBezTo>
                    <a:pt x="1002" y="7646"/>
                    <a:pt x="1803" y="7695"/>
                    <a:pt x="2426" y="7753"/>
                  </a:cubicBezTo>
                  <a:cubicBezTo>
                    <a:pt x="2640" y="7773"/>
                    <a:pt x="2858" y="7785"/>
                    <a:pt x="3076" y="7785"/>
                  </a:cubicBezTo>
                  <a:cubicBezTo>
                    <a:pt x="3600" y="7785"/>
                    <a:pt x="4129" y="7716"/>
                    <a:pt x="4620" y="7532"/>
                  </a:cubicBezTo>
                  <a:cubicBezTo>
                    <a:pt x="5291" y="7276"/>
                    <a:pt x="5917" y="6751"/>
                    <a:pt x="6494" y="6329"/>
                  </a:cubicBezTo>
                  <a:cubicBezTo>
                    <a:pt x="7775" y="5390"/>
                    <a:pt x="9049" y="4408"/>
                    <a:pt x="10261" y="3386"/>
                  </a:cubicBezTo>
                  <a:cubicBezTo>
                    <a:pt x="10869" y="2872"/>
                    <a:pt x="11487" y="2364"/>
                    <a:pt x="12110" y="1864"/>
                  </a:cubicBezTo>
                  <a:cubicBezTo>
                    <a:pt x="12397" y="1635"/>
                    <a:pt x="12687" y="1408"/>
                    <a:pt x="12968" y="1173"/>
                  </a:cubicBezTo>
                  <a:cubicBezTo>
                    <a:pt x="13287" y="903"/>
                    <a:pt x="13516" y="647"/>
                    <a:pt x="13775" y="328"/>
                  </a:cubicBezTo>
                  <a:cubicBezTo>
                    <a:pt x="13874" y="205"/>
                    <a:pt x="13763" y="1"/>
                    <a:pt x="1362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5"/>
            <p:cNvSpPr/>
            <p:nvPr/>
          </p:nvSpPr>
          <p:spPr>
            <a:xfrm>
              <a:off x="3706064" y="2499462"/>
              <a:ext cx="110819" cy="64102"/>
            </a:xfrm>
            <a:custGeom>
              <a:avLst/>
              <a:gdLst/>
              <a:ahLst/>
              <a:cxnLst/>
              <a:rect l="l" t="t" r="r" b="b"/>
              <a:pathLst>
                <a:path w="7484" h="4329" extrusionOk="0">
                  <a:moveTo>
                    <a:pt x="7389" y="0"/>
                  </a:moveTo>
                  <a:cubicBezTo>
                    <a:pt x="7373" y="0"/>
                    <a:pt x="7356" y="7"/>
                    <a:pt x="7341" y="23"/>
                  </a:cubicBezTo>
                  <a:cubicBezTo>
                    <a:pt x="6988" y="275"/>
                    <a:pt x="6672" y="511"/>
                    <a:pt x="6287" y="717"/>
                  </a:cubicBezTo>
                  <a:cubicBezTo>
                    <a:pt x="5960" y="892"/>
                    <a:pt x="5662" y="1116"/>
                    <a:pt x="5354" y="1317"/>
                  </a:cubicBezTo>
                  <a:cubicBezTo>
                    <a:pt x="4694" y="1754"/>
                    <a:pt x="3988" y="2187"/>
                    <a:pt x="3264" y="2509"/>
                  </a:cubicBezTo>
                  <a:cubicBezTo>
                    <a:pt x="2826" y="2705"/>
                    <a:pt x="2449" y="2890"/>
                    <a:pt x="2023" y="2890"/>
                  </a:cubicBezTo>
                  <a:cubicBezTo>
                    <a:pt x="1858" y="2890"/>
                    <a:pt x="1685" y="2862"/>
                    <a:pt x="1499" y="2796"/>
                  </a:cubicBezTo>
                  <a:cubicBezTo>
                    <a:pt x="1350" y="2741"/>
                    <a:pt x="1206" y="2672"/>
                    <a:pt x="1068" y="2595"/>
                  </a:cubicBezTo>
                  <a:lnTo>
                    <a:pt x="1045" y="2581"/>
                  </a:lnTo>
                  <a:cubicBezTo>
                    <a:pt x="1157" y="2446"/>
                    <a:pt x="1232" y="2245"/>
                    <a:pt x="1327" y="2098"/>
                  </a:cubicBezTo>
                  <a:cubicBezTo>
                    <a:pt x="1407" y="1969"/>
                    <a:pt x="1476" y="1863"/>
                    <a:pt x="1505" y="1711"/>
                  </a:cubicBezTo>
                  <a:cubicBezTo>
                    <a:pt x="1527" y="1593"/>
                    <a:pt x="1422" y="1503"/>
                    <a:pt x="1315" y="1503"/>
                  </a:cubicBezTo>
                  <a:cubicBezTo>
                    <a:pt x="1311" y="1503"/>
                    <a:pt x="1306" y="1504"/>
                    <a:pt x="1301" y="1504"/>
                  </a:cubicBezTo>
                  <a:cubicBezTo>
                    <a:pt x="916" y="1530"/>
                    <a:pt x="606" y="1923"/>
                    <a:pt x="405" y="2216"/>
                  </a:cubicBezTo>
                  <a:cubicBezTo>
                    <a:pt x="152" y="2589"/>
                    <a:pt x="0" y="2982"/>
                    <a:pt x="264" y="3402"/>
                  </a:cubicBezTo>
                  <a:cubicBezTo>
                    <a:pt x="670" y="4039"/>
                    <a:pt x="1422" y="4329"/>
                    <a:pt x="2160" y="4329"/>
                  </a:cubicBezTo>
                  <a:cubicBezTo>
                    <a:pt x="2413" y="4329"/>
                    <a:pt x="2664" y="4294"/>
                    <a:pt x="2900" y="4228"/>
                  </a:cubicBezTo>
                  <a:cubicBezTo>
                    <a:pt x="3890" y="3950"/>
                    <a:pt x="4620" y="3048"/>
                    <a:pt x="5380" y="2400"/>
                  </a:cubicBezTo>
                  <a:cubicBezTo>
                    <a:pt x="6176" y="1725"/>
                    <a:pt x="6870" y="996"/>
                    <a:pt x="7436" y="114"/>
                  </a:cubicBezTo>
                  <a:cubicBezTo>
                    <a:pt x="7484" y="66"/>
                    <a:pt x="7441" y="0"/>
                    <a:pt x="738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5"/>
            <p:cNvSpPr/>
            <p:nvPr/>
          </p:nvSpPr>
          <p:spPr>
            <a:xfrm>
              <a:off x="3829198" y="2436918"/>
              <a:ext cx="48850" cy="49146"/>
            </a:xfrm>
            <a:custGeom>
              <a:avLst/>
              <a:gdLst/>
              <a:ahLst/>
              <a:cxnLst/>
              <a:rect l="l" t="t" r="r" b="b"/>
              <a:pathLst>
                <a:path w="3299" h="3319" extrusionOk="0">
                  <a:moveTo>
                    <a:pt x="3181" y="0"/>
                  </a:moveTo>
                  <a:cubicBezTo>
                    <a:pt x="3170" y="0"/>
                    <a:pt x="3159" y="2"/>
                    <a:pt x="3148" y="6"/>
                  </a:cubicBezTo>
                  <a:cubicBezTo>
                    <a:pt x="2823" y="147"/>
                    <a:pt x="2585" y="434"/>
                    <a:pt x="2347" y="684"/>
                  </a:cubicBezTo>
                  <a:cubicBezTo>
                    <a:pt x="2091" y="954"/>
                    <a:pt x="1839" y="1226"/>
                    <a:pt x="1580" y="1493"/>
                  </a:cubicBezTo>
                  <a:cubicBezTo>
                    <a:pt x="1061" y="2027"/>
                    <a:pt x="567" y="2581"/>
                    <a:pt x="73" y="3141"/>
                  </a:cubicBezTo>
                  <a:cubicBezTo>
                    <a:pt x="1" y="3224"/>
                    <a:pt x="80" y="3318"/>
                    <a:pt x="166" y="3318"/>
                  </a:cubicBezTo>
                  <a:cubicBezTo>
                    <a:pt x="197" y="3318"/>
                    <a:pt x="228" y="3307"/>
                    <a:pt x="254" y="3279"/>
                  </a:cubicBezTo>
                  <a:cubicBezTo>
                    <a:pt x="759" y="2745"/>
                    <a:pt x="1276" y="2223"/>
                    <a:pt x="1790" y="1697"/>
                  </a:cubicBezTo>
                  <a:cubicBezTo>
                    <a:pt x="2048" y="1430"/>
                    <a:pt x="2315" y="1175"/>
                    <a:pt x="2585" y="919"/>
                  </a:cubicBezTo>
                  <a:cubicBezTo>
                    <a:pt x="2835" y="684"/>
                    <a:pt x="3122" y="451"/>
                    <a:pt x="3271" y="133"/>
                  </a:cubicBezTo>
                  <a:cubicBezTo>
                    <a:pt x="3298" y="66"/>
                    <a:pt x="3246" y="0"/>
                    <a:pt x="3181" y="0"/>
                  </a:cubicBezTo>
                  <a:close/>
                </a:path>
              </a:pathLst>
            </a:custGeom>
            <a:solidFill>
              <a:srgbClr val="9BA6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5"/>
            <p:cNvSpPr/>
            <p:nvPr/>
          </p:nvSpPr>
          <p:spPr>
            <a:xfrm>
              <a:off x="3762508" y="2306544"/>
              <a:ext cx="157167" cy="99906"/>
            </a:xfrm>
            <a:custGeom>
              <a:avLst/>
              <a:gdLst/>
              <a:ahLst/>
              <a:cxnLst/>
              <a:rect l="l" t="t" r="r" b="b"/>
              <a:pathLst>
                <a:path w="10614" h="6747" extrusionOk="0">
                  <a:moveTo>
                    <a:pt x="10369" y="0"/>
                  </a:moveTo>
                  <a:cubicBezTo>
                    <a:pt x="10350" y="0"/>
                    <a:pt x="10330" y="4"/>
                    <a:pt x="10310" y="12"/>
                  </a:cubicBezTo>
                  <a:cubicBezTo>
                    <a:pt x="9779" y="224"/>
                    <a:pt x="9311" y="422"/>
                    <a:pt x="8832" y="744"/>
                  </a:cubicBezTo>
                  <a:cubicBezTo>
                    <a:pt x="8346" y="1074"/>
                    <a:pt x="7856" y="1399"/>
                    <a:pt x="7365" y="1723"/>
                  </a:cubicBezTo>
                  <a:cubicBezTo>
                    <a:pt x="6383" y="2369"/>
                    <a:pt x="5387" y="2992"/>
                    <a:pt x="4388" y="3609"/>
                  </a:cubicBezTo>
                  <a:cubicBezTo>
                    <a:pt x="3400" y="4215"/>
                    <a:pt x="2415" y="4910"/>
                    <a:pt x="1301" y="5231"/>
                  </a:cubicBezTo>
                  <a:lnTo>
                    <a:pt x="1298" y="5231"/>
                  </a:lnTo>
                  <a:cubicBezTo>
                    <a:pt x="1313" y="5079"/>
                    <a:pt x="1316" y="4913"/>
                    <a:pt x="1339" y="4792"/>
                  </a:cubicBezTo>
                  <a:cubicBezTo>
                    <a:pt x="1442" y="4275"/>
                    <a:pt x="1677" y="3781"/>
                    <a:pt x="1746" y="3259"/>
                  </a:cubicBezTo>
                  <a:cubicBezTo>
                    <a:pt x="1763" y="3138"/>
                    <a:pt x="1653" y="3028"/>
                    <a:pt x="1539" y="3028"/>
                  </a:cubicBezTo>
                  <a:cubicBezTo>
                    <a:pt x="1500" y="3028"/>
                    <a:pt x="1460" y="3041"/>
                    <a:pt x="1425" y="3072"/>
                  </a:cubicBezTo>
                  <a:cubicBezTo>
                    <a:pt x="997" y="3454"/>
                    <a:pt x="744" y="4051"/>
                    <a:pt x="532" y="4571"/>
                  </a:cubicBezTo>
                  <a:cubicBezTo>
                    <a:pt x="340" y="5039"/>
                    <a:pt x="1" y="5711"/>
                    <a:pt x="205" y="6219"/>
                  </a:cubicBezTo>
                  <a:cubicBezTo>
                    <a:pt x="353" y="6586"/>
                    <a:pt x="678" y="6747"/>
                    <a:pt x="1021" y="6747"/>
                  </a:cubicBezTo>
                  <a:cubicBezTo>
                    <a:pt x="1242" y="6747"/>
                    <a:pt x="1471" y="6679"/>
                    <a:pt x="1663" y="6558"/>
                  </a:cubicBezTo>
                  <a:cubicBezTo>
                    <a:pt x="1976" y="6359"/>
                    <a:pt x="2191" y="6049"/>
                    <a:pt x="2490" y="5825"/>
                  </a:cubicBezTo>
                  <a:cubicBezTo>
                    <a:pt x="2786" y="5604"/>
                    <a:pt x="3098" y="5412"/>
                    <a:pt x="3414" y="5214"/>
                  </a:cubicBezTo>
                  <a:cubicBezTo>
                    <a:pt x="4640" y="4439"/>
                    <a:pt x="5863" y="3655"/>
                    <a:pt x="7078" y="2857"/>
                  </a:cubicBezTo>
                  <a:cubicBezTo>
                    <a:pt x="7695" y="2449"/>
                    <a:pt x="8318" y="2042"/>
                    <a:pt x="8932" y="1628"/>
                  </a:cubicBezTo>
                  <a:cubicBezTo>
                    <a:pt x="9213" y="1439"/>
                    <a:pt x="9503" y="1255"/>
                    <a:pt x="9770" y="1045"/>
                  </a:cubicBezTo>
                  <a:cubicBezTo>
                    <a:pt x="10052" y="819"/>
                    <a:pt x="10264" y="534"/>
                    <a:pt x="10511" y="267"/>
                  </a:cubicBezTo>
                  <a:cubicBezTo>
                    <a:pt x="10613" y="155"/>
                    <a:pt x="10497" y="0"/>
                    <a:pt x="1036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5"/>
            <p:cNvSpPr/>
            <p:nvPr/>
          </p:nvSpPr>
          <p:spPr>
            <a:xfrm>
              <a:off x="3465541" y="1286546"/>
              <a:ext cx="587014" cy="535350"/>
            </a:xfrm>
            <a:custGeom>
              <a:avLst/>
              <a:gdLst/>
              <a:ahLst/>
              <a:cxnLst/>
              <a:rect l="l" t="t" r="r" b="b"/>
              <a:pathLst>
                <a:path w="39643" h="36154" extrusionOk="0">
                  <a:moveTo>
                    <a:pt x="1580" y="1"/>
                  </a:moveTo>
                  <a:cubicBezTo>
                    <a:pt x="1564" y="1"/>
                    <a:pt x="1548" y="3"/>
                    <a:pt x="1531" y="6"/>
                  </a:cubicBezTo>
                  <a:cubicBezTo>
                    <a:pt x="922" y="121"/>
                    <a:pt x="552" y="853"/>
                    <a:pt x="345" y="1381"/>
                  </a:cubicBezTo>
                  <a:cubicBezTo>
                    <a:pt x="84" y="2033"/>
                    <a:pt x="1" y="2742"/>
                    <a:pt x="104" y="3439"/>
                  </a:cubicBezTo>
                  <a:cubicBezTo>
                    <a:pt x="291" y="4665"/>
                    <a:pt x="1089" y="6035"/>
                    <a:pt x="2320" y="6465"/>
                  </a:cubicBezTo>
                  <a:cubicBezTo>
                    <a:pt x="2318" y="6583"/>
                    <a:pt x="2358" y="6698"/>
                    <a:pt x="2432" y="6790"/>
                  </a:cubicBezTo>
                  <a:cubicBezTo>
                    <a:pt x="2490" y="6853"/>
                    <a:pt x="2550" y="6913"/>
                    <a:pt x="2610" y="6971"/>
                  </a:cubicBezTo>
                  <a:cubicBezTo>
                    <a:pt x="2674" y="7022"/>
                    <a:pt x="2742" y="7065"/>
                    <a:pt x="2817" y="7103"/>
                  </a:cubicBezTo>
                  <a:cubicBezTo>
                    <a:pt x="2929" y="7163"/>
                    <a:pt x="3050" y="7209"/>
                    <a:pt x="3176" y="7235"/>
                  </a:cubicBezTo>
                  <a:cubicBezTo>
                    <a:pt x="3251" y="7255"/>
                    <a:pt x="3328" y="7266"/>
                    <a:pt x="3408" y="7269"/>
                  </a:cubicBezTo>
                  <a:cubicBezTo>
                    <a:pt x="3453" y="7271"/>
                    <a:pt x="3497" y="7271"/>
                    <a:pt x="3542" y="7271"/>
                  </a:cubicBezTo>
                  <a:cubicBezTo>
                    <a:pt x="3586" y="7271"/>
                    <a:pt x="3630" y="7271"/>
                    <a:pt x="3673" y="7269"/>
                  </a:cubicBezTo>
                  <a:cubicBezTo>
                    <a:pt x="3762" y="7264"/>
                    <a:pt x="3856" y="7229"/>
                    <a:pt x="3940" y="7203"/>
                  </a:cubicBezTo>
                  <a:cubicBezTo>
                    <a:pt x="4080" y="7137"/>
                    <a:pt x="4195" y="7022"/>
                    <a:pt x="4261" y="6882"/>
                  </a:cubicBezTo>
                  <a:cubicBezTo>
                    <a:pt x="4275" y="6830"/>
                    <a:pt x="4290" y="6781"/>
                    <a:pt x="4304" y="6730"/>
                  </a:cubicBezTo>
                  <a:cubicBezTo>
                    <a:pt x="4319" y="6649"/>
                    <a:pt x="4310" y="6566"/>
                    <a:pt x="4281" y="6488"/>
                  </a:cubicBezTo>
                  <a:cubicBezTo>
                    <a:pt x="4267" y="6434"/>
                    <a:pt x="4244" y="6379"/>
                    <a:pt x="4212" y="6328"/>
                  </a:cubicBezTo>
                  <a:cubicBezTo>
                    <a:pt x="4459" y="6236"/>
                    <a:pt x="4706" y="6141"/>
                    <a:pt x="4950" y="6061"/>
                  </a:cubicBezTo>
                  <a:lnTo>
                    <a:pt x="4950" y="6061"/>
                  </a:lnTo>
                  <a:cubicBezTo>
                    <a:pt x="4626" y="6273"/>
                    <a:pt x="4442" y="6778"/>
                    <a:pt x="4364" y="7137"/>
                  </a:cubicBezTo>
                  <a:cubicBezTo>
                    <a:pt x="3776" y="7453"/>
                    <a:pt x="3526" y="8139"/>
                    <a:pt x="3526" y="8788"/>
                  </a:cubicBezTo>
                  <a:cubicBezTo>
                    <a:pt x="3526" y="9592"/>
                    <a:pt x="3894" y="10318"/>
                    <a:pt x="4356" y="10955"/>
                  </a:cubicBezTo>
                  <a:cubicBezTo>
                    <a:pt x="4677" y="11395"/>
                    <a:pt x="5039" y="11800"/>
                    <a:pt x="5435" y="12167"/>
                  </a:cubicBezTo>
                  <a:cubicBezTo>
                    <a:pt x="5453" y="12285"/>
                    <a:pt x="5498" y="12400"/>
                    <a:pt x="5567" y="12497"/>
                  </a:cubicBezTo>
                  <a:cubicBezTo>
                    <a:pt x="5883" y="12956"/>
                    <a:pt x="6297" y="13341"/>
                    <a:pt x="6776" y="13625"/>
                  </a:cubicBezTo>
                  <a:cubicBezTo>
                    <a:pt x="7034" y="13778"/>
                    <a:pt x="7319" y="13941"/>
                    <a:pt x="7623" y="13967"/>
                  </a:cubicBezTo>
                  <a:cubicBezTo>
                    <a:pt x="7642" y="13969"/>
                    <a:pt x="7662" y="13970"/>
                    <a:pt x="7681" y="13970"/>
                  </a:cubicBezTo>
                  <a:cubicBezTo>
                    <a:pt x="7786" y="13970"/>
                    <a:pt x="7890" y="13944"/>
                    <a:pt x="7982" y="13898"/>
                  </a:cubicBezTo>
                  <a:lnTo>
                    <a:pt x="7982" y="13898"/>
                  </a:lnTo>
                  <a:cubicBezTo>
                    <a:pt x="7942" y="14030"/>
                    <a:pt x="7913" y="14165"/>
                    <a:pt x="7890" y="14300"/>
                  </a:cubicBezTo>
                  <a:cubicBezTo>
                    <a:pt x="7821" y="14484"/>
                    <a:pt x="7775" y="14676"/>
                    <a:pt x="7755" y="14871"/>
                  </a:cubicBezTo>
                  <a:cubicBezTo>
                    <a:pt x="7718" y="15170"/>
                    <a:pt x="7721" y="15469"/>
                    <a:pt x="7769" y="15764"/>
                  </a:cubicBezTo>
                  <a:cubicBezTo>
                    <a:pt x="7873" y="16376"/>
                    <a:pt x="8077" y="16973"/>
                    <a:pt x="8539" y="17406"/>
                  </a:cubicBezTo>
                  <a:cubicBezTo>
                    <a:pt x="8898" y="17742"/>
                    <a:pt x="9376" y="17862"/>
                    <a:pt x="9857" y="17862"/>
                  </a:cubicBezTo>
                  <a:cubicBezTo>
                    <a:pt x="9980" y="17862"/>
                    <a:pt x="10103" y="17854"/>
                    <a:pt x="10224" y="17840"/>
                  </a:cubicBezTo>
                  <a:cubicBezTo>
                    <a:pt x="10502" y="17805"/>
                    <a:pt x="10778" y="17751"/>
                    <a:pt x="11051" y="17682"/>
                  </a:cubicBezTo>
                  <a:cubicBezTo>
                    <a:pt x="11143" y="17673"/>
                    <a:pt x="11229" y="17642"/>
                    <a:pt x="11303" y="17590"/>
                  </a:cubicBezTo>
                  <a:cubicBezTo>
                    <a:pt x="11335" y="17573"/>
                    <a:pt x="11355" y="17561"/>
                    <a:pt x="11367" y="17553"/>
                  </a:cubicBezTo>
                  <a:cubicBezTo>
                    <a:pt x="11424" y="17530"/>
                    <a:pt x="11484" y="17510"/>
                    <a:pt x="11542" y="17484"/>
                  </a:cubicBezTo>
                  <a:cubicBezTo>
                    <a:pt x="11674" y="17429"/>
                    <a:pt x="11791" y="17346"/>
                    <a:pt x="11886" y="17234"/>
                  </a:cubicBezTo>
                  <a:cubicBezTo>
                    <a:pt x="12004" y="17145"/>
                    <a:pt x="12136" y="17079"/>
                    <a:pt x="12254" y="16990"/>
                  </a:cubicBezTo>
                  <a:cubicBezTo>
                    <a:pt x="12452" y="16933"/>
                    <a:pt x="12650" y="16870"/>
                    <a:pt x="12845" y="16806"/>
                  </a:cubicBezTo>
                  <a:lnTo>
                    <a:pt x="12845" y="16806"/>
                  </a:lnTo>
                  <a:cubicBezTo>
                    <a:pt x="12828" y="16818"/>
                    <a:pt x="12808" y="16832"/>
                    <a:pt x="12788" y="16847"/>
                  </a:cubicBezTo>
                  <a:cubicBezTo>
                    <a:pt x="11711" y="17659"/>
                    <a:pt x="10982" y="18977"/>
                    <a:pt x="11381" y="20343"/>
                  </a:cubicBezTo>
                  <a:cubicBezTo>
                    <a:pt x="11444" y="20562"/>
                    <a:pt x="11545" y="20771"/>
                    <a:pt x="11674" y="20958"/>
                  </a:cubicBezTo>
                  <a:cubicBezTo>
                    <a:pt x="11579" y="21061"/>
                    <a:pt x="11539" y="21196"/>
                    <a:pt x="11513" y="21334"/>
                  </a:cubicBezTo>
                  <a:cubicBezTo>
                    <a:pt x="11456" y="21506"/>
                    <a:pt x="11476" y="21727"/>
                    <a:pt x="11547" y="21888"/>
                  </a:cubicBezTo>
                  <a:cubicBezTo>
                    <a:pt x="11628" y="22052"/>
                    <a:pt x="11743" y="22198"/>
                    <a:pt x="11886" y="22310"/>
                  </a:cubicBezTo>
                  <a:cubicBezTo>
                    <a:pt x="12038" y="22433"/>
                    <a:pt x="12214" y="22491"/>
                    <a:pt x="12400" y="22537"/>
                  </a:cubicBezTo>
                  <a:cubicBezTo>
                    <a:pt x="12452" y="22551"/>
                    <a:pt x="12503" y="22557"/>
                    <a:pt x="12555" y="22560"/>
                  </a:cubicBezTo>
                  <a:cubicBezTo>
                    <a:pt x="12603" y="22560"/>
                    <a:pt x="12651" y="22561"/>
                    <a:pt x="12699" y="22561"/>
                  </a:cubicBezTo>
                  <a:cubicBezTo>
                    <a:pt x="12723" y="22561"/>
                    <a:pt x="12747" y="22561"/>
                    <a:pt x="12770" y="22560"/>
                  </a:cubicBezTo>
                  <a:cubicBezTo>
                    <a:pt x="12848" y="22551"/>
                    <a:pt x="12925" y="22534"/>
                    <a:pt x="12997" y="22505"/>
                  </a:cubicBezTo>
                  <a:cubicBezTo>
                    <a:pt x="13037" y="22491"/>
                    <a:pt x="13075" y="22471"/>
                    <a:pt x="13109" y="22445"/>
                  </a:cubicBezTo>
                  <a:cubicBezTo>
                    <a:pt x="13192" y="22413"/>
                    <a:pt x="13273" y="22370"/>
                    <a:pt x="13348" y="22319"/>
                  </a:cubicBezTo>
                  <a:cubicBezTo>
                    <a:pt x="13382" y="22293"/>
                    <a:pt x="13414" y="22267"/>
                    <a:pt x="13445" y="22238"/>
                  </a:cubicBezTo>
                  <a:cubicBezTo>
                    <a:pt x="13520" y="22172"/>
                    <a:pt x="13577" y="22086"/>
                    <a:pt x="13612" y="21991"/>
                  </a:cubicBezTo>
                  <a:cubicBezTo>
                    <a:pt x="13683" y="21919"/>
                    <a:pt x="13744" y="21836"/>
                    <a:pt x="13790" y="21744"/>
                  </a:cubicBezTo>
                  <a:cubicBezTo>
                    <a:pt x="13970" y="21713"/>
                    <a:pt x="14146" y="21664"/>
                    <a:pt x="14312" y="21598"/>
                  </a:cubicBezTo>
                  <a:lnTo>
                    <a:pt x="14312" y="21598"/>
                  </a:lnTo>
                  <a:cubicBezTo>
                    <a:pt x="14226" y="21810"/>
                    <a:pt x="14154" y="22031"/>
                    <a:pt x="14097" y="22255"/>
                  </a:cubicBezTo>
                  <a:cubicBezTo>
                    <a:pt x="13809" y="23490"/>
                    <a:pt x="14089" y="25852"/>
                    <a:pt x="15744" y="25852"/>
                  </a:cubicBezTo>
                  <a:cubicBezTo>
                    <a:pt x="15790" y="25852"/>
                    <a:pt x="15837" y="25851"/>
                    <a:pt x="15885" y="25847"/>
                  </a:cubicBezTo>
                  <a:cubicBezTo>
                    <a:pt x="16049" y="25830"/>
                    <a:pt x="16210" y="25795"/>
                    <a:pt x="16365" y="25741"/>
                  </a:cubicBezTo>
                  <a:lnTo>
                    <a:pt x="16365" y="25741"/>
                  </a:lnTo>
                  <a:cubicBezTo>
                    <a:pt x="16302" y="25947"/>
                    <a:pt x="16261" y="26160"/>
                    <a:pt x="16247" y="26375"/>
                  </a:cubicBezTo>
                  <a:cubicBezTo>
                    <a:pt x="16233" y="26567"/>
                    <a:pt x="16244" y="26757"/>
                    <a:pt x="16273" y="26946"/>
                  </a:cubicBezTo>
                  <a:cubicBezTo>
                    <a:pt x="16264" y="27024"/>
                    <a:pt x="16261" y="27104"/>
                    <a:pt x="16267" y="27182"/>
                  </a:cubicBezTo>
                  <a:lnTo>
                    <a:pt x="16267" y="27185"/>
                  </a:lnTo>
                  <a:cubicBezTo>
                    <a:pt x="16259" y="27248"/>
                    <a:pt x="16261" y="27311"/>
                    <a:pt x="16279" y="27371"/>
                  </a:cubicBezTo>
                  <a:cubicBezTo>
                    <a:pt x="16299" y="27457"/>
                    <a:pt x="16322" y="27544"/>
                    <a:pt x="16350" y="27627"/>
                  </a:cubicBezTo>
                  <a:cubicBezTo>
                    <a:pt x="16405" y="27773"/>
                    <a:pt x="16477" y="27914"/>
                    <a:pt x="16572" y="28040"/>
                  </a:cubicBezTo>
                  <a:cubicBezTo>
                    <a:pt x="16678" y="28192"/>
                    <a:pt x="16821" y="28319"/>
                    <a:pt x="16988" y="28405"/>
                  </a:cubicBezTo>
                  <a:cubicBezTo>
                    <a:pt x="17123" y="28474"/>
                    <a:pt x="17263" y="28528"/>
                    <a:pt x="17410" y="28566"/>
                  </a:cubicBezTo>
                  <a:cubicBezTo>
                    <a:pt x="17547" y="28597"/>
                    <a:pt x="17686" y="28612"/>
                    <a:pt x="17826" y="28612"/>
                  </a:cubicBezTo>
                  <a:cubicBezTo>
                    <a:pt x="17838" y="28612"/>
                    <a:pt x="17851" y="28612"/>
                    <a:pt x="17863" y="28612"/>
                  </a:cubicBezTo>
                  <a:cubicBezTo>
                    <a:pt x="17955" y="28603"/>
                    <a:pt x="18044" y="28583"/>
                    <a:pt x="18130" y="28554"/>
                  </a:cubicBezTo>
                  <a:cubicBezTo>
                    <a:pt x="18205" y="28531"/>
                    <a:pt x="18271" y="28491"/>
                    <a:pt x="18326" y="28436"/>
                  </a:cubicBezTo>
                  <a:cubicBezTo>
                    <a:pt x="18403" y="28402"/>
                    <a:pt x="18481" y="28359"/>
                    <a:pt x="18555" y="28313"/>
                  </a:cubicBezTo>
                  <a:cubicBezTo>
                    <a:pt x="18596" y="28284"/>
                    <a:pt x="18636" y="28250"/>
                    <a:pt x="18670" y="28212"/>
                  </a:cubicBezTo>
                  <a:cubicBezTo>
                    <a:pt x="18992" y="28109"/>
                    <a:pt x="19302" y="27977"/>
                    <a:pt x="19597" y="27819"/>
                  </a:cubicBezTo>
                  <a:cubicBezTo>
                    <a:pt x="19925" y="27644"/>
                    <a:pt x="20249" y="27455"/>
                    <a:pt x="20571" y="27256"/>
                  </a:cubicBezTo>
                  <a:lnTo>
                    <a:pt x="20571" y="27256"/>
                  </a:lnTo>
                  <a:cubicBezTo>
                    <a:pt x="20266" y="27854"/>
                    <a:pt x="20091" y="28502"/>
                    <a:pt x="20134" y="29220"/>
                  </a:cubicBezTo>
                  <a:cubicBezTo>
                    <a:pt x="20183" y="30056"/>
                    <a:pt x="20571" y="30989"/>
                    <a:pt x="21283" y="31474"/>
                  </a:cubicBezTo>
                  <a:cubicBezTo>
                    <a:pt x="21455" y="31593"/>
                    <a:pt x="21689" y="31669"/>
                    <a:pt x="21915" y="31669"/>
                  </a:cubicBezTo>
                  <a:cubicBezTo>
                    <a:pt x="22195" y="31669"/>
                    <a:pt x="22462" y="31552"/>
                    <a:pt x="22583" y="31256"/>
                  </a:cubicBezTo>
                  <a:cubicBezTo>
                    <a:pt x="22592" y="31227"/>
                    <a:pt x="22600" y="31195"/>
                    <a:pt x="22606" y="31164"/>
                  </a:cubicBezTo>
                  <a:cubicBezTo>
                    <a:pt x="22681" y="31173"/>
                    <a:pt x="22756" y="31178"/>
                    <a:pt x="22831" y="31178"/>
                  </a:cubicBezTo>
                  <a:cubicBezTo>
                    <a:pt x="23570" y="31178"/>
                    <a:pt x="24305" y="30730"/>
                    <a:pt x="24837" y="30127"/>
                  </a:cubicBezTo>
                  <a:cubicBezTo>
                    <a:pt x="25267" y="29642"/>
                    <a:pt x="25598" y="29079"/>
                    <a:pt x="25991" y="28566"/>
                  </a:cubicBezTo>
                  <a:cubicBezTo>
                    <a:pt x="26134" y="28379"/>
                    <a:pt x="26289" y="28201"/>
                    <a:pt x="26442" y="28020"/>
                  </a:cubicBezTo>
                  <a:lnTo>
                    <a:pt x="26442" y="28020"/>
                  </a:lnTo>
                  <a:cubicBezTo>
                    <a:pt x="26356" y="28149"/>
                    <a:pt x="26269" y="28279"/>
                    <a:pt x="26186" y="28408"/>
                  </a:cubicBezTo>
                  <a:cubicBezTo>
                    <a:pt x="25632" y="29266"/>
                    <a:pt x="25144" y="30165"/>
                    <a:pt x="24673" y="31069"/>
                  </a:cubicBezTo>
                  <a:cubicBezTo>
                    <a:pt x="24237" y="31902"/>
                    <a:pt x="23688" y="32898"/>
                    <a:pt x="23634" y="33860"/>
                  </a:cubicBezTo>
                  <a:cubicBezTo>
                    <a:pt x="23608" y="34365"/>
                    <a:pt x="23777" y="34864"/>
                    <a:pt x="24208" y="35157"/>
                  </a:cubicBezTo>
                  <a:cubicBezTo>
                    <a:pt x="24497" y="35355"/>
                    <a:pt x="24826" y="35410"/>
                    <a:pt x="25159" y="35410"/>
                  </a:cubicBezTo>
                  <a:cubicBezTo>
                    <a:pt x="25310" y="35410"/>
                    <a:pt x="25462" y="35398"/>
                    <a:pt x="25612" y="35384"/>
                  </a:cubicBezTo>
                  <a:cubicBezTo>
                    <a:pt x="26203" y="35324"/>
                    <a:pt x="26780" y="35238"/>
                    <a:pt x="27363" y="35134"/>
                  </a:cubicBezTo>
                  <a:cubicBezTo>
                    <a:pt x="27957" y="35028"/>
                    <a:pt x="28569" y="34991"/>
                    <a:pt x="29155" y="34836"/>
                  </a:cubicBezTo>
                  <a:cubicBezTo>
                    <a:pt x="29603" y="34715"/>
                    <a:pt x="29938" y="34491"/>
                    <a:pt x="30228" y="34210"/>
                  </a:cubicBezTo>
                  <a:lnTo>
                    <a:pt x="30228" y="34210"/>
                  </a:lnTo>
                  <a:cubicBezTo>
                    <a:pt x="30053" y="35054"/>
                    <a:pt x="30139" y="35915"/>
                    <a:pt x="31029" y="36139"/>
                  </a:cubicBezTo>
                  <a:cubicBezTo>
                    <a:pt x="31069" y="36149"/>
                    <a:pt x="31108" y="36154"/>
                    <a:pt x="31147" y="36154"/>
                  </a:cubicBezTo>
                  <a:cubicBezTo>
                    <a:pt x="31455" y="36154"/>
                    <a:pt x="31735" y="35861"/>
                    <a:pt x="31779" y="35573"/>
                  </a:cubicBezTo>
                  <a:cubicBezTo>
                    <a:pt x="31816" y="35315"/>
                    <a:pt x="31710" y="35108"/>
                    <a:pt x="31693" y="34861"/>
                  </a:cubicBezTo>
                  <a:cubicBezTo>
                    <a:pt x="31678" y="34629"/>
                    <a:pt x="31753" y="34373"/>
                    <a:pt x="31822" y="34155"/>
                  </a:cubicBezTo>
                  <a:cubicBezTo>
                    <a:pt x="31977" y="33684"/>
                    <a:pt x="32201" y="33239"/>
                    <a:pt x="32482" y="32829"/>
                  </a:cubicBezTo>
                  <a:cubicBezTo>
                    <a:pt x="33139" y="31850"/>
                    <a:pt x="33952" y="30960"/>
                    <a:pt x="34736" y="30081"/>
                  </a:cubicBezTo>
                  <a:cubicBezTo>
                    <a:pt x="35554" y="29160"/>
                    <a:pt x="36369" y="28238"/>
                    <a:pt x="37219" y="27343"/>
                  </a:cubicBezTo>
                  <a:cubicBezTo>
                    <a:pt x="37650" y="26886"/>
                    <a:pt x="38103" y="26453"/>
                    <a:pt x="38542" y="26005"/>
                  </a:cubicBezTo>
                  <a:cubicBezTo>
                    <a:pt x="38919" y="25620"/>
                    <a:pt x="39455" y="25146"/>
                    <a:pt x="39602" y="24615"/>
                  </a:cubicBezTo>
                  <a:cubicBezTo>
                    <a:pt x="39642" y="24472"/>
                    <a:pt x="39566" y="24326"/>
                    <a:pt x="39413" y="24326"/>
                  </a:cubicBezTo>
                  <a:cubicBezTo>
                    <a:pt x="39404" y="24326"/>
                    <a:pt x="39394" y="24327"/>
                    <a:pt x="39384" y="24328"/>
                  </a:cubicBezTo>
                  <a:cubicBezTo>
                    <a:pt x="38792" y="24388"/>
                    <a:pt x="38195" y="24908"/>
                    <a:pt x="37747" y="25267"/>
                  </a:cubicBezTo>
                  <a:cubicBezTo>
                    <a:pt x="37558" y="25416"/>
                    <a:pt x="37374" y="25577"/>
                    <a:pt x="37187" y="25735"/>
                  </a:cubicBezTo>
                  <a:cubicBezTo>
                    <a:pt x="36760" y="26022"/>
                    <a:pt x="36366" y="26433"/>
                    <a:pt x="36042" y="26708"/>
                  </a:cubicBezTo>
                  <a:cubicBezTo>
                    <a:pt x="35310" y="27328"/>
                    <a:pt x="34595" y="27971"/>
                    <a:pt x="33906" y="28640"/>
                  </a:cubicBezTo>
                  <a:cubicBezTo>
                    <a:pt x="32562" y="29946"/>
                    <a:pt x="31296" y="31333"/>
                    <a:pt x="30119" y="32792"/>
                  </a:cubicBezTo>
                  <a:cubicBezTo>
                    <a:pt x="29881" y="33090"/>
                    <a:pt x="29628" y="33532"/>
                    <a:pt x="29249" y="33659"/>
                  </a:cubicBezTo>
                  <a:cubicBezTo>
                    <a:pt x="29029" y="33731"/>
                    <a:pt x="28763" y="33747"/>
                    <a:pt x="28495" y="33747"/>
                  </a:cubicBezTo>
                  <a:cubicBezTo>
                    <a:pt x="28300" y="33747"/>
                    <a:pt x="28104" y="33738"/>
                    <a:pt x="27923" y="33738"/>
                  </a:cubicBezTo>
                  <a:cubicBezTo>
                    <a:pt x="27862" y="33738"/>
                    <a:pt x="27802" y="33739"/>
                    <a:pt x="27745" y="33742"/>
                  </a:cubicBezTo>
                  <a:cubicBezTo>
                    <a:pt x="27214" y="33765"/>
                    <a:pt x="26683" y="33753"/>
                    <a:pt x="26155" y="33794"/>
                  </a:cubicBezTo>
                  <a:cubicBezTo>
                    <a:pt x="25908" y="33814"/>
                    <a:pt x="25661" y="33842"/>
                    <a:pt x="25414" y="33862"/>
                  </a:cubicBezTo>
                  <a:cubicBezTo>
                    <a:pt x="25333" y="33871"/>
                    <a:pt x="25247" y="33868"/>
                    <a:pt x="25170" y="33883"/>
                  </a:cubicBezTo>
                  <a:cubicBezTo>
                    <a:pt x="25652" y="32355"/>
                    <a:pt x="26192" y="30638"/>
                    <a:pt x="26918" y="29111"/>
                  </a:cubicBezTo>
                  <a:cubicBezTo>
                    <a:pt x="27357" y="28190"/>
                    <a:pt x="27848" y="27297"/>
                    <a:pt x="28391" y="26435"/>
                  </a:cubicBezTo>
                  <a:cubicBezTo>
                    <a:pt x="28664" y="25999"/>
                    <a:pt x="28931" y="25557"/>
                    <a:pt x="29235" y="25143"/>
                  </a:cubicBezTo>
                  <a:cubicBezTo>
                    <a:pt x="29427" y="24882"/>
                    <a:pt x="29634" y="24632"/>
                    <a:pt x="29832" y="24377"/>
                  </a:cubicBezTo>
                  <a:cubicBezTo>
                    <a:pt x="29970" y="24216"/>
                    <a:pt x="30096" y="24047"/>
                    <a:pt x="30208" y="23866"/>
                  </a:cubicBezTo>
                  <a:cubicBezTo>
                    <a:pt x="30211" y="23863"/>
                    <a:pt x="30208" y="23857"/>
                    <a:pt x="30211" y="23852"/>
                  </a:cubicBezTo>
                  <a:cubicBezTo>
                    <a:pt x="30276" y="23753"/>
                    <a:pt x="30197" y="23622"/>
                    <a:pt x="30098" y="23622"/>
                  </a:cubicBezTo>
                  <a:cubicBezTo>
                    <a:pt x="30070" y="23622"/>
                    <a:pt x="30041" y="23633"/>
                    <a:pt x="30013" y="23656"/>
                  </a:cubicBezTo>
                  <a:cubicBezTo>
                    <a:pt x="29956" y="23702"/>
                    <a:pt x="29904" y="23757"/>
                    <a:pt x="29849" y="23806"/>
                  </a:cubicBezTo>
                  <a:cubicBezTo>
                    <a:pt x="28934" y="24228"/>
                    <a:pt x="28184" y="25014"/>
                    <a:pt x="27435" y="25663"/>
                  </a:cubicBezTo>
                  <a:cubicBezTo>
                    <a:pt x="26568" y="26410"/>
                    <a:pt x="25776" y="27225"/>
                    <a:pt x="24957" y="28023"/>
                  </a:cubicBezTo>
                  <a:cubicBezTo>
                    <a:pt x="24283" y="28680"/>
                    <a:pt x="23625" y="29545"/>
                    <a:pt x="22698" y="29840"/>
                  </a:cubicBezTo>
                  <a:cubicBezTo>
                    <a:pt x="22536" y="29892"/>
                    <a:pt x="22389" y="29923"/>
                    <a:pt x="22258" y="29923"/>
                  </a:cubicBezTo>
                  <a:cubicBezTo>
                    <a:pt x="22052" y="29923"/>
                    <a:pt x="21884" y="29847"/>
                    <a:pt x="21756" y="29654"/>
                  </a:cubicBezTo>
                  <a:cubicBezTo>
                    <a:pt x="21564" y="29134"/>
                    <a:pt x="21653" y="28517"/>
                    <a:pt x="21888" y="28017"/>
                  </a:cubicBezTo>
                  <a:cubicBezTo>
                    <a:pt x="22316" y="27101"/>
                    <a:pt x="23143" y="26395"/>
                    <a:pt x="23858" y="25703"/>
                  </a:cubicBezTo>
                  <a:cubicBezTo>
                    <a:pt x="24903" y="24687"/>
                    <a:pt x="25948" y="23671"/>
                    <a:pt x="26956" y="22617"/>
                  </a:cubicBezTo>
                  <a:cubicBezTo>
                    <a:pt x="27435" y="22115"/>
                    <a:pt x="27909" y="21612"/>
                    <a:pt x="28362" y="21084"/>
                  </a:cubicBezTo>
                  <a:cubicBezTo>
                    <a:pt x="28827" y="20550"/>
                    <a:pt x="29356" y="20028"/>
                    <a:pt x="29594" y="19347"/>
                  </a:cubicBezTo>
                  <a:cubicBezTo>
                    <a:pt x="29650" y="19188"/>
                    <a:pt x="29536" y="19053"/>
                    <a:pt x="29389" y="19053"/>
                  </a:cubicBezTo>
                  <a:cubicBezTo>
                    <a:pt x="29364" y="19053"/>
                    <a:pt x="29337" y="19057"/>
                    <a:pt x="29310" y="19066"/>
                  </a:cubicBezTo>
                  <a:cubicBezTo>
                    <a:pt x="28738" y="19250"/>
                    <a:pt x="28282" y="19640"/>
                    <a:pt x="27823" y="20019"/>
                  </a:cubicBezTo>
                  <a:cubicBezTo>
                    <a:pt x="27289" y="20461"/>
                    <a:pt x="26752" y="20900"/>
                    <a:pt x="26238" y="21368"/>
                  </a:cubicBezTo>
                  <a:cubicBezTo>
                    <a:pt x="25311" y="22207"/>
                    <a:pt x="24403" y="23062"/>
                    <a:pt x="23508" y="23935"/>
                  </a:cubicBezTo>
                  <a:cubicBezTo>
                    <a:pt x="23479" y="23955"/>
                    <a:pt x="23453" y="23975"/>
                    <a:pt x="23424" y="23995"/>
                  </a:cubicBezTo>
                  <a:cubicBezTo>
                    <a:pt x="22664" y="24561"/>
                    <a:pt x="21888" y="25100"/>
                    <a:pt x="21099" y="25623"/>
                  </a:cubicBezTo>
                  <a:cubicBezTo>
                    <a:pt x="20384" y="26094"/>
                    <a:pt x="19592" y="26659"/>
                    <a:pt x="18730" y="26806"/>
                  </a:cubicBezTo>
                  <a:cubicBezTo>
                    <a:pt x="18614" y="26826"/>
                    <a:pt x="18324" y="26899"/>
                    <a:pt x="18090" y="26899"/>
                  </a:cubicBezTo>
                  <a:cubicBezTo>
                    <a:pt x="17956" y="26899"/>
                    <a:pt x="17840" y="26875"/>
                    <a:pt x="17786" y="26803"/>
                  </a:cubicBezTo>
                  <a:cubicBezTo>
                    <a:pt x="17654" y="26628"/>
                    <a:pt x="17806" y="26186"/>
                    <a:pt x="17872" y="26008"/>
                  </a:cubicBezTo>
                  <a:cubicBezTo>
                    <a:pt x="18122" y="25365"/>
                    <a:pt x="18567" y="24833"/>
                    <a:pt x="19063" y="24365"/>
                  </a:cubicBezTo>
                  <a:cubicBezTo>
                    <a:pt x="19701" y="23765"/>
                    <a:pt x="20427" y="23246"/>
                    <a:pt x="21113" y="22706"/>
                  </a:cubicBezTo>
                  <a:cubicBezTo>
                    <a:pt x="21257" y="22594"/>
                    <a:pt x="21406" y="22485"/>
                    <a:pt x="21553" y="22376"/>
                  </a:cubicBezTo>
                  <a:cubicBezTo>
                    <a:pt x="22107" y="22026"/>
                    <a:pt x="22661" y="21673"/>
                    <a:pt x="23209" y="21311"/>
                  </a:cubicBezTo>
                  <a:cubicBezTo>
                    <a:pt x="23622" y="21041"/>
                    <a:pt x="24044" y="20783"/>
                    <a:pt x="24415" y="20450"/>
                  </a:cubicBezTo>
                  <a:cubicBezTo>
                    <a:pt x="24782" y="20119"/>
                    <a:pt x="25098" y="19732"/>
                    <a:pt x="25463" y="19387"/>
                  </a:cubicBezTo>
                  <a:cubicBezTo>
                    <a:pt x="25556" y="19304"/>
                    <a:pt x="25500" y="19136"/>
                    <a:pt x="25387" y="19136"/>
                  </a:cubicBezTo>
                  <a:cubicBezTo>
                    <a:pt x="25368" y="19136"/>
                    <a:pt x="25347" y="19141"/>
                    <a:pt x="25325" y="19152"/>
                  </a:cubicBezTo>
                  <a:cubicBezTo>
                    <a:pt x="24622" y="19491"/>
                    <a:pt x="23898" y="19715"/>
                    <a:pt x="23238" y="20142"/>
                  </a:cubicBezTo>
                  <a:cubicBezTo>
                    <a:pt x="22652" y="20524"/>
                    <a:pt x="22066" y="20900"/>
                    <a:pt x="21478" y="21276"/>
                  </a:cubicBezTo>
                  <a:cubicBezTo>
                    <a:pt x="21245" y="21414"/>
                    <a:pt x="21016" y="21558"/>
                    <a:pt x="20786" y="21701"/>
                  </a:cubicBezTo>
                  <a:cubicBezTo>
                    <a:pt x="20737" y="21733"/>
                    <a:pt x="20691" y="21764"/>
                    <a:pt x="20645" y="21793"/>
                  </a:cubicBezTo>
                  <a:cubicBezTo>
                    <a:pt x="20459" y="21908"/>
                    <a:pt x="20275" y="22023"/>
                    <a:pt x="20085" y="22132"/>
                  </a:cubicBezTo>
                  <a:cubicBezTo>
                    <a:pt x="20074" y="22138"/>
                    <a:pt x="20057" y="22143"/>
                    <a:pt x="20042" y="22149"/>
                  </a:cubicBezTo>
                  <a:cubicBezTo>
                    <a:pt x="19643" y="22310"/>
                    <a:pt x="19259" y="22508"/>
                    <a:pt x="18871" y="22697"/>
                  </a:cubicBezTo>
                  <a:cubicBezTo>
                    <a:pt x="18484" y="22884"/>
                    <a:pt x="18096" y="23091"/>
                    <a:pt x="17680" y="23206"/>
                  </a:cubicBezTo>
                  <a:cubicBezTo>
                    <a:pt x="17292" y="23312"/>
                    <a:pt x="16879" y="23461"/>
                    <a:pt x="16477" y="23493"/>
                  </a:cubicBezTo>
                  <a:cubicBezTo>
                    <a:pt x="16448" y="23495"/>
                    <a:pt x="16420" y="23496"/>
                    <a:pt x="16392" y="23496"/>
                  </a:cubicBezTo>
                  <a:cubicBezTo>
                    <a:pt x="15929" y="23496"/>
                    <a:pt x="15529" y="23209"/>
                    <a:pt x="15667" y="22703"/>
                  </a:cubicBezTo>
                  <a:cubicBezTo>
                    <a:pt x="15768" y="22333"/>
                    <a:pt x="15957" y="21977"/>
                    <a:pt x="16147" y="21647"/>
                  </a:cubicBezTo>
                  <a:cubicBezTo>
                    <a:pt x="16339" y="21305"/>
                    <a:pt x="16540" y="20946"/>
                    <a:pt x="16758" y="20622"/>
                  </a:cubicBezTo>
                  <a:cubicBezTo>
                    <a:pt x="16784" y="20584"/>
                    <a:pt x="16793" y="20536"/>
                    <a:pt x="16787" y="20490"/>
                  </a:cubicBezTo>
                  <a:cubicBezTo>
                    <a:pt x="16887" y="20398"/>
                    <a:pt x="16971" y="20292"/>
                    <a:pt x="17039" y="20174"/>
                  </a:cubicBezTo>
                  <a:cubicBezTo>
                    <a:pt x="17628" y="19887"/>
                    <a:pt x="18234" y="19634"/>
                    <a:pt x="18834" y="19370"/>
                  </a:cubicBezTo>
                  <a:cubicBezTo>
                    <a:pt x="19675" y="19000"/>
                    <a:pt x="20522" y="18644"/>
                    <a:pt x="21372" y="18291"/>
                  </a:cubicBezTo>
                  <a:cubicBezTo>
                    <a:pt x="22233" y="17932"/>
                    <a:pt x="23034" y="17602"/>
                    <a:pt x="23789" y="17048"/>
                  </a:cubicBezTo>
                  <a:cubicBezTo>
                    <a:pt x="23930" y="16944"/>
                    <a:pt x="23843" y="16712"/>
                    <a:pt x="23679" y="16712"/>
                  </a:cubicBezTo>
                  <a:cubicBezTo>
                    <a:pt x="23670" y="16712"/>
                    <a:pt x="23661" y="16713"/>
                    <a:pt x="23651" y="16715"/>
                  </a:cubicBezTo>
                  <a:cubicBezTo>
                    <a:pt x="21949" y="16984"/>
                    <a:pt x="20367" y="17871"/>
                    <a:pt x="18776" y="18500"/>
                  </a:cubicBezTo>
                  <a:cubicBezTo>
                    <a:pt x="17217" y="19117"/>
                    <a:pt x="15667" y="19669"/>
                    <a:pt x="14051" y="20117"/>
                  </a:cubicBezTo>
                  <a:cubicBezTo>
                    <a:pt x="13819" y="20181"/>
                    <a:pt x="13548" y="20275"/>
                    <a:pt x="13316" y="20275"/>
                  </a:cubicBezTo>
                  <a:cubicBezTo>
                    <a:pt x="13080" y="20275"/>
                    <a:pt x="12883" y="20178"/>
                    <a:pt x="12805" y="19852"/>
                  </a:cubicBezTo>
                  <a:cubicBezTo>
                    <a:pt x="12673" y="19301"/>
                    <a:pt x="12977" y="18638"/>
                    <a:pt x="13276" y="18193"/>
                  </a:cubicBezTo>
                  <a:cubicBezTo>
                    <a:pt x="13701" y="17559"/>
                    <a:pt x="14321" y="17114"/>
                    <a:pt x="14924" y="16660"/>
                  </a:cubicBezTo>
                  <a:cubicBezTo>
                    <a:pt x="15357" y="16333"/>
                    <a:pt x="15794" y="16003"/>
                    <a:pt x="16227" y="15672"/>
                  </a:cubicBezTo>
                  <a:cubicBezTo>
                    <a:pt x="16988" y="15425"/>
                    <a:pt x="17746" y="15173"/>
                    <a:pt x="18498" y="14900"/>
                  </a:cubicBezTo>
                  <a:cubicBezTo>
                    <a:pt x="18908" y="14754"/>
                    <a:pt x="19316" y="14602"/>
                    <a:pt x="19721" y="14444"/>
                  </a:cubicBezTo>
                  <a:cubicBezTo>
                    <a:pt x="19945" y="14360"/>
                    <a:pt x="20209" y="14286"/>
                    <a:pt x="20413" y="14159"/>
                  </a:cubicBezTo>
                  <a:cubicBezTo>
                    <a:pt x="20591" y="14047"/>
                    <a:pt x="20749" y="13895"/>
                    <a:pt x="20930" y="13778"/>
                  </a:cubicBezTo>
                  <a:cubicBezTo>
                    <a:pt x="21125" y="13648"/>
                    <a:pt x="20998" y="13323"/>
                    <a:pt x="20780" y="13323"/>
                  </a:cubicBezTo>
                  <a:cubicBezTo>
                    <a:pt x="20767" y="13323"/>
                    <a:pt x="20754" y="13324"/>
                    <a:pt x="20740" y="13327"/>
                  </a:cubicBezTo>
                  <a:cubicBezTo>
                    <a:pt x="20378" y="13393"/>
                    <a:pt x="20088" y="13407"/>
                    <a:pt x="19741" y="13534"/>
                  </a:cubicBezTo>
                  <a:cubicBezTo>
                    <a:pt x="19394" y="13657"/>
                    <a:pt x="19040" y="13795"/>
                    <a:pt x="18690" y="13921"/>
                  </a:cubicBezTo>
                  <a:cubicBezTo>
                    <a:pt x="18018" y="14168"/>
                    <a:pt x="17344" y="14406"/>
                    <a:pt x="16666" y="14630"/>
                  </a:cubicBezTo>
                  <a:cubicBezTo>
                    <a:pt x="15271" y="15098"/>
                    <a:pt x="13844" y="15469"/>
                    <a:pt x="12397" y="15741"/>
                  </a:cubicBezTo>
                  <a:cubicBezTo>
                    <a:pt x="12084" y="15799"/>
                    <a:pt x="11656" y="15860"/>
                    <a:pt x="11220" y="15860"/>
                  </a:cubicBezTo>
                  <a:cubicBezTo>
                    <a:pt x="10449" y="15860"/>
                    <a:pt x="9654" y="15671"/>
                    <a:pt x="9423" y="14949"/>
                  </a:cubicBezTo>
                  <a:cubicBezTo>
                    <a:pt x="9182" y="14200"/>
                    <a:pt x="9681" y="13637"/>
                    <a:pt x="10221" y="13137"/>
                  </a:cubicBezTo>
                  <a:cubicBezTo>
                    <a:pt x="10442" y="13057"/>
                    <a:pt x="10652" y="12954"/>
                    <a:pt x="10850" y="12827"/>
                  </a:cubicBezTo>
                  <a:cubicBezTo>
                    <a:pt x="11048" y="12692"/>
                    <a:pt x="11289" y="12595"/>
                    <a:pt x="11438" y="12402"/>
                  </a:cubicBezTo>
                  <a:cubicBezTo>
                    <a:pt x="11582" y="12296"/>
                    <a:pt x="11740" y="12213"/>
                    <a:pt x="11880" y="12098"/>
                  </a:cubicBezTo>
                  <a:cubicBezTo>
                    <a:pt x="12032" y="11972"/>
                    <a:pt x="11929" y="11750"/>
                    <a:pt x="11748" y="11750"/>
                  </a:cubicBezTo>
                  <a:cubicBezTo>
                    <a:pt x="11743" y="11750"/>
                    <a:pt x="11739" y="11750"/>
                    <a:pt x="11734" y="11751"/>
                  </a:cubicBezTo>
                  <a:cubicBezTo>
                    <a:pt x="11671" y="11754"/>
                    <a:pt x="11611" y="11762"/>
                    <a:pt x="11547" y="11771"/>
                  </a:cubicBezTo>
                  <a:cubicBezTo>
                    <a:pt x="11642" y="11728"/>
                    <a:pt x="11734" y="11682"/>
                    <a:pt x="11829" y="11642"/>
                  </a:cubicBezTo>
                  <a:cubicBezTo>
                    <a:pt x="12303" y="11446"/>
                    <a:pt x="12811" y="11340"/>
                    <a:pt x="13307" y="11228"/>
                  </a:cubicBezTo>
                  <a:cubicBezTo>
                    <a:pt x="14275" y="11004"/>
                    <a:pt x="15257" y="10832"/>
                    <a:pt x="16241" y="10688"/>
                  </a:cubicBezTo>
                  <a:cubicBezTo>
                    <a:pt x="17203" y="10548"/>
                    <a:pt x="18151" y="10510"/>
                    <a:pt x="19026" y="10048"/>
                  </a:cubicBezTo>
                  <a:cubicBezTo>
                    <a:pt x="19184" y="9965"/>
                    <a:pt x="19150" y="9758"/>
                    <a:pt x="18980" y="9715"/>
                  </a:cubicBezTo>
                  <a:cubicBezTo>
                    <a:pt x="18657" y="9637"/>
                    <a:pt x="18343" y="9607"/>
                    <a:pt x="18032" y="9607"/>
                  </a:cubicBezTo>
                  <a:cubicBezTo>
                    <a:pt x="17525" y="9607"/>
                    <a:pt x="17024" y="9685"/>
                    <a:pt x="16494" y="9758"/>
                  </a:cubicBezTo>
                  <a:cubicBezTo>
                    <a:pt x="15693" y="9865"/>
                    <a:pt x="14895" y="9994"/>
                    <a:pt x="14097" y="10120"/>
                  </a:cubicBezTo>
                  <a:cubicBezTo>
                    <a:pt x="13299" y="10246"/>
                    <a:pt x="12518" y="10436"/>
                    <a:pt x="11725" y="10559"/>
                  </a:cubicBezTo>
                  <a:cubicBezTo>
                    <a:pt x="11301" y="10625"/>
                    <a:pt x="10870" y="10643"/>
                    <a:pt x="10448" y="10726"/>
                  </a:cubicBezTo>
                  <a:cubicBezTo>
                    <a:pt x="10060" y="10798"/>
                    <a:pt x="9693" y="10935"/>
                    <a:pt x="9314" y="11042"/>
                  </a:cubicBezTo>
                  <a:cubicBezTo>
                    <a:pt x="9063" y="11113"/>
                    <a:pt x="8821" y="11147"/>
                    <a:pt x="8589" y="11147"/>
                  </a:cubicBezTo>
                  <a:cubicBezTo>
                    <a:pt x="7562" y="11147"/>
                    <a:pt x="6734" y="10488"/>
                    <a:pt x="6182" y="9537"/>
                  </a:cubicBezTo>
                  <a:cubicBezTo>
                    <a:pt x="5860" y="8980"/>
                    <a:pt x="5582" y="8383"/>
                    <a:pt x="5441" y="7752"/>
                  </a:cubicBezTo>
                  <a:cubicBezTo>
                    <a:pt x="5375" y="7459"/>
                    <a:pt x="5343" y="7163"/>
                    <a:pt x="5404" y="6864"/>
                  </a:cubicBezTo>
                  <a:cubicBezTo>
                    <a:pt x="5453" y="6620"/>
                    <a:pt x="5590" y="6405"/>
                    <a:pt x="5547" y="6150"/>
                  </a:cubicBezTo>
                  <a:cubicBezTo>
                    <a:pt x="5533" y="6058"/>
                    <a:pt x="5461" y="5986"/>
                    <a:pt x="5369" y="5972"/>
                  </a:cubicBezTo>
                  <a:cubicBezTo>
                    <a:pt x="5335" y="5966"/>
                    <a:pt x="5300" y="5963"/>
                    <a:pt x="5266" y="5963"/>
                  </a:cubicBezTo>
                  <a:cubicBezTo>
                    <a:pt x="6084" y="5753"/>
                    <a:pt x="6882" y="5662"/>
                    <a:pt x="7723" y="5613"/>
                  </a:cubicBezTo>
                  <a:cubicBezTo>
                    <a:pt x="7933" y="5600"/>
                    <a:pt x="8141" y="5596"/>
                    <a:pt x="8349" y="5596"/>
                  </a:cubicBezTo>
                  <a:cubicBezTo>
                    <a:pt x="9019" y="5596"/>
                    <a:pt x="9683" y="5644"/>
                    <a:pt x="10356" y="5644"/>
                  </a:cubicBezTo>
                  <a:cubicBezTo>
                    <a:pt x="10810" y="5644"/>
                    <a:pt x="11249" y="5644"/>
                    <a:pt x="11702" y="5690"/>
                  </a:cubicBezTo>
                  <a:cubicBezTo>
                    <a:pt x="11903" y="5711"/>
                    <a:pt x="12091" y="5725"/>
                    <a:pt x="12277" y="5725"/>
                  </a:cubicBezTo>
                  <a:cubicBezTo>
                    <a:pt x="12504" y="5725"/>
                    <a:pt x="12728" y="5704"/>
                    <a:pt x="12971" y="5647"/>
                  </a:cubicBezTo>
                  <a:cubicBezTo>
                    <a:pt x="13124" y="5613"/>
                    <a:pt x="13161" y="5418"/>
                    <a:pt x="13012" y="5343"/>
                  </a:cubicBezTo>
                  <a:cubicBezTo>
                    <a:pt x="12354" y="5021"/>
                    <a:pt x="11668" y="5047"/>
                    <a:pt x="10962" y="4915"/>
                  </a:cubicBezTo>
                  <a:cubicBezTo>
                    <a:pt x="10218" y="4772"/>
                    <a:pt x="9498" y="4717"/>
                    <a:pt x="8740" y="4677"/>
                  </a:cubicBezTo>
                  <a:cubicBezTo>
                    <a:pt x="8218" y="4650"/>
                    <a:pt x="7692" y="4633"/>
                    <a:pt x="7166" y="4633"/>
                  </a:cubicBezTo>
                  <a:cubicBezTo>
                    <a:pt x="6232" y="4633"/>
                    <a:pt x="5295" y="4685"/>
                    <a:pt x="4373" y="4823"/>
                  </a:cubicBezTo>
                  <a:cubicBezTo>
                    <a:pt x="4026" y="4878"/>
                    <a:pt x="3687" y="4935"/>
                    <a:pt x="3342" y="5013"/>
                  </a:cubicBezTo>
                  <a:cubicBezTo>
                    <a:pt x="3232" y="5036"/>
                    <a:pt x="3139" y="5051"/>
                    <a:pt x="3051" y="5051"/>
                  </a:cubicBezTo>
                  <a:cubicBezTo>
                    <a:pt x="2925" y="5051"/>
                    <a:pt x="2809" y="5020"/>
                    <a:pt x="2665" y="4941"/>
                  </a:cubicBezTo>
                  <a:cubicBezTo>
                    <a:pt x="2177" y="4662"/>
                    <a:pt x="1738" y="4172"/>
                    <a:pt x="1474" y="3683"/>
                  </a:cubicBezTo>
                  <a:cubicBezTo>
                    <a:pt x="1198" y="3170"/>
                    <a:pt x="1129" y="2578"/>
                    <a:pt x="1218" y="2007"/>
                  </a:cubicBezTo>
                  <a:cubicBezTo>
                    <a:pt x="1267" y="1700"/>
                    <a:pt x="1362" y="1404"/>
                    <a:pt x="1499" y="1128"/>
                  </a:cubicBezTo>
                  <a:cubicBezTo>
                    <a:pt x="1629" y="864"/>
                    <a:pt x="1818" y="620"/>
                    <a:pt x="1844" y="322"/>
                  </a:cubicBezTo>
                  <a:cubicBezTo>
                    <a:pt x="1857" y="165"/>
                    <a:pt x="1742" y="1"/>
                    <a:pt x="158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5"/>
            <p:cNvSpPr/>
            <p:nvPr/>
          </p:nvSpPr>
          <p:spPr>
            <a:xfrm>
              <a:off x="3945210" y="1736303"/>
              <a:ext cx="225533" cy="116046"/>
            </a:xfrm>
            <a:custGeom>
              <a:avLst/>
              <a:gdLst/>
              <a:ahLst/>
              <a:cxnLst/>
              <a:rect l="l" t="t" r="r" b="b"/>
              <a:pathLst>
                <a:path w="15231" h="7837" extrusionOk="0">
                  <a:moveTo>
                    <a:pt x="14952" y="0"/>
                  </a:moveTo>
                  <a:cubicBezTo>
                    <a:pt x="14303" y="0"/>
                    <a:pt x="13769" y="395"/>
                    <a:pt x="13216" y="711"/>
                  </a:cubicBezTo>
                  <a:cubicBezTo>
                    <a:pt x="12601" y="1064"/>
                    <a:pt x="11990" y="1426"/>
                    <a:pt x="11375" y="1785"/>
                  </a:cubicBezTo>
                  <a:cubicBezTo>
                    <a:pt x="10081" y="2537"/>
                    <a:pt x="8774" y="3275"/>
                    <a:pt x="7451" y="3981"/>
                  </a:cubicBezTo>
                  <a:cubicBezTo>
                    <a:pt x="6173" y="4664"/>
                    <a:pt x="4881" y="5353"/>
                    <a:pt x="3549" y="5928"/>
                  </a:cubicBezTo>
                  <a:cubicBezTo>
                    <a:pt x="3064" y="6137"/>
                    <a:pt x="2515" y="6398"/>
                    <a:pt x="1968" y="6398"/>
                  </a:cubicBezTo>
                  <a:cubicBezTo>
                    <a:pt x="1838" y="6398"/>
                    <a:pt x="1709" y="6383"/>
                    <a:pt x="1580" y="6350"/>
                  </a:cubicBezTo>
                  <a:cubicBezTo>
                    <a:pt x="991" y="6198"/>
                    <a:pt x="1003" y="5664"/>
                    <a:pt x="1115" y="5176"/>
                  </a:cubicBezTo>
                  <a:cubicBezTo>
                    <a:pt x="1146" y="5039"/>
                    <a:pt x="1015" y="4896"/>
                    <a:pt x="881" y="4896"/>
                  </a:cubicBezTo>
                  <a:cubicBezTo>
                    <a:pt x="868" y="4896"/>
                    <a:pt x="855" y="4897"/>
                    <a:pt x="842" y="4900"/>
                  </a:cubicBezTo>
                  <a:cubicBezTo>
                    <a:pt x="222" y="5029"/>
                    <a:pt x="1" y="5738"/>
                    <a:pt x="101" y="6304"/>
                  </a:cubicBezTo>
                  <a:cubicBezTo>
                    <a:pt x="225" y="6999"/>
                    <a:pt x="842" y="7530"/>
                    <a:pt x="1494" y="7731"/>
                  </a:cubicBezTo>
                  <a:cubicBezTo>
                    <a:pt x="1733" y="7805"/>
                    <a:pt x="1974" y="7837"/>
                    <a:pt x="2215" y="7837"/>
                  </a:cubicBezTo>
                  <a:cubicBezTo>
                    <a:pt x="2877" y="7837"/>
                    <a:pt x="3537" y="7596"/>
                    <a:pt x="4144" y="7337"/>
                  </a:cubicBezTo>
                  <a:cubicBezTo>
                    <a:pt x="4979" y="6981"/>
                    <a:pt x="5794" y="6582"/>
                    <a:pt x="6584" y="6134"/>
                  </a:cubicBezTo>
                  <a:cubicBezTo>
                    <a:pt x="8140" y="5236"/>
                    <a:pt x="9633" y="4171"/>
                    <a:pt x="11088" y="3120"/>
                  </a:cubicBezTo>
                  <a:cubicBezTo>
                    <a:pt x="11820" y="2589"/>
                    <a:pt x="12567" y="2078"/>
                    <a:pt x="13333" y="1604"/>
                  </a:cubicBezTo>
                  <a:cubicBezTo>
                    <a:pt x="13985" y="1196"/>
                    <a:pt x="14800" y="889"/>
                    <a:pt x="15188" y="200"/>
                  </a:cubicBezTo>
                  <a:cubicBezTo>
                    <a:pt x="15231" y="123"/>
                    <a:pt x="15159" y="11"/>
                    <a:pt x="15076" y="5"/>
                  </a:cubicBezTo>
                  <a:cubicBezTo>
                    <a:pt x="15034" y="2"/>
                    <a:pt x="14993" y="0"/>
                    <a:pt x="149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5"/>
            <p:cNvSpPr/>
            <p:nvPr/>
          </p:nvSpPr>
          <p:spPr>
            <a:xfrm>
              <a:off x="4105983" y="1637216"/>
              <a:ext cx="533188" cy="252320"/>
            </a:xfrm>
            <a:custGeom>
              <a:avLst/>
              <a:gdLst/>
              <a:ahLst/>
              <a:cxnLst/>
              <a:rect l="l" t="t" r="r" b="b"/>
              <a:pathLst>
                <a:path w="36008" h="17040" extrusionOk="0">
                  <a:moveTo>
                    <a:pt x="35287" y="0"/>
                  </a:moveTo>
                  <a:cubicBezTo>
                    <a:pt x="33999" y="0"/>
                    <a:pt x="32822" y="691"/>
                    <a:pt x="31701" y="1265"/>
                  </a:cubicBezTo>
                  <a:cubicBezTo>
                    <a:pt x="30567" y="1848"/>
                    <a:pt x="29456" y="2468"/>
                    <a:pt x="28365" y="3131"/>
                  </a:cubicBezTo>
                  <a:cubicBezTo>
                    <a:pt x="26146" y="4472"/>
                    <a:pt x="24013" y="5962"/>
                    <a:pt x="21969" y="7555"/>
                  </a:cubicBezTo>
                  <a:cubicBezTo>
                    <a:pt x="19873" y="9189"/>
                    <a:pt x="17872" y="10909"/>
                    <a:pt x="15879" y="12671"/>
                  </a:cubicBezTo>
                  <a:cubicBezTo>
                    <a:pt x="15417" y="13079"/>
                    <a:pt x="14955" y="13490"/>
                    <a:pt x="14507" y="13917"/>
                  </a:cubicBezTo>
                  <a:cubicBezTo>
                    <a:pt x="14125" y="14282"/>
                    <a:pt x="13660" y="14936"/>
                    <a:pt x="13126" y="15063"/>
                  </a:cubicBezTo>
                  <a:cubicBezTo>
                    <a:pt x="12486" y="15215"/>
                    <a:pt x="11777" y="15209"/>
                    <a:pt x="11122" y="15264"/>
                  </a:cubicBezTo>
                  <a:cubicBezTo>
                    <a:pt x="10362" y="15327"/>
                    <a:pt x="9604" y="15379"/>
                    <a:pt x="8843" y="15416"/>
                  </a:cubicBezTo>
                  <a:cubicBezTo>
                    <a:pt x="8022" y="15456"/>
                    <a:pt x="7198" y="15482"/>
                    <a:pt x="6374" y="15491"/>
                  </a:cubicBezTo>
                  <a:cubicBezTo>
                    <a:pt x="6173" y="15494"/>
                    <a:pt x="5961" y="15503"/>
                    <a:pt x="5747" y="15503"/>
                  </a:cubicBezTo>
                  <a:cubicBezTo>
                    <a:pt x="5389" y="15503"/>
                    <a:pt x="5026" y="15476"/>
                    <a:pt x="4706" y="15347"/>
                  </a:cubicBezTo>
                  <a:cubicBezTo>
                    <a:pt x="4077" y="15092"/>
                    <a:pt x="3991" y="14428"/>
                    <a:pt x="4120" y="13805"/>
                  </a:cubicBezTo>
                  <a:cubicBezTo>
                    <a:pt x="4195" y="13452"/>
                    <a:pt x="4290" y="13105"/>
                    <a:pt x="4405" y="12763"/>
                  </a:cubicBezTo>
                  <a:cubicBezTo>
                    <a:pt x="5114" y="11537"/>
                    <a:pt x="5880" y="10343"/>
                    <a:pt x="6845" y="9292"/>
                  </a:cubicBezTo>
                  <a:cubicBezTo>
                    <a:pt x="9371" y="6542"/>
                    <a:pt x="12644" y="4819"/>
                    <a:pt x="15733" y="2807"/>
                  </a:cubicBezTo>
                  <a:cubicBezTo>
                    <a:pt x="15871" y="2717"/>
                    <a:pt x="15770" y="2508"/>
                    <a:pt x="15630" y="2508"/>
                  </a:cubicBezTo>
                  <a:cubicBezTo>
                    <a:pt x="15609" y="2508"/>
                    <a:pt x="15588" y="2513"/>
                    <a:pt x="15567" y="2523"/>
                  </a:cubicBezTo>
                  <a:cubicBezTo>
                    <a:pt x="12331" y="4007"/>
                    <a:pt x="9228" y="5873"/>
                    <a:pt x="6500" y="8167"/>
                  </a:cubicBezTo>
                  <a:cubicBezTo>
                    <a:pt x="5280" y="9192"/>
                    <a:pt x="4086" y="10392"/>
                    <a:pt x="3242" y="11747"/>
                  </a:cubicBezTo>
                  <a:cubicBezTo>
                    <a:pt x="2834" y="12401"/>
                    <a:pt x="2432" y="13053"/>
                    <a:pt x="2019" y="13702"/>
                  </a:cubicBezTo>
                  <a:cubicBezTo>
                    <a:pt x="1760" y="14107"/>
                    <a:pt x="1571" y="14394"/>
                    <a:pt x="1120" y="14621"/>
                  </a:cubicBezTo>
                  <a:cubicBezTo>
                    <a:pt x="770" y="14796"/>
                    <a:pt x="391" y="14931"/>
                    <a:pt x="92" y="15195"/>
                  </a:cubicBezTo>
                  <a:cubicBezTo>
                    <a:pt x="1" y="15272"/>
                    <a:pt x="6" y="15436"/>
                    <a:pt x="130" y="15482"/>
                  </a:cubicBezTo>
                  <a:cubicBezTo>
                    <a:pt x="317" y="15552"/>
                    <a:pt x="514" y="15582"/>
                    <a:pt x="715" y="15582"/>
                  </a:cubicBezTo>
                  <a:cubicBezTo>
                    <a:pt x="1286" y="15582"/>
                    <a:pt x="1888" y="15342"/>
                    <a:pt x="2372" y="15109"/>
                  </a:cubicBezTo>
                  <a:cubicBezTo>
                    <a:pt x="2564" y="15023"/>
                    <a:pt x="2748" y="14925"/>
                    <a:pt x="2926" y="14819"/>
                  </a:cubicBezTo>
                  <a:lnTo>
                    <a:pt x="2926" y="14819"/>
                  </a:lnTo>
                  <a:cubicBezTo>
                    <a:pt x="2917" y="14916"/>
                    <a:pt x="2917" y="15017"/>
                    <a:pt x="2926" y="15114"/>
                  </a:cubicBezTo>
                  <a:cubicBezTo>
                    <a:pt x="3038" y="16438"/>
                    <a:pt x="4252" y="16940"/>
                    <a:pt x="5424" y="17009"/>
                  </a:cubicBezTo>
                  <a:cubicBezTo>
                    <a:pt x="5793" y="17030"/>
                    <a:pt x="6164" y="17039"/>
                    <a:pt x="6537" y="17039"/>
                  </a:cubicBezTo>
                  <a:cubicBezTo>
                    <a:pt x="7691" y="17039"/>
                    <a:pt x="8855" y="16954"/>
                    <a:pt x="9997" y="16880"/>
                  </a:cubicBezTo>
                  <a:cubicBezTo>
                    <a:pt x="10695" y="16837"/>
                    <a:pt x="11389" y="16782"/>
                    <a:pt x="12084" y="16716"/>
                  </a:cubicBezTo>
                  <a:cubicBezTo>
                    <a:pt x="12739" y="16653"/>
                    <a:pt x="13451" y="16645"/>
                    <a:pt x="14045" y="16343"/>
                  </a:cubicBezTo>
                  <a:cubicBezTo>
                    <a:pt x="14092" y="16354"/>
                    <a:pt x="14140" y="16360"/>
                    <a:pt x="14187" y="16360"/>
                  </a:cubicBezTo>
                  <a:cubicBezTo>
                    <a:pt x="14334" y="16360"/>
                    <a:pt x="14478" y="16306"/>
                    <a:pt x="14593" y="16208"/>
                  </a:cubicBezTo>
                  <a:cubicBezTo>
                    <a:pt x="15885" y="15135"/>
                    <a:pt x="17071" y="13935"/>
                    <a:pt x="18366" y="12855"/>
                  </a:cubicBezTo>
                  <a:cubicBezTo>
                    <a:pt x="19658" y="11779"/>
                    <a:pt x="20972" y="10722"/>
                    <a:pt x="22322" y="9711"/>
                  </a:cubicBezTo>
                  <a:cubicBezTo>
                    <a:pt x="22399" y="9651"/>
                    <a:pt x="22480" y="9597"/>
                    <a:pt x="22560" y="9536"/>
                  </a:cubicBezTo>
                  <a:cubicBezTo>
                    <a:pt x="22586" y="9546"/>
                    <a:pt x="22613" y="9551"/>
                    <a:pt x="22640" y="9551"/>
                  </a:cubicBezTo>
                  <a:cubicBezTo>
                    <a:pt x="22694" y="9551"/>
                    <a:pt x="22748" y="9532"/>
                    <a:pt x="22790" y="9493"/>
                  </a:cubicBezTo>
                  <a:cubicBezTo>
                    <a:pt x="23573" y="8824"/>
                    <a:pt x="24426" y="8227"/>
                    <a:pt x="25250" y="7610"/>
                  </a:cubicBezTo>
                  <a:cubicBezTo>
                    <a:pt x="27039" y="6373"/>
                    <a:pt x="28859" y="5178"/>
                    <a:pt x="30685" y="3998"/>
                  </a:cubicBezTo>
                  <a:cubicBezTo>
                    <a:pt x="32364" y="2913"/>
                    <a:pt x="34024" y="1796"/>
                    <a:pt x="35717" y="734"/>
                  </a:cubicBezTo>
                  <a:cubicBezTo>
                    <a:pt x="36007" y="550"/>
                    <a:pt x="35858" y="31"/>
                    <a:pt x="35522" y="8"/>
                  </a:cubicBezTo>
                  <a:cubicBezTo>
                    <a:pt x="35443" y="3"/>
                    <a:pt x="35365" y="0"/>
                    <a:pt x="3528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5"/>
            <p:cNvSpPr/>
            <p:nvPr/>
          </p:nvSpPr>
          <p:spPr>
            <a:xfrm>
              <a:off x="3682003" y="1053012"/>
              <a:ext cx="553978" cy="607404"/>
            </a:xfrm>
            <a:custGeom>
              <a:avLst/>
              <a:gdLst/>
              <a:ahLst/>
              <a:cxnLst/>
              <a:rect l="l" t="t" r="r" b="b"/>
              <a:pathLst>
                <a:path w="37412" h="41020" extrusionOk="0">
                  <a:moveTo>
                    <a:pt x="373" y="1"/>
                  </a:moveTo>
                  <a:cubicBezTo>
                    <a:pt x="187" y="1"/>
                    <a:pt x="0" y="141"/>
                    <a:pt x="35" y="370"/>
                  </a:cubicBezTo>
                  <a:cubicBezTo>
                    <a:pt x="356" y="2448"/>
                    <a:pt x="1031" y="4495"/>
                    <a:pt x="1683" y="6488"/>
                  </a:cubicBezTo>
                  <a:cubicBezTo>
                    <a:pt x="2337" y="8483"/>
                    <a:pt x="3084" y="10458"/>
                    <a:pt x="3847" y="12416"/>
                  </a:cubicBezTo>
                  <a:cubicBezTo>
                    <a:pt x="5294" y="16105"/>
                    <a:pt x="6867" y="19780"/>
                    <a:pt x="8886" y="23196"/>
                  </a:cubicBezTo>
                  <a:cubicBezTo>
                    <a:pt x="10812" y="26458"/>
                    <a:pt x="13152" y="29501"/>
                    <a:pt x="16115" y="31889"/>
                  </a:cubicBezTo>
                  <a:cubicBezTo>
                    <a:pt x="18876" y="34117"/>
                    <a:pt x="22126" y="35811"/>
                    <a:pt x="25379" y="37206"/>
                  </a:cubicBezTo>
                  <a:cubicBezTo>
                    <a:pt x="27222" y="37999"/>
                    <a:pt x="29105" y="38702"/>
                    <a:pt x="31006" y="39354"/>
                  </a:cubicBezTo>
                  <a:cubicBezTo>
                    <a:pt x="31982" y="39690"/>
                    <a:pt x="32964" y="40011"/>
                    <a:pt x="33949" y="40318"/>
                  </a:cubicBezTo>
                  <a:cubicBezTo>
                    <a:pt x="34916" y="40623"/>
                    <a:pt x="35878" y="40956"/>
                    <a:pt x="36900" y="41019"/>
                  </a:cubicBezTo>
                  <a:cubicBezTo>
                    <a:pt x="36905" y="41019"/>
                    <a:pt x="36910" y="41019"/>
                    <a:pt x="36914" y="41019"/>
                  </a:cubicBezTo>
                  <a:cubicBezTo>
                    <a:pt x="37181" y="41019"/>
                    <a:pt x="37412" y="40637"/>
                    <a:pt x="37130" y="40468"/>
                  </a:cubicBezTo>
                  <a:cubicBezTo>
                    <a:pt x="35631" y="39572"/>
                    <a:pt x="33811" y="39190"/>
                    <a:pt x="32166" y="38639"/>
                  </a:cubicBezTo>
                  <a:cubicBezTo>
                    <a:pt x="30509" y="38082"/>
                    <a:pt x="28864" y="37496"/>
                    <a:pt x="27248" y="36833"/>
                  </a:cubicBezTo>
                  <a:cubicBezTo>
                    <a:pt x="26530" y="36540"/>
                    <a:pt x="25815" y="36227"/>
                    <a:pt x="25106" y="35900"/>
                  </a:cubicBezTo>
                  <a:lnTo>
                    <a:pt x="25106" y="35900"/>
                  </a:lnTo>
                  <a:cubicBezTo>
                    <a:pt x="25267" y="35946"/>
                    <a:pt x="25431" y="35992"/>
                    <a:pt x="25591" y="36029"/>
                  </a:cubicBezTo>
                  <a:cubicBezTo>
                    <a:pt x="25600" y="36031"/>
                    <a:pt x="25608" y="36032"/>
                    <a:pt x="25615" y="36032"/>
                  </a:cubicBezTo>
                  <a:cubicBezTo>
                    <a:pt x="25706" y="36032"/>
                    <a:pt x="25738" y="35898"/>
                    <a:pt x="25669" y="35840"/>
                  </a:cubicBezTo>
                  <a:cubicBezTo>
                    <a:pt x="24546" y="34887"/>
                    <a:pt x="23260" y="34060"/>
                    <a:pt x="22026" y="33256"/>
                  </a:cubicBezTo>
                  <a:cubicBezTo>
                    <a:pt x="20809" y="32466"/>
                    <a:pt x="19634" y="31622"/>
                    <a:pt x="18497" y="30718"/>
                  </a:cubicBezTo>
                  <a:cubicBezTo>
                    <a:pt x="16838" y="29409"/>
                    <a:pt x="15230" y="28002"/>
                    <a:pt x="13740" y="26489"/>
                  </a:cubicBezTo>
                  <a:cubicBezTo>
                    <a:pt x="13330" y="25912"/>
                    <a:pt x="12925" y="25329"/>
                    <a:pt x="12526" y="24747"/>
                  </a:cubicBezTo>
                  <a:cubicBezTo>
                    <a:pt x="11513" y="23271"/>
                    <a:pt x="10511" y="21792"/>
                    <a:pt x="9558" y="20277"/>
                  </a:cubicBezTo>
                  <a:cubicBezTo>
                    <a:pt x="8777" y="19033"/>
                    <a:pt x="7944" y="17825"/>
                    <a:pt x="7143" y="16590"/>
                  </a:cubicBezTo>
                  <a:cubicBezTo>
                    <a:pt x="6629" y="15488"/>
                    <a:pt x="6133" y="14380"/>
                    <a:pt x="5650" y="13266"/>
                  </a:cubicBezTo>
                  <a:cubicBezTo>
                    <a:pt x="4726" y="11136"/>
                    <a:pt x="3888" y="8977"/>
                    <a:pt x="3095" y="6795"/>
                  </a:cubicBezTo>
                  <a:cubicBezTo>
                    <a:pt x="2300" y="4601"/>
                    <a:pt x="1611" y="2333"/>
                    <a:pt x="675" y="195"/>
                  </a:cubicBezTo>
                  <a:cubicBezTo>
                    <a:pt x="616" y="61"/>
                    <a:pt x="494" y="1"/>
                    <a:pt x="37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5"/>
            <p:cNvSpPr/>
            <p:nvPr/>
          </p:nvSpPr>
          <p:spPr>
            <a:xfrm>
              <a:off x="4218678" y="699736"/>
              <a:ext cx="806446" cy="881520"/>
            </a:xfrm>
            <a:custGeom>
              <a:avLst/>
              <a:gdLst/>
              <a:ahLst/>
              <a:cxnLst/>
              <a:rect l="l" t="t" r="r" b="b"/>
              <a:pathLst>
                <a:path w="54462" h="59532" extrusionOk="0">
                  <a:moveTo>
                    <a:pt x="54195" y="0"/>
                  </a:moveTo>
                  <a:cubicBezTo>
                    <a:pt x="54092" y="0"/>
                    <a:pt x="53995" y="63"/>
                    <a:pt x="53976" y="205"/>
                  </a:cubicBezTo>
                  <a:cubicBezTo>
                    <a:pt x="53528" y="3633"/>
                    <a:pt x="53086" y="7044"/>
                    <a:pt x="52388" y="10431"/>
                  </a:cubicBezTo>
                  <a:cubicBezTo>
                    <a:pt x="51679" y="13868"/>
                    <a:pt x="50895" y="17290"/>
                    <a:pt x="50060" y="20695"/>
                  </a:cubicBezTo>
                  <a:cubicBezTo>
                    <a:pt x="49558" y="22744"/>
                    <a:pt x="49032" y="24786"/>
                    <a:pt x="48495" y="26824"/>
                  </a:cubicBezTo>
                  <a:cubicBezTo>
                    <a:pt x="47973" y="27593"/>
                    <a:pt x="47626" y="28455"/>
                    <a:pt x="47204" y="29282"/>
                  </a:cubicBezTo>
                  <a:cubicBezTo>
                    <a:pt x="47086" y="29508"/>
                    <a:pt x="46977" y="29735"/>
                    <a:pt x="46865" y="29962"/>
                  </a:cubicBezTo>
                  <a:cubicBezTo>
                    <a:pt x="46804" y="30074"/>
                    <a:pt x="46738" y="30183"/>
                    <a:pt x="46667" y="30289"/>
                  </a:cubicBezTo>
                  <a:cubicBezTo>
                    <a:pt x="46615" y="30137"/>
                    <a:pt x="46563" y="29985"/>
                    <a:pt x="46517" y="29833"/>
                  </a:cubicBezTo>
                  <a:cubicBezTo>
                    <a:pt x="46021" y="28081"/>
                    <a:pt x="45923" y="26227"/>
                    <a:pt x="45185" y="24545"/>
                  </a:cubicBezTo>
                  <a:cubicBezTo>
                    <a:pt x="44867" y="23818"/>
                    <a:pt x="44404" y="22897"/>
                    <a:pt x="43586" y="22650"/>
                  </a:cubicBezTo>
                  <a:cubicBezTo>
                    <a:pt x="43459" y="22611"/>
                    <a:pt x="43338" y="22593"/>
                    <a:pt x="43225" y="22593"/>
                  </a:cubicBezTo>
                  <a:cubicBezTo>
                    <a:pt x="42509" y="22593"/>
                    <a:pt x="42077" y="23310"/>
                    <a:pt x="41938" y="23999"/>
                  </a:cubicBezTo>
                  <a:cubicBezTo>
                    <a:pt x="41755" y="24921"/>
                    <a:pt x="41838" y="25911"/>
                    <a:pt x="41990" y="26830"/>
                  </a:cubicBezTo>
                  <a:cubicBezTo>
                    <a:pt x="42159" y="27832"/>
                    <a:pt x="42357" y="28825"/>
                    <a:pt x="42590" y="29816"/>
                  </a:cubicBezTo>
                  <a:cubicBezTo>
                    <a:pt x="42860" y="30958"/>
                    <a:pt x="43161" y="32095"/>
                    <a:pt x="43503" y="33223"/>
                  </a:cubicBezTo>
                  <a:cubicBezTo>
                    <a:pt x="43692" y="33855"/>
                    <a:pt x="43948" y="34547"/>
                    <a:pt x="43928" y="35213"/>
                  </a:cubicBezTo>
                  <a:cubicBezTo>
                    <a:pt x="43305" y="34162"/>
                    <a:pt x="43118" y="32876"/>
                    <a:pt x="42725" y="31722"/>
                  </a:cubicBezTo>
                  <a:cubicBezTo>
                    <a:pt x="42498" y="31053"/>
                    <a:pt x="42205" y="30286"/>
                    <a:pt x="41726" y="29755"/>
                  </a:cubicBezTo>
                  <a:cubicBezTo>
                    <a:pt x="41446" y="29447"/>
                    <a:pt x="41046" y="29265"/>
                    <a:pt x="40665" y="29265"/>
                  </a:cubicBezTo>
                  <a:cubicBezTo>
                    <a:pt x="40272" y="29265"/>
                    <a:pt x="39900" y="29459"/>
                    <a:pt x="39705" y="29913"/>
                  </a:cubicBezTo>
                  <a:cubicBezTo>
                    <a:pt x="39527" y="30324"/>
                    <a:pt x="39610" y="30763"/>
                    <a:pt x="39685" y="31191"/>
                  </a:cubicBezTo>
                  <a:cubicBezTo>
                    <a:pt x="39768" y="31696"/>
                    <a:pt x="39886" y="32195"/>
                    <a:pt x="40018" y="32689"/>
                  </a:cubicBezTo>
                  <a:cubicBezTo>
                    <a:pt x="40273" y="33634"/>
                    <a:pt x="40589" y="34555"/>
                    <a:pt x="40936" y="35468"/>
                  </a:cubicBezTo>
                  <a:cubicBezTo>
                    <a:pt x="41608" y="37243"/>
                    <a:pt x="42392" y="38997"/>
                    <a:pt x="42834" y="40851"/>
                  </a:cubicBezTo>
                  <a:cubicBezTo>
                    <a:pt x="43064" y="41790"/>
                    <a:pt x="43204" y="42752"/>
                    <a:pt x="43259" y="43719"/>
                  </a:cubicBezTo>
                  <a:cubicBezTo>
                    <a:pt x="43299" y="44586"/>
                    <a:pt x="43164" y="45436"/>
                    <a:pt x="43046" y="46289"/>
                  </a:cubicBezTo>
                  <a:cubicBezTo>
                    <a:pt x="42995" y="46412"/>
                    <a:pt x="42946" y="46536"/>
                    <a:pt x="42891" y="46656"/>
                  </a:cubicBezTo>
                  <a:cubicBezTo>
                    <a:pt x="42556" y="47411"/>
                    <a:pt x="42128" y="48112"/>
                    <a:pt x="41568" y="48720"/>
                  </a:cubicBezTo>
                  <a:cubicBezTo>
                    <a:pt x="41318" y="48993"/>
                    <a:pt x="41045" y="49246"/>
                    <a:pt x="40790" y="49510"/>
                  </a:cubicBezTo>
                  <a:cubicBezTo>
                    <a:pt x="40738" y="49564"/>
                    <a:pt x="40692" y="49619"/>
                    <a:pt x="40646" y="49674"/>
                  </a:cubicBezTo>
                  <a:cubicBezTo>
                    <a:pt x="39808" y="50256"/>
                    <a:pt x="38967" y="50833"/>
                    <a:pt x="38123" y="51402"/>
                  </a:cubicBezTo>
                  <a:cubicBezTo>
                    <a:pt x="36736" y="52335"/>
                    <a:pt x="35338" y="53256"/>
                    <a:pt x="33917" y="54141"/>
                  </a:cubicBezTo>
                  <a:cubicBezTo>
                    <a:pt x="33202" y="54583"/>
                    <a:pt x="32484" y="55022"/>
                    <a:pt x="31758" y="55447"/>
                  </a:cubicBezTo>
                  <a:cubicBezTo>
                    <a:pt x="31055" y="55857"/>
                    <a:pt x="30280" y="56314"/>
                    <a:pt x="29507" y="56581"/>
                  </a:cubicBezTo>
                  <a:cubicBezTo>
                    <a:pt x="29435" y="56606"/>
                    <a:pt x="29369" y="56617"/>
                    <a:pt x="29308" y="56617"/>
                  </a:cubicBezTo>
                  <a:cubicBezTo>
                    <a:pt x="29102" y="56617"/>
                    <a:pt x="28945" y="56493"/>
                    <a:pt x="28744" y="56363"/>
                  </a:cubicBezTo>
                  <a:cubicBezTo>
                    <a:pt x="28373" y="56119"/>
                    <a:pt x="28009" y="55872"/>
                    <a:pt x="27644" y="55619"/>
                  </a:cubicBezTo>
                  <a:cubicBezTo>
                    <a:pt x="26992" y="55163"/>
                    <a:pt x="26349" y="54695"/>
                    <a:pt x="25715" y="54215"/>
                  </a:cubicBezTo>
                  <a:cubicBezTo>
                    <a:pt x="24426" y="53236"/>
                    <a:pt x="23125" y="52254"/>
                    <a:pt x="21868" y="51235"/>
                  </a:cubicBezTo>
                  <a:cubicBezTo>
                    <a:pt x="19250" y="49119"/>
                    <a:pt x="16761" y="46834"/>
                    <a:pt x="14254" y="44589"/>
                  </a:cubicBezTo>
                  <a:cubicBezTo>
                    <a:pt x="12802" y="43289"/>
                    <a:pt x="11355" y="41980"/>
                    <a:pt x="9914" y="40665"/>
                  </a:cubicBezTo>
                  <a:cubicBezTo>
                    <a:pt x="8435" y="39315"/>
                    <a:pt x="7002" y="37845"/>
                    <a:pt x="5383" y="36665"/>
                  </a:cubicBezTo>
                  <a:cubicBezTo>
                    <a:pt x="5325" y="36623"/>
                    <a:pt x="5262" y="36605"/>
                    <a:pt x="5201" y="36605"/>
                  </a:cubicBezTo>
                  <a:cubicBezTo>
                    <a:pt x="5018" y="36605"/>
                    <a:pt x="4848" y="36765"/>
                    <a:pt x="4852" y="36941"/>
                  </a:cubicBezTo>
                  <a:cubicBezTo>
                    <a:pt x="4444" y="36950"/>
                    <a:pt x="4043" y="37128"/>
                    <a:pt x="3675" y="37291"/>
                  </a:cubicBezTo>
                  <a:cubicBezTo>
                    <a:pt x="3374" y="37426"/>
                    <a:pt x="3098" y="37604"/>
                    <a:pt x="2854" y="37822"/>
                  </a:cubicBezTo>
                  <a:cubicBezTo>
                    <a:pt x="2765" y="37900"/>
                    <a:pt x="2690" y="38009"/>
                    <a:pt x="2596" y="38078"/>
                  </a:cubicBezTo>
                  <a:cubicBezTo>
                    <a:pt x="2487" y="38161"/>
                    <a:pt x="2337" y="38219"/>
                    <a:pt x="2217" y="38282"/>
                  </a:cubicBezTo>
                  <a:cubicBezTo>
                    <a:pt x="1944" y="38428"/>
                    <a:pt x="1665" y="38560"/>
                    <a:pt x="1387" y="38695"/>
                  </a:cubicBezTo>
                  <a:cubicBezTo>
                    <a:pt x="1281" y="38747"/>
                    <a:pt x="1163" y="38813"/>
                    <a:pt x="1045" y="38873"/>
                  </a:cubicBezTo>
                  <a:cubicBezTo>
                    <a:pt x="830" y="38916"/>
                    <a:pt x="620" y="38985"/>
                    <a:pt x="422" y="39077"/>
                  </a:cubicBezTo>
                  <a:cubicBezTo>
                    <a:pt x="422" y="39077"/>
                    <a:pt x="422" y="39080"/>
                    <a:pt x="422" y="39080"/>
                  </a:cubicBezTo>
                  <a:cubicBezTo>
                    <a:pt x="0" y="39244"/>
                    <a:pt x="32" y="39996"/>
                    <a:pt x="549" y="40036"/>
                  </a:cubicBezTo>
                  <a:cubicBezTo>
                    <a:pt x="592" y="40038"/>
                    <a:pt x="636" y="40039"/>
                    <a:pt x="679" y="40039"/>
                  </a:cubicBezTo>
                  <a:cubicBezTo>
                    <a:pt x="779" y="40039"/>
                    <a:pt x="879" y="40034"/>
                    <a:pt x="979" y="40022"/>
                  </a:cubicBezTo>
                  <a:cubicBezTo>
                    <a:pt x="999" y="40165"/>
                    <a:pt x="1071" y="40294"/>
                    <a:pt x="1180" y="40392"/>
                  </a:cubicBezTo>
                  <a:cubicBezTo>
                    <a:pt x="1990" y="41090"/>
                    <a:pt x="2983" y="41626"/>
                    <a:pt x="3876" y="42212"/>
                  </a:cubicBezTo>
                  <a:cubicBezTo>
                    <a:pt x="4809" y="42824"/>
                    <a:pt x="5742" y="43438"/>
                    <a:pt x="6681" y="44049"/>
                  </a:cubicBezTo>
                  <a:cubicBezTo>
                    <a:pt x="8527" y="45249"/>
                    <a:pt x="10373" y="46450"/>
                    <a:pt x="12222" y="47652"/>
                  </a:cubicBezTo>
                  <a:cubicBezTo>
                    <a:pt x="15856" y="50024"/>
                    <a:pt x="19491" y="52401"/>
                    <a:pt x="23120" y="54781"/>
                  </a:cubicBezTo>
                  <a:cubicBezTo>
                    <a:pt x="24136" y="55447"/>
                    <a:pt x="25149" y="56116"/>
                    <a:pt x="26171" y="56770"/>
                  </a:cubicBezTo>
                  <a:cubicBezTo>
                    <a:pt x="26708" y="57118"/>
                    <a:pt x="27251" y="57459"/>
                    <a:pt x="27802" y="57784"/>
                  </a:cubicBezTo>
                  <a:cubicBezTo>
                    <a:pt x="28227" y="58031"/>
                    <a:pt x="28689" y="58189"/>
                    <a:pt x="29151" y="58349"/>
                  </a:cubicBezTo>
                  <a:cubicBezTo>
                    <a:pt x="29292" y="58725"/>
                    <a:pt x="29711" y="58992"/>
                    <a:pt x="30030" y="59211"/>
                  </a:cubicBezTo>
                  <a:cubicBezTo>
                    <a:pt x="30301" y="59397"/>
                    <a:pt x="30567" y="59531"/>
                    <a:pt x="30848" y="59531"/>
                  </a:cubicBezTo>
                  <a:cubicBezTo>
                    <a:pt x="31016" y="59531"/>
                    <a:pt x="31190" y="59483"/>
                    <a:pt x="31373" y="59369"/>
                  </a:cubicBezTo>
                  <a:cubicBezTo>
                    <a:pt x="31701" y="59156"/>
                    <a:pt x="32011" y="58921"/>
                    <a:pt x="32301" y="58657"/>
                  </a:cubicBezTo>
                  <a:cubicBezTo>
                    <a:pt x="32576" y="58407"/>
                    <a:pt x="32981" y="58137"/>
                    <a:pt x="33136" y="57784"/>
                  </a:cubicBezTo>
                  <a:cubicBezTo>
                    <a:pt x="33179" y="57738"/>
                    <a:pt x="33222" y="57692"/>
                    <a:pt x="33265" y="57649"/>
                  </a:cubicBezTo>
                  <a:cubicBezTo>
                    <a:pt x="34982" y="56670"/>
                    <a:pt x="36550" y="55424"/>
                    <a:pt x="38048" y="54129"/>
                  </a:cubicBezTo>
                  <a:cubicBezTo>
                    <a:pt x="40322" y="52163"/>
                    <a:pt x="42504" y="50101"/>
                    <a:pt x="45007" y="48422"/>
                  </a:cubicBezTo>
                  <a:cubicBezTo>
                    <a:pt x="45277" y="48244"/>
                    <a:pt x="45719" y="48017"/>
                    <a:pt x="46024" y="47727"/>
                  </a:cubicBezTo>
                  <a:cubicBezTo>
                    <a:pt x="46043" y="47728"/>
                    <a:pt x="46063" y="47729"/>
                    <a:pt x="46083" y="47729"/>
                  </a:cubicBezTo>
                  <a:cubicBezTo>
                    <a:pt x="46423" y="47729"/>
                    <a:pt x="46763" y="47519"/>
                    <a:pt x="46833" y="47093"/>
                  </a:cubicBezTo>
                  <a:cubicBezTo>
                    <a:pt x="47430" y="43498"/>
                    <a:pt x="48036" y="39907"/>
                    <a:pt x="48648" y="36315"/>
                  </a:cubicBezTo>
                  <a:cubicBezTo>
                    <a:pt x="48946" y="34552"/>
                    <a:pt x="49173" y="32775"/>
                    <a:pt x="49426" y="31004"/>
                  </a:cubicBezTo>
                  <a:cubicBezTo>
                    <a:pt x="49681" y="29201"/>
                    <a:pt x="50000" y="27407"/>
                    <a:pt x="50290" y="25610"/>
                  </a:cubicBezTo>
                  <a:cubicBezTo>
                    <a:pt x="50453" y="24602"/>
                    <a:pt x="50594" y="23589"/>
                    <a:pt x="50735" y="22578"/>
                  </a:cubicBezTo>
                  <a:cubicBezTo>
                    <a:pt x="50870" y="21613"/>
                    <a:pt x="51048" y="20646"/>
                    <a:pt x="51010" y="19670"/>
                  </a:cubicBezTo>
                  <a:cubicBezTo>
                    <a:pt x="51585" y="17161"/>
                    <a:pt x="52164" y="14654"/>
                    <a:pt x="52698" y="12136"/>
                  </a:cubicBezTo>
                  <a:cubicBezTo>
                    <a:pt x="53525" y="8249"/>
                    <a:pt x="54389" y="4259"/>
                    <a:pt x="54458" y="271"/>
                  </a:cubicBezTo>
                  <a:cubicBezTo>
                    <a:pt x="54461" y="101"/>
                    <a:pt x="54324" y="0"/>
                    <a:pt x="5419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5"/>
            <p:cNvSpPr/>
            <p:nvPr/>
          </p:nvSpPr>
          <p:spPr>
            <a:xfrm>
              <a:off x="4299450" y="1124470"/>
              <a:ext cx="292804" cy="120355"/>
            </a:xfrm>
            <a:custGeom>
              <a:avLst/>
              <a:gdLst/>
              <a:ahLst/>
              <a:cxnLst/>
              <a:rect l="l" t="t" r="r" b="b"/>
              <a:pathLst>
                <a:path w="19774" h="8128" extrusionOk="0">
                  <a:moveTo>
                    <a:pt x="1254" y="0"/>
                  </a:moveTo>
                  <a:cubicBezTo>
                    <a:pt x="743" y="0"/>
                    <a:pt x="529" y="600"/>
                    <a:pt x="726" y="1013"/>
                  </a:cubicBezTo>
                  <a:cubicBezTo>
                    <a:pt x="723" y="1019"/>
                    <a:pt x="718" y="1024"/>
                    <a:pt x="718" y="1033"/>
                  </a:cubicBezTo>
                  <a:cubicBezTo>
                    <a:pt x="643" y="1234"/>
                    <a:pt x="583" y="1441"/>
                    <a:pt x="540" y="1650"/>
                  </a:cubicBezTo>
                  <a:cubicBezTo>
                    <a:pt x="459" y="2009"/>
                    <a:pt x="402" y="2374"/>
                    <a:pt x="367" y="2738"/>
                  </a:cubicBezTo>
                  <a:cubicBezTo>
                    <a:pt x="342" y="2999"/>
                    <a:pt x="477" y="3289"/>
                    <a:pt x="735" y="3384"/>
                  </a:cubicBezTo>
                  <a:cubicBezTo>
                    <a:pt x="792" y="3404"/>
                    <a:pt x="850" y="3416"/>
                    <a:pt x="910" y="3421"/>
                  </a:cubicBezTo>
                  <a:cubicBezTo>
                    <a:pt x="568" y="4022"/>
                    <a:pt x="399" y="4725"/>
                    <a:pt x="258" y="5394"/>
                  </a:cubicBezTo>
                  <a:cubicBezTo>
                    <a:pt x="78" y="6223"/>
                    <a:pt x="0" y="7070"/>
                    <a:pt x="26" y="7920"/>
                  </a:cubicBezTo>
                  <a:cubicBezTo>
                    <a:pt x="30" y="8063"/>
                    <a:pt x="131" y="8127"/>
                    <a:pt x="240" y="8127"/>
                  </a:cubicBezTo>
                  <a:cubicBezTo>
                    <a:pt x="358" y="8127"/>
                    <a:pt x="486" y="8053"/>
                    <a:pt x="514" y="7920"/>
                  </a:cubicBezTo>
                  <a:cubicBezTo>
                    <a:pt x="723" y="6976"/>
                    <a:pt x="979" y="6043"/>
                    <a:pt x="1358" y="5150"/>
                  </a:cubicBezTo>
                  <a:cubicBezTo>
                    <a:pt x="1657" y="4449"/>
                    <a:pt x="1978" y="3743"/>
                    <a:pt x="2759" y="3499"/>
                  </a:cubicBezTo>
                  <a:cubicBezTo>
                    <a:pt x="3287" y="3337"/>
                    <a:pt x="3853" y="3289"/>
                    <a:pt x="4411" y="3289"/>
                  </a:cubicBezTo>
                  <a:cubicBezTo>
                    <a:pt x="4644" y="3289"/>
                    <a:pt x="4877" y="3298"/>
                    <a:pt x="5104" y="3310"/>
                  </a:cubicBezTo>
                  <a:cubicBezTo>
                    <a:pt x="6009" y="3355"/>
                    <a:pt x="6905" y="3433"/>
                    <a:pt x="7806" y="3513"/>
                  </a:cubicBezTo>
                  <a:cubicBezTo>
                    <a:pt x="11593" y="3849"/>
                    <a:pt x="15356" y="4567"/>
                    <a:pt x="19157" y="4731"/>
                  </a:cubicBezTo>
                  <a:cubicBezTo>
                    <a:pt x="19166" y="4731"/>
                    <a:pt x="19175" y="4731"/>
                    <a:pt x="19183" y="4731"/>
                  </a:cubicBezTo>
                  <a:cubicBezTo>
                    <a:pt x="19585" y="4731"/>
                    <a:pt x="19774" y="4274"/>
                    <a:pt x="19465" y="3996"/>
                  </a:cubicBezTo>
                  <a:cubicBezTo>
                    <a:pt x="19000" y="3574"/>
                    <a:pt x="18336" y="3510"/>
                    <a:pt x="17745" y="3393"/>
                  </a:cubicBezTo>
                  <a:cubicBezTo>
                    <a:pt x="16993" y="3241"/>
                    <a:pt x="16241" y="3083"/>
                    <a:pt x="15491" y="2919"/>
                  </a:cubicBezTo>
                  <a:cubicBezTo>
                    <a:pt x="13930" y="2575"/>
                    <a:pt x="12365" y="2244"/>
                    <a:pt x="10800" y="1926"/>
                  </a:cubicBezTo>
                  <a:cubicBezTo>
                    <a:pt x="7668" y="1291"/>
                    <a:pt x="4533" y="671"/>
                    <a:pt x="1404" y="17"/>
                  </a:cubicBezTo>
                  <a:cubicBezTo>
                    <a:pt x="1351" y="6"/>
                    <a:pt x="1301" y="0"/>
                    <a:pt x="125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5"/>
            <p:cNvSpPr/>
            <p:nvPr/>
          </p:nvSpPr>
          <p:spPr>
            <a:xfrm>
              <a:off x="4288137" y="982502"/>
              <a:ext cx="330726" cy="123894"/>
            </a:xfrm>
            <a:custGeom>
              <a:avLst/>
              <a:gdLst/>
              <a:ahLst/>
              <a:cxnLst/>
              <a:rect l="l" t="t" r="r" b="b"/>
              <a:pathLst>
                <a:path w="22335" h="8367" extrusionOk="0">
                  <a:moveTo>
                    <a:pt x="3301" y="0"/>
                  </a:moveTo>
                  <a:cubicBezTo>
                    <a:pt x="3211" y="0"/>
                    <a:pt x="3121" y="4"/>
                    <a:pt x="3029" y="10"/>
                  </a:cubicBezTo>
                  <a:cubicBezTo>
                    <a:pt x="2742" y="30"/>
                    <a:pt x="2466" y="88"/>
                    <a:pt x="2217" y="234"/>
                  </a:cubicBezTo>
                  <a:cubicBezTo>
                    <a:pt x="2053" y="329"/>
                    <a:pt x="1921" y="469"/>
                    <a:pt x="1841" y="642"/>
                  </a:cubicBezTo>
                  <a:cubicBezTo>
                    <a:pt x="1795" y="745"/>
                    <a:pt x="1780" y="857"/>
                    <a:pt x="1798" y="969"/>
                  </a:cubicBezTo>
                  <a:cubicBezTo>
                    <a:pt x="1806" y="1018"/>
                    <a:pt x="1818" y="1067"/>
                    <a:pt x="1835" y="1112"/>
                  </a:cubicBezTo>
                  <a:cubicBezTo>
                    <a:pt x="1835" y="1112"/>
                    <a:pt x="1835" y="1112"/>
                    <a:pt x="1835" y="1112"/>
                  </a:cubicBezTo>
                  <a:cubicBezTo>
                    <a:pt x="1836" y="1112"/>
                    <a:pt x="1839" y="1118"/>
                    <a:pt x="1846" y="1130"/>
                  </a:cubicBezTo>
                  <a:cubicBezTo>
                    <a:pt x="1565" y="1325"/>
                    <a:pt x="1318" y="1563"/>
                    <a:pt x="1114" y="1839"/>
                  </a:cubicBezTo>
                  <a:cubicBezTo>
                    <a:pt x="20" y="3306"/>
                    <a:pt x="0" y="5585"/>
                    <a:pt x="577" y="7256"/>
                  </a:cubicBezTo>
                  <a:cubicBezTo>
                    <a:pt x="596" y="7312"/>
                    <a:pt x="641" y="7336"/>
                    <a:pt x="688" y="7336"/>
                  </a:cubicBezTo>
                  <a:cubicBezTo>
                    <a:pt x="762" y="7336"/>
                    <a:pt x="839" y="7277"/>
                    <a:pt x="827" y="7187"/>
                  </a:cubicBezTo>
                  <a:cubicBezTo>
                    <a:pt x="652" y="5617"/>
                    <a:pt x="755" y="3748"/>
                    <a:pt x="1841" y="2488"/>
                  </a:cubicBezTo>
                  <a:cubicBezTo>
                    <a:pt x="2237" y="2026"/>
                    <a:pt x="2752" y="1861"/>
                    <a:pt x="3303" y="1861"/>
                  </a:cubicBezTo>
                  <a:cubicBezTo>
                    <a:pt x="3527" y="1861"/>
                    <a:pt x="3756" y="1888"/>
                    <a:pt x="3985" y="1934"/>
                  </a:cubicBezTo>
                  <a:cubicBezTo>
                    <a:pt x="4823" y="2097"/>
                    <a:pt x="5653" y="2370"/>
                    <a:pt x="6471" y="2617"/>
                  </a:cubicBezTo>
                  <a:cubicBezTo>
                    <a:pt x="8194" y="3142"/>
                    <a:pt x="9888" y="3762"/>
                    <a:pt x="11607" y="4299"/>
                  </a:cubicBezTo>
                  <a:cubicBezTo>
                    <a:pt x="13304" y="4830"/>
                    <a:pt x="14946" y="5496"/>
                    <a:pt x="16568" y="6220"/>
                  </a:cubicBezTo>
                  <a:cubicBezTo>
                    <a:pt x="17475" y="6625"/>
                    <a:pt x="18377" y="7041"/>
                    <a:pt x="19278" y="7454"/>
                  </a:cubicBezTo>
                  <a:cubicBezTo>
                    <a:pt x="19712" y="7652"/>
                    <a:pt x="20148" y="7871"/>
                    <a:pt x="20590" y="8049"/>
                  </a:cubicBezTo>
                  <a:cubicBezTo>
                    <a:pt x="21084" y="8250"/>
                    <a:pt x="21561" y="8275"/>
                    <a:pt x="22072" y="8364"/>
                  </a:cubicBezTo>
                  <a:cubicBezTo>
                    <a:pt x="22082" y="8366"/>
                    <a:pt x="22092" y="8367"/>
                    <a:pt x="22102" y="8367"/>
                  </a:cubicBezTo>
                  <a:cubicBezTo>
                    <a:pt x="22264" y="8367"/>
                    <a:pt x="22334" y="8149"/>
                    <a:pt x="22207" y="8046"/>
                  </a:cubicBezTo>
                  <a:cubicBezTo>
                    <a:pt x="21845" y="7753"/>
                    <a:pt x="21555" y="7446"/>
                    <a:pt x="21139" y="7219"/>
                  </a:cubicBezTo>
                  <a:cubicBezTo>
                    <a:pt x="20691" y="6972"/>
                    <a:pt x="20209" y="6780"/>
                    <a:pt x="19746" y="6576"/>
                  </a:cubicBezTo>
                  <a:cubicBezTo>
                    <a:pt x="18839" y="6171"/>
                    <a:pt x="17926" y="5781"/>
                    <a:pt x="17013" y="5393"/>
                  </a:cubicBezTo>
                  <a:cubicBezTo>
                    <a:pt x="15187" y="4618"/>
                    <a:pt x="13382" y="3805"/>
                    <a:pt x="11567" y="3004"/>
                  </a:cubicBezTo>
                  <a:cubicBezTo>
                    <a:pt x="9761" y="2206"/>
                    <a:pt x="7852" y="1618"/>
                    <a:pt x="5952" y="1084"/>
                  </a:cubicBezTo>
                  <a:cubicBezTo>
                    <a:pt x="5601" y="986"/>
                    <a:pt x="5245" y="883"/>
                    <a:pt x="4887" y="797"/>
                  </a:cubicBezTo>
                  <a:cubicBezTo>
                    <a:pt x="4875" y="748"/>
                    <a:pt x="4852" y="699"/>
                    <a:pt x="4821" y="659"/>
                  </a:cubicBezTo>
                  <a:cubicBezTo>
                    <a:pt x="4803" y="633"/>
                    <a:pt x="4783" y="613"/>
                    <a:pt x="4763" y="590"/>
                  </a:cubicBezTo>
                  <a:cubicBezTo>
                    <a:pt x="4752" y="561"/>
                    <a:pt x="4740" y="535"/>
                    <a:pt x="4723" y="507"/>
                  </a:cubicBezTo>
                  <a:cubicBezTo>
                    <a:pt x="4643" y="369"/>
                    <a:pt x="4519" y="297"/>
                    <a:pt x="4381" y="222"/>
                  </a:cubicBezTo>
                  <a:cubicBezTo>
                    <a:pt x="4269" y="168"/>
                    <a:pt x="4152" y="125"/>
                    <a:pt x="4031" y="96"/>
                  </a:cubicBezTo>
                  <a:cubicBezTo>
                    <a:pt x="3787" y="27"/>
                    <a:pt x="3547" y="0"/>
                    <a:pt x="330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5"/>
            <p:cNvSpPr/>
            <p:nvPr/>
          </p:nvSpPr>
          <p:spPr>
            <a:xfrm>
              <a:off x="4323156" y="725530"/>
              <a:ext cx="385469" cy="374304"/>
            </a:xfrm>
            <a:custGeom>
              <a:avLst/>
              <a:gdLst/>
              <a:ahLst/>
              <a:cxnLst/>
              <a:rect l="l" t="t" r="r" b="b"/>
              <a:pathLst>
                <a:path w="26032" h="25278" extrusionOk="0">
                  <a:moveTo>
                    <a:pt x="11505" y="13113"/>
                  </a:moveTo>
                  <a:cubicBezTo>
                    <a:pt x="12248" y="13788"/>
                    <a:pt x="12998" y="14457"/>
                    <a:pt x="13750" y="15123"/>
                  </a:cubicBezTo>
                  <a:cubicBezTo>
                    <a:pt x="13414" y="14862"/>
                    <a:pt x="13084" y="14597"/>
                    <a:pt x="12759" y="14328"/>
                  </a:cubicBezTo>
                  <a:cubicBezTo>
                    <a:pt x="12415" y="14041"/>
                    <a:pt x="12073" y="13751"/>
                    <a:pt x="11734" y="13458"/>
                  </a:cubicBezTo>
                  <a:cubicBezTo>
                    <a:pt x="11726" y="13432"/>
                    <a:pt x="11717" y="13409"/>
                    <a:pt x="11703" y="13389"/>
                  </a:cubicBezTo>
                  <a:cubicBezTo>
                    <a:pt x="11640" y="13294"/>
                    <a:pt x="11574" y="13202"/>
                    <a:pt x="11505" y="13113"/>
                  </a:cubicBezTo>
                  <a:close/>
                  <a:moveTo>
                    <a:pt x="5829" y="0"/>
                  </a:moveTo>
                  <a:cubicBezTo>
                    <a:pt x="5767" y="0"/>
                    <a:pt x="5705" y="22"/>
                    <a:pt x="5660" y="71"/>
                  </a:cubicBezTo>
                  <a:cubicBezTo>
                    <a:pt x="4996" y="791"/>
                    <a:pt x="4293" y="1641"/>
                    <a:pt x="4023" y="2600"/>
                  </a:cubicBezTo>
                  <a:cubicBezTo>
                    <a:pt x="3854" y="3186"/>
                    <a:pt x="3816" y="3803"/>
                    <a:pt x="3917" y="4406"/>
                  </a:cubicBezTo>
                  <a:cubicBezTo>
                    <a:pt x="3819" y="4409"/>
                    <a:pt x="3753" y="4503"/>
                    <a:pt x="3776" y="4595"/>
                  </a:cubicBezTo>
                  <a:cubicBezTo>
                    <a:pt x="3848" y="4848"/>
                    <a:pt x="3707" y="5169"/>
                    <a:pt x="3747" y="5436"/>
                  </a:cubicBezTo>
                  <a:cubicBezTo>
                    <a:pt x="3793" y="5718"/>
                    <a:pt x="3891" y="5985"/>
                    <a:pt x="3992" y="6252"/>
                  </a:cubicBezTo>
                  <a:cubicBezTo>
                    <a:pt x="4178" y="6746"/>
                    <a:pt x="4411" y="7196"/>
                    <a:pt x="4678" y="7650"/>
                  </a:cubicBezTo>
                  <a:cubicBezTo>
                    <a:pt x="4827" y="7905"/>
                    <a:pt x="4982" y="8152"/>
                    <a:pt x="5146" y="8399"/>
                  </a:cubicBezTo>
                  <a:lnTo>
                    <a:pt x="5126" y="8385"/>
                  </a:lnTo>
                  <a:cubicBezTo>
                    <a:pt x="4689" y="8099"/>
                    <a:pt x="4285" y="7872"/>
                    <a:pt x="3861" y="7872"/>
                  </a:cubicBezTo>
                  <a:cubicBezTo>
                    <a:pt x="3607" y="7872"/>
                    <a:pt x="3347" y="7953"/>
                    <a:pt x="3067" y="8152"/>
                  </a:cubicBezTo>
                  <a:cubicBezTo>
                    <a:pt x="2774" y="8362"/>
                    <a:pt x="1968" y="8973"/>
                    <a:pt x="2166" y="9410"/>
                  </a:cubicBezTo>
                  <a:cubicBezTo>
                    <a:pt x="1810" y="9637"/>
                    <a:pt x="1497" y="9952"/>
                    <a:pt x="1247" y="10285"/>
                  </a:cubicBezTo>
                  <a:cubicBezTo>
                    <a:pt x="681" y="11032"/>
                    <a:pt x="110" y="11971"/>
                    <a:pt x="15" y="12918"/>
                  </a:cubicBezTo>
                  <a:cubicBezTo>
                    <a:pt x="0" y="13071"/>
                    <a:pt x="124" y="13180"/>
                    <a:pt x="251" y="13180"/>
                  </a:cubicBezTo>
                  <a:cubicBezTo>
                    <a:pt x="315" y="13180"/>
                    <a:pt x="380" y="13152"/>
                    <a:pt x="429" y="13090"/>
                  </a:cubicBezTo>
                  <a:cubicBezTo>
                    <a:pt x="925" y="12462"/>
                    <a:pt x="1284" y="11735"/>
                    <a:pt x="1792" y="11112"/>
                  </a:cubicBezTo>
                  <a:cubicBezTo>
                    <a:pt x="2045" y="10799"/>
                    <a:pt x="2315" y="10475"/>
                    <a:pt x="2662" y="10262"/>
                  </a:cubicBezTo>
                  <a:cubicBezTo>
                    <a:pt x="2827" y="10163"/>
                    <a:pt x="2981" y="10121"/>
                    <a:pt x="3131" y="10121"/>
                  </a:cubicBezTo>
                  <a:cubicBezTo>
                    <a:pt x="3351" y="10121"/>
                    <a:pt x="3564" y="10212"/>
                    <a:pt x="3791" y="10351"/>
                  </a:cubicBezTo>
                  <a:cubicBezTo>
                    <a:pt x="4597" y="10848"/>
                    <a:pt x="5352" y="11439"/>
                    <a:pt x="6139" y="11971"/>
                  </a:cubicBezTo>
                  <a:cubicBezTo>
                    <a:pt x="6914" y="12496"/>
                    <a:pt x="7692" y="13027"/>
                    <a:pt x="8464" y="13558"/>
                  </a:cubicBezTo>
                  <a:cubicBezTo>
                    <a:pt x="11588" y="15706"/>
                    <a:pt x="14714" y="17850"/>
                    <a:pt x="17812" y="20032"/>
                  </a:cubicBezTo>
                  <a:cubicBezTo>
                    <a:pt x="18656" y="20626"/>
                    <a:pt x="19500" y="21226"/>
                    <a:pt x="20341" y="21826"/>
                  </a:cubicBezTo>
                  <a:cubicBezTo>
                    <a:pt x="20769" y="22131"/>
                    <a:pt x="21197" y="22449"/>
                    <a:pt x="21653" y="22714"/>
                  </a:cubicBezTo>
                  <a:cubicBezTo>
                    <a:pt x="21866" y="22837"/>
                    <a:pt x="22072" y="22978"/>
                    <a:pt x="22291" y="23087"/>
                  </a:cubicBezTo>
                  <a:cubicBezTo>
                    <a:pt x="22457" y="23170"/>
                    <a:pt x="22629" y="23202"/>
                    <a:pt x="22799" y="23239"/>
                  </a:cubicBezTo>
                  <a:cubicBezTo>
                    <a:pt x="23152" y="23575"/>
                    <a:pt x="23505" y="23911"/>
                    <a:pt x="23864" y="24238"/>
                  </a:cubicBezTo>
                  <a:cubicBezTo>
                    <a:pt x="24372" y="24703"/>
                    <a:pt x="24912" y="24961"/>
                    <a:pt x="25526" y="25251"/>
                  </a:cubicBezTo>
                  <a:cubicBezTo>
                    <a:pt x="25564" y="25269"/>
                    <a:pt x="25603" y="25277"/>
                    <a:pt x="25641" y="25277"/>
                  </a:cubicBezTo>
                  <a:cubicBezTo>
                    <a:pt x="25848" y="25277"/>
                    <a:pt x="26031" y="25041"/>
                    <a:pt x="25937" y="24835"/>
                  </a:cubicBezTo>
                  <a:cubicBezTo>
                    <a:pt x="25724" y="24370"/>
                    <a:pt x="25538" y="23908"/>
                    <a:pt x="25219" y="23500"/>
                  </a:cubicBezTo>
                  <a:cubicBezTo>
                    <a:pt x="24854" y="23038"/>
                    <a:pt x="24378" y="22633"/>
                    <a:pt x="23953" y="22228"/>
                  </a:cubicBezTo>
                  <a:cubicBezTo>
                    <a:pt x="23135" y="21450"/>
                    <a:pt x="22311" y="20681"/>
                    <a:pt x="21472" y="19923"/>
                  </a:cubicBezTo>
                  <a:cubicBezTo>
                    <a:pt x="19847" y="18444"/>
                    <a:pt x="18194" y="16995"/>
                    <a:pt x="16543" y="15545"/>
                  </a:cubicBezTo>
                  <a:cubicBezTo>
                    <a:pt x="13187" y="12596"/>
                    <a:pt x="9799" y="9648"/>
                    <a:pt x="6725" y="6401"/>
                  </a:cubicBezTo>
                  <a:cubicBezTo>
                    <a:pt x="5921" y="5551"/>
                    <a:pt x="5068" y="4607"/>
                    <a:pt x="4913" y="3398"/>
                  </a:cubicBezTo>
                  <a:cubicBezTo>
                    <a:pt x="4770" y="2273"/>
                    <a:pt x="5504" y="1213"/>
                    <a:pt x="6033" y="286"/>
                  </a:cubicBezTo>
                  <a:cubicBezTo>
                    <a:pt x="6124" y="124"/>
                    <a:pt x="5978" y="0"/>
                    <a:pt x="58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5"/>
            <p:cNvSpPr/>
            <p:nvPr/>
          </p:nvSpPr>
          <p:spPr>
            <a:xfrm>
              <a:off x="4442440" y="597436"/>
              <a:ext cx="265647" cy="425997"/>
            </a:xfrm>
            <a:custGeom>
              <a:avLst/>
              <a:gdLst/>
              <a:ahLst/>
              <a:cxnLst/>
              <a:rect l="l" t="t" r="r" b="b"/>
              <a:pathLst>
                <a:path w="17940" h="28769" extrusionOk="0">
                  <a:moveTo>
                    <a:pt x="3164" y="0"/>
                  </a:moveTo>
                  <a:cubicBezTo>
                    <a:pt x="3119" y="0"/>
                    <a:pt x="3073" y="9"/>
                    <a:pt x="3027" y="29"/>
                  </a:cubicBezTo>
                  <a:cubicBezTo>
                    <a:pt x="2260" y="350"/>
                    <a:pt x="1781" y="1160"/>
                    <a:pt x="1476" y="1921"/>
                  </a:cubicBezTo>
                  <a:cubicBezTo>
                    <a:pt x="328" y="2957"/>
                    <a:pt x="1" y="4768"/>
                    <a:pt x="101" y="6250"/>
                  </a:cubicBezTo>
                  <a:cubicBezTo>
                    <a:pt x="253" y="8515"/>
                    <a:pt x="1740" y="10407"/>
                    <a:pt x="2932" y="12247"/>
                  </a:cubicBezTo>
                  <a:cubicBezTo>
                    <a:pt x="5510" y="16226"/>
                    <a:pt x="8229" y="20128"/>
                    <a:pt x="11682" y="23409"/>
                  </a:cubicBezTo>
                  <a:cubicBezTo>
                    <a:pt x="12590" y="24271"/>
                    <a:pt x="13517" y="25103"/>
                    <a:pt x="14418" y="25973"/>
                  </a:cubicBezTo>
                  <a:cubicBezTo>
                    <a:pt x="14863" y="26404"/>
                    <a:pt x="15314" y="26829"/>
                    <a:pt x="15756" y="27265"/>
                  </a:cubicBezTo>
                  <a:cubicBezTo>
                    <a:pt x="16250" y="27756"/>
                    <a:pt x="16807" y="28169"/>
                    <a:pt x="17292" y="28674"/>
                  </a:cubicBezTo>
                  <a:cubicBezTo>
                    <a:pt x="17355" y="28740"/>
                    <a:pt x="17441" y="28769"/>
                    <a:pt x="17527" y="28769"/>
                  </a:cubicBezTo>
                  <a:cubicBezTo>
                    <a:pt x="17734" y="28769"/>
                    <a:pt x="17940" y="28599"/>
                    <a:pt x="17812" y="28367"/>
                  </a:cubicBezTo>
                  <a:cubicBezTo>
                    <a:pt x="17559" y="27919"/>
                    <a:pt x="17329" y="27457"/>
                    <a:pt x="17062" y="27018"/>
                  </a:cubicBezTo>
                  <a:cubicBezTo>
                    <a:pt x="16784" y="26564"/>
                    <a:pt x="16419" y="26154"/>
                    <a:pt x="16072" y="25749"/>
                  </a:cubicBezTo>
                  <a:cubicBezTo>
                    <a:pt x="16020" y="25689"/>
                    <a:pt x="15963" y="25631"/>
                    <a:pt x="15911" y="25574"/>
                  </a:cubicBezTo>
                  <a:cubicBezTo>
                    <a:pt x="15604" y="25074"/>
                    <a:pt x="15288" y="24583"/>
                    <a:pt x="14918" y="24118"/>
                  </a:cubicBezTo>
                  <a:cubicBezTo>
                    <a:pt x="14283" y="23312"/>
                    <a:pt x="13649" y="22502"/>
                    <a:pt x="13020" y="21690"/>
                  </a:cubicBezTo>
                  <a:cubicBezTo>
                    <a:pt x="11725" y="20016"/>
                    <a:pt x="10491" y="18302"/>
                    <a:pt x="9277" y="16568"/>
                  </a:cubicBezTo>
                  <a:cubicBezTo>
                    <a:pt x="8062" y="14831"/>
                    <a:pt x="6865" y="13091"/>
                    <a:pt x="5705" y="11323"/>
                  </a:cubicBezTo>
                  <a:cubicBezTo>
                    <a:pt x="4597" y="9629"/>
                    <a:pt x="3377" y="7904"/>
                    <a:pt x="2806" y="5940"/>
                  </a:cubicBezTo>
                  <a:cubicBezTo>
                    <a:pt x="2533" y="5010"/>
                    <a:pt x="2429" y="4039"/>
                    <a:pt x="2550" y="3078"/>
                  </a:cubicBezTo>
                  <a:cubicBezTo>
                    <a:pt x="2605" y="2615"/>
                    <a:pt x="2722" y="2165"/>
                    <a:pt x="2900" y="1734"/>
                  </a:cubicBezTo>
                  <a:cubicBezTo>
                    <a:pt x="3084" y="1312"/>
                    <a:pt x="3334" y="927"/>
                    <a:pt x="3500" y="502"/>
                  </a:cubicBezTo>
                  <a:cubicBezTo>
                    <a:pt x="3597" y="255"/>
                    <a:pt x="3404" y="0"/>
                    <a:pt x="316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5"/>
            <p:cNvSpPr/>
            <p:nvPr/>
          </p:nvSpPr>
          <p:spPr>
            <a:xfrm>
              <a:off x="4518710" y="441342"/>
              <a:ext cx="251876" cy="392043"/>
            </a:xfrm>
            <a:custGeom>
              <a:avLst/>
              <a:gdLst/>
              <a:ahLst/>
              <a:cxnLst/>
              <a:rect l="l" t="t" r="r" b="b"/>
              <a:pathLst>
                <a:path w="17010" h="26476" extrusionOk="0">
                  <a:moveTo>
                    <a:pt x="1250" y="1"/>
                  </a:moveTo>
                  <a:cubicBezTo>
                    <a:pt x="1172" y="1"/>
                    <a:pt x="1095" y="39"/>
                    <a:pt x="1036" y="132"/>
                  </a:cubicBezTo>
                  <a:cubicBezTo>
                    <a:pt x="224" y="1421"/>
                    <a:pt x="0" y="3195"/>
                    <a:pt x="227" y="4751"/>
                  </a:cubicBezTo>
                  <a:cubicBezTo>
                    <a:pt x="224" y="4780"/>
                    <a:pt x="218" y="4806"/>
                    <a:pt x="215" y="4832"/>
                  </a:cubicBezTo>
                  <a:cubicBezTo>
                    <a:pt x="169" y="5303"/>
                    <a:pt x="155" y="5773"/>
                    <a:pt x="172" y="6244"/>
                  </a:cubicBezTo>
                  <a:cubicBezTo>
                    <a:pt x="213" y="7166"/>
                    <a:pt x="342" y="8105"/>
                    <a:pt x="603" y="8989"/>
                  </a:cubicBezTo>
                  <a:cubicBezTo>
                    <a:pt x="1114" y="10711"/>
                    <a:pt x="2179" y="12181"/>
                    <a:pt x="3353" y="13510"/>
                  </a:cubicBezTo>
                  <a:cubicBezTo>
                    <a:pt x="4637" y="14966"/>
                    <a:pt x="5986" y="16367"/>
                    <a:pt x="7307" y="17791"/>
                  </a:cubicBezTo>
                  <a:cubicBezTo>
                    <a:pt x="8650" y="19241"/>
                    <a:pt x="9997" y="20673"/>
                    <a:pt x="11398" y="22066"/>
                  </a:cubicBezTo>
                  <a:cubicBezTo>
                    <a:pt x="12095" y="22760"/>
                    <a:pt x="12770" y="23481"/>
                    <a:pt x="13450" y="24196"/>
                  </a:cubicBezTo>
                  <a:cubicBezTo>
                    <a:pt x="13565" y="24317"/>
                    <a:pt x="13680" y="24434"/>
                    <a:pt x="13792" y="24555"/>
                  </a:cubicBezTo>
                  <a:cubicBezTo>
                    <a:pt x="14334" y="25258"/>
                    <a:pt x="14946" y="25901"/>
                    <a:pt x="15721" y="26375"/>
                  </a:cubicBezTo>
                  <a:cubicBezTo>
                    <a:pt x="15835" y="26444"/>
                    <a:pt x="15966" y="26476"/>
                    <a:pt x="16098" y="26476"/>
                  </a:cubicBezTo>
                  <a:cubicBezTo>
                    <a:pt x="16554" y="26476"/>
                    <a:pt x="17009" y="26094"/>
                    <a:pt x="16746" y="25585"/>
                  </a:cubicBezTo>
                  <a:cubicBezTo>
                    <a:pt x="16660" y="25419"/>
                    <a:pt x="16554" y="25264"/>
                    <a:pt x="16433" y="25120"/>
                  </a:cubicBezTo>
                  <a:cubicBezTo>
                    <a:pt x="16284" y="24756"/>
                    <a:pt x="16180" y="24388"/>
                    <a:pt x="16000" y="24027"/>
                  </a:cubicBezTo>
                  <a:cubicBezTo>
                    <a:pt x="15756" y="23541"/>
                    <a:pt x="15448" y="23094"/>
                    <a:pt x="15153" y="22637"/>
                  </a:cubicBezTo>
                  <a:cubicBezTo>
                    <a:pt x="14624" y="21825"/>
                    <a:pt x="14039" y="21049"/>
                    <a:pt x="13465" y="20271"/>
                  </a:cubicBezTo>
                  <a:cubicBezTo>
                    <a:pt x="12282" y="18664"/>
                    <a:pt x="11065" y="17082"/>
                    <a:pt x="9816" y="15523"/>
                  </a:cubicBezTo>
                  <a:cubicBezTo>
                    <a:pt x="8550" y="13938"/>
                    <a:pt x="7252" y="12382"/>
                    <a:pt x="5923" y="10852"/>
                  </a:cubicBezTo>
                  <a:cubicBezTo>
                    <a:pt x="5271" y="10100"/>
                    <a:pt x="4608" y="9359"/>
                    <a:pt x="3945" y="8618"/>
                  </a:cubicBezTo>
                  <a:cubicBezTo>
                    <a:pt x="3316" y="7915"/>
                    <a:pt x="2681" y="7192"/>
                    <a:pt x="2265" y="6336"/>
                  </a:cubicBezTo>
                  <a:cubicBezTo>
                    <a:pt x="1835" y="5449"/>
                    <a:pt x="1593" y="4461"/>
                    <a:pt x="1510" y="3480"/>
                  </a:cubicBezTo>
                  <a:cubicBezTo>
                    <a:pt x="1427" y="2443"/>
                    <a:pt x="1582" y="1398"/>
                    <a:pt x="1591" y="365"/>
                  </a:cubicBezTo>
                  <a:cubicBezTo>
                    <a:pt x="1591" y="180"/>
                    <a:pt x="1418" y="1"/>
                    <a:pt x="125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5"/>
            <p:cNvSpPr/>
            <p:nvPr/>
          </p:nvSpPr>
          <p:spPr>
            <a:xfrm>
              <a:off x="4650699" y="322236"/>
              <a:ext cx="159551" cy="388875"/>
            </a:xfrm>
            <a:custGeom>
              <a:avLst/>
              <a:gdLst/>
              <a:ahLst/>
              <a:cxnLst/>
              <a:rect l="l" t="t" r="r" b="b"/>
              <a:pathLst>
                <a:path w="10775" h="26262" extrusionOk="0">
                  <a:moveTo>
                    <a:pt x="2117" y="1"/>
                  </a:moveTo>
                  <a:cubicBezTo>
                    <a:pt x="2034" y="1"/>
                    <a:pt x="1946" y="35"/>
                    <a:pt x="1875" y="115"/>
                  </a:cubicBezTo>
                  <a:cubicBezTo>
                    <a:pt x="1278" y="775"/>
                    <a:pt x="950" y="1464"/>
                    <a:pt x="755" y="2337"/>
                  </a:cubicBezTo>
                  <a:cubicBezTo>
                    <a:pt x="569" y="3178"/>
                    <a:pt x="549" y="4033"/>
                    <a:pt x="566" y="4892"/>
                  </a:cubicBezTo>
                  <a:cubicBezTo>
                    <a:pt x="569" y="5052"/>
                    <a:pt x="577" y="5213"/>
                    <a:pt x="586" y="5371"/>
                  </a:cubicBezTo>
                  <a:lnTo>
                    <a:pt x="586" y="5374"/>
                  </a:lnTo>
                  <a:cubicBezTo>
                    <a:pt x="0" y="7289"/>
                    <a:pt x="339" y="9451"/>
                    <a:pt x="896" y="11337"/>
                  </a:cubicBezTo>
                  <a:cubicBezTo>
                    <a:pt x="1183" y="12302"/>
                    <a:pt x="1576" y="13220"/>
                    <a:pt x="2113" y="14073"/>
                  </a:cubicBezTo>
                  <a:cubicBezTo>
                    <a:pt x="2366" y="14478"/>
                    <a:pt x="2728" y="14865"/>
                    <a:pt x="3081" y="15190"/>
                  </a:cubicBezTo>
                  <a:cubicBezTo>
                    <a:pt x="3187" y="15287"/>
                    <a:pt x="3290" y="15388"/>
                    <a:pt x="3396" y="15485"/>
                  </a:cubicBezTo>
                  <a:cubicBezTo>
                    <a:pt x="4309" y="17455"/>
                    <a:pt x="5363" y="19358"/>
                    <a:pt x="6460" y="21224"/>
                  </a:cubicBezTo>
                  <a:cubicBezTo>
                    <a:pt x="7020" y="22175"/>
                    <a:pt x="7651" y="23085"/>
                    <a:pt x="8254" y="24009"/>
                  </a:cubicBezTo>
                  <a:cubicBezTo>
                    <a:pt x="8576" y="24500"/>
                    <a:pt x="8894" y="24994"/>
                    <a:pt x="9233" y="25470"/>
                  </a:cubicBezTo>
                  <a:cubicBezTo>
                    <a:pt x="9494" y="25835"/>
                    <a:pt x="9879" y="26214"/>
                    <a:pt x="10350" y="26260"/>
                  </a:cubicBezTo>
                  <a:cubicBezTo>
                    <a:pt x="10356" y="26261"/>
                    <a:pt x="10363" y="26261"/>
                    <a:pt x="10369" y="26261"/>
                  </a:cubicBezTo>
                  <a:cubicBezTo>
                    <a:pt x="10431" y="26261"/>
                    <a:pt x="10487" y="26225"/>
                    <a:pt x="10511" y="26168"/>
                  </a:cubicBezTo>
                  <a:cubicBezTo>
                    <a:pt x="10775" y="25373"/>
                    <a:pt x="10114" y="24557"/>
                    <a:pt x="9730" y="23914"/>
                  </a:cubicBezTo>
                  <a:cubicBezTo>
                    <a:pt x="9239" y="23088"/>
                    <a:pt x="8762" y="22252"/>
                    <a:pt x="8297" y="21411"/>
                  </a:cubicBezTo>
                  <a:cubicBezTo>
                    <a:pt x="7396" y="19772"/>
                    <a:pt x="6431" y="18173"/>
                    <a:pt x="5584" y="16502"/>
                  </a:cubicBezTo>
                  <a:cubicBezTo>
                    <a:pt x="3910" y="13200"/>
                    <a:pt x="2584" y="9726"/>
                    <a:pt x="2133" y="6034"/>
                  </a:cubicBezTo>
                  <a:cubicBezTo>
                    <a:pt x="1906" y="4183"/>
                    <a:pt x="1797" y="2222"/>
                    <a:pt x="2409" y="422"/>
                  </a:cubicBezTo>
                  <a:cubicBezTo>
                    <a:pt x="2489" y="187"/>
                    <a:pt x="2312" y="1"/>
                    <a:pt x="211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5"/>
            <p:cNvSpPr/>
            <p:nvPr/>
          </p:nvSpPr>
          <p:spPr>
            <a:xfrm>
              <a:off x="4757664" y="326900"/>
              <a:ext cx="109028" cy="373179"/>
            </a:xfrm>
            <a:custGeom>
              <a:avLst/>
              <a:gdLst/>
              <a:ahLst/>
              <a:cxnLst/>
              <a:rect l="l" t="t" r="r" b="b"/>
              <a:pathLst>
                <a:path w="7363" h="25202" extrusionOk="0">
                  <a:moveTo>
                    <a:pt x="177" y="0"/>
                  </a:moveTo>
                  <a:cubicBezTo>
                    <a:pt x="36" y="0"/>
                    <a:pt x="0" y="191"/>
                    <a:pt x="94" y="279"/>
                  </a:cubicBezTo>
                  <a:cubicBezTo>
                    <a:pt x="375" y="549"/>
                    <a:pt x="688" y="813"/>
                    <a:pt x="875" y="1160"/>
                  </a:cubicBezTo>
                  <a:cubicBezTo>
                    <a:pt x="1090" y="1565"/>
                    <a:pt x="1151" y="2004"/>
                    <a:pt x="1199" y="2452"/>
                  </a:cubicBezTo>
                  <a:cubicBezTo>
                    <a:pt x="1300" y="3328"/>
                    <a:pt x="1251" y="4226"/>
                    <a:pt x="1257" y="5105"/>
                  </a:cubicBezTo>
                  <a:cubicBezTo>
                    <a:pt x="1268" y="6839"/>
                    <a:pt x="1475" y="8567"/>
                    <a:pt x="1710" y="10284"/>
                  </a:cubicBezTo>
                  <a:cubicBezTo>
                    <a:pt x="2178" y="13695"/>
                    <a:pt x="2999" y="16988"/>
                    <a:pt x="4254" y="20200"/>
                  </a:cubicBezTo>
                  <a:cubicBezTo>
                    <a:pt x="4601" y="21090"/>
                    <a:pt x="4980" y="21972"/>
                    <a:pt x="5394" y="22836"/>
                  </a:cubicBezTo>
                  <a:cubicBezTo>
                    <a:pt x="5595" y="23258"/>
                    <a:pt x="5799" y="23677"/>
                    <a:pt x="6028" y="24082"/>
                  </a:cubicBezTo>
                  <a:cubicBezTo>
                    <a:pt x="6149" y="24294"/>
                    <a:pt x="6267" y="24524"/>
                    <a:pt x="6410" y="24722"/>
                  </a:cubicBezTo>
                  <a:cubicBezTo>
                    <a:pt x="6548" y="24911"/>
                    <a:pt x="6757" y="25009"/>
                    <a:pt x="6944" y="25152"/>
                  </a:cubicBezTo>
                  <a:cubicBezTo>
                    <a:pt x="6989" y="25187"/>
                    <a:pt x="7040" y="25202"/>
                    <a:pt x="7089" y="25202"/>
                  </a:cubicBezTo>
                  <a:cubicBezTo>
                    <a:pt x="7230" y="25202"/>
                    <a:pt x="7362" y="25077"/>
                    <a:pt x="7343" y="24920"/>
                  </a:cubicBezTo>
                  <a:cubicBezTo>
                    <a:pt x="7323" y="24719"/>
                    <a:pt x="7352" y="24504"/>
                    <a:pt x="7291" y="24306"/>
                  </a:cubicBezTo>
                  <a:cubicBezTo>
                    <a:pt x="7234" y="24119"/>
                    <a:pt x="7116" y="23929"/>
                    <a:pt x="7033" y="23754"/>
                  </a:cubicBezTo>
                  <a:cubicBezTo>
                    <a:pt x="6849" y="23358"/>
                    <a:pt x="6654" y="22968"/>
                    <a:pt x="6476" y="22569"/>
                  </a:cubicBezTo>
                  <a:cubicBezTo>
                    <a:pt x="6103" y="21748"/>
                    <a:pt x="5767" y="20912"/>
                    <a:pt x="5466" y="20062"/>
                  </a:cubicBezTo>
                  <a:cubicBezTo>
                    <a:pt x="4871" y="18380"/>
                    <a:pt x="4464" y="16669"/>
                    <a:pt x="4096" y="14923"/>
                  </a:cubicBezTo>
                  <a:cubicBezTo>
                    <a:pt x="3364" y="11441"/>
                    <a:pt x="2976" y="7936"/>
                    <a:pt x="2543" y="4404"/>
                  </a:cubicBezTo>
                  <a:cubicBezTo>
                    <a:pt x="2422" y="3403"/>
                    <a:pt x="2322" y="2383"/>
                    <a:pt x="1834" y="1485"/>
                  </a:cubicBezTo>
                  <a:cubicBezTo>
                    <a:pt x="1486" y="847"/>
                    <a:pt x="961" y="147"/>
                    <a:pt x="209" y="3"/>
                  </a:cubicBezTo>
                  <a:cubicBezTo>
                    <a:pt x="198" y="1"/>
                    <a:pt x="187" y="0"/>
                    <a:pt x="17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5"/>
            <p:cNvSpPr/>
            <p:nvPr/>
          </p:nvSpPr>
          <p:spPr>
            <a:xfrm>
              <a:off x="4892111" y="273151"/>
              <a:ext cx="108835" cy="468731"/>
            </a:xfrm>
            <a:custGeom>
              <a:avLst/>
              <a:gdLst/>
              <a:ahLst/>
              <a:cxnLst/>
              <a:rect l="l" t="t" r="r" b="b"/>
              <a:pathLst>
                <a:path w="7350" h="31655" extrusionOk="0">
                  <a:moveTo>
                    <a:pt x="111" y="0"/>
                  </a:moveTo>
                  <a:cubicBezTo>
                    <a:pt x="54" y="0"/>
                    <a:pt x="1" y="42"/>
                    <a:pt x="6" y="117"/>
                  </a:cubicBezTo>
                  <a:cubicBezTo>
                    <a:pt x="169" y="2123"/>
                    <a:pt x="609" y="4110"/>
                    <a:pt x="761" y="6128"/>
                  </a:cubicBezTo>
                  <a:cubicBezTo>
                    <a:pt x="910" y="8144"/>
                    <a:pt x="830" y="10165"/>
                    <a:pt x="781" y="12186"/>
                  </a:cubicBezTo>
                  <a:cubicBezTo>
                    <a:pt x="689" y="16251"/>
                    <a:pt x="884" y="20322"/>
                    <a:pt x="1237" y="24370"/>
                  </a:cubicBezTo>
                  <a:cubicBezTo>
                    <a:pt x="1335" y="25501"/>
                    <a:pt x="1447" y="26629"/>
                    <a:pt x="1573" y="27758"/>
                  </a:cubicBezTo>
                  <a:cubicBezTo>
                    <a:pt x="1700" y="28889"/>
                    <a:pt x="1725" y="30135"/>
                    <a:pt x="2061" y="31226"/>
                  </a:cubicBezTo>
                  <a:cubicBezTo>
                    <a:pt x="2154" y="31525"/>
                    <a:pt x="2415" y="31654"/>
                    <a:pt x="2689" y="31654"/>
                  </a:cubicBezTo>
                  <a:cubicBezTo>
                    <a:pt x="3120" y="31654"/>
                    <a:pt x="3581" y="31332"/>
                    <a:pt x="3451" y="30847"/>
                  </a:cubicBezTo>
                  <a:lnTo>
                    <a:pt x="3451" y="30844"/>
                  </a:lnTo>
                  <a:cubicBezTo>
                    <a:pt x="3448" y="29882"/>
                    <a:pt x="3230" y="28886"/>
                    <a:pt x="3121" y="27933"/>
                  </a:cubicBezTo>
                  <a:cubicBezTo>
                    <a:pt x="3112" y="27861"/>
                    <a:pt x="3106" y="27786"/>
                    <a:pt x="3098" y="27715"/>
                  </a:cubicBezTo>
                  <a:cubicBezTo>
                    <a:pt x="3055" y="27020"/>
                    <a:pt x="3026" y="26322"/>
                    <a:pt x="2989" y="25630"/>
                  </a:cubicBezTo>
                  <a:cubicBezTo>
                    <a:pt x="2902" y="23896"/>
                    <a:pt x="2862" y="22165"/>
                    <a:pt x="2943" y="20428"/>
                  </a:cubicBezTo>
                  <a:cubicBezTo>
                    <a:pt x="3086" y="17336"/>
                    <a:pt x="3678" y="14247"/>
                    <a:pt x="4866" y="11379"/>
                  </a:cubicBezTo>
                  <a:cubicBezTo>
                    <a:pt x="5188" y="10610"/>
                    <a:pt x="5481" y="9832"/>
                    <a:pt x="5911" y="9111"/>
                  </a:cubicBezTo>
                  <a:cubicBezTo>
                    <a:pt x="6330" y="8411"/>
                    <a:pt x="6824" y="7750"/>
                    <a:pt x="7283" y="7076"/>
                  </a:cubicBezTo>
                  <a:cubicBezTo>
                    <a:pt x="7349" y="6987"/>
                    <a:pt x="7277" y="6881"/>
                    <a:pt x="7189" y="6881"/>
                  </a:cubicBezTo>
                  <a:cubicBezTo>
                    <a:pt x="7165" y="6881"/>
                    <a:pt x="7141" y="6889"/>
                    <a:pt x="7117" y="6906"/>
                  </a:cubicBezTo>
                  <a:cubicBezTo>
                    <a:pt x="5920" y="7719"/>
                    <a:pt x="5036" y="8936"/>
                    <a:pt x="4237" y="10130"/>
                  </a:cubicBezTo>
                  <a:cubicBezTo>
                    <a:pt x="3399" y="11393"/>
                    <a:pt x="2908" y="12889"/>
                    <a:pt x="2521" y="14345"/>
                  </a:cubicBezTo>
                  <a:cubicBezTo>
                    <a:pt x="2426" y="14701"/>
                    <a:pt x="2346" y="15060"/>
                    <a:pt x="2274" y="15421"/>
                  </a:cubicBezTo>
                  <a:cubicBezTo>
                    <a:pt x="2254" y="14500"/>
                    <a:pt x="2236" y="13578"/>
                    <a:pt x="2222" y="12657"/>
                  </a:cubicBezTo>
                  <a:cubicBezTo>
                    <a:pt x="2193" y="10644"/>
                    <a:pt x="2219" y="8629"/>
                    <a:pt x="2004" y="6622"/>
                  </a:cubicBezTo>
                  <a:cubicBezTo>
                    <a:pt x="1766" y="4400"/>
                    <a:pt x="1341" y="2017"/>
                    <a:pt x="215" y="62"/>
                  </a:cubicBezTo>
                  <a:cubicBezTo>
                    <a:pt x="191" y="20"/>
                    <a:pt x="150" y="0"/>
                    <a:pt x="11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5"/>
            <p:cNvSpPr/>
            <p:nvPr/>
          </p:nvSpPr>
          <p:spPr>
            <a:xfrm>
              <a:off x="3402374" y="1153950"/>
              <a:ext cx="205661" cy="86624"/>
            </a:xfrm>
            <a:custGeom>
              <a:avLst/>
              <a:gdLst/>
              <a:ahLst/>
              <a:cxnLst/>
              <a:rect l="l" t="t" r="r" b="b"/>
              <a:pathLst>
                <a:path w="13889" h="5850" extrusionOk="0">
                  <a:moveTo>
                    <a:pt x="1962" y="0"/>
                  </a:moveTo>
                  <a:cubicBezTo>
                    <a:pt x="1728" y="0"/>
                    <a:pt x="1498" y="113"/>
                    <a:pt x="1327" y="296"/>
                  </a:cubicBezTo>
                  <a:cubicBezTo>
                    <a:pt x="638" y="1040"/>
                    <a:pt x="288" y="2008"/>
                    <a:pt x="144" y="3001"/>
                  </a:cubicBezTo>
                  <a:cubicBezTo>
                    <a:pt x="1" y="3997"/>
                    <a:pt x="153" y="4870"/>
                    <a:pt x="589" y="5763"/>
                  </a:cubicBezTo>
                  <a:cubicBezTo>
                    <a:pt x="617" y="5823"/>
                    <a:pt x="670" y="5849"/>
                    <a:pt x="722" y="5849"/>
                  </a:cubicBezTo>
                  <a:cubicBezTo>
                    <a:pt x="802" y="5849"/>
                    <a:pt x="881" y="5786"/>
                    <a:pt x="870" y="5685"/>
                  </a:cubicBezTo>
                  <a:cubicBezTo>
                    <a:pt x="836" y="4850"/>
                    <a:pt x="962" y="4014"/>
                    <a:pt x="1244" y="3228"/>
                  </a:cubicBezTo>
                  <a:cubicBezTo>
                    <a:pt x="1456" y="2653"/>
                    <a:pt x="1795" y="2142"/>
                    <a:pt x="2177" y="1663"/>
                  </a:cubicBezTo>
                  <a:cubicBezTo>
                    <a:pt x="2992" y="1982"/>
                    <a:pt x="3779" y="2381"/>
                    <a:pt x="4583" y="2734"/>
                  </a:cubicBezTo>
                  <a:cubicBezTo>
                    <a:pt x="5564" y="3165"/>
                    <a:pt x="6532" y="3621"/>
                    <a:pt x="7525" y="4017"/>
                  </a:cubicBezTo>
                  <a:cubicBezTo>
                    <a:pt x="8493" y="4402"/>
                    <a:pt x="9466" y="4769"/>
                    <a:pt x="10448" y="5117"/>
                  </a:cubicBezTo>
                  <a:cubicBezTo>
                    <a:pt x="10953" y="5298"/>
                    <a:pt x="11455" y="5481"/>
                    <a:pt x="11972" y="5628"/>
                  </a:cubicBezTo>
                  <a:cubicBezTo>
                    <a:pt x="12213" y="5694"/>
                    <a:pt x="12457" y="5745"/>
                    <a:pt x="12704" y="5786"/>
                  </a:cubicBezTo>
                  <a:cubicBezTo>
                    <a:pt x="12836" y="5807"/>
                    <a:pt x="12967" y="5811"/>
                    <a:pt x="13097" y="5811"/>
                  </a:cubicBezTo>
                  <a:cubicBezTo>
                    <a:pt x="13159" y="5811"/>
                    <a:pt x="13222" y="5810"/>
                    <a:pt x="13284" y="5810"/>
                  </a:cubicBezTo>
                  <a:cubicBezTo>
                    <a:pt x="13384" y="5810"/>
                    <a:pt x="13485" y="5812"/>
                    <a:pt x="13586" y="5823"/>
                  </a:cubicBezTo>
                  <a:cubicBezTo>
                    <a:pt x="13594" y="5824"/>
                    <a:pt x="13603" y="5824"/>
                    <a:pt x="13611" y="5824"/>
                  </a:cubicBezTo>
                  <a:cubicBezTo>
                    <a:pt x="13837" y="5824"/>
                    <a:pt x="13889" y="5529"/>
                    <a:pt x="13695" y="5424"/>
                  </a:cubicBezTo>
                  <a:cubicBezTo>
                    <a:pt x="13267" y="5188"/>
                    <a:pt x="12914" y="4907"/>
                    <a:pt x="12455" y="4709"/>
                  </a:cubicBezTo>
                  <a:cubicBezTo>
                    <a:pt x="11992" y="4511"/>
                    <a:pt x="11501" y="4365"/>
                    <a:pt x="11028" y="4192"/>
                  </a:cubicBezTo>
                  <a:cubicBezTo>
                    <a:pt x="10023" y="3828"/>
                    <a:pt x="9027" y="3437"/>
                    <a:pt x="8042" y="3015"/>
                  </a:cubicBezTo>
                  <a:cubicBezTo>
                    <a:pt x="7089" y="2605"/>
                    <a:pt x="6124" y="2200"/>
                    <a:pt x="5191" y="1743"/>
                  </a:cubicBezTo>
                  <a:cubicBezTo>
                    <a:pt x="4235" y="1278"/>
                    <a:pt x="3239" y="807"/>
                    <a:pt x="2401" y="153"/>
                  </a:cubicBezTo>
                  <a:cubicBezTo>
                    <a:pt x="2263" y="47"/>
                    <a:pt x="2112" y="0"/>
                    <a:pt x="19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5"/>
            <p:cNvSpPr/>
            <p:nvPr/>
          </p:nvSpPr>
          <p:spPr>
            <a:xfrm>
              <a:off x="3379335" y="1026034"/>
              <a:ext cx="255844" cy="140627"/>
            </a:xfrm>
            <a:custGeom>
              <a:avLst/>
              <a:gdLst/>
              <a:ahLst/>
              <a:cxnLst/>
              <a:rect l="l" t="t" r="r" b="b"/>
              <a:pathLst>
                <a:path w="17278" h="9497" extrusionOk="0">
                  <a:moveTo>
                    <a:pt x="1678" y="1"/>
                  </a:moveTo>
                  <a:cubicBezTo>
                    <a:pt x="1379" y="1"/>
                    <a:pt x="1093" y="231"/>
                    <a:pt x="957" y="481"/>
                  </a:cubicBezTo>
                  <a:cubicBezTo>
                    <a:pt x="480" y="1368"/>
                    <a:pt x="207" y="2364"/>
                    <a:pt x="118" y="3366"/>
                  </a:cubicBezTo>
                  <a:cubicBezTo>
                    <a:pt x="41" y="4221"/>
                    <a:pt x="1" y="5393"/>
                    <a:pt x="572" y="6099"/>
                  </a:cubicBezTo>
                  <a:cubicBezTo>
                    <a:pt x="613" y="6149"/>
                    <a:pt x="677" y="6175"/>
                    <a:pt x="739" y="6175"/>
                  </a:cubicBezTo>
                  <a:cubicBezTo>
                    <a:pt x="816" y="6175"/>
                    <a:pt x="892" y="6136"/>
                    <a:pt x="922" y="6053"/>
                  </a:cubicBezTo>
                  <a:cubicBezTo>
                    <a:pt x="1195" y="5292"/>
                    <a:pt x="1109" y="4402"/>
                    <a:pt x="1281" y="3607"/>
                  </a:cubicBezTo>
                  <a:cubicBezTo>
                    <a:pt x="1416" y="3010"/>
                    <a:pt x="1625" y="2430"/>
                    <a:pt x="1907" y="1885"/>
                  </a:cubicBezTo>
                  <a:cubicBezTo>
                    <a:pt x="2246" y="2197"/>
                    <a:pt x="2547" y="2571"/>
                    <a:pt x="2857" y="2878"/>
                  </a:cubicBezTo>
                  <a:cubicBezTo>
                    <a:pt x="3357" y="3372"/>
                    <a:pt x="3853" y="3863"/>
                    <a:pt x="4396" y="4313"/>
                  </a:cubicBezTo>
                  <a:cubicBezTo>
                    <a:pt x="5533" y="5258"/>
                    <a:pt x="6770" y="6079"/>
                    <a:pt x="8082" y="6759"/>
                  </a:cubicBezTo>
                  <a:cubicBezTo>
                    <a:pt x="9443" y="7460"/>
                    <a:pt x="10921" y="8000"/>
                    <a:pt x="12374" y="8482"/>
                  </a:cubicBezTo>
                  <a:cubicBezTo>
                    <a:pt x="13106" y="8726"/>
                    <a:pt x="13844" y="8941"/>
                    <a:pt x="14590" y="9142"/>
                  </a:cubicBezTo>
                  <a:cubicBezTo>
                    <a:pt x="15377" y="9355"/>
                    <a:pt x="16207" y="9409"/>
                    <a:pt x="17013" y="9495"/>
                  </a:cubicBezTo>
                  <a:cubicBezTo>
                    <a:pt x="17019" y="9496"/>
                    <a:pt x="17025" y="9496"/>
                    <a:pt x="17030" y="9496"/>
                  </a:cubicBezTo>
                  <a:cubicBezTo>
                    <a:pt x="17202" y="9496"/>
                    <a:pt x="17278" y="9243"/>
                    <a:pt x="17102" y="9177"/>
                  </a:cubicBezTo>
                  <a:cubicBezTo>
                    <a:pt x="16342" y="8887"/>
                    <a:pt x="15598" y="8539"/>
                    <a:pt x="14820" y="8310"/>
                  </a:cubicBezTo>
                  <a:cubicBezTo>
                    <a:pt x="14088" y="8094"/>
                    <a:pt x="13365" y="7862"/>
                    <a:pt x="12644" y="7606"/>
                  </a:cubicBezTo>
                  <a:cubicBezTo>
                    <a:pt x="11191" y="7089"/>
                    <a:pt x="9790" y="6435"/>
                    <a:pt x="8458" y="5657"/>
                  </a:cubicBezTo>
                  <a:cubicBezTo>
                    <a:pt x="7198" y="4928"/>
                    <a:pt x="5989" y="4089"/>
                    <a:pt x="4933" y="3085"/>
                  </a:cubicBezTo>
                  <a:cubicBezTo>
                    <a:pt x="3899" y="2100"/>
                    <a:pt x="3230" y="779"/>
                    <a:pt x="1956" y="73"/>
                  </a:cubicBezTo>
                  <a:cubicBezTo>
                    <a:pt x="1865" y="23"/>
                    <a:pt x="1771" y="1"/>
                    <a:pt x="167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5"/>
            <p:cNvSpPr/>
            <p:nvPr/>
          </p:nvSpPr>
          <p:spPr>
            <a:xfrm>
              <a:off x="3359997" y="903463"/>
              <a:ext cx="251757" cy="205069"/>
            </a:xfrm>
            <a:custGeom>
              <a:avLst/>
              <a:gdLst/>
              <a:ahLst/>
              <a:cxnLst/>
              <a:rect l="l" t="t" r="r" b="b"/>
              <a:pathLst>
                <a:path w="17002" h="13849" extrusionOk="0">
                  <a:moveTo>
                    <a:pt x="2262" y="1"/>
                  </a:moveTo>
                  <a:cubicBezTo>
                    <a:pt x="1844" y="1"/>
                    <a:pt x="1430" y="77"/>
                    <a:pt x="1088" y="244"/>
                  </a:cubicBezTo>
                  <a:cubicBezTo>
                    <a:pt x="529" y="513"/>
                    <a:pt x="0" y="1202"/>
                    <a:pt x="339" y="1831"/>
                  </a:cubicBezTo>
                  <a:cubicBezTo>
                    <a:pt x="379" y="1907"/>
                    <a:pt x="474" y="1958"/>
                    <a:pt x="562" y="1958"/>
                  </a:cubicBezTo>
                  <a:cubicBezTo>
                    <a:pt x="636" y="1958"/>
                    <a:pt x="706" y="1921"/>
                    <a:pt x="732" y="1831"/>
                  </a:cubicBezTo>
                  <a:cubicBezTo>
                    <a:pt x="852" y="1420"/>
                    <a:pt x="1124" y="1299"/>
                    <a:pt x="1440" y="1299"/>
                  </a:cubicBezTo>
                  <a:cubicBezTo>
                    <a:pt x="1730" y="1299"/>
                    <a:pt x="2058" y="1401"/>
                    <a:pt x="2340" y="1472"/>
                  </a:cubicBezTo>
                  <a:cubicBezTo>
                    <a:pt x="2564" y="1530"/>
                    <a:pt x="2865" y="1556"/>
                    <a:pt x="3052" y="1702"/>
                  </a:cubicBezTo>
                  <a:cubicBezTo>
                    <a:pt x="3302" y="1894"/>
                    <a:pt x="3425" y="2293"/>
                    <a:pt x="3577" y="2563"/>
                  </a:cubicBezTo>
                  <a:cubicBezTo>
                    <a:pt x="4252" y="3763"/>
                    <a:pt x="5171" y="4849"/>
                    <a:pt x="6101" y="5856"/>
                  </a:cubicBezTo>
                  <a:cubicBezTo>
                    <a:pt x="7060" y="6898"/>
                    <a:pt x="8070" y="7880"/>
                    <a:pt x="9113" y="8836"/>
                  </a:cubicBezTo>
                  <a:cubicBezTo>
                    <a:pt x="10166" y="9807"/>
                    <a:pt x="11220" y="10797"/>
                    <a:pt x="12345" y="11687"/>
                  </a:cubicBezTo>
                  <a:cubicBezTo>
                    <a:pt x="13657" y="12723"/>
                    <a:pt x="15090" y="13398"/>
                    <a:pt x="16695" y="13843"/>
                  </a:cubicBezTo>
                  <a:cubicBezTo>
                    <a:pt x="16708" y="13846"/>
                    <a:pt x="16721" y="13848"/>
                    <a:pt x="16734" y="13848"/>
                  </a:cubicBezTo>
                  <a:cubicBezTo>
                    <a:pt x="16873" y="13848"/>
                    <a:pt x="17002" y="13665"/>
                    <a:pt x="16850" y="13573"/>
                  </a:cubicBezTo>
                  <a:cubicBezTo>
                    <a:pt x="14108" y="11876"/>
                    <a:pt x="11679" y="9649"/>
                    <a:pt x="9342" y="7438"/>
                  </a:cubicBezTo>
                  <a:cubicBezTo>
                    <a:pt x="8214" y="6367"/>
                    <a:pt x="7146" y="5236"/>
                    <a:pt x="6227" y="3979"/>
                  </a:cubicBezTo>
                  <a:cubicBezTo>
                    <a:pt x="5756" y="3333"/>
                    <a:pt x="5372" y="2661"/>
                    <a:pt x="4987" y="1963"/>
                  </a:cubicBezTo>
                  <a:cubicBezTo>
                    <a:pt x="4608" y="1283"/>
                    <a:pt x="4312" y="574"/>
                    <a:pt x="3546" y="249"/>
                  </a:cubicBezTo>
                  <a:cubicBezTo>
                    <a:pt x="3170" y="90"/>
                    <a:pt x="2713" y="1"/>
                    <a:pt x="22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5"/>
            <p:cNvSpPr/>
            <p:nvPr/>
          </p:nvSpPr>
          <p:spPr>
            <a:xfrm>
              <a:off x="3377854" y="760311"/>
              <a:ext cx="258954" cy="211096"/>
            </a:xfrm>
            <a:custGeom>
              <a:avLst/>
              <a:gdLst/>
              <a:ahLst/>
              <a:cxnLst/>
              <a:rect l="l" t="t" r="r" b="b"/>
              <a:pathLst>
                <a:path w="17488" h="14256" extrusionOk="0">
                  <a:moveTo>
                    <a:pt x="3435" y="0"/>
                  </a:moveTo>
                  <a:cubicBezTo>
                    <a:pt x="3201" y="0"/>
                    <a:pt x="2967" y="29"/>
                    <a:pt x="2736" y="87"/>
                  </a:cubicBezTo>
                  <a:cubicBezTo>
                    <a:pt x="813" y="570"/>
                    <a:pt x="0" y="2528"/>
                    <a:pt x="236" y="4356"/>
                  </a:cubicBezTo>
                  <a:cubicBezTo>
                    <a:pt x="255" y="4519"/>
                    <a:pt x="408" y="4617"/>
                    <a:pt x="554" y="4617"/>
                  </a:cubicBezTo>
                  <a:cubicBezTo>
                    <a:pt x="666" y="4617"/>
                    <a:pt x="773" y="4560"/>
                    <a:pt x="815" y="4434"/>
                  </a:cubicBezTo>
                  <a:cubicBezTo>
                    <a:pt x="1209" y="3254"/>
                    <a:pt x="1889" y="1623"/>
                    <a:pt x="3342" y="1520"/>
                  </a:cubicBezTo>
                  <a:cubicBezTo>
                    <a:pt x="3372" y="1518"/>
                    <a:pt x="3401" y="1517"/>
                    <a:pt x="3430" y="1517"/>
                  </a:cubicBezTo>
                  <a:cubicBezTo>
                    <a:pt x="4032" y="1517"/>
                    <a:pt x="4459" y="1960"/>
                    <a:pt x="4826" y="2401"/>
                  </a:cubicBezTo>
                  <a:cubicBezTo>
                    <a:pt x="5320" y="2998"/>
                    <a:pt x="5788" y="3616"/>
                    <a:pt x="6267" y="4224"/>
                  </a:cubicBezTo>
                  <a:cubicBezTo>
                    <a:pt x="8240" y="6711"/>
                    <a:pt x="10258" y="9154"/>
                    <a:pt x="12598" y="11304"/>
                  </a:cubicBezTo>
                  <a:cubicBezTo>
                    <a:pt x="13226" y="11881"/>
                    <a:pt x="13872" y="12501"/>
                    <a:pt x="14593" y="12960"/>
                  </a:cubicBezTo>
                  <a:cubicBezTo>
                    <a:pt x="15354" y="13451"/>
                    <a:pt x="16155" y="13876"/>
                    <a:pt x="16987" y="14229"/>
                  </a:cubicBezTo>
                  <a:cubicBezTo>
                    <a:pt x="17030" y="14247"/>
                    <a:pt x="17071" y="14255"/>
                    <a:pt x="17109" y="14255"/>
                  </a:cubicBezTo>
                  <a:cubicBezTo>
                    <a:pt x="17359" y="14255"/>
                    <a:pt x="17487" y="13911"/>
                    <a:pt x="17283" y="13721"/>
                  </a:cubicBezTo>
                  <a:cubicBezTo>
                    <a:pt x="16643" y="13130"/>
                    <a:pt x="16017" y="12521"/>
                    <a:pt x="15391" y="11915"/>
                  </a:cubicBezTo>
                  <a:cubicBezTo>
                    <a:pt x="14768" y="11310"/>
                    <a:pt x="14093" y="10767"/>
                    <a:pt x="13470" y="10164"/>
                  </a:cubicBezTo>
                  <a:cubicBezTo>
                    <a:pt x="12227" y="8964"/>
                    <a:pt x="11076" y="7658"/>
                    <a:pt x="9959" y="6337"/>
                  </a:cubicBezTo>
                  <a:cubicBezTo>
                    <a:pt x="8831" y="5002"/>
                    <a:pt x="7749" y="3627"/>
                    <a:pt x="6666" y="2255"/>
                  </a:cubicBezTo>
                  <a:cubicBezTo>
                    <a:pt x="6175" y="1629"/>
                    <a:pt x="5693" y="931"/>
                    <a:pt x="5021" y="484"/>
                  </a:cubicBezTo>
                  <a:cubicBezTo>
                    <a:pt x="4547" y="165"/>
                    <a:pt x="3994" y="0"/>
                    <a:pt x="343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5"/>
            <p:cNvSpPr/>
            <p:nvPr/>
          </p:nvSpPr>
          <p:spPr>
            <a:xfrm>
              <a:off x="3416737" y="593793"/>
              <a:ext cx="258717" cy="297379"/>
            </a:xfrm>
            <a:custGeom>
              <a:avLst/>
              <a:gdLst/>
              <a:ahLst/>
              <a:cxnLst/>
              <a:rect l="l" t="t" r="r" b="b"/>
              <a:pathLst>
                <a:path w="17472" h="20083" extrusionOk="0">
                  <a:moveTo>
                    <a:pt x="1413" y="1"/>
                  </a:moveTo>
                  <a:cubicBezTo>
                    <a:pt x="1211" y="1"/>
                    <a:pt x="1007" y="62"/>
                    <a:pt x="819" y="203"/>
                  </a:cubicBezTo>
                  <a:cubicBezTo>
                    <a:pt x="389" y="519"/>
                    <a:pt x="331" y="1038"/>
                    <a:pt x="236" y="1526"/>
                  </a:cubicBezTo>
                  <a:cubicBezTo>
                    <a:pt x="24" y="2640"/>
                    <a:pt x="1" y="3685"/>
                    <a:pt x="182" y="4802"/>
                  </a:cubicBezTo>
                  <a:cubicBezTo>
                    <a:pt x="200" y="4913"/>
                    <a:pt x="306" y="4973"/>
                    <a:pt x="405" y="4973"/>
                  </a:cubicBezTo>
                  <a:cubicBezTo>
                    <a:pt x="499" y="4973"/>
                    <a:pt x="587" y="4919"/>
                    <a:pt x="587" y="4802"/>
                  </a:cubicBezTo>
                  <a:cubicBezTo>
                    <a:pt x="587" y="4179"/>
                    <a:pt x="701" y="3539"/>
                    <a:pt x="845" y="2936"/>
                  </a:cubicBezTo>
                  <a:cubicBezTo>
                    <a:pt x="920" y="2623"/>
                    <a:pt x="1112" y="1931"/>
                    <a:pt x="1396" y="1601"/>
                  </a:cubicBezTo>
                  <a:cubicBezTo>
                    <a:pt x="1827" y="2000"/>
                    <a:pt x="2143" y="2600"/>
                    <a:pt x="2427" y="3074"/>
                  </a:cubicBezTo>
                  <a:cubicBezTo>
                    <a:pt x="2840" y="3763"/>
                    <a:pt x="3248" y="4458"/>
                    <a:pt x="3693" y="5126"/>
                  </a:cubicBezTo>
                  <a:cubicBezTo>
                    <a:pt x="4589" y="6473"/>
                    <a:pt x="5605" y="7748"/>
                    <a:pt x="6618" y="9008"/>
                  </a:cubicBezTo>
                  <a:cubicBezTo>
                    <a:pt x="8660" y="11543"/>
                    <a:pt x="10781" y="14000"/>
                    <a:pt x="13026" y="16360"/>
                  </a:cubicBezTo>
                  <a:cubicBezTo>
                    <a:pt x="13658" y="17023"/>
                    <a:pt x="14307" y="17675"/>
                    <a:pt x="14970" y="18307"/>
                  </a:cubicBezTo>
                  <a:cubicBezTo>
                    <a:pt x="15639" y="18947"/>
                    <a:pt x="16388" y="19472"/>
                    <a:pt x="17114" y="20044"/>
                  </a:cubicBezTo>
                  <a:cubicBezTo>
                    <a:pt x="17149" y="20071"/>
                    <a:pt x="17186" y="20082"/>
                    <a:pt x="17221" y="20082"/>
                  </a:cubicBezTo>
                  <a:cubicBezTo>
                    <a:pt x="17355" y="20082"/>
                    <a:pt x="17472" y="19917"/>
                    <a:pt x="17370" y="19785"/>
                  </a:cubicBezTo>
                  <a:cubicBezTo>
                    <a:pt x="16733" y="18958"/>
                    <a:pt x="16135" y="18120"/>
                    <a:pt x="15438" y="17339"/>
                  </a:cubicBezTo>
                  <a:cubicBezTo>
                    <a:pt x="14740" y="16558"/>
                    <a:pt x="14022" y="15803"/>
                    <a:pt x="13316" y="15031"/>
                  </a:cubicBezTo>
                  <a:cubicBezTo>
                    <a:pt x="11921" y="13515"/>
                    <a:pt x="10554" y="11968"/>
                    <a:pt x="9251" y="10372"/>
                  </a:cubicBezTo>
                  <a:cubicBezTo>
                    <a:pt x="7953" y="8773"/>
                    <a:pt x="6750" y="7102"/>
                    <a:pt x="5642" y="5365"/>
                  </a:cubicBezTo>
                  <a:cubicBezTo>
                    <a:pt x="5080" y="4486"/>
                    <a:pt x="4523" y="3602"/>
                    <a:pt x="3983" y="2709"/>
                  </a:cubicBezTo>
                  <a:cubicBezTo>
                    <a:pt x="3480" y="1879"/>
                    <a:pt x="3024" y="1030"/>
                    <a:pt x="2289" y="372"/>
                  </a:cubicBezTo>
                  <a:cubicBezTo>
                    <a:pt x="2038" y="147"/>
                    <a:pt x="1726" y="1"/>
                    <a:pt x="141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5"/>
            <p:cNvSpPr/>
            <p:nvPr/>
          </p:nvSpPr>
          <p:spPr>
            <a:xfrm>
              <a:off x="3521999" y="499563"/>
              <a:ext cx="260716" cy="444951"/>
            </a:xfrm>
            <a:custGeom>
              <a:avLst/>
              <a:gdLst/>
              <a:ahLst/>
              <a:cxnLst/>
              <a:rect l="l" t="t" r="r" b="b"/>
              <a:pathLst>
                <a:path w="17607" h="30049" extrusionOk="0">
                  <a:moveTo>
                    <a:pt x="762" y="1"/>
                  </a:moveTo>
                  <a:cubicBezTo>
                    <a:pt x="674" y="1"/>
                    <a:pt x="584" y="42"/>
                    <a:pt x="540" y="130"/>
                  </a:cubicBezTo>
                  <a:cubicBezTo>
                    <a:pt x="224" y="768"/>
                    <a:pt x="109" y="1554"/>
                    <a:pt x="61" y="2252"/>
                  </a:cubicBezTo>
                  <a:cubicBezTo>
                    <a:pt x="0" y="3087"/>
                    <a:pt x="216" y="3814"/>
                    <a:pt x="551" y="4577"/>
                  </a:cubicBezTo>
                  <a:cubicBezTo>
                    <a:pt x="1261" y="6202"/>
                    <a:pt x="2179" y="7755"/>
                    <a:pt x="3052" y="9297"/>
                  </a:cubicBezTo>
                  <a:cubicBezTo>
                    <a:pt x="4815" y="12409"/>
                    <a:pt x="6718" y="15467"/>
                    <a:pt x="8797" y="18378"/>
                  </a:cubicBezTo>
                  <a:cubicBezTo>
                    <a:pt x="9365" y="19173"/>
                    <a:pt x="9945" y="19962"/>
                    <a:pt x="10545" y="20735"/>
                  </a:cubicBezTo>
                  <a:cubicBezTo>
                    <a:pt x="10996" y="21315"/>
                    <a:pt x="11518" y="21829"/>
                    <a:pt x="12038" y="22345"/>
                  </a:cubicBezTo>
                  <a:cubicBezTo>
                    <a:pt x="12672" y="23373"/>
                    <a:pt x="13310" y="24395"/>
                    <a:pt x="13947" y="25417"/>
                  </a:cubicBezTo>
                  <a:cubicBezTo>
                    <a:pt x="14960" y="27048"/>
                    <a:pt x="16000" y="28676"/>
                    <a:pt x="17384" y="30019"/>
                  </a:cubicBezTo>
                  <a:cubicBezTo>
                    <a:pt x="17404" y="30040"/>
                    <a:pt x="17428" y="30048"/>
                    <a:pt x="17451" y="30048"/>
                  </a:cubicBezTo>
                  <a:cubicBezTo>
                    <a:pt x="17529" y="30048"/>
                    <a:pt x="17607" y="29957"/>
                    <a:pt x="17567" y="29876"/>
                  </a:cubicBezTo>
                  <a:cubicBezTo>
                    <a:pt x="16852" y="28412"/>
                    <a:pt x="15928" y="27065"/>
                    <a:pt x="15052" y="25690"/>
                  </a:cubicBezTo>
                  <a:cubicBezTo>
                    <a:pt x="14139" y="24257"/>
                    <a:pt x="13293" y="22805"/>
                    <a:pt x="12566" y="21269"/>
                  </a:cubicBezTo>
                  <a:cubicBezTo>
                    <a:pt x="11854" y="19764"/>
                    <a:pt x="11223" y="18228"/>
                    <a:pt x="10539" y="16713"/>
                  </a:cubicBezTo>
                  <a:cubicBezTo>
                    <a:pt x="10203" y="15963"/>
                    <a:pt x="9919" y="15200"/>
                    <a:pt x="9779" y="14390"/>
                  </a:cubicBezTo>
                  <a:cubicBezTo>
                    <a:pt x="9632" y="13543"/>
                    <a:pt x="9589" y="12679"/>
                    <a:pt x="9540" y="11823"/>
                  </a:cubicBezTo>
                  <a:cubicBezTo>
                    <a:pt x="9483" y="10810"/>
                    <a:pt x="9431" y="9797"/>
                    <a:pt x="9359" y="8786"/>
                  </a:cubicBezTo>
                  <a:cubicBezTo>
                    <a:pt x="9325" y="8315"/>
                    <a:pt x="9299" y="7842"/>
                    <a:pt x="9253" y="7371"/>
                  </a:cubicBezTo>
                  <a:cubicBezTo>
                    <a:pt x="9207" y="6880"/>
                    <a:pt x="9210" y="6346"/>
                    <a:pt x="8957" y="5907"/>
                  </a:cubicBezTo>
                  <a:cubicBezTo>
                    <a:pt x="8902" y="5808"/>
                    <a:pt x="8784" y="5734"/>
                    <a:pt x="8670" y="5734"/>
                  </a:cubicBezTo>
                  <a:cubicBezTo>
                    <a:pt x="8595" y="5734"/>
                    <a:pt x="8523" y="5766"/>
                    <a:pt x="8472" y="5846"/>
                  </a:cubicBezTo>
                  <a:cubicBezTo>
                    <a:pt x="8042" y="6532"/>
                    <a:pt x="8079" y="7523"/>
                    <a:pt x="8042" y="8309"/>
                  </a:cubicBezTo>
                  <a:cubicBezTo>
                    <a:pt x="7996" y="9228"/>
                    <a:pt x="7978" y="10150"/>
                    <a:pt x="8001" y="11068"/>
                  </a:cubicBezTo>
                  <a:cubicBezTo>
                    <a:pt x="8045" y="12874"/>
                    <a:pt x="8119" y="14709"/>
                    <a:pt x="8757" y="16414"/>
                  </a:cubicBezTo>
                  <a:lnTo>
                    <a:pt x="8759" y="16423"/>
                  </a:lnTo>
                  <a:cubicBezTo>
                    <a:pt x="8274" y="15699"/>
                    <a:pt x="7798" y="14967"/>
                    <a:pt x="7341" y="14224"/>
                  </a:cubicBezTo>
                  <a:cubicBezTo>
                    <a:pt x="5550" y="11307"/>
                    <a:pt x="3899" y="8318"/>
                    <a:pt x="2469" y="5206"/>
                  </a:cubicBezTo>
                  <a:cubicBezTo>
                    <a:pt x="2096" y="4391"/>
                    <a:pt x="1726" y="3578"/>
                    <a:pt x="1393" y="2743"/>
                  </a:cubicBezTo>
                  <a:cubicBezTo>
                    <a:pt x="1243" y="2364"/>
                    <a:pt x="1045" y="2014"/>
                    <a:pt x="907" y="1629"/>
                  </a:cubicBezTo>
                  <a:cubicBezTo>
                    <a:pt x="750" y="1195"/>
                    <a:pt x="867" y="684"/>
                    <a:pt x="979" y="248"/>
                  </a:cubicBezTo>
                  <a:cubicBezTo>
                    <a:pt x="1019" y="92"/>
                    <a:pt x="893" y="1"/>
                    <a:pt x="7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5"/>
            <p:cNvSpPr/>
            <p:nvPr/>
          </p:nvSpPr>
          <p:spPr>
            <a:xfrm>
              <a:off x="4837059" y="254998"/>
              <a:ext cx="43963" cy="251964"/>
            </a:xfrm>
            <a:custGeom>
              <a:avLst/>
              <a:gdLst/>
              <a:ahLst/>
              <a:cxnLst/>
              <a:rect l="l" t="t" r="r" b="b"/>
              <a:pathLst>
                <a:path w="2969" h="17016" extrusionOk="0">
                  <a:moveTo>
                    <a:pt x="1333" y="0"/>
                  </a:moveTo>
                  <a:cubicBezTo>
                    <a:pt x="1008" y="0"/>
                    <a:pt x="679" y="141"/>
                    <a:pt x="485" y="401"/>
                  </a:cubicBezTo>
                  <a:cubicBezTo>
                    <a:pt x="23" y="1018"/>
                    <a:pt x="72" y="1736"/>
                    <a:pt x="40" y="2471"/>
                  </a:cubicBezTo>
                  <a:cubicBezTo>
                    <a:pt x="12" y="3177"/>
                    <a:pt x="0" y="3895"/>
                    <a:pt x="29" y="4601"/>
                  </a:cubicBezTo>
                  <a:cubicBezTo>
                    <a:pt x="86" y="5919"/>
                    <a:pt x="184" y="7239"/>
                    <a:pt x="276" y="8554"/>
                  </a:cubicBezTo>
                  <a:cubicBezTo>
                    <a:pt x="362" y="9843"/>
                    <a:pt x="480" y="11129"/>
                    <a:pt x="626" y="12413"/>
                  </a:cubicBezTo>
                  <a:cubicBezTo>
                    <a:pt x="784" y="13765"/>
                    <a:pt x="1074" y="15086"/>
                    <a:pt x="1292" y="16426"/>
                  </a:cubicBezTo>
                  <a:cubicBezTo>
                    <a:pt x="1359" y="16832"/>
                    <a:pt x="1650" y="17016"/>
                    <a:pt x="1949" y="17016"/>
                  </a:cubicBezTo>
                  <a:cubicBezTo>
                    <a:pt x="2319" y="17016"/>
                    <a:pt x="2700" y="16735"/>
                    <a:pt x="2684" y="16243"/>
                  </a:cubicBezTo>
                  <a:cubicBezTo>
                    <a:pt x="2610" y="13805"/>
                    <a:pt x="2670" y="11362"/>
                    <a:pt x="2699" y="8925"/>
                  </a:cubicBezTo>
                  <a:cubicBezTo>
                    <a:pt x="2713" y="7719"/>
                    <a:pt x="2730" y="6516"/>
                    <a:pt x="2753" y="5313"/>
                  </a:cubicBezTo>
                  <a:cubicBezTo>
                    <a:pt x="2765" y="4713"/>
                    <a:pt x="2791" y="4113"/>
                    <a:pt x="2819" y="3513"/>
                  </a:cubicBezTo>
                  <a:cubicBezTo>
                    <a:pt x="2848" y="2884"/>
                    <a:pt x="2963" y="2258"/>
                    <a:pt x="2966" y="1627"/>
                  </a:cubicBezTo>
                  <a:cubicBezTo>
                    <a:pt x="2969" y="1182"/>
                    <a:pt x="2748" y="763"/>
                    <a:pt x="2280" y="674"/>
                  </a:cubicBezTo>
                  <a:cubicBezTo>
                    <a:pt x="2234" y="576"/>
                    <a:pt x="2182" y="484"/>
                    <a:pt x="2125" y="395"/>
                  </a:cubicBezTo>
                  <a:cubicBezTo>
                    <a:pt x="1943" y="126"/>
                    <a:pt x="1640" y="0"/>
                    <a:pt x="13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5"/>
            <p:cNvSpPr/>
            <p:nvPr/>
          </p:nvSpPr>
          <p:spPr>
            <a:xfrm>
              <a:off x="4702775" y="307799"/>
              <a:ext cx="78731" cy="270489"/>
            </a:xfrm>
            <a:custGeom>
              <a:avLst/>
              <a:gdLst/>
              <a:ahLst/>
              <a:cxnLst/>
              <a:rect l="l" t="t" r="r" b="b"/>
              <a:pathLst>
                <a:path w="5317" h="18267" extrusionOk="0">
                  <a:moveTo>
                    <a:pt x="1635" y="1"/>
                  </a:moveTo>
                  <a:cubicBezTo>
                    <a:pt x="940" y="1"/>
                    <a:pt x="316" y="525"/>
                    <a:pt x="215" y="1227"/>
                  </a:cubicBezTo>
                  <a:cubicBezTo>
                    <a:pt x="0" y="2760"/>
                    <a:pt x="190" y="4293"/>
                    <a:pt x="396" y="5821"/>
                  </a:cubicBezTo>
                  <a:cubicBezTo>
                    <a:pt x="597" y="7311"/>
                    <a:pt x="813" y="8798"/>
                    <a:pt x="1160" y="10265"/>
                  </a:cubicBezTo>
                  <a:cubicBezTo>
                    <a:pt x="1504" y="11718"/>
                    <a:pt x="2024" y="13133"/>
                    <a:pt x="2515" y="14543"/>
                  </a:cubicBezTo>
                  <a:cubicBezTo>
                    <a:pt x="2759" y="15234"/>
                    <a:pt x="3012" y="15932"/>
                    <a:pt x="3319" y="16601"/>
                  </a:cubicBezTo>
                  <a:cubicBezTo>
                    <a:pt x="3594" y="17201"/>
                    <a:pt x="3988" y="17993"/>
                    <a:pt x="4648" y="18243"/>
                  </a:cubicBezTo>
                  <a:cubicBezTo>
                    <a:pt x="4691" y="18259"/>
                    <a:pt x="4738" y="18267"/>
                    <a:pt x="4787" y="18267"/>
                  </a:cubicBezTo>
                  <a:cubicBezTo>
                    <a:pt x="4936" y="18267"/>
                    <a:pt x="5093" y="18193"/>
                    <a:pt x="5136" y="18042"/>
                  </a:cubicBezTo>
                  <a:cubicBezTo>
                    <a:pt x="5317" y="17408"/>
                    <a:pt x="5064" y="16739"/>
                    <a:pt x="4835" y="16147"/>
                  </a:cubicBezTo>
                  <a:cubicBezTo>
                    <a:pt x="4579" y="15487"/>
                    <a:pt x="4301" y="14838"/>
                    <a:pt x="4065" y="14169"/>
                  </a:cubicBezTo>
                  <a:cubicBezTo>
                    <a:pt x="3580" y="12806"/>
                    <a:pt x="3336" y="11428"/>
                    <a:pt x="3103" y="10007"/>
                  </a:cubicBezTo>
                  <a:cubicBezTo>
                    <a:pt x="2882" y="8663"/>
                    <a:pt x="2696" y="7276"/>
                    <a:pt x="2727" y="5913"/>
                  </a:cubicBezTo>
                  <a:cubicBezTo>
                    <a:pt x="2759" y="4474"/>
                    <a:pt x="3000" y="3053"/>
                    <a:pt x="3032" y="1615"/>
                  </a:cubicBezTo>
                  <a:cubicBezTo>
                    <a:pt x="3049" y="848"/>
                    <a:pt x="2641" y="125"/>
                    <a:pt x="1820" y="13"/>
                  </a:cubicBezTo>
                  <a:cubicBezTo>
                    <a:pt x="1758" y="5"/>
                    <a:pt x="1697" y="1"/>
                    <a:pt x="16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5"/>
            <p:cNvSpPr/>
            <p:nvPr/>
          </p:nvSpPr>
          <p:spPr>
            <a:xfrm>
              <a:off x="4966841" y="308243"/>
              <a:ext cx="105607" cy="331066"/>
            </a:xfrm>
            <a:custGeom>
              <a:avLst/>
              <a:gdLst/>
              <a:ahLst/>
              <a:cxnLst/>
              <a:rect l="l" t="t" r="r" b="b"/>
              <a:pathLst>
                <a:path w="7132" h="22358" extrusionOk="0">
                  <a:moveTo>
                    <a:pt x="6305" y="0"/>
                  </a:moveTo>
                  <a:cubicBezTo>
                    <a:pt x="6046" y="0"/>
                    <a:pt x="5824" y="129"/>
                    <a:pt x="5567" y="267"/>
                  </a:cubicBezTo>
                  <a:cubicBezTo>
                    <a:pt x="5156" y="488"/>
                    <a:pt x="4823" y="798"/>
                    <a:pt x="4476" y="1105"/>
                  </a:cubicBezTo>
                  <a:cubicBezTo>
                    <a:pt x="3732" y="1766"/>
                    <a:pt x="3276" y="2541"/>
                    <a:pt x="2799" y="3402"/>
                  </a:cubicBezTo>
                  <a:cubicBezTo>
                    <a:pt x="2027" y="4797"/>
                    <a:pt x="1556" y="6351"/>
                    <a:pt x="1303" y="7924"/>
                  </a:cubicBezTo>
                  <a:cubicBezTo>
                    <a:pt x="810" y="10981"/>
                    <a:pt x="261" y="14002"/>
                    <a:pt x="167" y="17108"/>
                  </a:cubicBezTo>
                  <a:cubicBezTo>
                    <a:pt x="112" y="18856"/>
                    <a:pt x="0" y="20719"/>
                    <a:pt x="1002" y="22244"/>
                  </a:cubicBezTo>
                  <a:cubicBezTo>
                    <a:pt x="1054" y="22324"/>
                    <a:pt x="1130" y="22358"/>
                    <a:pt x="1207" y="22358"/>
                  </a:cubicBezTo>
                  <a:cubicBezTo>
                    <a:pt x="1322" y="22358"/>
                    <a:pt x="1441" y="22284"/>
                    <a:pt x="1496" y="22178"/>
                  </a:cubicBezTo>
                  <a:cubicBezTo>
                    <a:pt x="2196" y="20829"/>
                    <a:pt x="2116" y="19341"/>
                    <a:pt x="2145" y="17866"/>
                  </a:cubicBezTo>
                  <a:cubicBezTo>
                    <a:pt x="2168" y="16336"/>
                    <a:pt x="2274" y="14811"/>
                    <a:pt x="2463" y="13292"/>
                  </a:cubicBezTo>
                  <a:cubicBezTo>
                    <a:pt x="2647" y="11851"/>
                    <a:pt x="2908" y="10430"/>
                    <a:pt x="3459" y="9081"/>
                  </a:cubicBezTo>
                  <a:cubicBezTo>
                    <a:pt x="4028" y="7688"/>
                    <a:pt x="4751" y="6362"/>
                    <a:pt x="5403" y="5010"/>
                  </a:cubicBezTo>
                  <a:cubicBezTo>
                    <a:pt x="5782" y="4229"/>
                    <a:pt x="6238" y="3488"/>
                    <a:pt x="6505" y="2662"/>
                  </a:cubicBezTo>
                  <a:cubicBezTo>
                    <a:pt x="6660" y="2185"/>
                    <a:pt x="6864" y="1728"/>
                    <a:pt x="6939" y="1235"/>
                  </a:cubicBezTo>
                  <a:cubicBezTo>
                    <a:pt x="7002" y="830"/>
                    <a:pt x="7131" y="256"/>
                    <a:pt x="6615" y="60"/>
                  </a:cubicBezTo>
                  <a:cubicBezTo>
                    <a:pt x="6504" y="18"/>
                    <a:pt x="6402" y="0"/>
                    <a:pt x="63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5"/>
            <p:cNvSpPr/>
            <p:nvPr/>
          </p:nvSpPr>
          <p:spPr>
            <a:xfrm>
              <a:off x="4557090" y="407642"/>
              <a:ext cx="176520" cy="274664"/>
            </a:xfrm>
            <a:custGeom>
              <a:avLst/>
              <a:gdLst/>
              <a:ahLst/>
              <a:cxnLst/>
              <a:rect l="l" t="t" r="r" b="b"/>
              <a:pathLst>
                <a:path w="11921" h="18549" extrusionOk="0">
                  <a:moveTo>
                    <a:pt x="1502" y="0"/>
                  </a:moveTo>
                  <a:cubicBezTo>
                    <a:pt x="862" y="0"/>
                    <a:pt x="222" y="456"/>
                    <a:pt x="95" y="1168"/>
                  </a:cubicBezTo>
                  <a:cubicBezTo>
                    <a:pt x="0" y="1713"/>
                    <a:pt x="201" y="2362"/>
                    <a:pt x="382" y="2882"/>
                  </a:cubicBezTo>
                  <a:cubicBezTo>
                    <a:pt x="526" y="3295"/>
                    <a:pt x="704" y="3703"/>
                    <a:pt x="870" y="4110"/>
                  </a:cubicBezTo>
                  <a:cubicBezTo>
                    <a:pt x="1186" y="4874"/>
                    <a:pt x="1577" y="5612"/>
                    <a:pt x="1918" y="6367"/>
                  </a:cubicBezTo>
                  <a:cubicBezTo>
                    <a:pt x="2659" y="8001"/>
                    <a:pt x="3523" y="9571"/>
                    <a:pt x="4508" y="11070"/>
                  </a:cubicBezTo>
                  <a:cubicBezTo>
                    <a:pt x="5455" y="12525"/>
                    <a:pt x="6506" y="13909"/>
                    <a:pt x="7654" y="15212"/>
                  </a:cubicBezTo>
                  <a:cubicBezTo>
                    <a:pt x="8240" y="15870"/>
                    <a:pt x="8834" y="16550"/>
                    <a:pt x="9509" y="17121"/>
                  </a:cubicBezTo>
                  <a:cubicBezTo>
                    <a:pt x="9845" y="17406"/>
                    <a:pt x="10218" y="17647"/>
                    <a:pt x="10580" y="17891"/>
                  </a:cubicBezTo>
                  <a:cubicBezTo>
                    <a:pt x="10910" y="18118"/>
                    <a:pt x="11240" y="18379"/>
                    <a:pt x="11610" y="18531"/>
                  </a:cubicBezTo>
                  <a:cubicBezTo>
                    <a:pt x="11638" y="18543"/>
                    <a:pt x="11665" y="18549"/>
                    <a:pt x="11691" y="18549"/>
                  </a:cubicBezTo>
                  <a:cubicBezTo>
                    <a:pt x="11825" y="18549"/>
                    <a:pt x="11921" y="18401"/>
                    <a:pt x="11877" y="18264"/>
                  </a:cubicBezTo>
                  <a:cubicBezTo>
                    <a:pt x="11633" y="17529"/>
                    <a:pt x="11131" y="16783"/>
                    <a:pt x="10735" y="16117"/>
                  </a:cubicBezTo>
                  <a:cubicBezTo>
                    <a:pt x="10304" y="15396"/>
                    <a:pt x="9764" y="14741"/>
                    <a:pt x="9271" y="14061"/>
                  </a:cubicBezTo>
                  <a:cubicBezTo>
                    <a:pt x="8263" y="12677"/>
                    <a:pt x="7270" y="11293"/>
                    <a:pt x="6374" y="9832"/>
                  </a:cubicBezTo>
                  <a:cubicBezTo>
                    <a:pt x="5524" y="8446"/>
                    <a:pt x="4752" y="7022"/>
                    <a:pt x="4103" y="5532"/>
                  </a:cubicBezTo>
                  <a:cubicBezTo>
                    <a:pt x="3793" y="4814"/>
                    <a:pt x="3569" y="4024"/>
                    <a:pt x="3388" y="3338"/>
                  </a:cubicBezTo>
                  <a:cubicBezTo>
                    <a:pt x="3282" y="2939"/>
                    <a:pt x="3210" y="2537"/>
                    <a:pt x="3121" y="2135"/>
                  </a:cubicBezTo>
                  <a:cubicBezTo>
                    <a:pt x="3018" y="1676"/>
                    <a:pt x="2894" y="998"/>
                    <a:pt x="2527" y="516"/>
                  </a:cubicBezTo>
                  <a:cubicBezTo>
                    <a:pt x="2255" y="158"/>
                    <a:pt x="1879" y="0"/>
                    <a:pt x="1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5"/>
            <p:cNvSpPr/>
            <p:nvPr/>
          </p:nvSpPr>
          <p:spPr>
            <a:xfrm>
              <a:off x="4495301" y="626324"/>
              <a:ext cx="201323" cy="276634"/>
            </a:xfrm>
            <a:custGeom>
              <a:avLst/>
              <a:gdLst/>
              <a:ahLst/>
              <a:cxnLst/>
              <a:rect l="l" t="t" r="r" b="b"/>
              <a:pathLst>
                <a:path w="13596" h="18682" extrusionOk="0">
                  <a:moveTo>
                    <a:pt x="1450" y="1"/>
                  </a:moveTo>
                  <a:cubicBezTo>
                    <a:pt x="724" y="1"/>
                    <a:pt x="0" y="673"/>
                    <a:pt x="126" y="1460"/>
                  </a:cubicBezTo>
                  <a:cubicBezTo>
                    <a:pt x="252" y="2249"/>
                    <a:pt x="628" y="2875"/>
                    <a:pt x="1018" y="3564"/>
                  </a:cubicBezTo>
                  <a:cubicBezTo>
                    <a:pt x="1386" y="4216"/>
                    <a:pt x="1756" y="4862"/>
                    <a:pt x="2129" y="5508"/>
                  </a:cubicBezTo>
                  <a:cubicBezTo>
                    <a:pt x="2876" y="6799"/>
                    <a:pt x="3688" y="8043"/>
                    <a:pt x="4512" y="9283"/>
                  </a:cubicBezTo>
                  <a:cubicBezTo>
                    <a:pt x="6100" y="11677"/>
                    <a:pt x="7931" y="13876"/>
                    <a:pt x="9556" y="16242"/>
                  </a:cubicBezTo>
                  <a:cubicBezTo>
                    <a:pt x="9924" y="16776"/>
                    <a:pt x="10306" y="17301"/>
                    <a:pt x="10708" y="17809"/>
                  </a:cubicBezTo>
                  <a:cubicBezTo>
                    <a:pt x="11042" y="18229"/>
                    <a:pt x="11451" y="18681"/>
                    <a:pt x="12015" y="18681"/>
                  </a:cubicBezTo>
                  <a:cubicBezTo>
                    <a:pt x="12076" y="18681"/>
                    <a:pt x="12139" y="18676"/>
                    <a:pt x="12203" y="18665"/>
                  </a:cubicBezTo>
                  <a:cubicBezTo>
                    <a:pt x="13596" y="18421"/>
                    <a:pt x="13418" y="16517"/>
                    <a:pt x="13022" y="15582"/>
                  </a:cubicBezTo>
                  <a:cubicBezTo>
                    <a:pt x="12462" y="14272"/>
                    <a:pt x="11560" y="13081"/>
                    <a:pt x="10745" y="11921"/>
                  </a:cubicBezTo>
                  <a:cubicBezTo>
                    <a:pt x="9907" y="10727"/>
                    <a:pt x="9071" y="9527"/>
                    <a:pt x="8221" y="8338"/>
                  </a:cubicBezTo>
                  <a:cubicBezTo>
                    <a:pt x="7263" y="6998"/>
                    <a:pt x="6330" y="5631"/>
                    <a:pt x="5333" y="4316"/>
                  </a:cubicBezTo>
                  <a:cubicBezTo>
                    <a:pt x="4837" y="3659"/>
                    <a:pt x="4297" y="3030"/>
                    <a:pt x="3743" y="2421"/>
                  </a:cubicBezTo>
                  <a:cubicBezTo>
                    <a:pt x="3680" y="2352"/>
                    <a:pt x="3622" y="2281"/>
                    <a:pt x="3562" y="2212"/>
                  </a:cubicBezTo>
                  <a:cubicBezTo>
                    <a:pt x="3407" y="1933"/>
                    <a:pt x="3249" y="1655"/>
                    <a:pt x="3085" y="1382"/>
                  </a:cubicBezTo>
                  <a:cubicBezTo>
                    <a:pt x="2991" y="1224"/>
                    <a:pt x="2896" y="1061"/>
                    <a:pt x="2795" y="905"/>
                  </a:cubicBezTo>
                  <a:cubicBezTo>
                    <a:pt x="2623" y="647"/>
                    <a:pt x="2408" y="475"/>
                    <a:pt x="2178" y="274"/>
                  </a:cubicBezTo>
                  <a:cubicBezTo>
                    <a:pt x="1960" y="84"/>
                    <a:pt x="1704" y="1"/>
                    <a:pt x="14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5"/>
            <p:cNvSpPr/>
            <p:nvPr/>
          </p:nvSpPr>
          <p:spPr>
            <a:xfrm>
              <a:off x="4406652" y="720377"/>
              <a:ext cx="173485" cy="216249"/>
            </a:xfrm>
            <a:custGeom>
              <a:avLst/>
              <a:gdLst/>
              <a:ahLst/>
              <a:cxnLst/>
              <a:rect l="l" t="t" r="r" b="b"/>
              <a:pathLst>
                <a:path w="11716" h="14604" extrusionOk="0">
                  <a:moveTo>
                    <a:pt x="1094" y="1"/>
                  </a:moveTo>
                  <a:cubicBezTo>
                    <a:pt x="675" y="1"/>
                    <a:pt x="267" y="264"/>
                    <a:pt x="161" y="821"/>
                  </a:cubicBezTo>
                  <a:cubicBezTo>
                    <a:pt x="15" y="1590"/>
                    <a:pt x="0" y="2606"/>
                    <a:pt x="308" y="3344"/>
                  </a:cubicBezTo>
                  <a:cubicBezTo>
                    <a:pt x="621" y="4091"/>
                    <a:pt x="1264" y="4559"/>
                    <a:pt x="1769" y="5170"/>
                  </a:cubicBezTo>
                  <a:cubicBezTo>
                    <a:pt x="2725" y="6330"/>
                    <a:pt x="3727" y="7450"/>
                    <a:pt x="4700" y="8595"/>
                  </a:cubicBezTo>
                  <a:cubicBezTo>
                    <a:pt x="5673" y="9741"/>
                    <a:pt x="6655" y="10886"/>
                    <a:pt x="7694" y="11963"/>
                  </a:cubicBezTo>
                  <a:cubicBezTo>
                    <a:pt x="8197" y="12482"/>
                    <a:pt x="8731" y="13065"/>
                    <a:pt x="9331" y="13467"/>
                  </a:cubicBezTo>
                  <a:cubicBezTo>
                    <a:pt x="9635" y="13668"/>
                    <a:pt x="9945" y="13806"/>
                    <a:pt x="10261" y="13969"/>
                  </a:cubicBezTo>
                  <a:cubicBezTo>
                    <a:pt x="10603" y="14142"/>
                    <a:pt x="10930" y="14389"/>
                    <a:pt x="11266" y="14578"/>
                  </a:cubicBezTo>
                  <a:cubicBezTo>
                    <a:pt x="11297" y="14595"/>
                    <a:pt x="11330" y="14603"/>
                    <a:pt x="11363" y="14603"/>
                  </a:cubicBezTo>
                  <a:cubicBezTo>
                    <a:pt x="11538" y="14603"/>
                    <a:pt x="11715" y="14386"/>
                    <a:pt x="11619" y="14219"/>
                  </a:cubicBezTo>
                  <a:cubicBezTo>
                    <a:pt x="11280" y="13631"/>
                    <a:pt x="10982" y="13036"/>
                    <a:pt x="10640" y="12451"/>
                  </a:cubicBezTo>
                  <a:cubicBezTo>
                    <a:pt x="10287" y="11848"/>
                    <a:pt x="9805" y="11320"/>
                    <a:pt x="9351" y="10788"/>
                  </a:cubicBezTo>
                  <a:cubicBezTo>
                    <a:pt x="8432" y="9718"/>
                    <a:pt x="7485" y="8675"/>
                    <a:pt x="6592" y="7582"/>
                  </a:cubicBezTo>
                  <a:cubicBezTo>
                    <a:pt x="5716" y="6508"/>
                    <a:pt x="4913" y="5388"/>
                    <a:pt x="4134" y="4243"/>
                  </a:cubicBezTo>
                  <a:cubicBezTo>
                    <a:pt x="3931" y="3947"/>
                    <a:pt x="3710" y="3654"/>
                    <a:pt x="3529" y="3347"/>
                  </a:cubicBezTo>
                  <a:cubicBezTo>
                    <a:pt x="3348" y="3043"/>
                    <a:pt x="3328" y="2862"/>
                    <a:pt x="3170" y="2517"/>
                  </a:cubicBezTo>
                  <a:cubicBezTo>
                    <a:pt x="2886" y="1914"/>
                    <a:pt x="2263" y="1481"/>
                    <a:pt x="2108" y="826"/>
                  </a:cubicBezTo>
                  <a:cubicBezTo>
                    <a:pt x="1979" y="287"/>
                    <a:pt x="1530" y="1"/>
                    <a:pt x="10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5"/>
            <p:cNvSpPr/>
            <p:nvPr/>
          </p:nvSpPr>
          <p:spPr>
            <a:xfrm>
              <a:off x="4314435" y="920624"/>
              <a:ext cx="207690" cy="127596"/>
            </a:xfrm>
            <a:custGeom>
              <a:avLst/>
              <a:gdLst/>
              <a:ahLst/>
              <a:cxnLst/>
              <a:rect l="l" t="t" r="r" b="b"/>
              <a:pathLst>
                <a:path w="14026" h="8617" extrusionOk="0">
                  <a:moveTo>
                    <a:pt x="1738" y="0"/>
                  </a:moveTo>
                  <a:cubicBezTo>
                    <a:pt x="670" y="0"/>
                    <a:pt x="1" y="1211"/>
                    <a:pt x="481" y="2159"/>
                  </a:cubicBezTo>
                  <a:cubicBezTo>
                    <a:pt x="481" y="2179"/>
                    <a:pt x="487" y="2205"/>
                    <a:pt x="492" y="2234"/>
                  </a:cubicBezTo>
                  <a:cubicBezTo>
                    <a:pt x="309" y="2547"/>
                    <a:pt x="297" y="2969"/>
                    <a:pt x="527" y="3334"/>
                  </a:cubicBezTo>
                  <a:cubicBezTo>
                    <a:pt x="1104" y="4261"/>
                    <a:pt x="2404" y="4709"/>
                    <a:pt x="3366" y="5168"/>
                  </a:cubicBezTo>
                  <a:cubicBezTo>
                    <a:pt x="4359" y="5645"/>
                    <a:pt x="5376" y="6058"/>
                    <a:pt x="6412" y="6437"/>
                  </a:cubicBezTo>
                  <a:cubicBezTo>
                    <a:pt x="7420" y="6807"/>
                    <a:pt x="8416" y="7203"/>
                    <a:pt x="9435" y="7545"/>
                  </a:cubicBezTo>
                  <a:cubicBezTo>
                    <a:pt x="10472" y="7895"/>
                    <a:pt x="11568" y="8122"/>
                    <a:pt x="12579" y="8541"/>
                  </a:cubicBezTo>
                  <a:cubicBezTo>
                    <a:pt x="12703" y="8594"/>
                    <a:pt x="12822" y="8617"/>
                    <a:pt x="12932" y="8617"/>
                  </a:cubicBezTo>
                  <a:cubicBezTo>
                    <a:pt x="13648" y="8617"/>
                    <a:pt x="14025" y="7630"/>
                    <a:pt x="13426" y="7086"/>
                  </a:cubicBezTo>
                  <a:cubicBezTo>
                    <a:pt x="12636" y="6368"/>
                    <a:pt x="11631" y="5846"/>
                    <a:pt x="10724" y="5291"/>
                  </a:cubicBezTo>
                  <a:cubicBezTo>
                    <a:pt x="9785" y="4717"/>
                    <a:pt x="8835" y="4157"/>
                    <a:pt x="7876" y="3609"/>
                  </a:cubicBezTo>
                  <a:cubicBezTo>
                    <a:pt x="6986" y="3101"/>
                    <a:pt x="6082" y="2599"/>
                    <a:pt x="5218" y="2047"/>
                  </a:cubicBezTo>
                  <a:cubicBezTo>
                    <a:pt x="4225" y="1416"/>
                    <a:pt x="3435" y="549"/>
                    <a:pt x="2321" y="115"/>
                  </a:cubicBezTo>
                  <a:cubicBezTo>
                    <a:pt x="2118" y="36"/>
                    <a:pt x="1922" y="0"/>
                    <a:pt x="17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5"/>
            <p:cNvSpPr/>
            <p:nvPr/>
          </p:nvSpPr>
          <p:spPr>
            <a:xfrm>
              <a:off x="4306157" y="1045313"/>
              <a:ext cx="227147" cy="73697"/>
            </a:xfrm>
            <a:custGeom>
              <a:avLst/>
              <a:gdLst/>
              <a:ahLst/>
              <a:cxnLst/>
              <a:rect l="l" t="t" r="r" b="b"/>
              <a:pathLst>
                <a:path w="15340" h="4977" extrusionOk="0">
                  <a:moveTo>
                    <a:pt x="1784" y="1"/>
                  </a:moveTo>
                  <a:cubicBezTo>
                    <a:pt x="1562" y="1"/>
                    <a:pt x="1330" y="40"/>
                    <a:pt x="1074" y="135"/>
                  </a:cubicBezTo>
                  <a:cubicBezTo>
                    <a:pt x="1" y="537"/>
                    <a:pt x="44" y="1872"/>
                    <a:pt x="767" y="2549"/>
                  </a:cubicBezTo>
                  <a:cubicBezTo>
                    <a:pt x="1321" y="3063"/>
                    <a:pt x="1982" y="2983"/>
                    <a:pt x="2668" y="3006"/>
                  </a:cubicBezTo>
                  <a:cubicBezTo>
                    <a:pt x="3207" y="3026"/>
                    <a:pt x="3753" y="3138"/>
                    <a:pt x="4287" y="3215"/>
                  </a:cubicBezTo>
                  <a:cubicBezTo>
                    <a:pt x="5363" y="3367"/>
                    <a:pt x="6431" y="3608"/>
                    <a:pt x="7499" y="3821"/>
                  </a:cubicBezTo>
                  <a:cubicBezTo>
                    <a:pt x="8539" y="4025"/>
                    <a:pt x="9578" y="4226"/>
                    <a:pt x="10617" y="4421"/>
                  </a:cubicBezTo>
                  <a:cubicBezTo>
                    <a:pt x="11154" y="4519"/>
                    <a:pt x="11691" y="4619"/>
                    <a:pt x="12225" y="4722"/>
                  </a:cubicBezTo>
                  <a:cubicBezTo>
                    <a:pt x="12675" y="4811"/>
                    <a:pt x="13184" y="4977"/>
                    <a:pt x="13661" y="4977"/>
                  </a:cubicBezTo>
                  <a:cubicBezTo>
                    <a:pt x="13787" y="4977"/>
                    <a:pt x="13911" y="4965"/>
                    <a:pt x="14031" y="4938"/>
                  </a:cubicBezTo>
                  <a:cubicBezTo>
                    <a:pt x="14866" y="4745"/>
                    <a:pt x="15340" y="3626"/>
                    <a:pt x="14536" y="3049"/>
                  </a:cubicBezTo>
                  <a:cubicBezTo>
                    <a:pt x="14034" y="2690"/>
                    <a:pt x="13413" y="2632"/>
                    <a:pt x="12822" y="2509"/>
                  </a:cubicBezTo>
                  <a:cubicBezTo>
                    <a:pt x="12285" y="2400"/>
                    <a:pt x="11751" y="2288"/>
                    <a:pt x="11220" y="2173"/>
                  </a:cubicBezTo>
                  <a:cubicBezTo>
                    <a:pt x="10121" y="1938"/>
                    <a:pt x="9021" y="1708"/>
                    <a:pt x="7921" y="1481"/>
                  </a:cubicBezTo>
                  <a:cubicBezTo>
                    <a:pt x="6853" y="1266"/>
                    <a:pt x="5771" y="1079"/>
                    <a:pt x="4718" y="806"/>
                  </a:cubicBezTo>
                  <a:cubicBezTo>
                    <a:pt x="4238" y="683"/>
                    <a:pt x="3744" y="583"/>
                    <a:pt x="3282" y="407"/>
                  </a:cubicBezTo>
                  <a:cubicBezTo>
                    <a:pt x="2742" y="205"/>
                    <a:pt x="2292" y="1"/>
                    <a:pt x="17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5"/>
            <p:cNvSpPr/>
            <p:nvPr/>
          </p:nvSpPr>
          <p:spPr>
            <a:xfrm>
              <a:off x="4337652" y="1190020"/>
              <a:ext cx="181718" cy="39566"/>
            </a:xfrm>
            <a:custGeom>
              <a:avLst/>
              <a:gdLst/>
              <a:ahLst/>
              <a:cxnLst/>
              <a:rect l="l" t="t" r="r" b="b"/>
              <a:pathLst>
                <a:path w="12272" h="2672" extrusionOk="0">
                  <a:moveTo>
                    <a:pt x="1472" y="0"/>
                  </a:moveTo>
                  <a:cubicBezTo>
                    <a:pt x="805" y="0"/>
                    <a:pt x="189" y="404"/>
                    <a:pt x="93" y="1107"/>
                  </a:cubicBezTo>
                  <a:cubicBezTo>
                    <a:pt x="1" y="1779"/>
                    <a:pt x="500" y="2500"/>
                    <a:pt x="1198" y="2566"/>
                  </a:cubicBezTo>
                  <a:cubicBezTo>
                    <a:pt x="2045" y="2649"/>
                    <a:pt x="2901" y="2672"/>
                    <a:pt x="3757" y="2672"/>
                  </a:cubicBezTo>
                  <a:cubicBezTo>
                    <a:pt x="4653" y="2672"/>
                    <a:pt x="5549" y="2646"/>
                    <a:pt x="6437" y="2638"/>
                  </a:cubicBezTo>
                  <a:cubicBezTo>
                    <a:pt x="6928" y="2632"/>
                    <a:pt x="7419" y="2631"/>
                    <a:pt x="7910" y="2631"/>
                  </a:cubicBezTo>
                  <a:cubicBezTo>
                    <a:pt x="8238" y="2631"/>
                    <a:pt x="8565" y="2632"/>
                    <a:pt x="8892" y="2632"/>
                  </a:cubicBezTo>
                  <a:cubicBezTo>
                    <a:pt x="9334" y="2632"/>
                    <a:pt x="9776" y="2638"/>
                    <a:pt x="10221" y="2638"/>
                  </a:cubicBezTo>
                  <a:cubicBezTo>
                    <a:pt x="10297" y="2638"/>
                    <a:pt x="10373" y="2638"/>
                    <a:pt x="10449" y="2638"/>
                  </a:cubicBezTo>
                  <a:cubicBezTo>
                    <a:pt x="10836" y="2638"/>
                    <a:pt x="11218" y="2622"/>
                    <a:pt x="11571" y="2425"/>
                  </a:cubicBezTo>
                  <a:cubicBezTo>
                    <a:pt x="12257" y="2035"/>
                    <a:pt x="12271" y="1162"/>
                    <a:pt x="11565" y="783"/>
                  </a:cubicBezTo>
                  <a:cubicBezTo>
                    <a:pt x="11206" y="589"/>
                    <a:pt x="10775" y="543"/>
                    <a:pt x="10335" y="543"/>
                  </a:cubicBezTo>
                  <a:cubicBezTo>
                    <a:pt x="9941" y="543"/>
                    <a:pt x="9540" y="580"/>
                    <a:pt x="9179" y="580"/>
                  </a:cubicBezTo>
                  <a:cubicBezTo>
                    <a:pt x="9149" y="580"/>
                    <a:pt x="9119" y="580"/>
                    <a:pt x="9090" y="579"/>
                  </a:cubicBezTo>
                  <a:cubicBezTo>
                    <a:pt x="8238" y="568"/>
                    <a:pt x="7388" y="536"/>
                    <a:pt x="6538" y="473"/>
                  </a:cubicBezTo>
                  <a:cubicBezTo>
                    <a:pt x="4879" y="350"/>
                    <a:pt x="3216" y="91"/>
                    <a:pt x="1554" y="2"/>
                  </a:cubicBezTo>
                  <a:cubicBezTo>
                    <a:pt x="1527" y="1"/>
                    <a:pt x="1500" y="0"/>
                    <a:pt x="14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5"/>
            <p:cNvSpPr/>
            <p:nvPr/>
          </p:nvSpPr>
          <p:spPr>
            <a:xfrm>
              <a:off x="3697668" y="854349"/>
              <a:ext cx="635020" cy="548026"/>
            </a:xfrm>
            <a:custGeom>
              <a:avLst/>
              <a:gdLst/>
              <a:ahLst/>
              <a:cxnLst/>
              <a:rect l="l" t="t" r="r" b="b"/>
              <a:pathLst>
                <a:path w="42885" h="37010" extrusionOk="0">
                  <a:moveTo>
                    <a:pt x="3664" y="0"/>
                  </a:moveTo>
                  <a:cubicBezTo>
                    <a:pt x="3286" y="0"/>
                    <a:pt x="2896" y="376"/>
                    <a:pt x="3105" y="790"/>
                  </a:cubicBezTo>
                  <a:cubicBezTo>
                    <a:pt x="4116" y="2785"/>
                    <a:pt x="5063" y="4809"/>
                    <a:pt x="6039" y="6822"/>
                  </a:cubicBezTo>
                  <a:cubicBezTo>
                    <a:pt x="5565" y="6259"/>
                    <a:pt x="5152" y="5628"/>
                    <a:pt x="4747" y="5039"/>
                  </a:cubicBezTo>
                  <a:cubicBezTo>
                    <a:pt x="3800" y="3664"/>
                    <a:pt x="2715" y="2211"/>
                    <a:pt x="1038" y="1726"/>
                  </a:cubicBezTo>
                  <a:cubicBezTo>
                    <a:pt x="963" y="1704"/>
                    <a:pt x="889" y="1694"/>
                    <a:pt x="818" y="1694"/>
                  </a:cubicBezTo>
                  <a:cubicBezTo>
                    <a:pt x="352" y="1694"/>
                    <a:pt x="1" y="2126"/>
                    <a:pt x="183" y="2579"/>
                  </a:cubicBezTo>
                  <a:cubicBezTo>
                    <a:pt x="85" y="4474"/>
                    <a:pt x="1615" y="5926"/>
                    <a:pt x="2583" y="7419"/>
                  </a:cubicBezTo>
                  <a:cubicBezTo>
                    <a:pt x="3616" y="9015"/>
                    <a:pt x="4440" y="10738"/>
                    <a:pt x="5221" y="12469"/>
                  </a:cubicBezTo>
                  <a:cubicBezTo>
                    <a:pt x="6806" y="15980"/>
                    <a:pt x="8100" y="19692"/>
                    <a:pt x="10242" y="22916"/>
                  </a:cubicBezTo>
                  <a:cubicBezTo>
                    <a:pt x="11284" y="24489"/>
                    <a:pt x="12576" y="25870"/>
                    <a:pt x="14135" y="26935"/>
                  </a:cubicBezTo>
                  <a:cubicBezTo>
                    <a:pt x="15680" y="27998"/>
                    <a:pt x="17394" y="28784"/>
                    <a:pt x="19142" y="29445"/>
                  </a:cubicBezTo>
                  <a:cubicBezTo>
                    <a:pt x="22642" y="30762"/>
                    <a:pt x="26282" y="31652"/>
                    <a:pt x="29879" y="32646"/>
                  </a:cubicBezTo>
                  <a:cubicBezTo>
                    <a:pt x="30864" y="32918"/>
                    <a:pt x="31846" y="33200"/>
                    <a:pt x="32822" y="33498"/>
                  </a:cubicBezTo>
                  <a:cubicBezTo>
                    <a:pt x="35753" y="34891"/>
                    <a:pt x="38799" y="36102"/>
                    <a:pt x="41911" y="36986"/>
                  </a:cubicBezTo>
                  <a:cubicBezTo>
                    <a:pt x="41966" y="37002"/>
                    <a:pt x="42022" y="37009"/>
                    <a:pt x="42077" y="37009"/>
                  </a:cubicBezTo>
                  <a:cubicBezTo>
                    <a:pt x="42505" y="37009"/>
                    <a:pt x="42885" y="36563"/>
                    <a:pt x="42551" y="36148"/>
                  </a:cubicBezTo>
                  <a:cubicBezTo>
                    <a:pt x="41495" y="34828"/>
                    <a:pt x="40171" y="33785"/>
                    <a:pt x="38805" y="32806"/>
                  </a:cubicBezTo>
                  <a:cubicBezTo>
                    <a:pt x="37295" y="31724"/>
                    <a:pt x="35764" y="30673"/>
                    <a:pt x="34214" y="29648"/>
                  </a:cubicBezTo>
                  <a:cubicBezTo>
                    <a:pt x="31171" y="27627"/>
                    <a:pt x="28073" y="25689"/>
                    <a:pt x="25059" y="23622"/>
                  </a:cubicBezTo>
                  <a:cubicBezTo>
                    <a:pt x="22220" y="21679"/>
                    <a:pt x="19435" y="19640"/>
                    <a:pt x="16857" y="17355"/>
                  </a:cubicBezTo>
                  <a:cubicBezTo>
                    <a:pt x="14399" y="15179"/>
                    <a:pt x="12203" y="12776"/>
                    <a:pt x="10182" y="10192"/>
                  </a:cubicBezTo>
                  <a:cubicBezTo>
                    <a:pt x="9008" y="8697"/>
                    <a:pt x="7971" y="7098"/>
                    <a:pt x="7081" y="5418"/>
                  </a:cubicBezTo>
                  <a:cubicBezTo>
                    <a:pt x="6145" y="3647"/>
                    <a:pt x="5250" y="1850"/>
                    <a:pt x="4081" y="216"/>
                  </a:cubicBezTo>
                  <a:cubicBezTo>
                    <a:pt x="3973" y="64"/>
                    <a:pt x="3819" y="0"/>
                    <a:pt x="36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5"/>
            <p:cNvSpPr/>
            <p:nvPr/>
          </p:nvSpPr>
          <p:spPr>
            <a:xfrm>
              <a:off x="3491171" y="553415"/>
              <a:ext cx="166792" cy="252720"/>
            </a:xfrm>
            <a:custGeom>
              <a:avLst/>
              <a:gdLst/>
              <a:ahLst/>
              <a:cxnLst/>
              <a:rect l="l" t="t" r="r" b="b"/>
              <a:pathLst>
                <a:path w="11264" h="17067" extrusionOk="0">
                  <a:moveTo>
                    <a:pt x="773" y="0"/>
                  </a:moveTo>
                  <a:cubicBezTo>
                    <a:pt x="746" y="0"/>
                    <a:pt x="720" y="2"/>
                    <a:pt x="693" y="4"/>
                  </a:cubicBezTo>
                  <a:cubicBezTo>
                    <a:pt x="503" y="19"/>
                    <a:pt x="380" y="96"/>
                    <a:pt x="254" y="231"/>
                  </a:cubicBezTo>
                  <a:lnTo>
                    <a:pt x="199" y="289"/>
                  </a:lnTo>
                  <a:cubicBezTo>
                    <a:pt x="24" y="472"/>
                    <a:pt x="1" y="817"/>
                    <a:pt x="104" y="1035"/>
                  </a:cubicBezTo>
                  <a:cubicBezTo>
                    <a:pt x="2292" y="5726"/>
                    <a:pt x="4988" y="10196"/>
                    <a:pt x="8088" y="14342"/>
                  </a:cubicBezTo>
                  <a:cubicBezTo>
                    <a:pt x="8476" y="14858"/>
                    <a:pt x="8869" y="15372"/>
                    <a:pt x="9268" y="15881"/>
                  </a:cubicBezTo>
                  <a:cubicBezTo>
                    <a:pt x="9618" y="16325"/>
                    <a:pt x="10038" y="16960"/>
                    <a:pt x="10643" y="17058"/>
                  </a:cubicBezTo>
                  <a:cubicBezTo>
                    <a:pt x="10684" y="17064"/>
                    <a:pt x="10722" y="17067"/>
                    <a:pt x="10757" y="17067"/>
                  </a:cubicBezTo>
                  <a:cubicBezTo>
                    <a:pt x="11222" y="17067"/>
                    <a:pt x="11263" y="16550"/>
                    <a:pt x="11146" y="16185"/>
                  </a:cubicBezTo>
                  <a:cubicBezTo>
                    <a:pt x="10950" y="15568"/>
                    <a:pt x="10477" y="15082"/>
                    <a:pt x="10089" y="14574"/>
                  </a:cubicBezTo>
                  <a:cubicBezTo>
                    <a:pt x="8530" y="12507"/>
                    <a:pt x="7072" y="10365"/>
                    <a:pt x="5705" y="8169"/>
                  </a:cubicBezTo>
                  <a:cubicBezTo>
                    <a:pt x="4155" y="5677"/>
                    <a:pt x="2763" y="3091"/>
                    <a:pt x="1479" y="452"/>
                  </a:cubicBezTo>
                  <a:cubicBezTo>
                    <a:pt x="1350" y="175"/>
                    <a:pt x="1073" y="0"/>
                    <a:pt x="7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5"/>
            <p:cNvSpPr/>
            <p:nvPr/>
          </p:nvSpPr>
          <p:spPr>
            <a:xfrm>
              <a:off x="3427250" y="667057"/>
              <a:ext cx="211540" cy="266950"/>
            </a:xfrm>
            <a:custGeom>
              <a:avLst/>
              <a:gdLst/>
              <a:ahLst/>
              <a:cxnLst/>
              <a:rect l="l" t="t" r="r" b="b"/>
              <a:pathLst>
                <a:path w="14286" h="18028" extrusionOk="0">
                  <a:moveTo>
                    <a:pt x="1713" y="0"/>
                  </a:moveTo>
                  <a:cubicBezTo>
                    <a:pt x="962" y="0"/>
                    <a:pt x="252" y="507"/>
                    <a:pt x="126" y="1358"/>
                  </a:cubicBezTo>
                  <a:cubicBezTo>
                    <a:pt x="0" y="2214"/>
                    <a:pt x="276" y="3113"/>
                    <a:pt x="543" y="3914"/>
                  </a:cubicBezTo>
                  <a:cubicBezTo>
                    <a:pt x="758" y="4568"/>
                    <a:pt x="1088" y="5217"/>
                    <a:pt x="1410" y="5823"/>
                  </a:cubicBezTo>
                  <a:cubicBezTo>
                    <a:pt x="1789" y="6532"/>
                    <a:pt x="2196" y="7224"/>
                    <a:pt x="2613" y="7913"/>
                  </a:cubicBezTo>
                  <a:cubicBezTo>
                    <a:pt x="3012" y="8576"/>
                    <a:pt x="3557" y="9144"/>
                    <a:pt x="4151" y="9644"/>
                  </a:cubicBezTo>
                  <a:lnTo>
                    <a:pt x="4269" y="9784"/>
                  </a:lnTo>
                  <a:cubicBezTo>
                    <a:pt x="4372" y="9908"/>
                    <a:pt x="4476" y="10031"/>
                    <a:pt x="4582" y="10155"/>
                  </a:cubicBezTo>
                  <a:cubicBezTo>
                    <a:pt x="4812" y="10422"/>
                    <a:pt x="5038" y="10686"/>
                    <a:pt x="5262" y="10956"/>
                  </a:cubicBezTo>
                  <a:cubicBezTo>
                    <a:pt x="5707" y="11498"/>
                    <a:pt x="6167" y="12030"/>
                    <a:pt x="6626" y="12558"/>
                  </a:cubicBezTo>
                  <a:cubicBezTo>
                    <a:pt x="7513" y="13574"/>
                    <a:pt x="8449" y="14547"/>
                    <a:pt x="9402" y="15500"/>
                  </a:cubicBezTo>
                  <a:cubicBezTo>
                    <a:pt x="9999" y="16098"/>
                    <a:pt x="10594" y="16723"/>
                    <a:pt x="11274" y="17226"/>
                  </a:cubicBezTo>
                  <a:cubicBezTo>
                    <a:pt x="11466" y="17367"/>
                    <a:pt x="11696" y="17524"/>
                    <a:pt x="11911" y="17616"/>
                  </a:cubicBezTo>
                  <a:cubicBezTo>
                    <a:pt x="12092" y="17694"/>
                    <a:pt x="12302" y="17711"/>
                    <a:pt x="12431" y="17768"/>
                  </a:cubicBezTo>
                  <a:cubicBezTo>
                    <a:pt x="12793" y="17927"/>
                    <a:pt x="13122" y="18027"/>
                    <a:pt x="13510" y="18027"/>
                  </a:cubicBezTo>
                  <a:cubicBezTo>
                    <a:pt x="13550" y="18027"/>
                    <a:pt x="13590" y="18026"/>
                    <a:pt x="13631" y="18024"/>
                  </a:cubicBezTo>
                  <a:cubicBezTo>
                    <a:pt x="14007" y="18007"/>
                    <a:pt x="14286" y="17588"/>
                    <a:pt x="14237" y="17234"/>
                  </a:cubicBezTo>
                  <a:cubicBezTo>
                    <a:pt x="14205" y="17031"/>
                    <a:pt x="14151" y="16830"/>
                    <a:pt x="14067" y="16637"/>
                  </a:cubicBezTo>
                  <a:cubicBezTo>
                    <a:pt x="14042" y="16577"/>
                    <a:pt x="13858" y="16339"/>
                    <a:pt x="13752" y="16175"/>
                  </a:cubicBezTo>
                  <a:cubicBezTo>
                    <a:pt x="13737" y="16121"/>
                    <a:pt x="13709" y="16020"/>
                    <a:pt x="13660" y="15868"/>
                  </a:cubicBezTo>
                  <a:cubicBezTo>
                    <a:pt x="13588" y="15713"/>
                    <a:pt x="13496" y="15572"/>
                    <a:pt x="13387" y="15443"/>
                  </a:cubicBezTo>
                  <a:cubicBezTo>
                    <a:pt x="13327" y="15354"/>
                    <a:pt x="13255" y="15274"/>
                    <a:pt x="13177" y="15202"/>
                  </a:cubicBezTo>
                  <a:cubicBezTo>
                    <a:pt x="12992" y="15018"/>
                    <a:pt x="12898" y="14927"/>
                    <a:pt x="12899" y="14927"/>
                  </a:cubicBezTo>
                  <a:lnTo>
                    <a:pt x="12899" y="14927"/>
                  </a:lnTo>
                  <a:cubicBezTo>
                    <a:pt x="12900" y="14927"/>
                    <a:pt x="12917" y="14943"/>
                    <a:pt x="12951" y="14975"/>
                  </a:cubicBezTo>
                  <a:cubicBezTo>
                    <a:pt x="12279" y="14300"/>
                    <a:pt x="11719" y="13778"/>
                    <a:pt x="11119" y="13155"/>
                  </a:cubicBezTo>
                  <a:cubicBezTo>
                    <a:pt x="9965" y="11955"/>
                    <a:pt x="8923" y="10626"/>
                    <a:pt x="7990" y="9251"/>
                  </a:cubicBezTo>
                  <a:cubicBezTo>
                    <a:pt x="7869" y="9070"/>
                    <a:pt x="7749" y="8892"/>
                    <a:pt x="7631" y="8711"/>
                  </a:cubicBezTo>
                  <a:lnTo>
                    <a:pt x="7631" y="8711"/>
                  </a:lnTo>
                  <a:cubicBezTo>
                    <a:pt x="7661" y="8756"/>
                    <a:pt x="7673" y="8774"/>
                    <a:pt x="7675" y="8774"/>
                  </a:cubicBezTo>
                  <a:cubicBezTo>
                    <a:pt x="7679" y="8774"/>
                    <a:pt x="7465" y="8431"/>
                    <a:pt x="7441" y="8389"/>
                  </a:cubicBezTo>
                  <a:cubicBezTo>
                    <a:pt x="7229" y="8022"/>
                    <a:pt x="7048" y="7637"/>
                    <a:pt x="6902" y="7238"/>
                  </a:cubicBezTo>
                  <a:cubicBezTo>
                    <a:pt x="6775" y="6888"/>
                    <a:pt x="6658" y="6532"/>
                    <a:pt x="6494" y="6199"/>
                  </a:cubicBezTo>
                  <a:cubicBezTo>
                    <a:pt x="6342" y="5894"/>
                    <a:pt x="6138" y="5602"/>
                    <a:pt x="5963" y="5309"/>
                  </a:cubicBezTo>
                  <a:lnTo>
                    <a:pt x="5871" y="5157"/>
                  </a:lnTo>
                  <a:lnTo>
                    <a:pt x="5831" y="5088"/>
                  </a:lnTo>
                  <a:cubicBezTo>
                    <a:pt x="5406" y="4333"/>
                    <a:pt x="4975" y="3586"/>
                    <a:pt x="4559" y="2825"/>
                  </a:cubicBezTo>
                  <a:cubicBezTo>
                    <a:pt x="4085" y="1956"/>
                    <a:pt x="3517" y="893"/>
                    <a:pt x="2681" y="308"/>
                  </a:cubicBezTo>
                  <a:cubicBezTo>
                    <a:pt x="2382" y="98"/>
                    <a:pt x="2044" y="0"/>
                    <a:pt x="17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5"/>
            <p:cNvSpPr/>
            <p:nvPr/>
          </p:nvSpPr>
          <p:spPr>
            <a:xfrm>
              <a:off x="3394423" y="827267"/>
              <a:ext cx="237053" cy="265958"/>
            </a:xfrm>
            <a:custGeom>
              <a:avLst/>
              <a:gdLst/>
              <a:ahLst/>
              <a:cxnLst/>
              <a:rect l="l" t="t" r="r" b="b"/>
              <a:pathLst>
                <a:path w="16009" h="17961" extrusionOk="0">
                  <a:moveTo>
                    <a:pt x="2037" y="1"/>
                  </a:moveTo>
                  <a:cubicBezTo>
                    <a:pt x="1577" y="1"/>
                    <a:pt x="1126" y="196"/>
                    <a:pt x="807" y="572"/>
                  </a:cubicBezTo>
                  <a:cubicBezTo>
                    <a:pt x="1" y="1528"/>
                    <a:pt x="644" y="2786"/>
                    <a:pt x="1175" y="3676"/>
                  </a:cubicBezTo>
                  <a:cubicBezTo>
                    <a:pt x="1534" y="4276"/>
                    <a:pt x="1907" y="4858"/>
                    <a:pt x="2309" y="5436"/>
                  </a:cubicBezTo>
                  <a:cubicBezTo>
                    <a:pt x="3110" y="6587"/>
                    <a:pt x="3937" y="7698"/>
                    <a:pt x="4850" y="8763"/>
                  </a:cubicBezTo>
                  <a:cubicBezTo>
                    <a:pt x="5737" y="9805"/>
                    <a:pt x="6678" y="10793"/>
                    <a:pt x="7574" y="11826"/>
                  </a:cubicBezTo>
                  <a:cubicBezTo>
                    <a:pt x="8513" y="12914"/>
                    <a:pt x="9512" y="13948"/>
                    <a:pt x="10563" y="14927"/>
                  </a:cubicBezTo>
                  <a:cubicBezTo>
                    <a:pt x="11125" y="15449"/>
                    <a:pt x="11720" y="15932"/>
                    <a:pt x="12303" y="16431"/>
                  </a:cubicBezTo>
                  <a:cubicBezTo>
                    <a:pt x="12992" y="17017"/>
                    <a:pt x="13643" y="17691"/>
                    <a:pt x="14527" y="17935"/>
                  </a:cubicBezTo>
                  <a:cubicBezTo>
                    <a:pt x="14591" y="17953"/>
                    <a:pt x="14657" y="17960"/>
                    <a:pt x="14724" y="17960"/>
                  </a:cubicBezTo>
                  <a:cubicBezTo>
                    <a:pt x="15137" y="17960"/>
                    <a:pt x="15573" y="17653"/>
                    <a:pt x="15756" y="17324"/>
                  </a:cubicBezTo>
                  <a:cubicBezTo>
                    <a:pt x="16009" y="16879"/>
                    <a:pt x="15969" y="16374"/>
                    <a:pt x="15673" y="15954"/>
                  </a:cubicBezTo>
                  <a:cubicBezTo>
                    <a:pt x="15268" y="15377"/>
                    <a:pt x="14473" y="15010"/>
                    <a:pt x="13916" y="14588"/>
                  </a:cubicBezTo>
                  <a:cubicBezTo>
                    <a:pt x="13391" y="14186"/>
                    <a:pt x="12905" y="13727"/>
                    <a:pt x="12429" y="13270"/>
                  </a:cubicBezTo>
                  <a:cubicBezTo>
                    <a:pt x="11484" y="12360"/>
                    <a:pt x="10591" y="11358"/>
                    <a:pt x="9756" y="10333"/>
                  </a:cubicBezTo>
                  <a:cubicBezTo>
                    <a:pt x="8905" y="9296"/>
                    <a:pt x="8205" y="8128"/>
                    <a:pt x="7501" y="6985"/>
                  </a:cubicBezTo>
                  <a:lnTo>
                    <a:pt x="7501" y="6985"/>
                  </a:lnTo>
                  <a:cubicBezTo>
                    <a:pt x="7505" y="6991"/>
                    <a:pt x="7507" y="6993"/>
                    <a:pt x="7507" y="6993"/>
                  </a:cubicBezTo>
                  <a:cubicBezTo>
                    <a:pt x="7509" y="6993"/>
                    <a:pt x="7386" y="6783"/>
                    <a:pt x="7362" y="6739"/>
                  </a:cubicBezTo>
                  <a:cubicBezTo>
                    <a:pt x="7281" y="6601"/>
                    <a:pt x="7201" y="6463"/>
                    <a:pt x="7123" y="6325"/>
                  </a:cubicBezTo>
                  <a:cubicBezTo>
                    <a:pt x="6888" y="5918"/>
                    <a:pt x="6644" y="5516"/>
                    <a:pt x="6400" y="5111"/>
                  </a:cubicBezTo>
                  <a:cubicBezTo>
                    <a:pt x="6050" y="4534"/>
                    <a:pt x="5697" y="3960"/>
                    <a:pt x="5346" y="3383"/>
                  </a:cubicBezTo>
                  <a:cubicBezTo>
                    <a:pt x="4942" y="2711"/>
                    <a:pt x="4534" y="2054"/>
                    <a:pt x="4100" y="1405"/>
                  </a:cubicBezTo>
                  <a:cubicBezTo>
                    <a:pt x="3764" y="902"/>
                    <a:pt x="3368" y="498"/>
                    <a:pt x="2831" y="205"/>
                  </a:cubicBezTo>
                  <a:cubicBezTo>
                    <a:pt x="2580" y="68"/>
                    <a:pt x="2307" y="1"/>
                    <a:pt x="2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5"/>
            <p:cNvSpPr/>
            <p:nvPr/>
          </p:nvSpPr>
          <p:spPr>
            <a:xfrm>
              <a:off x="3500278" y="1273915"/>
              <a:ext cx="224511" cy="54965"/>
            </a:xfrm>
            <a:custGeom>
              <a:avLst/>
              <a:gdLst/>
              <a:ahLst/>
              <a:cxnLst/>
              <a:rect l="l" t="t" r="r" b="b"/>
              <a:pathLst>
                <a:path w="15162" h="3712" extrusionOk="0">
                  <a:moveTo>
                    <a:pt x="12609" y="0"/>
                  </a:moveTo>
                  <a:cubicBezTo>
                    <a:pt x="12044" y="0"/>
                    <a:pt x="11478" y="15"/>
                    <a:pt x="10913" y="41"/>
                  </a:cubicBezTo>
                  <a:cubicBezTo>
                    <a:pt x="9784" y="89"/>
                    <a:pt x="8656" y="176"/>
                    <a:pt x="7528" y="242"/>
                  </a:cubicBezTo>
                  <a:cubicBezTo>
                    <a:pt x="6812" y="282"/>
                    <a:pt x="6092" y="343"/>
                    <a:pt x="5381" y="343"/>
                  </a:cubicBezTo>
                  <a:cubicBezTo>
                    <a:pt x="5082" y="343"/>
                    <a:pt x="4785" y="332"/>
                    <a:pt x="4490" y="305"/>
                  </a:cubicBezTo>
                  <a:cubicBezTo>
                    <a:pt x="3985" y="259"/>
                    <a:pt x="3477" y="221"/>
                    <a:pt x="2969" y="221"/>
                  </a:cubicBezTo>
                  <a:cubicBezTo>
                    <a:pt x="2833" y="221"/>
                    <a:pt x="2697" y="224"/>
                    <a:pt x="2561" y="230"/>
                  </a:cubicBezTo>
                  <a:cubicBezTo>
                    <a:pt x="2277" y="244"/>
                    <a:pt x="2001" y="308"/>
                    <a:pt x="1726" y="379"/>
                  </a:cubicBezTo>
                  <a:cubicBezTo>
                    <a:pt x="1048" y="549"/>
                    <a:pt x="689" y="882"/>
                    <a:pt x="345" y="1482"/>
                  </a:cubicBezTo>
                  <a:cubicBezTo>
                    <a:pt x="0" y="2085"/>
                    <a:pt x="351" y="2891"/>
                    <a:pt x="827" y="3293"/>
                  </a:cubicBezTo>
                  <a:cubicBezTo>
                    <a:pt x="1200" y="3608"/>
                    <a:pt x="1646" y="3711"/>
                    <a:pt x="2104" y="3711"/>
                  </a:cubicBezTo>
                  <a:cubicBezTo>
                    <a:pt x="2437" y="3711"/>
                    <a:pt x="2777" y="3657"/>
                    <a:pt x="3101" y="3589"/>
                  </a:cubicBezTo>
                  <a:cubicBezTo>
                    <a:pt x="3784" y="3446"/>
                    <a:pt x="4129" y="3334"/>
                    <a:pt x="4754" y="3170"/>
                  </a:cubicBezTo>
                  <a:cubicBezTo>
                    <a:pt x="5848" y="2883"/>
                    <a:pt x="7011" y="2825"/>
                    <a:pt x="8133" y="2699"/>
                  </a:cubicBezTo>
                  <a:cubicBezTo>
                    <a:pt x="9253" y="2573"/>
                    <a:pt x="10381" y="2475"/>
                    <a:pt x="11513" y="2424"/>
                  </a:cubicBezTo>
                  <a:cubicBezTo>
                    <a:pt x="12075" y="2395"/>
                    <a:pt x="12641" y="2409"/>
                    <a:pt x="13201" y="2355"/>
                  </a:cubicBezTo>
                  <a:cubicBezTo>
                    <a:pt x="13574" y="2320"/>
                    <a:pt x="13872" y="2274"/>
                    <a:pt x="14205" y="2088"/>
                  </a:cubicBezTo>
                  <a:cubicBezTo>
                    <a:pt x="14415" y="1973"/>
                    <a:pt x="14622" y="1846"/>
                    <a:pt x="14823" y="1712"/>
                  </a:cubicBezTo>
                  <a:cubicBezTo>
                    <a:pt x="15161" y="1488"/>
                    <a:pt x="15090" y="1002"/>
                    <a:pt x="14823" y="770"/>
                  </a:cubicBezTo>
                  <a:cubicBezTo>
                    <a:pt x="14613" y="595"/>
                    <a:pt x="14386" y="445"/>
                    <a:pt x="14142" y="322"/>
                  </a:cubicBezTo>
                  <a:cubicBezTo>
                    <a:pt x="13694" y="41"/>
                    <a:pt x="13186" y="0"/>
                    <a:pt x="126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5"/>
            <p:cNvSpPr/>
            <p:nvPr/>
          </p:nvSpPr>
          <p:spPr>
            <a:xfrm>
              <a:off x="3575556" y="1360905"/>
              <a:ext cx="89837" cy="42705"/>
            </a:xfrm>
            <a:custGeom>
              <a:avLst/>
              <a:gdLst/>
              <a:ahLst/>
              <a:cxnLst/>
              <a:rect l="l" t="t" r="r" b="b"/>
              <a:pathLst>
                <a:path w="6067" h="2884" extrusionOk="0">
                  <a:moveTo>
                    <a:pt x="3797" y="0"/>
                  </a:moveTo>
                  <a:cubicBezTo>
                    <a:pt x="3750" y="0"/>
                    <a:pt x="3702" y="3"/>
                    <a:pt x="3655" y="8"/>
                  </a:cubicBezTo>
                  <a:cubicBezTo>
                    <a:pt x="3138" y="74"/>
                    <a:pt x="2610" y="123"/>
                    <a:pt x="2099" y="240"/>
                  </a:cubicBezTo>
                  <a:cubicBezTo>
                    <a:pt x="1781" y="315"/>
                    <a:pt x="1465" y="407"/>
                    <a:pt x="1155" y="519"/>
                  </a:cubicBezTo>
                  <a:cubicBezTo>
                    <a:pt x="965" y="588"/>
                    <a:pt x="793" y="708"/>
                    <a:pt x="624" y="818"/>
                  </a:cubicBezTo>
                  <a:cubicBezTo>
                    <a:pt x="552" y="863"/>
                    <a:pt x="486" y="921"/>
                    <a:pt x="425" y="984"/>
                  </a:cubicBezTo>
                  <a:cubicBezTo>
                    <a:pt x="354" y="1039"/>
                    <a:pt x="296" y="1113"/>
                    <a:pt x="262" y="1199"/>
                  </a:cubicBezTo>
                  <a:lnTo>
                    <a:pt x="253" y="1214"/>
                  </a:lnTo>
                  <a:cubicBezTo>
                    <a:pt x="95" y="1406"/>
                    <a:pt x="1" y="1616"/>
                    <a:pt x="35" y="1891"/>
                  </a:cubicBezTo>
                  <a:cubicBezTo>
                    <a:pt x="74" y="2181"/>
                    <a:pt x="246" y="2402"/>
                    <a:pt x="489" y="2543"/>
                  </a:cubicBezTo>
                  <a:lnTo>
                    <a:pt x="489" y="2543"/>
                  </a:lnTo>
                  <a:cubicBezTo>
                    <a:pt x="487" y="2544"/>
                    <a:pt x="497" y="2553"/>
                    <a:pt x="529" y="2577"/>
                  </a:cubicBezTo>
                  <a:cubicBezTo>
                    <a:pt x="624" y="2646"/>
                    <a:pt x="730" y="2698"/>
                    <a:pt x="842" y="2735"/>
                  </a:cubicBezTo>
                  <a:cubicBezTo>
                    <a:pt x="1028" y="2801"/>
                    <a:pt x="1224" y="2847"/>
                    <a:pt x="1422" y="2870"/>
                  </a:cubicBezTo>
                  <a:cubicBezTo>
                    <a:pt x="1526" y="2880"/>
                    <a:pt x="1636" y="2883"/>
                    <a:pt x="1749" y="2883"/>
                  </a:cubicBezTo>
                  <a:cubicBezTo>
                    <a:pt x="1982" y="2883"/>
                    <a:pt x="2226" y="2867"/>
                    <a:pt x="2447" y="2847"/>
                  </a:cubicBezTo>
                  <a:cubicBezTo>
                    <a:pt x="2966" y="2801"/>
                    <a:pt x="3486" y="2661"/>
                    <a:pt x="3994" y="2552"/>
                  </a:cubicBezTo>
                  <a:cubicBezTo>
                    <a:pt x="4238" y="2497"/>
                    <a:pt x="4471" y="2385"/>
                    <a:pt x="4666" y="2230"/>
                  </a:cubicBezTo>
                  <a:cubicBezTo>
                    <a:pt x="4717" y="2204"/>
                    <a:pt x="4769" y="2178"/>
                    <a:pt x="4789" y="2170"/>
                  </a:cubicBezTo>
                  <a:cubicBezTo>
                    <a:pt x="4950" y="2098"/>
                    <a:pt x="5119" y="2038"/>
                    <a:pt x="5260" y="1931"/>
                  </a:cubicBezTo>
                  <a:cubicBezTo>
                    <a:pt x="5418" y="1819"/>
                    <a:pt x="5559" y="1685"/>
                    <a:pt x="5679" y="1532"/>
                  </a:cubicBezTo>
                  <a:lnTo>
                    <a:pt x="5691" y="1527"/>
                  </a:lnTo>
                  <a:cubicBezTo>
                    <a:pt x="5912" y="1397"/>
                    <a:pt x="6067" y="1196"/>
                    <a:pt x="6032" y="927"/>
                  </a:cubicBezTo>
                  <a:cubicBezTo>
                    <a:pt x="5998" y="671"/>
                    <a:pt x="5794" y="485"/>
                    <a:pt x="5547" y="439"/>
                  </a:cubicBezTo>
                  <a:lnTo>
                    <a:pt x="5464" y="421"/>
                  </a:lnTo>
                  <a:cubicBezTo>
                    <a:pt x="5292" y="315"/>
                    <a:pt x="5105" y="235"/>
                    <a:pt x="4910" y="183"/>
                  </a:cubicBezTo>
                  <a:cubicBezTo>
                    <a:pt x="4726" y="134"/>
                    <a:pt x="4537" y="134"/>
                    <a:pt x="4350" y="120"/>
                  </a:cubicBezTo>
                  <a:cubicBezTo>
                    <a:pt x="4175" y="42"/>
                    <a:pt x="3987" y="0"/>
                    <a:pt x="37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5"/>
            <p:cNvSpPr/>
            <p:nvPr/>
          </p:nvSpPr>
          <p:spPr>
            <a:xfrm>
              <a:off x="3429634" y="1112299"/>
              <a:ext cx="162986" cy="90400"/>
            </a:xfrm>
            <a:custGeom>
              <a:avLst/>
              <a:gdLst/>
              <a:ahLst/>
              <a:cxnLst/>
              <a:rect l="l" t="t" r="r" b="b"/>
              <a:pathLst>
                <a:path w="11007" h="6105" extrusionOk="0">
                  <a:moveTo>
                    <a:pt x="1346" y="0"/>
                  </a:moveTo>
                  <a:cubicBezTo>
                    <a:pt x="599" y="0"/>
                    <a:pt x="1" y="874"/>
                    <a:pt x="336" y="1574"/>
                  </a:cubicBezTo>
                  <a:cubicBezTo>
                    <a:pt x="766" y="2472"/>
                    <a:pt x="1682" y="2960"/>
                    <a:pt x="2515" y="3434"/>
                  </a:cubicBezTo>
                  <a:cubicBezTo>
                    <a:pt x="3209" y="3827"/>
                    <a:pt x="3927" y="4180"/>
                    <a:pt x="4662" y="4488"/>
                  </a:cubicBezTo>
                  <a:cubicBezTo>
                    <a:pt x="6152" y="5116"/>
                    <a:pt x="7694" y="5581"/>
                    <a:pt x="9241" y="6032"/>
                  </a:cubicBezTo>
                  <a:cubicBezTo>
                    <a:pt x="9408" y="6081"/>
                    <a:pt x="9566" y="6105"/>
                    <a:pt x="9716" y="6105"/>
                  </a:cubicBezTo>
                  <a:cubicBezTo>
                    <a:pt x="10197" y="6105"/>
                    <a:pt x="10587" y="5857"/>
                    <a:pt x="10860" y="5369"/>
                  </a:cubicBezTo>
                  <a:cubicBezTo>
                    <a:pt x="10901" y="5300"/>
                    <a:pt x="10938" y="5136"/>
                    <a:pt x="10947" y="5059"/>
                  </a:cubicBezTo>
                  <a:cubicBezTo>
                    <a:pt x="11007" y="4551"/>
                    <a:pt x="10720" y="3919"/>
                    <a:pt x="10200" y="3750"/>
                  </a:cubicBezTo>
                  <a:cubicBezTo>
                    <a:pt x="8716" y="3265"/>
                    <a:pt x="7226" y="2774"/>
                    <a:pt x="5788" y="2162"/>
                  </a:cubicBezTo>
                  <a:cubicBezTo>
                    <a:pt x="5096" y="1869"/>
                    <a:pt x="4415" y="1539"/>
                    <a:pt x="3758" y="1174"/>
                  </a:cubicBezTo>
                  <a:cubicBezTo>
                    <a:pt x="3703" y="1143"/>
                    <a:pt x="3508" y="1031"/>
                    <a:pt x="3396" y="962"/>
                  </a:cubicBezTo>
                  <a:cubicBezTo>
                    <a:pt x="3241" y="867"/>
                    <a:pt x="3086" y="773"/>
                    <a:pt x="2934" y="672"/>
                  </a:cubicBezTo>
                  <a:cubicBezTo>
                    <a:pt x="2477" y="374"/>
                    <a:pt x="2073" y="121"/>
                    <a:pt x="1527" y="18"/>
                  </a:cubicBezTo>
                  <a:cubicBezTo>
                    <a:pt x="1466" y="6"/>
                    <a:pt x="1405" y="0"/>
                    <a:pt x="13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5"/>
            <p:cNvSpPr/>
            <p:nvPr/>
          </p:nvSpPr>
          <p:spPr>
            <a:xfrm>
              <a:off x="4684992" y="1234396"/>
              <a:ext cx="582616" cy="369047"/>
            </a:xfrm>
            <a:custGeom>
              <a:avLst/>
              <a:gdLst/>
              <a:ahLst/>
              <a:cxnLst/>
              <a:rect l="l" t="t" r="r" b="b"/>
              <a:pathLst>
                <a:path w="39346" h="24923" extrusionOk="0">
                  <a:moveTo>
                    <a:pt x="35135" y="1"/>
                  </a:moveTo>
                  <a:cubicBezTo>
                    <a:pt x="35066" y="1"/>
                    <a:pt x="34997" y="1"/>
                    <a:pt x="34928" y="2"/>
                  </a:cubicBezTo>
                  <a:cubicBezTo>
                    <a:pt x="33493" y="25"/>
                    <a:pt x="32057" y="338"/>
                    <a:pt x="30685" y="740"/>
                  </a:cubicBezTo>
                  <a:cubicBezTo>
                    <a:pt x="27875" y="1558"/>
                    <a:pt x="25302" y="3011"/>
                    <a:pt x="22934" y="4705"/>
                  </a:cubicBezTo>
                  <a:cubicBezTo>
                    <a:pt x="20488" y="6456"/>
                    <a:pt x="18197" y="8420"/>
                    <a:pt x="15877" y="10329"/>
                  </a:cubicBezTo>
                  <a:cubicBezTo>
                    <a:pt x="13414" y="12356"/>
                    <a:pt x="10945" y="14380"/>
                    <a:pt x="8490" y="16418"/>
                  </a:cubicBezTo>
                  <a:cubicBezTo>
                    <a:pt x="7118" y="17561"/>
                    <a:pt x="5743" y="18701"/>
                    <a:pt x="4342" y="19809"/>
                  </a:cubicBezTo>
                  <a:cubicBezTo>
                    <a:pt x="3641" y="20363"/>
                    <a:pt x="2952" y="20934"/>
                    <a:pt x="2229" y="21457"/>
                  </a:cubicBezTo>
                  <a:cubicBezTo>
                    <a:pt x="1439" y="22031"/>
                    <a:pt x="604" y="22519"/>
                    <a:pt x="245" y="23478"/>
                  </a:cubicBezTo>
                  <a:cubicBezTo>
                    <a:pt x="0" y="24130"/>
                    <a:pt x="456" y="24923"/>
                    <a:pt x="1167" y="24923"/>
                  </a:cubicBezTo>
                  <a:cubicBezTo>
                    <a:pt x="1223" y="24923"/>
                    <a:pt x="1280" y="24918"/>
                    <a:pt x="1339" y="24907"/>
                  </a:cubicBezTo>
                  <a:cubicBezTo>
                    <a:pt x="2252" y="24750"/>
                    <a:pt x="2786" y="24244"/>
                    <a:pt x="3435" y="23633"/>
                  </a:cubicBezTo>
                  <a:cubicBezTo>
                    <a:pt x="4040" y="23061"/>
                    <a:pt x="4669" y="22519"/>
                    <a:pt x="5298" y="21973"/>
                  </a:cubicBezTo>
                  <a:cubicBezTo>
                    <a:pt x="6458" y="20971"/>
                    <a:pt x="7626" y="19981"/>
                    <a:pt x="8806" y="19005"/>
                  </a:cubicBezTo>
                  <a:cubicBezTo>
                    <a:pt x="11169" y="17056"/>
                    <a:pt x="13526" y="15100"/>
                    <a:pt x="15877" y="13134"/>
                  </a:cubicBezTo>
                  <a:cubicBezTo>
                    <a:pt x="18179" y="11216"/>
                    <a:pt x="20450" y="9252"/>
                    <a:pt x="22813" y="7406"/>
                  </a:cubicBezTo>
                  <a:cubicBezTo>
                    <a:pt x="24975" y="5721"/>
                    <a:pt x="27272" y="4114"/>
                    <a:pt x="29801" y="3028"/>
                  </a:cubicBezTo>
                  <a:cubicBezTo>
                    <a:pt x="31190" y="2431"/>
                    <a:pt x="32640" y="1992"/>
                    <a:pt x="34142" y="1779"/>
                  </a:cubicBezTo>
                  <a:cubicBezTo>
                    <a:pt x="34920" y="1670"/>
                    <a:pt x="35703" y="1624"/>
                    <a:pt x="36484" y="1564"/>
                  </a:cubicBezTo>
                  <a:cubicBezTo>
                    <a:pt x="36872" y="1535"/>
                    <a:pt x="37254" y="1515"/>
                    <a:pt x="37638" y="1510"/>
                  </a:cubicBezTo>
                  <a:cubicBezTo>
                    <a:pt x="37941" y="1505"/>
                    <a:pt x="38228" y="1457"/>
                    <a:pt x="38521" y="1457"/>
                  </a:cubicBezTo>
                  <a:cubicBezTo>
                    <a:pt x="38629" y="1457"/>
                    <a:pt x="38737" y="1463"/>
                    <a:pt x="38847" y="1481"/>
                  </a:cubicBezTo>
                  <a:cubicBezTo>
                    <a:pt x="38863" y="1483"/>
                    <a:pt x="38878" y="1484"/>
                    <a:pt x="38892" y="1484"/>
                  </a:cubicBezTo>
                  <a:cubicBezTo>
                    <a:pt x="39206" y="1484"/>
                    <a:pt x="39345" y="982"/>
                    <a:pt x="39014" y="875"/>
                  </a:cubicBezTo>
                  <a:cubicBezTo>
                    <a:pt x="38686" y="769"/>
                    <a:pt x="38416" y="594"/>
                    <a:pt x="38103" y="467"/>
                  </a:cubicBezTo>
                  <a:cubicBezTo>
                    <a:pt x="37802" y="344"/>
                    <a:pt x="37466" y="278"/>
                    <a:pt x="37150" y="206"/>
                  </a:cubicBezTo>
                  <a:cubicBezTo>
                    <a:pt x="36480" y="55"/>
                    <a:pt x="35819" y="1"/>
                    <a:pt x="35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5"/>
            <p:cNvSpPr/>
            <p:nvPr/>
          </p:nvSpPr>
          <p:spPr>
            <a:xfrm>
              <a:off x="3777522" y="1911794"/>
              <a:ext cx="615651" cy="457433"/>
            </a:xfrm>
            <a:custGeom>
              <a:avLst/>
              <a:gdLst/>
              <a:ahLst/>
              <a:cxnLst/>
              <a:rect l="l" t="t" r="r" b="b"/>
              <a:pathLst>
                <a:path w="41577" h="30892" extrusionOk="0">
                  <a:moveTo>
                    <a:pt x="37218" y="2637"/>
                  </a:moveTo>
                  <a:lnTo>
                    <a:pt x="37218" y="2637"/>
                  </a:lnTo>
                  <a:cubicBezTo>
                    <a:pt x="37029" y="2740"/>
                    <a:pt x="36842" y="2849"/>
                    <a:pt x="36656" y="2955"/>
                  </a:cubicBezTo>
                  <a:cubicBezTo>
                    <a:pt x="36593" y="2892"/>
                    <a:pt x="36521" y="2835"/>
                    <a:pt x="36443" y="2792"/>
                  </a:cubicBezTo>
                  <a:cubicBezTo>
                    <a:pt x="36696" y="2714"/>
                    <a:pt x="36957" y="2663"/>
                    <a:pt x="37218" y="2637"/>
                  </a:cubicBezTo>
                  <a:close/>
                  <a:moveTo>
                    <a:pt x="37475" y="1"/>
                  </a:moveTo>
                  <a:cubicBezTo>
                    <a:pt x="35001" y="1"/>
                    <a:pt x="32977" y="1416"/>
                    <a:pt x="31325" y="3148"/>
                  </a:cubicBezTo>
                  <a:cubicBezTo>
                    <a:pt x="29639" y="4919"/>
                    <a:pt x="28250" y="6983"/>
                    <a:pt x="26688" y="8864"/>
                  </a:cubicBezTo>
                  <a:cubicBezTo>
                    <a:pt x="26091" y="9581"/>
                    <a:pt x="25494" y="10299"/>
                    <a:pt x="24899" y="11020"/>
                  </a:cubicBezTo>
                  <a:cubicBezTo>
                    <a:pt x="24156" y="11626"/>
                    <a:pt x="23427" y="12246"/>
                    <a:pt x="22743" y="12915"/>
                  </a:cubicBezTo>
                  <a:cubicBezTo>
                    <a:pt x="22215" y="13431"/>
                    <a:pt x="21719" y="13937"/>
                    <a:pt x="21368" y="14597"/>
                  </a:cubicBezTo>
                  <a:cubicBezTo>
                    <a:pt x="21337" y="14660"/>
                    <a:pt x="21308" y="14723"/>
                    <a:pt x="21276" y="14783"/>
                  </a:cubicBezTo>
                  <a:cubicBezTo>
                    <a:pt x="19623" y="16245"/>
                    <a:pt x="17728" y="17422"/>
                    <a:pt x="15928" y="18688"/>
                  </a:cubicBezTo>
                  <a:cubicBezTo>
                    <a:pt x="13536" y="20373"/>
                    <a:pt x="11122" y="22027"/>
                    <a:pt x="8710" y="23680"/>
                  </a:cubicBezTo>
                  <a:cubicBezTo>
                    <a:pt x="7508" y="24504"/>
                    <a:pt x="6328" y="25369"/>
                    <a:pt x="5139" y="26218"/>
                  </a:cubicBezTo>
                  <a:cubicBezTo>
                    <a:pt x="4505" y="26672"/>
                    <a:pt x="3775" y="27123"/>
                    <a:pt x="3244" y="27694"/>
                  </a:cubicBezTo>
                  <a:cubicBezTo>
                    <a:pt x="3196" y="27746"/>
                    <a:pt x="3147" y="27792"/>
                    <a:pt x="3101" y="27840"/>
                  </a:cubicBezTo>
                  <a:cubicBezTo>
                    <a:pt x="2593" y="28208"/>
                    <a:pt x="2090" y="28581"/>
                    <a:pt x="1585" y="28951"/>
                  </a:cubicBezTo>
                  <a:cubicBezTo>
                    <a:pt x="1172" y="29256"/>
                    <a:pt x="0" y="30123"/>
                    <a:pt x="646" y="30720"/>
                  </a:cubicBezTo>
                  <a:cubicBezTo>
                    <a:pt x="779" y="30842"/>
                    <a:pt x="938" y="30892"/>
                    <a:pt x="1108" y="30892"/>
                  </a:cubicBezTo>
                  <a:cubicBezTo>
                    <a:pt x="1626" y="30892"/>
                    <a:pt x="2258" y="30436"/>
                    <a:pt x="2636" y="30186"/>
                  </a:cubicBezTo>
                  <a:cubicBezTo>
                    <a:pt x="3905" y="30037"/>
                    <a:pt x="5019" y="29353"/>
                    <a:pt x="6104" y="28704"/>
                  </a:cubicBezTo>
                  <a:cubicBezTo>
                    <a:pt x="7146" y="28082"/>
                    <a:pt x="8159" y="27415"/>
                    <a:pt x="9184" y="26770"/>
                  </a:cubicBezTo>
                  <a:cubicBezTo>
                    <a:pt x="11312" y="25429"/>
                    <a:pt x="13404" y="24028"/>
                    <a:pt x="15509" y="22653"/>
                  </a:cubicBezTo>
                  <a:cubicBezTo>
                    <a:pt x="17527" y="21335"/>
                    <a:pt x="19588" y="20077"/>
                    <a:pt x="21549" y="18679"/>
                  </a:cubicBezTo>
                  <a:cubicBezTo>
                    <a:pt x="22471" y="18022"/>
                    <a:pt x="23386" y="17344"/>
                    <a:pt x="24199" y="16555"/>
                  </a:cubicBezTo>
                  <a:cubicBezTo>
                    <a:pt x="25060" y="15714"/>
                    <a:pt x="25792" y="14697"/>
                    <a:pt x="26519" y="13738"/>
                  </a:cubicBezTo>
                  <a:cubicBezTo>
                    <a:pt x="26834" y="13483"/>
                    <a:pt x="27150" y="13225"/>
                    <a:pt x="27469" y="12972"/>
                  </a:cubicBezTo>
                  <a:cubicBezTo>
                    <a:pt x="29355" y="11473"/>
                    <a:pt x="31256" y="10003"/>
                    <a:pt x="33228" y="8617"/>
                  </a:cubicBezTo>
                  <a:cubicBezTo>
                    <a:pt x="35189" y="7236"/>
                    <a:pt x="37178" y="5872"/>
                    <a:pt x="39202" y="4586"/>
                  </a:cubicBezTo>
                  <a:cubicBezTo>
                    <a:pt x="40256" y="3920"/>
                    <a:pt x="41576" y="2886"/>
                    <a:pt x="40916" y="1454"/>
                  </a:cubicBezTo>
                  <a:cubicBezTo>
                    <a:pt x="40376" y="288"/>
                    <a:pt x="38703" y="13"/>
                    <a:pt x="37557" y="1"/>
                  </a:cubicBezTo>
                  <a:cubicBezTo>
                    <a:pt x="37530" y="1"/>
                    <a:pt x="37503" y="1"/>
                    <a:pt x="374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5"/>
            <p:cNvSpPr/>
            <p:nvPr/>
          </p:nvSpPr>
          <p:spPr>
            <a:xfrm>
              <a:off x="3739424" y="2398761"/>
              <a:ext cx="81649" cy="57320"/>
            </a:xfrm>
            <a:custGeom>
              <a:avLst/>
              <a:gdLst/>
              <a:ahLst/>
              <a:cxnLst/>
              <a:rect l="l" t="t" r="r" b="b"/>
              <a:pathLst>
                <a:path w="5514" h="3871" extrusionOk="0">
                  <a:moveTo>
                    <a:pt x="4440" y="1"/>
                  </a:moveTo>
                  <a:cubicBezTo>
                    <a:pt x="4339" y="1"/>
                    <a:pt x="4234" y="22"/>
                    <a:pt x="4129" y="68"/>
                  </a:cubicBezTo>
                  <a:cubicBezTo>
                    <a:pt x="4040" y="106"/>
                    <a:pt x="3957" y="152"/>
                    <a:pt x="3877" y="206"/>
                  </a:cubicBezTo>
                  <a:cubicBezTo>
                    <a:pt x="3747" y="278"/>
                    <a:pt x="3624" y="355"/>
                    <a:pt x="3506" y="444"/>
                  </a:cubicBezTo>
                  <a:cubicBezTo>
                    <a:pt x="3371" y="548"/>
                    <a:pt x="3234" y="654"/>
                    <a:pt x="3099" y="754"/>
                  </a:cubicBezTo>
                  <a:cubicBezTo>
                    <a:pt x="2814" y="970"/>
                    <a:pt x="2527" y="1176"/>
                    <a:pt x="2237" y="1380"/>
                  </a:cubicBezTo>
                  <a:cubicBezTo>
                    <a:pt x="1944" y="1587"/>
                    <a:pt x="1657" y="1779"/>
                    <a:pt x="1385" y="2009"/>
                  </a:cubicBezTo>
                  <a:cubicBezTo>
                    <a:pt x="1103" y="2244"/>
                    <a:pt x="816" y="2466"/>
                    <a:pt x="523" y="2681"/>
                  </a:cubicBezTo>
                  <a:cubicBezTo>
                    <a:pt x="0" y="3059"/>
                    <a:pt x="370" y="3870"/>
                    <a:pt x="921" y="3870"/>
                  </a:cubicBezTo>
                  <a:cubicBezTo>
                    <a:pt x="1005" y="3870"/>
                    <a:pt x="1094" y="3851"/>
                    <a:pt x="1184" y="3809"/>
                  </a:cubicBezTo>
                  <a:cubicBezTo>
                    <a:pt x="1511" y="3654"/>
                    <a:pt x="1841" y="3502"/>
                    <a:pt x="2171" y="3350"/>
                  </a:cubicBezTo>
                  <a:cubicBezTo>
                    <a:pt x="2547" y="3177"/>
                    <a:pt x="2892" y="2956"/>
                    <a:pt x="3239" y="2730"/>
                  </a:cubicBezTo>
                  <a:cubicBezTo>
                    <a:pt x="3546" y="2529"/>
                    <a:pt x="3851" y="2322"/>
                    <a:pt x="4149" y="2110"/>
                  </a:cubicBezTo>
                  <a:cubicBezTo>
                    <a:pt x="4485" y="1871"/>
                    <a:pt x="4827" y="1636"/>
                    <a:pt x="5085" y="1306"/>
                  </a:cubicBezTo>
                  <a:cubicBezTo>
                    <a:pt x="5514" y="764"/>
                    <a:pt x="5047" y="1"/>
                    <a:pt x="44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5"/>
            <p:cNvSpPr/>
            <p:nvPr/>
          </p:nvSpPr>
          <p:spPr>
            <a:xfrm>
              <a:off x="3747212" y="2475638"/>
              <a:ext cx="59186" cy="48346"/>
            </a:xfrm>
            <a:custGeom>
              <a:avLst/>
              <a:gdLst/>
              <a:ahLst/>
              <a:cxnLst/>
              <a:rect l="l" t="t" r="r" b="b"/>
              <a:pathLst>
                <a:path w="3997" h="3265" extrusionOk="0">
                  <a:moveTo>
                    <a:pt x="2921" y="0"/>
                  </a:moveTo>
                  <a:cubicBezTo>
                    <a:pt x="2605" y="0"/>
                    <a:pt x="2276" y="121"/>
                    <a:pt x="2067" y="311"/>
                  </a:cubicBezTo>
                  <a:lnTo>
                    <a:pt x="1338" y="963"/>
                  </a:lnTo>
                  <a:cubicBezTo>
                    <a:pt x="1195" y="1095"/>
                    <a:pt x="1031" y="1224"/>
                    <a:pt x="905" y="1373"/>
                  </a:cubicBezTo>
                  <a:cubicBezTo>
                    <a:pt x="804" y="1494"/>
                    <a:pt x="712" y="1626"/>
                    <a:pt x="615" y="1752"/>
                  </a:cubicBezTo>
                  <a:cubicBezTo>
                    <a:pt x="540" y="1850"/>
                    <a:pt x="462" y="1942"/>
                    <a:pt x="411" y="2059"/>
                  </a:cubicBezTo>
                  <a:lnTo>
                    <a:pt x="402" y="2079"/>
                  </a:lnTo>
                  <a:lnTo>
                    <a:pt x="353" y="2148"/>
                  </a:lnTo>
                  <a:cubicBezTo>
                    <a:pt x="233" y="2315"/>
                    <a:pt x="138" y="2476"/>
                    <a:pt x="132" y="2656"/>
                  </a:cubicBezTo>
                  <a:cubicBezTo>
                    <a:pt x="127" y="2668"/>
                    <a:pt x="121" y="2682"/>
                    <a:pt x="112" y="2694"/>
                  </a:cubicBezTo>
                  <a:cubicBezTo>
                    <a:pt x="0" y="2926"/>
                    <a:pt x="201" y="3264"/>
                    <a:pt x="462" y="3264"/>
                  </a:cubicBezTo>
                  <a:cubicBezTo>
                    <a:pt x="488" y="3264"/>
                    <a:pt x="515" y="3261"/>
                    <a:pt x="543" y="3254"/>
                  </a:cubicBezTo>
                  <a:lnTo>
                    <a:pt x="597" y="3239"/>
                  </a:lnTo>
                  <a:cubicBezTo>
                    <a:pt x="643" y="3251"/>
                    <a:pt x="691" y="3258"/>
                    <a:pt x="740" y="3258"/>
                  </a:cubicBezTo>
                  <a:cubicBezTo>
                    <a:pt x="761" y="3258"/>
                    <a:pt x="783" y="3256"/>
                    <a:pt x="804" y="3254"/>
                  </a:cubicBezTo>
                  <a:cubicBezTo>
                    <a:pt x="919" y="3236"/>
                    <a:pt x="1017" y="3185"/>
                    <a:pt x="1117" y="3136"/>
                  </a:cubicBezTo>
                  <a:cubicBezTo>
                    <a:pt x="1134" y="3130"/>
                    <a:pt x="1192" y="3104"/>
                    <a:pt x="1232" y="3084"/>
                  </a:cubicBezTo>
                  <a:cubicBezTo>
                    <a:pt x="1307" y="3073"/>
                    <a:pt x="1378" y="3047"/>
                    <a:pt x="1447" y="3012"/>
                  </a:cubicBezTo>
                  <a:lnTo>
                    <a:pt x="1553" y="2961"/>
                  </a:lnTo>
                  <a:cubicBezTo>
                    <a:pt x="1872" y="2806"/>
                    <a:pt x="2179" y="2625"/>
                    <a:pt x="2466" y="2415"/>
                  </a:cubicBezTo>
                  <a:cubicBezTo>
                    <a:pt x="2728" y="2220"/>
                    <a:pt x="2995" y="2033"/>
                    <a:pt x="3250" y="1830"/>
                  </a:cubicBezTo>
                  <a:cubicBezTo>
                    <a:pt x="3664" y="1499"/>
                    <a:pt x="3997" y="785"/>
                    <a:pt x="3620" y="302"/>
                  </a:cubicBezTo>
                  <a:cubicBezTo>
                    <a:pt x="3454" y="90"/>
                    <a:pt x="3193" y="0"/>
                    <a:pt x="29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5"/>
            <p:cNvSpPr/>
            <p:nvPr/>
          </p:nvSpPr>
          <p:spPr>
            <a:xfrm>
              <a:off x="5268650" y="1459682"/>
              <a:ext cx="82182" cy="123643"/>
            </a:xfrm>
            <a:custGeom>
              <a:avLst/>
              <a:gdLst/>
              <a:ahLst/>
              <a:cxnLst/>
              <a:rect l="l" t="t" r="r" b="b"/>
              <a:pathLst>
                <a:path w="5550" h="8350" extrusionOk="0">
                  <a:moveTo>
                    <a:pt x="3879" y="1"/>
                  </a:moveTo>
                  <a:cubicBezTo>
                    <a:pt x="3559" y="1"/>
                    <a:pt x="3224" y="123"/>
                    <a:pt x="2923" y="216"/>
                  </a:cubicBezTo>
                  <a:cubicBezTo>
                    <a:pt x="2616" y="310"/>
                    <a:pt x="2314" y="425"/>
                    <a:pt x="2021" y="554"/>
                  </a:cubicBezTo>
                  <a:cubicBezTo>
                    <a:pt x="1726" y="684"/>
                    <a:pt x="1430" y="810"/>
                    <a:pt x="1143" y="953"/>
                  </a:cubicBezTo>
                  <a:cubicBezTo>
                    <a:pt x="882" y="1083"/>
                    <a:pt x="529" y="1212"/>
                    <a:pt x="348" y="1456"/>
                  </a:cubicBezTo>
                  <a:cubicBezTo>
                    <a:pt x="158" y="1513"/>
                    <a:pt x="0" y="1677"/>
                    <a:pt x="38" y="1904"/>
                  </a:cubicBezTo>
                  <a:cubicBezTo>
                    <a:pt x="239" y="3158"/>
                    <a:pt x="595" y="4421"/>
                    <a:pt x="1284" y="5501"/>
                  </a:cubicBezTo>
                  <a:cubicBezTo>
                    <a:pt x="1961" y="6560"/>
                    <a:pt x="2937" y="7422"/>
                    <a:pt x="3882" y="8240"/>
                  </a:cubicBezTo>
                  <a:cubicBezTo>
                    <a:pt x="3970" y="8316"/>
                    <a:pt x="4071" y="8349"/>
                    <a:pt x="4172" y="8349"/>
                  </a:cubicBezTo>
                  <a:cubicBezTo>
                    <a:pt x="4413" y="8349"/>
                    <a:pt x="4651" y="8158"/>
                    <a:pt x="4691" y="7907"/>
                  </a:cubicBezTo>
                  <a:cubicBezTo>
                    <a:pt x="4732" y="7663"/>
                    <a:pt x="4769" y="7416"/>
                    <a:pt x="4800" y="7166"/>
                  </a:cubicBezTo>
                  <a:cubicBezTo>
                    <a:pt x="5386" y="6247"/>
                    <a:pt x="5550" y="5156"/>
                    <a:pt x="5472" y="4068"/>
                  </a:cubicBezTo>
                  <a:cubicBezTo>
                    <a:pt x="5429" y="3417"/>
                    <a:pt x="5263" y="2774"/>
                    <a:pt x="5082" y="2148"/>
                  </a:cubicBezTo>
                  <a:cubicBezTo>
                    <a:pt x="4973" y="1777"/>
                    <a:pt x="4835" y="1413"/>
                    <a:pt x="4677" y="1063"/>
                  </a:cubicBezTo>
                  <a:cubicBezTo>
                    <a:pt x="4614" y="910"/>
                    <a:pt x="4542" y="764"/>
                    <a:pt x="4462" y="620"/>
                  </a:cubicBezTo>
                  <a:cubicBezTo>
                    <a:pt x="4459" y="600"/>
                    <a:pt x="4456" y="583"/>
                    <a:pt x="4450" y="563"/>
                  </a:cubicBezTo>
                  <a:cubicBezTo>
                    <a:pt x="4436" y="500"/>
                    <a:pt x="4407" y="440"/>
                    <a:pt x="4370" y="388"/>
                  </a:cubicBezTo>
                  <a:cubicBezTo>
                    <a:pt x="4335" y="198"/>
                    <a:pt x="4200" y="23"/>
                    <a:pt x="3991" y="6"/>
                  </a:cubicBezTo>
                  <a:cubicBezTo>
                    <a:pt x="3954" y="2"/>
                    <a:pt x="3916" y="1"/>
                    <a:pt x="38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5"/>
            <p:cNvSpPr/>
            <p:nvPr/>
          </p:nvSpPr>
          <p:spPr>
            <a:xfrm>
              <a:off x="5334777" y="1542541"/>
              <a:ext cx="172922" cy="60341"/>
            </a:xfrm>
            <a:custGeom>
              <a:avLst/>
              <a:gdLst/>
              <a:ahLst/>
              <a:cxnLst/>
              <a:rect l="l" t="t" r="r" b="b"/>
              <a:pathLst>
                <a:path w="11678" h="4075" extrusionOk="0">
                  <a:moveTo>
                    <a:pt x="7488" y="1"/>
                  </a:moveTo>
                  <a:cubicBezTo>
                    <a:pt x="6986" y="1"/>
                    <a:pt x="6495" y="37"/>
                    <a:pt x="6039" y="94"/>
                  </a:cubicBezTo>
                  <a:cubicBezTo>
                    <a:pt x="5011" y="221"/>
                    <a:pt x="4024" y="519"/>
                    <a:pt x="3068" y="913"/>
                  </a:cubicBezTo>
                  <a:cubicBezTo>
                    <a:pt x="2114" y="1309"/>
                    <a:pt x="1115" y="1785"/>
                    <a:pt x="317" y="2460"/>
                  </a:cubicBezTo>
                  <a:cubicBezTo>
                    <a:pt x="0" y="2729"/>
                    <a:pt x="239" y="3150"/>
                    <a:pt x="565" y="3150"/>
                  </a:cubicBezTo>
                  <a:cubicBezTo>
                    <a:pt x="611" y="3150"/>
                    <a:pt x="659" y="3142"/>
                    <a:pt x="708" y="3123"/>
                  </a:cubicBezTo>
                  <a:cubicBezTo>
                    <a:pt x="711" y="3126"/>
                    <a:pt x="711" y="3132"/>
                    <a:pt x="713" y="3135"/>
                  </a:cubicBezTo>
                  <a:cubicBezTo>
                    <a:pt x="748" y="3117"/>
                    <a:pt x="782" y="3100"/>
                    <a:pt x="817" y="3080"/>
                  </a:cubicBezTo>
                  <a:cubicBezTo>
                    <a:pt x="854" y="3186"/>
                    <a:pt x="940" y="3270"/>
                    <a:pt x="1049" y="3307"/>
                  </a:cubicBezTo>
                  <a:cubicBezTo>
                    <a:pt x="2387" y="3798"/>
                    <a:pt x="3751" y="4074"/>
                    <a:pt x="5150" y="4074"/>
                  </a:cubicBezTo>
                  <a:cubicBezTo>
                    <a:pt x="5568" y="4074"/>
                    <a:pt x="5988" y="4050"/>
                    <a:pt x="6412" y="3999"/>
                  </a:cubicBezTo>
                  <a:cubicBezTo>
                    <a:pt x="8244" y="3781"/>
                    <a:pt x="9938" y="3083"/>
                    <a:pt x="11451" y="2038"/>
                  </a:cubicBezTo>
                  <a:cubicBezTo>
                    <a:pt x="11637" y="1909"/>
                    <a:pt x="11677" y="1596"/>
                    <a:pt x="11528" y="1427"/>
                  </a:cubicBezTo>
                  <a:cubicBezTo>
                    <a:pt x="10561" y="328"/>
                    <a:pt x="8982" y="1"/>
                    <a:pt x="74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5"/>
            <p:cNvSpPr/>
            <p:nvPr/>
          </p:nvSpPr>
          <p:spPr>
            <a:xfrm>
              <a:off x="5444718" y="1498579"/>
              <a:ext cx="148" cy="89"/>
            </a:xfrm>
            <a:custGeom>
              <a:avLst/>
              <a:gdLst/>
              <a:ahLst/>
              <a:cxnLst/>
              <a:rect l="l" t="t" r="r" b="b"/>
              <a:pathLst>
                <a:path w="10" h="6" extrusionOk="0">
                  <a:moveTo>
                    <a:pt x="9" y="0"/>
                  </a:moveTo>
                  <a:lnTo>
                    <a:pt x="1" y="6"/>
                  </a:lnTo>
                  <a:lnTo>
                    <a:pt x="9" y="0"/>
                  </a:lnTo>
                  <a:close/>
                </a:path>
              </a:pathLst>
            </a:custGeom>
            <a:solidFill>
              <a:srgbClr val="7AA0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5"/>
            <p:cNvSpPr/>
            <p:nvPr/>
          </p:nvSpPr>
          <p:spPr>
            <a:xfrm>
              <a:off x="5394642" y="1469558"/>
              <a:ext cx="166614" cy="52374"/>
            </a:xfrm>
            <a:custGeom>
              <a:avLst/>
              <a:gdLst/>
              <a:ahLst/>
              <a:cxnLst/>
              <a:rect l="l" t="t" r="r" b="b"/>
              <a:pathLst>
                <a:path w="11252" h="3537" extrusionOk="0">
                  <a:moveTo>
                    <a:pt x="4127" y="0"/>
                  </a:moveTo>
                  <a:cubicBezTo>
                    <a:pt x="3881" y="0"/>
                    <a:pt x="3651" y="241"/>
                    <a:pt x="3698" y="493"/>
                  </a:cubicBezTo>
                  <a:cubicBezTo>
                    <a:pt x="3451" y="740"/>
                    <a:pt x="3575" y="1119"/>
                    <a:pt x="3882" y="1197"/>
                  </a:cubicBezTo>
                  <a:cubicBezTo>
                    <a:pt x="3868" y="1240"/>
                    <a:pt x="3851" y="1286"/>
                    <a:pt x="3833" y="1329"/>
                  </a:cubicBezTo>
                  <a:cubicBezTo>
                    <a:pt x="3813" y="1372"/>
                    <a:pt x="3793" y="1412"/>
                    <a:pt x="3773" y="1455"/>
                  </a:cubicBezTo>
                  <a:cubicBezTo>
                    <a:pt x="3764" y="1472"/>
                    <a:pt x="3756" y="1486"/>
                    <a:pt x="3747" y="1504"/>
                  </a:cubicBezTo>
                  <a:lnTo>
                    <a:pt x="3747" y="1504"/>
                  </a:lnTo>
                  <a:cubicBezTo>
                    <a:pt x="3746" y="1505"/>
                    <a:pt x="3745" y="1506"/>
                    <a:pt x="3744" y="1507"/>
                  </a:cubicBezTo>
                  <a:lnTo>
                    <a:pt x="3744" y="1509"/>
                  </a:lnTo>
                  <a:cubicBezTo>
                    <a:pt x="3739" y="1521"/>
                    <a:pt x="3733" y="1532"/>
                    <a:pt x="3724" y="1541"/>
                  </a:cubicBezTo>
                  <a:cubicBezTo>
                    <a:pt x="3684" y="1598"/>
                    <a:pt x="3647" y="1662"/>
                    <a:pt x="3604" y="1716"/>
                  </a:cubicBezTo>
                  <a:cubicBezTo>
                    <a:pt x="3549" y="1788"/>
                    <a:pt x="3492" y="1854"/>
                    <a:pt x="3431" y="1917"/>
                  </a:cubicBezTo>
                  <a:lnTo>
                    <a:pt x="3391" y="1960"/>
                  </a:lnTo>
                  <a:lnTo>
                    <a:pt x="3388" y="1963"/>
                  </a:lnTo>
                  <a:cubicBezTo>
                    <a:pt x="3372" y="1978"/>
                    <a:pt x="3366" y="1984"/>
                    <a:pt x="3365" y="1984"/>
                  </a:cubicBezTo>
                  <a:cubicBezTo>
                    <a:pt x="3365" y="1984"/>
                    <a:pt x="3374" y="1974"/>
                    <a:pt x="3385" y="1963"/>
                  </a:cubicBezTo>
                  <a:lnTo>
                    <a:pt x="3385" y="1963"/>
                  </a:lnTo>
                  <a:cubicBezTo>
                    <a:pt x="3357" y="1989"/>
                    <a:pt x="3331" y="2015"/>
                    <a:pt x="3302" y="2038"/>
                  </a:cubicBezTo>
                  <a:cubicBezTo>
                    <a:pt x="3276" y="2064"/>
                    <a:pt x="3251" y="2086"/>
                    <a:pt x="3225" y="2109"/>
                  </a:cubicBezTo>
                  <a:cubicBezTo>
                    <a:pt x="3127" y="2043"/>
                    <a:pt x="3029" y="1975"/>
                    <a:pt x="2938" y="1906"/>
                  </a:cubicBezTo>
                  <a:cubicBezTo>
                    <a:pt x="2705" y="1731"/>
                    <a:pt x="2484" y="1544"/>
                    <a:pt x="2272" y="1349"/>
                  </a:cubicBezTo>
                  <a:cubicBezTo>
                    <a:pt x="2122" y="1208"/>
                    <a:pt x="1956" y="1021"/>
                    <a:pt x="1763" y="909"/>
                  </a:cubicBezTo>
                  <a:cubicBezTo>
                    <a:pt x="1732" y="875"/>
                    <a:pt x="1695" y="846"/>
                    <a:pt x="1657" y="820"/>
                  </a:cubicBezTo>
                  <a:cubicBezTo>
                    <a:pt x="1588" y="774"/>
                    <a:pt x="1509" y="751"/>
                    <a:pt x="1430" y="751"/>
                  </a:cubicBezTo>
                  <a:cubicBezTo>
                    <a:pt x="1348" y="751"/>
                    <a:pt x="1265" y="776"/>
                    <a:pt x="1195" y="826"/>
                  </a:cubicBezTo>
                  <a:cubicBezTo>
                    <a:pt x="1112" y="841"/>
                    <a:pt x="1026" y="858"/>
                    <a:pt x="939" y="875"/>
                  </a:cubicBezTo>
                  <a:lnTo>
                    <a:pt x="761" y="907"/>
                  </a:lnTo>
                  <a:cubicBezTo>
                    <a:pt x="650" y="921"/>
                    <a:pt x="540" y="941"/>
                    <a:pt x="443" y="961"/>
                  </a:cubicBezTo>
                  <a:cubicBezTo>
                    <a:pt x="207" y="1010"/>
                    <a:pt x="1" y="1222"/>
                    <a:pt x="47" y="1481"/>
                  </a:cubicBezTo>
                  <a:cubicBezTo>
                    <a:pt x="70" y="1627"/>
                    <a:pt x="167" y="1753"/>
                    <a:pt x="302" y="1822"/>
                  </a:cubicBezTo>
                  <a:cubicBezTo>
                    <a:pt x="316" y="1860"/>
                    <a:pt x="337" y="1897"/>
                    <a:pt x="362" y="1929"/>
                  </a:cubicBezTo>
                  <a:cubicBezTo>
                    <a:pt x="1178" y="2968"/>
                    <a:pt x="2338" y="3376"/>
                    <a:pt x="3629" y="3459"/>
                  </a:cubicBezTo>
                  <a:cubicBezTo>
                    <a:pt x="4288" y="3502"/>
                    <a:pt x="4961" y="3536"/>
                    <a:pt x="5634" y="3536"/>
                  </a:cubicBezTo>
                  <a:cubicBezTo>
                    <a:pt x="6358" y="3536"/>
                    <a:pt x="7082" y="3496"/>
                    <a:pt x="7787" y="3381"/>
                  </a:cubicBezTo>
                  <a:cubicBezTo>
                    <a:pt x="8352" y="3287"/>
                    <a:pt x="9213" y="3186"/>
                    <a:pt x="9633" y="2758"/>
                  </a:cubicBezTo>
                  <a:cubicBezTo>
                    <a:pt x="9762" y="2626"/>
                    <a:pt x="9819" y="2486"/>
                    <a:pt x="9813" y="2362"/>
                  </a:cubicBezTo>
                  <a:cubicBezTo>
                    <a:pt x="9902" y="2342"/>
                    <a:pt x="9989" y="2310"/>
                    <a:pt x="10072" y="2270"/>
                  </a:cubicBezTo>
                  <a:cubicBezTo>
                    <a:pt x="10132" y="2239"/>
                    <a:pt x="10192" y="2198"/>
                    <a:pt x="10244" y="2150"/>
                  </a:cubicBezTo>
                  <a:cubicBezTo>
                    <a:pt x="10583" y="1983"/>
                    <a:pt x="10924" y="1799"/>
                    <a:pt x="11166" y="1509"/>
                  </a:cubicBezTo>
                  <a:cubicBezTo>
                    <a:pt x="11252" y="1403"/>
                    <a:pt x="11229" y="1274"/>
                    <a:pt x="11154" y="1182"/>
                  </a:cubicBezTo>
                  <a:cubicBezTo>
                    <a:pt x="11163" y="1047"/>
                    <a:pt x="11117" y="909"/>
                    <a:pt x="10996" y="832"/>
                  </a:cubicBezTo>
                  <a:cubicBezTo>
                    <a:pt x="10505" y="516"/>
                    <a:pt x="9928" y="427"/>
                    <a:pt x="9357" y="355"/>
                  </a:cubicBezTo>
                  <a:cubicBezTo>
                    <a:pt x="8998" y="309"/>
                    <a:pt x="8639" y="286"/>
                    <a:pt x="8280" y="269"/>
                  </a:cubicBezTo>
                  <a:cubicBezTo>
                    <a:pt x="7830" y="172"/>
                    <a:pt x="7362" y="126"/>
                    <a:pt x="6902" y="103"/>
                  </a:cubicBezTo>
                  <a:cubicBezTo>
                    <a:pt x="6686" y="90"/>
                    <a:pt x="6470" y="87"/>
                    <a:pt x="6253" y="87"/>
                  </a:cubicBezTo>
                  <a:cubicBezTo>
                    <a:pt x="5998" y="87"/>
                    <a:pt x="5743" y="92"/>
                    <a:pt x="5488" y="92"/>
                  </a:cubicBezTo>
                  <a:cubicBezTo>
                    <a:pt x="5053" y="92"/>
                    <a:pt x="4618" y="78"/>
                    <a:pt x="4186" y="5"/>
                  </a:cubicBezTo>
                  <a:cubicBezTo>
                    <a:pt x="4167" y="2"/>
                    <a:pt x="4147" y="0"/>
                    <a:pt x="4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5"/>
            <p:cNvSpPr/>
            <p:nvPr/>
          </p:nvSpPr>
          <p:spPr>
            <a:xfrm>
              <a:off x="5449605" y="1491813"/>
              <a:ext cx="533" cy="681"/>
            </a:xfrm>
            <a:custGeom>
              <a:avLst/>
              <a:gdLst/>
              <a:ahLst/>
              <a:cxnLst/>
              <a:rect l="l" t="t" r="r" b="b"/>
              <a:pathLst>
                <a:path w="36" h="46" extrusionOk="0">
                  <a:moveTo>
                    <a:pt x="35" y="1"/>
                  </a:moveTo>
                  <a:lnTo>
                    <a:pt x="32" y="4"/>
                  </a:lnTo>
                  <a:cubicBezTo>
                    <a:pt x="31" y="5"/>
                    <a:pt x="30" y="7"/>
                    <a:pt x="29" y="8"/>
                  </a:cubicBezTo>
                  <a:lnTo>
                    <a:pt x="29" y="8"/>
                  </a:lnTo>
                  <a:cubicBezTo>
                    <a:pt x="31" y="6"/>
                    <a:pt x="33" y="3"/>
                    <a:pt x="35" y="1"/>
                  </a:cubicBezTo>
                  <a:close/>
                  <a:moveTo>
                    <a:pt x="29" y="8"/>
                  </a:moveTo>
                  <a:lnTo>
                    <a:pt x="29" y="8"/>
                  </a:lnTo>
                  <a:cubicBezTo>
                    <a:pt x="7" y="35"/>
                    <a:pt x="1" y="46"/>
                    <a:pt x="2" y="46"/>
                  </a:cubicBezTo>
                  <a:cubicBezTo>
                    <a:pt x="3" y="46"/>
                    <a:pt x="6" y="43"/>
                    <a:pt x="9" y="38"/>
                  </a:cubicBezTo>
                  <a:cubicBezTo>
                    <a:pt x="19" y="26"/>
                    <a:pt x="23" y="18"/>
                    <a:pt x="29" y="8"/>
                  </a:cubicBezTo>
                  <a:close/>
                </a:path>
              </a:pathLst>
            </a:custGeom>
            <a:solidFill>
              <a:srgbClr val="7AA0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5"/>
            <p:cNvSpPr/>
            <p:nvPr/>
          </p:nvSpPr>
          <p:spPr>
            <a:xfrm>
              <a:off x="5415727" y="1249144"/>
              <a:ext cx="47206" cy="158870"/>
            </a:xfrm>
            <a:custGeom>
              <a:avLst/>
              <a:gdLst/>
              <a:ahLst/>
              <a:cxnLst/>
              <a:rect l="l" t="t" r="r" b="b"/>
              <a:pathLst>
                <a:path w="3188" h="10729" extrusionOk="0">
                  <a:moveTo>
                    <a:pt x="1340" y="0"/>
                  </a:moveTo>
                  <a:cubicBezTo>
                    <a:pt x="1263" y="0"/>
                    <a:pt x="1183" y="33"/>
                    <a:pt x="1132" y="89"/>
                  </a:cubicBezTo>
                  <a:cubicBezTo>
                    <a:pt x="802" y="442"/>
                    <a:pt x="707" y="867"/>
                    <a:pt x="595" y="1329"/>
                  </a:cubicBezTo>
                  <a:cubicBezTo>
                    <a:pt x="471" y="1817"/>
                    <a:pt x="354" y="2311"/>
                    <a:pt x="256" y="2805"/>
                  </a:cubicBezTo>
                  <a:cubicBezTo>
                    <a:pt x="70" y="3729"/>
                    <a:pt x="1" y="4674"/>
                    <a:pt x="87" y="5612"/>
                  </a:cubicBezTo>
                  <a:cubicBezTo>
                    <a:pt x="250" y="7418"/>
                    <a:pt x="997" y="9149"/>
                    <a:pt x="2145" y="10545"/>
                  </a:cubicBezTo>
                  <a:cubicBezTo>
                    <a:pt x="2252" y="10672"/>
                    <a:pt x="2387" y="10728"/>
                    <a:pt x="2518" y="10728"/>
                  </a:cubicBezTo>
                  <a:cubicBezTo>
                    <a:pt x="2785" y="10728"/>
                    <a:pt x="3038" y="10498"/>
                    <a:pt x="3021" y="10177"/>
                  </a:cubicBezTo>
                  <a:cubicBezTo>
                    <a:pt x="2986" y="9597"/>
                    <a:pt x="2972" y="9020"/>
                    <a:pt x="2958" y="8440"/>
                  </a:cubicBezTo>
                  <a:cubicBezTo>
                    <a:pt x="3127" y="7915"/>
                    <a:pt x="3184" y="7323"/>
                    <a:pt x="3187" y="6787"/>
                  </a:cubicBezTo>
                  <a:cubicBezTo>
                    <a:pt x="3187" y="6132"/>
                    <a:pt x="3139" y="5477"/>
                    <a:pt x="3044" y="4831"/>
                  </a:cubicBezTo>
                  <a:cubicBezTo>
                    <a:pt x="2952" y="4185"/>
                    <a:pt x="2814" y="3540"/>
                    <a:pt x="2662" y="2908"/>
                  </a:cubicBezTo>
                  <a:cubicBezTo>
                    <a:pt x="2533" y="2377"/>
                    <a:pt x="2369" y="1797"/>
                    <a:pt x="2134" y="1289"/>
                  </a:cubicBezTo>
                  <a:cubicBezTo>
                    <a:pt x="2116" y="1211"/>
                    <a:pt x="2102" y="1134"/>
                    <a:pt x="2085" y="1056"/>
                  </a:cubicBezTo>
                  <a:cubicBezTo>
                    <a:pt x="2030" y="815"/>
                    <a:pt x="1832" y="672"/>
                    <a:pt x="1626" y="634"/>
                  </a:cubicBezTo>
                  <a:cubicBezTo>
                    <a:pt x="1617" y="468"/>
                    <a:pt x="1588" y="301"/>
                    <a:pt x="1539" y="140"/>
                  </a:cubicBezTo>
                  <a:cubicBezTo>
                    <a:pt x="1508" y="42"/>
                    <a:pt x="1426" y="0"/>
                    <a:pt x="13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5"/>
            <p:cNvSpPr/>
            <p:nvPr/>
          </p:nvSpPr>
          <p:spPr>
            <a:xfrm>
              <a:off x="5459688" y="1387439"/>
              <a:ext cx="197680" cy="48806"/>
            </a:xfrm>
            <a:custGeom>
              <a:avLst/>
              <a:gdLst/>
              <a:ahLst/>
              <a:cxnLst/>
              <a:rect l="l" t="t" r="r" b="b"/>
              <a:pathLst>
                <a:path w="13350" h="3296" extrusionOk="0">
                  <a:moveTo>
                    <a:pt x="7701" y="0"/>
                  </a:moveTo>
                  <a:cubicBezTo>
                    <a:pt x="7292" y="0"/>
                    <a:pt x="6881" y="14"/>
                    <a:pt x="6468" y="42"/>
                  </a:cubicBezTo>
                  <a:cubicBezTo>
                    <a:pt x="5426" y="111"/>
                    <a:pt x="4390" y="254"/>
                    <a:pt x="3365" y="472"/>
                  </a:cubicBezTo>
                  <a:cubicBezTo>
                    <a:pt x="2837" y="584"/>
                    <a:pt x="2314" y="722"/>
                    <a:pt x="1794" y="877"/>
                  </a:cubicBezTo>
                  <a:cubicBezTo>
                    <a:pt x="1301" y="1027"/>
                    <a:pt x="755" y="1176"/>
                    <a:pt x="348" y="1503"/>
                  </a:cubicBezTo>
                  <a:cubicBezTo>
                    <a:pt x="0" y="1750"/>
                    <a:pt x="279" y="2192"/>
                    <a:pt x="626" y="2204"/>
                  </a:cubicBezTo>
                  <a:cubicBezTo>
                    <a:pt x="635" y="2471"/>
                    <a:pt x="815" y="2700"/>
                    <a:pt x="1074" y="2769"/>
                  </a:cubicBezTo>
                  <a:cubicBezTo>
                    <a:pt x="2396" y="3128"/>
                    <a:pt x="3736" y="3295"/>
                    <a:pt x="5072" y="3295"/>
                  </a:cubicBezTo>
                  <a:cubicBezTo>
                    <a:pt x="7774" y="3295"/>
                    <a:pt x="10458" y="2610"/>
                    <a:pt x="12942" y="1440"/>
                  </a:cubicBezTo>
                  <a:cubicBezTo>
                    <a:pt x="13350" y="1250"/>
                    <a:pt x="13255" y="691"/>
                    <a:pt x="12833" y="602"/>
                  </a:cubicBezTo>
                  <a:cubicBezTo>
                    <a:pt x="11132" y="237"/>
                    <a:pt x="9429" y="0"/>
                    <a:pt x="7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5"/>
            <p:cNvSpPr/>
            <p:nvPr/>
          </p:nvSpPr>
          <p:spPr>
            <a:xfrm>
              <a:off x="5263379" y="1459386"/>
              <a:ext cx="84136" cy="121984"/>
            </a:xfrm>
            <a:custGeom>
              <a:avLst/>
              <a:gdLst/>
              <a:ahLst/>
              <a:cxnLst/>
              <a:rect l="l" t="t" r="r" b="b"/>
              <a:pathLst>
                <a:path w="5682" h="8238" extrusionOk="0">
                  <a:moveTo>
                    <a:pt x="4362" y="1"/>
                  </a:moveTo>
                  <a:cubicBezTo>
                    <a:pt x="4083" y="1"/>
                    <a:pt x="3824" y="126"/>
                    <a:pt x="3560" y="230"/>
                  </a:cubicBezTo>
                  <a:cubicBezTo>
                    <a:pt x="3196" y="373"/>
                    <a:pt x="2837" y="528"/>
                    <a:pt x="2478" y="692"/>
                  </a:cubicBezTo>
                  <a:cubicBezTo>
                    <a:pt x="2142" y="844"/>
                    <a:pt x="1818" y="1017"/>
                    <a:pt x="1490" y="1192"/>
                  </a:cubicBezTo>
                  <a:cubicBezTo>
                    <a:pt x="1189" y="1352"/>
                    <a:pt x="830" y="1490"/>
                    <a:pt x="566" y="1711"/>
                  </a:cubicBezTo>
                  <a:cubicBezTo>
                    <a:pt x="0" y="2188"/>
                    <a:pt x="425" y="3104"/>
                    <a:pt x="632" y="3663"/>
                  </a:cubicBezTo>
                  <a:cubicBezTo>
                    <a:pt x="908" y="4413"/>
                    <a:pt x="1278" y="5128"/>
                    <a:pt x="1732" y="5785"/>
                  </a:cubicBezTo>
                  <a:cubicBezTo>
                    <a:pt x="2133" y="6371"/>
                    <a:pt x="2636" y="7014"/>
                    <a:pt x="3371" y="7157"/>
                  </a:cubicBezTo>
                  <a:cubicBezTo>
                    <a:pt x="3721" y="7539"/>
                    <a:pt x="4106" y="7887"/>
                    <a:pt x="4525" y="8194"/>
                  </a:cubicBezTo>
                  <a:cubicBezTo>
                    <a:pt x="4566" y="8224"/>
                    <a:pt x="4611" y="8237"/>
                    <a:pt x="4655" y="8237"/>
                  </a:cubicBezTo>
                  <a:cubicBezTo>
                    <a:pt x="4831" y="8237"/>
                    <a:pt x="4996" y="8028"/>
                    <a:pt x="4849" y="7869"/>
                  </a:cubicBezTo>
                  <a:cubicBezTo>
                    <a:pt x="4367" y="7350"/>
                    <a:pt x="3991" y="6732"/>
                    <a:pt x="3692" y="6092"/>
                  </a:cubicBezTo>
                  <a:cubicBezTo>
                    <a:pt x="3552" y="5794"/>
                    <a:pt x="3422" y="5486"/>
                    <a:pt x="3313" y="5174"/>
                  </a:cubicBezTo>
                  <a:cubicBezTo>
                    <a:pt x="3262" y="5021"/>
                    <a:pt x="3213" y="4869"/>
                    <a:pt x="3176" y="4711"/>
                  </a:cubicBezTo>
                  <a:cubicBezTo>
                    <a:pt x="3144" y="4585"/>
                    <a:pt x="3138" y="4327"/>
                    <a:pt x="3081" y="4200"/>
                  </a:cubicBezTo>
                  <a:cubicBezTo>
                    <a:pt x="3153" y="4189"/>
                    <a:pt x="3253" y="4111"/>
                    <a:pt x="3316" y="4080"/>
                  </a:cubicBezTo>
                  <a:cubicBezTo>
                    <a:pt x="3486" y="3994"/>
                    <a:pt x="3646" y="3896"/>
                    <a:pt x="3816" y="3813"/>
                  </a:cubicBezTo>
                  <a:cubicBezTo>
                    <a:pt x="4175" y="3629"/>
                    <a:pt x="4559" y="3491"/>
                    <a:pt x="4910" y="3293"/>
                  </a:cubicBezTo>
                  <a:cubicBezTo>
                    <a:pt x="5535" y="2940"/>
                    <a:pt x="5682" y="2351"/>
                    <a:pt x="5495" y="1688"/>
                  </a:cubicBezTo>
                  <a:cubicBezTo>
                    <a:pt x="5409" y="1367"/>
                    <a:pt x="5283" y="1057"/>
                    <a:pt x="5171" y="744"/>
                  </a:cubicBezTo>
                  <a:cubicBezTo>
                    <a:pt x="5047" y="396"/>
                    <a:pt x="4918" y="86"/>
                    <a:pt x="4519" y="15"/>
                  </a:cubicBezTo>
                  <a:cubicBezTo>
                    <a:pt x="4466" y="5"/>
                    <a:pt x="4414" y="1"/>
                    <a:pt x="43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5"/>
            <p:cNvSpPr/>
            <p:nvPr/>
          </p:nvSpPr>
          <p:spPr>
            <a:xfrm>
              <a:off x="5333223" y="1565847"/>
              <a:ext cx="176757" cy="35582"/>
            </a:xfrm>
            <a:custGeom>
              <a:avLst/>
              <a:gdLst/>
              <a:ahLst/>
              <a:cxnLst/>
              <a:rect l="l" t="t" r="r" b="b"/>
              <a:pathLst>
                <a:path w="11937" h="2403" extrusionOk="0">
                  <a:moveTo>
                    <a:pt x="11533" y="1"/>
                  </a:moveTo>
                  <a:cubicBezTo>
                    <a:pt x="11500" y="1"/>
                    <a:pt x="11465" y="6"/>
                    <a:pt x="11429" y="19"/>
                  </a:cubicBezTo>
                  <a:cubicBezTo>
                    <a:pt x="11266" y="74"/>
                    <a:pt x="11099" y="122"/>
                    <a:pt x="10930" y="168"/>
                  </a:cubicBezTo>
                  <a:cubicBezTo>
                    <a:pt x="10869" y="99"/>
                    <a:pt x="10789" y="56"/>
                    <a:pt x="10700" y="42"/>
                  </a:cubicBezTo>
                  <a:cubicBezTo>
                    <a:pt x="10590" y="27"/>
                    <a:pt x="10478" y="21"/>
                    <a:pt x="10364" y="21"/>
                  </a:cubicBezTo>
                  <a:cubicBezTo>
                    <a:pt x="9655" y="21"/>
                    <a:pt x="8889" y="276"/>
                    <a:pt x="8211" y="389"/>
                  </a:cubicBezTo>
                  <a:cubicBezTo>
                    <a:pt x="7330" y="539"/>
                    <a:pt x="6440" y="651"/>
                    <a:pt x="5550" y="743"/>
                  </a:cubicBezTo>
                  <a:cubicBezTo>
                    <a:pt x="4688" y="832"/>
                    <a:pt x="3827" y="883"/>
                    <a:pt x="2963" y="912"/>
                  </a:cubicBezTo>
                  <a:cubicBezTo>
                    <a:pt x="2532" y="929"/>
                    <a:pt x="2102" y="935"/>
                    <a:pt x="1668" y="938"/>
                  </a:cubicBezTo>
                  <a:cubicBezTo>
                    <a:pt x="1505" y="938"/>
                    <a:pt x="1342" y="932"/>
                    <a:pt x="1181" y="932"/>
                  </a:cubicBezTo>
                  <a:cubicBezTo>
                    <a:pt x="904" y="932"/>
                    <a:pt x="632" y="950"/>
                    <a:pt x="365" y="1050"/>
                  </a:cubicBezTo>
                  <a:cubicBezTo>
                    <a:pt x="0" y="1185"/>
                    <a:pt x="35" y="1710"/>
                    <a:pt x="365" y="1856"/>
                  </a:cubicBezTo>
                  <a:cubicBezTo>
                    <a:pt x="672" y="1993"/>
                    <a:pt x="1008" y="2011"/>
                    <a:pt x="1344" y="2011"/>
                  </a:cubicBezTo>
                  <a:cubicBezTo>
                    <a:pt x="1466" y="2011"/>
                    <a:pt x="1588" y="2008"/>
                    <a:pt x="1708" y="2008"/>
                  </a:cubicBezTo>
                  <a:cubicBezTo>
                    <a:pt x="1724" y="2008"/>
                    <a:pt x="1741" y="2008"/>
                    <a:pt x="1757" y="2009"/>
                  </a:cubicBezTo>
                  <a:cubicBezTo>
                    <a:pt x="2176" y="2009"/>
                    <a:pt x="2593" y="2006"/>
                    <a:pt x="3012" y="1994"/>
                  </a:cubicBezTo>
                  <a:lnTo>
                    <a:pt x="3072" y="1991"/>
                  </a:lnTo>
                  <a:cubicBezTo>
                    <a:pt x="3121" y="2080"/>
                    <a:pt x="3213" y="2138"/>
                    <a:pt x="3313" y="2149"/>
                  </a:cubicBezTo>
                  <a:cubicBezTo>
                    <a:pt x="3573" y="2171"/>
                    <a:pt x="3834" y="2182"/>
                    <a:pt x="4096" y="2182"/>
                  </a:cubicBezTo>
                  <a:cubicBezTo>
                    <a:pt x="4187" y="2182"/>
                    <a:pt x="4279" y="2181"/>
                    <a:pt x="4370" y="2178"/>
                  </a:cubicBezTo>
                  <a:cubicBezTo>
                    <a:pt x="4473" y="2175"/>
                    <a:pt x="4574" y="2158"/>
                    <a:pt x="4674" y="2146"/>
                  </a:cubicBezTo>
                  <a:cubicBezTo>
                    <a:pt x="4972" y="2345"/>
                    <a:pt x="5373" y="2402"/>
                    <a:pt x="5749" y="2402"/>
                  </a:cubicBezTo>
                  <a:cubicBezTo>
                    <a:pt x="5916" y="2402"/>
                    <a:pt x="6078" y="2391"/>
                    <a:pt x="6224" y="2376"/>
                  </a:cubicBezTo>
                  <a:cubicBezTo>
                    <a:pt x="6870" y="2313"/>
                    <a:pt x="7493" y="2166"/>
                    <a:pt x="8116" y="1991"/>
                  </a:cubicBezTo>
                  <a:cubicBezTo>
                    <a:pt x="8719" y="1828"/>
                    <a:pt x="9313" y="1627"/>
                    <a:pt x="9893" y="1394"/>
                  </a:cubicBezTo>
                  <a:cubicBezTo>
                    <a:pt x="10502" y="1147"/>
                    <a:pt x="11047" y="791"/>
                    <a:pt x="11645" y="527"/>
                  </a:cubicBezTo>
                  <a:cubicBezTo>
                    <a:pt x="11937" y="397"/>
                    <a:pt x="11803" y="1"/>
                    <a:pt x="115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5"/>
            <p:cNvSpPr/>
            <p:nvPr/>
          </p:nvSpPr>
          <p:spPr>
            <a:xfrm>
              <a:off x="5393561" y="1488096"/>
              <a:ext cx="169146" cy="36338"/>
            </a:xfrm>
            <a:custGeom>
              <a:avLst/>
              <a:gdLst/>
              <a:ahLst/>
              <a:cxnLst/>
              <a:rect l="l" t="t" r="r" b="b"/>
              <a:pathLst>
                <a:path w="11423" h="2454" extrusionOk="0">
                  <a:moveTo>
                    <a:pt x="10441" y="0"/>
                  </a:moveTo>
                  <a:cubicBezTo>
                    <a:pt x="10083" y="0"/>
                    <a:pt x="9716" y="39"/>
                    <a:pt x="9370" y="51"/>
                  </a:cubicBezTo>
                  <a:cubicBezTo>
                    <a:pt x="8807" y="74"/>
                    <a:pt x="8247" y="111"/>
                    <a:pt x="7684" y="145"/>
                  </a:cubicBezTo>
                  <a:cubicBezTo>
                    <a:pt x="6559" y="212"/>
                    <a:pt x="5434" y="275"/>
                    <a:pt x="4311" y="338"/>
                  </a:cubicBezTo>
                  <a:cubicBezTo>
                    <a:pt x="4064" y="349"/>
                    <a:pt x="3929" y="590"/>
                    <a:pt x="3932" y="817"/>
                  </a:cubicBezTo>
                  <a:cubicBezTo>
                    <a:pt x="3843" y="852"/>
                    <a:pt x="3754" y="889"/>
                    <a:pt x="3665" y="921"/>
                  </a:cubicBezTo>
                  <a:cubicBezTo>
                    <a:pt x="3550" y="961"/>
                    <a:pt x="3467" y="1064"/>
                    <a:pt x="3424" y="1179"/>
                  </a:cubicBezTo>
                  <a:cubicBezTo>
                    <a:pt x="3332" y="1087"/>
                    <a:pt x="3249" y="990"/>
                    <a:pt x="3180" y="923"/>
                  </a:cubicBezTo>
                  <a:cubicBezTo>
                    <a:pt x="2956" y="711"/>
                    <a:pt x="2724" y="545"/>
                    <a:pt x="2428" y="441"/>
                  </a:cubicBezTo>
                  <a:cubicBezTo>
                    <a:pt x="1816" y="232"/>
                    <a:pt x="1093" y="266"/>
                    <a:pt x="458" y="168"/>
                  </a:cubicBezTo>
                  <a:cubicBezTo>
                    <a:pt x="442" y="166"/>
                    <a:pt x="426" y="165"/>
                    <a:pt x="410" y="165"/>
                  </a:cubicBezTo>
                  <a:cubicBezTo>
                    <a:pt x="156" y="165"/>
                    <a:pt x="0" y="477"/>
                    <a:pt x="160" y="685"/>
                  </a:cubicBezTo>
                  <a:cubicBezTo>
                    <a:pt x="387" y="984"/>
                    <a:pt x="679" y="1084"/>
                    <a:pt x="998" y="1130"/>
                  </a:cubicBezTo>
                  <a:cubicBezTo>
                    <a:pt x="1147" y="1546"/>
                    <a:pt x="1650" y="1730"/>
                    <a:pt x="2040" y="1848"/>
                  </a:cubicBezTo>
                  <a:cubicBezTo>
                    <a:pt x="2152" y="1882"/>
                    <a:pt x="2267" y="1917"/>
                    <a:pt x="2385" y="1943"/>
                  </a:cubicBezTo>
                  <a:cubicBezTo>
                    <a:pt x="2417" y="1952"/>
                    <a:pt x="2451" y="1957"/>
                    <a:pt x="2486" y="1957"/>
                  </a:cubicBezTo>
                  <a:cubicBezTo>
                    <a:pt x="2505" y="1957"/>
                    <a:pt x="2525" y="1955"/>
                    <a:pt x="2546" y="1951"/>
                  </a:cubicBezTo>
                  <a:lnTo>
                    <a:pt x="2589" y="1943"/>
                  </a:lnTo>
                  <a:cubicBezTo>
                    <a:pt x="2601" y="1944"/>
                    <a:pt x="2614" y="1944"/>
                    <a:pt x="2628" y="1944"/>
                  </a:cubicBezTo>
                  <a:cubicBezTo>
                    <a:pt x="2655" y="1944"/>
                    <a:pt x="2682" y="1943"/>
                    <a:pt x="2703" y="1943"/>
                  </a:cubicBezTo>
                  <a:cubicBezTo>
                    <a:pt x="2747" y="1943"/>
                    <a:pt x="2800" y="1944"/>
                    <a:pt x="2856" y="1944"/>
                  </a:cubicBezTo>
                  <a:cubicBezTo>
                    <a:pt x="2884" y="1944"/>
                    <a:pt x="2913" y="1944"/>
                    <a:pt x="2942" y="1943"/>
                  </a:cubicBezTo>
                  <a:cubicBezTo>
                    <a:pt x="2965" y="1963"/>
                    <a:pt x="2988" y="1986"/>
                    <a:pt x="3013" y="2006"/>
                  </a:cubicBezTo>
                  <a:cubicBezTo>
                    <a:pt x="3273" y="2216"/>
                    <a:pt x="3547" y="2325"/>
                    <a:pt x="3870" y="2325"/>
                  </a:cubicBezTo>
                  <a:cubicBezTo>
                    <a:pt x="3905" y="2325"/>
                    <a:pt x="3940" y="2324"/>
                    <a:pt x="3975" y="2322"/>
                  </a:cubicBezTo>
                  <a:cubicBezTo>
                    <a:pt x="4030" y="2319"/>
                    <a:pt x="4081" y="2302"/>
                    <a:pt x="4130" y="2276"/>
                  </a:cubicBezTo>
                  <a:cubicBezTo>
                    <a:pt x="4202" y="2339"/>
                    <a:pt x="4291" y="2382"/>
                    <a:pt x="4389" y="2396"/>
                  </a:cubicBezTo>
                  <a:cubicBezTo>
                    <a:pt x="4686" y="2435"/>
                    <a:pt x="4980" y="2454"/>
                    <a:pt x="5273" y="2454"/>
                  </a:cubicBezTo>
                  <a:cubicBezTo>
                    <a:pt x="6120" y="2454"/>
                    <a:pt x="6951" y="2301"/>
                    <a:pt x="7779" y="2058"/>
                  </a:cubicBezTo>
                  <a:cubicBezTo>
                    <a:pt x="8922" y="1724"/>
                    <a:pt x="9950" y="1130"/>
                    <a:pt x="11069" y="737"/>
                  </a:cubicBezTo>
                  <a:cubicBezTo>
                    <a:pt x="11422" y="611"/>
                    <a:pt x="11313" y="94"/>
                    <a:pt x="10977" y="39"/>
                  </a:cubicBezTo>
                  <a:cubicBezTo>
                    <a:pt x="10803" y="10"/>
                    <a:pt x="10623" y="0"/>
                    <a:pt x="1044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5"/>
            <p:cNvSpPr/>
            <p:nvPr/>
          </p:nvSpPr>
          <p:spPr>
            <a:xfrm>
              <a:off x="5463005" y="1400484"/>
              <a:ext cx="191757" cy="35849"/>
            </a:xfrm>
            <a:custGeom>
              <a:avLst/>
              <a:gdLst/>
              <a:ahLst/>
              <a:cxnLst/>
              <a:rect l="l" t="t" r="r" b="b"/>
              <a:pathLst>
                <a:path w="12950" h="2421" extrusionOk="0">
                  <a:moveTo>
                    <a:pt x="11458" y="1"/>
                  </a:moveTo>
                  <a:cubicBezTo>
                    <a:pt x="11329" y="1"/>
                    <a:pt x="11200" y="4"/>
                    <a:pt x="11070" y="13"/>
                  </a:cubicBezTo>
                  <a:cubicBezTo>
                    <a:pt x="10531" y="54"/>
                    <a:pt x="9994" y="154"/>
                    <a:pt x="9457" y="217"/>
                  </a:cubicBezTo>
                  <a:cubicBezTo>
                    <a:pt x="8412" y="341"/>
                    <a:pt x="7367" y="447"/>
                    <a:pt x="6319" y="545"/>
                  </a:cubicBezTo>
                  <a:cubicBezTo>
                    <a:pt x="5303" y="639"/>
                    <a:pt x="4286" y="717"/>
                    <a:pt x="3270" y="774"/>
                  </a:cubicBezTo>
                  <a:cubicBezTo>
                    <a:pt x="2727" y="806"/>
                    <a:pt x="2188" y="829"/>
                    <a:pt x="1645" y="863"/>
                  </a:cubicBezTo>
                  <a:cubicBezTo>
                    <a:pt x="1163" y="895"/>
                    <a:pt x="672" y="878"/>
                    <a:pt x="250" y="1142"/>
                  </a:cubicBezTo>
                  <a:cubicBezTo>
                    <a:pt x="0" y="1300"/>
                    <a:pt x="121" y="1644"/>
                    <a:pt x="333" y="1759"/>
                  </a:cubicBezTo>
                  <a:cubicBezTo>
                    <a:pt x="567" y="1884"/>
                    <a:pt x="842" y="1916"/>
                    <a:pt x="1120" y="1916"/>
                  </a:cubicBezTo>
                  <a:cubicBezTo>
                    <a:pt x="1262" y="1916"/>
                    <a:pt x="1404" y="1907"/>
                    <a:pt x="1542" y="1900"/>
                  </a:cubicBezTo>
                  <a:cubicBezTo>
                    <a:pt x="1628" y="1923"/>
                    <a:pt x="1714" y="1940"/>
                    <a:pt x="1800" y="1954"/>
                  </a:cubicBezTo>
                  <a:cubicBezTo>
                    <a:pt x="1931" y="1973"/>
                    <a:pt x="2060" y="1982"/>
                    <a:pt x="2190" y="1982"/>
                  </a:cubicBezTo>
                  <a:cubicBezTo>
                    <a:pt x="2223" y="1982"/>
                    <a:pt x="2255" y="1981"/>
                    <a:pt x="2288" y="1980"/>
                  </a:cubicBezTo>
                  <a:cubicBezTo>
                    <a:pt x="2498" y="2058"/>
                    <a:pt x="2670" y="2210"/>
                    <a:pt x="2885" y="2287"/>
                  </a:cubicBezTo>
                  <a:cubicBezTo>
                    <a:pt x="3104" y="2359"/>
                    <a:pt x="3333" y="2399"/>
                    <a:pt x="3563" y="2405"/>
                  </a:cubicBezTo>
                  <a:cubicBezTo>
                    <a:pt x="3791" y="2416"/>
                    <a:pt x="4021" y="2420"/>
                    <a:pt x="4250" y="2420"/>
                  </a:cubicBezTo>
                  <a:cubicBezTo>
                    <a:pt x="4437" y="2420"/>
                    <a:pt x="4623" y="2417"/>
                    <a:pt x="4809" y="2414"/>
                  </a:cubicBezTo>
                  <a:cubicBezTo>
                    <a:pt x="5739" y="2396"/>
                    <a:pt x="6669" y="2313"/>
                    <a:pt x="7591" y="2170"/>
                  </a:cubicBezTo>
                  <a:cubicBezTo>
                    <a:pt x="9402" y="1882"/>
                    <a:pt x="11119" y="1325"/>
                    <a:pt x="12730" y="447"/>
                  </a:cubicBezTo>
                  <a:cubicBezTo>
                    <a:pt x="12950" y="324"/>
                    <a:pt x="12863" y="25"/>
                    <a:pt x="12615" y="25"/>
                  </a:cubicBezTo>
                  <a:cubicBezTo>
                    <a:pt x="12614" y="25"/>
                    <a:pt x="12613" y="25"/>
                    <a:pt x="12612" y="25"/>
                  </a:cubicBezTo>
                  <a:cubicBezTo>
                    <a:pt x="12575" y="26"/>
                    <a:pt x="12539" y="26"/>
                    <a:pt x="12502" y="26"/>
                  </a:cubicBezTo>
                  <a:cubicBezTo>
                    <a:pt x="12154" y="26"/>
                    <a:pt x="11808" y="1"/>
                    <a:pt x="1145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5"/>
            <p:cNvSpPr/>
            <p:nvPr/>
          </p:nvSpPr>
          <p:spPr>
            <a:xfrm>
              <a:off x="5082631" y="328470"/>
              <a:ext cx="740" cy="533"/>
            </a:xfrm>
            <a:custGeom>
              <a:avLst/>
              <a:gdLst/>
              <a:ahLst/>
              <a:cxnLst/>
              <a:rect l="l" t="t" r="r" b="b"/>
              <a:pathLst>
                <a:path w="50" h="36" extrusionOk="0">
                  <a:moveTo>
                    <a:pt x="26" y="1"/>
                  </a:moveTo>
                  <a:cubicBezTo>
                    <a:pt x="0" y="1"/>
                    <a:pt x="0" y="35"/>
                    <a:pt x="26" y="35"/>
                  </a:cubicBezTo>
                  <a:cubicBezTo>
                    <a:pt x="49" y="35"/>
                    <a:pt x="49" y="1"/>
                    <a:pt x="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5"/>
            <p:cNvSpPr/>
            <p:nvPr/>
          </p:nvSpPr>
          <p:spPr>
            <a:xfrm>
              <a:off x="4905555" y="317172"/>
              <a:ext cx="177335" cy="1091639"/>
            </a:xfrm>
            <a:custGeom>
              <a:avLst/>
              <a:gdLst/>
              <a:ahLst/>
              <a:cxnLst/>
              <a:rect l="l" t="t" r="r" b="b"/>
              <a:pathLst>
                <a:path w="11976" h="73722" extrusionOk="0">
                  <a:moveTo>
                    <a:pt x="11823" y="0"/>
                  </a:moveTo>
                  <a:cubicBezTo>
                    <a:pt x="11764" y="0"/>
                    <a:pt x="11705" y="32"/>
                    <a:pt x="11692" y="101"/>
                  </a:cubicBezTo>
                  <a:cubicBezTo>
                    <a:pt x="11247" y="2483"/>
                    <a:pt x="10923" y="4889"/>
                    <a:pt x="10567" y="7286"/>
                  </a:cubicBezTo>
                  <a:cubicBezTo>
                    <a:pt x="10214" y="9684"/>
                    <a:pt x="9855" y="12089"/>
                    <a:pt x="9496" y="14490"/>
                  </a:cubicBezTo>
                  <a:cubicBezTo>
                    <a:pt x="8781" y="19244"/>
                    <a:pt x="8061" y="23998"/>
                    <a:pt x="7331" y="28749"/>
                  </a:cubicBezTo>
                  <a:cubicBezTo>
                    <a:pt x="5870" y="38304"/>
                    <a:pt x="4349" y="47847"/>
                    <a:pt x="2772" y="57381"/>
                  </a:cubicBezTo>
                  <a:cubicBezTo>
                    <a:pt x="2322" y="60062"/>
                    <a:pt x="1871" y="62744"/>
                    <a:pt x="1412" y="65425"/>
                  </a:cubicBezTo>
                  <a:cubicBezTo>
                    <a:pt x="1185" y="66766"/>
                    <a:pt x="955" y="68104"/>
                    <a:pt x="723" y="69444"/>
                  </a:cubicBezTo>
                  <a:cubicBezTo>
                    <a:pt x="493" y="70765"/>
                    <a:pt x="197" y="72074"/>
                    <a:pt x="28" y="73403"/>
                  </a:cubicBezTo>
                  <a:cubicBezTo>
                    <a:pt x="1" y="73606"/>
                    <a:pt x="179" y="73721"/>
                    <a:pt x="356" y="73721"/>
                  </a:cubicBezTo>
                  <a:cubicBezTo>
                    <a:pt x="496" y="73721"/>
                    <a:pt x="635" y="73648"/>
                    <a:pt x="668" y="73489"/>
                  </a:cubicBezTo>
                  <a:cubicBezTo>
                    <a:pt x="924" y="72301"/>
                    <a:pt x="1064" y="71092"/>
                    <a:pt x="1257" y="69892"/>
                  </a:cubicBezTo>
                  <a:cubicBezTo>
                    <a:pt x="1446" y="68692"/>
                    <a:pt x="1653" y="67495"/>
                    <a:pt x="1851" y="66298"/>
                  </a:cubicBezTo>
                  <a:cubicBezTo>
                    <a:pt x="2247" y="63901"/>
                    <a:pt x="2640" y="61503"/>
                    <a:pt x="3031" y="59106"/>
                  </a:cubicBezTo>
                  <a:cubicBezTo>
                    <a:pt x="3803" y="54361"/>
                    <a:pt x="4567" y="49612"/>
                    <a:pt x="5328" y="44864"/>
                  </a:cubicBezTo>
                  <a:cubicBezTo>
                    <a:pt x="6858" y="35321"/>
                    <a:pt x="8351" y="25772"/>
                    <a:pt x="9746" y="16209"/>
                  </a:cubicBezTo>
                  <a:cubicBezTo>
                    <a:pt x="10136" y="13516"/>
                    <a:pt x="10524" y="10823"/>
                    <a:pt x="10911" y="8130"/>
                  </a:cubicBezTo>
                  <a:cubicBezTo>
                    <a:pt x="11290" y="5472"/>
                    <a:pt x="11704" y="2811"/>
                    <a:pt x="11968" y="138"/>
                  </a:cubicBezTo>
                  <a:cubicBezTo>
                    <a:pt x="11976" y="50"/>
                    <a:pt x="11899" y="0"/>
                    <a:pt x="11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5"/>
            <p:cNvSpPr/>
            <p:nvPr/>
          </p:nvSpPr>
          <p:spPr>
            <a:xfrm>
              <a:off x="4222395" y="1240807"/>
              <a:ext cx="220602" cy="38944"/>
            </a:xfrm>
            <a:custGeom>
              <a:avLst/>
              <a:gdLst/>
              <a:ahLst/>
              <a:cxnLst/>
              <a:rect l="l" t="t" r="r" b="b"/>
              <a:pathLst>
                <a:path w="14898" h="2630" extrusionOk="0">
                  <a:moveTo>
                    <a:pt x="5454" y="0"/>
                  </a:moveTo>
                  <a:cubicBezTo>
                    <a:pt x="4526" y="0"/>
                    <a:pt x="3698" y="413"/>
                    <a:pt x="2887" y="835"/>
                  </a:cubicBezTo>
                  <a:cubicBezTo>
                    <a:pt x="2385" y="1100"/>
                    <a:pt x="1882" y="1358"/>
                    <a:pt x="1391" y="1634"/>
                  </a:cubicBezTo>
                  <a:cubicBezTo>
                    <a:pt x="935" y="1886"/>
                    <a:pt x="358" y="2096"/>
                    <a:pt x="31" y="2512"/>
                  </a:cubicBezTo>
                  <a:cubicBezTo>
                    <a:pt x="1" y="2550"/>
                    <a:pt x="12" y="2628"/>
                    <a:pt x="68" y="2628"/>
                  </a:cubicBezTo>
                  <a:cubicBezTo>
                    <a:pt x="71" y="2628"/>
                    <a:pt x="74" y="2627"/>
                    <a:pt x="77" y="2627"/>
                  </a:cubicBezTo>
                  <a:lnTo>
                    <a:pt x="79" y="2630"/>
                  </a:lnTo>
                  <a:cubicBezTo>
                    <a:pt x="590" y="2575"/>
                    <a:pt x="1044" y="2242"/>
                    <a:pt x="1512" y="2038"/>
                  </a:cubicBezTo>
                  <a:cubicBezTo>
                    <a:pt x="2026" y="1812"/>
                    <a:pt x="2543" y="1591"/>
                    <a:pt x="3074" y="1401"/>
                  </a:cubicBezTo>
                  <a:cubicBezTo>
                    <a:pt x="3980" y="1075"/>
                    <a:pt x="4904" y="810"/>
                    <a:pt x="5866" y="810"/>
                  </a:cubicBezTo>
                  <a:cubicBezTo>
                    <a:pt x="5989" y="810"/>
                    <a:pt x="6113" y="815"/>
                    <a:pt x="6238" y="824"/>
                  </a:cubicBezTo>
                  <a:cubicBezTo>
                    <a:pt x="7377" y="907"/>
                    <a:pt x="8517" y="1097"/>
                    <a:pt x="9654" y="1217"/>
                  </a:cubicBezTo>
                  <a:cubicBezTo>
                    <a:pt x="10802" y="1341"/>
                    <a:pt x="11951" y="1441"/>
                    <a:pt x="13102" y="1516"/>
                  </a:cubicBezTo>
                  <a:cubicBezTo>
                    <a:pt x="13429" y="1536"/>
                    <a:pt x="13756" y="1556"/>
                    <a:pt x="14084" y="1573"/>
                  </a:cubicBezTo>
                  <a:cubicBezTo>
                    <a:pt x="14181" y="1579"/>
                    <a:pt x="14291" y="1594"/>
                    <a:pt x="14397" y="1594"/>
                  </a:cubicBezTo>
                  <a:cubicBezTo>
                    <a:pt x="14555" y="1594"/>
                    <a:pt x="14704" y="1560"/>
                    <a:pt x="14790" y="1407"/>
                  </a:cubicBezTo>
                  <a:cubicBezTo>
                    <a:pt x="14897" y="1217"/>
                    <a:pt x="14784" y="1054"/>
                    <a:pt x="14654" y="1005"/>
                  </a:cubicBezTo>
                  <a:lnTo>
                    <a:pt x="14654" y="1005"/>
                  </a:lnTo>
                  <a:cubicBezTo>
                    <a:pt x="14667" y="998"/>
                    <a:pt x="14652" y="987"/>
                    <a:pt x="14583" y="965"/>
                  </a:cubicBezTo>
                  <a:cubicBezTo>
                    <a:pt x="14546" y="959"/>
                    <a:pt x="14509" y="953"/>
                    <a:pt x="14471" y="953"/>
                  </a:cubicBezTo>
                  <a:cubicBezTo>
                    <a:pt x="14359" y="945"/>
                    <a:pt x="14247" y="942"/>
                    <a:pt x="14135" y="936"/>
                  </a:cubicBezTo>
                  <a:cubicBezTo>
                    <a:pt x="13860" y="924"/>
                    <a:pt x="13584" y="907"/>
                    <a:pt x="13309" y="890"/>
                  </a:cubicBezTo>
                  <a:cubicBezTo>
                    <a:pt x="12795" y="856"/>
                    <a:pt x="12278" y="818"/>
                    <a:pt x="11764" y="775"/>
                  </a:cubicBezTo>
                  <a:cubicBezTo>
                    <a:pt x="10733" y="692"/>
                    <a:pt x="9706" y="586"/>
                    <a:pt x="8678" y="459"/>
                  </a:cubicBezTo>
                  <a:cubicBezTo>
                    <a:pt x="8158" y="396"/>
                    <a:pt x="7644" y="316"/>
                    <a:pt x="7130" y="235"/>
                  </a:cubicBezTo>
                  <a:cubicBezTo>
                    <a:pt x="6637" y="158"/>
                    <a:pt x="6137" y="37"/>
                    <a:pt x="5640" y="6"/>
                  </a:cubicBezTo>
                  <a:cubicBezTo>
                    <a:pt x="5578" y="2"/>
                    <a:pt x="5516" y="0"/>
                    <a:pt x="5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5"/>
            <p:cNvSpPr/>
            <p:nvPr/>
          </p:nvSpPr>
          <p:spPr>
            <a:xfrm>
              <a:off x="4297229" y="1115882"/>
              <a:ext cx="34013" cy="135933"/>
            </a:xfrm>
            <a:custGeom>
              <a:avLst/>
              <a:gdLst/>
              <a:ahLst/>
              <a:cxnLst/>
              <a:rect l="l" t="t" r="r" b="b"/>
              <a:pathLst>
                <a:path w="2297" h="9180" extrusionOk="0">
                  <a:moveTo>
                    <a:pt x="944" y="0"/>
                  </a:moveTo>
                  <a:cubicBezTo>
                    <a:pt x="773" y="0"/>
                    <a:pt x="607" y="89"/>
                    <a:pt x="581" y="284"/>
                  </a:cubicBezTo>
                  <a:cubicBezTo>
                    <a:pt x="305" y="2250"/>
                    <a:pt x="121" y="4228"/>
                    <a:pt x="32" y="6212"/>
                  </a:cubicBezTo>
                  <a:cubicBezTo>
                    <a:pt x="9" y="6692"/>
                    <a:pt x="1" y="7168"/>
                    <a:pt x="15" y="7648"/>
                  </a:cubicBezTo>
                  <a:cubicBezTo>
                    <a:pt x="24" y="8075"/>
                    <a:pt x="50" y="8526"/>
                    <a:pt x="377" y="8842"/>
                  </a:cubicBezTo>
                  <a:cubicBezTo>
                    <a:pt x="644" y="9103"/>
                    <a:pt x="996" y="9180"/>
                    <a:pt x="1358" y="9180"/>
                  </a:cubicBezTo>
                  <a:cubicBezTo>
                    <a:pt x="1644" y="9180"/>
                    <a:pt x="1936" y="9132"/>
                    <a:pt x="2197" y="9089"/>
                  </a:cubicBezTo>
                  <a:cubicBezTo>
                    <a:pt x="2297" y="9072"/>
                    <a:pt x="2272" y="8911"/>
                    <a:pt x="2177" y="8911"/>
                  </a:cubicBezTo>
                  <a:cubicBezTo>
                    <a:pt x="2176" y="8911"/>
                    <a:pt x="2175" y="8911"/>
                    <a:pt x="2174" y="8911"/>
                  </a:cubicBezTo>
                  <a:lnTo>
                    <a:pt x="2171" y="8911"/>
                  </a:lnTo>
                  <a:cubicBezTo>
                    <a:pt x="2143" y="8911"/>
                    <a:pt x="2114" y="8912"/>
                    <a:pt x="2085" y="8912"/>
                  </a:cubicBezTo>
                  <a:cubicBezTo>
                    <a:pt x="1556" y="8912"/>
                    <a:pt x="782" y="8803"/>
                    <a:pt x="730" y="8167"/>
                  </a:cubicBezTo>
                  <a:cubicBezTo>
                    <a:pt x="698" y="7759"/>
                    <a:pt x="782" y="7335"/>
                    <a:pt x="802" y="6930"/>
                  </a:cubicBezTo>
                  <a:cubicBezTo>
                    <a:pt x="825" y="6488"/>
                    <a:pt x="848" y="6043"/>
                    <a:pt x="873" y="5598"/>
                  </a:cubicBezTo>
                  <a:cubicBezTo>
                    <a:pt x="974" y="3855"/>
                    <a:pt x="1143" y="2118"/>
                    <a:pt x="1359" y="387"/>
                  </a:cubicBezTo>
                  <a:cubicBezTo>
                    <a:pt x="1389" y="142"/>
                    <a:pt x="1162" y="0"/>
                    <a:pt x="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5"/>
            <p:cNvSpPr/>
            <p:nvPr/>
          </p:nvSpPr>
          <p:spPr>
            <a:xfrm>
              <a:off x="4284643" y="969472"/>
              <a:ext cx="139339" cy="175380"/>
            </a:xfrm>
            <a:custGeom>
              <a:avLst/>
              <a:gdLst/>
              <a:ahLst/>
              <a:cxnLst/>
              <a:rect l="l" t="t" r="r" b="b"/>
              <a:pathLst>
                <a:path w="9410" h="11844" extrusionOk="0">
                  <a:moveTo>
                    <a:pt x="3441" y="0"/>
                  </a:moveTo>
                  <a:cubicBezTo>
                    <a:pt x="3392" y="0"/>
                    <a:pt x="3341" y="11"/>
                    <a:pt x="3288" y="37"/>
                  </a:cubicBezTo>
                  <a:cubicBezTo>
                    <a:pt x="1155" y="1085"/>
                    <a:pt x="10" y="3497"/>
                    <a:pt x="4" y="5799"/>
                  </a:cubicBezTo>
                  <a:cubicBezTo>
                    <a:pt x="1" y="7048"/>
                    <a:pt x="233" y="8418"/>
                    <a:pt x="882" y="9500"/>
                  </a:cubicBezTo>
                  <a:cubicBezTo>
                    <a:pt x="1218" y="10054"/>
                    <a:pt x="1706" y="10421"/>
                    <a:pt x="2324" y="10608"/>
                  </a:cubicBezTo>
                  <a:cubicBezTo>
                    <a:pt x="2995" y="10809"/>
                    <a:pt x="3699" y="10869"/>
                    <a:pt x="4391" y="10981"/>
                  </a:cubicBezTo>
                  <a:cubicBezTo>
                    <a:pt x="6030" y="11254"/>
                    <a:pt x="7666" y="11561"/>
                    <a:pt x="9306" y="11843"/>
                  </a:cubicBezTo>
                  <a:cubicBezTo>
                    <a:pt x="9310" y="11843"/>
                    <a:pt x="9315" y="11844"/>
                    <a:pt x="9319" y="11844"/>
                  </a:cubicBezTo>
                  <a:cubicBezTo>
                    <a:pt x="9384" y="11844"/>
                    <a:pt x="9410" y="11749"/>
                    <a:pt x="9337" y="11728"/>
                  </a:cubicBezTo>
                  <a:lnTo>
                    <a:pt x="9337" y="11728"/>
                  </a:lnTo>
                  <a:lnTo>
                    <a:pt x="9334" y="11731"/>
                  </a:lnTo>
                  <a:cubicBezTo>
                    <a:pt x="8028" y="11363"/>
                    <a:pt x="6722" y="10984"/>
                    <a:pt x="5407" y="10634"/>
                  </a:cubicBezTo>
                  <a:cubicBezTo>
                    <a:pt x="4767" y="10464"/>
                    <a:pt x="4126" y="10295"/>
                    <a:pt x="3498" y="10083"/>
                  </a:cubicBezTo>
                  <a:cubicBezTo>
                    <a:pt x="2978" y="9908"/>
                    <a:pt x="2361" y="9885"/>
                    <a:pt x="1927" y="9508"/>
                  </a:cubicBezTo>
                  <a:cubicBezTo>
                    <a:pt x="1525" y="9164"/>
                    <a:pt x="1333" y="8610"/>
                    <a:pt x="1172" y="8125"/>
                  </a:cubicBezTo>
                  <a:cubicBezTo>
                    <a:pt x="986" y="7556"/>
                    <a:pt x="834" y="6953"/>
                    <a:pt x="770" y="6359"/>
                  </a:cubicBezTo>
                  <a:cubicBezTo>
                    <a:pt x="656" y="5257"/>
                    <a:pt x="811" y="4100"/>
                    <a:pt x="1290" y="3095"/>
                  </a:cubicBezTo>
                  <a:cubicBezTo>
                    <a:pt x="1787" y="2041"/>
                    <a:pt x="2599" y="1169"/>
                    <a:pt x="3618" y="603"/>
                  </a:cubicBezTo>
                  <a:cubicBezTo>
                    <a:pt x="3936" y="425"/>
                    <a:pt x="3740" y="0"/>
                    <a:pt x="3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5"/>
            <p:cNvSpPr/>
            <p:nvPr/>
          </p:nvSpPr>
          <p:spPr>
            <a:xfrm>
              <a:off x="4320194" y="831132"/>
              <a:ext cx="149334" cy="211066"/>
            </a:xfrm>
            <a:custGeom>
              <a:avLst/>
              <a:gdLst/>
              <a:ahLst/>
              <a:cxnLst/>
              <a:rect l="l" t="t" r="r" b="b"/>
              <a:pathLst>
                <a:path w="10085" h="14254" extrusionOk="0">
                  <a:moveTo>
                    <a:pt x="3947" y="0"/>
                  </a:moveTo>
                  <a:cubicBezTo>
                    <a:pt x="3875" y="0"/>
                    <a:pt x="3798" y="26"/>
                    <a:pt x="3721" y="87"/>
                  </a:cubicBezTo>
                  <a:cubicBezTo>
                    <a:pt x="2762" y="848"/>
                    <a:pt x="1929" y="1764"/>
                    <a:pt x="1335" y="2838"/>
                  </a:cubicBezTo>
                  <a:cubicBezTo>
                    <a:pt x="749" y="3891"/>
                    <a:pt x="399" y="5054"/>
                    <a:pt x="201" y="6240"/>
                  </a:cubicBezTo>
                  <a:cubicBezTo>
                    <a:pt x="92" y="6868"/>
                    <a:pt x="0" y="7520"/>
                    <a:pt x="26" y="8160"/>
                  </a:cubicBezTo>
                  <a:cubicBezTo>
                    <a:pt x="46" y="8789"/>
                    <a:pt x="184" y="9507"/>
                    <a:pt x="634" y="9975"/>
                  </a:cubicBezTo>
                  <a:cubicBezTo>
                    <a:pt x="1140" y="10497"/>
                    <a:pt x="1921" y="10770"/>
                    <a:pt x="2567" y="11068"/>
                  </a:cubicBezTo>
                  <a:cubicBezTo>
                    <a:pt x="3322" y="11419"/>
                    <a:pt x="4103" y="11726"/>
                    <a:pt x="4869" y="12056"/>
                  </a:cubicBezTo>
                  <a:cubicBezTo>
                    <a:pt x="5730" y="12426"/>
                    <a:pt x="6586" y="12808"/>
                    <a:pt x="7444" y="13187"/>
                  </a:cubicBezTo>
                  <a:cubicBezTo>
                    <a:pt x="8277" y="13552"/>
                    <a:pt x="9098" y="13962"/>
                    <a:pt x="9962" y="14249"/>
                  </a:cubicBezTo>
                  <a:cubicBezTo>
                    <a:pt x="9971" y="14252"/>
                    <a:pt x="9980" y="14254"/>
                    <a:pt x="9987" y="14254"/>
                  </a:cubicBezTo>
                  <a:cubicBezTo>
                    <a:pt x="10056" y="14254"/>
                    <a:pt x="10084" y="14153"/>
                    <a:pt x="10022" y="14112"/>
                  </a:cubicBezTo>
                  <a:cubicBezTo>
                    <a:pt x="9353" y="13681"/>
                    <a:pt x="8630" y="13342"/>
                    <a:pt x="7927" y="12978"/>
                  </a:cubicBezTo>
                  <a:cubicBezTo>
                    <a:pt x="7252" y="12627"/>
                    <a:pt x="6571" y="12286"/>
                    <a:pt x="5900" y="11933"/>
                  </a:cubicBezTo>
                  <a:cubicBezTo>
                    <a:pt x="5211" y="11571"/>
                    <a:pt x="4525" y="11206"/>
                    <a:pt x="3841" y="10836"/>
                  </a:cubicBezTo>
                  <a:cubicBezTo>
                    <a:pt x="3178" y="10474"/>
                    <a:pt x="2492" y="10164"/>
                    <a:pt x="1823" y="9817"/>
                  </a:cubicBezTo>
                  <a:cubicBezTo>
                    <a:pt x="1301" y="9541"/>
                    <a:pt x="864" y="9151"/>
                    <a:pt x="746" y="8548"/>
                  </a:cubicBezTo>
                  <a:cubicBezTo>
                    <a:pt x="626" y="7954"/>
                    <a:pt x="709" y="7310"/>
                    <a:pt x="778" y="6713"/>
                  </a:cubicBezTo>
                  <a:cubicBezTo>
                    <a:pt x="907" y="5622"/>
                    <a:pt x="1200" y="4537"/>
                    <a:pt x="1688" y="3552"/>
                  </a:cubicBezTo>
                  <a:cubicBezTo>
                    <a:pt x="2259" y="2395"/>
                    <a:pt x="3089" y="1382"/>
                    <a:pt x="4111" y="593"/>
                  </a:cubicBezTo>
                  <a:cubicBezTo>
                    <a:pt x="4400" y="370"/>
                    <a:pt x="4217" y="0"/>
                    <a:pt x="3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5"/>
            <p:cNvSpPr/>
            <p:nvPr/>
          </p:nvSpPr>
          <p:spPr>
            <a:xfrm>
              <a:off x="4371411" y="702890"/>
              <a:ext cx="184753" cy="266150"/>
            </a:xfrm>
            <a:custGeom>
              <a:avLst/>
              <a:gdLst/>
              <a:ahLst/>
              <a:cxnLst/>
              <a:rect l="l" t="t" r="r" b="b"/>
              <a:pathLst>
                <a:path w="12477" h="17974" extrusionOk="0">
                  <a:moveTo>
                    <a:pt x="4436" y="0"/>
                  </a:moveTo>
                  <a:cubicBezTo>
                    <a:pt x="4411" y="0"/>
                    <a:pt x="4384" y="3"/>
                    <a:pt x="4356" y="9"/>
                  </a:cubicBezTo>
                  <a:cubicBezTo>
                    <a:pt x="2989" y="308"/>
                    <a:pt x="1803" y="1379"/>
                    <a:pt x="1097" y="2550"/>
                  </a:cubicBezTo>
                  <a:cubicBezTo>
                    <a:pt x="259" y="3940"/>
                    <a:pt x="0" y="5610"/>
                    <a:pt x="46" y="7209"/>
                  </a:cubicBezTo>
                  <a:cubicBezTo>
                    <a:pt x="69" y="8033"/>
                    <a:pt x="199" y="8788"/>
                    <a:pt x="804" y="9397"/>
                  </a:cubicBezTo>
                  <a:cubicBezTo>
                    <a:pt x="1103" y="9696"/>
                    <a:pt x="1453" y="9945"/>
                    <a:pt x="1783" y="10207"/>
                  </a:cubicBezTo>
                  <a:cubicBezTo>
                    <a:pt x="2148" y="10497"/>
                    <a:pt x="2512" y="10784"/>
                    <a:pt x="2877" y="11071"/>
                  </a:cubicBezTo>
                  <a:cubicBezTo>
                    <a:pt x="4307" y="12199"/>
                    <a:pt x="5774" y="13279"/>
                    <a:pt x="7241" y="14355"/>
                  </a:cubicBezTo>
                  <a:cubicBezTo>
                    <a:pt x="8912" y="15584"/>
                    <a:pt x="10574" y="16830"/>
                    <a:pt x="12314" y="17961"/>
                  </a:cubicBezTo>
                  <a:cubicBezTo>
                    <a:pt x="12327" y="17970"/>
                    <a:pt x="12341" y="17974"/>
                    <a:pt x="12355" y="17974"/>
                  </a:cubicBezTo>
                  <a:cubicBezTo>
                    <a:pt x="12421" y="17974"/>
                    <a:pt x="12477" y="17881"/>
                    <a:pt x="12417" y="17826"/>
                  </a:cubicBezTo>
                  <a:cubicBezTo>
                    <a:pt x="11128" y="16701"/>
                    <a:pt x="9793" y="15621"/>
                    <a:pt x="8455" y="14553"/>
                  </a:cubicBezTo>
                  <a:cubicBezTo>
                    <a:pt x="7117" y="13485"/>
                    <a:pt x="5800" y="12374"/>
                    <a:pt x="4462" y="11301"/>
                  </a:cubicBezTo>
                  <a:cubicBezTo>
                    <a:pt x="3793" y="10761"/>
                    <a:pt x="3112" y="10233"/>
                    <a:pt x="2438" y="9696"/>
                  </a:cubicBezTo>
                  <a:cubicBezTo>
                    <a:pt x="1846" y="9228"/>
                    <a:pt x="1137" y="8803"/>
                    <a:pt x="933" y="8028"/>
                  </a:cubicBezTo>
                  <a:cubicBezTo>
                    <a:pt x="557" y="6592"/>
                    <a:pt x="718" y="4907"/>
                    <a:pt x="1324" y="3555"/>
                  </a:cubicBezTo>
                  <a:cubicBezTo>
                    <a:pt x="1631" y="2869"/>
                    <a:pt x="2070" y="2249"/>
                    <a:pt x="2616" y="1729"/>
                  </a:cubicBezTo>
                  <a:cubicBezTo>
                    <a:pt x="3167" y="1204"/>
                    <a:pt x="3807" y="868"/>
                    <a:pt x="4525" y="621"/>
                  </a:cubicBezTo>
                  <a:cubicBezTo>
                    <a:pt x="4883" y="498"/>
                    <a:pt x="4776" y="0"/>
                    <a:pt x="4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5"/>
            <p:cNvSpPr/>
            <p:nvPr/>
          </p:nvSpPr>
          <p:spPr>
            <a:xfrm>
              <a:off x="4432120" y="571924"/>
              <a:ext cx="170020" cy="328164"/>
            </a:xfrm>
            <a:custGeom>
              <a:avLst/>
              <a:gdLst/>
              <a:ahLst/>
              <a:cxnLst/>
              <a:rect l="l" t="t" r="r" b="b"/>
              <a:pathLst>
                <a:path w="11482" h="22162" extrusionOk="0">
                  <a:moveTo>
                    <a:pt x="7009" y="0"/>
                  </a:moveTo>
                  <a:cubicBezTo>
                    <a:pt x="6988" y="0"/>
                    <a:pt x="6967" y="2"/>
                    <a:pt x="6945" y="6"/>
                  </a:cubicBezTo>
                  <a:cubicBezTo>
                    <a:pt x="5323" y="296"/>
                    <a:pt x="3919" y="1341"/>
                    <a:pt x="2839" y="2547"/>
                  </a:cubicBezTo>
                  <a:cubicBezTo>
                    <a:pt x="2291" y="3167"/>
                    <a:pt x="1800" y="3839"/>
                    <a:pt x="1372" y="4554"/>
                  </a:cubicBezTo>
                  <a:cubicBezTo>
                    <a:pt x="919" y="5300"/>
                    <a:pt x="465" y="6092"/>
                    <a:pt x="210" y="6934"/>
                  </a:cubicBezTo>
                  <a:cubicBezTo>
                    <a:pt x="72" y="7387"/>
                    <a:pt x="0" y="7892"/>
                    <a:pt x="95" y="8363"/>
                  </a:cubicBezTo>
                  <a:cubicBezTo>
                    <a:pt x="190" y="8840"/>
                    <a:pt x="465" y="9253"/>
                    <a:pt x="747" y="9638"/>
                  </a:cubicBezTo>
                  <a:cubicBezTo>
                    <a:pt x="1369" y="10479"/>
                    <a:pt x="1987" y="11338"/>
                    <a:pt x="2653" y="12144"/>
                  </a:cubicBezTo>
                  <a:cubicBezTo>
                    <a:pt x="3982" y="13743"/>
                    <a:pt x="5300" y="15345"/>
                    <a:pt x="6672" y="16904"/>
                  </a:cubicBezTo>
                  <a:cubicBezTo>
                    <a:pt x="8222" y="18667"/>
                    <a:pt x="9796" y="20407"/>
                    <a:pt x="11372" y="22144"/>
                  </a:cubicBezTo>
                  <a:cubicBezTo>
                    <a:pt x="11383" y="22156"/>
                    <a:pt x="11395" y="22161"/>
                    <a:pt x="11407" y="22161"/>
                  </a:cubicBezTo>
                  <a:cubicBezTo>
                    <a:pt x="11446" y="22161"/>
                    <a:pt x="11481" y="22108"/>
                    <a:pt x="11446" y="22069"/>
                  </a:cubicBezTo>
                  <a:lnTo>
                    <a:pt x="11446" y="22069"/>
                  </a:lnTo>
                  <a:lnTo>
                    <a:pt x="11446" y="22072"/>
                  </a:lnTo>
                  <a:cubicBezTo>
                    <a:pt x="8817" y="19072"/>
                    <a:pt x="6434" y="15894"/>
                    <a:pt x="4031" y="12716"/>
                  </a:cubicBezTo>
                  <a:cubicBezTo>
                    <a:pt x="3428" y="11920"/>
                    <a:pt x="2854" y="11105"/>
                    <a:pt x="2257" y="10307"/>
                  </a:cubicBezTo>
                  <a:cubicBezTo>
                    <a:pt x="1970" y="9922"/>
                    <a:pt x="1682" y="9535"/>
                    <a:pt x="1398" y="9150"/>
                  </a:cubicBezTo>
                  <a:cubicBezTo>
                    <a:pt x="1125" y="8777"/>
                    <a:pt x="904" y="8406"/>
                    <a:pt x="841" y="7941"/>
                  </a:cubicBezTo>
                  <a:cubicBezTo>
                    <a:pt x="729" y="7094"/>
                    <a:pt x="1197" y="6227"/>
                    <a:pt x="1591" y="5513"/>
                  </a:cubicBezTo>
                  <a:cubicBezTo>
                    <a:pt x="1972" y="4809"/>
                    <a:pt x="2412" y="4140"/>
                    <a:pt x="2905" y="3509"/>
                  </a:cubicBezTo>
                  <a:cubicBezTo>
                    <a:pt x="4008" y="2122"/>
                    <a:pt x="5374" y="1051"/>
                    <a:pt x="7108" y="598"/>
                  </a:cubicBezTo>
                  <a:cubicBezTo>
                    <a:pt x="7474" y="503"/>
                    <a:pt x="7344" y="0"/>
                    <a:pt x="70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5"/>
            <p:cNvSpPr/>
            <p:nvPr/>
          </p:nvSpPr>
          <p:spPr>
            <a:xfrm>
              <a:off x="4516149" y="401127"/>
              <a:ext cx="145928" cy="299200"/>
            </a:xfrm>
            <a:custGeom>
              <a:avLst/>
              <a:gdLst/>
              <a:ahLst/>
              <a:cxnLst/>
              <a:rect l="l" t="t" r="r" b="b"/>
              <a:pathLst>
                <a:path w="9855" h="20206" extrusionOk="0">
                  <a:moveTo>
                    <a:pt x="4627" y="0"/>
                  </a:moveTo>
                  <a:cubicBezTo>
                    <a:pt x="4208" y="0"/>
                    <a:pt x="3788" y="78"/>
                    <a:pt x="3383" y="250"/>
                  </a:cubicBezTo>
                  <a:cubicBezTo>
                    <a:pt x="2441" y="649"/>
                    <a:pt x="1741" y="1447"/>
                    <a:pt x="1287" y="2346"/>
                  </a:cubicBezTo>
                  <a:cubicBezTo>
                    <a:pt x="773" y="3365"/>
                    <a:pt x="526" y="4499"/>
                    <a:pt x="334" y="5616"/>
                  </a:cubicBezTo>
                  <a:cubicBezTo>
                    <a:pt x="133" y="6767"/>
                    <a:pt x="1" y="7970"/>
                    <a:pt x="93" y="9138"/>
                  </a:cubicBezTo>
                  <a:cubicBezTo>
                    <a:pt x="182" y="10278"/>
                    <a:pt x="581" y="11243"/>
                    <a:pt x="1290" y="12133"/>
                  </a:cubicBezTo>
                  <a:cubicBezTo>
                    <a:pt x="1629" y="12549"/>
                    <a:pt x="2002" y="12934"/>
                    <a:pt x="2407" y="13284"/>
                  </a:cubicBezTo>
                  <a:cubicBezTo>
                    <a:pt x="2866" y="13686"/>
                    <a:pt x="3311" y="14105"/>
                    <a:pt x="3756" y="14521"/>
                  </a:cubicBezTo>
                  <a:cubicBezTo>
                    <a:pt x="4746" y="15446"/>
                    <a:pt x="5723" y="16387"/>
                    <a:pt x="6687" y="17337"/>
                  </a:cubicBezTo>
                  <a:cubicBezTo>
                    <a:pt x="7678" y="18311"/>
                    <a:pt x="8705" y="19247"/>
                    <a:pt x="9722" y="20194"/>
                  </a:cubicBezTo>
                  <a:cubicBezTo>
                    <a:pt x="9729" y="20202"/>
                    <a:pt x="9738" y="20205"/>
                    <a:pt x="9747" y="20205"/>
                  </a:cubicBezTo>
                  <a:cubicBezTo>
                    <a:pt x="9776" y="20205"/>
                    <a:pt x="9803" y="20166"/>
                    <a:pt x="9776" y="20139"/>
                  </a:cubicBezTo>
                  <a:cubicBezTo>
                    <a:pt x="8157" y="18546"/>
                    <a:pt x="6578" y="16915"/>
                    <a:pt x="5028" y="15262"/>
                  </a:cubicBezTo>
                  <a:cubicBezTo>
                    <a:pt x="4247" y="14429"/>
                    <a:pt x="3509" y="13562"/>
                    <a:pt x="2791" y="12678"/>
                  </a:cubicBezTo>
                  <a:cubicBezTo>
                    <a:pt x="2188" y="11934"/>
                    <a:pt x="1474" y="11231"/>
                    <a:pt x="1146" y="10310"/>
                  </a:cubicBezTo>
                  <a:cubicBezTo>
                    <a:pt x="802" y="9331"/>
                    <a:pt x="851" y="8228"/>
                    <a:pt x="905" y="7206"/>
                  </a:cubicBezTo>
                  <a:cubicBezTo>
                    <a:pt x="960" y="6089"/>
                    <a:pt x="1138" y="4984"/>
                    <a:pt x="1433" y="3907"/>
                  </a:cubicBezTo>
                  <a:cubicBezTo>
                    <a:pt x="1695" y="2969"/>
                    <a:pt x="2099" y="2053"/>
                    <a:pt x="2840" y="1392"/>
                  </a:cubicBezTo>
                  <a:cubicBezTo>
                    <a:pt x="3372" y="919"/>
                    <a:pt x="4002" y="666"/>
                    <a:pt x="4670" y="666"/>
                  </a:cubicBezTo>
                  <a:cubicBezTo>
                    <a:pt x="4924" y="666"/>
                    <a:pt x="5184" y="703"/>
                    <a:pt x="5447" y="778"/>
                  </a:cubicBezTo>
                  <a:cubicBezTo>
                    <a:pt x="6397" y="1054"/>
                    <a:pt x="7244" y="1705"/>
                    <a:pt x="7904" y="2429"/>
                  </a:cubicBezTo>
                  <a:cubicBezTo>
                    <a:pt x="8180" y="2736"/>
                    <a:pt x="8427" y="3069"/>
                    <a:pt x="8642" y="3422"/>
                  </a:cubicBezTo>
                  <a:cubicBezTo>
                    <a:pt x="8901" y="3833"/>
                    <a:pt x="9110" y="4266"/>
                    <a:pt x="9429" y="4631"/>
                  </a:cubicBezTo>
                  <a:cubicBezTo>
                    <a:pt x="9472" y="4681"/>
                    <a:pt x="9526" y="4702"/>
                    <a:pt x="9580" y="4702"/>
                  </a:cubicBezTo>
                  <a:cubicBezTo>
                    <a:pt x="9718" y="4702"/>
                    <a:pt x="9854" y="4563"/>
                    <a:pt x="9811" y="4410"/>
                  </a:cubicBezTo>
                  <a:cubicBezTo>
                    <a:pt x="9684" y="3962"/>
                    <a:pt x="9452" y="3569"/>
                    <a:pt x="9214" y="3170"/>
                  </a:cubicBezTo>
                  <a:cubicBezTo>
                    <a:pt x="9010" y="2819"/>
                    <a:pt x="8783" y="2486"/>
                    <a:pt x="8530" y="2171"/>
                  </a:cubicBezTo>
                  <a:cubicBezTo>
                    <a:pt x="7950" y="1456"/>
                    <a:pt x="7230" y="870"/>
                    <a:pt x="6412" y="451"/>
                  </a:cubicBezTo>
                  <a:cubicBezTo>
                    <a:pt x="5849" y="166"/>
                    <a:pt x="5239" y="0"/>
                    <a:pt x="4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5"/>
            <p:cNvSpPr/>
            <p:nvPr/>
          </p:nvSpPr>
          <p:spPr>
            <a:xfrm>
              <a:off x="4645931" y="301640"/>
              <a:ext cx="154250" cy="369906"/>
            </a:xfrm>
            <a:custGeom>
              <a:avLst/>
              <a:gdLst/>
              <a:ahLst/>
              <a:cxnLst/>
              <a:rect l="l" t="t" r="r" b="b"/>
              <a:pathLst>
                <a:path w="10417" h="24981" extrusionOk="0">
                  <a:moveTo>
                    <a:pt x="4946" y="0"/>
                  </a:moveTo>
                  <a:cubicBezTo>
                    <a:pt x="4064" y="0"/>
                    <a:pt x="3232" y="302"/>
                    <a:pt x="2539" y="897"/>
                  </a:cubicBezTo>
                  <a:cubicBezTo>
                    <a:pt x="1715" y="1603"/>
                    <a:pt x="1204" y="2608"/>
                    <a:pt x="885" y="3630"/>
                  </a:cubicBezTo>
                  <a:cubicBezTo>
                    <a:pt x="515" y="4827"/>
                    <a:pt x="354" y="6096"/>
                    <a:pt x="193" y="7333"/>
                  </a:cubicBezTo>
                  <a:cubicBezTo>
                    <a:pt x="35" y="8559"/>
                    <a:pt x="1" y="9791"/>
                    <a:pt x="239" y="11011"/>
                  </a:cubicBezTo>
                  <a:cubicBezTo>
                    <a:pt x="483" y="12251"/>
                    <a:pt x="1072" y="13365"/>
                    <a:pt x="1674" y="14465"/>
                  </a:cubicBezTo>
                  <a:cubicBezTo>
                    <a:pt x="2283" y="15579"/>
                    <a:pt x="2920" y="16673"/>
                    <a:pt x="3586" y="17752"/>
                  </a:cubicBezTo>
                  <a:cubicBezTo>
                    <a:pt x="4339" y="18972"/>
                    <a:pt x="5091" y="20201"/>
                    <a:pt x="5915" y="21375"/>
                  </a:cubicBezTo>
                  <a:cubicBezTo>
                    <a:pt x="6759" y="22581"/>
                    <a:pt x="7623" y="23772"/>
                    <a:pt x="8490" y="24964"/>
                  </a:cubicBezTo>
                  <a:cubicBezTo>
                    <a:pt x="8499" y="24976"/>
                    <a:pt x="8512" y="24981"/>
                    <a:pt x="8524" y="24981"/>
                  </a:cubicBezTo>
                  <a:cubicBezTo>
                    <a:pt x="8553" y="24981"/>
                    <a:pt x="8580" y="24954"/>
                    <a:pt x="8562" y="24923"/>
                  </a:cubicBezTo>
                  <a:cubicBezTo>
                    <a:pt x="7284" y="22874"/>
                    <a:pt x="6093" y="20766"/>
                    <a:pt x="4904" y="18665"/>
                  </a:cubicBezTo>
                  <a:cubicBezTo>
                    <a:pt x="4304" y="17603"/>
                    <a:pt x="3730" y="16529"/>
                    <a:pt x="3147" y="15461"/>
                  </a:cubicBezTo>
                  <a:cubicBezTo>
                    <a:pt x="2584" y="14430"/>
                    <a:pt x="1973" y="13414"/>
                    <a:pt x="1505" y="12337"/>
                  </a:cubicBezTo>
                  <a:cubicBezTo>
                    <a:pt x="572" y="10187"/>
                    <a:pt x="822" y="7755"/>
                    <a:pt x="1192" y="5505"/>
                  </a:cubicBezTo>
                  <a:cubicBezTo>
                    <a:pt x="1370" y="4411"/>
                    <a:pt x="1603" y="3291"/>
                    <a:pt x="2206" y="2344"/>
                  </a:cubicBezTo>
                  <a:cubicBezTo>
                    <a:pt x="2725" y="1529"/>
                    <a:pt x="3520" y="860"/>
                    <a:pt x="4499" y="707"/>
                  </a:cubicBezTo>
                  <a:cubicBezTo>
                    <a:pt x="4652" y="684"/>
                    <a:pt x="4803" y="672"/>
                    <a:pt x="4953" y="672"/>
                  </a:cubicBezTo>
                  <a:cubicBezTo>
                    <a:pt x="5908" y="672"/>
                    <a:pt x="6808" y="1127"/>
                    <a:pt x="7563" y="1698"/>
                  </a:cubicBezTo>
                  <a:cubicBezTo>
                    <a:pt x="8378" y="2315"/>
                    <a:pt x="9199" y="3044"/>
                    <a:pt x="9756" y="3908"/>
                  </a:cubicBezTo>
                  <a:cubicBezTo>
                    <a:pt x="9819" y="4005"/>
                    <a:pt x="9911" y="4045"/>
                    <a:pt x="10002" y="4045"/>
                  </a:cubicBezTo>
                  <a:cubicBezTo>
                    <a:pt x="10211" y="4045"/>
                    <a:pt x="10417" y="3833"/>
                    <a:pt x="10273" y="3607"/>
                  </a:cubicBezTo>
                  <a:cubicBezTo>
                    <a:pt x="9744" y="2774"/>
                    <a:pt x="9007" y="2057"/>
                    <a:pt x="8254" y="1428"/>
                  </a:cubicBezTo>
                  <a:cubicBezTo>
                    <a:pt x="7471" y="776"/>
                    <a:pt x="6601" y="211"/>
                    <a:pt x="5573" y="50"/>
                  </a:cubicBezTo>
                  <a:cubicBezTo>
                    <a:pt x="5362" y="17"/>
                    <a:pt x="5152" y="0"/>
                    <a:pt x="4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5"/>
            <p:cNvSpPr/>
            <p:nvPr/>
          </p:nvSpPr>
          <p:spPr>
            <a:xfrm>
              <a:off x="4787574" y="249653"/>
              <a:ext cx="137828" cy="428559"/>
            </a:xfrm>
            <a:custGeom>
              <a:avLst/>
              <a:gdLst/>
              <a:ahLst/>
              <a:cxnLst/>
              <a:rect l="l" t="t" r="r" b="b"/>
              <a:pathLst>
                <a:path w="9308" h="28942" extrusionOk="0">
                  <a:moveTo>
                    <a:pt x="5011" y="1"/>
                  </a:moveTo>
                  <a:cubicBezTo>
                    <a:pt x="4906" y="1"/>
                    <a:pt x="4800" y="7"/>
                    <a:pt x="4692" y="18"/>
                  </a:cubicBezTo>
                  <a:cubicBezTo>
                    <a:pt x="3753" y="119"/>
                    <a:pt x="2914" y="549"/>
                    <a:pt x="2208" y="1164"/>
                  </a:cubicBezTo>
                  <a:cubicBezTo>
                    <a:pt x="652" y="2525"/>
                    <a:pt x="158" y="4635"/>
                    <a:pt x="58" y="6619"/>
                  </a:cubicBezTo>
                  <a:cubicBezTo>
                    <a:pt x="0" y="7773"/>
                    <a:pt x="52" y="8930"/>
                    <a:pt x="78" y="10084"/>
                  </a:cubicBezTo>
                  <a:cubicBezTo>
                    <a:pt x="104" y="11292"/>
                    <a:pt x="127" y="12501"/>
                    <a:pt x="153" y="13707"/>
                  </a:cubicBezTo>
                  <a:cubicBezTo>
                    <a:pt x="204" y="16029"/>
                    <a:pt x="224" y="18424"/>
                    <a:pt x="1031" y="20634"/>
                  </a:cubicBezTo>
                  <a:cubicBezTo>
                    <a:pt x="1852" y="22885"/>
                    <a:pt x="2823" y="25084"/>
                    <a:pt x="3724" y="27303"/>
                  </a:cubicBezTo>
                  <a:cubicBezTo>
                    <a:pt x="3942" y="27840"/>
                    <a:pt x="4160" y="28380"/>
                    <a:pt x="4396" y="28911"/>
                  </a:cubicBezTo>
                  <a:cubicBezTo>
                    <a:pt x="4405" y="28932"/>
                    <a:pt x="4423" y="28941"/>
                    <a:pt x="4442" y="28941"/>
                  </a:cubicBezTo>
                  <a:cubicBezTo>
                    <a:pt x="4480" y="28941"/>
                    <a:pt x="4521" y="28906"/>
                    <a:pt x="4508" y="28862"/>
                  </a:cubicBezTo>
                  <a:cubicBezTo>
                    <a:pt x="3770" y="26623"/>
                    <a:pt x="2923" y="24412"/>
                    <a:pt x="2108" y="22202"/>
                  </a:cubicBezTo>
                  <a:cubicBezTo>
                    <a:pt x="1729" y="21171"/>
                    <a:pt x="1390" y="20143"/>
                    <a:pt x="1206" y="19061"/>
                  </a:cubicBezTo>
                  <a:cubicBezTo>
                    <a:pt x="1017" y="17947"/>
                    <a:pt x="1031" y="16819"/>
                    <a:pt x="1005" y="15693"/>
                  </a:cubicBezTo>
                  <a:cubicBezTo>
                    <a:pt x="954" y="13379"/>
                    <a:pt x="911" y="11066"/>
                    <a:pt x="865" y="8749"/>
                  </a:cubicBezTo>
                  <a:cubicBezTo>
                    <a:pt x="824" y="6739"/>
                    <a:pt x="799" y="4569"/>
                    <a:pt x="1890" y="2794"/>
                  </a:cubicBezTo>
                  <a:cubicBezTo>
                    <a:pt x="2332" y="2074"/>
                    <a:pt x="2914" y="1425"/>
                    <a:pt x="3672" y="1029"/>
                  </a:cubicBezTo>
                  <a:cubicBezTo>
                    <a:pt x="4092" y="807"/>
                    <a:pt x="4583" y="667"/>
                    <a:pt x="5064" y="667"/>
                  </a:cubicBezTo>
                  <a:cubicBezTo>
                    <a:pt x="5503" y="667"/>
                    <a:pt x="5935" y="784"/>
                    <a:pt x="6296" y="1060"/>
                  </a:cubicBezTo>
                  <a:cubicBezTo>
                    <a:pt x="7046" y="1632"/>
                    <a:pt x="7430" y="2634"/>
                    <a:pt x="7700" y="3501"/>
                  </a:cubicBezTo>
                  <a:cubicBezTo>
                    <a:pt x="8013" y="4503"/>
                    <a:pt x="8157" y="5545"/>
                    <a:pt x="8226" y="6587"/>
                  </a:cubicBezTo>
                  <a:cubicBezTo>
                    <a:pt x="8317" y="8042"/>
                    <a:pt x="8249" y="9501"/>
                    <a:pt x="8283" y="10959"/>
                  </a:cubicBezTo>
                  <a:cubicBezTo>
                    <a:pt x="8312" y="12248"/>
                    <a:pt x="8369" y="13537"/>
                    <a:pt x="8427" y="14824"/>
                  </a:cubicBezTo>
                  <a:cubicBezTo>
                    <a:pt x="8541" y="17453"/>
                    <a:pt x="8708" y="20086"/>
                    <a:pt x="8731" y="22716"/>
                  </a:cubicBezTo>
                  <a:cubicBezTo>
                    <a:pt x="8734" y="22905"/>
                    <a:pt x="8734" y="23092"/>
                    <a:pt x="8731" y="23281"/>
                  </a:cubicBezTo>
                  <a:cubicBezTo>
                    <a:pt x="8728" y="23461"/>
                    <a:pt x="8866" y="23550"/>
                    <a:pt x="9005" y="23550"/>
                  </a:cubicBezTo>
                  <a:cubicBezTo>
                    <a:pt x="9144" y="23550"/>
                    <a:pt x="9285" y="23461"/>
                    <a:pt x="9288" y="23281"/>
                  </a:cubicBezTo>
                  <a:cubicBezTo>
                    <a:pt x="9308" y="22210"/>
                    <a:pt x="9256" y="21140"/>
                    <a:pt x="9213" y="20074"/>
                  </a:cubicBezTo>
                  <a:cubicBezTo>
                    <a:pt x="9153" y="18561"/>
                    <a:pt x="9084" y="17054"/>
                    <a:pt x="9015" y="15544"/>
                  </a:cubicBezTo>
                  <a:cubicBezTo>
                    <a:pt x="8952" y="14152"/>
                    <a:pt x="8889" y="12759"/>
                    <a:pt x="8846" y="11367"/>
                  </a:cubicBezTo>
                  <a:cubicBezTo>
                    <a:pt x="8805" y="9957"/>
                    <a:pt x="8883" y="8553"/>
                    <a:pt x="8846" y="7147"/>
                  </a:cubicBezTo>
                  <a:cubicBezTo>
                    <a:pt x="8820" y="6073"/>
                    <a:pt x="8719" y="4996"/>
                    <a:pt x="8472" y="3951"/>
                  </a:cubicBezTo>
                  <a:cubicBezTo>
                    <a:pt x="8240" y="2970"/>
                    <a:pt x="7884" y="1956"/>
                    <a:pt x="7258" y="1149"/>
                  </a:cubicBezTo>
                  <a:cubicBezTo>
                    <a:pt x="6692" y="424"/>
                    <a:pt x="5912" y="1"/>
                    <a:pt x="50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5"/>
            <p:cNvSpPr/>
            <p:nvPr/>
          </p:nvSpPr>
          <p:spPr>
            <a:xfrm>
              <a:off x="4911789" y="301862"/>
              <a:ext cx="172448" cy="414240"/>
            </a:xfrm>
            <a:custGeom>
              <a:avLst/>
              <a:gdLst/>
              <a:ahLst/>
              <a:cxnLst/>
              <a:rect l="l" t="t" r="r" b="b"/>
              <a:pathLst>
                <a:path w="11646" h="27975" extrusionOk="0">
                  <a:moveTo>
                    <a:pt x="10904" y="0"/>
                  </a:moveTo>
                  <a:cubicBezTo>
                    <a:pt x="10455" y="0"/>
                    <a:pt x="9914" y="208"/>
                    <a:pt x="9635" y="357"/>
                  </a:cubicBezTo>
                  <a:cubicBezTo>
                    <a:pt x="8716" y="842"/>
                    <a:pt x="8073" y="1674"/>
                    <a:pt x="7399" y="2444"/>
                  </a:cubicBezTo>
                  <a:cubicBezTo>
                    <a:pt x="6603" y="3351"/>
                    <a:pt x="5802" y="4255"/>
                    <a:pt x="5004" y="5162"/>
                  </a:cubicBezTo>
                  <a:cubicBezTo>
                    <a:pt x="4226" y="6047"/>
                    <a:pt x="3408" y="6911"/>
                    <a:pt x="2690" y="7844"/>
                  </a:cubicBezTo>
                  <a:cubicBezTo>
                    <a:pt x="144" y="11168"/>
                    <a:pt x="0" y="15569"/>
                    <a:pt x="224" y="19580"/>
                  </a:cubicBezTo>
                  <a:cubicBezTo>
                    <a:pt x="302" y="20955"/>
                    <a:pt x="368" y="22333"/>
                    <a:pt x="448" y="23706"/>
                  </a:cubicBezTo>
                  <a:cubicBezTo>
                    <a:pt x="488" y="24400"/>
                    <a:pt x="505" y="25101"/>
                    <a:pt x="586" y="25787"/>
                  </a:cubicBezTo>
                  <a:cubicBezTo>
                    <a:pt x="666" y="26476"/>
                    <a:pt x="729" y="27177"/>
                    <a:pt x="778" y="27868"/>
                  </a:cubicBezTo>
                  <a:cubicBezTo>
                    <a:pt x="783" y="27939"/>
                    <a:pt x="838" y="27975"/>
                    <a:pt x="891" y="27975"/>
                  </a:cubicBezTo>
                  <a:cubicBezTo>
                    <a:pt x="945" y="27975"/>
                    <a:pt x="996" y="27940"/>
                    <a:pt x="996" y="27868"/>
                  </a:cubicBezTo>
                  <a:lnTo>
                    <a:pt x="996" y="27874"/>
                  </a:lnTo>
                  <a:cubicBezTo>
                    <a:pt x="999" y="26726"/>
                    <a:pt x="1068" y="25583"/>
                    <a:pt x="1060" y="24438"/>
                  </a:cubicBezTo>
                  <a:cubicBezTo>
                    <a:pt x="1051" y="23292"/>
                    <a:pt x="1028" y="22147"/>
                    <a:pt x="1019" y="21001"/>
                  </a:cubicBezTo>
                  <a:cubicBezTo>
                    <a:pt x="1002" y="19015"/>
                    <a:pt x="913" y="17019"/>
                    <a:pt x="1054" y="15033"/>
                  </a:cubicBezTo>
                  <a:cubicBezTo>
                    <a:pt x="1186" y="13167"/>
                    <a:pt x="1505" y="11240"/>
                    <a:pt x="2380" y="9569"/>
                  </a:cubicBezTo>
                  <a:cubicBezTo>
                    <a:pt x="2854" y="8668"/>
                    <a:pt x="3480" y="7878"/>
                    <a:pt x="4143" y="7109"/>
                  </a:cubicBezTo>
                  <a:cubicBezTo>
                    <a:pt x="4881" y="6256"/>
                    <a:pt x="5636" y="5415"/>
                    <a:pt x="6382" y="4568"/>
                  </a:cubicBezTo>
                  <a:cubicBezTo>
                    <a:pt x="7186" y="3655"/>
                    <a:pt x="7970" y="2714"/>
                    <a:pt x="8808" y="1832"/>
                  </a:cubicBezTo>
                  <a:cubicBezTo>
                    <a:pt x="9153" y="1473"/>
                    <a:pt x="9532" y="1089"/>
                    <a:pt x="9954" y="824"/>
                  </a:cubicBezTo>
                  <a:cubicBezTo>
                    <a:pt x="10163" y="692"/>
                    <a:pt x="10390" y="595"/>
                    <a:pt x="10628" y="532"/>
                  </a:cubicBezTo>
                  <a:cubicBezTo>
                    <a:pt x="10676" y="519"/>
                    <a:pt x="10791" y="498"/>
                    <a:pt x="10900" y="498"/>
                  </a:cubicBezTo>
                  <a:cubicBezTo>
                    <a:pt x="11018" y="498"/>
                    <a:pt x="11129" y="523"/>
                    <a:pt x="11136" y="615"/>
                  </a:cubicBezTo>
                  <a:cubicBezTo>
                    <a:pt x="11148" y="775"/>
                    <a:pt x="11279" y="856"/>
                    <a:pt x="11404" y="856"/>
                  </a:cubicBezTo>
                  <a:cubicBezTo>
                    <a:pt x="11528" y="856"/>
                    <a:pt x="11646" y="776"/>
                    <a:pt x="11636" y="615"/>
                  </a:cubicBezTo>
                  <a:cubicBezTo>
                    <a:pt x="11603" y="150"/>
                    <a:pt x="11287" y="0"/>
                    <a:pt x="10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5"/>
            <p:cNvSpPr/>
            <p:nvPr/>
          </p:nvSpPr>
          <p:spPr>
            <a:xfrm>
              <a:off x="4674923" y="1235743"/>
              <a:ext cx="498924" cy="350242"/>
            </a:xfrm>
            <a:custGeom>
              <a:avLst/>
              <a:gdLst/>
              <a:ahLst/>
              <a:cxnLst/>
              <a:rect l="l" t="t" r="r" b="b"/>
              <a:pathLst>
                <a:path w="33694" h="23653" extrusionOk="0">
                  <a:moveTo>
                    <a:pt x="33367" y="1"/>
                  </a:moveTo>
                  <a:cubicBezTo>
                    <a:pt x="32797" y="1"/>
                    <a:pt x="32267" y="207"/>
                    <a:pt x="31730" y="391"/>
                  </a:cubicBezTo>
                  <a:cubicBezTo>
                    <a:pt x="31158" y="589"/>
                    <a:pt x="30599" y="813"/>
                    <a:pt x="30047" y="1051"/>
                  </a:cubicBezTo>
                  <a:cubicBezTo>
                    <a:pt x="28954" y="1531"/>
                    <a:pt x="27903" y="2096"/>
                    <a:pt x="26881" y="2708"/>
                  </a:cubicBezTo>
                  <a:cubicBezTo>
                    <a:pt x="24776" y="3971"/>
                    <a:pt x="22813" y="5452"/>
                    <a:pt x="20863" y="6942"/>
                  </a:cubicBezTo>
                  <a:cubicBezTo>
                    <a:pt x="16419" y="10347"/>
                    <a:pt x="12033" y="13830"/>
                    <a:pt x="7626" y="17286"/>
                  </a:cubicBezTo>
                  <a:cubicBezTo>
                    <a:pt x="6394" y="18251"/>
                    <a:pt x="5154" y="19207"/>
                    <a:pt x="3917" y="20168"/>
                  </a:cubicBezTo>
                  <a:lnTo>
                    <a:pt x="2025" y="21644"/>
                  </a:lnTo>
                  <a:cubicBezTo>
                    <a:pt x="1399" y="22132"/>
                    <a:pt x="724" y="22592"/>
                    <a:pt x="181" y="23171"/>
                  </a:cubicBezTo>
                  <a:cubicBezTo>
                    <a:pt x="0" y="23365"/>
                    <a:pt x="160" y="23653"/>
                    <a:pt x="382" y="23653"/>
                  </a:cubicBezTo>
                  <a:cubicBezTo>
                    <a:pt x="427" y="23653"/>
                    <a:pt x="475" y="23641"/>
                    <a:pt x="523" y="23614"/>
                  </a:cubicBezTo>
                  <a:cubicBezTo>
                    <a:pt x="1140" y="23272"/>
                    <a:pt x="1680" y="22801"/>
                    <a:pt x="2231" y="22365"/>
                  </a:cubicBezTo>
                  <a:lnTo>
                    <a:pt x="3871" y="21076"/>
                  </a:lnTo>
                  <a:cubicBezTo>
                    <a:pt x="4979" y="20206"/>
                    <a:pt x="6078" y="19324"/>
                    <a:pt x="7186" y="18455"/>
                  </a:cubicBezTo>
                  <a:cubicBezTo>
                    <a:pt x="9380" y="16743"/>
                    <a:pt x="11570" y="15027"/>
                    <a:pt x="13758" y="13310"/>
                  </a:cubicBezTo>
                  <a:cubicBezTo>
                    <a:pt x="15974" y="11570"/>
                    <a:pt x="18191" y="9830"/>
                    <a:pt x="20410" y="8091"/>
                  </a:cubicBezTo>
                  <a:cubicBezTo>
                    <a:pt x="22313" y="6592"/>
                    <a:pt x="24211" y="5079"/>
                    <a:pt x="26246" y="3761"/>
                  </a:cubicBezTo>
                  <a:cubicBezTo>
                    <a:pt x="27386" y="3018"/>
                    <a:pt x="28572" y="2352"/>
                    <a:pt x="29800" y="1769"/>
                  </a:cubicBezTo>
                  <a:cubicBezTo>
                    <a:pt x="30409" y="1482"/>
                    <a:pt x="31032" y="1221"/>
                    <a:pt x="31667" y="994"/>
                  </a:cubicBezTo>
                  <a:cubicBezTo>
                    <a:pt x="32301" y="770"/>
                    <a:pt x="32976" y="643"/>
                    <a:pt x="33556" y="299"/>
                  </a:cubicBezTo>
                  <a:cubicBezTo>
                    <a:pt x="33693" y="216"/>
                    <a:pt x="33627" y="12"/>
                    <a:pt x="33475" y="3"/>
                  </a:cubicBezTo>
                  <a:cubicBezTo>
                    <a:pt x="33439" y="2"/>
                    <a:pt x="33403" y="1"/>
                    <a:pt x="33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5"/>
            <p:cNvSpPr/>
            <p:nvPr/>
          </p:nvSpPr>
          <p:spPr>
            <a:xfrm>
              <a:off x="5186442" y="1230457"/>
              <a:ext cx="230109" cy="192172"/>
            </a:xfrm>
            <a:custGeom>
              <a:avLst/>
              <a:gdLst/>
              <a:ahLst/>
              <a:cxnLst/>
              <a:rect l="l" t="t" r="r" b="b"/>
              <a:pathLst>
                <a:path w="15540" h="12978" extrusionOk="0">
                  <a:moveTo>
                    <a:pt x="862" y="0"/>
                  </a:moveTo>
                  <a:cubicBezTo>
                    <a:pt x="622" y="0"/>
                    <a:pt x="382" y="18"/>
                    <a:pt x="155" y="90"/>
                  </a:cubicBezTo>
                  <a:cubicBezTo>
                    <a:pt x="23" y="131"/>
                    <a:pt x="0" y="352"/>
                    <a:pt x="155" y="380"/>
                  </a:cubicBezTo>
                  <a:cubicBezTo>
                    <a:pt x="482" y="444"/>
                    <a:pt x="813" y="418"/>
                    <a:pt x="1143" y="429"/>
                  </a:cubicBezTo>
                  <a:cubicBezTo>
                    <a:pt x="1487" y="444"/>
                    <a:pt x="1829" y="469"/>
                    <a:pt x="2170" y="510"/>
                  </a:cubicBezTo>
                  <a:cubicBezTo>
                    <a:pt x="2834" y="587"/>
                    <a:pt x="3488" y="725"/>
                    <a:pt x="4128" y="914"/>
                  </a:cubicBezTo>
                  <a:cubicBezTo>
                    <a:pt x="5406" y="1290"/>
                    <a:pt x="6632" y="1879"/>
                    <a:pt x="7746" y="2611"/>
                  </a:cubicBezTo>
                  <a:cubicBezTo>
                    <a:pt x="10025" y="4113"/>
                    <a:pt x="11797" y="6237"/>
                    <a:pt x="13149" y="8588"/>
                  </a:cubicBezTo>
                  <a:cubicBezTo>
                    <a:pt x="13525" y="9246"/>
                    <a:pt x="13869" y="9917"/>
                    <a:pt x="14182" y="10607"/>
                  </a:cubicBezTo>
                  <a:cubicBezTo>
                    <a:pt x="14515" y="11333"/>
                    <a:pt x="14765" y="12085"/>
                    <a:pt x="15058" y="12826"/>
                  </a:cubicBezTo>
                  <a:cubicBezTo>
                    <a:pt x="15099" y="12931"/>
                    <a:pt x="15191" y="12977"/>
                    <a:pt x="15280" y="12977"/>
                  </a:cubicBezTo>
                  <a:cubicBezTo>
                    <a:pt x="15413" y="12977"/>
                    <a:pt x="15540" y="12874"/>
                    <a:pt x="15489" y="12708"/>
                  </a:cubicBezTo>
                  <a:cubicBezTo>
                    <a:pt x="15276" y="12028"/>
                    <a:pt x="14975" y="11367"/>
                    <a:pt x="14690" y="10713"/>
                  </a:cubicBezTo>
                  <a:cubicBezTo>
                    <a:pt x="14415" y="10070"/>
                    <a:pt x="14110" y="9441"/>
                    <a:pt x="13780" y="8827"/>
                  </a:cubicBezTo>
                  <a:cubicBezTo>
                    <a:pt x="13126" y="7609"/>
                    <a:pt x="12353" y="6461"/>
                    <a:pt x="11469" y="5399"/>
                  </a:cubicBezTo>
                  <a:cubicBezTo>
                    <a:pt x="9689" y="3260"/>
                    <a:pt x="7384" y="1555"/>
                    <a:pt x="4734" y="662"/>
                  </a:cubicBezTo>
                  <a:cubicBezTo>
                    <a:pt x="4002" y="415"/>
                    <a:pt x="3247" y="231"/>
                    <a:pt x="2483" y="119"/>
                  </a:cubicBezTo>
                  <a:cubicBezTo>
                    <a:pt x="2096" y="62"/>
                    <a:pt x="1705" y="24"/>
                    <a:pt x="1315" y="13"/>
                  </a:cubicBezTo>
                  <a:cubicBezTo>
                    <a:pt x="1166" y="7"/>
                    <a:pt x="1014" y="0"/>
                    <a:pt x="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5"/>
            <p:cNvSpPr/>
            <p:nvPr/>
          </p:nvSpPr>
          <p:spPr>
            <a:xfrm>
              <a:off x="5304823" y="1392222"/>
              <a:ext cx="150844" cy="112937"/>
            </a:xfrm>
            <a:custGeom>
              <a:avLst/>
              <a:gdLst/>
              <a:ahLst/>
              <a:cxnLst/>
              <a:rect l="l" t="t" r="r" b="b"/>
              <a:pathLst>
                <a:path w="10187" h="7627" extrusionOk="0">
                  <a:moveTo>
                    <a:pt x="9444" y="6979"/>
                  </a:moveTo>
                  <a:lnTo>
                    <a:pt x="9444" y="6979"/>
                  </a:lnTo>
                  <a:cubicBezTo>
                    <a:pt x="9445" y="6979"/>
                    <a:pt x="9445" y="6979"/>
                    <a:pt x="9446" y="6979"/>
                  </a:cubicBezTo>
                  <a:cubicBezTo>
                    <a:pt x="9445" y="6979"/>
                    <a:pt x="9444" y="6979"/>
                    <a:pt x="9444" y="6979"/>
                  </a:cubicBezTo>
                  <a:close/>
                  <a:moveTo>
                    <a:pt x="1742" y="0"/>
                  </a:moveTo>
                  <a:cubicBezTo>
                    <a:pt x="1657" y="0"/>
                    <a:pt x="1572" y="1"/>
                    <a:pt x="1488" y="3"/>
                  </a:cubicBezTo>
                  <a:cubicBezTo>
                    <a:pt x="1129" y="9"/>
                    <a:pt x="1132" y="540"/>
                    <a:pt x="1488" y="557"/>
                  </a:cubicBezTo>
                  <a:cubicBezTo>
                    <a:pt x="2268" y="592"/>
                    <a:pt x="3041" y="640"/>
                    <a:pt x="3802" y="830"/>
                  </a:cubicBezTo>
                  <a:cubicBezTo>
                    <a:pt x="4525" y="1016"/>
                    <a:pt x="5223" y="1295"/>
                    <a:pt x="5877" y="1657"/>
                  </a:cubicBezTo>
                  <a:cubicBezTo>
                    <a:pt x="7218" y="2383"/>
                    <a:pt x="8366" y="3402"/>
                    <a:pt x="9027" y="4800"/>
                  </a:cubicBezTo>
                  <a:cubicBezTo>
                    <a:pt x="9182" y="5128"/>
                    <a:pt x="9302" y="5472"/>
                    <a:pt x="9385" y="5825"/>
                  </a:cubicBezTo>
                  <a:cubicBezTo>
                    <a:pt x="9460" y="6130"/>
                    <a:pt x="9581" y="6543"/>
                    <a:pt x="9474" y="6850"/>
                  </a:cubicBezTo>
                  <a:cubicBezTo>
                    <a:pt x="9467" y="6890"/>
                    <a:pt x="9448" y="6931"/>
                    <a:pt x="9422" y="6965"/>
                  </a:cubicBezTo>
                  <a:lnTo>
                    <a:pt x="9422" y="6965"/>
                  </a:lnTo>
                  <a:cubicBezTo>
                    <a:pt x="9399" y="6947"/>
                    <a:pt x="9377" y="6916"/>
                    <a:pt x="9360" y="6899"/>
                  </a:cubicBezTo>
                  <a:cubicBezTo>
                    <a:pt x="9196" y="6738"/>
                    <a:pt x="9035" y="6569"/>
                    <a:pt x="8869" y="6408"/>
                  </a:cubicBezTo>
                  <a:cubicBezTo>
                    <a:pt x="8559" y="6104"/>
                    <a:pt x="8249" y="5797"/>
                    <a:pt x="7930" y="5504"/>
                  </a:cubicBezTo>
                  <a:cubicBezTo>
                    <a:pt x="7310" y="4938"/>
                    <a:pt x="6627" y="4441"/>
                    <a:pt x="5840" y="4134"/>
                  </a:cubicBezTo>
                  <a:cubicBezTo>
                    <a:pt x="5449" y="3988"/>
                    <a:pt x="5045" y="3896"/>
                    <a:pt x="4628" y="3859"/>
                  </a:cubicBezTo>
                  <a:cubicBezTo>
                    <a:pt x="4450" y="3841"/>
                    <a:pt x="4261" y="3856"/>
                    <a:pt x="4083" y="3818"/>
                  </a:cubicBezTo>
                  <a:cubicBezTo>
                    <a:pt x="3968" y="3796"/>
                    <a:pt x="3974" y="3784"/>
                    <a:pt x="3936" y="3686"/>
                  </a:cubicBezTo>
                  <a:cubicBezTo>
                    <a:pt x="3899" y="3589"/>
                    <a:pt x="3859" y="3491"/>
                    <a:pt x="3822" y="3394"/>
                  </a:cubicBezTo>
                  <a:cubicBezTo>
                    <a:pt x="3747" y="3193"/>
                    <a:pt x="3658" y="3000"/>
                    <a:pt x="3555" y="2814"/>
                  </a:cubicBezTo>
                  <a:cubicBezTo>
                    <a:pt x="3451" y="2633"/>
                    <a:pt x="3270" y="2515"/>
                    <a:pt x="3133" y="2360"/>
                  </a:cubicBezTo>
                  <a:cubicBezTo>
                    <a:pt x="2860" y="2056"/>
                    <a:pt x="2573" y="1772"/>
                    <a:pt x="2266" y="1505"/>
                  </a:cubicBezTo>
                  <a:cubicBezTo>
                    <a:pt x="1703" y="1019"/>
                    <a:pt x="942" y="523"/>
                    <a:pt x="181" y="485"/>
                  </a:cubicBezTo>
                  <a:cubicBezTo>
                    <a:pt x="179" y="485"/>
                    <a:pt x="176" y="485"/>
                    <a:pt x="173" y="485"/>
                  </a:cubicBezTo>
                  <a:cubicBezTo>
                    <a:pt x="50" y="485"/>
                    <a:pt x="0" y="676"/>
                    <a:pt x="115" y="732"/>
                  </a:cubicBezTo>
                  <a:lnTo>
                    <a:pt x="118" y="732"/>
                  </a:lnTo>
                  <a:cubicBezTo>
                    <a:pt x="468" y="905"/>
                    <a:pt x="839" y="1028"/>
                    <a:pt x="1183" y="1220"/>
                  </a:cubicBezTo>
                  <a:cubicBezTo>
                    <a:pt x="1536" y="1418"/>
                    <a:pt x="1861" y="1662"/>
                    <a:pt x="2148" y="1944"/>
                  </a:cubicBezTo>
                  <a:cubicBezTo>
                    <a:pt x="2412" y="2199"/>
                    <a:pt x="2716" y="2570"/>
                    <a:pt x="2774" y="2940"/>
                  </a:cubicBezTo>
                  <a:cubicBezTo>
                    <a:pt x="2805" y="3141"/>
                    <a:pt x="2920" y="3305"/>
                    <a:pt x="3001" y="3488"/>
                  </a:cubicBezTo>
                  <a:cubicBezTo>
                    <a:pt x="3078" y="3672"/>
                    <a:pt x="3124" y="3890"/>
                    <a:pt x="3247" y="4057"/>
                  </a:cubicBezTo>
                  <a:cubicBezTo>
                    <a:pt x="3464" y="4345"/>
                    <a:pt x="3800" y="4395"/>
                    <a:pt x="4132" y="4395"/>
                  </a:cubicBezTo>
                  <a:cubicBezTo>
                    <a:pt x="4227" y="4395"/>
                    <a:pt x="4322" y="4391"/>
                    <a:pt x="4413" y="4387"/>
                  </a:cubicBezTo>
                  <a:cubicBezTo>
                    <a:pt x="4439" y="4386"/>
                    <a:pt x="4466" y="4386"/>
                    <a:pt x="4492" y="4386"/>
                  </a:cubicBezTo>
                  <a:cubicBezTo>
                    <a:pt x="4921" y="4386"/>
                    <a:pt x="5345" y="4494"/>
                    <a:pt x="5742" y="4654"/>
                  </a:cubicBezTo>
                  <a:cubicBezTo>
                    <a:pt x="6621" y="5004"/>
                    <a:pt x="7390" y="5642"/>
                    <a:pt x="8019" y="6336"/>
                  </a:cubicBezTo>
                  <a:cubicBezTo>
                    <a:pt x="8329" y="6675"/>
                    <a:pt x="8587" y="7080"/>
                    <a:pt x="8920" y="7396"/>
                  </a:cubicBezTo>
                  <a:cubicBezTo>
                    <a:pt x="9074" y="7541"/>
                    <a:pt x="9263" y="7626"/>
                    <a:pt x="9449" y="7626"/>
                  </a:cubicBezTo>
                  <a:cubicBezTo>
                    <a:pt x="9611" y="7626"/>
                    <a:pt x="9771" y="7562"/>
                    <a:pt x="9902" y="7416"/>
                  </a:cubicBezTo>
                  <a:cubicBezTo>
                    <a:pt x="10149" y="7140"/>
                    <a:pt x="10186" y="6741"/>
                    <a:pt x="10143" y="6391"/>
                  </a:cubicBezTo>
                  <a:cubicBezTo>
                    <a:pt x="10097" y="5986"/>
                    <a:pt x="10008" y="5587"/>
                    <a:pt x="9876" y="5202"/>
                  </a:cubicBezTo>
                  <a:cubicBezTo>
                    <a:pt x="9351" y="3666"/>
                    <a:pt x="8231" y="2369"/>
                    <a:pt x="6868" y="1507"/>
                  </a:cubicBezTo>
                  <a:cubicBezTo>
                    <a:pt x="6072" y="1005"/>
                    <a:pt x="5205" y="574"/>
                    <a:pt x="4295" y="322"/>
                  </a:cubicBezTo>
                  <a:cubicBezTo>
                    <a:pt x="3467" y="94"/>
                    <a:pt x="2599" y="0"/>
                    <a:pt x="17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5"/>
            <p:cNvSpPr/>
            <p:nvPr/>
          </p:nvSpPr>
          <p:spPr>
            <a:xfrm>
              <a:off x="4466975" y="1447599"/>
              <a:ext cx="898386" cy="768139"/>
            </a:xfrm>
            <a:custGeom>
              <a:avLst/>
              <a:gdLst/>
              <a:ahLst/>
              <a:cxnLst/>
              <a:rect l="l" t="t" r="r" b="b"/>
              <a:pathLst>
                <a:path w="60671" h="51875" extrusionOk="0">
                  <a:moveTo>
                    <a:pt x="60298" y="1"/>
                  </a:moveTo>
                  <a:cubicBezTo>
                    <a:pt x="60295" y="1"/>
                    <a:pt x="60292" y="1"/>
                    <a:pt x="60289" y="1"/>
                  </a:cubicBezTo>
                  <a:cubicBezTo>
                    <a:pt x="55052" y="145"/>
                    <a:pt x="50488" y="3478"/>
                    <a:pt x="47327" y="7445"/>
                  </a:cubicBezTo>
                  <a:cubicBezTo>
                    <a:pt x="43646" y="12064"/>
                    <a:pt x="41568" y="17654"/>
                    <a:pt x="39182" y="22988"/>
                  </a:cubicBezTo>
                  <a:cubicBezTo>
                    <a:pt x="37999" y="25635"/>
                    <a:pt x="36742" y="28271"/>
                    <a:pt x="35180" y="30720"/>
                  </a:cubicBezTo>
                  <a:cubicBezTo>
                    <a:pt x="33765" y="32936"/>
                    <a:pt x="32148" y="35020"/>
                    <a:pt x="30357" y="36947"/>
                  </a:cubicBezTo>
                  <a:cubicBezTo>
                    <a:pt x="26780" y="40791"/>
                    <a:pt x="22459" y="43874"/>
                    <a:pt x="17725" y="46133"/>
                  </a:cubicBezTo>
                  <a:cubicBezTo>
                    <a:pt x="16562" y="46690"/>
                    <a:pt x="15374" y="47184"/>
                    <a:pt x="14162" y="47621"/>
                  </a:cubicBezTo>
                  <a:cubicBezTo>
                    <a:pt x="12804" y="48106"/>
                    <a:pt x="11415" y="48485"/>
                    <a:pt x="10031" y="48887"/>
                  </a:cubicBezTo>
                  <a:cubicBezTo>
                    <a:pt x="8515" y="49326"/>
                    <a:pt x="7054" y="49843"/>
                    <a:pt x="5630" y="50526"/>
                  </a:cubicBezTo>
                  <a:cubicBezTo>
                    <a:pt x="5054" y="50804"/>
                    <a:pt x="4393" y="51141"/>
                    <a:pt x="3736" y="51141"/>
                  </a:cubicBezTo>
                  <a:cubicBezTo>
                    <a:pt x="3715" y="51141"/>
                    <a:pt x="3693" y="51141"/>
                    <a:pt x="3672" y="51140"/>
                  </a:cubicBezTo>
                  <a:cubicBezTo>
                    <a:pt x="3144" y="51123"/>
                    <a:pt x="2607" y="50882"/>
                    <a:pt x="2142" y="50644"/>
                  </a:cubicBezTo>
                  <a:cubicBezTo>
                    <a:pt x="1565" y="50348"/>
                    <a:pt x="1048" y="49946"/>
                    <a:pt x="617" y="49461"/>
                  </a:cubicBezTo>
                  <a:cubicBezTo>
                    <a:pt x="557" y="49393"/>
                    <a:pt x="487" y="49365"/>
                    <a:pt x="419" y="49365"/>
                  </a:cubicBezTo>
                  <a:cubicBezTo>
                    <a:pt x="199" y="49365"/>
                    <a:pt x="0" y="49663"/>
                    <a:pt x="195" y="49883"/>
                  </a:cubicBezTo>
                  <a:cubicBezTo>
                    <a:pt x="973" y="50770"/>
                    <a:pt x="2133" y="51614"/>
                    <a:pt x="3313" y="51829"/>
                  </a:cubicBezTo>
                  <a:cubicBezTo>
                    <a:pt x="3487" y="51861"/>
                    <a:pt x="3658" y="51875"/>
                    <a:pt x="3827" y="51875"/>
                  </a:cubicBezTo>
                  <a:cubicBezTo>
                    <a:pt x="5068" y="51875"/>
                    <a:pt x="6191" y="51104"/>
                    <a:pt x="7315" y="50647"/>
                  </a:cubicBezTo>
                  <a:cubicBezTo>
                    <a:pt x="8751" y="50067"/>
                    <a:pt x="10252" y="49670"/>
                    <a:pt x="11739" y="49243"/>
                  </a:cubicBezTo>
                  <a:cubicBezTo>
                    <a:pt x="13071" y="48858"/>
                    <a:pt x="14386" y="48424"/>
                    <a:pt x="15672" y="47911"/>
                  </a:cubicBezTo>
                  <a:cubicBezTo>
                    <a:pt x="20562" y="45958"/>
                    <a:pt x="25029" y="42981"/>
                    <a:pt x="28818" y="39335"/>
                  </a:cubicBezTo>
                  <a:cubicBezTo>
                    <a:pt x="32711" y="35589"/>
                    <a:pt x="35929" y="31202"/>
                    <a:pt x="38304" y="26350"/>
                  </a:cubicBezTo>
                  <a:cubicBezTo>
                    <a:pt x="40959" y="20918"/>
                    <a:pt x="42848" y="15053"/>
                    <a:pt x="46293" y="10038"/>
                  </a:cubicBezTo>
                  <a:cubicBezTo>
                    <a:pt x="49181" y="5840"/>
                    <a:pt x="53344" y="2074"/>
                    <a:pt x="58420" y="900"/>
                  </a:cubicBezTo>
                  <a:cubicBezTo>
                    <a:pt x="59037" y="756"/>
                    <a:pt x="59660" y="650"/>
                    <a:pt x="60289" y="581"/>
                  </a:cubicBezTo>
                  <a:cubicBezTo>
                    <a:pt x="60648" y="544"/>
                    <a:pt x="60670" y="1"/>
                    <a:pt x="60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5"/>
            <p:cNvSpPr/>
            <p:nvPr/>
          </p:nvSpPr>
          <p:spPr>
            <a:xfrm>
              <a:off x="3907778" y="2141477"/>
              <a:ext cx="570326" cy="319783"/>
            </a:xfrm>
            <a:custGeom>
              <a:avLst/>
              <a:gdLst/>
              <a:ahLst/>
              <a:cxnLst/>
              <a:rect l="l" t="t" r="r" b="b"/>
              <a:pathLst>
                <a:path w="38516" h="21596" extrusionOk="0">
                  <a:moveTo>
                    <a:pt x="38366" y="0"/>
                  </a:moveTo>
                  <a:cubicBezTo>
                    <a:pt x="38363" y="0"/>
                    <a:pt x="38360" y="1"/>
                    <a:pt x="38358" y="1"/>
                  </a:cubicBezTo>
                  <a:lnTo>
                    <a:pt x="38352" y="4"/>
                  </a:lnTo>
                  <a:cubicBezTo>
                    <a:pt x="35596" y="164"/>
                    <a:pt x="33041" y="1284"/>
                    <a:pt x="30618" y="2536"/>
                  </a:cubicBezTo>
                  <a:cubicBezTo>
                    <a:pt x="28134" y="3816"/>
                    <a:pt x="25711" y="5254"/>
                    <a:pt x="23082" y="6225"/>
                  </a:cubicBezTo>
                  <a:cubicBezTo>
                    <a:pt x="21704" y="6730"/>
                    <a:pt x="20314" y="7106"/>
                    <a:pt x="18853" y="7278"/>
                  </a:cubicBezTo>
                  <a:cubicBezTo>
                    <a:pt x="17165" y="7479"/>
                    <a:pt x="15502" y="7614"/>
                    <a:pt x="13923" y="8289"/>
                  </a:cubicBezTo>
                  <a:cubicBezTo>
                    <a:pt x="12563" y="8872"/>
                    <a:pt x="11377" y="9747"/>
                    <a:pt x="10309" y="10764"/>
                  </a:cubicBezTo>
                  <a:cubicBezTo>
                    <a:pt x="9218" y="11806"/>
                    <a:pt x="8219" y="12940"/>
                    <a:pt x="7272" y="14108"/>
                  </a:cubicBezTo>
                  <a:cubicBezTo>
                    <a:pt x="5351" y="16474"/>
                    <a:pt x="3511" y="18891"/>
                    <a:pt x="981" y="20645"/>
                  </a:cubicBezTo>
                  <a:cubicBezTo>
                    <a:pt x="674" y="20861"/>
                    <a:pt x="402" y="21116"/>
                    <a:pt x="100" y="21340"/>
                  </a:cubicBezTo>
                  <a:cubicBezTo>
                    <a:pt x="0" y="21414"/>
                    <a:pt x="37" y="21596"/>
                    <a:pt x="156" y="21596"/>
                  </a:cubicBezTo>
                  <a:cubicBezTo>
                    <a:pt x="171" y="21596"/>
                    <a:pt x="187" y="21593"/>
                    <a:pt x="203" y="21587"/>
                  </a:cubicBezTo>
                  <a:cubicBezTo>
                    <a:pt x="536" y="21469"/>
                    <a:pt x="892" y="21363"/>
                    <a:pt x="1197" y="21188"/>
                  </a:cubicBezTo>
                  <a:cubicBezTo>
                    <a:pt x="1527" y="20993"/>
                    <a:pt x="1843" y="20777"/>
                    <a:pt x="2144" y="20545"/>
                  </a:cubicBezTo>
                  <a:cubicBezTo>
                    <a:pt x="2730" y="20097"/>
                    <a:pt x="3284" y="19609"/>
                    <a:pt x="3801" y="19089"/>
                  </a:cubicBezTo>
                  <a:cubicBezTo>
                    <a:pt x="4874" y="18024"/>
                    <a:pt x="5836" y="16856"/>
                    <a:pt x="6789" y="15684"/>
                  </a:cubicBezTo>
                  <a:cubicBezTo>
                    <a:pt x="7740" y="14513"/>
                    <a:pt x="8690" y="13333"/>
                    <a:pt x="9743" y="12248"/>
                  </a:cubicBezTo>
                  <a:cubicBezTo>
                    <a:pt x="10771" y="11191"/>
                    <a:pt x="11943" y="10284"/>
                    <a:pt x="13223" y="9552"/>
                  </a:cubicBezTo>
                  <a:cubicBezTo>
                    <a:pt x="14624" y="8751"/>
                    <a:pt x="16120" y="8404"/>
                    <a:pt x="17710" y="8223"/>
                  </a:cubicBezTo>
                  <a:cubicBezTo>
                    <a:pt x="19263" y="8051"/>
                    <a:pt x="20773" y="7855"/>
                    <a:pt x="22261" y="7356"/>
                  </a:cubicBezTo>
                  <a:cubicBezTo>
                    <a:pt x="24902" y="6472"/>
                    <a:pt x="27270" y="4893"/>
                    <a:pt x="29659" y="3495"/>
                  </a:cubicBezTo>
                  <a:cubicBezTo>
                    <a:pt x="32036" y="2105"/>
                    <a:pt x="34557" y="822"/>
                    <a:pt x="37304" y="377"/>
                  </a:cubicBezTo>
                  <a:cubicBezTo>
                    <a:pt x="37651" y="319"/>
                    <a:pt x="38004" y="279"/>
                    <a:pt x="38358" y="250"/>
                  </a:cubicBezTo>
                  <a:cubicBezTo>
                    <a:pt x="38510" y="236"/>
                    <a:pt x="38515" y="0"/>
                    <a:pt x="38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5"/>
            <p:cNvSpPr/>
            <p:nvPr/>
          </p:nvSpPr>
          <p:spPr>
            <a:xfrm>
              <a:off x="4292476" y="2200275"/>
              <a:ext cx="262922" cy="122162"/>
            </a:xfrm>
            <a:custGeom>
              <a:avLst/>
              <a:gdLst/>
              <a:ahLst/>
              <a:cxnLst/>
              <a:rect l="l" t="t" r="r" b="b"/>
              <a:pathLst>
                <a:path w="17756" h="8250" extrusionOk="0">
                  <a:moveTo>
                    <a:pt x="17679" y="0"/>
                  </a:moveTo>
                  <a:cubicBezTo>
                    <a:pt x="17392" y="86"/>
                    <a:pt x="17114" y="193"/>
                    <a:pt x="16844" y="322"/>
                  </a:cubicBezTo>
                  <a:cubicBezTo>
                    <a:pt x="16531" y="465"/>
                    <a:pt x="16198" y="612"/>
                    <a:pt x="15902" y="784"/>
                  </a:cubicBezTo>
                  <a:cubicBezTo>
                    <a:pt x="15339" y="1108"/>
                    <a:pt x="14843" y="1522"/>
                    <a:pt x="14349" y="1935"/>
                  </a:cubicBezTo>
                  <a:cubicBezTo>
                    <a:pt x="13330" y="2796"/>
                    <a:pt x="12394" y="3750"/>
                    <a:pt x="11355" y="4588"/>
                  </a:cubicBezTo>
                  <a:cubicBezTo>
                    <a:pt x="9368" y="6190"/>
                    <a:pt x="7002" y="7462"/>
                    <a:pt x="4404" y="7588"/>
                  </a:cubicBezTo>
                  <a:cubicBezTo>
                    <a:pt x="4309" y="7593"/>
                    <a:pt x="4213" y="7595"/>
                    <a:pt x="4116" y="7595"/>
                  </a:cubicBezTo>
                  <a:cubicBezTo>
                    <a:pt x="2867" y="7595"/>
                    <a:pt x="1569" y="7201"/>
                    <a:pt x="549" y="6497"/>
                  </a:cubicBezTo>
                  <a:cubicBezTo>
                    <a:pt x="495" y="6460"/>
                    <a:pt x="443" y="6445"/>
                    <a:pt x="394" y="6445"/>
                  </a:cubicBezTo>
                  <a:cubicBezTo>
                    <a:pt x="155" y="6445"/>
                    <a:pt x="0" y="6823"/>
                    <a:pt x="253" y="7002"/>
                  </a:cubicBezTo>
                  <a:cubicBezTo>
                    <a:pt x="1286" y="7740"/>
                    <a:pt x="2486" y="8128"/>
                    <a:pt x="3747" y="8220"/>
                  </a:cubicBezTo>
                  <a:cubicBezTo>
                    <a:pt x="4017" y="8239"/>
                    <a:pt x="4287" y="8250"/>
                    <a:pt x="4556" y="8250"/>
                  </a:cubicBezTo>
                  <a:cubicBezTo>
                    <a:pt x="5567" y="8250"/>
                    <a:pt x="6564" y="8103"/>
                    <a:pt x="7528" y="7763"/>
                  </a:cubicBezTo>
                  <a:cubicBezTo>
                    <a:pt x="10140" y="6844"/>
                    <a:pt x="12273" y="4981"/>
                    <a:pt x="14248" y="3101"/>
                  </a:cubicBezTo>
                  <a:cubicBezTo>
                    <a:pt x="14808" y="2572"/>
                    <a:pt x="15322" y="1998"/>
                    <a:pt x="15873" y="1459"/>
                  </a:cubicBezTo>
                  <a:cubicBezTo>
                    <a:pt x="16152" y="1186"/>
                    <a:pt x="16416" y="879"/>
                    <a:pt x="16735" y="652"/>
                  </a:cubicBezTo>
                  <a:cubicBezTo>
                    <a:pt x="17042" y="434"/>
                    <a:pt x="17372" y="244"/>
                    <a:pt x="17714" y="83"/>
                  </a:cubicBezTo>
                  <a:cubicBezTo>
                    <a:pt x="17756" y="65"/>
                    <a:pt x="17733" y="1"/>
                    <a:pt x="17691" y="1"/>
                  </a:cubicBezTo>
                  <a:cubicBezTo>
                    <a:pt x="17687" y="1"/>
                    <a:pt x="17683" y="2"/>
                    <a:pt x="17679" y="3"/>
                  </a:cubicBezTo>
                  <a:lnTo>
                    <a:pt x="17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5"/>
            <p:cNvSpPr/>
            <p:nvPr/>
          </p:nvSpPr>
          <p:spPr>
            <a:xfrm>
              <a:off x="3885568" y="2310083"/>
              <a:ext cx="446579" cy="345592"/>
            </a:xfrm>
            <a:custGeom>
              <a:avLst/>
              <a:gdLst/>
              <a:ahLst/>
              <a:cxnLst/>
              <a:rect l="l" t="t" r="r" b="b"/>
              <a:pathLst>
                <a:path w="30159" h="23339" extrusionOk="0">
                  <a:moveTo>
                    <a:pt x="29993" y="0"/>
                  </a:moveTo>
                  <a:cubicBezTo>
                    <a:pt x="29982" y="0"/>
                    <a:pt x="29969" y="2"/>
                    <a:pt x="29956" y="5"/>
                  </a:cubicBezTo>
                  <a:cubicBezTo>
                    <a:pt x="26792" y="864"/>
                    <a:pt x="23634" y="1777"/>
                    <a:pt x="20660" y="3184"/>
                  </a:cubicBezTo>
                  <a:cubicBezTo>
                    <a:pt x="19187" y="3884"/>
                    <a:pt x="17792" y="4740"/>
                    <a:pt x="16500" y="5736"/>
                  </a:cubicBezTo>
                  <a:cubicBezTo>
                    <a:pt x="15194" y="6738"/>
                    <a:pt x="14034" y="7877"/>
                    <a:pt x="12911" y="9075"/>
                  </a:cubicBezTo>
                  <a:cubicBezTo>
                    <a:pt x="10577" y="11561"/>
                    <a:pt x="8510" y="14288"/>
                    <a:pt x="6357" y="16927"/>
                  </a:cubicBezTo>
                  <a:cubicBezTo>
                    <a:pt x="5192" y="18353"/>
                    <a:pt x="4026" y="19777"/>
                    <a:pt x="2858" y="21204"/>
                  </a:cubicBezTo>
                  <a:cubicBezTo>
                    <a:pt x="2585" y="21534"/>
                    <a:pt x="2321" y="21879"/>
                    <a:pt x="2034" y="22195"/>
                  </a:cubicBezTo>
                  <a:cubicBezTo>
                    <a:pt x="1824" y="22424"/>
                    <a:pt x="1557" y="22686"/>
                    <a:pt x="1233" y="22731"/>
                  </a:cubicBezTo>
                  <a:cubicBezTo>
                    <a:pt x="1200" y="22736"/>
                    <a:pt x="1166" y="22738"/>
                    <a:pt x="1131" y="22738"/>
                  </a:cubicBezTo>
                  <a:cubicBezTo>
                    <a:pt x="875" y="22738"/>
                    <a:pt x="599" y="22613"/>
                    <a:pt x="581" y="22330"/>
                  </a:cubicBezTo>
                  <a:cubicBezTo>
                    <a:pt x="558" y="21948"/>
                    <a:pt x="805" y="21514"/>
                    <a:pt x="940" y="21167"/>
                  </a:cubicBezTo>
                  <a:cubicBezTo>
                    <a:pt x="2134" y="18127"/>
                    <a:pt x="3745" y="15215"/>
                    <a:pt x="5726" y="12614"/>
                  </a:cubicBezTo>
                  <a:cubicBezTo>
                    <a:pt x="5972" y="12287"/>
                    <a:pt x="6228" y="11966"/>
                    <a:pt x="6489" y="11650"/>
                  </a:cubicBezTo>
                  <a:cubicBezTo>
                    <a:pt x="6625" y="11482"/>
                    <a:pt x="6476" y="11259"/>
                    <a:pt x="6318" y="11259"/>
                  </a:cubicBezTo>
                  <a:cubicBezTo>
                    <a:pt x="6268" y="11259"/>
                    <a:pt x="6217" y="11281"/>
                    <a:pt x="6173" y="11334"/>
                  </a:cubicBezTo>
                  <a:cubicBezTo>
                    <a:pt x="4049" y="13944"/>
                    <a:pt x="2260" y="16820"/>
                    <a:pt x="928" y="19912"/>
                  </a:cubicBezTo>
                  <a:cubicBezTo>
                    <a:pt x="762" y="20297"/>
                    <a:pt x="604" y="20685"/>
                    <a:pt x="449" y="21078"/>
                  </a:cubicBezTo>
                  <a:cubicBezTo>
                    <a:pt x="305" y="21445"/>
                    <a:pt x="110" y="21833"/>
                    <a:pt x="70" y="22232"/>
                  </a:cubicBezTo>
                  <a:cubicBezTo>
                    <a:pt x="0" y="22894"/>
                    <a:pt x="556" y="23338"/>
                    <a:pt x="1168" y="23338"/>
                  </a:cubicBezTo>
                  <a:cubicBezTo>
                    <a:pt x="1211" y="23338"/>
                    <a:pt x="1255" y="23336"/>
                    <a:pt x="1299" y="23332"/>
                  </a:cubicBezTo>
                  <a:cubicBezTo>
                    <a:pt x="2088" y="23251"/>
                    <a:pt x="2576" y="22522"/>
                    <a:pt x="3033" y="21962"/>
                  </a:cubicBezTo>
                  <a:cubicBezTo>
                    <a:pt x="3636" y="21219"/>
                    <a:pt x="4241" y="20481"/>
                    <a:pt x="4847" y="19740"/>
                  </a:cubicBezTo>
                  <a:cubicBezTo>
                    <a:pt x="7158" y="16918"/>
                    <a:pt x="9446" y="14070"/>
                    <a:pt x="11849" y="11325"/>
                  </a:cubicBezTo>
                  <a:cubicBezTo>
                    <a:pt x="14060" y="8796"/>
                    <a:pt x="16523" y="6445"/>
                    <a:pt x="19434" y="4740"/>
                  </a:cubicBezTo>
                  <a:cubicBezTo>
                    <a:pt x="20901" y="3884"/>
                    <a:pt x="22423" y="3132"/>
                    <a:pt x="23993" y="2480"/>
                  </a:cubicBezTo>
                  <a:cubicBezTo>
                    <a:pt x="25586" y="1817"/>
                    <a:pt x="27223" y="1274"/>
                    <a:pt x="28842" y="677"/>
                  </a:cubicBezTo>
                  <a:cubicBezTo>
                    <a:pt x="29235" y="534"/>
                    <a:pt x="29626" y="384"/>
                    <a:pt x="30022" y="244"/>
                  </a:cubicBezTo>
                  <a:cubicBezTo>
                    <a:pt x="30159" y="196"/>
                    <a:pt x="30120" y="0"/>
                    <a:pt x="299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5"/>
            <p:cNvSpPr/>
            <p:nvPr/>
          </p:nvSpPr>
          <p:spPr>
            <a:xfrm>
              <a:off x="3788864" y="2580988"/>
              <a:ext cx="126190" cy="75252"/>
            </a:xfrm>
            <a:custGeom>
              <a:avLst/>
              <a:gdLst/>
              <a:ahLst/>
              <a:cxnLst/>
              <a:rect l="l" t="t" r="r" b="b"/>
              <a:pathLst>
                <a:path w="8522" h="5082" extrusionOk="0">
                  <a:moveTo>
                    <a:pt x="8449" y="1"/>
                  </a:moveTo>
                  <a:cubicBezTo>
                    <a:pt x="8441" y="1"/>
                    <a:pt x="8432" y="3"/>
                    <a:pt x="8424" y="9"/>
                  </a:cubicBezTo>
                  <a:cubicBezTo>
                    <a:pt x="7772" y="422"/>
                    <a:pt x="7221" y="990"/>
                    <a:pt x="6604" y="1456"/>
                  </a:cubicBezTo>
                  <a:cubicBezTo>
                    <a:pt x="5987" y="1929"/>
                    <a:pt x="5343" y="2371"/>
                    <a:pt x="4683" y="2779"/>
                  </a:cubicBezTo>
                  <a:cubicBezTo>
                    <a:pt x="4031" y="3178"/>
                    <a:pt x="3351" y="3525"/>
                    <a:pt x="2642" y="3813"/>
                  </a:cubicBezTo>
                  <a:cubicBezTo>
                    <a:pt x="2286" y="3953"/>
                    <a:pt x="1921" y="4071"/>
                    <a:pt x="1548" y="4166"/>
                  </a:cubicBezTo>
                  <a:cubicBezTo>
                    <a:pt x="1393" y="4209"/>
                    <a:pt x="1232" y="4243"/>
                    <a:pt x="1072" y="4263"/>
                  </a:cubicBezTo>
                  <a:cubicBezTo>
                    <a:pt x="1039" y="4267"/>
                    <a:pt x="1005" y="4269"/>
                    <a:pt x="973" y="4269"/>
                  </a:cubicBezTo>
                  <a:cubicBezTo>
                    <a:pt x="899" y="4269"/>
                    <a:pt x="834" y="4256"/>
                    <a:pt x="816" y="4214"/>
                  </a:cubicBezTo>
                  <a:cubicBezTo>
                    <a:pt x="779" y="4128"/>
                    <a:pt x="830" y="3953"/>
                    <a:pt x="836" y="3861"/>
                  </a:cubicBezTo>
                  <a:cubicBezTo>
                    <a:pt x="848" y="3721"/>
                    <a:pt x="859" y="3586"/>
                    <a:pt x="873" y="3448"/>
                  </a:cubicBezTo>
                  <a:cubicBezTo>
                    <a:pt x="902" y="3190"/>
                    <a:pt x="940" y="2931"/>
                    <a:pt x="965" y="2673"/>
                  </a:cubicBezTo>
                  <a:cubicBezTo>
                    <a:pt x="1023" y="2139"/>
                    <a:pt x="1132" y="1608"/>
                    <a:pt x="1186" y="1074"/>
                  </a:cubicBezTo>
                  <a:cubicBezTo>
                    <a:pt x="1202" y="912"/>
                    <a:pt x="1064" y="822"/>
                    <a:pt x="927" y="822"/>
                  </a:cubicBezTo>
                  <a:cubicBezTo>
                    <a:pt x="817" y="822"/>
                    <a:pt x="708" y="880"/>
                    <a:pt x="678" y="1005"/>
                  </a:cubicBezTo>
                  <a:cubicBezTo>
                    <a:pt x="558" y="1530"/>
                    <a:pt x="492" y="2067"/>
                    <a:pt x="371" y="2592"/>
                  </a:cubicBezTo>
                  <a:cubicBezTo>
                    <a:pt x="314" y="2848"/>
                    <a:pt x="268" y="3103"/>
                    <a:pt x="210" y="3359"/>
                  </a:cubicBezTo>
                  <a:cubicBezTo>
                    <a:pt x="153" y="3612"/>
                    <a:pt x="67" y="3867"/>
                    <a:pt x="41" y="4131"/>
                  </a:cubicBezTo>
                  <a:cubicBezTo>
                    <a:pt x="1" y="4570"/>
                    <a:pt x="245" y="4949"/>
                    <a:pt x="684" y="5050"/>
                  </a:cubicBezTo>
                  <a:cubicBezTo>
                    <a:pt x="782" y="5072"/>
                    <a:pt x="882" y="5081"/>
                    <a:pt x="983" y="5081"/>
                  </a:cubicBezTo>
                  <a:cubicBezTo>
                    <a:pt x="1303" y="5081"/>
                    <a:pt x="1631" y="4986"/>
                    <a:pt x="1930" y="4903"/>
                  </a:cubicBezTo>
                  <a:cubicBezTo>
                    <a:pt x="3675" y="4421"/>
                    <a:pt x="5079" y="3388"/>
                    <a:pt x="6411" y="2199"/>
                  </a:cubicBezTo>
                  <a:cubicBezTo>
                    <a:pt x="6779" y="1872"/>
                    <a:pt x="7132" y="1522"/>
                    <a:pt x="7485" y="1177"/>
                  </a:cubicBezTo>
                  <a:cubicBezTo>
                    <a:pt x="7838" y="833"/>
                    <a:pt x="8203" y="482"/>
                    <a:pt x="8496" y="80"/>
                  </a:cubicBezTo>
                  <a:cubicBezTo>
                    <a:pt x="8521" y="45"/>
                    <a:pt x="8486" y="1"/>
                    <a:pt x="8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5"/>
            <p:cNvSpPr/>
            <p:nvPr/>
          </p:nvSpPr>
          <p:spPr>
            <a:xfrm>
              <a:off x="3722766" y="2428034"/>
              <a:ext cx="169842" cy="187419"/>
            </a:xfrm>
            <a:custGeom>
              <a:avLst/>
              <a:gdLst/>
              <a:ahLst/>
              <a:cxnLst/>
              <a:rect l="l" t="t" r="r" b="b"/>
              <a:pathLst>
                <a:path w="11470" h="12657" extrusionOk="0">
                  <a:moveTo>
                    <a:pt x="11015" y="1"/>
                  </a:moveTo>
                  <a:cubicBezTo>
                    <a:pt x="10964" y="1"/>
                    <a:pt x="10911" y="21"/>
                    <a:pt x="10864" y="69"/>
                  </a:cubicBezTo>
                  <a:cubicBezTo>
                    <a:pt x="8096" y="2946"/>
                    <a:pt x="5337" y="5831"/>
                    <a:pt x="2527" y="8662"/>
                  </a:cubicBezTo>
                  <a:cubicBezTo>
                    <a:pt x="1726" y="9466"/>
                    <a:pt x="931" y="10275"/>
                    <a:pt x="101" y="11053"/>
                  </a:cubicBezTo>
                  <a:cubicBezTo>
                    <a:pt x="18" y="11142"/>
                    <a:pt x="1" y="11272"/>
                    <a:pt x="61" y="11378"/>
                  </a:cubicBezTo>
                  <a:cubicBezTo>
                    <a:pt x="497" y="12124"/>
                    <a:pt x="1298" y="12538"/>
                    <a:pt x="2139" y="12638"/>
                  </a:cubicBezTo>
                  <a:cubicBezTo>
                    <a:pt x="2246" y="12651"/>
                    <a:pt x="2351" y="12657"/>
                    <a:pt x="2457" y="12657"/>
                  </a:cubicBezTo>
                  <a:cubicBezTo>
                    <a:pt x="3309" y="12657"/>
                    <a:pt x="4131" y="12263"/>
                    <a:pt x="4824" y="11783"/>
                  </a:cubicBezTo>
                  <a:cubicBezTo>
                    <a:pt x="5685" y="11185"/>
                    <a:pt x="6451" y="10459"/>
                    <a:pt x="7186" y="9713"/>
                  </a:cubicBezTo>
                  <a:cubicBezTo>
                    <a:pt x="7939" y="8949"/>
                    <a:pt x="8665" y="8160"/>
                    <a:pt x="9342" y="7330"/>
                  </a:cubicBezTo>
                  <a:cubicBezTo>
                    <a:pt x="10100" y="6400"/>
                    <a:pt x="10772" y="5412"/>
                    <a:pt x="11418" y="4404"/>
                  </a:cubicBezTo>
                  <a:cubicBezTo>
                    <a:pt x="11470" y="4323"/>
                    <a:pt x="11401" y="4253"/>
                    <a:pt x="11328" y="4253"/>
                  </a:cubicBezTo>
                  <a:cubicBezTo>
                    <a:pt x="11296" y="4253"/>
                    <a:pt x="11264" y="4267"/>
                    <a:pt x="11240" y="4298"/>
                  </a:cubicBezTo>
                  <a:lnTo>
                    <a:pt x="11240" y="4301"/>
                  </a:lnTo>
                  <a:cubicBezTo>
                    <a:pt x="10049" y="5874"/>
                    <a:pt x="8722" y="7344"/>
                    <a:pt x="7278" y="8688"/>
                  </a:cubicBezTo>
                  <a:cubicBezTo>
                    <a:pt x="6578" y="9342"/>
                    <a:pt x="5843" y="9957"/>
                    <a:pt x="5102" y="10565"/>
                  </a:cubicBezTo>
                  <a:cubicBezTo>
                    <a:pt x="4419" y="11122"/>
                    <a:pt x="3647" y="11665"/>
                    <a:pt x="2762" y="11826"/>
                  </a:cubicBezTo>
                  <a:cubicBezTo>
                    <a:pt x="2571" y="11860"/>
                    <a:pt x="2373" y="11880"/>
                    <a:pt x="2175" y="11880"/>
                  </a:cubicBezTo>
                  <a:cubicBezTo>
                    <a:pt x="1595" y="11880"/>
                    <a:pt x="1017" y="11712"/>
                    <a:pt x="638" y="11264"/>
                  </a:cubicBezTo>
                  <a:lnTo>
                    <a:pt x="638" y="11264"/>
                  </a:lnTo>
                  <a:cubicBezTo>
                    <a:pt x="1953" y="9868"/>
                    <a:pt x="3318" y="8515"/>
                    <a:pt x="4660" y="7146"/>
                  </a:cubicBezTo>
                  <a:cubicBezTo>
                    <a:pt x="6058" y="5722"/>
                    <a:pt x="7442" y="4284"/>
                    <a:pt x="8828" y="2848"/>
                  </a:cubicBezTo>
                  <a:cubicBezTo>
                    <a:pt x="9618" y="2030"/>
                    <a:pt x="10407" y="1215"/>
                    <a:pt x="11183" y="388"/>
                  </a:cubicBezTo>
                  <a:cubicBezTo>
                    <a:pt x="11337" y="227"/>
                    <a:pt x="11186" y="1"/>
                    <a:pt x="1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5"/>
            <p:cNvSpPr/>
            <p:nvPr/>
          </p:nvSpPr>
          <p:spPr>
            <a:xfrm>
              <a:off x="3698838" y="2369295"/>
              <a:ext cx="212680" cy="199309"/>
            </a:xfrm>
            <a:custGeom>
              <a:avLst/>
              <a:gdLst/>
              <a:ahLst/>
              <a:cxnLst/>
              <a:rect l="l" t="t" r="r" b="b"/>
              <a:pathLst>
                <a:path w="14363" h="13460" extrusionOk="0">
                  <a:moveTo>
                    <a:pt x="14142" y="1"/>
                  </a:moveTo>
                  <a:cubicBezTo>
                    <a:pt x="14115" y="1"/>
                    <a:pt x="14087" y="8"/>
                    <a:pt x="14059" y="26"/>
                  </a:cubicBezTo>
                  <a:cubicBezTo>
                    <a:pt x="13290" y="511"/>
                    <a:pt x="12595" y="1154"/>
                    <a:pt x="11894" y="1734"/>
                  </a:cubicBezTo>
                  <a:cubicBezTo>
                    <a:pt x="11168" y="2328"/>
                    <a:pt x="10444" y="2925"/>
                    <a:pt x="9721" y="3520"/>
                  </a:cubicBezTo>
                  <a:cubicBezTo>
                    <a:pt x="8280" y="4697"/>
                    <a:pt x="6850" y="5879"/>
                    <a:pt x="5403" y="7051"/>
                  </a:cubicBezTo>
                  <a:cubicBezTo>
                    <a:pt x="3959" y="8222"/>
                    <a:pt x="2509" y="9379"/>
                    <a:pt x="1025" y="10493"/>
                  </a:cubicBezTo>
                  <a:cubicBezTo>
                    <a:pt x="462" y="10915"/>
                    <a:pt x="0" y="11527"/>
                    <a:pt x="259" y="12264"/>
                  </a:cubicBezTo>
                  <a:cubicBezTo>
                    <a:pt x="462" y="12847"/>
                    <a:pt x="1039" y="13235"/>
                    <a:pt x="1622" y="13378"/>
                  </a:cubicBezTo>
                  <a:cubicBezTo>
                    <a:pt x="1849" y="13433"/>
                    <a:pt x="2073" y="13459"/>
                    <a:pt x="2293" y="13459"/>
                  </a:cubicBezTo>
                  <a:cubicBezTo>
                    <a:pt x="3631" y="13459"/>
                    <a:pt x="4824" y="12508"/>
                    <a:pt x="5581" y="11440"/>
                  </a:cubicBezTo>
                  <a:cubicBezTo>
                    <a:pt x="5601" y="11413"/>
                    <a:pt x="5570" y="11378"/>
                    <a:pt x="5542" y="11378"/>
                  </a:cubicBezTo>
                  <a:cubicBezTo>
                    <a:pt x="5532" y="11378"/>
                    <a:pt x="5522" y="11382"/>
                    <a:pt x="5515" y="11392"/>
                  </a:cubicBezTo>
                  <a:lnTo>
                    <a:pt x="5512" y="11392"/>
                  </a:lnTo>
                  <a:cubicBezTo>
                    <a:pt x="5093" y="11917"/>
                    <a:pt x="4444" y="12365"/>
                    <a:pt x="3790" y="12540"/>
                  </a:cubicBezTo>
                  <a:cubicBezTo>
                    <a:pt x="3408" y="12641"/>
                    <a:pt x="2964" y="12733"/>
                    <a:pt x="2541" y="12733"/>
                  </a:cubicBezTo>
                  <a:cubicBezTo>
                    <a:pt x="2363" y="12733"/>
                    <a:pt x="2189" y="12717"/>
                    <a:pt x="2024" y="12678"/>
                  </a:cubicBezTo>
                  <a:cubicBezTo>
                    <a:pt x="1645" y="12589"/>
                    <a:pt x="1057" y="12365"/>
                    <a:pt x="996" y="11908"/>
                  </a:cubicBezTo>
                  <a:cubicBezTo>
                    <a:pt x="968" y="11670"/>
                    <a:pt x="1123" y="11426"/>
                    <a:pt x="1261" y="11245"/>
                  </a:cubicBezTo>
                  <a:cubicBezTo>
                    <a:pt x="1499" y="10935"/>
                    <a:pt x="1817" y="10688"/>
                    <a:pt x="2107" y="10430"/>
                  </a:cubicBezTo>
                  <a:cubicBezTo>
                    <a:pt x="4640" y="8211"/>
                    <a:pt x="7269" y="6103"/>
                    <a:pt x="9865" y="3959"/>
                  </a:cubicBezTo>
                  <a:cubicBezTo>
                    <a:pt x="10588" y="3362"/>
                    <a:pt x="11314" y="2767"/>
                    <a:pt x="12041" y="2173"/>
                  </a:cubicBezTo>
                  <a:cubicBezTo>
                    <a:pt x="12784" y="1567"/>
                    <a:pt x="13600" y="985"/>
                    <a:pt x="14260" y="284"/>
                  </a:cubicBezTo>
                  <a:cubicBezTo>
                    <a:pt x="14362" y="175"/>
                    <a:pt x="14270" y="1"/>
                    <a:pt x="14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5"/>
            <p:cNvSpPr/>
            <p:nvPr/>
          </p:nvSpPr>
          <p:spPr>
            <a:xfrm>
              <a:off x="3701000" y="2311815"/>
              <a:ext cx="210267" cy="176550"/>
            </a:xfrm>
            <a:custGeom>
              <a:avLst/>
              <a:gdLst/>
              <a:ahLst/>
              <a:cxnLst/>
              <a:rect l="l" t="t" r="r" b="b"/>
              <a:pathLst>
                <a:path w="14200" h="11923" extrusionOk="0">
                  <a:moveTo>
                    <a:pt x="14034" y="1"/>
                  </a:moveTo>
                  <a:cubicBezTo>
                    <a:pt x="14022" y="1"/>
                    <a:pt x="14009" y="2"/>
                    <a:pt x="13996" y="6"/>
                  </a:cubicBezTo>
                  <a:cubicBezTo>
                    <a:pt x="13614" y="118"/>
                    <a:pt x="13322" y="399"/>
                    <a:pt x="13011" y="643"/>
                  </a:cubicBezTo>
                  <a:cubicBezTo>
                    <a:pt x="12664" y="916"/>
                    <a:pt x="12314" y="1186"/>
                    <a:pt x="11964" y="1456"/>
                  </a:cubicBezTo>
                  <a:cubicBezTo>
                    <a:pt x="11280" y="1976"/>
                    <a:pt x="10594" y="2489"/>
                    <a:pt x="9902" y="2995"/>
                  </a:cubicBezTo>
                  <a:cubicBezTo>
                    <a:pt x="8530" y="3994"/>
                    <a:pt x="7143" y="4987"/>
                    <a:pt x="5705" y="5889"/>
                  </a:cubicBezTo>
                  <a:cubicBezTo>
                    <a:pt x="4267" y="6790"/>
                    <a:pt x="2828" y="7692"/>
                    <a:pt x="1353" y="8527"/>
                  </a:cubicBezTo>
                  <a:cubicBezTo>
                    <a:pt x="695" y="8900"/>
                    <a:pt x="144" y="9460"/>
                    <a:pt x="70" y="10247"/>
                  </a:cubicBezTo>
                  <a:cubicBezTo>
                    <a:pt x="1" y="10987"/>
                    <a:pt x="512" y="11599"/>
                    <a:pt x="1218" y="11774"/>
                  </a:cubicBezTo>
                  <a:cubicBezTo>
                    <a:pt x="1666" y="11883"/>
                    <a:pt x="2153" y="11922"/>
                    <a:pt x="2634" y="11922"/>
                  </a:cubicBezTo>
                  <a:cubicBezTo>
                    <a:pt x="2938" y="11922"/>
                    <a:pt x="3240" y="11906"/>
                    <a:pt x="3529" y="11883"/>
                  </a:cubicBezTo>
                  <a:cubicBezTo>
                    <a:pt x="4247" y="11826"/>
                    <a:pt x="4990" y="11596"/>
                    <a:pt x="5481" y="11042"/>
                  </a:cubicBezTo>
                  <a:cubicBezTo>
                    <a:pt x="5521" y="10997"/>
                    <a:pt x="5486" y="10925"/>
                    <a:pt x="5435" y="10925"/>
                  </a:cubicBezTo>
                  <a:cubicBezTo>
                    <a:pt x="5424" y="10925"/>
                    <a:pt x="5412" y="10928"/>
                    <a:pt x="5401" y="10936"/>
                  </a:cubicBezTo>
                  <a:lnTo>
                    <a:pt x="5398" y="10936"/>
                  </a:lnTo>
                  <a:cubicBezTo>
                    <a:pt x="4874" y="11275"/>
                    <a:pt x="4267" y="11397"/>
                    <a:pt x="3647" y="11397"/>
                  </a:cubicBezTo>
                  <a:cubicBezTo>
                    <a:pt x="2992" y="11397"/>
                    <a:pt x="2323" y="11261"/>
                    <a:pt x="1720" y="11102"/>
                  </a:cubicBezTo>
                  <a:cubicBezTo>
                    <a:pt x="1479" y="11039"/>
                    <a:pt x="1175" y="10962"/>
                    <a:pt x="1005" y="10763"/>
                  </a:cubicBezTo>
                  <a:cubicBezTo>
                    <a:pt x="825" y="10557"/>
                    <a:pt x="848" y="10252"/>
                    <a:pt x="951" y="10014"/>
                  </a:cubicBezTo>
                  <a:cubicBezTo>
                    <a:pt x="1212" y="9403"/>
                    <a:pt x="1956" y="9035"/>
                    <a:pt x="2481" y="8699"/>
                  </a:cubicBezTo>
                  <a:cubicBezTo>
                    <a:pt x="5091" y="7026"/>
                    <a:pt x="7649" y="5246"/>
                    <a:pt x="10143" y="3408"/>
                  </a:cubicBezTo>
                  <a:cubicBezTo>
                    <a:pt x="10835" y="2900"/>
                    <a:pt x="11521" y="2386"/>
                    <a:pt x="12202" y="1866"/>
                  </a:cubicBezTo>
                  <a:cubicBezTo>
                    <a:pt x="12535" y="1614"/>
                    <a:pt x="12862" y="1358"/>
                    <a:pt x="13189" y="1100"/>
                  </a:cubicBezTo>
                  <a:cubicBezTo>
                    <a:pt x="13531" y="836"/>
                    <a:pt x="13936" y="589"/>
                    <a:pt x="14148" y="204"/>
                  </a:cubicBezTo>
                  <a:cubicBezTo>
                    <a:pt x="14199" y="115"/>
                    <a:pt x="14132" y="1"/>
                    <a:pt x="14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5"/>
            <p:cNvSpPr/>
            <p:nvPr/>
          </p:nvSpPr>
          <p:spPr>
            <a:xfrm>
              <a:off x="3759369" y="2129987"/>
              <a:ext cx="349768" cy="281713"/>
            </a:xfrm>
            <a:custGeom>
              <a:avLst/>
              <a:gdLst/>
              <a:ahLst/>
              <a:cxnLst/>
              <a:rect l="l" t="t" r="r" b="b"/>
              <a:pathLst>
                <a:path w="23621" h="19025" extrusionOk="0">
                  <a:moveTo>
                    <a:pt x="23227" y="0"/>
                  </a:moveTo>
                  <a:cubicBezTo>
                    <a:pt x="23181" y="0"/>
                    <a:pt x="23132" y="14"/>
                    <a:pt x="23082" y="47"/>
                  </a:cubicBezTo>
                  <a:cubicBezTo>
                    <a:pt x="21096" y="1365"/>
                    <a:pt x="19123" y="2706"/>
                    <a:pt x="17134" y="4021"/>
                  </a:cubicBezTo>
                  <a:cubicBezTo>
                    <a:pt x="15159" y="5324"/>
                    <a:pt x="13183" y="6628"/>
                    <a:pt x="11211" y="7934"/>
                  </a:cubicBezTo>
                  <a:cubicBezTo>
                    <a:pt x="9225" y="9252"/>
                    <a:pt x="7241" y="10572"/>
                    <a:pt x="5245" y="11878"/>
                  </a:cubicBezTo>
                  <a:cubicBezTo>
                    <a:pt x="3738" y="12863"/>
                    <a:pt x="2133" y="13879"/>
                    <a:pt x="1077" y="15369"/>
                  </a:cubicBezTo>
                  <a:cubicBezTo>
                    <a:pt x="540" y="16125"/>
                    <a:pt x="0" y="17261"/>
                    <a:pt x="256" y="18203"/>
                  </a:cubicBezTo>
                  <a:cubicBezTo>
                    <a:pt x="379" y="18660"/>
                    <a:pt x="718" y="19018"/>
                    <a:pt x="1212" y="19024"/>
                  </a:cubicBezTo>
                  <a:cubicBezTo>
                    <a:pt x="1215" y="19024"/>
                    <a:pt x="1218" y="19024"/>
                    <a:pt x="1221" y="19024"/>
                  </a:cubicBezTo>
                  <a:cubicBezTo>
                    <a:pt x="1577" y="19024"/>
                    <a:pt x="1925" y="18860"/>
                    <a:pt x="2019" y="18499"/>
                  </a:cubicBezTo>
                  <a:cubicBezTo>
                    <a:pt x="2039" y="18420"/>
                    <a:pt x="1966" y="18343"/>
                    <a:pt x="1893" y="18343"/>
                  </a:cubicBezTo>
                  <a:cubicBezTo>
                    <a:pt x="1865" y="18343"/>
                    <a:pt x="1837" y="18354"/>
                    <a:pt x="1815" y="18381"/>
                  </a:cubicBezTo>
                  <a:cubicBezTo>
                    <a:pt x="1725" y="18492"/>
                    <a:pt x="1607" y="18539"/>
                    <a:pt x="1486" y="18539"/>
                  </a:cubicBezTo>
                  <a:cubicBezTo>
                    <a:pt x="1328" y="18539"/>
                    <a:pt x="1165" y="18459"/>
                    <a:pt x="1051" y="18335"/>
                  </a:cubicBezTo>
                  <a:cubicBezTo>
                    <a:pt x="767" y="18025"/>
                    <a:pt x="847" y="17551"/>
                    <a:pt x="948" y="17184"/>
                  </a:cubicBezTo>
                  <a:cubicBezTo>
                    <a:pt x="1163" y="16406"/>
                    <a:pt x="1574" y="15694"/>
                    <a:pt x="2090" y="15080"/>
                  </a:cubicBezTo>
                  <a:cubicBezTo>
                    <a:pt x="3227" y="13724"/>
                    <a:pt x="4775" y="12783"/>
                    <a:pt x="6230" y="11810"/>
                  </a:cubicBezTo>
                  <a:cubicBezTo>
                    <a:pt x="9862" y="9378"/>
                    <a:pt x="13499" y="6966"/>
                    <a:pt x="17151" y="4566"/>
                  </a:cubicBezTo>
                  <a:cubicBezTo>
                    <a:pt x="19212" y="3208"/>
                    <a:pt x="21294" y="1879"/>
                    <a:pt x="23367" y="533"/>
                  </a:cubicBezTo>
                  <a:cubicBezTo>
                    <a:pt x="23621" y="370"/>
                    <a:pt x="23462" y="0"/>
                    <a:pt x="23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5"/>
            <p:cNvSpPr/>
            <p:nvPr/>
          </p:nvSpPr>
          <p:spPr>
            <a:xfrm>
              <a:off x="4116185" y="1848554"/>
              <a:ext cx="237231" cy="269571"/>
            </a:xfrm>
            <a:custGeom>
              <a:avLst/>
              <a:gdLst/>
              <a:ahLst/>
              <a:cxnLst/>
              <a:rect l="l" t="t" r="r" b="b"/>
              <a:pathLst>
                <a:path w="16021" h="18205" extrusionOk="0">
                  <a:moveTo>
                    <a:pt x="15644" y="1"/>
                  </a:moveTo>
                  <a:cubicBezTo>
                    <a:pt x="15601" y="1"/>
                    <a:pt x="15558" y="15"/>
                    <a:pt x="15518" y="46"/>
                  </a:cubicBezTo>
                  <a:cubicBezTo>
                    <a:pt x="13034" y="1958"/>
                    <a:pt x="10703" y="4063"/>
                    <a:pt x="8547" y="6339"/>
                  </a:cubicBezTo>
                  <a:cubicBezTo>
                    <a:pt x="6383" y="8630"/>
                    <a:pt x="4390" y="11073"/>
                    <a:pt x="2582" y="13654"/>
                  </a:cubicBezTo>
                  <a:cubicBezTo>
                    <a:pt x="2076" y="14372"/>
                    <a:pt x="1594" y="15107"/>
                    <a:pt x="1123" y="15848"/>
                  </a:cubicBezTo>
                  <a:cubicBezTo>
                    <a:pt x="893" y="16212"/>
                    <a:pt x="670" y="16583"/>
                    <a:pt x="457" y="16959"/>
                  </a:cubicBezTo>
                  <a:cubicBezTo>
                    <a:pt x="245" y="17335"/>
                    <a:pt x="26" y="17694"/>
                    <a:pt x="1" y="18130"/>
                  </a:cubicBezTo>
                  <a:cubicBezTo>
                    <a:pt x="1" y="18174"/>
                    <a:pt x="36" y="18205"/>
                    <a:pt x="76" y="18205"/>
                  </a:cubicBezTo>
                  <a:cubicBezTo>
                    <a:pt x="88" y="18205"/>
                    <a:pt x="101" y="18202"/>
                    <a:pt x="113" y="18196"/>
                  </a:cubicBezTo>
                  <a:cubicBezTo>
                    <a:pt x="414" y="17998"/>
                    <a:pt x="606" y="17717"/>
                    <a:pt x="799" y="17418"/>
                  </a:cubicBezTo>
                  <a:cubicBezTo>
                    <a:pt x="1008" y="17091"/>
                    <a:pt x="1215" y="16764"/>
                    <a:pt x="1425" y="16439"/>
                  </a:cubicBezTo>
                  <a:cubicBezTo>
                    <a:pt x="1852" y="15776"/>
                    <a:pt x="2280" y="15113"/>
                    <a:pt x="2725" y="14461"/>
                  </a:cubicBezTo>
                  <a:cubicBezTo>
                    <a:pt x="3604" y="13178"/>
                    <a:pt x="4517" y="11923"/>
                    <a:pt x="5490" y="10712"/>
                  </a:cubicBezTo>
                  <a:cubicBezTo>
                    <a:pt x="7436" y="8283"/>
                    <a:pt x="9558" y="6001"/>
                    <a:pt x="11834" y="3879"/>
                  </a:cubicBezTo>
                  <a:cubicBezTo>
                    <a:pt x="13118" y="2682"/>
                    <a:pt x="14453" y="1542"/>
                    <a:pt x="15831" y="454"/>
                  </a:cubicBezTo>
                  <a:cubicBezTo>
                    <a:pt x="16020" y="305"/>
                    <a:pt x="15842" y="1"/>
                    <a:pt x="15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5"/>
            <p:cNvSpPr/>
            <p:nvPr/>
          </p:nvSpPr>
          <p:spPr>
            <a:xfrm>
              <a:off x="4370523" y="1822049"/>
              <a:ext cx="16629" cy="14911"/>
            </a:xfrm>
            <a:custGeom>
              <a:avLst/>
              <a:gdLst/>
              <a:ahLst/>
              <a:cxnLst/>
              <a:rect l="l" t="t" r="r" b="b"/>
              <a:pathLst>
                <a:path w="1123" h="1007" extrusionOk="0">
                  <a:moveTo>
                    <a:pt x="908" y="0"/>
                  </a:moveTo>
                  <a:cubicBezTo>
                    <a:pt x="836" y="0"/>
                    <a:pt x="765" y="36"/>
                    <a:pt x="724" y="105"/>
                  </a:cubicBezTo>
                  <a:lnTo>
                    <a:pt x="724" y="105"/>
                  </a:lnTo>
                  <a:cubicBezTo>
                    <a:pt x="718" y="111"/>
                    <a:pt x="709" y="119"/>
                    <a:pt x="709" y="119"/>
                  </a:cubicBezTo>
                  <a:lnTo>
                    <a:pt x="663" y="165"/>
                  </a:lnTo>
                  <a:lnTo>
                    <a:pt x="571" y="257"/>
                  </a:lnTo>
                  <a:cubicBezTo>
                    <a:pt x="548" y="280"/>
                    <a:pt x="528" y="303"/>
                    <a:pt x="511" y="329"/>
                  </a:cubicBezTo>
                  <a:cubicBezTo>
                    <a:pt x="503" y="335"/>
                    <a:pt x="494" y="343"/>
                    <a:pt x="488" y="352"/>
                  </a:cubicBezTo>
                  <a:lnTo>
                    <a:pt x="396" y="447"/>
                  </a:lnTo>
                  <a:cubicBezTo>
                    <a:pt x="330" y="516"/>
                    <a:pt x="293" y="562"/>
                    <a:pt x="230" y="630"/>
                  </a:cubicBezTo>
                  <a:cubicBezTo>
                    <a:pt x="167" y="699"/>
                    <a:pt x="106" y="754"/>
                    <a:pt x="43" y="817"/>
                  </a:cubicBezTo>
                  <a:cubicBezTo>
                    <a:pt x="3" y="854"/>
                    <a:pt x="0" y="918"/>
                    <a:pt x="35" y="961"/>
                  </a:cubicBezTo>
                  <a:cubicBezTo>
                    <a:pt x="54" y="987"/>
                    <a:pt x="90" y="1006"/>
                    <a:pt x="126" y="1006"/>
                  </a:cubicBezTo>
                  <a:cubicBezTo>
                    <a:pt x="144" y="1006"/>
                    <a:pt x="163" y="1001"/>
                    <a:pt x="178" y="989"/>
                  </a:cubicBezTo>
                  <a:lnTo>
                    <a:pt x="175" y="986"/>
                  </a:lnTo>
                  <a:cubicBezTo>
                    <a:pt x="244" y="935"/>
                    <a:pt x="307" y="880"/>
                    <a:pt x="379" y="834"/>
                  </a:cubicBezTo>
                  <a:cubicBezTo>
                    <a:pt x="412" y="810"/>
                    <a:pt x="447" y="785"/>
                    <a:pt x="480" y="763"/>
                  </a:cubicBezTo>
                  <a:lnTo>
                    <a:pt x="480" y="763"/>
                  </a:lnTo>
                  <a:cubicBezTo>
                    <a:pt x="479" y="764"/>
                    <a:pt x="479" y="764"/>
                    <a:pt x="480" y="764"/>
                  </a:cubicBezTo>
                  <a:cubicBezTo>
                    <a:pt x="482" y="764"/>
                    <a:pt x="514" y="748"/>
                    <a:pt x="514" y="748"/>
                  </a:cubicBezTo>
                  <a:cubicBezTo>
                    <a:pt x="523" y="742"/>
                    <a:pt x="531" y="737"/>
                    <a:pt x="540" y="731"/>
                  </a:cubicBezTo>
                  <a:lnTo>
                    <a:pt x="594" y="688"/>
                  </a:lnTo>
                  <a:lnTo>
                    <a:pt x="695" y="616"/>
                  </a:lnTo>
                  <a:cubicBezTo>
                    <a:pt x="729" y="593"/>
                    <a:pt x="767" y="570"/>
                    <a:pt x="801" y="544"/>
                  </a:cubicBezTo>
                  <a:lnTo>
                    <a:pt x="902" y="473"/>
                  </a:lnTo>
                  <a:cubicBezTo>
                    <a:pt x="936" y="441"/>
                    <a:pt x="973" y="415"/>
                    <a:pt x="1016" y="395"/>
                  </a:cubicBezTo>
                  <a:cubicBezTo>
                    <a:pt x="1082" y="358"/>
                    <a:pt x="1123" y="286"/>
                    <a:pt x="1120" y="211"/>
                  </a:cubicBezTo>
                  <a:cubicBezTo>
                    <a:pt x="1120" y="154"/>
                    <a:pt x="1097" y="102"/>
                    <a:pt x="1060" y="62"/>
                  </a:cubicBezTo>
                  <a:cubicBezTo>
                    <a:pt x="1017" y="20"/>
                    <a:pt x="962" y="0"/>
                    <a:pt x="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5"/>
            <p:cNvSpPr/>
            <p:nvPr/>
          </p:nvSpPr>
          <p:spPr>
            <a:xfrm>
              <a:off x="3539620" y="514547"/>
              <a:ext cx="252246" cy="440582"/>
            </a:xfrm>
            <a:custGeom>
              <a:avLst/>
              <a:gdLst/>
              <a:ahLst/>
              <a:cxnLst/>
              <a:rect l="l" t="t" r="r" b="b"/>
              <a:pathLst>
                <a:path w="17035" h="29754" extrusionOk="0">
                  <a:moveTo>
                    <a:pt x="118" y="0"/>
                  </a:moveTo>
                  <a:cubicBezTo>
                    <a:pt x="58" y="0"/>
                    <a:pt x="0" y="49"/>
                    <a:pt x="19" y="126"/>
                  </a:cubicBezTo>
                  <a:lnTo>
                    <a:pt x="22" y="126"/>
                  </a:lnTo>
                  <a:cubicBezTo>
                    <a:pt x="280" y="1214"/>
                    <a:pt x="607" y="2285"/>
                    <a:pt x="946" y="3350"/>
                  </a:cubicBezTo>
                  <a:cubicBezTo>
                    <a:pt x="1282" y="4418"/>
                    <a:pt x="1670" y="5489"/>
                    <a:pt x="2172" y="6494"/>
                  </a:cubicBezTo>
                  <a:cubicBezTo>
                    <a:pt x="2677" y="7498"/>
                    <a:pt x="3343" y="8423"/>
                    <a:pt x="3984" y="9347"/>
                  </a:cubicBezTo>
                  <a:cubicBezTo>
                    <a:pt x="4632" y="10283"/>
                    <a:pt x="5238" y="11239"/>
                    <a:pt x="5761" y="12253"/>
                  </a:cubicBezTo>
                  <a:cubicBezTo>
                    <a:pt x="6794" y="14254"/>
                    <a:pt x="7773" y="16278"/>
                    <a:pt x="8873" y="18244"/>
                  </a:cubicBezTo>
                  <a:cubicBezTo>
                    <a:pt x="9946" y="20162"/>
                    <a:pt x="11072" y="22054"/>
                    <a:pt x="12283" y="23888"/>
                  </a:cubicBezTo>
                  <a:cubicBezTo>
                    <a:pt x="12958" y="24910"/>
                    <a:pt x="13661" y="25910"/>
                    <a:pt x="14396" y="26891"/>
                  </a:cubicBezTo>
                  <a:cubicBezTo>
                    <a:pt x="14767" y="27385"/>
                    <a:pt x="15143" y="27873"/>
                    <a:pt x="15525" y="28361"/>
                  </a:cubicBezTo>
                  <a:cubicBezTo>
                    <a:pt x="15901" y="28841"/>
                    <a:pt x="16254" y="29355"/>
                    <a:pt x="16742" y="29722"/>
                  </a:cubicBezTo>
                  <a:cubicBezTo>
                    <a:pt x="16771" y="29744"/>
                    <a:pt x="16801" y="29754"/>
                    <a:pt x="16830" y="29754"/>
                  </a:cubicBezTo>
                  <a:cubicBezTo>
                    <a:pt x="16945" y="29754"/>
                    <a:pt x="17035" y="29597"/>
                    <a:pt x="16977" y="29487"/>
                  </a:cubicBezTo>
                  <a:cubicBezTo>
                    <a:pt x="16736" y="29007"/>
                    <a:pt x="16357" y="28614"/>
                    <a:pt x="16021" y="28195"/>
                  </a:cubicBezTo>
                  <a:cubicBezTo>
                    <a:pt x="15674" y="27756"/>
                    <a:pt x="15332" y="27313"/>
                    <a:pt x="14996" y="26866"/>
                  </a:cubicBezTo>
                  <a:cubicBezTo>
                    <a:pt x="14345" y="26001"/>
                    <a:pt x="13725" y="25114"/>
                    <a:pt x="13116" y="24219"/>
                  </a:cubicBezTo>
                  <a:cubicBezTo>
                    <a:pt x="11896" y="22413"/>
                    <a:pt x="10747" y="20550"/>
                    <a:pt x="9725" y="18620"/>
                  </a:cubicBezTo>
                  <a:cubicBezTo>
                    <a:pt x="9209" y="17647"/>
                    <a:pt x="8726" y="16660"/>
                    <a:pt x="8250" y="15666"/>
                  </a:cubicBezTo>
                  <a:cubicBezTo>
                    <a:pt x="7767" y="14664"/>
                    <a:pt x="7345" y="13634"/>
                    <a:pt x="6857" y="12632"/>
                  </a:cubicBezTo>
                  <a:cubicBezTo>
                    <a:pt x="6366" y="11618"/>
                    <a:pt x="5830" y="10636"/>
                    <a:pt x="5207" y="9695"/>
                  </a:cubicBezTo>
                  <a:cubicBezTo>
                    <a:pt x="4581" y="8756"/>
                    <a:pt x="3906" y="7849"/>
                    <a:pt x="3303" y="6893"/>
                  </a:cubicBezTo>
                  <a:cubicBezTo>
                    <a:pt x="2649" y="5848"/>
                    <a:pt x="2023" y="4788"/>
                    <a:pt x="1541" y="3649"/>
                  </a:cubicBezTo>
                  <a:cubicBezTo>
                    <a:pt x="1044" y="2477"/>
                    <a:pt x="665" y="1263"/>
                    <a:pt x="217" y="71"/>
                  </a:cubicBezTo>
                  <a:cubicBezTo>
                    <a:pt x="199" y="22"/>
                    <a:pt x="15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5"/>
            <p:cNvSpPr/>
            <p:nvPr/>
          </p:nvSpPr>
          <p:spPr>
            <a:xfrm>
              <a:off x="3633066" y="567289"/>
              <a:ext cx="1107705" cy="1054635"/>
            </a:xfrm>
            <a:custGeom>
              <a:avLst/>
              <a:gdLst/>
              <a:ahLst/>
              <a:cxnLst/>
              <a:rect l="l" t="t" r="r" b="b"/>
              <a:pathLst>
                <a:path w="74807" h="71223" extrusionOk="0">
                  <a:moveTo>
                    <a:pt x="1194" y="0"/>
                  </a:moveTo>
                  <a:cubicBezTo>
                    <a:pt x="1041" y="0"/>
                    <a:pt x="892" y="90"/>
                    <a:pt x="828" y="285"/>
                  </a:cubicBezTo>
                  <a:cubicBezTo>
                    <a:pt x="205" y="2194"/>
                    <a:pt x="1" y="4269"/>
                    <a:pt x="142" y="6271"/>
                  </a:cubicBezTo>
                  <a:cubicBezTo>
                    <a:pt x="213" y="7264"/>
                    <a:pt x="371" y="8243"/>
                    <a:pt x="587" y="9216"/>
                  </a:cubicBezTo>
                  <a:cubicBezTo>
                    <a:pt x="690" y="9690"/>
                    <a:pt x="813" y="10158"/>
                    <a:pt x="954" y="10623"/>
                  </a:cubicBezTo>
                  <a:cubicBezTo>
                    <a:pt x="1098" y="11096"/>
                    <a:pt x="1319" y="11541"/>
                    <a:pt x="1540" y="11986"/>
                  </a:cubicBezTo>
                  <a:cubicBezTo>
                    <a:pt x="1549" y="12007"/>
                    <a:pt x="1567" y="12015"/>
                    <a:pt x="1585" y="12015"/>
                  </a:cubicBezTo>
                  <a:cubicBezTo>
                    <a:pt x="1620" y="12015"/>
                    <a:pt x="1657" y="11982"/>
                    <a:pt x="1646" y="11941"/>
                  </a:cubicBezTo>
                  <a:lnTo>
                    <a:pt x="1649" y="11941"/>
                  </a:lnTo>
                  <a:cubicBezTo>
                    <a:pt x="1164" y="10046"/>
                    <a:pt x="776" y="8165"/>
                    <a:pt x="782" y="6204"/>
                  </a:cubicBezTo>
                  <a:cubicBezTo>
                    <a:pt x="784" y="4627"/>
                    <a:pt x="986" y="3087"/>
                    <a:pt x="1332" y="1564"/>
                  </a:cubicBezTo>
                  <a:lnTo>
                    <a:pt x="1332" y="1564"/>
                  </a:lnTo>
                  <a:cubicBezTo>
                    <a:pt x="2560" y="4191"/>
                    <a:pt x="3620" y="6898"/>
                    <a:pt x="4726" y="9575"/>
                  </a:cubicBezTo>
                  <a:cubicBezTo>
                    <a:pt x="5961" y="12558"/>
                    <a:pt x="7207" y="15538"/>
                    <a:pt x="8622" y="18437"/>
                  </a:cubicBezTo>
                  <a:cubicBezTo>
                    <a:pt x="10035" y="21328"/>
                    <a:pt x="11605" y="24145"/>
                    <a:pt x="13451" y="26780"/>
                  </a:cubicBezTo>
                  <a:cubicBezTo>
                    <a:pt x="15311" y="29433"/>
                    <a:pt x="17465" y="31862"/>
                    <a:pt x="19822" y="34078"/>
                  </a:cubicBezTo>
                  <a:cubicBezTo>
                    <a:pt x="24659" y="38628"/>
                    <a:pt x="30226" y="42323"/>
                    <a:pt x="35657" y="46107"/>
                  </a:cubicBezTo>
                  <a:cubicBezTo>
                    <a:pt x="41672" y="50290"/>
                    <a:pt x="47701" y="54453"/>
                    <a:pt x="53784" y="58535"/>
                  </a:cubicBezTo>
                  <a:cubicBezTo>
                    <a:pt x="56781" y="60548"/>
                    <a:pt x="59799" y="62532"/>
                    <a:pt x="62853" y="64455"/>
                  </a:cubicBezTo>
                  <a:cubicBezTo>
                    <a:pt x="64381" y="65420"/>
                    <a:pt x="65919" y="66358"/>
                    <a:pt x="67450" y="67314"/>
                  </a:cubicBezTo>
                  <a:cubicBezTo>
                    <a:pt x="68983" y="68273"/>
                    <a:pt x="70484" y="69295"/>
                    <a:pt x="72112" y="70071"/>
                  </a:cubicBezTo>
                  <a:cubicBezTo>
                    <a:pt x="72919" y="70455"/>
                    <a:pt x="73723" y="70846"/>
                    <a:pt x="74541" y="71207"/>
                  </a:cubicBezTo>
                  <a:cubicBezTo>
                    <a:pt x="74564" y="71218"/>
                    <a:pt x="74586" y="71222"/>
                    <a:pt x="74607" y="71222"/>
                  </a:cubicBezTo>
                  <a:cubicBezTo>
                    <a:pt x="74732" y="71222"/>
                    <a:pt x="74807" y="71058"/>
                    <a:pt x="74679" y="70972"/>
                  </a:cubicBezTo>
                  <a:cubicBezTo>
                    <a:pt x="73180" y="69953"/>
                    <a:pt x="71681" y="68962"/>
                    <a:pt x="70102" y="68072"/>
                  </a:cubicBezTo>
                  <a:cubicBezTo>
                    <a:pt x="68526" y="67191"/>
                    <a:pt x="66970" y="66281"/>
                    <a:pt x="65437" y="65331"/>
                  </a:cubicBezTo>
                  <a:cubicBezTo>
                    <a:pt x="62408" y="63450"/>
                    <a:pt x="59414" y="61521"/>
                    <a:pt x="56448" y="59543"/>
                  </a:cubicBezTo>
                  <a:cubicBezTo>
                    <a:pt x="50408" y="55541"/>
                    <a:pt x="44460" y="51404"/>
                    <a:pt x="38474" y="47319"/>
                  </a:cubicBezTo>
                  <a:cubicBezTo>
                    <a:pt x="32901" y="43515"/>
                    <a:pt x="27183" y="39857"/>
                    <a:pt x="22072" y="35427"/>
                  </a:cubicBezTo>
                  <a:cubicBezTo>
                    <a:pt x="19603" y="33289"/>
                    <a:pt x="17287" y="30963"/>
                    <a:pt x="15280" y="28382"/>
                  </a:cubicBezTo>
                  <a:cubicBezTo>
                    <a:pt x="13322" y="25859"/>
                    <a:pt x="11665" y="23111"/>
                    <a:pt x="10201" y="20275"/>
                  </a:cubicBezTo>
                  <a:cubicBezTo>
                    <a:pt x="7236" y="14542"/>
                    <a:pt x="5045" y="8458"/>
                    <a:pt x="2524" y="2527"/>
                  </a:cubicBezTo>
                  <a:cubicBezTo>
                    <a:pt x="2209" y="1783"/>
                    <a:pt x="1907" y="1031"/>
                    <a:pt x="1600" y="285"/>
                  </a:cubicBezTo>
                  <a:cubicBezTo>
                    <a:pt x="1525" y="101"/>
                    <a:pt x="1357" y="0"/>
                    <a:pt x="1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5"/>
            <p:cNvSpPr/>
            <p:nvPr/>
          </p:nvSpPr>
          <p:spPr>
            <a:xfrm>
              <a:off x="3517454" y="493743"/>
              <a:ext cx="21708" cy="55084"/>
            </a:xfrm>
            <a:custGeom>
              <a:avLst/>
              <a:gdLst/>
              <a:ahLst/>
              <a:cxnLst/>
              <a:rect l="l" t="t" r="r" b="b"/>
              <a:pathLst>
                <a:path w="1466" h="3720" extrusionOk="0">
                  <a:moveTo>
                    <a:pt x="795" y="0"/>
                  </a:moveTo>
                  <a:cubicBezTo>
                    <a:pt x="742" y="0"/>
                    <a:pt x="688" y="25"/>
                    <a:pt x="652" y="75"/>
                  </a:cubicBezTo>
                  <a:cubicBezTo>
                    <a:pt x="497" y="291"/>
                    <a:pt x="442" y="607"/>
                    <a:pt x="376" y="865"/>
                  </a:cubicBezTo>
                  <a:cubicBezTo>
                    <a:pt x="304" y="1141"/>
                    <a:pt x="244" y="1419"/>
                    <a:pt x="195" y="1700"/>
                  </a:cubicBezTo>
                  <a:cubicBezTo>
                    <a:pt x="149" y="1982"/>
                    <a:pt x="106" y="2275"/>
                    <a:pt x="72" y="2562"/>
                  </a:cubicBezTo>
                  <a:cubicBezTo>
                    <a:pt x="40" y="2843"/>
                    <a:pt x="0" y="3139"/>
                    <a:pt x="20" y="3420"/>
                  </a:cubicBezTo>
                  <a:cubicBezTo>
                    <a:pt x="33" y="3621"/>
                    <a:pt x="175" y="3719"/>
                    <a:pt x="319" y="3719"/>
                  </a:cubicBezTo>
                  <a:cubicBezTo>
                    <a:pt x="466" y="3719"/>
                    <a:pt x="616" y="3618"/>
                    <a:pt x="637" y="3420"/>
                  </a:cubicBezTo>
                  <a:cubicBezTo>
                    <a:pt x="669" y="3150"/>
                    <a:pt x="658" y="2869"/>
                    <a:pt x="669" y="2596"/>
                  </a:cubicBezTo>
                  <a:cubicBezTo>
                    <a:pt x="683" y="2323"/>
                    <a:pt x="703" y="2048"/>
                    <a:pt x="732" y="1775"/>
                  </a:cubicBezTo>
                  <a:cubicBezTo>
                    <a:pt x="761" y="1511"/>
                    <a:pt x="795" y="1250"/>
                    <a:pt x="838" y="991"/>
                  </a:cubicBezTo>
                  <a:cubicBezTo>
                    <a:pt x="863" y="827"/>
                    <a:pt x="910" y="649"/>
                    <a:pt x="936" y="474"/>
                  </a:cubicBezTo>
                  <a:lnTo>
                    <a:pt x="936" y="474"/>
                  </a:lnTo>
                  <a:cubicBezTo>
                    <a:pt x="1028" y="612"/>
                    <a:pt x="1101" y="799"/>
                    <a:pt x="1140" y="894"/>
                  </a:cubicBezTo>
                  <a:cubicBezTo>
                    <a:pt x="1226" y="1089"/>
                    <a:pt x="1269" y="1296"/>
                    <a:pt x="1338" y="1499"/>
                  </a:cubicBezTo>
                  <a:cubicBezTo>
                    <a:pt x="1348" y="1530"/>
                    <a:pt x="1377" y="1545"/>
                    <a:pt x="1404" y="1545"/>
                  </a:cubicBezTo>
                  <a:cubicBezTo>
                    <a:pt x="1436" y="1545"/>
                    <a:pt x="1466" y="1524"/>
                    <a:pt x="1464" y="1482"/>
                  </a:cubicBezTo>
                  <a:cubicBezTo>
                    <a:pt x="1456" y="1255"/>
                    <a:pt x="1378" y="1034"/>
                    <a:pt x="1292" y="828"/>
                  </a:cubicBezTo>
                  <a:cubicBezTo>
                    <a:pt x="1249" y="724"/>
                    <a:pt x="1200" y="624"/>
                    <a:pt x="1146" y="526"/>
                  </a:cubicBezTo>
                  <a:cubicBezTo>
                    <a:pt x="1097" y="434"/>
                    <a:pt x="981" y="306"/>
                    <a:pt x="953" y="197"/>
                  </a:cubicBezTo>
                  <a:lnTo>
                    <a:pt x="953" y="197"/>
                  </a:lnTo>
                  <a:cubicBezTo>
                    <a:pt x="953" y="183"/>
                    <a:pt x="952" y="169"/>
                    <a:pt x="950" y="156"/>
                  </a:cubicBezTo>
                  <a:lnTo>
                    <a:pt x="950" y="156"/>
                  </a:lnTo>
                  <a:lnTo>
                    <a:pt x="948" y="158"/>
                  </a:lnTo>
                  <a:lnTo>
                    <a:pt x="948" y="158"/>
                  </a:lnTo>
                  <a:cubicBezTo>
                    <a:pt x="948" y="157"/>
                    <a:pt x="948" y="157"/>
                    <a:pt x="947" y="156"/>
                  </a:cubicBezTo>
                  <a:cubicBezTo>
                    <a:pt x="947" y="54"/>
                    <a:pt x="873" y="0"/>
                    <a:pt x="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5"/>
            <p:cNvSpPr/>
            <p:nvPr/>
          </p:nvSpPr>
          <p:spPr>
            <a:xfrm>
              <a:off x="3451267" y="527621"/>
              <a:ext cx="262019" cy="422576"/>
            </a:xfrm>
            <a:custGeom>
              <a:avLst/>
              <a:gdLst/>
              <a:ahLst/>
              <a:cxnLst/>
              <a:rect l="l" t="t" r="r" b="b"/>
              <a:pathLst>
                <a:path w="17695" h="28538" extrusionOk="0">
                  <a:moveTo>
                    <a:pt x="2442" y="1"/>
                  </a:moveTo>
                  <a:cubicBezTo>
                    <a:pt x="2437" y="1"/>
                    <a:pt x="2432" y="1"/>
                    <a:pt x="2426" y="1"/>
                  </a:cubicBezTo>
                  <a:cubicBezTo>
                    <a:pt x="1631" y="7"/>
                    <a:pt x="907" y="503"/>
                    <a:pt x="508" y="1178"/>
                  </a:cubicBezTo>
                  <a:cubicBezTo>
                    <a:pt x="0" y="2036"/>
                    <a:pt x="40" y="3053"/>
                    <a:pt x="264" y="3991"/>
                  </a:cubicBezTo>
                  <a:cubicBezTo>
                    <a:pt x="689" y="5780"/>
                    <a:pt x="1484" y="7514"/>
                    <a:pt x="2380" y="9113"/>
                  </a:cubicBezTo>
                  <a:cubicBezTo>
                    <a:pt x="4166" y="12297"/>
                    <a:pt x="6626" y="15073"/>
                    <a:pt x="9009" y="17821"/>
                  </a:cubicBezTo>
                  <a:cubicBezTo>
                    <a:pt x="10284" y="19293"/>
                    <a:pt x="11573" y="20755"/>
                    <a:pt x="12793" y="22273"/>
                  </a:cubicBezTo>
                  <a:cubicBezTo>
                    <a:pt x="14119" y="23927"/>
                    <a:pt x="15382" y="25629"/>
                    <a:pt x="16634" y="27338"/>
                  </a:cubicBezTo>
                  <a:cubicBezTo>
                    <a:pt x="16927" y="27737"/>
                    <a:pt x="17220" y="28130"/>
                    <a:pt x="17538" y="28512"/>
                  </a:cubicBezTo>
                  <a:cubicBezTo>
                    <a:pt x="17554" y="28530"/>
                    <a:pt x="17572" y="28538"/>
                    <a:pt x="17590" y="28538"/>
                  </a:cubicBezTo>
                  <a:cubicBezTo>
                    <a:pt x="17643" y="28538"/>
                    <a:pt x="17695" y="28472"/>
                    <a:pt x="17665" y="28414"/>
                  </a:cubicBezTo>
                  <a:cubicBezTo>
                    <a:pt x="17177" y="27524"/>
                    <a:pt x="16588" y="26689"/>
                    <a:pt x="15997" y="25862"/>
                  </a:cubicBezTo>
                  <a:cubicBezTo>
                    <a:pt x="15417" y="25050"/>
                    <a:pt x="14825" y="24243"/>
                    <a:pt x="14223" y="23445"/>
                  </a:cubicBezTo>
                  <a:cubicBezTo>
                    <a:pt x="13054" y="21894"/>
                    <a:pt x="11840" y="20381"/>
                    <a:pt x="10608" y="18883"/>
                  </a:cubicBezTo>
                  <a:cubicBezTo>
                    <a:pt x="8357" y="16147"/>
                    <a:pt x="5972" y="13483"/>
                    <a:pt x="4108" y="10454"/>
                  </a:cubicBezTo>
                  <a:cubicBezTo>
                    <a:pt x="3201" y="8975"/>
                    <a:pt x="2351" y="7462"/>
                    <a:pt x="1723" y="5843"/>
                  </a:cubicBezTo>
                  <a:cubicBezTo>
                    <a:pt x="1390" y="4985"/>
                    <a:pt x="1037" y="4069"/>
                    <a:pt x="933" y="3147"/>
                  </a:cubicBezTo>
                  <a:cubicBezTo>
                    <a:pt x="841" y="2349"/>
                    <a:pt x="942" y="1488"/>
                    <a:pt x="1553" y="905"/>
                  </a:cubicBezTo>
                  <a:cubicBezTo>
                    <a:pt x="1808" y="662"/>
                    <a:pt x="2125" y="563"/>
                    <a:pt x="2452" y="563"/>
                  </a:cubicBezTo>
                  <a:cubicBezTo>
                    <a:pt x="2927" y="563"/>
                    <a:pt x="3423" y="772"/>
                    <a:pt x="3784" y="1049"/>
                  </a:cubicBezTo>
                  <a:cubicBezTo>
                    <a:pt x="4482" y="1580"/>
                    <a:pt x="4872" y="2410"/>
                    <a:pt x="5262" y="3168"/>
                  </a:cubicBezTo>
                  <a:cubicBezTo>
                    <a:pt x="5489" y="3610"/>
                    <a:pt x="5707" y="4055"/>
                    <a:pt x="5949" y="4485"/>
                  </a:cubicBezTo>
                  <a:cubicBezTo>
                    <a:pt x="6184" y="4907"/>
                    <a:pt x="6442" y="5315"/>
                    <a:pt x="6675" y="5740"/>
                  </a:cubicBezTo>
                  <a:cubicBezTo>
                    <a:pt x="7143" y="6601"/>
                    <a:pt x="7628" y="7454"/>
                    <a:pt x="8122" y="8304"/>
                  </a:cubicBezTo>
                  <a:cubicBezTo>
                    <a:pt x="10074" y="11637"/>
                    <a:pt x="12110" y="14964"/>
                    <a:pt x="14504" y="18001"/>
                  </a:cubicBezTo>
                  <a:cubicBezTo>
                    <a:pt x="14802" y="18380"/>
                    <a:pt x="15098" y="18759"/>
                    <a:pt x="15400" y="19135"/>
                  </a:cubicBezTo>
                  <a:cubicBezTo>
                    <a:pt x="15409" y="19147"/>
                    <a:pt x="15421" y="19152"/>
                    <a:pt x="15433" y="19152"/>
                  </a:cubicBezTo>
                  <a:cubicBezTo>
                    <a:pt x="15470" y="19152"/>
                    <a:pt x="15509" y="19109"/>
                    <a:pt x="15483" y="19072"/>
                  </a:cubicBezTo>
                  <a:cubicBezTo>
                    <a:pt x="13094" y="15797"/>
                    <a:pt x="10823" y="12432"/>
                    <a:pt x="8782" y="8927"/>
                  </a:cubicBezTo>
                  <a:cubicBezTo>
                    <a:pt x="8271" y="8051"/>
                    <a:pt x="7789" y="7158"/>
                    <a:pt x="7315" y="6259"/>
                  </a:cubicBezTo>
                  <a:cubicBezTo>
                    <a:pt x="6839" y="5364"/>
                    <a:pt x="6419" y="4436"/>
                    <a:pt x="5977" y="3521"/>
                  </a:cubicBezTo>
                  <a:cubicBezTo>
                    <a:pt x="5262" y="2041"/>
                    <a:pt x="4395" y="1"/>
                    <a:pt x="2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5"/>
            <p:cNvSpPr/>
            <p:nvPr/>
          </p:nvSpPr>
          <p:spPr>
            <a:xfrm>
              <a:off x="3412414" y="584509"/>
              <a:ext cx="241673" cy="398633"/>
            </a:xfrm>
            <a:custGeom>
              <a:avLst/>
              <a:gdLst/>
              <a:ahLst/>
              <a:cxnLst/>
              <a:rect l="l" t="t" r="r" b="b"/>
              <a:pathLst>
                <a:path w="16321" h="26921" extrusionOk="0">
                  <a:moveTo>
                    <a:pt x="1957" y="0"/>
                  </a:moveTo>
                  <a:cubicBezTo>
                    <a:pt x="1846" y="0"/>
                    <a:pt x="1729" y="17"/>
                    <a:pt x="1608" y="55"/>
                  </a:cubicBezTo>
                  <a:cubicBezTo>
                    <a:pt x="557" y="376"/>
                    <a:pt x="273" y="1694"/>
                    <a:pt x="155" y="2639"/>
                  </a:cubicBezTo>
                  <a:cubicBezTo>
                    <a:pt x="0" y="3905"/>
                    <a:pt x="167" y="5194"/>
                    <a:pt x="425" y="6437"/>
                  </a:cubicBezTo>
                  <a:cubicBezTo>
                    <a:pt x="666" y="7591"/>
                    <a:pt x="1037" y="8688"/>
                    <a:pt x="1487" y="9773"/>
                  </a:cubicBezTo>
                  <a:cubicBezTo>
                    <a:pt x="2377" y="11909"/>
                    <a:pt x="3523" y="13999"/>
                    <a:pt x="4915" y="15848"/>
                  </a:cubicBezTo>
                  <a:cubicBezTo>
                    <a:pt x="6388" y="17794"/>
                    <a:pt x="8001" y="19631"/>
                    <a:pt x="9744" y="21337"/>
                  </a:cubicBezTo>
                  <a:cubicBezTo>
                    <a:pt x="11762" y="23318"/>
                    <a:pt x="13878" y="25233"/>
                    <a:pt x="16158" y="26906"/>
                  </a:cubicBezTo>
                  <a:cubicBezTo>
                    <a:pt x="16172" y="26916"/>
                    <a:pt x="16186" y="26921"/>
                    <a:pt x="16200" y="26921"/>
                  </a:cubicBezTo>
                  <a:cubicBezTo>
                    <a:pt x="16266" y="26921"/>
                    <a:pt x="16320" y="26825"/>
                    <a:pt x="16264" y="26768"/>
                  </a:cubicBezTo>
                  <a:cubicBezTo>
                    <a:pt x="14599" y="25103"/>
                    <a:pt x="12781" y="23602"/>
                    <a:pt x="11073" y="21980"/>
                  </a:cubicBezTo>
                  <a:cubicBezTo>
                    <a:pt x="9382" y="20375"/>
                    <a:pt x="7760" y="18690"/>
                    <a:pt x="6316" y="16858"/>
                  </a:cubicBezTo>
                  <a:cubicBezTo>
                    <a:pt x="5641" y="16000"/>
                    <a:pt x="5024" y="15087"/>
                    <a:pt x="4439" y="14165"/>
                  </a:cubicBezTo>
                  <a:cubicBezTo>
                    <a:pt x="3856" y="13252"/>
                    <a:pt x="3310" y="12308"/>
                    <a:pt x="2860" y="11323"/>
                  </a:cubicBezTo>
                  <a:cubicBezTo>
                    <a:pt x="2400" y="10327"/>
                    <a:pt x="2024" y="9296"/>
                    <a:pt x="1726" y="8243"/>
                  </a:cubicBezTo>
                  <a:cubicBezTo>
                    <a:pt x="1427" y="7180"/>
                    <a:pt x="1143" y="6115"/>
                    <a:pt x="1002" y="5021"/>
                  </a:cubicBezTo>
                  <a:cubicBezTo>
                    <a:pt x="913" y="4358"/>
                    <a:pt x="890" y="3692"/>
                    <a:pt x="936" y="3026"/>
                  </a:cubicBezTo>
                  <a:cubicBezTo>
                    <a:pt x="976" y="2472"/>
                    <a:pt x="1057" y="1855"/>
                    <a:pt x="1321" y="1355"/>
                  </a:cubicBezTo>
                  <a:cubicBezTo>
                    <a:pt x="1492" y="1030"/>
                    <a:pt x="1751" y="785"/>
                    <a:pt x="2106" y="785"/>
                  </a:cubicBezTo>
                  <a:cubicBezTo>
                    <a:pt x="2163" y="785"/>
                    <a:pt x="2221" y="791"/>
                    <a:pt x="2282" y="804"/>
                  </a:cubicBezTo>
                  <a:cubicBezTo>
                    <a:pt x="2518" y="853"/>
                    <a:pt x="2667" y="1025"/>
                    <a:pt x="2837" y="1183"/>
                  </a:cubicBezTo>
                  <a:cubicBezTo>
                    <a:pt x="3038" y="1372"/>
                    <a:pt x="3204" y="1611"/>
                    <a:pt x="3368" y="1832"/>
                  </a:cubicBezTo>
                  <a:cubicBezTo>
                    <a:pt x="3392" y="1865"/>
                    <a:pt x="3428" y="1879"/>
                    <a:pt x="3463" y="1879"/>
                  </a:cubicBezTo>
                  <a:cubicBezTo>
                    <a:pt x="3525" y="1879"/>
                    <a:pt x="3583" y="1831"/>
                    <a:pt x="3563" y="1751"/>
                  </a:cubicBezTo>
                  <a:lnTo>
                    <a:pt x="3563" y="1749"/>
                  </a:lnTo>
                  <a:cubicBezTo>
                    <a:pt x="3362" y="1002"/>
                    <a:pt x="2807" y="0"/>
                    <a:pt x="1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5"/>
            <p:cNvSpPr/>
            <p:nvPr/>
          </p:nvSpPr>
          <p:spPr>
            <a:xfrm>
              <a:off x="3375855" y="752981"/>
              <a:ext cx="244709" cy="352433"/>
            </a:xfrm>
            <a:custGeom>
              <a:avLst/>
              <a:gdLst/>
              <a:ahLst/>
              <a:cxnLst/>
              <a:rect l="l" t="t" r="r" b="b"/>
              <a:pathLst>
                <a:path w="16526" h="23801" extrusionOk="0">
                  <a:moveTo>
                    <a:pt x="3424" y="1"/>
                  </a:moveTo>
                  <a:cubicBezTo>
                    <a:pt x="2608" y="1"/>
                    <a:pt x="1818" y="400"/>
                    <a:pt x="1252" y="996"/>
                  </a:cubicBezTo>
                  <a:cubicBezTo>
                    <a:pt x="468" y="1823"/>
                    <a:pt x="72" y="2971"/>
                    <a:pt x="40" y="4096"/>
                  </a:cubicBezTo>
                  <a:cubicBezTo>
                    <a:pt x="0" y="5497"/>
                    <a:pt x="491" y="6775"/>
                    <a:pt x="1071" y="8021"/>
                  </a:cubicBezTo>
                  <a:cubicBezTo>
                    <a:pt x="3092" y="12379"/>
                    <a:pt x="5989" y="16295"/>
                    <a:pt x="9615" y="19453"/>
                  </a:cubicBezTo>
                  <a:cubicBezTo>
                    <a:pt x="10622" y="20334"/>
                    <a:pt x="11685" y="21172"/>
                    <a:pt x="12801" y="21913"/>
                  </a:cubicBezTo>
                  <a:cubicBezTo>
                    <a:pt x="13927" y="22662"/>
                    <a:pt x="15127" y="23265"/>
                    <a:pt x="16373" y="23794"/>
                  </a:cubicBezTo>
                  <a:cubicBezTo>
                    <a:pt x="16385" y="23799"/>
                    <a:pt x="16396" y="23801"/>
                    <a:pt x="16407" y="23801"/>
                  </a:cubicBezTo>
                  <a:cubicBezTo>
                    <a:pt x="16479" y="23801"/>
                    <a:pt x="16525" y="23706"/>
                    <a:pt x="16450" y="23662"/>
                  </a:cubicBezTo>
                  <a:cubicBezTo>
                    <a:pt x="15489" y="23070"/>
                    <a:pt x="14570" y="22418"/>
                    <a:pt x="13637" y="21784"/>
                  </a:cubicBezTo>
                  <a:cubicBezTo>
                    <a:pt x="12704" y="21152"/>
                    <a:pt x="11791" y="20489"/>
                    <a:pt x="10918" y="19774"/>
                  </a:cubicBezTo>
                  <a:cubicBezTo>
                    <a:pt x="9196" y="18365"/>
                    <a:pt x="7617" y="16789"/>
                    <a:pt x="6207" y="15069"/>
                  </a:cubicBezTo>
                  <a:cubicBezTo>
                    <a:pt x="4797" y="13344"/>
                    <a:pt x="3572" y="11480"/>
                    <a:pt x="2547" y="9505"/>
                  </a:cubicBezTo>
                  <a:cubicBezTo>
                    <a:pt x="1984" y="8426"/>
                    <a:pt x="1447" y="7312"/>
                    <a:pt x="1149" y="6126"/>
                  </a:cubicBezTo>
                  <a:cubicBezTo>
                    <a:pt x="864" y="4998"/>
                    <a:pt x="709" y="3884"/>
                    <a:pt x="1111" y="2761"/>
                  </a:cubicBezTo>
                  <a:cubicBezTo>
                    <a:pt x="1459" y="1802"/>
                    <a:pt x="2237" y="930"/>
                    <a:pt x="3290" y="801"/>
                  </a:cubicBezTo>
                  <a:cubicBezTo>
                    <a:pt x="3449" y="781"/>
                    <a:pt x="3601" y="771"/>
                    <a:pt x="3750" y="771"/>
                  </a:cubicBezTo>
                  <a:cubicBezTo>
                    <a:pt x="4080" y="771"/>
                    <a:pt x="4394" y="821"/>
                    <a:pt x="4729" y="930"/>
                  </a:cubicBezTo>
                  <a:cubicBezTo>
                    <a:pt x="5199" y="1085"/>
                    <a:pt x="5558" y="1475"/>
                    <a:pt x="5785" y="1906"/>
                  </a:cubicBezTo>
                  <a:cubicBezTo>
                    <a:pt x="5803" y="1939"/>
                    <a:pt x="5831" y="1952"/>
                    <a:pt x="5860" y="1952"/>
                  </a:cubicBezTo>
                  <a:cubicBezTo>
                    <a:pt x="5916" y="1952"/>
                    <a:pt x="5973" y="1899"/>
                    <a:pt x="5960" y="1834"/>
                  </a:cubicBezTo>
                  <a:lnTo>
                    <a:pt x="5960" y="1828"/>
                  </a:lnTo>
                  <a:cubicBezTo>
                    <a:pt x="5768" y="913"/>
                    <a:pt x="4895" y="298"/>
                    <a:pt x="4031" y="77"/>
                  </a:cubicBezTo>
                  <a:cubicBezTo>
                    <a:pt x="3829" y="25"/>
                    <a:pt x="3625" y="1"/>
                    <a:pt x="3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5"/>
            <p:cNvSpPr/>
            <p:nvPr/>
          </p:nvSpPr>
          <p:spPr>
            <a:xfrm>
              <a:off x="3357998" y="897763"/>
              <a:ext cx="308366" cy="282231"/>
            </a:xfrm>
            <a:custGeom>
              <a:avLst/>
              <a:gdLst/>
              <a:ahLst/>
              <a:cxnLst/>
              <a:rect l="l" t="t" r="r" b="b"/>
              <a:pathLst>
                <a:path w="20825" h="19060" extrusionOk="0">
                  <a:moveTo>
                    <a:pt x="1485" y="0"/>
                  </a:moveTo>
                  <a:cubicBezTo>
                    <a:pt x="1243" y="0"/>
                    <a:pt x="1004" y="44"/>
                    <a:pt x="776" y="166"/>
                  </a:cubicBezTo>
                  <a:cubicBezTo>
                    <a:pt x="302" y="419"/>
                    <a:pt x="72" y="916"/>
                    <a:pt x="35" y="1435"/>
                  </a:cubicBezTo>
                  <a:cubicBezTo>
                    <a:pt x="0" y="1941"/>
                    <a:pt x="161" y="2469"/>
                    <a:pt x="296" y="2951"/>
                  </a:cubicBezTo>
                  <a:cubicBezTo>
                    <a:pt x="445" y="3479"/>
                    <a:pt x="623" y="3996"/>
                    <a:pt x="821" y="4507"/>
                  </a:cubicBezTo>
                  <a:cubicBezTo>
                    <a:pt x="1235" y="5555"/>
                    <a:pt x="1740" y="6560"/>
                    <a:pt x="2337" y="7516"/>
                  </a:cubicBezTo>
                  <a:cubicBezTo>
                    <a:pt x="4792" y="11460"/>
                    <a:pt x="8576" y="14366"/>
                    <a:pt x="12727" y="16355"/>
                  </a:cubicBezTo>
                  <a:cubicBezTo>
                    <a:pt x="15233" y="17558"/>
                    <a:pt x="17877" y="18520"/>
                    <a:pt x="20608" y="19054"/>
                  </a:cubicBezTo>
                  <a:cubicBezTo>
                    <a:pt x="20621" y="19058"/>
                    <a:pt x="20634" y="19059"/>
                    <a:pt x="20646" y="19059"/>
                  </a:cubicBezTo>
                  <a:cubicBezTo>
                    <a:pt x="20781" y="19059"/>
                    <a:pt x="20824" y="18852"/>
                    <a:pt x="20677" y="18813"/>
                  </a:cubicBezTo>
                  <a:cubicBezTo>
                    <a:pt x="18495" y="18049"/>
                    <a:pt x="16281" y="17363"/>
                    <a:pt x="14160" y="16436"/>
                  </a:cubicBezTo>
                  <a:cubicBezTo>
                    <a:pt x="12064" y="15520"/>
                    <a:pt x="10051" y="14406"/>
                    <a:pt x="8223" y="13031"/>
                  </a:cubicBezTo>
                  <a:cubicBezTo>
                    <a:pt x="4953" y="10568"/>
                    <a:pt x="2222" y="7140"/>
                    <a:pt x="1120" y="3152"/>
                  </a:cubicBezTo>
                  <a:cubicBezTo>
                    <a:pt x="982" y="2653"/>
                    <a:pt x="824" y="2136"/>
                    <a:pt x="842" y="1613"/>
                  </a:cubicBezTo>
                  <a:cubicBezTo>
                    <a:pt x="847" y="1407"/>
                    <a:pt x="862" y="1168"/>
                    <a:pt x="1002" y="999"/>
                  </a:cubicBezTo>
                  <a:cubicBezTo>
                    <a:pt x="1157" y="809"/>
                    <a:pt x="1421" y="781"/>
                    <a:pt x="1648" y="761"/>
                  </a:cubicBezTo>
                  <a:cubicBezTo>
                    <a:pt x="1750" y="752"/>
                    <a:pt x="1854" y="748"/>
                    <a:pt x="1959" y="748"/>
                  </a:cubicBezTo>
                  <a:cubicBezTo>
                    <a:pt x="2398" y="748"/>
                    <a:pt x="2859" y="818"/>
                    <a:pt x="3273" y="901"/>
                  </a:cubicBezTo>
                  <a:cubicBezTo>
                    <a:pt x="3799" y="1005"/>
                    <a:pt x="4393" y="1217"/>
                    <a:pt x="4729" y="1653"/>
                  </a:cubicBezTo>
                  <a:cubicBezTo>
                    <a:pt x="4747" y="1677"/>
                    <a:pt x="4771" y="1687"/>
                    <a:pt x="4794" y="1687"/>
                  </a:cubicBezTo>
                  <a:cubicBezTo>
                    <a:pt x="4846" y="1687"/>
                    <a:pt x="4894" y="1638"/>
                    <a:pt x="4861" y="1579"/>
                  </a:cubicBezTo>
                  <a:cubicBezTo>
                    <a:pt x="4617" y="1151"/>
                    <a:pt x="4310" y="844"/>
                    <a:pt x="3867" y="629"/>
                  </a:cubicBezTo>
                  <a:cubicBezTo>
                    <a:pt x="3408" y="408"/>
                    <a:pt x="2926" y="244"/>
                    <a:pt x="2426" y="141"/>
                  </a:cubicBezTo>
                  <a:cubicBezTo>
                    <a:pt x="2117" y="73"/>
                    <a:pt x="1798" y="0"/>
                    <a:pt x="14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5"/>
            <p:cNvSpPr/>
            <p:nvPr/>
          </p:nvSpPr>
          <p:spPr>
            <a:xfrm>
              <a:off x="3372361" y="1017357"/>
              <a:ext cx="232981" cy="217641"/>
            </a:xfrm>
            <a:custGeom>
              <a:avLst/>
              <a:gdLst/>
              <a:ahLst/>
              <a:cxnLst/>
              <a:rect l="l" t="t" r="r" b="b"/>
              <a:pathLst>
                <a:path w="15734" h="14698" extrusionOk="0">
                  <a:moveTo>
                    <a:pt x="2255" y="0"/>
                  </a:moveTo>
                  <a:cubicBezTo>
                    <a:pt x="2079" y="0"/>
                    <a:pt x="1901" y="64"/>
                    <a:pt x="1746" y="177"/>
                  </a:cubicBezTo>
                  <a:cubicBezTo>
                    <a:pt x="1419" y="415"/>
                    <a:pt x="1250" y="805"/>
                    <a:pt x="1074" y="1159"/>
                  </a:cubicBezTo>
                  <a:cubicBezTo>
                    <a:pt x="856" y="1592"/>
                    <a:pt x="664" y="2037"/>
                    <a:pt x="495" y="2491"/>
                  </a:cubicBezTo>
                  <a:cubicBezTo>
                    <a:pt x="170" y="3369"/>
                    <a:pt x="1" y="4308"/>
                    <a:pt x="141" y="5241"/>
                  </a:cubicBezTo>
                  <a:cubicBezTo>
                    <a:pt x="262" y="6048"/>
                    <a:pt x="627" y="6803"/>
                    <a:pt x="1112" y="7449"/>
                  </a:cubicBezTo>
                  <a:cubicBezTo>
                    <a:pt x="2125" y="8798"/>
                    <a:pt x="3670" y="9728"/>
                    <a:pt x="5145" y="10500"/>
                  </a:cubicBezTo>
                  <a:cubicBezTo>
                    <a:pt x="6696" y="11316"/>
                    <a:pt x="8326" y="11982"/>
                    <a:pt x="9963" y="12602"/>
                  </a:cubicBezTo>
                  <a:cubicBezTo>
                    <a:pt x="10896" y="12958"/>
                    <a:pt x="11835" y="13302"/>
                    <a:pt x="12770" y="13661"/>
                  </a:cubicBezTo>
                  <a:cubicBezTo>
                    <a:pt x="13709" y="14020"/>
                    <a:pt x="14674" y="14319"/>
                    <a:pt x="15607" y="14692"/>
                  </a:cubicBezTo>
                  <a:cubicBezTo>
                    <a:pt x="15616" y="14696"/>
                    <a:pt x="15624" y="14698"/>
                    <a:pt x="15633" y="14698"/>
                  </a:cubicBezTo>
                  <a:cubicBezTo>
                    <a:pt x="15698" y="14698"/>
                    <a:pt x="15734" y="14587"/>
                    <a:pt x="15667" y="14551"/>
                  </a:cubicBezTo>
                  <a:cubicBezTo>
                    <a:pt x="14972" y="14178"/>
                    <a:pt x="14286" y="13816"/>
                    <a:pt x="13563" y="13498"/>
                  </a:cubicBezTo>
                  <a:cubicBezTo>
                    <a:pt x="12851" y="13185"/>
                    <a:pt x="12113" y="12921"/>
                    <a:pt x="11384" y="12645"/>
                  </a:cubicBezTo>
                  <a:cubicBezTo>
                    <a:pt x="9920" y="12091"/>
                    <a:pt x="8438" y="11551"/>
                    <a:pt x="7023" y="10874"/>
                  </a:cubicBezTo>
                  <a:cubicBezTo>
                    <a:pt x="5639" y="10210"/>
                    <a:pt x="4255" y="9421"/>
                    <a:pt x="3104" y="8399"/>
                  </a:cubicBezTo>
                  <a:cubicBezTo>
                    <a:pt x="2076" y="7486"/>
                    <a:pt x="1020" y="6300"/>
                    <a:pt x="911" y="4868"/>
                  </a:cubicBezTo>
                  <a:cubicBezTo>
                    <a:pt x="839" y="3929"/>
                    <a:pt x="1135" y="3022"/>
                    <a:pt x="1479" y="2163"/>
                  </a:cubicBezTo>
                  <a:cubicBezTo>
                    <a:pt x="1640" y="1764"/>
                    <a:pt x="1786" y="1348"/>
                    <a:pt x="1987" y="972"/>
                  </a:cubicBezTo>
                  <a:cubicBezTo>
                    <a:pt x="2062" y="831"/>
                    <a:pt x="2163" y="650"/>
                    <a:pt x="2318" y="587"/>
                  </a:cubicBezTo>
                  <a:cubicBezTo>
                    <a:pt x="2355" y="571"/>
                    <a:pt x="2396" y="563"/>
                    <a:pt x="2437" y="563"/>
                  </a:cubicBezTo>
                  <a:cubicBezTo>
                    <a:pt x="2572" y="563"/>
                    <a:pt x="2708" y="647"/>
                    <a:pt x="2725" y="797"/>
                  </a:cubicBezTo>
                  <a:cubicBezTo>
                    <a:pt x="2727" y="850"/>
                    <a:pt x="2770" y="882"/>
                    <a:pt x="2815" y="882"/>
                  </a:cubicBezTo>
                  <a:cubicBezTo>
                    <a:pt x="2842" y="882"/>
                    <a:pt x="2870" y="870"/>
                    <a:pt x="2889" y="843"/>
                  </a:cubicBezTo>
                  <a:lnTo>
                    <a:pt x="2889" y="846"/>
                  </a:lnTo>
                  <a:cubicBezTo>
                    <a:pt x="3078" y="587"/>
                    <a:pt x="2920" y="343"/>
                    <a:pt x="2702" y="165"/>
                  </a:cubicBezTo>
                  <a:cubicBezTo>
                    <a:pt x="2567" y="51"/>
                    <a:pt x="2412" y="0"/>
                    <a:pt x="2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5"/>
            <p:cNvSpPr/>
            <p:nvPr/>
          </p:nvSpPr>
          <p:spPr>
            <a:xfrm>
              <a:off x="3459470" y="1270776"/>
              <a:ext cx="288628" cy="126945"/>
            </a:xfrm>
            <a:custGeom>
              <a:avLst/>
              <a:gdLst/>
              <a:ahLst/>
              <a:cxnLst/>
              <a:rect l="l" t="t" r="r" b="b"/>
              <a:pathLst>
                <a:path w="19492" h="8573" extrusionOk="0">
                  <a:moveTo>
                    <a:pt x="7536" y="1"/>
                  </a:moveTo>
                  <a:cubicBezTo>
                    <a:pt x="7286" y="1"/>
                    <a:pt x="7036" y="2"/>
                    <a:pt x="6787" y="6"/>
                  </a:cubicBezTo>
                  <a:cubicBezTo>
                    <a:pt x="5188" y="26"/>
                    <a:pt x="3422" y="6"/>
                    <a:pt x="1995" y="838"/>
                  </a:cubicBezTo>
                  <a:cubicBezTo>
                    <a:pt x="425" y="1757"/>
                    <a:pt x="0" y="3586"/>
                    <a:pt x="396" y="5271"/>
                  </a:cubicBezTo>
                  <a:cubicBezTo>
                    <a:pt x="612" y="6190"/>
                    <a:pt x="1094" y="7134"/>
                    <a:pt x="1817" y="7754"/>
                  </a:cubicBezTo>
                  <a:cubicBezTo>
                    <a:pt x="2340" y="8202"/>
                    <a:pt x="3079" y="8572"/>
                    <a:pt x="3797" y="8572"/>
                  </a:cubicBezTo>
                  <a:cubicBezTo>
                    <a:pt x="3990" y="8572"/>
                    <a:pt x="4181" y="8545"/>
                    <a:pt x="4367" y="8486"/>
                  </a:cubicBezTo>
                  <a:cubicBezTo>
                    <a:pt x="4600" y="8412"/>
                    <a:pt x="4571" y="8047"/>
                    <a:pt x="4315" y="8047"/>
                  </a:cubicBezTo>
                  <a:cubicBezTo>
                    <a:pt x="4313" y="8047"/>
                    <a:pt x="4311" y="8047"/>
                    <a:pt x="4309" y="8047"/>
                  </a:cubicBezTo>
                  <a:cubicBezTo>
                    <a:pt x="4271" y="8048"/>
                    <a:pt x="4233" y="8048"/>
                    <a:pt x="4195" y="8048"/>
                  </a:cubicBezTo>
                  <a:cubicBezTo>
                    <a:pt x="3434" y="8048"/>
                    <a:pt x="2753" y="7880"/>
                    <a:pt x="2171" y="7344"/>
                  </a:cubicBezTo>
                  <a:cubicBezTo>
                    <a:pt x="1559" y="6784"/>
                    <a:pt x="1272" y="6040"/>
                    <a:pt x="1128" y="5245"/>
                  </a:cubicBezTo>
                  <a:cubicBezTo>
                    <a:pt x="988" y="4479"/>
                    <a:pt x="985" y="3606"/>
                    <a:pt x="1258" y="2868"/>
                  </a:cubicBezTo>
                  <a:cubicBezTo>
                    <a:pt x="1499" y="2225"/>
                    <a:pt x="1993" y="1748"/>
                    <a:pt x="2595" y="1441"/>
                  </a:cubicBezTo>
                  <a:cubicBezTo>
                    <a:pt x="3916" y="764"/>
                    <a:pt x="5555" y="830"/>
                    <a:pt x="6994" y="807"/>
                  </a:cubicBezTo>
                  <a:cubicBezTo>
                    <a:pt x="7804" y="794"/>
                    <a:pt x="8614" y="784"/>
                    <a:pt x="9422" y="784"/>
                  </a:cubicBezTo>
                  <a:cubicBezTo>
                    <a:pt x="10555" y="784"/>
                    <a:pt x="11687" y="802"/>
                    <a:pt x="12822" y="853"/>
                  </a:cubicBezTo>
                  <a:cubicBezTo>
                    <a:pt x="13921" y="901"/>
                    <a:pt x="15018" y="979"/>
                    <a:pt x="16115" y="1042"/>
                  </a:cubicBezTo>
                  <a:cubicBezTo>
                    <a:pt x="17211" y="1105"/>
                    <a:pt x="18299" y="1088"/>
                    <a:pt x="19396" y="1212"/>
                  </a:cubicBezTo>
                  <a:cubicBezTo>
                    <a:pt x="19398" y="1212"/>
                    <a:pt x="19401" y="1212"/>
                    <a:pt x="19403" y="1212"/>
                  </a:cubicBezTo>
                  <a:cubicBezTo>
                    <a:pt x="19475" y="1212"/>
                    <a:pt x="19491" y="1082"/>
                    <a:pt x="19413" y="1071"/>
                  </a:cubicBezTo>
                  <a:cubicBezTo>
                    <a:pt x="18368" y="910"/>
                    <a:pt x="17335" y="672"/>
                    <a:pt x="16290" y="520"/>
                  </a:cubicBezTo>
                  <a:cubicBezTo>
                    <a:pt x="15242" y="365"/>
                    <a:pt x="14182" y="290"/>
                    <a:pt x="13132" y="218"/>
                  </a:cubicBezTo>
                  <a:cubicBezTo>
                    <a:pt x="11273" y="92"/>
                    <a:pt x="9401" y="1"/>
                    <a:pt x="7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5"/>
            <p:cNvSpPr/>
            <p:nvPr/>
          </p:nvSpPr>
          <p:spPr>
            <a:xfrm>
              <a:off x="3397311" y="1147406"/>
              <a:ext cx="85336" cy="151199"/>
            </a:xfrm>
            <a:custGeom>
              <a:avLst/>
              <a:gdLst/>
              <a:ahLst/>
              <a:cxnLst/>
              <a:rect l="l" t="t" r="r" b="b"/>
              <a:pathLst>
                <a:path w="5763" h="10211" extrusionOk="0">
                  <a:moveTo>
                    <a:pt x="1663" y="0"/>
                  </a:moveTo>
                  <a:cubicBezTo>
                    <a:pt x="1575" y="0"/>
                    <a:pt x="1484" y="37"/>
                    <a:pt x="1419" y="124"/>
                  </a:cubicBezTo>
                  <a:cubicBezTo>
                    <a:pt x="455" y="1407"/>
                    <a:pt x="1" y="3136"/>
                    <a:pt x="228" y="4729"/>
                  </a:cubicBezTo>
                  <a:cubicBezTo>
                    <a:pt x="469" y="6417"/>
                    <a:pt x="1382" y="7950"/>
                    <a:pt x="2806" y="8898"/>
                  </a:cubicBezTo>
                  <a:cubicBezTo>
                    <a:pt x="3251" y="9185"/>
                    <a:pt x="3710" y="9443"/>
                    <a:pt x="4190" y="9667"/>
                  </a:cubicBezTo>
                  <a:cubicBezTo>
                    <a:pt x="4637" y="9882"/>
                    <a:pt x="5125" y="10152"/>
                    <a:pt x="5625" y="10210"/>
                  </a:cubicBezTo>
                  <a:cubicBezTo>
                    <a:pt x="5630" y="10210"/>
                    <a:pt x="5635" y="10211"/>
                    <a:pt x="5639" y="10211"/>
                  </a:cubicBezTo>
                  <a:cubicBezTo>
                    <a:pt x="5732" y="10211"/>
                    <a:pt x="5763" y="10080"/>
                    <a:pt x="5705" y="10017"/>
                  </a:cubicBezTo>
                  <a:cubicBezTo>
                    <a:pt x="5418" y="9719"/>
                    <a:pt x="5008" y="9518"/>
                    <a:pt x="4658" y="9305"/>
                  </a:cubicBezTo>
                  <a:cubicBezTo>
                    <a:pt x="4276" y="9078"/>
                    <a:pt x="3908" y="8832"/>
                    <a:pt x="3555" y="8567"/>
                  </a:cubicBezTo>
                  <a:cubicBezTo>
                    <a:pt x="2926" y="8088"/>
                    <a:pt x="2315" y="7522"/>
                    <a:pt x="1879" y="6856"/>
                  </a:cubicBezTo>
                  <a:cubicBezTo>
                    <a:pt x="1101" y="5674"/>
                    <a:pt x="779" y="4120"/>
                    <a:pt x="994" y="2719"/>
                  </a:cubicBezTo>
                  <a:cubicBezTo>
                    <a:pt x="1115" y="1890"/>
                    <a:pt x="1431" y="1100"/>
                    <a:pt x="1916" y="414"/>
                  </a:cubicBezTo>
                  <a:cubicBezTo>
                    <a:pt x="2069" y="201"/>
                    <a:pt x="1870"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5"/>
            <p:cNvSpPr/>
            <p:nvPr/>
          </p:nvSpPr>
          <p:spPr>
            <a:xfrm>
              <a:off x="3510257" y="1360047"/>
              <a:ext cx="200893" cy="140923"/>
            </a:xfrm>
            <a:custGeom>
              <a:avLst/>
              <a:gdLst/>
              <a:ahLst/>
              <a:cxnLst/>
              <a:rect l="l" t="t" r="r" b="b"/>
              <a:pathLst>
                <a:path w="13567" h="9517" extrusionOk="0">
                  <a:moveTo>
                    <a:pt x="5759" y="1"/>
                  </a:moveTo>
                  <a:cubicBezTo>
                    <a:pt x="5021" y="1"/>
                    <a:pt x="4285" y="45"/>
                    <a:pt x="3567" y="161"/>
                  </a:cubicBezTo>
                  <a:cubicBezTo>
                    <a:pt x="2168" y="385"/>
                    <a:pt x="945" y="1091"/>
                    <a:pt x="440" y="2469"/>
                  </a:cubicBezTo>
                  <a:cubicBezTo>
                    <a:pt x="1" y="3660"/>
                    <a:pt x="185" y="5056"/>
                    <a:pt x="845" y="6129"/>
                  </a:cubicBezTo>
                  <a:cubicBezTo>
                    <a:pt x="1709" y="7530"/>
                    <a:pt x="3104" y="8549"/>
                    <a:pt x="4431" y="9482"/>
                  </a:cubicBezTo>
                  <a:cubicBezTo>
                    <a:pt x="4464" y="9506"/>
                    <a:pt x="4497" y="9516"/>
                    <a:pt x="4527" y="9516"/>
                  </a:cubicBezTo>
                  <a:cubicBezTo>
                    <a:pt x="4677" y="9516"/>
                    <a:pt x="4775" y="9275"/>
                    <a:pt x="4617" y="9161"/>
                  </a:cubicBezTo>
                  <a:cubicBezTo>
                    <a:pt x="3518" y="8366"/>
                    <a:pt x="2392" y="7513"/>
                    <a:pt x="1703" y="6322"/>
                  </a:cubicBezTo>
                  <a:cubicBezTo>
                    <a:pt x="1144" y="5351"/>
                    <a:pt x="842" y="4128"/>
                    <a:pt x="1123" y="3023"/>
                  </a:cubicBezTo>
                  <a:cubicBezTo>
                    <a:pt x="1258" y="2495"/>
                    <a:pt x="1528" y="2015"/>
                    <a:pt x="1947" y="1662"/>
                  </a:cubicBezTo>
                  <a:cubicBezTo>
                    <a:pt x="2430" y="1257"/>
                    <a:pt x="3050" y="1071"/>
                    <a:pt x="3656" y="959"/>
                  </a:cubicBezTo>
                  <a:cubicBezTo>
                    <a:pt x="4667" y="772"/>
                    <a:pt x="5721" y="696"/>
                    <a:pt x="6764" y="696"/>
                  </a:cubicBezTo>
                  <a:cubicBezTo>
                    <a:pt x="7211" y="696"/>
                    <a:pt x="7655" y="710"/>
                    <a:pt x="8094" y="735"/>
                  </a:cubicBezTo>
                  <a:cubicBezTo>
                    <a:pt x="9837" y="832"/>
                    <a:pt x="11582" y="1074"/>
                    <a:pt x="13262" y="1567"/>
                  </a:cubicBezTo>
                  <a:cubicBezTo>
                    <a:pt x="13281" y="1573"/>
                    <a:pt x="13300" y="1576"/>
                    <a:pt x="13317" y="1576"/>
                  </a:cubicBezTo>
                  <a:cubicBezTo>
                    <a:pt x="13505" y="1576"/>
                    <a:pt x="13567" y="1274"/>
                    <a:pt x="13359" y="1209"/>
                  </a:cubicBezTo>
                  <a:cubicBezTo>
                    <a:pt x="11754" y="712"/>
                    <a:pt x="10115" y="316"/>
                    <a:pt x="8438" y="152"/>
                  </a:cubicBezTo>
                  <a:cubicBezTo>
                    <a:pt x="7561" y="67"/>
                    <a:pt x="6658" y="1"/>
                    <a:pt x="5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5"/>
            <p:cNvSpPr/>
            <p:nvPr/>
          </p:nvSpPr>
          <p:spPr>
            <a:xfrm>
              <a:off x="3571440" y="1442743"/>
              <a:ext cx="220809" cy="112034"/>
            </a:xfrm>
            <a:custGeom>
              <a:avLst/>
              <a:gdLst/>
              <a:ahLst/>
              <a:cxnLst/>
              <a:rect l="l" t="t" r="r" b="b"/>
              <a:pathLst>
                <a:path w="14912" h="7566" extrusionOk="0">
                  <a:moveTo>
                    <a:pt x="8807" y="1"/>
                  </a:moveTo>
                  <a:cubicBezTo>
                    <a:pt x="8799" y="1"/>
                    <a:pt x="8791" y="2"/>
                    <a:pt x="8782" y="5"/>
                  </a:cubicBezTo>
                  <a:lnTo>
                    <a:pt x="8779" y="5"/>
                  </a:lnTo>
                  <a:cubicBezTo>
                    <a:pt x="6922" y="607"/>
                    <a:pt x="5016" y="1087"/>
                    <a:pt x="3184" y="1770"/>
                  </a:cubicBezTo>
                  <a:cubicBezTo>
                    <a:pt x="2406" y="2063"/>
                    <a:pt x="1657" y="2407"/>
                    <a:pt x="1059" y="3002"/>
                  </a:cubicBezTo>
                  <a:cubicBezTo>
                    <a:pt x="514" y="3539"/>
                    <a:pt x="172" y="4245"/>
                    <a:pt x="83" y="5006"/>
                  </a:cubicBezTo>
                  <a:cubicBezTo>
                    <a:pt x="0" y="5752"/>
                    <a:pt x="250" y="6544"/>
                    <a:pt x="853" y="7018"/>
                  </a:cubicBezTo>
                  <a:cubicBezTo>
                    <a:pt x="1344" y="7404"/>
                    <a:pt x="1991" y="7565"/>
                    <a:pt x="2622" y="7565"/>
                  </a:cubicBezTo>
                  <a:cubicBezTo>
                    <a:pt x="2766" y="7565"/>
                    <a:pt x="2909" y="7557"/>
                    <a:pt x="3049" y="7541"/>
                  </a:cubicBezTo>
                  <a:cubicBezTo>
                    <a:pt x="3994" y="7429"/>
                    <a:pt x="4863" y="7030"/>
                    <a:pt x="5730" y="6662"/>
                  </a:cubicBezTo>
                  <a:cubicBezTo>
                    <a:pt x="6661" y="6272"/>
                    <a:pt x="7602" y="5907"/>
                    <a:pt x="8535" y="5525"/>
                  </a:cubicBezTo>
                  <a:cubicBezTo>
                    <a:pt x="9600" y="5089"/>
                    <a:pt x="10665" y="4658"/>
                    <a:pt x="11731" y="4228"/>
                  </a:cubicBezTo>
                  <a:cubicBezTo>
                    <a:pt x="12230" y="4024"/>
                    <a:pt x="12733" y="3826"/>
                    <a:pt x="13229" y="3613"/>
                  </a:cubicBezTo>
                  <a:cubicBezTo>
                    <a:pt x="13772" y="3384"/>
                    <a:pt x="14289" y="3111"/>
                    <a:pt x="14823" y="2861"/>
                  </a:cubicBezTo>
                  <a:cubicBezTo>
                    <a:pt x="14911" y="2819"/>
                    <a:pt x="14863" y="2678"/>
                    <a:pt x="14776" y="2678"/>
                  </a:cubicBezTo>
                  <a:cubicBezTo>
                    <a:pt x="14767" y="2678"/>
                    <a:pt x="14757" y="2680"/>
                    <a:pt x="14748" y="2683"/>
                  </a:cubicBezTo>
                  <a:cubicBezTo>
                    <a:pt x="14303" y="2835"/>
                    <a:pt x="13858" y="2962"/>
                    <a:pt x="13416" y="3122"/>
                  </a:cubicBezTo>
                  <a:cubicBezTo>
                    <a:pt x="12977" y="3283"/>
                    <a:pt x="12540" y="3458"/>
                    <a:pt x="12104" y="3633"/>
                  </a:cubicBezTo>
                  <a:cubicBezTo>
                    <a:pt x="11251" y="3978"/>
                    <a:pt x="10396" y="4328"/>
                    <a:pt x="9540" y="4670"/>
                  </a:cubicBezTo>
                  <a:cubicBezTo>
                    <a:pt x="7832" y="5350"/>
                    <a:pt x="6138" y="6105"/>
                    <a:pt x="4401" y="6702"/>
                  </a:cubicBezTo>
                  <a:cubicBezTo>
                    <a:pt x="3911" y="6872"/>
                    <a:pt x="3400" y="7009"/>
                    <a:pt x="2890" y="7009"/>
                  </a:cubicBezTo>
                  <a:cubicBezTo>
                    <a:pt x="2614" y="7009"/>
                    <a:pt x="2338" y="6969"/>
                    <a:pt x="2067" y="6872"/>
                  </a:cubicBezTo>
                  <a:cubicBezTo>
                    <a:pt x="1464" y="6656"/>
                    <a:pt x="970" y="6148"/>
                    <a:pt x="899" y="5494"/>
                  </a:cubicBezTo>
                  <a:cubicBezTo>
                    <a:pt x="735" y="4038"/>
                    <a:pt x="2061" y="3056"/>
                    <a:pt x="3221" y="2505"/>
                  </a:cubicBezTo>
                  <a:cubicBezTo>
                    <a:pt x="4085" y="2092"/>
                    <a:pt x="4995" y="1764"/>
                    <a:pt x="5877" y="1391"/>
                  </a:cubicBezTo>
                  <a:cubicBezTo>
                    <a:pt x="6859" y="978"/>
                    <a:pt x="7835" y="547"/>
                    <a:pt x="8822" y="148"/>
                  </a:cubicBezTo>
                  <a:cubicBezTo>
                    <a:pt x="8900" y="114"/>
                    <a:pt x="8880" y="1"/>
                    <a:pt x="8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5"/>
            <p:cNvSpPr/>
            <p:nvPr/>
          </p:nvSpPr>
          <p:spPr>
            <a:xfrm>
              <a:off x="3623974" y="1517858"/>
              <a:ext cx="236683" cy="105252"/>
            </a:xfrm>
            <a:custGeom>
              <a:avLst/>
              <a:gdLst/>
              <a:ahLst/>
              <a:cxnLst/>
              <a:rect l="l" t="t" r="r" b="b"/>
              <a:pathLst>
                <a:path w="15984" h="7108" extrusionOk="0">
                  <a:moveTo>
                    <a:pt x="15875" y="0"/>
                  </a:moveTo>
                  <a:cubicBezTo>
                    <a:pt x="15867" y="0"/>
                    <a:pt x="15859" y="2"/>
                    <a:pt x="15851" y="4"/>
                  </a:cubicBezTo>
                  <a:cubicBezTo>
                    <a:pt x="15096" y="243"/>
                    <a:pt x="14332" y="464"/>
                    <a:pt x="13597" y="765"/>
                  </a:cubicBezTo>
                  <a:cubicBezTo>
                    <a:pt x="12899" y="1052"/>
                    <a:pt x="12208" y="1348"/>
                    <a:pt x="11519" y="1655"/>
                  </a:cubicBezTo>
                  <a:cubicBezTo>
                    <a:pt x="10123" y="2281"/>
                    <a:pt x="8740" y="2936"/>
                    <a:pt x="7367" y="3616"/>
                  </a:cubicBezTo>
                  <a:cubicBezTo>
                    <a:pt x="5998" y="4296"/>
                    <a:pt x="4634" y="4994"/>
                    <a:pt x="3270" y="5695"/>
                  </a:cubicBezTo>
                  <a:cubicBezTo>
                    <a:pt x="2923" y="5874"/>
                    <a:pt x="2296" y="6320"/>
                    <a:pt x="1795" y="6320"/>
                  </a:cubicBezTo>
                  <a:cubicBezTo>
                    <a:pt x="1639" y="6320"/>
                    <a:pt x="1495" y="6277"/>
                    <a:pt x="1376" y="6168"/>
                  </a:cubicBezTo>
                  <a:cubicBezTo>
                    <a:pt x="1175" y="5985"/>
                    <a:pt x="1089" y="5686"/>
                    <a:pt x="1014" y="5433"/>
                  </a:cubicBezTo>
                  <a:cubicBezTo>
                    <a:pt x="922" y="5089"/>
                    <a:pt x="865" y="4736"/>
                    <a:pt x="847" y="4377"/>
                  </a:cubicBezTo>
                  <a:cubicBezTo>
                    <a:pt x="799" y="3622"/>
                    <a:pt x="931" y="2904"/>
                    <a:pt x="1364" y="2270"/>
                  </a:cubicBezTo>
                  <a:cubicBezTo>
                    <a:pt x="1752" y="1693"/>
                    <a:pt x="2349" y="1288"/>
                    <a:pt x="3032" y="1147"/>
                  </a:cubicBezTo>
                  <a:cubicBezTo>
                    <a:pt x="3117" y="1130"/>
                    <a:pt x="3099" y="998"/>
                    <a:pt x="3015" y="998"/>
                  </a:cubicBezTo>
                  <a:cubicBezTo>
                    <a:pt x="3014" y="998"/>
                    <a:pt x="3013" y="998"/>
                    <a:pt x="3012" y="998"/>
                  </a:cubicBezTo>
                  <a:lnTo>
                    <a:pt x="3009" y="995"/>
                  </a:lnTo>
                  <a:cubicBezTo>
                    <a:pt x="1666" y="1009"/>
                    <a:pt x="555" y="2097"/>
                    <a:pt x="210" y="3346"/>
                  </a:cubicBezTo>
                  <a:cubicBezTo>
                    <a:pt x="1" y="4113"/>
                    <a:pt x="24" y="4885"/>
                    <a:pt x="236" y="5649"/>
                  </a:cubicBezTo>
                  <a:cubicBezTo>
                    <a:pt x="423" y="6323"/>
                    <a:pt x="816" y="7078"/>
                    <a:pt x="1614" y="7107"/>
                  </a:cubicBezTo>
                  <a:cubicBezTo>
                    <a:pt x="1628" y="7108"/>
                    <a:pt x="1642" y="7108"/>
                    <a:pt x="1655" y="7108"/>
                  </a:cubicBezTo>
                  <a:cubicBezTo>
                    <a:pt x="2047" y="7108"/>
                    <a:pt x="2404" y="6914"/>
                    <a:pt x="2737" y="6725"/>
                  </a:cubicBezTo>
                  <a:cubicBezTo>
                    <a:pt x="3095" y="6524"/>
                    <a:pt x="3446" y="6309"/>
                    <a:pt x="3799" y="6105"/>
                  </a:cubicBezTo>
                  <a:cubicBezTo>
                    <a:pt x="4548" y="5669"/>
                    <a:pt x="5297" y="5244"/>
                    <a:pt x="6067" y="4845"/>
                  </a:cubicBezTo>
                  <a:cubicBezTo>
                    <a:pt x="7591" y="4061"/>
                    <a:pt x="9130" y="3309"/>
                    <a:pt x="10686" y="2588"/>
                  </a:cubicBezTo>
                  <a:cubicBezTo>
                    <a:pt x="11547" y="2192"/>
                    <a:pt x="12414" y="1810"/>
                    <a:pt x="13278" y="1423"/>
                  </a:cubicBezTo>
                  <a:cubicBezTo>
                    <a:pt x="14171" y="1024"/>
                    <a:pt x="15038" y="579"/>
                    <a:pt x="15914" y="148"/>
                  </a:cubicBezTo>
                  <a:cubicBezTo>
                    <a:pt x="15984" y="112"/>
                    <a:pt x="15946" y="0"/>
                    <a:pt x="15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5"/>
            <p:cNvSpPr/>
            <p:nvPr/>
          </p:nvSpPr>
          <p:spPr>
            <a:xfrm>
              <a:off x="3662783" y="1589804"/>
              <a:ext cx="145780" cy="89126"/>
            </a:xfrm>
            <a:custGeom>
              <a:avLst/>
              <a:gdLst/>
              <a:ahLst/>
              <a:cxnLst/>
              <a:rect l="l" t="t" r="r" b="b"/>
              <a:pathLst>
                <a:path w="9845" h="6019" extrusionOk="0">
                  <a:moveTo>
                    <a:pt x="2872" y="0"/>
                  </a:moveTo>
                  <a:cubicBezTo>
                    <a:pt x="2386" y="129"/>
                    <a:pt x="1907" y="396"/>
                    <a:pt x="1496" y="686"/>
                  </a:cubicBezTo>
                  <a:cubicBezTo>
                    <a:pt x="1077" y="982"/>
                    <a:pt x="698" y="1338"/>
                    <a:pt x="469" y="1806"/>
                  </a:cubicBezTo>
                  <a:cubicBezTo>
                    <a:pt x="1" y="2765"/>
                    <a:pt x="107" y="3856"/>
                    <a:pt x="552" y="4800"/>
                  </a:cubicBezTo>
                  <a:cubicBezTo>
                    <a:pt x="747" y="5219"/>
                    <a:pt x="1060" y="5860"/>
                    <a:pt x="1542" y="5995"/>
                  </a:cubicBezTo>
                  <a:cubicBezTo>
                    <a:pt x="1602" y="6011"/>
                    <a:pt x="1661" y="6018"/>
                    <a:pt x="1719" y="6018"/>
                  </a:cubicBezTo>
                  <a:cubicBezTo>
                    <a:pt x="1947" y="6018"/>
                    <a:pt x="2161" y="5905"/>
                    <a:pt x="2358" y="5791"/>
                  </a:cubicBezTo>
                  <a:cubicBezTo>
                    <a:pt x="2633" y="5630"/>
                    <a:pt x="2906" y="5463"/>
                    <a:pt x="3170" y="5291"/>
                  </a:cubicBezTo>
                  <a:cubicBezTo>
                    <a:pt x="4232" y="4599"/>
                    <a:pt x="5220" y="3787"/>
                    <a:pt x="6242" y="3040"/>
                  </a:cubicBezTo>
                  <a:cubicBezTo>
                    <a:pt x="6856" y="2590"/>
                    <a:pt x="7479" y="2148"/>
                    <a:pt x="8085" y="1685"/>
                  </a:cubicBezTo>
                  <a:cubicBezTo>
                    <a:pt x="8375" y="1464"/>
                    <a:pt x="8656" y="1229"/>
                    <a:pt x="8932" y="991"/>
                  </a:cubicBezTo>
                  <a:cubicBezTo>
                    <a:pt x="9216" y="749"/>
                    <a:pt x="9526" y="514"/>
                    <a:pt x="9782" y="244"/>
                  </a:cubicBezTo>
                  <a:cubicBezTo>
                    <a:pt x="9844" y="196"/>
                    <a:pt x="9799" y="113"/>
                    <a:pt x="9738" y="113"/>
                  </a:cubicBezTo>
                  <a:cubicBezTo>
                    <a:pt x="9723" y="113"/>
                    <a:pt x="9708" y="118"/>
                    <a:pt x="9693" y="129"/>
                  </a:cubicBezTo>
                  <a:cubicBezTo>
                    <a:pt x="9170" y="379"/>
                    <a:pt x="8682" y="735"/>
                    <a:pt x="8183" y="1031"/>
                  </a:cubicBezTo>
                  <a:cubicBezTo>
                    <a:pt x="7683" y="1326"/>
                    <a:pt x="7212" y="1700"/>
                    <a:pt x="6736" y="2038"/>
                  </a:cubicBezTo>
                  <a:cubicBezTo>
                    <a:pt x="5803" y="2707"/>
                    <a:pt x="4873" y="3379"/>
                    <a:pt x="3922" y="4022"/>
                  </a:cubicBezTo>
                  <a:cubicBezTo>
                    <a:pt x="3489" y="4318"/>
                    <a:pt x="3050" y="4608"/>
                    <a:pt x="2587" y="4855"/>
                  </a:cubicBezTo>
                  <a:cubicBezTo>
                    <a:pt x="2361" y="4975"/>
                    <a:pt x="2102" y="5122"/>
                    <a:pt x="1852" y="5176"/>
                  </a:cubicBezTo>
                  <a:cubicBezTo>
                    <a:pt x="1796" y="5189"/>
                    <a:pt x="1783" y="5200"/>
                    <a:pt x="1773" y="5200"/>
                  </a:cubicBezTo>
                  <a:cubicBezTo>
                    <a:pt x="1763" y="5200"/>
                    <a:pt x="1758" y="5189"/>
                    <a:pt x="1717" y="5159"/>
                  </a:cubicBezTo>
                  <a:cubicBezTo>
                    <a:pt x="1637" y="5096"/>
                    <a:pt x="1580" y="4975"/>
                    <a:pt x="1528" y="4895"/>
                  </a:cubicBezTo>
                  <a:cubicBezTo>
                    <a:pt x="1057" y="4174"/>
                    <a:pt x="733" y="3204"/>
                    <a:pt x="939" y="2346"/>
                  </a:cubicBezTo>
                  <a:cubicBezTo>
                    <a:pt x="1054" y="1869"/>
                    <a:pt x="1347" y="1421"/>
                    <a:pt x="1706" y="1088"/>
                  </a:cubicBezTo>
                  <a:cubicBezTo>
                    <a:pt x="2091" y="732"/>
                    <a:pt x="2556" y="471"/>
                    <a:pt x="2938" y="115"/>
                  </a:cubicBezTo>
                  <a:cubicBezTo>
                    <a:pt x="2979" y="71"/>
                    <a:pt x="2945" y="1"/>
                    <a:pt x="2890" y="1"/>
                  </a:cubicBezTo>
                  <a:cubicBezTo>
                    <a:pt x="2884" y="1"/>
                    <a:pt x="2878" y="1"/>
                    <a:pt x="2872" y="3"/>
                  </a:cubicBezTo>
                  <a:lnTo>
                    <a:pt x="28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5"/>
            <p:cNvSpPr/>
            <p:nvPr/>
          </p:nvSpPr>
          <p:spPr>
            <a:xfrm>
              <a:off x="3694500" y="1615746"/>
              <a:ext cx="162705" cy="101876"/>
            </a:xfrm>
            <a:custGeom>
              <a:avLst/>
              <a:gdLst/>
              <a:ahLst/>
              <a:cxnLst/>
              <a:rect l="l" t="t" r="r" b="b"/>
              <a:pathLst>
                <a:path w="10988" h="6880" extrusionOk="0">
                  <a:moveTo>
                    <a:pt x="10877" y="1"/>
                  </a:moveTo>
                  <a:cubicBezTo>
                    <a:pt x="10863" y="1"/>
                    <a:pt x="10848" y="6"/>
                    <a:pt x="10832" y="17"/>
                  </a:cubicBezTo>
                  <a:cubicBezTo>
                    <a:pt x="10373" y="347"/>
                    <a:pt x="9925" y="686"/>
                    <a:pt x="9469" y="1016"/>
                  </a:cubicBezTo>
                  <a:cubicBezTo>
                    <a:pt x="9012" y="1346"/>
                    <a:pt x="8607" y="1731"/>
                    <a:pt x="8188" y="2101"/>
                  </a:cubicBezTo>
                  <a:cubicBezTo>
                    <a:pt x="7330" y="2859"/>
                    <a:pt x="6480" y="3622"/>
                    <a:pt x="5624" y="4383"/>
                  </a:cubicBezTo>
                  <a:cubicBezTo>
                    <a:pt x="5228" y="4736"/>
                    <a:pt x="4841" y="5107"/>
                    <a:pt x="4399" y="5400"/>
                  </a:cubicBezTo>
                  <a:cubicBezTo>
                    <a:pt x="3954" y="5687"/>
                    <a:pt x="3460" y="5893"/>
                    <a:pt x="2943" y="6008"/>
                  </a:cubicBezTo>
                  <a:cubicBezTo>
                    <a:pt x="2765" y="6049"/>
                    <a:pt x="2588" y="6070"/>
                    <a:pt x="2414" y="6070"/>
                  </a:cubicBezTo>
                  <a:cubicBezTo>
                    <a:pt x="1767" y="6070"/>
                    <a:pt x="1180" y="5778"/>
                    <a:pt x="870" y="5135"/>
                  </a:cubicBezTo>
                  <a:cubicBezTo>
                    <a:pt x="480" y="4332"/>
                    <a:pt x="908" y="3246"/>
                    <a:pt x="1654" y="2807"/>
                  </a:cubicBezTo>
                  <a:cubicBezTo>
                    <a:pt x="1735" y="2757"/>
                    <a:pt x="1694" y="2637"/>
                    <a:pt x="1607" y="2637"/>
                  </a:cubicBezTo>
                  <a:cubicBezTo>
                    <a:pt x="1599" y="2637"/>
                    <a:pt x="1591" y="2638"/>
                    <a:pt x="1582" y="2641"/>
                  </a:cubicBezTo>
                  <a:cubicBezTo>
                    <a:pt x="666" y="2867"/>
                    <a:pt x="9" y="3671"/>
                    <a:pt x="3" y="4624"/>
                  </a:cubicBezTo>
                  <a:cubicBezTo>
                    <a:pt x="0" y="5623"/>
                    <a:pt x="735" y="6490"/>
                    <a:pt x="1665" y="6789"/>
                  </a:cubicBezTo>
                  <a:cubicBezTo>
                    <a:pt x="1863" y="6852"/>
                    <a:pt x="2064" y="6879"/>
                    <a:pt x="2265" y="6879"/>
                  </a:cubicBezTo>
                  <a:cubicBezTo>
                    <a:pt x="2623" y="6879"/>
                    <a:pt x="2982" y="6794"/>
                    <a:pt x="3322" y="6674"/>
                  </a:cubicBezTo>
                  <a:cubicBezTo>
                    <a:pt x="3896" y="6470"/>
                    <a:pt x="4439" y="6203"/>
                    <a:pt x="4921" y="5836"/>
                  </a:cubicBezTo>
                  <a:cubicBezTo>
                    <a:pt x="5926" y="5067"/>
                    <a:pt x="6830" y="4145"/>
                    <a:pt x="7766" y="3298"/>
                  </a:cubicBezTo>
                  <a:cubicBezTo>
                    <a:pt x="8306" y="2807"/>
                    <a:pt x="8846" y="2322"/>
                    <a:pt x="9380" y="1825"/>
                  </a:cubicBezTo>
                  <a:cubicBezTo>
                    <a:pt x="9934" y="1309"/>
                    <a:pt x="10430" y="717"/>
                    <a:pt x="10936" y="152"/>
                  </a:cubicBezTo>
                  <a:cubicBezTo>
                    <a:pt x="10987" y="95"/>
                    <a:pt x="10941" y="1"/>
                    <a:pt x="10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5"/>
            <p:cNvSpPr/>
            <p:nvPr/>
          </p:nvSpPr>
          <p:spPr>
            <a:xfrm>
              <a:off x="3761753" y="1682243"/>
              <a:ext cx="83633" cy="81234"/>
            </a:xfrm>
            <a:custGeom>
              <a:avLst/>
              <a:gdLst/>
              <a:ahLst/>
              <a:cxnLst/>
              <a:rect l="l" t="t" r="r" b="b"/>
              <a:pathLst>
                <a:path w="5648" h="5486" extrusionOk="0">
                  <a:moveTo>
                    <a:pt x="1487" y="1"/>
                  </a:moveTo>
                  <a:cubicBezTo>
                    <a:pt x="1465" y="1"/>
                    <a:pt x="1441" y="7"/>
                    <a:pt x="1415" y="21"/>
                  </a:cubicBezTo>
                  <a:cubicBezTo>
                    <a:pt x="764" y="395"/>
                    <a:pt x="365" y="966"/>
                    <a:pt x="198" y="1701"/>
                  </a:cubicBezTo>
                  <a:cubicBezTo>
                    <a:pt x="0" y="2579"/>
                    <a:pt x="164" y="3481"/>
                    <a:pt x="428" y="4331"/>
                  </a:cubicBezTo>
                  <a:cubicBezTo>
                    <a:pt x="543" y="4695"/>
                    <a:pt x="635" y="5198"/>
                    <a:pt x="1005" y="5396"/>
                  </a:cubicBezTo>
                  <a:cubicBezTo>
                    <a:pt x="1127" y="5461"/>
                    <a:pt x="1266" y="5486"/>
                    <a:pt x="1410" y="5486"/>
                  </a:cubicBezTo>
                  <a:cubicBezTo>
                    <a:pt x="1692" y="5486"/>
                    <a:pt x="1995" y="5390"/>
                    <a:pt x="2237" y="5310"/>
                  </a:cubicBezTo>
                  <a:cubicBezTo>
                    <a:pt x="2954" y="5063"/>
                    <a:pt x="3623" y="4687"/>
                    <a:pt x="4209" y="4204"/>
                  </a:cubicBezTo>
                  <a:cubicBezTo>
                    <a:pt x="4539" y="3940"/>
                    <a:pt x="4840" y="3645"/>
                    <a:pt x="5110" y="3323"/>
                  </a:cubicBezTo>
                  <a:cubicBezTo>
                    <a:pt x="5237" y="3165"/>
                    <a:pt x="5351" y="3001"/>
                    <a:pt x="5455" y="2832"/>
                  </a:cubicBezTo>
                  <a:cubicBezTo>
                    <a:pt x="5567" y="2651"/>
                    <a:pt x="5590" y="2485"/>
                    <a:pt x="5633" y="2287"/>
                  </a:cubicBezTo>
                  <a:cubicBezTo>
                    <a:pt x="5647" y="2218"/>
                    <a:pt x="5593" y="2165"/>
                    <a:pt x="5535" y="2165"/>
                  </a:cubicBezTo>
                  <a:cubicBezTo>
                    <a:pt x="5513" y="2165"/>
                    <a:pt x="5489" y="2173"/>
                    <a:pt x="5469" y="2192"/>
                  </a:cubicBezTo>
                  <a:cubicBezTo>
                    <a:pt x="5343" y="2312"/>
                    <a:pt x="5208" y="2393"/>
                    <a:pt x="5099" y="2533"/>
                  </a:cubicBezTo>
                  <a:cubicBezTo>
                    <a:pt x="4970" y="2700"/>
                    <a:pt x="4832" y="2858"/>
                    <a:pt x="4694" y="3010"/>
                  </a:cubicBezTo>
                  <a:cubicBezTo>
                    <a:pt x="4436" y="3297"/>
                    <a:pt x="4149" y="3553"/>
                    <a:pt x="3833" y="3774"/>
                  </a:cubicBezTo>
                  <a:cubicBezTo>
                    <a:pt x="3161" y="4230"/>
                    <a:pt x="2440" y="4474"/>
                    <a:pt x="1654" y="4629"/>
                  </a:cubicBezTo>
                  <a:cubicBezTo>
                    <a:pt x="1569" y="4650"/>
                    <a:pt x="1484" y="4666"/>
                    <a:pt x="1399" y="4671"/>
                  </a:cubicBezTo>
                  <a:lnTo>
                    <a:pt x="1399" y="4671"/>
                  </a:lnTo>
                  <a:cubicBezTo>
                    <a:pt x="1396" y="4667"/>
                    <a:pt x="1393" y="4663"/>
                    <a:pt x="1390" y="4658"/>
                  </a:cubicBezTo>
                  <a:cubicBezTo>
                    <a:pt x="1375" y="4629"/>
                    <a:pt x="1364" y="4601"/>
                    <a:pt x="1355" y="4569"/>
                  </a:cubicBezTo>
                  <a:cubicBezTo>
                    <a:pt x="1272" y="4365"/>
                    <a:pt x="1212" y="4144"/>
                    <a:pt x="1148" y="3934"/>
                  </a:cubicBezTo>
                  <a:cubicBezTo>
                    <a:pt x="999" y="3452"/>
                    <a:pt x="841" y="2967"/>
                    <a:pt x="804" y="2462"/>
                  </a:cubicBezTo>
                  <a:cubicBezTo>
                    <a:pt x="749" y="1695"/>
                    <a:pt x="896" y="756"/>
                    <a:pt x="1550" y="251"/>
                  </a:cubicBezTo>
                  <a:cubicBezTo>
                    <a:pt x="1661" y="167"/>
                    <a:pt x="1601" y="1"/>
                    <a:pt x="1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5"/>
            <p:cNvSpPr/>
            <p:nvPr/>
          </p:nvSpPr>
          <p:spPr>
            <a:xfrm>
              <a:off x="3808883" y="1635691"/>
              <a:ext cx="208119" cy="179704"/>
            </a:xfrm>
            <a:custGeom>
              <a:avLst/>
              <a:gdLst/>
              <a:ahLst/>
              <a:cxnLst/>
              <a:rect l="l" t="t" r="r" b="b"/>
              <a:pathLst>
                <a:path w="14055" h="12136" extrusionOk="0">
                  <a:moveTo>
                    <a:pt x="7259" y="0"/>
                  </a:moveTo>
                  <a:cubicBezTo>
                    <a:pt x="7250" y="0"/>
                    <a:pt x="7241" y="2"/>
                    <a:pt x="7233" y="7"/>
                  </a:cubicBezTo>
                  <a:cubicBezTo>
                    <a:pt x="6380" y="504"/>
                    <a:pt x="5671" y="1207"/>
                    <a:pt x="5008" y="1934"/>
                  </a:cubicBezTo>
                  <a:cubicBezTo>
                    <a:pt x="4322" y="2680"/>
                    <a:pt x="3679" y="3467"/>
                    <a:pt x="3081" y="4291"/>
                  </a:cubicBezTo>
                  <a:cubicBezTo>
                    <a:pt x="1916" y="5919"/>
                    <a:pt x="1046" y="7782"/>
                    <a:pt x="417" y="9680"/>
                  </a:cubicBezTo>
                  <a:cubicBezTo>
                    <a:pt x="262" y="10139"/>
                    <a:pt x="1" y="10710"/>
                    <a:pt x="133" y="11201"/>
                  </a:cubicBezTo>
                  <a:cubicBezTo>
                    <a:pt x="251" y="11632"/>
                    <a:pt x="624" y="11887"/>
                    <a:pt x="1034" y="12002"/>
                  </a:cubicBezTo>
                  <a:cubicBezTo>
                    <a:pt x="1505" y="12134"/>
                    <a:pt x="2025" y="12126"/>
                    <a:pt x="2510" y="12134"/>
                  </a:cubicBezTo>
                  <a:cubicBezTo>
                    <a:pt x="2589" y="12135"/>
                    <a:pt x="2668" y="12136"/>
                    <a:pt x="2746" y="12136"/>
                  </a:cubicBezTo>
                  <a:cubicBezTo>
                    <a:pt x="3274" y="12136"/>
                    <a:pt x="3803" y="12112"/>
                    <a:pt x="4327" y="12077"/>
                  </a:cubicBezTo>
                  <a:cubicBezTo>
                    <a:pt x="4853" y="12039"/>
                    <a:pt x="5410" y="12019"/>
                    <a:pt x="5909" y="11847"/>
                  </a:cubicBezTo>
                  <a:cubicBezTo>
                    <a:pt x="6400" y="11683"/>
                    <a:pt x="6770" y="11362"/>
                    <a:pt x="7095" y="10969"/>
                  </a:cubicBezTo>
                  <a:cubicBezTo>
                    <a:pt x="7408" y="10581"/>
                    <a:pt x="7669" y="10159"/>
                    <a:pt x="7956" y="9751"/>
                  </a:cubicBezTo>
                  <a:cubicBezTo>
                    <a:pt x="8263" y="9315"/>
                    <a:pt x="8582" y="8887"/>
                    <a:pt x="8918" y="8471"/>
                  </a:cubicBezTo>
                  <a:cubicBezTo>
                    <a:pt x="9656" y="7555"/>
                    <a:pt x="10451" y="6688"/>
                    <a:pt x="11298" y="5870"/>
                  </a:cubicBezTo>
                  <a:cubicBezTo>
                    <a:pt x="11734" y="5451"/>
                    <a:pt x="12185" y="5054"/>
                    <a:pt x="12639" y="4655"/>
                  </a:cubicBezTo>
                  <a:cubicBezTo>
                    <a:pt x="13092" y="4259"/>
                    <a:pt x="13511" y="3837"/>
                    <a:pt x="13956" y="3432"/>
                  </a:cubicBezTo>
                  <a:cubicBezTo>
                    <a:pt x="14054" y="3346"/>
                    <a:pt x="13965" y="3197"/>
                    <a:pt x="13857" y="3197"/>
                  </a:cubicBezTo>
                  <a:cubicBezTo>
                    <a:pt x="13835" y="3197"/>
                    <a:pt x="13812" y="3203"/>
                    <a:pt x="13790" y="3217"/>
                  </a:cubicBezTo>
                  <a:cubicBezTo>
                    <a:pt x="13371" y="3473"/>
                    <a:pt x="12954" y="3711"/>
                    <a:pt x="12567" y="4009"/>
                  </a:cubicBezTo>
                  <a:cubicBezTo>
                    <a:pt x="12171" y="4317"/>
                    <a:pt x="11797" y="4644"/>
                    <a:pt x="11430" y="4980"/>
                  </a:cubicBezTo>
                  <a:cubicBezTo>
                    <a:pt x="10695" y="5652"/>
                    <a:pt x="10000" y="6364"/>
                    <a:pt x="9343" y="7110"/>
                  </a:cubicBezTo>
                  <a:cubicBezTo>
                    <a:pt x="8688" y="7854"/>
                    <a:pt x="8074" y="8632"/>
                    <a:pt x="7494" y="9430"/>
                  </a:cubicBezTo>
                  <a:cubicBezTo>
                    <a:pt x="6957" y="10176"/>
                    <a:pt x="6492" y="11066"/>
                    <a:pt x="5525" y="11296"/>
                  </a:cubicBezTo>
                  <a:cubicBezTo>
                    <a:pt x="5011" y="11416"/>
                    <a:pt x="4454" y="11437"/>
                    <a:pt x="3925" y="11451"/>
                  </a:cubicBezTo>
                  <a:cubicBezTo>
                    <a:pt x="3772" y="11455"/>
                    <a:pt x="3617" y="11457"/>
                    <a:pt x="3463" y="11457"/>
                  </a:cubicBezTo>
                  <a:cubicBezTo>
                    <a:pt x="3062" y="11457"/>
                    <a:pt x="2660" y="11443"/>
                    <a:pt x="2260" y="11416"/>
                  </a:cubicBezTo>
                  <a:cubicBezTo>
                    <a:pt x="1890" y="11393"/>
                    <a:pt x="1382" y="11414"/>
                    <a:pt x="1063" y="11178"/>
                  </a:cubicBezTo>
                  <a:cubicBezTo>
                    <a:pt x="759" y="10954"/>
                    <a:pt x="1020" y="10472"/>
                    <a:pt x="1112" y="10185"/>
                  </a:cubicBezTo>
                  <a:cubicBezTo>
                    <a:pt x="1686" y="8373"/>
                    <a:pt x="2527" y="6708"/>
                    <a:pt x="3483" y="5072"/>
                  </a:cubicBezTo>
                  <a:cubicBezTo>
                    <a:pt x="4017" y="4159"/>
                    <a:pt x="4609" y="3266"/>
                    <a:pt x="5283" y="2448"/>
                  </a:cubicBezTo>
                  <a:cubicBezTo>
                    <a:pt x="5944" y="1647"/>
                    <a:pt x="6679" y="909"/>
                    <a:pt x="7313" y="88"/>
                  </a:cubicBezTo>
                  <a:cubicBezTo>
                    <a:pt x="7341" y="48"/>
                    <a:pt x="7300" y="0"/>
                    <a:pt x="7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5"/>
            <p:cNvSpPr/>
            <p:nvPr/>
          </p:nvSpPr>
          <p:spPr>
            <a:xfrm>
              <a:off x="3904017" y="1745276"/>
              <a:ext cx="121347" cy="80819"/>
            </a:xfrm>
            <a:custGeom>
              <a:avLst/>
              <a:gdLst/>
              <a:ahLst/>
              <a:cxnLst/>
              <a:rect l="l" t="t" r="r" b="b"/>
              <a:pathLst>
                <a:path w="8195" h="5458" extrusionOk="0">
                  <a:moveTo>
                    <a:pt x="8010" y="1"/>
                  </a:moveTo>
                  <a:cubicBezTo>
                    <a:pt x="7990" y="1"/>
                    <a:pt x="7969" y="5"/>
                    <a:pt x="7950" y="16"/>
                  </a:cubicBezTo>
                  <a:cubicBezTo>
                    <a:pt x="7055" y="513"/>
                    <a:pt x="6317" y="1282"/>
                    <a:pt x="5562" y="1960"/>
                  </a:cubicBezTo>
                  <a:cubicBezTo>
                    <a:pt x="4804" y="2640"/>
                    <a:pt x="4063" y="3349"/>
                    <a:pt x="3265" y="3972"/>
                  </a:cubicBezTo>
                  <a:cubicBezTo>
                    <a:pt x="2819" y="4320"/>
                    <a:pt x="2238" y="4691"/>
                    <a:pt x="1651" y="4691"/>
                  </a:cubicBezTo>
                  <a:cubicBezTo>
                    <a:pt x="1482" y="4691"/>
                    <a:pt x="1313" y="4660"/>
                    <a:pt x="1146" y="4590"/>
                  </a:cubicBezTo>
                  <a:cubicBezTo>
                    <a:pt x="805" y="4446"/>
                    <a:pt x="727" y="4168"/>
                    <a:pt x="822" y="3826"/>
                  </a:cubicBezTo>
                  <a:cubicBezTo>
                    <a:pt x="957" y="3344"/>
                    <a:pt x="1135" y="2856"/>
                    <a:pt x="1388" y="2425"/>
                  </a:cubicBezTo>
                  <a:cubicBezTo>
                    <a:pt x="1428" y="2356"/>
                    <a:pt x="1364" y="2275"/>
                    <a:pt x="1297" y="2275"/>
                  </a:cubicBezTo>
                  <a:cubicBezTo>
                    <a:pt x="1274" y="2275"/>
                    <a:pt x="1252" y="2285"/>
                    <a:pt x="1233" y="2307"/>
                  </a:cubicBezTo>
                  <a:lnTo>
                    <a:pt x="1227" y="2307"/>
                  </a:lnTo>
                  <a:cubicBezTo>
                    <a:pt x="954" y="2635"/>
                    <a:pt x="667" y="2953"/>
                    <a:pt x="437" y="3315"/>
                  </a:cubicBezTo>
                  <a:cubicBezTo>
                    <a:pt x="222" y="3654"/>
                    <a:pt x="1" y="4056"/>
                    <a:pt x="73" y="4472"/>
                  </a:cubicBezTo>
                  <a:cubicBezTo>
                    <a:pt x="184" y="5102"/>
                    <a:pt x="855" y="5458"/>
                    <a:pt x="1459" y="5458"/>
                  </a:cubicBezTo>
                  <a:cubicBezTo>
                    <a:pt x="1524" y="5458"/>
                    <a:pt x="1589" y="5454"/>
                    <a:pt x="1652" y="5445"/>
                  </a:cubicBezTo>
                  <a:cubicBezTo>
                    <a:pt x="2458" y="5336"/>
                    <a:pt x="3125" y="4897"/>
                    <a:pt x="3727" y="4371"/>
                  </a:cubicBezTo>
                  <a:cubicBezTo>
                    <a:pt x="4431" y="3763"/>
                    <a:pt x="5103" y="3117"/>
                    <a:pt x="5797" y="2494"/>
                  </a:cubicBezTo>
                  <a:cubicBezTo>
                    <a:pt x="6601" y="1770"/>
                    <a:pt x="7500" y="1084"/>
                    <a:pt x="8128" y="197"/>
                  </a:cubicBezTo>
                  <a:cubicBezTo>
                    <a:pt x="8195" y="103"/>
                    <a:pt x="8104" y="1"/>
                    <a:pt x="8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5"/>
            <p:cNvSpPr/>
            <p:nvPr/>
          </p:nvSpPr>
          <p:spPr>
            <a:xfrm>
              <a:off x="3940916" y="1743958"/>
              <a:ext cx="226244" cy="113470"/>
            </a:xfrm>
            <a:custGeom>
              <a:avLst/>
              <a:gdLst/>
              <a:ahLst/>
              <a:cxnLst/>
              <a:rect l="l" t="t" r="r" b="b"/>
              <a:pathLst>
                <a:path w="15279" h="7663" extrusionOk="0">
                  <a:moveTo>
                    <a:pt x="15143" y="1"/>
                  </a:moveTo>
                  <a:cubicBezTo>
                    <a:pt x="15134" y="1"/>
                    <a:pt x="15124" y="2"/>
                    <a:pt x="15113" y="5"/>
                  </a:cubicBezTo>
                  <a:cubicBezTo>
                    <a:pt x="12659" y="412"/>
                    <a:pt x="10862" y="2138"/>
                    <a:pt x="9013" y="3665"/>
                  </a:cubicBezTo>
                  <a:cubicBezTo>
                    <a:pt x="8062" y="4449"/>
                    <a:pt x="7069" y="5198"/>
                    <a:pt x="5941" y="5709"/>
                  </a:cubicBezTo>
                  <a:cubicBezTo>
                    <a:pt x="5232" y="6028"/>
                    <a:pt x="4474" y="6240"/>
                    <a:pt x="3727" y="6450"/>
                  </a:cubicBezTo>
                  <a:cubicBezTo>
                    <a:pt x="3124" y="6619"/>
                    <a:pt x="2487" y="6855"/>
                    <a:pt x="1856" y="6860"/>
                  </a:cubicBezTo>
                  <a:cubicBezTo>
                    <a:pt x="1853" y="6860"/>
                    <a:pt x="1851" y="6860"/>
                    <a:pt x="1849" y="6860"/>
                  </a:cubicBezTo>
                  <a:cubicBezTo>
                    <a:pt x="1212" y="6860"/>
                    <a:pt x="753" y="6459"/>
                    <a:pt x="750" y="5801"/>
                  </a:cubicBezTo>
                  <a:cubicBezTo>
                    <a:pt x="747" y="5029"/>
                    <a:pt x="1324" y="4323"/>
                    <a:pt x="1853" y="3817"/>
                  </a:cubicBezTo>
                  <a:cubicBezTo>
                    <a:pt x="1918" y="3754"/>
                    <a:pt x="1856" y="3666"/>
                    <a:pt x="1783" y="3666"/>
                  </a:cubicBezTo>
                  <a:cubicBezTo>
                    <a:pt x="1763" y="3666"/>
                    <a:pt x="1743" y="3673"/>
                    <a:pt x="1723" y="3688"/>
                  </a:cubicBezTo>
                  <a:cubicBezTo>
                    <a:pt x="1181" y="4147"/>
                    <a:pt x="526" y="4558"/>
                    <a:pt x="254" y="5250"/>
                  </a:cubicBezTo>
                  <a:cubicBezTo>
                    <a:pt x="15" y="5853"/>
                    <a:pt x="1" y="6591"/>
                    <a:pt x="446" y="7107"/>
                  </a:cubicBezTo>
                  <a:cubicBezTo>
                    <a:pt x="801" y="7521"/>
                    <a:pt x="1337" y="7662"/>
                    <a:pt x="1864" y="7662"/>
                  </a:cubicBezTo>
                  <a:cubicBezTo>
                    <a:pt x="2010" y="7662"/>
                    <a:pt x="2154" y="7651"/>
                    <a:pt x="2295" y="7633"/>
                  </a:cubicBezTo>
                  <a:cubicBezTo>
                    <a:pt x="3044" y="7535"/>
                    <a:pt x="3779" y="7277"/>
                    <a:pt x="4491" y="7030"/>
                  </a:cubicBezTo>
                  <a:cubicBezTo>
                    <a:pt x="5875" y="6550"/>
                    <a:pt x="7158" y="5904"/>
                    <a:pt x="8338" y="5032"/>
                  </a:cubicBezTo>
                  <a:cubicBezTo>
                    <a:pt x="9406" y="4236"/>
                    <a:pt x="10388" y="3335"/>
                    <a:pt x="11424" y="2500"/>
                  </a:cubicBezTo>
                  <a:cubicBezTo>
                    <a:pt x="12558" y="1584"/>
                    <a:pt x="13781" y="679"/>
                    <a:pt x="15165" y="189"/>
                  </a:cubicBezTo>
                  <a:cubicBezTo>
                    <a:pt x="15278" y="160"/>
                    <a:pt x="15244" y="1"/>
                    <a:pt x="15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5"/>
            <p:cNvSpPr/>
            <p:nvPr/>
          </p:nvSpPr>
          <p:spPr>
            <a:xfrm>
              <a:off x="4069084" y="1786128"/>
              <a:ext cx="89630" cy="87794"/>
            </a:xfrm>
            <a:custGeom>
              <a:avLst/>
              <a:gdLst/>
              <a:ahLst/>
              <a:cxnLst/>
              <a:rect l="l" t="t" r="r" b="b"/>
              <a:pathLst>
                <a:path w="6053" h="5929" extrusionOk="0">
                  <a:moveTo>
                    <a:pt x="1808" y="1"/>
                  </a:moveTo>
                  <a:cubicBezTo>
                    <a:pt x="1793" y="1"/>
                    <a:pt x="1777" y="5"/>
                    <a:pt x="1761" y="13"/>
                  </a:cubicBezTo>
                  <a:lnTo>
                    <a:pt x="1761" y="16"/>
                  </a:lnTo>
                  <a:cubicBezTo>
                    <a:pt x="1115" y="355"/>
                    <a:pt x="612" y="872"/>
                    <a:pt x="337" y="1558"/>
                  </a:cubicBezTo>
                  <a:cubicBezTo>
                    <a:pt x="1" y="2402"/>
                    <a:pt x="47" y="3387"/>
                    <a:pt x="144" y="4271"/>
                  </a:cubicBezTo>
                  <a:cubicBezTo>
                    <a:pt x="187" y="4650"/>
                    <a:pt x="207" y="5057"/>
                    <a:pt x="428" y="5382"/>
                  </a:cubicBezTo>
                  <a:cubicBezTo>
                    <a:pt x="664" y="5735"/>
                    <a:pt x="1054" y="5861"/>
                    <a:pt x="1459" y="5899"/>
                  </a:cubicBezTo>
                  <a:cubicBezTo>
                    <a:pt x="1690" y="5919"/>
                    <a:pt x="1922" y="5929"/>
                    <a:pt x="2155" y="5929"/>
                  </a:cubicBezTo>
                  <a:cubicBezTo>
                    <a:pt x="2867" y="5929"/>
                    <a:pt x="3583" y="5840"/>
                    <a:pt x="4275" y="5703"/>
                  </a:cubicBezTo>
                  <a:cubicBezTo>
                    <a:pt x="4735" y="5614"/>
                    <a:pt x="5300" y="5560"/>
                    <a:pt x="5711" y="5322"/>
                  </a:cubicBezTo>
                  <a:cubicBezTo>
                    <a:pt x="5883" y="5224"/>
                    <a:pt x="6018" y="5063"/>
                    <a:pt x="6041" y="4862"/>
                  </a:cubicBezTo>
                  <a:cubicBezTo>
                    <a:pt x="6052" y="4770"/>
                    <a:pt x="6041" y="4676"/>
                    <a:pt x="6007" y="4590"/>
                  </a:cubicBezTo>
                  <a:cubicBezTo>
                    <a:pt x="5998" y="4561"/>
                    <a:pt x="5984" y="4532"/>
                    <a:pt x="5964" y="4509"/>
                  </a:cubicBezTo>
                  <a:cubicBezTo>
                    <a:pt x="5946" y="4489"/>
                    <a:pt x="5935" y="4474"/>
                    <a:pt x="5928" y="4463"/>
                  </a:cubicBezTo>
                  <a:lnTo>
                    <a:pt x="5928" y="4463"/>
                  </a:lnTo>
                  <a:cubicBezTo>
                    <a:pt x="5949" y="4420"/>
                    <a:pt x="5947" y="4363"/>
                    <a:pt x="5895" y="4340"/>
                  </a:cubicBezTo>
                  <a:cubicBezTo>
                    <a:pt x="5856" y="4323"/>
                    <a:pt x="5821" y="4315"/>
                    <a:pt x="5788" y="4315"/>
                  </a:cubicBezTo>
                  <a:cubicBezTo>
                    <a:pt x="5740" y="4315"/>
                    <a:pt x="5695" y="4332"/>
                    <a:pt x="5645" y="4366"/>
                  </a:cubicBezTo>
                  <a:cubicBezTo>
                    <a:pt x="5587" y="4403"/>
                    <a:pt x="5539" y="4452"/>
                    <a:pt x="5504" y="4509"/>
                  </a:cubicBezTo>
                  <a:cubicBezTo>
                    <a:pt x="5461" y="4572"/>
                    <a:pt x="5461" y="4679"/>
                    <a:pt x="5418" y="4733"/>
                  </a:cubicBezTo>
                  <a:cubicBezTo>
                    <a:pt x="5346" y="4825"/>
                    <a:pt x="5033" y="4848"/>
                    <a:pt x="4933" y="4868"/>
                  </a:cubicBezTo>
                  <a:cubicBezTo>
                    <a:pt x="4666" y="4925"/>
                    <a:pt x="4402" y="4971"/>
                    <a:pt x="4132" y="5003"/>
                  </a:cubicBezTo>
                  <a:cubicBezTo>
                    <a:pt x="3632" y="5060"/>
                    <a:pt x="3130" y="5089"/>
                    <a:pt x="2628" y="5098"/>
                  </a:cubicBezTo>
                  <a:cubicBezTo>
                    <a:pt x="2481" y="5101"/>
                    <a:pt x="2334" y="5103"/>
                    <a:pt x="2186" y="5103"/>
                  </a:cubicBezTo>
                  <a:cubicBezTo>
                    <a:pt x="2064" y="5103"/>
                    <a:pt x="1943" y="5102"/>
                    <a:pt x="1821" y="5098"/>
                  </a:cubicBezTo>
                  <a:cubicBezTo>
                    <a:pt x="1640" y="5092"/>
                    <a:pt x="1405" y="5109"/>
                    <a:pt x="1235" y="5026"/>
                  </a:cubicBezTo>
                  <a:cubicBezTo>
                    <a:pt x="914" y="4874"/>
                    <a:pt x="948" y="4259"/>
                    <a:pt x="916" y="3967"/>
                  </a:cubicBezTo>
                  <a:cubicBezTo>
                    <a:pt x="862" y="3464"/>
                    <a:pt x="799" y="2962"/>
                    <a:pt x="822" y="2454"/>
                  </a:cubicBezTo>
                  <a:cubicBezTo>
                    <a:pt x="859" y="1638"/>
                    <a:pt x="1112" y="625"/>
                    <a:pt x="1858" y="177"/>
                  </a:cubicBezTo>
                  <a:cubicBezTo>
                    <a:pt x="1946" y="123"/>
                    <a:pt x="1893" y="1"/>
                    <a:pt x="1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5"/>
            <p:cNvSpPr/>
            <p:nvPr/>
          </p:nvSpPr>
          <p:spPr>
            <a:xfrm>
              <a:off x="4146628" y="1769426"/>
              <a:ext cx="178608" cy="128277"/>
            </a:xfrm>
            <a:custGeom>
              <a:avLst/>
              <a:gdLst/>
              <a:ahLst/>
              <a:cxnLst/>
              <a:rect l="l" t="t" r="r" b="b"/>
              <a:pathLst>
                <a:path w="12062" h="8663" extrusionOk="0">
                  <a:moveTo>
                    <a:pt x="4440" y="0"/>
                  </a:moveTo>
                  <a:cubicBezTo>
                    <a:pt x="4421" y="0"/>
                    <a:pt x="4400" y="8"/>
                    <a:pt x="4381" y="25"/>
                  </a:cubicBezTo>
                  <a:lnTo>
                    <a:pt x="4381" y="22"/>
                  </a:lnTo>
                  <a:cubicBezTo>
                    <a:pt x="3345" y="958"/>
                    <a:pt x="2400" y="1919"/>
                    <a:pt x="1657" y="3111"/>
                  </a:cubicBezTo>
                  <a:cubicBezTo>
                    <a:pt x="1292" y="3699"/>
                    <a:pt x="950" y="4319"/>
                    <a:pt x="686" y="4960"/>
                  </a:cubicBezTo>
                  <a:cubicBezTo>
                    <a:pt x="431" y="5571"/>
                    <a:pt x="155" y="6229"/>
                    <a:pt x="78" y="6892"/>
                  </a:cubicBezTo>
                  <a:cubicBezTo>
                    <a:pt x="0" y="7538"/>
                    <a:pt x="284" y="8149"/>
                    <a:pt x="882" y="8436"/>
                  </a:cubicBezTo>
                  <a:cubicBezTo>
                    <a:pt x="1258" y="8617"/>
                    <a:pt x="1673" y="8663"/>
                    <a:pt x="2087" y="8663"/>
                  </a:cubicBezTo>
                  <a:cubicBezTo>
                    <a:pt x="2257" y="8663"/>
                    <a:pt x="2428" y="8655"/>
                    <a:pt x="2595" y="8646"/>
                  </a:cubicBezTo>
                  <a:cubicBezTo>
                    <a:pt x="4232" y="8557"/>
                    <a:pt x="5868" y="8491"/>
                    <a:pt x="7508" y="8410"/>
                  </a:cubicBezTo>
                  <a:cubicBezTo>
                    <a:pt x="8366" y="8370"/>
                    <a:pt x="9299" y="8425"/>
                    <a:pt x="10109" y="8106"/>
                  </a:cubicBezTo>
                  <a:cubicBezTo>
                    <a:pt x="10467" y="7971"/>
                    <a:pt x="10803" y="7787"/>
                    <a:pt x="11108" y="7558"/>
                  </a:cubicBezTo>
                  <a:cubicBezTo>
                    <a:pt x="11432" y="7308"/>
                    <a:pt x="11699" y="6995"/>
                    <a:pt x="11983" y="6702"/>
                  </a:cubicBezTo>
                  <a:cubicBezTo>
                    <a:pt x="12062" y="6624"/>
                    <a:pt x="11991" y="6491"/>
                    <a:pt x="11897" y="6491"/>
                  </a:cubicBezTo>
                  <a:cubicBezTo>
                    <a:pt x="11878" y="6491"/>
                    <a:pt x="11857" y="6496"/>
                    <a:pt x="11837" y="6510"/>
                  </a:cubicBezTo>
                  <a:cubicBezTo>
                    <a:pt x="11300" y="6860"/>
                    <a:pt x="10714" y="7225"/>
                    <a:pt x="10111" y="7446"/>
                  </a:cubicBezTo>
                  <a:cubicBezTo>
                    <a:pt x="9500" y="7670"/>
                    <a:pt x="8774" y="7641"/>
                    <a:pt x="8133" y="7667"/>
                  </a:cubicBezTo>
                  <a:cubicBezTo>
                    <a:pt x="6635" y="7727"/>
                    <a:pt x="5139" y="7810"/>
                    <a:pt x="3640" y="7859"/>
                  </a:cubicBezTo>
                  <a:cubicBezTo>
                    <a:pt x="3247" y="7872"/>
                    <a:pt x="2833" y="7914"/>
                    <a:pt x="2426" y="7914"/>
                  </a:cubicBezTo>
                  <a:cubicBezTo>
                    <a:pt x="2203" y="7914"/>
                    <a:pt x="1983" y="7902"/>
                    <a:pt x="1769" y="7865"/>
                  </a:cubicBezTo>
                  <a:cubicBezTo>
                    <a:pt x="1349" y="7793"/>
                    <a:pt x="899" y="7644"/>
                    <a:pt x="876" y="7153"/>
                  </a:cubicBezTo>
                  <a:cubicBezTo>
                    <a:pt x="861" y="6843"/>
                    <a:pt x="982" y="6521"/>
                    <a:pt x="1074" y="6231"/>
                  </a:cubicBezTo>
                  <a:cubicBezTo>
                    <a:pt x="1169" y="5927"/>
                    <a:pt x="1272" y="5629"/>
                    <a:pt x="1387" y="5333"/>
                  </a:cubicBezTo>
                  <a:cubicBezTo>
                    <a:pt x="1605" y="4770"/>
                    <a:pt x="1832" y="4216"/>
                    <a:pt x="2110" y="3676"/>
                  </a:cubicBezTo>
                  <a:cubicBezTo>
                    <a:pt x="2750" y="2430"/>
                    <a:pt x="3528" y="1156"/>
                    <a:pt x="4505" y="145"/>
                  </a:cubicBezTo>
                  <a:cubicBezTo>
                    <a:pt x="4562" y="83"/>
                    <a:pt x="4507" y="0"/>
                    <a:pt x="4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5"/>
            <p:cNvSpPr/>
            <p:nvPr/>
          </p:nvSpPr>
          <p:spPr>
            <a:xfrm>
              <a:off x="4378119" y="2292773"/>
              <a:ext cx="199694" cy="209630"/>
            </a:xfrm>
            <a:custGeom>
              <a:avLst/>
              <a:gdLst/>
              <a:ahLst/>
              <a:cxnLst/>
              <a:rect l="l" t="t" r="r" b="b"/>
              <a:pathLst>
                <a:path w="13486" h="14157" extrusionOk="0">
                  <a:moveTo>
                    <a:pt x="3436" y="1"/>
                  </a:moveTo>
                  <a:cubicBezTo>
                    <a:pt x="3052" y="1"/>
                    <a:pt x="2970" y="686"/>
                    <a:pt x="3377" y="747"/>
                  </a:cubicBezTo>
                  <a:cubicBezTo>
                    <a:pt x="4772" y="945"/>
                    <a:pt x="6165" y="1151"/>
                    <a:pt x="7500" y="1628"/>
                  </a:cubicBezTo>
                  <a:cubicBezTo>
                    <a:pt x="8858" y="2113"/>
                    <a:pt x="10089" y="2983"/>
                    <a:pt x="11318" y="3727"/>
                  </a:cubicBezTo>
                  <a:cubicBezTo>
                    <a:pt x="11872" y="4060"/>
                    <a:pt x="12558" y="4361"/>
                    <a:pt x="12751" y="5036"/>
                  </a:cubicBezTo>
                  <a:cubicBezTo>
                    <a:pt x="12917" y="5624"/>
                    <a:pt x="12794" y="6308"/>
                    <a:pt x="12705" y="6902"/>
                  </a:cubicBezTo>
                  <a:cubicBezTo>
                    <a:pt x="12613" y="7519"/>
                    <a:pt x="12484" y="8174"/>
                    <a:pt x="12056" y="8653"/>
                  </a:cubicBezTo>
                  <a:cubicBezTo>
                    <a:pt x="11611" y="9150"/>
                    <a:pt x="11054" y="9546"/>
                    <a:pt x="10520" y="9939"/>
                  </a:cubicBezTo>
                  <a:cubicBezTo>
                    <a:pt x="9377" y="10789"/>
                    <a:pt x="8183" y="11570"/>
                    <a:pt x="6946" y="12276"/>
                  </a:cubicBezTo>
                  <a:cubicBezTo>
                    <a:pt x="6326" y="12626"/>
                    <a:pt x="5694" y="12957"/>
                    <a:pt x="5057" y="13275"/>
                  </a:cubicBezTo>
                  <a:cubicBezTo>
                    <a:pt x="4966" y="13322"/>
                    <a:pt x="4762" y="13474"/>
                    <a:pt x="4649" y="13474"/>
                  </a:cubicBezTo>
                  <a:cubicBezTo>
                    <a:pt x="4644" y="13474"/>
                    <a:pt x="4639" y="13474"/>
                    <a:pt x="4635" y="13473"/>
                  </a:cubicBezTo>
                  <a:cubicBezTo>
                    <a:pt x="4616" y="13470"/>
                    <a:pt x="4603" y="13469"/>
                    <a:pt x="4594" y="13469"/>
                  </a:cubicBezTo>
                  <a:cubicBezTo>
                    <a:pt x="4587" y="13469"/>
                    <a:pt x="4582" y="13470"/>
                    <a:pt x="4579" y="13471"/>
                  </a:cubicBezTo>
                  <a:lnTo>
                    <a:pt x="4579" y="13471"/>
                  </a:lnTo>
                  <a:cubicBezTo>
                    <a:pt x="4578" y="13468"/>
                    <a:pt x="4575" y="13463"/>
                    <a:pt x="4569" y="13456"/>
                  </a:cubicBezTo>
                  <a:cubicBezTo>
                    <a:pt x="4540" y="13425"/>
                    <a:pt x="4551" y="13327"/>
                    <a:pt x="4560" y="13290"/>
                  </a:cubicBezTo>
                  <a:cubicBezTo>
                    <a:pt x="4626" y="12980"/>
                    <a:pt x="5037" y="12715"/>
                    <a:pt x="5255" y="12509"/>
                  </a:cubicBezTo>
                  <a:cubicBezTo>
                    <a:pt x="6363" y="11458"/>
                    <a:pt x="7500" y="10436"/>
                    <a:pt x="8608" y="9382"/>
                  </a:cubicBezTo>
                  <a:cubicBezTo>
                    <a:pt x="8863" y="9138"/>
                    <a:pt x="9168" y="8903"/>
                    <a:pt x="9389" y="8624"/>
                  </a:cubicBezTo>
                  <a:cubicBezTo>
                    <a:pt x="9547" y="8421"/>
                    <a:pt x="9630" y="8151"/>
                    <a:pt x="9498" y="7912"/>
                  </a:cubicBezTo>
                  <a:cubicBezTo>
                    <a:pt x="9357" y="7654"/>
                    <a:pt x="9030" y="7482"/>
                    <a:pt x="8795" y="7324"/>
                  </a:cubicBezTo>
                  <a:cubicBezTo>
                    <a:pt x="8496" y="7129"/>
                    <a:pt x="8186" y="6948"/>
                    <a:pt x="7879" y="6764"/>
                  </a:cubicBezTo>
                  <a:cubicBezTo>
                    <a:pt x="6558" y="5986"/>
                    <a:pt x="5272" y="5139"/>
                    <a:pt x="4069" y="4186"/>
                  </a:cubicBezTo>
                  <a:cubicBezTo>
                    <a:pt x="3458" y="3701"/>
                    <a:pt x="2860" y="3196"/>
                    <a:pt x="2275" y="2676"/>
                  </a:cubicBezTo>
                  <a:cubicBezTo>
                    <a:pt x="1689" y="2159"/>
                    <a:pt x="1141" y="1617"/>
                    <a:pt x="443" y="1240"/>
                  </a:cubicBezTo>
                  <a:cubicBezTo>
                    <a:pt x="407" y="1220"/>
                    <a:pt x="368" y="1211"/>
                    <a:pt x="330" y="1211"/>
                  </a:cubicBezTo>
                  <a:cubicBezTo>
                    <a:pt x="159" y="1211"/>
                    <a:pt x="0" y="1397"/>
                    <a:pt x="113" y="1571"/>
                  </a:cubicBezTo>
                  <a:lnTo>
                    <a:pt x="116" y="1571"/>
                  </a:lnTo>
                  <a:cubicBezTo>
                    <a:pt x="320" y="1878"/>
                    <a:pt x="529" y="2176"/>
                    <a:pt x="802" y="2426"/>
                  </a:cubicBezTo>
                  <a:cubicBezTo>
                    <a:pt x="1075" y="2679"/>
                    <a:pt x="1356" y="2934"/>
                    <a:pt x="1637" y="3184"/>
                  </a:cubicBezTo>
                  <a:cubicBezTo>
                    <a:pt x="2171" y="3664"/>
                    <a:pt x="2717" y="4134"/>
                    <a:pt x="3274" y="4588"/>
                  </a:cubicBezTo>
                  <a:cubicBezTo>
                    <a:pt x="4414" y="5515"/>
                    <a:pt x="5608" y="6388"/>
                    <a:pt x="6937" y="7020"/>
                  </a:cubicBezTo>
                  <a:cubicBezTo>
                    <a:pt x="7612" y="7338"/>
                    <a:pt x="8330" y="7608"/>
                    <a:pt x="8952" y="8022"/>
                  </a:cubicBezTo>
                  <a:cubicBezTo>
                    <a:pt x="9059" y="8090"/>
                    <a:pt x="9153" y="8125"/>
                    <a:pt x="9087" y="8286"/>
                  </a:cubicBezTo>
                  <a:cubicBezTo>
                    <a:pt x="9056" y="8366"/>
                    <a:pt x="8964" y="8438"/>
                    <a:pt x="8901" y="8498"/>
                  </a:cubicBezTo>
                  <a:cubicBezTo>
                    <a:pt x="8752" y="8645"/>
                    <a:pt x="8594" y="8779"/>
                    <a:pt x="8441" y="8920"/>
                  </a:cubicBezTo>
                  <a:cubicBezTo>
                    <a:pt x="8131" y="9199"/>
                    <a:pt x="7821" y="9477"/>
                    <a:pt x="7514" y="9761"/>
                  </a:cubicBezTo>
                  <a:lnTo>
                    <a:pt x="5757" y="11395"/>
                  </a:lnTo>
                  <a:cubicBezTo>
                    <a:pt x="5479" y="11653"/>
                    <a:pt x="5194" y="11912"/>
                    <a:pt x="4913" y="12167"/>
                  </a:cubicBezTo>
                  <a:cubicBezTo>
                    <a:pt x="4629" y="12426"/>
                    <a:pt x="4270" y="12667"/>
                    <a:pt x="4043" y="12985"/>
                  </a:cubicBezTo>
                  <a:cubicBezTo>
                    <a:pt x="3716" y="13445"/>
                    <a:pt x="3977" y="14156"/>
                    <a:pt x="4533" y="14156"/>
                  </a:cubicBezTo>
                  <a:cubicBezTo>
                    <a:pt x="4596" y="14156"/>
                    <a:pt x="4662" y="14147"/>
                    <a:pt x="4732" y="14128"/>
                  </a:cubicBezTo>
                  <a:cubicBezTo>
                    <a:pt x="5042" y="14042"/>
                    <a:pt x="5352" y="13832"/>
                    <a:pt x="5634" y="13686"/>
                  </a:cubicBezTo>
                  <a:cubicBezTo>
                    <a:pt x="5978" y="13508"/>
                    <a:pt x="6323" y="13324"/>
                    <a:pt x="6662" y="13135"/>
                  </a:cubicBezTo>
                  <a:cubicBezTo>
                    <a:pt x="7988" y="12400"/>
                    <a:pt x="9291" y="11610"/>
                    <a:pt x="10557" y="10766"/>
                  </a:cubicBezTo>
                  <a:cubicBezTo>
                    <a:pt x="11163" y="10361"/>
                    <a:pt x="11786" y="9962"/>
                    <a:pt x="12346" y="9494"/>
                  </a:cubicBezTo>
                  <a:cubicBezTo>
                    <a:pt x="12880" y="9046"/>
                    <a:pt x="13236" y="8409"/>
                    <a:pt x="13362" y="7723"/>
                  </a:cubicBezTo>
                  <a:cubicBezTo>
                    <a:pt x="13486" y="7077"/>
                    <a:pt x="13468" y="6356"/>
                    <a:pt x="13411" y="5702"/>
                  </a:cubicBezTo>
                  <a:cubicBezTo>
                    <a:pt x="13351" y="5039"/>
                    <a:pt x="13176" y="4410"/>
                    <a:pt x="12653" y="3959"/>
                  </a:cubicBezTo>
                  <a:cubicBezTo>
                    <a:pt x="12360" y="3704"/>
                    <a:pt x="12016" y="3506"/>
                    <a:pt x="11688" y="3296"/>
                  </a:cubicBezTo>
                  <a:lnTo>
                    <a:pt x="10552" y="2573"/>
                  </a:lnTo>
                  <a:cubicBezTo>
                    <a:pt x="9840" y="2119"/>
                    <a:pt x="9136" y="1640"/>
                    <a:pt x="8387" y="1249"/>
                  </a:cubicBezTo>
                  <a:cubicBezTo>
                    <a:pt x="7649" y="862"/>
                    <a:pt x="6862" y="577"/>
                    <a:pt x="6050" y="402"/>
                  </a:cubicBezTo>
                  <a:cubicBezTo>
                    <a:pt x="5203" y="218"/>
                    <a:pt x="4339" y="106"/>
                    <a:pt x="3478" y="3"/>
                  </a:cubicBezTo>
                  <a:cubicBezTo>
                    <a:pt x="3463" y="1"/>
                    <a:pt x="3450" y="1"/>
                    <a:pt x="3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5"/>
            <p:cNvSpPr/>
            <p:nvPr/>
          </p:nvSpPr>
          <p:spPr>
            <a:xfrm>
              <a:off x="4375913" y="2348047"/>
              <a:ext cx="117438" cy="75696"/>
            </a:xfrm>
            <a:custGeom>
              <a:avLst/>
              <a:gdLst/>
              <a:ahLst/>
              <a:cxnLst/>
              <a:rect l="l" t="t" r="r" b="b"/>
              <a:pathLst>
                <a:path w="7931" h="5112" extrusionOk="0">
                  <a:moveTo>
                    <a:pt x="3178" y="0"/>
                  </a:moveTo>
                  <a:cubicBezTo>
                    <a:pt x="3151" y="0"/>
                    <a:pt x="3123" y="15"/>
                    <a:pt x="3110" y="45"/>
                  </a:cubicBezTo>
                  <a:lnTo>
                    <a:pt x="3113" y="45"/>
                  </a:lnTo>
                  <a:cubicBezTo>
                    <a:pt x="2969" y="539"/>
                    <a:pt x="2450" y="780"/>
                    <a:pt x="2065" y="1076"/>
                  </a:cubicBezTo>
                  <a:cubicBezTo>
                    <a:pt x="1614" y="1423"/>
                    <a:pt x="1186" y="1822"/>
                    <a:pt x="839" y="2273"/>
                  </a:cubicBezTo>
                  <a:cubicBezTo>
                    <a:pt x="509" y="2701"/>
                    <a:pt x="182" y="3186"/>
                    <a:pt x="93" y="3732"/>
                  </a:cubicBezTo>
                  <a:cubicBezTo>
                    <a:pt x="1" y="4300"/>
                    <a:pt x="210" y="4699"/>
                    <a:pt x="647" y="5044"/>
                  </a:cubicBezTo>
                  <a:cubicBezTo>
                    <a:pt x="701" y="5088"/>
                    <a:pt x="761" y="5111"/>
                    <a:pt x="822" y="5111"/>
                  </a:cubicBezTo>
                  <a:cubicBezTo>
                    <a:pt x="880" y="5111"/>
                    <a:pt x="938" y="5090"/>
                    <a:pt x="991" y="5044"/>
                  </a:cubicBezTo>
                  <a:cubicBezTo>
                    <a:pt x="1896" y="4245"/>
                    <a:pt x="2863" y="3442"/>
                    <a:pt x="4031" y="3066"/>
                  </a:cubicBezTo>
                  <a:cubicBezTo>
                    <a:pt x="4505" y="2908"/>
                    <a:pt x="5002" y="2827"/>
                    <a:pt x="5501" y="2827"/>
                  </a:cubicBezTo>
                  <a:cubicBezTo>
                    <a:pt x="5610" y="2827"/>
                    <a:pt x="5720" y="2831"/>
                    <a:pt x="5829" y="2839"/>
                  </a:cubicBezTo>
                  <a:cubicBezTo>
                    <a:pt x="6469" y="2888"/>
                    <a:pt x="7032" y="3169"/>
                    <a:pt x="7652" y="3295"/>
                  </a:cubicBezTo>
                  <a:cubicBezTo>
                    <a:pt x="7667" y="3299"/>
                    <a:pt x="7682" y="3301"/>
                    <a:pt x="7697" y="3301"/>
                  </a:cubicBezTo>
                  <a:cubicBezTo>
                    <a:pt x="7841" y="3301"/>
                    <a:pt x="7931" y="3120"/>
                    <a:pt x="7821" y="3005"/>
                  </a:cubicBezTo>
                  <a:cubicBezTo>
                    <a:pt x="7376" y="2517"/>
                    <a:pt x="6641" y="2348"/>
                    <a:pt x="6007" y="2273"/>
                  </a:cubicBezTo>
                  <a:cubicBezTo>
                    <a:pt x="5824" y="2250"/>
                    <a:pt x="5641" y="2239"/>
                    <a:pt x="5458" y="2239"/>
                  </a:cubicBezTo>
                  <a:cubicBezTo>
                    <a:pt x="4950" y="2239"/>
                    <a:pt x="4444" y="2326"/>
                    <a:pt x="3963" y="2497"/>
                  </a:cubicBezTo>
                  <a:cubicBezTo>
                    <a:pt x="2801" y="2925"/>
                    <a:pt x="1836" y="3717"/>
                    <a:pt x="891" y="4496"/>
                  </a:cubicBezTo>
                  <a:lnTo>
                    <a:pt x="891" y="4496"/>
                  </a:lnTo>
                  <a:cubicBezTo>
                    <a:pt x="863" y="4367"/>
                    <a:pt x="872" y="4221"/>
                    <a:pt x="874" y="4105"/>
                  </a:cubicBezTo>
                  <a:cubicBezTo>
                    <a:pt x="876" y="3884"/>
                    <a:pt x="928" y="3666"/>
                    <a:pt x="1026" y="3470"/>
                  </a:cubicBezTo>
                  <a:cubicBezTo>
                    <a:pt x="1250" y="3008"/>
                    <a:pt x="1583" y="2577"/>
                    <a:pt x="1893" y="2173"/>
                  </a:cubicBezTo>
                  <a:cubicBezTo>
                    <a:pt x="2197" y="1779"/>
                    <a:pt x="2570" y="1461"/>
                    <a:pt x="2895" y="1090"/>
                  </a:cubicBezTo>
                  <a:cubicBezTo>
                    <a:pt x="3136" y="812"/>
                    <a:pt x="3363" y="421"/>
                    <a:pt x="3245" y="45"/>
                  </a:cubicBezTo>
                  <a:cubicBezTo>
                    <a:pt x="3233" y="15"/>
                    <a:pt x="3206" y="0"/>
                    <a:pt x="3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5"/>
            <p:cNvSpPr/>
            <p:nvPr/>
          </p:nvSpPr>
          <p:spPr>
            <a:xfrm>
              <a:off x="4452598" y="2284245"/>
              <a:ext cx="136185" cy="86046"/>
            </a:xfrm>
            <a:custGeom>
              <a:avLst/>
              <a:gdLst/>
              <a:ahLst/>
              <a:cxnLst/>
              <a:rect l="l" t="t" r="r" b="b"/>
              <a:pathLst>
                <a:path w="9197" h="5811" extrusionOk="0">
                  <a:moveTo>
                    <a:pt x="4885" y="0"/>
                  </a:moveTo>
                  <a:cubicBezTo>
                    <a:pt x="4234" y="0"/>
                    <a:pt x="3618" y="196"/>
                    <a:pt x="2987" y="447"/>
                  </a:cubicBezTo>
                  <a:cubicBezTo>
                    <a:pt x="2278" y="731"/>
                    <a:pt x="1510" y="1071"/>
                    <a:pt x="738" y="1071"/>
                  </a:cubicBezTo>
                  <a:cubicBezTo>
                    <a:pt x="534" y="1071"/>
                    <a:pt x="330" y="1047"/>
                    <a:pt x="127" y="993"/>
                  </a:cubicBezTo>
                  <a:cubicBezTo>
                    <a:pt x="120" y="991"/>
                    <a:pt x="113" y="990"/>
                    <a:pt x="106" y="990"/>
                  </a:cubicBezTo>
                  <a:cubicBezTo>
                    <a:pt x="40" y="990"/>
                    <a:pt x="0" y="1073"/>
                    <a:pt x="50" y="1125"/>
                  </a:cubicBezTo>
                  <a:cubicBezTo>
                    <a:pt x="299" y="1371"/>
                    <a:pt x="598" y="1509"/>
                    <a:pt x="948" y="1584"/>
                  </a:cubicBezTo>
                  <a:cubicBezTo>
                    <a:pt x="1145" y="1623"/>
                    <a:pt x="1344" y="1642"/>
                    <a:pt x="1544" y="1642"/>
                  </a:cubicBezTo>
                  <a:cubicBezTo>
                    <a:pt x="1744" y="1642"/>
                    <a:pt x="1944" y="1623"/>
                    <a:pt x="2143" y="1584"/>
                  </a:cubicBezTo>
                  <a:cubicBezTo>
                    <a:pt x="2938" y="1432"/>
                    <a:pt x="3667" y="1004"/>
                    <a:pt x="4454" y="803"/>
                  </a:cubicBezTo>
                  <a:cubicBezTo>
                    <a:pt x="4670" y="748"/>
                    <a:pt x="4885" y="723"/>
                    <a:pt x="5098" y="723"/>
                  </a:cubicBezTo>
                  <a:cubicBezTo>
                    <a:pt x="5701" y="723"/>
                    <a:pt x="6286" y="924"/>
                    <a:pt x="6822" y="1225"/>
                  </a:cubicBezTo>
                  <a:cubicBezTo>
                    <a:pt x="7442" y="1575"/>
                    <a:pt x="8260" y="2029"/>
                    <a:pt x="8536" y="2724"/>
                  </a:cubicBezTo>
                  <a:cubicBezTo>
                    <a:pt x="8708" y="3169"/>
                    <a:pt x="8651" y="3657"/>
                    <a:pt x="8536" y="4107"/>
                  </a:cubicBezTo>
                  <a:cubicBezTo>
                    <a:pt x="8473" y="4346"/>
                    <a:pt x="8398" y="4581"/>
                    <a:pt x="8275" y="4794"/>
                  </a:cubicBezTo>
                  <a:cubicBezTo>
                    <a:pt x="8154" y="5000"/>
                    <a:pt x="7976" y="5161"/>
                    <a:pt x="7864" y="5368"/>
                  </a:cubicBezTo>
                  <a:cubicBezTo>
                    <a:pt x="7755" y="5571"/>
                    <a:pt x="7938" y="5811"/>
                    <a:pt x="8128" y="5811"/>
                  </a:cubicBezTo>
                  <a:cubicBezTo>
                    <a:pt x="8193" y="5811"/>
                    <a:pt x="8259" y="5783"/>
                    <a:pt x="8315" y="5715"/>
                  </a:cubicBezTo>
                  <a:cubicBezTo>
                    <a:pt x="8576" y="5399"/>
                    <a:pt x="8685" y="4934"/>
                    <a:pt x="8829" y="4552"/>
                  </a:cubicBezTo>
                  <a:cubicBezTo>
                    <a:pt x="8981" y="4142"/>
                    <a:pt x="9079" y="3714"/>
                    <a:pt x="9119" y="3281"/>
                  </a:cubicBezTo>
                  <a:cubicBezTo>
                    <a:pt x="9196" y="2388"/>
                    <a:pt x="8654" y="1788"/>
                    <a:pt x="7976" y="1291"/>
                  </a:cubicBezTo>
                  <a:cubicBezTo>
                    <a:pt x="7267" y="771"/>
                    <a:pt x="6466" y="283"/>
                    <a:pt x="5602" y="82"/>
                  </a:cubicBezTo>
                  <a:cubicBezTo>
                    <a:pt x="5357" y="26"/>
                    <a:pt x="5119" y="0"/>
                    <a:pt x="48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5"/>
            <p:cNvSpPr/>
            <p:nvPr/>
          </p:nvSpPr>
          <p:spPr>
            <a:xfrm>
              <a:off x="4480198" y="2238447"/>
              <a:ext cx="156027" cy="149037"/>
            </a:xfrm>
            <a:custGeom>
              <a:avLst/>
              <a:gdLst/>
              <a:ahLst/>
              <a:cxnLst/>
              <a:rect l="l" t="t" r="r" b="b"/>
              <a:pathLst>
                <a:path w="10537" h="10065" extrusionOk="0">
                  <a:moveTo>
                    <a:pt x="2866" y="0"/>
                  </a:moveTo>
                  <a:cubicBezTo>
                    <a:pt x="2532" y="0"/>
                    <a:pt x="2199" y="29"/>
                    <a:pt x="1869" y="86"/>
                  </a:cubicBezTo>
                  <a:cubicBezTo>
                    <a:pt x="1258" y="190"/>
                    <a:pt x="482" y="503"/>
                    <a:pt x="103" y="1011"/>
                  </a:cubicBezTo>
                  <a:cubicBezTo>
                    <a:pt x="0" y="1149"/>
                    <a:pt x="149" y="1301"/>
                    <a:pt x="292" y="1301"/>
                  </a:cubicBezTo>
                  <a:cubicBezTo>
                    <a:pt x="304" y="1301"/>
                    <a:pt x="316" y="1300"/>
                    <a:pt x="327" y="1298"/>
                  </a:cubicBezTo>
                  <a:cubicBezTo>
                    <a:pt x="594" y="1246"/>
                    <a:pt x="841" y="1134"/>
                    <a:pt x="1102" y="1051"/>
                  </a:cubicBezTo>
                  <a:cubicBezTo>
                    <a:pt x="1372" y="968"/>
                    <a:pt x="1642" y="928"/>
                    <a:pt x="1918" y="884"/>
                  </a:cubicBezTo>
                  <a:cubicBezTo>
                    <a:pt x="2232" y="837"/>
                    <a:pt x="2541" y="817"/>
                    <a:pt x="2852" y="817"/>
                  </a:cubicBezTo>
                  <a:cubicBezTo>
                    <a:pt x="3090" y="817"/>
                    <a:pt x="3329" y="829"/>
                    <a:pt x="3571" y="850"/>
                  </a:cubicBezTo>
                  <a:cubicBezTo>
                    <a:pt x="4717" y="948"/>
                    <a:pt x="5831" y="1381"/>
                    <a:pt x="6807" y="1981"/>
                  </a:cubicBezTo>
                  <a:cubicBezTo>
                    <a:pt x="7332" y="2303"/>
                    <a:pt x="7838" y="2656"/>
                    <a:pt x="8329" y="3026"/>
                  </a:cubicBezTo>
                  <a:cubicBezTo>
                    <a:pt x="8753" y="3345"/>
                    <a:pt x="9241" y="3704"/>
                    <a:pt x="9540" y="4152"/>
                  </a:cubicBezTo>
                  <a:cubicBezTo>
                    <a:pt x="9893" y="4677"/>
                    <a:pt x="9712" y="5257"/>
                    <a:pt x="9569" y="5822"/>
                  </a:cubicBezTo>
                  <a:cubicBezTo>
                    <a:pt x="9417" y="6417"/>
                    <a:pt x="9267" y="7043"/>
                    <a:pt x="8977" y="7591"/>
                  </a:cubicBezTo>
                  <a:cubicBezTo>
                    <a:pt x="8685" y="8145"/>
                    <a:pt x="8228" y="8455"/>
                    <a:pt x="7680" y="8731"/>
                  </a:cubicBezTo>
                  <a:cubicBezTo>
                    <a:pt x="7209" y="8966"/>
                    <a:pt x="6451" y="9213"/>
                    <a:pt x="6319" y="9784"/>
                  </a:cubicBezTo>
                  <a:cubicBezTo>
                    <a:pt x="6283" y="9942"/>
                    <a:pt x="6395" y="10065"/>
                    <a:pt x="6542" y="10065"/>
                  </a:cubicBezTo>
                  <a:cubicBezTo>
                    <a:pt x="6558" y="10065"/>
                    <a:pt x="6575" y="10063"/>
                    <a:pt x="6592" y="10060"/>
                  </a:cubicBezTo>
                  <a:cubicBezTo>
                    <a:pt x="6873" y="10005"/>
                    <a:pt x="7088" y="9830"/>
                    <a:pt x="7332" y="9687"/>
                  </a:cubicBezTo>
                  <a:cubicBezTo>
                    <a:pt x="7582" y="9543"/>
                    <a:pt x="7843" y="9423"/>
                    <a:pt x="8099" y="9290"/>
                  </a:cubicBezTo>
                  <a:cubicBezTo>
                    <a:pt x="8630" y="9015"/>
                    <a:pt x="9115" y="8679"/>
                    <a:pt x="9422" y="8154"/>
                  </a:cubicBezTo>
                  <a:cubicBezTo>
                    <a:pt x="9761" y="7574"/>
                    <a:pt x="9933" y="6879"/>
                    <a:pt x="10100" y="6236"/>
                  </a:cubicBezTo>
                  <a:cubicBezTo>
                    <a:pt x="10263" y="5616"/>
                    <a:pt x="10536" y="4864"/>
                    <a:pt x="10338" y="4226"/>
                  </a:cubicBezTo>
                  <a:cubicBezTo>
                    <a:pt x="10166" y="3658"/>
                    <a:pt x="9675" y="3270"/>
                    <a:pt x="9216" y="2937"/>
                  </a:cubicBezTo>
                  <a:cubicBezTo>
                    <a:pt x="8670" y="2544"/>
                    <a:pt x="8130" y="2142"/>
                    <a:pt x="7571" y="1769"/>
                  </a:cubicBezTo>
                  <a:cubicBezTo>
                    <a:pt x="6485" y="1048"/>
                    <a:pt x="5300" y="382"/>
                    <a:pt x="4011" y="115"/>
                  </a:cubicBezTo>
                  <a:cubicBezTo>
                    <a:pt x="3633" y="38"/>
                    <a:pt x="3249" y="0"/>
                    <a:pt x="2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5"/>
            <p:cNvSpPr/>
            <p:nvPr/>
          </p:nvSpPr>
          <p:spPr>
            <a:xfrm>
              <a:off x="5198169" y="1330078"/>
              <a:ext cx="37804" cy="38544"/>
            </a:xfrm>
            <a:custGeom>
              <a:avLst/>
              <a:gdLst/>
              <a:ahLst/>
              <a:cxnLst/>
              <a:rect l="l" t="t" r="r" b="b"/>
              <a:pathLst>
                <a:path w="2553" h="2603" extrusionOk="0">
                  <a:moveTo>
                    <a:pt x="1318" y="0"/>
                  </a:moveTo>
                  <a:cubicBezTo>
                    <a:pt x="1035" y="0"/>
                    <a:pt x="753" y="105"/>
                    <a:pt x="551" y="302"/>
                  </a:cubicBezTo>
                  <a:lnTo>
                    <a:pt x="551" y="302"/>
                  </a:lnTo>
                  <a:cubicBezTo>
                    <a:pt x="239" y="521"/>
                    <a:pt x="26" y="878"/>
                    <a:pt x="9" y="1295"/>
                  </a:cubicBezTo>
                  <a:cubicBezTo>
                    <a:pt x="0" y="1576"/>
                    <a:pt x="75" y="1855"/>
                    <a:pt x="224" y="2096"/>
                  </a:cubicBezTo>
                  <a:cubicBezTo>
                    <a:pt x="319" y="2259"/>
                    <a:pt x="451" y="2406"/>
                    <a:pt x="615" y="2495"/>
                  </a:cubicBezTo>
                  <a:cubicBezTo>
                    <a:pt x="767" y="2576"/>
                    <a:pt x="937" y="2603"/>
                    <a:pt x="1109" y="2603"/>
                  </a:cubicBezTo>
                  <a:cubicBezTo>
                    <a:pt x="1211" y="2603"/>
                    <a:pt x="1313" y="2594"/>
                    <a:pt x="1413" y="2581"/>
                  </a:cubicBezTo>
                  <a:cubicBezTo>
                    <a:pt x="1565" y="2558"/>
                    <a:pt x="1717" y="2529"/>
                    <a:pt x="1852" y="2455"/>
                  </a:cubicBezTo>
                  <a:cubicBezTo>
                    <a:pt x="1941" y="2403"/>
                    <a:pt x="2022" y="2340"/>
                    <a:pt x="2090" y="2262"/>
                  </a:cubicBezTo>
                  <a:cubicBezTo>
                    <a:pt x="2395" y="1944"/>
                    <a:pt x="2553" y="1487"/>
                    <a:pt x="2487" y="1051"/>
                  </a:cubicBezTo>
                  <a:cubicBezTo>
                    <a:pt x="2421" y="617"/>
                    <a:pt x="2113" y="221"/>
                    <a:pt x="1703" y="69"/>
                  </a:cubicBezTo>
                  <a:cubicBezTo>
                    <a:pt x="1580" y="23"/>
                    <a:pt x="1449" y="0"/>
                    <a:pt x="1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5"/>
            <p:cNvSpPr/>
            <p:nvPr/>
          </p:nvSpPr>
          <p:spPr>
            <a:xfrm>
              <a:off x="5320503" y="1416401"/>
              <a:ext cx="22922" cy="39625"/>
            </a:xfrm>
            <a:custGeom>
              <a:avLst/>
              <a:gdLst/>
              <a:ahLst/>
              <a:cxnLst/>
              <a:rect l="l" t="t" r="r" b="b"/>
              <a:pathLst>
                <a:path w="1548" h="2676" extrusionOk="0">
                  <a:moveTo>
                    <a:pt x="86" y="0"/>
                  </a:moveTo>
                  <a:cubicBezTo>
                    <a:pt x="44" y="0"/>
                    <a:pt x="1" y="53"/>
                    <a:pt x="27" y="98"/>
                  </a:cubicBezTo>
                  <a:lnTo>
                    <a:pt x="27" y="95"/>
                  </a:lnTo>
                  <a:cubicBezTo>
                    <a:pt x="144" y="302"/>
                    <a:pt x="251" y="512"/>
                    <a:pt x="368" y="718"/>
                  </a:cubicBezTo>
                  <a:cubicBezTo>
                    <a:pt x="475" y="911"/>
                    <a:pt x="589" y="1097"/>
                    <a:pt x="698" y="1293"/>
                  </a:cubicBezTo>
                  <a:cubicBezTo>
                    <a:pt x="802" y="1471"/>
                    <a:pt x="894" y="1657"/>
                    <a:pt x="974" y="1847"/>
                  </a:cubicBezTo>
                  <a:cubicBezTo>
                    <a:pt x="1057" y="2048"/>
                    <a:pt x="1069" y="2260"/>
                    <a:pt x="1098" y="2473"/>
                  </a:cubicBezTo>
                  <a:cubicBezTo>
                    <a:pt x="1116" y="2611"/>
                    <a:pt x="1216" y="2675"/>
                    <a:pt x="1314" y="2675"/>
                  </a:cubicBezTo>
                  <a:cubicBezTo>
                    <a:pt x="1432" y="2675"/>
                    <a:pt x="1548" y="2583"/>
                    <a:pt x="1517" y="2415"/>
                  </a:cubicBezTo>
                  <a:cubicBezTo>
                    <a:pt x="1474" y="2185"/>
                    <a:pt x="1350" y="1987"/>
                    <a:pt x="1247" y="1778"/>
                  </a:cubicBezTo>
                  <a:cubicBezTo>
                    <a:pt x="1149" y="1583"/>
                    <a:pt x="1049" y="1390"/>
                    <a:pt x="937" y="1204"/>
                  </a:cubicBezTo>
                  <a:cubicBezTo>
                    <a:pt x="819" y="1000"/>
                    <a:pt x="698" y="796"/>
                    <a:pt x="566" y="604"/>
                  </a:cubicBezTo>
                  <a:cubicBezTo>
                    <a:pt x="429" y="400"/>
                    <a:pt x="276" y="213"/>
                    <a:pt x="124" y="21"/>
                  </a:cubicBezTo>
                  <a:cubicBezTo>
                    <a:pt x="113" y="6"/>
                    <a:pt x="100"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5"/>
            <p:cNvSpPr/>
            <p:nvPr/>
          </p:nvSpPr>
          <p:spPr>
            <a:xfrm>
              <a:off x="5321703" y="1440625"/>
              <a:ext cx="7152" cy="17680"/>
            </a:xfrm>
            <a:custGeom>
              <a:avLst/>
              <a:gdLst/>
              <a:ahLst/>
              <a:cxnLst/>
              <a:rect l="l" t="t" r="r" b="b"/>
              <a:pathLst>
                <a:path w="483" h="1194" extrusionOk="0">
                  <a:moveTo>
                    <a:pt x="78" y="1"/>
                  </a:moveTo>
                  <a:cubicBezTo>
                    <a:pt x="41" y="1"/>
                    <a:pt x="0" y="34"/>
                    <a:pt x="17" y="76"/>
                  </a:cubicBezTo>
                  <a:cubicBezTo>
                    <a:pt x="83" y="231"/>
                    <a:pt x="129" y="392"/>
                    <a:pt x="155" y="558"/>
                  </a:cubicBezTo>
                  <a:cubicBezTo>
                    <a:pt x="164" y="638"/>
                    <a:pt x="170" y="719"/>
                    <a:pt x="172" y="796"/>
                  </a:cubicBezTo>
                  <a:cubicBezTo>
                    <a:pt x="167" y="891"/>
                    <a:pt x="170" y="986"/>
                    <a:pt x="178" y="1081"/>
                  </a:cubicBezTo>
                  <a:cubicBezTo>
                    <a:pt x="191" y="1149"/>
                    <a:pt x="268" y="1194"/>
                    <a:pt x="334" y="1194"/>
                  </a:cubicBezTo>
                  <a:cubicBezTo>
                    <a:pt x="339" y="1194"/>
                    <a:pt x="345" y="1193"/>
                    <a:pt x="350" y="1193"/>
                  </a:cubicBezTo>
                  <a:cubicBezTo>
                    <a:pt x="425" y="1181"/>
                    <a:pt x="483" y="1118"/>
                    <a:pt x="483" y="1040"/>
                  </a:cubicBezTo>
                  <a:cubicBezTo>
                    <a:pt x="474" y="946"/>
                    <a:pt x="448" y="854"/>
                    <a:pt x="411" y="765"/>
                  </a:cubicBezTo>
                  <a:cubicBezTo>
                    <a:pt x="382" y="682"/>
                    <a:pt x="353" y="598"/>
                    <a:pt x="319" y="518"/>
                  </a:cubicBezTo>
                  <a:cubicBezTo>
                    <a:pt x="253" y="354"/>
                    <a:pt x="198" y="191"/>
                    <a:pt x="124" y="30"/>
                  </a:cubicBezTo>
                  <a:cubicBezTo>
                    <a:pt x="115" y="9"/>
                    <a:pt x="97"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5"/>
            <p:cNvSpPr/>
            <p:nvPr/>
          </p:nvSpPr>
          <p:spPr>
            <a:xfrm>
              <a:off x="4769598" y="371587"/>
              <a:ext cx="56579" cy="267897"/>
            </a:xfrm>
            <a:custGeom>
              <a:avLst/>
              <a:gdLst/>
              <a:ahLst/>
              <a:cxnLst/>
              <a:rect l="l" t="t" r="r" b="b"/>
              <a:pathLst>
                <a:path w="3821" h="18092" extrusionOk="0">
                  <a:moveTo>
                    <a:pt x="476" y="0"/>
                  </a:moveTo>
                  <a:cubicBezTo>
                    <a:pt x="432" y="0"/>
                    <a:pt x="386" y="28"/>
                    <a:pt x="382" y="83"/>
                  </a:cubicBezTo>
                  <a:lnTo>
                    <a:pt x="379" y="83"/>
                  </a:lnTo>
                  <a:cubicBezTo>
                    <a:pt x="0" y="4903"/>
                    <a:pt x="658" y="9818"/>
                    <a:pt x="2196" y="14397"/>
                  </a:cubicBezTo>
                  <a:cubicBezTo>
                    <a:pt x="2409" y="15032"/>
                    <a:pt x="2630" y="15661"/>
                    <a:pt x="2874" y="16281"/>
                  </a:cubicBezTo>
                  <a:cubicBezTo>
                    <a:pt x="3000" y="16608"/>
                    <a:pt x="3129" y="16932"/>
                    <a:pt x="3267" y="17254"/>
                  </a:cubicBezTo>
                  <a:cubicBezTo>
                    <a:pt x="3385" y="17535"/>
                    <a:pt x="3485" y="17822"/>
                    <a:pt x="3672" y="18064"/>
                  </a:cubicBezTo>
                  <a:cubicBezTo>
                    <a:pt x="3688" y="18083"/>
                    <a:pt x="3707" y="18092"/>
                    <a:pt x="3725" y="18092"/>
                  </a:cubicBezTo>
                  <a:cubicBezTo>
                    <a:pt x="3773" y="18092"/>
                    <a:pt x="3820" y="18035"/>
                    <a:pt x="3810" y="17983"/>
                  </a:cubicBezTo>
                  <a:cubicBezTo>
                    <a:pt x="3761" y="17722"/>
                    <a:pt x="3638" y="17489"/>
                    <a:pt x="3531" y="17245"/>
                  </a:cubicBezTo>
                  <a:cubicBezTo>
                    <a:pt x="3399" y="16935"/>
                    <a:pt x="3270" y="16619"/>
                    <a:pt x="3144" y="16307"/>
                  </a:cubicBezTo>
                  <a:cubicBezTo>
                    <a:pt x="2928" y="15758"/>
                    <a:pt x="2725" y="15207"/>
                    <a:pt x="2535" y="14650"/>
                  </a:cubicBezTo>
                  <a:cubicBezTo>
                    <a:pt x="2148" y="13525"/>
                    <a:pt x="1832" y="12373"/>
                    <a:pt x="1556" y="11216"/>
                  </a:cubicBezTo>
                  <a:cubicBezTo>
                    <a:pt x="999" y="8874"/>
                    <a:pt x="663" y="6488"/>
                    <a:pt x="557" y="4085"/>
                  </a:cubicBezTo>
                  <a:cubicBezTo>
                    <a:pt x="497" y="2753"/>
                    <a:pt x="494" y="1415"/>
                    <a:pt x="557" y="83"/>
                  </a:cubicBezTo>
                  <a:cubicBezTo>
                    <a:pt x="560" y="27"/>
                    <a:pt x="519"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5"/>
            <p:cNvSpPr/>
            <p:nvPr/>
          </p:nvSpPr>
          <p:spPr>
            <a:xfrm>
              <a:off x="4759767" y="420894"/>
              <a:ext cx="20908" cy="121362"/>
            </a:xfrm>
            <a:custGeom>
              <a:avLst/>
              <a:gdLst/>
              <a:ahLst/>
              <a:cxnLst/>
              <a:rect l="l" t="t" r="r" b="b"/>
              <a:pathLst>
                <a:path w="1412" h="8196" extrusionOk="0">
                  <a:moveTo>
                    <a:pt x="177" y="1"/>
                  </a:moveTo>
                  <a:cubicBezTo>
                    <a:pt x="145" y="1"/>
                    <a:pt x="113" y="22"/>
                    <a:pt x="110" y="63"/>
                  </a:cubicBezTo>
                  <a:cubicBezTo>
                    <a:pt x="1" y="2788"/>
                    <a:pt x="409" y="5504"/>
                    <a:pt x="1172" y="8116"/>
                  </a:cubicBezTo>
                  <a:cubicBezTo>
                    <a:pt x="1188" y="8171"/>
                    <a:pt x="1232" y="8195"/>
                    <a:pt x="1277" y="8195"/>
                  </a:cubicBezTo>
                  <a:cubicBezTo>
                    <a:pt x="1344" y="8195"/>
                    <a:pt x="1412" y="8141"/>
                    <a:pt x="1388" y="8059"/>
                  </a:cubicBezTo>
                  <a:cubicBezTo>
                    <a:pt x="621" y="5463"/>
                    <a:pt x="288" y="2765"/>
                    <a:pt x="245" y="63"/>
                  </a:cubicBezTo>
                  <a:cubicBezTo>
                    <a:pt x="242" y="22"/>
                    <a:pt x="210"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5"/>
            <p:cNvSpPr/>
            <p:nvPr/>
          </p:nvSpPr>
          <p:spPr>
            <a:xfrm>
              <a:off x="4750927" y="460532"/>
              <a:ext cx="7507" cy="36663"/>
            </a:xfrm>
            <a:custGeom>
              <a:avLst/>
              <a:gdLst/>
              <a:ahLst/>
              <a:cxnLst/>
              <a:rect l="l" t="t" r="r" b="b"/>
              <a:pathLst>
                <a:path w="507" h="2476" extrusionOk="0">
                  <a:moveTo>
                    <a:pt x="79" y="1"/>
                  </a:moveTo>
                  <a:cubicBezTo>
                    <a:pt x="40" y="1"/>
                    <a:pt x="1" y="27"/>
                    <a:pt x="1" y="82"/>
                  </a:cubicBezTo>
                  <a:cubicBezTo>
                    <a:pt x="1" y="504"/>
                    <a:pt x="29" y="929"/>
                    <a:pt x="78" y="1348"/>
                  </a:cubicBezTo>
                  <a:cubicBezTo>
                    <a:pt x="104" y="1558"/>
                    <a:pt x="136" y="1761"/>
                    <a:pt x="176" y="1968"/>
                  </a:cubicBezTo>
                  <a:cubicBezTo>
                    <a:pt x="210" y="2146"/>
                    <a:pt x="236" y="2321"/>
                    <a:pt x="362" y="2459"/>
                  </a:cubicBezTo>
                  <a:cubicBezTo>
                    <a:pt x="373" y="2470"/>
                    <a:pt x="387" y="2475"/>
                    <a:pt x="401" y="2475"/>
                  </a:cubicBezTo>
                  <a:cubicBezTo>
                    <a:pt x="423" y="2475"/>
                    <a:pt x="444" y="2461"/>
                    <a:pt x="451" y="2436"/>
                  </a:cubicBezTo>
                  <a:cubicBezTo>
                    <a:pt x="506" y="2258"/>
                    <a:pt x="454" y="2077"/>
                    <a:pt x="423" y="1899"/>
                  </a:cubicBezTo>
                  <a:cubicBezTo>
                    <a:pt x="385" y="1698"/>
                    <a:pt x="351" y="1497"/>
                    <a:pt x="317" y="1294"/>
                  </a:cubicBezTo>
                  <a:cubicBezTo>
                    <a:pt x="253" y="892"/>
                    <a:pt x="202" y="487"/>
                    <a:pt x="164" y="79"/>
                  </a:cubicBezTo>
                  <a:cubicBezTo>
                    <a:pt x="160" y="27"/>
                    <a:pt x="119"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5"/>
            <p:cNvSpPr/>
            <p:nvPr/>
          </p:nvSpPr>
          <p:spPr>
            <a:xfrm>
              <a:off x="4634397" y="466706"/>
              <a:ext cx="90044" cy="157493"/>
            </a:xfrm>
            <a:custGeom>
              <a:avLst/>
              <a:gdLst/>
              <a:ahLst/>
              <a:cxnLst/>
              <a:rect l="l" t="t" r="r" b="b"/>
              <a:pathLst>
                <a:path w="6081" h="10636" extrusionOk="0">
                  <a:moveTo>
                    <a:pt x="90" y="0"/>
                  </a:moveTo>
                  <a:cubicBezTo>
                    <a:pt x="47" y="0"/>
                    <a:pt x="1" y="51"/>
                    <a:pt x="25" y="104"/>
                  </a:cubicBezTo>
                  <a:cubicBezTo>
                    <a:pt x="837" y="1967"/>
                    <a:pt x="1767" y="3782"/>
                    <a:pt x="2804" y="5533"/>
                  </a:cubicBezTo>
                  <a:cubicBezTo>
                    <a:pt x="3320" y="6400"/>
                    <a:pt x="3846" y="7259"/>
                    <a:pt x="4363" y="8126"/>
                  </a:cubicBezTo>
                  <a:cubicBezTo>
                    <a:pt x="4621" y="8559"/>
                    <a:pt x="4885" y="8987"/>
                    <a:pt x="5152" y="9415"/>
                  </a:cubicBezTo>
                  <a:cubicBezTo>
                    <a:pt x="5405" y="9814"/>
                    <a:pt x="5640" y="10313"/>
                    <a:pt x="5999" y="10626"/>
                  </a:cubicBezTo>
                  <a:cubicBezTo>
                    <a:pt x="6007" y="10632"/>
                    <a:pt x="6017" y="10635"/>
                    <a:pt x="6027" y="10635"/>
                  </a:cubicBezTo>
                  <a:cubicBezTo>
                    <a:pt x="6053" y="10635"/>
                    <a:pt x="6080" y="10615"/>
                    <a:pt x="6068" y="10586"/>
                  </a:cubicBezTo>
                  <a:cubicBezTo>
                    <a:pt x="5907" y="10138"/>
                    <a:pt x="5537" y="9739"/>
                    <a:pt x="5270" y="9346"/>
                  </a:cubicBezTo>
                  <a:cubicBezTo>
                    <a:pt x="4997" y="8941"/>
                    <a:pt x="4724" y="8536"/>
                    <a:pt x="4454" y="8128"/>
                  </a:cubicBezTo>
                  <a:cubicBezTo>
                    <a:pt x="3892" y="7267"/>
                    <a:pt x="3378" y="6386"/>
                    <a:pt x="2893" y="5481"/>
                  </a:cubicBezTo>
                  <a:cubicBezTo>
                    <a:pt x="1925" y="3687"/>
                    <a:pt x="1009" y="1873"/>
                    <a:pt x="139" y="35"/>
                  </a:cubicBezTo>
                  <a:cubicBezTo>
                    <a:pt x="128" y="10"/>
                    <a:pt x="109"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5"/>
            <p:cNvSpPr/>
            <p:nvPr/>
          </p:nvSpPr>
          <p:spPr>
            <a:xfrm>
              <a:off x="4637269" y="504626"/>
              <a:ext cx="28697" cy="46925"/>
            </a:xfrm>
            <a:custGeom>
              <a:avLst/>
              <a:gdLst/>
              <a:ahLst/>
              <a:cxnLst/>
              <a:rect l="l" t="t" r="r" b="b"/>
              <a:pathLst>
                <a:path w="1938" h="3169" extrusionOk="0">
                  <a:moveTo>
                    <a:pt x="92" y="0"/>
                  </a:moveTo>
                  <a:cubicBezTo>
                    <a:pt x="47" y="0"/>
                    <a:pt x="0" y="51"/>
                    <a:pt x="26" y="107"/>
                  </a:cubicBezTo>
                  <a:cubicBezTo>
                    <a:pt x="276" y="673"/>
                    <a:pt x="557" y="1221"/>
                    <a:pt x="867" y="1758"/>
                  </a:cubicBezTo>
                  <a:cubicBezTo>
                    <a:pt x="1019" y="2019"/>
                    <a:pt x="1174" y="2280"/>
                    <a:pt x="1338" y="2536"/>
                  </a:cubicBezTo>
                  <a:cubicBezTo>
                    <a:pt x="1470" y="2748"/>
                    <a:pt x="1613" y="3070"/>
                    <a:pt x="1860" y="3167"/>
                  </a:cubicBezTo>
                  <a:cubicBezTo>
                    <a:pt x="1865" y="3168"/>
                    <a:pt x="1869" y="3169"/>
                    <a:pt x="1874" y="3169"/>
                  </a:cubicBezTo>
                  <a:cubicBezTo>
                    <a:pt x="1907" y="3169"/>
                    <a:pt x="1938" y="3142"/>
                    <a:pt x="1938" y="3107"/>
                  </a:cubicBezTo>
                  <a:cubicBezTo>
                    <a:pt x="1935" y="2846"/>
                    <a:pt x="1682" y="2587"/>
                    <a:pt x="1545" y="2381"/>
                  </a:cubicBezTo>
                  <a:cubicBezTo>
                    <a:pt x="1378" y="2128"/>
                    <a:pt x="1214" y="1870"/>
                    <a:pt x="1056" y="1611"/>
                  </a:cubicBezTo>
                  <a:cubicBezTo>
                    <a:pt x="744" y="1092"/>
                    <a:pt x="439" y="569"/>
                    <a:pt x="146" y="35"/>
                  </a:cubicBezTo>
                  <a:cubicBezTo>
                    <a:pt x="133" y="10"/>
                    <a:pt x="11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5"/>
            <p:cNvSpPr/>
            <p:nvPr/>
          </p:nvSpPr>
          <p:spPr>
            <a:xfrm>
              <a:off x="4675619" y="719355"/>
              <a:ext cx="71742" cy="77961"/>
            </a:xfrm>
            <a:custGeom>
              <a:avLst/>
              <a:gdLst/>
              <a:ahLst/>
              <a:cxnLst/>
              <a:rect l="l" t="t" r="r" b="b"/>
              <a:pathLst>
                <a:path w="4845" h="5265" extrusionOk="0">
                  <a:moveTo>
                    <a:pt x="98" y="1"/>
                  </a:moveTo>
                  <a:cubicBezTo>
                    <a:pt x="46" y="1"/>
                    <a:pt x="0" y="70"/>
                    <a:pt x="48" y="120"/>
                  </a:cubicBezTo>
                  <a:lnTo>
                    <a:pt x="48" y="117"/>
                  </a:lnTo>
                  <a:cubicBezTo>
                    <a:pt x="844" y="973"/>
                    <a:pt x="1627" y="1837"/>
                    <a:pt x="2405" y="2707"/>
                  </a:cubicBezTo>
                  <a:cubicBezTo>
                    <a:pt x="2790" y="3135"/>
                    <a:pt x="3172" y="3565"/>
                    <a:pt x="3551" y="3999"/>
                  </a:cubicBezTo>
                  <a:cubicBezTo>
                    <a:pt x="3735" y="4208"/>
                    <a:pt x="3918" y="4418"/>
                    <a:pt x="4102" y="4628"/>
                  </a:cubicBezTo>
                  <a:cubicBezTo>
                    <a:pt x="4286" y="4840"/>
                    <a:pt x="4458" y="5096"/>
                    <a:pt x="4693" y="5251"/>
                  </a:cubicBezTo>
                  <a:cubicBezTo>
                    <a:pt x="4709" y="5260"/>
                    <a:pt x="4724" y="5265"/>
                    <a:pt x="4739" y="5265"/>
                  </a:cubicBezTo>
                  <a:cubicBezTo>
                    <a:pt x="4799" y="5265"/>
                    <a:pt x="4845" y="5188"/>
                    <a:pt x="4817" y="5130"/>
                  </a:cubicBezTo>
                  <a:cubicBezTo>
                    <a:pt x="4702" y="4889"/>
                    <a:pt x="4484" y="4691"/>
                    <a:pt x="4306" y="4493"/>
                  </a:cubicBezTo>
                  <a:cubicBezTo>
                    <a:pt x="4122" y="4286"/>
                    <a:pt x="3936" y="4076"/>
                    <a:pt x="3749" y="3870"/>
                  </a:cubicBezTo>
                  <a:cubicBezTo>
                    <a:pt x="3353" y="3430"/>
                    <a:pt x="2954" y="2991"/>
                    <a:pt x="2555" y="2558"/>
                  </a:cubicBezTo>
                  <a:cubicBezTo>
                    <a:pt x="1765" y="1699"/>
                    <a:pt x="958" y="858"/>
                    <a:pt x="146" y="23"/>
                  </a:cubicBezTo>
                  <a:cubicBezTo>
                    <a:pt x="131" y="7"/>
                    <a:pt x="114"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5"/>
            <p:cNvSpPr/>
            <p:nvPr/>
          </p:nvSpPr>
          <p:spPr>
            <a:xfrm>
              <a:off x="4556142" y="611902"/>
              <a:ext cx="71446" cy="78332"/>
            </a:xfrm>
            <a:custGeom>
              <a:avLst/>
              <a:gdLst/>
              <a:ahLst/>
              <a:cxnLst/>
              <a:rect l="l" t="t" r="r" b="b"/>
              <a:pathLst>
                <a:path w="4825" h="5290" extrusionOk="0">
                  <a:moveTo>
                    <a:pt x="96" y="0"/>
                  </a:moveTo>
                  <a:cubicBezTo>
                    <a:pt x="46" y="0"/>
                    <a:pt x="0" y="69"/>
                    <a:pt x="44" y="120"/>
                  </a:cubicBezTo>
                  <a:cubicBezTo>
                    <a:pt x="834" y="1015"/>
                    <a:pt x="1623" y="1911"/>
                    <a:pt x="2413" y="2804"/>
                  </a:cubicBezTo>
                  <a:cubicBezTo>
                    <a:pt x="2798" y="3237"/>
                    <a:pt x="3182" y="3668"/>
                    <a:pt x="3570" y="4102"/>
                  </a:cubicBezTo>
                  <a:lnTo>
                    <a:pt x="4181" y="4788"/>
                  </a:lnTo>
                  <a:cubicBezTo>
                    <a:pt x="4336" y="4963"/>
                    <a:pt x="4500" y="5247"/>
                    <a:pt x="4738" y="5287"/>
                  </a:cubicBezTo>
                  <a:cubicBezTo>
                    <a:pt x="4744" y="5289"/>
                    <a:pt x="4750" y="5290"/>
                    <a:pt x="4756" y="5290"/>
                  </a:cubicBezTo>
                  <a:cubicBezTo>
                    <a:pt x="4793" y="5290"/>
                    <a:pt x="4824" y="5261"/>
                    <a:pt x="4824" y="5221"/>
                  </a:cubicBezTo>
                  <a:cubicBezTo>
                    <a:pt x="4810" y="4994"/>
                    <a:pt x="4589" y="4831"/>
                    <a:pt x="4443" y="4670"/>
                  </a:cubicBezTo>
                  <a:lnTo>
                    <a:pt x="3854" y="4033"/>
                  </a:lnTo>
                  <a:cubicBezTo>
                    <a:pt x="3441" y="3579"/>
                    <a:pt x="3024" y="3128"/>
                    <a:pt x="2611" y="2678"/>
                  </a:cubicBezTo>
                  <a:cubicBezTo>
                    <a:pt x="1790" y="1790"/>
                    <a:pt x="966" y="906"/>
                    <a:pt x="142" y="22"/>
                  </a:cubicBezTo>
                  <a:cubicBezTo>
                    <a:pt x="128" y="7"/>
                    <a:pt x="11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5"/>
            <p:cNvSpPr/>
            <p:nvPr/>
          </p:nvSpPr>
          <p:spPr>
            <a:xfrm>
              <a:off x="4567825" y="653021"/>
              <a:ext cx="30133" cy="33539"/>
            </a:xfrm>
            <a:custGeom>
              <a:avLst/>
              <a:gdLst/>
              <a:ahLst/>
              <a:cxnLst/>
              <a:rect l="l" t="t" r="r" b="b"/>
              <a:pathLst>
                <a:path w="2035" h="2265" extrusionOk="0">
                  <a:moveTo>
                    <a:pt x="113" y="1"/>
                  </a:moveTo>
                  <a:cubicBezTo>
                    <a:pt x="53" y="1"/>
                    <a:pt x="0" y="78"/>
                    <a:pt x="54" y="133"/>
                  </a:cubicBezTo>
                  <a:lnTo>
                    <a:pt x="51" y="136"/>
                  </a:lnTo>
                  <a:cubicBezTo>
                    <a:pt x="366" y="469"/>
                    <a:pt x="665" y="814"/>
                    <a:pt x="958" y="1167"/>
                  </a:cubicBezTo>
                  <a:cubicBezTo>
                    <a:pt x="1101" y="1336"/>
                    <a:pt x="1239" y="1511"/>
                    <a:pt x="1377" y="1683"/>
                  </a:cubicBezTo>
                  <a:cubicBezTo>
                    <a:pt x="1526" y="1867"/>
                    <a:pt x="1658" y="2065"/>
                    <a:pt x="1822" y="2232"/>
                  </a:cubicBezTo>
                  <a:cubicBezTo>
                    <a:pt x="1844" y="2254"/>
                    <a:pt x="1874" y="2265"/>
                    <a:pt x="1904" y="2265"/>
                  </a:cubicBezTo>
                  <a:cubicBezTo>
                    <a:pt x="1926" y="2265"/>
                    <a:pt x="1947" y="2260"/>
                    <a:pt x="1966" y="2249"/>
                  </a:cubicBezTo>
                  <a:cubicBezTo>
                    <a:pt x="1974" y="2246"/>
                    <a:pt x="1983" y="2237"/>
                    <a:pt x="1988" y="2232"/>
                  </a:cubicBezTo>
                  <a:cubicBezTo>
                    <a:pt x="2026" y="2192"/>
                    <a:pt x="2034" y="2134"/>
                    <a:pt x="2009" y="2088"/>
                  </a:cubicBezTo>
                  <a:cubicBezTo>
                    <a:pt x="1891" y="1896"/>
                    <a:pt x="1736" y="1724"/>
                    <a:pt x="1592" y="1551"/>
                  </a:cubicBezTo>
                  <a:cubicBezTo>
                    <a:pt x="1443" y="1373"/>
                    <a:pt x="1288" y="1195"/>
                    <a:pt x="1130" y="1023"/>
                  </a:cubicBezTo>
                  <a:cubicBezTo>
                    <a:pt x="820" y="679"/>
                    <a:pt x="493" y="348"/>
                    <a:pt x="165" y="24"/>
                  </a:cubicBezTo>
                  <a:cubicBezTo>
                    <a:pt x="149" y="7"/>
                    <a:pt x="130"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5"/>
            <p:cNvSpPr/>
            <p:nvPr/>
          </p:nvSpPr>
          <p:spPr>
            <a:xfrm>
              <a:off x="4562331" y="672136"/>
              <a:ext cx="18065" cy="20286"/>
            </a:xfrm>
            <a:custGeom>
              <a:avLst/>
              <a:gdLst/>
              <a:ahLst/>
              <a:cxnLst/>
              <a:rect l="l" t="t" r="r" b="b"/>
              <a:pathLst>
                <a:path w="1220" h="1370" extrusionOk="0">
                  <a:moveTo>
                    <a:pt x="119" y="1"/>
                  </a:moveTo>
                  <a:cubicBezTo>
                    <a:pt x="55" y="1"/>
                    <a:pt x="1" y="84"/>
                    <a:pt x="60" y="146"/>
                  </a:cubicBezTo>
                  <a:cubicBezTo>
                    <a:pt x="249" y="344"/>
                    <a:pt x="425" y="553"/>
                    <a:pt x="594" y="766"/>
                  </a:cubicBezTo>
                  <a:cubicBezTo>
                    <a:pt x="677" y="869"/>
                    <a:pt x="758" y="972"/>
                    <a:pt x="835" y="1081"/>
                  </a:cubicBezTo>
                  <a:cubicBezTo>
                    <a:pt x="875" y="1139"/>
                    <a:pt x="918" y="1193"/>
                    <a:pt x="964" y="1245"/>
                  </a:cubicBezTo>
                  <a:cubicBezTo>
                    <a:pt x="1013" y="1291"/>
                    <a:pt x="1056" y="1351"/>
                    <a:pt x="1125" y="1369"/>
                  </a:cubicBezTo>
                  <a:cubicBezTo>
                    <a:pt x="1130" y="1369"/>
                    <a:pt x="1135" y="1370"/>
                    <a:pt x="1139" y="1370"/>
                  </a:cubicBezTo>
                  <a:cubicBezTo>
                    <a:pt x="1177" y="1370"/>
                    <a:pt x="1211" y="1340"/>
                    <a:pt x="1214" y="1300"/>
                  </a:cubicBezTo>
                  <a:cubicBezTo>
                    <a:pt x="1220" y="1234"/>
                    <a:pt x="1177" y="1173"/>
                    <a:pt x="1148" y="1116"/>
                  </a:cubicBezTo>
                  <a:cubicBezTo>
                    <a:pt x="1111" y="1053"/>
                    <a:pt x="1068" y="992"/>
                    <a:pt x="1022" y="938"/>
                  </a:cubicBezTo>
                  <a:cubicBezTo>
                    <a:pt x="936" y="829"/>
                    <a:pt x="847" y="725"/>
                    <a:pt x="755" y="622"/>
                  </a:cubicBezTo>
                  <a:cubicBezTo>
                    <a:pt x="574" y="413"/>
                    <a:pt x="376" y="217"/>
                    <a:pt x="178" y="28"/>
                  </a:cubicBezTo>
                  <a:cubicBezTo>
                    <a:pt x="159" y="9"/>
                    <a:pt x="13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5"/>
            <p:cNvSpPr/>
            <p:nvPr/>
          </p:nvSpPr>
          <p:spPr>
            <a:xfrm>
              <a:off x="4441729" y="733821"/>
              <a:ext cx="104571" cy="130824"/>
            </a:xfrm>
            <a:custGeom>
              <a:avLst/>
              <a:gdLst/>
              <a:ahLst/>
              <a:cxnLst/>
              <a:rect l="l" t="t" r="r" b="b"/>
              <a:pathLst>
                <a:path w="7062" h="8835" extrusionOk="0">
                  <a:moveTo>
                    <a:pt x="94" y="1"/>
                  </a:moveTo>
                  <a:cubicBezTo>
                    <a:pt x="46" y="1"/>
                    <a:pt x="0" y="47"/>
                    <a:pt x="34" y="99"/>
                  </a:cubicBezTo>
                  <a:cubicBezTo>
                    <a:pt x="2070" y="3165"/>
                    <a:pt x="4398" y="6051"/>
                    <a:pt x="6844" y="8801"/>
                  </a:cubicBezTo>
                  <a:cubicBezTo>
                    <a:pt x="6866" y="8825"/>
                    <a:pt x="6891" y="8835"/>
                    <a:pt x="6915" y="8835"/>
                  </a:cubicBezTo>
                  <a:cubicBezTo>
                    <a:pt x="6992" y="8835"/>
                    <a:pt x="7061" y="8731"/>
                    <a:pt x="6993" y="8652"/>
                  </a:cubicBezTo>
                  <a:cubicBezTo>
                    <a:pt x="4550" y="5907"/>
                    <a:pt x="2314" y="2999"/>
                    <a:pt x="152" y="30"/>
                  </a:cubicBezTo>
                  <a:cubicBezTo>
                    <a:pt x="136" y="10"/>
                    <a:pt x="11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5"/>
            <p:cNvSpPr/>
            <p:nvPr/>
          </p:nvSpPr>
          <p:spPr>
            <a:xfrm>
              <a:off x="4612793" y="914953"/>
              <a:ext cx="96634" cy="104437"/>
            </a:xfrm>
            <a:custGeom>
              <a:avLst/>
              <a:gdLst/>
              <a:ahLst/>
              <a:cxnLst/>
              <a:rect l="l" t="t" r="r" b="b"/>
              <a:pathLst>
                <a:path w="6526" h="7053" extrusionOk="0">
                  <a:moveTo>
                    <a:pt x="106" y="0"/>
                  </a:moveTo>
                  <a:cubicBezTo>
                    <a:pt x="50" y="0"/>
                    <a:pt x="0" y="72"/>
                    <a:pt x="51" y="125"/>
                  </a:cubicBezTo>
                  <a:cubicBezTo>
                    <a:pt x="1168" y="1245"/>
                    <a:pt x="2256" y="2393"/>
                    <a:pt x="3315" y="3567"/>
                  </a:cubicBezTo>
                  <a:cubicBezTo>
                    <a:pt x="3843" y="4153"/>
                    <a:pt x="4360" y="4753"/>
                    <a:pt x="4877" y="5350"/>
                  </a:cubicBezTo>
                  <a:cubicBezTo>
                    <a:pt x="5127" y="5637"/>
                    <a:pt x="5371" y="5927"/>
                    <a:pt x="5615" y="6217"/>
                  </a:cubicBezTo>
                  <a:cubicBezTo>
                    <a:pt x="5859" y="6507"/>
                    <a:pt x="6086" y="6840"/>
                    <a:pt x="6410" y="7044"/>
                  </a:cubicBezTo>
                  <a:cubicBezTo>
                    <a:pt x="6419" y="7050"/>
                    <a:pt x="6430" y="7052"/>
                    <a:pt x="6441" y="7052"/>
                  </a:cubicBezTo>
                  <a:cubicBezTo>
                    <a:pt x="6482" y="7052"/>
                    <a:pt x="6526" y="7013"/>
                    <a:pt x="6508" y="6969"/>
                  </a:cubicBezTo>
                  <a:cubicBezTo>
                    <a:pt x="6381" y="6645"/>
                    <a:pt x="6137" y="6392"/>
                    <a:pt x="5913" y="6128"/>
                  </a:cubicBezTo>
                  <a:cubicBezTo>
                    <a:pt x="5658" y="5824"/>
                    <a:pt x="5400" y="5525"/>
                    <a:pt x="5141" y="5229"/>
                  </a:cubicBezTo>
                  <a:cubicBezTo>
                    <a:pt x="4610" y="4621"/>
                    <a:pt x="4065" y="4027"/>
                    <a:pt x="3516" y="3435"/>
                  </a:cubicBezTo>
                  <a:cubicBezTo>
                    <a:pt x="2431" y="2264"/>
                    <a:pt x="1308" y="1127"/>
                    <a:pt x="154" y="22"/>
                  </a:cubicBezTo>
                  <a:cubicBezTo>
                    <a:pt x="139" y="6"/>
                    <a:pt x="122"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5"/>
            <p:cNvSpPr/>
            <p:nvPr/>
          </p:nvSpPr>
          <p:spPr>
            <a:xfrm>
              <a:off x="4569246" y="982310"/>
              <a:ext cx="133045" cy="116431"/>
            </a:xfrm>
            <a:custGeom>
              <a:avLst/>
              <a:gdLst/>
              <a:ahLst/>
              <a:cxnLst/>
              <a:rect l="l" t="t" r="r" b="b"/>
              <a:pathLst>
                <a:path w="8985" h="7863" extrusionOk="0">
                  <a:moveTo>
                    <a:pt x="104" y="1"/>
                  </a:moveTo>
                  <a:cubicBezTo>
                    <a:pt x="48" y="1"/>
                    <a:pt x="0" y="67"/>
                    <a:pt x="52" y="112"/>
                  </a:cubicBezTo>
                  <a:lnTo>
                    <a:pt x="55" y="112"/>
                  </a:lnTo>
                  <a:cubicBezTo>
                    <a:pt x="1554" y="1372"/>
                    <a:pt x="3041" y="2644"/>
                    <a:pt x="4494" y="3962"/>
                  </a:cubicBezTo>
                  <a:cubicBezTo>
                    <a:pt x="5217" y="4619"/>
                    <a:pt x="5940" y="5277"/>
                    <a:pt x="6661" y="5940"/>
                  </a:cubicBezTo>
                  <a:cubicBezTo>
                    <a:pt x="7011" y="6262"/>
                    <a:pt x="7356" y="6580"/>
                    <a:pt x="7703" y="6905"/>
                  </a:cubicBezTo>
                  <a:cubicBezTo>
                    <a:pt x="8053" y="7229"/>
                    <a:pt x="8395" y="7585"/>
                    <a:pt x="8797" y="7849"/>
                  </a:cubicBezTo>
                  <a:cubicBezTo>
                    <a:pt x="8812" y="7859"/>
                    <a:pt x="8828" y="7863"/>
                    <a:pt x="8844" y="7863"/>
                  </a:cubicBezTo>
                  <a:cubicBezTo>
                    <a:pt x="8915" y="7863"/>
                    <a:pt x="8984" y="7780"/>
                    <a:pt x="8935" y="7714"/>
                  </a:cubicBezTo>
                  <a:cubicBezTo>
                    <a:pt x="8639" y="7332"/>
                    <a:pt x="8263" y="7019"/>
                    <a:pt x="7907" y="6698"/>
                  </a:cubicBezTo>
                  <a:cubicBezTo>
                    <a:pt x="7551" y="6376"/>
                    <a:pt x="7207" y="6063"/>
                    <a:pt x="6853" y="5750"/>
                  </a:cubicBezTo>
                  <a:cubicBezTo>
                    <a:pt x="6121" y="5096"/>
                    <a:pt x="5383" y="4453"/>
                    <a:pt x="4637" y="3816"/>
                  </a:cubicBezTo>
                  <a:cubicBezTo>
                    <a:pt x="3147" y="2541"/>
                    <a:pt x="1660" y="1266"/>
                    <a:pt x="150" y="17"/>
                  </a:cubicBezTo>
                  <a:cubicBezTo>
                    <a:pt x="135"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5"/>
            <p:cNvSpPr/>
            <p:nvPr/>
          </p:nvSpPr>
          <p:spPr>
            <a:xfrm>
              <a:off x="4395073" y="866787"/>
              <a:ext cx="105044" cy="72453"/>
            </a:xfrm>
            <a:custGeom>
              <a:avLst/>
              <a:gdLst/>
              <a:ahLst/>
              <a:cxnLst/>
              <a:rect l="l" t="t" r="r" b="b"/>
              <a:pathLst>
                <a:path w="7094" h="4893" extrusionOk="0">
                  <a:moveTo>
                    <a:pt x="103" y="0"/>
                  </a:moveTo>
                  <a:cubicBezTo>
                    <a:pt x="41" y="0"/>
                    <a:pt x="1" y="99"/>
                    <a:pt x="68" y="143"/>
                  </a:cubicBezTo>
                  <a:cubicBezTo>
                    <a:pt x="1245" y="926"/>
                    <a:pt x="2413" y="1722"/>
                    <a:pt x="3576" y="2525"/>
                  </a:cubicBezTo>
                  <a:cubicBezTo>
                    <a:pt x="4150" y="2922"/>
                    <a:pt x="4721" y="3323"/>
                    <a:pt x="5293" y="3728"/>
                  </a:cubicBezTo>
                  <a:cubicBezTo>
                    <a:pt x="5571" y="3923"/>
                    <a:pt x="5847" y="4122"/>
                    <a:pt x="6125" y="4320"/>
                  </a:cubicBezTo>
                  <a:cubicBezTo>
                    <a:pt x="6384" y="4506"/>
                    <a:pt x="6679" y="4805"/>
                    <a:pt x="6989" y="4891"/>
                  </a:cubicBezTo>
                  <a:cubicBezTo>
                    <a:pt x="6994" y="4892"/>
                    <a:pt x="6999" y="4892"/>
                    <a:pt x="7004" y="4892"/>
                  </a:cubicBezTo>
                  <a:cubicBezTo>
                    <a:pt x="7054" y="4892"/>
                    <a:pt x="7093" y="4838"/>
                    <a:pt x="7067" y="4790"/>
                  </a:cubicBezTo>
                  <a:cubicBezTo>
                    <a:pt x="6906" y="4549"/>
                    <a:pt x="6590" y="4391"/>
                    <a:pt x="6358" y="4225"/>
                  </a:cubicBezTo>
                  <a:cubicBezTo>
                    <a:pt x="6068" y="4015"/>
                    <a:pt x="5775" y="3809"/>
                    <a:pt x="5482" y="3602"/>
                  </a:cubicBezTo>
                  <a:cubicBezTo>
                    <a:pt x="4899" y="3191"/>
                    <a:pt x="4311" y="2784"/>
                    <a:pt x="3722" y="2379"/>
                  </a:cubicBezTo>
                  <a:cubicBezTo>
                    <a:pt x="2542" y="1569"/>
                    <a:pt x="1345" y="786"/>
                    <a:pt x="142" y="13"/>
                  </a:cubicBezTo>
                  <a:cubicBezTo>
                    <a:pt x="129" y="4"/>
                    <a:pt x="116"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5"/>
            <p:cNvSpPr/>
            <p:nvPr/>
          </p:nvSpPr>
          <p:spPr>
            <a:xfrm>
              <a:off x="4387047" y="876841"/>
              <a:ext cx="29778" cy="21486"/>
            </a:xfrm>
            <a:custGeom>
              <a:avLst/>
              <a:gdLst/>
              <a:ahLst/>
              <a:cxnLst/>
              <a:rect l="l" t="t" r="r" b="b"/>
              <a:pathLst>
                <a:path w="2011" h="1451" extrusionOk="0">
                  <a:moveTo>
                    <a:pt x="137" y="0"/>
                  </a:moveTo>
                  <a:cubicBezTo>
                    <a:pt x="64" y="0"/>
                    <a:pt x="0" y="89"/>
                    <a:pt x="70" y="150"/>
                  </a:cubicBezTo>
                  <a:cubicBezTo>
                    <a:pt x="363" y="405"/>
                    <a:pt x="664" y="646"/>
                    <a:pt x="977" y="876"/>
                  </a:cubicBezTo>
                  <a:cubicBezTo>
                    <a:pt x="1129" y="988"/>
                    <a:pt x="1284" y="1097"/>
                    <a:pt x="1442" y="1203"/>
                  </a:cubicBezTo>
                  <a:cubicBezTo>
                    <a:pt x="1525" y="1258"/>
                    <a:pt x="1612" y="1309"/>
                    <a:pt x="1701" y="1358"/>
                  </a:cubicBezTo>
                  <a:cubicBezTo>
                    <a:pt x="1781" y="1398"/>
                    <a:pt x="1856" y="1444"/>
                    <a:pt x="1947" y="1450"/>
                  </a:cubicBezTo>
                  <a:cubicBezTo>
                    <a:pt x="1988" y="1450"/>
                    <a:pt x="2011" y="1407"/>
                    <a:pt x="1993" y="1373"/>
                  </a:cubicBezTo>
                  <a:cubicBezTo>
                    <a:pt x="1947" y="1301"/>
                    <a:pt x="1876" y="1255"/>
                    <a:pt x="1810" y="1206"/>
                  </a:cubicBezTo>
                  <a:cubicBezTo>
                    <a:pt x="1732" y="1149"/>
                    <a:pt x="1655" y="1097"/>
                    <a:pt x="1574" y="1045"/>
                  </a:cubicBezTo>
                  <a:cubicBezTo>
                    <a:pt x="1413" y="942"/>
                    <a:pt x="1258" y="836"/>
                    <a:pt x="1103" y="727"/>
                  </a:cubicBezTo>
                  <a:cubicBezTo>
                    <a:pt x="790" y="506"/>
                    <a:pt x="489" y="270"/>
                    <a:pt x="196" y="23"/>
                  </a:cubicBezTo>
                  <a:cubicBezTo>
                    <a:pt x="177" y="7"/>
                    <a:pt x="15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5"/>
            <p:cNvSpPr/>
            <p:nvPr/>
          </p:nvSpPr>
          <p:spPr>
            <a:xfrm>
              <a:off x="4497862" y="1058491"/>
              <a:ext cx="115232" cy="46895"/>
            </a:xfrm>
            <a:custGeom>
              <a:avLst/>
              <a:gdLst/>
              <a:ahLst/>
              <a:cxnLst/>
              <a:rect l="l" t="t" r="r" b="b"/>
              <a:pathLst>
                <a:path w="7782" h="3167" extrusionOk="0">
                  <a:moveTo>
                    <a:pt x="74" y="1"/>
                  </a:moveTo>
                  <a:cubicBezTo>
                    <a:pt x="16" y="1"/>
                    <a:pt x="0" y="98"/>
                    <a:pt x="65" y="123"/>
                  </a:cubicBezTo>
                  <a:cubicBezTo>
                    <a:pt x="1348" y="649"/>
                    <a:pt x="2617" y="1203"/>
                    <a:pt x="3897" y="1731"/>
                  </a:cubicBezTo>
                  <a:cubicBezTo>
                    <a:pt x="4520" y="1989"/>
                    <a:pt x="5146" y="2245"/>
                    <a:pt x="5769" y="2503"/>
                  </a:cubicBezTo>
                  <a:cubicBezTo>
                    <a:pt x="6088" y="2632"/>
                    <a:pt x="6409" y="2762"/>
                    <a:pt x="6731" y="2888"/>
                  </a:cubicBezTo>
                  <a:cubicBezTo>
                    <a:pt x="7038" y="3011"/>
                    <a:pt x="7357" y="3149"/>
                    <a:pt x="7690" y="3166"/>
                  </a:cubicBezTo>
                  <a:cubicBezTo>
                    <a:pt x="7750" y="3166"/>
                    <a:pt x="7781" y="3092"/>
                    <a:pt x="7738" y="3046"/>
                  </a:cubicBezTo>
                  <a:cubicBezTo>
                    <a:pt x="7514" y="2856"/>
                    <a:pt x="7233" y="2741"/>
                    <a:pt x="6960" y="2632"/>
                  </a:cubicBezTo>
                  <a:cubicBezTo>
                    <a:pt x="6642" y="2503"/>
                    <a:pt x="6320" y="2377"/>
                    <a:pt x="5999" y="2251"/>
                  </a:cubicBezTo>
                  <a:cubicBezTo>
                    <a:pt x="5338" y="1992"/>
                    <a:pt x="4678" y="1742"/>
                    <a:pt x="4018" y="1487"/>
                  </a:cubicBezTo>
                  <a:cubicBezTo>
                    <a:pt x="2714" y="984"/>
                    <a:pt x="1397" y="511"/>
                    <a:pt x="96" y="5"/>
                  </a:cubicBezTo>
                  <a:cubicBezTo>
                    <a:pt x="88" y="2"/>
                    <a:pt x="81"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5"/>
            <p:cNvSpPr/>
            <p:nvPr/>
          </p:nvSpPr>
          <p:spPr>
            <a:xfrm>
              <a:off x="4341886" y="1005542"/>
              <a:ext cx="109575" cy="48924"/>
            </a:xfrm>
            <a:custGeom>
              <a:avLst/>
              <a:gdLst/>
              <a:ahLst/>
              <a:cxnLst/>
              <a:rect l="l" t="t" r="r" b="b"/>
              <a:pathLst>
                <a:path w="7400" h="3304" extrusionOk="0">
                  <a:moveTo>
                    <a:pt x="113" y="1"/>
                  </a:moveTo>
                  <a:cubicBezTo>
                    <a:pt x="46" y="1"/>
                    <a:pt x="1" y="92"/>
                    <a:pt x="71" y="125"/>
                  </a:cubicBezTo>
                  <a:lnTo>
                    <a:pt x="3740" y="1793"/>
                  </a:lnTo>
                  <a:cubicBezTo>
                    <a:pt x="4334" y="2063"/>
                    <a:pt x="4931" y="2333"/>
                    <a:pt x="5529" y="2600"/>
                  </a:cubicBezTo>
                  <a:lnTo>
                    <a:pt x="6473" y="3022"/>
                  </a:lnTo>
                  <a:cubicBezTo>
                    <a:pt x="6737" y="3142"/>
                    <a:pt x="7007" y="3289"/>
                    <a:pt x="7303" y="3303"/>
                  </a:cubicBezTo>
                  <a:cubicBezTo>
                    <a:pt x="7304" y="3303"/>
                    <a:pt x="7305" y="3303"/>
                    <a:pt x="7306" y="3303"/>
                  </a:cubicBezTo>
                  <a:cubicBezTo>
                    <a:pt x="7370" y="3303"/>
                    <a:pt x="7400" y="3225"/>
                    <a:pt x="7354" y="3180"/>
                  </a:cubicBezTo>
                  <a:cubicBezTo>
                    <a:pt x="7139" y="2970"/>
                    <a:pt x="6843" y="2872"/>
                    <a:pt x="6571" y="2755"/>
                  </a:cubicBezTo>
                  <a:lnTo>
                    <a:pt x="5666" y="2364"/>
                  </a:lnTo>
                  <a:cubicBezTo>
                    <a:pt x="5049" y="2097"/>
                    <a:pt x="4429" y="1830"/>
                    <a:pt x="3812" y="1569"/>
                  </a:cubicBezTo>
                  <a:lnTo>
                    <a:pt x="143" y="7"/>
                  </a:lnTo>
                  <a:cubicBezTo>
                    <a:pt x="132" y="3"/>
                    <a:pt x="122"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5"/>
            <p:cNvSpPr/>
            <p:nvPr/>
          </p:nvSpPr>
          <p:spPr>
            <a:xfrm>
              <a:off x="4338940" y="1021518"/>
              <a:ext cx="23588" cy="9447"/>
            </a:xfrm>
            <a:custGeom>
              <a:avLst/>
              <a:gdLst/>
              <a:ahLst/>
              <a:cxnLst/>
              <a:rect l="l" t="t" r="r" b="b"/>
              <a:pathLst>
                <a:path w="1593" h="638" extrusionOk="0">
                  <a:moveTo>
                    <a:pt x="93" y="0"/>
                  </a:moveTo>
                  <a:cubicBezTo>
                    <a:pt x="23" y="0"/>
                    <a:pt x="0" y="117"/>
                    <a:pt x="78" y="145"/>
                  </a:cubicBezTo>
                  <a:lnTo>
                    <a:pt x="798" y="407"/>
                  </a:lnTo>
                  <a:cubicBezTo>
                    <a:pt x="913" y="450"/>
                    <a:pt x="1028" y="496"/>
                    <a:pt x="1146" y="530"/>
                  </a:cubicBezTo>
                  <a:lnTo>
                    <a:pt x="1527" y="636"/>
                  </a:lnTo>
                  <a:cubicBezTo>
                    <a:pt x="1531" y="637"/>
                    <a:pt x="1534" y="638"/>
                    <a:pt x="1537" y="638"/>
                  </a:cubicBezTo>
                  <a:cubicBezTo>
                    <a:pt x="1572" y="638"/>
                    <a:pt x="1593" y="586"/>
                    <a:pt x="1556" y="570"/>
                  </a:cubicBezTo>
                  <a:cubicBezTo>
                    <a:pt x="1324" y="461"/>
                    <a:pt x="1091" y="361"/>
                    <a:pt x="850" y="275"/>
                  </a:cubicBezTo>
                  <a:lnTo>
                    <a:pt x="118" y="5"/>
                  </a:lnTo>
                  <a:cubicBezTo>
                    <a:pt x="109" y="2"/>
                    <a:pt x="101"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5"/>
            <p:cNvSpPr/>
            <p:nvPr/>
          </p:nvSpPr>
          <p:spPr>
            <a:xfrm>
              <a:off x="4320890" y="1143364"/>
              <a:ext cx="31066" cy="7907"/>
            </a:xfrm>
            <a:custGeom>
              <a:avLst/>
              <a:gdLst/>
              <a:ahLst/>
              <a:cxnLst/>
              <a:rect l="l" t="t" r="r" b="b"/>
              <a:pathLst>
                <a:path w="2098" h="534" extrusionOk="0">
                  <a:moveTo>
                    <a:pt x="103" y="1"/>
                  </a:moveTo>
                  <a:cubicBezTo>
                    <a:pt x="21" y="1"/>
                    <a:pt x="1" y="142"/>
                    <a:pt x="88" y="153"/>
                  </a:cubicBezTo>
                  <a:cubicBezTo>
                    <a:pt x="409" y="199"/>
                    <a:pt x="734" y="262"/>
                    <a:pt x="1055" y="331"/>
                  </a:cubicBezTo>
                  <a:cubicBezTo>
                    <a:pt x="1213" y="366"/>
                    <a:pt x="1368" y="403"/>
                    <a:pt x="1526" y="440"/>
                  </a:cubicBezTo>
                  <a:cubicBezTo>
                    <a:pt x="1607" y="460"/>
                    <a:pt x="1690" y="480"/>
                    <a:pt x="1770" y="500"/>
                  </a:cubicBezTo>
                  <a:cubicBezTo>
                    <a:pt x="1830" y="515"/>
                    <a:pt x="1885" y="534"/>
                    <a:pt x="1943" y="534"/>
                  </a:cubicBezTo>
                  <a:cubicBezTo>
                    <a:pt x="1962" y="534"/>
                    <a:pt x="1982" y="531"/>
                    <a:pt x="2003" y="526"/>
                  </a:cubicBezTo>
                  <a:cubicBezTo>
                    <a:pt x="2075" y="503"/>
                    <a:pt x="2098" y="411"/>
                    <a:pt x="2046" y="357"/>
                  </a:cubicBezTo>
                  <a:cubicBezTo>
                    <a:pt x="1988" y="299"/>
                    <a:pt x="1914" y="285"/>
                    <a:pt x="1833" y="265"/>
                  </a:cubicBezTo>
                  <a:cubicBezTo>
                    <a:pt x="1756" y="245"/>
                    <a:pt x="1673" y="225"/>
                    <a:pt x="1589" y="205"/>
                  </a:cubicBezTo>
                  <a:cubicBezTo>
                    <a:pt x="1426" y="167"/>
                    <a:pt x="1262" y="139"/>
                    <a:pt x="1096" y="110"/>
                  </a:cubicBezTo>
                  <a:cubicBezTo>
                    <a:pt x="768" y="58"/>
                    <a:pt x="438" y="21"/>
                    <a:pt x="108" y="1"/>
                  </a:cubicBezTo>
                  <a:cubicBezTo>
                    <a:pt x="106" y="1"/>
                    <a:pt x="105"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5"/>
            <p:cNvSpPr/>
            <p:nvPr/>
          </p:nvSpPr>
          <p:spPr>
            <a:xfrm>
              <a:off x="4445120" y="1156838"/>
              <a:ext cx="116076" cy="21974"/>
            </a:xfrm>
            <a:custGeom>
              <a:avLst/>
              <a:gdLst/>
              <a:ahLst/>
              <a:cxnLst/>
              <a:rect l="l" t="t" r="r" b="b"/>
              <a:pathLst>
                <a:path w="7839" h="1484" extrusionOk="0">
                  <a:moveTo>
                    <a:pt x="102" y="1"/>
                  </a:moveTo>
                  <a:cubicBezTo>
                    <a:pt x="32" y="1"/>
                    <a:pt x="1" y="108"/>
                    <a:pt x="78" y="119"/>
                  </a:cubicBezTo>
                  <a:lnTo>
                    <a:pt x="78" y="122"/>
                  </a:lnTo>
                  <a:cubicBezTo>
                    <a:pt x="1370" y="346"/>
                    <a:pt x="2656" y="598"/>
                    <a:pt x="3945" y="831"/>
                  </a:cubicBezTo>
                  <a:cubicBezTo>
                    <a:pt x="4574" y="943"/>
                    <a:pt x="5203" y="1060"/>
                    <a:pt x="5831" y="1181"/>
                  </a:cubicBezTo>
                  <a:cubicBezTo>
                    <a:pt x="6433" y="1295"/>
                    <a:pt x="7064" y="1483"/>
                    <a:pt x="7683" y="1483"/>
                  </a:cubicBezTo>
                  <a:cubicBezTo>
                    <a:pt x="7705" y="1483"/>
                    <a:pt x="7727" y="1483"/>
                    <a:pt x="7749" y="1482"/>
                  </a:cubicBezTo>
                  <a:cubicBezTo>
                    <a:pt x="7804" y="1482"/>
                    <a:pt x="7838" y="1393"/>
                    <a:pt x="7778" y="1368"/>
                  </a:cubicBezTo>
                  <a:cubicBezTo>
                    <a:pt x="7209" y="1118"/>
                    <a:pt x="6558" y="1055"/>
                    <a:pt x="5952" y="940"/>
                  </a:cubicBezTo>
                  <a:cubicBezTo>
                    <a:pt x="5306" y="819"/>
                    <a:pt x="4660" y="701"/>
                    <a:pt x="4014" y="587"/>
                  </a:cubicBezTo>
                  <a:cubicBezTo>
                    <a:pt x="2716" y="360"/>
                    <a:pt x="1413" y="182"/>
                    <a:pt x="110" y="1"/>
                  </a:cubicBezTo>
                  <a:cubicBezTo>
                    <a:pt x="107" y="1"/>
                    <a:pt x="104"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5"/>
            <p:cNvSpPr/>
            <p:nvPr/>
          </p:nvSpPr>
          <p:spPr>
            <a:xfrm>
              <a:off x="4243894" y="1262218"/>
              <a:ext cx="55691" cy="20064"/>
            </a:xfrm>
            <a:custGeom>
              <a:avLst/>
              <a:gdLst/>
              <a:ahLst/>
              <a:cxnLst/>
              <a:rect l="l" t="t" r="r" b="b"/>
              <a:pathLst>
                <a:path w="3761" h="1355" extrusionOk="0">
                  <a:moveTo>
                    <a:pt x="3538" y="1"/>
                  </a:moveTo>
                  <a:cubicBezTo>
                    <a:pt x="3528" y="1"/>
                    <a:pt x="3517" y="2"/>
                    <a:pt x="3505" y="4"/>
                  </a:cubicBezTo>
                  <a:cubicBezTo>
                    <a:pt x="2902" y="116"/>
                    <a:pt x="2302" y="343"/>
                    <a:pt x="1725" y="544"/>
                  </a:cubicBezTo>
                  <a:cubicBezTo>
                    <a:pt x="1429" y="644"/>
                    <a:pt x="1140" y="750"/>
                    <a:pt x="850" y="862"/>
                  </a:cubicBezTo>
                  <a:cubicBezTo>
                    <a:pt x="577" y="968"/>
                    <a:pt x="290" y="1072"/>
                    <a:pt x="49" y="1244"/>
                  </a:cubicBezTo>
                  <a:cubicBezTo>
                    <a:pt x="0" y="1279"/>
                    <a:pt x="27" y="1354"/>
                    <a:pt x="83" y="1354"/>
                  </a:cubicBezTo>
                  <a:cubicBezTo>
                    <a:pt x="87" y="1354"/>
                    <a:pt x="90" y="1354"/>
                    <a:pt x="95" y="1353"/>
                  </a:cubicBezTo>
                  <a:cubicBezTo>
                    <a:pt x="399" y="1307"/>
                    <a:pt x="692" y="1184"/>
                    <a:pt x="979" y="1083"/>
                  </a:cubicBezTo>
                  <a:cubicBezTo>
                    <a:pt x="1263" y="983"/>
                    <a:pt x="1544" y="888"/>
                    <a:pt x="1829" y="799"/>
                  </a:cubicBezTo>
                  <a:cubicBezTo>
                    <a:pt x="2113" y="710"/>
                    <a:pt x="2400" y="624"/>
                    <a:pt x="2687" y="541"/>
                  </a:cubicBezTo>
                  <a:cubicBezTo>
                    <a:pt x="2985" y="457"/>
                    <a:pt x="3293" y="394"/>
                    <a:pt x="3586" y="297"/>
                  </a:cubicBezTo>
                  <a:cubicBezTo>
                    <a:pt x="3761" y="240"/>
                    <a:pt x="3703" y="1"/>
                    <a:pt x="3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5"/>
            <p:cNvSpPr/>
            <p:nvPr/>
          </p:nvSpPr>
          <p:spPr>
            <a:xfrm>
              <a:off x="4298177" y="1265890"/>
              <a:ext cx="27557" cy="7152"/>
            </a:xfrm>
            <a:custGeom>
              <a:avLst/>
              <a:gdLst/>
              <a:ahLst/>
              <a:cxnLst/>
              <a:rect l="l" t="t" r="r" b="b"/>
              <a:pathLst>
                <a:path w="1861" h="483" extrusionOk="0">
                  <a:moveTo>
                    <a:pt x="1627" y="0"/>
                  </a:moveTo>
                  <a:cubicBezTo>
                    <a:pt x="1548" y="0"/>
                    <a:pt x="1465" y="19"/>
                    <a:pt x="1389" y="31"/>
                  </a:cubicBezTo>
                  <a:cubicBezTo>
                    <a:pt x="1246" y="54"/>
                    <a:pt x="1102" y="83"/>
                    <a:pt x="962" y="112"/>
                  </a:cubicBezTo>
                  <a:cubicBezTo>
                    <a:pt x="672" y="172"/>
                    <a:pt x="387" y="250"/>
                    <a:pt x="98" y="304"/>
                  </a:cubicBezTo>
                  <a:cubicBezTo>
                    <a:pt x="0" y="324"/>
                    <a:pt x="19" y="483"/>
                    <a:pt x="111" y="483"/>
                  </a:cubicBezTo>
                  <a:cubicBezTo>
                    <a:pt x="114" y="483"/>
                    <a:pt x="117" y="483"/>
                    <a:pt x="120" y="482"/>
                  </a:cubicBezTo>
                  <a:cubicBezTo>
                    <a:pt x="413" y="445"/>
                    <a:pt x="706" y="433"/>
                    <a:pt x="999" y="399"/>
                  </a:cubicBezTo>
                  <a:cubicBezTo>
                    <a:pt x="1148" y="385"/>
                    <a:pt x="1295" y="367"/>
                    <a:pt x="1444" y="347"/>
                  </a:cubicBezTo>
                  <a:cubicBezTo>
                    <a:pt x="1582" y="327"/>
                    <a:pt x="1760" y="321"/>
                    <a:pt x="1837" y="186"/>
                  </a:cubicBezTo>
                  <a:cubicBezTo>
                    <a:pt x="1860" y="146"/>
                    <a:pt x="1852" y="97"/>
                    <a:pt x="1823" y="66"/>
                  </a:cubicBezTo>
                  <a:cubicBezTo>
                    <a:pt x="1766" y="16"/>
                    <a:pt x="1698" y="0"/>
                    <a:pt x="1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5"/>
            <p:cNvSpPr/>
            <p:nvPr/>
          </p:nvSpPr>
          <p:spPr>
            <a:xfrm>
              <a:off x="4859313" y="1255510"/>
              <a:ext cx="38292" cy="116357"/>
            </a:xfrm>
            <a:custGeom>
              <a:avLst/>
              <a:gdLst/>
              <a:ahLst/>
              <a:cxnLst/>
              <a:rect l="l" t="t" r="r" b="b"/>
              <a:pathLst>
                <a:path w="2586" h="7858" extrusionOk="0">
                  <a:moveTo>
                    <a:pt x="62" y="1"/>
                  </a:moveTo>
                  <a:cubicBezTo>
                    <a:pt x="32" y="1"/>
                    <a:pt x="1" y="34"/>
                    <a:pt x="19" y="69"/>
                  </a:cubicBezTo>
                  <a:cubicBezTo>
                    <a:pt x="630" y="1324"/>
                    <a:pt x="1127" y="2633"/>
                    <a:pt x="1494" y="3979"/>
                  </a:cubicBezTo>
                  <a:cubicBezTo>
                    <a:pt x="1672" y="4625"/>
                    <a:pt x="1822" y="5280"/>
                    <a:pt x="1951" y="5937"/>
                  </a:cubicBezTo>
                  <a:cubicBezTo>
                    <a:pt x="2020" y="6279"/>
                    <a:pt x="2080" y="6626"/>
                    <a:pt x="2132" y="6974"/>
                  </a:cubicBezTo>
                  <a:cubicBezTo>
                    <a:pt x="2175" y="7247"/>
                    <a:pt x="2160" y="7620"/>
                    <a:pt x="2347" y="7835"/>
                  </a:cubicBezTo>
                  <a:cubicBezTo>
                    <a:pt x="2362" y="7850"/>
                    <a:pt x="2381" y="7857"/>
                    <a:pt x="2401" y="7857"/>
                  </a:cubicBezTo>
                  <a:cubicBezTo>
                    <a:pt x="2426" y="7857"/>
                    <a:pt x="2450" y="7845"/>
                    <a:pt x="2465" y="7821"/>
                  </a:cubicBezTo>
                  <a:cubicBezTo>
                    <a:pt x="2585" y="7574"/>
                    <a:pt x="2485" y="7244"/>
                    <a:pt x="2439" y="6985"/>
                  </a:cubicBezTo>
                  <a:cubicBezTo>
                    <a:pt x="2382" y="6641"/>
                    <a:pt x="2315" y="6296"/>
                    <a:pt x="2244" y="5955"/>
                  </a:cubicBezTo>
                  <a:cubicBezTo>
                    <a:pt x="2092" y="5251"/>
                    <a:pt x="1902" y="4562"/>
                    <a:pt x="1684" y="3879"/>
                  </a:cubicBezTo>
                  <a:cubicBezTo>
                    <a:pt x="1256" y="2553"/>
                    <a:pt x="725" y="1264"/>
                    <a:pt x="96" y="23"/>
                  </a:cubicBezTo>
                  <a:cubicBezTo>
                    <a:pt x="88" y="7"/>
                    <a:pt x="7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5"/>
            <p:cNvSpPr/>
            <p:nvPr/>
          </p:nvSpPr>
          <p:spPr>
            <a:xfrm>
              <a:off x="4844506" y="1104851"/>
              <a:ext cx="53485" cy="166481"/>
            </a:xfrm>
            <a:custGeom>
              <a:avLst/>
              <a:gdLst/>
              <a:ahLst/>
              <a:cxnLst/>
              <a:rect l="l" t="t" r="r" b="b"/>
              <a:pathLst>
                <a:path w="3612" h="11243" extrusionOk="0">
                  <a:moveTo>
                    <a:pt x="107" y="0"/>
                  </a:moveTo>
                  <a:cubicBezTo>
                    <a:pt x="56" y="0"/>
                    <a:pt x="1" y="45"/>
                    <a:pt x="25" y="98"/>
                  </a:cubicBezTo>
                  <a:lnTo>
                    <a:pt x="25" y="101"/>
                  </a:lnTo>
                  <a:cubicBezTo>
                    <a:pt x="775" y="1881"/>
                    <a:pt x="1432" y="3701"/>
                    <a:pt x="1998" y="5550"/>
                  </a:cubicBezTo>
                  <a:cubicBezTo>
                    <a:pt x="2276" y="6458"/>
                    <a:pt x="2529" y="7373"/>
                    <a:pt x="2759" y="8295"/>
                  </a:cubicBezTo>
                  <a:cubicBezTo>
                    <a:pt x="2876" y="8774"/>
                    <a:pt x="2988" y="9254"/>
                    <a:pt x="3094" y="9730"/>
                  </a:cubicBezTo>
                  <a:cubicBezTo>
                    <a:pt x="3198" y="10204"/>
                    <a:pt x="3244" y="10718"/>
                    <a:pt x="3407" y="11172"/>
                  </a:cubicBezTo>
                  <a:cubicBezTo>
                    <a:pt x="3423" y="11219"/>
                    <a:pt x="3468" y="11243"/>
                    <a:pt x="3511" y="11243"/>
                  </a:cubicBezTo>
                  <a:cubicBezTo>
                    <a:pt x="3562" y="11243"/>
                    <a:pt x="3611" y="11210"/>
                    <a:pt x="3608" y="11143"/>
                  </a:cubicBezTo>
                  <a:cubicBezTo>
                    <a:pt x="3591" y="10686"/>
                    <a:pt x="3439" y="10213"/>
                    <a:pt x="3338" y="9765"/>
                  </a:cubicBezTo>
                  <a:cubicBezTo>
                    <a:pt x="3229" y="9288"/>
                    <a:pt x="3115" y="8809"/>
                    <a:pt x="2994" y="8332"/>
                  </a:cubicBezTo>
                  <a:cubicBezTo>
                    <a:pt x="2753" y="7379"/>
                    <a:pt x="2486" y="6435"/>
                    <a:pt x="2196" y="5493"/>
                  </a:cubicBezTo>
                  <a:cubicBezTo>
                    <a:pt x="1622" y="3641"/>
                    <a:pt x="944" y="1818"/>
                    <a:pt x="169" y="38"/>
                  </a:cubicBezTo>
                  <a:cubicBezTo>
                    <a:pt x="157" y="11"/>
                    <a:pt x="132"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5"/>
            <p:cNvSpPr/>
            <p:nvPr/>
          </p:nvSpPr>
          <p:spPr>
            <a:xfrm>
              <a:off x="4885225" y="1173688"/>
              <a:ext cx="16540" cy="56668"/>
            </a:xfrm>
            <a:custGeom>
              <a:avLst/>
              <a:gdLst/>
              <a:ahLst/>
              <a:cxnLst/>
              <a:rect l="l" t="t" r="r" b="b"/>
              <a:pathLst>
                <a:path w="1117" h="3827" extrusionOk="0">
                  <a:moveTo>
                    <a:pt x="64" y="0"/>
                  </a:moveTo>
                  <a:cubicBezTo>
                    <a:pt x="33" y="0"/>
                    <a:pt x="1" y="25"/>
                    <a:pt x="11" y="63"/>
                  </a:cubicBezTo>
                  <a:cubicBezTo>
                    <a:pt x="207" y="686"/>
                    <a:pt x="373" y="1318"/>
                    <a:pt x="517" y="1955"/>
                  </a:cubicBezTo>
                  <a:cubicBezTo>
                    <a:pt x="586" y="2265"/>
                    <a:pt x="657" y="2578"/>
                    <a:pt x="721" y="2894"/>
                  </a:cubicBezTo>
                  <a:cubicBezTo>
                    <a:pt x="755" y="3057"/>
                    <a:pt x="787" y="3218"/>
                    <a:pt x="815" y="3382"/>
                  </a:cubicBezTo>
                  <a:cubicBezTo>
                    <a:pt x="844" y="3528"/>
                    <a:pt x="858" y="3677"/>
                    <a:pt x="947" y="3801"/>
                  </a:cubicBezTo>
                  <a:cubicBezTo>
                    <a:pt x="957" y="3819"/>
                    <a:pt x="975" y="3827"/>
                    <a:pt x="992" y="3827"/>
                  </a:cubicBezTo>
                  <a:cubicBezTo>
                    <a:pt x="1014" y="3827"/>
                    <a:pt x="1037" y="3814"/>
                    <a:pt x="1045" y="3789"/>
                  </a:cubicBezTo>
                  <a:cubicBezTo>
                    <a:pt x="1117" y="3517"/>
                    <a:pt x="985" y="3178"/>
                    <a:pt x="927" y="2911"/>
                  </a:cubicBezTo>
                  <a:cubicBezTo>
                    <a:pt x="855" y="2587"/>
                    <a:pt x="781" y="2262"/>
                    <a:pt x="695" y="1941"/>
                  </a:cubicBezTo>
                  <a:cubicBezTo>
                    <a:pt x="520" y="1300"/>
                    <a:pt x="324" y="666"/>
                    <a:pt x="112" y="34"/>
                  </a:cubicBezTo>
                  <a:cubicBezTo>
                    <a:pt x="104" y="11"/>
                    <a:pt x="8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5"/>
            <p:cNvSpPr/>
            <p:nvPr/>
          </p:nvSpPr>
          <p:spPr>
            <a:xfrm>
              <a:off x="4899262" y="1166003"/>
              <a:ext cx="9521" cy="50405"/>
            </a:xfrm>
            <a:custGeom>
              <a:avLst/>
              <a:gdLst/>
              <a:ahLst/>
              <a:cxnLst/>
              <a:rect l="l" t="t" r="r" b="b"/>
              <a:pathLst>
                <a:path w="643" h="3404" extrusionOk="0">
                  <a:moveTo>
                    <a:pt x="85" y="0"/>
                  </a:moveTo>
                  <a:cubicBezTo>
                    <a:pt x="44" y="0"/>
                    <a:pt x="0" y="27"/>
                    <a:pt x="5" y="74"/>
                  </a:cubicBezTo>
                  <a:lnTo>
                    <a:pt x="5" y="71"/>
                  </a:lnTo>
                  <a:cubicBezTo>
                    <a:pt x="65" y="614"/>
                    <a:pt x="108" y="1156"/>
                    <a:pt x="163" y="1699"/>
                  </a:cubicBezTo>
                  <a:lnTo>
                    <a:pt x="243" y="2514"/>
                  </a:lnTo>
                  <a:cubicBezTo>
                    <a:pt x="269" y="2770"/>
                    <a:pt x="266" y="3062"/>
                    <a:pt x="347" y="3304"/>
                  </a:cubicBezTo>
                  <a:cubicBezTo>
                    <a:pt x="367" y="3372"/>
                    <a:pt x="424" y="3404"/>
                    <a:pt x="481" y="3404"/>
                  </a:cubicBezTo>
                  <a:cubicBezTo>
                    <a:pt x="550" y="3404"/>
                    <a:pt x="619" y="3356"/>
                    <a:pt x="622" y="3269"/>
                  </a:cubicBezTo>
                  <a:cubicBezTo>
                    <a:pt x="642" y="3014"/>
                    <a:pt x="565" y="2729"/>
                    <a:pt x="528" y="2480"/>
                  </a:cubicBezTo>
                  <a:cubicBezTo>
                    <a:pt x="487" y="2210"/>
                    <a:pt x="447" y="1940"/>
                    <a:pt x="404" y="1670"/>
                  </a:cubicBezTo>
                  <a:cubicBezTo>
                    <a:pt x="324" y="1130"/>
                    <a:pt x="229" y="594"/>
                    <a:pt x="154" y="54"/>
                  </a:cubicBezTo>
                  <a:cubicBezTo>
                    <a:pt x="149" y="17"/>
                    <a:pt x="118"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5"/>
            <p:cNvSpPr/>
            <p:nvPr/>
          </p:nvSpPr>
          <p:spPr>
            <a:xfrm>
              <a:off x="4906710" y="1124248"/>
              <a:ext cx="8618" cy="48820"/>
            </a:xfrm>
            <a:custGeom>
              <a:avLst/>
              <a:gdLst/>
              <a:ahLst/>
              <a:cxnLst/>
              <a:rect l="l" t="t" r="r" b="b"/>
              <a:pathLst>
                <a:path w="582" h="3297" extrusionOk="0">
                  <a:moveTo>
                    <a:pt x="113" y="1"/>
                  </a:moveTo>
                  <a:cubicBezTo>
                    <a:pt x="55" y="1"/>
                    <a:pt x="0" y="38"/>
                    <a:pt x="4" y="115"/>
                  </a:cubicBezTo>
                  <a:cubicBezTo>
                    <a:pt x="45" y="666"/>
                    <a:pt x="70" y="1214"/>
                    <a:pt x="99" y="1766"/>
                  </a:cubicBezTo>
                  <a:cubicBezTo>
                    <a:pt x="116" y="2030"/>
                    <a:pt x="131" y="2297"/>
                    <a:pt x="148" y="2561"/>
                  </a:cubicBezTo>
                  <a:cubicBezTo>
                    <a:pt x="162" y="2793"/>
                    <a:pt x="154" y="3109"/>
                    <a:pt x="335" y="3279"/>
                  </a:cubicBezTo>
                  <a:cubicBezTo>
                    <a:pt x="348" y="3291"/>
                    <a:pt x="364" y="3297"/>
                    <a:pt x="381" y="3297"/>
                  </a:cubicBezTo>
                  <a:cubicBezTo>
                    <a:pt x="403" y="3297"/>
                    <a:pt x="425" y="3286"/>
                    <a:pt x="438" y="3264"/>
                  </a:cubicBezTo>
                  <a:cubicBezTo>
                    <a:pt x="582" y="3075"/>
                    <a:pt x="527" y="2785"/>
                    <a:pt x="504" y="2561"/>
                  </a:cubicBezTo>
                  <a:cubicBezTo>
                    <a:pt x="478" y="2285"/>
                    <a:pt x="447" y="2010"/>
                    <a:pt x="418" y="1734"/>
                  </a:cubicBezTo>
                  <a:cubicBezTo>
                    <a:pt x="358" y="1197"/>
                    <a:pt x="294" y="657"/>
                    <a:pt x="243" y="115"/>
                  </a:cubicBezTo>
                  <a:cubicBezTo>
                    <a:pt x="235" y="40"/>
                    <a:pt x="173"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5"/>
            <p:cNvSpPr/>
            <p:nvPr/>
          </p:nvSpPr>
          <p:spPr>
            <a:xfrm>
              <a:off x="4687168" y="1537299"/>
              <a:ext cx="67818" cy="57409"/>
            </a:xfrm>
            <a:custGeom>
              <a:avLst/>
              <a:gdLst/>
              <a:ahLst/>
              <a:cxnLst/>
              <a:rect l="l" t="t" r="r" b="b"/>
              <a:pathLst>
                <a:path w="4580" h="3877" extrusionOk="0">
                  <a:moveTo>
                    <a:pt x="4471" y="0"/>
                  </a:moveTo>
                  <a:cubicBezTo>
                    <a:pt x="4455" y="0"/>
                    <a:pt x="4439" y="6"/>
                    <a:pt x="4424" y="18"/>
                  </a:cubicBezTo>
                  <a:cubicBezTo>
                    <a:pt x="2995" y="1226"/>
                    <a:pt x="1568" y="2441"/>
                    <a:pt x="118" y="3621"/>
                  </a:cubicBezTo>
                  <a:cubicBezTo>
                    <a:pt x="1" y="3716"/>
                    <a:pt x="111" y="3876"/>
                    <a:pt x="234" y="3876"/>
                  </a:cubicBezTo>
                  <a:cubicBezTo>
                    <a:pt x="268" y="3876"/>
                    <a:pt x="302" y="3864"/>
                    <a:pt x="333" y="3836"/>
                  </a:cubicBezTo>
                  <a:cubicBezTo>
                    <a:pt x="1711" y="2579"/>
                    <a:pt x="3121" y="1350"/>
                    <a:pt x="4525" y="118"/>
                  </a:cubicBezTo>
                  <a:cubicBezTo>
                    <a:pt x="4579" y="71"/>
                    <a:pt x="4529" y="0"/>
                    <a:pt x="4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5"/>
            <p:cNvSpPr/>
            <p:nvPr/>
          </p:nvSpPr>
          <p:spPr>
            <a:xfrm>
              <a:off x="4700302" y="1576626"/>
              <a:ext cx="28771" cy="23855"/>
            </a:xfrm>
            <a:custGeom>
              <a:avLst/>
              <a:gdLst/>
              <a:ahLst/>
              <a:cxnLst/>
              <a:rect l="l" t="t" r="r" b="b"/>
              <a:pathLst>
                <a:path w="1943" h="1611" extrusionOk="0">
                  <a:moveTo>
                    <a:pt x="1836" y="1"/>
                  </a:moveTo>
                  <a:cubicBezTo>
                    <a:pt x="1823" y="1"/>
                    <a:pt x="1809" y="5"/>
                    <a:pt x="1795" y="15"/>
                  </a:cubicBezTo>
                  <a:lnTo>
                    <a:pt x="1792" y="15"/>
                  </a:lnTo>
                  <a:cubicBezTo>
                    <a:pt x="1479" y="230"/>
                    <a:pt x="1178" y="459"/>
                    <a:pt x="882" y="701"/>
                  </a:cubicBezTo>
                  <a:cubicBezTo>
                    <a:pt x="735" y="821"/>
                    <a:pt x="592" y="942"/>
                    <a:pt x="451" y="1068"/>
                  </a:cubicBezTo>
                  <a:cubicBezTo>
                    <a:pt x="379" y="1131"/>
                    <a:pt x="311" y="1194"/>
                    <a:pt x="242" y="1260"/>
                  </a:cubicBezTo>
                  <a:cubicBezTo>
                    <a:pt x="173" y="1324"/>
                    <a:pt x="87" y="1387"/>
                    <a:pt x="38" y="1467"/>
                  </a:cubicBezTo>
                  <a:cubicBezTo>
                    <a:pt x="0" y="1538"/>
                    <a:pt x="55" y="1610"/>
                    <a:pt x="122" y="1610"/>
                  </a:cubicBezTo>
                  <a:cubicBezTo>
                    <a:pt x="137" y="1610"/>
                    <a:pt x="152" y="1607"/>
                    <a:pt x="167" y="1599"/>
                  </a:cubicBezTo>
                  <a:cubicBezTo>
                    <a:pt x="245" y="1553"/>
                    <a:pt x="308" y="1473"/>
                    <a:pt x="371" y="1413"/>
                  </a:cubicBezTo>
                  <a:cubicBezTo>
                    <a:pt x="434" y="1349"/>
                    <a:pt x="500" y="1289"/>
                    <a:pt x="566" y="1226"/>
                  </a:cubicBezTo>
                  <a:cubicBezTo>
                    <a:pt x="704" y="1097"/>
                    <a:pt x="845" y="971"/>
                    <a:pt x="988" y="847"/>
                  </a:cubicBezTo>
                  <a:cubicBezTo>
                    <a:pt x="1272" y="603"/>
                    <a:pt x="1568" y="370"/>
                    <a:pt x="1875" y="152"/>
                  </a:cubicBezTo>
                  <a:cubicBezTo>
                    <a:pt x="1942" y="102"/>
                    <a:pt x="1900"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5"/>
            <p:cNvSpPr/>
            <p:nvPr/>
          </p:nvSpPr>
          <p:spPr>
            <a:xfrm>
              <a:off x="4743583" y="1550418"/>
              <a:ext cx="19413" cy="14956"/>
            </a:xfrm>
            <a:custGeom>
              <a:avLst/>
              <a:gdLst/>
              <a:ahLst/>
              <a:cxnLst/>
              <a:rect l="l" t="t" r="r" b="b"/>
              <a:pathLst>
                <a:path w="1311" h="1010" extrusionOk="0">
                  <a:moveTo>
                    <a:pt x="1231" y="1"/>
                  </a:moveTo>
                  <a:cubicBezTo>
                    <a:pt x="1221" y="1"/>
                    <a:pt x="1211" y="4"/>
                    <a:pt x="1200" y="10"/>
                  </a:cubicBezTo>
                  <a:cubicBezTo>
                    <a:pt x="988" y="142"/>
                    <a:pt x="775" y="274"/>
                    <a:pt x="571" y="421"/>
                  </a:cubicBezTo>
                  <a:cubicBezTo>
                    <a:pt x="468" y="493"/>
                    <a:pt x="368" y="564"/>
                    <a:pt x="270" y="645"/>
                  </a:cubicBezTo>
                  <a:cubicBezTo>
                    <a:pt x="224" y="682"/>
                    <a:pt x="178" y="719"/>
                    <a:pt x="132" y="760"/>
                  </a:cubicBezTo>
                  <a:cubicBezTo>
                    <a:pt x="78" y="806"/>
                    <a:pt x="26" y="840"/>
                    <a:pt x="12" y="915"/>
                  </a:cubicBezTo>
                  <a:cubicBezTo>
                    <a:pt x="0" y="963"/>
                    <a:pt x="35" y="1009"/>
                    <a:pt x="83" y="1009"/>
                  </a:cubicBezTo>
                  <a:cubicBezTo>
                    <a:pt x="88" y="1010"/>
                    <a:pt x="92" y="1010"/>
                    <a:pt x="96" y="1010"/>
                  </a:cubicBezTo>
                  <a:cubicBezTo>
                    <a:pt x="126" y="1010"/>
                    <a:pt x="153" y="1001"/>
                    <a:pt x="178" y="986"/>
                  </a:cubicBezTo>
                  <a:cubicBezTo>
                    <a:pt x="201" y="969"/>
                    <a:pt x="221" y="949"/>
                    <a:pt x="244" y="929"/>
                  </a:cubicBezTo>
                  <a:cubicBezTo>
                    <a:pt x="290" y="889"/>
                    <a:pt x="339" y="846"/>
                    <a:pt x="388" y="806"/>
                  </a:cubicBezTo>
                  <a:cubicBezTo>
                    <a:pt x="482" y="728"/>
                    <a:pt x="574" y="645"/>
                    <a:pt x="669" y="567"/>
                  </a:cubicBezTo>
                  <a:cubicBezTo>
                    <a:pt x="861" y="409"/>
                    <a:pt x="1057" y="257"/>
                    <a:pt x="1260" y="114"/>
                  </a:cubicBezTo>
                  <a:cubicBezTo>
                    <a:pt x="1311" y="78"/>
                    <a:pt x="1281" y="1"/>
                    <a:pt x="1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5"/>
            <p:cNvSpPr/>
            <p:nvPr/>
          </p:nvSpPr>
          <p:spPr>
            <a:xfrm>
              <a:off x="4719566" y="1595757"/>
              <a:ext cx="13253" cy="12971"/>
            </a:xfrm>
            <a:custGeom>
              <a:avLst/>
              <a:gdLst/>
              <a:ahLst/>
              <a:cxnLst/>
              <a:rect l="l" t="t" r="r" b="b"/>
              <a:pathLst>
                <a:path w="895" h="876" extrusionOk="0">
                  <a:moveTo>
                    <a:pt x="790" y="0"/>
                  </a:moveTo>
                  <a:cubicBezTo>
                    <a:pt x="773" y="0"/>
                    <a:pt x="756" y="7"/>
                    <a:pt x="741" y="23"/>
                  </a:cubicBezTo>
                  <a:cubicBezTo>
                    <a:pt x="606" y="144"/>
                    <a:pt x="468" y="258"/>
                    <a:pt x="342" y="382"/>
                  </a:cubicBezTo>
                  <a:lnTo>
                    <a:pt x="152" y="568"/>
                  </a:lnTo>
                  <a:cubicBezTo>
                    <a:pt x="89" y="632"/>
                    <a:pt x="0" y="709"/>
                    <a:pt x="3" y="807"/>
                  </a:cubicBezTo>
                  <a:cubicBezTo>
                    <a:pt x="3" y="844"/>
                    <a:pt x="32" y="873"/>
                    <a:pt x="69" y="876"/>
                  </a:cubicBezTo>
                  <a:cubicBezTo>
                    <a:pt x="167" y="876"/>
                    <a:pt x="241" y="790"/>
                    <a:pt x="301" y="726"/>
                  </a:cubicBezTo>
                  <a:lnTo>
                    <a:pt x="488" y="531"/>
                  </a:lnTo>
                  <a:cubicBezTo>
                    <a:pt x="612" y="399"/>
                    <a:pt x="724" y="261"/>
                    <a:pt x="841" y="126"/>
                  </a:cubicBezTo>
                  <a:cubicBezTo>
                    <a:pt x="894" y="73"/>
                    <a:pt x="846" y="0"/>
                    <a:pt x="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5"/>
            <p:cNvSpPr/>
            <p:nvPr/>
          </p:nvSpPr>
          <p:spPr>
            <a:xfrm>
              <a:off x="4777342" y="1509640"/>
              <a:ext cx="19042" cy="15844"/>
            </a:xfrm>
            <a:custGeom>
              <a:avLst/>
              <a:gdLst/>
              <a:ahLst/>
              <a:cxnLst/>
              <a:rect l="l" t="t" r="r" b="b"/>
              <a:pathLst>
                <a:path w="1286" h="1070" extrusionOk="0">
                  <a:moveTo>
                    <a:pt x="1171" y="0"/>
                  </a:moveTo>
                  <a:cubicBezTo>
                    <a:pt x="1158" y="0"/>
                    <a:pt x="1146" y="3"/>
                    <a:pt x="1134" y="8"/>
                  </a:cubicBezTo>
                  <a:cubicBezTo>
                    <a:pt x="1082" y="37"/>
                    <a:pt x="1036" y="71"/>
                    <a:pt x="993" y="114"/>
                  </a:cubicBezTo>
                  <a:lnTo>
                    <a:pt x="861" y="229"/>
                  </a:lnTo>
                  <a:lnTo>
                    <a:pt x="597" y="462"/>
                  </a:lnTo>
                  <a:lnTo>
                    <a:pt x="66" y="927"/>
                  </a:lnTo>
                  <a:cubicBezTo>
                    <a:pt x="0" y="983"/>
                    <a:pt x="60" y="1070"/>
                    <a:pt x="130" y="1070"/>
                  </a:cubicBezTo>
                  <a:cubicBezTo>
                    <a:pt x="149" y="1070"/>
                    <a:pt x="168" y="1063"/>
                    <a:pt x="186" y="1047"/>
                  </a:cubicBezTo>
                  <a:lnTo>
                    <a:pt x="186" y="1050"/>
                  </a:lnTo>
                  <a:lnTo>
                    <a:pt x="720" y="588"/>
                  </a:lnTo>
                  <a:lnTo>
                    <a:pt x="981" y="364"/>
                  </a:lnTo>
                  <a:lnTo>
                    <a:pt x="1113" y="249"/>
                  </a:lnTo>
                  <a:cubicBezTo>
                    <a:pt x="1165" y="212"/>
                    <a:pt x="1208" y="169"/>
                    <a:pt x="1246" y="120"/>
                  </a:cubicBezTo>
                  <a:cubicBezTo>
                    <a:pt x="1286" y="56"/>
                    <a:pt x="1230" y="0"/>
                    <a:pt x="1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5"/>
            <p:cNvSpPr/>
            <p:nvPr/>
          </p:nvSpPr>
          <p:spPr>
            <a:xfrm>
              <a:off x="5146759" y="1458112"/>
              <a:ext cx="116431" cy="103356"/>
            </a:xfrm>
            <a:custGeom>
              <a:avLst/>
              <a:gdLst/>
              <a:ahLst/>
              <a:cxnLst/>
              <a:rect l="l" t="t" r="r" b="b"/>
              <a:pathLst>
                <a:path w="7863" h="6980" extrusionOk="0">
                  <a:moveTo>
                    <a:pt x="7733" y="0"/>
                  </a:moveTo>
                  <a:cubicBezTo>
                    <a:pt x="7723" y="0"/>
                    <a:pt x="7714" y="2"/>
                    <a:pt x="7704" y="6"/>
                  </a:cubicBezTo>
                  <a:cubicBezTo>
                    <a:pt x="7319" y="158"/>
                    <a:pt x="6963" y="436"/>
                    <a:pt x="6619" y="663"/>
                  </a:cubicBezTo>
                  <a:cubicBezTo>
                    <a:pt x="6246" y="910"/>
                    <a:pt x="5881" y="1163"/>
                    <a:pt x="5522" y="1427"/>
                  </a:cubicBezTo>
                  <a:cubicBezTo>
                    <a:pt x="4833" y="1932"/>
                    <a:pt x="4170" y="2472"/>
                    <a:pt x="3533" y="3043"/>
                  </a:cubicBezTo>
                  <a:cubicBezTo>
                    <a:pt x="2235" y="4206"/>
                    <a:pt x="1061" y="5501"/>
                    <a:pt x="24" y="6902"/>
                  </a:cubicBezTo>
                  <a:cubicBezTo>
                    <a:pt x="1" y="6937"/>
                    <a:pt x="38" y="6980"/>
                    <a:pt x="73" y="6980"/>
                  </a:cubicBezTo>
                  <a:cubicBezTo>
                    <a:pt x="85" y="6980"/>
                    <a:pt x="96" y="6975"/>
                    <a:pt x="105" y="6965"/>
                  </a:cubicBezTo>
                  <a:cubicBezTo>
                    <a:pt x="1161" y="5607"/>
                    <a:pt x="2344" y="4349"/>
                    <a:pt x="3633" y="3207"/>
                  </a:cubicBezTo>
                  <a:cubicBezTo>
                    <a:pt x="4293" y="2624"/>
                    <a:pt x="4983" y="2073"/>
                    <a:pt x="5700" y="1556"/>
                  </a:cubicBezTo>
                  <a:cubicBezTo>
                    <a:pt x="6036" y="1312"/>
                    <a:pt x="6378" y="1080"/>
                    <a:pt x="6728" y="853"/>
                  </a:cubicBezTo>
                  <a:cubicBezTo>
                    <a:pt x="7075" y="623"/>
                    <a:pt x="7477" y="434"/>
                    <a:pt x="7799" y="167"/>
                  </a:cubicBezTo>
                  <a:cubicBezTo>
                    <a:pt x="7863" y="115"/>
                    <a:pt x="7808" y="0"/>
                    <a:pt x="7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5"/>
            <p:cNvSpPr/>
            <p:nvPr/>
          </p:nvSpPr>
          <p:spPr>
            <a:xfrm>
              <a:off x="5175929" y="1488748"/>
              <a:ext cx="25884" cy="20775"/>
            </a:xfrm>
            <a:custGeom>
              <a:avLst/>
              <a:gdLst/>
              <a:ahLst/>
              <a:cxnLst/>
              <a:rect l="l" t="t" r="r" b="b"/>
              <a:pathLst>
                <a:path w="1748" h="1403" extrusionOk="0">
                  <a:moveTo>
                    <a:pt x="1665" y="0"/>
                  </a:moveTo>
                  <a:cubicBezTo>
                    <a:pt x="1663" y="0"/>
                    <a:pt x="1660" y="1"/>
                    <a:pt x="1657" y="1"/>
                  </a:cubicBezTo>
                  <a:cubicBezTo>
                    <a:pt x="1494" y="27"/>
                    <a:pt x="1350" y="165"/>
                    <a:pt x="1221" y="259"/>
                  </a:cubicBezTo>
                  <a:cubicBezTo>
                    <a:pt x="1083" y="363"/>
                    <a:pt x="948" y="469"/>
                    <a:pt x="813" y="578"/>
                  </a:cubicBezTo>
                  <a:cubicBezTo>
                    <a:pt x="546" y="799"/>
                    <a:pt x="291" y="1037"/>
                    <a:pt x="47" y="1287"/>
                  </a:cubicBezTo>
                  <a:cubicBezTo>
                    <a:pt x="1" y="1336"/>
                    <a:pt x="44" y="1403"/>
                    <a:pt x="95" y="1403"/>
                  </a:cubicBezTo>
                  <a:cubicBezTo>
                    <a:pt x="111" y="1403"/>
                    <a:pt x="127" y="1397"/>
                    <a:pt x="142" y="1382"/>
                  </a:cubicBezTo>
                  <a:cubicBezTo>
                    <a:pt x="386" y="1141"/>
                    <a:pt x="644" y="911"/>
                    <a:pt x="914" y="699"/>
                  </a:cubicBezTo>
                  <a:cubicBezTo>
                    <a:pt x="1049" y="592"/>
                    <a:pt x="1187" y="489"/>
                    <a:pt x="1327" y="389"/>
                  </a:cubicBezTo>
                  <a:cubicBezTo>
                    <a:pt x="1396" y="343"/>
                    <a:pt x="1468" y="294"/>
                    <a:pt x="1540" y="245"/>
                  </a:cubicBezTo>
                  <a:cubicBezTo>
                    <a:pt x="1574" y="222"/>
                    <a:pt x="1612" y="202"/>
                    <a:pt x="1646" y="176"/>
                  </a:cubicBezTo>
                  <a:cubicBezTo>
                    <a:pt x="1675" y="150"/>
                    <a:pt x="1701" y="119"/>
                    <a:pt x="1721" y="81"/>
                  </a:cubicBezTo>
                  <a:cubicBezTo>
                    <a:pt x="1748" y="41"/>
                    <a:pt x="1706" y="0"/>
                    <a:pt x="1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5"/>
            <p:cNvSpPr/>
            <p:nvPr/>
          </p:nvSpPr>
          <p:spPr>
            <a:xfrm>
              <a:off x="3796756" y="2508879"/>
              <a:ext cx="109872" cy="118297"/>
            </a:xfrm>
            <a:custGeom>
              <a:avLst/>
              <a:gdLst/>
              <a:ahLst/>
              <a:cxnLst/>
              <a:rect l="l" t="t" r="r" b="b"/>
              <a:pathLst>
                <a:path w="7420" h="7989" extrusionOk="0">
                  <a:moveTo>
                    <a:pt x="7268" y="0"/>
                  </a:moveTo>
                  <a:cubicBezTo>
                    <a:pt x="7248" y="0"/>
                    <a:pt x="7227" y="6"/>
                    <a:pt x="7205" y="18"/>
                  </a:cubicBezTo>
                  <a:cubicBezTo>
                    <a:pt x="6995" y="139"/>
                    <a:pt x="6840" y="337"/>
                    <a:pt x="6677" y="509"/>
                  </a:cubicBezTo>
                  <a:cubicBezTo>
                    <a:pt x="6516" y="678"/>
                    <a:pt x="6358" y="845"/>
                    <a:pt x="6197" y="1009"/>
                  </a:cubicBezTo>
                  <a:cubicBezTo>
                    <a:pt x="5855" y="1365"/>
                    <a:pt x="5508" y="1718"/>
                    <a:pt x="5161" y="2068"/>
                  </a:cubicBezTo>
                  <a:cubicBezTo>
                    <a:pt x="4460" y="2763"/>
                    <a:pt x="3742" y="3443"/>
                    <a:pt x="3010" y="4106"/>
                  </a:cubicBezTo>
                  <a:cubicBezTo>
                    <a:pt x="2336" y="4712"/>
                    <a:pt x="1609" y="5275"/>
                    <a:pt x="972" y="5918"/>
                  </a:cubicBezTo>
                  <a:cubicBezTo>
                    <a:pt x="702" y="6191"/>
                    <a:pt x="441" y="6489"/>
                    <a:pt x="260" y="6828"/>
                  </a:cubicBezTo>
                  <a:cubicBezTo>
                    <a:pt x="76" y="7164"/>
                    <a:pt x="13" y="7488"/>
                    <a:pt x="2" y="7867"/>
                  </a:cubicBezTo>
                  <a:cubicBezTo>
                    <a:pt x="0" y="7943"/>
                    <a:pt x="70" y="7988"/>
                    <a:pt x="135" y="7988"/>
                  </a:cubicBezTo>
                  <a:cubicBezTo>
                    <a:pt x="185" y="7988"/>
                    <a:pt x="233" y="7962"/>
                    <a:pt x="243" y="7902"/>
                  </a:cubicBezTo>
                  <a:cubicBezTo>
                    <a:pt x="358" y="7129"/>
                    <a:pt x="920" y="6472"/>
                    <a:pt x="1469" y="5958"/>
                  </a:cubicBezTo>
                  <a:cubicBezTo>
                    <a:pt x="2115" y="5355"/>
                    <a:pt x="2801" y="4795"/>
                    <a:pt x="3453" y="4198"/>
                  </a:cubicBezTo>
                  <a:cubicBezTo>
                    <a:pt x="4147" y="3567"/>
                    <a:pt x="4825" y="2918"/>
                    <a:pt x="5488" y="2255"/>
                  </a:cubicBezTo>
                  <a:cubicBezTo>
                    <a:pt x="5812" y="1927"/>
                    <a:pt x="6134" y="1597"/>
                    <a:pt x="6453" y="1264"/>
                  </a:cubicBezTo>
                  <a:cubicBezTo>
                    <a:pt x="6611" y="1098"/>
                    <a:pt x="6768" y="928"/>
                    <a:pt x="6923" y="759"/>
                  </a:cubicBezTo>
                  <a:cubicBezTo>
                    <a:pt x="7087" y="584"/>
                    <a:pt x="7277" y="409"/>
                    <a:pt x="7377" y="190"/>
                  </a:cubicBezTo>
                  <a:cubicBezTo>
                    <a:pt x="7419" y="104"/>
                    <a:pt x="7357" y="0"/>
                    <a:pt x="7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5"/>
            <p:cNvSpPr/>
            <p:nvPr/>
          </p:nvSpPr>
          <p:spPr>
            <a:xfrm>
              <a:off x="3832026" y="2549583"/>
              <a:ext cx="52611" cy="52952"/>
            </a:xfrm>
            <a:custGeom>
              <a:avLst/>
              <a:gdLst/>
              <a:ahLst/>
              <a:cxnLst/>
              <a:rect l="l" t="t" r="r" b="b"/>
              <a:pathLst>
                <a:path w="3553" h="3576" extrusionOk="0">
                  <a:moveTo>
                    <a:pt x="3427" y="0"/>
                  </a:moveTo>
                  <a:cubicBezTo>
                    <a:pt x="3406" y="0"/>
                    <a:pt x="3385" y="9"/>
                    <a:pt x="3364" y="28"/>
                  </a:cubicBezTo>
                  <a:cubicBezTo>
                    <a:pt x="2790" y="585"/>
                    <a:pt x="2236" y="1159"/>
                    <a:pt x="1679" y="1731"/>
                  </a:cubicBezTo>
                  <a:lnTo>
                    <a:pt x="849" y="2575"/>
                  </a:lnTo>
                  <a:lnTo>
                    <a:pt x="448" y="2982"/>
                  </a:lnTo>
                  <a:cubicBezTo>
                    <a:pt x="310" y="3123"/>
                    <a:pt x="152" y="3258"/>
                    <a:pt x="43" y="3424"/>
                  </a:cubicBezTo>
                  <a:cubicBezTo>
                    <a:pt x="1" y="3489"/>
                    <a:pt x="62" y="3575"/>
                    <a:pt x="130" y="3575"/>
                  </a:cubicBezTo>
                  <a:cubicBezTo>
                    <a:pt x="146" y="3575"/>
                    <a:pt x="162" y="3570"/>
                    <a:pt x="178" y="3559"/>
                  </a:cubicBezTo>
                  <a:cubicBezTo>
                    <a:pt x="333" y="3450"/>
                    <a:pt x="456" y="3304"/>
                    <a:pt x="585" y="3169"/>
                  </a:cubicBezTo>
                  <a:lnTo>
                    <a:pt x="984" y="2755"/>
                  </a:lnTo>
                  <a:lnTo>
                    <a:pt x="1831" y="1883"/>
                  </a:lnTo>
                  <a:cubicBezTo>
                    <a:pt x="2388" y="1308"/>
                    <a:pt x="2951" y="740"/>
                    <a:pt x="3494" y="154"/>
                  </a:cubicBezTo>
                  <a:cubicBezTo>
                    <a:pt x="3553" y="88"/>
                    <a:pt x="3496" y="0"/>
                    <a:pt x="3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5"/>
            <p:cNvSpPr/>
            <p:nvPr/>
          </p:nvSpPr>
          <p:spPr>
            <a:xfrm>
              <a:off x="3765054" y="2483396"/>
              <a:ext cx="86061" cy="87927"/>
            </a:xfrm>
            <a:custGeom>
              <a:avLst/>
              <a:gdLst/>
              <a:ahLst/>
              <a:cxnLst/>
              <a:rect l="l" t="t" r="r" b="b"/>
              <a:pathLst>
                <a:path w="5812" h="5938" extrusionOk="0">
                  <a:moveTo>
                    <a:pt x="5704" y="0"/>
                  </a:moveTo>
                  <a:cubicBezTo>
                    <a:pt x="5687" y="0"/>
                    <a:pt x="5670" y="7"/>
                    <a:pt x="5654" y="22"/>
                  </a:cubicBezTo>
                  <a:lnTo>
                    <a:pt x="5654" y="25"/>
                  </a:lnTo>
                  <a:cubicBezTo>
                    <a:pt x="4732" y="984"/>
                    <a:pt x="3808" y="1940"/>
                    <a:pt x="2881" y="2893"/>
                  </a:cubicBezTo>
                  <a:cubicBezTo>
                    <a:pt x="2430" y="3355"/>
                    <a:pt x="1976" y="3821"/>
                    <a:pt x="1523" y="4283"/>
                  </a:cubicBezTo>
                  <a:cubicBezTo>
                    <a:pt x="1049" y="4765"/>
                    <a:pt x="526" y="5224"/>
                    <a:pt x="84" y="5738"/>
                  </a:cubicBezTo>
                  <a:cubicBezTo>
                    <a:pt x="1" y="5822"/>
                    <a:pt x="78" y="5938"/>
                    <a:pt x="167" y="5938"/>
                  </a:cubicBezTo>
                  <a:cubicBezTo>
                    <a:pt x="194" y="5938"/>
                    <a:pt x="223" y="5927"/>
                    <a:pt x="248" y="5902"/>
                  </a:cubicBezTo>
                  <a:cubicBezTo>
                    <a:pt x="750" y="5474"/>
                    <a:pt x="1198" y="4963"/>
                    <a:pt x="1660" y="4492"/>
                  </a:cubicBezTo>
                  <a:cubicBezTo>
                    <a:pt x="2123" y="4021"/>
                    <a:pt x="2593" y="3542"/>
                    <a:pt x="3053" y="3063"/>
                  </a:cubicBezTo>
                  <a:cubicBezTo>
                    <a:pt x="3971" y="2101"/>
                    <a:pt x="4876" y="1125"/>
                    <a:pt x="5763" y="131"/>
                  </a:cubicBezTo>
                  <a:cubicBezTo>
                    <a:pt x="5812" y="76"/>
                    <a:pt x="5761" y="0"/>
                    <a:pt x="57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5"/>
            <p:cNvSpPr/>
            <p:nvPr/>
          </p:nvSpPr>
          <p:spPr>
            <a:xfrm>
              <a:off x="3724795" y="2473506"/>
              <a:ext cx="77280" cy="66323"/>
            </a:xfrm>
            <a:custGeom>
              <a:avLst/>
              <a:gdLst/>
              <a:ahLst/>
              <a:cxnLst/>
              <a:rect l="l" t="t" r="r" b="b"/>
              <a:pathLst>
                <a:path w="5219" h="4479" extrusionOk="0">
                  <a:moveTo>
                    <a:pt x="5040" y="0"/>
                  </a:moveTo>
                  <a:cubicBezTo>
                    <a:pt x="5014" y="0"/>
                    <a:pt x="4987" y="9"/>
                    <a:pt x="4962" y="30"/>
                  </a:cubicBezTo>
                  <a:cubicBezTo>
                    <a:pt x="3317" y="1463"/>
                    <a:pt x="1638" y="2866"/>
                    <a:pt x="53" y="4362"/>
                  </a:cubicBezTo>
                  <a:cubicBezTo>
                    <a:pt x="1" y="4412"/>
                    <a:pt x="49" y="4478"/>
                    <a:pt x="106" y="4478"/>
                  </a:cubicBezTo>
                  <a:cubicBezTo>
                    <a:pt x="121" y="4478"/>
                    <a:pt x="136" y="4474"/>
                    <a:pt x="151" y="4463"/>
                  </a:cubicBezTo>
                  <a:cubicBezTo>
                    <a:pt x="1856" y="3099"/>
                    <a:pt x="3481" y="1629"/>
                    <a:pt x="5129" y="197"/>
                  </a:cubicBezTo>
                  <a:cubicBezTo>
                    <a:pt x="5219" y="118"/>
                    <a:pt x="5136" y="0"/>
                    <a:pt x="5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5"/>
            <p:cNvSpPr/>
            <p:nvPr/>
          </p:nvSpPr>
          <p:spPr>
            <a:xfrm>
              <a:off x="3811163" y="2453205"/>
              <a:ext cx="16881" cy="15030"/>
            </a:xfrm>
            <a:custGeom>
              <a:avLst/>
              <a:gdLst/>
              <a:ahLst/>
              <a:cxnLst/>
              <a:rect l="l" t="t" r="r" b="b"/>
              <a:pathLst>
                <a:path w="1140" h="1015" extrusionOk="0">
                  <a:moveTo>
                    <a:pt x="1001" y="0"/>
                  </a:moveTo>
                  <a:cubicBezTo>
                    <a:pt x="979" y="0"/>
                    <a:pt x="956" y="8"/>
                    <a:pt x="935" y="26"/>
                  </a:cubicBezTo>
                  <a:cubicBezTo>
                    <a:pt x="625" y="290"/>
                    <a:pt x="344" y="589"/>
                    <a:pt x="57" y="879"/>
                  </a:cubicBezTo>
                  <a:cubicBezTo>
                    <a:pt x="1" y="937"/>
                    <a:pt x="55" y="1014"/>
                    <a:pt x="118" y="1014"/>
                  </a:cubicBezTo>
                  <a:cubicBezTo>
                    <a:pt x="136" y="1014"/>
                    <a:pt x="154" y="1008"/>
                    <a:pt x="171" y="993"/>
                  </a:cubicBezTo>
                  <a:cubicBezTo>
                    <a:pt x="476" y="723"/>
                    <a:pt x="791" y="459"/>
                    <a:pt x="1073" y="164"/>
                  </a:cubicBezTo>
                  <a:cubicBezTo>
                    <a:pt x="1140" y="92"/>
                    <a:pt x="1077"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5"/>
            <p:cNvSpPr/>
            <p:nvPr/>
          </p:nvSpPr>
          <p:spPr>
            <a:xfrm>
              <a:off x="3738343" y="2403647"/>
              <a:ext cx="75311" cy="52685"/>
            </a:xfrm>
            <a:custGeom>
              <a:avLst/>
              <a:gdLst/>
              <a:ahLst/>
              <a:cxnLst/>
              <a:rect l="l" t="t" r="r" b="b"/>
              <a:pathLst>
                <a:path w="5086" h="3558" extrusionOk="0">
                  <a:moveTo>
                    <a:pt x="4983" y="0"/>
                  </a:moveTo>
                  <a:cubicBezTo>
                    <a:pt x="4972" y="0"/>
                    <a:pt x="4960" y="3"/>
                    <a:pt x="4949" y="8"/>
                  </a:cubicBezTo>
                  <a:cubicBezTo>
                    <a:pt x="4489" y="209"/>
                    <a:pt x="4079" y="577"/>
                    <a:pt x="3668" y="867"/>
                  </a:cubicBezTo>
                  <a:cubicBezTo>
                    <a:pt x="3272" y="1145"/>
                    <a:pt x="2879" y="1424"/>
                    <a:pt x="2483" y="1702"/>
                  </a:cubicBezTo>
                  <a:cubicBezTo>
                    <a:pt x="1670" y="2282"/>
                    <a:pt x="861" y="2865"/>
                    <a:pt x="51" y="3450"/>
                  </a:cubicBezTo>
                  <a:cubicBezTo>
                    <a:pt x="1" y="3484"/>
                    <a:pt x="30" y="3558"/>
                    <a:pt x="77" y="3558"/>
                  </a:cubicBezTo>
                  <a:cubicBezTo>
                    <a:pt x="86" y="3558"/>
                    <a:pt x="96" y="3555"/>
                    <a:pt x="105" y="3548"/>
                  </a:cubicBezTo>
                  <a:lnTo>
                    <a:pt x="108" y="3548"/>
                  </a:lnTo>
                  <a:cubicBezTo>
                    <a:pt x="947" y="2977"/>
                    <a:pt x="1785" y="2411"/>
                    <a:pt x="2620" y="1837"/>
                  </a:cubicBezTo>
                  <a:cubicBezTo>
                    <a:pt x="3031" y="1553"/>
                    <a:pt x="3441" y="1271"/>
                    <a:pt x="3852" y="987"/>
                  </a:cubicBezTo>
                  <a:cubicBezTo>
                    <a:pt x="4245" y="714"/>
                    <a:pt x="4705" y="465"/>
                    <a:pt x="5035" y="117"/>
                  </a:cubicBezTo>
                  <a:cubicBezTo>
                    <a:pt x="5085" y="67"/>
                    <a:pt x="5041"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5"/>
            <p:cNvSpPr/>
            <p:nvPr/>
          </p:nvSpPr>
          <p:spPr>
            <a:xfrm>
              <a:off x="4023672" y="2272355"/>
              <a:ext cx="124205" cy="93850"/>
            </a:xfrm>
            <a:custGeom>
              <a:avLst/>
              <a:gdLst/>
              <a:ahLst/>
              <a:cxnLst/>
              <a:rect l="l" t="t" r="r" b="b"/>
              <a:pathLst>
                <a:path w="8388" h="6338" extrusionOk="0">
                  <a:moveTo>
                    <a:pt x="8261" y="1"/>
                  </a:moveTo>
                  <a:cubicBezTo>
                    <a:pt x="8250" y="1"/>
                    <a:pt x="8239" y="3"/>
                    <a:pt x="8227" y="7"/>
                  </a:cubicBezTo>
                  <a:cubicBezTo>
                    <a:pt x="4908" y="1190"/>
                    <a:pt x="2043" y="3377"/>
                    <a:pt x="27" y="6268"/>
                  </a:cubicBezTo>
                  <a:cubicBezTo>
                    <a:pt x="1" y="6303"/>
                    <a:pt x="35" y="6337"/>
                    <a:pt x="70" y="6337"/>
                  </a:cubicBezTo>
                  <a:cubicBezTo>
                    <a:pt x="85" y="6337"/>
                    <a:pt x="100" y="6331"/>
                    <a:pt x="111" y="6317"/>
                  </a:cubicBezTo>
                  <a:cubicBezTo>
                    <a:pt x="2152" y="3532"/>
                    <a:pt x="5040" y="1382"/>
                    <a:pt x="8281" y="199"/>
                  </a:cubicBezTo>
                  <a:cubicBezTo>
                    <a:pt x="8387" y="161"/>
                    <a:pt x="8356" y="1"/>
                    <a:pt x="8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5"/>
            <p:cNvSpPr/>
            <p:nvPr/>
          </p:nvSpPr>
          <p:spPr>
            <a:xfrm>
              <a:off x="4066019" y="2296297"/>
              <a:ext cx="54625" cy="40661"/>
            </a:xfrm>
            <a:custGeom>
              <a:avLst/>
              <a:gdLst/>
              <a:ahLst/>
              <a:cxnLst/>
              <a:rect l="l" t="t" r="r" b="b"/>
              <a:pathLst>
                <a:path w="3689" h="2746" extrusionOk="0">
                  <a:moveTo>
                    <a:pt x="3558" y="0"/>
                  </a:moveTo>
                  <a:cubicBezTo>
                    <a:pt x="3555" y="0"/>
                    <a:pt x="3552" y="0"/>
                    <a:pt x="3549" y="1"/>
                  </a:cubicBezTo>
                  <a:cubicBezTo>
                    <a:pt x="3386" y="15"/>
                    <a:pt x="3251" y="118"/>
                    <a:pt x="3113" y="201"/>
                  </a:cubicBezTo>
                  <a:cubicBezTo>
                    <a:pt x="2949" y="299"/>
                    <a:pt x="2786" y="400"/>
                    <a:pt x="2625" y="503"/>
                  </a:cubicBezTo>
                  <a:cubicBezTo>
                    <a:pt x="2312" y="707"/>
                    <a:pt x="2005" y="919"/>
                    <a:pt x="1706" y="1143"/>
                  </a:cubicBezTo>
                  <a:cubicBezTo>
                    <a:pt x="1121" y="1588"/>
                    <a:pt x="569" y="2079"/>
                    <a:pt x="58" y="2607"/>
                  </a:cubicBezTo>
                  <a:cubicBezTo>
                    <a:pt x="1" y="2665"/>
                    <a:pt x="55" y="2745"/>
                    <a:pt x="118" y="2745"/>
                  </a:cubicBezTo>
                  <a:cubicBezTo>
                    <a:pt x="136" y="2745"/>
                    <a:pt x="156" y="2738"/>
                    <a:pt x="173" y="2722"/>
                  </a:cubicBezTo>
                  <a:cubicBezTo>
                    <a:pt x="713" y="2223"/>
                    <a:pt x="1284" y="1755"/>
                    <a:pt x="1881" y="1327"/>
                  </a:cubicBezTo>
                  <a:cubicBezTo>
                    <a:pt x="2166" y="1117"/>
                    <a:pt x="2458" y="919"/>
                    <a:pt x="2757" y="733"/>
                  </a:cubicBezTo>
                  <a:cubicBezTo>
                    <a:pt x="2909" y="635"/>
                    <a:pt x="3067" y="540"/>
                    <a:pt x="3222" y="448"/>
                  </a:cubicBezTo>
                  <a:cubicBezTo>
                    <a:pt x="3369" y="365"/>
                    <a:pt x="3538" y="296"/>
                    <a:pt x="3641" y="161"/>
                  </a:cubicBezTo>
                  <a:cubicBezTo>
                    <a:pt x="3688" y="101"/>
                    <a:pt x="3629" y="0"/>
                    <a:pt x="3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5"/>
            <p:cNvSpPr/>
            <p:nvPr/>
          </p:nvSpPr>
          <p:spPr>
            <a:xfrm>
              <a:off x="4153173" y="2263485"/>
              <a:ext cx="38914" cy="13282"/>
            </a:xfrm>
            <a:custGeom>
              <a:avLst/>
              <a:gdLst/>
              <a:ahLst/>
              <a:cxnLst/>
              <a:rect l="l" t="t" r="r" b="b"/>
              <a:pathLst>
                <a:path w="2628" h="897" extrusionOk="0">
                  <a:moveTo>
                    <a:pt x="2420" y="0"/>
                  </a:moveTo>
                  <a:cubicBezTo>
                    <a:pt x="2308" y="0"/>
                    <a:pt x="2211" y="49"/>
                    <a:pt x="2108" y="86"/>
                  </a:cubicBezTo>
                  <a:lnTo>
                    <a:pt x="1843" y="184"/>
                  </a:lnTo>
                  <a:cubicBezTo>
                    <a:pt x="1642" y="256"/>
                    <a:pt x="1441" y="327"/>
                    <a:pt x="1243" y="394"/>
                  </a:cubicBezTo>
                  <a:cubicBezTo>
                    <a:pt x="847" y="526"/>
                    <a:pt x="457" y="663"/>
                    <a:pt x="58" y="787"/>
                  </a:cubicBezTo>
                  <a:cubicBezTo>
                    <a:pt x="0" y="812"/>
                    <a:pt x="21" y="896"/>
                    <a:pt x="81" y="896"/>
                  </a:cubicBezTo>
                  <a:cubicBezTo>
                    <a:pt x="83" y="896"/>
                    <a:pt x="86" y="896"/>
                    <a:pt x="89" y="896"/>
                  </a:cubicBezTo>
                  <a:cubicBezTo>
                    <a:pt x="491" y="787"/>
                    <a:pt x="893" y="692"/>
                    <a:pt x="1298" y="592"/>
                  </a:cubicBezTo>
                  <a:cubicBezTo>
                    <a:pt x="1493" y="540"/>
                    <a:pt x="1691" y="494"/>
                    <a:pt x="1892" y="451"/>
                  </a:cubicBezTo>
                  <a:lnTo>
                    <a:pt x="2191" y="385"/>
                  </a:lnTo>
                  <a:cubicBezTo>
                    <a:pt x="2294" y="362"/>
                    <a:pt x="2406" y="350"/>
                    <a:pt x="2498" y="290"/>
                  </a:cubicBezTo>
                  <a:cubicBezTo>
                    <a:pt x="2627" y="210"/>
                    <a:pt x="2578" y="0"/>
                    <a:pt x="2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5"/>
            <p:cNvSpPr/>
            <p:nvPr/>
          </p:nvSpPr>
          <p:spPr>
            <a:xfrm>
              <a:off x="4138869" y="2280957"/>
              <a:ext cx="24536" cy="12246"/>
            </a:xfrm>
            <a:custGeom>
              <a:avLst/>
              <a:gdLst/>
              <a:ahLst/>
              <a:cxnLst/>
              <a:rect l="l" t="t" r="r" b="b"/>
              <a:pathLst>
                <a:path w="1657" h="827" extrusionOk="0">
                  <a:moveTo>
                    <a:pt x="1478" y="1"/>
                  </a:moveTo>
                  <a:cubicBezTo>
                    <a:pt x="1466" y="1"/>
                    <a:pt x="1453" y="2"/>
                    <a:pt x="1440" y="6"/>
                  </a:cubicBezTo>
                  <a:cubicBezTo>
                    <a:pt x="1314" y="43"/>
                    <a:pt x="1199" y="109"/>
                    <a:pt x="1081" y="164"/>
                  </a:cubicBezTo>
                  <a:cubicBezTo>
                    <a:pt x="969" y="218"/>
                    <a:pt x="860" y="273"/>
                    <a:pt x="751" y="330"/>
                  </a:cubicBezTo>
                  <a:cubicBezTo>
                    <a:pt x="533" y="451"/>
                    <a:pt x="312" y="566"/>
                    <a:pt x="85" y="675"/>
                  </a:cubicBezTo>
                  <a:cubicBezTo>
                    <a:pt x="0" y="717"/>
                    <a:pt x="54" y="827"/>
                    <a:pt x="133" y="827"/>
                  </a:cubicBezTo>
                  <a:cubicBezTo>
                    <a:pt x="145" y="827"/>
                    <a:pt x="158" y="824"/>
                    <a:pt x="171" y="818"/>
                  </a:cubicBezTo>
                  <a:lnTo>
                    <a:pt x="171" y="821"/>
                  </a:lnTo>
                  <a:cubicBezTo>
                    <a:pt x="398" y="724"/>
                    <a:pt x="630" y="637"/>
                    <a:pt x="860" y="551"/>
                  </a:cubicBezTo>
                  <a:cubicBezTo>
                    <a:pt x="975" y="508"/>
                    <a:pt x="1084" y="459"/>
                    <a:pt x="1196" y="414"/>
                  </a:cubicBezTo>
                  <a:cubicBezTo>
                    <a:pt x="1308" y="365"/>
                    <a:pt x="1437" y="322"/>
                    <a:pt x="1543" y="253"/>
                  </a:cubicBezTo>
                  <a:cubicBezTo>
                    <a:pt x="1656" y="179"/>
                    <a:pt x="1604"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5"/>
            <p:cNvSpPr/>
            <p:nvPr/>
          </p:nvSpPr>
          <p:spPr>
            <a:xfrm>
              <a:off x="4107138" y="2308646"/>
              <a:ext cx="27409" cy="17813"/>
            </a:xfrm>
            <a:custGeom>
              <a:avLst/>
              <a:gdLst/>
              <a:ahLst/>
              <a:cxnLst/>
              <a:rect l="l" t="t" r="r" b="b"/>
              <a:pathLst>
                <a:path w="1851" h="1203" extrusionOk="0">
                  <a:moveTo>
                    <a:pt x="1659" y="1"/>
                  </a:moveTo>
                  <a:cubicBezTo>
                    <a:pt x="1652" y="1"/>
                    <a:pt x="1646" y="1"/>
                    <a:pt x="1639" y="2"/>
                  </a:cubicBezTo>
                  <a:cubicBezTo>
                    <a:pt x="1496" y="25"/>
                    <a:pt x="1364" y="131"/>
                    <a:pt x="1246" y="206"/>
                  </a:cubicBezTo>
                  <a:lnTo>
                    <a:pt x="876" y="444"/>
                  </a:lnTo>
                  <a:lnTo>
                    <a:pt x="138" y="918"/>
                  </a:lnTo>
                  <a:cubicBezTo>
                    <a:pt x="1" y="1007"/>
                    <a:pt x="84" y="1203"/>
                    <a:pt x="212" y="1203"/>
                  </a:cubicBezTo>
                  <a:cubicBezTo>
                    <a:pt x="237" y="1203"/>
                    <a:pt x="263" y="1196"/>
                    <a:pt x="290" y="1179"/>
                  </a:cubicBezTo>
                  <a:lnTo>
                    <a:pt x="1048" y="708"/>
                  </a:lnTo>
                  <a:lnTo>
                    <a:pt x="1421" y="479"/>
                  </a:lnTo>
                  <a:cubicBezTo>
                    <a:pt x="1548" y="398"/>
                    <a:pt x="1700" y="321"/>
                    <a:pt x="1786" y="194"/>
                  </a:cubicBezTo>
                  <a:cubicBezTo>
                    <a:pt x="1850" y="95"/>
                    <a:pt x="1754" y="1"/>
                    <a:pt x="1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5"/>
            <p:cNvSpPr/>
            <p:nvPr/>
          </p:nvSpPr>
          <p:spPr>
            <a:xfrm>
              <a:off x="3962045" y="2483989"/>
              <a:ext cx="62088" cy="79383"/>
            </a:xfrm>
            <a:custGeom>
              <a:avLst/>
              <a:gdLst/>
              <a:ahLst/>
              <a:cxnLst/>
              <a:rect l="l" t="t" r="r" b="b"/>
              <a:pathLst>
                <a:path w="4193" h="5361" extrusionOk="0">
                  <a:moveTo>
                    <a:pt x="4119" y="0"/>
                  </a:moveTo>
                  <a:cubicBezTo>
                    <a:pt x="4109" y="0"/>
                    <a:pt x="4099" y="3"/>
                    <a:pt x="4089" y="8"/>
                  </a:cubicBezTo>
                  <a:cubicBezTo>
                    <a:pt x="3874" y="140"/>
                    <a:pt x="3727" y="387"/>
                    <a:pt x="3569" y="585"/>
                  </a:cubicBezTo>
                  <a:cubicBezTo>
                    <a:pt x="3400" y="795"/>
                    <a:pt x="3231" y="1010"/>
                    <a:pt x="3064" y="1223"/>
                  </a:cubicBezTo>
                  <a:cubicBezTo>
                    <a:pt x="2722" y="1656"/>
                    <a:pt x="2384" y="2090"/>
                    <a:pt x="2045" y="2526"/>
                  </a:cubicBezTo>
                  <a:cubicBezTo>
                    <a:pt x="1353" y="3425"/>
                    <a:pt x="647" y="4323"/>
                    <a:pt x="27" y="5271"/>
                  </a:cubicBezTo>
                  <a:cubicBezTo>
                    <a:pt x="1" y="5312"/>
                    <a:pt x="41" y="5361"/>
                    <a:pt x="82" y="5361"/>
                  </a:cubicBezTo>
                  <a:cubicBezTo>
                    <a:pt x="96" y="5361"/>
                    <a:pt x="110" y="5355"/>
                    <a:pt x="121" y="5342"/>
                  </a:cubicBezTo>
                  <a:cubicBezTo>
                    <a:pt x="848" y="4472"/>
                    <a:pt x="1517" y="3548"/>
                    <a:pt x="2211" y="2655"/>
                  </a:cubicBezTo>
                  <a:cubicBezTo>
                    <a:pt x="2553" y="2210"/>
                    <a:pt x="2897" y="1771"/>
                    <a:pt x="3245" y="1332"/>
                  </a:cubicBezTo>
                  <a:cubicBezTo>
                    <a:pt x="3411" y="1116"/>
                    <a:pt x="3581" y="904"/>
                    <a:pt x="3753" y="694"/>
                  </a:cubicBezTo>
                  <a:cubicBezTo>
                    <a:pt x="3905" y="502"/>
                    <a:pt x="4103" y="315"/>
                    <a:pt x="4184" y="80"/>
                  </a:cubicBezTo>
                  <a:cubicBezTo>
                    <a:pt x="4193" y="37"/>
                    <a:pt x="4158" y="0"/>
                    <a:pt x="4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5"/>
            <p:cNvSpPr/>
            <p:nvPr/>
          </p:nvSpPr>
          <p:spPr>
            <a:xfrm>
              <a:off x="4460342" y="2466591"/>
              <a:ext cx="13993" cy="13801"/>
            </a:xfrm>
            <a:custGeom>
              <a:avLst/>
              <a:gdLst/>
              <a:ahLst/>
              <a:cxnLst/>
              <a:rect l="l" t="t" r="r" b="b"/>
              <a:pathLst>
                <a:path w="945" h="932" extrusionOk="0">
                  <a:moveTo>
                    <a:pt x="109" y="1"/>
                  </a:moveTo>
                  <a:cubicBezTo>
                    <a:pt x="73" y="1"/>
                    <a:pt x="38" y="20"/>
                    <a:pt x="29" y="64"/>
                  </a:cubicBezTo>
                  <a:lnTo>
                    <a:pt x="26" y="61"/>
                  </a:lnTo>
                  <a:lnTo>
                    <a:pt x="26" y="61"/>
                  </a:lnTo>
                  <a:cubicBezTo>
                    <a:pt x="0" y="181"/>
                    <a:pt x="12" y="310"/>
                    <a:pt x="61" y="425"/>
                  </a:cubicBezTo>
                  <a:cubicBezTo>
                    <a:pt x="107" y="537"/>
                    <a:pt x="175" y="641"/>
                    <a:pt x="264" y="724"/>
                  </a:cubicBezTo>
                  <a:cubicBezTo>
                    <a:pt x="353" y="807"/>
                    <a:pt x="463" y="870"/>
                    <a:pt x="577" y="908"/>
                  </a:cubicBezTo>
                  <a:cubicBezTo>
                    <a:pt x="622" y="924"/>
                    <a:pt x="670" y="931"/>
                    <a:pt x="717" y="931"/>
                  </a:cubicBezTo>
                  <a:cubicBezTo>
                    <a:pt x="737" y="931"/>
                    <a:pt x="756" y="930"/>
                    <a:pt x="775" y="928"/>
                  </a:cubicBezTo>
                  <a:cubicBezTo>
                    <a:pt x="830" y="916"/>
                    <a:pt x="899" y="919"/>
                    <a:pt x="933" y="856"/>
                  </a:cubicBezTo>
                  <a:cubicBezTo>
                    <a:pt x="945" y="836"/>
                    <a:pt x="942" y="810"/>
                    <a:pt x="928" y="796"/>
                  </a:cubicBezTo>
                  <a:cubicBezTo>
                    <a:pt x="905" y="776"/>
                    <a:pt x="879" y="761"/>
                    <a:pt x="847" y="758"/>
                  </a:cubicBezTo>
                  <a:cubicBezTo>
                    <a:pt x="827" y="758"/>
                    <a:pt x="807" y="755"/>
                    <a:pt x="787" y="753"/>
                  </a:cubicBezTo>
                  <a:cubicBezTo>
                    <a:pt x="753" y="747"/>
                    <a:pt x="741" y="741"/>
                    <a:pt x="715" y="735"/>
                  </a:cubicBezTo>
                  <a:cubicBezTo>
                    <a:pt x="689" y="732"/>
                    <a:pt x="666" y="727"/>
                    <a:pt x="643" y="718"/>
                  </a:cubicBezTo>
                  <a:cubicBezTo>
                    <a:pt x="554" y="692"/>
                    <a:pt x="474" y="646"/>
                    <a:pt x="405" y="583"/>
                  </a:cubicBezTo>
                  <a:cubicBezTo>
                    <a:pt x="336" y="523"/>
                    <a:pt x="282" y="448"/>
                    <a:pt x="244" y="365"/>
                  </a:cubicBezTo>
                  <a:cubicBezTo>
                    <a:pt x="224" y="319"/>
                    <a:pt x="213" y="270"/>
                    <a:pt x="204" y="221"/>
                  </a:cubicBezTo>
                  <a:lnTo>
                    <a:pt x="204" y="221"/>
                  </a:lnTo>
                  <a:cubicBezTo>
                    <a:pt x="205" y="224"/>
                    <a:pt x="205" y="225"/>
                    <a:pt x="205" y="225"/>
                  </a:cubicBezTo>
                  <a:cubicBezTo>
                    <a:pt x="206" y="225"/>
                    <a:pt x="204" y="204"/>
                    <a:pt x="204" y="204"/>
                  </a:cubicBezTo>
                  <a:cubicBezTo>
                    <a:pt x="198" y="167"/>
                    <a:pt x="201" y="193"/>
                    <a:pt x="198" y="167"/>
                  </a:cubicBezTo>
                  <a:cubicBezTo>
                    <a:pt x="198" y="141"/>
                    <a:pt x="198" y="112"/>
                    <a:pt x="198" y="86"/>
                  </a:cubicBezTo>
                  <a:cubicBezTo>
                    <a:pt x="202" y="32"/>
                    <a:pt x="15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5"/>
            <p:cNvSpPr/>
            <p:nvPr/>
          </p:nvSpPr>
          <p:spPr>
            <a:xfrm>
              <a:off x="4480020" y="2449785"/>
              <a:ext cx="17443" cy="19635"/>
            </a:xfrm>
            <a:custGeom>
              <a:avLst/>
              <a:gdLst/>
              <a:ahLst/>
              <a:cxnLst/>
              <a:rect l="l" t="t" r="r" b="b"/>
              <a:pathLst>
                <a:path w="1178" h="1326" extrusionOk="0">
                  <a:moveTo>
                    <a:pt x="278" y="1"/>
                  </a:moveTo>
                  <a:cubicBezTo>
                    <a:pt x="257" y="1"/>
                    <a:pt x="235" y="9"/>
                    <a:pt x="219" y="30"/>
                  </a:cubicBezTo>
                  <a:cubicBezTo>
                    <a:pt x="1" y="326"/>
                    <a:pt x="9" y="731"/>
                    <a:pt x="239" y="1021"/>
                  </a:cubicBezTo>
                  <a:cubicBezTo>
                    <a:pt x="351" y="1153"/>
                    <a:pt x="500" y="1247"/>
                    <a:pt x="667" y="1293"/>
                  </a:cubicBezTo>
                  <a:cubicBezTo>
                    <a:pt x="741" y="1314"/>
                    <a:pt x="816" y="1325"/>
                    <a:pt x="893" y="1325"/>
                  </a:cubicBezTo>
                  <a:cubicBezTo>
                    <a:pt x="902" y="1325"/>
                    <a:pt x="911" y="1325"/>
                    <a:pt x="919" y="1325"/>
                  </a:cubicBezTo>
                  <a:cubicBezTo>
                    <a:pt x="1000" y="1322"/>
                    <a:pt x="1112" y="1290"/>
                    <a:pt x="1160" y="1221"/>
                  </a:cubicBezTo>
                  <a:cubicBezTo>
                    <a:pt x="1178" y="1187"/>
                    <a:pt x="1160" y="1144"/>
                    <a:pt x="1123" y="1132"/>
                  </a:cubicBezTo>
                  <a:cubicBezTo>
                    <a:pt x="1098" y="1128"/>
                    <a:pt x="1071" y="1126"/>
                    <a:pt x="1044" y="1126"/>
                  </a:cubicBezTo>
                  <a:cubicBezTo>
                    <a:pt x="1034" y="1126"/>
                    <a:pt x="1024" y="1126"/>
                    <a:pt x="1014" y="1127"/>
                  </a:cubicBezTo>
                  <a:cubicBezTo>
                    <a:pt x="998" y="1125"/>
                    <a:pt x="982" y="1125"/>
                    <a:pt x="967" y="1125"/>
                  </a:cubicBezTo>
                  <a:cubicBezTo>
                    <a:pt x="951" y="1125"/>
                    <a:pt x="935" y="1125"/>
                    <a:pt x="919" y="1127"/>
                  </a:cubicBezTo>
                  <a:cubicBezTo>
                    <a:pt x="907" y="1127"/>
                    <a:pt x="894" y="1128"/>
                    <a:pt x="882" y="1128"/>
                  </a:cubicBezTo>
                  <a:cubicBezTo>
                    <a:pt x="686" y="1128"/>
                    <a:pt x="504" y="1043"/>
                    <a:pt x="377" y="894"/>
                  </a:cubicBezTo>
                  <a:cubicBezTo>
                    <a:pt x="193" y="679"/>
                    <a:pt x="187" y="334"/>
                    <a:pt x="339" y="102"/>
                  </a:cubicBezTo>
                  <a:cubicBezTo>
                    <a:pt x="373" y="48"/>
                    <a:pt x="328" y="1"/>
                    <a:pt x="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5"/>
            <p:cNvSpPr/>
            <p:nvPr/>
          </p:nvSpPr>
          <p:spPr>
            <a:xfrm>
              <a:off x="4498558" y="2432313"/>
              <a:ext cx="32488" cy="18243"/>
            </a:xfrm>
            <a:custGeom>
              <a:avLst/>
              <a:gdLst/>
              <a:ahLst/>
              <a:cxnLst/>
              <a:rect l="l" t="t" r="r" b="b"/>
              <a:pathLst>
                <a:path w="2194" h="1232" extrusionOk="0">
                  <a:moveTo>
                    <a:pt x="61" y="1"/>
                  </a:moveTo>
                  <a:cubicBezTo>
                    <a:pt x="31" y="1"/>
                    <a:pt x="1" y="25"/>
                    <a:pt x="6" y="65"/>
                  </a:cubicBezTo>
                  <a:lnTo>
                    <a:pt x="3" y="65"/>
                  </a:lnTo>
                  <a:cubicBezTo>
                    <a:pt x="121" y="515"/>
                    <a:pt x="451" y="871"/>
                    <a:pt x="870" y="1067"/>
                  </a:cubicBezTo>
                  <a:cubicBezTo>
                    <a:pt x="1077" y="1161"/>
                    <a:pt x="1298" y="1219"/>
                    <a:pt x="1528" y="1230"/>
                  </a:cubicBezTo>
                  <a:cubicBezTo>
                    <a:pt x="1550" y="1231"/>
                    <a:pt x="1573" y="1232"/>
                    <a:pt x="1595" y="1232"/>
                  </a:cubicBezTo>
                  <a:cubicBezTo>
                    <a:pt x="1686" y="1232"/>
                    <a:pt x="1776" y="1222"/>
                    <a:pt x="1866" y="1201"/>
                  </a:cubicBezTo>
                  <a:cubicBezTo>
                    <a:pt x="1967" y="1176"/>
                    <a:pt x="2113" y="1135"/>
                    <a:pt x="2174" y="1046"/>
                  </a:cubicBezTo>
                  <a:cubicBezTo>
                    <a:pt x="2194" y="1006"/>
                    <a:pt x="2174" y="957"/>
                    <a:pt x="2130" y="946"/>
                  </a:cubicBezTo>
                  <a:cubicBezTo>
                    <a:pt x="2117" y="943"/>
                    <a:pt x="2102" y="942"/>
                    <a:pt x="2088" y="942"/>
                  </a:cubicBezTo>
                  <a:cubicBezTo>
                    <a:pt x="2005" y="942"/>
                    <a:pt x="1918" y="979"/>
                    <a:pt x="1838" y="989"/>
                  </a:cubicBezTo>
                  <a:cubicBezTo>
                    <a:pt x="1743" y="1003"/>
                    <a:pt x="1648" y="1012"/>
                    <a:pt x="1553" y="1015"/>
                  </a:cubicBezTo>
                  <a:cubicBezTo>
                    <a:pt x="1547" y="1015"/>
                    <a:pt x="1540" y="1015"/>
                    <a:pt x="1533" y="1015"/>
                  </a:cubicBezTo>
                  <a:cubicBezTo>
                    <a:pt x="1333" y="1015"/>
                    <a:pt x="1137" y="975"/>
                    <a:pt x="953" y="897"/>
                  </a:cubicBezTo>
                  <a:cubicBezTo>
                    <a:pt x="574" y="736"/>
                    <a:pt x="250" y="426"/>
                    <a:pt x="112" y="36"/>
                  </a:cubicBezTo>
                  <a:cubicBezTo>
                    <a:pt x="102" y="12"/>
                    <a:pt x="81"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5"/>
            <p:cNvSpPr/>
            <p:nvPr/>
          </p:nvSpPr>
          <p:spPr>
            <a:xfrm>
              <a:off x="4513158" y="2417699"/>
              <a:ext cx="50227" cy="12038"/>
            </a:xfrm>
            <a:custGeom>
              <a:avLst/>
              <a:gdLst/>
              <a:ahLst/>
              <a:cxnLst/>
              <a:rect l="l" t="t" r="r" b="b"/>
              <a:pathLst>
                <a:path w="3392" h="813" extrusionOk="0">
                  <a:moveTo>
                    <a:pt x="76" y="1"/>
                  </a:moveTo>
                  <a:cubicBezTo>
                    <a:pt x="35" y="1"/>
                    <a:pt x="0" y="48"/>
                    <a:pt x="36" y="84"/>
                  </a:cubicBezTo>
                  <a:cubicBezTo>
                    <a:pt x="257" y="294"/>
                    <a:pt x="478" y="472"/>
                    <a:pt x="763" y="589"/>
                  </a:cubicBezTo>
                  <a:cubicBezTo>
                    <a:pt x="1116" y="737"/>
                    <a:pt x="1495" y="813"/>
                    <a:pt x="1875" y="813"/>
                  </a:cubicBezTo>
                  <a:cubicBezTo>
                    <a:pt x="2100" y="813"/>
                    <a:pt x="2326" y="786"/>
                    <a:pt x="2548" y="733"/>
                  </a:cubicBezTo>
                  <a:cubicBezTo>
                    <a:pt x="2835" y="667"/>
                    <a:pt x="3151" y="561"/>
                    <a:pt x="3358" y="340"/>
                  </a:cubicBezTo>
                  <a:cubicBezTo>
                    <a:pt x="3392" y="301"/>
                    <a:pt x="3364" y="243"/>
                    <a:pt x="3316" y="243"/>
                  </a:cubicBezTo>
                  <a:cubicBezTo>
                    <a:pt x="3311" y="243"/>
                    <a:pt x="3306" y="243"/>
                    <a:pt x="3301" y="245"/>
                  </a:cubicBezTo>
                  <a:cubicBezTo>
                    <a:pt x="3042" y="319"/>
                    <a:pt x="2798" y="449"/>
                    <a:pt x="2537" y="515"/>
                  </a:cubicBezTo>
                  <a:cubicBezTo>
                    <a:pt x="2325" y="566"/>
                    <a:pt x="2107" y="593"/>
                    <a:pt x="1889" y="593"/>
                  </a:cubicBezTo>
                  <a:cubicBezTo>
                    <a:pt x="1826" y="593"/>
                    <a:pt x="1764" y="591"/>
                    <a:pt x="1701" y="586"/>
                  </a:cubicBezTo>
                  <a:cubicBezTo>
                    <a:pt x="1153" y="555"/>
                    <a:pt x="544" y="354"/>
                    <a:pt x="108" y="12"/>
                  </a:cubicBezTo>
                  <a:cubicBezTo>
                    <a:pt x="98" y="4"/>
                    <a:pt x="86"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5"/>
            <p:cNvSpPr/>
            <p:nvPr/>
          </p:nvSpPr>
          <p:spPr>
            <a:xfrm>
              <a:off x="4394584" y="2381540"/>
              <a:ext cx="13268" cy="21560"/>
            </a:xfrm>
            <a:custGeom>
              <a:avLst/>
              <a:gdLst/>
              <a:ahLst/>
              <a:cxnLst/>
              <a:rect l="l" t="t" r="r" b="b"/>
              <a:pathLst>
                <a:path w="896" h="1456" extrusionOk="0">
                  <a:moveTo>
                    <a:pt x="212" y="1"/>
                  </a:moveTo>
                  <a:cubicBezTo>
                    <a:pt x="183" y="1"/>
                    <a:pt x="155" y="15"/>
                    <a:pt x="138" y="51"/>
                  </a:cubicBezTo>
                  <a:cubicBezTo>
                    <a:pt x="0" y="336"/>
                    <a:pt x="20" y="663"/>
                    <a:pt x="155" y="944"/>
                  </a:cubicBezTo>
                  <a:cubicBezTo>
                    <a:pt x="218" y="1079"/>
                    <a:pt x="310" y="1200"/>
                    <a:pt x="428" y="1297"/>
                  </a:cubicBezTo>
                  <a:cubicBezTo>
                    <a:pt x="519" y="1372"/>
                    <a:pt x="638" y="1456"/>
                    <a:pt x="762" y="1456"/>
                  </a:cubicBezTo>
                  <a:cubicBezTo>
                    <a:pt x="791" y="1456"/>
                    <a:pt x="821" y="1451"/>
                    <a:pt x="850" y="1441"/>
                  </a:cubicBezTo>
                  <a:cubicBezTo>
                    <a:pt x="884" y="1429"/>
                    <a:pt x="896" y="1386"/>
                    <a:pt x="870" y="1360"/>
                  </a:cubicBezTo>
                  <a:cubicBezTo>
                    <a:pt x="784" y="1269"/>
                    <a:pt x="660" y="1226"/>
                    <a:pt x="566" y="1145"/>
                  </a:cubicBezTo>
                  <a:cubicBezTo>
                    <a:pt x="474" y="1062"/>
                    <a:pt x="396" y="964"/>
                    <a:pt x="339" y="852"/>
                  </a:cubicBezTo>
                  <a:cubicBezTo>
                    <a:pt x="230" y="637"/>
                    <a:pt x="201" y="370"/>
                    <a:pt x="307" y="149"/>
                  </a:cubicBezTo>
                  <a:cubicBezTo>
                    <a:pt x="343" y="72"/>
                    <a:pt x="275"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5"/>
            <p:cNvSpPr/>
            <p:nvPr/>
          </p:nvSpPr>
          <p:spPr>
            <a:xfrm>
              <a:off x="4414425" y="2365860"/>
              <a:ext cx="11876" cy="33228"/>
            </a:xfrm>
            <a:custGeom>
              <a:avLst/>
              <a:gdLst/>
              <a:ahLst/>
              <a:cxnLst/>
              <a:rect l="l" t="t" r="r" b="b"/>
              <a:pathLst>
                <a:path w="802" h="2244" extrusionOk="0">
                  <a:moveTo>
                    <a:pt x="235" y="0"/>
                  </a:moveTo>
                  <a:cubicBezTo>
                    <a:pt x="208" y="0"/>
                    <a:pt x="182" y="15"/>
                    <a:pt x="170" y="48"/>
                  </a:cubicBezTo>
                  <a:lnTo>
                    <a:pt x="170" y="45"/>
                  </a:lnTo>
                  <a:cubicBezTo>
                    <a:pt x="29" y="424"/>
                    <a:pt x="1" y="838"/>
                    <a:pt x="87" y="1234"/>
                  </a:cubicBezTo>
                  <a:cubicBezTo>
                    <a:pt x="130" y="1429"/>
                    <a:pt x="199" y="1619"/>
                    <a:pt x="288" y="1799"/>
                  </a:cubicBezTo>
                  <a:cubicBezTo>
                    <a:pt x="331" y="1891"/>
                    <a:pt x="383" y="1975"/>
                    <a:pt x="446" y="2052"/>
                  </a:cubicBezTo>
                  <a:cubicBezTo>
                    <a:pt x="506" y="2121"/>
                    <a:pt x="586" y="2221"/>
                    <a:pt x="681" y="2241"/>
                  </a:cubicBezTo>
                  <a:cubicBezTo>
                    <a:pt x="688" y="2243"/>
                    <a:pt x="695" y="2244"/>
                    <a:pt x="701" y="2244"/>
                  </a:cubicBezTo>
                  <a:cubicBezTo>
                    <a:pt x="751" y="2244"/>
                    <a:pt x="801" y="2208"/>
                    <a:pt x="796" y="2152"/>
                  </a:cubicBezTo>
                  <a:cubicBezTo>
                    <a:pt x="790" y="2063"/>
                    <a:pt x="733" y="1997"/>
                    <a:pt x="693" y="1920"/>
                  </a:cubicBezTo>
                  <a:cubicBezTo>
                    <a:pt x="652" y="1842"/>
                    <a:pt x="601" y="1762"/>
                    <a:pt x="555" y="1682"/>
                  </a:cubicBezTo>
                  <a:cubicBezTo>
                    <a:pt x="466" y="1524"/>
                    <a:pt x="397" y="1354"/>
                    <a:pt x="351" y="1179"/>
                  </a:cubicBezTo>
                  <a:cubicBezTo>
                    <a:pt x="253" y="823"/>
                    <a:pt x="236" y="447"/>
                    <a:pt x="305" y="83"/>
                  </a:cubicBezTo>
                  <a:cubicBezTo>
                    <a:pt x="315" y="33"/>
                    <a:pt x="275"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5"/>
            <p:cNvSpPr/>
            <p:nvPr/>
          </p:nvSpPr>
          <p:spPr>
            <a:xfrm>
              <a:off x="4582513" y="2347100"/>
              <a:ext cx="21056" cy="19013"/>
            </a:xfrm>
            <a:custGeom>
              <a:avLst/>
              <a:gdLst/>
              <a:ahLst/>
              <a:cxnLst/>
              <a:rect l="l" t="t" r="r" b="b"/>
              <a:pathLst>
                <a:path w="1422" h="1284" extrusionOk="0">
                  <a:moveTo>
                    <a:pt x="83" y="1"/>
                  </a:moveTo>
                  <a:cubicBezTo>
                    <a:pt x="46" y="1"/>
                    <a:pt x="10" y="25"/>
                    <a:pt x="9" y="75"/>
                  </a:cubicBezTo>
                  <a:lnTo>
                    <a:pt x="6" y="75"/>
                  </a:lnTo>
                  <a:cubicBezTo>
                    <a:pt x="0" y="428"/>
                    <a:pt x="170" y="761"/>
                    <a:pt x="437" y="985"/>
                  </a:cubicBezTo>
                  <a:cubicBezTo>
                    <a:pt x="572" y="1100"/>
                    <a:pt x="724" y="1186"/>
                    <a:pt x="890" y="1240"/>
                  </a:cubicBezTo>
                  <a:cubicBezTo>
                    <a:pt x="971" y="1269"/>
                    <a:pt x="1057" y="1284"/>
                    <a:pt x="1143" y="1284"/>
                  </a:cubicBezTo>
                  <a:cubicBezTo>
                    <a:pt x="1218" y="1281"/>
                    <a:pt x="1338" y="1281"/>
                    <a:pt x="1396" y="1226"/>
                  </a:cubicBezTo>
                  <a:cubicBezTo>
                    <a:pt x="1421" y="1200"/>
                    <a:pt x="1416" y="1154"/>
                    <a:pt x="1384" y="1137"/>
                  </a:cubicBezTo>
                  <a:cubicBezTo>
                    <a:pt x="1327" y="1100"/>
                    <a:pt x="1235" y="1111"/>
                    <a:pt x="1169" y="1097"/>
                  </a:cubicBezTo>
                  <a:cubicBezTo>
                    <a:pt x="1106" y="1080"/>
                    <a:pt x="1025" y="1068"/>
                    <a:pt x="953" y="1045"/>
                  </a:cubicBezTo>
                  <a:cubicBezTo>
                    <a:pt x="816" y="1002"/>
                    <a:pt x="684" y="930"/>
                    <a:pt x="574" y="836"/>
                  </a:cubicBezTo>
                  <a:cubicBezTo>
                    <a:pt x="348" y="646"/>
                    <a:pt x="184" y="373"/>
                    <a:pt x="164" y="75"/>
                  </a:cubicBezTo>
                  <a:cubicBezTo>
                    <a:pt x="160" y="26"/>
                    <a:pt x="12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5"/>
            <p:cNvSpPr/>
            <p:nvPr/>
          </p:nvSpPr>
          <p:spPr>
            <a:xfrm>
              <a:off x="4583387" y="2328991"/>
              <a:ext cx="39240" cy="10528"/>
            </a:xfrm>
            <a:custGeom>
              <a:avLst/>
              <a:gdLst/>
              <a:ahLst/>
              <a:cxnLst/>
              <a:rect l="l" t="t" r="r" b="b"/>
              <a:pathLst>
                <a:path w="2650" h="711" extrusionOk="0">
                  <a:moveTo>
                    <a:pt x="90" y="0"/>
                  </a:moveTo>
                  <a:cubicBezTo>
                    <a:pt x="42" y="0"/>
                    <a:pt x="1" y="63"/>
                    <a:pt x="45" y="106"/>
                  </a:cubicBezTo>
                  <a:lnTo>
                    <a:pt x="48" y="106"/>
                  </a:lnTo>
                  <a:cubicBezTo>
                    <a:pt x="366" y="468"/>
                    <a:pt x="831" y="663"/>
                    <a:pt x="1305" y="704"/>
                  </a:cubicBezTo>
                  <a:cubicBezTo>
                    <a:pt x="1358" y="708"/>
                    <a:pt x="1412" y="710"/>
                    <a:pt x="1464" y="710"/>
                  </a:cubicBezTo>
                  <a:cubicBezTo>
                    <a:pt x="1895" y="710"/>
                    <a:pt x="2297" y="563"/>
                    <a:pt x="2614" y="259"/>
                  </a:cubicBezTo>
                  <a:cubicBezTo>
                    <a:pt x="2650" y="221"/>
                    <a:pt x="2618" y="165"/>
                    <a:pt x="2576" y="165"/>
                  </a:cubicBezTo>
                  <a:cubicBezTo>
                    <a:pt x="2567" y="165"/>
                    <a:pt x="2557" y="167"/>
                    <a:pt x="2548" y="173"/>
                  </a:cubicBezTo>
                  <a:cubicBezTo>
                    <a:pt x="2208" y="385"/>
                    <a:pt x="1813" y="494"/>
                    <a:pt x="1421" y="494"/>
                  </a:cubicBezTo>
                  <a:cubicBezTo>
                    <a:pt x="955" y="494"/>
                    <a:pt x="494" y="340"/>
                    <a:pt x="134" y="20"/>
                  </a:cubicBezTo>
                  <a:cubicBezTo>
                    <a:pt x="120" y="6"/>
                    <a:pt x="105"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5"/>
            <p:cNvSpPr/>
            <p:nvPr/>
          </p:nvSpPr>
          <p:spPr>
            <a:xfrm>
              <a:off x="4578886" y="2304456"/>
              <a:ext cx="49783" cy="15533"/>
            </a:xfrm>
            <a:custGeom>
              <a:avLst/>
              <a:gdLst/>
              <a:ahLst/>
              <a:cxnLst/>
              <a:rect l="l" t="t" r="r" b="b"/>
              <a:pathLst>
                <a:path w="3362" h="1049" extrusionOk="0">
                  <a:moveTo>
                    <a:pt x="3285" y="0"/>
                  </a:moveTo>
                  <a:cubicBezTo>
                    <a:pt x="3279" y="0"/>
                    <a:pt x="3274" y="1"/>
                    <a:pt x="3268" y="4"/>
                  </a:cubicBezTo>
                  <a:cubicBezTo>
                    <a:pt x="3016" y="101"/>
                    <a:pt x="2772" y="230"/>
                    <a:pt x="2528" y="345"/>
                  </a:cubicBezTo>
                  <a:cubicBezTo>
                    <a:pt x="2278" y="469"/>
                    <a:pt x="2017" y="578"/>
                    <a:pt x="1753" y="667"/>
                  </a:cubicBezTo>
                  <a:cubicBezTo>
                    <a:pt x="1481" y="755"/>
                    <a:pt x="1197" y="803"/>
                    <a:pt x="915" y="803"/>
                  </a:cubicBezTo>
                  <a:cubicBezTo>
                    <a:pt x="646" y="803"/>
                    <a:pt x="377" y="759"/>
                    <a:pt x="119" y="667"/>
                  </a:cubicBezTo>
                  <a:cubicBezTo>
                    <a:pt x="111" y="664"/>
                    <a:pt x="103" y="663"/>
                    <a:pt x="95" y="663"/>
                  </a:cubicBezTo>
                  <a:cubicBezTo>
                    <a:pt x="30" y="663"/>
                    <a:pt x="0" y="766"/>
                    <a:pt x="64" y="805"/>
                  </a:cubicBezTo>
                  <a:lnTo>
                    <a:pt x="64" y="802"/>
                  </a:lnTo>
                  <a:cubicBezTo>
                    <a:pt x="361" y="977"/>
                    <a:pt x="692" y="1049"/>
                    <a:pt x="1027" y="1049"/>
                  </a:cubicBezTo>
                  <a:cubicBezTo>
                    <a:pt x="1268" y="1049"/>
                    <a:pt x="1510" y="1012"/>
                    <a:pt x="1744" y="951"/>
                  </a:cubicBezTo>
                  <a:cubicBezTo>
                    <a:pt x="2028" y="873"/>
                    <a:pt x="2301" y="762"/>
                    <a:pt x="2559" y="621"/>
                  </a:cubicBezTo>
                  <a:cubicBezTo>
                    <a:pt x="2832" y="474"/>
                    <a:pt x="3087" y="299"/>
                    <a:pt x="3323" y="101"/>
                  </a:cubicBezTo>
                  <a:cubicBezTo>
                    <a:pt x="3361" y="68"/>
                    <a:pt x="3329" y="0"/>
                    <a:pt x="3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5"/>
            <p:cNvSpPr/>
            <p:nvPr/>
          </p:nvSpPr>
          <p:spPr>
            <a:xfrm>
              <a:off x="4467656" y="2280691"/>
              <a:ext cx="15059" cy="22241"/>
            </a:xfrm>
            <a:custGeom>
              <a:avLst/>
              <a:gdLst/>
              <a:ahLst/>
              <a:cxnLst/>
              <a:rect l="l" t="t" r="r" b="b"/>
              <a:pathLst>
                <a:path w="1017" h="1502" extrusionOk="0">
                  <a:moveTo>
                    <a:pt x="168" y="0"/>
                  </a:moveTo>
                  <a:cubicBezTo>
                    <a:pt x="96" y="0"/>
                    <a:pt x="23" y="48"/>
                    <a:pt x="23" y="144"/>
                  </a:cubicBezTo>
                  <a:cubicBezTo>
                    <a:pt x="9" y="486"/>
                    <a:pt x="0" y="871"/>
                    <a:pt x="195" y="1169"/>
                  </a:cubicBezTo>
                  <a:cubicBezTo>
                    <a:pt x="284" y="1307"/>
                    <a:pt x="416" y="1416"/>
                    <a:pt x="569" y="1477"/>
                  </a:cubicBezTo>
                  <a:cubicBezTo>
                    <a:pt x="621" y="1493"/>
                    <a:pt x="677" y="1501"/>
                    <a:pt x="734" y="1501"/>
                  </a:cubicBezTo>
                  <a:cubicBezTo>
                    <a:pt x="749" y="1501"/>
                    <a:pt x="764" y="1501"/>
                    <a:pt x="778" y="1500"/>
                  </a:cubicBezTo>
                  <a:cubicBezTo>
                    <a:pt x="853" y="1494"/>
                    <a:pt x="922" y="1471"/>
                    <a:pt x="982" y="1428"/>
                  </a:cubicBezTo>
                  <a:cubicBezTo>
                    <a:pt x="1016" y="1405"/>
                    <a:pt x="1002" y="1353"/>
                    <a:pt x="962" y="1350"/>
                  </a:cubicBezTo>
                  <a:cubicBezTo>
                    <a:pt x="904" y="1347"/>
                    <a:pt x="850" y="1333"/>
                    <a:pt x="795" y="1316"/>
                  </a:cubicBezTo>
                  <a:cubicBezTo>
                    <a:pt x="770" y="1307"/>
                    <a:pt x="747" y="1293"/>
                    <a:pt x="726" y="1276"/>
                  </a:cubicBezTo>
                  <a:cubicBezTo>
                    <a:pt x="701" y="1258"/>
                    <a:pt x="672" y="1244"/>
                    <a:pt x="643" y="1227"/>
                  </a:cubicBezTo>
                  <a:cubicBezTo>
                    <a:pt x="548" y="1164"/>
                    <a:pt x="471" y="1077"/>
                    <a:pt x="414" y="977"/>
                  </a:cubicBezTo>
                  <a:cubicBezTo>
                    <a:pt x="279" y="727"/>
                    <a:pt x="302" y="417"/>
                    <a:pt x="313" y="144"/>
                  </a:cubicBezTo>
                  <a:cubicBezTo>
                    <a:pt x="313" y="48"/>
                    <a:pt x="241"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5"/>
            <p:cNvSpPr/>
            <p:nvPr/>
          </p:nvSpPr>
          <p:spPr>
            <a:xfrm>
              <a:off x="4488134" y="2250441"/>
              <a:ext cx="16229" cy="37789"/>
            </a:xfrm>
            <a:custGeom>
              <a:avLst/>
              <a:gdLst/>
              <a:ahLst/>
              <a:cxnLst/>
              <a:rect l="l" t="t" r="r" b="b"/>
              <a:pathLst>
                <a:path w="1096" h="2552" extrusionOk="0">
                  <a:moveTo>
                    <a:pt x="314" y="1"/>
                  </a:moveTo>
                  <a:cubicBezTo>
                    <a:pt x="283" y="1"/>
                    <a:pt x="253" y="16"/>
                    <a:pt x="236" y="51"/>
                  </a:cubicBezTo>
                  <a:lnTo>
                    <a:pt x="233" y="54"/>
                  </a:lnTo>
                  <a:cubicBezTo>
                    <a:pt x="38" y="488"/>
                    <a:pt x="1" y="976"/>
                    <a:pt x="124" y="1435"/>
                  </a:cubicBezTo>
                  <a:cubicBezTo>
                    <a:pt x="185" y="1665"/>
                    <a:pt x="282" y="1880"/>
                    <a:pt x="411" y="2078"/>
                  </a:cubicBezTo>
                  <a:cubicBezTo>
                    <a:pt x="541" y="2271"/>
                    <a:pt x="710" y="2477"/>
                    <a:pt x="940" y="2546"/>
                  </a:cubicBezTo>
                  <a:cubicBezTo>
                    <a:pt x="950" y="2550"/>
                    <a:pt x="960" y="2551"/>
                    <a:pt x="970" y="2551"/>
                  </a:cubicBezTo>
                  <a:cubicBezTo>
                    <a:pt x="1044" y="2551"/>
                    <a:pt x="1095" y="2463"/>
                    <a:pt x="1057" y="2394"/>
                  </a:cubicBezTo>
                  <a:cubicBezTo>
                    <a:pt x="960" y="2219"/>
                    <a:pt x="808" y="2078"/>
                    <a:pt x="699" y="1912"/>
                  </a:cubicBezTo>
                  <a:cubicBezTo>
                    <a:pt x="584" y="1737"/>
                    <a:pt x="495" y="1550"/>
                    <a:pt x="434" y="1349"/>
                  </a:cubicBezTo>
                  <a:cubicBezTo>
                    <a:pt x="311" y="953"/>
                    <a:pt x="308" y="531"/>
                    <a:pt x="423" y="129"/>
                  </a:cubicBezTo>
                  <a:cubicBezTo>
                    <a:pt x="444" y="59"/>
                    <a:pt x="37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5"/>
            <p:cNvSpPr/>
            <p:nvPr/>
          </p:nvSpPr>
          <p:spPr>
            <a:xfrm>
              <a:off x="4525670" y="2244370"/>
              <a:ext cx="12749" cy="45104"/>
            </a:xfrm>
            <a:custGeom>
              <a:avLst/>
              <a:gdLst/>
              <a:ahLst/>
              <a:cxnLst/>
              <a:rect l="l" t="t" r="r" b="b"/>
              <a:pathLst>
                <a:path w="861" h="3046" extrusionOk="0">
                  <a:moveTo>
                    <a:pt x="401" y="1"/>
                  </a:moveTo>
                  <a:cubicBezTo>
                    <a:pt x="374" y="1"/>
                    <a:pt x="348" y="12"/>
                    <a:pt x="334" y="39"/>
                  </a:cubicBezTo>
                  <a:cubicBezTo>
                    <a:pt x="205" y="284"/>
                    <a:pt x="99" y="528"/>
                    <a:pt x="50" y="800"/>
                  </a:cubicBezTo>
                  <a:cubicBezTo>
                    <a:pt x="4" y="1073"/>
                    <a:pt x="1" y="1351"/>
                    <a:pt x="35" y="1627"/>
                  </a:cubicBezTo>
                  <a:cubicBezTo>
                    <a:pt x="64" y="1894"/>
                    <a:pt x="136" y="2155"/>
                    <a:pt x="248" y="2402"/>
                  </a:cubicBezTo>
                  <a:cubicBezTo>
                    <a:pt x="348" y="2618"/>
                    <a:pt x="538" y="2910"/>
                    <a:pt x="744" y="3037"/>
                  </a:cubicBezTo>
                  <a:cubicBezTo>
                    <a:pt x="754" y="3043"/>
                    <a:pt x="765" y="3045"/>
                    <a:pt x="776" y="3045"/>
                  </a:cubicBezTo>
                  <a:cubicBezTo>
                    <a:pt x="819" y="3045"/>
                    <a:pt x="861" y="3005"/>
                    <a:pt x="845" y="2959"/>
                  </a:cubicBezTo>
                  <a:cubicBezTo>
                    <a:pt x="805" y="2850"/>
                    <a:pt x="736" y="2755"/>
                    <a:pt x="684" y="2652"/>
                  </a:cubicBezTo>
                  <a:cubicBezTo>
                    <a:pt x="630" y="2537"/>
                    <a:pt x="584" y="2422"/>
                    <a:pt x="541" y="2302"/>
                  </a:cubicBezTo>
                  <a:cubicBezTo>
                    <a:pt x="455" y="2066"/>
                    <a:pt x="374" y="1834"/>
                    <a:pt x="334" y="1587"/>
                  </a:cubicBezTo>
                  <a:cubicBezTo>
                    <a:pt x="256" y="1107"/>
                    <a:pt x="305" y="553"/>
                    <a:pt x="483" y="103"/>
                  </a:cubicBezTo>
                  <a:cubicBezTo>
                    <a:pt x="508" y="45"/>
                    <a:pt x="453"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5"/>
            <p:cNvSpPr/>
            <p:nvPr/>
          </p:nvSpPr>
          <p:spPr>
            <a:xfrm>
              <a:off x="4469315" y="2325570"/>
              <a:ext cx="79768" cy="42275"/>
            </a:xfrm>
            <a:custGeom>
              <a:avLst/>
              <a:gdLst/>
              <a:ahLst/>
              <a:cxnLst/>
              <a:rect l="l" t="t" r="r" b="b"/>
              <a:pathLst>
                <a:path w="5387" h="2855" extrusionOk="0">
                  <a:moveTo>
                    <a:pt x="70" y="1"/>
                  </a:moveTo>
                  <a:cubicBezTo>
                    <a:pt x="20" y="1"/>
                    <a:pt x="1" y="77"/>
                    <a:pt x="55" y="93"/>
                  </a:cubicBezTo>
                  <a:lnTo>
                    <a:pt x="55" y="96"/>
                  </a:lnTo>
                  <a:cubicBezTo>
                    <a:pt x="982" y="389"/>
                    <a:pt x="1912" y="705"/>
                    <a:pt x="2796" y="1121"/>
                  </a:cubicBezTo>
                  <a:cubicBezTo>
                    <a:pt x="3210" y="1314"/>
                    <a:pt x="3609" y="1538"/>
                    <a:pt x="3988" y="1793"/>
                  </a:cubicBezTo>
                  <a:cubicBezTo>
                    <a:pt x="4416" y="2086"/>
                    <a:pt x="4723" y="2442"/>
                    <a:pt x="5082" y="2806"/>
                  </a:cubicBezTo>
                  <a:cubicBezTo>
                    <a:pt x="5114" y="2841"/>
                    <a:pt x="5150" y="2855"/>
                    <a:pt x="5185" y="2855"/>
                  </a:cubicBezTo>
                  <a:cubicBezTo>
                    <a:pt x="5294" y="2855"/>
                    <a:pt x="5387" y="2707"/>
                    <a:pt x="5297" y="2591"/>
                  </a:cubicBezTo>
                  <a:cubicBezTo>
                    <a:pt x="5007" y="2232"/>
                    <a:pt x="4573" y="1937"/>
                    <a:pt x="4197" y="1675"/>
                  </a:cubicBezTo>
                  <a:cubicBezTo>
                    <a:pt x="3787" y="1394"/>
                    <a:pt x="3353" y="1150"/>
                    <a:pt x="2897" y="946"/>
                  </a:cubicBezTo>
                  <a:cubicBezTo>
                    <a:pt x="1993" y="536"/>
                    <a:pt x="1037" y="271"/>
                    <a:pt x="80" y="2"/>
                  </a:cubicBezTo>
                  <a:cubicBezTo>
                    <a:pt x="77" y="1"/>
                    <a:pt x="73"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5"/>
            <p:cNvSpPr/>
            <p:nvPr/>
          </p:nvSpPr>
          <p:spPr>
            <a:xfrm>
              <a:off x="4564330" y="2270504"/>
              <a:ext cx="29171" cy="20405"/>
            </a:xfrm>
            <a:custGeom>
              <a:avLst/>
              <a:gdLst/>
              <a:ahLst/>
              <a:cxnLst/>
              <a:rect l="l" t="t" r="r" b="b"/>
              <a:pathLst>
                <a:path w="1970" h="1378" extrusionOk="0">
                  <a:moveTo>
                    <a:pt x="129" y="0"/>
                  </a:moveTo>
                  <a:cubicBezTo>
                    <a:pt x="48" y="0"/>
                    <a:pt x="1" y="136"/>
                    <a:pt x="86" y="175"/>
                  </a:cubicBezTo>
                  <a:cubicBezTo>
                    <a:pt x="410" y="327"/>
                    <a:pt x="717" y="511"/>
                    <a:pt x="1007" y="723"/>
                  </a:cubicBezTo>
                  <a:cubicBezTo>
                    <a:pt x="1145" y="824"/>
                    <a:pt x="1280" y="933"/>
                    <a:pt x="1409" y="1051"/>
                  </a:cubicBezTo>
                  <a:cubicBezTo>
                    <a:pt x="1544" y="1171"/>
                    <a:pt x="1662" y="1321"/>
                    <a:pt x="1843" y="1375"/>
                  </a:cubicBezTo>
                  <a:cubicBezTo>
                    <a:pt x="1850" y="1377"/>
                    <a:pt x="1858" y="1378"/>
                    <a:pt x="1866" y="1378"/>
                  </a:cubicBezTo>
                  <a:cubicBezTo>
                    <a:pt x="1924" y="1378"/>
                    <a:pt x="1970" y="1322"/>
                    <a:pt x="1955" y="1263"/>
                  </a:cubicBezTo>
                  <a:cubicBezTo>
                    <a:pt x="1903" y="1079"/>
                    <a:pt x="1748" y="967"/>
                    <a:pt x="1604" y="853"/>
                  </a:cubicBezTo>
                  <a:cubicBezTo>
                    <a:pt x="1464" y="738"/>
                    <a:pt x="1303" y="620"/>
                    <a:pt x="1145" y="517"/>
                  </a:cubicBezTo>
                  <a:cubicBezTo>
                    <a:pt x="832" y="316"/>
                    <a:pt x="502" y="143"/>
                    <a:pt x="157" y="6"/>
                  </a:cubicBezTo>
                  <a:cubicBezTo>
                    <a:pt x="148" y="2"/>
                    <a:pt x="138" y="0"/>
                    <a:pt x="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5"/>
            <p:cNvSpPr/>
            <p:nvPr/>
          </p:nvSpPr>
          <p:spPr>
            <a:xfrm>
              <a:off x="4471447" y="2202348"/>
              <a:ext cx="41402" cy="23011"/>
            </a:xfrm>
            <a:custGeom>
              <a:avLst/>
              <a:gdLst/>
              <a:ahLst/>
              <a:cxnLst/>
              <a:rect l="l" t="t" r="r" b="b"/>
              <a:pathLst>
                <a:path w="2796" h="1554" extrusionOk="0">
                  <a:moveTo>
                    <a:pt x="94" y="1"/>
                  </a:moveTo>
                  <a:cubicBezTo>
                    <a:pt x="43" y="1"/>
                    <a:pt x="0" y="64"/>
                    <a:pt x="43" y="113"/>
                  </a:cubicBezTo>
                  <a:cubicBezTo>
                    <a:pt x="404" y="486"/>
                    <a:pt x="815" y="810"/>
                    <a:pt x="1263" y="1072"/>
                  </a:cubicBezTo>
                  <a:cubicBezTo>
                    <a:pt x="1481" y="1198"/>
                    <a:pt x="1714" y="1304"/>
                    <a:pt x="1952" y="1393"/>
                  </a:cubicBezTo>
                  <a:cubicBezTo>
                    <a:pt x="2134" y="1458"/>
                    <a:pt x="2362" y="1554"/>
                    <a:pt x="2571" y="1554"/>
                  </a:cubicBezTo>
                  <a:cubicBezTo>
                    <a:pt x="2620" y="1554"/>
                    <a:pt x="2667" y="1549"/>
                    <a:pt x="2713" y="1537"/>
                  </a:cubicBezTo>
                  <a:cubicBezTo>
                    <a:pt x="2796" y="1511"/>
                    <a:pt x="2793" y="1413"/>
                    <a:pt x="2733" y="1367"/>
                  </a:cubicBezTo>
                  <a:cubicBezTo>
                    <a:pt x="2555" y="1230"/>
                    <a:pt x="2276" y="1207"/>
                    <a:pt x="2067" y="1135"/>
                  </a:cubicBezTo>
                  <a:cubicBezTo>
                    <a:pt x="1826" y="1057"/>
                    <a:pt x="1593" y="963"/>
                    <a:pt x="1363" y="856"/>
                  </a:cubicBezTo>
                  <a:cubicBezTo>
                    <a:pt x="913" y="647"/>
                    <a:pt x="499" y="363"/>
                    <a:pt x="137" y="18"/>
                  </a:cubicBezTo>
                  <a:cubicBezTo>
                    <a:pt x="123" y="6"/>
                    <a:pt x="10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5"/>
            <p:cNvSpPr/>
            <p:nvPr/>
          </p:nvSpPr>
          <p:spPr>
            <a:xfrm>
              <a:off x="4465346" y="2217895"/>
              <a:ext cx="24758" cy="16051"/>
            </a:xfrm>
            <a:custGeom>
              <a:avLst/>
              <a:gdLst/>
              <a:ahLst/>
              <a:cxnLst/>
              <a:rect l="l" t="t" r="r" b="b"/>
              <a:pathLst>
                <a:path w="1672" h="1084" extrusionOk="0">
                  <a:moveTo>
                    <a:pt x="108" y="1"/>
                  </a:moveTo>
                  <a:cubicBezTo>
                    <a:pt x="50" y="1"/>
                    <a:pt x="1" y="76"/>
                    <a:pt x="56" y="131"/>
                  </a:cubicBezTo>
                  <a:lnTo>
                    <a:pt x="53" y="131"/>
                  </a:lnTo>
                  <a:cubicBezTo>
                    <a:pt x="265" y="352"/>
                    <a:pt x="501" y="550"/>
                    <a:pt x="756" y="719"/>
                  </a:cubicBezTo>
                  <a:cubicBezTo>
                    <a:pt x="880" y="805"/>
                    <a:pt x="1009" y="883"/>
                    <a:pt x="1141" y="949"/>
                  </a:cubicBezTo>
                  <a:cubicBezTo>
                    <a:pt x="1213" y="986"/>
                    <a:pt x="1284" y="1018"/>
                    <a:pt x="1359" y="1044"/>
                  </a:cubicBezTo>
                  <a:cubicBezTo>
                    <a:pt x="1393" y="1061"/>
                    <a:pt x="1431" y="1072"/>
                    <a:pt x="1465" y="1081"/>
                  </a:cubicBezTo>
                  <a:cubicBezTo>
                    <a:pt x="1485" y="1082"/>
                    <a:pt x="1505" y="1083"/>
                    <a:pt x="1526" y="1083"/>
                  </a:cubicBezTo>
                  <a:cubicBezTo>
                    <a:pt x="1546" y="1083"/>
                    <a:pt x="1566" y="1082"/>
                    <a:pt x="1586" y="1081"/>
                  </a:cubicBezTo>
                  <a:cubicBezTo>
                    <a:pt x="1635" y="1081"/>
                    <a:pt x="1672" y="1012"/>
                    <a:pt x="1629" y="975"/>
                  </a:cubicBezTo>
                  <a:cubicBezTo>
                    <a:pt x="1603" y="955"/>
                    <a:pt x="1580" y="926"/>
                    <a:pt x="1554" y="906"/>
                  </a:cubicBezTo>
                  <a:cubicBezTo>
                    <a:pt x="1523" y="886"/>
                    <a:pt x="1488" y="869"/>
                    <a:pt x="1454" y="857"/>
                  </a:cubicBezTo>
                  <a:cubicBezTo>
                    <a:pt x="1391" y="826"/>
                    <a:pt x="1327" y="797"/>
                    <a:pt x="1261" y="765"/>
                  </a:cubicBezTo>
                  <a:cubicBezTo>
                    <a:pt x="1127" y="705"/>
                    <a:pt x="994" y="636"/>
                    <a:pt x="865" y="561"/>
                  </a:cubicBezTo>
                  <a:cubicBezTo>
                    <a:pt x="610" y="412"/>
                    <a:pt x="374" y="231"/>
                    <a:pt x="162" y="25"/>
                  </a:cubicBezTo>
                  <a:cubicBezTo>
                    <a:pt x="145" y="8"/>
                    <a:pt x="12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5"/>
            <p:cNvSpPr/>
            <p:nvPr/>
          </p:nvSpPr>
          <p:spPr>
            <a:xfrm>
              <a:off x="4451857" y="2228541"/>
              <a:ext cx="21930" cy="16318"/>
            </a:xfrm>
            <a:custGeom>
              <a:avLst/>
              <a:gdLst/>
              <a:ahLst/>
              <a:cxnLst/>
              <a:rect l="l" t="t" r="r" b="b"/>
              <a:pathLst>
                <a:path w="1481" h="1102" extrusionOk="0">
                  <a:moveTo>
                    <a:pt x="110" y="0"/>
                  </a:moveTo>
                  <a:cubicBezTo>
                    <a:pt x="50" y="0"/>
                    <a:pt x="0" y="80"/>
                    <a:pt x="51" y="141"/>
                  </a:cubicBezTo>
                  <a:cubicBezTo>
                    <a:pt x="143" y="253"/>
                    <a:pt x="235" y="362"/>
                    <a:pt x="332" y="468"/>
                  </a:cubicBezTo>
                  <a:cubicBezTo>
                    <a:pt x="430" y="569"/>
                    <a:pt x="533" y="661"/>
                    <a:pt x="642" y="747"/>
                  </a:cubicBezTo>
                  <a:cubicBezTo>
                    <a:pt x="757" y="836"/>
                    <a:pt x="878" y="916"/>
                    <a:pt x="1004" y="985"/>
                  </a:cubicBezTo>
                  <a:cubicBezTo>
                    <a:pt x="1036" y="1002"/>
                    <a:pt x="1067" y="1019"/>
                    <a:pt x="1099" y="1037"/>
                  </a:cubicBezTo>
                  <a:lnTo>
                    <a:pt x="1139" y="1054"/>
                  </a:lnTo>
                  <a:cubicBezTo>
                    <a:pt x="1168" y="1065"/>
                    <a:pt x="1199" y="1074"/>
                    <a:pt x="1234" y="1077"/>
                  </a:cubicBezTo>
                  <a:cubicBezTo>
                    <a:pt x="1277" y="1084"/>
                    <a:pt x="1320" y="1102"/>
                    <a:pt x="1363" y="1102"/>
                  </a:cubicBezTo>
                  <a:cubicBezTo>
                    <a:pt x="1386" y="1102"/>
                    <a:pt x="1409" y="1097"/>
                    <a:pt x="1432" y="1083"/>
                  </a:cubicBezTo>
                  <a:cubicBezTo>
                    <a:pt x="1463" y="1063"/>
                    <a:pt x="1481" y="1022"/>
                    <a:pt x="1472" y="988"/>
                  </a:cubicBezTo>
                  <a:cubicBezTo>
                    <a:pt x="1458" y="916"/>
                    <a:pt x="1386" y="890"/>
                    <a:pt x="1337" y="844"/>
                  </a:cubicBezTo>
                  <a:cubicBezTo>
                    <a:pt x="1282" y="796"/>
                    <a:pt x="1222" y="755"/>
                    <a:pt x="1156" y="727"/>
                  </a:cubicBezTo>
                  <a:cubicBezTo>
                    <a:pt x="1038" y="661"/>
                    <a:pt x="924" y="586"/>
                    <a:pt x="809" y="514"/>
                  </a:cubicBezTo>
                  <a:cubicBezTo>
                    <a:pt x="576" y="376"/>
                    <a:pt x="361" y="213"/>
                    <a:pt x="166" y="26"/>
                  </a:cubicBezTo>
                  <a:cubicBezTo>
                    <a:pt x="148" y="8"/>
                    <a:pt x="128"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5"/>
            <p:cNvSpPr/>
            <p:nvPr/>
          </p:nvSpPr>
          <p:spPr>
            <a:xfrm>
              <a:off x="4444483" y="2238832"/>
              <a:ext cx="14985" cy="10202"/>
            </a:xfrm>
            <a:custGeom>
              <a:avLst/>
              <a:gdLst/>
              <a:ahLst/>
              <a:cxnLst/>
              <a:rect l="l" t="t" r="r" b="b"/>
              <a:pathLst>
                <a:path w="1012" h="689" extrusionOk="0">
                  <a:moveTo>
                    <a:pt x="141" y="1"/>
                  </a:moveTo>
                  <a:cubicBezTo>
                    <a:pt x="115" y="1"/>
                    <a:pt x="89" y="9"/>
                    <a:pt x="67" y="26"/>
                  </a:cubicBezTo>
                  <a:cubicBezTo>
                    <a:pt x="26" y="60"/>
                    <a:pt x="1" y="135"/>
                    <a:pt x="35" y="184"/>
                  </a:cubicBezTo>
                  <a:cubicBezTo>
                    <a:pt x="138" y="324"/>
                    <a:pt x="268" y="445"/>
                    <a:pt x="414" y="537"/>
                  </a:cubicBezTo>
                  <a:cubicBezTo>
                    <a:pt x="489" y="580"/>
                    <a:pt x="563" y="617"/>
                    <a:pt x="644" y="649"/>
                  </a:cubicBezTo>
                  <a:cubicBezTo>
                    <a:pt x="681" y="660"/>
                    <a:pt x="721" y="672"/>
                    <a:pt x="758" y="678"/>
                  </a:cubicBezTo>
                  <a:cubicBezTo>
                    <a:pt x="788" y="682"/>
                    <a:pt x="817" y="688"/>
                    <a:pt x="845" y="688"/>
                  </a:cubicBezTo>
                  <a:cubicBezTo>
                    <a:pt x="861" y="688"/>
                    <a:pt x="877" y="687"/>
                    <a:pt x="893" y="681"/>
                  </a:cubicBezTo>
                  <a:lnTo>
                    <a:pt x="893" y="681"/>
                  </a:lnTo>
                  <a:cubicBezTo>
                    <a:pt x="928" y="678"/>
                    <a:pt x="964" y="678"/>
                    <a:pt x="988" y="652"/>
                  </a:cubicBezTo>
                  <a:cubicBezTo>
                    <a:pt x="1005" y="632"/>
                    <a:pt x="1011" y="606"/>
                    <a:pt x="997" y="583"/>
                  </a:cubicBezTo>
                  <a:cubicBezTo>
                    <a:pt x="987" y="557"/>
                    <a:pt x="958" y="543"/>
                    <a:pt x="934" y="529"/>
                  </a:cubicBezTo>
                  <a:lnTo>
                    <a:pt x="934" y="529"/>
                  </a:lnTo>
                  <a:cubicBezTo>
                    <a:pt x="910" y="502"/>
                    <a:pt x="879" y="490"/>
                    <a:pt x="845" y="474"/>
                  </a:cubicBezTo>
                  <a:cubicBezTo>
                    <a:pt x="813" y="459"/>
                    <a:pt x="781" y="442"/>
                    <a:pt x="750" y="428"/>
                  </a:cubicBezTo>
                  <a:cubicBezTo>
                    <a:pt x="681" y="396"/>
                    <a:pt x="612" y="359"/>
                    <a:pt x="549" y="316"/>
                  </a:cubicBezTo>
                  <a:cubicBezTo>
                    <a:pt x="520" y="299"/>
                    <a:pt x="491" y="276"/>
                    <a:pt x="460" y="256"/>
                  </a:cubicBezTo>
                  <a:lnTo>
                    <a:pt x="434" y="238"/>
                  </a:lnTo>
                  <a:lnTo>
                    <a:pt x="423" y="230"/>
                  </a:lnTo>
                  <a:lnTo>
                    <a:pt x="411" y="218"/>
                  </a:lnTo>
                  <a:cubicBezTo>
                    <a:pt x="402" y="213"/>
                    <a:pt x="394" y="207"/>
                    <a:pt x="385" y="198"/>
                  </a:cubicBezTo>
                  <a:cubicBezTo>
                    <a:pt x="328" y="149"/>
                    <a:pt x="273" y="95"/>
                    <a:pt x="227" y="35"/>
                  </a:cubicBezTo>
                  <a:cubicBezTo>
                    <a:pt x="204" y="13"/>
                    <a:pt x="173"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5"/>
            <p:cNvSpPr/>
            <p:nvPr/>
          </p:nvSpPr>
          <p:spPr>
            <a:xfrm>
              <a:off x="4271065" y="2299377"/>
              <a:ext cx="27379" cy="17221"/>
            </a:xfrm>
            <a:custGeom>
              <a:avLst/>
              <a:gdLst/>
              <a:ahLst/>
              <a:cxnLst/>
              <a:rect l="l" t="t" r="r" b="b"/>
              <a:pathLst>
                <a:path w="1849" h="1163" extrusionOk="0">
                  <a:moveTo>
                    <a:pt x="96" y="0"/>
                  </a:moveTo>
                  <a:cubicBezTo>
                    <a:pt x="46" y="0"/>
                    <a:pt x="1" y="69"/>
                    <a:pt x="42" y="120"/>
                  </a:cubicBezTo>
                  <a:lnTo>
                    <a:pt x="42" y="117"/>
                  </a:lnTo>
                  <a:cubicBezTo>
                    <a:pt x="272" y="390"/>
                    <a:pt x="542" y="622"/>
                    <a:pt x="846" y="806"/>
                  </a:cubicBezTo>
                  <a:cubicBezTo>
                    <a:pt x="993" y="895"/>
                    <a:pt x="1145" y="972"/>
                    <a:pt x="1303" y="1038"/>
                  </a:cubicBezTo>
                  <a:cubicBezTo>
                    <a:pt x="1427" y="1091"/>
                    <a:pt x="1580" y="1162"/>
                    <a:pt x="1723" y="1162"/>
                  </a:cubicBezTo>
                  <a:cubicBezTo>
                    <a:pt x="1751" y="1162"/>
                    <a:pt x="1778" y="1159"/>
                    <a:pt x="1805" y="1153"/>
                  </a:cubicBezTo>
                  <a:cubicBezTo>
                    <a:pt x="1837" y="1145"/>
                    <a:pt x="1848" y="1107"/>
                    <a:pt x="1825" y="1082"/>
                  </a:cubicBezTo>
                  <a:cubicBezTo>
                    <a:pt x="1705" y="984"/>
                    <a:pt x="1527" y="955"/>
                    <a:pt x="1383" y="901"/>
                  </a:cubicBezTo>
                  <a:cubicBezTo>
                    <a:pt x="1225" y="840"/>
                    <a:pt x="1070" y="763"/>
                    <a:pt x="921" y="677"/>
                  </a:cubicBezTo>
                  <a:cubicBezTo>
                    <a:pt x="628" y="502"/>
                    <a:pt x="364" y="283"/>
                    <a:pt x="140" y="22"/>
                  </a:cubicBezTo>
                  <a:cubicBezTo>
                    <a:pt x="126" y="7"/>
                    <a:pt x="11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5"/>
            <p:cNvSpPr/>
            <p:nvPr/>
          </p:nvSpPr>
          <p:spPr>
            <a:xfrm>
              <a:off x="4257102" y="2307551"/>
              <a:ext cx="12261" cy="10114"/>
            </a:xfrm>
            <a:custGeom>
              <a:avLst/>
              <a:gdLst/>
              <a:ahLst/>
              <a:cxnLst/>
              <a:rect l="l" t="t" r="r" b="b"/>
              <a:pathLst>
                <a:path w="828" h="683" extrusionOk="0">
                  <a:moveTo>
                    <a:pt x="91" y="0"/>
                  </a:moveTo>
                  <a:cubicBezTo>
                    <a:pt x="78" y="0"/>
                    <a:pt x="65" y="3"/>
                    <a:pt x="52" y="10"/>
                  </a:cubicBezTo>
                  <a:cubicBezTo>
                    <a:pt x="15" y="33"/>
                    <a:pt x="1" y="79"/>
                    <a:pt x="24" y="116"/>
                  </a:cubicBezTo>
                  <a:lnTo>
                    <a:pt x="21" y="116"/>
                  </a:lnTo>
                  <a:cubicBezTo>
                    <a:pt x="107" y="251"/>
                    <a:pt x="207" y="372"/>
                    <a:pt x="325" y="475"/>
                  </a:cubicBezTo>
                  <a:cubicBezTo>
                    <a:pt x="385" y="530"/>
                    <a:pt x="451" y="578"/>
                    <a:pt x="523" y="616"/>
                  </a:cubicBezTo>
                  <a:cubicBezTo>
                    <a:pt x="563" y="633"/>
                    <a:pt x="604" y="650"/>
                    <a:pt x="644" y="664"/>
                  </a:cubicBezTo>
                  <a:cubicBezTo>
                    <a:pt x="671" y="676"/>
                    <a:pt x="701" y="683"/>
                    <a:pt x="730" y="683"/>
                  </a:cubicBezTo>
                  <a:cubicBezTo>
                    <a:pt x="743" y="683"/>
                    <a:pt x="757" y="682"/>
                    <a:pt x="770" y="679"/>
                  </a:cubicBezTo>
                  <a:cubicBezTo>
                    <a:pt x="810" y="667"/>
                    <a:pt x="827" y="621"/>
                    <a:pt x="807" y="587"/>
                  </a:cubicBezTo>
                  <a:cubicBezTo>
                    <a:pt x="787" y="555"/>
                    <a:pt x="756" y="527"/>
                    <a:pt x="721" y="509"/>
                  </a:cubicBezTo>
                  <a:cubicBezTo>
                    <a:pt x="690" y="489"/>
                    <a:pt x="658" y="469"/>
                    <a:pt x="629" y="446"/>
                  </a:cubicBezTo>
                  <a:cubicBezTo>
                    <a:pt x="572" y="403"/>
                    <a:pt x="506" y="369"/>
                    <a:pt x="448" y="326"/>
                  </a:cubicBezTo>
                  <a:cubicBezTo>
                    <a:pt x="397" y="288"/>
                    <a:pt x="345" y="245"/>
                    <a:pt x="299" y="197"/>
                  </a:cubicBezTo>
                  <a:cubicBezTo>
                    <a:pt x="248" y="148"/>
                    <a:pt x="202" y="96"/>
                    <a:pt x="159" y="39"/>
                  </a:cubicBezTo>
                  <a:cubicBezTo>
                    <a:pt x="143" y="14"/>
                    <a:pt x="117"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5"/>
            <p:cNvSpPr/>
            <p:nvPr/>
          </p:nvSpPr>
          <p:spPr>
            <a:xfrm>
              <a:off x="4325762" y="2163539"/>
              <a:ext cx="105992" cy="54107"/>
            </a:xfrm>
            <a:custGeom>
              <a:avLst/>
              <a:gdLst/>
              <a:ahLst/>
              <a:cxnLst/>
              <a:rect l="l" t="t" r="r" b="b"/>
              <a:pathLst>
                <a:path w="7158" h="3654" extrusionOk="0">
                  <a:moveTo>
                    <a:pt x="6985" y="0"/>
                  </a:moveTo>
                  <a:cubicBezTo>
                    <a:pt x="6981" y="0"/>
                    <a:pt x="6977" y="0"/>
                    <a:pt x="6974" y="1"/>
                  </a:cubicBezTo>
                  <a:cubicBezTo>
                    <a:pt x="6672" y="24"/>
                    <a:pt x="6368" y="170"/>
                    <a:pt x="6084" y="273"/>
                  </a:cubicBezTo>
                  <a:cubicBezTo>
                    <a:pt x="5776" y="385"/>
                    <a:pt x="5469" y="506"/>
                    <a:pt x="5162" y="632"/>
                  </a:cubicBezTo>
                  <a:cubicBezTo>
                    <a:pt x="4571" y="876"/>
                    <a:pt x="3985" y="1138"/>
                    <a:pt x="3414" y="1428"/>
                  </a:cubicBezTo>
                  <a:cubicBezTo>
                    <a:pt x="2237" y="2019"/>
                    <a:pt x="1128" y="2737"/>
                    <a:pt x="63" y="3512"/>
                  </a:cubicBezTo>
                  <a:cubicBezTo>
                    <a:pt x="1" y="3557"/>
                    <a:pt x="41" y="3653"/>
                    <a:pt x="101" y="3653"/>
                  </a:cubicBezTo>
                  <a:cubicBezTo>
                    <a:pt x="113" y="3653"/>
                    <a:pt x="125" y="3649"/>
                    <a:pt x="138" y="3641"/>
                  </a:cubicBezTo>
                  <a:lnTo>
                    <a:pt x="138" y="3638"/>
                  </a:lnTo>
                  <a:cubicBezTo>
                    <a:pt x="1206" y="2920"/>
                    <a:pt x="2323" y="2283"/>
                    <a:pt x="3482" y="1729"/>
                  </a:cubicBezTo>
                  <a:cubicBezTo>
                    <a:pt x="4065" y="1448"/>
                    <a:pt x="4651" y="1181"/>
                    <a:pt x="5248" y="942"/>
                  </a:cubicBezTo>
                  <a:cubicBezTo>
                    <a:pt x="5552" y="819"/>
                    <a:pt x="5862" y="704"/>
                    <a:pt x="6173" y="595"/>
                  </a:cubicBezTo>
                  <a:cubicBezTo>
                    <a:pt x="6457" y="492"/>
                    <a:pt x="6787" y="428"/>
                    <a:pt x="7045" y="271"/>
                  </a:cubicBezTo>
                  <a:cubicBezTo>
                    <a:pt x="7157" y="201"/>
                    <a:pt x="7125" y="0"/>
                    <a:pt x="69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5"/>
            <p:cNvSpPr/>
            <p:nvPr/>
          </p:nvSpPr>
          <p:spPr>
            <a:xfrm>
              <a:off x="4398449" y="2181159"/>
              <a:ext cx="22196" cy="9817"/>
            </a:xfrm>
            <a:custGeom>
              <a:avLst/>
              <a:gdLst/>
              <a:ahLst/>
              <a:cxnLst/>
              <a:rect l="l" t="t" r="r" b="b"/>
              <a:pathLst>
                <a:path w="1499" h="663" extrusionOk="0">
                  <a:moveTo>
                    <a:pt x="1370" y="0"/>
                  </a:moveTo>
                  <a:cubicBezTo>
                    <a:pt x="1333" y="0"/>
                    <a:pt x="1296" y="5"/>
                    <a:pt x="1261" y="16"/>
                  </a:cubicBezTo>
                  <a:cubicBezTo>
                    <a:pt x="1203" y="28"/>
                    <a:pt x="1143" y="37"/>
                    <a:pt x="1086" y="54"/>
                  </a:cubicBezTo>
                  <a:cubicBezTo>
                    <a:pt x="974" y="91"/>
                    <a:pt x="862" y="134"/>
                    <a:pt x="753" y="183"/>
                  </a:cubicBezTo>
                  <a:cubicBezTo>
                    <a:pt x="531" y="278"/>
                    <a:pt x="308" y="370"/>
                    <a:pt x="86" y="459"/>
                  </a:cubicBezTo>
                  <a:cubicBezTo>
                    <a:pt x="32" y="476"/>
                    <a:pt x="0" y="530"/>
                    <a:pt x="15" y="588"/>
                  </a:cubicBezTo>
                  <a:cubicBezTo>
                    <a:pt x="29" y="634"/>
                    <a:pt x="73" y="662"/>
                    <a:pt x="120" y="662"/>
                  </a:cubicBezTo>
                  <a:cubicBezTo>
                    <a:pt x="128" y="662"/>
                    <a:pt x="136" y="661"/>
                    <a:pt x="144" y="660"/>
                  </a:cubicBezTo>
                  <a:lnTo>
                    <a:pt x="141" y="660"/>
                  </a:lnTo>
                  <a:cubicBezTo>
                    <a:pt x="368" y="585"/>
                    <a:pt x="595" y="510"/>
                    <a:pt x="821" y="436"/>
                  </a:cubicBezTo>
                  <a:cubicBezTo>
                    <a:pt x="933" y="401"/>
                    <a:pt x="1048" y="361"/>
                    <a:pt x="1160" y="318"/>
                  </a:cubicBezTo>
                  <a:cubicBezTo>
                    <a:pt x="1215" y="292"/>
                    <a:pt x="1272" y="263"/>
                    <a:pt x="1324" y="232"/>
                  </a:cubicBezTo>
                  <a:cubicBezTo>
                    <a:pt x="1378" y="209"/>
                    <a:pt x="1427" y="177"/>
                    <a:pt x="1464" y="134"/>
                  </a:cubicBezTo>
                  <a:cubicBezTo>
                    <a:pt x="1499" y="94"/>
                    <a:pt x="1493" y="16"/>
                    <a:pt x="1433" y="5"/>
                  </a:cubicBezTo>
                  <a:cubicBezTo>
                    <a:pt x="1412" y="2"/>
                    <a:pt x="1391" y="0"/>
                    <a:pt x="1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5"/>
            <p:cNvSpPr/>
            <p:nvPr/>
          </p:nvSpPr>
          <p:spPr>
            <a:xfrm>
              <a:off x="4085135" y="1755700"/>
              <a:ext cx="82374" cy="62917"/>
            </a:xfrm>
            <a:custGeom>
              <a:avLst/>
              <a:gdLst/>
              <a:ahLst/>
              <a:cxnLst/>
              <a:rect l="l" t="t" r="r" b="b"/>
              <a:pathLst>
                <a:path w="5563" h="4249" extrusionOk="0">
                  <a:moveTo>
                    <a:pt x="5392" y="0"/>
                  </a:moveTo>
                  <a:cubicBezTo>
                    <a:pt x="5373" y="0"/>
                    <a:pt x="5353" y="6"/>
                    <a:pt x="5333" y="18"/>
                  </a:cubicBezTo>
                  <a:cubicBezTo>
                    <a:pt x="3415" y="1187"/>
                    <a:pt x="1633" y="2516"/>
                    <a:pt x="54" y="4118"/>
                  </a:cubicBezTo>
                  <a:cubicBezTo>
                    <a:pt x="1" y="4173"/>
                    <a:pt x="49" y="4248"/>
                    <a:pt x="108" y="4248"/>
                  </a:cubicBezTo>
                  <a:cubicBezTo>
                    <a:pt x="126" y="4248"/>
                    <a:pt x="145" y="4241"/>
                    <a:pt x="163" y="4224"/>
                  </a:cubicBezTo>
                  <a:lnTo>
                    <a:pt x="163" y="4227"/>
                  </a:lnTo>
                  <a:cubicBezTo>
                    <a:pt x="1756" y="2700"/>
                    <a:pt x="3527" y="1310"/>
                    <a:pt x="5451" y="219"/>
                  </a:cubicBezTo>
                  <a:cubicBezTo>
                    <a:pt x="5562" y="159"/>
                    <a:pt x="5494" y="0"/>
                    <a:pt x="5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5"/>
            <p:cNvSpPr/>
            <p:nvPr/>
          </p:nvSpPr>
          <p:spPr>
            <a:xfrm>
              <a:off x="4114852" y="1776815"/>
              <a:ext cx="37078" cy="29970"/>
            </a:xfrm>
            <a:custGeom>
              <a:avLst/>
              <a:gdLst/>
              <a:ahLst/>
              <a:cxnLst/>
              <a:rect l="l" t="t" r="r" b="b"/>
              <a:pathLst>
                <a:path w="2504" h="2024" extrusionOk="0">
                  <a:moveTo>
                    <a:pt x="2412" y="1"/>
                  </a:moveTo>
                  <a:cubicBezTo>
                    <a:pt x="2407" y="1"/>
                    <a:pt x="2403" y="1"/>
                    <a:pt x="2399" y="2"/>
                  </a:cubicBezTo>
                  <a:cubicBezTo>
                    <a:pt x="2158" y="37"/>
                    <a:pt x="1971" y="226"/>
                    <a:pt x="1787" y="375"/>
                  </a:cubicBezTo>
                  <a:cubicBezTo>
                    <a:pt x="1589" y="542"/>
                    <a:pt x="1394" y="711"/>
                    <a:pt x="1193" y="878"/>
                  </a:cubicBezTo>
                  <a:cubicBezTo>
                    <a:pt x="1004" y="1041"/>
                    <a:pt x="811" y="1205"/>
                    <a:pt x="619" y="1369"/>
                  </a:cubicBezTo>
                  <a:cubicBezTo>
                    <a:pt x="424" y="1538"/>
                    <a:pt x="240" y="1719"/>
                    <a:pt x="50" y="1894"/>
                  </a:cubicBezTo>
                  <a:cubicBezTo>
                    <a:pt x="1" y="1941"/>
                    <a:pt x="47" y="2024"/>
                    <a:pt x="103" y="2024"/>
                  </a:cubicBezTo>
                  <a:cubicBezTo>
                    <a:pt x="115" y="2024"/>
                    <a:pt x="127" y="2020"/>
                    <a:pt x="139" y="2012"/>
                  </a:cubicBezTo>
                  <a:lnTo>
                    <a:pt x="139" y="2009"/>
                  </a:lnTo>
                  <a:cubicBezTo>
                    <a:pt x="352" y="1860"/>
                    <a:pt x="564" y="1719"/>
                    <a:pt x="771" y="1564"/>
                  </a:cubicBezTo>
                  <a:cubicBezTo>
                    <a:pt x="978" y="1406"/>
                    <a:pt x="1176" y="1251"/>
                    <a:pt x="1380" y="1096"/>
                  </a:cubicBezTo>
                  <a:cubicBezTo>
                    <a:pt x="1581" y="941"/>
                    <a:pt x="1782" y="789"/>
                    <a:pt x="1977" y="631"/>
                  </a:cubicBezTo>
                  <a:cubicBezTo>
                    <a:pt x="2175" y="470"/>
                    <a:pt x="2396" y="329"/>
                    <a:pt x="2485" y="88"/>
                  </a:cubicBezTo>
                  <a:cubicBezTo>
                    <a:pt x="2503" y="39"/>
                    <a:pt x="2455" y="1"/>
                    <a:pt x="2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5"/>
            <p:cNvSpPr/>
            <p:nvPr/>
          </p:nvSpPr>
          <p:spPr>
            <a:xfrm>
              <a:off x="4224483" y="1677476"/>
              <a:ext cx="118075" cy="84062"/>
            </a:xfrm>
            <a:custGeom>
              <a:avLst/>
              <a:gdLst/>
              <a:ahLst/>
              <a:cxnLst/>
              <a:rect l="l" t="t" r="r" b="b"/>
              <a:pathLst>
                <a:path w="7974" h="5677" extrusionOk="0">
                  <a:moveTo>
                    <a:pt x="7824" y="1"/>
                  </a:moveTo>
                  <a:cubicBezTo>
                    <a:pt x="7813" y="1"/>
                    <a:pt x="7802" y="3"/>
                    <a:pt x="7790" y="8"/>
                  </a:cubicBezTo>
                  <a:cubicBezTo>
                    <a:pt x="7426" y="154"/>
                    <a:pt x="7093" y="389"/>
                    <a:pt x="6760" y="596"/>
                  </a:cubicBezTo>
                  <a:cubicBezTo>
                    <a:pt x="6424" y="806"/>
                    <a:pt x="6102" y="1009"/>
                    <a:pt x="5778" y="1219"/>
                  </a:cubicBezTo>
                  <a:cubicBezTo>
                    <a:pt x="5103" y="1661"/>
                    <a:pt x="4440" y="2121"/>
                    <a:pt x="3783" y="2588"/>
                  </a:cubicBezTo>
                  <a:cubicBezTo>
                    <a:pt x="2499" y="3501"/>
                    <a:pt x="1182" y="4449"/>
                    <a:pt x="48" y="5548"/>
                  </a:cubicBezTo>
                  <a:cubicBezTo>
                    <a:pt x="1" y="5595"/>
                    <a:pt x="46" y="5677"/>
                    <a:pt x="101" y="5677"/>
                  </a:cubicBezTo>
                  <a:cubicBezTo>
                    <a:pt x="114" y="5677"/>
                    <a:pt x="127" y="5673"/>
                    <a:pt x="139" y="5663"/>
                  </a:cubicBezTo>
                  <a:cubicBezTo>
                    <a:pt x="785" y="5187"/>
                    <a:pt x="1400" y="4664"/>
                    <a:pt x="2037" y="4173"/>
                  </a:cubicBezTo>
                  <a:cubicBezTo>
                    <a:pt x="2663" y="3694"/>
                    <a:pt x="3300" y="3223"/>
                    <a:pt x="3943" y="2766"/>
                  </a:cubicBezTo>
                  <a:cubicBezTo>
                    <a:pt x="4589" y="2310"/>
                    <a:pt x="5247" y="1874"/>
                    <a:pt x="5913" y="1446"/>
                  </a:cubicBezTo>
                  <a:cubicBezTo>
                    <a:pt x="6237" y="1236"/>
                    <a:pt x="6565" y="1030"/>
                    <a:pt x="6895" y="829"/>
                  </a:cubicBezTo>
                  <a:cubicBezTo>
                    <a:pt x="7231" y="622"/>
                    <a:pt x="7592" y="438"/>
                    <a:pt x="7899" y="191"/>
                  </a:cubicBezTo>
                  <a:cubicBezTo>
                    <a:pt x="7973" y="130"/>
                    <a:pt x="7911" y="1"/>
                    <a:pt x="78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5"/>
            <p:cNvSpPr/>
            <p:nvPr/>
          </p:nvSpPr>
          <p:spPr>
            <a:xfrm>
              <a:off x="4204834" y="1762541"/>
              <a:ext cx="47932" cy="45918"/>
            </a:xfrm>
            <a:custGeom>
              <a:avLst/>
              <a:gdLst/>
              <a:ahLst/>
              <a:cxnLst/>
              <a:rect l="l" t="t" r="r" b="b"/>
              <a:pathLst>
                <a:path w="3237" h="3101" extrusionOk="0">
                  <a:moveTo>
                    <a:pt x="3174" y="0"/>
                  </a:moveTo>
                  <a:cubicBezTo>
                    <a:pt x="3170" y="0"/>
                    <a:pt x="3167" y="1"/>
                    <a:pt x="3163" y="1"/>
                  </a:cubicBezTo>
                  <a:cubicBezTo>
                    <a:pt x="3005" y="47"/>
                    <a:pt x="2885" y="145"/>
                    <a:pt x="2755" y="246"/>
                  </a:cubicBezTo>
                  <a:cubicBezTo>
                    <a:pt x="2612" y="360"/>
                    <a:pt x="2471" y="475"/>
                    <a:pt x="2331" y="593"/>
                  </a:cubicBezTo>
                  <a:cubicBezTo>
                    <a:pt x="2049" y="828"/>
                    <a:pt x="1776" y="1069"/>
                    <a:pt x="1512" y="1328"/>
                  </a:cubicBezTo>
                  <a:cubicBezTo>
                    <a:pt x="990" y="1839"/>
                    <a:pt x="502" y="2387"/>
                    <a:pt x="48" y="2961"/>
                  </a:cubicBezTo>
                  <a:cubicBezTo>
                    <a:pt x="0" y="3020"/>
                    <a:pt x="52" y="3101"/>
                    <a:pt x="108" y="3101"/>
                  </a:cubicBezTo>
                  <a:cubicBezTo>
                    <a:pt x="126" y="3101"/>
                    <a:pt x="144" y="3093"/>
                    <a:pt x="160" y="3073"/>
                  </a:cubicBezTo>
                  <a:cubicBezTo>
                    <a:pt x="620" y="2514"/>
                    <a:pt x="1113" y="1985"/>
                    <a:pt x="1639" y="1489"/>
                  </a:cubicBezTo>
                  <a:cubicBezTo>
                    <a:pt x="1897" y="1245"/>
                    <a:pt x="2161" y="1003"/>
                    <a:pt x="2431" y="771"/>
                  </a:cubicBezTo>
                  <a:cubicBezTo>
                    <a:pt x="2572" y="653"/>
                    <a:pt x="2712" y="535"/>
                    <a:pt x="2856" y="424"/>
                  </a:cubicBezTo>
                  <a:cubicBezTo>
                    <a:pt x="2988" y="314"/>
                    <a:pt x="3126" y="223"/>
                    <a:pt x="3218" y="73"/>
                  </a:cubicBezTo>
                  <a:cubicBezTo>
                    <a:pt x="3236" y="39"/>
                    <a:pt x="3209"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5"/>
            <p:cNvSpPr/>
            <p:nvPr/>
          </p:nvSpPr>
          <p:spPr>
            <a:xfrm>
              <a:off x="4041766" y="1661306"/>
              <a:ext cx="96797" cy="67522"/>
            </a:xfrm>
            <a:custGeom>
              <a:avLst/>
              <a:gdLst/>
              <a:ahLst/>
              <a:cxnLst/>
              <a:rect l="l" t="t" r="r" b="b"/>
              <a:pathLst>
                <a:path w="6537" h="4560" extrusionOk="0">
                  <a:moveTo>
                    <a:pt x="6327" y="1"/>
                  </a:moveTo>
                  <a:cubicBezTo>
                    <a:pt x="6303" y="1"/>
                    <a:pt x="6278" y="8"/>
                    <a:pt x="6252" y="23"/>
                  </a:cubicBezTo>
                  <a:cubicBezTo>
                    <a:pt x="4071" y="1318"/>
                    <a:pt x="2018" y="2793"/>
                    <a:pt x="69" y="4415"/>
                  </a:cubicBezTo>
                  <a:cubicBezTo>
                    <a:pt x="0" y="4472"/>
                    <a:pt x="63" y="4559"/>
                    <a:pt x="135" y="4559"/>
                  </a:cubicBezTo>
                  <a:cubicBezTo>
                    <a:pt x="154" y="4559"/>
                    <a:pt x="174" y="4553"/>
                    <a:pt x="192" y="4539"/>
                  </a:cubicBezTo>
                  <a:cubicBezTo>
                    <a:pt x="2159" y="2983"/>
                    <a:pt x="4246" y="1565"/>
                    <a:pt x="6399" y="276"/>
                  </a:cubicBezTo>
                  <a:cubicBezTo>
                    <a:pt x="6537" y="193"/>
                    <a:pt x="6454" y="1"/>
                    <a:pt x="63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5"/>
            <p:cNvSpPr/>
            <p:nvPr/>
          </p:nvSpPr>
          <p:spPr>
            <a:xfrm>
              <a:off x="3987528" y="1727404"/>
              <a:ext cx="89467" cy="76673"/>
            </a:xfrm>
            <a:custGeom>
              <a:avLst/>
              <a:gdLst/>
              <a:ahLst/>
              <a:cxnLst/>
              <a:rect l="l" t="t" r="r" b="b"/>
              <a:pathLst>
                <a:path w="6042" h="5178" extrusionOk="0">
                  <a:moveTo>
                    <a:pt x="5823" y="0"/>
                  </a:moveTo>
                  <a:cubicBezTo>
                    <a:pt x="5799" y="0"/>
                    <a:pt x="5774" y="7"/>
                    <a:pt x="5750" y="23"/>
                  </a:cubicBezTo>
                  <a:cubicBezTo>
                    <a:pt x="5222" y="379"/>
                    <a:pt x="4736" y="810"/>
                    <a:pt x="4245" y="1209"/>
                  </a:cubicBezTo>
                  <a:cubicBezTo>
                    <a:pt x="3749" y="1614"/>
                    <a:pt x="3255" y="2024"/>
                    <a:pt x="2773" y="2446"/>
                  </a:cubicBezTo>
                  <a:cubicBezTo>
                    <a:pt x="2293" y="2871"/>
                    <a:pt x="1817" y="3302"/>
                    <a:pt x="1346" y="3738"/>
                  </a:cubicBezTo>
                  <a:cubicBezTo>
                    <a:pt x="889" y="4166"/>
                    <a:pt x="413" y="4597"/>
                    <a:pt x="31" y="5093"/>
                  </a:cubicBezTo>
                  <a:cubicBezTo>
                    <a:pt x="0" y="5129"/>
                    <a:pt x="42" y="5178"/>
                    <a:pt x="83" y="5178"/>
                  </a:cubicBezTo>
                  <a:cubicBezTo>
                    <a:pt x="92" y="5178"/>
                    <a:pt x="100" y="5176"/>
                    <a:pt x="109" y="5171"/>
                  </a:cubicBezTo>
                  <a:lnTo>
                    <a:pt x="106" y="5171"/>
                  </a:lnTo>
                  <a:cubicBezTo>
                    <a:pt x="605" y="4815"/>
                    <a:pt x="1053" y="4378"/>
                    <a:pt x="1507" y="3971"/>
                  </a:cubicBezTo>
                  <a:cubicBezTo>
                    <a:pt x="1983" y="3540"/>
                    <a:pt x="2468" y="3118"/>
                    <a:pt x="2956" y="2702"/>
                  </a:cubicBezTo>
                  <a:cubicBezTo>
                    <a:pt x="3433" y="2297"/>
                    <a:pt x="3910" y="1892"/>
                    <a:pt x="4392" y="1496"/>
                  </a:cubicBezTo>
                  <a:cubicBezTo>
                    <a:pt x="4900" y="1083"/>
                    <a:pt x="5440" y="698"/>
                    <a:pt x="5934" y="264"/>
                  </a:cubicBezTo>
                  <a:cubicBezTo>
                    <a:pt x="6041" y="171"/>
                    <a:pt x="5942" y="0"/>
                    <a:pt x="5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5"/>
            <p:cNvSpPr/>
            <p:nvPr/>
          </p:nvSpPr>
          <p:spPr>
            <a:xfrm>
              <a:off x="4088244" y="1703269"/>
              <a:ext cx="24625" cy="14793"/>
            </a:xfrm>
            <a:custGeom>
              <a:avLst/>
              <a:gdLst/>
              <a:ahLst/>
              <a:cxnLst/>
              <a:rect l="l" t="t" r="r" b="b"/>
              <a:pathLst>
                <a:path w="1663" h="999" extrusionOk="0">
                  <a:moveTo>
                    <a:pt x="1527" y="0"/>
                  </a:moveTo>
                  <a:cubicBezTo>
                    <a:pt x="1520" y="0"/>
                    <a:pt x="1513" y="1"/>
                    <a:pt x="1506" y="2"/>
                  </a:cubicBezTo>
                  <a:cubicBezTo>
                    <a:pt x="1434" y="11"/>
                    <a:pt x="1365" y="37"/>
                    <a:pt x="1305" y="74"/>
                  </a:cubicBezTo>
                  <a:cubicBezTo>
                    <a:pt x="1247" y="112"/>
                    <a:pt x="1190" y="149"/>
                    <a:pt x="1130" y="186"/>
                  </a:cubicBezTo>
                  <a:cubicBezTo>
                    <a:pt x="1021" y="255"/>
                    <a:pt x="912" y="330"/>
                    <a:pt x="802" y="401"/>
                  </a:cubicBezTo>
                  <a:cubicBezTo>
                    <a:pt x="573" y="545"/>
                    <a:pt x="346" y="686"/>
                    <a:pt x="105" y="809"/>
                  </a:cubicBezTo>
                  <a:cubicBezTo>
                    <a:pt x="1" y="861"/>
                    <a:pt x="65" y="999"/>
                    <a:pt x="163" y="999"/>
                  </a:cubicBezTo>
                  <a:cubicBezTo>
                    <a:pt x="178" y="999"/>
                    <a:pt x="194" y="995"/>
                    <a:pt x="211" y="987"/>
                  </a:cubicBezTo>
                  <a:lnTo>
                    <a:pt x="208" y="987"/>
                  </a:lnTo>
                  <a:cubicBezTo>
                    <a:pt x="458" y="869"/>
                    <a:pt x="708" y="755"/>
                    <a:pt x="949" y="628"/>
                  </a:cubicBezTo>
                  <a:cubicBezTo>
                    <a:pt x="1067" y="562"/>
                    <a:pt x="1187" y="499"/>
                    <a:pt x="1299" y="427"/>
                  </a:cubicBezTo>
                  <a:cubicBezTo>
                    <a:pt x="1359" y="390"/>
                    <a:pt x="1417" y="353"/>
                    <a:pt x="1474" y="312"/>
                  </a:cubicBezTo>
                  <a:cubicBezTo>
                    <a:pt x="1532" y="267"/>
                    <a:pt x="1580" y="212"/>
                    <a:pt x="1618" y="149"/>
                  </a:cubicBezTo>
                  <a:cubicBezTo>
                    <a:pt x="1662" y="76"/>
                    <a:pt x="1600" y="0"/>
                    <a:pt x="1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5"/>
            <p:cNvSpPr/>
            <p:nvPr/>
          </p:nvSpPr>
          <p:spPr>
            <a:xfrm>
              <a:off x="4028351" y="1647684"/>
              <a:ext cx="34191" cy="24506"/>
            </a:xfrm>
            <a:custGeom>
              <a:avLst/>
              <a:gdLst/>
              <a:ahLst/>
              <a:cxnLst/>
              <a:rect l="l" t="t" r="r" b="b"/>
              <a:pathLst>
                <a:path w="2309" h="1655" extrusionOk="0">
                  <a:moveTo>
                    <a:pt x="2206" y="1"/>
                  </a:moveTo>
                  <a:cubicBezTo>
                    <a:pt x="2199" y="1"/>
                    <a:pt x="2191" y="2"/>
                    <a:pt x="2183" y="4"/>
                  </a:cubicBezTo>
                  <a:cubicBezTo>
                    <a:pt x="1977" y="44"/>
                    <a:pt x="1804" y="205"/>
                    <a:pt x="1638" y="329"/>
                  </a:cubicBezTo>
                  <a:lnTo>
                    <a:pt x="1124" y="705"/>
                  </a:lnTo>
                  <a:cubicBezTo>
                    <a:pt x="776" y="960"/>
                    <a:pt x="432" y="1219"/>
                    <a:pt x="82" y="1471"/>
                  </a:cubicBezTo>
                  <a:cubicBezTo>
                    <a:pt x="0" y="1531"/>
                    <a:pt x="50" y="1654"/>
                    <a:pt x="127" y="1654"/>
                  </a:cubicBezTo>
                  <a:cubicBezTo>
                    <a:pt x="143" y="1654"/>
                    <a:pt x="160" y="1649"/>
                    <a:pt x="176" y="1638"/>
                  </a:cubicBezTo>
                  <a:cubicBezTo>
                    <a:pt x="535" y="1388"/>
                    <a:pt x="900" y="1144"/>
                    <a:pt x="1262" y="897"/>
                  </a:cubicBezTo>
                  <a:lnTo>
                    <a:pt x="1801" y="530"/>
                  </a:lnTo>
                  <a:cubicBezTo>
                    <a:pt x="1971" y="412"/>
                    <a:pt x="2172" y="306"/>
                    <a:pt x="2278" y="128"/>
                  </a:cubicBezTo>
                  <a:cubicBezTo>
                    <a:pt x="2309" y="69"/>
                    <a:pt x="2266" y="1"/>
                    <a:pt x="2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5"/>
            <p:cNvSpPr/>
            <p:nvPr/>
          </p:nvSpPr>
          <p:spPr>
            <a:xfrm>
              <a:off x="3941108" y="1713234"/>
              <a:ext cx="59867" cy="60696"/>
            </a:xfrm>
            <a:custGeom>
              <a:avLst/>
              <a:gdLst/>
              <a:ahLst/>
              <a:cxnLst/>
              <a:rect l="l" t="t" r="r" b="b"/>
              <a:pathLst>
                <a:path w="4043" h="4099" extrusionOk="0">
                  <a:moveTo>
                    <a:pt x="3975" y="1"/>
                  </a:moveTo>
                  <a:cubicBezTo>
                    <a:pt x="3969" y="1"/>
                    <a:pt x="3963" y="2"/>
                    <a:pt x="3955" y="4"/>
                  </a:cubicBezTo>
                  <a:cubicBezTo>
                    <a:pt x="3772" y="70"/>
                    <a:pt x="3631" y="257"/>
                    <a:pt x="3490" y="389"/>
                  </a:cubicBezTo>
                  <a:cubicBezTo>
                    <a:pt x="3327" y="547"/>
                    <a:pt x="3163" y="705"/>
                    <a:pt x="2999" y="863"/>
                  </a:cubicBezTo>
                  <a:cubicBezTo>
                    <a:pt x="2655" y="1196"/>
                    <a:pt x="2319" y="1537"/>
                    <a:pt x="1986" y="1882"/>
                  </a:cubicBezTo>
                  <a:cubicBezTo>
                    <a:pt x="1326" y="2562"/>
                    <a:pt x="680" y="3257"/>
                    <a:pt x="51" y="3963"/>
                  </a:cubicBezTo>
                  <a:cubicBezTo>
                    <a:pt x="0" y="4021"/>
                    <a:pt x="52" y="4098"/>
                    <a:pt x="108" y="4098"/>
                  </a:cubicBezTo>
                  <a:cubicBezTo>
                    <a:pt x="125" y="4098"/>
                    <a:pt x="142" y="4092"/>
                    <a:pt x="157" y="4075"/>
                  </a:cubicBezTo>
                  <a:lnTo>
                    <a:pt x="160" y="4072"/>
                  </a:lnTo>
                  <a:cubicBezTo>
                    <a:pt x="789" y="3380"/>
                    <a:pt x="1429" y="2703"/>
                    <a:pt x="2087" y="2040"/>
                  </a:cubicBezTo>
                  <a:cubicBezTo>
                    <a:pt x="2408" y="1715"/>
                    <a:pt x="2732" y="1396"/>
                    <a:pt x="3057" y="1078"/>
                  </a:cubicBezTo>
                  <a:cubicBezTo>
                    <a:pt x="3226" y="911"/>
                    <a:pt x="3399" y="742"/>
                    <a:pt x="3571" y="575"/>
                  </a:cubicBezTo>
                  <a:cubicBezTo>
                    <a:pt x="3717" y="435"/>
                    <a:pt x="3947" y="285"/>
                    <a:pt x="4027" y="96"/>
                  </a:cubicBezTo>
                  <a:cubicBezTo>
                    <a:pt x="4042" y="58"/>
                    <a:pt x="4020" y="1"/>
                    <a:pt x="39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5"/>
            <p:cNvSpPr/>
            <p:nvPr/>
          </p:nvSpPr>
          <p:spPr>
            <a:xfrm>
              <a:off x="4008169" y="1689543"/>
              <a:ext cx="22345" cy="19664"/>
            </a:xfrm>
            <a:custGeom>
              <a:avLst/>
              <a:gdLst/>
              <a:ahLst/>
              <a:cxnLst/>
              <a:rect l="l" t="t" r="r" b="b"/>
              <a:pathLst>
                <a:path w="1509" h="1328" extrusionOk="0">
                  <a:moveTo>
                    <a:pt x="1454" y="0"/>
                  </a:moveTo>
                  <a:cubicBezTo>
                    <a:pt x="1450" y="0"/>
                    <a:pt x="1446" y="1"/>
                    <a:pt x="1442" y="2"/>
                  </a:cubicBezTo>
                  <a:cubicBezTo>
                    <a:pt x="1304" y="42"/>
                    <a:pt x="1189" y="128"/>
                    <a:pt x="1077" y="217"/>
                  </a:cubicBezTo>
                  <a:cubicBezTo>
                    <a:pt x="954" y="315"/>
                    <a:pt x="839" y="416"/>
                    <a:pt x="724" y="522"/>
                  </a:cubicBezTo>
                  <a:cubicBezTo>
                    <a:pt x="494" y="731"/>
                    <a:pt x="276" y="952"/>
                    <a:pt x="61" y="1173"/>
                  </a:cubicBezTo>
                  <a:cubicBezTo>
                    <a:pt x="1" y="1240"/>
                    <a:pt x="60" y="1328"/>
                    <a:pt x="129" y="1328"/>
                  </a:cubicBezTo>
                  <a:cubicBezTo>
                    <a:pt x="150" y="1328"/>
                    <a:pt x="171" y="1320"/>
                    <a:pt x="190" y="1303"/>
                  </a:cubicBezTo>
                  <a:cubicBezTo>
                    <a:pt x="411" y="1093"/>
                    <a:pt x="641" y="889"/>
                    <a:pt x="871" y="685"/>
                  </a:cubicBezTo>
                  <a:cubicBezTo>
                    <a:pt x="985" y="588"/>
                    <a:pt x="1100" y="487"/>
                    <a:pt x="1212" y="387"/>
                  </a:cubicBezTo>
                  <a:cubicBezTo>
                    <a:pt x="1318" y="292"/>
                    <a:pt x="1425" y="194"/>
                    <a:pt x="1494" y="68"/>
                  </a:cubicBezTo>
                  <a:cubicBezTo>
                    <a:pt x="1509" y="38"/>
                    <a:pt x="1486" y="0"/>
                    <a:pt x="1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5"/>
            <p:cNvSpPr/>
            <p:nvPr/>
          </p:nvSpPr>
          <p:spPr>
            <a:xfrm>
              <a:off x="3922629" y="1568853"/>
              <a:ext cx="71357" cy="59630"/>
            </a:xfrm>
            <a:custGeom>
              <a:avLst/>
              <a:gdLst/>
              <a:ahLst/>
              <a:cxnLst/>
              <a:rect l="l" t="t" r="r" b="b"/>
              <a:pathLst>
                <a:path w="4819" h="4027" extrusionOk="0">
                  <a:moveTo>
                    <a:pt x="4715" y="0"/>
                  </a:moveTo>
                  <a:cubicBezTo>
                    <a:pt x="4709" y="0"/>
                    <a:pt x="4702" y="1"/>
                    <a:pt x="4695" y="3"/>
                  </a:cubicBezTo>
                  <a:cubicBezTo>
                    <a:pt x="4497" y="34"/>
                    <a:pt x="4302" y="247"/>
                    <a:pt x="4147" y="370"/>
                  </a:cubicBezTo>
                  <a:cubicBezTo>
                    <a:pt x="3949" y="522"/>
                    <a:pt x="3754" y="677"/>
                    <a:pt x="3561" y="832"/>
                  </a:cubicBezTo>
                  <a:cubicBezTo>
                    <a:pt x="3148" y="1162"/>
                    <a:pt x="2740" y="1496"/>
                    <a:pt x="2338" y="1834"/>
                  </a:cubicBezTo>
                  <a:cubicBezTo>
                    <a:pt x="1945" y="2164"/>
                    <a:pt x="1560" y="2497"/>
                    <a:pt x="1179" y="2839"/>
                  </a:cubicBezTo>
                  <a:cubicBezTo>
                    <a:pt x="791" y="3189"/>
                    <a:pt x="383" y="3537"/>
                    <a:pt x="33" y="3927"/>
                  </a:cubicBezTo>
                  <a:cubicBezTo>
                    <a:pt x="0" y="3962"/>
                    <a:pt x="31" y="4027"/>
                    <a:pt x="73" y="4027"/>
                  </a:cubicBezTo>
                  <a:cubicBezTo>
                    <a:pt x="82" y="4027"/>
                    <a:pt x="92" y="4023"/>
                    <a:pt x="102" y="4016"/>
                  </a:cubicBezTo>
                  <a:lnTo>
                    <a:pt x="102" y="4019"/>
                  </a:lnTo>
                  <a:cubicBezTo>
                    <a:pt x="492" y="3726"/>
                    <a:pt x="851" y="3387"/>
                    <a:pt x="1224" y="3072"/>
                  </a:cubicBezTo>
                  <a:cubicBezTo>
                    <a:pt x="1626" y="2733"/>
                    <a:pt x="2028" y="2391"/>
                    <a:pt x="2433" y="2055"/>
                  </a:cubicBezTo>
                  <a:cubicBezTo>
                    <a:pt x="2829" y="1728"/>
                    <a:pt x="3225" y="1404"/>
                    <a:pt x="3627" y="1085"/>
                  </a:cubicBezTo>
                  <a:cubicBezTo>
                    <a:pt x="3820" y="930"/>
                    <a:pt x="4018" y="775"/>
                    <a:pt x="4213" y="623"/>
                  </a:cubicBezTo>
                  <a:cubicBezTo>
                    <a:pt x="4394" y="485"/>
                    <a:pt x="4692" y="333"/>
                    <a:pt x="4787" y="120"/>
                  </a:cubicBezTo>
                  <a:cubicBezTo>
                    <a:pt x="4818" y="66"/>
                    <a:pt x="4775" y="0"/>
                    <a:pt x="4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5"/>
            <p:cNvSpPr/>
            <p:nvPr/>
          </p:nvSpPr>
          <p:spPr>
            <a:xfrm>
              <a:off x="3862158" y="1610090"/>
              <a:ext cx="106792" cy="132157"/>
            </a:xfrm>
            <a:custGeom>
              <a:avLst/>
              <a:gdLst/>
              <a:ahLst/>
              <a:cxnLst/>
              <a:rect l="l" t="t" r="r" b="b"/>
              <a:pathLst>
                <a:path w="7212" h="8925" extrusionOk="0">
                  <a:moveTo>
                    <a:pt x="7094" y="0"/>
                  </a:moveTo>
                  <a:cubicBezTo>
                    <a:pt x="7078" y="0"/>
                    <a:pt x="7062" y="5"/>
                    <a:pt x="7045" y="17"/>
                  </a:cubicBezTo>
                  <a:cubicBezTo>
                    <a:pt x="6666" y="281"/>
                    <a:pt x="6339" y="620"/>
                    <a:pt x="6009" y="938"/>
                  </a:cubicBezTo>
                  <a:cubicBezTo>
                    <a:pt x="5659" y="1274"/>
                    <a:pt x="5317" y="1619"/>
                    <a:pt x="4984" y="1972"/>
                  </a:cubicBezTo>
                  <a:cubicBezTo>
                    <a:pt x="4338" y="2652"/>
                    <a:pt x="3721" y="3361"/>
                    <a:pt x="3138" y="4096"/>
                  </a:cubicBezTo>
                  <a:cubicBezTo>
                    <a:pt x="1970" y="5578"/>
                    <a:pt x="930" y="7157"/>
                    <a:pt x="32" y="8816"/>
                  </a:cubicBezTo>
                  <a:cubicBezTo>
                    <a:pt x="0" y="8873"/>
                    <a:pt x="48" y="8925"/>
                    <a:pt x="97" y="8925"/>
                  </a:cubicBezTo>
                  <a:cubicBezTo>
                    <a:pt x="119" y="8925"/>
                    <a:pt x="141" y="8914"/>
                    <a:pt x="155" y="8888"/>
                  </a:cubicBezTo>
                  <a:cubicBezTo>
                    <a:pt x="1077" y="7243"/>
                    <a:pt x="2139" y="5681"/>
                    <a:pt x="3325" y="4217"/>
                  </a:cubicBezTo>
                  <a:cubicBezTo>
                    <a:pt x="3905" y="3499"/>
                    <a:pt x="4510" y="2802"/>
                    <a:pt x="5148" y="2136"/>
                  </a:cubicBezTo>
                  <a:cubicBezTo>
                    <a:pt x="5461" y="1805"/>
                    <a:pt x="5782" y="1484"/>
                    <a:pt x="6109" y="1168"/>
                  </a:cubicBezTo>
                  <a:cubicBezTo>
                    <a:pt x="6457" y="832"/>
                    <a:pt x="6836" y="522"/>
                    <a:pt x="7157" y="163"/>
                  </a:cubicBezTo>
                  <a:cubicBezTo>
                    <a:pt x="7211" y="102"/>
                    <a:pt x="7163" y="0"/>
                    <a:pt x="7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5"/>
            <p:cNvSpPr/>
            <p:nvPr/>
          </p:nvSpPr>
          <p:spPr>
            <a:xfrm>
              <a:off x="3927930" y="1642354"/>
              <a:ext cx="23810" cy="23766"/>
            </a:xfrm>
            <a:custGeom>
              <a:avLst/>
              <a:gdLst/>
              <a:ahLst/>
              <a:cxnLst/>
              <a:rect l="l" t="t" r="r" b="b"/>
              <a:pathLst>
                <a:path w="1608" h="1605" extrusionOk="0">
                  <a:moveTo>
                    <a:pt x="1549" y="1"/>
                  </a:moveTo>
                  <a:cubicBezTo>
                    <a:pt x="1544" y="1"/>
                    <a:pt x="1540" y="1"/>
                    <a:pt x="1535" y="2"/>
                  </a:cubicBezTo>
                  <a:cubicBezTo>
                    <a:pt x="1461" y="25"/>
                    <a:pt x="1395" y="89"/>
                    <a:pt x="1340" y="143"/>
                  </a:cubicBezTo>
                  <a:cubicBezTo>
                    <a:pt x="1280" y="206"/>
                    <a:pt x="1225" y="272"/>
                    <a:pt x="1171" y="344"/>
                  </a:cubicBezTo>
                  <a:cubicBezTo>
                    <a:pt x="1059" y="476"/>
                    <a:pt x="941" y="608"/>
                    <a:pt x="823" y="737"/>
                  </a:cubicBezTo>
                  <a:cubicBezTo>
                    <a:pt x="588" y="996"/>
                    <a:pt x="335" y="1237"/>
                    <a:pt x="68" y="1464"/>
                  </a:cubicBezTo>
                  <a:cubicBezTo>
                    <a:pt x="0" y="1520"/>
                    <a:pt x="61" y="1604"/>
                    <a:pt x="132" y="1604"/>
                  </a:cubicBezTo>
                  <a:cubicBezTo>
                    <a:pt x="151" y="1604"/>
                    <a:pt x="171" y="1598"/>
                    <a:pt x="189" y="1584"/>
                  </a:cubicBezTo>
                  <a:cubicBezTo>
                    <a:pt x="465" y="1363"/>
                    <a:pt x="732" y="1125"/>
                    <a:pt x="984" y="878"/>
                  </a:cubicBezTo>
                  <a:cubicBezTo>
                    <a:pt x="1108" y="755"/>
                    <a:pt x="1225" y="625"/>
                    <a:pt x="1343" y="493"/>
                  </a:cubicBezTo>
                  <a:cubicBezTo>
                    <a:pt x="1403" y="430"/>
                    <a:pt x="1461" y="361"/>
                    <a:pt x="1512" y="290"/>
                  </a:cubicBezTo>
                  <a:cubicBezTo>
                    <a:pt x="1555" y="223"/>
                    <a:pt x="1604" y="140"/>
                    <a:pt x="1607" y="57"/>
                  </a:cubicBezTo>
                  <a:cubicBezTo>
                    <a:pt x="1607" y="25"/>
                    <a:pt x="1579" y="1"/>
                    <a:pt x="1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5"/>
            <p:cNvSpPr/>
            <p:nvPr/>
          </p:nvSpPr>
          <p:spPr>
            <a:xfrm>
              <a:off x="3871235" y="1564203"/>
              <a:ext cx="43504" cy="41994"/>
            </a:xfrm>
            <a:custGeom>
              <a:avLst/>
              <a:gdLst/>
              <a:ahLst/>
              <a:cxnLst/>
              <a:rect l="l" t="t" r="r" b="b"/>
              <a:pathLst>
                <a:path w="2938" h="2836" extrusionOk="0">
                  <a:moveTo>
                    <a:pt x="2825" y="0"/>
                  </a:moveTo>
                  <a:cubicBezTo>
                    <a:pt x="2822" y="0"/>
                    <a:pt x="2818" y="0"/>
                    <a:pt x="2815" y="1"/>
                  </a:cubicBezTo>
                  <a:cubicBezTo>
                    <a:pt x="2657" y="21"/>
                    <a:pt x="2557" y="127"/>
                    <a:pt x="2442" y="231"/>
                  </a:cubicBezTo>
                  <a:cubicBezTo>
                    <a:pt x="2330" y="334"/>
                    <a:pt x="2209" y="443"/>
                    <a:pt x="2094" y="549"/>
                  </a:cubicBezTo>
                  <a:cubicBezTo>
                    <a:pt x="1859" y="770"/>
                    <a:pt x="1626" y="994"/>
                    <a:pt x="1397" y="1224"/>
                  </a:cubicBezTo>
                  <a:cubicBezTo>
                    <a:pt x="940" y="1683"/>
                    <a:pt x="498" y="2154"/>
                    <a:pt x="73" y="2642"/>
                  </a:cubicBezTo>
                  <a:cubicBezTo>
                    <a:pt x="1" y="2723"/>
                    <a:pt x="75" y="2835"/>
                    <a:pt x="156" y="2835"/>
                  </a:cubicBezTo>
                  <a:cubicBezTo>
                    <a:pt x="181" y="2835"/>
                    <a:pt x="206" y="2825"/>
                    <a:pt x="228" y="2800"/>
                  </a:cubicBezTo>
                  <a:cubicBezTo>
                    <a:pt x="659" y="2326"/>
                    <a:pt x="1107" y="1870"/>
                    <a:pt x="1569" y="1431"/>
                  </a:cubicBezTo>
                  <a:cubicBezTo>
                    <a:pt x="1796" y="1212"/>
                    <a:pt x="2028" y="1000"/>
                    <a:pt x="2264" y="790"/>
                  </a:cubicBezTo>
                  <a:cubicBezTo>
                    <a:pt x="2381" y="687"/>
                    <a:pt x="2502" y="584"/>
                    <a:pt x="2623" y="480"/>
                  </a:cubicBezTo>
                  <a:cubicBezTo>
                    <a:pt x="2735" y="383"/>
                    <a:pt x="2875" y="291"/>
                    <a:pt x="2918" y="142"/>
                  </a:cubicBezTo>
                  <a:cubicBezTo>
                    <a:pt x="2938" y="81"/>
                    <a:pt x="2891" y="0"/>
                    <a:pt x="28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5"/>
            <p:cNvSpPr/>
            <p:nvPr/>
          </p:nvSpPr>
          <p:spPr>
            <a:xfrm>
              <a:off x="3788435" y="1634180"/>
              <a:ext cx="66589" cy="66293"/>
            </a:xfrm>
            <a:custGeom>
              <a:avLst/>
              <a:gdLst/>
              <a:ahLst/>
              <a:cxnLst/>
              <a:rect l="l" t="t" r="r" b="b"/>
              <a:pathLst>
                <a:path w="4497" h="4477" extrusionOk="0">
                  <a:moveTo>
                    <a:pt x="4351" y="0"/>
                  </a:moveTo>
                  <a:cubicBezTo>
                    <a:pt x="4328" y="0"/>
                    <a:pt x="4304" y="9"/>
                    <a:pt x="4282" y="29"/>
                  </a:cubicBezTo>
                  <a:cubicBezTo>
                    <a:pt x="3911" y="353"/>
                    <a:pt x="3578" y="732"/>
                    <a:pt x="3234" y="1083"/>
                  </a:cubicBezTo>
                  <a:lnTo>
                    <a:pt x="2163" y="2174"/>
                  </a:lnTo>
                  <a:cubicBezTo>
                    <a:pt x="1459" y="2891"/>
                    <a:pt x="759" y="3612"/>
                    <a:pt x="58" y="4333"/>
                  </a:cubicBezTo>
                  <a:cubicBezTo>
                    <a:pt x="1" y="4393"/>
                    <a:pt x="58" y="4477"/>
                    <a:pt x="123" y="4477"/>
                  </a:cubicBezTo>
                  <a:cubicBezTo>
                    <a:pt x="142" y="4477"/>
                    <a:pt x="162" y="4470"/>
                    <a:pt x="179" y="4453"/>
                  </a:cubicBezTo>
                  <a:cubicBezTo>
                    <a:pt x="891" y="3744"/>
                    <a:pt x="1603" y="3035"/>
                    <a:pt x="2309" y="2320"/>
                  </a:cubicBezTo>
                  <a:lnTo>
                    <a:pt x="3357" y="1266"/>
                  </a:lnTo>
                  <a:cubicBezTo>
                    <a:pt x="3713" y="908"/>
                    <a:pt x="4101" y="560"/>
                    <a:pt x="4425" y="173"/>
                  </a:cubicBezTo>
                  <a:cubicBezTo>
                    <a:pt x="4496" y="99"/>
                    <a:pt x="4430" y="0"/>
                    <a:pt x="4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5"/>
            <p:cNvSpPr/>
            <p:nvPr/>
          </p:nvSpPr>
          <p:spPr>
            <a:xfrm>
              <a:off x="3823971" y="1563552"/>
              <a:ext cx="27098" cy="20331"/>
            </a:xfrm>
            <a:custGeom>
              <a:avLst/>
              <a:gdLst/>
              <a:ahLst/>
              <a:cxnLst/>
              <a:rect l="l" t="t" r="r" b="b"/>
              <a:pathLst>
                <a:path w="1830" h="1373" extrusionOk="0">
                  <a:moveTo>
                    <a:pt x="1748" y="0"/>
                  </a:moveTo>
                  <a:cubicBezTo>
                    <a:pt x="1687" y="0"/>
                    <a:pt x="1606" y="44"/>
                    <a:pt x="1574" y="68"/>
                  </a:cubicBezTo>
                  <a:cubicBezTo>
                    <a:pt x="1457" y="154"/>
                    <a:pt x="1348" y="257"/>
                    <a:pt x="1236" y="349"/>
                  </a:cubicBezTo>
                  <a:cubicBezTo>
                    <a:pt x="1121" y="441"/>
                    <a:pt x="1012" y="527"/>
                    <a:pt x="897" y="613"/>
                  </a:cubicBezTo>
                  <a:cubicBezTo>
                    <a:pt x="633" y="811"/>
                    <a:pt x="363" y="1004"/>
                    <a:pt x="87" y="1187"/>
                  </a:cubicBezTo>
                  <a:cubicBezTo>
                    <a:pt x="0" y="1245"/>
                    <a:pt x="53" y="1372"/>
                    <a:pt x="137" y="1372"/>
                  </a:cubicBezTo>
                  <a:cubicBezTo>
                    <a:pt x="153" y="1372"/>
                    <a:pt x="170" y="1367"/>
                    <a:pt x="188" y="1357"/>
                  </a:cubicBezTo>
                  <a:cubicBezTo>
                    <a:pt x="676" y="1047"/>
                    <a:pt x="1147" y="711"/>
                    <a:pt x="1597" y="349"/>
                  </a:cubicBezTo>
                  <a:cubicBezTo>
                    <a:pt x="1652" y="312"/>
                    <a:pt x="1704" y="269"/>
                    <a:pt x="1749" y="220"/>
                  </a:cubicBezTo>
                  <a:cubicBezTo>
                    <a:pt x="1781" y="183"/>
                    <a:pt x="1830" y="108"/>
                    <a:pt x="1818" y="53"/>
                  </a:cubicBezTo>
                  <a:cubicBezTo>
                    <a:pt x="1810" y="14"/>
                    <a:pt x="1782"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5"/>
            <p:cNvSpPr/>
            <p:nvPr/>
          </p:nvSpPr>
          <p:spPr>
            <a:xfrm>
              <a:off x="3731398" y="1616220"/>
              <a:ext cx="69314" cy="51367"/>
            </a:xfrm>
            <a:custGeom>
              <a:avLst/>
              <a:gdLst/>
              <a:ahLst/>
              <a:cxnLst/>
              <a:rect l="l" t="t" r="r" b="b"/>
              <a:pathLst>
                <a:path w="4681" h="3469" extrusionOk="0">
                  <a:moveTo>
                    <a:pt x="4607" y="0"/>
                  </a:moveTo>
                  <a:cubicBezTo>
                    <a:pt x="4603" y="0"/>
                    <a:pt x="4598" y="1"/>
                    <a:pt x="4594" y="2"/>
                  </a:cubicBezTo>
                  <a:cubicBezTo>
                    <a:pt x="4361" y="36"/>
                    <a:pt x="4198" y="165"/>
                    <a:pt x="4008" y="300"/>
                  </a:cubicBezTo>
                  <a:cubicBezTo>
                    <a:pt x="3819" y="435"/>
                    <a:pt x="3638" y="567"/>
                    <a:pt x="3451" y="702"/>
                  </a:cubicBezTo>
                  <a:cubicBezTo>
                    <a:pt x="3058" y="989"/>
                    <a:pt x="2667" y="1279"/>
                    <a:pt x="2277" y="1569"/>
                  </a:cubicBezTo>
                  <a:cubicBezTo>
                    <a:pt x="1528" y="2132"/>
                    <a:pt x="796" y="2721"/>
                    <a:pt x="66" y="3312"/>
                  </a:cubicBezTo>
                  <a:cubicBezTo>
                    <a:pt x="0" y="3364"/>
                    <a:pt x="62" y="3469"/>
                    <a:pt x="130" y="3469"/>
                  </a:cubicBezTo>
                  <a:cubicBezTo>
                    <a:pt x="144" y="3469"/>
                    <a:pt x="159" y="3464"/>
                    <a:pt x="173" y="3453"/>
                  </a:cubicBezTo>
                  <a:lnTo>
                    <a:pt x="178" y="3453"/>
                  </a:lnTo>
                  <a:cubicBezTo>
                    <a:pt x="936" y="2870"/>
                    <a:pt x="1708" y="2307"/>
                    <a:pt x="2484" y="1744"/>
                  </a:cubicBezTo>
                  <a:cubicBezTo>
                    <a:pt x="2863" y="1469"/>
                    <a:pt x="3247" y="1193"/>
                    <a:pt x="3632" y="923"/>
                  </a:cubicBezTo>
                  <a:cubicBezTo>
                    <a:pt x="3819" y="791"/>
                    <a:pt x="4005" y="659"/>
                    <a:pt x="4192" y="530"/>
                  </a:cubicBezTo>
                  <a:cubicBezTo>
                    <a:pt x="4378" y="401"/>
                    <a:pt x="4551" y="292"/>
                    <a:pt x="4660" y="88"/>
                  </a:cubicBezTo>
                  <a:cubicBezTo>
                    <a:pt x="4681" y="49"/>
                    <a:pt x="4649" y="0"/>
                    <a:pt x="4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5"/>
            <p:cNvSpPr/>
            <p:nvPr/>
          </p:nvSpPr>
          <p:spPr>
            <a:xfrm>
              <a:off x="3687540" y="1055885"/>
              <a:ext cx="560168" cy="606308"/>
            </a:xfrm>
            <a:custGeom>
              <a:avLst/>
              <a:gdLst/>
              <a:ahLst/>
              <a:cxnLst/>
              <a:rect l="l" t="t" r="r" b="b"/>
              <a:pathLst>
                <a:path w="37830" h="40946" extrusionOk="0">
                  <a:moveTo>
                    <a:pt x="113" y="0"/>
                  </a:moveTo>
                  <a:cubicBezTo>
                    <a:pt x="57" y="0"/>
                    <a:pt x="0" y="47"/>
                    <a:pt x="14" y="121"/>
                  </a:cubicBezTo>
                  <a:lnTo>
                    <a:pt x="17" y="121"/>
                  </a:lnTo>
                  <a:cubicBezTo>
                    <a:pt x="789" y="3888"/>
                    <a:pt x="2084" y="7586"/>
                    <a:pt x="3631" y="11100"/>
                  </a:cubicBezTo>
                  <a:cubicBezTo>
                    <a:pt x="5187" y="14639"/>
                    <a:pt x="7094" y="18016"/>
                    <a:pt x="9321" y="21179"/>
                  </a:cubicBezTo>
                  <a:cubicBezTo>
                    <a:pt x="11506" y="24271"/>
                    <a:pt x="14024" y="27116"/>
                    <a:pt x="16826" y="29666"/>
                  </a:cubicBezTo>
                  <a:cubicBezTo>
                    <a:pt x="19585" y="32178"/>
                    <a:pt x="22614" y="34383"/>
                    <a:pt x="25858" y="36231"/>
                  </a:cubicBezTo>
                  <a:cubicBezTo>
                    <a:pt x="29087" y="38072"/>
                    <a:pt x="32532" y="39559"/>
                    <a:pt x="36098" y="40610"/>
                  </a:cubicBezTo>
                  <a:cubicBezTo>
                    <a:pt x="36540" y="40742"/>
                    <a:pt x="36979" y="40854"/>
                    <a:pt x="37430" y="40940"/>
                  </a:cubicBezTo>
                  <a:cubicBezTo>
                    <a:pt x="37450" y="40944"/>
                    <a:pt x="37470" y="40946"/>
                    <a:pt x="37488" y="40946"/>
                  </a:cubicBezTo>
                  <a:cubicBezTo>
                    <a:pt x="37746" y="40946"/>
                    <a:pt x="37830" y="40574"/>
                    <a:pt x="37557" y="40480"/>
                  </a:cubicBezTo>
                  <a:cubicBezTo>
                    <a:pt x="36678" y="40185"/>
                    <a:pt x="35779" y="39943"/>
                    <a:pt x="34898" y="39651"/>
                  </a:cubicBezTo>
                  <a:cubicBezTo>
                    <a:pt x="34031" y="39364"/>
                    <a:pt x="33176" y="39051"/>
                    <a:pt x="32326" y="38712"/>
                  </a:cubicBezTo>
                  <a:cubicBezTo>
                    <a:pt x="30612" y="38029"/>
                    <a:pt x="28941" y="37242"/>
                    <a:pt x="27322" y="36358"/>
                  </a:cubicBezTo>
                  <a:cubicBezTo>
                    <a:pt x="24081" y="34589"/>
                    <a:pt x="21040" y="32476"/>
                    <a:pt x="18256" y="30050"/>
                  </a:cubicBezTo>
                  <a:cubicBezTo>
                    <a:pt x="15442" y="27604"/>
                    <a:pt x="12893" y="24865"/>
                    <a:pt x="10648" y="21885"/>
                  </a:cubicBezTo>
                  <a:cubicBezTo>
                    <a:pt x="8362" y="18842"/>
                    <a:pt x="6367" y="15590"/>
                    <a:pt x="4691" y="12170"/>
                  </a:cubicBezTo>
                  <a:cubicBezTo>
                    <a:pt x="3847" y="10445"/>
                    <a:pt x="3074" y="8679"/>
                    <a:pt x="2394" y="6885"/>
                  </a:cubicBezTo>
                  <a:cubicBezTo>
                    <a:pt x="1716" y="5088"/>
                    <a:pt x="1145" y="3271"/>
                    <a:pt x="597" y="1433"/>
                  </a:cubicBezTo>
                  <a:cubicBezTo>
                    <a:pt x="462" y="980"/>
                    <a:pt x="330" y="523"/>
                    <a:pt x="200" y="70"/>
                  </a:cubicBezTo>
                  <a:cubicBezTo>
                    <a:pt x="187" y="21"/>
                    <a:pt x="150"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5"/>
            <p:cNvSpPr/>
            <p:nvPr/>
          </p:nvSpPr>
          <p:spPr>
            <a:xfrm>
              <a:off x="3804559" y="1466819"/>
              <a:ext cx="32887" cy="13386"/>
            </a:xfrm>
            <a:custGeom>
              <a:avLst/>
              <a:gdLst/>
              <a:ahLst/>
              <a:cxnLst/>
              <a:rect l="l" t="t" r="r" b="b"/>
              <a:pathLst>
                <a:path w="2221" h="904" extrusionOk="0">
                  <a:moveTo>
                    <a:pt x="2032" y="0"/>
                  </a:moveTo>
                  <a:cubicBezTo>
                    <a:pt x="2031" y="0"/>
                    <a:pt x="2029" y="1"/>
                    <a:pt x="2027" y="1"/>
                  </a:cubicBezTo>
                  <a:cubicBezTo>
                    <a:pt x="1858" y="6"/>
                    <a:pt x="1677" y="72"/>
                    <a:pt x="1516" y="121"/>
                  </a:cubicBezTo>
                  <a:cubicBezTo>
                    <a:pt x="1355" y="170"/>
                    <a:pt x="1194" y="225"/>
                    <a:pt x="1036" y="282"/>
                  </a:cubicBezTo>
                  <a:cubicBezTo>
                    <a:pt x="715" y="400"/>
                    <a:pt x="399" y="540"/>
                    <a:pt x="98" y="698"/>
                  </a:cubicBezTo>
                  <a:cubicBezTo>
                    <a:pt x="0" y="747"/>
                    <a:pt x="52" y="903"/>
                    <a:pt x="144" y="903"/>
                  </a:cubicBezTo>
                  <a:cubicBezTo>
                    <a:pt x="155" y="903"/>
                    <a:pt x="166" y="901"/>
                    <a:pt x="178" y="896"/>
                  </a:cubicBezTo>
                  <a:lnTo>
                    <a:pt x="181" y="896"/>
                  </a:lnTo>
                  <a:cubicBezTo>
                    <a:pt x="491" y="770"/>
                    <a:pt x="810" y="658"/>
                    <a:pt x="1128" y="552"/>
                  </a:cubicBezTo>
                  <a:cubicBezTo>
                    <a:pt x="1283" y="503"/>
                    <a:pt x="1438" y="454"/>
                    <a:pt x="1596" y="408"/>
                  </a:cubicBezTo>
                  <a:cubicBezTo>
                    <a:pt x="1760" y="362"/>
                    <a:pt x="1944" y="331"/>
                    <a:pt x="2099" y="259"/>
                  </a:cubicBezTo>
                  <a:cubicBezTo>
                    <a:pt x="2220" y="200"/>
                    <a:pt x="2161" y="0"/>
                    <a:pt x="2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5"/>
            <p:cNvSpPr/>
            <p:nvPr/>
          </p:nvSpPr>
          <p:spPr>
            <a:xfrm>
              <a:off x="3655143" y="1516303"/>
              <a:ext cx="90222" cy="40484"/>
            </a:xfrm>
            <a:custGeom>
              <a:avLst/>
              <a:gdLst/>
              <a:ahLst/>
              <a:cxnLst/>
              <a:rect l="l" t="t" r="r" b="b"/>
              <a:pathLst>
                <a:path w="6093" h="2734" extrusionOk="0">
                  <a:moveTo>
                    <a:pt x="6002" y="1"/>
                  </a:moveTo>
                  <a:cubicBezTo>
                    <a:pt x="5996" y="1"/>
                    <a:pt x="5990" y="1"/>
                    <a:pt x="5983" y="3"/>
                  </a:cubicBezTo>
                  <a:cubicBezTo>
                    <a:pt x="5486" y="81"/>
                    <a:pt x="4990" y="359"/>
                    <a:pt x="4530" y="554"/>
                  </a:cubicBezTo>
                  <a:cubicBezTo>
                    <a:pt x="4028" y="770"/>
                    <a:pt x="3531" y="988"/>
                    <a:pt x="3032" y="1206"/>
                  </a:cubicBezTo>
                  <a:cubicBezTo>
                    <a:pt x="2038" y="1642"/>
                    <a:pt x="1039" y="2079"/>
                    <a:pt x="72" y="2578"/>
                  </a:cubicBezTo>
                  <a:cubicBezTo>
                    <a:pt x="0" y="2614"/>
                    <a:pt x="38" y="2734"/>
                    <a:pt x="107" y="2734"/>
                  </a:cubicBezTo>
                  <a:cubicBezTo>
                    <a:pt x="116" y="2734"/>
                    <a:pt x="125" y="2732"/>
                    <a:pt x="135" y="2728"/>
                  </a:cubicBezTo>
                  <a:cubicBezTo>
                    <a:pt x="1120" y="2323"/>
                    <a:pt x="2084" y="1872"/>
                    <a:pt x="3057" y="1447"/>
                  </a:cubicBezTo>
                  <a:cubicBezTo>
                    <a:pt x="3554" y="1229"/>
                    <a:pt x="4054" y="1014"/>
                    <a:pt x="4556" y="801"/>
                  </a:cubicBezTo>
                  <a:cubicBezTo>
                    <a:pt x="5035" y="597"/>
                    <a:pt x="5610" y="434"/>
                    <a:pt x="6035" y="124"/>
                  </a:cubicBezTo>
                  <a:cubicBezTo>
                    <a:pt x="6092" y="87"/>
                    <a:pt x="6064" y="1"/>
                    <a:pt x="6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5"/>
            <p:cNvSpPr/>
            <p:nvPr/>
          </p:nvSpPr>
          <p:spPr>
            <a:xfrm>
              <a:off x="3621339" y="1474355"/>
              <a:ext cx="32799" cy="16540"/>
            </a:xfrm>
            <a:custGeom>
              <a:avLst/>
              <a:gdLst/>
              <a:ahLst/>
              <a:cxnLst/>
              <a:rect l="l" t="t" r="r" b="b"/>
              <a:pathLst>
                <a:path w="2215" h="1117" extrusionOk="0">
                  <a:moveTo>
                    <a:pt x="2091" y="1"/>
                  </a:moveTo>
                  <a:cubicBezTo>
                    <a:pt x="1926" y="1"/>
                    <a:pt x="1770" y="89"/>
                    <a:pt x="1623" y="155"/>
                  </a:cubicBezTo>
                  <a:cubicBezTo>
                    <a:pt x="1447" y="232"/>
                    <a:pt x="1275" y="310"/>
                    <a:pt x="1103" y="393"/>
                  </a:cubicBezTo>
                  <a:cubicBezTo>
                    <a:pt x="750" y="562"/>
                    <a:pt x="408" y="755"/>
                    <a:pt x="78" y="967"/>
                  </a:cubicBezTo>
                  <a:cubicBezTo>
                    <a:pt x="0" y="1011"/>
                    <a:pt x="46" y="1116"/>
                    <a:pt x="118" y="1116"/>
                  </a:cubicBezTo>
                  <a:cubicBezTo>
                    <a:pt x="131" y="1116"/>
                    <a:pt x="144" y="1113"/>
                    <a:pt x="158" y="1105"/>
                  </a:cubicBezTo>
                  <a:cubicBezTo>
                    <a:pt x="497" y="933"/>
                    <a:pt x="839" y="763"/>
                    <a:pt x="1183" y="603"/>
                  </a:cubicBezTo>
                  <a:cubicBezTo>
                    <a:pt x="1358" y="522"/>
                    <a:pt x="1534" y="445"/>
                    <a:pt x="1712" y="370"/>
                  </a:cubicBezTo>
                  <a:cubicBezTo>
                    <a:pt x="1872" y="304"/>
                    <a:pt x="2073" y="258"/>
                    <a:pt x="2185" y="120"/>
                  </a:cubicBezTo>
                  <a:cubicBezTo>
                    <a:pt x="2214" y="83"/>
                    <a:pt x="2211" y="14"/>
                    <a:pt x="2157" y="6"/>
                  </a:cubicBezTo>
                  <a:cubicBezTo>
                    <a:pt x="2134" y="2"/>
                    <a:pt x="2112" y="1"/>
                    <a:pt x="2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5"/>
            <p:cNvSpPr/>
            <p:nvPr/>
          </p:nvSpPr>
          <p:spPr>
            <a:xfrm>
              <a:off x="3576252" y="1456395"/>
              <a:ext cx="45992" cy="18569"/>
            </a:xfrm>
            <a:custGeom>
              <a:avLst/>
              <a:gdLst/>
              <a:ahLst/>
              <a:cxnLst/>
              <a:rect l="l" t="t" r="r" b="b"/>
              <a:pathLst>
                <a:path w="3106" h="1254" extrusionOk="0">
                  <a:moveTo>
                    <a:pt x="2852" y="1"/>
                  </a:moveTo>
                  <a:cubicBezTo>
                    <a:pt x="2677" y="1"/>
                    <a:pt x="2481" y="69"/>
                    <a:pt x="2336" y="105"/>
                  </a:cubicBezTo>
                  <a:cubicBezTo>
                    <a:pt x="2058" y="171"/>
                    <a:pt x="1785" y="254"/>
                    <a:pt x="1518" y="351"/>
                  </a:cubicBezTo>
                  <a:cubicBezTo>
                    <a:pt x="1016" y="535"/>
                    <a:pt x="467" y="771"/>
                    <a:pt x="63" y="1127"/>
                  </a:cubicBezTo>
                  <a:cubicBezTo>
                    <a:pt x="1" y="1178"/>
                    <a:pt x="60" y="1254"/>
                    <a:pt x="124" y="1254"/>
                  </a:cubicBezTo>
                  <a:cubicBezTo>
                    <a:pt x="134" y="1254"/>
                    <a:pt x="145" y="1252"/>
                    <a:pt x="155" y="1247"/>
                  </a:cubicBezTo>
                  <a:cubicBezTo>
                    <a:pt x="407" y="1138"/>
                    <a:pt x="645" y="992"/>
                    <a:pt x="898" y="877"/>
                  </a:cubicBezTo>
                  <a:cubicBezTo>
                    <a:pt x="1136" y="765"/>
                    <a:pt x="1383" y="664"/>
                    <a:pt x="1633" y="575"/>
                  </a:cubicBezTo>
                  <a:cubicBezTo>
                    <a:pt x="1877" y="486"/>
                    <a:pt x="2124" y="412"/>
                    <a:pt x="2377" y="351"/>
                  </a:cubicBezTo>
                  <a:cubicBezTo>
                    <a:pt x="2512" y="317"/>
                    <a:pt x="2647" y="294"/>
                    <a:pt x="2781" y="262"/>
                  </a:cubicBezTo>
                  <a:cubicBezTo>
                    <a:pt x="2896" y="237"/>
                    <a:pt x="3005" y="214"/>
                    <a:pt x="3086" y="122"/>
                  </a:cubicBezTo>
                  <a:cubicBezTo>
                    <a:pt x="3106" y="102"/>
                    <a:pt x="3100" y="70"/>
                    <a:pt x="3077" y="56"/>
                  </a:cubicBezTo>
                  <a:cubicBezTo>
                    <a:pt x="3011" y="16"/>
                    <a:pt x="2934" y="1"/>
                    <a:pt x="28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5"/>
            <p:cNvSpPr/>
            <p:nvPr/>
          </p:nvSpPr>
          <p:spPr>
            <a:xfrm>
              <a:off x="3570640" y="1452737"/>
              <a:ext cx="21634" cy="10424"/>
            </a:xfrm>
            <a:custGeom>
              <a:avLst/>
              <a:gdLst/>
              <a:ahLst/>
              <a:cxnLst/>
              <a:rect l="l" t="t" r="r" b="b"/>
              <a:pathLst>
                <a:path w="1461" h="704" extrusionOk="0">
                  <a:moveTo>
                    <a:pt x="1313" y="0"/>
                  </a:moveTo>
                  <a:cubicBezTo>
                    <a:pt x="1292" y="0"/>
                    <a:pt x="1271" y="1"/>
                    <a:pt x="1251" y="1"/>
                  </a:cubicBezTo>
                  <a:cubicBezTo>
                    <a:pt x="1188" y="4"/>
                    <a:pt x="1128" y="16"/>
                    <a:pt x="1068" y="36"/>
                  </a:cubicBezTo>
                  <a:cubicBezTo>
                    <a:pt x="944" y="73"/>
                    <a:pt x="824" y="116"/>
                    <a:pt x="706" y="171"/>
                  </a:cubicBezTo>
                  <a:cubicBezTo>
                    <a:pt x="594" y="217"/>
                    <a:pt x="485" y="271"/>
                    <a:pt x="379" y="331"/>
                  </a:cubicBezTo>
                  <a:cubicBezTo>
                    <a:pt x="269" y="395"/>
                    <a:pt x="166" y="469"/>
                    <a:pt x="68" y="553"/>
                  </a:cubicBezTo>
                  <a:cubicBezTo>
                    <a:pt x="0" y="608"/>
                    <a:pt x="64" y="703"/>
                    <a:pt x="137" y="703"/>
                  </a:cubicBezTo>
                  <a:cubicBezTo>
                    <a:pt x="151" y="703"/>
                    <a:pt x="164" y="700"/>
                    <a:pt x="178" y="693"/>
                  </a:cubicBezTo>
                  <a:cubicBezTo>
                    <a:pt x="284" y="636"/>
                    <a:pt x="393" y="590"/>
                    <a:pt x="499" y="535"/>
                  </a:cubicBezTo>
                  <a:cubicBezTo>
                    <a:pt x="600" y="484"/>
                    <a:pt x="706" y="435"/>
                    <a:pt x="812" y="392"/>
                  </a:cubicBezTo>
                  <a:cubicBezTo>
                    <a:pt x="921" y="349"/>
                    <a:pt x="1033" y="311"/>
                    <a:pt x="1145" y="274"/>
                  </a:cubicBezTo>
                  <a:cubicBezTo>
                    <a:pt x="1205" y="257"/>
                    <a:pt x="1263" y="234"/>
                    <a:pt x="1317" y="205"/>
                  </a:cubicBezTo>
                  <a:cubicBezTo>
                    <a:pt x="1363" y="179"/>
                    <a:pt x="1415" y="159"/>
                    <a:pt x="1447" y="110"/>
                  </a:cubicBezTo>
                  <a:cubicBezTo>
                    <a:pt x="1461" y="82"/>
                    <a:pt x="1452" y="44"/>
                    <a:pt x="1424" y="24"/>
                  </a:cubicBezTo>
                  <a:cubicBezTo>
                    <a:pt x="1392" y="4"/>
                    <a:pt x="1352" y="0"/>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5"/>
            <p:cNvSpPr/>
            <p:nvPr/>
          </p:nvSpPr>
          <p:spPr>
            <a:xfrm>
              <a:off x="3513767" y="1351192"/>
              <a:ext cx="40898" cy="22996"/>
            </a:xfrm>
            <a:custGeom>
              <a:avLst/>
              <a:gdLst/>
              <a:ahLst/>
              <a:cxnLst/>
              <a:rect l="l" t="t" r="r" b="b"/>
              <a:pathLst>
                <a:path w="2762" h="1553" extrusionOk="0">
                  <a:moveTo>
                    <a:pt x="2601" y="0"/>
                  </a:moveTo>
                  <a:cubicBezTo>
                    <a:pt x="2536" y="0"/>
                    <a:pt x="2469" y="19"/>
                    <a:pt x="2411" y="38"/>
                  </a:cubicBezTo>
                  <a:cubicBezTo>
                    <a:pt x="2285" y="78"/>
                    <a:pt x="2161" y="121"/>
                    <a:pt x="2041" y="170"/>
                  </a:cubicBezTo>
                  <a:cubicBezTo>
                    <a:pt x="1799" y="265"/>
                    <a:pt x="1561" y="371"/>
                    <a:pt x="1334" y="492"/>
                  </a:cubicBezTo>
                  <a:cubicBezTo>
                    <a:pt x="872" y="736"/>
                    <a:pt x="447" y="1040"/>
                    <a:pt x="68" y="1399"/>
                  </a:cubicBezTo>
                  <a:cubicBezTo>
                    <a:pt x="1" y="1467"/>
                    <a:pt x="64" y="1552"/>
                    <a:pt x="139" y="1552"/>
                  </a:cubicBezTo>
                  <a:cubicBezTo>
                    <a:pt x="159" y="1552"/>
                    <a:pt x="181" y="1546"/>
                    <a:pt x="200" y="1531"/>
                  </a:cubicBezTo>
                  <a:cubicBezTo>
                    <a:pt x="591" y="1215"/>
                    <a:pt x="1013" y="940"/>
                    <a:pt x="1455" y="701"/>
                  </a:cubicBezTo>
                  <a:cubicBezTo>
                    <a:pt x="1673" y="589"/>
                    <a:pt x="1897" y="489"/>
                    <a:pt x="2127" y="400"/>
                  </a:cubicBezTo>
                  <a:cubicBezTo>
                    <a:pt x="2241" y="357"/>
                    <a:pt x="2359" y="317"/>
                    <a:pt x="2477" y="279"/>
                  </a:cubicBezTo>
                  <a:cubicBezTo>
                    <a:pt x="2577" y="248"/>
                    <a:pt x="2695" y="213"/>
                    <a:pt x="2747" y="113"/>
                  </a:cubicBezTo>
                  <a:cubicBezTo>
                    <a:pt x="2761" y="84"/>
                    <a:pt x="2753" y="50"/>
                    <a:pt x="2724" y="32"/>
                  </a:cubicBezTo>
                  <a:cubicBezTo>
                    <a:pt x="2687" y="9"/>
                    <a:pt x="2644" y="0"/>
                    <a:pt x="2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5"/>
            <p:cNvSpPr/>
            <p:nvPr/>
          </p:nvSpPr>
          <p:spPr>
            <a:xfrm>
              <a:off x="3511205" y="1346099"/>
              <a:ext cx="22641" cy="12557"/>
            </a:xfrm>
            <a:custGeom>
              <a:avLst/>
              <a:gdLst/>
              <a:ahLst/>
              <a:cxnLst/>
              <a:rect l="l" t="t" r="r" b="b"/>
              <a:pathLst>
                <a:path w="1529" h="848" extrusionOk="0">
                  <a:moveTo>
                    <a:pt x="1410" y="0"/>
                  </a:moveTo>
                  <a:cubicBezTo>
                    <a:pt x="1408" y="0"/>
                    <a:pt x="1406" y="0"/>
                    <a:pt x="1404" y="0"/>
                  </a:cubicBezTo>
                  <a:cubicBezTo>
                    <a:pt x="1344" y="3"/>
                    <a:pt x="1280" y="15"/>
                    <a:pt x="1220" y="38"/>
                  </a:cubicBezTo>
                  <a:cubicBezTo>
                    <a:pt x="1163" y="61"/>
                    <a:pt x="1102" y="86"/>
                    <a:pt x="1042" y="109"/>
                  </a:cubicBezTo>
                  <a:cubicBezTo>
                    <a:pt x="933" y="155"/>
                    <a:pt x="827" y="204"/>
                    <a:pt x="718" y="259"/>
                  </a:cubicBezTo>
                  <a:cubicBezTo>
                    <a:pt x="505" y="368"/>
                    <a:pt x="296" y="491"/>
                    <a:pt x="101" y="629"/>
                  </a:cubicBezTo>
                  <a:cubicBezTo>
                    <a:pt x="0" y="698"/>
                    <a:pt x="61" y="847"/>
                    <a:pt x="155" y="847"/>
                  </a:cubicBezTo>
                  <a:cubicBezTo>
                    <a:pt x="174" y="847"/>
                    <a:pt x="195" y="841"/>
                    <a:pt x="215" y="827"/>
                  </a:cubicBezTo>
                  <a:lnTo>
                    <a:pt x="218" y="827"/>
                  </a:lnTo>
                  <a:cubicBezTo>
                    <a:pt x="411" y="698"/>
                    <a:pt x="612" y="580"/>
                    <a:pt x="821" y="477"/>
                  </a:cubicBezTo>
                  <a:cubicBezTo>
                    <a:pt x="922" y="428"/>
                    <a:pt x="1025" y="379"/>
                    <a:pt x="1125" y="339"/>
                  </a:cubicBezTo>
                  <a:cubicBezTo>
                    <a:pt x="1180" y="316"/>
                    <a:pt x="1235" y="296"/>
                    <a:pt x="1286" y="276"/>
                  </a:cubicBezTo>
                  <a:cubicBezTo>
                    <a:pt x="1347" y="253"/>
                    <a:pt x="1404" y="224"/>
                    <a:pt x="1456" y="190"/>
                  </a:cubicBezTo>
                  <a:cubicBezTo>
                    <a:pt x="1529" y="139"/>
                    <a:pt x="1514" y="0"/>
                    <a:pt x="1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5"/>
            <p:cNvSpPr/>
            <p:nvPr/>
          </p:nvSpPr>
          <p:spPr>
            <a:xfrm>
              <a:off x="3430241" y="1228621"/>
              <a:ext cx="48036" cy="45533"/>
            </a:xfrm>
            <a:custGeom>
              <a:avLst/>
              <a:gdLst/>
              <a:ahLst/>
              <a:cxnLst/>
              <a:rect l="l" t="t" r="r" b="b"/>
              <a:pathLst>
                <a:path w="3244" h="3075" extrusionOk="0">
                  <a:moveTo>
                    <a:pt x="64" y="1"/>
                  </a:moveTo>
                  <a:cubicBezTo>
                    <a:pt x="32" y="1"/>
                    <a:pt x="0" y="33"/>
                    <a:pt x="22" y="71"/>
                  </a:cubicBezTo>
                  <a:lnTo>
                    <a:pt x="25" y="71"/>
                  </a:lnTo>
                  <a:cubicBezTo>
                    <a:pt x="415" y="728"/>
                    <a:pt x="895" y="1328"/>
                    <a:pt x="1446" y="1857"/>
                  </a:cubicBezTo>
                  <a:cubicBezTo>
                    <a:pt x="1719" y="2115"/>
                    <a:pt x="2006" y="2356"/>
                    <a:pt x="2307" y="2577"/>
                  </a:cubicBezTo>
                  <a:cubicBezTo>
                    <a:pt x="2459" y="2689"/>
                    <a:pt x="2614" y="2792"/>
                    <a:pt x="2772" y="2896"/>
                  </a:cubicBezTo>
                  <a:cubicBezTo>
                    <a:pt x="2872" y="2959"/>
                    <a:pt x="2999" y="3075"/>
                    <a:pt x="3126" y="3075"/>
                  </a:cubicBezTo>
                  <a:cubicBezTo>
                    <a:pt x="3156" y="3075"/>
                    <a:pt x="3185" y="3068"/>
                    <a:pt x="3214" y="3054"/>
                  </a:cubicBezTo>
                  <a:cubicBezTo>
                    <a:pt x="3232" y="3045"/>
                    <a:pt x="3243" y="3025"/>
                    <a:pt x="3243" y="3002"/>
                  </a:cubicBezTo>
                  <a:cubicBezTo>
                    <a:pt x="3232" y="2844"/>
                    <a:pt x="3051" y="2790"/>
                    <a:pt x="2933" y="2721"/>
                  </a:cubicBezTo>
                  <a:cubicBezTo>
                    <a:pt x="2772" y="2623"/>
                    <a:pt x="2617" y="2520"/>
                    <a:pt x="2462" y="2414"/>
                  </a:cubicBezTo>
                  <a:cubicBezTo>
                    <a:pt x="2155" y="2201"/>
                    <a:pt x="1862" y="1969"/>
                    <a:pt x="1584" y="1719"/>
                  </a:cubicBezTo>
                  <a:cubicBezTo>
                    <a:pt x="1024" y="1213"/>
                    <a:pt x="527" y="645"/>
                    <a:pt x="102" y="22"/>
                  </a:cubicBezTo>
                  <a:cubicBezTo>
                    <a:pt x="93" y="7"/>
                    <a:pt x="78"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5"/>
            <p:cNvSpPr/>
            <p:nvPr/>
          </p:nvSpPr>
          <p:spPr>
            <a:xfrm>
              <a:off x="3460847" y="1239771"/>
              <a:ext cx="36826" cy="31125"/>
            </a:xfrm>
            <a:custGeom>
              <a:avLst/>
              <a:gdLst/>
              <a:ahLst/>
              <a:cxnLst/>
              <a:rect l="l" t="t" r="r" b="b"/>
              <a:pathLst>
                <a:path w="2487" h="2102" extrusionOk="0">
                  <a:moveTo>
                    <a:pt x="110" y="1"/>
                  </a:moveTo>
                  <a:cubicBezTo>
                    <a:pt x="57" y="1"/>
                    <a:pt x="0" y="64"/>
                    <a:pt x="39" y="116"/>
                  </a:cubicBezTo>
                  <a:cubicBezTo>
                    <a:pt x="341" y="527"/>
                    <a:pt x="685" y="905"/>
                    <a:pt x="1067" y="1247"/>
                  </a:cubicBezTo>
                  <a:cubicBezTo>
                    <a:pt x="1254" y="1414"/>
                    <a:pt x="1449" y="1569"/>
                    <a:pt x="1650" y="1715"/>
                  </a:cubicBezTo>
                  <a:cubicBezTo>
                    <a:pt x="1759" y="1790"/>
                    <a:pt x="1868" y="1864"/>
                    <a:pt x="1980" y="1936"/>
                  </a:cubicBezTo>
                  <a:cubicBezTo>
                    <a:pt x="2092" y="2005"/>
                    <a:pt x="2195" y="2080"/>
                    <a:pt x="2330" y="2100"/>
                  </a:cubicBezTo>
                  <a:cubicBezTo>
                    <a:pt x="2337" y="2101"/>
                    <a:pt x="2343" y="2101"/>
                    <a:pt x="2349" y="2101"/>
                  </a:cubicBezTo>
                  <a:cubicBezTo>
                    <a:pt x="2433" y="2101"/>
                    <a:pt x="2486" y="2011"/>
                    <a:pt x="2422" y="1939"/>
                  </a:cubicBezTo>
                  <a:cubicBezTo>
                    <a:pt x="2339" y="1844"/>
                    <a:pt x="2230" y="1793"/>
                    <a:pt x="2124" y="1729"/>
                  </a:cubicBezTo>
                  <a:cubicBezTo>
                    <a:pt x="2017" y="1663"/>
                    <a:pt x="1908" y="1597"/>
                    <a:pt x="1805" y="1528"/>
                  </a:cubicBezTo>
                  <a:cubicBezTo>
                    <a:pt x="1598" y="1391"/>
                    <a:pt x="1397" y="1241"/>
                    <a:pt x="1205" y="1083"/>
                  </a:cubicBezTo>
                  <a:cubicBezTo>
                    <a:pt x="820" y="768"/>
                    <a:pt x="470" y="412"/>
                    <a:pt x="157" y="24"/>
                  </a:cubicBezTo>
                  <a:cubicBezTo>
                    <a:pt x="144" y="8"/>
                    <a:pt x="12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5"/>
            <p:cNvSpPr/>
            <p:nvPr/>
          </p:nvSpPr>
          <p:spPr>
            <a:xfrm>
              <a:off x="3486774" y="1245249"/>
              <a:ext cx="24980" cy="19176"/>
            </a:xfrm>
            <a:custGeom>
              <a:avLst/>
              <a:gdLst/>
              <a:ahLst/>
              <a:cxnLst/>
              <a:rect l="l" t="t" r="r" b="b"/>
              <a:pathLst>
                <a:path w="1687" h="1295" extrusionOk="0">
                  <a:moveTo>
                    <a:pt x="1581" y="1125"/>
                  </a:moveTo>
                  <a:cubicBezTo>
                    <a:pt x="1582" y="1126"/>
                    <a:pt x="1583" y="1126"/>
                    <a:pt x="1584" y="1127"/>
                  </a:cubicBezTo>
                  <a:cubicBezTo>
                    <a:pt x="1583" y="1126"/>
                    <a:pt x="1582" y="1126"/>
                    <a:pt x="1581" y="1125"/>
                  </a:cubicBezTo>
                  <a:close/>
                  <a:moveTo>
                    <a:pt x="124" y="0"/>
                  </a:moveTo>
                  <a:cubicBezTo>
                    <a:pt x="61" y="0"/>
                    <a:pt x="0" y="67"/>
                    <a:pt x="40" y="142"/>
                  </a:cubicBezTo>
                  <a:cubicBezTo>
                    <a:pt x="189" y="438"/>
                    <a:pt x="395" y="699"/>
                    <a:pt x="651" y="912"/>
                  </a:cubicBezTo>
                  <a:cubicBezTo>
                    <a:pt x="780" y="1018"/>
                    <a:pt x="921" y="1107"/>
                    <a:pt x="1070" y="1184"/>
                  </a:cubicBezTo>
                  <a:cubicBezTo>
                    <a:pt x="1148" y="1224"/>
                    <a:pt x="1228" y="1256"/>
                    <a:pt x="1314" y="1273"/>
                  </a:cubicBezTo>
                  <a:cubicBezTo>
                    <a:pt x="1357" y="1282"/>
                    <a:pt x="1400" y="1291"/>
                    <a:pt x="1446" y="1293"/>
                  </a:cubicBezTo>
                  <a:cubicBezTo>
                    <a:pt x="1455" y="1294"/>
                    <a:pt x="1463" y="1294"/>
                    <a:pt x="1472" y="1294"/>
                  </a:cubicBezTo>
                  <a:cubicBezTo>
                    <a:pt x="1505" y="1294"/>
                    <a:pt x="1538" y="1291"/>
                    <a:pt x="1573" y="1291"/>
                  </a:cubicBezTo>
                  <a:cubicBezTo>
                    <a:pt x="1574" y="1291"/>
                    <a:pt x="1574" y="1291"/>
                    <a:pt x="1575" y="1291"/>
                  </a:cubicBezTo>
                  <a:cubicBezTo>
                    <a:pt x="1654" y="1291"/>
                    <a:pt x="1687" y="1172"/>
                    <a:pt x="1616" y="1135"/>
                  </a:cubicBezTo>
                  <a:cubicBezTo>
                    <a:pt x="1616" y="1135"/>
                    <a:pt x="1580" y="1121"/>
                    <a:pt x="1576" y="1121"/>
                  </a:cubicBezTo>
                  <a:cubicBezTo>
                    <a:pt x="1576" y="1121"/>
                    <a:pt x="1575" y="1121"/>
                    <a:pt x="1575" y="1121"/>
                  </a:cubicBezTo>
                  <a:lnTo>
                    <a:pt x="1575" y="1121"/>
                  </a:lnTo>
                  <a:cubicBezTo>
                    <a:pt x="1562" y="1110"/>
                    <a:pt x="1549" y="1090"/>
                    <a:pt x="1535" y="1081"/>
                  </a:cubicBezTo>
                  <a:cubicBezTo>
                    <a:pt x="1504" y="1061"/>
                    <a:pt x="1472" y="1046"/>
                    <a:pt x="1441" y="1026"/>
                  </a:cubicBezTo>
                  <a:cubicBezTo>
                    <a:pt x="1374" y="989"/>
                    <a:pt x="1306" y="957"/>
                    <a:pt x="1234" y="926"/>
                  </a:cubicBezTo>
                  <a:cubicBezTo>
                    <a:pt x="1093" y="860"/>
                    <a:pt x="958" y="785"/>
                    <a:pt x="832" y="696"/>
                  </a:cubicBezTo>
                  <a:cubicBezTo>
                    <a:pt x="579" y="524"/>
                    <a:pt x="364" y="303"/>
                    <a:pt x="203" y="47"/>
                  </a:cubicBezTo>
                  <a:cubicBezTo>
                    <a:pt x="182" y="14"/>
                    <a:pt x="15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5"/>
            <p:cNvSpPr/>
            <p:nvPr/>
          </p:nvSpPr>
          <p:spPr>
            <a:xfrm>
              <a:off x="3419699" y="1066087"/>
              <a:ext cx="135267" cy="88860"/>
            </a:xfrm>
            <a:custGeom>
              <a:avLst/>
              <a:gdLst/>
              <a:ahLst/>
              <a:cxnLst/>
              <a:rect l="l" t="t" r="r" b="b"/>
              <a:pathLst>
                <a:path w="9135" h="6001" extrusionOk="0">
                  <a:moveTo>
                    <a:pt x="102" y="1"/>
                  </a:moveTo>
                  <a:cubicBezTo>
                    <a:pt x="47" y="1"/>
                    <a:pt x="0" y="73"/>
                    <a:pt x="51" y="124"/>
                  </a:cubicBezTo>
                  <a:cubicBezTo>
                    <a:pt x="1285" y="1425"/>
                    <a:pt x="2660" y="2582"/>
                    <a:pt x="4150" y="3578"/>
                  </a:cubicBezTo>
                  <a:cubicBezTo>
                    <a:pt x="4897" y="4074"/>
                    <a:pt x="5675" y="4528"/>
                    <a:pt x="6476" y="4936"/>
                  </a:cubicBezTo>
                  <a:cubicBezTo>
                    <a:pt x="6869" y="5137"/>
                    <a:pt x="7268" y="5326"/>
                    <a:pt x="7673" y="5504"/>
                  </a:cubicBezTo>
                  <a:cubicBezTo>
                    <a:pt x="8078" y="5682"/>
                    <a:pt x="8497" y="5915"/>
                    <a:pt x="8936" y="5998"/>
                  </a:cubicBezTo>
                  <a:cubicBezTo>
                    <a:pt x="8945" y="6000"/>
                    <a:pt x="8953" y="6001"/>
                    <a:pt x="8961" y="6001"/>
                  </a:cubicBezTo>
                  <a:cubicBezTo>
                    <a:pt x="9070" y="6001"/>
                    <a:pt x="9135" y="5850"/>
                    <a:pt x="9025" y="5788"/>
                  </a:cubicBezTo>
                  <a:cubicBezTo>
                    <a:pt x="8646" y="5567"/>
                    <a:pt x="8207" y="5450"/>
                    <a:pt x="7805" y="5274"/>
                  </a:cubicBezTo>
                  <a:cubicBezTo>
                    <a:pt x="7400" y="5099"/>
                    <a:pt x="6998" y="4913"/>
                    <a:pt x="6605" y="4715"/>
                  </a:cubicBezTo>
                  <a:cubicBezTo>
                    <a:pt x="5815" y="4316"/>
                    <a:pt x="5046" y="3876"/>
                    <a:pt x="4305" y="3397"/>
                  </a:cubicBezTo>
                  <a:cubicBezTo>
                    <a:pt x="2798" y="2432"/>
                    <a:pt x="1406" y="1298"/>
                    <a:pt x="151" y="24"/>
                  </a:cubicBezTo>
                  <a:cubicBezTo>
                    <a:pt x="136" y="8"/>
                    <a:pt x="119"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5"/>
            <p:cNvSpPr/>
            <p:nvPr/>
          </p:nvSpPr>
          <p:spPr>
            <a:xfrm>
              <a:off x="3409126" y="924504"/>
              <a:ext cx="77502" cy="98485"/>
            </a:xfrm>
            <a:custGeom>
              <a:avLst/>
              <a:gdLst/>
              <a:ahLst/>
              <a:cxnLst/>
              <a:rect l="l" t="t" r="r" b="b"/>
              <a:pathLst>
                <a:path w="5234" h="6651" extrusionOk="0">
                  <a:moveTo>
                    <a:pt x="125" y="0"/>
                  </a:moveTo>
                  <a:cubicBezTo>
                    <a:pt x="63" y="0"/>
                    <a:pt x="0" y="68"/>
                    <a:pt x="36" y="143"/>
                  </a:cubicBezTo>
                  <a:lnTo>
                    <a:pt x="38" y="143"/>
                  </a:lnTo>
                  <a:cubicBezTo>
                    <a:pt x="647" y="1383"/>
                    <a:pt x="1379" y="2560"/>
                    <a:pt x="2223" y="3654"/>
                  </a:cubicBezTo>
                  <a:cubicBezTo>
                    <a:pt x="2639" y="4191"/>
                    <a:pt x="3076" y="4708"/>
                    <a:pt x="3538" y="5207"/>
                  </a:cubicBezTo>
                  <a:cubicBezTo>
                    <a:pt x="3773" y="5457"/>
                    <a:pt x="4012" y="5704"/>
                    <a:pt x="4256" y="5945"/>
                  </a:cubicBezTo>
                  <a:cubicBezTo>
                    <a:pt x="4494" y="6178"/>
                    <a:pt x="4732" y="6451"/>
                    <a:pt x="5014" y="6629"/>
                  </a:cubicBezTo>
                  <a:cubicBezTo>
                    <a:pt x="5037" y="6644"/>
                    <a:pt x="5059" y="6650"/>
                    <a:pt x="5080" y="6650"/>
                  </a:cubicBezTo>
                  <a:cubicBezTo>
                    <a:pt x="5173" y="6650"/>
                    <a:pt x="5234" y="6518"/>
                    <a:pt x="5166" y="6433"/>
                  </a:cubicBezTo>
                  <a:cubicBezTo>
                    <a:pt x="4953" y="6169"/>
                    <a:pt x="4663" y="5954"/>
                    <a:pt x="4422" y="5718"/>
                  </a:cubicBezTo>
                  <a:cubicBezTo>
                    <a:pt x="4187" y="5489"/>
                    <a:pt x="3957" y="5253"/>
                    <a:pt x="3730" y="5012"/>
                  </a:cubicBezTo>
                  <a:cubicBezTo>
                    <a:pt x="3271" y="4521"/>
                    <a:pt x="2835" y="4010"/>
                    <a:pt x="2421" y="3479"/>
                  </a:cubicBezTo>
                  <a:cubicBezTo>
                    <a:pt x="1586" y="2400"/>
                    <a:pt x="842" y="1251"/>
                    <a:pt x="199" y="48"/>
                  </a:cubicBezTo>
                  <a:cubicBezTo>
                    <a:pt x="181" y="14"/>
                    <a:pt x="153"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5"/>
            <p:cNvSpPr/>
            <p:nvPr/>
          </p:nvSpPr>
          <p:spPr>
            <a:xfrm>
              <a:off x="3494533" y="1029810"/>
              <a:ext cx="18613" cy="18110"/>
            </a:xfrm>
            <a:custGeom>
              <a:avLst/>
              <a:gdLst/>
              <a:ahLst/>
              <a:cxnLst/>
              <a:rect l="l" t="t" r="r" b="b"/>
              <a:pathLst>
                <a:path w="1257" h="1223" extrusionOk="0">
                  <a:moveTo>
                    <a:pt x="158" y="1"/>
                  </a:moveTo>
                  <a:cubicBezTo>
                    <a:pt x="77" y="1"/>
                    <a:pt x="1" y="110"/>
                    <a:pt x="78" y="183"/>
                  </a:cubicBezTo>
                  <a:lnTo>
                    <a:pt x="635" y="719"/>
                  </a:lnTo>
                  <a:cubicBezTo>
                    <a:pt x="727" y="808"/>
                    <a:pt x="819" y="892"/>
                    <a:pt x="914" y="978"/>
                  </a:cubicBezTo>
                  <a:cubicBezTo>
                    <a:pt x="1005" y="1061"/>
                    <a:pt x="1100" y="1162"/>
                    <a:pt x="1212" y="1219"/>
                  </a:cubicBezTo>
                  <a:cubicBezTo>
                    <a:pt x="1216" y="1221"/>
                    <a:pt x="1221" y="1222"/>
                    <a:pt x="1225" y="1222"/>
                  </a:cubicBezTo>
                  <a:cubicBezTo>
                    <a:pt x="1242" y="1222"/>
                    <a:pt x="1256" y="1204"/>
                    <a:pt x="1247" y="1187"/>
                  </a:cubicBezTo>
                  <a:cubicBezTo>
                    <a:pt x="1192" y="1075"/>
                    <a:pt x="1094" y="984"/>
                    <a:pt x="1014" y="889"/>
                  </a:cubicBezTo>
                  <a:cubicBezTo>
                    <a:pt x="931" y="791"/>
                    <a:pt x="845" y="697"/>
                    <a:pt x="756" y="599"/>
                  </a:cubicBezTo>
                  <a:lnTo>
                    <a:pt x="227" y="33"/>
                  </a:lnTo>
                  <a:cubicBezTo>
                    <a:pt x="206" y="10"/>
                    <a:pt x="182" y="1"/>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5"/>
            <p:cNvSpPr/>
            <p:nvPr/>
          </p:nvSpPr>
          <p:spPr>
            <a:xfrm>
              <a:off x="3435497" y="1091999"/>
              <a:ext cx="35138" cy="30577"/>
            </a:xfrm>
            <a:custGeom>
              <a:avLst/>
              <a:gdLst/>
              <a:ahLst/>
              <a:cxnLst/>
              <a:rect l="l" t="t" r="r" b="b"/>
              <a:pathLst>
                <a:path w="2373" h="2065" extrusionOk="0">
                  <a:moveTo>
                    <a:pt x="90" y="1"/>
                  </a:moveTo>
                  <a:cubicBezTo>
                    <a:pt x="43" y="1"/>
                    <a:pt x="1" y="66"/>
                    <a:pt x="40" y="114"/>
                  </a:cubicBezTo>
                  <a:lnTo>
                    <a:pt x="43" y="117"/>
                  </a:lnTo>
                  <a:cubicBezTo>
                    <a:pt x="359" y="516"/>
                    <a:pt x="706" y="889"/>
                    <a:pt x="1085" y="1233"/>
                  </a:cubicBezTo>
                  <a:cubicBezTo>
                    <a:pt x="1269" y="1397"/>
                    <a:pt x="1464" y="1552"/>
                    <a:pt x="1662" y="1701"/>
                  </a:cubicBezTo>
                  <a:cubicBezTo>
                    <a:pt x="1860" y="1848"/>
                    <a:pt x="2073" y="1994"/>
                    <a:pt x="2314" y="2063"/>
                  </a:cubicBezTo>
                  <a:cubicBezTo>
                    <a:pt x="2317" y="2064"/>
                    <a:pt x="2320" y="2064"/>
                    <a:pt x="2322" y="2064"/>
                  </a:cubicBezTo>
                  <a:cubicBezTo>
                    <a:pt x="2352" y="2064"/>
                    <a:pt x="2372" y="2024"/>
                    <a:pt x="2348" y="2000"/>
                  </a:cubicBezTo>
                  <a:cubicBezTo>
                    <a:pt x="2188" y="1822"/>
                    <a:pt x="1990" y="1687"/>
                    <a:pt x="1797" y="1546"/>
                  </a:cubicBezTo>
                  <a:cubicBezTo>
                    <a:pt x="1590" y="1394"/>
                    <a:pt x="1392" y="1231"/>
                    <a:pt x="1194" y="1067"/>
                  </a:cubicBezTo>
                  <a:cubicBezTo>
                    <a:pt x="812" y="748"/>
                    <a:pt x="456" y="398"/>
                    <a:pt x="132" y="22"/>
                  </a:cubicBezTo>
                  <a:cubicBezTo>
                    <a:pt x="119" y="7"/>
                    <a:pt x="104"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5"/>
            <p:cNvSpPr/>
            <p:nvPr/>
          </p:nvSpPr>
          <p:spPr>
            <a:xfrm>
              <a:off x="3454006" y="796543"/>
              <a:ext cx="134348" cy="156056"/>
            </a:xfrm>
            <a:custGeom>
              <a:avLst/>
              <a:gdLst/>
              <a:ahLst/>
              <a:cxnLst/>
              <a:rect l="l" t="t" r="r" b="b"/>
              <a:pathLst>
                <a:path w="9073" h="10539" extrusionOk="0">
                  <a:moveTo>
                    <a:pt x="117" y="0"/>
                  </a:moveTo>
                  <a:cubicBezTo>
                    <a:pt x="59" y="0"/>
                    <a:pt x="1" y="62"/>
                    <a:pt x="36" y="129"/>
                  </a:cubicBezTo>
                  <a:lnTo>
                    <a:pt x="39" y="127"/>
                  </a:lnTo>
                  <a:cubicBezTo>
                    <a:pt x="1727" y="3293"/>
                    <a:pt x="4170" y="5954"/>
                    <a:pt x="6714" y="8449"/>
                  </a:cubicBezTo>
                  <a:cubicBezTo>
                    <a:pt x="7081" y="8811"/>
                    <a:pt x="7452" y="9170"/>
                    <a:pt x="7822" y="9529"/>
                  </a:cubicBezTo>
                  <a:cubicBezTo>
                    <a:pt x="8169" y="9868"/>
                    <a:pt x="8505" y="10255"/>
                    <a:pt x="8910" y="10525"/>
                  </a:cubicBezTo>
                  <a:cubicBezTo>
                    <a:pt x="8923" y="10534"/>
                    <a:pt x="8937" y="10538"/>
                    <a:pt x="8951" y="10538"/>
                  </a:cubicBezTo>
                  <a:cubicBezTo>
                    <a:pt x="9012" y="10538"/>
                    <a:pt x="9072" y="10463"/>
                    <a:pt x="9028" y="10407"/>
                  </a:cubicBezTo>
                  <a:cubicBezTo>
                    <a:pt x="8769" y="10066"/>
                    <a:pt x="8425" y="9790"/>
                    <a:pt x="8112" y="9494"/>
                  </a:cubicBezTo>
                  <a:cubicBezTo>
                    <a:pt x="7790" y="9196"/>
                    <a:pt x="7469" y="8894"/>
                    <a:pt x="7153" y="8587"/>
                  </a:cubicBezTo>
                  <a:cubicBezTo>
                    <a:pt x="6510" y="7967"/>
                    <a:pt x="5876" y="7335"/>
                    <a:pt x="5255" y="6689"/>
                  </a:cubicBezTo>
                  <a:cubicBezTo>
                    <a:pt x="4015" y="5403"/>
                    <a:pt x="2838" y="4054"/>
                    <a:pt x="1799" y="2598"/>
                  </a:cubicBezTo>
                  <a:cubicBezTo>
                    <a:pt x="1210" y="1780"/>
                    <a:pt x="674" y="928"/>
                    <a:pt x="185" y="43"/>
                  </a:cubicBezTo>
                  <a:cubicBezTo>
                    <a:pt x="169" y="13"/>
                    <a:pt x="14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5"/>
            <p:cNvSpPr/>
            <p:nvPr/>
          </p:nvSpPr>
          <p:spPr>
            <a:xfrm>
              <a:off x="3598640" y="962468"/>
              <a:ext cx="22093" cy="17266"/>
            </a:xfrm>
            <a:custGeom>
              <a:avLst/>
              <a:gdLst/>
              <a:ahLst/>
              <a:cxnLst/>
              <a:rect l="l" t="t" r="r" b="b"/>
              <a:pathLst>
                <a:path w="1492" h="1166" extrusionOk="0">
                  <a:moveTo>
                    <a:pt x="135" y="0"/>
                  </a:moveTo>
                  <a:cubicBezTo>
                    <a:pt x="63" y="0"/>
                    <a:pt x="0" y="94"/>
                    <a:pt x="67" y="163"/>
                  </a:cubicBezTo>
                  <a:cubicBezTo>
                    <a:pt x="262" y="370"/>
                    <a:pt x="471" y="565"/>
                    <a:pt x="692" y="746"/>
                  </a:cubicBezTo>
                  <a:cubicBezTo>
                    <a:pt x="913" y="924"/>
                    <a:pt x="1143" y="1110"/>
                    <a:pt x="1427" y="1165"/>
                  </a:cubicBezTo>
                  <a:cubicBezTo>
                    <a:pt x="1431" y="1166"/>
                    <a:pt x="1434" y="1166"/>
                    <a:pt x="1437" y="1166"/>
                  </a:cubicBezTo>
                  <a:cubicBezTo>
                    <a:pt x="1471" y="1166"/>
                    <a:pt x="1491" y="1125"/>
                    <a:pt x="1468" y="1096"/>
                  </a:cubicBezTo>
                  <a:cubicBezTo>
                    <a:pt x="1295" y="886"/>
                    <a:pt x="1051" y="746"/>
                    <a:pt x="833" y="579"/>
                  </a:cubicBezTo>
                  <a:cubicBezTo>
                    <a:pt x="609" y="410"/>
                    <a:pt x="400" y="226"/>
                    <a:pt x="199" y="28"/>
                  </a:cubicBezTo>
                  <a:cubicBezTo>
                    <a:pt x="179" y="8"/>
                    <a:pt x="157"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5"/>
            <p:cNvSpPr/>
            <p:nvPr/>
          </p:nvSpPr>
          <p:spPr>
            <a:xfrm>
              <a:off x="3456405" y="633165"/>
              <a:ext cx="131372" cy="171219"/>
            </a:xfrm>
            <a:custGeom>
              <a:avLst/>
              <a:gdLst/>
              <a:ahLst/>
              <a:cxnLst/>
              <a:rect l="l" t="t" r="r" b="b"/>
              <a:pathLst>
                <a:path w="8872" h="11563" extrusionOk="0">
                  <a:moveTo>
                    <a:pt x="139" y="0"/>
                  </a:moveTo>
                  <a:cubicBezTo>
                    <a:pt x="70" y="0"/>
                    <a:pt x="0" y="73"/>
                    <a:pt x="46" y="151"/>
                  </a:cubicBezTo>
                  <a:lnTo>
                    <a:pt x="44" y="148"/>
                  </a:lnTo>
                  <a:lnTo>
                    <a:pt x="44" y="148"/>
                  </a:lnTo>
                  <a:cubicBezTo>
                    <a:pt x="1941" y="3346"/>
                    <a:pt x="4109" y="6375"/>
                    <a:pt x="6526" y="9200"/>
                  </a:cubicBezTo>
                  <a:cubicBezTo>
                    <a:pt x="6865" y="9596"/>
                    <a:pt x="7209" y="9986"/>
                    <a:pt x="7557" y="10374"/>
                  </a:cubicBezTo>
                  <a:cubicBezTo>
                    <a:pt x="7910" y="10764"/>
                    <a:pt x="8254" y="11204"/>
                    <a:pt x="8665" y="11540"/>
                  </a:cubicBezTo>
                  <a:cubicBezTo>
                    <a:pt x="8684" y="11555"/>
                    <a:pt x="8706" y="11562"/>
                    <a:pt x="8729" y="11562"/>
                  </a:cubicBezTo>
                  <a:cubicBezTo>
                    <a:pt x="8800" y="11562"/>
                    <a:pt x="8871" y="11494"/>
                    <a:pt x="8817" y="11422"/>
                  </a:cubicBezTo>
                  <a:cubicBezTo>
                    <a:pt x="8553" y="11063"/>
                    <a:pt x="8217" y="10747"/>
                    <a:pt x="7916" y="10417"/>
                  </a:cubicBezTo>
                  <a:cubicBezTo>
                    <a:pt x="7605" y="10078"/>
                    <a:pt x="7301" y="9737"/>
                    <a:pt x="7000" y="9392"/>
                  </a:cubicBezTo>
                  <a:cubicBezTo>
                    <a:pt x="6388" y="8692"/>
                    <a:pt x="5791" y="7980"/>
                    <a:pt x="5211" y="7253"/>
                  </a:cubicBezTo>
                  <a:cubicBezTo>
                    <a:pt x="4043" y="5795"/>
                    <a:pt x="2943" y="4288"/>
                    <a:pt x="1910" y="2732"/>
                  </a:cubicBezTo>
                  <a:cubicBezTo>
                    <a:pt x="1324" y="1850"/>
                    <a:pt x="761" y="957"/>
                    <a:pt x="219" y="47"/>
                  </a:cubicBezTo>
                  <a:cubicBezTo>
                    <a:pt x="199" y="14"/>
                    <a:pt x="169"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5"/>
            <p:cNvSpPr/>
            <p:nvPr/>
          </p:nvSpPr>
          <p:spPr>
            <a:xfrm>
              <a:off x="3868703" y="1305706"/>
              <a:ext cx="220410" cy="209659"/>
            </a:xfrm>
            <a:custGeom>
              <a:avLst/>
              <a:gdLst/>
              <a:ahLst/>
              <a:cxnLst/>
              <a:rect l="l" t="t" r="r" b="b"/>
              <a:pathLst>
                <a:path w="14885" h="14159" extrusionOk="0">
                  <a:moveTo>
                    <a:pt x="89" y="1"/>
                  </a:moveTo>
                  <a:cubicBezTo>
                    <a:pt x="44" y="1"/>
                    <a:pt x="1" y="64"/>
                    <a:pt x="40" y="110"/>
                  </a:cubicBezTo>
                  <a:lnTo>
                    <a:pt x="38" y="110"/>
                  </a:lnTo>
                  <a:cubicBezTo>
                    <a:pt x="3422" y="4198"/>
                    <a:pt x="7140" y="8005"/>
                    <a:pt x="11200" y="11430"/>
                  </a:cubicBezTo>
                  <a:cubicBezTo>
                    <a:pt x="11765" y="11907"/>
                    <a:pt x="12336" y="12377"/>
                    <a:pt x="12916" y="12837"/>
                  </a:cubicBezTo>
                  <a:cubicBezTo>
                    <a:pt x="13212" y="13072"/>
                    <a:pt x="13508" y="13308"/>
                    <a:pt x="13806" y="13537"/>
                  </a:cubicBezTo>
                  <a:cubicBezTo>
                    <a:pt x="14088" y="13758"/>
                    <a:pt x="14366" y="14005"/>
                    <a:pt x="14693" y="14146"/>
                  </a:cubicBezTo>
                  <a:cubicBezTo>
                    <a:pt x="14710" y="14155"/>
                    <a:pt x="14727" y="14159"/>
                    <a:pt x="14743" y="14159"/>
                  </a:cubicBezTo>
                  <a:cubicBezTo>
                    <a:pt x="14825" y="14159"/>
                    <a:pt x="14885" y="14054"/>
                    <a:pt x="14820" y="13982"/>
                  </a:cubicBezTo>
                  <a:cubicBezTo>
                    <a:pt x="14622" y="13738"/>
                    <a:pt x="14360" y="13557"/>
                    <a:pt x="14111" y="13365"/>
                  </a:cubicBezTo>
                  <a:cubicBezTo>
                    <a:pt x="13838" y="13152"/>
                    <a:pt x="13565" y="12940"/>
                    <a:pt x="13295" y="12725"/>
                  </a:cubicBezTo>
                  <a:cubicBezTo>
                    <a:pt x="12779" y="12311"/>
                    <a:pt x="12265" y="11895"/>
                    <a:pt x="11757" y="11473"/>
                  </a:cubicBezTo>
                  <a:cubicBezTo>
                    <a:pt x="10735" y="10632"/>
                    <a:pt x="9733" y="9768"/>
                    <a:pt x="8751" y="8883"/>
                  </a:cubicBezTo>
                  <a:cubicBezTo>
                    <a:pt x="6781" y="7118"/>
                    <a:pt x="4892" y="5269"/>
                    <a:pt x="3081" y="3337"/>
                  </a:cubicBezTo>
                  <a:cubicBezTo>
                    <a:pt x="2067" y="2257"/>
                    <a:pt x="1085" y="1152"/>
                    <a:pt x="129" y="21"/>
                  </a:cubicBezTo>
                  <a:cubicBezTo>
                    <a:pt x="117" y="7"/>
                    <a:pt x="10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5"/>
            <p:cNvSpPr/>
            <p:nvPr/>
          </p:nvSpPr>
          <p:spPr>
            <a:xfrm>
              <a:off x="3979991" y="1355457"/>
              <a:ext cx="69240" cy="80701"/>
            </a:xfrm>
            <a:custGeom>
              <a:avLst/>
              <a:gdLst/>
              <a:ahLst/>
              <a:cxnLst/>
              <a:rect l="l" t="t" r="r" b="b"/>
              <a:pathLst>
                <a:path w="4676" h="5450" extrusionOk="0">
                  <a:moveTo>
                    <a:pt x="132" y="0"/>
                  </a:moveTo>
                  <a:cubicBezTo>
                    <a:pt x="63" y="0"/>
                    <a:pt x="0" y="94"/>
                    <a:pt x="63" y="163"/>
                  </a:cubicBezTo>
                  <a:lnTo>
                    <a:pt x="61" y="163"/>
                  </a:lnTo>
                  <a:cubicBezTo>
                    <a:pt x="816" y="1039"/>
                    <a:pt x="1551" y="1926"/>
                    <a:pt x="2283" y="2819"/>
                  </a:cubicBezTo>
                  <a:cubicBezTo>
                    <a:pt x="2639" y="3253"/>
                    <a:pt x="2989" y="3692"/>
                    <a:pt x="3336" y="4128"/>
                  </a:cubicBezTo>
                  <a:cubicBezTo>
                    <a:pt x="3517" y="4355"/>
                    <a:pt x="3695" y="4582"/>
                    <a:pt x="3876" y="4809"/>
                  </a:cubicBezTo>
                  <a:cubicBezTo>
                    <a:pt x="4045" y="5024"/>
                    <a:pt x="4198" y="5297"/>
                    <a:pt x="4444" y="5432"/>
                  </a:cubicBezTo>
                  <a:cubicBezTo>
                    <a:pt x="4466" y="5444"/>
                    <a:pt x="4489" y="5449"/>
                    <a:pt x="4512" y="5449"/>
                  </a:cubicBezTo>
                  <a:cubicBezTo>
                    <a:pt x="4597" y="5449"/>
                    <a:pt x="4675" y="5372"/>
                    <a:pt x="4648" y="5277"/>
                  </a:cubicBezTo>
                  <a:cubicBezTo>
                    <a:pt x="4576" y="5035"/>
                    <a:pt x="4387" y="4857"/>
                    <a:pt x="4229" y="4668"/>
                  </a:cubicBezTo>
                  <a:cubicBezTo>
                    <a:pt x="4045" y="4447"/>
                    <a:pt x="3862" y="4226"/>
                    <a:pt x="3675" y="4008"/>
                  </a:cubicBezTo>
                  <a:cubicBezTo>
                    <a:pt x="3290" y="3554"/>
                    <a:pt x="2903" y="3106"/>
                    <a:pt x="2518" y="2658"/>
                  </a:cubicBezTo>
                  <a:cubicBezTo>
                    <a:pt x="1754" y="1771"/>
                    <a:pt x="976" y="898"/>
                    <a:pt x="195" y="31"/>
                  </a:cubicBezTo>
                  <a:cubicBezTo>
                    <a:pt x="176" y="9"/>
                    <a:pt x="154" y="0"/>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5"/>
            <p:cNvSpPr/>
            <p:nvPr/>
          </p:nvSpPr>
          <p:spPr>
            <a:xfrm>
              <a:off x="4258909" y="1464790"/>
              <a:ext cx="103445" cy="185360"/>
            </a:xfrm>
            <a:custGeom>
              <a:avLst/>
              <a:gdLst/>
              <a:ahLst/>
              <a:cxnLst/>
              <a:rect l="l" t="t" r="r" b="b"/>
              <a:pathLst>
                <a:path w="6986" h="12518" extrusionOk="0">
                  <a:moveTo>
                    <a:pt x="110" y="0"/>
                  </a:moveTo>
                  <a:cubicBezTo>
                    <a:pt x="54" y="0"/>
                    <a:pt x="1" y="55"/>
                    <a:pt x="37" y="120"/>
                  </a:cubicBezTo>
                  <a:cubicBezTo>
                    <a:pt x="941" y="1682"/>
                    <a:pt x="1908" y="3207"/>
                    <a:pt x="2790" y="4783"/>
                  </a:cubicBezTo>
                  <a:cubicBezTo>
                    <a:pt x="3680" y="6373"/>
                    <a:pt x="4527" y="7984"/>
                    <a:pt x="5310" y="9629"/>
                  </a:cubicBezTo>
                  <a:cubicBezTo>
                    <a:pt x="5529" y="10082"/>
                    <a:pt x="5741" y="10542"/>
                    <a:pt x="5951" y="11001"/>
                  </a:cubicBezTo>
                  <a:cubicBezTo>
                    <a:pt x="6163" y="11469"/>
                    <a:pt x="6330" y="11980"/>
                    <a:pt x="6588" y="12425"/>
                  </a:cubicBezTo>
                  <a:cubicBezTo>
                    <a:pt x="6625" y="12490"/>
                    <a:pt x="6686" y="12518"/>
                    <a:pt x="6748" y="12518"/>
                  </a:cubicBezTo>
                  <a:cubicBezTo>
                    <a:pt x="6866" y="12518"/>
                    <a:pt x="6985" y="12415"/>
                    <a:pt x="6944" y="12276"/>
                  </a:cubicBezTo>
                  <a:cubicBezTo>
                    <a:pt x="6818" y="11860"/>
                    <a:pt x="6597" y="11460"/>
                    <a:pt x="6416" y="11067"/>
                  </a:cubicBezTo>
                  <a:cubicBezTo>
                    <a:pt x="6226" y="10651"/>
                    <a:pt x="6034" y="10237"/>
                    <a:pt x="5841" y="9827"/>
                  </a:cubicBezTo>
                  <a:cubicBezTo>
                    <a:pt x="5451" y="9006"/>
                    <a:pt x="5043" y="8190"/>
                    <a:pt x="4624" y="7381"/>
                  </a:cubicBezTo>
                  <a:cubicBezTo>
                    <a:pt x="3786" y="5765"/>
                    <a:pt x="2884" y="4180"/>
                    <a:pt x="1923" y="2632"/>
                  </a:cubicBezTo>
                  <a:cubicBezTo>
                    <a:pt x="1371" y="1748"/>
                    <a:pt x="809" y="870"/>
                    <a:pt x="180" y="37"/>
                  </a:cubicBezTo>
                  <a:cubicBezTo>
                    <a:pt x="161" y="11"/>
                    <a:pt x="136"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5"/>
            <p:cNvSpPr/>
            <p:nvPr/>
          </p:nvSpPr>
          <p:spPr>
            <a:xfrm>
              <a:off x="4326635" y="1554697"/>
              <a:ext cx="52404" cy="94738"/>
            </a:xfrm>
            <a:custGeom>
              <a:avLst/>
              <a:gdLst/>
              <a:ahLst/>
              <a:cxnLst/>
              <a:rect l="l" t="t" r="r" b="b"/>
              <a:pathLst>
                <a:path w="3539" h="6398" extrusionOk="0">
                  <a:moveTo>
                    <a:pt x="91" y="0"/>
                  </a:moveTo>
                  <a:cubicBezTo>
                    <a:pt x="45" y="0"/>
                    <a:pt x="0" y="48"/>
                    <a:pt x="30" y="100"/>
                  </a:cubicBezTo>
                  <a:lnTo>
                    <a:pt x="27" y="100"/>
                  </a:lnTo>
                  <a:cubicBezTo>
                    <a:pt x="656" y="1122"/>
                    <a:pt x="1262" y="2162"/>
                    <a:pt x="1822" y="3221"/>
                  </a:cubicBezTo>
                  <a:cubicBezTo>
                    <a:pt x="2100" y="3746"/>
                    <a:pt x="2367" y="4275"/>
                    <a:pt x="2625" y="4809"/>
                  </a:cubicBezTo>
                  <a:cubicBezTo>
                    <a:pt x="2752" y="5076"/>
                    <a:pt x="2878" y="5343"/>
                    <a:pt x="3001" y="5612"/>
                  </a:cubicBezTo>
                  <a:cubicBezTo>
                    <a:pt x="3113" y="5854"/>
                    <a:pt x="3200" y="6187"/>
                    <a:pt x="3395" y="6373"/>
                  </a:cubicBezTo>
                  <a:cubicBezTo>
                    <a:pt x="3412" y="6390"/>
                    <a:pt x="3433" y="6397"/>
                    <a:pt x="3453" y="6397"/>
                  </a:cubicBezTo>
                  <a:cubicBezTo>
                    <a:pt x="3496" y="6397"/>
                    <a:pt x="3536" y="6364"/>
                    <a:pt x="3538" y="6313"/>
                  </a:cubicBezTo>
                  <a:cubicBezTo>
                    <a:pt x="3530" y="6072"/>
                    <a:pt x="3378" y="5839"/>
                    <a:pt x="3274" y="5624"/>
                  </a:cubicBezTo>
                  <a:cubicBezTo>
                    <a:pt x="3142" y="5340"/>
                    <a:pt x="3004" y="5058"/>
                    <a:pt x="2867" y="4780"/>
                  </a:cubicBezTo>
                  <a:cubicBezTo>
                    <a:pt x="2597" y="4234"/>
                    <a:pt x="2315" y="3695"/>
                    <a:pt x="2025" y="3161"/>
                  </a:cubicBezTo>
                  <a:cubicBezTo>
                    <a:pt x="1443" y="2090"/>
                    <a:pt x="820" y="1045"/>
                    <a:pt x="145" y="31"/>
                  </a:cubicBezTo>
                  <a:cubicBezTo>
                    <a:pt x="131" y="10"/>
                    <a:pt x="11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5"/>
            <p:cNvSpPr/>
            <p:nvPr/>
          </p:nvSpPr>
          <p:spPr>
            <a:xfrm>
              <a:off x="4372300" y="1602124"/>
              <a:ext cx="23736" cy="44585"/>
            </a:xfrm>
            <a:custGeom>
              <a:avLst/>
              <a:gdLst/>
              <a:ahLst/>
              <a:cxnLst/>
              <a:rect l="l" t="t" r="r" b="b"/>
              <a:pathLst>
                <a:path w="1603" h="3011" extrusionOk="0">
                  <a:moveTo>
                    <a:pt x="114" y="1"/>
                  </a:moveTo>
                  <a:cubicBezTo>
                    <a:pt x="58" y="1"/>
                    <a:pt x="0" y="60"/>
                    <a:pt x="38" y="124"/>
                  </a:cubicBezTo>
                  <a:lnTo>
                    <a:pt x="35" y="124"/>
                  </a:lnTo>
                  <a:cubicBezTo>
                    <a:pt x="302" y="598"/>
                    <a:pt x="543" y="1083"/>
                    <a:pt x="759" y="1580"/>
                  </a:cubicBezTo>
                  <a:cubicBezTo>
                    <a:pt x="868" y="1829"/>
                    <a:pt x="968" y="2082"/>
                    <a:pt x="1069" y="2338"/>
                  </a:cubicBezTo>
                  <a:cubicBezTo>
                    <a:pt x="1115" y="2461"/>
                    <a:pt x="1163" y="2585"/>
                    <a:pt x="1215" y="2708"/>
                  </a:cubicBezTo>
                  <a:cubicBezTo>
                    <a:pt x="1261" y="2814"/>
                    <a:pt x="1296" y="2946"/>
                    <a:pt x="1410" y="2998"/>
                  </a:cubicBezTo>
                  <a:cubicBezTo>
                    <a:pt x="1426" y="3007"/>
                    <a:pt x="1442" y="3011"/>
                    <a:pt x="1458" y="3011"/>
                  </a:cubicBezTo>
                  <a:cubicBezTo>
                    <a:pt x="1500" y="3011"/>
                    <a:pt x="1539" y="2984"/>
                    <a:pt x="1554" y="2940"/>
                  </a:cubicBezTo>
                  <a:cubicBezTo>
                    <a:pt x="1603" y="2823"/>
                    <a:pt x="1534" y="2688"/>
                    <a:pt x="1491" y="2576"/>
                  </a:cubicBezTo>
                  <a:cubicBezTo>
                    <a:pt x="1439" y="2450"/>
                    <a:pt x="1385" y="2323"/>
                    <a:pt x="1327" y="2197"/>
                  </a:cubicBezTo>
                  <a:cubicBezTo>
                    <a:pt x="1218" y="1956"/>
                    <a:pt x="1100" y="1717"/>
                    <a:pt x="980" y="1482"/>
                  </a:cubicBezTo>
                  <a:cubicBezTo>
                    <a:pt x="730" y="994"/>
                    <a:pt x="460" y="512"/>
                    <a:pt x="182" y="41"/>
                  </a:cubicBezTo>
                  <a:cubicBezTo>
                    <a:pt x="165" y="13"/>
                    <a:pt x="140"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5"/>
            <p:cNvSpPr/>
            <p:nvPr/>
          </p:nvSpPr>
          <p:spPr>
            <a:xfrm>
              <a:off x="4394866" y="1617241"/>
              <a:ext cx="13889" cy="22567"/>
            </a:xfrm>
            <a:custGeom>
              <a:avLst/>
              <a:gdLst/>
              <a:ahLst/>
              <a:cxnLst/>
              <a:rect l="l" t="t" r="r" b="b"/>
              <a:pathLst>
                <a:path w="938" h="1524" extrusionOk="0">
                  <a:moveTo>
                    <a:pt x="160" y="0"/>
                  </a:moveTo>
                  <a:cubicBezTo>
                    <a:pt x="81" y="0"/>
                    <a:pt x="0" y="87"/>
                    <a:pt x="50" y="180"/>
                  </a:cubicBezTo>
                  <a:lnTo>
                    <a:pt x="47" y="180"/>
                  </a:lnTo>
                  <a:cubicBezTo>
                    <a:pt x="168" y="412"/>
                    <a:pt x="285" y="648"/>
                    <a:pt x="403" y="883"/>
                  </a:cubicBezTo>
                  <a:cubicBezTo>
                    <a:pt x="458" y="998"/>
                    <a:pt x="509" y="1119"/>
                    <a:pt x="572" y="1228"/>
                  </a:cubicBezTo>
                  <a:cubicBezTo>
                    <a:pt x="610" y="1282"/>
                    <a:pt x="647" y="1334"/>
                    <a:pt x="693" y="1380"/>
                  </a:cubicBezTo>
                  <a:cubicBezTo>
                    <a:pt x="733" y="1431"/>
                    <a:pt x="782" y="1477"/>
                    <a:pt x="837" y="1515"/>
                  </a:cubicBezTo>
                  <a:cubicBezTo>
                    <a:pt x="847" y="1521"/>
                    <a:pt x="859" y="1524"/>
                    <a:pt x="870" y="1524"/>
                  </a:cubicBezTo>
                  <a:cubicBezTo>
                    <a:pt x="904" y="1524"/>
                    <a:pt x="937" y="1496"/>
                    <a:pt x="937" y="1457"/>
                  </a:cubicBezTo>
                  <a:cubicBezTo>
                    <a:pt x="934" y="1391"/>
                    <a:pt x="923" y="1322"/>
                    <a:pt x="903" y="1259"/>
                  </a:cubicBezTo>
                  <a:cubicBezTo>
                    <a:pt x="885" y="1196"/>
                    <a:pt x="865" y="1136"/>
                    <a:pt x="837" y="1075"/>
                  </a:cubicBezTo>
                  <a:cubicBezTo>
                    <a:pt x="779" y="961"/>
                    <a:pt x="707" y="852"/>
                    <a:pt x="644" y="742"/>
                  </a:cubicBezTo>
                  <a:cubicBezTo>
                    <a:pt x="509" y="516"/>
                    <a:pt x="383" y="289"/>
                    <a:pt x="254" y="59"/>
                  </a:cubicBezTo>
                  <a:cubicBezTo>
                    <a:pt x="231" y="17"/>
                    <a:pt x="196"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5"/>
            <p:cNvSpPr/>
            <p:nvPr/>
          </p:nvSpPr>
          <p:spPr>
            <a:xfrm>
              <a:off x="4439745" y="1664934"/>
              <a:ext cx="172700" cy="132290"/>
            </a:xfrm>
            <a:custGeom>
              <a:avLst/>
              <a:gdLst/>
              <a:ahLst/>
              <a:cxnLst/>
              <a:rect l="l" t="t" r="r" b="b"/>
              <a:pathLst>
                <a:path w="11663" h="8934" extrusionOk="0">
                  <a:moveTo>
                    <a:pt x="11530" y="1"/>
                  </a:moveTo>
                  <a:cubicBezTo>
                    <a:pt x="11517" y="1"/>
                    <a:pt x="11504" y="4"/>
                    <a:pt x="11491" y="10"/>
                  </a:cubicBezTo>
                  <a:cubicBezTo>
                    <a:pt x="10661" y="438"/>
                    <a:pt x="9912" y="1035"/>
                    <a:pt x="9154" y="1575"/>
                  </a:cubicBezTo>
                  <a:cubicBezTo>
                    <a:pt x="8391" y="2123"/>
                    <a:pt x="7633" y="2678"/>
                    <a:pt x="6880" y="3240"/>
                  </a:cubicBezTo>
                  <a:cubicBezTo>
                    <a:pt x="5382" y="4366"/>
                    <a:pt x="3912" y="5523"/>
                    <a:pt x="2468" y="6717"/>
                  </a:cubicBezTo>
                  <a:cubicBezTo>
                    <a:pt x="1644" y="7397"/>
                    <a:pt x="826" y="8089"/>
                    <a:pt x="51" y="8824"/>
                  </a:cubicBezTo>
                  <a:cubicBezTo>
                    <a:pt x="1" y="8872"/>
                    <a:pt x="47" y="8934"/>
                    <a:pt x="102" y="8934"/>
                  </a:cubicBezTo>
                  <a:cubicBezTo>
                    <a:pt x="116" y="8934"/>
                    <a:pt x="131" y="8929"/>
                    <a:pt x="145" y="8919"/>
                  </a:cubicBezTo>
                  <a:lnTo>
                    <a:pt x="143" y="8919"/>
                  </a:lnTo>
                  <a:cubicBezTo>
                    <a:pt x="1627" y="7762"/>
                    <a:pt x="3059" y="6545"/>
                    <a:pt x="4544" y="5388"/>
                  </a:cubicBezTo>
                  <a:cubicBezTo>
                    <a:pt x="6025" y="4231"/>
                    <a:pt x="7526" y="3094"/>
                    <a:pt x="9057" y="1994"/>
                  </a:cubicBezTo>
                  <a:cubicBezTo>
                    <a:pt x="9904" y="1389"/>
                    <a:pt x="10816" y="837"/>
                    <a:pt x="11597" y="148"/>
                  </a:cubicBezTo>
                  <a:cubicBezTo>
                    <a:pt x="11663" y="90"/>
                    <a:pt x="11601" y="1"/>
                    <a:pt x="11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5"/>
            <p:cNvSpPr/>
            <p:nvPr/>
          </p:nvSpPr>
          <p:spPr>
            <a:xfrm>
              <a:off x="4517600" y="1662935"/>
              <a:ext cx="68129" cy="48731"/>
            </a:xfrm>
            <a:custGeom>
              <a:avLst/>
              <a:gdLst/>
              <a:ahLst/>
              <a:cxnLst/>
              <a:rect l="l" t="t" r="r" b="b"/>
              <a:pathLst>
                <a:path w="4601" h="3291" extrusionOk="0">
                  <a:moveTo>
                    <a:pt x="4478" y="0"/>
                  </a:moveTo>
                  <a:cubicBezTo>
                    <a:pt x="4466" y="0"/>
                    <a:pt x="4453" y="2"/>
                    <a:pt x="4439" y="8"/>
                  </a:cubicBezTo>
                  <a:cubicBezTo>
                    <a:pt x="4244" y="79"/>
                    <a:pt x="4080" y="214"/>
                    <a:pt x="3911" y="335"/>
                  </a:cubicBezTo>
                  <a:cubicBezTo>
                    <a:pt x="3724" y="467"/>
                    <a:pt x="3540" y="596"/>
                    <a:pt x="3354" y="728"/>
                  </a:cubicBezTo>
                  <a:cubicBezTo>
                    <a:pt x="2995" y="987"/>
                    <a:pt x="2639" y="1242"/>
                    <a:pt x="2283" y="1501"/>
                  </a:cubicBezTo>
                  <a:lnTo>
                    <a:pt x="101" y="3068"/>
                  </a:lnTo>
                  <a:cubicBezTo>
                    <a:pt x="1" y="3140"/>
                    <a:pt x="63" y="3290"/>
                    <a:pt x="157" y="3290"/>
                  </a:cubicBezTo>
                  <a:cubicBezTo>
                    <a:pt x="177" y="3290"/>
                    <a:pt x="198" y="3284"/>
                    <a:pt x="219" y="3269"/>
                  </a:cubicBezTo>
                  <a:lnTo>
                    <a:pt x="219" y="3272"/>
                  </a:lnTo>
                  <a:lnTo>
                    <a:pt x="2418" y="1730"/>
                  </a:lnTo>
                  <a:cubicBezTo>
                    <a:pt x="2777" y="1480"/>
                    <a:pt x="3138" y="1228"/>
                    <a:pt x="3497" y="975"/>
                  </a:cubicBezTo>
                  <a:cubicBezTo>
                    <a:pt x="3684" y="843"/>
                    <a:pt x="3870" y="711"/>
                    <a:pt x="4054" y="579"/>
                  </a:cubicBezTo>
                  <a:cubicBezTo>
                    <a:pt x="4221" y="461"/>
                    <a:pt x="4416" y="346"/>
                    <a:pt x="4548" y="189"/>
                  </a:cubicBezTo>
                  <a:cubicBezTo>
                    <a:pt x="4601" y="123"/>
                    <a:pt x="4565" y="0"/>
                    <a:pt x="4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5"/>
            <p:cNvSpPr/>
            <p:nvPr/>
          </p:nvSpPr>
          <p:spPr>
            <a:xfrm>
              <a:off x="4561917" y="1646588"/>
              <a:ext cx="32547" cy="19398"/>
            </a:xfrm>
            <a:custGeom>
              <a:avLst/>
              <a:gdLst/>
              <a:ahLst/>
              <a:cxnLst/>
              <a:rect l="l" t="t" r="r" b="b"/>
              <a:pathLst>
                <a:path w="2198" h="1310" extrusionOk="0">
                  <a:moveTo>
                    <a:pt x="2092" y="1"/>
                  </a:moveTo>
                  <a:cubicBezTo>
                    <a:pt x="2000" y="1"/>
                    <a:pt x="1917" y="52"/>
                    <a:pt x="1831" y="84"/>
                  </a:cubicBezTo>
                  <a:cubicBezTo>
                    <a:pt x="1750" y="107"/>
                    <a:pt x="1670" y="141"/>
                    <a:pt x="1592" y="182"/>
                  </a:cubicBezTo>
                  <a:cubicBezTo>
                    <a:pt x="1431" y="273"/>
                    <a:pt x="1271" y="365"/>
                    <a:pt x="1113" y="457"/>
                  </a:cubicBezTo>
                  <a:lnTo>
                    <a:pt x="151" y="1008"/>
                  </a:lnTo>
                  <a:cubicBezTo>
                    <a:pt x="0" y="1096"/>
                    <a:pt x="93" y="1309"/>
                    <a:pt x="235" y="1309"/>
                  </a:cubicBezTo>
                  <a:cubicBezTo>
                    <a:pt x="260" y="1309"/>
                    <a:pt x="287" y="1303"/>
                    <a:pt x="315" y="1287"/>
                  </a:cubicBezTo>
                  <a:lnTo>
                    <a:pt x="315" y="1287"/>
                  </a:lnTo>
                  <a:lnTo>
                    <a:pt x="312" y="1290"/>
                  </a:lnTo>
                  <a:lnTo>
                    <a:pt x="1276" y="741"/>
                  </a:lnTo>
                  <a:cubicBezTo>
                    <a:pt x="1437" y="649"/>
                    <a:pt x="1598" y="563"/>
                    <a:pt x="1759" y="469"/>
                  </a:cubicBezTo>
                  <a:cubicBezTo>
                    <a:pt x="1831" y="423"/>
                    <a:pt x="1899" y="371"/>
                    <a:pt x="1963" y="314"/>
                  </a:cubicBezTo>
                  <a:cubicBezTo>
                    <a:pt x="2032" y="253"/>
                    <a:pt x="2120" y="210"/>
                    <a:pt x="2164" y="130"/>
                  </a:cubicBezTo>
                  <a:cubicBezTo>
                    <a:pt x="2198" y="75"/>
                    <a:pt x="2158" y="4"/>
                    <a:pt x="2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5"/>
            <p:cNvSpPr/>
            <p:nvPr/>
          </p:nvSpPr>
          <p:spPr>
            <a:xfrm>
              <a:off x="5388230" y="1473141"/>
              <a:ext cx="37167" cy="17591"/>
            </a:xfrm>
            <a:custGeom>
              <a:avLst/>
              <a:gdLst/>
              <a:ahLst/>
              <a:cxnLst/>
              <a:rect l="l" t="t" r="r" b="b"/>
              <a:pathLst>
                <a:path w="2510" h="1188" extrusionOk="0">
                  <a:moveTo>
                    <a:pt x="2168" y="0"/>
                  </a:moveTo>
                  <a:cubicBezTo>
                    <a:pt x="2099" y="0"/>
                    <a:pt x="2028" y="13"/>
                    <a:pt x="1952" y="24"/>
                  </a:cubicBezTo>
                  <a:cubicBezTo>
                    <a:pt x="1846" y="42"/>
                    <a:pt x="1740" y="62"/>
                    <a:pt x="1634" y="88"/>
                  </a:cubicBezTo>
                  <a:cubicBezTo>
                    <a:pt x="1413" y="142"/>
                    <a:pt x="1197" y="214"/>
                    <a:pt x="988" y="303"/>
                  </a:cubicBezTo>
                  <a:cubicBezTo>
                    <a:pt x="615" y="461"/>
                    <a:pt x="106" y="685"/>
                    <a:pt x="9" y="1118"/>
                  </a:cubicBezTo>
                  <a:cubicBezTo>
                    <a:pt x="0" y="1153"/>
                    <a:pt x="26" y="1187"/>
                    <a:pt x="60" y="1187"/>
                  </a:cubicBezTo>
                  <a:lnTo>
                    <a:pt x="63" y="1187"/>
                  </a:lnTo>
                  <a:cubicBezTo>
                    <a:pt x="457" y="1170"/>
                    <a:pt x="787" y="886"/>
                    <a:pt x="1140" y="739"/>
                  </a:cubicBezTo>
                  <a:cubicBezTo>
                    <a:pt x="1324" y="665"/>
                    <a:pt x="1513" y="604"/>
                    <a:pt x="1708" y="558"/>
                  </a:cubicBezTo>
                  <a:cubicBezTo>
                    <a:pt x="1806" y="535"/>
                    <a:pt x="1906" y="515"/>
                    <a:pt x="2010" y="498"/>
                  </a:cubicBezTo>
                  <a:cubicBezTo>
                    <a:pt x="2119" y="481"/>
                    <a:pt x="2251" y="492"/>
                    <a:pt x="2343" y="423"/>
                  </a:cubicBezTo>
                  <a:cubicBezTo>
                    <a:pt x="2466" y="332"/>
                    <a:pt x="2509" y="122"/>
                    <a:pt x="2343" y="39"/>
                  </a:cubicBezTo>
                  <a:cubicBezTo>
                    <a:pt x="2284" y="10"/>
                    <a:pt x="2226" y="0"/>
                    <a:pt x="21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 name="Google Shape;754;p25"/>
            <p:cNvGrpSpPr/>
            <p:nvPr/>
          </p:nvGrpSpPr>
          <p:grpSpPr>
            <a:xfrm>
              <a:off x="5262224" y="1235536"/>
              <a:ext cx="490847" cy="416154"/>
              <a:chOff x="5262224" y="1235536"/>
              <a:chExt cx="490847" cy="416154"/>
            </a:xfrm>
          </p:grpSpPr>
          <p:sp>
            <p:nvSpPr>
              <p:cNvPr id="755" name="Google Shape;755;p25"/>
              <p:cNvSpPr/>
              <p:nvPr/>
            </p:nvSpPr>
            <p:spPr>
              <a:xfrm>
                <a:off x="5313692" y="1464953"/>
                <a:ext cx="95834" cy="186737"/>
              </a:xfrm>
              <a:custGeom>
                <a:avLst/>
                <a:gdLst/>
                <a:ahLst/>
                <a:cxnLst/>
                <a:rect l="l" t="t" r="r" b="b"/>
                <a:pathLst>
                  <a:path w="6472" h="12611" extrusionOk="0">
                    <a:moveTo>
                      <a:pt x="6134" y="1"/>
                    </a:moveTo>
                    <a:cubicBezTo>
                      <a:pt x="6078" y="1"/>
                      <a:pt x="6021" y="26"/>
                      <a:pt x="5973" y="86"/>
                    </a:cubicBezTo>
                    <a:cubicBezTo>
                      <a:pt x="3714" y="2917"/>
                      <a:pt x="1914" y="6147"/>
                      <a:pt x="748" y="9578"/>
                    </a:cubicBezTo>
                    <a:cubicBezTo>
                      <a:pt x="426" y="10531"/>
                      <a:pt x="139" y="11498"/>
                      <a:pt x="10" y="12500"/>
                    </a:cubicBezTo>
                    <a:cubicBezTo>
                      <a:pt x="1" y="12574"/>
                      <a:pt x="55" y="12610"/>
                      <a:pt x="115" y="12610"/>
                    </a:cubicBezTo>
                    <a:cubicBezTo>
                      <a:pt x="166" y="12610"/>
                      <a:pt x="220" y="12584"/>
                      <a:pt x="240" y="12532"/>
                    </a:cubicBezTo>
                    <a:cubicBezTo>
                      <a:pt x="866" y="10870"/>
                      <a:pt x="1348" y="9164"/>
                      <a:pt x="2060" y="7534"/>
                    </a:cubicBezTo>
                    <a:cubicBezTo>
                      <a:pt x="2769" y="5917"/>
                      <a:pt x="3607" y="4361"/>
                      <a:pt x="4569" y="2883"/>
                    </a:cubicBezTo>
                    <a:cubicBezTo>
                      <a:pt x="5117" y="2042"/>
                      <a:pt x="5703" y="1226"/>
                      <a:pt x="6323" y="437"/>
                    </a:cubicBezTo>
                    <a:cubicBezTo>
                      <a:pt x="6471" y="249"/>
                      <a:pt x="6309" y="1"/>
                      <a:pt x="6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5"/>
              <p:cNvSpPr/>
              <p:nvPr/>
            </p:nvSpPr>
            <p:spPr>
              <a:xfrm>
                <a:off x="5424966" y="1293831"/>
                <a:ext cx="328105" cy="147868"/>
              </a:xfrm>
              <a:custGeom>
                <a:avLst/>
                <a:gdLst/>
                <a:ahLst/>
                <a:cxnLst/>
                <a:rect l="l" t="t" r="r" b="b"/>
                <a:pathLst>
                  <a:path w="22158" h="9986" extrusionOk="0">
                    <a:moveTo>
                      <a:pt x="21838" y="1"/>
                    </a:moveTo>
                    <a:cubicBezTo>
                      <a:pt x="21830" y="1"/>
                      <a:pt x="21821" y="1"/>
                      <a:pt x="21813" y="2"/>
                    </a:cubicBezTo>
                    <a:cubicBezTo>
                      <a:pt x="21038" y="74"/>
                      <a:pt x="20265" y="243"/>
                      <a:pt x="19504" y="398"/>
                    </a:cubicBezTo>
                    <a:cubicBezTo>
                      <a:pt x="18744" y="556"/>
                      <a:pt x="17997" y="728"/>
                      <a:pt x="17248" y="921"/>
                    </a:cubicBezTo>
                    <a:cubicBezTo>
                      <a:pt x="12700" y="2101"/>
                      <a:pt x="8360" y="3969"/>
                      <a:pt x="4378" y="6461"/>
                    </a:cubicBezTo>
                    <a:cubicBezTo>
                      <a:pt x="3637" y="6927"/>
                      <a:pt x="2908" y="7415"/>
                      <a:pt x="2196" y="7926"/>
                    </a:cubicBezTo>
                    <a:cubicBezTo>
                      <a:pt x="1490" y="8431"/>
                      <a:pt x="694" y="8928"/>
                      <a:pt x="135" y="9599"/>
                    </a:cubicBezTo>
                    <a:cubicBezTo>
                      <a:pt x="1" y="9759"/>
                      <a:pt x="116" y="9985"/>
                      <a:pt x="295" y="9985"/>
                    </a:cubicBezTo>
                    <a:cubicBezTo>
                      <a:pt x="331" y="9985"/>
                      <a:pt x="370" y="9976"/>
                      <a:pt x="410" y="9955"/>
                    </a:cubicBezTo>
                    <a:cubicBezTo>
                      <a:pt x="1091" y="9602"/>
                      <a:pt x="1676" y="9068"/>
                      <a:pt x="2293" y="8620"/>
                    </a:cubicBezTo>
                    <a:cubicBezTo>
                      <a:pt x="2919" y="8167"/>
                      <a:pt x="3557" y="7730"/>
                      <a:pt x="4203" y="7308"/>
                    </a:cubicBezTo>
                    <a:cubicBezTo>
                      <a:pt x="8087" y="4785"/>
                      <a:pt x="12333" y="2867"/>
                      <a:pt x="16794" y="1621"/>
                    </a:cubicBezTo>
                    <a:cubicBezTo>
                      <a:pt x="17624" y="1391"/>
                      <a:pt x="18459" y="1185"/>
                      <a:pt x="19301" y="1004"/>
                    </a:cubicBezTo>
                    <a:cubicBezTo>
                      <a:pt x="20159" y="820"/>
                      <a:pt x="21029" y="700"/>
                      <a:pt x="21882" y="516"/>
                    </a:cubicBezTo>
                    <a:cubicBezTo>
                      <a:pt x="22158" y="454"/>
                      <a:pt x="22111" y="1"/>
                      <a:pt x="21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5"/>
              <p:cNvSpPr/>
              <p:nvPr/>
            </p:nvSpPr>
            <p:spPr>
              <a:xfrm>
                <a:off x="5262224" y="1480160"/>
                <a:ext cx="77858" cy="106096"/>
              </a:xfrm>
              <a:custGeom>
                <a:avLst/>
                <a:gdLst/>
                <a:ahLst/>
                <a:cxnLst/>
                <a:rect l="l" t="t" r="r" b="b"/>
                <a:pathLst>
                  <a:path w="5258" h="7165" extrusionOk="0">
                    <a:moveTo>
                      <a:pt x="306" y="0"/>
                    </a:moveTo>
                    <a:cubicBezTo>
                      <a:pt x="258" y="0"/>
                      <a:pt x="211" y="15"/>
                      <a:pt x="150" y="41"/>
                    </a:cubicBezTo>
                    <a:cubicBezTo>
                      <a:pt x="55" y="84"/>
                      <a:pt x="1" y="205"/>
                      <a:pt x="1" y="303"/>
                    </a:cubicBezTo>
                    <a:cubicBezTo>
                      <a:pt x="9" y="1910"/>
                      <a:pt x="589" y="3458"/>
                      <a:pt x="1588" y="4712"/>
                    </a:cubicBezTo>
                    <a:cubicBezTo>
                      <a:pt x="2059" y="5307"/>
                      <a:pt x="2619" y="5829"/>
                      <a:pt x="3222" y="6291"/>
                    </a:cubicBezTo>
                    <a:cubicBezTo>
                      <a:pt x="3521" y="6518"/>
                      <a:pt x="3836" y="6728"/>
                      <a:pt x="4161" y="6917"/>
                    </a:cubicBezTo>
                    <a:cubicBezTo>
                      <a:pt x="4386" y="7048"/>
                      <a:pt x="4607" y="7165"/>
                      <a:pt x="4839" y="7165"/>
                    </a:cubicBezTo>
                    <a:cubicBezTo>
                      <a:pt x="4948" y="7165"/>
                      <a:pt x="5059" y="7139"/>
                      <a:pt x="5174" y="7078"/>
                    </a:cubicBezTo>
                    <a:cubicBezTo>
                      <a:pt x="5257" y="7032"/>
                      <a:pt x="5246" y="6883"/>
                      <a:pt x="5145" y="6865"/>
                    </a:cubicBezTo>
                    <a:lnTo>
                      <a:pt x="5145" y="6868"/>
                    </a:lnTo>
                    <a:cubicBezTo>
                      <a:pt x="4801" y="6808"/>
                      <a:pt x="4468" y="6555"/>
                      <a:pt x="4181" y="6369"/>
                    </a:cubicBezTo>
                    <a:cubicBezTo>
                      <a:pt x="3894" y="6182"/>
                      <a:pt x="3615" y="5984"/>
                      <a:pt x="3348" y="5769"/>
                    </a:cubicBezTo>
                    <a:cubicBezTo>
                      <a:pt x="2811" y="5341"/>
                      <a:pt x="2335" y="4841"/>
                      <a:pt x="1930" y="4284"/>
                    </a:cubicBezTo>
                    <a:cubicBezTo>
                      <a:pt x="1092" y="3127"/>
                      <a:pt x="572" y="1744"/>
                      <a:pt x="604" y="303"/>
                    </a:cubicBezTo>
                    <a:cubicBezTo>
                      <a:pt x="604" y="193"/>
                      <a:pt x="546" y="96"/>
                      <a:pt x="454" y="41"/>
                    </a:cubicBezTo>
                    <a:cubicBezTo>
                      <a:pt x="397" y="13"/>
                      <a:pt x="351"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5"/>
              <p:cNvSpPr/>
              <p:nvPr/>
            </p:nvSpPr>
            <p:spPr>
              <a:xfrm>
                <a:off x="5326767" y="1455255"/>
                <a:ext cx="26106" cy="130380"/>
              </a:xfrm>
              <a:custGeom>
                <a:avLst/>
                <a:gdLst/>
                <a:ahLst/>
                <a:cxnLst/>
                <a:rect l="l" t="t" r="r" b="b"/>
                <a:pathLst>
                  <a:path w="1763" h="8805" extrusionOk="0">
                    <a:moveTo>
                      <a:pt x="428" y="1"/>
                    </a:moveTo>
                    <a:cubicBezTo>
                      <a:pt x="216" y="1"/>
                      <a:pt x="0" y="224"/>
                      <a:pt x="143" y="463"/>
                    </a:cubicBezTo>
                    <a:cubicBezTo>
                      <a:pt x="855" y="1654"/>
                      <a:pt x="1160" y="3032"/>
                      <a:pt x="1160" y="4413"/>
                    </a:cubicBezTo>
                    <a:cubicBezTo>
                      <a:pt x="1154" y="5151"/>
                      <a:pt x="1079" y="5886"/>
                      <a:pt x="936" y="6610"/>
                    </a:cubicBezTo>
                    <a:cubicBezTo>
                      <a:pt x="867" y="6968"/>
                      <a:pt x="784" y="7327"/>
                      <a:pt x="695" y="7680"/>
                    </a:cubicBezTo>
                    <a:cubicBezTo>
                      <a:pt x="611" y="8005"/>
                      <a:pt x="448" y="8404"/>
                      <a:pt x="577" y="8734"/>
                    </a:cubicBezTo>
                    <a:cubicBezTo>
                      <a:pt x="589" y="8777"/>
                      <a:pt x="630" y="8804"/>
                      <a:pt x="672" y="8804"/>
                    </a:cubicBezTo>
                    <a:cubicBezTo>
                      <a:pt x="688" y="8804"/>
                      <a:pt x="705" y="8800"/>
                      <a:pt x="720" y="8791"/>
                    </a:cubicBezTo>
                    <a:lnTo>
                      <a:pt x="718" y="8789"/>
                    </a:lnTo>
                    <a:cubicBezTo>
                      <a:pt x="1010" y="8611"/>
                      <a:pt x="1108" y="8232"/>
                      <a:pt x="1203" y="7922"/>
                    </a:cubicBezTo>
                    <a:cubicBezTo>
                      <a:pt x="1323" y="7540"/>
                      <a:pt x="1424" y="7155"/>
                      <a:pt x="1504" y="6765"/>
                    </a:cubicBezTo>
                    <a:cubicBezTo>
                      <a:pt x="1674" y="5978"/>
                      <a:pt x="1763" y="5174"/>
                      <a:pt x="1763" y="4370"/>
                    </a:cubicBezTo>
                    <a:cubicBezTo>
                      <a:pt x="1757" y="2900"/>
                      <a:pt x="1418" y="1428"/>
                      <a:pt x="677" y="150"/>
                    </a:cubicBezTo>
                    <a:cubicBezTo>
                      <a:pt x="616" y="44"/>
                      <a:pt x="522"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5"/>
              <p:cNvSpPr/>
              <p:nvPr/>
            </p:nvSpPr>
            <p:spPr>
              <a:xfrm>
                <a:off x="5333578" y="1541430"/>
                <a:ext cx="188455" cy="42912"/>
              </a:xfrm>
              <a:custGeom>
                <a:avLst/>
                <a:gdLst/>
                <a:ahLst/>
                <a:cxnLst/>
                <a:rect l="l" t="t" r="r" b="b"/>
                <a:pathLst>
                  <a:path w="12727" h="2898" extrusionOk="0">
                    <a:moveTo>
                      <a:pt x="6878" y="0"/>
                    </a:moveTo>
                    <a:cubicBezTo>
                      <a:pt x="5315" y="0"/>
                      <a:pt x="3766" y="244"/>
                      <a:pt x="2330" y="907"/>
                    </a:cubicBezTo>
                    <a:cubicBezTo>
                      <a:pt x="1460" y="1312"/>
                      <a:pt x="611" y="1860"/>
                      <a:pt x="68" y="2659"/>
                    </a:cubicBezTo>
                    <a:cubicBezTo>
                      <a:pt x="1" y="2758"/>
                      <a:pt x="100" y="2897"/>
                      <a:pt x="206" y="2897"/>
                    </a:cubicBezTo>
                    <a:cubicBezTo>
                      <a:pt x="231" y="2897"/>
                      <a:pt x="257" y="2889"/>
                      <a:pt x="281" y="2871"/>
                    </a:cubicBezTo>
                    <a:lnTo>
                      <a:pt x="278" y="2871"/>
                    </a:lnTo>
                    <a:cubicBezTo>
                      <a:pt x="912" y="2386"/>
                      <a:pt x="1541" y="1883"/>
                      <a:pt x="2253" y="1507"/>
                    </a:cubicBezTo>
                    <a:cubicBezTo>
                      <a:pt x="2982" y="1131"/>
                      <a:pt x="3760" y="858"/>
                      <a:pt x="4567" y="701"/>
                    </a:cubicBezTo>
                    <a:cubicBezTo>
                      <a:pt x="5303" y="550"/>
                      <a:pt x="6076" y="475"/>
                      <a:pt x="6850" y="475"/>
                    </a:cubicBezTo>
                    <a:cubicBezTo>
                      <a:pt x="7780" y="475"/>
                      <a:pt x="8713" y="583"/>
                      <a:pt x="9591" y="801"/>
                    </a:cubicBezTo>
                    <a:cubicBezTo>
                      <a:pt x="10033" y="913"/>
                      <a:pt x="10466" y="1065"/>
                      <a:pt x="10883" y="1252"/>
                    </a:cubicBezTo>
                    <a:cubicBezTo>
                      <a:pt x="11336" y="1456"/>
                      <a:pt x="11747" y="1725"/>
                      <a:pt x="12186" y="1952"/>
                    </a:cubicBezTo>
                    <a:cubicBezTo>
                      <a:pt x="12238" y="1979"/>
                      <a:pt x="12288" y="1990"/>
                      <a:pt x="12334" y="1990"/>
                    </a:cubicBezTo>
                    <a:cubicBezTo>
                      <a:pt x="12588" y="1990"/>
                      <a:pt x="12727" y="1637"/>
                      <a:pt x="12479" y="1450"/>
                    </a:cubicBezTo>
                    <a:cubicBezTo>
                      <a:pt x="11790" y="930"/>
                      <a:pt x="10871" y="603"/>
                      <a:pt x="10044" y="385"/>
                    </a:cubicBezTo>
                    <a:cubicBezTo>
                      <a:pt x="9203" y="167"/>
                      <a:pt x="8339" y="40"/>
                      <a:pt x="7469" y="12"/>
                    </a:cubicBezTo>
                    <a:cubicBezTo>
                      <a:pt x="7272" y="4"/>
                      <a:pt x="7075" y="0"/>
                      <a:pt x="6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5"/>
              <p:cNvSpPr/>
              <p:nvPr/>
            </p:nvSpPr>
            <p:spPr>
              <a:xfrm>
                <a:off x="5332216" y="1561879"/>
                <a:ext cx="191446" cy="46984"/>
              </a:xfrm>
              <a:custGeom>
                <a:avLst/>
                <a:gdLst/>
                <a:ahLst/>
                <a:cxnLst/>
                <a:rect l="l" t="t" r="r" b="b"/>
                <a:pathLst>
                  <a:path w="12929" h="3173" extrusionOk="0">
                    <a:moveTo>
                      <a:pt x="12406" y="1"/>
                    </a:moveTo>
                    <a:cubicBezTo>
                      <a:pt x="12332" y="1"/>
                      <a:pt x="12256" y="24"/>
                      <a:pt x="12186" y="80"/>
                    </a:cubicBezTo>
                    <a:cubicBezTo>
                      <a:pt x="10225" y="1647"/>
                      <a:pt x="7704" y="2450"/>
                      <a:pt x="5196" y="2450"/>
                    </a:cubicBezTo>
                    <a:cubicBezTo>
                      <a:pt x="4441" y="2450"/>
                      <a:pt x="3688" y="2377"/>
                      <a:pt x="2951" y="2231"/>
                    </a:cubicBezTo>
                    <a:cubicBezTo>
                      <a:pt x="2511" y="2142"/>
                      <a:pt x="2078" y="2027"/>
                      <a:pt x="1650" y="1886"/>
                    </a:cubicBezTo>
                    <a:cubicBezTo>
                      <a:pt x="1199" y="1737"/>
                      <a:pt x="749" y="1611"/>
                      <a:pt x="292" y="1484"/>
                    </a:cubicBezTo>
                    <a:cubicBezTo>
                      <a:pt x="272" y="1479"/>
                      <a:pt x="252" y="1476"/>
                      <a:pt x="234" y="1476"/>
                    </a:cubicBezTo>
                    <a:cubicBezTo>
                      <a:pt x="59" y="1476"/>
                      <a:pt x="0" y="1719"/>
                      <a:pt x="149" y="1829"/>
                    </a:cubicBezTo>
                    <a:cubicBezTo>
                      <a:pt x="321" y="1961"/>
                      <a:pt x="473" y="2090"/>
                      <a:pt x="668" y="2190"/>
                    </a:cubicBezTo>
                    <a:cubicBezTo>
                      <a:pt x="863" y="2294"/>
                      <a:pt x="1070" y="2391"/>
                      <a:pt x="1280" y="2475"/>
                    </a:cubicBezTo>
                    <a:cubicBezTo>
                      <a:pt x="1682" y="2641"/>
                      <a:pt x="2109" y="2756"/>
                      <a:pt x="2531" y="2859"/>
                    </a:cubicBezTo>
                    <a:cubicBezTo>
                      <a:pt x="3373" y="3060"/>
                      <a:pt x="4234" y="3164"/>
                      <a:pt x="5101" y="3172"/>
                    </a:cubicBezTo>
                    <a:cubicBezTo>
                      <a:pt x="5141" y="3173"/>
                      <a:pt x="5182" y="3173"/>
                      <a:pt x="5223" y="3173"/>
                    </a:cubicBezTo>
                    <a:cubicBezTo>
                      <a:pt x="6925" y="3173"/>
                      <a:pt x="8629" y="2820"/>
                      <a:pt x="10180" y="2113"/>
                    </a:cubicBezTo>
                    <a:cubicBezTo>
                      <a:pt x="11069" y="1705"/>
                      <a:pt x="11905" y="1183"/>
                      <a:pt x="12663" y="557"/>
                    </a:cubicBezTo>
                    <a:cubicBezTo>
                      <a:pt x="12928" y="339"/>
                      <a:pt x="12684" y="1"/>
                      <a:pt x="12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5"/>
              <p:cNvSpPr/>
              <p:nvPr/>
            </p:nvSpPr>
            <p:spPr>
              <a:xfrm>
                <a:off x="5385254" y="1464568"/>
                <a:ext cx="192794" cy="65730"/>
              </a:xfrm>
              <a:custGeom>
                <a:avLst/>
                <a:gdLst/>
                <a:ahLst/>
                <a:cxnLst/>
                <a:rect l="l" t="t" r="r" b="b"/>
                <a:pathLst>
                  <a:path w="13020" h="4439" extrusionOk="0">
                    <a:moveTo>
                      <a:pt x="6467" y="0"/>
                    </a:moveTo>
                    <a:cubicBezTo>
                      <a:pt x="6442" y="0"/>
                      <a:pt x="6416" y="0"/>
                      <a:pt x="6391" y="0"/>
                    </a:cubicBezTo>
                    <a:cubicBezTo>
                      <a:pt x="6353" y="1"/>
                      <a:pt x="6314" y="1"/>
                      <a:pt x="6276" y="1"/>
                    </a:cubicBezTo>
                    <a:cubicBezTo>
                      <a:pt x="6205" y="1"/>
                      <a:pt x="6133" y="0"/>
                      <a:pt x="6061" y="0"/>
                    </a:cubicBezTo>
                    <a:cubicBezTo>
                      <a:pt x="5473" y="0"/>
                      <a:pt x="4842" y="12"/>
                      <a:pt x="4309" y="224"/>
                    </a:cubicBezTo>
                    <a:cubicBezTo>
                      <a:pt x="4177" y="276"/>
                      <a:pt x="4134" y="506"/>
                      <a:pt x="4309" y="537"/>
                    </a:cubicBezTo>
                    <a:lnTo>
                      <a:pt x="4309" y="534"/>
                    </a:lnTo>
                    <a:cubicBezTo>
                      <a:pt x="4557" y="579"/>
                      <a:pt x="4811" y="592"/>
                      <a:pt x="5067" y="592"/>
                    </a:cubicBezTo>
                    <a:cubicBezTo>
                      <a:pt x="5463" y="592"/>
                      <a:pt x="5864" y="560"/>
                      <a:pt x="6257" y="560"/>
                    </a:cubicBezTo>
                    <a:cubicBezTo>
                      <a:pt x="6285" y="560"/>
                      <a:pt x="6314" y="560"/>
                      <a:pt x="6342" y="560"/>
                    </a:cubicBezTo>
                    <a:cubicBezTo>
                      <a:pt x="7040" y="572"/>
                      <a:pt x="7734" y="621"/>
                      <a:pt x="8426" y="710"/>
                    </a:cubicBezTo>
                    <a:cubicBezTo>
                      <a:pt x="9615" y="859"/>
                      <a:pt x="10785" y="1129"/>
                      <a:pt x="11918" y="1511"/>
                    </a:cubicBezTo>
                    <a:lnTo>
                      <a:pt x="11918" y="1511"/>
                    </a:lnTo>
                    <a:cubicBezTo>
                      <a:pt x="11702" y="1691"/>
                      <a:pt x="11483" y="1865"/>
                      <a:pt x="11245" y="2024"/>
                    </a:cubicBezTo>
                    <a:cubicBezTo>
                      <a:pt x="10086" y="2794"/>
                      <a:pt x="8791" y="3334"/>
                      <a:pt x="7430" y="3615"/>
                    </a:cubicBezTo>
                    <a:cubicBezTo>
                      <a:pt x="6811" y="3745"/>
                      <a:pt x="6169" y="3819"/>
                      <a:pt x="5527" y="3819"/>
                    </a:cubicBezTo>
                    <a:cubicBezTo>
                      <a:pt x="4540" y="3819"/>
                      <a:pt x="3556" y="3644"/>
                      <a:pt x="2662" y="3224"/>
                    </a:cubicBezTo>
                    <a:cubicBezTo>
                      <a:pt x="2277" y="3046"/>
                      <a:pt x="1895" y="2828"/>
                      <a:pt x="1576" y="2544"/>
                    </a:cubicBezTo>
                    <a:cubicBezTo>
                      <a:pt x="1249" y="2248"/>
                      <a:pt x="1011" y="1881"/>
                      <a:pt x="695" y="1582"/>
                    </a:cubicBezTo>
                    <a:cubicBezTo>
                      <a:pt x="628" y="1519"/>
                      <a:pt x="541" y="1490"/>
                      <a:pt x="453" y="1490"/>
                    </a:cubicBezTo>
                    <a:cubicBezTo>
                      <a:pt x="229" y="1490"/>
                      <a:pt x="1" y="1675"/>
                      <a:pt x="98" y="1927"/>
                    </a:cubicBezTo>
                    <a:cubicBezTo>
                      <a:pt x="399" y="2702"/>
                      <a:pt x="1240" y="3273"/>
                      <a:pt x="1950" y="3649"/>
                    </a:cubicBezTo>
                    <a:cubicBezTo>
                      <a:pt x="2719" y="4054"/>
                      <a:pt x="3566" y="4269"/>
                      <a:pt x="4424" y="4376"/>
                    </a:cubicBezTo>
                    <a:cubicBezTo>
                      <a:pt x="4771" y="4418"/>
                      <a:pt x="5119" y="4438"/>
                      <a:pt x="5468" y="4438"/>
                    </a:cubicBezTo>
                    <a:cubicBezTo>
                      <a:pt x="7003" y="4438"/>
                      <a:pt x="8545" y="4045"/>
                      <a:pt x="9939" y="3423"/>
                    </a:cubicBezTo>
                    <a:cubicBezTo>
                      <a:pt x="10445" y="3196"/>
                      <a:pt x="10933" y="2935"/>
                      <a:pt x="11401" y="2639"/>
                    </a:cubicBezTo>
                    <a:cubicBezTo>
                      <a:pt x="11886" y="2334"/>
                      <a:pt x="12385" y="2004"/>
                      <a:pt x="12816" y="1628"/>
                    </a:cubicBezTo>
                    <a:cubicBezTo>
                      <a:pt x="13020" y="1450"/>
                      <a:pt x="12891" y="1143"/>
                      <a:pt x="12669" y="1066"/>
                    </a:cubicBezTo>
                    <a:cubicBezTo>
                      <a:pt x="11326" y="598"/>
                      <a:pt x="9936" y="279"/>
                      <a:pt x="8524" y="115"/>
                    </a:cubicBezTo>
                    <a:cubicBezTo>
                      <a:pt x="7840" y="38"/>
                      <a:pt x="7154" y="0"/>
                      <a:pt x="6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5"/>
              <p:cNvSpPr/>
              <p:nvPr/>
            </p:nvSpPr>
            <p:spPr>
              <a:xfrm>
                <a:off x="5402771" y="1235536"/>
                <a:ext cx="265706" cy="210533"/>
              </a:xfrm>
              <a:custGeom>
                <a:avLst/>
                <a:gdLst/>
                <a:ahLst/>
                <a:cxnLst/>
                <a:rect l="l" t="t" r="r" b="b"/>
                <a:pathLst>
                  <a:path w="17944" h="14218" extrusionOk="0">
                    <a:moveTo>
                      <a:pt x="2456" y="1091"/>
                    </a:moveTo>
                    <a:cubicBezTo>
                      <a:pt x="3891" y="4429"/>
                      <a:pt x="4221" y="8172"/>
                      <a:pt x="3333" y="11703"/>
                    </a:cubicBezTo>
                    <a:lnTo>
                      <a:pt x="3333" y="11703"/>
                    </a:lnTo>
                    <a:cubicBezTo>
                      <a:pt x="3001" y="11252"/>
                      <a:pt x="2670" y="10801"/>
                      <a:pt x="2391" y="10312"/>
                    </a:cubicBezTo>
                    <a:cubicBezTo>
                      <a:pt x="1987" y="9609"/>
                      <a:pt x="1677" y="8857"/>
                      <a:pt x="1467" y="8073"/>
                    </a:cubicBezTo>
                    <a:cubicBezTo>
                      <a:pt x="1036" y="6442"/>
                      <a:pt x="1071" y="4723"/>
                      <a:pt x="1562" y="3109"/>
                    </a:cubicBezTo>
                    <a:cubicBezTo>
                      <a:pt x="1778" y="2395"/>
                      <a:pt x="2084" y="1727"/>
                      <a:pt x="2456" y="1091"/>
                    </a:cubicBezTo>
                    <a:close/>
                    <a:moveTo>
                      <a:pt x="11639" y="10495"/>
                    </a:moveTo>
                    <a:cubicBezTo>
                      <a:pt x="12553" y="10495"/>
                      <a:pt x="13469" y="10564"/>
                      <a:pt x="14377" y="10706"/>
                    </a:cubicBezTo>
                    <a:cubicBezTo>
                      <a:pt x="15174" y="10831"/>
                      <a:pt x="16015" y="10978"/>
                      <a:pt x="16793" y="11244"/>
                    </a:cubicBezTo>
                    <a:lnTo>
                      <a:pt x="16793" y="11244"/>
                    </a:lnTo>
                    <a:cubicBezTo>
                      <a:pt x="16587" y="11391"/>
                      <a:pt x="16380" y="11536"/>
                      <a:pt x="16163" y="11667"/>
                    </a:cubicBezTo>
                    <a:cubicBezTo>
                      <a:pt x="15767" y="11906"/>
                      <a:pt x="15356" y="12121"/>
                      <a:pt x="14937" y="12310"/>
                    </a:cubicBezTo>
                    <a:cubicBezTo>
                      <a:pt x="14085" y="12695"/>
                      <a:pt x="13180" y="12968"/>
                      <a:pt x="12262" y="13155"/>
                    </a:cubicBezTo>
                    <a:cubicBezTo>
                      <a:pt x="11247" y="13362"/>
                      <a:pt x="10183" y="13476"/>
                      <a:pt x="9122" y="13476"/>
                    </a:cubicBezTo>
                    <a:cubicBezTo>
                      <a:pt x="8289" y="13476"/>
                      <a:pt x="7459" y="13405"/>
                      <a:pt x="6658" y="13255"/>
                    </a:cubicBezTo>
                    <a:cubicBezTo>
                      <a:pt x="5679" y="13073"/>
                      <a:pt x="4812" y="12680"/>
                      <a:pt x="3972" y="12164"/>
                    </a:cubicBezTo>
                    <a:lnTo>
                      <a:pt x="3972" y="12164"/>
                    </a:lnTo>
                    <a:cubicBezTo>
                      <a:pt x="6380" y="11072"/>
                      <a:pt x="9003" y="10495"/>
                      <a:pt x="11639" y="10495"/>
                    </a:cubicBezTo>
                    <a:close/>
                    <a:moveTo>
                      <a:pt x="2539" y="0"/>
                    </a:moveTo>
                    <a:cubicBezTo>
                      <a:pt x="2411" y="0"/>
                      <a:pt x="2276" y="68"/>
                      <a:pt x="2205" y="172"/>
                    </a:cubicBezTo>
                    <a:cubicBezTo>
                      <a:pt x="158" y="3126"/>
                      <a:pt x="0" y="7140"/>
                      <a:pt x="1662" y="10295"/>
                    </a:cubicBezTo>
                    <a:cubicBezTo>
                      <a:pt x="1892" y="10737"/>
                      <a:pt x="2159" y="11156"/>
                      <a:pt x="2460" y="11553"/>
                    </a:cubicBezTo>
                    <a:cubicBezTo>
                      <a:pt x="2604" y="11742"/>
                      <a:pt x="2753" y="11929"/>
                      <a:pt x="2911" y="12107"/>
                    </a:cubicBezTo>
                    <a:cubicBezTo>
                      <a:pt x="3075" y="12293"/>
                      <a:pt x="3281" y="12434"/>
                      <a:pt x="3480" y="12577"/>
                    </a:cubicBezTo>
                    <a:cubicBezTo>
                      <a:pt x="3511" y="12601"/>
                      <a:pt x="3546" y="12611"/>
                      <a:pt x="3580" y="12611"/>
                    </a:cubicBezTo>
                    <a:cubicBezTo>
                      <a:pt x="3585" y="12611"/>
                      <a:pt x="3591" y="12611"/>
                      <a:pt x="3596" y="12611"/>
                    </a:cubicBezTo>
                    <a:lnTo>
                      <a:pt x="3596" y="12611"/>
                    </a:lnTo>
                    <a:cubicBezTo>
                      <a:pt x="3859" y="12933"/>
                      <a:pt x="4188" y="13198"/>
                      <a:pt x="4562" y="13384"/>
                    </a:cubicBezTo>
                    <a:cubicBezTo>
                      <a:pt x="5010" y="13605"/>
                      <a:pt x="5481" y="13775"/>
                      <a:pt x="5966" y="13889"/>
                    </a:cubicBezTo>
                    <a:cubicBezTo>
                      <a:pt x="6933" y="14128"/>
                      <a:pt x="7941" y="14202"/>
                      <a:pt x="8934" y="14217"/>
                    </a:cubicBezTo>
                    <a:cubicBezTo>
                      <a:pt x="9004" y="14218"/>
                      <a:pt x="9074" y="14218"/>
                      <a:pt x="9144" y="14218"/>
                    </a:cubicBezTo>
                    <a:cubicBezTo>
                      <a:pt x="11083" y="14218"/>
                      <a:pt x="13050" y="13909"/>
                      <a:pt x="14843" y="13166"/>
                    </a:cubicBezTo>
                    <a:cubicBezTo>
                      <a:pt x="15867" y="12744"/>
                      <a:pt x="16961" y="12190"/>
                      <a:pt x="17759" y="11406"/>
                    </a:cubicBezTo>
                    <a:cubicBezTo>
                      <a:pt x="17943" y="11225"/>
                      <a:pt x="17863" y="10886"/>
                      <a:pt x="17607" y="10826"/>
                    </a:cubicBezTo>
                    <a:cubicBezTo>
                      <a:pt x="16686" y="10602"/>
                      <a:pt x="15790" y="10318"/>
                      <a:pt x="14854" y="10154"/>
                    </a:cubicBezTo>
                    <a:cubicBezTo>
                      <a:pt x="13767" y="9964"/>
                      <a:pt x="12669" y="9869"/>
                      <a:pt x="11573" y="9869"/>
                    </a:cubicBezTo>
                    <a:cubicBezTo>
                      <a:pt x="9843" y="9869"/>
                      <a:pt x="8116" y="10105"/>
                      <a:pt x="6439" y="10576"/>
                    </a:cubicBezTo>
                    <a:cubicBezTo>
                      <a:pt x="5617" y="10809"/>
                      <a:pt x="4811" y="11099"/>
                      <a:pt x="4029" y="11446"/>
                    </a:cubicBezTo>
                    <a:lnTo>
                      <a:pt x="4029" y="11446"/>
                    </a:lnTo>
                    <a:cubicBezTo>
                      <a:pt x="4623" y="8554"/>
                      <a:pt x="4524" y="5561"/>
                      <a:pt x="3741" y="2710"/>
                    </a:cubicBezTo>
                    <a:cubicBezTo>
                      <a:pt x="3497" y="1840"/>
                      <a:pt x="3187" y="993"/>
                      <a:pt x="2811" y="172"/>
                    </a:cubicBezTo>
                    <a:cubicBezTo>
                      <a:pt x="2756" y="51"/>
                      <a:pt x="2650" y="0"/>
                      <a:pt x="2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5"/>
              <p:cNvSpPr/>
              <p:nvPr/>
            </p:nvSpPr>
            <p:spPr>
              <a:xfrm>
                <a:off x="5438263" y="1242199"/>
                <a:ext cx="18672" cy="181007"/>
              </a:xfrm>
              <a:custGeom>
                <a:avLst/>
                <a:gdLst/>
                <a:ahLst/>
                <a:cxnLst/>
                <a:rect l="l" t="t" r="r" b="b"/>
                <a:pathLst>
                  <a:path w="1261" h="12224" extrusionOk="0">
                    <a:moveTo>
                      <a:pt x="187" y="0"/>
                    </a:moveTo>
                    <a:cubicBezTo>
                      <a:pt x="157" y="0"/>
                      <a:pt x="129" y="17"/>
                      <a:pt x="121" y="58"/>
                    </a:cubicBezTo>
                    <a:lnTo>
                      <a:pt x="124" y="58"/>
                    </a:lnTo>
                    <a:cubicBezTo>
                      <a:pt x="29" y="566"/>
                      <a:pt x="29" y="1100"/>
                      <a:pt x="15" y="1614"/>
                    </a:cubicBezTo>
                    <a:cubicBezTo>
                      <a:pt x="0" y="2131"/>
                      <a:pt x="3" y="2639"/>
                      <a:pt x="9" y="3153"/>
                    </a:cubicBezTo>
                    <a:cubicBezTo>
                      <a:pt x="17" y="4175"/>
                      <a:pt x="63" y="5197"/>
                      <a:pt x="138" y="6219"/>
                    </a:cubicBezTo>
                    <a:cubicBezTo>
                      <a:pt x="210" y="7244"/>
                      <a:pt x="313" y="8260"/>
                      <a:pt x="445" y="9277"/>
                    </a:cubicBezTo>
                    <a:cubicBezTo>
                      <a:pt x="508" y="9765"/>
                      <a:pt x="577" y="10253"/>
                      <a:pt x="655" y="10741"/>
                    </a:cubicBezTo>
                    <a:cubicBezTo>
                      <a:pt x="698" y="11011"/>
                      <a:pt x="741" y="11281"/>
                      <a:pt x="784" y="11550"/>
                    </a:cubicBezTo>
                    <a:cubicBezTo>
                      <a:pt x="818" y="11780"/>
                      <a:pt x="830" y="12010"/>
                      <a:pt x="988" y="12188"/>
                    </a:cubicBezTo>
                    <a:cubicBezTo>
                      <a:pt x="1009" y="12213"/>
                      <a:pt x="1035" y="12224"/>
                      <a:pt x="1061" y="12224"/>
                    </a:cubicBezTo>
                    <a:cubicBezTo>
                      <a:pt x="1110" y="12224"/>
                      <a:pt x="1159" y="12187"/>
                      <a:pt x="1177" y="12139"/>
                    </a:cubicBezTo>
                    <a:cubicBezTo>
                      <a:pt x="1261" y="11918"/>
                      <a:pt x="1177" y="11677"/>
                      <a:pt x="1137" y="11456"/>
                    </a:cubicBezTo>
                    <a:cubicBezTo>
                      <a:pt x="1094" y="11220"/>
                      <a:pt x="1054" y="10985"/>
                      <a:pt x="1014" y="10749"/>
                    </a:cubicBezTo>
                    <a:cubicBezTo>
                      <a:pt x="930" y="10224"/>
                      <a:pt x="856" y="9699"/>
                      <a:pt x="787" y="9173"/>
                    </a:cubicBezTo>
                    <a:cubicBezTo>
                      <a:pt x="658" y="8174"/>
                      <a:pt x="554" y="7175"/>
                      <a:pt x="477" y="6170"/>
                    </a:cubicBezTo>
                    <a:cubicBezTo>
                      <a:pt x="402" y="5166"/>
                      <a:pt x="356" y="4161"/>
                      <a:pt x="330" y="3153"/>
                    </a:cubicBezTo>
                    <a:cubicBezTo>
                      <a:pt x="316" y="2639"/>
                      <a:pt x="313" y="2128"/>
                      <a:pt x="310" y="1617"/>
                    </a:cubicBezTo>
                    <a:cubicBezTo>
                      <a:pt x="307" y="1103"/>
                      <a:pt x="336" y="586"/>
                      <a:pt x="282" y="81"/>
                    </a:cubicBezTo>
                    <a:cubicBezTo>
                      <a:pt x="275" y="33"/>
                      <a:pt x="229"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5"/>
              <p:cNvSpPr/>
              <p:nvPr/>
            </p:nvSpPr>
            <p:spPr>
              <a:xfrm>
                <a:off x="5457467" y="1396960"/>
                <a:ext cx="204669" cy="20864"/>
              </a:xfrm>
              <a:custGeom>
                <a:avLst/>
                <a:gdLst/>
                <a:ahLst/>
                <a:cxnLst/>
                <a:rect l="l" t="t" r="r" b="b"/>
                <a:pathLst>
                  <a:path w="13822" h="1409" extrusionOk="0">
                    <a:moveTo>
                      <a:pt x="13416" y="0"/>
                    </a:moveTo>
                    <a:cubicBezTo>
                      <a:pt x="13316" y="0"/>
                      <a:pt x="13216" y="9"/>
                      <a:pt x="13115" y="13"/>
                    </a:cubicBezTo>
                    <a:cubicBezTo>
                      <a:pt x="12891" y="22"/>
                      <a:pt x="12667" y="30"/>
                      <a:pt x="12443" y="42"/>
                    </a:cubicBezTo>
                    <a:cubicBezTo>
                      <a:pt x="11995" y="62"/>
                      <a:pt x="11548" y="85"/>
                      <a:pt x="11103" y="111"/>
                    </a:cubicBezTo>
                    <a:cubicBezTo>
                      <a:pt x="10207" y="160"/>
                      <a:pt x="9314" y="217"/>
                      <a:pt x="8418" y="286"/>
                    </a:cubicBezTo>
                    <a:cubicBezTo>
                      <a:pt x="6615" y="424"/>
                      <a:pt x="4815" y="596"/>
                      <a:pt x="3018" y="808"/>
                    </a:cubicBezTo>
                    <a:cubicBezTo>
                      <a:pt x="2542" y="863"/>
                      <a:pt x="2065" y="920"/>
                      <a:pt x="1591" y="984"/>
                    </a:cubicBezTo>
                    <a:cubicBezTo>
                      <a:pt x="1089" y="1052"/>
                      <a:pt x="558" y="1101"/>
                      <a:pt x="76" y="1259"/>
                    </a:cubicBezTo>
                    <a:cubicBezTo>
                      <a:pt x="1" y="1288"/>
                      <a:pt x="15" y="1397"/>
                      <a:pt x="96" y="1403"/>
                    </a:cubicBezTo>
                    <a:lnTo>
                      <a:pt x="93" y="1406"/>
                    </a:lnTo>
                    <a:cubicBezTo>
                      <a:pt x="142" y="1408"/>
                      <a:pt x="191" y="1409"/>
                      <a:pt x="240" y="1409"/>
                    </a:cubicBezTo>
                    <a:cubicBezTo>
                      <a:pt x="635" y="1409"/>
                      <a:pt x="1034" y="1343"/>
                      <a:pt x="1425" y="1299"/>
                    </a:cubicBezTo>
                    <a:cubicBezTo>
                      <a:pt x="1864" y="1251"/>
                      <a:pt x="2315" y="1190"/>
                      <a:pt x="2760" y="1141"/>
                    </a:cubicBezTo>
                    <a:cubicBezTo>
                      <a:pt x="3650" y="1038"/>
                      <a:pt x="4540" y="943"/>
                      <a:pt x="5433" y="857"/>
                    </a:cubicBezTo>
                    <a:cubicBezTo>
                      <a:pt x="7198" y="685"/>
                      <a:pt x="8967" y="544"/>
                      <a:pt x="10738" y="441"/>
                    </a:cubicBezTo>
                    <a:cubicBezTo>
                      <a:pt x="11238" y="412"/>
                      <a:pt x="11737" y="384"/>
                      <a:pt x="12237" y="361"/>
                    </a:cubicBezTo>
                    <a:cubicBezTo>
                      <a:pt x="12475" y="349"/>
                      <a:pt x="12716" y="338"/>
                      <a:pt x="12957" y="329"/>
                    </a:cubicBezTo>
                    <a:cubicBezTo>
                      <a:pt x="13204" y="318"/>
                      <a:pt x="13477" y="340"/>
                      <a:pt x="13712" y="251"/>
                    </a:cubicBezTo>
                    <a:cubicBezTo>
                      <a:pt x="13810" y="211"/>
                      <a:pt x="13821" y="71"/>
                      <a:pt x="13712" y="39"/>
                    </a:cubicBezTo>
                    <a:cubicBezTo>
                      <a:pt x="13615" y="9"/>
                      <a:pt x="13516" y="0"/>
                      <a:pt x="13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5"/>
              <p:cNvSpPr/>
              <p:nvPr/>
            </p:nvSpPr>
            <p:spPr>
              <a:xfrm>
                <a:off x="5390096" y="1488585"/>
                <a:ext cx="44571" cy="6352"/>
              </a:xfrm>
              <a:custGeom>
                <a:avLst/>
                <a:gdLst/>
                <a:ahLst/>
                <a:cxnLst/>
                <a:rect l="l" t="t" r="r" b="b"/>
                <a:pathLst>
                  <a:path w="3010" h="429" extrusionOk="0">
                    <a:moveTo>
                      <a:pt x="370" y="1"/>
                    </a:moveTo>
                    <a:cubicBezTo>
                      <a:pt x="262" y="1"/>
                      <a:pt x="155" y="10"/>
                      <a:pt x="55" y="38"/>
                    </a:cubicBezTo>
                    <a:cubicBezTo>
                      <a:pt x="0" y="55"/>
                      <a:pt x="0" y="133"/>
                      <a:pt x="55" y="150"/>
                    </a:cubicBezTo>
                    <a:cubicBezTo>
                      <a:pt x="267" y="230"/>
                      <a:pt x="523" y="224"/>
                      <a:pt x="747" y="242"/>
                    </a:cubicBezTo>
                    <a:cubicBezTo>
                      <a:pt x="1000" y="265"/>
                      <a:pt x="1255" y="288"/>
                      <a:pt x="1508" y="308"/>
                    </a:cubicBezTo>
                    <a:cubicBezTo>
                      <a:pt x="1752" y="328"/>
                      <a:pt x="1993" y="351"/>
                      <a:pt x="2237" y="374"/>
                    </a:cubicBezTo>
                    <a:cubicBezTo>
                      <a:pt x="2360" y="385"/>
                      <a:pt x="2481" y="397"/>
                      <a:pt x="2602" y="411"/>
                    </a:cubicBezTo>
                    <a:cubicBezTo>
                      <a:pt x="2659" y="420"/>
                      <a:pt x="2713" y="425"/>
                      <a:pt x="2771" y="428"/>
                    </a:cubicBezTo>
                    <a:cubicBezTo>
                      <a:pt x="2840" y="425"/>
                      <a:pt x="2889" y="394"/>
                      <a:pt x="2955" y="377"/>
                    </a:cubicBezTo>
                    <a:cubicBezTo>
                      <a:pt x="3001" y="362"/>
                      <a:pt x="3009" y="299"/>
                      <a:pt x="2969" y="273"/>
                    </a:cubicBezTo>
                    <a:cubicBezTo>
                      <a:pt x="2851" y="207"/>
                      <a:pt x="2794" y="179"/>
                      <a:pt x="2659" y="164"/>
                    </a:cubicBezTo>
                    <a:cubicBezTo>
                      <a:pt x="2524" y="150"/>
                      <a:pt x="2398" y="138"/>
                      <a:pt x="2266" y="127"/>
                    </a:cubicBezTo>
                    <a:cubicBezTo>
                      <a:pt x="2022" y="104"/>
                      <a:pt x="1778" y="84"/>
                      <a:pt x="1536" y="64"/>
                    </a:cubicBezTo>
                    <a:cubicBezTo>
                      <a:pt x="1292" y="44"/>
                      <a:pt x="1048" y="32"/>
                      <a:pt x="804" y="23"/>
                    </a:cubicBezTo>
                    <a:cubicBezTo>
                      <a:pt x="664" y="17"/>
                      <a:pt x="516" y="1"/>
                      <a:pt x="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5"/>
              <p:cNvSpPr/>
              <p:nvPr/>
            </p:nvSpPr>
            <p:spPr>
              <a:xfrm>
                <a:off x="5447102" y="1486467"/>
                <a:ext cx="118490" cy="7522"/>
              </a:xfrm>
              <a:custGeom>
                <a:avLst/>
                <a:gdLst/>
                <a:ahLst/>
                <a:cxnLst/>
                <a:rect l="l" t="t" r="r" b="b"/>
                <a:pathLst>
                  <a:path w="8002" h="508" extrusionOk="0">
                    <a:moveTo>
                      <a:pt x="7506" y="1"/>
                    </a:moveTo>
                    <a:cubicBezTo>
                      <a:pt x="7363" y="1"/>
                      <a:pt x="7217" y="17"/>
                      <a:pt x="7083" y="23"/>
                    </a:cubicBezTo>
                    <a:cubicBezTo>
                      <a:pt x="6741" y="32"/>
                      <a:pt x="6397" y="40"/>
                      <a:pt x="6052" y="46"/>
                    </a:cubicBezTo>
                    <a:cubicBezTo>
                      <a:pt x="5383" y="60"/>
                      <a:pt x="4714" y="80"/>
                      <a:pt x="4043" y="106"/>
                    </a:cubicBezTo>
                    <a:cubicBezTo>
                      <a:pt x="3374" y="132"/>
                      <a:pt x="2705" y="169"/>
                      <a:pt x="2033" y="210"/>
                    </a:cubicBezTo>
                    <a:cubicBezTo>
                      <a:pt x="1378" y="253"/>
                      <a:pt x="709" y="270"/>
                      <a:pt x="64" y="390"/>
                    </a:cubicBezTo>
                    <a:cubicBezTo>
                      <a:pt x="0" y="402"/>
                      <a:pt x="18" y="497"/>
                      <a:pt x="78" y="500"/>
                    </a:cubicBezTo>
                    <a:lnTo>
                      <a:pt x="78" y="502"/>
                    </a:lnTo>
                    <a:cubicBezTo>
                      <a:pt x="173" y="506"/>
                      <a:pt x="269" y="508"/>
                      <a:pt x="365" y="508"/>
                    </a:cubicBezTo>
                    <a:cubicBezTo>
                      <a:pt x="937" y="508"/>
                      <a:pt x="1514" y="449"/>
                      <a:pt x="2085" y="422"/>
                    </a:cubicBezTo>
                    <a:cubicBezTo>
                      <a:pt x="2751" y="393"/>
                      <a:pt x="3422" y="365"/>
                      <a:pt x="4094" y="344"/>
                    </a:cubicBezTo>
                    <a:cubicBezTo>
                      <a:pt x="4746" y="327"/>
                      <a:pt x="5401" y="313"/>
                      <a:pt x="6052" y="307"/>
                    </a:cubicBezTo>
                    <a:cubicBezTo>
                      <a:pt x="6178" y="306"/>
                      <a:pt x="6304" y="305"/>
                      <a:pt x="6430" y="305"/>
                    </a:cubicBezTo>
                    <a:cubicBezTo>
                      <a:pt x="6649" y="305"/>
                      <a:pt x="6866" y="307"/>
                      <a:pt x="7083" y="313"/>
                    </a:cubicBezTo>
                    <a:cubicBezTo>
                      <a:pt x="7218" y="316"/>
                      <a:pt x="7365" y="332"/>
                      <a:pt x="7509" y="332"/>
                    </a:cubicBezTo>
                    <a:cubicBezTo>
                      <a:pt x="7665" y="332"/>
                      <a:pt x="7819" y="313"/>
                      <a:pt x="7950" y="238"/>
                    </a:cubicBezTo>
                    <a:cubicBezTo>
                      <a:pt x="8002" y="204"/>
                      <a:pt x="8002" y="129"/>
                      <a:pt x="7950" y="98"/>
                    </a:cubicBezTo>
                    <a:cubicBezTo>
                      <a:pt x="7818" y="21"/>
                      <a:pt x="7663" y="1"/>
                      <a:pt x="75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5"/>
              <p:cNvSpPr/>
              <p:nvPr/>
            </p:nvSpPr>
            <p:spPr>
              <a:xfrm>
                <a:off x="5294206" y="1466138"/>
                <a:ext cx="46377" cy="121718"/>
              </a:xfrm>
              <a:custGeom>
                <a:avLst/>
                <a:gdLst/>
                <a:ahLst/>
                <a:cxnLst/>
                <a:rect l="l" t="t" r="r" b="b"/>
                <a:pathLst>
                  <a:path w="3132" h="8220" extrusionOk="0">
                    <a:moveTo>
                      <a:pt x="70" y="0"/>
                    </a:moveTo>
                    <a:cubicBezTo>
                      <a:pt x="35" y="0"/>
                      <a:pt x="1" y="23"/>
                      <a:pt x="6" y="67"/>
                    </a:cubicBezTo>
                    <a:cubicBezTo>
                      <a:pt x="143" y="1505"/>
                      <a:pt x="709" y="2926"/>
                      <a:pt x="1229" y="4264"/>
                    </a:cubicBezTo>
                    <a:cubicBezTo>
                      <a:pt x="1495" y="4950"/>
                      <a:pt x="1777" y="5633"/>
                      <a:pt x="2058" y="6317"/>
                    </a:cubicBezTo>
                    <a:cubicBezTo>
                      <a:pt x="2196" y="6655"/>
                      <a:pt x="2345" y="6997"/>
                      <a:pt x="2460" y="7344"/>
                    </a:cubicBezTo>
                    <a:cubicBezTo>
                      <a:pt x="2549" y="7623"/>
                      <a:pt x="2578" y="8059"/>
                      <a:pt x="2862" y="8206"/>
                    </a:cubicBezTo>
                    <a:cubicBezTo>
                      <a:pt x="2880" y="8215"/>
                      <a:pt x="2898" y="8220"/>
                      <a:pt x="2917" y="8220"/>
                    </a:cubicBezTo>
                    <a:cubicBezTo>
                      <a:pt x="2964" y="8220"/>
                      <a:pt x="3008" y="8190"/>
                      <a:pt x="3023" y="8143"/>
                    </a:cubicBezTo>
                    <a:cubicBezTo>
                      <a:pt x="3132" y="7855"/>
                      <a:pt x="2865" y="7497"/>
                      <a:pt x="2744" y="7244"/>
                    </a:cubicBezTo>
                    <a:cubicBezTo>
                      <a:pt x="2581" y="6902"/>
                      <a:pt x="2446" y="6546"/>
                      <a:pt x="2302" y="6196"/>
                    </a:cubicBezTo>
                    <a:cubicBezTo>
                      <a:pt x="2029" y="5530"/>
                      <a:pt x="1751" y="4864"/>
                      <a:pt x="1490" y="4189"/>
                    </a:cubicBezTo>
                    <a:cubicBezTo>
                      <a:pt x="1226" y="3518"/>
                      <a:pt x="982" y="2843"/>
                      <a:pt x="758" y="2160"/>
                    </a:cubicBezTo>
                    <a:cubicBezTo>
                      <a:pt x="534" y="1462"/>
                      <a:pt x="356" y="750"/>
                      <a:pt x="138" y="47"/>
                    </a:cubicBezTo>
                    <a:cubicBezTo>
                      <a:pt x="128" y="15"/>
                      <a:pt x="99"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5"/>
              <p:cNvSpPr/>
              <p:nvPr/>
            </p:nvSpPr>
            <p:spPr>
              <a:xfrm>
                <a:off x="5337220" y="1565032"/>
                <a:ext cx="175661" cy="18865"/>
              </a:xfrm>
              <a:custGeom>
                <a:avLst/>
                <a:gdLst/>
                <a:ahLst/>
                <a:cxnLst/>
                <a:rect l="l" t="t" r="r" b="b"/>
                <a:pathLst>
                  <a:path w="11863" h="1274" extrusionOk="0">
                    <a:moveTo>
                      <a:pt x="11379" y="0"/>
                    </a:moveTo>
                    <a:cubicBezTo>
                      <a:pt x="11009" y="0"/>
                      <a:pt x="10631" y="59"/>
                      <a:pt x="10269" y="94"/>
                    </a:cubicBezTo>
                    <a:lnTo>
                      <a:pt x="8817" y="226"/>
                    </a:lnTo>
                    <a:lnTo>
                      <a:pt x="5865" y="499"/>
                    </a:lnTo>
                    <a:lnTo>
                      <a:pt x="2963" y="766"/>
                    </a:lnTo>
                    <a:cubicBezTo>
                      <a:pt x="2004" y="855"/>
                      <a:pt x="1036" y="921"/>
                      <a:pt x="92" y="1113"/>
                    </a:cubicBezTo>
                    <a:cubicBezTo>
                      <a:pt x="0" y="1133"/>
                      <a:pt x="26" y="1271"/>
                      <a:pt x="112" y="1271"/>
                    </a:cubicBezTo>
                    <a:cubicBezTo>
                      <a:pt x="188" y="1273"/>
                      <a:pt x="264" y="1274"/>
                      <a:pt x="339" y="1274"/>
                    </a:cubicBezTo>
                    <a:cubicBezTo>
                      <a:pt x="1234" y="1274"/>
                      <a:pt x="2125" y="1170"/>
                      <a:pt x="3015" y="1087"/>
                    </a:cubicBezTo>
                    <a:lnTo>
                      <a:pt x="5969" y="815"/>
                    </a:lnTo>
                    <a:lnTo>
                      <a:pt x="8868" y="548"/>
                    </a:lnTo>
                    <a:lnTo>
                      <a:pt x="10321" y="413"/>
                    </a:lnTo>
                    <a:cubicBezTo>
                      <a:pt x="10792" y="370"/>
                      <a:pt x="11291" y="361"/>
                      <a:pt x="11745" y="220"/>
                    </a:cubicBezTo>
                    <a:cubicBezTo>
                      <a:pt x="11863" y="186"/>
                      <a:pt x="11831" y="31"/>
                      <a:pt x="11719" y="19"/>
                    </a:cubicBezTo>
                    <a:cubicBezTo>
                      <a:pt x="11607" y="6"/>
                      <a:pt x="11493" y="0"/>
                      <a:pt x="11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 name="Google Shape;769;p25"/>
            <p:cNvSpPr/>
            <p:nvPr/>
          </p:nvSpPr>
          <p:spPr>
            <a:xfrm>
              <a:off x="4414425" y="1394191"/>
              <a:ext cx="238386" cy="152947"/>
            </a:xfrm>
            <a:custGeom>
              <a:avLst/>
              <a:gdLst/>
              <a:ahLst/>
              <a:cxnLst/>
              <a:rect l="l" t="t" r="r" b="b"/>
              <a:pathLst>
                <a:path w="16099" h="10329" extrusionOk="0">
                  <a:moveTo>
                    <a:pt x="86" y="1"/>
                  </a:moveTo>
                  <a:cubicBezTo>
                    <a:pt x="33" y="1"/>
                    <a:pt x="0" y="81"/>
                    <a:pt x="55" y="120"/>
                  </a:cubicBezTo>
                  <a:lnTo>
                    <a:pt x="52" y="120"/>
                  </a:lnTo>
                  <a:cubicBezTo>
                    <a:pt x="4121" y="2830"/>
                    <a:pt x="8257" y="5434"/>
                    <a:pt x="12374" y="8069"/>
                  </a:cubicBezTo>
                  <a:lnTo>
                    <a:pt x="14137" y="9198"/>
                  </a:lnTo>
                  <a:cubicBezTo>
                    <a:pt x="14720" y="9571"/>
                    <a:pt x="15294" y="9990"/>
                    <a:pt x="15908" y="10314"/>
                  </a:cubicBezTo>
                  <a:cubicBezTo>
                    <a:pt x="15927" y="10324"/>
                    <a:pt x="15945" y="10329"/>
                    <a:pt x="15962" y="10329"/>
                  </a:cubicBezTo>
                  <a:cubicBezTo>
                    <a:pt x="16051" y="10329"/>
                    <a:pt x="16099" y="10201"/>
                    <a:pt x="16012" y="10134"/>
                  </a:cubicBezTo>
                  <a:cubicBezTo>
                    <a:pt x="15518" y="9755"/>
                    <a:pt x="14961" y="9442"/>
                    <a:pt x="14433" y="9106"/>
                  </a:cubicBezTo>
                  <a:lnTo>
                    <a:pt x="12934" y="8147"/>
                  </a:lnTo>
                  <a:lnTo>
                    <a:pt x="9848" y="6172"/>
                  </a:lnTo>
                  <a:cubicBezTo>
                    <a:pt x="7790" y="4857"/>
                    <a:pt x="5731" y="3545"/>
                    <a:pt x="3667" y="2236"/>
                  </a:cubicBezTo>
                  <a:cubicBezTo>
                    <a:pt x="2487" y="1489"/>
                    <a:pt x="1307" y="740"/>
                    <a:pt x="118" y="11"/>
                  </a:cubicBezTo>
                  <a:cubicBezTo>
                    <a:pt x="107" y="4"/>
                    <a:pt x="96"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5"/>
            <p:cNvSpPr/>
            <p:nvPr/>
          </p:nvSpPr>
          <p:spPr>
            <a:xfrm>
              <a:off x="4520102" y="1445216"/>
              <a:ext cx="94250" cy="55499"/>
            </a:xfrm>
            <a:custGeom>
              <a:avLst/>
              <a:gdLst/>
              <a:ahLst/>
              <a:cxnLst/>
              <a:rect l="l" t="t" r="r" b="b"/>
              <a:pathLst>
                <a:path w="6365" h="3748" extrusionOk="0">
                  <a:moveTo>
                    <a:pt x="102" y="1"/>
                  </a:moveTo>
                  <a:cubicBezTo>
                    <a:pt x="41" y="1"/>
                    <a:pt x="1" y="94"/>
                    <a:pt x="67" y="130"/>
                  </a:cubicBezTo>
                  <a:lnTo>
                    <a:pt x="64" y="130"/>
                  </a:lnTo>
                  <a:cubicBezTo>
                    <a:pt x="1106" y="728"/>
                    <a:pt x="2145" y="1330"/>
                    <a:pt x="3182" y="1936"/>
                  </a:cubicBezTo>
                  <a:cubicBezTo>
                    <a:pt x="3684" y="2232"/>
                    <a:pt x="4187" y="2530"/>
                    <a:pt x="4689" y="2829"/>
                  </a:cubicBezTo>
                  <a:cubicBezTo>
                    <a:pt x="5214" y="3142"/>
                    <a:pt x="5734" y="3501"/>
                    <a:pt x="6297" y="3745"/>
                  </a:cubicBezTo>
                  <a:cubicBezTo>
                    <a:pt x="6301" y="3747"/>
                    <a:pt x="6306" y="3748"/>
                    <a:pt x="6311" y="3748"/>
                  </a:cubicBezTo>
                  <a:cubicBezTo>
                    <a:pt x="6338" y="3748"/>
                    <a:pt x="6364" y="3715"/>
                    <a:pt x="6340" y="3693"/>
                  </a:cubicBezTo>
                  <a:cubicBezTo>
                    <a:pt x="5895" y="3337"/>
                    <a:pt x="5384" y="3067"/>
                    <a:pt x="4896" y="2780"/>
                  </a:cubicBezTo>
                  <a:cubicBezTo>
                    <a:pt x="4365" y="2464"/>
                    <a:pt x="3833" y="2149"/>
                    <a:pt x="3299" y="1839"/>
                  </a:cubicBezTo>
                  <a:cubicBezTo>
                    <a:pt x="2249" y="1221"/>
                    <a:pt x="1195" y="613"/>
                    <a:pt x="136" y="10"/>
                  </a:cubicBezTo>
                  <a:cubicBezTo>
                    <a:pt x="124" y="3"/>
                    <a:pt x="113"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5"/>
            <p:cNvSpPr/>
            <p:nvPr/>
          </p:nvSpPr>
          <p:spPr>
            <a:xfrm>
              <a:off x="4551478" y="1442091"/>
              <a:ext cx="55336" cy="32902"/>
            </a:xfrm>
            <a:custGeom>
              <a:avLst/>
              <a:gdLst/>
              <a:ahLst/>
              <a:cxnLst/>
              <a:rect l="l" t="t" r="r" b="b"/>
              <a:pathLst>
                <a:path w="3737" h="2222" extrusionOk="0">
                  <a:moveTo>
                    <a:pt x="127" y="1"/>
                  </a:moveTo>
                  <a:cubicBezTo>
                    <a:pt x="52" y="1"/>
                    <a:pt x="1" y="109"/>
                    <a:pt x="81" y="146"/>
                  </a:cubicBezTo>
                  <a:cubicBezTo>
                    <a:pt x="698" y="439"/>
                    <a:pt x="1301" y="761"/>
                    <a:pt x="1890" y="1114"/>
                  </a:cubicBezTo>
                  <a:cubicBezTo>
                    <a:pt x="2177" y="1286"/>
                    <a:pt x="2464" y="1464"/>
                    <a:pt x="2742" y="1651"/>
                  </a:cubicBezTo>
                  <a:cubicBezTo>
                    <a:pt x="3029" y="1843"/>
                    <a:pt x="3308" y="2055"/>
                    <a:pt x="3618" y="2213"/>
                  </a:cubicBezTo>
                  <a:cubicBezTo>
                    <a:pt x="3628" y="2219"/>
                    <a:pt x="3639" y="2222"/>
                    <a:pt x="3649" y="2222"/>
                  </a:cubicBezTo>
                  <a:cubicBezTo>
                    <a:pt x="3699" y="2222"/>
                    <a:pt x="3736" y="2158"/>
                    <a:pt x="3695" y="2113"/>
                  </a:cubicBezTo>
                  <a:cubicBezTo>
                    <a:pt x="3457" y="1877"/>
                    <a:pt x="3176" y="1696"/>
                    <a:pt x="2897" y="1516"/>
                  </a:cubicBezTo>
                  <a:cubicBezTo>
                    <a:pt x="2607" y="1326"/>
                    <a:pt x="2312" y="1145"/>
                    <a:pt x="2010" y="970"/>
                  </a:cubicBezTo>
                  <a:cubicBezTo>
                    <a:pt x="1410" y="620"/>
                    <a:pt x="793" y="298"/>
                    <a:pt x="161" y="8"/>
                  </a:cubicBezTo>
                  <a:cubicBezTo>
                    <a:pt x="150" y="3"/>
                    <a:pt x="138"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5"/>
            <p:cNvSpPr/>
            <p:nvPr/>
          </p:nvSpPr>
          <p:spPr>
            <a:xfrm>
              <a:off x="4504896" y="1415854"/>
              <a:ext cx="36086" cy="19561"/>
            </a:xfrm>
            <a:custGeom>
              <a:avLst/>
              <a:gdLst/>
              <a:ahLst/>
              <a:cxnLst/>
              <a:rect l="l" t="t" r="r" b="b"/>
              <a:pathLst>
                <a:path w="2437" h="1321" extrusionOk="0">
                  <a:moveTo>
                    <a:pt x="111" y="0"/>
                  </a:moveTo>
                  <a:cubicBezTo>
                    <a:pt x="45" y="0"/>
                    <a:pt x="1" y="96"/>
                    <a:pt x="72" y="135"/>
                  </a:cubicBezTo>
                  <a:cubicBezTo>
                    <a:pt x="451" y="345"/>
                    <a:pt x="827" y="557"/>
                    <a:pt x="1206" y="761"/>
                  </a:cubicBezTo>
                  <a:lnTo>
                    <a:pt x="1754" y="1057"/>
                  </a:lnTo>
                  <a:cubicBezTo>
                    <a:pt x="1935" y="1155"/>
                    <a:pt x="2139" y="1281"/>
                    <a:pt x="2343" y="1318"/>
                  </a:cubicBezTo>
                  <a:cubicBezTo>
                    <a:pt x="2348" y="1319"/>
                    <a:pt x="2353" y="1320"/>
                    <a:pt x="2358" y="1320"/>
                  </a:cubicBezTo>
                  <a:cubicBezTo>
                    <a:pt x="2407" y="1320"/>
                    <a:pt x="2437" y="1259"/>
                    <a:pt x="2400" y="1218"/>
                  </a:cubicBezTo>
                  <a:cubicBezTo>
                    <a:pt x="2254" y="1071"/>
                    <a:pt x="2041" y="974"/>
                    <a:pt x="1858" y="879"/>
                  </a:cubicBezTo>
                  <a:lnTo>
                    <a:pt x="1303" y="592"/>
                  </a:lnTo>
                  <a:cubicBezTo>
                    <a:pt x="922" y="394"/>
                    <a:pt x="534" y="201"/>
                    <a:pt x="146" y="9"/>
                  </a:cubicBezTo>
                  <a:cubicBezTo>
                    <a:pt x="134" y="3"/>
                    <a:pt x="123"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5"/>
            <p:cNvSpPr/>
            <p:nvPr/>
          </p:nvSpPr>
          <p:spPr>
            <a:xfrm>
              <a:off x="4523908" y="1409798"/>
              <a:ext cx="60237" cy="32828"/>
            </a:xfrm>
            <a:custGeom>
              <a:avLst/>
              <a:gdLst/>
              <a:ahLst/>
              <a:cxnLst/>
              <a:rect l="l" t="t" r="r" b="b"/>
              <a:pathLst>
                <a:path w="4068" h="2217" extrusionOk="0">
                  <a:moveTo>
                    <a:pt x="109" y="0"/>
                  </a:moveTo>
                  <a:cubicBezTo>
                    <a:pt x="44" y="0"/>
                    <a:pt x="0" y="98"/>
                    <a:pt x="71" y="137"/>
                  </a:cubicBezTo>
                  <a:lnTo>
                    <a:pt x="68" y="137"/>
                  </a:lnTo>
                  <a:lnTo>
                    <a:pt x="2046" y="1216"/>
                  </a:lnTo>
                  <a:cubicBezTo>
                    <a:pt x="2362" y="1391"/>
                    <a:pt x="2681" y="1564"/>
                    <a:pt x="3002" y="1733"/>
                  </a:cubicBezTo>
                  <a:lnTo>
                    <a:pt x="3482" y="1991"/>
                  </a:lnTo>
                  <a:cubicBezTo>
                    <a:pt x="3642" y="2077"/>
                    <a:pt x="3812" y="2184"/>
                    <a:pt x="3993" y="2215"/>
                  </a:cubicBezTo>
                  <a:cubicBezTo>
                    <a:pt x="3996" y="2216"/>
                    <a:pt x="3999" y="2216"/>
                    <a:pt x="4002" y="2216"/>
                  </a:cubicBezTo>
                  <a:cubicBezTo>
                    <a:pt x="4043" y="2216"/>
                    <a:pt x="4068" y="2167"/>
                    <a:pt x="4039" y="2135"/>
                  </a:cubicBezTo>
                  <a:cubicBezTo>
                    <a:pt x="3921" y="2008"/>
                    <a:pt x="3757" y="1934"/>
                    <a:pt x="3608" y="1851"/>
                  </a:cubicBezTo>
                  <a:lnTo>
                    <a:pt x="3097" y="1575"/>
                  </a:lnTo>
                  <a:cubicBezTo>
                    <a:pt x="2778" y="1403"/>
                    <a:pt x="2457" y="1230"/>
                    <a:pt x="2138" y="1061"/>
                  </a:cubicBezTo>
                  <a:lnTo>
                    <a:pt x="146" y="10"/>
                  </a:lnTo>
                  <a:cubicBezTo>
                    <a:pt x="133" y="3"/>
                    <a:pt x="121"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5"/>
            <p:cNvSpPr/>
            <p:nvPr/>
          </p:nvSpPr>
          <p:spPr>
            <a:xfrm>
              <a:off x="4544652" y="1399418"/>
              <a:ext cx="24195" cy="15903"/>
            </a:xfrm>
            <a:custGeom>
              <a:avLst/>
              <a:gdLst/>
              <a:ahLst/>
              <a:cxnLst/>
              <a:rect l="l" t="t" r="r" b="b"/>
              <a:pathLst>
                <a:path w="1634" h="1074" extrusionOk="0">
                  <a:moveTo>
                    <a:pt x="149" y="1"/>
                  </a:moveTo>
                  <a:cubicBezTo>
                    <a:pt x="62" y="1"/>
                    <a:pt x="0" y="127"/>
                    <a:pt x="97" y="174"/>
                  </a:cubicBezTo>
                  <a:lnTo>
                    <a:pt x="97" y="177"/>
                  </a:lnTo>
                  <a:cubicBezTo>
                    <a:pt x="352" y="304"/>
                    <a:pt x="599" y="444"/>
                    <a:pt x="835" y="599"/>
                  </a:cubicBezTo>
                  <a:cubicBezTo>
                    <a:pt x="1073" y="757"/>
                    <a:pt x="1297" y="930"/>
                    <a:pt x="1544" y="1067"/>
                  </a:cubicBezTo>
                  <a:cubicBezTo>
                    <a:pt x="1552" y="1072"/>
                    <a:pt x="1560" y="1073"/>
                    <a:pt x="1567" y="1073"/>
                  </a:cubicBezTo>
                  <a:cubicBezTo>
                    <a:pt x="1605" y="1073"/>
                    <a:pt x="1633" y="1024"/>
                    <a:pt x="1604" y="990"/>
                  </a:cubicBezTo>
                  <a:cubicBezTo>
                    <a:pt x="1423" y="769"/>
                    <a:pt x="1185" y="594"/>
                    <a:pt x="947" y="439"/>
                  </a:cubicBezTo>
                  <a:cubicBezTo>
                    <a:pt x="703" y="281"/>
                    <a:pt x="450" y="137"/>
                    <a:pt x="192" y="11"/>
                  </a:cubicBezTo>
                  <a:cubicBezTo>
                    <a:pt x="177" y="4"/>
                    <a:pt x="163" y="1"/>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5"/>
            <p:cNvSpPr/>
            <p:nvPr/>
          </p:nvSpPr>
          <p:spPr>
            <a:xfrm>
              <a:off x="4498647" y="1372914"/>
              <a:ext cx="29260" cy="16747"/>
            </a:xfrm>
            <a:custGeom>
              <a:avLst/>
              <a:gdLst/>
              <a:ahLst/>
              <a:cxnLst/>
              <a:rect l="l" t="t" r="r" b="b"/>
              <a:pathLst>
                <a:path w="1976" h="1131" extrusionOk="0">
                  <a:moveTo>
                    <a:pt x="111" y="0"/>
                  </a:moveTo>
                  <a:cubicBezTo>
                    <a:pt x="43" y="0"/>
                    <a:pt x="0" y="98"/>
                    <a:pt x="69" y="144"/>
                  </a:cubicBezTo>
                  <a:cubicBezTo>
                    <a:pt x="365" y="334"/>
                    <a:pt x="672" y="506"/>
                    <a:pt x="979" y="678"/>
                  </a:cubicBezTo>
                  <a:cubicBezTo>
                    <a:pt x="1275" y="848"/>
                    <a:pt x="1579" y="1034"/>
                    <a:pt x="1909" y="1126"/>
                  </a:cubicBezTo>
                  <a:cubicBezTo>
                    <a:pt x="1915" y="1129"/>
                    <a:pt x="1921" y="1130"/>
                    <a:pt x="1926" y="1130"/>
                  </a:cubicBezTo>
                  <a:cubicBezTo>
                    <a:pt x="1957" y="1130"/>
                    <a:pt x="1976" y="1085"/>
                    <a:pt x="1944" y="1063"/>
                  </a:cubicBezTo>
                  <a:cubicBezTo>
                    <a:pt x="1694" y="833"/>
                    <a:pt x="1378" y="670"/>
                    <a:pt x="1079" y="506"/>
                  </a:cubicBezTo>
                  <a:cubicBezTo>
                    <a:pt x="772" y="334"/>
                    <a:pt x="465" y="164"/>
                    <a:pt x="146" y="9"/>
                  </a:cubicBezTo>
                  <a:cubicBezTo>
                    <a:pt x="134" y="3"/>
                    <a:pt x="122"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5"/>
            <p:cNvSpPr/>
            <p:nvPr/>
          </p:nvSpPr>
          <p:spPr>
            <a:xfrm>
              <a:off x="4522916" y="1362164"/>
              <a:ext cx="26742" cy="14067"/>
            </a:xfrm>
            <a:custGeom>
              <a:avLst/>
              <a:gdLst/>
              <a:ahLst/>
              <a:cxnLst/>
              <a:rect l="l" t="t" r="r" b="b"/>
              <a:pathLst>
                <a:path w="1806" h="950" extrusionOk="0">
                  <a:moveTo>
                    <a:pt x="108" y="1"/>
                  </a:moveTo>
                  <a:cubicBezTo>
                    <a:pt x="43" y="1"/>
                    <a:pt x="0" y="93"/>
                    <a:pt x="69" y="130"/>
                  </a:cubicBezTo>
                  <a:lnTo>
                    <a:pt x="893" y="575"/>
                  </a:lnTo>
                  <a:cubicBezTo>
                    <a:pt x="1157" y="718"/>
                    <a:pt x="1439" y="873"/>
                    <a:pt x="1731" y="948"/>
                  </a:cubicBezTo>
                  <a:cubicBezTo>
                    <a:pt x="1735" y="949"/>
                    <a:pt x="1739" y="949"/>
                    <a:pt x="1743" y="949"/>
                  </a:cubicBezTo>
                  <a:cubicBezTo>
                    <a:pt x="1778" y="949"/>
                    <a:pt x="1806" y="902"/>
                    <a:pt x="1775" y="876"/>
                  </a:cubicBezTo>
                  <a:cubicBezTo>
                    <a:pt x="1542" y="684"/>
                    <a:pt x="1255" y="546"/>
                    <a:pt x="985" y="417"/>
                  </a:cubicBezTo>
                  <a:lnTo>
                    <a:pt x="141" y="9"/>
                  </a:lnTo>
                  <a:cubicBezTo>
                    <a:pt x="130" y="3"/>
                    <a:pt x="118"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25"/>
          <p:cNvGrpSpPr/>
          <p:nvPr/>
        </p:nvGrpSpPr>
        <p:grpSpPr>
          <a:xfrm>
            <a:off x="7956246" y="1716048"/>
            <a:ext cx="621217" cy="395759"/>
            <a:chOff x="5429675" y="991016"/>
            <a:chExt cx="366219" cy="233307"/>
          </a:xfrm>
        </p:grpSpPr>
        <p:sp>
          <p:nvSpPr>
            <p:cNvPr id="778" name="Google Shape;778;p25"/>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5"/>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5"/>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5"/>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25"/>
          <p:cNvGrpSpPr/>
          <p:nvPr/>
        </p:nvGrpSpPr>
        <p:grpSpPr>
          <a:xfrm>
            <a:off x="4520099" y="3408269"/>
            <a:ext cx="475182" cy="303852"/>
            <a:chOff x="3404003" y="1988611"/>
            <a:chExt cx="280128" cy="179126"/>
          </a:xfrm>
        </p:grpSpPr>
        <p:sp>
          <p:nvSpPr>
            <p:cNvPr id="783" name="Google Shape;783;p25"/>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5"/>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5"/>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5"/>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5"/>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5"/>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5"/>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5"/>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 name="Google Shape;791;p25"/>
          <p:cNvGrpSpPr/>
          <p:nvPr/>
        </p:nvGrpSpPr>
        <p:grpSpPr>
          <a:xfrm>
            <a:off x="5599876" y="552185"/>
            <a:ext cx="973045" cy="649299"/>
            <a:chOff x="4040551" y="304897"/>
            <a:chExt cx="573628" cy="382774"/>
          </a:xfrm>
        </p:grpSpPr>
        <p:sp>
          <p:nvSpPr>
            <p:cNvPr id="792" name="Google Shape;792;p25"/>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93" name="Google Shape;793;p25"/>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5"/>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5"/>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5"/>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5"/>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5"/>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5"/>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25"/>
          <p:cNvGrpSpPr/>
          <p:nvPr/>
        </p:nvGrpSpPr>
        <p:grpSpPr>
          <a:xfrm>
            <a:off x="6685831" y="4356354"/>
            <a:ext cx="337158" cy="228573"/>
            <a:chOff x="4680742" y="2547525"/>
            <a:chExt cx="198761" cy="134748"/>
          </a:xfrm>
        </p:grpSpPr>
        <p:sp>
          <p:nvSpPr>
            <p:cNvPr id="801" name="Google Shape;801;p25"/>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5"/>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5"/>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5"/>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5"/>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5"/>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5"/>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5"/>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 name="Google Shape;809;p25"/>
          <p:cNvSpPr txBox="1">
            <a:spLocks noGrp="1"/>
          </p:cNvSpPr>
          <p:nvPr>
            <p:ph type="ctrTitle"/>
          </p:nvPr>
        </p:nvSpPr>
        <p:spPr>
          <a:xfrm>
            <a:off x="575325" y="840188"/>
            <a:ext cx="3766800" cy="186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Peace for Ukraine</a:t>
            </a:r>
            <a:endParaRPr/>
          </a:p>
        </p:txBody>
      </p:sp>
      <p:sp>
        <p:nvSpPr>
          <p:cNvPr id="810" name="Google Shape;810;p25"/>
          <p:cNvSpPr txBox="1">
            <a:spLocks noGrp="1"/>
          </p:cNvSpPr>
          <p:nvPr>
            <p:ph type="subTitle" idx="1"/>
          </p:nvPr>
        </p:nvSpPr>
        <p:spPr>
          <a:xfrm>
            <a:off x="1317525" y="3647813"/>
            <a:ext cx="2282400" cy="655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14"/>
        <p:cNvGrpSpPr/>
        <p:nvPr/>
      </p:nvGrpSpPr>
      <p:grpSpPr>
        <a:xfrm>
          <a:off x="0" y="0"/>
          <a:ext cx="0" cy="0"/>
          <a:chOff x="0" y="0"/>
          <a:chExt cx="0" cy="0"/>
        </a:xfrm>
      </p:grpSpPr>
      <p:sp>
        <p:nvSpPr>
          <p:cNvPr id="815" name="Google Shape;815;p26"/>
          <p:cNvSpPr/>
          <p:nvPr/>
        </p:nvSpPr>
        <p:spPr>
          <a:xfrm>
            <a:off x="1675875" y="546425"/>
            <a:ext cx="5792200" cy="464350"/>
          </a:xfrm>
          <a:custGeom>
            <a:avLst/>
            <a:gdLst/>
            <a:ahLst/>
            <a:cxnLst/>
            <a:rect l="l" t="t" r="r" b="b"/>
            <a:pathLst>
              <a:path w="231688" h="18574" extrusionOk="0">
                <a:moveTo>
                  <a:pt x="0" y="0"/>
                </a:moveTo>
                <a:lnTo>
                  <a:pt x="231258" y="105"/>
                </a:lnTo>
                <a:lnTo>
                  <a:pt x="222239" y="9125"/>
                </a:lnTo>
                <a:lnTo>
                  <a:pt x="231688" y="18574"/>
                </a:lnTo>
                <a:lnTo>
                  <a:pt x="645" y="18470"/>
                </a:lnTo>
                <a:lnTo>
                  <a:pt x="9879" y="9450"/>
                </a:lnTo>
                <a:close/>
              </a:path>
            </a:pathLst>
          </a:custGeom>
          <a:solidFill>
            <a:schemeClr val="dk2"/>
          </a:solidFill>
          <a:ln w="19050" cap="flat" cmpd="sng">
            <a:solidFill>
              <a:schemeClr val="dk1"/>
            </a:solidFill>
            <a:prstDash val="solid"/>
            <a:round/>
            <a:headEnd type="none" w="med" len="med"/>
            <a:tailEnd type="none" w="med" len="med"/>
          </a:ln>
        </p:spPr>
      </p:sp>
      <p:sp>
        <p:nvSpPr>
          <p:cNvPr id="816" name="Google Shape;816;p2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graphicFrame>
        <p:nvGraphicFramePr>
          <p:cNvPr id="817" name="Google Shape;817;p26"/>
          <p:cNvGraphicFramePr/>
          <p:nvPr/>
        </p:nvGraphicFramePr>
        <p:xfrm>
          <a:off x="720000" y="1767225"/>
          <a:ext cx="7704000" cy="2240150"/>
        </p:xfrm>
        <a:graphic>
          <a:graphicData uri="http://schemas.openxmlformats.org/drawingml/2006/table">
            <a:tbl>
              <a:tblPr>
                <a:noFill/>
                <a:tableStyleId>{46CD5AB0-5694-47C4-A59C-C2FAAF3FD547}</a:tableStyleId>
              </a:tblPr>
              <a:tblGrid>
                <a:gridCol w="2619875">
                  <a:extLst>
                    <a:ext uri="{9D8B030D-6E8A-4147-A177-3AD203B41FA5}">
                      <a16:colId xmlns:a16="http://schemas.microsoft.com/office/drawing/2014/main" val="20000"/>
                    </a:ext>
                  </a:extLst>
                </a:gridCol>
                <a:gridCol w="5084125">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000" b="1">
                          <a:solidFill>
                            <a:schemeClr val="dk1"/>
                          </a:solidFill>
                          <a:uFill>
                            <a:noFill/>
                          </a:uFill>
                          <a:latin typeface="Raleway"/>
                          <a:ea typeface="Raleway"/>
                          <a:cs typeface="Raleway"/>
                          <a:sym typeface="Raleway"/>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Fonts</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Nunito Sans"/>
                          <a:ea typeface="Nunito Sans"/>
                          <a:cs typeface="Nunito Sans"/>
                          <a:sym typeface="Nunito Sans"/>
                        </a:rPr>
                        <a:t>To view this template correctly in PowerPoint, download and install the fonts we used</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000" b="1">
                          <a:solidFill>
                            <a:schemeClr val="hlink"/>
                          </a:solidFill>
                          <a:uFill>
                            <a:noFill/>
                          </a:uFill>
                          <a:latin typeface="Raleway"/>
                          <a:ea typeface="Raleway"/>
                          <a:cs typeface="Raleway"/>
                          <a:sym typeface="Raleway"/>
                          <a:hlinkClick r:id="rId4" action="ppaction://hlinksldjump"/>
                        </a:rPr>
                        <a:t>Used</a:t>
                      </a:r>
                      <a:r>
                        <a:rPr lang="en" sz="1000" b="1">
                          <a:solidFill>
                            <a:schemeClr val="hlink"/>
                          </a:solidFill>
                          <a:uFill>
                            <a:noFill/>
                          </a:uFill>
                          <a:latin typeface="Raleway"/>
                          <a:ea typeface="Raleway"/>
                          <a:cs typeface="Raleway"/>
                          <a:sym typeface="Raleway"/>
                          <a:hlinkClick r:id="rId4" action="ppaction://hlinksldjump"/>
                        </a:rPr>
                        <a:t> </a:t>
                      </a:r>
                      <a:r>
                        <a:rPr lang="en" sz="1000" b="1">
                          <a:latin typeface="Raleway"/>
                          <a:ea typeface="Raleway"/>
                          <a:cs typeface="Raleway"/>
                          <a:sym typeface="Raleway"/>
                        </a:rPr>
                        <a:t>and </a:t>
                      </a:r>
                      <a:r>
                        <a:rPr lang="en" sz="1000" b="1">
                          <a:solidFill>
                            <a:schemeClr val="hlink"/>
                          </a:solidFill>
                          <a:uFill>
                            <a:noFill/>
                          </a:uFill>
                          <a:latin typeface="Raleway"/>
                          <a:ea typeface="Raleway"/>
                          <a:cs typeface="Raleway"/>
                          <a:sym typeface="Raleway"/>
                          <a:hlinkClick r:id="rId5" action="ppaction://hlinksldjump"/>
                        </a:rPr>
                        <a:t>alternative</a:t>
                      </a:r>
                      <a:r>
                        <a:rPr lang="en" sz="1000" b="1">
                          <a:solidFill>
                            <a:schemeClr val="hlink"/>
                          </a:solidFill>
                          <a:uFill>
                            <a:noFill/>
                          </a:uFill>
                          <a:latin typeface="Raleway"/>
                          <a:ea typeface="Raleway"/>
                          <a:cs typeface="Raleway"/>
                          <a:sym typeface="Raleway"/>
                          <a:hlinkClick r:id="rId5" action="ppaction://hlinksldjump"/>
                        </a:rPr>
                        <a:t> resources</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marR="0" lvl="0" indent="0" algn="l" rtl="0">
                        <a:lnSpc>
                          <a:spcPct val="100000"/>
                        </a:lnSpc>
                        <a:spcBef>
                          <a:spcPts val="0"/>
                        </a:spcBef>
                        <a:spcAft>
                          <a:spcPts val="1600"/>
                        </a:spcAft>
                        <a:buNone/>
                      </a:pPr>
                      <a:r>
                        <a:rPr lang="en" sz="1000">
                          <a:solidFill>
                            <a:schemeClr val="dk1"/>
                          </a:solidFill>
                          <a:latin typeface="Nunito Sans"/>
                          <a:ea typeface="Nunito Sans"/>
                          <a:cs typeface="Nunito Sans"/>
                          <a:sym typeface="Nunito Sans"/>
                        </a:rPr>
                        <a:t>An assortment of graphic resources that are suitable for use in this presentation</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000" b="1">
                          <a:solidFill>
                            <a:schemeClr val="dk1"/>
                          </a:solidFill>
                          <a:uFill>
                            <a:noFill/>
                          </a:uFill>
                          <a:latin typeface="Raleway"/>
                          <a:ea typeface="Raleway"/>
                          <a:cs typeface="Raleway"/>
                          <a:sym typeface="Raleway"/>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 slide</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Nunito Sans"/>
                          <a:ea typeface="Nunito Sans"/>
                          <a:cs typeface="Nunito Sans"/>
                          <a:sym typeface="Nunito Sans"/>
                        </a:rPr>
                        <a:t>You must keep it so that proper credits for our design are given</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000" b="1">
                          <a:solidFill>
                            <a:schemeClr val="dk1"/>
                          </a:solidFill>
                          <a:uFill>
                            <a:noFill/>
                          </a:uFill>
                          <a:latin typeface="Raleway"/>
                          <a:ea typeface="Raleway"/>
                          <a:cs typeface="Raleway"/>
                          <a:sym typeface="Raleway"/>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Colors</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Nunito Sans"/>
                          <a:ea typeface="Nunito Sans"/>
                          <a:cs typeface="Nunito Sans"/>
                          <a:sym typeface="Nunito Sans"/>
                        </a:rPr>
                        <a:t>All the colors used in this presentation</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000" b="1">
                          <a:solidFill>
                            <a:schemeClr val="dk1"/>
                          </a:solidFill>
                          <a:uFill>
                            <a:noFill/>
                          </a:uFill>
                          <a:latin typeface="Raleway"/>
                          <a:ea typeface="Raleway"/>
                          <a:cs typeface="Raleway"/>
                          <a:sym typeface="Raleway"/>
                          <a:hlinkClick r:id="rId7"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 resources</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Nunito Sans"/>
                          <a:ea typeface="Nunito Sans"/>
                          <a:cs typeface="Nunito Sans"/>
                          <a:sym typeface="Nunito Sans"/>
                        </a:rPr>
                        <a:t>These can be used in the template, and their size and color can be edited</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000" b="1">
                          <a:solidFill>
                            <a:schemeClr val="dk1"/>
                          </a:solidFill>
                          <a:uFill>
                            <a:noFill/>
                          </a:uFill>
                          <a:latin typeface="Raleway"/>
                          <a:ea typeface="Raleway"/>
                          <a:cs typeface="Raleway"/>
                          <a:sym typeface="Raleway"/>
                          <a:hlinkClick r:id="rId8"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Customizable icons</a:t>
                      </a:r>
                      <a:endParaRPr sz="1000" b="1">
                        <a:solidFill>
                          <a:schemeClr val="dk1"/>
                        </a:solidFill>
                        <a:latin typeface="Raleway"/>
                        <a:ea typeface="Raleway"/>
                        <a:cs typeface="Raleway"/>
                        <a:sym typeface="Raleway"/>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Nunito Sans"/>
                          <a:ea typeface="Nunito Sans"/>
                          <a:cs typeface="Nunito Sans"/>
                          <a:sym typeface="Nunito Sans"/>
                        </a:rPr>
                        <a:t>They are sorted by theme so you can use them in all kinds of presentations</a:t>
                      </a:r>
                      <a:endParaRPr sz="1000">
                        <a:solidFill>
                          <a:schemeClr val="dk1"/>
                        </a:solidFill>
                        <a:latin typeface="Nunito Sans"/>
                        <a:ea typeface="Nunito Sans"/>
                        <a:cs typeface="Nunito Sans"/>
                        <a:sym typeface="Nunito Sans"/>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
        <p:nvSpPr>
          <p:cNvPr id="818" name="Google Shape;818;p26"/>
          <p:cNvSpPr txBox="1"/>
          <p:nvPr/>
        </p:nvSpPr>
        <p:spPr>
          <a:xfrm>
            <a:off x="720000" y="1152613"/>
            <a:ext cx="7704000" cy="479700"/>
          </a:xfrm>
          <a:prstGeom prst="rect">
            <a:avLst/>
          </a:prstGeom>
          <a:noFill/>
          <a:ln>
            <a:noFill/>
          </a:ln>
        </p:spPr>
        <p:txBody>
          <a:bodyPr spcFirstLastPara="1" wrap="square" lIns="91425" tIns="91425" rIns="0" bIns="91425" anchor="ctr" anchorCtr="0">
            <a:noAutofit/>
          </a:bodyPr>
          <a:lstStyle/>
          <a:p>
            <a:pPr marL="0" lvl="0" indent="0" algn="ctr" rtl="0">
              <a:spcBef>
                <a:spcPts val="0"/>
              </a:spcBef>
              <a:spcAft>
                <a:spcPts val="0"/>
              </a:spcAft>
              <a:buNone/>
            </a:pPr>
            <a:r>
              <a:rPr lang="en" sz="1000" b="1">
                <a:solidFill>
                  <a:schemeClr val="dk1"/>
                </a:solidFill>
                <a:latin typeface="Nunito Sans"/>
                <a:ea typeface="Nunito Sans"/>
                <a:cs typeface="Nunito Sans"/>
                <a:sym typeface="Nunito Sans"/>
              </a:rPr>
              <a:t>This is a slide structure based on a minitheme presentation</a:t>
            </a:r>
            <a:endParaRPr sz="1000" b="1">
              <a:solidFill>
                <a:schemeClr val="dk1"/>
              </a:solidFill>
              <a:latin typeface="Nunito Sans"/>
              <a:ea typeface="Nunito Sans"/>
              <a:cs typeface="Nunito Sans"/>
              <a:sym typeface="Nunito Sans"/>
            </a:endParaRPr>
          </a:p>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You can delete this slide when you’re done editing the presentation</a:t>
            </a:r>
            <a:endParaRPr sz="1000" b="1">
              <a:solidFill>
                <a:schemeClr val="dk1"/>
              </a:solidFill>
              <a:latin typeface="Nunito Sans"/>
              <a:ea typeface="Nunito Sans"/>
              <a:cs typeface="Nunito Sans"/>
              <a:sym typeface="Nunito Sans"/>
            </a:endParaRPr>
          </a:p>
        </p:txBody>
      </p:sp>
      <p:sp>
        <p:nvSpPr>
          <p:cNvPr id="820" name="Google Shape;820;p26"/>
          <p:cNvSpPr txBox="1"/>
          <p:nvPr/>
        </p:nvSpPr>
        <p:spPr>
          <a:xfrm>
            <a:off x="4815589" y="4147800"/>
            <a:ext cx="33447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You can visit our sister projects:</a:t>
            </a:r>
            <a:br>
              <a:rPr lang="en" sz="1000">
                <a:solidFill>
                  <a:schemeClr val="dk1"/>
                </a:solidFill>
                <a:latin typeface="Nunito Sans"/>
                <a:ea typeface="Nunito Sans"/>
                <a:cs typeface="Nunito Sans"/>
                <a:sym typeface="Nunito Sans"/>
              </a:rPr>
            </a:br>
            <a:r>
              <a:rPr lang="en" sz="1000" b="1">
                <a:solidFill>
                  <a:schemeClr val="dk1"/>
                </a:solidFill>
                <a:uFill>
                  <a:noFill/>
                </a:uFill>
                <a:latin typeface="Raleway"/>
                <a:ea typeface="Raleway"/>
                <a:cs typeface="Raleway"/>
                <a:sym typeface="Raleway"/>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000" b="1">
                <a:solidFill>
                  <a:schemeClr val="dk1"/>
                </a:solidFill>
                <a:latin typeface="Raleway"/>
                <a:ea typeface="Raleway"/>
                <a:cs typeface="Raleway"/>
                <a:sym typeface="Raleway"/>
              </a:rPr>
              <a:t> | </a:t>
            </a:r>
            <a:r>
              <a:rPr lang="en" sz="1000" b="1">
                <a:solidFill>
                  <a:schemeClr val="dk1"/>
                </a:solidFill>
                <a:uFill>
                  <a:noFill/>
                </a:uFill>
                <a:latin typeface="Raleway"/>
                <a:ea typeface="Raleway"/>
                <a:cs typeface="Raleway"/>
                <a:sym typeface="Raleway"/>
                <a:hlinkClick r:id="rId10">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000" b="1">
                <a:solidFill>
                  <a:schemeClr val="dk1"/>
                </a:solidFill>
                <a:latin typeface="Raleway"/>
                <a:ea typeface="Raleway"/>
                <a:cs typeface="Raleway"/>
                <a:sym typeface="Raleway"/>
              </a:rPr>
              <a:t> | </a:t>
            </a:r>
            <a:r>
              <a:rPr lang="en" sz="1000" b="1">
                <a:solidFill>
                  <a:schemeClr val="dk1"/>
                </a:solidFill>
                <a:uFill>
                  <a:noFill/>
                </a:uFill>
                <a:latin typeface="Raleway"/>
                <a:ea typeface="Raleway"/>
                <a:cs typeface="Raleway"/>
                <a:sym typeface="Raleway"/>
                <a:hlinkClick r:id="rId11">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STORYSET</a:t>
            </a:r>
            <a:r>
              <a:rPr lang="en" sz="1000" b="1">
                <a:solidFill>
                  <a:schemeClr val="dk1"/>
                </a:solidFill>
                <a:latin typeface="Raleway"/>
                <a:ea typeface="Raleway"/>
                <a:cs typeface="Raleway"/>
                <a:sym typeface="Raleway"/>
              </a:rPr>
              <a:t> | </a:t>
            </a:r>
            <a:r>
              <a:rPr lang="en" sz="1000" b="1">
                <a:solidFill>
                  <a:schemeClr val="dk1"/>
                </a:solidFill>
                <a:uFill>
                  <a:noFill/>
                </a:uFill>
                <a:latin typeface="Raleway"/>
                <a:ea typeface="Raleway"/>
                <a:cs typeface="Raleway"/>
                <a:sym typeface="Raleway"/>
                <a:hlinkClick r:id="rId1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WEPIK </a:t>
            </a:r>
            <a:r>
              <a:rPr lang="en" sz="1000" b="1">
                <a:solidFill>
                  <a:schemeClr val="dk1"/>
                </a:solidFill>
                <a:latin typeface="Raleway"/>
                <a:ea typeface="Raleway"/>
                <a:cs typeface="Raleway"/>
                <a:sym typeface="Raleway"/>
              </a:rPr>
              <a:t>| </a:t>
            </a:r>
            <a:r>
              <a:rPr lang="en" sz="1000" b="1">
                <a:solidFill>
                  <a:schemeClr val="dk1"/>
                </a:solidFill>
                <a:uFill>
                  <a:noFill/>
                </a:uFill>
                <a:latin typeface="Raleway"/>
                <a:ea typeface="Raleway"/>
                <a:cs typeface="Raleway"/>
                <a:sym typeface="Raleway"/>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VIDFY</a:t>
            </a:r>
            <a:endParaRPr sz="1000" b="1">
              <a:solidFill>
                <a:schemeClr val="dk1"/>
              </a:solidFill>
              <a:latin typeface="Raleway"/>
              <a:ea typeface="Raleway"/>
              <a:cs typeface="Raleway"/>
              <a:sym typeface="Raleway"/>
            </a:endParaRPr>
          </a:p>
        </p:txBody>
      </p:sp>
      <p:grpSp>
        <p:nvGrpSpPr>
          <p:cNvPr id="821" name="Google Shape;821;p26"/>
          <p:cNvGrpSpPr/>
          <p:nvPr/>
        </p:nvGrpSpPr>
        <p:grpSpPr>
          <a:xfrm>
            <a:off x="287546" y="621973"/>
            <a:ext cx="621217" cy="395759"/>
            <a:chOff x="5429675" y="991016"/>
            <a:chExt cx="366219" cy="233307"/>
          </a:xfrm>
        </p:grpSpPr>
        <p:sp>
          <p:nvSpPr>
            <p:cNvPr id="822" name="Google Shape;822;p26"/>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6"/>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6"/>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6"/>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26"/>
          <p:cNvGrpSpPr/>
          <p:nvPr/>
        </p:nvGrpSpPr>
        <p:grpSpPr>
          <a:xfrm>
            <a:off x="983737" y="364007"/>
            <a:ext cx="475182" cy="303852"/>
            <a:chOff x="3404003" y="1988611"/>
            <a:chExt cx="280128" cy="179126"/>
          </a:xfrm>
        </p:grpSpPr>
        <p:sp>
          <p:nvSpPr>
            <p:cNvPr id="827" name="Google Shape;827;p26"/>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6"/>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6"/>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6"/>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6"/>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6"/>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6"/>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6"/>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26"/>
          <p:cNvGrpSpPr/>
          <p:nvPr/>
        </p:nvGrpSpPr>
        <p:grpSpPr>
          <a:xfrm>
            <a:off x="7768739" y="416694"/>
            <a:ext cx="718870" cy="479692"/>
            <a:chOff x="4040551" y="304897"/>
            <a:chExt cx="573628" cy="382774"/>
          </a:xfrm>
        </p:grpSpPr>
        <p:sp>
          <p:nvSpPr>
            <p:cNvPr id="836" name="Google Shape;836;p26"/>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837" name="Google Shape;837;p26"/>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6"/>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6"/>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6"/>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6"/>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6"/>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6"/>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 name="Google Shape;844;p26"/>
          <p:cNvGrpSpPr/>
          <p:nvPr/>
        </p:nvGrpSpPr>
        <p:grpSpPr>
          <a:xfrm>
            <a:off x="983731" y="1017704"/>
            <a:ext cx="337158" cy="228573"/>
            <a:chOff x="4680742" y="2547525"/>
            <a:chExt cx="198761" cy="134748"/>
          </a:xfrm>
        </p:grpSpPr>
        <p:sp>
          <p:nvSpPr>
            <p:cNvPr id="845" name="Google Shape;845;p26"/>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6"/>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6"/>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6"/>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6"/>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6"/>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6"/>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6"/>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 name="Google Shape;853;p26"/>
          <p:cNvGrpSpPr/>
          <p:nvPr/>
        </p:nvGrpSpPr>
        <p:grpSpPr>
          <a:xfrm>
            <a:off x="8424006" y="970913"/>
            <a:ext cx="475198" cy="322143"/>
            <a:chOff x="4680742" y="2547525"/>
            <a:chExt cx="198761" cy="134748"/>
          </a:xfrm>
        </p:grpSpPr>
        <p:sp>
          <p:nvSpPr>
            <p:cNvPr id="854" name="Google Shape;854;p26"/>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6"/>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6"/>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6"/>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6"/>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6"/>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6"/>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6"/>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65"/>
        <p:cNvGrpSpPr/>
        <p:nvPr/>
      </p:nvGrpSpPr>
      <p:grpSpPr>
        <a:xfrm>
          <a:off x="0" y="0"/>
          <a:ext cx="0" cy="0"/>
          <a:chOff x="0" y="0"/>
          <a:chExt cx="0" cy="0"/>
        </a:xfrm>
      </p:grpSpPr>
      <p:sp>
        <p:nvSpPr>
          <p:cNvPr id="866" name="Google Shape;866;p27"/>
          <p:cNvSpPr/>
          <p:nvPr/>
        </p:nvSpPr>
        <p:spPr>
          <a:xfrm>
            <a:off x="6501386" y="1951125"/>
            <a:ext cx="2158710" cy="2399726"/>
          </a:xfrm>
          <a:custGeom>
            <a:avLst/>
            <a:gdLst/>
            <a:ahLst/>
            <a:cxnLst/>
            <a:rect l="l" t="t" r="r" b="b"/>
            <a:pathLst>
              <a:path w="139384" h="154946" extrusionOk="0">
                <a:moveTo>
                  <a:pt x="31108" y="0"/>
                </a:moveTo>
                <a:cubicBezTo>
                  <a:pt x="30257" y="0"/>
                  <a:pt x="29406" y="53"/>
                  <a:pt x="28560" y="158"/>
                </a:cubicBezTo>
                <a:cubicBezTo>
                  <a:pt x="26633" y="391"/>
                  <a:pt x="24738" y="655"/>
                  <a:pt x="22907" y="1324"/>
                </a:cubicBezTo>
                <a:cubicBezTo>
                  <a:pt x="19644" y="2519"/>
                  <a:pt x="16871" y="4168"/>
                  <a:pt x="14260" y="6469"/>
                </a:cubicBezTo>
                <a:cubicBezTo>
                  <a:pt x="12107" y="8368"/>
                  <a:pt x="10256" y="10752"/>
                  <a:pt x="8837" y="13241"/>
                </a:cubicBezTo>
                <a:cubicBezTo>
                  <a:pt x="5616" y="18879"/>
                  <a:pt x="4339" y="25619"/>
                  <a:pt x="4969" y="32064"/>
                </a:cubicBezTo>
                <a:cubicBezTo>
                  <a:pt x="5338" y="35855"/>
                  <a:pt x="6068" y="39570"/>
                  <a:pt x="7362" y="43154"/>
                </a:cubicBezTo>
                <a:cubicBezTo>
                  <a:pt x="8511" y="46344"/>
                  <a:pt x="9941" y="49423"/>
                  <a:pt x="11284" y="52536"/>
                </a:cubicBezTo>
                <a:cubicBezTo>
                  <a:pt x="12379" y="55195"/>
                  <a:pt x="13327" y="57917"/>
                  <a:pt x="13818" y="60758"/>
                </a:cubicBezTo>
                <a:cubicBezTo>
                  <a:pt x="13980" y="62565"/>
                  <a:pt x="13965" y="64387"/>
                  <a:pt x="13781" y="66195"/>
                </a:cubicBezTo>
                <a:cubicBezTo>
                  <a:pt x="13145" y="70026"/>
                  <a:pt x="11874" y="73715"/>
                  <a:pt x="10401" y="77302"/>
                </a:cubicBezTo>
                <a:cubicBezTo>
                  <a:pt x="8531" y="81664"/>
                  <a:pt x="6485" y="85944"/>
                  <a:pt x="4649" y="90322"/>
                </a:cubicBezTo>
                <a:cubicBezTo>
                  <a:pt x="2932" y="94420"/>
                  <a:pt x="1422" y="98646"/>
                  <a:pt x="744" y="103053"/>
                </a:cubicBezTo>
                <a:cubicBezTo>
                  <a:pt x="295" y="105970"/>
                  <a:pt x="0" y="108873"/>
                  <a:pt x="165" y="111828"/>
                </a:cubicBezTo>
                <a:cubicBezTo>
                  <a:pt x="338" y="114873"/>
                  <a:pt x="795" y="117943"/>
                  <a:pt x="1561" y="120897"/>
                </a:cubicBezTo>
                <a:cubicBezTo>
                  <a:pt x="2957" y="126272"/>
                  <a:pt x="5355" y="131503"/>
                  <a:pt x="8415" y="136131"/>
                </a:cubicBezTo>
                <a:lnTo>
                  <a:pt x="8520" y="136287"/>
                </a:lnTo>
                <a:cubicBezTo>
                  <a:pt x="15472" y="146756"/>
                  <a:pt x="26829" y="153513"/>
                  <a:pt x="39344" y="154674"/>
                </a:cubicBezTo>
                <a:cubicBezTo>
                  <a:pt x="41292" y="154854"/>
                  <a:pt x="43246" y="154945"/>
                  <a:pt x="45201" y="154945"/>
                </a:cubicBezTo>
                <a:cubicBezTo>
                  <a:pt x="46471" y="154945"/>
                  <a:pt x="47741" y="154907"/>
                  <a:pt x="49010" y="154830"/>
                </a:cubicBezTo>
                <a:cubicBezTo>
                  <a:pt x="52630" y="154606"/>
                  <a:pt x="56257" y="154563"/>
                  <a:pt x="59885" y="154563"/>
                </a:cubicBezTo>
                <a:cubicBezTo>
                  <a:pt x="62176" y="154563"/>
                  <a:pt x="64468" y="154580"/>
                  <a:pt x="66760" y="154580"/>
                </a:cubicBezTo>
                <a:cubicBezTo>
                  <a:pt x="70277" y="154580"/>
                  <a:pt x="73793" y="154539"/>
                  <a:pt x="77303" y="154333"/>
                </a:cubicBezTo>
                <a:cubicBezTo>
                  <a:pt x="87187" y="153748"/>
                  <a:pt x="97137" y="152602"/>
                  <a:pt x="106777" y="150295"/>
                </a:cubicBezTo>
                <a:cubicBezTo>
                  <a:pt x="111406" y="149188"/>
                  <a:pt x="115901" y="147420"/>
                  <a:pt x="119471" y="144191"/>
                </a:cubicBezTo>
                <a:cubicBezTo>
                  <a:pt x="121724" y="142150"/>
                  <a:pt x="123152" y="139525"/>
                  <a:pt x="124213" y="136718"/>
                </a:cubicBezTo>
                <a:cubicBezTo>
                  <a:pt x="125161" y="134210"/>
                  <a:pt x="125453" y="131423"/>
                  <a:pt x="125683" y="128775"/>
                </a:cubicBezTo>
                <a:cubicBezTo>
                  <a:pt x="126486" y="119425"/>
                  <a:pt x="124082" y="110150"/>
                  <a:pt x="124630" y="100800"/>
                </a:cubicBezTo>
                <a:cubicBezTo>
                  <a:pt x="124673" y="100048"/>
                  <a:pt x="124746" y="99296"/>
                  <a:pt x="124829" y="98547"/>
                </a:cubicBezTo>
                <a:cubicBezTo>
                  <a:pt x="126182" y="89902"/>
                  <a:pt x="129855" y="81871"/>
                  <a:pt x="133050" y="73789"/>
                </a:cubicBezTo>
                <a:cubicBezTo>
                  <a:pt x="136509" y="65034"/>
                  <a:pt x="139384" y="55726"/>
                  <a:pt x="138706" y="46191"/>
                </a:cubicBezTo>
                <a:cubicBezTo>
                  <a:pt x="137976" y="35995"/>
                  <a:pt x="134157" y="26340"/>
                  <a:pt x="127371" y="18652"/>
                </a:cubicBezTo>
                <a:cubicBezTo>
                  <a:pt x="125907" y="16995"/>
                  <a:pt x="124275" y="15488"/>
                  <a:pt x="122527" y="14135"/>
                </a:cubicBezTo>
                <a:cubicBezTo>
                  <a:pt x="120492" y="12557"/>
                  <a:pt x="118432" y="11087"/>
                  <a:pt x="116139" y="9900"/>
                </a:cubicBezTo>
                <a:cubicBezTo>
                  <a:pt x="113795" y="8683"/>
                  <a:pt x="111352" y="7673"/>
                  <a:pt x="108835" y="6878"/>
                </a:cubicBezTo>
                <a:cubicBezTo>
                  <a:pt x="106281" y="6081"/>
                  <a:pt x="103684" y="5666"/>
                  <a:pt x="101033" y="5331"/>
                </a:cubicBezTo>
                <a:cubicBezTo>
                  <a:pt x="99609" y="5151"/>
                  <a:pt x="98164" y="5064"/>
                  <a:pt x="96713" y="5064"/>
                </a:cubicBezTo>
                <a:cubicBezTo>
                  <a:pt x="93365" y="5064"/>
                  <a:pt x="89991" y="5532"/>
                  <a:pt x="86799" y="6413"/>
                </a:cubicBezTo>
                <a:cubicBezTo>
                  <a:pt x="82244" y="7673"/>
                  <a:pt x="78069" y="9997"/>
                  <a:pt x="73532" y="11308"/>
                </a:cubicBezTo>
                <a:cubicBezTo>
                  <a:pt x="72706" y="11549"/>
                  <a:pt x="71866" y="11748"/>
                  <a:pt x="71017" y="11904"/>
                </a:cubicBezTo>
                <a:cubicBezTo>
                  <a:pt x="70390" y="11957"/>
                  <a:pt x="69761" y="11984"/>
                  <a:pt x="69132" y="11984"/>
                </a:cubicBezTo>
                <a:cubicBezTo>
                  <a:pt x="68422" y="11984"/>
                  <a:pt x="67713" y="11950"/>
                  <a:pt x="67005" y="11884"/>
                </a:cubicBezTo>
                <a:cubicBezTo>
                  <a:pt x="64323" y="11419"/>
                  <a:pt x="61732" y="10573"/>
                  <a:pt x="59212" y="9549"/>
                </a:cubicBezTo>
                <a:cubicBezTo>
                  <a:pt x="53692" y="7128"/>
                  <a:pt x="48437" y="4145"/>
                  <a:pt x="42730" y="2142"/>
                </a:cubicBezTo>
                <a:cubicBezTo>
                  <a:pt x="39463" y="995"/>
                  <a:pt x="36075" y="308"/>
                  <a:pt x="32621" y="56"/>
                </a:cubicBezTo>
                <a:cubicBezTo>
                  <a:pt x="32117" y="19"/>
                  <a:pt x="31613" y="0"/>
                  <a:pt x="31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7" name="Google Shape;867;p27"/>
          <p:cNvGrpSpPr/>
          <p:nvPr/>
        </p:nvGrpSpPr>
        <p:grpSpPr>
          <a:xfrm>
            <a:off x="6804515" y="1455075"/>
            <a:ext cx="1552433" cy="3033573"/>
            <a:chOff x="6792590" y="1573200"/>
            <a:chExt cx="1552433" cy="3033573"/>
          </a:xfrm>
        </p:grpSpPr>
        <p:sp>
          <p:nvSpPr>
            <p:cNvPr id="868" name="Google Shape;868;p27"/>
            <p:cNvSpPr/>
            <p:nvPr/>
          </p:nvSpPr>
          <p:spPr>
            <a:xfrm>
              <a:off x="6793560" y="1577042"/>
              <a:ext cx="1543663" cy="1255090"/>
            </a:xfrm>
            <a:custGeom>
              <a:avLst/>
              <a:gdLst/>
              <a:ahLst/>
              <a:cxnLst/>
              <a:rect l="l" t="t" r="r" b="b"/>
              <a:pathLst>
                <a:path w="85974" h="69902" extrusionOk="0">
                  <a:moveTo>
                    <a:pt x="28787" y="0"/>
                  </a:moveTo>
                  <a:cubicBezTo>
                    <a:pt x="26743" y="0"/>
                    <a:pt x="24741" y="1207"/>
                    <a:pt x="23359" y="2632"/>
                  </a:cubicBezTo>
                  <a:cubicBezTo>
                    <a:pt x="21826" y="4213"/>
                    <a:pt x="20836" y="6205"/>
                    <a:pt x="20334" y="8339"/>
                  </a:cubicBezTo>
                  <a:cubicBezTo>
                    <a:pt x="20050" y="9554"/>
                    <a:pt x="19812" y="10924"/>
                    <a:pt x="19897" y="12176"/>
                  </a:cubicBezTo>
                  <a:cubicBezTo>
                    <a:pt x="19914" y="12465"/>
                    <a:pt x="20107" y="12755"/>
                    <a:pt x="20362" y="12851"/>
                  </a:cubicBezTo>
                  <a:cubicBezTo>
                    <a:pt x="20311" y="12905"/>
                    <a:pt x="20260" y="12959"/>
                    <a:pt x="20209" y="13013"/>
                  </a:cubicBezTo>
                  <a:cubicBezTo>
                    <a:pt x="19778" y="13461"/>
                    <a:pt x="19309" y="13870"/>
                    <a:pt x="18807" y="14233"/>
                  </a:cubicBezTo>
                  <a:cubicBezTo>
                    <a:pt x="17760" y="14994"/>
                    <a:pt x="16591" y="15587"/>
                    <a:pt x="15396" y="16078"/>
                  </a:cubicBezTo>
                  <a:cubicBezTo>
                    <a:pt x="12822" y="17139"/>
                    <a:pt x="10066" y="17658"/>
                    <a:pt x="7444" y="18575"/>
                  </a:cubicBezTo>
                  <a:cubicBezTo>
                    <a:pt x="6712" y="18833"/>
                    <a:pt x="5988" y="19114"/>
                    <a:pt x="5285" y="19443"/>
                  </a:cubicBezTo>
                  <a:cubicBezTo>
                    <a:pt x="4953" y="19597"/>
                    <a:pt x="4621" y="19750"/>
                    <a:pt x="4308" y="19934"/>
                  </a:cubicBezTo>
                  <a:cubicBezTo>
                    <a:pt x="4224" y="19894"/>
                    <a:pt x="4129" y="19871"/>
                    <a:pt x="4033" y="19871"/>
                  </a:cubicBezTo>
                  <a:cubicBezTo>
                    <a:pt x="3867" y="19871"/>
                    <a:pt x="3698" y="19939"/>
                    <a:pt x="3571" y="20102"/>
                  </a:cubicBezTo>
                  <a:cubicBezTo>
                    <a:pt x="903" y="23553"/>
                    <a:pt x="1252" y="28292"/>
                    <a:pt x="1525" y="32393"/>
                  </a:cubicBezTo>
                  <a:cubicBezTo>
                    <a:pt x="1865" y="37569"/>
                    <a:pt x="1808" y="42734"/>
                    <a:pt x="1261" y="47893"/>
                  </a:cubicBezTo>
                  <a:cubicBezTo>
                    <a:pt x="753" y="52697"/>
                    <a:pt x="1" y="57664"/>
                    <a:pt x="1377" y="62397"/>
                  </a:cubicBezTo>
                  <a:cubicBezTo>
                    <a:pt x="1984" y="64483"/>
                    <a:pt x="2986" y="66512"/>
                    <a:pt x="4510" y="68081"/>
                  </a:cubicBezTo>
                  <a:cubicBezTo>
                    <a:pt x="5305" y="68902"/>
                    <a:pt x="6215" y="69424"/>
                    <a:pt x="7356" y="69574"/>
                  </a:cubicBezTo>
                  <a:cubicBezTo>
                    <a:pt x="8097" y="69674"/>
                    <a:pt x="8856" y="69689"/>
                    <a:pt x="9613" y="69689"/>
                  </a:cubicBezTo>
                  <a:cubicBezTo>
                    <a:pt x="9949" y="69689"/>
                    <a:pt x="10284" y="69686"/>
                    <a:pt x="10618" y="69686"/>
                  </a:cubicBezTo>
                  <a:cubicBezTo>
                    <a:pt x="10821" y="69686"/>
                    <a:pt x="11023" y="69687"/>
                    <a:pt x="11224" y="69691"/>
                  </a:cubicBezTo>
                  <a:cubicBezTo>
                    <a:pt x="19302" y="69821"/>
                    <a:pt x="27383" y="69901"/>
                    <a:pt x="35463" y="69901"/>
                  </a:cubicBezTo>
                  <a:cubicBezTo>
                    <a:pt x="37938" y="69901"/>
                    <a:pt x="40412" y="69894"/>
                    <a:pt x="42886" y="69878"/>
                  </a:cubicBezTo>
                  <a:cubicBezTo>
                    <a:pt x="53440" y="69810"/>
                    <a:pt x="63991" y="69591"/>
                    <a:pt x="74537" y="69131"/>
                  </a:cubicBezTo>
                  <a:cubicBezTo>
                    <a:pt x="75839" y="69075"/>
                    <a:pt x="77150" y="69038"/>
                    <a:pt x="78453" y="68950"/>
                  </a:cubicBezTo>
                  <a:cubicBezTo>
                    <a:pt x="79466" y="68879"/>
                    <a:pt x="80482" y="68623"/>
                    <a:pt x="80987" y="67647"/>
                  </a:cubicBezTo>
                  <a:cubicBezTo>
                    <a:pt x="81487" y="66682"/>
                    <a:pt x="81557" y="65448"/>
                    <a:pt x="81745" y="64392"/>
                  </a:cubicBezTo>
                  <a:cubicBezTo>
                    <a:pt x="81952" y="63229"/>
                    <a:pt x="82142" y="62060"/>
                    <a:pt x="82380" y="60905"/>
                  </a:cubicBezTo>
                  <a:cubicBezTo>
                    <a:pt x="82616" y="59767"/>
                    <a:pt x="82962" y="58665"/>
                    <a:pt x="83493" y="57627"/>
                  </a:cubicBezTo>
                  <a:cubicBezTo>
                    <a:pt x="84004" y="56625"/>
                    <a:pt x="84727" y="55725"/>
                    <a:pt x="85130" y="54667"/>
                  </a:cubicBezTo>
                  <a:cubicBezTo>
                    <a:pt x="85902" y="52644"/>
                    <a:pt x="85014" y="50592"/>
                    <a:pt x="84256" y="48710"/>
                  </a:cubicBezTo>
                  <a:cubicBezTo>
                    <a:pt x="84066" y="48239"/>
                    <a:pt x="83902" y="47760"/>
                    <a:pt x="83726" y="47283"/>
                  </a:cubicBezTo>
                  <a:cubicBezTo>
                    <a:pt x="83558" y="46832"/>
                    <a:pt x="83323" y="46386"/>
                    <a:pt x="83232" y="45912"/>
                  </a:cubicBezTo>
                  <a:cubicBezTo>
                    <a:pt x="83317" y="45603"/>
                    <a:pt x="83413" y="45296"/>
                    <a:pt x="83518" y="44993"/>
                  </a:cubicBezTo>
                  <a:cubicBezTo>
                    <a:pt x="83950" y="43741"/>
                    <a:pt x="84480" y="42532"/>
                    <a:pt x="84937" y="41292"/>
                  </a:cubicBezTo>
                  <a:cubicBezTo>
                    <a:pt x="85880" y="38715"/>
                    <a:pt x="85973" y="36045"/>
                    <a:pt x="85218" y="33403"/>
                  </a:cubicBezTo>
                  <a:cubicBezTo>
                    <a:pt x="84463" y="30764"/>
                    <a:pt x="83090" y="28295"/>
                    <a:pt x="81518" y="26061"/>
                  </a:cubicBezTo>
                  <a:cubicBezTo>
                    <a:pt x="79960" y="23842"/>
                    <a:pt x="78212" y="21731"/>
                    <a:pt x="76018" y="20110"/>
                  </a:cubicBezTo>
                  <a:cubicBezTo>
                    <a:pt x="74798" y="19211"/>
                    <a:pt x="73455" y="18490"/>
                    <a:pt x="72008" y="18033"/>
                  </a:cubicBezTo>
                  <a:cubicBezTo>
                    <a:pt x="71044" y="17732"/>
                    <a:pt x="69914" y="17460"/>
                    <a:pt x="68833" y="17460"/>
                  </a:cubicBezTo>
                  <a:cubicBezTo>
                    <a:pt x="68517" y="17460"/>
                    <a:pt x="68204" y="17484"/>
                    <a:pt x="67902" y="17536"/>
                  </a:cubicBezTo>
                  <a:cubicBezTo>
                    <a:pt x="67737" y="16915"/>
                    <a:pt x="67504" y="16310"/>
                    <a:pt x="67294" y="15785"/>
                  </a:cubicBezTo>
                  <a:cubicBezTo>
                    <a:pt x="66710" y="14318"/>
                    <a:pt x="65881" y="12942"/>
                    <a:pt x="64789" y="11798"/>
                  </a:cubicBezTo>
                  <a:cubicBezTo>
                    <a:pt x="62712" y="9630"/>
                    <a:pt x="59764" y="8313"/>
                    <a:pt x="56756" y="8313"/>
                  </a:cubicBezTo>
                  <a:cubicBezTo>
                    <a:pt x="56615" y="8313"/>
                    <a:pt x="56473" y="8316"/>
                    <a:pt x="56332" y="8322"/>
                  </a:cubicBezTo>
                  <a:cubicBezTo>
                    <a:pt x="55481" y="8359"/>
                    <a:pt x="54615" y="8489"/>
                    <a:pt x="53826" y="8813"/>
                  </a:cubicBezTo>
                  <a:cubicBezTo>
                    <a:pt x="53426" y="8975"/>
                    <a:pt x="52926" y="9273"/>
                    <a:pt x="52648" y="9664"/>
                  </a:cubicBezTo>
                  <a:lnTo>
                    <a:pt x="52626" y="9624"/>
                  </a:lnTo>
                  <a:cubicBezTo>
                    <a:pt x="51442" y="7681"/>
                    <a:pt x="49830" y="6035"/>
                    <a:pt x="47909" y="4814"/>
                  </a:cubicBezTo>
                  <a:cubicBezTo>
                    <a:pt x="46034" y="3632"/>
                    <a:pt x="43657" y="2706"/>
                    <a:pt x="41352" y="2706"/>
                  </a:cubicBezTo>
                  <a:cubicBezTo>
                    <a:pt x="40409" y="2706"/>
                    <a:pt x="39478" y="2861"/>
                    <a:pt x="38598" y="3217"/>
                  </a:cubicBezTo>
                  <a:cubicBezTo>
                    <a:pt x="37857" y="3517"/>
                    <a:pt x="37148" y="3960"/>
                    <a:pt x="36592" y="4539"/>
                  </a:cubicBezTo>
                  <a:cubicBezTo>
                    <a:pt x="36223" y="4928"/>
                    <a:pt x="35806" y="5461"/>
                    <a:pt x="35621" y="6023"/>
                  </a:cubicBezTo>
                  <a:cubicBezTo>
                    <a:pt x="35323" y="5056"/>
                    <a:pt x="34866" y="4142"/>
                    <a:pt x="34273" y="3319"/>
                  </a:cubicBezTo>
                  <a:cubicBezTo>
                    <a:pt x="33076" y="1661"/>
                    <a:pt x="31174" y="112"/>
                    <a:pt x="29052" y="7"/>
                  </a:cubicBezTo>
                  <a:cubicBezTo>
                    <a:pt x="28963" y="2"/>
                    <a:pt x="28875" y="0"/>
                    <a:pt x="287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7"/>
            <p:cNvSpPr/>
            <p:nvPr/>
          </p:nvSpPr>
          <p:spPr>
            <a:xfrm>
              <a:off x="6870619" y="2677023"/>
              <a:ext cx="1399287" cy="1083225"/>
            </a:xfrm>
            <a:custGeom>
              <a:avLst/>
              <a:gdLst/>
              <a:ahLst/>
              <a:cxnLst/>
              <a:rect l="l" t="t" r="r" b="b"/>
              <a:pathLst>
                <a:path w="77933" h="60330" extrusionOk="0">
                  <a:moveTo>
                    <a:pt x="77136" y="0"/>
                  </a:moveTo>
                  <a:cubicBezTo>
                    <a:pt x="77099" y="0"/>
                    <a:pt x="77062" y="3"/>
                    <a:pt x="77027" y="7"/>
                  </a:cubicBezTo>
                  <a:cubicBezTo>
                    <a:pt x="75776" y="181"/>
                    <a:pt x="74541" y="444"/>
                    <a:pt x="73287" y="606"/>
                  </a:cubicBezTo>
                  <a:cubicBezTo>
                    <a:pt x="72033" y="765"/>
                    <a:pt x="70773" y="921"/>
                    <a:pt x="69515" y="1074"/>
                  </a:cubicBezTo>
                  <a:cubicBezTo>
                    <a:pt x="66995" y="1378"/>
                    <a:pt x="64472" y="1670"/>
                    <a:pt x="61947" y="1943"/>
                  </a:cubicBezTo>
                  <a:cubicBezTo>
                    <a:pt x="56966" y="2482"/>
                    <a:pt x="51980" y="2962"/>
                    <a:pt x="46989" y="3382"/>
                  </a:cubicBezTo>
                  <a:cubicBezTo>
                    <a:pt x="36917" y="4224"/>
                    <a:pt x="26831" y="4820"/>
                    <a:pt x="16729" y="5170"/>
                  </a:cubicBezTo>
                  <a:cubicBezTo>
                    <a:pt x="13999" y="5263"/>
                    <a:pt x="11266" y="5309"/>
                    <a:pt x="8541" y="5507"/>
                  </a:cubicBezTo>
                  <a:cubicBezTo>
                    <a:pt x="5857" y="5706"/>
                    <a:pt x="3076" y="5981"/>
                    <a:pt x="522" y="6869"/>
                  </a:cubicBezTo>
                  <a:cubicBezTo>
                    <a:pt x="1" y="7051"/>
                    <a:pt x="131" y="7782"/>
                    <a:pt x="634" y="7782"/>
                  </a:cubicBezTo>
                  <a:cubicBezTo>
                    <a:pt x="657" y="7782"/>
                    <a:pt x="681" y="7781"/>
                    <a:pt x="706" y="7777"/>
                  </a:cubicBezTo>
                  <a:cubicBezTo>
                    <a:pt x="751" y="7911"/>
                    <a:pt x="811" y="8041"/>
                    <a:pt x="876" y="8169"/>
                  </a:cubicBezTo>
                  <a:cubicBezTo>
                    <a:pt x="981" y="8368"/>
                    <a:pt x="1115" y="8552"/>
                    <a:pt x="1237" y="8742"/>
                  </a:cubicBezTo>
                  <a:cubicBezTo>
                    <a:pt x="1481" y="9123"/>
                    <a:pt x="1733" y="9500"/>
                    <a:pt x="1986" y="9878"/>
                  </a:cubicBezTo>
                  <a:cubicBezTo>
                    <a:pt x="2238" y="10255"/>
                    <a:pt x="2488" y="10632"/>
                    <a:pt x="2732" y="11015"/>
                  </a:cubicBezTo>
                  <a:cubicBezTo>
                    <a:pt x="2985" y="11404"/>
                    <a:pt x="3212" y="11819"/>
                    <a:pt x="3498" y="12182"/>
                  </a:cubicBezTo>
                  <a:cubicBezTo>
                    <a:pt x="3572" y="12282"/>
                    <a:pt x="3687" y="12337"/>
                    <a:pt x="3804" y="12337"/>
                  </a:cubicBezTo>
                  <a:cubicBezTo>
                    <a:pt x="3862" y="12337"/>
                    <a:pt x="3921" y="12324"/>
                    <a:pt x="3975" y="12295"/>
                  </a:cubicBezTo>
                  <a:cubicBezTo>
                    <a:pt x="4583" y="13081"/>
                    <a:pt x="5235" y="13836"/>
                    <a:pt x="5865" y="14600"/>
                  </a:cubicBezTo>
                  <a:cubicBezTo>
                    <a:pt x="6759" y="15689"/>
                    <a:pt x="7630" y="16796"/>
                    <a:pt x="8479" y="17923"/>
                  </a:cubicBezTo>
                  <a:cubicBezTo>
                    <a:pt x="9325" y="19049"/>
                    <a:pt x="10142" y="20199"/>
                    <a:pt x="10925" y="21371"/>
                  </a:cubicBezTo>
                  <a:cubicBezTo>
                    <a:pt x="11039" y="21538"/>
                    <a:pt x="11149" y="21711"/>
                    <a:pt x="11257" y="21882"/>
                  </a:cubicBezTo>
                  <a:cubicBezTo>
                    <a:pt x="11444" y="22432"/>
                    <a:pt x="11768" y="22949"/>
                    <a:pt x="12026" y="23471"/>
                  </a:cubicBezTo>
                  <a:cubicBezTo>
                    <a:pt x="12296" y="24016"/>
                    <a:pt x="12551" y="24569"/>
                    <a:pt x="12792" y="25128"/>
                  </a:cubicBezTo>
                  <a:cubicBezTo>
                    <a:pt x="13252" y="26192"/>
                    <a:pt x="13667" y="27276"/>
                    <a:pt x="14027" y="28380"/>
                  </a:cubicBezTo>
                  <a:cubicBezTo>
                    <a:pt x="14770" y="30648"/>
                    <a:pt x="15304" y="32980"/>
                    <a:pt x="15622" y="35344"/>
                  </a:cubicBezTo>
                  <a:cubicBezTo>
                    <a:pt x="15937" y="37700"/>
                    <a:pt x="16016" y="40081"/>
                    <a:pt x="15866" y="42450"/>
                  </a:cubicBezTo>
                  <a:cubicBezTo>
                    <a:pt x="15792" y="43614"/>
                    <a:pt x="15545" y="44780"/>
                    <a:pt x="15528" y="45941"/>
                  </a:cubicBezTo>
                  <a:cubicBezTo>
                    <a:pt x="15508" y="47175"/>
                    <a:pt x="16070" y="48112"/>
                    <a:pt x="17052" y="48821"/>
                  </a:cubicBezTo>
                  <a:cubicBezTo>
                    <a:pt x="17980" y="49491"/>
                    <a:pt x="19087" y="49965"/>
                    <a:pt x="20114" y="50456"/>
                  </a:cubicBezTo>
                  <a:cubicBezTo>
                    <a:pt x="21258" y="51004"/>
                    <a:pt x="22421" y="51515"/>
                    <a:pt x="23590" y="52003"/>
                  </a:cubicBezTo>
                  <a:cubicBezTo>
                    <a:pt x="25983" y="52996"/>
                    <a:pt x="28409" y="53895"/>
                    <a:pt x="30853" y="54752"/>
                  </a:cubicBezTo>
                  <a:cubicBezTo>
                    <a:pt x="35776" y="56486"/>
                    <a:pt x="40706" y="58297"/>
                    <a:pt x="45822" y="59392"/>
                  </a:cubicBezTo>
                  <a:cubicBezTo>
                    <a:pt x="48507" y="59966"/>
                    <a:pt x="51268" y="60329"/>
                    <a:pt x="54019" y="60329"/>
                  </a:cubicBezTo>
                  <a:cubicBezTo>
                    <a:pt x="54072" y="60329"/>
                    <a:pt x="54124" y="60329"/>
                    <a:pt x="54177" y="60329"/>
                  </a:cubicBezTo>
                  <a:cubicBezTo>
                    <a:pt x="55567" y="60320"/>
                    <a:pt x="56958" y="60221"/>
                    <a:pt x="58334" y="60031"/>
                  </a:cubicBezTo>
                  <a:cubicBezTo>
                    <a:pt x="59129" y="59920"/>
                    <a:pt x="59938" y="59795"/>
                    <a:pt x="60721" y="59591"/>
                  </a:cubicBezTo>
                  <a:cubicBezTo>
                    <a:pt x="60830" y="59719"/>
                    <a:pt x="60985" y="59805"/>
                    <a:pt x="61176" y="59805"/>
                  </a:cubicBezTo>
                  <a:cubicBezTo>
                    <a:pt x="61239" y="59805"/>
                    <a:pt x="61306" y="59796"/>
                    <a:pt x="61376" y="59776"/>
                  </a:cubicBezTo>
                  <a:cubicBezTo>
                    <a:pt x="63156" y="59273"/>
                    <a:pt x="63596" y="57417"/>
                    <a:pt x="63630" y="55788"/>
                  </a:cubicBezTo>
                  <a:cubicBezTo>
                    <a:pt x="63672" y="53799"/>
                    <a:pt x="63698" y="51810"/>
                    <a:pt x="63763" y="49823"/>
                  </a:cubicBezTo>
                  <a:cubicBezTo>
                    <a:pt x="63825" y="47851"/>
                    <a:pt x="63911" y="45881"/>
                    <a:pt x="64013" y="43915"/>
                  </a:cubicBezTo>
                  <a:cubicBezTo>
                    <a:pt x="64112" y="42016"/>
                    <a:pt x="64172" y="40092"/>
                    <a:pt x="64543" y="38225"/>
                  </a:cubicBezTo>
                  <a:cubicBezTo>
                    <a:pt x="65264" y="34595"/>
                    <a:pt x="67475" y="31499"/>
                    <a:pt x="69138" y="28255"/>
                  </a:cubicBezTo>
                  <a:cubicBezTo>
                    <a:pt x="70792" y="25020"/>
                    <a:pt x="72243" y="21686"/>
                    <a:pt x="73477" y="18269"/>
                  </a:cubicBezTo>
                  <a:cubicBezTo>
                    <a:pt x="74167" y="16359"/>
                    <a:pt x="74780" y="14429"/>
                    <a:pt x="75319" y="12474"/>
                  </a:cubicBezTo>
                  <a:cubicBezTo>
                    <a:pt x="75804" y="10723"/>
                    <a:pt x="76309" y="8933"/>
                    <a:pt x="76519" y="7119"/>
                  </a:cubicBezTo>
                  <a:cubicBezTo>
                    <a:pt x="76565" y="6972"/>
                    <a:pt x="76613" y="6824"/>
                    <a:pt x="76655" y="6674"/>
                  </a:cubicBezTo>
                  <a:cubicBezTo>
                    <a:pt x="76837" y="6055"/>
                    <a:pt x="77002" y="5431"/>
                    <a:pt x="77160" y="4806"/>
                  </a:cubicBezTo>
                  <a:cubicBezTo>
                    <a:pt x="77575" y="4060"/>
                    <a:pt x="77805" y="3217"/>
                    <a:pt x="77771" y="2317"/>
                  </a:cubicBezTo>
                  <a:cubicBezTo>
                    <a:pt x="77765" y="2232"/>
                    <a:pt x="77737" y="2150"/>
                    <a:pt x="77688" y="2082"/>
                  </a:cubicBezTo>
                  <a:cubicBezTo>
                    <a:pt x="77765" y="1619"/>
                    <a:pt x="77822" y="1151"/>
                    <a:pt x="77878" y="689"/>
                  </a:cubicBezTo>
                  <a:cubicBezTo>
                    <a:pt x="77933" y="247"/>
                    <a:pt x="77510" y="0"/>
                    <a:pt x="771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7"/>
            <p:cNvSpPr/>
            <p:nvPr/>
          </p:nvSpPr>
          <p:spPr>
            <a:xfrm>
              <a:off x="7174314" y="2236858"/>
              <a:ext cx="158184" cy="146136"/>
            </a:xfrm>
            <a:custGeom>
              <a:avLst/>
              <a:gdLst/>
              <a:ahLst/>
              <a:cxnLst/>
              <a:rect l="l" t="t" r="r" b="b"/>
              <a:pathLst>
                <a:path w="8810" h="8139" extrusionOk="0">
                  <a:moveTo>
                    <a:pt x="3075" y="1"/>
                  </a:moveTo>
                  <a:cubicBezTo>
                    <a:pt x="2679" y="1"/>
                    <a:pt x="2285" y="42"/>
                    <a:pt x="1919" y="206"/>
                  </a:cubicBezTo>
                  <a:cubicBezTo>
                    <a:pt x="1721" y="297"/>
                    <a:pt x="1542" y="424"/>
                    <a:pt x="1394" y="583"/>
                  </a:cubicBezTo>
                  <a:cubicBezTo>
                    <a:pt x="1335" y="311"/>
                    <a:pt x="1099" y="112"/>
                    <a:pt x="821" y="101"/>
                  </a:cubicBezTo>
                  <a:cubicBezTo>
                    <a:pt x="816" y="101"/>
                    <a:pt x="810" y="101"/>
                    <a:pt x="805" y="101"/>
                  </a:cubicBezTo>
                  <a:cubicBezTo>
                    <a:pt x="457" y="101"/>
                    <a:pt x="258" y="370"/>
                    <a:pt x="208" y="685"/>
                  </a:cubicBezTo>
                  <a:cubicBezTo>
                    <a:pt x="1" y="2025"/>
                    <a:pt x="163" y="3435"/>
                    <a:pt x="594" y="4721"/>
                  </a:cubicBezTo>
                  <a:cubicBezTo>
                    <a:pt x="1017" y="5975"/>
                    <a:pt x="1630" y="7110"/>
                    <a:pt x="2901" y="7650"/>
                  </a:cubicBezTo>
                  <a:cubicBezTo>
                    <a:pt x="3720" y="7995"/>
                    <a:pt x="4666" y="8139"/>
                    <a:pt x="5594" y="8139"/>
                  </a:cubicBezTo>
                  <a:cubicBezTo>
                    <a:pt x="6077" y="8139"/>
                    <a:pt x="6555" y="8100"/>
                    <a:pt x="7007" y="8030"/>
                  </a:cubicBezTo>
                  <a:cubicBezTo>
                    <a:pt x="7555" y="7945"/>
                    <a:pt x="8111" y="7709"/>
                    <a:pt x="8429" y="7230"/>
                  </a:cubicBezTo>
                  <a:cubicBezTo>
                    <a:pt x="8810" y="6659"/>
                    <a:pt x="8668" y="6018"/>
                    <a:pt x="8529" y="5393"/>
                  </a:cubicBezTo>
                  <a:cubicBezTo>
                    <a:pt x="8367" y="4675"/>
                    <a:pt x="8222" y="3955"/>
                    <a:pt x="8072" y="3234"/>
                  </a:cubicBezTo>
                  <a:cubicBezTo>
                    <a:pt x="7930" y="2547"/>
                    <a:pt x="7845" y="1809"/>
                    <a:pt x="7632" y="1142"/>
                  </a:cubicBezTo>
                  <a:cubicBezTo>
                    <a:pt x="7530" y="825"/>
                    <a:pt x="7348" y="569"/>
                    <a:pt x="7047" y="419"/>
                  </a:cubicBezTo>
                  <a:cubicBezTo>
                    <a:pt x="6763" y="277"/>
                    <a:pt x="6434" y="280"/>
                    <a:pt x="6125" y="237"/>
                  </a:cubicBezTo>
                  <a:cubicBezTo>
                    <a:pt x="5376" y="129"/>
                    <a:pt x="4638" y="70"/>
                    <a:pt x="3883" y="33"/>
                  </a:cubicBezTo>
                  <a:cubicBezTo>
                    <a:pt x="3617" y="20"/>
                    <a:pt x="3345" y="1"/>
                    <a:pt x="30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7"/>
            <p:cNvSpPr/>
            <p:nvPr/>
          </p:nvSpPr>
          <p:spPr>
            <a:xfrm>
              <a:off x="7397898" y="2254328"/>
              <a:ext cx="148847" cy="139421"/>
            </a:xfrm>
            <a:custGeom>
              <a:avLst/>
              <a:gdLst/>
              <a:ahLst/>
              <a:cxnLst/>
              <a:rect l="l" t="t" r="r" b="b"/>
              <a:pathLst>
                <a:path w="8290" h="7765" extrusionOk="0">
                  <a:moveTo>
                    <a:pt x="1944" y="1"/>
                  </a:moveTo>
                  <a:cubicBezTo>
                    <a:pt x="1131" y="1"/>
                    <a:pt x="473" y="722"/>
                    <a:pt x="264" y="1512"/>
                  </a:cubicBezTo>
                  <a:cubicBezTo>
                    <a:pt x="0" y="2516"/>
                    <a:pt x="23" y="3668"/>
                    <a:pt x="91" y="4696"/>
                  </a:cubicBezTo>
                  <a:cubicBezTo>
                    <a:pt x="162" y="5763"/>
                    <a:pt x="222" y="6966"/>
                    <a:pt x="1337" y="7451"/>
                  </a:cubicBezTo>
                  <a:cubicBezTo>
                    <a:pt x="1927" y="7707"/>
                    <a:pt x="2630" y="7765"/>
                    <a:pt x="3313" y="7765"/>
                  </a:cubicBezTo>
                  <a:cubicBezTo>
                    <a:pt x="3662" y="7765"/>
                    <a:pt x="4007" y="7749"/>
                    <a:pt x="4328" y="7738"/>
                  </a:cubicBezTo>
                  <a:cubicBezTo>
                    <a:pt x="4890" y="7718"/>
                    <a:pt x="5455" y="7667"/>
                    <a:pt x="6014" y="7596"/>
                  </a:cubicBezTo>
                  <a:cubicBezTo>
                    <a:pt x="6522" y="7528"/>
                    <a:pt x="7109" y="7488"/>
                    <a:pt x="7566" y="7233"/>
                  </a:cubicBezTo>
                  <a:cubicBezTo>
                    <a:pt x="8063" y="6955"/>
                    <a:pt x="8176" y="6452"/>
                    <a:pt x="8219" y="5927"/>
                  </a:cubicBezTo>
                  <a:cubicBezTo>
                    <a:pt x="8267" y="5371"/>
                    <a:pt x="8290" y="4812"/>
                    <a:pt x="8287" y="4253"/>
                  </a:cubicBezTo>
                  <a:cubicBezTo>
                    <a:pt x="8287" y="3694"/>
                    <a:pt x="8264" y="3135"/>
                    <a:pt x="8216" y="2576"/>
                  </a:cubicBezTo>
                  <a:cubicBezTo>
                    <a:pt x="8176" y="2074"/>
                    <a:pt x="8187" y="1478"/>
                    <a:pt x="7821" y="1080"/>
                  </a:cubicBezTo>
                  <a:cubicBezTo>
                    <a:pt x="7509" y="743"/>
                    <a:pt x="7050" y="657"/>
                    <a:pt x="6615" y="623"/>
                  </a:cubicBezTo>
                  <a:cubicBezTo>
                    <a:pt x="6053" y="578"/>
                    <a:pt x="5489" y="541"/>
                    <a:pt x="4924" y="501"/>
                  </a:cubicBezTo>
                  <a:cubicBezTo>
                    <a:pt x="4339" y="459"/>
                    <a:pt x="3755" y="399"/>
                    <a:pt x="3170" y="377"/>
                  </a:cubicBezTo>
                  <a:cubicBezTo>
                    <a:pt x="3148" y="376"/>
                    <a:pt x="3126" y="376"/>
                    <a:pt x="3103" y="376"/>
                  </a:cubicBezTo>
                  <a:cubicBezTo>
                    <a:pt x="2991" y="376"/>
                    <a:pt x="2878" y="382"/>
                    <a:pt x="2767" y="394"/>
                  </a:cubicBezTo>
                  <a:cubicBezTo>
                    <a:pt x="2716" y="263"/>
                    <a:pt x="2611" y="149"/>
                    <a:pt x="2432" y="87"/>
                  </a:cubicBezTo>
                  <a:cubicBezTo>
                    <a:pt x="2265" y="28"/>
                    <a:pt x="2102" y="1"/>
                    <a:pt x="19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7"/>
            <p:cNvSpPr/>
            <p:nvPr/>
          </p:nvSpPr>
          <p:spPr>
            <a:xfrm>
              <a:off x="7597010" y="2326844"/>
              <a:ext cx="162978" cy="182207"/>
            </a:xfrm>
            <a:custGeom>
              <a:avLst/>
              <a:gdLst/>
              <a:ahLst/>
              <a:cxnLst/>
              <a:rect l="l" t="t" r="r" b="b"/>
              <a:pathLst>
                <a:path w="9077" h="10148" extrusionOk="0">
                  <a:moveTo>
                    <a:pt x="1685" y="0"/>
                  </a:moveTo>
                  <a:cubicBezTo>
                    <a:pt x="1544" y="0"/>
                    <a:pt x="1410" y="17"/>
                    <a:pt x="1289" y="64"/>
                  </a:cubicBezTo>
                  <a:cubicBezTo>
                    <a:pt x="1210" y="39"/>
                    <a:pt x="1128" y="27"/>
                    <a:pt x="1047" y="27"/>
                  </a:cubicBezTo>
                  <a:cubicBezTo>
                    <a:pt x="886" y="27"/>
                    <a:pt x="727" y="74"/>
                    <a:pt x="591" y="169"/>
                  </a:cubicBezTo>
                  <a:cubicBezTo>
                    <a:pt x="1" y="572"/>
                    <a:pt x="151" y="1440"/>
                    <a:pt x="208" y="2044"/>
                  </a:cubicBezTo>
                  <a:cubicBezTo>
                    <a:pt x="347" y="3568"/>
                    <a:pt x="648" y="5075"/>
                    <a:pt x="1107" y="6534"/>
                  </a:cubicBezTo>
                  <a:cubicBezTo>
                    <a:pt x="1493" y="7757"/>
                    <a:pt x="2146" y="9000"/>
                    <a:pt x="3290" y="9670"/>
                  </a:cubicBezTo>
                  <a:cubicBezTo>
                    <a:pt x="3877" y="10012"/>
                    <a:pt x="4508" y="10147"/>
                    <a:pt x="5147" y="10147"/>
                  </a:cubicBezTo>
                  <a:cubicBezTo>
                    <a:pt x="5942" y="10147"/>
                    <a:pt x="6750" y="9938"/>
                    <a:pt x="7504" y="9661"/>
                  </a:cubicBezTo>
                  <a:cubicBezTo>
                    <a:pt x="8125" y="9434"/>
                    <a:pt x="8721" y="9216"/>
                    <a:pt x="8872" y="8501"/>
                  </a:cubicBezTo>
                  <a:cubicBezTo>
                    <a:pt x="9022" y="7783"/>
                    <a:pt x="8957" y="6999"/>
                    <a:pt x="8971" y="6273"/>
                  </a:cubicBezTo>
                  <a:cubicBezTo>
                    <a:pt x="8988" y="5484"/>
                    <a:pt x="9005" y="4695"/>
                    <a:pt x="8999" y="3906"/>
                  </a:cubicBezTo>
                  <a:cubicBezTo>
                    <a:pt x="8991" y="3268"/>
                    <a:pt x="9076" y="2479"/>
                    <a:pt x="8812" y="1880"/>
                  </a:cubicBezTo>
                  <a:cubicBezTo>
                    <a:pt x="8528" y="1241"/>
                    <a:pt x="7861" y="1102"/>
                    <a:pt x="7246" y="955"/>
                  </a:cubicBezTo>
                  <a:cubicBezTo>
                    <a:pt x="6477" y="767"/>
                    <a:pt x="5705" y="597"/>
                    <a:pt x="4921" y="461"/>
                  </a:cubicBezTo>
                  <a:cubicBezTo>
                    <a:pt x="4155" y="328"/>
                    <a:pt x="3380" y="217"/>
                    <a:pt x="2609" y="118"/>
                  </a:cubicBezTo>
                  <a:cubicBezTo>
                    <a:pt x="2330" y="82"/>
                    <a:pt x="1993" y="0"/>
                    <a:pt x="16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7"/>
            <p:cNvSpPr/>
            <p:nvPr/>
          </p:nvSpPr>
          <p:spPr>
            <a:xfrm>
              <a:off x="7838674" y="2362214"/>
              <a:ext cx="155993" cy="153551"/>
            </a:xfrm>
            <a:custGeom>
              <a:avLst/>
              <a:gdLst/>
              <a:ahLst/>
              <a:cxnLst/>
              <a:rect l="l" t="t" r="r" b="b"/>
              <a:pathLst>
                <a:path w="8688" h="8552" extrusionOk="0">
                  <a:moveTo>
                    <a:pt x="2422" y="1"/>
                  </a:moveTo>
                  <a:cubicBezTo>
                    <a:pt x="2245" y="1"/>
                    <a:pt x="2064" y="42"/>
                    <a:pt x="1888" y="123"/>
                  </a:cubicBezTo>
                  <a:cubicBezTo>
                    <a:pt x="1417" y="341"/>
                    <a:pt x="1192" y="832"/>
                    <a:pt x="1031" y="1300"/>
                  </a:cubicBezTo>
                  <a:cubicBezTo>
                    <a:pt x="835" y="1862"/>
                    <a:pt x="670" y="2438"/>
                    <a:pt x="514" y="3012"/>
                  </a:cubicBezTo>
                  <a:cubicBezTo>
                    <a:pt x="358" y="3588"/>
                    <a:pt x="179" y="4178"/>
                    <a:pt x="117" y="4774"/>
                  </a:cubicBezTo>
                  <a:cubicBezTo>
                    <a:pt x="1" y="5889"/>
                    <a:pt x="747" y="6780"/>
                    <a:pt x="1573" y="7424"/>
                  </a:cubicBezTo>
                  <a:cubicBezTo>
                    <a:pt x="2347" y="8029"/>
                    <a:pt x="3256" y="8338"/>
                    <a:pt x="4218" y="8483"/>
                  </a:cubicBezTo>
                  <a:cubicBezTo>
                    <a:pt x="4500" y="8526"/>
                    <a:pt x="4808" y="8552"/>
                    <a:pt x="5121" y="8552"/>
                  </a:cubicBezTo>
                  <a:cubicBezTo>
                    <a:pt x="5831" y="8552"/>
                    <a:pt x="6571" y="8418"/>
                    <a:pt x="7124" y="8040"/>
                  </a:cubicBezTo>
                  <a:cubicBezTo>
                    <a:pt x="7566" y="7739"/>
                    <a:pt x="7802" y="7274"/>
                    <a:pt x="7961" y="6777"/>
                  </a:cubicBezTo>
                  <a:cubicBezTo>
                    <a:pt x="8139" y="6207"/>
                    <a:pt x="8290" y="5628"/>
                    <a:pt x="8403" y="5044"/>
                  </a:cubicBezTo>
                  <a:cubicBezTo>
                    <a:pt x="8525" y="4467"/>
                    <a:pt x="8687" y="3829"/>
                    <a:pt x="8682" y="3239"/>
                  </a:cubicBezTo>
                  <a:cubicBezTo>
                    <a:pt x="8673" y="2682"/>
                    <a:pt x="8386" y="2251"/>
                    <a:pt x="7955" y="1922"/>
                  </a:cubicBezTo>
                  <a:cubicBezTo>
                    <a:pt x="7067" y="1238"/>
                    <a:pt x="5827" y="1002"/>
                    <a:pt x="4757" y="756"/>
                  </a:cubicBezTo>
                  <a:cubicBezTo>
                    <a:pt x="4289" y="648"/>
                    <a:pt x="3789" y="503"/>
                    <a:pt x="3298" y="441"/>
                  </a:cubicBezTo>
                  <a:cubicBezTo>
                    <a:pt x="3273" y="387"/>
                    <a:pt x="3236" y="336"/>
                    <a:pt x="3187" y="296"/>
                  </a:cubicBezTo>
                  <a:cubicBezTo>
                    <a:pt x="2961" y="99"/>
                    <a:pt x="2696" y="1"/>
                    <a:pt x="24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7"/>
            <p:cNvSpPr/>
            <p:nvPr/>
          </p:nvSpPr>
          <p:spPr>
            <a:xfrm>
              <a:off x="7066715" y="3827562"/>
              <a:ext cx="933121" cy="779211"/>
            </a:xfrm>
            <a:custGeom>
              <a:avLst/>
              <a:gdLst/>
              <a:ahLst/>
              <a:cxnLst/>
              <a:rect l="l" t="t" r="r" b="b"/>
              <a:pathLst>
                <a:path w="51970" h="43398" extrusionOk="0">
                  <a:moveTo>
                    <a:pt x="3676" y="0"/>
                  </a:moveTo>
                  <a:cubicBezTo>
                    <a:pt x="3491" y="0"/>
                    <a:pt x="3322" y="137"/>
                    <a:pt x="3235" y="311"/>
                  </a:cubicBezTo>
                  <a:cubicBezTo>
                    <a:pt x="3096" y="353"/>
                    <a:pt x="2991" y="470"/>
                    <a:pt x="2957" y="612"/>
                  </a:cubicBezTo>
                  <a:cubicBezTo>
                    <a:pt x="2798" y="1276"/>
                    <a:pt x="2787" y="1977"/>
                    <a:pt x="2727" y="2655"/>
                  </a:cubicBezTo>
                  <a:cubicBezTo>
                    <a:pt x="2668" y="3350"/>
                    <a:pt x="2625" y="4048"/>
                    <a:pt x="2577" y="4743"/>
                  </a:cubicBezTo>
                  <a:cubicBezTo>
                    <a:pt x="2478" y="6140"/>
                    <a:pt x="2381" y="7533"/>
                    <a:pt x="2285" y="8926"/>
                  </a:cubicBezTo>
                  <a:cubicBezTo>
                    <a:pt x="2097" y="11713"/>
                    <a:pt x="1907" y="14503"/>
                    <a:pt x="1720" y="17290"/>
                  </a:cubicBezTo>
                  <a:cubicBezTo>
                    <a:pt x="1337" y="22866"/>
                    <a:pt x="906" y="28442"/>
                    <a:pt x="539" y="34019"/>
                  </a:cubicBezTo>
                  <a:lnTo>
                    <a:pt x="230" y="38724"/>
                  </a:lnTo>
                  <a:cubicBezTo>
                    <a:pt x="179" y="39479"/>
                    <a:pt x="117" y="40234"/>
                    <a:pt x="83" y="40988"/>
                  </a:cubicBezTo>
                  <a:cubicBezTo>
                    <a:pt x="46" y="41789"/>
                    <a:pt x="0" y="42515"/>
                    <a:pt x="372" y="43245"/>
                  </a:cubicBezTo>
                  <a:cubicBezTo>
                    <a:pt x="425" y="43350"/>
                    <a:pt x="522" y="43397"/>
                    <a:pt x="623" y="43397"/>
                  </a:cubicBezTo>
                  <a:cubicBezTo>
                    <a:pt x="686" y="43397"/>
                    <a:pt x="751" y="43379"/>
                    <a:pt x="806" y="43344"/>
                  </a:cubicBezTo>
                  <a:cubicBezTo>
                    <a:pt x="859" y="43353"/>
                    <a:pt x="914" y="43357"/>
                    <a:pt x="969" y="43357"/>
                  </a:cubicBezTo>
                  <a:cubicBezTo>
                    <a:pt x="1001" y="43357"/>
                    <a:pt x="1034" y="43356"/>
                    <a:pt x="1067" y="43352"/>
                  </a:cubicBezTo>
                  <a:cubicBezTo>
                    <a:pt x="6124" y="42717"/>
                    <a:pt x="11187" y="42081"/>
                    <a:pt x="16273" y="41706"/>
                  </a:cubicBezTo>
                  <a:cubicBezTo>
                    <a:pt x="21296" y="41335"/>
                    <a:pt x="26330" y="41258"/>
                    <a:pt x="31361" y="41159"/>
                  </a:cubicBezTo>
                  <a:cubicBezTo>
                    <a:pt x="36387" y="41057"/>
                    <a:pt x="41419" y="40926"/>
                    <a:pt x="46425" y="40418"/>
                  </a:cubicBezTo>
                  <a:cubicBezTo>
                    <a:pt x="47052" y="40356"/>
                    <a:pt x="47676" y="40288"/>
                    <a:pt x="48303" y="40214"/>
                  </a:cubicBezTo>
                  <a:cubicBezTo>
                    <a:pt x="48837" y="40148"/>
                    <a:pt x="49399" y="40120"/>
                    <a:pt x="49912" y="39953"/>
                  </a:cubicBezTo>
                  <a:cubicBezTo>
                    <a:pt x="51093" y="39570"/>
                    <a:pt x="51326" y="38573"/>
                    <a:pt x="51399" y="37458"/>
                  </a:cubicBezTo>
                  <a:cubicBezTo>
                    <a:pt x="51570" y="34896"/>
                    <a:pt x="51697" y="32333"/>
                    <a:pt x="51783" y="29768"/>
                  </a:cubicBezTo>
                  <a:cubicBezTo>
                    <a:pt x="51970" y="24058"/>
                    <a:pt x="51936" y="18345"/>
                    <a:pt x="51672" y="12635"/>
                  </a:cubicBezTo>
                  <a:cubicBezTo>
                    <a:pt x="51657" y="12271"/>
                    <a:pt x="51391" y="11998"/>
                    <a:pt x="51041" y="11998"/>
                  </a:cubicBezTo>
                  <a:cubicBezTo>
                    <a:pt x="50994" y="11998"/>
                    <a:pt x="50945" y="12003"/>
                    <a:pt x="50894" y="12014"/>
                  </a:cubicBezTo>
                  <a:cubicBezTo>
                    <a:pt x="48792" y="12451"/>
                    <a:pt x="46672" y="12633"/>
                    <a:pt x="44550" y="12633"/>
                  </a:cubicBezTo>
                  <a:cubicBezTo>
                    <a:pt x="39650" y="12633"/>
                    <a:pt x="34731" y="11668"/>
                    <a:pt x="29959" y="10666"/>
                  </a:cubicBezTo>
                  <a:cubicBezTo>
                    <a:pt x="24014" y="9415"/>
                    <a:pt x="17998" y="8032"/>
                    <a:pt x="12458" y="5470"/>
                  </a:cubicBezTo>
                  <a:cubicBezTo>
                    <a:pt x="10949" y="4775"/>
                    <a:pt x="9487" y="3983"/>
                    <a:pt x="8077" y="3100"/>
                  </a:cubicBezTo>
                  <a:cubicBezTo>
                    <a:pt x="6632" y="2189"/>
                    <a:pt x="5273" y="1145"/>
                    <a:pt x="3928" y="92"/>
                  </a:cubicBezTo>
                  <a:cubicBezTo>
                    <a:pt x="3845" y="28"/>
                    <a:pt x="3759"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7"/>
            <p:cNvSpPr/>
            <p:nvPr/>
          </p:nvSpPr>
          <p:spPr>
            <a:xfrm>
              <a:off x="6909526" y="1631425"/>
              <a:ext cx="1428141" cy="2974353"/>
            </a:xfrm>
            <a:custGeom>
              <a:avLst/>
              <a:gdLst/>
              <a:ahLst/>
              <a:cxnLst/>
              <a:rect l="l" t="t" r="r" b="b"/>
              <a:pathLst>
                <a:path w="79540" h="165656" extrusionOk="0">
                  <a:moveTo>
                    <a:pt x="22096" y="18103"/>
                  </a:moveTo>
                  <a:lnTo>
                    <a:pt x="22096" y="18103"/>
                  </a:lnTo>
                  <a:cubicBezTo>
                    <a:pt x="21866" y="18724"/>
                    <a:pt x="21605" y="19332"/>
                    <a:pt x="21327" y="19933"/>
                  </a:cubicBezTo>
                  <a:cubicBezTo>
                    <a:pt x="21273" y="19956"/>
                    <a:pt x="21222" y="19990"/>
                    <a:pt x="21185" y="20036"/>
                  </a:cubicBezTo>
                  <a:cubicBezTo>
                    <a:pt x="20467" y="20930"/>
                    <a:pt x="19783" y="21849"/>
                    <a:pt x="19096" y="22766"/>
                  </a:cubicBezTo>
                  <a:cubicBezTo>
                    <a:pt x="19187" y="22578"/>
                    <a:pt x="19272" y="22385"/>
                    <a:pt x="19349" y="22187"/>
                  </a:cubicBezTo>
                  <a:lnTo>
                    <a:pt x="19349" y="22184"/>
                  </a:lnTo>
                  <a:cubicBezTo>
                    <a:pt x="20461" y="20969"/>
                    <a:pt x="21401" y="19596"/>
                    <a:pt x="22096" y="18103"/>
                  </a:cubicBezTo>
                  <a:close/>
                  <a:moveTo>
                    <a:pt x="13656" y="27213"/>
                  </a:moveTo>
                  <a:lnTo>
                    <a:pt x="13656" y="27213"/>
                  </a:lnTo>
                  <a:cubicBezTo>
                    <a:pt x="13565" y="27454"/>
                    <a:pt x="13523" y="27749"/>
                    <a:pt x="13492" y="28001"/>
                  </a:cubicBezTo>
                  <a:cubicBezTo>
                    <a:pt x="13486" y="28018"/>
                    <a:pt x="13475" y="28030"/>
                    <a:pt x="13466" y="28050"/>
                  </a:cubicBezTo>
                  <a:cubicBezTo>
                    <a:pt x="13279" y="28490"/>
                    <a:pt x="13259" y="28927"/>
                    <a:pt x="13299" y="29364"/>
                  </a:cubicBezTo>
                  <a:cubicBezTo>
                    <a:pt x="13299" y="29372"/>
                    <a:pt x="13296" y="29381"/>
                    <a:pt x="13296" y="29389"/>
                  </a:cubicBezTo>
                  <a:cubicBezTo>
                    <a:pt x="13285" y="29222"/>
                    <a:pt x="13273" y="29054"/>
                    <a:pt x="13265" y="28887"/>
                  </a:cubicBezTo>
                  <a:cubicBezTo>
                    <a:pt x="13250" y="28620"/>
                    <a:pt x="13276" y="28282"/>
                    <a:pt x="13225" y="27990"/>
                  </a:cubicBezTo>
                  <a:cubicBezTo>
                    <a:pt x="13233" y="27962"/>
                    <a:pt x="13236" y="27933"/>
                    <a:pt x="13236" y="27905"/>
                  </a:cubicBezTo>
                  <a:cubicBezTo>
                    <a:pt x="13225" y="27644"/>
                    <a:pt x="13072" y="27508"/>
                    <a:pt x="12887" y="27468"/>
                  </a:cubicBezTo>
                  <a:cubicBezTo>
                    <a:pt x="13145" y="27391"/>
                    <a:pt x="13401" y="27303"/>
                    <a:pt x="13656" y="27213"/>
                  </a:cubicBezTo>
                  <a:close/>
                  <a:moveTo>
                    <a:pt x="12419" y="27598"/>
                  </a:moveTo>
                  <a:lnTo>
                    <a:pt x="12419" y="27598"/>
                  </a:lnTo>
                  <a:cubicBezTo>
                    <a:pt x="12325" y="27681"/>
                    <a:pt x="12266" y="27791"/>
                    <a:pt x="12246" y="27913"/>
                  </a:cubicBezTo>
                  <a:cubicBezTo>
                    <a:pt x="12158" y="28478"/>
                    <a:pt x="12192" y="29077"/>
                    <a:pt x="12217" y="29647"/>
                  </a:cubicBezTo>
                  <a:cubicBezTo>
                    <a:pt x="12223" y="29761"/>
                    <a:pt x="12226" y="29880"/>
                    <a:pt x="12229" y="29999"/>
                  </a:cubicBezTo>
                  <a:cubicBezTo>
                    <a:pt x="12053" y="29645"/>
                    <a:pt x="11846" y="29310"/>
                    <a:pt x="11607" y="28995"/>
                  </a:cubicBezTo>
                  <a:cubicBezTo>
                    <a:pt x="11139" y="28384"/>
                    <a:pt x="10474" y="28277"/>
                    <a:pt x="9781" y="28277"/>
                  </a:cubicBezTo>
                  <a:cubicBezTo>
                    <a:pt x="9408" y="28277"/>
                    <a:pt x="9027" y="28308"/>
                    <a:pt x="8665" y="28308"/>
                  </a:cubicBezTo>
                  <a:cubicBezTo>
                    <a:pt x="8499" y="28308"/>
                    <a:pt x="8338" y="28301"/>
                    <a:pt x="8182" y="28282"/>
                  </a:cubicBezTo>
                  <a:cubicBezTo>
                    <a:pt x="7606" y="28211"/>
                    <a:pt x="7030" y="28064"/>
                    <a:pt x="6457" y="27862"/>
                  </a:cubicBezTo>
                  <a:lnTo>
                    <a:pt x="6457" y="27862"/>
                  </a:lnTo>
                  <a:cubicBezTo>
                    <a:pt x="7253" y="28023"/>
                    <a:pt x="8061" y="28104"/>
                    <a:pt x="8871" y="28104"/>
                  </a:cubicBezTo>
                  <a:cubicBezTo>
                    <a:pt x="9449" y="28104"/>
                    <a:pt x="10028" y="28063"/>
                    <a:pt x="10603" y="27979"/>
                  </a:cubicBezTo>
                  <a:cubicBezTo>
                    <a:pt x="11213" y="27891"/>
                    <a:pt x="11820" y="27763"/>
                    <a:pt x="12419" y="27598"/>
                  </a:cubicBezTo>
                  <a:close/>
                  <a:moveTo>
                    <a:pt x="65560" y="36169"/>
                  </a:moveTo>
                  <a:lnTo>
                    <a:pt x="65560" y="36169"/>
                  </a:lnTo>
                  <a:cubicBezTo>
                    <a:pt x="65512" y="36251"/>
                    <a:pt x="65461" y="36336"/>
                    <a:pt x="65413" y="36421"/>
                  </a:cubicBezTo>
                  <a:lnTo>
                    <a:pt x="65413" y="36424"/>
                  </a:lnTo>
                  <a:cubicBezTo>
                    <a:pt x="65078" y="37040"/>
                    <a:pt x="64905" y="37704"/>
                    <a:pt x="64786" y="38382"/>
                  </a:cubicBezTo>
                  <a:cubicBezTo>
                    <a:pt x="64766" y="38013"/>
                    <a:pt x="64684" y="37647"/>
                    <a:pt x="64542" y="37307"/>
                  </a:cubicBezTo>
                  <a:cubicBezTo>
                    <a:pt x="64508" y="37224"/>
                    <a:pt x="64454" y="37154"/>
                    <a:pt x="64383" y="37100"/>
                  </a:cubicBezTo>
                  <a:cubicBezTo>
                    <a:pt x="64590" y="36963"/>
                    <a:pt x="64791" y="36821"/>
                    <a:pt x="64987" y="36665"/>
                  </a:cubicBezTo>
                  <a:cubicBezTo>
                    <a:pt x="65183" y="36512"/>
                    <a:pt x="65376" y="36342"/>
                    <a:pt x="65560" y="36169"/>
                  </a:cubicBezTo>
                  <a:close/>
                  <a:moveTo>
                    <a:pt x="12393" y="38033"/>
                  </a:moveTo>
                  <a:lnTo>
                    <a:pt x="12393" y="38033"/>
                  </a:lnTo>
                  <a:cubicBezTo>
                    <a:pt x="12391" y="38186"/>
                    <a:pt x="12402" y="38340"/>
                    <a:pt x="12427" y="38490"/>
                  </a:cubicBezTo>
                  <a:cubicBezTo>
                    <a:pt x="12296" y="38449"/>
                    <a:pt x="12159" y="38428"/>
                    <a:pt x="12021" y="38428"/>
                  </a:cubicBezTo>
                  <a:cubicBezTo>
                    <a:pt x="11972" y="38428"/>
                    <a:pt x="11923" y="38431"/>
                    <a:pt x="11874" y="38436"/>
                  </a:cubicBezTo>
                  <a:lnTo>
                    <a:pt x="11874" y="38436"/>
                  </a:lnTo>
                  <a:cubicBezTo>
                    <a:pt x="11936" y="38372"/>
                    <a:pt x="11994" y="38305"/>
                    <a:pt x="12047" y="38235"/>
                  </a:cubicBezTo>
                  <a:cubicBezTo>
                    <a:pt x="12181" y="38206"/>
                    <a:pt x="12303" y="38135"/>
                    <a:pt x="12393" y="38033"/>
                  </a:cubicBezTo>
                  <a:close/>
                  <a:moveTo>
                    <a:pt x="13466" y="35195"/>
                  </a:moveTo>
                  <a:cubicBezTo>
                    <a:pt x="13492" y="35468"/>
                    <a:pt x="13534" y="35740"/>
                    <a:pt x="13594" y="36007"/>
                  </a:cubicBezTo>
                  <a:cubicBezTo>
                    <a:pt x="13367" y="37324"/>
                    <a:pt x="13557" y="38547"/>
                    <a:pt x="14491" y="39452"/>
                  </a:cubicBezTo>
                  <a:cubicBezTo>
                    <a:pt x="14122" y="39228"/>
                    <a:pt x="13736" y="39029"/>
                    <a:pt x="13338" y="38859"/>
                  </a:cubicBezTo>
                  <a:lnTo>
                    <a:pt x="13336" y="38862"/>
                  </a:lnTo>
                  <a:cubicBezTo>
                    <a:pt x="13285" y="38839"/>
                    <a:pt x="13231" y="38814"/>
                    <a:pt x="13171" y="38788"/>
                  </a:cubicBezTo>
                  <a:cubicBezTo>
                    <a:pt x="13171" y="38782"/>
                    <a:pt x="13177" y="38774"/>
                    <a:pt x="13177" y="38768"/>
                  </a:cubicBezTo>
                  <a:cubicBezTo>
                    <a:pt x="13310" y="38524"/>
                    <a:pt x="13333" y="38195"/>
                    <a:pt x="13350" y="37928"/>
                  </a:cubicBezTo>
                  <a:cubicBezTo>
                    <a:pt x="13370" y="37585"/>
                    <a:pt x="13364" y="37236"/>
                    <a:pt x="13370" y="36892"/>
                  </a:cubicBezTo>
                  <a:cubicBezTo>
                    <a:pt x="13381" y="36396"/>
                    <a:pt x="13375" y="35899"/>
                    <a:pt x="13370" y="35403"/>
                  </a:cubicBezTo>
                  <a:cubicBezTo>
                    <a:pt x="13407" y="35388"/>
                    <a:pt x="13432" y="35357"/>
                    <a:pt x="13441" y="35320"/>
                  </a:cubicBezTo>
                  <a:cubicBezTo>
                    <a:pt x="13449" y="35278"/>
                    <a:pt x="13458" y="35238"/>
                    <a:pt x="13466" y="35195"/>
                  </a:cubicBezTo>
                  <a:close/>
                  <a:moveTo>
                    <a:pt x="16068" y="40179"/>
                  </a:moveTo>
                  <a:cubicBezTo>
                    <a:pt x="16108" y="40357"/>
                    <a:pt x="16165" y="40533"/>
                    <a:pt x="16236" y="40704"/>
                  </a:cubicBezTo>
                  <a:cubicBezTo>
                    <a:pt x="16216" y="40749"/>
                    <a:pt x="16205" y="40803"/>
                    <a:pt x="16207" y="40854"/>
                  </a:cubicBezTo>
                  <a:cubicBezTo>
                    <a:pt x="16210" y="40954"/>
                    <a:pt x="16218" y="41053"/>
                    <a:pt x="16230" y="41153"/>
                  </a:cubicBezTo>
                  <a:lnTo>
                    <a:pt x="16230" y="41153"/>
                  </a:lnTo>
                  <a:cubicBezTo>
                    <a:pt x="16229" y="41222"/>
                    <a:pt x="16238" y="41293"/>
                    <a:pt x="16259" y="41362"/>
                  </a:cubicBezTo>
                  <a:cubicBezTo>
                    <a:pt x="16142" y="41169"/>
                    <a:pt x="16023" y="40976"/>
                    <a:pt x="15895" y="40789"/>
                  </a:cubicBezTo>
                  <a:lnTo>
                    <a:pt x="15892" y="40792"/>
                  </a:lnTo>
                  <a:cubicBezTo>
                    <a:pt x="15878" y="40766"/>
                    <a:pt x="15861" y="40743"/>
                    <a:pt x="15844" y="40721"/>
                  </a:cubicBezTo>
                  <a:cubicBezTo>
                    <a:pt x="15779" y="40630"/>
                    <a:pt x="15717" y="40533"/>
                    <a:pt x="15648" y="40445"/>
                  </a:cubicBezTo>
                  <a:lnTo>
                    <a:pt x="15648" y="40445"/>
                  </a:lnTo>
                  <a:cubicBezTo>
                    <a:pt x="15680" y="40457"/>
                    <a:pt x="15713" y="40462"/>
                    <a:pt x="15746" y="40462"/>
                  </a:cubicBezTo>
                  <a:cubicBezTo>
                    <a:pt x="15812" y="40462"/>
                    <a:pt x="15877" y="40440"/>
                    <a:pt x="15932" y="40400"/>
                  </a:cubicBezTo>
                  <a:cubicBezTo>
                    <a:pt x="16003" y="40352"/>
                    <a:pt x="16043" y="40267"/>
                    <a:pt x="16068" y="40179"/>
                  </a:cubicBezTo>
                  <a:close/>
                  <a:moveTo>
                    <a:pt x="50912" y="44452"/>
                  </a:moveTo>
                  <a:cubicBezTo>
                    <a:pt x="50929" y="44662"/>
                    <a:pt x="50954" y="44870"/>
                    <a:pt x="50977" y="45077"/>
                  </a:cubicBezTo>
                  <a:cubicBezTo>
                    <a:pt x="50886" y="45207"/>
                    <a:pt x="50807" y="45361"/>
                    <a:pt x="50767" y="45423"/>
                  </a:cubicBezTo>
                  <a:lnTo>
                    <a:pt x="50764" y="45423"/>
                  </a:lnTo>
                  <a:cubicBezTo>
                    <a:pt x="50653" y="45576"/>
                    <a:pt x="50528" y="45721"/>
                    <a:pt x="50389" y="45849"/>
                  </a:cubicBezTo>
                  <a:cubicBezTo>
                    <a:pt x="50622" y="45417"/>
                    <a:pt x="50787" y="44924"/>
                    <a:pt x="50912" y="44452"/>
                  </a:cubicBezTo>
                  <a:close/>
                  <a:moveTo>
                    <a:pt x="63233" y="44594"/>
                  </a:moveTo>
                  <a:lnTo>
                    <a:pt x="63233" y="44594"/>
                  </a:lnTo>
                  <a:cubicBezTo>
                    <a:pt x="63219" y="44648"/>
                    <a:pt x="63202" y="44702"/>
                    <a:pt x="63188" y="44759"/>
                  </a:cubicBezTo>
                  <a:cubicBezTo>
                    <a:pt x="63080" y="45162"/>
                    <a:pt x="62964" y="45514"/>
                    <a:pt x="63097" y="45863"/>
                  </a:cubicBezTo>
                  <a:cubicBezTo>
                    <a:pt x="63046" y="46110"/>
                    <a:pt x="63043" y="46368"/>
                    <a:pt x="63072" y="46499"/>
                  </a:cubicBezTo>
                  <a:cubicBezTo>
                    <a:pt x="63128" y="46762"/>
                    <a:pt x="63222" y="47035"/>
                    <a:pt x="63418" y="47236"/>
                  </a:cubicBezTo>
                  <a:cubicBezTo>
                    <a:pt x="63435" y="47256"/>
                    <a:pt x="63452" y="47273"/>
                    <a:pt x="63472" y="47290"/>
                  </a:cubicBezTo>
                  <a:cubicBezTo>
                    <a:pt x="63097" y="47253"/>
                    <a:pt x="62728" y="47248"/>
                    <a:pt x="62439" y="47239"/>
                  </a:cubicBezTo>
                  <a:lnTo>
                    <a:pt x="62439" y="47242"/>
                  </a:lnTo>
                  <a:cubicBezTo>
                    <a:pt x="62307" y="47240"/>
                    <a:pt x="62137" y="47233"/>
                    <a:pt x="61955" y="47233"/>
                  </a:cubicBezTo>
                  <a:cubicBezTo>
                    <a:pt x="61926" y="47233"/>
                    <a:pt x="61896" y="47233"/>
                    <a:pt x="61866" y="47234"/>
                  </a:cubicBezTo>
                  <a:cubicBezTo>
                    <a:pt x="62430" y="46430"/>
                    <a:pt x="62873" y="45525"/>
                    <a:pt x="63233" y="44594"/>
                  </a:cubicBezTo>
                  <a:close/>
                  <a:moveTo>
                    <a:pt x="29574" y="107549"/>
                  </a:moveTo>
                  <a:cubicBezTo>
                    <a:pt x="29619" y="107637"/>
                    <a:pt x="29656" y="107731"/>
                    <a:pt x="29684" y="107825"/>
                  </a:cubicBezTo>
                  <a:cubicBezTo>
                    <a:pt x="29663" y="107821"/>
                    <a:pt x="29641" y="107820"/>
                    <a:pt x="29619" y="107820"/>
                  </a:cubicBezTo>
                  <a:cubicBezTo>
                    <a:pt x="29563" y="107820"/>
                    <a:pt x="29506" y="107831"/>
                    <a:pt x="29455" y="107853"/>
                  </a:cubicBezTo>
                  <a:cubicBezTo>
                    <a:pt x="29494" y="107751"/>
                    <a:pt x="29534" y="107649"/>
                    <a:pt x="29574" y="107549"/>
                  </a:cubicBezTo>
                  <a:close/>
                  <a:moveTo>
                    <a:pt x="17155" y="108037"/>
                  </a:moveTo>
                  <a:lnTo>
                    <a:pt x="19480" y="109471"/>
                  </a:lnTo>
                  <a:cubicBezTo>
                    <a:pt x="19868" y="109709"/>
                    <a:pt x="20257" y="109970"/>
                    <a:pt x="20671" y="110160"/>
                  </a:cubicBezTo>
                  <a:cubicBezTo>
                    <a:pt x="21003" y="110313"/>
                    <a:pt x="21381" y="110379"/>
                    <a:pt x="21744" y="110424"/>
                  </a:cubicBezTo>
                  <a:lnTo>
                    <a:pt x="21775" y="110447"/>
                  </a:lnTo>
                  <a:cubicBezTo>
                    <a:pt x="22610" y="111017"/>
                    <a:pt x="23484" y="111534"/>
                    <a:pt x="24400" y="111957"/>
                  </a:cubicBezTo>
                  <a:cubicBezTo>
                    <a:pt x="25082" y="112272"/>
                    <a:pt x="25835" y="112643"/>
                    <a:pt x="26603" y="112643"/>
                  </a:cubicBezTo>
                  <a:cubicBezTo>
                    <a:pt x="26769" y="112643"/>
                    <a:pt x="26935" y="112625"/>
                    <a:pt x="27102" y="112587"/>
                  </a:cubicBezTo>
                  <a:cubicBezTo>
                    <a:pt x="27267" y="112544"/>
                    <a:pt x="27425" y="112482"/>
                    <a:pt x="27570" y="112399"/>
                  </a:cubicBezTo>
                  <a:cubicBezTo>
                    <a:pt x="27590" y="112422"/>
                    <a:pt x="27613" y="112445"/>
                    <a:pt x="27638" y="112462"/>
                  </a:cubicBezTo>
                  <a:cubicBezTo>
                    <a:pt x="27755" y="112547"/>
                    <a:pt x="27891" y="112601"/>
                    <a:pt x="28033" y="112618"/>
                  </a:cubicBezTo>
                  <a:cubicBezTo>
                    <a:pt x="28081" y="112740"/>
                    <a:pt x="28172" y="112839"/>
                    <a:pt x="28291" y="112899"/>
                  </a:cubicBezTo>
                  <a:cubicBezTo>
                    <a:pt x="29656" y="113560"/>
                    <a:pt x="31055" y="114167"/>
                    <a:pt x="32488" y="114664"/>
                  </a:cubicBezTo>
                  <a:cubicBezTo>
                    <a:pt x="33206" y="114911"/>
                    <a:pt x="33933" y="115124"/>
                    <a:pt x="34665" y="115322"/>
                  </a:cubicBezTo>
                  <a:cubicBezTo>
                    <a:pt x="35031" y="115422"/>
                    <a:pt x="35397" y="115515"/>
                    <a:pt x="35763" y="115600"/>
                  </a:cubicBezTo>
                  <a:cubicBezTo>
                    <a:pt x="36089" y="115677"/>
                    <a:pt x="36437" y="115790"/>
                    <a:pt x="36776" y="115790"/>
                  </a:cubicBezTo>
                  <a:cubicBezTo>
                    <a:pt x="36815" y="115790"/>
                    <a:pt x="36854" y="115788"/>
                    <a:pt x="36893" y="115785"/>
                  </a:cubicBezTo>
                  <a:cubicBezTo>
                    <a:pt x="37017" y="115773"/>
                    <a:pt x="37137" y="115725"/>
                    <a:pt x="37236" y="115649"/>
                  </a:cubicBezTo>
                  <a:cubicBezTo>
                    <a:pt x="37551" y="115768"/>
                    <a:pt x="37877" y="115847"/>
                    <a:pt x="38065" y="115910"/>
                  </a:cubicBezTo>
                  <a:cubicBezTo>
                    <a:pt x="38788" y="116148"/>
                    <a:pt x="39520" y="116367"/>
                    <a:pt x="40255" y="116565"/>
                  </a:cubicBezTo>
                  <a:cubicBezTo>
                    <a:pt x="41572" y="116920"/>
                    <a:pt x="42914" y="117190"/>
                    <a:pt x="44260" y="117411"/>
                  </a:cubicBezTo>
                  <a:cubicBezTo>
                    <a:pt x="44291" y="117436"/>
                    <a:pt x="44328" y="117456"/>
                    <a:pt x="44367" y="117465"/>
                  </a:cubicBezTo>
                  <a:cubicBezTo>
                    <a:pt x="44972" y="117621"/>
                    <a:pt x="45557" y="117808"/>
                    <a:pt x="46172" y="117913"/>
                  </a:cubicBezTo>
                  <a:cubicBezTo>
                    <a:pt x="46223" y="117922"/>
                    <a:pt x="46272" y="117927"/>
                    <a:pt x="46320" y="117936"/>
                  </a:cubicBezTo>
                  <a:cubicBezTo>
                    <a:pt x="46357" y="118010"/>
                    <a:pt x="46402" y="118081"/>
                    <a:pt x="46456" y="118146"/>
                  </a:cubicBezTo>
                  <a:cubicBezTo>
                    <a:pt x="46523" y="118227"/>
                    <a:pt x="46639" y="118270"/>
                    <a:pt x="46754" y="118270"/>
                  </a:cubicBezTo>
                  <a:cubicBezTo>
                    <a:pt x="46860" y="118270"/>
                    <a:pt x="46965" y="118233"/>
                    <a:pt x="47029" y="118157"/>
                  </a:cubicBezTo>
                  <a:cubicBezTo>
                    <a:pt x="47055" y="118126"/>
                    <a:pt x="47080" y="118092"/>
                    <a:pt x="47100" y="118058"/>
                  </a:cubicBezTo>
                  <a:cubicBezTo>
                    <a:pt x="47373" y="118098"/>
                    <a:pt x="47645" y="118137"/>
                    <a:pt x="47918" y="118174"/>
                  </a:cubicBezTo>
                  <a:cubicBezTo>
                    <a:pt x="49132" y="118350"/>
                    <a:pt x="50361" y="118433"/>
                    <a:pt x="51584" y="118492"/>
                  </a:cubicBezTo>
                  <a:cubicBezTo>
                    <a:pt x="52218" y="118522"/>
                    <a:pt x="52855" y="118548"/>
                    <a:pt x="53491" y="118548"/>
                  </a:cubicBezTo>
                  <a:cubicBezTo>
                    <a:pt x="53994" y="118548"/>
                    <a:pt x="54497" y="118532"/>
                    <a:pt x="54998" y="118489"/>
                  </a:cubicBezTo>
                  <a:cubicBezTo>
                    <a:pt x="55032" y="118486"/>
                    <a:pt x="55066" y="118481"/>
                    <a:pt x="55100" y="118478"/>
                  </a:cubicBezTo>
                  <a:cubicBezTo>
                    <a:pt x="55109" y="118481"/>
                    <a:pt x="55117" y="118486"/>
                    <a:pt x="55126" y="118489"/>
                  </a:cubicBezTo>
                  <a:cubicBezTo>
                    <a:pt x="55307" y="118540"/>
                    <a:pt x="55512" y="118535"/>
                    <a:pt x="55699" y="118549"/>
                  </a:cubicBezTo>
                  <a:cubicBezTo>
                    <a:pt x="55795" y="118557"/>
                    <a:pt x="55890" y="118560"/>
                    <a:pt x="55985" y="118560"/>
                  </a:cubicBezTo>
                  <a:cubicBezTo>
                    <a:pt x="56312" y="118560"/>
                    <a:pt x="56634" y="118520"/>
                    <a:pt x="56959" y="118481"/>
                  </a:cubicBezTo>
                  <a:cubicBezTo>
                    <a:pt x="57124" y="118461"/>
                    <a:pt x="57288" y="118438"/>
                    <a:pt x="57456" y="118415"/>
                  </a:cubicBezTo>
                  <a:cubicBezTo>
                    <a:pt x="57458" y="118450"/>
                    <a:pt x="57470" y="118481"/>
                    <a:pt x="57484" y="118512"/>
                  </a:cubicBezTo>
                  <a:cubicBezTo>
                    <a:pt x="57592" y="118702"/>
                    <a:pt x="57754" y="118821"/>
                    <a:pt x="57782" y="119054"/>
                  </a:cubicBezTo>
                  <a:cubicBezTo>
                    <a:pt x="57822" y="119307"/>
                    <a:pt x="57697" y="119531"/>
                    <a:pt x="57575" y="119741"/>
                  </a:cubicBezTo>
                  <a:cubicBezTo>
                    <a:pt x="57260" y="120283"/>
                    <a:pt x="57019" y="120760"/>
                    <a:pt x="56939" y="121392"/>
                  </a:cubicBezTo>
                  <a:cubicBezTo>
                    <a:pt x="56763" y="122817"/>
                    <a:pt x="56718" y="124253"/>
                    <a:pt x="56528" y="125678"/>
                  </a:cubicBezTo>
                  <a:cubicBezTo>
                    <a:pt x="56372" y="126864"/>
                    <a:pt x="56142" y="128024"/>
                    <a:pt x="55673" y="129128"/>
                  </a:cubicBezTo>
                  <a:cubicBezTo>
                    <a:pt x="55543" y="129438"/>
                    <a:pt x="55410" y="129741"/>
                    <a:pt x="55251" y="130034"/>
                  </a:cubicBezTo>
                  <a:cubicBezTo>
                    <a:pt x="54656" y="130090"/>
                    <a:pt x="54054" y="130112"/>
                    <a:pt x="53451" y="130112"/>
                  </a:cubicBezTo>
                  <a:cubicBezTo>
                    <a:pt x="52010" y="130112"/>
                    <a:pt x="50557" y="129984"/>
                    <a:pt x="49146" y="129878"/>
                  </a:cubicBezTo>
                  <a:cubicBezTo>
                    <a:pt x="46578" y="129685"/>
                    <a:pt x="44024" y="129358"/>
                    <a:pt x="41490" y="128901"/>
                  </a:cubicBezTo>
                  <a:cubicBezTo>
                    <a:pt x="36407" y="127988"/>
                    <a:pt x="31433" y="126569"/>
                    <a:pt x="26631" y="124667"/>
                  </a:cubicBezTo>
                  <a:cubicBezTo>
                    <a:pt x="24392" y="123782"/>
                    <a:pt x="22161" y="122811"/>
                    <a:pt x="20044" y="121659"/>
                  </a:cubicBezTo>
                  <a:cubicBezTo>
                    <a:pt x="18966" y="121075"/>
                    <a:pt x="17913" y="120430"/>
                    <a:pt x="16925" y="119698"/>
                  </a:cubicBezTo>
                  <a:cubicBezTo>
                    <a:pt x="16798" y="119397"/>
                    <a:pt x="16667" y="119097"/>
                    <a:pt x="16545" y="118790"/>
                  </a:cubicBezTo>
                  <a:cubicBezTo>
                    <a:pt x="16193" y="117896"/>
                    <a:pt x="15935" y="116968"/>
                    <a:pt x="15768" y="116023"/>
                  </a:cubicBezTo>
                  <a:cubicBezTo>
                    <a:pt x="15609" y="115092"/>
                    <a:pt x="15609" y="114105"/>
                    <a:pt x="15705" y="113165"/>
                  </a:cubicBezTo>
                  <a:cubicBezTo>
                    <a:pt x="15751" y="112692"/>
                    <a:pt x="15824" y="112220"/>
                    <a:pt x="15932" y="111755"/>
                  </a:cubicBezTo>
                  <a:cubicBezTo>
                    <a:pt x="16066" y="111187"/>
                    <a:pt x="16207" y="110753"/>
                    <a:pt x="16656" y="110364"/>
                  </a:cubicBezTo>
                  <a:cubicBezTo>
                    <a:pt x="16747" y="110285"/>
                    <a:pt x="16803" y="110120"/>
                    <a:pt x="16761" y="110004"/>
                  </a:cubicBezTo>
                  <a:cubicBezTo>
                    <a:pt x="16724" y="109910"/>
                    <a:pt x="16698" y="109814"/>
                    <a:pt x="16687" y="109715"/>
                  </a:cubicBezTo>
                  <a:cubicBezTo>
                    <a:pt x="16735" y="109590"/>
                    <a:pt x="16792" y="109468"/>
                    <a:pt x="16837" y="109340"/>
                  </a:cubicBezTo>
                  <a:cubicBezTo>
                    <a:pt x="16857" y="109280"/>
                    <a:pt x="16872" y="109224"/>
                    <a:pt x="16891" y="109164"/>
                  </a:cubicBezTo>
                  <a:cubicBezTo>
                    <a:pt x="16965" y="109082"/>
                    <a:pt x="17045" y="109005"/>
                    <a:pt x="17096" y="108906"/>
                  </a:cubicBezTo>
                  <a:cubicBezTo>
                    <a:pt x="17158" y="108787"/>
                    <a:pt x="17144" y="108645"/>
                    <a:pt x="17062" y="108540"/>
                  </a:cubicBezTo>
                  <a:cubicBezTo>
                    <a:pt x="17099" y="108372"/>
                    <a:pt x="17130" y="108205"/>
                    <a:pt x="17155" y="108037"/>
                  </a:cubicBezTo>
                  <a:close/>
                  <a:moveTo>
                    <a:pt x="24664" y="129446"/>
                  </a:moveTo>
                  <a:lnTo>
                    <a:pt x="24664" y="129446"/>
                  </a:lnTo>
                  <a:cubicBezTo>
                    <a:pt x="27420" y="130462"/>
                    <a:pt x="30241" y="131308"/>
                    <a:pt x="33073" y="132083"/>
                  </a:cubicBezTo>
                  <a:cubicBezTo>
                    <a:pt x="36302" y="132965"/>
                    <a:pt x="39552" y="133819"/>
                    <a:pt x="42844" y="134432"/>
                  </a:cubicBezTo>
                  <a:cubicBezTo>
                    <a:pt x="41967" y="134296"/>
                    <a:pt x="41093" y="134146"/>
                    <a:pt x="40219" y="133981"/>
                  </a:cubicBezTo>
                  <a:cubicBezTo>
                    <a:pt x="34903" y="132974"/>
                    <a:pt x="29693" y="131438"/>
                    <a:pt x="24664" y="129446"/>
                  </a:cubicBezTo>
                  <a:close/>
                  <a:moveTo>
                    <a:pt x="27414" y="1"/>
                  </a:moveTo>
                  <a:cubicBezTo>
                    <a:pt x="27338" y="1"/>
                    <a:pt x="27257" y="63"/>
                    <a:pt x="27278" y="151"/>
                  </a:cubicBezTo>
                  <a:cubicBezTo>
                    <a:pt x="28092" y="3653"/>
                    <a:pt x="26918" y="7180"/>
                    <a:pt x="26024" y="10543"/>
                  </a:cubicBezTo>
                  <a:cubicBezTo>
                    <a:pt x="25201" y="13656"/>
                    <a:pt x="24605" y="16849"/>
                    <a:pt x="24477" y="20070"/>
                  </a:cubicBezTo>
                  <a:cubicBezTo>
                    <a:pt x="24409" y="21826"/>
                    <a:pt x="24534" y="23597"/>
                    <a:pt x="24395" y="25351"/>
                  </a:cubicBezTo>
                  <a:cubicBezTo>
                    <a:pt x="24256" y="27119"/>
                    <a:pt x="23955" y="28887"/>
                    <a:pt x="23924" y="30661"/>
                  </a:cubicBezTo>
                  <a:cubicBezTo>
                    <a:pt x="23864" y="33711"/>
                    <a:pt x="24443" y="36734"/>
                    <a:pt x="24415" y="39796"/>
                  </a:cubicBezTo>
                  <a:cubicBezTo>
                    <a:pt x="24412" y="40082"/>
                    <a:pt x="24613" y="40252"/>
                    <a:pt x="24835" y="40295"/>
                  </a:cubicBezTo>
                  <a:cubicBezTo>
                    <a:pt x="24835" y="40389"/>
                    <a:pt x="24860" y="40485"/>
                    <a:pt x="24911" y="40567"/>
                  </a:cubicBezTo>
                  <a:cubicBezTo>
                    <a:pt x="24713" y="40817"/>
                    <a:pt x="24514" y="41090"/>
                    <a:pt x="24307" y="41334"/>
                  </a:cubicBezTo>
                  <a:cubicBezTo>
                    <a:pt x="24057" y="41359"/>
                    <a:pt x="23810" y="41396"/>
                    <a:pt x="23563" y="41444"/>
                  </a:cubicBezTo>
                  <a:cubicBezTo>
                    <a:pt x="23028" y="41570"/>
                    <a:pt x="22489" y="41660"/>
                    <a:pt x="21940" y="41660"/>
                  </a:cubicBezTo>
                  <a:cubicBezTo>
                    <a:pt x="21830" y="41660"/>
                    <a:pt x="21721" y="41656"/>
                    <a:pt x="21611" y="41649"/>
                  </a:cubicBezTo>
                  <a:cubicBezTo>
                    <a:pt x="20515" y="41575"/>
                    <a:pt x="19440" y="41371"/>
                    <a:pt x="18432" y="40922"/>
                  </a:cubicBezTo>
                  <a:cubicBezTo>
                    <a:pt x="16911" y="40250"/>
                    <a:pt x="17047" y="39058"/>
                    <a:pt x="17286" y="37656"/>
                  </a:cubicBezTo>
                  <a:cubicBezTo>
                    <a:pt x="17524" y="36282"/>
                    <a:pt x="17706" y="34900"/>
                    <a:pt x="17941" y="33524"/>
                  </a:cubicBezTo>
                  <a:cubicBezTo>
                    <a:pt x="17948" y="33489"/>
                    <a:pt x="17921" y="33471"/>
                    <a:pt x="17894" y="33471"/>
                  </a:cubicBezTo>
                  <a:cubicBezTo>
                    <a:pt x="17874" y="33471"/>
                    <a:pt x="17853" y="33481"/>
                    <a:pt x="17845" y="33501"/>
                  </a:cubicBezTo>
                  <a:cubicBezTo>
                    <a:pt x="17635" y="34015"/>
                    <a:pt x="17345" y="34636"/>
                    <a:pt x="17059" y="35317"/>
                  </a:cubicBezTo>
                  <a:cubicBezTo>
                    <a:pt x="16902" y="35564"/>
                    <a:pt x="16249" y="36533"/>
                    <a:pt x="15846" y="36533"/>
                  </a:cubicBezTo>
                  <a:cubicBezTo>
                    <a:pt x="15688" y="36533"/>
                    <a:pt x="15568" y="36383"/>
                    <a:pt x="15532" y="35981"/>
                  </a:cubicBezTo>
                  <a:cubicBezTo>
                    <a:pt x="15472" y="35249"/>
                    <a:pt x="15524" y="34511"/>
                    <a:pt x="15691" y="33793"/>
                  </a:cubicBezTo>
                  <a:cubicBezTo>
                    <a:pt x="16049" y="33073"/>
                    <a:pt x="16460" y="32380"/>
                    <a:pt x="16920" y="31722"/>
                  </a:cubicBezTo>
                  <a:cubicBezTo>
                    <a:pt x="18435" y="29537"/>
                    <a:pt x="20320" y="27630"/>
                    <a:pt x="21673" y="25340"/>
                  </a:cubicBezTo>
                  <a:cubicBezTo>
                    <a:pt x="22383" y="24142"/>
                    <a:pt x="22964" y="22893"/>
                    <a:pt x="23384" y="21591"/>
                  </a:cubicBezTo>
                  <a:cubicBezTo>
                    <a:pt x="23960" y="20217"/>
                    <a:pt x="24349" y="18773"/>
                    <a:pt x="24537" y="17294"/>
                  </a:cubicBezTo>
                  <a:cubicBezTo>
                    <a:pt x="24810" y="15101"/>
                    <a:pt x="25315" y="8841"/>
                    <a:pt x="21788" y="8841"/>
                  </a:cubicBezTo>
                  <a:cubicBezTo>
                    <a:pt x="21733" y="8841"/>
                    <a:pt x="21676" y="8843"/>
                    <a:pt x="21619" y="8846"/>
                  </a:cubicBezTo>
                  <a:cubicBezTo>
                    <a:pt x="21500" y="8852"/>
                    <a:pt x="21500" y="9005"/>
                    <a:pt x="21568" y="9064"/>
                  </a:cubicBezTo>
                  <a:cubicBezTo>
                    <a:pt x="21710" y="9192"/>
                    <a:pt x="21843" y="9328"/>
                    <a:pt x="21968" y="9473"/>
                  </a:cubicBezTo>
                  <a:cubicBezTo>
                    <a:pt x="24348" y="18457"/>
                    <a:pt x="15863" y="26044"/>
                    <a:pt x="7445" y="26044"/>
                  </a:cubicBezTo>
                  <a:cubicBezTo>
                    <a:pt x="6277" y="26044"/>
                    <a:pt x="5110" y="25898"/>
                    <a:pt x="3974" y="25589"/>
                  </a:cubicBezTo>
                  <a:cubicBezTo>
                    <a:pt x="3176" y="25300"/>
                    <a:pt x="2379" y="24976"/>
                    <a:pt x="1550" y="24647"/>
                  </a:cubicBezTo>
                  <a:cubicBezTo>
                    <a:pt x="1212" y="24474"/>
                    <a:pt x="880" y="24287"/>
                    <a:pt x="560" y="24080"/>
                  </a:cubicBezTo>
                  <a:cubicBezTo>
                    <a:pt x="527" y="24057"/>
                    <a:pt x="489" y="24045"/>
                    <a:pt x="452" y="24045"/>
                  </a:cubicBezTo>
                  <a:cubicBezTo>
                    <a:pt x="414" y="24045"/>
                    <a:pt x="377" y="24057"/>
                    <a:pt x="344" y="24080"/>
                  </a:cubicBezTo>
                  <a:cubicBezTo>
                    <a:pt x="316" y="24048"/>
                    <a:pt x="284" y="24020"/>
                    <a:pt x="256" y="23989"/>
                  </a:cubicBezTo>
                  <a:cubicBezTo>
                    <a:pt x="228" y="23957"/>
                    <a:pt x="194" y="23943"/>
                    <a:pt x="161" y="23943"/>
                  </a:cubicBezTo>
                  <a:cubicBezTo>
                    <a:pt x="78" y="23943"/>
                    <a:pt x="1" y="24028"/>
                    <a:pt x="43" y="24125"/>
                  </a:cubicBezTo>
                  <a:cubicBezTo>
                    <a:pt x="369" y="24883"/>
                    <a:pt x="806" y="25589"/>
                    <a:pt x="1340" y="26219"/>
                  </a:cubicBezTo>
                  <a:cubicBezTo>
                    <a:pt x="2949" y="28646"/>
                    <a:pt x="5824" y="29406"/>
                    <a:pt x="8276" y="31293"/>
                  </a:cubicBezTo>
                  <a:cubicBezTo>
                    <a:pt x="9754" y="32431"/>
                    <a:pt x="10852" y="35471"/>
                    <a:pt x="10146" y="37318"/>
                  </a:cubicBezTo>
                  <a:cubicBezTo>
                    <a:pt x="9876" y="38019"/>
                    <a:pt x="9448" y="38388"/>
                    <a:pt x="8931" y="38570"/>
                  </a:cubicBezTo>
                  <a:cubicBezTo>
                    <a:pt x="8909" y="38570"/>
                    <a:pt x="8887" y="38569"/>
                    <a:pt x="8865" y="38569"/>
                  </a:cubicBezTo>
                  <a:cubicBezTo>
                    <a:pt x="8268" y="38569"/>
                    <a:pt x="7672" y="38606"/>
                    <a:pt x="7078" y="38680"/>
                  </a:cubicBezTo>
                  <a:cubicBezTo>
                    <a:pt x="6463" y="38622"/>
                    <a:pt x="5832" y="38525"/>
                    <a:pt x="5253" y="38525"/>
                  </a:cubicBezTo>
                  <a:cubicBezTo>
                    <a:pt x="4935" y="38525"/>
                    <a:pt x="4632" y="38554"/>
                    <a:pt x="4357" y="38635"/>
                  </a:cubicBezTo>
                  <a:cubicBezTo>
                    <a:pt x="4297" y="38646"/>
                    <a:pt x="4289" y="38726"/>
                    <a:pt x="4345" y="38748"/>
                  </a:cubicBezTo>
                  <a:cubicBezTo>
                    <a:pt x="5276" y="39208"/>
                    <a:pt x="6689" y="39205"/>
                    <a:pt x="7705" y="39256"/>
                  </a:cubicBezTo>
                  <a:cubicBezTo>
                    <a:pt x="7983" y="39273"/>
                    <a:pt x="8290" y="39302"/>
                    <a:pt x="8596" y="39307"/>
                  </a:cubicBezTo>
                  <a:cubicBezTo>
                    <a:pt x="10327" y="39495"/>
                    <a:pt x="12127" y="39790"/>
                    <a:pt x="13392" y="40709"/>
                  </a:cubicBezTo>
                  <a:cubicBezTo>
                    <a:pt x="15643" y="42341"/>
                    <a:pt x="16559" y="44802"/>
                    <a:pt x="16517" y="47549"/>
                  </a:cubicBezTo>
                  <a:cubicBezTo>
                    <a:pt x="16480" y="49691"/>
                    <a:pt x="16051" y="51828"/>
                    <a:pt x="15305" y="53834"/>
                  </a:cubicBezTo>
                  <a:cubicBezTo>
                    <a:pt x="13849" y="57739"/>
                    <a:pt x="11394" y="60739"/>
                    <a:pt x="9212" y="64210"/>
                  </a:cubicBezTo>
                  <a:cubicBezTo>
                    <a:pt x="9168" y="64284"/>
                    <a:pt x="9221" y="64397"/>
                    <a:pt x="9302" y="64397"/>
                  </a:cubicBezTo>
                  <a:cubicBezTo>
                    <a:pt x="9319" y="64397"/>
                    <a:pt x="9338" y="64392"/>
                    <a:pt x="9357" y="64380"/>
                  </a:cubicBezTo>
                  <a:cubicBezTo>
                    <a:pt x="14942" y="60821"/>
                    <a:pt x="19099" y="52100"/>
                    <a:pt x="17714" y="45131"/>
                  </a:cubicBezTo>
                  <a:lnTo>
                    <a:pt x="17714" y="45131"/>
                  </a:lnTo>
                  <a:cubicBezTo>
                    <a:pt x="18256" y="45463"/>
                    <a:pt x="18850" y="45707"/>
                    <a:pt x="19468" y="45857"/>
                  </a:cubicBezTo>
                  <a:cubicBezTo>
                    <a:pt x="20050" y="45992"/>
                    <a:pt x="20654" y="46060"/>
                    <a:pt x="21259" y="46060"/>
                  </a:cubicBezTo>
                  <a:cubicBezTo>
                    <a:pt x="22507" y="46060"/>
                    <a:pt x="23759" y="45768"/>
                    <a:pt x="24829" y="45156"/>
                  </a:cubicBezTo>
                  <a:cubicBezTo>
                    <a:pt x="25509" y="46846"/>
                    <a:pt x="27454" y="47126"/>
                    <a:pt x="29318" y="47126"/>
                  </a:cubicBezTo>
                  <a:cubicBezTo>
                    <a:pt x="30242" y="47126"/>
                    <a:pt x="31147" y="47057"/>
                    <a:pt x="31867" y="47057"/>
                  </a:cubicBezTo>
                  <a:cubicBezTo>
                    <a:pt x="31899" y="47057"/>
                    <a:pt x="31932" y="47057"/>
                    <a:pt x="31963" y="47058"/>
                  </a:cubicBezTo>
                  <a:cubicBezTo>
                    <a:pt x="33479" y="47072"/>
                    <a:pt x="34971" y="47350"/>
                    <a:pt x="36211" y="48113"/>
                  </a:cubicBezTo>
                  <a:cubicBezTo>
                    <a:pt x="37191" y="49002"/>
                    <a:pt x="38065" y="50020"/>
                    <a:pt x="38700" y="51150"/>
                  </a:cubicBezTo>
                  <a:cubicBezTo>
                    <a:pt x="39608" y="53573"/>
                    <a:pt x="40377" y="56034"/>
                    <a:pt x="40633" y="58650"/>
                  </a:cubicBezTo>
                  <a:cubicBezTo>
                    <a:pt x="40854" y="60901"/>
                    <a:pt x="40956" y="63191"/>
                    <a:pt x="40709" y="65441"/>
                  </a:cubicBezTo>
                  <a:cubicBezTo>
                    <a:pt x="40477" y="67550"/>
                    <a:pt x="39972" y="69610"/>
                    <a:pt x="39728" y="71710"/>
                  </a:cubicBezTo>
                  <a:cubicBezTo>
                    <a:pt x="39723" y="71760"/>
                    <a:pt x="39761" y="71789"/>
                    <a:pt x="39799" y="71789"/>
                  </a:cubicBezTo>
                  <a:cubicBezTo>
                    <a:pt x="39826" y="71789"/>
                    <a:pt x="39854" y="71775"/>
                    <a:pt x="39867" y="71744"/>
                  </a:cubicBezTo>
                  <a:cubicBezTo>
                    <a:pt x="41618" y="67368"/>
                    <a:pt x="42421" y="62427"/>
                    <a:pt x="41853" y="57736"/>
                  </a:cubicBezTo>
                  <a:cubicBezTo>
                    <a:pt x="41734" y="56752"/>
                    <a:pt x="41584" y="55770"/>
                    <a:pt x="41382" y="54799"/>
                  </a:cubicBezTo>
                  <a:cubicBezTo>
                    <a:pt x="41217" y="53761"/>
                    <a:pt x="40999" y="52711"/>
                    <a:pt x="41725" y="51825"/>
                  </a:cubicBezTo>
                  <a:cubicBezTo>
                    <a:pt x="42639" y="50713"/>
                    <a:pt x="44024" y="50222"/>
                    <a:pt x="45352" y="49768"/>
                  </a:cubicBezTo>
                  <a:cubicBezTo>
                    <a:pt x="45415" y="49751"/>
                    <a:pt x="45474" y="49728"/>
                    <a:pt x="45537" y="49705"/>
                  </a:cubicBezTo>
                  <a:cubicBezTo>
                    <a:pt x="45579" y="49691"/>
                    <a:pt x="45625" y="49677"/>
                    <a:pt x="45667" y="49660"/>
                  </a:cubicBezTo>
                  <a:cubicBezTo>
                    <a:pt x="46714" y="49302"/>
                    <a:pt x="48318" y="48857"/>
                    <a:pt x="49529" y="48113"/>
                  </a:cubicBezTo>
                  <a:lnTo>
                    <a:pt x="49529" y="48113"/>
                  </a:lnTo>
                  <a:cubicBezTo>
                    <a:pt x="49416" y="48831"/>
                    <a:pt x="50060" y="49720"/>
                    <a:pt x="50611" y="50140"/>
                  </a:cubicBezTo>
                  <a:cubicBezTo>
                    <a:pt x="51488" y="50805"/>
                    <a:pt x="52632" y="51285"/>
                    <a:pt x="53768" y="51285"/>
                  </a:cubicBezTo>
                  <a:cubicBezTo>
                    <a:pt x="54066" y="51285"/>
                    <a:pt x="54363" y="51252"/>
                    <a:pt x="54655" y="51181"/>
                  </a:cubicBezTo>
                  <a:cubicBezTo>
                    <a:pt x="57442" y="50496"/>
                    <a:pt x="59897" y="48802"/>
                    <a:pt x="62855" y="48802"/>
                  </a:cubicBezTo>
                  <a:cubicBezTo>
                    <a:pt x="62936" y="48802"/>
                    <a:pt x="63016" y="48803"/>
                    <a:pt x="63097" y="48806"/>
                  </a:cubicBezTo>
                  <a:cubicBezTo>
                    <a:pt x="65685" y="48885"/>
                    <a:pt x="68305" y="49603"/>
                    <a:pt x="70867" y="50006"/>
                  </a:cubicBezTo>
                  <a:cubicBezTo>
                    <a:pt x="70869" y="50006"/>
                    <a:pt x="70871" y="50006"/>
                    <a:pt x="70873" y="50006"/>
                  </a:cubicBezTo>
                  <a:cubicBezTo>
                    <a:pt x="70919" y="50006"/>
                    <a:pt x="70925" y="49940"/>
                    <a:pt x="70887" y="49921"/>
                  </a:cubicBezTo>
                  <a:cubicBezTo>
                    <a:pt x="70856" y="49904"/>
                    <a:pt x="70822" y="49893"/>
                    <a:pt x="70793" y="49878"/>
                  </a:cubicBezTo>
                  <a:cubicBezTo>
                    <a:pt x="70799" y="49878"/>
                    <a:pt x="70799" y="49876"/>
                    <a:pt x="70805" y="49873"/>
                  </a:cubicBezTo>
                  <a:cubicBezTo>
                    <a:pt x="71091" y="49972"/>
                    <a:pt x="71387" y="50054"/>
                    <a:pt x="71685" y="50131"/>
                  </a:cubicBezTo>
                  <a:cubicBezTo>
                    <a:pt x="73206" y="51113"/>
                    <a:pt x="73311" y="53766"/>
                    <a:pt x="73319" y="55384"/>
                  </a:cubicBezTo>
                  <a:cubicBezTo>
                    <a:pt x="73331" y="57197"/>
                    <a:pt x="73231" y="59011"/>
                    <a:pt x="73024" y="60816"/>
                  </a:cubicBezTo>
                  <a:cubicBezTo>
                    <a:pt x="72471" y="65663"/>
                    <a:pt x="71651" y="70470"/>
                    <a:pt x="69795" y="75010"/>
                  </a:cubicBezTo>
                  <a:cubicBezTo>
                    <a:pt x="67774" y="79963"/>
                    <a:pt x="64930" y="85051"/>
                    <a:pt x="60634" y="88402"/>
                  </a:cubicBezTo>
                  <a:cubicBezTo>
                    <a:pt x="56907" y="91308"/>
                    <a:pt x="52656" y="92013"/>
                    <a:pt x="48194" y="92013"/>
                  </a:cubicBezTo>
                  <a:cubicBezTo>
                    <a:pt x="46999" y="92013"/>
                    <a:pt x="45788" y="91963"/>
                    <a:pt x="44569" y="91890"/>
                  </a:cubicBezTo>
                  <a:cubicBezTo>
                    <a:pt x="44565" y="91890"/>
                    <a:pt x="44561" y="91890"/>
                    <a:pt x="44557" y="91890"/>
                  </a:cubicBezTo>
                  <a:cubicBezTo>
                    <a:pt x="44378" y="91890"/>
                    <a:pt x="44366" y="92149"/>
                    <a:pt x="44543" y="92182"/>
                  </a:cubicBezTo>
                  <a:cubicBezTo>
                    <a:pt x="44756" y="92222"/>
                    <a:pt x="44966" y="92256"/>
                    <a:pt x="45176" y="92290"/>
                  </a:cubicBezTo>
                  <a:cubicBezTo>
                    <a:pt x="46839" y="93142"/>
                    <a:pt x="49507" y="94192"/>
                    <a:pt x="49274" y="96510"/>
                  </a:cubicBezTo>
                  <a:cubicBezTo>
                    <a:pt x="49070" y="98562"/>
                    <a:pt x="47444" y="98800"/>
                    <a:pt x="45832" y="98919"/>
                  </a:cubicBezTo>
                  <a:cubicBezTo>
                    <a:pt x="45775" y="98919"/>
                    <a:pt x="45715" y="98914"/>
                    <a:pt x="45662" y="98914"/>
                  </a:cubicBezTo>
                  <a:cubicBezTo>
                    <a:pt x="45610" y="98917"/>
                    <a:pt x="45562" y="98925"/>
                    <a:pt x="45514" y="98942"/>
                  </a:cubicBezTo>
                  <a:lnTo>
                    <a:pt x="45426" y="98948"/>
                  </a:lnTo>
                  <a:cubicBezTo>
                    <a:pt x="45321" y="98902"/>
                    <a:pt x="45216" y="98851"/>
                    <a:pt x="45105" y="98814"/>
                  </a:cubicBezTo>
                  <a:cubicBezTo>
                    <a:pt x="45086" y="98808"/>
                    <a:pt x="45067" y="98805"/>
                    <a:pt x="45048" y="98805"/>
                  </a:cubicBezTo>
                  <a:cubicBezTo>
                    <a:pt x="44951" y="98805"/>
                    <a:pt x="44868" y="98886"/>
                    <a:pt x="44873" y="98990"/>
                  </a:cubicBezTo>
                  <a:cubicBezTo>
                    <a:pt x="44824" y="98993"/>
                    <a:pt x="44776" y="98999"/>
                    <a:pt x="44728" y="99005"/>
                  </a:cubicBezTo>
                  <a:cubicBezTo>
                    <a:pt x="44674" y="99007"/>
                    <a:pt x="44682" y="99087"/>
                    <a:pt x="44734" y="99095"/>
                  </a:cubicBezTo>
                  <a:cubicBezTo>
                    <a:pt x="44804" y="99110"/>
                    <a:pt x="44878" y="99118"/>
                    <a:pt x="44955" y="99127"/>
                  </a:cubicBezTo>
                  <a:lnTo>
                    <a:pt x="45199" y="99263"/>
                  </a:lnTo>
                  <a:cubicBezTo>
                    <a:pt x="45176" y="99345"/>
                    <a:pt x="45171" y="99430"/>
                    <a:pt x="45182" y="99513"/>
                  </a:cubicBezTo>
                  <a:cubicBezTo>
                    <a:pt x="45659" y="102631"/>
                    <a:pt x="45906" y="105796"/>
                    <a:pt x="46087" y="108943"/>
                  </a:cubicBezTo>
                  <a:cubicBezTo>
                    <a:pt x="46161" y="110214"/>
                    <a:pt x="46212" y="111488"/>
                    <a:pt x="46249" y="112760"/>
                  </a:cubicBezTo>
                  <a:cubicBezTo>
                    <a:pt x="46178" y="113174"/>
                    <a:pt x="46036" y="113591"/>
                    <a:pt x="45693" y="113622"/>
                  </a:cubicBezTo>
                  <a:cubicBezTo>
                    <a:pt x="45686" y="113623"/>
                    <a:pt x="45679" y="113623"/>
                    <a:pt x="45672" y="113623"/>
                  </a:cubicBezTo>
                  <a:cubicBezTo>
                    <a:pt x="45300" y="113623"/>
                    <a:pt x="44955" y="112723"/>
                    <a:pt x="44816" y="112447"/>
                  </a:cubicBezTo>
                  <a:cubicBezTo>
                    <a:pt x="44521" y="111857"/>
                    <a:pt x="44277" y="111241"/>
                    <a:pt x="44092" y="110609"/>
                  </a:cubicBezTo>
                  <a:cubicBezTo>
                    <a:pt x="43897" y="109922"/>
                    <a:pt x="43800" y="108474"/>
                    <a:pt x="42834" y="108474"/>
                  </a:cubicBezTo>
                  <a:cubicBezTo>
                    <a:pt x="42774" y="108474"/>
                    <a:pt x="42711" y="108480"/>
                    <a:pt x="42645" y="108492"/>
                  </a:cubicBezTo>
                  <a:cubicBezTo>
                    <a:pt x="42202" y="108568"/>
                    <a:pt x="41916" y="108940"/>
                    <a:pt x="41731" y="109323"/>
                  </a:cubicBezTo>
                  <a:cubicBezTo>
                    <a:pt x="41487" y="109831"/>
                    <a:pt x="41317" y="110373"/>
                    <a:pt x="41059" y="110878"/>
                  </a:cubicBezTo>
                  <a:cubicBezTo>
                    <a:pt x="40553" y="111871"/>
                    <a:pt x="39827" y="112794"/>
                    <a:pt x="38751" y="113191"/>
                  </a:cubicBezTo>
                  <a:cubicBezTo>
                    <a:pt x="38190" y="113397"/>
                    <a:pt x="37580" y="113475"/>
                    <a:pt x="36968" y="113475"/>
                  </a:cubicBezTo>
                  <a:cubicBezTo>
                    <a:pt x="36392" y="113475"/>
                    <a:pt x="35814" y="113406"/>
                    <a:pt x="35269" y="113310"/>
                  </a:cubicBezTo>
                  <a:cubicBezTo>
                    <a:pt x="34270" y="113131"/>
                    <a:pt x="33308" y="112825"/>
                    <a:pt x="32466" y="112246"/>
                  </a:cubicBezTo>
                  <a:cubicBezTo>
                    <a:pt x="32048" y="111957"/>
                    <a:pt x="31665" y="111622"/>
                    <a:pt x="31410" y="111176"/>
                  </a:cubicBezTo>
                  <a:cubicBezTo>
                    <a:pt x="31140" y="110708"/>
                    <a:pt x="31044" y="110166"/>
                    <a:pt x="30970" y="109641"/>
                  </a:cubicBezTo>
                  <a:cubicBezTo>
                    <a:pt x="30834" y="108670"/>
                    <a:pt x="30553" y="107476"/>
                    <a:pt x="29636" y="106953"/>
                  </a:cubicBezTo>
                  <a:cubicBezTo>
                    <a:pt x="29604" y="106934"/>
                    <a:pt x="29569" y="106925"/>
                    <a:pt x="29535" y="106925"/>
                  </a:cubicBezTo>
                  <a:cubicBezTo>
                    <a:pt x="29451" y="106925"/>
                    <a:pt x="29372" y="106978"/>
                    <a:pt x="29344" y="107064"/>
                  </a:cubicBezTo>
                  <a:cubicBezTo>
                    <a:pt x="29199" y="107524"/>
                    <a:pt x="29077" y="107998"/>
                    <a:pt x="28890" y="108440"/>
                  </a:cubicBezTo>
                  <a:cubicBezTo>
                    <a:pt x="28697" y="108894"/>
                    <a:pt x="28422" y="109300"/>
                    <a:pt x="28226" y="109757"/>
                  </a:cubicBezTo>
                  <a:cubicBezTo>
                    <a:pt x="28002" y="110279"/>
                    <a:pt x="27806" y="111003"/>
                    <a:pt x="27289" y="111324"/>
                  </a:cubicBezTo>
                  <a:cubicBezTo>
                    <a:pt x="27093" y="111445"/>
                    <a:pt x="26894" y="111494"/>
                    <a:pt x="26695" y="111494"/>
                  </a:cubicBezTo>
                  <a:cubicBezTo>
                    <a:pt x="26165" y="111494"/>
                    <a:pt x="25633" y="111151"/>
                    <a:pt x="25152" y="110941"/>
                  </a:cubicBezTo>
                  <a:cubicBezTo>
                    <a:pt x="23345" y="110149"/>
                    <a:pt x="21123" y="109556"/>
                    <a:pt x="19565" y="108256"/>
                  </a:cubicBezTo>
                  <a:cubicBezTo>
                    <a:pt x="18149" y="107075"/>
                    <a:pt x="17246" y="105866"/>
                    <a:pt x="16647" y="104130"/>
                  </a:cubicBezTo>
                  <a:cubicBezTo>
                    <a:pt x="15583" y="101039"/>
                    <a:pt x="16057" y="97191"/>
                    <a:pt x="17666" y="94359"/>
                  </a:cubicBezTo>
                  <a:cubicBezTo>
                    <a:pt x="18387" y="93090"/>
                    <a:pt x="19636" y="92514"/>
                    <a:pt x="20904" y="91921"/>
                  </a:cubicBezTo>
                  <a:cubicBezTo>
                    <a:pt x="21083" y="91839"/>
                    <a:pt x="21128" y="91555"/>
                    <a:pt x="20947" y="91447"/>
                  </a:cubicBezTo>
                  <a:cubicBezTo>
                    <a:pt x="18946" y="90236"/>
                    <a:pt x="16866" y="89211"/>
                    <a:pt x="15030" y="87735"/>
                  </a:cubicBezTo>
                  <a:cubicBezTo>
                    <a:pt x="12822" y="85962"/>
                    <a:pt x="11230" y="84043"/>
                    <a:pt x="9723" y="81665"/>
                  </a:cubicBezTo>
                  <a:cubicBezTo>
                    <a:pt x="9711" y="81645"/>
                    <a:pt x="9688" y="81636"/>
                    <a:pt x="9666" y="81636"/>
                  </a:cubicBezTo>
                  <a:cubicBezTo>
                    <a:pt x="9631" y="81636"/>
                    <a:pt x="9599" y="81659"/>
                    <a:pt x="9612" y="81702"/>
                  </a:cubicBezTo>
                  <a:cubicBezTo>
                    <a:pt x="10007" y="82965"/>
                    <a:pt x="10685" y="84165"/>
                    <a:pt x="11539" y="85286"/>
                  </a:cubicBezTo>
                  <a:cubicBezTo>
                    <a:pt x="12033" y="87693"/>
                    <a:pt x="13202" y="89824"/>
                    <a:pt x="13426" y="92321"/>
                  </a:cubicBezTo>
                  <a:cubicBezTo>
                    <a:pt x="13670" y="95029"/>
                    <a:pt x="13540" y="97708"/>
                    <a:pt x="13304" y="100409"/>
                  </a:cubicBezTo>
                  <a:lnTo>
                    <a:pt x="13705" y="100177"/>
                  </a:lnTo>
                  <a:lnTo>
                    <a:pt x="13705" y="100177"/>
                  </a:lnTo>
                  <a:cubicBezTo>
                    <a:pt x="13702" y="100199"/>
                    <a:pt x="13699" y="100219"/>
                    <a:pt x="13696" y="100239"/>
                  </a:cubicBezTo>
                  <a:cubicBezTo>
                    <a:pt x="12984" y="100619"/>
                    <a:pt x="12442" y="101462"/>
                    <a:pt x="12042" y="102129"/>
                  </a:cubicBezTo>
                  <a:cubicBezTo>
                    <a:pt x="11576" y="102904"/>
                    <a:pt x="11219" y="103761"/>
                    <a:pt x="10957" y="104624"/>
                  </a:cubicBezTo>
                  <a:cubicBezTo>
                    <a:pt x="10642" y="105679"/>
                    <a:pt x="10415" y="106871"/>
                    <a:pt x="10546" y="107995"/>
                  </a:cubicBezTo>
                  <a:cubicBezTo>
                    <a:pt x="10035" y="110208"/>
                    <a:pt x="9919" y="112507"/>
                    <a:pt x="9882" y="114772"/>
                  </a:cubicBezTo>
                  <a:cubicBezTo>
                    <a:pt x="9848" y="116872"/>
                    <a:pt x="9788" y="119216"/>
                    <a:pt x="10909" y="121075"/>
                  </a:cubicBezTo>
                  <a:cubicBezTo>
                    <a:pt x="11244" y="121634"/>
                    <a:pt x="11658" y="122127"/>
                    <a:pt x="12115" y="122581"/>
                  </a:cubicBezTo>
                  <a:cubicBezTo>
                    <a:pt x="12070" y="122618"/>
                    <a:pt x="12027" y="122664"/>
                    <a:pt x="11996" y="122712"/>
                  </a:cubicBezTo>
                  <a:cubicBezTo>
                    <a:pt x="11834" y="122956"/>
                    <a:pt x="11817" y="123265"/>
                    <a:pt x="11795" y="123543"/>
                  </a:cubicBezTo>
                  <a:cubicBezTo>
                    <a:pt x="11758" y="123981"/>
                    <a:pt x="11727" y="124415"/>
                    <a:pt x="11695" y="124849"/>
                  </a:cubicBezTo>
                  <a:cubicBezTo>
                    <a:pt x="11630" y="125689"/>
                    <a:pt x="11565" y="126529"/>
                    <a:pt x="11508" y="127372"/>
                  </a:cubicBezTo>
                  <a:cubicBezTo>
                    <a:pt x="11278" y="130675"/>
                    <a:pt x="11057" y="133981"/>
                    <a:pt x="10816" y="137284"/>
                  </a:cubicBezTo>
                  <a:cubicBezTo>
                    <a:pt x="10325" y="143950"/>
                    <a:pt x="9854" y="150619"/>
                    <a:pt x="9397" y="157288"/>
                  </a:cubicBezTo>
                  <a:cubicBezTo>
                    <a:pt x="9272" y="159144"/>
                    <a:pt x="9147" y="160997"/>
                    <a:pt x="9022" y="162853"/>
                  </a:cubicBezTo>
                  <a:cubicBezTo>
                    <a:pt x="8991" y="163316"/>
                    <a:pt x="8948" y="163781"/>
                    <a:pt x="8934" y="164247"/>
                  </a:cubicBezTo>
                  <a:cubicBezTo>
                    <a:pt x="8920" y="164709"/>
                    <a:pt x="8968" y="165178"/>
                    <a:pt x="8982" y="165640"/>
                  </a:cubicBezTo>
                  <a:lnTo>
                    <a:pt x="9127" y="165564"/>
                  </a:lnTo>
                  <a:lnTo>
                    <a:pt x="9127" y="165564"/>
                  </a:lnTo>
                  <a:cubicBezTo>
                    <a:pt x="9127" y="165564"/>
                    <a:pt x="9090" y="165656"/>
                    <a:pt x="9486" y="165656"/>
                  </a:cubicBezTo>
                  <a:cubicBezTo>
                    <a:pt x="9605" y="165656"/>
                    <a:pt x="9763" y="165648"/>
                    <a:pt x="9973" y="165626"/>
                  </a:cubicBezTo>
                  <a:cubicBezTo>
                    <a:pt x="10881" y="165535"/>
                    <a:pt x="17646" y="164726"/>
                    <a:pt x="17646" y="164726"/>
                  </a:cubicBezTo>
                  <a:cubicBezTo>
                    <a:pt x="17958" y="163137"/>
                    <a:pt x="17834" y="163719"/>
                    <a:pt x="18052" y="162113"/>
                  </a:cubicBezTo>
                  <a:cubicBezTo>
                    <a:pt x="18276" y="160487"/>
                    <a:pt x="18503" y="158858"/>
                    <a:pt x="18733" y="157232"/>
                  </a:cubicBezTo>
                  <a:cubicBezTo>
                    <a:pt x="19193" y="154031"/>
                    <a:pt x="19638" y="150827"/>
                    <a:pt x="20155" y="147634"/>
                  </a:cubicBezTo>
                  <a:cubicBezTo>
                    <a:pt x="20654" y="144569"/>
                    <a:pt x="21273" y="141504"/>
                    <a:pt x="22368" y="138590"/>
                  </a:cubicBezTo>
                  <a:cubicBezTo>
                    <a:pt x="23155" y="136495"/>
                    <a:pt x="24528" y="133944"/>
                    <a:pt x="27102" y="133933"/>
                  </a:cubicBezTo>
                  <a:cubicBezTo>
                    <a:pt x="27108" y="133933"/>
                    <a:pt x="27113" y="133933"/>
                    <a:pt x="27119" y="133933"/>
                  </a:cubicBezTo>
                  <a:cubicBezTo>
                    <a:pt x="27670" y="133933"/>
                    <a:pt x="28230" y="134073"/>
                    <a:pt x="28671" y="134415"/>
                  </a:cubicBezTo>
                  <a:cubicBezTo>
                    <a:pt x="29239" y="134858"/>
                    <a:pt x="29466" y="135556"/>
                    <a:pt x="29571" y="136243"/>
                  </a:cubicBezTo>
                  <a:cubicBezTo>
                    <a:pt x="29724" y="137236"/>
                    <a:pt x="29778" y="138252"/>
                    <a:pt x="29767" y="139268"/>
                  </a:cubicBezTo>
                  <a:cubicBezTo>
                    <a:pt x="29616" y="140031"/>
                    <a:pt x="29574" y="140815"/>
                    <a:pt x="29645" y="141589"/>
                  </a:cubicBezTo>
                  <a:cubicBezTo>
                    <a:pt x="29663" y="141796"/>
                    <a:pt x="29814" y="141902"/>
                    <a:pt x="29964" y="141902"/>
                  </a:cubicBezTo>
                  <a:cubicBezTo>
                    <a:pt x="30109" y="141902"/>
                    <a:pt x="30252" y="141804"/>
                    <a:pt x="30278" y="141604"/>
                  </a:cubicBezTo>
                  <a:cubicBezTo>
                    <a:pt x="30388" y="140698"/>
                    <a:pt x="30448" y="139785"/>
                    <a:pt x="30456" y="138871"/>
                  </a:cubicBezTo>
                  <a:cubicBezTo>
                    <a:pt x="30578" y="138439"/>
                    <a:pt x="30754" y="138022"/>
                    <a:pt x="30978" y="137633"/>
                  </a:cubicBezTo>
                  <a:cubicBezTo>
                    <a:pt x="31254" y="137154"/>
                    <a:pt x="31634" y="136481"/>
                    <a:pt x="32119" y="136186"/>
                  </a:cubicBezTo>
                  <a:cubicBezTo>
                    <a:pt x="32235" y="136115"/>
                    <a:pt x="32352" y="136084"/>
                    <a:pt x="32467" y="136084"/>
                  </a:cubicBezTo>
                  <a:cubicBezTo>
                    <a:pt x="32820" y="136084"/>
                    <a:pt x="33152" y="136371"/>
                    <a:pt x="33359" y="136652"/>
                  </a:cubicBezTo>
                  <a:cubicBezTo>
                    <a:pt x="33743" y="137162"/>
                    <a:pt x="33799" y="137846"/>
                    <a:pt x="33850" y="138459"/>
                  </a:cubicBezTo>
                  <a:cubicBezTo>
                    <a:pt x="33913" y="139191"/>
                    <a:pt x="33876" y="139935"/>
                    <a:pt x="33865" y="140670"/>
                  </a:cubicBezTo>
                  <a:cubicBezTo>
                    <a:pt x="33836" y="142188"/>
                    <a:pt x="33779" y="143706"/>
                    <a:pt x="33691" y="145222"/>
                  </a:cubicBezTo>
                  <a:cubicBezTo>
                    <a:pt x="33649" y="145920"/>
                    <a:pt x="33603" y="146618"/>
                    <a:pt x="33550" y="147319"/>
                  </a:cubicBezTo>
                  <a:cubicBezTo>
                    <a:pt x="33436" y="148301"/>
                    <a:pt x="33351" y="149288"/>
                    <a:pt x="33277" y="150276"/>
                  </a:cubicBezTo>
                  <a:cubicBezTo>
                    <a:pt x="33260" y="150521"/>
                    <a:pt x="33441" y="150644"/>
                    <a:pt x="33629" y="150644"/>
                  </a:cubicBezTo>
                  <a:cubicBezTo>
                    <a:pt x="33811" y="150644"/>
                    <a:pt x="34001" y="150528"/>
                    <a:pt x="34023" y="150293"/>
                  </a:cubicBezTo>
                  <a:cubicBezTo>
                    <a:pt x="34228" y="148553"/>
                    <a:pt x="34418" y="146800"/>
                    <a:pt x="34758" y="145077"/>
                  </a:cubicBezTo>
                  <a:cubicBezTo>
                    <a:pt x="35079" y="143448"/>
                    <a:pt x="35522" y="141745"/>
                    <a:pt x="36342" y="140290"/>
                  </a:cubicBezTo>
                  <a:cubicBezTo>
                    <a:pt x="36694" y="139662"/>
                    <a:pt x="37191" y="139129"/>
                    <a:pt x="37937" y="139032"/>
                  </a:cubicBezTo>
                  <a:cubicBezTo>
                    <a:pt x="38025" y="139021"/>
                    <a:pt x="38113" y="139016"/>
                    <a:pt x="38201" y="139016"/>
                  </a:cubicBezTo>
                  <a:cubicBezTo>
                    <a:pt x="38740" y="139016"/>
                    <a:pt x="39281" y="139216"/>
                    <a:pt x="39728" y="139506"/>
                  </a:cubicBezTo>
                  <a:cubicBezTo>
                    <a:pt x="41030" y="140355"/>
                    <a:pt x="41408" y="142018"/>
                    <a:pt x="41578" y="143465"/>
                  </a:cubicBezTo>
                  <a:cubicBezTo>
                    <a:pt x="41796" y="145284"/>
                    <a:pt x="41742" y="147135"/>
                    <a:pt x="42582" y="148815"/>
                  </a:cubicBezTo>
                  <a:cubicBezTo>
                    <a:pt x="42666" y="148982"/>
                    <a:pt x="42822" y="149056"/>
                    <a:pt x="42980" y="149056"/>
                  </a:cubicBezTo>
                  <a:cubicBezTo>
                    <a:pt x="43225" y="149056"/>
                    <a:pt x="43475" y="148879"/>
                    <a:pt x="43474" y="148596"/>
                  </a:cubicBezTo>
                  <a:cubicBezTo>
                    <a:pt x="43465" y="147064"/>
                    <a:pt x="43590" y="145537"/>
                    <a:pt x="43848" y="144027"/>
                  </a:cubicBezTo>
                  <a:cubicBezTo>
                    <a:pt x="43973" y="143272"/>
                    <a:pt x="44138" y="142526"/>
                    <a:pt x="44342" y="141788"/>
                  </a:cubicBezTo>
                  <a:cubicBezTo>
                    <a:pt x="44463" y="141359"/>
                    <a:pt x="44597" y="140942"/>
                    <a:pt x="45003" y="140942"/>
                  </a:cubicBezTo>
                  <a:cubicBezTo>
                    <a:pt x="45080" y="140942"/>
                    <a:pt x="45168" y="140957"/>
                    <a:pt x="45267" y="140991"/>
                  </a:cubicBezTo>
                  <a:cubicBezTo>
                    <a:pt x="46638" y="141450"/>
                    <a:pt x="47920" y="142112"/>
                    <a:pt x="49359" y="142361"/>
                  </a:cubicBezTo>
                  <a:cubicBezTo>
                    <a:pt x="49872" y="142451"/>
                    <a:pt x="50371" y="142476"/>
                    <a:pt x="50879" y="142476"/>
                  </a:cubicBezTo>
                  <a:cubicBezTo>
                    <a:pt x="51048" y="142476"/>
                    <a:pt x="51219" y="142473"/>
                    <a:pt x="51391" y="142469"/>
                  </a:cubicBezTo>
                  <a:cubicBezTo>
                    <a:pt x="51668" y="142461"/>
                    <a:pt x="51953" y="142447"/>
                    <a:pt x="52239" y="142447"/>
                  </a:cubicBezTo>
                  <a:cubicBezTo>
                    <a:pt x="52659" y="142447"/>
                    <a:pt x="53080" y="142478"/>
                    <a:pt x="53474" y="142608"/>
                  </a:cubicBezTo>
                  <a:cubicBezTo>
                    <a:pt x="54748" y="143028"/>
                    <a:pt x="55015" y="144439"/>
                    <a:pt x="55171" y="145605"/>
                  </a:cubicBezTo>
                  <a:cubicBezTo>
                    <a:pt x="55375" y="147152"/>
                    <a:pt x="55526" y="148698"/>
                    <a:pt x="55588" y="150259"/>
                  </a:cubicBezTo>
                  <a:cubicBezTo>
                    <a:pt x="55713" y="153386"/>
                    <a:pt x="55634" y="156525"/>
                    <a:pt x="55620" y="159655"/>
                  </a:cubicBezTo>
                  <a:cubicBezTo>
                    <a:pt x="55614" y="161415"/>
                    <a:pt x="55605" y="160935"/>
                    <a:pt x="55628" y="162695"/>
                  </a:cubicBezTo>
                  <a:lnTo>
                    <a:pt x="57475" y="162547"/>
                  </a:lnTo>
                  <a:lnTo>
                    <a:pt x="59678" y="161957"/>
                  </a:lnTo>
                  <a:lnTo>
                    <a:pt x="60183" y="153489"/>
                  </a:lnTo>
                  <a:lnTo>
                    <a:pt x="60262" y="152609"/>
                  </a:lnTo>
                  <a:cubicBezTo>
                    <a:pt x="60313" y="148009"/>
                    <a:pt x="60018" y="143190"/>
                    <a:pt x="60027" y="138593"/>
                  </a:cubicBezTo>
                  <a:cubicBezTo>
                    <a:pt x="60027" y="137951"/>
                    <a:pt x="60030" y="137313"/>
                    <a:pt x="60021" y="136671"/>
                  </a:cubicBezTo>
                  <a:cubicBezTo>
                    <a:pt x="60015" y="136175"/>
                    <a:pt x="60140" y="135451"/>
                    <a:pt x="59732" y="135074"/>
                  </a:cubicBezTo>
                  <a:cubicBezTo>
                    <a:pt x="59588" y="134943"/>
                    <a:pt x="59410" y="134877"/>
                    <a:pt x="59236" y="134877"/>
                  </a:cubicBezTo>
                  <a:cubicBezTo>
                    <a:pt x="59005" y="134877"/>
                    <a:pt x="58783" y="134994"/>
                    <a:pt x="58667" y="135230"/>
                  </a:cubicBezTo>
                  <a:cubicBezTo>
                    <a:pt x="58535" y="135213"/>
                    <a:pt x="58403" y="135204"/>
                    <a:pt x="58271" y="135204"/>
                  </a:cubicBezTo>
                  <a:cubicBezTo>
                    <a:pt x="58207" y="135204"/>
                    <a:pt x="58143" y="135206"/>
                    <a:pt x="58080" y="135210"/>
                  </a:cubicBezTo>
                  <a:cubicBezTo>
                    <a:pt x="57654" y="135233"/>
                    <a:pt x="57229" y="135255"/>
                    <a:pt x="56803" y="135272"/>
                  </a:cubicBezTo>
                  <a:cubicBezTo>
                    <a:pt x="56084" y="135300"/>
                    <a:pt x="55364" y="135312"/>
                    <a:pt x="54645" y="135312"/>
                  </a:cubicBezTo>
                  <a:cubicBezTo>
                    <a:pt x="54567" y="135312"/>
                    <a:pt x="54489" y="135312"/>
                    <a:pt x="54411" y="135312"/>
                  </a:cubicBezTo>
                  <a:cubicBezTo>
                    <a:pt x="53888" y="135312"/>
                    <a:pt x="53369" y="135298"/>
                    <a:pt x="52850" y="135287"/>
                  </a:cubicBezTo>
                  <a:cubicBezTo>
                    <a:pt x="53213" y="135272"/>
                    <a:pt x="53576" y="135252"/>
                    <a:pt x="53942" y="135227"/>
                  </a:cubicBezTo>
                  <a:cubicBezTo>
                    <a:pt x="55177" y="135136"/>
                    <a:pt x="56403" y="134972"/>
                    <a:pt x="57620" y="134733"/>
                  </a:cubicBezTo>
                  <a:cubicBezTo>
                    <a:pt x="58840" y="134489"/>
                    <a:pt x="60112" y="134231"/>
                    <a:pt x="61176" y="133564"/>
                  </a:cubicBezTo>
                  <a:cubicBezTo>
                    <a:pt x="61519" y="133345"/>
                    <a:pt x="61468" y="132965"/>
                    <a:pt x="61224" y="132775"/>
                  </a:cubicBezTo>
                  <a:cubicBezTo>
                    <a:pt x="61525" y="132287"/>
                    <a:pt x="61727" y="131722"/>
                    <a:pt x="61874" y="131200"/>
                  </a:cubicBezTo>
                  <a:cubicBezTo>
                    <a:pt x="62410" y="129259"/>
                    <a:pt x="62640" y="127156"/>
                    <a:pt x="62589" y="125144"/>
                  </a:cubicBezTo>
                  <a:cubicBezTo>
                    <a:pt x="62586" y="125016"/>
                    <a:pt x="62473" y="124934"/>
                    <a:pt x="62362" y="124923"/>
                  </a:cubicBezTo>
                  <a:cubicBezTo>
                    <a:pt x="62603" y="123648"/>
                    <a:pt x="62677" y="122349"/>
                    <a:pt x="62586" y="121055"/>
                  </a:cubicBezTo>
                  <a:cubicBezTo>
                    <a:pt x="62581" y="120950"/>
                    <a:pt x="62567" y="120850"/>
                    <a:pt x="62555" y="120748"/>
                  </a:cubicBezTo>
                  <a:cubicBezTo>
                    <a:pt x="62626" y="120428"/>
                    <a:pt x="62518" y="120070"/>
                    <a:pt x="62379" y="119749"/>
                  </a:cubicBezTo>
                  <a:cubicBezTo>
                    <a:pt x="62325" y="119534"/>
                    <a:pt x="62260" y="119321"/>
                    <a:pt x="62183" y="119111"/>
                  </a:cubicBezTo>
                  <a:cubicBezTo>
                    <a:pt x="62152" y="119028"/>
                    <a:pt x="62084" y="118966"/>
                    <a:pt x="62002" y="118940"/>
                  </a:cubicBezTo>
                  <a:cubicBezTo>
                    <a:pt x="61871" y="118660"/>
                    <a:pt x="61744" y="118381"/>
                    <a:pt x="61619" y="118098"/>
                  </a:cubicBezTo>
                  <a:cubicBezTo>
                    <a:pt x="61281" y="117317"/>
                    <a:pt x="60949" y="116534"/>
                    <a:pt x="60620" y="115748"/>
                  </a:cubicBezTo>
                  <a:cubicBezTo>
                    <a:pt x="60674" y="115325"/>
                    <a:pt x="60694" y="114894"/>
                    <a:pt x="60736" y="114491"/>
                  </a:cubicBezTo>
                  <a:cubicBezTo>
                    <a:pt x="60909" y="112867"/>
                    <a:pt x="61082" y="111241"/>
                    <a:pt x="61253" y="109618"/>
                  </a:cubicBezTo>
                  <a:cubicBezTo>
                    <a:pt x="61429" y="107981"/>
                    <a:pt x="61658" y="106304"/>
                    <a:pt x="61641" y="104655"/>
                  </a:cubicBezTo>
                  <a:cubicBezTo>
                    <a:pt x="61639" y="104578"/>
                    <a:pt x="61613" y="104504"/>
                    <a:pt x="61570" y="104439"/>
                  </a:cubicBezTo>
                  <a:cubicBezTo>
                    <a:pt x="61951" y="100038"/>
                    <a:pt x="62629" y="95710"/>
                    <a:pt x="64173" y="91501"/>
                  </a:cubicBezTo>
                  <a:cubicBezTo>
                    <a:pt x="64198" y="91436"/>
                    <a:pt x="64207" y="91365"/>
                    <a:pt x="64204" y="91297"/>
                  </a:cubicBezTo>
                  <a:cubicBezTo>
                    <a:pt x="64272" y="91175"/>
                    <a:pt x="64343" y="91056"/>
                    <a:pt x="64405" y="90931"/>
                  </a:cubicBezTo>
                  <a:cubicBezTo>
                    <a:pt x="64902" y="89952"/>
                    <a:pt x="65413" y="88978"/>
                    <a:pt x="65927" y="88005"/>
                  </a:cubicBezTo>
                  <a:cubicBezTo>
                    <a:pt x="66023" y="87985"/>
                    <a:pt x="66105" y="87926"/>
                    <a:pt x="66156" y="87840"/>
                  </a:cubicBezTo>
                  <a:cubicBezTo>
                    <a:pt x="66202" y="87775"/>
                    <a:pt x="66242" y="87704"/>
                    <a:pt x="66278" y="87630"/>
                  </a:cubicBezTo>
                  <a:cubicBezTo>
                    <a:pt x="67365" y="85732"/>
                    <a:pt x="68540" y="83853"/>
                    <a:pt x="69142" y="81733"/>
                  </a:cubicBezTo>
                  <a:cubicBezTo>
                    <a:pt x="70155" y="79622"/>
                    <a:pt x="71089" y="77477"/>
                    <a:pt x="71858" y="75257"/>
                  </a:cubicBezTo>
                  <a:cubicBezTo>
                    <a:pt x="74224" y="68432"/>
                    <a:pt x="75467" y="61304"/>
                    <a:pt x="76500" y="54172"/>
                  </a:cubicBezTo>
                  <a:cubicBezTo>
                    <a:pt x="77899" y="52975"/>
                    <a:pt x="79540" y="50863"/>
                    <a:pt x="78694" y="49447"/>
                  </a:cubicBezTo>
                  <a:cubicBezTo>
                    <a:pt x="78683" y="49427"/>
                    <a:pt x="78669" y="49410"/>
                    <a:pt x="78649" y="49396"/>
                  </a:cubicBezTo>
                  <a:cubicBezTo>
                    <a:pt x="79066" y="47781"/>
                    <a:pt x="77726" y="45261"/>
                    <a:pt x="77227" y="44098"/>
                  </a:cubicBezTo>
                  <a:cubicBezTo>
                    <a:pt x="77218" y="44078"/>
                    <a:pt x="77200" y="44069"/>
                    <a:pt x="77182" y="44069"/>
                  </a:cubicBezTo>
                  <a:cubicBezTo>
                    <a:pt x="77150" y="44069"/>
                    <a:pt x="77117" y="44094"/>
                    <a:pt x="77128" y="44132"/>
                  </a:cubicBezTo>
                  <a:cubicBezTo>
                    <a:pt x="77684" y="45914"/>
                    <a:pt x="79228" y="49720"/>
                    <a:pt x="76177" y="49938"/>
                  </a:cubicBezTo>
                  <a:cubicBezTo>
                    <a:pt x="76051" y="49947"/>
                    <a:pt x="75925" y="49951"/>
                    <a:pt x="75801" y="49951"/>
                  </a:cubicBezTo>
                  <a:cubicBezTo>
                    <a:pt x="74697" y="49951"/>
                    <a:pt x="73660" y="49622"/>
                    <a:pt x="72604" y="49532"/>
                  </a:cubicBezTo>
                  <a:cubicBezTo>
                    <a:pt x="71055" y="49135"/>
                    <a:pt x="69582" y="48570"/>
                    <a:pt x="68597" y="47299"/>
                  </a:cubicBezTo>
                  <a:cubicBezTo>
                    <a:pt x="67243" y="45556"/>
                    <a:pt x="67402" y="44084"/>
                    <a:pt x="67828" y="42494"/>
                  </a:cubicBezTo>
                  <a:cubicBezTo>
                    <a:pt x="68410" y="41129"/>
                    <a:pt x="69258" y="39759"/>
                    <a:pt x="70615" y="39044"/>
                  </a:cubicBezTo>
                  <a:cubicBezTo>
                    <a:pt x="71557" y="38547"/>
                    <a:pt x="72576" y="38204"/>
                    <a:pt x="73481" y="37647"/>
                  </a:cubicBezTo>
                  <a:cubicBezTo>
                    <a:pt x="73512" y="37630"/>
                    <a:pt x="73521" y="37588"/>
                    <a:pt x="73501" y="37559"/>
                  </a:cubicBezTo>
                  <a:cubicBezTo>
                    <a:pt x="73512" y="37551"/>
                    <a:pt x="73523" y="37548"/>
                    <a:pt x="73535" y="37539"/>
                  </a:cubicBezTo>
                  <a:cubicBezTo>
                    <a:pt x="73579" y="37515"/>
                    <a:pt x="73559" y="37448"/>
                    <a:pt x="73512" y="37448"/>
                  </a:cubicBezTo>
                  <a:cubicBezTo>
                    <a:pt x="73510" y="37448"/>
                    <a:pt x="73508" y="37448"/>
                    <a:pt x="73506" y="37449"/>
                  </a:cubicBezTo>
                  <a:cubicBezTo>
                    <a:pt x="72977" y="37538"/>
                    <a:pt x="72278" y="37651"/>
                    <a:pt x="71594" y="37651"/>
                  </a:cubicBezTo>
                  <a:cubicBezTo>
                    <a:pt x="70894" y="37651"/>
                    <a:pt x="70211" y="37534"/>
                    <a:pt x="69741" y="37154"/>
                  </a:cubicBezTo>
                  <a:cubicBezTo>
                    <a:pt x="68847" y="36427"/>
                    <a:pt x="68586" y="35281"/>
                    <a:pt x="68642" y="34174"/>
                  </a:cubicBezTo>
                  <a:cubicBezTo>
                    <a:pt x="68722" y="32590"/>
                    <a:pt x="69165" y="31075"/>
                    <a:pt x="69329" y="29505"/>
                  </a:cubicBezTo>
                  <a:cubicBezTo>
                    <a:pt x="69729" y="28237"/>
                    <a:pt x="69979" y="26932"/>
                    <a:pt x="69988" y="25638"/>
                  </a:cubicBezTo>
                  <a:cubicBezTo>
                    <a:pt x="69989" y="25621"/>
                    <a:pt x="69976" y="25610"/>
                    <a:pt x="69963" y="25610"/>
                  </a:cubicBezTo>
                  <a:cubicBezTo>
                    <a:pt x="69954" y="25610"/>
                    <a:pt x="69946" y="25615"/>
                    <a:pt x="69942" y="25626"/>
                  </a:cubicBezTo>
                  <a:cubicBezTo>
                    <a:pt x="68864" y="28770"/>
                    <a:pt x="68421" y="32545"/>
                    <a:pt x="65552" y="34704"/>
                  </a:cubicBezTo>
                  <a:cubicBezTo>
                    <a:pt x="64482" y="35508"/>
                    <a:pt x="61588" y="36396"/>
                    <a:pt x="61579" y="38036"/>
                  </a:cubicBezTo>
                  <a:cubicBezTo>
                    <a:pt x="61570" y="39106"/>
                    <a:pt x="62022" y="40113"/>
                    <a:pt x="61956" y="41229"/>
                  </a:cubicBezTo>
                  <a:cubicBezTo>
                    <a:pt x="61891" y="42384"/>
                    <a:pt x="61741" y="43556"/>
                    <a:pt x="61281" y="44631"/>
                  </a:cubicBezTo>
                  <a:cubicBezTo>
                    <a:pt x="60725" y="45922"/>
                    <a:pt x="59893" y="47287"/>
                    <a:pt x="58747" y="48142"/>
                  </a:cubicBezTo>
                  <a:cubicBezTo>
                    <a:pt x="58594" y="48258"/>
                    <a:pt x="58432" y="48363"/>
                    <a:pt x="58270" y="48465"/>
                  </a:cubicBezTo>
                  <a:cubicBezTo>
                    <a:pt x="57283" y="48872"/>
                    <a:pt x="56245" y="49304"/>
                    <a:pt x="55262" y="49304"/>
                  </a:cubicBezTo>
                  <a:cubicBezTo>
                    <a:pt x="54682" y="49304"/>
                    <a:pt x="54122" y="49154"/>
                    <a:pt x="53602" y="48760"/>
                  </a:cubicBezTo>
                  <a:cubicBezTo>
                    <a:pt x="52123" y="47651"/>
                    <a:pt x="51908" y="45639"/>
                    <a:pt x="51729" y="43919"/>
                  </a:cubicBezTo>
                  <a:cubicBezTo>
                    <a:pt x="51727" y="43887"/>
                    <a:pt x="51697" y="43869"/>
                    <a:pt x="51667" y="43869"/>
                  </a:cubicBezTo>
                  <a:cubicBezTo>
                    <a:pt x="51651" y="43869"/>
                    <a:pt x="51636" y="43874"/>
                    <a:pt x="51624" y="43885"/>
                  </a:cubicBezTo>
                  <a:cubicBezTo>
                    <a:pt x="51794" y="41603"/>
                    <a:pt x="52137" y="39319"/>
                    <a:pt x="52989" y="37210"/>
                  </a:cubicBezTo>
                  <a:cubicBezTo>
                    <a:pt x="54016" y="34670"/>
                    <a:pt x="55058" y="32238"/>
                    <a:pt x="55580" y="29534"/>
                  </a:cubicBezTo>
                  <a:cubicBezTo>
                    <a:pt x="56167" y="26463"/>
                    <a:pt x="56448" y="23279"/>
                    <a:pt x="57578" y="20342"/>
                  </a:cubicBezTo>
                  <a:cubicBezTo>
                    <a:pt x="57969" y="19326"/>
                    <a:pt x="58369" y="18270"/>
                    <a:pt x="58962" y="17354"/>
                  </a:cubicBezTo>
                  <a:cubicBezTo>
                    <a:pt x="59564" y="16420"/>
                    <a:pt x="60376" y="15853"/>
                    <a:pt x="61116" y="15072"/>
                  </a:cubicBezTo>
                  <a:cubicBezTo>
                    <a:pt x="61258" y="14922"/>
                    <a:pt x="61207" y="14678"/>
                    <a:pt x="60983" y="14649"/>
                  </a:cubicBezTo>
                  <a:cubicBezTo>
                    <a:pt x="60963" y="14646"/>
                    <a:pt x="60943" y="14646"/>
                    <a:pt x="60923" y="14644"/>
                  </a:cubicBezTo>
                  <a:cubicBezTo>
                    <a:pt x="60938" y="14618"/>
                    <a:pt x="60949" y="14593"/>
                    <a:pt x="60958" y="14564"/>
                  </a:cubicBezTo>
                  <a:cubicBezTo>
                    <a:pt x="60975" y="14493"/>
                    <a:pt x="60986" y="14419"/>
                    <a:pt x="60994" y="14346"/>
                  </a:cubicBezTo>
                  <a:cubicBezTo>
                    <a:pt x="61003" y="14269"/>
                    <a:pt x="60997" y="14190"/>
                    <a:pt x="60980" y="14116"/>
                  </a:cubicBezTo>
                  <a:cubicBezTo>
                    <a:pt x="60966" y="14059"/>
                    <a:pt x="60949" y="14005"/>
                    <a:pt x="60929" y="13951"/>
                  </a:cubicBezTo>
                  <a:cubicBezTo>
                    <a:pt x="60912" y="13906"/>
                    <a:pt x="60895" y="13860"/>
                    <a:pt x="60875" y="13815"/>
                  </a:cubicBezTo>
                  <a:cubicBezTo>
                    <a:pt x="60844" y="13750"/>
                    <a:pt x="60793" y="13693"/>
                    <a:pt x="60733" y="13653"/>
                  </a:cubicBezTo>
                  <a:cubicBezTo>
                    <a:pt x="60699" y="13616"/>
                    <a:pt x="60657" y="13591"/>
                    <a:pt x="60611" y="13577"/>
                  </a:cubicBezTo>
                  <a:cubicBezTo>
                    <a:pt x="60560" y="13551"/>
                    <a:pt x="60506" y="13534"/>
                    <a:pt x="60452" y="13528"/>
                  </a:cubicBezTo>
                  <a:cubicBezTo>
                    <a:pt x="60467" y="13421"/>
                    <a:pt x="60481" y="13310"/>
                    <a:pt x="60486" y="13196"/>
                  </a:cubicBezTo>
                  <a:cubicBezTo>
                    <a:pt x="60491" y="13114"/>
                    <a:pt x="60424" y="13062"/>
                    <a:pt x="60358" y="13062"/>
                  </a:cubicBezTo>
                  <a:cubicBezTo>
                    <a:pt x="60312" y="13062"/>
                    <a:pt x="60268" y="13087"/>
                    <a:pt x="60248" y="13142"/>
                  </a:cubicBezTo>
                  <a:cubicBezTo>
                    <a:pt x="60177" y="13327"/>
                    <a:pt x="60092" y="13509"/>
                    <a:pt x="59990" y="13679"/>
                  </a:cubicBezTo>
                  <a:cubicBezTo>
                    <a:pt x="59953" y="13713"/>
                    <a:pt x="59922" y="13755"/>
                    <a:pt x="59896" y="13804"/>
                  </a:cubicBezTo>
                  <a:cubicBezTo>
                    <a:pt x="59885" y="13824"/>
                    <a:pt x="59876" y="13843"/>
                    <a:pt x="59868" y="13866"/>
                  </a:cubicBezTo>
                  <a:cubicBezTo>
                    <a:pt x="59859" y="13883"/>
                    <a:pt x="59851" y="13900"/>
                    <a:pt x="59845" y="13920"/>
                  </a:cubicBezTo>
                  <a:cubicBezTo>
                    <a:pt x="59107" y="15030"/>
                    <a:pt x="57907" y="15634"/>
                    <a:pt x="56936" y="16593"/>
                  </a:cubicBezTo>
                  <a:cubicBezTo>
                    <a:pt x="55864" y="17652"/>
                    <a:pt x="54853" y="18889"/>
                    <a:pt x="54141" y="20220"/>
                  </a:cubicBezTo>
                  <a:cubicBezTo>
                    <a:pt x="52671" y="22967"/>
                    <a:pt x="52109" y="25816"/>
                    <a:pt x="51865" y="28898"/>
                  </a:cubicBezTo>
                  <a:cubicBezTo>
                    <a:pt x="51573" y="32599"/>
                    <a:pt x="50128" y="36084"/>
                    <a:pt x="49722" y="39796"/>
                  </a:cubicBezTo>
                  <a:cubicBezTo>
                    <a:pt x="49569" y="41206"/>
                    <a:pt x="49481" y="42704"/>
                    <a:pt x="49013" y="44055"/>
                  </a:cubicBezTo>
                  <a:cubicBezTo>
                    <a:pt x="48576" y="45312"/>
                    <a:pt x="47730" y="45999"/>
                    <a:pt x="47027" y="47041"/>
                  </a:cubicBezTo>
                  <a:cubicBezTo>
                    <a:pt x="46995" y="47092"/>
                    <a:pt x="46984" y="47157"/>
                    <a:pt x="46995" y="47217"/>
                  </a:cubicBezTo>
                  <a:cubicBezTo>
                    <a:pt x="46088" y="47749"/>
                    <a:pt x="45144" y="48205"/>
                    <a:pt x="44160" y="48205"/>
                  </a:cubicBezTo>
                  <a:cubicBezTo>
                    <a:pt x="43698" y="48205"/>
                    <a:pt x="43227" y="48104"/>
                    <a:pt x="42747" y="47864"/>
                  </a:cubicBezTo>
                  <a:cubicBezTo>
                    <a:pt x="40885" y="46933"/>
                    <a:pt x="39262" y="44762"/>
                    <a:pt x="38573" y="42713"/>
                  </a:cubicBezTo>
                  <a:cubicBezTo>
                    <a:pt x="38714" y="41095"/>
                    <a:pt x="38553" y="39472"/>
                    <a:pt x="38814" y="37849"/>
                  </a:cubicBezTo>
                  <a:cubicBezTo>
                    <a:pt x="39089" y="36129"/>
                    <a:pt x="39537" y="34449"/>
                    <a:pt x="39991" y="32769"/>
                  </a:cubicBezTo>
                  <a:cubicBezTo>
                    <a:pt x="40741" y="29996"/>
                    <a:pt x="41603" y="27238"/>
                    <a:pt x="42219" y="24434"/>
                  </a:cubicBezTo>
                  <a:cubicBezTo>
                    <a:pt x="42878" y="21437"/>
                    <a:pt x="43337" y="18401"/>
                    <a:pt x="44001" y="15407"/>
                  </a:cubicBezTo>
                  <a:cubicBezTo>
                    <a:pt x="44657" y="12456"/>
                    <a:pt x="45792" y="9694"/>
                    <a:pt x="46558" y="6791"/>
                  </a:cubicBezTo>
                  <a:cubicBezTo>
                    <a:pt x="46597" y="6680"/>
                    <a:pt x="46507" y="6590"/>
                    <a:pt x="46414" y="6590"/>
                  </a:cubicBezTo>
                  <a:cubicBezTo>
                    <a:pt x="46372" y="6590"/>
                    <a:pt x="46329" y="6609"/>
                    <a:pt x="46297" y="6652"/>
                  </a:cubicBezTo>
                  <a:cubicBezTo>
                    <a:pt x="46184" y="6786"/>
                    <a:pt x="46082" y="6930"/>
                    <a:pt x="45977" y="7072"/>
                  </a:cubicBezTo>
                  <a:cubicBezTo>
                    <a:pt x="45991" y="6959"/>
                    <a:pt x="45994" y="6842"/>
                    <a:pt x="45988" y="6729"/>
                  </a:cubicBezTo>
                  <a:cubicBezTo>
                    <a:pt x="45937" y="5920"/>
                    <a:pt x="45318" y="5304"/>
                    <a:pt x="44904" y="4652"/>
                  </a:cubicBezTo>
                  <a:cubicBezTo>
                    <a:pt x="44862" y="4542"/>
                    <a:pt x="44757" y="4491"/>
                    <a:pt x="44647" y="4491"/>
                  </a:cubicBezTo>
                  <a:cubicBezTo>
                    <a:pt x="44543" y="4491"/>
                    <a:pt x="44434" y="4537"/>
                    <a:pt x="44370" y="4623"/>
                  </a:cubicBezTo>
                  <a:cubicBezTo>
                    <a:pt x="44200" y="4104"/>
                    <a:pt x="43982" y="3599"/>
                    <a:pt x="43723" y="3119"/>
                  </a:cubicBezTo>
                  <a:cubicBezTo>
                    <a:pt x="43684" y="3045"/>
                    <a:pt x="43614" y="3012"/>
                    <a:pt x="43546" y="3012"/>
                  </a:cubicBezTo>
                  <a:cubicBezTo>
                    <a:pt x="43436" y="3012"/>
                    <a:pt x="43328" y="3097"/>
                    <a:pt x="43354" y="3235"/>
                  </a:cubicBezTo>
                  <a:cubicBezTo>
                    <a:pt x="43786" y="5568"/>
                    <a:pt x="44140" y="7646"/>
                    <a:pt x="43062" y="9882"/>
                  </a:cubicBezTo>
                  <a:cubicBezTo>
                    <a:pt x="42293" y="11477"/>
                    <a:pt x="41374" y="12995"/>
                    <a:pt x="40613" y="14593"/>
                  </a:cubicBezTo>
                  <a:cubicBezTo>
                    <a:pt x="38947" y="18097"/>
                    <a:pt x="38854" y="22011"/>
                    <a:pt x="37886" y="25720"/>
                  </a:cubicBezTo>
                  <a:cubicBezTo>
                    <a:pt x="36992" y="29145"/>
                    <a:pt x="36072" y="32318"/>
                    <a:pt x="36027" y="35879"/>
                  </a:cubicBezTo>
                  <a:cubicBezTo>
                    <a:pt x="36013" y="37210"/>
                    <a:pt x="36024" y="38638"/>
                    <a:pt x="35638" y="39923"/>
                  </a:cubicBezTo>
                  <a:cubicBezTo>
                    <a:pt x="35437" y="40599"/>
                    <a:pt x="35105" y="41104"/>
                    <a:pt x="34736" y="41589"/>
                  </a:cubicBezTo>
                  <a:cubicBezTo>
                    <a:pt x="33858" y="42045"/>
                    <a:pt x="32810" y="42320"/>
                    <a:pt x="31785" y="42320"/>
                  </a:cubicBezTo>
                  <a:cubicBezTo>
                    <a:pt x="30710" y="42320"/>
                    <a:pt x="29661" y="42017"/>
                    <a:pt x="28859" y="41302"/>
                  </a:cubicBezTo>
                  <a:cubicBezTo>
                    <a:pt x="27346" y="39952"/>
                    <a:pt x="27295" y="38181"/>
                    <a:pt x="26980" y="36356"/>
                  </a:cubicBezTo>
                  <a:cubicBezTo>
                    <a:pt x="26974" y="36328"/>
                    <a:pt x="26957" y="36302"/>
                    <a:pt x="26935" y="36285"/>
                  </a:cubicBezTo>
                  <a:cubicBezTo>
                    <a:pt x="27267" y="33998"/>
                    <a:pt x="27286" y="31588"/>
                    <a:pt x="27616" y="29364"/>
                  </a:cubicBezTo>
                  <a:cubicBezTo>
                    <a:pt x="28101" y="26055"/>
                    <a:pt x="28606" y="22746"/>
                    <a:pt x="28754" y="19400"/>
                  </a:cubicBezTo>
                  <a:cubicBezTo>
                    <a:pt x="29006" y="13466"/>
                    <a:pt x="27891" y="6615"/>
                    <a:pt x="30981" y="1221"/>
                  </a:cubicBezTo>
                  <a:cubicBezTo>
                    <a:pt x="31023" y="1157"/>
                    <a:pt x="30971" y="1084"/>
                    <a:pt x="30908" y="1084"/>
                  </a:cubicBezTo>
                  <a:cubicBezTo>
                    <a:pt x="30890" y="1084"/>
                    <a:pt x="30871" y="1090"/>
                    <a:pt x="30854" y="1104"/>
                  </a:cubicBezTo>
                  <a:cubicBezTo>
                    <a:pt x="30025" y="1700"/>
                    <a:pt x="29455" y="2574"/>
                    <a:pt x="29043" y="3550"/>
                  </a:cubicBezTo>
                  <a:cubicBezTo>
                    <a:pt x="29043" y="3258"/>
                    <a:pt x="29026" y="2966"/>
                    <a:pt x="28992" y="2674"/>
                  </a:cubicBezTo>
                  <a:cubicBezTo>
                    <a:pt x="28958" y="2381"/>
                    <a:pt x="28935" y="2004"/>
                    <a:pt x="28722" y="1782"/>
                  </a:cubicBezTo>
                  <a:cubicBezTo>
                    <a:pt x="28643" y="1635"/>
                    <a:pt x="28490" y="1541"/>
                    <a:pt x="28322" y="1538"/>
                  </a:cubicBezTo>
                  <a:cubicBezTo>
                    <a:pt x="28319" y="1538"/>
                    <a:pt x="28316" y="1538"/>
                    <a:pt x="28313" y="1538"/>
                  </a:cubicBezTo>
                  <a:cubicBezTo>
                    <a:pt x="28172" y="1538"/>
                    <a:pt x="28037" y="1603"/>
                    <a:pt x="27945" y="1709"/>
                  </a:cubicBezTo>
                  <a:cubicBezTo>
                    <a:pt x="27843" y="1155"/>
                    <a:pt x="27701" y="608"/>
                    <a:pt x="27519" y="74"/>
                  </a:cubicBezTo>
                  <a:cubicBezTo>
                    <a:pt x="27501" y="22"/>
                    <a:pt x="27459" y="1"/>
                    <a:pt x="2741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7"/>
            <p:cNvSpPr/>
            <p:nvPr/>
          </p:nvSpPr>
          <p:spPr>
            <a:xfrm>
              <a:off x="7375581" y="3335259"/>
              <a:ext cx="8798" cy="503"/>
            </a:xfrm>
            <a:custGeom>
              <a:avLst/>
              <a:gdLst/>
              <a:ahLst/>
              <a:cxnLst/>
              <a:rect l="l" t="t" r="r" b="b"/>
              <a:pathLst>
                <a:path w="490" h="28" extrusionOk="0">
                  <a:moveTo>
                    <a:pt x="373" y="0"/>
                  </a:moveTo>
                  <a:cubicBezTo>
                    <a:pt x="313" y="0"/>
                    <a:pt x="188" y="7"/>
                    <a:pt x="0" y="28"/>
                  </a:cubicBezTo>
                  <a:cubicBezTo>
                    <a:pt x="367" y="26"/>
                    <a:pt x="489" y="0"/>
                    <a:pt x="373"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7"/>
            <p:cNvSpPr/>
            <p:nvPr/>
          </p:nvSpPr>
          <p:spPr>
            <a:xfrm>
              <a:off x="7345777" y="1719527"/>
              <a:ext cx="57133" cy="566624"/>
            </a:xfrm>
            <a:custGeom>
              <a:avLst/>
              <a:gdLst/>
              <a:ahLst/>
              <a:cxnLst/>
              <a:rect l="l" t="t" r="r" b="b"/>
              <a:pathLst>
                <a:path w="3182" h="31558" extrusionOk="0">
                  <a:moveTo>
                    <a:pt x="2895" y="0"/>
                  </a:moveTo>
                  <a:cubicBezTo>
                    <a:pt x="2895" y="0"/>
                    <a:pt x="2895" y="5"/>
                    <a:pt x="2895" y="14"/>
                  </a:cubicBezTo>
                  <a:cubicBezTo>
                    <a:pt x="2886" y="1388"/>
                    <a:pt x="1728" y="4021"/>
                    <a:pt x="1561" y="5386"/>
                  </a:cubicBezTo>
                  <a:cubicBezTo>
                    <a:pt x="1274" y="7744"/>
                    <a:pt x="1073" y="10108"/>
                    <a:pt x="880" y="12478"/>
                  </a:cubicBezTo>
                  <a:cubicBezTo>
                    <a:pt x="698" y="14623"/>
                    <a:pt x="571" y="16740"/>
                    <a:pt x="525" y="18894"/>
                  </a:cubicBezTo>
                  <a:cubicBezTo>
                    <a:pt x="477" y="21153"/>
                    <a:pt x="310" y="23387"/>
                    <a:pt x="397" y="25649"/>
                  </a:cubicBezTo>
                  <a:cubicBezTo>
                    <a:pt x="471" y="27519"/>
                    <a:pt x="0" y="29565"/>
                    <a:pt x="264" y="31381"/>
                  </a:cubicBezTo>
                  <a:cubicBezTo>
                    <a:pt x="281" y="31499"/>
                    <a:pt x="375" y="31557"/>
                    <a:pt x="473" y="31557"/>
                  </a:cubicBezTo>
                  <a:cubicBezTo>
                    <a:pt x="543" y="31557"/>
                    <a:pt x="614" y="31528"/>
                    <a:pt x="661" y="31469"/>
                  </a:cubicBezTo>
                  <a:cubicBezTo>
                    <a:pt x="1833" y="29982"/>
                    <a:pt x="1501" y="27536"/>
                    <a:pt x="1476" y="25742"/>
                  </a:cubicBezTo>
                  <a:cubicBezTo>
                    <a:pt x="1445" y="23495"/>
                    <a:pt x="2041" y="21026"/>
                    <a:pt x="2293" y="18787"/>
                  </a:cubicBezTo>
                  <a:cubicBezTo>
                    <a:pt x="2543" y="16542"/>
                    <a:pt x="2824" y="14626"/>
                    <a:pt x="2980" y="12373"/>
                  </a:cubicBezTo>
                  <a:cubicBezTo>
                    <a:pt x="3150" y="9879"/>
                    <a:pt x="2594" y="7242"/>
                    <a:pt x="2617" y="4742"/>
                  </a:cubicBezTo>
                  <a:cubicBezTo>
                    <a:pt x="2628" y="3635"/>
                    <a:pt x="3181" y="2199"/>
                    <a:pt x="2937" y="1110"/>
                  </a:cubicBezTo>
                  <a:cubicBezTo>
                    <a:pt x="2908" y="985"/>
                    <a:pt x="2899" y="0"/>
                    <a:pt x="289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7"/>
            <p:cNvSpPr/>
            <p:nvPr/>
          </p:nvSpPr>
          <p:spPr>
            <a:xfrm>
              <a:off x="8169695" y="2740545"/>
              <a:ext cx="10127" cy="16608"/>
            </a:xfrm>
            <a:custGeom>
              <a:avLst/>
              <a:gdLst/>
              <a:ahLst/>
              <a:cxnLst/>
              <a:rect l="l" t="t" r="r" b="b"/>
              <a:pathLst>
                <a:path w="564" h="925" extrusionOk="0">
                  <a:moveTo>
                    <a:pt x="529" y="0"/>
                  </a:moveTo>
                  <a:cubicBezTo>
                    <a:pt x="519" y="0"/>
                    <a:pt x="509" y="5"/>
                    <a:pt x="503" y="17"/>
                  </a:cubicBezTo>
                  <a:cubicBezTo>
                    <a:pt x="361" y="315"/>
                    <a:pt x="154" y="573"/>
                    <a:pt x="15" y="871"/>
                  </a:cubicBezTo>
                  <a:cubicBezTo>
                    <a:pt x="1" y="902"/>
                    <a:pt x="27" y="924"/>
                    <a:pt x="52" y="924"/>
                  </a:cubicBezTo>
                  <a:cubicBezTo>
                    <a:pt x="67" y="924"/>
                    <a:pt x="82" y="917"/>
                    <a:pt x="89" y="899"/>
                  </a:cubicBezTo>
                  <a:cubicBezTo>
                    <a:pt x="222" y="601"/>
                    <a:pt x="421" y="337"/>
                    <a:pt x="554" y="37"/>
                  </a:cubicBezTo>
                  <a:cubicBezTo>
                    <a:pt x="563" y="15"/>
                    <a:pt x="546" y="0"/>
                    <a:pt x="529"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7"/>
            <p:cNvSpPr/>
            <p:nvPr/>
          </p:nvSpPr>
          <p:spPr>
            <a:xfrm>
              <a:off x="7884026" y="1907632"/>
              <a:ext cx="448193" cy="344126"/>
            </a:xfrm>
            <a:custGeom>
              <a:avLst/>
              <a:gdLst/>
              <a:ahLst/>
              <a:cxnLst/>
              <a:rect l="l" t="t" r="r" b="b"/>
              <a:pathLst>
                <a:path w="24962" h="19166" extrusionOk="0">
                  <a:moveTo>
                    <a:pt x="9243" y="1"/>
                  </a:moveTo>
                  <a:cubicBezTo>
                    <a:pt x="7985" y="1"/>
                    <a:pt x="6740" y="278"/>
                    <a:pt x="5642" y="900"/>
                  </a:cubicBezTo>
                  <a:cubicBezTo>
                    <a:pt x="5403" y="1036"/>
                    <a:pt x="5182" y="1204"/>
                    <a:pt x="4983" y="1397"/>
                  </a:cubicBezTo>
                  <a:cubicBezTo>
                    <a:pt x="4983" y="1380"/>
                    <a:pt x="4992" y="1365"/>
                    <a:pt x="4995" y="1351"/>
                  </a:cubicBezTo>
                  <a:cubicBezTo>
                    <a:pt x="5018" y="1240"/>
                    <a:pt x="4911" y="1156"/>
                    <a:pt x="4810" y="1156"/>
                  </a:cubicBezTo>
                  <a:cubicBezTo>
                    <a:pt x="4784" y="1156"/>
                    <a:pt x="4759" y="1161"/>
                    <a:pt x="4737" y="1172"/>
                  </a:cubicBezTo>
                  <a:cubicBezTo>
                    <a:pt x="0" y="3456"/>
                    <a:pt x="3054" y="11222"/>
                    <a:pt x="7609" y="11222"/>
                  </a:cubicBezTo>
                  <a:cubicBezTo>
                    <a:pt x="8736" y="11222"/>
                    <a:pt x="9955" y="10747"/>
                    <a:pt x="11170" y="9595"/>
                  </a:cubicBezTo>
                  <a:cubicBezTo>
                    <a:pt x="12026" y="8784"/>
                    <a:pt x="14018" y="5905"/>
                    <a:pt x="15523" y="5905"/>
                  </a:cubicBezTo>
                  <a:cubicBezTo>
                    <a:pt x="15840" y="5905"/>
                    <a:pt x="16136" y="6033"/>
                    <a:pt x="16394" y="6334"/>
                  </a:cubicBezTo>
                  <a:cubicBezTo>
                    <a:pt x="17569" y="7714"/>
                    <a:pt x="18069" y="9439"/>
                    <a:pt x="18724" y="11088"/>
                  </a:cubicBezTo>
                  <a:cubicBezTo>
                    <a:pt x="19272" y="12464"/>
                    <a:pt x="19859" y="13699"/>
                    <a:pt x="20949" y="14729"/>
                  </a:cubicBezTo>
                  <a:cubicBezTo>
                    <a:pt x="22428" y="16122"/>
                    <a:pt x="23475" y="17411"/>
                    <a:pt x="24570" y="19119"/>
                  </a:cubicBezTo>
                  <a:cubicBezTo>
                    <a:pt x="24586" y="19151"/>
                    <a:pt x="24616" y="19166"/>
                    <a:pt x="24646" y="19166"/>
                  </a:cubicBezTo>
                  <a:cubicBezTo>
                    <a:pt x="24684" y="19166"/>
                    <a:pt x="24723" y="19140"/>
                    <a:pt x="24729" y="19093"/>
                  </a:cubicBezTo>
                  <a:cubicBezTo>
                    <a:pt x="24962" y="17674"/>
                    <a:pt x="24164" y="16539"/>
                    <a:pt x="23242" y="15540"/>
                  </a:cubicBezTo>
                  <a:cubicBezTo>
                    <a:pt x="23251" y="15538"/>
                    <a:pt x="23259" y="15535"/>
                    <a:pt x="23268" y="15529"/>
                  </a:cubicBezTo>
                  <a:cubicBezTo>
                    <a:pt x="23344" y="15620"/>
                    <a:pt x="23432" y="15702"/>
                    <a:pt x="23529" y="15770"/>
                  </a:cubicBezTo>
                  <a:cubicBezTo>
                    <a:pt x="23567" y="15797"/>
                    <a:pt x="23610" y="15809"/>
                    <a:pt x="23653" y="15809"/>
                  </a:cubicBezTo>
                  <a:cubicBezTo>
                    <a:pt x="23738" y="15809"/>
                    <a:pt x="23821" y="15758"/>
                    <a:pt x="23855" y="15671"/>
                  </a:cubicBezTo>
                  <a:cubicBezTo>
                    <a:pt x="24272" y="14621"/>
                    <a:pt x="23429" y="13063"/>
                    <a:pt x="22995" y="12118"/>
                  </a:cubicBezTo>
                  <a:cubicBezTo>
                    <a:pt x="22343" y="10693"/>
                    <a:pt x="21613" y="9300"/>
                    <a:pt x="20739" y="8003"/>
                  </a:cubicBezTo>
                  <a:cubicBezTo>
                    <a:pt x="18889" y="5250"/>
                    <a:pt x="16658" y="2733"/>
                    <a:pt x="13707" y="1144"/>
                  </a:cubicBezTo>
                  <a:cubicBezTo>
                    <a:pt x="12371" y="424"/>
                    <a:pt x="10798"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7"/>
            <p:cNvSpPr/>
            <p:nvPr/>
          </p:nvSpPr>
          <p:spPr>
            <a:xfrm>
              <a:off x="7740590" y="1735901"/>
              <a:ext cx="241441" cy="195979"/>
            </a:xfrm>
            <a:custGeom>
              <a:avLst/>
              <a:gdLst/>
              <a:ahLst/>
              <a:cxnLst/>
              <a:rect l="l" t="t" r="r" b="b"/>
              <a:pathLst>
                <a:path w="13447" h="10915" extrusionOk="0">
                  <a:moveTo>
                    <a:pt x="4206" y="1"/>
                  </a:moveTo>
                  <a:cubicBezTo>
                    <a:pt x="3185" y="1"/>
                    <a:pt x="2248" y="283"/>
                    <a:pt x="1615" y="941"/>
                  </a:cubicBezTo>
                  <a:cubicBezTo>
                    <a:pt x="1" y="2621"/>
                    <a:pt x="196" y="5862"/>
                    <a:pt x="815" y="7905"/>
                  </a:cubicBezTo>
                  <a:cubicBezTo>
                    <a:pt x="1327" y="9593"/>
                    <a:pt x="2685" y="10915"/>
                    <a:pt x="4317" y="10915"/>
                  </a:cubicBezTo>
                  <a:cubicBezTo>
                    <a:pt x="4809" y="10915"/>
                    <a:pt x="5326" y="10794"/>
                    <a:pt x="5852" y="10527"/>
                  </a:cubicBezTo>
                  <a:cubicBezTo>
                    <a:pt x="7336" y="9773"/>
                    <a:pt x="10370" y="6572"/>
                    <a:pt x="12452" y="6572"/>
                  </a:cubicBezTo>
                  <a:cubicBezTo>
                    <a:pt x="12767" y="6572"/>
                    <a:pt x="13061" y="6646"/>
                    <a:pt x="13324" y="6813"/>
                  </a:cubicBezTo>
                  <a:cubicBezTo>
                    <a:pt x="13339" y="6823"/>
                    <a:pt x="13355" y="6828"/>
                    <a:pt x="13370" y="6828"/>
                  </a:cubicBezTo>
                  <a:cubicBezTo>
                    <a:pt x="13409" y="6828"/>
                    <a:pt x="13444" y="6798"/>
                    <a:pt x="13446" y="6756"/>
                  </a:cubicBezTo>
                  <a:cubicBezTo>
                    <a:pt x="13444" y="6248"/>
                    <a:pt x="13228" y="5978"/>
                    <a:pt x="12907" y="5851"/>
                  </a:cubicBezTo>
                  <a:cubicBezTo>
                    <a:pt x="12970" y="5808"/>
                    <a:pt x="12995" y="5729"/>
                    <a:pt x="12972" y="5658"/>
                  </a:cubicBezTo>
                  <a:cubicBezTo>
                    <a:pt x="12422" y="3802"/>
                    <a:pt x="10078" y="2334"/>
                    <a:pt x="8469" y="1443"/>
                  </a:cubicBezTo>
                  <a:cubicBezTo>
                    <a:pt x="8432" y="1426"/>
                    <a:pt x="8398" y="1409"/>
                    <a:pt x="8361" y="1392"/>
                  </a:cubicBezTo>
                  <a:cubicBezTo>
                    <a:pt x="7218" y="551"/>
                    <a:pt x="5631" y="1"/>
                    <a:pt x="4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7"/>
            <p:cNvSpPr/>
            <p:nvPr/>
          </p:nvSpPr>
          <p:spPr>
            <a:xfrm>
              <a:off x="7471295" y="1631102"/>
              <a:ext cx="240076" cy="191544"/>
            </a:xfrm>
            <a:custGeom>
              <a:avLst/>
              <a:gdLst/>
              <a:ahLst/>
              <a:cxnLst/>
              <a:rect l="l" t="t" r="r" b="b"/>
              <a:pathLst>
                <a:path w="13371" h="10668" extrusionOk="0">
                  <a:moveTo>
                    <a:pt x="3984" y="0"/>
                  </a:moveTo>
                  <a:cubicBezTo>
                    <a:pt x="2042" y="0"/>
                    <a:pt x="1" y="729"/>
                    <a:pt x="47" y="2987"/>
                  </a:cubicBezTo>
                  <a:cubicBezTo>
                    <a:pt x="103" y="5786"/>
                    <a:pt x="1318" y="10667"/>
                    <a:pt x="4507" y="10667"/>
                  </a:cubicBezTo>
                  <a:cubicBezTo>
                    <a:pt x="5023" y="10667"/>
                    <a:pt x="5591" y="10539"/>
                    <a:pt x="6214" y="10254"/>
                  </a:cubicBezTo>
                  <a:cubicBezTo>
                    <a:pt x="8893" y="9029"/>
                    <a:pt x="13371" y="4667"/>
                    <a:pt x="9562" y="2025"/>
                  </a:cubicBezTo>
                  <a:cubicBezTo>
                    <a:pt x="9542" y="2011"/>
                    <a:pt x="9521" y="2005"/>
                    <a:pt x="9501" y="2005"/>
                  </a:cubicBezTo>
                  <a:cubicBezTo>
                    <a:pt x="9449" y="2005"/>
                    <a:pt x="9402" y="2043"/>
                    <a:pt x="9384" y="2090"/>
                  </a:cubicBezTo>
                  <a:cubicBezTo>
                    <a:pt x="8416" y="1156"/>
                    <a:pt x="6725" y="444"/>
                    <a:pt x="5882" y="231"/>
                  </a:cubicBezTo>
                  <a:cubicBezTo>
                    <a:pt x="5322" y="88"/>
                    <a:pt x="4659" y="0"/>
                    <a:pt x="3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7"/>
            <p:cNvSpPr/>
            <p:nvPr/>
          </p:nvSpPr>
          <p:spPr>
            <a:xfrm>
              <a:off x="7193472" y="1591064"/>
              <a:ext cx="188348" cy="113960"/>
            </a:xfrm>
            <a:custGeom>
              <a:avLst/>
              <a:gdLst/>
              <a:ahLst/>
              <a:cxnLst/>
              <a:rect l="l" t="t" r="r" b="b"/>
              <a:pathLst>
                <a:path w="10490" h="6347" extrusionOk="0">
                  <a:moveTo>
                    <a:pt x="5427" y="1"/>
                  </a:moveTo>
                  <a:cubicBezTo>
                    <a:pt x="4493" y="1"/>
                    <a:pt x="3589" y="177"/>
                    <a:pt x="2830" y="588"/>
                  </a:cubicBezTo>
                  <a:cubicBezTo>
                    <a:pt x="1596" y="1255"/>
                    <a:pt x="1" y="2745"/>
                    <a:pt x="279" y="4334"/>
                  </a:cubicBezTo>
                  <a:cubicBezTo>
                    <a:pt x="544" y="5867"/>
                    <a:pt x="2161" y="6347"/>
                    <a:pt x="3608" y="6347"/>
                  </a:cubicBezTo>
                  <a:cubicBezTo>
                    <a:pt x="4006" y="6347"/>
                    <a:pt x="4391" y="6310"/>
                    <a:pt x="4732" y="6250"/>
                  </a:cubicBezTo>
                  <a:cubicBezTo>
                    <a:pt x="7104" y="5835"/>
                    <a:pt x="9403" y="4189"/>
                    <a:pt x="10467" y="1999"/>
                  </a:cubicBezTo>
                  <a:cubicBezTo>
                    <a:pt x="10490" y="1942"/>
                    <a:pt x="10450" y="1877"/>
                    <a:pt x="10387" y="1871"/>
                  </a:cubicBezTo>
                  <a:cubicBezTo>
                    <a:pt x="10268" y="1877"/>
                    <a:pt x="10146" y="1891"/>
                    <a:pt x="10030" y="1916"/>
                  </a:cubicBezTo>
                  <a:cubicBezTo>
                    <a:pt x="10118" y="1661"/>
                    <a:pt x="10070" y="1363"/>
                    <a:pt x="9786" y="1193"/>
                  </a:cubicBezTo>
                  <a:cubicBezTo>
                    <a:pt x="8614" y="489"/>
                    <a:pt x="6980" y="1"/>
                    <a:pt x="5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7"/>
            <p:cNvSpPr/>
            <p:nvPr/>
          </p:nvSpPr>
          <p:spPr>
            <a:xfrm>
              <a:off x="6803040" y="1788040"/>
              <a:ext cx="485503" cy="345921"/>
            </a:xfrm>
            <a:custGeom>
              <a:avLst/>
              <a:gdLst/>
              <a:ahLst/>
              <a:cxnLst/>
              <a:rect l="l" t="t" r="r" b="b"/>
              <a:pathLst>
                <a:path w="27040" h="19266" extrusionOk="0">
                  <a:moveTo>
                    <a:pt x="25248" y="0"/>
                  </a:moveTo>
                  <a:cubicBezTo>
                    <a:pt x="23406" y="0"/>
                    <a:pt x="21139" y="1223"/>
                    <a:pt x="19738" y="2030"/>
                  </a:cubicBezTo>
                  <a:cubicBezTo>
                    <a:pt x="17402" y="2308"/>
                    <a:pt x="15654" y="4300"/>
                    <a:pt x="13543" y="5194"/>
                  </a:cubicBezTo>
                  <a:cubicBezTo>
                    <a:pt x="11536" y="6046"/>
                    <a:pt x="9354" y="6287"/>
                    <a:pt x="7260" y="6826"/>
                  </a:cubicBezTo>
                  <a:cubicBezTo>
                    <a:pt x="4760" y="7464"/>
                    <a:pt x="1343" y="8041"/>
                    <a:pt x="892" y="13257"/>
                  </a:cubicBezTo>
                  <a:cubicBezTo>
                    <a:pt x="494" y="14772"/>
                    <a:pt x="0" y="15893"/>
                    <a:pt x="582" y="17215"/>
                  </a:cubicBezTo>
                  <a:cubicBezTo>
                    <a:pt x="598" y="17244"/>
                    <a:pt x="628" y="17261"/>
                    <a:pt x="659" y="17261"/>
                  </a:cubicBezTo>
                  <a:cubicBezTo>
                    <a:pt x="671" y="17261"/>
                    <a:pt x="684" y="17258"/>
                    <a:pt x="696" y="17252"/>
                  </a:cubicBezTo>
                  <a:lnTo>
                    <a:pt x="696" y="17252"/>
                  </a:lnTo>
                  <a:cubicBezTo>
                    <a:pt x="664" y="17902"/>
                    <a:pt x="667" y="18555"/>
                    <a:pt x="704" y="19205"/>
                  </a:cubicBezTo>
                  <a:cubicBezTo>
                    <a:pt x="707" y="19244"/>
                    <a:pt x="745" y="19266"/>
                    <a:pt x="782" y="19266"/>
                  </a:cubicBezTo>
                  <a:cubicBezTo>
                    <a:pt x="814" y="19266"/>
                    <a:pt x="845" y="19250"/>
                    <a:pt x="855" y="19216"/>
                  </a:cubicBezTo>
                  <a:cubicBezTo>
                    <a:pt x="1567" y="16162"/>
                    <a:pt x="1709" y="10660"/>
                    <a:pt x="5835" y="10118"/>
                  </a:cubicBezTo>
                  <a:cubicBezTo>
                    <a:pt x="8488" y="9766"/>
                    <a:pt x="10770" y="10509"/>
                    <a:pt x="13131" y="8855"/>
                  </a:cubicBezTo>
                  <a:cubicBezTo>
                    <a:pt x="15291" y="7340"/>
                    <a:pt x="16985" y="5285"/>
                    <a:pt x="19133" y="3761"/>
                  </a:cubicBezTo>
                  <a:cubicBezTo>
                    <a:pt x="20430" y="2842"/>
                    <a:pt x="21775" y="1973"/>
                    <a:pt x="23276" y="1423"/>
                  </a:cubicBezTo>
                  <a:cubicBezTo>
                    <a:pt x="24525" y="969"/>
                    <a:pt x="25660" y="903"/>
                    <a:pt x="26940" y="688"/>
                  </a:cubicBezTo>
                  <a:cubicBezTo>
                    <a:pt x="27017" y="671"/>
                    <a:pt x="27039" y="571"/>
                    <a:pt x="26974" y="523"/>
                  </a:cubicBezTo>
                  <a:cubicBezTo>
                    <a:pt x="26488" y="151"/>
                    <a:pt x="25894" y="0"/>
                    <a:pt x="252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7"/>
            <p:cNvSpPr/>
            <p:nvPr/>
          </p:nvSpPr>
          <p:spPr>
            <a:xfrm>
              <a:off x="7628250" y="2084589"/>
              <a:ext cx="172332" cy="170806"/>
            </a:xfrm>
            <a:custGeom>
              <a:avLst/>
              <a:gdLst/>
              <a:ahLst/>
              <a:cxnLst/>
              <a:rect l="l" t="t" r="r" b="b"/>
              <a:pathLst>
                <a:path w="9598" h="9513" extrusionOk="0">
                  <a:moveTo>
                    <a:pt x="4256" y="1"/>
                  </a:moveTo>
                  <a:cubicBezTo>
                    <a:pt x="3555" y="1"/>
                    <a:pt x="2874" y="111"/>
                    <a:pt x="2350" y="517"/>
                  </a:cubicBezTo>
                  <a:cubicBezTo>
                    <a:pt x="2344" y="520"/>
                    <a:pt x="2339" y="522"/>
                    <a:pt x="2333" y="531"/>
                  </a:cubicBezTo>
                  <a:cubicBezTo>
                    <a:pt x="2168" y="659"/>
                    <a:pt x="2026" y="815"/>
                    <a:pt x="1910" y="988"/>
                  </a:cubicBezTo>
                  <a:cubicBezTo>
                    <a:pt x="1323" y="1865"/>
                    <a:pt x="1036" y="2858"/>
                    <a:pt x="886" y="3888"/>
                  </a:cubicBezTo>
                  <a:cubicBezTo>
                    <a:pt x="355" y="5284"/>
                    <a:pt x="0" y="6732"/>
                    <a:pt x="352" y="8003"/>
                  </a:cubicBezTo>
                  <a:cubicBezTo>
                    <a:pt x="656" y="9103"/>
                    <a:pt x="1290" y="9512"/>
                    <a:pt x="2050" y="9512"/>
                  </a:cubicBezTo>
                  <a:cubicBezTo>
                    <a:pt x="3673" y="9512"/>
                    <a:pt x="5871" y="7648"/>
                    <a:pt x="6663" y="6635"/>
                  </a:cubicBezTo>
                  <a:cubicBezTo>
                    <a:pt x="7660" y="5361"/>
                    <a:pt x="9331" y="3363"/>
                    <a:pt x="9479" y="1669"/>
                  </a:cubicBezTo>
                  <a:cubicBezTo>
                    <a:pt x="9598" y="264"/>
                    <a:pt x="6797" y="187"/>
                    <a:pt x="6005" y="125"/>
                  </a:cubicBezTo>
                  <a:cubicBezTo>
                    <a:pt x="5464" y="81"/>
                    <a:pt x="4853" y="1"/>
                    <a:pt x="42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7"/>
            <p:cNvSpPr/>
            <p:nvPr/>
          </p:nvSpPr>
          <p:spPr>
            <a:xfrm>
              <a:off x="7394541" y="2037495"/>
              <a:ext cx="156334" cy="143496"/>
            </a:xfrm>
            <a:custGeom>
              <a:avLst/>
              <a:gdLst/>
              <a:ahLst/>
              <a:cxnLst/>
              <a:rect l="l" t="t" r="r" b="b"/>
              <a:pathLst>
                <a:path w="8707" h="7992" extrusionOk="0">
                  <a:moveTo>
                    <a:pt x="4382" y="0"/>
                  </a:moveTo>
                  <a:cubicBezTo>
                    <a:pt x="3328" y="0"/>
                    <a:pt x="2319" y="539"/>
                    <a:pt x="1691" y="1636"/>
                  </a:cubicBezTo>
                  <a:cubicBezTo>
                    <a:pt x="1053" y="2751"/>
                    <a:pt x="0" y="5614"/>
                    <a:pt x="849" y="6818"/>
                  </a:cubicBezTo>
                  <a:cubicBezTo>
                    <a:pt x="1496" y="7737"/>
                    <a:pt x="2421" y="7663"/>
                    <a:pt x="3448" y="7703"/>
                  </a:cubicBezTo>
                  <a:cubicBezTo>
                    <a:pt x="4445" y="7743"/>
                    <a:pt x="5497" y="7992"/>
                    <a:pt x="6515" y="7992"/>
                  </a:cubicBezTo>
                  <a:cubicBezTo>
                    <a:pt x="6797" y="7992"/>
                    <a:pt x="7077" y="7972"/>
                    <a:pt x="7353" y="7924"/>
                  </a:cubicBezTo>
                  <a:cubicBezTo>
                    <a:pt x="7397" y="7936"/>
                    <a:pt x="7443" y="7942"/>
                    <a:pt x="7489" y="7942"/>
                  </a:cubicBezTo>
                  <a:cubicBezTo>
                    <a:pt x="7722" y="7942"/>
                    <a:pt x="7958" y="7791"/>
                    <a:pt x="7960" y="7533"/>
                  </a:cubicBezTo>
                  <a:cubicBezTo>
                    <a:pt x="7997" y="5174"/>
                    <a:pt x="8707" y="2419"/>
                    <a:pt x="6496" y="747"/>
                  </a:cubicBezTo>
                  <a:cubicBezTo>
                    <a:pt x="5842" y="251"/>
                    <a:pt x="5102" y="0"/>
                    <a:pt x="4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7"/>
            <p:cNvSpPr/>
            <p:nvPr/>
          </p:nvSpPr>
          <p:spPr>
            <a:xfrm>
              <a:off x="7866574" y="2142994"/>
              <a:ext cx="109328" cy="134555"/>
            </a:xfrm>
            <a:custGeom>
              <a:avLst/>
              <a:gdLst/>
              <a:ahLst/>
              <a:cxnLst/>
              <a:rect l="l" t="t" r="r" b="b"/>
              <a:pathLst>
                <a:path w="6089" h="7494" extrusionOk="0">
                  <a:moveTo>
                    <a:pt x="3284" y="0"/>
                  </a:moveTo>
                  <a:cubicBezTo>
                    <a:pt x="911" y="0"/>
                    <a:pt x="0" y="4757"/>
                    <a:pt x="745" y="6424"/>
                  </a:cubicBezTo>
                  <a:cubicBezTo>
                    <a:pt x="773" y="6488"/>
                    <a:pt x="824" y="6515"/>
                    <a:pt x="877" y="6515"/>
                  </a:cubicBezTo>
                  <a:cubicBezTo>
                    <a:pt x="942" y="6515"/>
                    <a:pt x="1010" y="6474"/>
                    <a:pt x="1043" y="6410"/>
                  </a:cubicBezTo>
                  <a:cubicBezTo>
                    <a:pt x="1046" y="6402"/>
                    <a:pt x="1052" y="6390"/>
                    <a:pt x="1057" y="6382"/>
                  </a:cubicBezTo>
                  <a:cubicBezTo>
                    <a:pt x="1114" y="6456"/>
                    <a:pt x="1174" y="6526"/>
                    <a:pt x="1242" y="6595"/>
                  </a:cubicBezTo>
                  <a:cubicBezTo>
                    <a:pt x="1619" y="6949"/>
                    <a:pt x="2184" y="7094"/>
                    <a:pt x="2689" y="7156"/>
                  </a:cubicBezTo>
                  <a:cubicBezTo>
                    <a:pt x="3610" y="7275"/>
                    <a:pt x="4511" y="7493"/>
                    <a:pt x="5440" y="7493"/>
                  </a:cubicBezTo>
                  <a:cubicBezTo>
                    <a:pt x="5490" y="7493"/>
                    <a:pt x="5540" y="7493"/>
                    <a:pt x="5589" y="7491"/>
                  </a:cubicBezTo>
                  <a:cubicBezTo>
                    <a:pt x="5862" y="7483"/>
                    <a:pt x="6089" y="7290"/>
                    <a:pt x="6041" y="6998"/>
                  </a:cubicBezTo>
                  <a:cubicBezTo>
                    <a:pt x="5825" y="5701"/>
                    <a:pt x="5890" y="4375"/>
                    <a:pt x="5592" y="3078"/>
                  </a:cubicBezTo>
                  <a:cubicBezTo>
                    <a:pt x="5365" y="2097"/>
                    <a:pt x="4982" y="408"/>
                    <a:pt x="3836" y="82"/>
                  </a:cubicBezTo>
                  <a:cubicBezTo>
                    <a:pt x="3644" y="26"/>
                    <a:pt x="3460" y="0"/>
                    <a:pt x="3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7"/>
            <p:cNvSpPr/>
            <p:nvPr/>
          </p:nvSpPr>
          <p:spPr>
            <a:xfrm>
              <a:off x="7722902" y="2755937"/>
              <a:ext cx="282860" cy="368370"/>
            </a:xfrm>
            <a:custGeom>
              <a:avLst/>
              <a:gdLst/>
              <a:ahLst/>
              <a:cxnLst/>
              <a:rect l="l" t="t" r="r" b="b"/>
              <a:pathLst>
                <a:path w="23956" h="31198" extrusionOk="0">
                  <a:moveTo>
                    <a:pt x="19180" y="0"/>
                  </a:moveTo>
                  <a:cubicBezTo>
                    <a:pt x="18198" y="0"/>
                    <a:pt x="17207" y="88"/>
                    <a:pt x="16310" y="155"/>
                  </a:cubicBezTo>
                  <a:cubicBezTo>
                    <a:pt x="14329" y="303"/>
                    <a:pt x="12337" y="584"/>
                    <a:pt x="10458" y="1259"/>
                  </a:cubicBezTo>
                  <a:cubicBezTo>
                    <a:pt x="6429" y="2701"/>
                    <a:pt x="3440" y="5709"/>
                    <a:pt x="2371" y="9906"/>
                  </a:cubicBezTo>
                  <a:cubicBezTo>
                    <a:pt x="1661" y="12696"/>
                    <a:pt x="1511" y="15531"/>
                    <a:pt x="1023" y="18351"/>
                  </a:cubicBezTo>
                  <a:cubicBezTo>
                    <a:pt x="608" y="20767"/>
                    <a:pt x="1" y="23267"/>
                    <a:pt x="95" y="25730"/>
                  </a:cubicBezTo>
                  <a:cubicBezTo>
                    <a:pt x="189" y="28153"/>
                    <a:pt x="1087" y="31197"/>
                    <a:pt x="3996" y="31197"/>
                  </a:cubicBezTo>
                  <a:cubicBezTo>
                    <a:pt x="4061" y="31197"/>
                    <a:pt x="4128" y="31196"/>
                    <a:pt x="4195" y="31193"/>
                  </a:cubicBezTo>
                  <a:cubicBezTo>
                    <a:pt x="7195" y="31062"/>
                    <a:pt x="10058" y="29195"/>
                    <a:pt x="12368" y="27410"/>
                  </a:cubicBezTo>
                  <a:cubicBezTo>
                    <a:pt x="15212" y="25219"/>
                    <a:pt x="17601" y="22534"/>
                    <a:pt x="19134" y="19257"/>
                  </a:cubicBezTo>
                  <a:cubicBezTo>
                    <a:pt x="20238" y="16904"/>
                    <a:pt x="20947" y="14390"/>
                    <a:pt x="21509" y="11836"/>
                  </a:cubicBezTo>
                  <a:cubicBezTo>
                    <a:pt x="21699" y="11319"/>
                    <a:pt x="21884" y="10803"/>
                    <a:pt x="22057" y="10275"/>
                  </a:cubicBezTo>
                  <a:cubicBezTo>
                    <a:pt x="22758" y="8147"/>
                    <a:pt x="23955" y="5451"/>
                    <a:pt x="23950" y="3166"/>
                  </a:cubicBezTo>
                  <a:cubicBezTo>
                    <a:pt x="23944" y="1651"/>
                    <a:pt x="23328" y="771"/>
                    <a:pt x="21867" y="331"/>
                  </a:cubicBezTo>
                  <a:cubicBezTo>
                    <a:pt x="21037" y="80"/>
                    <a:pt x="20112" y="0"/>
                    <a:pt x="19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7"/>
            <p:cNvSpPr/>
            <p:nvPr/>
          </p:nvSpPr>
          <p:spPr>
            <a:xfrm>
              <a:off x="7415900" y="2786202"/>
              <a:ext cx="163008" cy="264363"/>
            </a:xfrm>
            <a:custGeom>
              <a:avLst/>
              <a:gdLst/>
              <a:ahLst/>
              <a:cxnLst/>
              <a:rect l="l" t="t" r="r" b="b"/>
              <a:pathLst>
                <a:path w="17675" h="28665" extrusionOk="0">
                  <a:moveTo>
                    <a:pt x="10102" y="0"/>
                  </a:moveTo>
                  <a:cubicBezTo>
                    <a:pt x="9280" y="0"/>
                    <a:pt x="8444" y="106"/>
                    <a:pt x="7629" y="305"/>
                  </a:cubicBezTo>
                  <a:cubicBezTo>
                    <a:pt x="3650" y="1276"/>
                    <a:pt x="2921" y="5439"/>
                    <a:pt x="2314" y="8910"/>
                  </a:cubicBezTo>
                  <a:cubicBezTo>
                    <a:pt x="1459" y="13785"/>
                    <a:pt x="384" y="18731"/>
                    <a:pt x="114" y="23689"/>
                  </a:cubicBezTo>
                  <a:cubicBezTo>
                    <a:pt x="1" y="25788"/>
                    <a:pt x="443" y="28665"/>
                    <a:pt x="2937" y="28665"/>
                  </a:cubicBezTo>
                  <a:cubicBezTo>
                    <a:pt x="3127" y="28665"/>
                    <a:pt x="3330" y="28648"/>
                    <a:pt x="3545" y="28613"/>
                  </a:cubicBezTo>
                  <a:cubicBezTo>
                    <a:pt x="8242" y="27838"/>
                    <a:pt x="11361" y="24470"/>
                    <a:pt x="13395" y="20403"/>
                  </a:cubicBezTo>
                  <a:cubicBezTo>
                    <a:pt x="14749" y="18323"/>
                    <a:pt x="15731" y="16024"/>
                    <a:pt x="16298" y="13609"/>
                  </a:cubicBezTo>
                  <a:cubicBezTo>
                    <a:pt x="17022" y="10561"/>
                    <a:pt x="17675" y="6846"/>
                    <a:pt x="16429" y="3835"/>
                  </a:cubicBezTo>
                  <a:cubicBezTo>
                    <a:pt x="15312" y="1129"/>
                    <a:pt x="12784" y="0"/>
                    <a:pt x="10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7"/>
            <p:cNvSpPr/>
            <p:nvPr/>
          </p:nvSpPr>
          <p:spPr>
            <a:xfrm>
              <a:off x="6988901" y="2367744"/>
              <a:ext cx="173876" cy="272288"/>
            </a:xfrm>
            <a:custGeom>
              <a:avLst/>
              <a:gdLst/>
              <a:ahLst/>
              <a:cxnLst/>
              <a:rect l="l" t="t" r="r" b="b"/>
              <a:pathLst>
                <a:path w="9684" h="15165" extrusionOk="0">
                  <a:moveTo>
                    <a:pt x="7229" y="1"/>
                  </a:moveTo>
                  <a:cubicBezTo>
                    <a:pt x="6674" y="1"/>
                    <a:pt x="6119" y="110"/>
                    <a:pt x="5728" y="255"/>
                  </a:cubicBezTo>
                  <a:cubicBezTo>
                    <a:pt x="3894" y="927"/>
                    <a:pt x="1303" y="2318"/>
                    <a:pt x="642" y="4316"/>
                  </a:cubicBezTo>
                  <a:cubicBezTo>
                    <a:pt x="1" y="6254"/>
                    <a:pt x="424" y="8229"/>
                    <a:pt x="747" y="10196"/>
                  </a:cubicBezTo>
                  <a:cubicBezTo>
                    <a:pt x="1000" y="11719"/>
                    <a:pt x="1292" y="13561"/>
                    <a:pt x="2484" y="14665"/>
                  </a:cubicBezTo>
                  <a:cubicBezTo>
                    <a:pt x="2768" y="14923"/>
                    <a:pt x="3043" y="15074"/>
                    <a:pt x="3310" y="15133"/>
                  </a:cubicBezTo>
                  <a:cubicBezTo>
                    <a:pt x="3344" y="15153"/>
                    <a:pt x="3381" y="15162"/>
                    <a:pt x="3419" y="15162"/>
                  </a:cubicBezTo>
                  <a:cubicBezTo>
                    <a:pt x="3432" y="15162"/>
                    <a:pt x="3445" y="15161"/>
                    <a:pt x="3457" y="15159"/>
                  </a:cubicBezTo>
                  <a:cubicBezTo>
                    <a:pt x="3497" y="15163"/>
                    <a:pt x="3536" y="15165"/>
                    <a:pt x="3574" y="15165"/>
                  </a:cubicBezTo>
                  <a:cubicBezTo>
                    <a:pt x="4586" y="15165"/>
                    <a:pt x="5424" y="13865"/>
                    <a:pt x="6006" y="12469"/>
                  </a:cubicBezTo>
                  <a:cubicBezTo>
                    <a:pt x="7019" y="11177"/>
                    <a:pt x="7845" y="9759"/>
                    <a:pt x="8310" y="8118"/>
                  </a:cubicBezTo>
                  <a:cubicBezTo>
                    <a:pt x="8892" y="6072"/>
                    <a:pt x="9684" y="3328"/>
                    <a:pt x="9230" y="1194"/>
                  </a:cubicBezTo>
                  <a:cubicBezTo>
                    <a:pt x="9038" y="291"/>
                    <a:pt x="8134" y="1"/>
                    <a:pt x="7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7"/>
            <p:cNvSpPr/>
            <p:nvPr/>
          </p:nvSpPr>
          <p:spPr>
            <a:xfrm>
              <a:off x="7387395" y="3250156"/>
              <a:ext cx="327697" cy="70599"/>
            </a:xfrm>
            <a:custGeom>
              <a:avLst/>
              <a:gdLst/>
              <a:ahLst/>
              <a:cxnLst/>
              <a:rect l="l" t="t" r="r" b="b"/>
              <a:pathLst>
                <a:path w="18251" h="3932" extrusionOk="0">
                  <a:moveTo>
                    <a:pt x="4425" y="1"/>
                  </a:moveTo>
                  <a:cubicBezTo>
                    <a:pt x="3091" y="1"/>
                    <a:pt x="1781" y="199"/>
                    <a:pt x="628" y="823"/>
                  </a:cubicBezTo>
                  <a:cubicBezTo>
                    <a:pt x="120" y="1095"/>
                    <a:pt x="1" y="1825"/>
                    <a:pt x="509" y="2177"/>
                  </a:cubicBezTo>
                  <a:cubicBezTo>
                    <a:pt x="2722" y="3706"/>
                    <a:pt x="5625" y="3448"/>
                    <a:pt x="8185" y="3505"/>
                  </a:cubicBezTo>
                  <a:cubicBezTo>
                    <a:pt x="10334" y="3548"/>
                    <a:pt x="12481" y="3932"/>
                    <a:pt x="14621" y="3932"/>
                  </a:cubicBezTo>
                  <a:cubicBezTo>
                    <a:pt x="15577" y="3932"/>
                    <a:pt x="16530" y="3855"/>
                    <a:pt x="17482" y="3638"/>
                  </a:cubicBezTo>
                  <a:cubicBezTo>
                    <a:pt x="18032" y="3513"/>
                    <a:pt x="18251" y="2869"/>
                    <a:pt x="17993" y="2455"/>
                  </a:cubicBezTo>
                  <a:cubicBezTo>
                    <a:pt x="18058" y="2296"/>
                    <a:pt x="17981" y="2069"/>
                    <a:pt x="17808" y="2003"/>
                  </a:cubicBezTo>
                  <a:cubicBezTo>
                    <a:pt x="14950" y="965"/>
                    <a:pt x="11559" y="803"/>
                    <a:pt x="8543" y="394"/>
                  </a:cubicBezTo>
                  <a:cubicBezTo>
                    <a:pt x="7246" y="219"/>
                    <a:pt x="5822" y="1"/>
                    <a:pt x="44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7"/>
            <p:cNvSpPr/>
            <p:nvPr/>
          </p:nvSpPr>
          <p:spPr>
            <a:xfrm>
              <a:off x="6803812" y="1784162"/>
              <a:ext cx="488520" cy="231979"/>
            </a:xfrm>
            <a:custGeom>
              <a:avLst/>
              <a:gdLst/>
              <a:ahLst/>
              <a:cxnLst/>
              <a:rect l="l" t="t" r="r" b="b"/>
              <a:pathLst>
                <a:path w="27208" h="12920" extrusionOk="0">
                  <a:moveTo>
                    <a:pt x="25067" y="1"/>
                  </a:moveTo>
                  <a:cubicBezTo>
                    <a:pt x="22976" y="1"/>
                    <a:pt x="20806" y="1217"/>
                    <a:pt x="19076" y="2201"/>
                  </a:cubicBezTo>
                  <a:cubicBezTo>
                    <a:pt x="16457" y="3690"/>
                    <a:pt x="13866" y="5254"/>
                    <a:pt x="11036" y="6287"/>
                  </a:cubicBezTo>
                  <a:cubicBezTo>
                    <a:pt x="11141" y="6216"/>
                    <a:pt x="11246" y="6151"/>
                    <a:pt x="11346" y="6074"/>
                  </a:cubicBezTo>
                  <a:cubicBezTo>
                    <a:pt x="11387" y="6047"/>
                    <a:pt x="11353" y="5995"/>
                    <a:pt x="11312" y="5995"/>
                  </a:cubicBezTo>
                  <a:cubicBezTo>
                    <a:pt x="11311" y="5995"/>
                    <a:pt x="11310" y="5995"/>
                    <a:pt x="11309" y="5995"/>
                  </a:cubicBezTo>
                  <a:cubicBezTo>
                    <a:pt x="8999" y="6236"/>
                    <a:pt x="6175" y="6327"/>
                    <a:pt x="4123" y="7487"/>
                  </a:cubicBezTo>
                  <a:cubicBezTo>
                    <a:pt x="4020" y="7546"/>
                    <a:pt x="4021" y="7743"/>
                    <a:pt x="4160" y="7743"/>
                  </a:cubicBezTo>
                  <a:cubicBezTo>
                    <a:pt x="4162" y="7743"/>
                    <a:pt x="4164" y="7743"/>
                    <a:pt x="4166" y="7743"/>
                  </a:cubicBezTo>
                  <a:cubicBezTo>
                    <a:pt x="4651" y="7734"/>
                    <a:pt x="5162" y="7717"/>
                    <a:pt x="5684" y="7680"/>
                  </a:cubicBezTo>
                  <a:lnTo>
                    <a:pt x="5684" y="7680"/>
                  </a:lnTo>
                  <a:cubicBezTo>
                    <a:pt x="2849" y="8441"/>
                    <a:pt x="0" y="9744"/>
                    <a:pt x="823" y="12843"/>
                  </a:cubicBezTo>
                  <a:cubicBezTo>
                    <a:pt x="836" y="12891"/>
                    <a:pt x="880" y="12920"/>
                    <a:pt x="924" y="12920"/>
                  </a:cubicBezTo>
                  <a:cubicBezTo>
                    <a:pt x="959" y="12920"/>
                    <a:pt x="994" y="12901"/>
                    <a:pt x="1010" y="12860"/>
                  </a:cubicBezTo>
                  <a:cubicBezTo>
                    <a:pt x="1405" y="11835"/>
                    <a:pt x="1538" y="10637"/>
                    <a:pt x="2438" y="9888"/>
                  </a:cubicBezTo>
                  <a:cubicBezTo>
                    <a:pt x="3258" y="9207"/>
                    <a:pt x="4228" y="8799"/>
                    <a:pt x="5270" y="8574"/>
                  </a:cubicBezTo>
                  <a:cubicBezTo>
                    <a:pt x="7114" y="8180"/>
                    <a:pt x="9036" y="8299"/>
                    <a:pt x="10875" y="7845"/>
                  </a:cubicBezTo>
                  <a:cubicBezTo>
                    <a:pt x="13361" y="7229"/>
                    <a:pt x="15605" y="5393"/>
                    <a:pt x="17720" y="4025"/>
                  </a:cubicBezTo>
                  <a:cubicBezTo>
                    <a:pt x="19913" y="2607"/>
                    <a:pt x="22807" y="394"/>
                    <a:pt x="25636" y="394"/>
                  </a:cubicBezTo>
                  <a:cubicBezTo>
                    <a:pt x="26119" y="394"/>
                    <a:pt x="26600" y="459"/>
                    <a:pt x="27076" y="603"/>
                  </a:cubicBezTo>
                  <a:cubicBezTo>
                    <a:pt x="27086" y="607"/>
                    <a:pt x="27095" y="608"/>
                    <a:pt x="27104" y="608"/>
                  </a:cubicBezTo>
                  <a:cubicBezTo>
                    <a:pt x="27176" y="608"/>
                    <a:pt x="27208" y="497"/>
                    <a:pt x="27127" y="467"/>
                  </a:cubicBezTo>
                  <a:cubicBezTo>
                    <a:pt x="26462" y="138"/>
                    <a:pt x="25769" y="1"/>
                    <a:pt x="25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7"/>
            <p:cNvSpPr/>
            <p:nvPr/>
          </p:nvSpPr>
          <p:spPr>
            <a:xfrm>
              <a:off x="7494599" y="1634639"/>
              <a:ext cx="153892" cy="100638"/>
            </a:xfrm>
            <a:custGeom>
              <a:avLst/>
              <a:gdLst/>
              <a:ahLst/>
              <a:cxnLst/>
              <a:rect l="l" t="t" r="r" b="b"/>
              <a:pathLst>
                <a:path w="8571" h="5605" extrusionOk="0">
                  <a:moveTo>
                    <a:pt x="2348" y="0"/>
                  </a:moveTo>
                  <a:cubicBezTo>
                    <a:pt x="1851" y="0"/>
                    <a:pt x="1347" y="77"/>
                    <a:pt x="994" y="386"/>
                  </a:cubicBezTo>
                  <a:cubicBezTo>
                    <a:pt x="1" y="1252"/>
                    <a:pt x="415" y="2662"/>
                    <a:pt x="1053" y="3621"/>
                  </a:cubicBezTo>
                  <a:cubicBezTo>
                    <a:pt x="1842" y="4806"/>
                    <a:pt x="2905" y="5604"/>
                    <a:pt x="4213" y="5604"/>
                  </a:cubicBezTo>
                  <a:cubicBezTo>
                    <a:pt x="4554" y="5604"/>
                    <a:pt x="4911" y="5550"/>
                    <a:pt x="5285" y="5435"/>
                  </a:cubicBezTo>
                  <a:cubicBezTo>
                    <a:pt x="6831" y="4955"/>
                    <a:pt x="8341" y="3272"/>
                    <a:pt x="8559" y="1657"/>
                  </a:cubicBezTo>
                  <a:cubicBezTo>
                    <a:pt x="8571" y="1578"/>
                    <a:pt x="8511" y="1527"/>
                    <a:pt x="8446" y="1516"/>
                  </a:cubicBezTo>
                  <a:cubicBezTo>
                    <a:pt x="8452" y="1252"/>
                    <a:pt x="8259" y="1025"/>
                    <a:pt x="7978" y="985"/>
                  </a:cubicBezTo>
                  <a:cubicBezTo>
                    <a:pt x="6403" y="761"/>
                    <a:pt x="4876" y="185"/>
                    <a:pt x="3284" y="57"/>
                  </a:cubicBezTo>
                  <a:cubicBezTo>
                    <a:pt x="3005" y="34"/>
                    <a:pt x="2678" y="0"/>
                    <a:pt x="23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7"/>
            <p:cNvSpPr/>
            <p:nvPr/>
          </p:nvSpPr>
          <p:spPr>
            <a:xfrm>
              <a:off x="7787666" y="1736745"/>
              <a:ext cx="178347" cy="97370"/>
            </a:xfrm>
            <a:custGeom>
              <a:avLst/>
              <a:gdLst/>
              <a:ahLst/>
              <a:cxnLst/>
              <a:rect l="l" t="t" r="r" b="b"/>
              <a:pathLst>
                <a:path w="9933" h="5423" extrusionOk="0">
                  <a:moveTo>
                    <a:pt x="2763" y="1"/>
                  </a:moveTo>
                  <a:cubicBezTo>
                    <a:pt x="2671" y="1"/>
                    <a:pt x="2578" y="3"/>
                    <a:pt x="2484" y="9"/>
                  </a:cubicBezTo>
                  <a:cubicBezTo>
                    <a:pt x="2385" y="12"/>
                    <a:pt x="2288" y="48"/>
                    <a:pt x="2212" y="114"/>
                  </a:cubicBezTo>
                  <a:cubicBezTo>
                    <a:pt x="2107" y="119"/>
                    <a:pt x="2004" y="134"/>
                    <a:pt x="1902" y="156"/>
                  </a:cubicBezTo>
                  <a:cubicBezTo>
                    <a:pt x="844" y="386"/>
                    <a:pt x="1" y="1062"/>
                    <a:pt x="285" y="2290"/>
                  </a:cubicBezTo>
                  <a:cubicBezTo>
                    <a:pt x="597" y="3658"/>
                    <a:pt x="1394" y="4898"/>
                    <a:pt x="2802" y="5307"/>
                  </a:cubicBezTo>
                  <a:cubicBezTo>
                    <a:pt x="3084" y="5389"/>
                    <a:pt x="3373" y="5423"/>
                    <a:pt x="3664" y="5423"/>
                  </a:cubicBezTo>
                  <a:cubicBezTo>
                    <a:pt x="4477" y="5423"/>
                    <a:pt x="5307" y="5157"/>
                    <a:pt x="6051" y="4921"/>
                  </a:cubicBezTo>
                  <a:cubicBezTo>
                    <a:pt x="7116" y="4583"/>
                    <a:pt x="7979" y="4396"/>
                    <a:pt x="9010" y="4396"/>
                  </a:cubicBezTo>
                  <a:cubicBezTo>
                    <a:pt x="9216" y="4396"/>
                    <a:pt x="9428" y="4404"/>
                    <a:pt x="9650" y="4419"/>
                  </a:cubicBezTo>
                  <a:cubicBezTo>
                    <a:pt x="9655" y="4419"/>
                    <a:pt x="9661" y="4419"/>
                    <a:pt x="9667" y="4419"/>
                  </a:cubicBezTo>
                  <a:cubicBezTo>
                    <a:pt x="9874" y="4419"/>
                    <a:pt x="9932" y="4168"/>
                    <a:pt x="9789" y="4038"/>
                  </a:cubicBezTo>
                  <a:cubicBezTo>
                    <a:pt x="9596" y="3862"/>
                    <a:pt x="9374" y="3718"/>
                    <a:pt x="9133" y="3613"/>
                  </a:cubicBezTo>
                  <a:cubicBezTo>
                    <a:pt x="9349" y="3369"/>
                    <a:pt x="9303" y="2892"/>
                    <a:pt x="8943" y="2722"/>
                  </a:cubicBezTo>
                  <a:cubicBezTo>
                    <a:pt x="6841" y="1746"/>
                    <a:pt x="5173" y="1"/>
                    <a:pt x="27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7"/>
            <p:cNvSpPr/>
            <p:nvPr/>
          </p:nvSpPr>
          <p:spPr>
            <a:xfrm>
              <a:off x="7965556" y="1903647"/>
              <a:ext cx="345023" cy="269307"/>
            </a:xfrm>
            <a:custGeom>
              <a:avLst/>
              <a:gdLst/>
              <a:ahLst/>
              <a:cxnLst/>
              <a:rect l="l" t="t" r="r" b="b"/>
              <a:pathLst>
                <a:path w="19216" h="14999" extrusionOk="0">
                  <a:moveTo>
                    <a:pt x="3564" y="0"/>
                  </a:moveTo>
                  <a:cubicBezTo>
                    <a:pt x="1926" y="0"/>
                    <a:pt x="0" y="609"/>
                    <a:pt x="1132" y="2722"/>
                  </a:cubicBezTo>
                  <a:cubicBezTo>
                    <a:pt x="1668" y="3721"/>
                    <a:pt x="3099" y="4212"/>
                    <a:pt x="4123" y="4431"/>
                  </a:cubicBezTo>
                  <a:cubicBezTo>
                    <a:pt x="4577" y="4529"/>
                    <a:pt x="5028" y="4586"/>
                    <a:pt x="5483" y="4586"/>
                  </a:cubicBezTo>
                  <a:cubicBezTo>
                    <a:pt x="5702" y="4586"/>
                    <a:pt x="5922" y="4573"/>
                    <a:pt x="6144" y="4544"/>
                  </a:cubicBezTo>
                  <a:cubicBezTo>
                    <a:pt x="7319" y="4394"/>
                    <a:pt x="8763" y="3774"/>
                    <a:pt x="9990" y="3774"/>
                  </a:cubicBezTo>
                  <a:cubicBezTo>
                    <a:pt x="10132" y="3774"/>
                    <a:pt x="10271" y="3783"/>
                    <a:pt x="10406" y="3801"/>
                  </a:cubicBezTo>
                  <a:cubicBezTo>
                    <a:pt x="13358" y="4201"/>
                    <a:pt x="13888" y="7169"/>
                    <a:pt x="15080" y="9400"/>
                  </a:cubicBezTo>
                  <a:cubicBezTo>
                    <a:pt x="16119" y="11341"/>
                    <a:pt x="17342" y="13325"/>
                    <a:pt x="18854" y="14934"/>
                  </a:cubicBezTo>
                  <a:cubicBezTo>
                    <a:pt x="18896" y="14979"/>
                    <a:pt x="18950" y="14999"/>
                    <a:pt x="19002" y="14999"/>
                  </a:cubicBezTo>
                  <a:cubicBezTo>
                    <a:pt x="19112" y="14999"/>
                    <a:pt x="19215" y="14910"/>
                    <a:pt x="19192" y="14775"/>
                  </a:cubicBezTo>
                  <a:cubicBezTo>
                    <a:pt x="18852" y="12763"/>
                    <a:pt x="17518" y="11196"/>
                    <a:pt x="16655" y="9383"/>
                  </a:cubicBezTo>
                  <a:cubicBezTo>
                    <a:pt x="15980" y="7964"/>
                    <a:pt x="15455" y="6554"/>
                    <a:pt x="14405" y="5353"/>
                  </a:cubicBezTo>
                  <a:cubicBezTo>
                    <a:pt x="13610" y="4442"/>
                    <a:pt x="12847" y="3863"/>
                    <a:pt x="12041" y="3514"/>
                  </a:cubicBezTo>
                  <a:cubicBezTo>
                    <a:pt x="12168" y="3284"/>
                    <a:pt x="12098" y="2947"/>
                    <a:pt x="11797" y="2788"/>
                  </a:cubicBezTo>
                  <a:cubicBezTo>
                    <a:pt x="11459" y="2615"/>
                    <a:pt x="11402" y="2637"/>
                    <a:pt x="11099" y="2541"/>
                  </a:cubicBezTo>
                  <a:cubicBezTo>
                    <a:pt x="10855" y="1795"/>
                    <a:pt x="9660" y="1488"/>
                    <a:pt x="9016" y="1261"/>
                  </a:cubicBezTo>
                  <a:cubicBezTo>
                    <a:pt x="7514" y="733"/>
                    <a:pt x="5948" y="251"/>
                    <a:pt x="4362" y="49"/>
                  </a:cubicBezTo>
                  <a:cubicBezTo>
                    <a:pt x="4115" y="18"/>
                    <a:pt x="3844" y="0"/>
                    <a:pt x="35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7"/>
            <p:cNvSpPr/>
            <p:nvPr/>
          </p:nvSpPr>
          <p:spPr>
            <a:xfrm>
              <a:off x="8183825" y="2338371"/>
              <a:ext cx="116330" cy="97442"/>
            </a:xfrm>
            <a:custGeom>
              <a:avLst/>
              <a:gdLst/>
              <a:ahLst/>
              <a:cxnLst/>
              <a:rect l="l" t="t" r="r" b="b"/>
              <a:pathLst>
                <a:path w="6479" h="5427" extrusionOk="0">
                  <a:moveTo>
                    <a:pt x="3831" y="4141"/>
                  </a:moveTo>
                  <a:cubicBezTo>
                    <a:pt x="3871" y="4164"/>
                    <a:pt x="3913" y="4189"/>
                    <a:pt x="3953" y="4215"/>
                  </a:cubicBezTo>
                  <a:cubicBezTo>
                    <a:pt x="3967" y="4249"/>
                    <a:pt x="3984" y="4283"/>
                    <a:pt x="4004" y="4314"/>
                  </a:cubicBezTo>
                  <a:cubicBezTo>
                    <a:pt x="3994" y="4314"/>
                    <a:pt x="3985" y="4314"/>
                    <a:pt x="3975" y="4314"/>
                  </a:cubicBezTo>
                  <a:cubicBezTo>
                    <a:pt x="3769" y="4314"/>
                    <a:pt x="3564" y="4286"/>
                    <a:pt x="3366" y="4232"/>
                  </a:cubicBezTo>
                  <a:cubicBezTo>
                    <a:pt x="3496" y="4218"/>
                    <a:pt x="3624" y="4195"/>
                    <a:pt x="3749" y="4164"/>
                  </a:cubicBezTo>
                  <a:cubicBezTo>
                    <a:pt x="3774" y="4158"/>
                    <a:pt x="3803" y="4147"/>
                    <a:pt x="3831" y="4141"/>
                  </a:cubicBezTo>
                  <a:close/>
                  <a:moveTo>
                    <a:pt x="3694" y="0"/>
                  </a:moveTo>
                  <a:cubicBezTo>
                    <a:pt x="2702" y="0"/>
                    <a:pt x="1656" y="342"/>
                    <a:pt x="991" y="1042"/>
                  </a:cubicBezTo>
                  <a:cubicBezTo>
                    <a:pt x="0" y="2084"/>
                    <a:pt x="153" y="3352"/>
                    <a:pt x="1254" y="4257"/>
                  </a:cubicBezTo>
                  <a:cubicBezTo>
                    <a:pt x="1937" y="4819"/>
                    <a:pt x="2991" y="5427"/>
                    <a:pt x="3964" y="5427"/>
                  </a:cubicBezTo>
                  <a:cubicBezTo>
                    <a:pt x="4448" y="5427"/>
                    <a:pt x="4912" y="5276"/>
                    <a:pt x="5301" y="4896"/>
                  </a:cubicBezTo>
                  <a:cubicBezTo>
                    <a:pt x="5965" y="4246"/>
                    <a:pt x="6269" y="3270"/>
                    <a:pt x="6164" y="2347"/>
                  </a:cubicBezTo>
                  <a:cubicBezTo>
                    <a:pt x="6479" y="1326"/>
                    <a:pt x="5667" y="378"/>
                    <a:pt x="4677" y="120"/>
                  </a:cubicBezTo>
                  <a:cubicBezTo>
                    <a:pt x="4367" y="40"/>
                    <a:pt x="4034" y="0"/>
                    <a:pt x="3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7"/>
            <p:cNvSpPr/>
            <p:nvPr/>
          </p:nvSpPr>
          <p:spPr>
            <a:xfrm>
              <a:off x="7306224" y="3590136"/>
              <a:ext cx="569174" cy="257349"/>
            </a:xfrm>
            <a:custGeom>
              <a:avLst/>
              <a:gdLst/>
              <a:ahLst/>
              <a:cxnLst/>
              <a:rect l="l" t="t" r="r" b="b"/>
              <a:pathLst>
                <a:path w="31700" h="14333" extrusionOk="0">
                  <a:moveTo>
                    <a:pt x="945" y="0"/>
                  </a:moveTo>
                  <a:cubicBezTo>
                    <a:pt x="255" y="0"/>
                    <a:pt x="0" y="1079"/>
                    <a:pt x="759" y="1321"/>
                  </a:cubicBezTo>
                  <a:cubicBezTo>
                    <a:pt x="1184" y="1457"/>
                    <a:pt x="1602" y="1604"/>
                    <a:pt x="2019" y="1755"/>
                  </a:cubicBezTo>
                  <a:cubicBezTo>
                    <a:pt x="2467" y="2512"/>
                    <a:pt x="2513" y="3480"/>
                    <a:pt x="2572" y="4346"/>
                  </a:cubicBezTo>
                  <a:cubicBezTo>
                    <a:pt x="2660" y="5662"/>
                    <a:pt x="2910" y="6843"/>
                    <a:pt x="3724" y="7910"/>
                  </a:cubicBezTo>
                  <a:cubicBezTo>
                    <a:pt x="4408" y="8807"/>
                    <a:pt x="5396" y="9460"/>
                    <a:pt x="6375" y="9996"/>
                  </a:cubicBezTo>
                  <a:cubicBezTo>
                    <a:pt x="7553" y="10643"/>
                    <a:pt x="8787" y="11185"/>
                    <a:pt x="10038" y="11673"/>
                  </a:cubicBezTo>
                  <a:cubicBezTo>
                    <a:pt x="11358" y="12187"/>
                    <a:pt x="12695" y="12644"/>
                    <a:pt x="14048" y="13064"/>
                  </a:cubicBezTo>
                  <a:cubicBezTo>
                    <a:pt x="15405" y="13489"/>
                    <a:pt x="16784" y="13949"/>
                    <a:pt x="18186" y="14199"/>
                  </a:cubicBezTo>
                  <a:cubicBezTo>
                    <a:pt x="18646" y="14283"/>
                    <a:pt x="19109" y="14332"/>
                    <a:pt x="19566" y="14332"/>
                  </a:cubicBezTo>
                  <a:cubicBezTo>
                    <a:pt x="20363" y="14332"/>
                    <a:pt x="21146" y="14182"/>
                    <a:pt x="21884" y="13801"/>
                  </a:cubicBezTo>
                  <a:cubicBezTo>
                    <a:pt x="22715" y="13373"/>
                    <a:pt x="23399" y="12709"/>
                    <a:pt x="24001" y="12008"/>
                  </a:cubicBezTo>
                  <a:cubicBezTo>
                    <a:pt x="24670" y="11233"/>
                    <a:pt x="25261" y="10390"/>
                    <a:pt x="25964" y="9647"/>
                  </a:cubicBezTo>
                  <a:cubicBezTo>
                    <a:pt x="26291" y="9301"/>
                    <a:pt x="26637" y="8966"/>
                    <a:pt x="27043" y="8713"/>
                  </a:cubicBezTo>
                  <a:cubicBezTo>
                    <a:pt x="27250" y="8583"/>
                    <a:pt x="27460" y="8483"/>
                    <a:pt x="27664" y="8373"/>
                  </a:cubicBezTo>
                  <a:cubicBezTo>
                    <a:pt x="27806" y="8378"/>
                    <a:pt x="27951" y="8390"/>
                    <a:pt x="28093" y="8398"/>
                  </a:cubicBezTo>
                  <a:cubicBezTo>
                    <a:pt x="28692" y="8424"/>
                    <a:pt x="29293" y="8449"/>
                    <a:pt x="29892" y="8449"/>
                  </a:cubicBezTo>
                  <a:cubicBezTo>
                    <a:pt x="30522" y="8449"/>
                    <a:pt x="30970" y="8305"/>
                    <a:pt x="31510" y="7992"/>
                  </a:cubicBezTo>
                  <a:cubicBezTo>
                    <a:pt x="31677" y="7896"/>
                    <a:pt x="31700" y="7632"/>
                    <a:pt x="31518" y="7530"/>
                  </a:cubicBezTo>
                  <a:cubicBezTo>
                    <a:pt x="31095" y="7297"/>
                    <a:pt x="30743" y="7124"/>
                    <a:pt x="30250" y="7079"/>
                  </a:cubicBezTo>
                  <a:cubicBezTo>
                    <a:pt x="29710" y="7030"/>
                    <a:pt x="29157" y="7050"/>
                    <a:pt x="28615" y="7030"/>
                  </a:cubicBezTo>
                  <a:cubicBezTo>
                    <a:pt x="27579" y="6996"/>
                    <a:pt x="26546" y="6934"/>
                    <a:pt x="25513" y="6846"/>
                  </a:cubicBezTo>
                  <a:cubicBezTo>
                    <a:pt x="23513" y="6676"/>
                    <a:pt x="21520" y="6406"/>
                    <a:pt x="19542" y="6040"/>
                  </a:cubicBezTo>
                  <a:cubicBezTo>
                    <a:pt x="19103" y="5958"/>
                    <a:pt x="18666" y="5870"/>
                    <a:pt x="18229" y="5779"/>
                  </a:cubicBezTo>
                  <a:cubicBezTo>
                    <a:pt x="18558" y="5779"/>
                    <a:pt x="18856" y="5708"/>
                    <a:pt x="19188" y="5594"/>
                  </a:cubicBezTo>
                  <a:cubicBezTo>
                    <a:pt x="19372" y="5540"/>
                    <a:pt x="19409" y="5296"/>
                    <a:pt x="19250" y="5191"/>
                  </a:cubicBezTo>
                  <a:cubicBezTo>
                    <a:pt x="18890" y="4922"/>
                    <a:pt x="18561" y="4737"/>
                    <a:pt x="18121" y="4638"/>
                  </a:cubicBezTo>
                  <a:cubicBezTo>
                    <a:pt x="17729" y="4550"/>
                    <a:pt x="17340" y="4490"/>
                    <a:pt x="16946" y="4420"/>
                  </a:cubicBezTo>
                  <a:cubicBezTo>
                    <a:pt x="16134" y="4278"/>
                    <a:pt x="15323" y="4119"/>
                    <a:pt x="14514" y="3960"/>
                  </a:cubicBezTo>
                  <a:cubicBezTo>
                    <a:pt x="13702" y="3798"/>
                    <a:pt x="12899" y="3602"/>
                    <a:pt x="12087" y="3449"/>
                  </a:cubicBezTo>
                  <a:cubicBezTo>
                    <a:pt x="11690" y="3375"/>
                    <a:pt x="11296" y="3321"/>
                    <a:pt x="10896" y="3270"/>
                  </a:cubicBezTo>
                  <a:cubicBezTo>
                    <a:pt x="10614" y="3234"/>
                    <a:pt x="10327" y="3178"/>
                    <a:pt x="10043" y="3178"/>
                  </a:cubicBezTo>
                  <a:cubicBezTo>
                    <a:pt x="9950" y="3178"/>
                    <a:pt x="9856" y="3184"/>
                    <a:pt x="9763" y="3199"/>
                  </a:cubicBezTo>
                  <a:cubicBezTo>
                    <a:pt x="9701" y="3213"/>
                    <a:pt x="9655" y="3264"/>
                    <a:pt x="9650" y="3330"/>
                  </a:cubicBezTo>
                  <a:cubicBezTo>
                    <a:pt x="8997" y="3091"/>
                    <a:pt x="8350" y="2847"/>
                    <a:pt x="7709" y="2589"/>
                  </a:cubicBezTo>
                  <a:cubicBezTo>
                    <a:pt x="5532" y="1712"/>
                    <a:pt x="3412" y="665"/>
                    <a:pt x="1148" y="29"/>
                  </a:cubicBezTo>
                  <a:cubicBezTo>
                    <a:pt x="1077" y="9"/>
                    <a:pt x="1009" y="0"/>
                    <a:pt x="94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7"/>
            <p:cNvSpPr/>
            <p:nvPr/>
          </p:nvSpPr>
          <p:spPr>
            <a:xfrm>
              <a:off x="7559809" y="4203199"/>
              <a:ext cx="64889" cy="360034"/>
            </a:xfrm>
            <a:custGeom>
              <a:avLst/>
              <a:gdLst/>
              <a:ahLst/>
              <a:cxnLst/>
              <a:rect l="l" t="t" r="r" b="b"/>
              <a:pathLst>
                <a:path w="3614" h="20052" extrusionOk="0">
                  <a:moveTo>
                    <a:pt x="1925" y="1"/>
                  </a:moveTo>
                  <a:cubicBezTo>
                    <a:pt x="1811" y="1"/>
                    <a:pt x="1695" y="16"/>
                    <a:pt x="1576" y="48"/>
                  </a:cubicBezTo>
                  <a:cubicBezTo>
                    <a:pt x="688" y="292"/>
                    <a:pt x="583" y="1266"/>
                    <a:pt x="512" y="2032"/>
                  </a:cubicBezTo>
                  <a:cubicBezTo>
                    <a:pt x="412" y="3068"/>
                    <a:pt x="327" y="4106"/>
                    <a:pt x="268" y="5148"/>
                  </a:cubicBezTo>
                  <a:cubicBezTo>
                    <a:pt x="134" y="7461"/>
                    <a:pt x="66" y="9776"/>
                    <a:pt x="63" y="12092"/>
                  </a:cubicBezTo>
                  <a:cubicBezTo>
                    <a:pt x="61" y="14357"/>
                    <a:pt x="1" y="16721"/>
                    <a:pt x="407" y="18954"/>
                  </a:cubicBezTo>
                  <a:cubicBezTo>
                    <a:pt x="435" y="19112"/>
                    <a:pt x="549" y="19180"/>
                    <a:pt x="670" y="19180"/>
                  </a:cubicBezTo>
                  <a:cubicBezTo>
                    <a:pt x="681" y="19180"/>
                    <a:pt x="693" y="19179"/>
                    <a:pt x="705" y="19178"/>
                  </a:cubicBezTo>
                  <a:cubicBezTo>
                    <a:pt x="725" y="19368"/>
                    <a:pt x="770" y="19544"/>
                    <a:pt x="867" y="19675"/>
                  </a:cubicBezTo>
                  <a:cubicBezTo>
                    <a:pt x="1064" y="19943"/>
                    <a:pt x="1338" y="20052"/>
                    <a:pt x="1627" y="20052"/>
                  </a:cubicBezTo>
                  <a:cubicBezTo>
                    <a:pt x="2152" y="20052"/>
                    <a:pt x="2725" y="19691"/>
                    <a:pt x="2967" y="19266"/>
                  </a:cubicBezTo>
                  <a:cubicBezTo>
                    <a:pt x="3418" y="18472"/>
                    <a:pt x="3250" y="17359"/>
                    <a:pt x="3262" y="16485"/>
                  </a:cubicBezTo>
                  <a:cubicBezTo>
                    <a:pt x="3333" y="12379"/>
                    <a:pt x="3415" y="8272"/>
                    <a:pt x="3480" y="4169"/>
                  </a:cubicBezTo>
                  <a:cubicBezTo>
                    <a:pt x="3494" y="3247"/>
                    <a:pt x="3614" y="2199"/>
                    <a:pt x="3401" y="1294"/>
                  </a:cubicBezTo>
                  <a:cubicBezTo>
                    <a:pt x="3234" y="599"/>
                    <a:pt x="2639" y="1"/>
                    <a:pt x="19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7"/>
            <p:cNvSpPr/>
            <p:nvPr/>
          </p:nvSpPr>
          <p:spPr>
            <a:xfrm>
              <a:off x="7434740" y="4180613"/>
              <a:ext cx="49430" cy="374793"/>
            </a:xfrm>
            <a:custGeom>
              <a:avLst/>
              <a:gdLst/>
              <a:ahLst/>
              <a:cxnLst/>
              <a:rect l="l" t="t" r="r" b="b"/>
              <a:pathLst>
                <a:path w="2753" h="20874" extrusionOk="0">
                  <a:moveTo>
                    <a:pt x="1743" y="0"/>
                  </a:moveTo>
                  <a:cubicBezTo>
                    <a:pt x="1729" y="0"/>
                    <a:pt x="1714" y="0"/>
                    <a:pt x="1700" y="1"/>
                  </a:cubicBezTo>
                  <a:cubicBezTo>
                    <a:pt x="1476" y="12"/>
                    <a:pt x="1305" y="97"/>
                    <a:pt x="1183" y="236"/>
                  </a:cubicBezTo>
                  <a:cubicBezTo>
                    <a:pt x="832" y="239"/>
                    <a:pt x="457" y="520"/>
                    <a:pt x="434" y="909"/>
                  </a:cubicBezTo>
                  <a:cubicBezTo>
                    <a:pt x="51" y="7314"/>
                    <a:pt x="0" y="13739"/>
                    <a:pt x="233" y="20152"/>
                  </a:cubicBezTo>
                  <a:cubicBezTo>
                    <a:pt x="247" y="20558"/>
                    <a:pt x="519" y="20814"/>
                    <a:pt x="911" y="20862"/>
                  </a:cubicBezTo>
                  <a:cubicBezTo>
                    <a:pt x="974" y="20870"/>
                    <a:pt x="1034" y="20874"/>
                    <a:pt x="1091" y="20874"/>
                  </a:cubicBezTo>
                  <a:cubicBezTo>
                    <a:pt x="2418" y="20874"/>
                    <a:pt x="2288" y="18798"/>
                    <a:pt x="2313" y="17928"/>
                  </a:cubicBezTo>
                  <a:cubicBezTo>
                    <a:pt x="2353" y="16389"/>
                    <a:pt x="2392" y="14849"/>
                    <a:pt x="2432" y="13310"/>
                  </a:cubicBezTo>
                  <a:lnTo>
                    <a:pt x="2670" y="4076"/>
                  </a:lnTo>
                  <a:cubicBezTo>
                    <a:pt x="2693" y="3233"/>
                    <a:pt x="2716" y="2390"/>
                    <a:pt x="2736" y="1550"/>
                  </a:cubicBezTo>
                  <a:cubicBezTo>
                    <a:pt x="2753" y="892"/>
                    <a:pt x="2569" y="0"/>
                    <a:pt x="17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7"/>
            <p:cNvSpPr/>
            <p:nvPr/>
          </p:nvSpPr>
          <p:spPr>
            <a:xfrm>
              <a:off x="6792590" y="2144951"/>
              <a:ext cx="1534596" cy="1618751"/>
            </a:xfrm>
            <a:custGeom>
              <a:avLst/>
              <a:gdLst/>
              <a:ahLst/>
              <a:cxnLst/>
              <a:rect l="l" t="t" r="r" b="b"/>
              <a:pathLst>
                <a:path w="85469" h="90156" extrusionOk="0">
                  <a:moveTo>
                    <a:pt x="1462" y="0"/>
                  </a:moveTo>
                  <a:cubicBezTo>
                    <a:pt x="1431" y="0"/>
                    <a:pt x="1401" y="18"/>
                    <a:pt x="1403" y="52"/>
                  </a:cubicBezTo>
                  <a:cubicBezTo>
                    <a:pt x="1474" y="1644"/>
                    <a:pt x="1567" y="3239"/>
                    <a:pt x="1658" y="4840"/>
                  </a:cubicBezTo>
                  <a:cubicBezTo>
                    <a:pt x="1650" y="4835"/>
                    <a:pt x="1642" y="4833"/>
                    <a:pt x="1633" y="4833"/>
                  </a:cubicBezTo>
                  <a:cubicBezTo>
                    <a:pt x="1617" y="4833"/>
                    <a:pt x="1600" y="4841"/>
                    <a:pt x="1593" y="4857"/>
                  </a:cubicBezTo>
                  <a:cubicBezTo>
                    <a:pt x="1252" y="5541"/>
                    <a:pt x="1488" y="6554"/>
                    <a:pt x="1579" y="7334"/>
                  </a:cubicBezTo>
                  <a:cubicBezTo>
                    <a:pt x="1476" y="8648"/>
                    <a:pt x="1425" y="9965"/>
                    <a:pt x="1391" y="11282"/>
                  </a:cubicBezTo>
                  <a:cubicBezTo>
                    <a:pt x="1292" y="12780"/>
                    <a:pt x="1181" y="14281"/>
                    <a:pt x="1034" y="15785"/>
                  </a:cubicBezTo>
                  <a:cubicBezTo>
                    <a:pt x="798" y="18141"/>
                    <a:pt x="1" y="21427"/>
                    <a:pt x="906" y="23731"/>
                  </a:cubicBezTo>
                  <a:cubicBezTo>
                    <a:pt x="642" y="26785"/>
                    <a:pt x="591" y="29733"/>
                    <a:pt x="2129" y="32582"/>
                  </a:cubicBezTo>
                  <a:cubicBezTo>
                    <a:pt x="3497" y="35111"/>
                    <a:pt x="5271" y="37353"/>
                    <a:pt x="7084" y="39564"/>
                  </a:cubicBezTo>
                  <a:cubicBezTo>
                    <a:pt x="8145" y="41689"/>
                    <a:pt x="9669" y="43554"/>
                    <a:pt x="11054" y="45478"/>
                  </a:cubicBezTo>
                  <a:cubicBezTo>
                    <a:pt x="12354" y="47283"/>
                    <a:pt x="13566" y="49720"/>
                    <a:pt x="15288" y="51202"/>
                  </a:cubicBezTo>
                  <a:cubicBezTo>
                    <a:pt x="15492" y="51582"/>
                    <a:pt x="15691" y="51962"/>
                    <a:pt x="15881" y="52351"/>
                  </a:cubicBezTo>
                  <a:cubicBezTo>
                    <a:pt x="16713" y="54039"/>
                    <a:pt x="17493" y="55737"/>
                    <a:pt x="18285" y="57422"/>
                  </a:cubicBezTo>
                  <a:cubicBezTo>
                    <a:pt x="18787" y="59287"/>
                    <a:pt x="19545" y="61134"/>
                    <a:pt x="20022" y="62970"/>
                  </a:cubicBezTo>
                  <a:cubicBezTo>
                    <a:pt x="19704" y="63467"/>
                    <a:pt x="20030" y="64857"/>
                    <a:pt x="20059" y="65218"/>
                  </a:cubicBezTo>
                  <a:lnTo>
                    <a:pt x="20362" y="65731"/>
                  </a:lnTo>
                  <a:cubicBezTo>
                    <a:pt x="20345" y="66515"/>
                    <a:pt x="20337" y="67298"/>
                    <a:pt x="20303" y="68084"/>
                  </a:cubicBezTo>
                  <a:cubicBezTo>
                    <a:pt x="20232" y="69704"/>
                    <a:pt x="20115" y="71331"/>
                    <a:pt x="19937" y="72945"/>
                  </a:cubicBezTo>
                  <a:cubicBezTo>
                    <a:pt x="19778" y="74398"/>
                    <a:pt x="19570" y="75965"/>
                    <a:pt x="20198" y="77341"/>
                  </a:cubicBezTo>
                  <a:cubicBezTo>
                    <a:pt x="20689" y="78417"/>
                    <a:pt x="21733" y="79302"/>
                    <a:pt x="22939" y="79342"/>
                  </a:cubicBezTo>
                  <a:cubicBezTo>
                    <a:pt x="23055" y="79592"/>
                    <a:pt x="23237" y="79824"/>
                    <a:pt x="23419" y="80017"/>
                  </a:cubicBezTo>
                  <a:cubicBezTo>
                    <a:pt x="23620" y="80230"/>
                    <a:pt x="23856" y="80409"/>
                    <a:pt x="24120" y="80542"/>
                  </a:cubicBezTo>
                  <a:cubicBezTo>
                    <a:pt x="24221" y="80596"/>
                    <a:pt x="24369" y="80658"/>
                    <a:pt x="24505" y="80658"/>
                  </a:cubicBezTo>
                  <a:cubicBezTo>
                    <a:pt x="24520" y="80658"/>
                    <a:pt x="24536" y="80657"/>
                    <a:pt x="24551" y="80656"/>
                  </a:cubicBezTo>
                  <a:cubicBezTo>
                    <a:pt x="24596" y="80661"/>
                    <a:pt x="24639" y="80670"/>
                    <a:pt x="24684" y="80676"/>
                  </a:cubicBezTo>
                  <a:cubicBezTo>
                    <a:pt x="24727" y="80681"/>
                    <a:pt x="24771" y="80685"/>
                    <a:pt x="24814" y="80685"/>
                  </a:cubicBezTo>
                  <a:cubicBezTo>
                    <a:pt x="24939" y="80685"/>
                    <a:pt x="25064" y="80658"/>
                    <a:pt x="25167" y="80593"/>
                  </a:cubicBezTo>
                  <a:cubicBezTo>
                    <a:pt x="32102" y="84356"/>
                    <a:pt x="39654" y="87052"/>
                    <a:pt x="47350" y="88724"/>
                  </a:cubicBezTo>
                  <a:cubicBezTo>
                    <a:pt x="50219" y="89348"/>
                    <a:pt x="53150" y="89781"/>
                    <a:pt x="56084" y="89781"/>
                  </a:cubicBezTo>
                  <a:cubicBezTo>
                    <a:pt x="57031" y="89781"/>
                    <a:pt x="57978" y="89736"/>
                    <a:pt x="58923" y="89638"/>
                  </a:cubicBezTo>
                  <a:cubicBezTo>
                    <a:pt x="58959" y="89908"/>
                    <a:pt x="59159" y="90155"/>
                    <a:pt x="59475" y="90155"/>
                  </a:cubicBezTo>
                  <a:cubicBezTo>
                    <a:pt x="59527" y="90155"/>
                    <a:pt x="59583" y="90149"/>
                    <a:pt x="59641" y="90134"/>
                  </a:cubicBezTo>
                  <a:cubicBezTo>
                    <a:pt x="59964" y="90052"/>
                    <a:pt x="60285" y="89975"/>
                    <a:pt x="60611" y="89904"/>
                  </a:cubicBezTo>
                  <a:cubicBezTo>
                    <a:pt x="61327" y="89771"/>
                    <a:pt x="62059" y="89706"/>
                    <a:pt x="62780" y="89598"/>
                  </a:cubicBezTo>
                  <a:cubicBezTo>
                    <a:pt x="63364" y="89507"/>
                    <a:pt x="63943" y="89379"/>
                    <a:pt x="64513" y="89218"/>
                  </a:cubicBezTo>
                  <a:lnTo>
                    <a:pt x="65163" y="89240"/>
                  </a:lnTo>
                  <a:cubicBezTo>
                    <a:pt x="65233" y="89268"/>
                    <a:pt x="65307" y="89283"/>
                    <a:pt x="65382" y="89283"/>
                  </a:cubicBezTo>
                  <a:cubicBezTo>
                    <a:pt x="65435" y="89283"/>
                    <a:pt x="65489" y="89275"/>
                    <a:pt x="65541" y="89260"/>
                  </a:cubicBezTo>
                  <a:cubicBezTo>
                    <a:pt x="65907" y="89166"/>
                    <a:pt x="66262" y="89030"/>
                    <a:pt x="66594" y="88854"/>
                  </a:cubicBezTo>
                  <a:cubicBezTo>
                    <a:pt x="66784" y="88772"/>
                    <a:pt x="66960" y="88661"/>
                    <a:pt x="67116" y="88528"/>
                  </a:cubicBezTo>
                  <a:cubicBezTo>
                    <a:pt x="67235" y="88426"/>
                    <a:pt x="67300" y="88273"/>
                    <a:pt x="67292" y="88116"/>
                  </a:cubicBezTo>
                  <a:cubicBezTo>
                    <a:pt x="67303" y="88099"/>
                    <a:pt x="67317" y="88088"/>
                    <a:pt x="67326" y="88071"/>
                  </a:cubicBezTo>
                  <a:cubicBezTo>
                    <a:pt x="67456" y="87867"/>
                    <a:pt x="67496" y="87591"/>
                    <a:pt x="67507" y="87310"/>
                  </a:cubicBezTo>
                  <a:cubicBezTo>
                    <a:pt x="67584" y="87115"/>
                    <a:pt x="67607" y="86905"/>
                    <a:pt x="67567" y="86698"/>
                  </a:cubicBezTo>
                  <a:cubicBezTo>
                    <a:pt x="67556" y="86655"/>
                    <a:pt x="67536" y="86612"/>
                    <a:pt x="67510" y="86575"/>
                  </a:cubicBezTo>
                  <a:cubicBezTo>
                    <a:pt x="67570" y="86062"/>
                    <a:pt x="67627" y="85551"/>
                    <a:pt x="67672" y="85037"/>
                  </a:cubicBezTo>
                  <a:cubicBezTo>
                    <a:pt x="67777" y="83865"/>
                    <a:pt x="67845" y="82693"/>
                    <a:pt x="67876" y="81516"/>
                  </a:cubicBezTo>
                  <a:cubicBezTo>
                    <a:pt x="67933" y="79401"/>
                    <a:pt x="67859" y="77290"/>
                    <a:pt x="67700" y="75184"/>
                  </a:cubicBezTo>
                  <a:cubicBezTo>
                    <a:pt x="67879" y="73777"/>
                    <a:pt x="68078" y="72375"/>
                    <a:pt x="68271" y="70970"/>
                  </a:cubicBezTo>
                  <a:cubicBezTo>
                    <a:pt x="68325" y="70576"/>
                    <a:pt x="68373" y="70181"/>
                    <a:pt x="68421" y="69790"/>
                  </a:cubicBezTo>
                  <a:lnTo>
                    <a:pt x="68691" y="69790"/>
                  </a:lnTo>
                  <a:cubicBezTo>
                    <a:pt x="68691" y="69741"/>
                    <a:pt x="68685" y="69693"/>
                    <a:pt x="68671" y="69648"/>
                  </a:cubicBezTo>
                  <a:cubicBezTo>
                    <a:pt x="69131" y="67630"/>
                    <a:pt x="69522" y="65609"/>
                    <a:pt x="70476" y="63700"/>
                  </a:cubicBezTo>
                  <a:cubicBezTo>
                    <a:pt x="71869" y="60907"/>
                    <a:pt x="73776" y="58359"/>
                    <a:pt x="74886" y="55424"/>
                  </a:cubicBezTo>
                  <a:cubicBezTo>
                    <a:pt x="74909" y="55368"/>
                    <a:pt x="74917" y="55308"/>
                    <a:pt x="74917" y="55246"/>
                  </a:cubicBezTo>
                  <a:cubicBezTo>
                    <a:pt x="75445" y="54343"/>
                    <a:pt x="75777" y="53253"/>
                    <a:pt x="76126" y="52371"/>
                  </a:cubicBezTo>
                  <a:cubicBezTo>
                    <a:pt x="76918" y="50381"/>
                    <a:pt x="77735" y="48375"/>
                    <a:pt x="78396" y="46340"/>
                  </a:cubicBezTo>
                  <a:cubicBezTo>
                    <a:pt x="79097" y="44192"/>
                    <a:pt x="79841" y="42013"/>
                    <a:pt x="80238" y="39782"/>
                  </a:cubicBezTo>
                  <a:cubicBezTo>
                    <a:pt x="80468" y="38508"/>
                    <a:pt x="80888" y="37151"/>
                    <a:pt x="80993" y="35820"/>
                  </a:cubicBezTo>
                  <a:cubicBezTo>
                    <a:pt x="81665" y="33340"/>
                    <a:pt x="81980" y="30792"/>
                    <a:pt x="82505" y="28266"/>
                  </a:cubicBezTo>
                  <a:cubicBezTo>
                    <a:pt x="82911" y="26302"/>
                    <a:pt x="83842" y="25054"/>
                    <a:pt x="84821" y="23379"/>
                  </a:cubicBezTo>
                  <a:cubicBezTo>
                    <a:pt x="85264" y="22616"/>
                    <a:pt x="85468" y="22000"/>
                    <a:pt x="85434" y="21101"/>
                  </a:cubicBezTo>
                  <a:cubicBezTo>
                    <a:pt x="85428" y="20959"/>
                    <a:pt x="85346" y="20831"/>
                    <a:pt x="85216" y="20768"/>
                  </a:cubicBezTo>
                  <a:cubicBezTo>
                    <a:pt x="85287" y="20448"/>
                    <a:pt x="85289" y="20093"/>
                    <a:pt x="85261" y="19750"/>
                  </a:cubicBezTo>
                  <a:cubicBezTo>
                    <a:pt x="85254" y="19672"/>
                    <a:pt x="85187" y="19634"/>
                    <a:pt x="85119" y="19634"/>
                  </a:cubicBezTo>
                  <a:cubicBezTo>
                    <a:pt x="85047" y="19634"/>
                    <a:pt x="84974" y="19677"/>
                    <a:pt x="84977" y="19761"/>
                  </a:cubicBezTo>
                  <a:cubicBezTo>
                    <a:pt x="84991" y="20204"/>
                    <a:pt x="84915" y="20547"/>
                    <a:pt x="84790" y="20822"/>
                  </a:cubicBezTo>
                  <a:cubicBezTo>
                    <a:pt x="84759" y="20856"/>
                    <a:pt x="84736" y="20899"/>
                    <a:pt x="84727" y="20944"/>
                  </a:cubicBezTo>
                  <a:cubicBezTo>
                    <a:pt x="84336" y="21614"/>
                    <a:pt x="83534" y="21782"/>
                    <a:pt x="82666" y="21782"/>
                  </a:cubicBezTo>
                  <a:cubicBezTo>
                    <a:pt x="81993" y="21782"/>
                    <a:pt x="81281" y="21681"/>
                    <a:pt x="80689" y="21634"/>
                  </a:cubicBezTo>
                  <a:cubicBezTo>
                    <a:pt x="80684" y="21634"/>
                    <a:pt x="80680" y="21633"/>
                    <a:pt x="80675" y="21633"/>
                  </a:cubicBezTo>
                  <a:cubicBezTo>
                    <a:pt x="80548" y="21633"/>
                    <a:pt x="80488" y="21780"/>
                    <a:pt x="80561" y="21878"/>
                  </a:cubicBezTo>
                  <a:cubicBezTo>
                    <a:pt x="81594" y="23274"/>
                    <a:pt x="81237" y="25553"/>
                    <a:pt x="81174" y="27193"/>
                  </a:cubicBezTo>
                  <a:cubicBezTo>
                    <a:pt x="81092" y="29350"/>
                    <a:pt x="80695" y="31493"/>
                    <a:pt x="80221" y="33596"/>
                  </a:cubicBezTo>
                  <a:cubicBezTo>
                    <a:pt x="79262" y="37869"/>
                    <a:pt x="78115" y="42186"/>
                    <a:pt x="76733" y="46346"/>
                  </a:cubicBezTo>
                  <a:cubicBezTo>
                    <a:pt x="75456" y="50177"/>
                    <a:pt x="73677" y="53784"/>
                    <a:pt x="71651" y="57272"/>
                  </a:cubicBezTo>
                  <a:cubicBezTo>
                    <a:pt x="69817" y="60433"/>
                    <a:pt x="67422" y="63393"/>
                    <a:pt x="63991" y="64809"/>
                  </a:cubicBezTo>
                  <a:cubicBezTo>
                    <a:pt x="63656" y="64826"/>
                    <a:pt x="63324" y="64860"/>
                    <a:pt x="62984" y="64894"/>
                  </a:cubicBezTo>
                  <a:cubicBezTo>
                    <a:pt x="62868" y="64903"/>
                    <a:pt x="62814" y="65022"/>
                    <a:pt x="62825" y="65124"/>
                  </a:cubicBezTo>
                  <a:cubicBezTo>
                    <a:pt x="63710" y="65882"/>
                    <a:pt x="64125" y="66702"/>
                    <a:pt x="64142" y="67494"/>
                  </a:cubicBezTo>
                  <a:cubicBezTo>
                    <a:pt x="63997" y="67792"/>
                    <a:pt x="63827" y="68078"/>
                    <a:pt x="63639" y="68351"/>
                  </a:cubicBezTo>
                  <a:cubicBezTo>
                    <a:pt x="63112" y="69126"/>
                    <a:pt x="62629" y="69872"/>
                    <a:pt x="62362" y="70780"/>
                  </a:cubicBezTo>
                  <a:cubicBezTo>
                    <a:pt x="62087" y="71719"/>
                    <a:pt x="62096" y="72769"/>
                    <a:pt x="62090" y="73743"/>
                  </a:cubicBezTo>
                  <a:cubicBezTo>
                    <a:pt x="62081" y="74767"/>
                    <a:pt x="62090" y="75789"/>
                    <a:pt x="62062" y="76810"/>
                  </a:cubicBezTo>
                  <a:cubicBezTo>
                    <a:pt x="62002" y="78962"/>
                    <a:pt x="61945" y="81110"/>
                    <a:pt x="61866" y="83258"/>
                  </a:cubicBezTo>
                  <a:cubicBezTo>
                    <a:pt x="61823" y="84362"/>
                    <a:pt x="61775" y="85466"/>
                    <a:pt x="61718" y="86570"/>
                  </a:cubicBezTo>
                  <a:cubicBezTo>
                    <a:pt x="61698" y="86947"/>
                    <a:pt x="61704" y="87370"/>
                    <a:pt x="61548" y="87722"/>
                  </a:cubicBezTo>
                  <a:cubicBezTo>
                    <a:pt x="61363" y="88139"/>
                    <a:pt x="60946" y="88190"/>
                    <a:pt x="60540" y="88261"/>
                  </a:cubicBezTo>
                  <a:cubicBezTo>
                    <a:pt x="59101" y="88515"/>
                    <a:pt x="57647" y="88625"/>
                    <a:pt x="56191" y="88625"/>
                  </a:cubicBezTo>
                  <a:cubicBezTo>
                    <a:pt x="53528" y="88625"/>
                    <a:pt x="50859" y="88256"/>
                    <a:pt x="48261" y="87716"/>
                  </a:cubicBezTo>
                  <a:cubicBezTo>
                    <a:pt x="44345" y="86902"/>
                    <a:pt x="40488" y="85758"/>
                    <a:pt x="36742" y="84356"/>
                  </a:cubicBezTo>
                  <a:cubicBezTo>
                    <a:pt x="33842" y="83272"/>
                    <a:pt x="31013" y="82035"/>
                    <a:pt x="28237" y="80673"/>
                  </a:cubicBezTo>
                  <a:cubicBezTo>
                    <a:pt x="28121" y="80602"/>
                    <a:pt x="28005" y="80531"/>
                    <a:pt x="27885" y="80463"/>
                  </a:cubicBezTo>
                  <a:cubicBezTo>
                    <a:pt x="27468" y="80222"/>
                    <a:pt x="27071" y="79955"/>
                    <a:pt x="26725" y="79617"/>
                  </a:cubicBezTo>
                  <a:cubicBezTo>
                    <a:pt x="26007" y="78922"/>
                    <a:pt x="25516" y="78031"/>
                    <a:pt x="25309" y="77054"/>
                  </a:cubicBezTo>
                  <a:cubicBezTo>
                    <a:pt x="25008" y="75653"/>
                    <a:pt x="25201" y="73493"/>
                    <a:pt x="26103" y="72301"/>
                  </a:cubicBezTo>
                  <a:cubicBezTo>
                    <a:pt x="26265" y="72094"/>
                    <a:pt x="26455" y="71912"/>
                    <a:pt x="26671" y="71765"/>
                  </a:cubicBezTo>
                  <a:cubicBezTo>
                    <a:pt x="27553" y="71126"/>
                    <a:pt x="28578" y="70437"/>
                    <a:pt x="29668" y="69931"/>
                  </a:cubicBezTo>
                  <a:cubicBezTo>
                    <a:pt x="30561" y="69514"/>
                    <a:pt x="30885" y="68439"/>
                    <a:pt x="30394" y="67585"/>
                  </a:cubicBezTo>
                  <a:cubicBezTo>
                    <a:pt x="30298" y="67423"/>
                    <a:pt x="30227" y="67250"/>
                    <a:pt x="30184" y="67071"/>
                  </a:cubicBezTo>
                  <a:cubicBezTo>
                    <a:pt x="29948" y="66012"/>
                    <a:pt x="30019" y="64803"/>
                    <a:pt x="30964" y="64188"/>
                  </a:cubicBezTo>
                  <a:cubicBezTo>
                    <a:pt x="32093" y="63449"/>
                    <a:pt x="33465" y="62938"/>
                    <a:pt x="34815" y="62938"/>
                  </a:cubicBezTo>
                  <a:cubicBezTo>
                    <a:pt x="35047" y="62938"/>
                    <a:pt x="35279" y="62953"/>
                    <a:pt x="35508" y="62984"/>
                  </a:cubicBezTo>
                  <a:cubicBezTo>
                    <a:pt x="35558" y="62991"/>
                    <a:pt x="35604" y="62994"/>
                    <a:pt x="35646" y="62994"/>
                  </a:cubicBezTo>
                  <a:cubicBezTo>
                    <a:pt x="36071" y="62994"/>
                    <a:pt x="36066" y="62670"/>
                    <a:pt x="35567" y="62590"/>
                  </a:cubicBezTo>
                  <a:cubicBezTo>
                    <a:pt x="35524" y="62583"/>
                    <a:pt x="35492" y="62580"/>
                    <a:pt x="35464" y="62580"/>
                  </a:cubicBezTo>
                  <a:cubicBezTo>
                    <a:pt x="35409" y="62580"/>
                    <a:pt x="35372" y="62589"/>
                    <a:pt x="35304" y="62589"/>
                  </a:cubicBezTo>
                  <a:cubicBezTo>
                    <a:pt x="35285" y="62589"/>
                    <a:pt x="35265" y="62589"/>
                    <a:pt x="35241" y="62587"/>
                  </a:cubicBezTo>
                  <a:cubicBezTo>
                    <a:pt x="31887" y="62281"/>
                    <a:pt x="28356" y="61702"/>
                    <a:pt x="25433" y="59911"/>
                  </a:cubicBezTo>
                  <a:cubicBezTo>
                    <a:pt x="22956" y="58393"/>
                    <a:pt x="21128" y="56122"/>
                    <a:pt x="19525" y="53730"/>
                  </a:cubicBezTo>
                  <a:cubicBezTo>
                    <a:pt x="15799" y="48168"/>
                    <a:pt x="11812" y="42807"/>
                    <a:pt x="7901" y="37378"/>
                  </a:cubicBezTo>
                  <a:cubicBezTo>
                    <a:pt x="3928" y="31862"/>
                    <a:pt x="1950" y="26192"/>
                    <a:pt x="2458" y="19341"/>
                  </a:cubicBezTo>
                  <a:cubicBezTo>
                    <a:pt x="2702" y="16060"/>
                    <a:pt x="3290" y="12743"/>
                    <a:pt x="2790" y="9448"/>
                  </a:cubicBezTo>
                  <a:cubicBezTo>
                    <a:pt x="2589" y="8123"/>
                    <a:pt x="2393" y="6798"/>
                    <a:pt x="2203" y="5467"/>
                  </a:cubicBezTo>
                  <a:cubicBezTo>
                    <a:pt x="2157" y="5041"/>
                    <a:pt x="2112" y="4615"/>
                    <a:pt x="2061" y="4193"/>
                  </a:cubicBezTo>
                  <a:cubicBezTo>
                    <a:pt x="2058" y="4170"/>
                    <a:pt x="2044" y="4153"/>
                    <a:pt x="2021" y="4147"/>
                  </a:cubicBezTo>
                  <a:cubicBezTo>
                    <a:pt x="1837" y="2782"/>
                    <a:pt x="1666" y="1417"/>
                    <a:pt x="1522" y="46"/>
                  </a:cubicBezTo>
                  <a:cubicBezTo>
                    <a:pt x="1518" y="15"/>
                    <a:pt x="1490" y="0"/>
                    <a:pt x="14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7"/>
            <p:cNvSpPr/>
            <p:nvPr/>
          </p:nvSpPr>
          <p:spPr>
            <a:xfrm>
              <a:off x="7067631" y="3836539"/>
              <a:ext cx="924359" cy="770180"/>
            </a:xfrm>
            <a:custGeom>
              <a:avLst/>
              <a:gdLst/>
              <a:ahLst/>
              <a:cxnLst/>
              <a:rect l="l" t="t" r="r" b="b"/>
              <a:pathLst>
                <a:path w="51482" h="42895" extrusionOk="0">
                  <a:moveTo>
                    <a:pt x="3241" y="1"/>
                  </a:moveTo>
                  <a:cubicBezTo>
                    <a:pt x="3063" y="1"/>
                    <a:pt x="2886" y="100"/>
                    <a:pt x="2830" y="299"/>
                  </a:cubicBezTo>
                  <a:cubicBezTo>
                    <a:pt x="2640" y="963"/>
                    <a:pt x="2623" y="1633"/>
                    <a:pt x="2594" y="2322"/>
                  </a:cubicBezTo>
                  <a:cubicBezTo>
                    <a:pt x="2569" y="3015"/>
                    <a:pt x="2540" y="3710"/>
                    <a:pt x="2512" y="4405"/>
                  </a:cubicBezTo>
                  <a:cubicBezTo>
                    <a:pt x="2458" y="5736"/>
                    <a:pt x="2401" y="7067"/>
                    <a:pt x="2342" y="8398"/>
                  </a:cubicBezTo>
                  <a:cubicBezTo>
                    <a:pt x="2220" y="11057"/>
                    <a:pt x="2083" y="13719"/>
                    <a:pt x="1930" y="16378"/>
                  </a:cubicBezTo>
                  <a:cubicBezTo>
                    <a:pt x="1618" y="21756"/>
                    <a:pt x="1263" y="27128"/>
                    <a:pt x="832" y="32497"/>
                  </a:cubicBezTo>
                  <a:cubicBezTo>
                    <a:pt x="585" y="35556"/>
                    <a:pt x="321" y="38616"/>
                    <a:pt x="37" y="41672"/>
                  </a:cubicBezTo>
                  <a:cubicBezTo>
                    <a:pt x="0" y="42075"/>
                    <a:pt x="182" y="42847"/>
                    <a:pt x="531" y="42895"/>
                  </a:cubicBezTo>
                  <a:lnTo>
                    <a:pt x="2430" y="42623"/>
                  </a:lnTo>
                  <a:cubicBezTo>
                    <a:pt x="2452" y="42626"/>
                    <a:pt x="2474" y="42628"/>
                    <a:pt x="2496" y="42628"/>
                  </a:cubicBezTo>
                  <a:cubicBezTo>
                    <a:pt x="2547" y="42628"/>
                    <a:pt x="2599" y="42619"/>
                    <a:pt x="2651" y="42603"/>
                  </a:cubicBezTo>
                  <a:lnTo>
                    <a:pt x="4067" y="42469"/>
                  </a:lnTo>
                  <a:cubicBezTo>
                    <a:pt x="5046" y="36152"/>
                    <a:pt x="5756" y="31603"/>
                    <a:pt x="6698" y="25280"/>
                  </a:cubicBezTo>
                  <a:cubicBezTo>
                    <a:pt x="7177" y="22071"/>
                    <a:pt x="7643" y="18861"/>
                    <a:pt x="8100" y="15646"/>
                  </a:cubicBezTo>
                  <a:cubicBezTo>
                    <a:pt x="8626" y="11922"/>
                    <a:pt x="8881" y="7091"/>
                    <a:pt x="13257" y="7091"/>
                  </a:cubicBezTo>
                  <a:cubicBezTo>
                    <a:pt x="13580" y="7091"/>
                    <a:pt x="13925" y="7117"/>
                    <a:pt x="14295" y="7172"/>
                  </a:cubicBezTo>
                  <a:cubicBezTo>
                    <a:pt x="15018" y="7277"/>
                    <a:pt x="15731" y="7464"/>
                    <a:pt x="16440" y="7646"/>
                  </a:cubicBezTo>
                  <a:cubicBezTo>
                    <a:pt x="17096" y="7813"/>
                    <a:pt x="17760" y="7978"/>
                    <a:pt x="18387" y="8239"/>
                  </a:cubicBezTo>
                  <a:cubicBezTo>
                    <a:pt x="19460" y="8687"/>
                    <a:pt x="20615" y="9627"/>
                    <a:pt x="20535" y="10898"/>
                  </a:cubicBezTo>
                  <a:lnTo>
                    <a:pt x="20546" y="10898"/>
                  </a:lnTo>
                  <a:cubicBezTo>
                    <a:pt x="20556" y="11174"/>
                    <a:pt x="20808" y="11353"/>
                    <a:pt x="21039" y="11353"/>
                  </a:cubicBezTo>
                  <a:cubicBezTo>
                    <a:pt x="21207" y="11353"/>
                    <a:pt x="21365" y="11258"/>
                    <a:pt x="21412" y="11037"/>
                  </a:cubicBezTo>
                  <a:cubicBezTo>
                    <a:pt x="21420" y="11000"/>
                    <a:pt x="21420" y="10958"/>
                    <a:pt x="21429" y="10921"/>
                  </a:cubicBezTo>
                  <a:cubicBezTo>
                    <a:pt x="21472" y="10177"/>
                    <a:pt x="22255" y="9759"/>
                    <a:pt x="22955" y="9759"/>
                  </a:cubicBezTo>
                  <a:cubicBezTo>
                    <a:pt x="23093" y="9759"/>
                    <a:pt x="23228" y="9775"/>
                    <a:pt x="23353" y="9808"/>
                  </a:cubicBezTo>
                  <a:cubicBezTo>
                    <a:pt x="24165" y="10024"/>
                    <a:pt x="24931" y="11015"/>
                    <a:pt x="24996" y="11846"/>
                  </a:cubicBezTo>
                  <a:cubicBezTo>
                    <a:pt x="25017" y="12104"/>
                    <a:pt x="25223" y="12241"/>
                    <a:pt x="25420" y="12241"/>
                  </a:cubicBezTo>
                  <a:cubicBezTo>
                    <a:pt x="25607" y="12241"/>
                    <a:pt x="25787" y="12119"/>
                    <a:pt x="25796" y="11863"/>
                  </a:cubicBezTo>
                  <a:cubicBezTo>
                    <a:pt x="25828" y="10989"/>
                    <a:pt x="27045" y="10861"/>
                    <a:pt x="27715" y="10833"/>
                  </a:cubicBezTo>
                  <a:cubicBezTo>
                    <a:pt x="27875" y="10827"/>
                    <a:pt x="28035" y="10823"/>
                    <a:pt x="28196" y="10823"/>
                  </a:cubicBezTo>
                  <a:cubicBezTo>
                    <a:pt x="29241" y="10823"/>
                    <a:pt x="30282" y="10960"/>
                    <a:pt x="31293" y="11230"/>
                  </a:cubicBezTo>
                  <a:cubicBezTo>
                    <a:pt x="32057" y="11437"/>
                    <a:pt x="33019" y="11801"/>
                    <a:pt x="33365" y="12581"/>
                  </a:cubicBezTo>
                  <a:cubicBezTo>
                    <a:pt x="33569" y="13041"/>
                    <a:pt x="33476" y="13557"/>
                    <a:pt x="33442" y="14045"/>
                  </a:cubicBezTo>
                  <a:cubicBezTo>
                    <a:pt x="33399" y="14613"/>
                    <a:pt x="33442" y="15155"/>
                    <a:pt x="33723" y="15660"/>
                  </a:cubicBezTo>
                  <a:cubicBezTo>
                    <a:pt x="33823" y="15840"/>
                    <a:pt x="34008" y="15924"/>
                    <a:pt x="34193" y="15924"/>
                  </a:cubicBezTo>
                  <a:cubicBezTo>
                    <a:pt x="34469" y="15924"/>
                    <a:pt x="34744" y="15738"/>
                    <a:pt x="34736" y="15410"/>
                  </a:cubicBezTo>
                  <a:cubicBezTo>
                    <a:pt x="34704" y="14505"/>
                    <a:pt x="35459" y="13838"/>
                    <a:pt x="36277" y="13603"/>
                  </a:cubicBezTo>
                  <a:cubicBezTo>
                    <a:pt x="36688" y="13482"/>
                    <a:pt x="37113" y="13439"/>
                    <a:pt x="37541" y="13439"/>
                  </a:cubicBezTo>
                  <a:cubicBezTo>
                    <a:pt x="38166" y="13439"/>
                    <a:pt x="38798" y="13530"/>
                    <a:pt x="39410" y="13597"/>
                  </a:cubicBezTo>
                  <a:lnTo>
                    <a:pt x="43019" y="14003"/>
                  </a:lnTo>
                  <a:cubicBezTo>
                    <a:pt x="44058" y="14119"/>
                    <a:pt x="45216" y="14128"/>
                    <a:pt x="46203" y="14488"/>
                  </a:cubicBezTo>
                  <a:cubicBezTo>
                    <a:pt x="47994" y="15138"/>
                    <a:pt x="48079" y="17749"/>
                    <a:pt x="48193" y="19327"/>
                  </a:cubicBezTo>
                  <a:cubicBezTo>
                    <a:pt x="48227" y="19832"/>
                    <a:pt x="48252" y="20340"/>
                    <a:pt x="48272" y="20848"/>
                  </a:cubicBezTo>
                  <a:cubicBezTo>
                    <a:pt x="48266" y="22499"/>
                    <a:pt x="48275" y="24151"/>
                    <a:pt x="48292" y="25800"/>
                  </a:cubicBezTo>
                  <a:cubicBezTo>
                    <a:pt x="48337" y="30357"/>
                    <a:pt x="48499" y="35173"/>
                    <a:pt x="48672" y="39725"/>
                  </a:cubicBezTo>
                  <a:lnTo>
                    <a:pt x="50874" y="39135"/>
                  </a:lnTo>
                  <a:cubicBezTo>
                    <a:pt x="50795" y="36913"/>
                    <a:pt x="50809" y="36677"/>
                    <a:pt x="50789" y="34455"/>
                  </a:cubicBezTo>
                  <a:cubicBezTo>
                    <a:pt x="50747" y="30037"/>
                    <a:pt x="50843" y="25621"/>
                    <a:pt x="51016" y="21208"/>
                  </a:cubicBezTo>
                  <a:cubicBezTo>
                    <a:pt x="51084" y="19480"/>
                    <a:pt x="51201" y="17752"/>
                    <a:pt x="51241" y="16023"/>
                  </a:cubicBezTo>
                  <a:cubicBezTo>
                    <a:pt x="51306" y="14741"/>
                    <a:pt x="51374" y="13455"/>
                    <a:pt x="51456" y="12172"/>
                  </a:cubicBezTo>
                  <a:cubicBezTo>
                    <a:pt x="51481" y="11784"/>
                    <a:pt x="51121" y="11520"/>
                    <a:pt x="50777" y="11520"/>
                  </a:cubicBezTo>
                  <a:cubicBezTo>
                    <a:pt x="50575" y="11520"/>
                    <a:pt x="50379" y="11611"/>
                    <a:pt x="50270" y="11820"/>
                  </a:cubicBezTo>
                  <a:cubicBezTo>
                    <a:pt x="50193" y="11968"/>
                    <a:pt x="50122" y="12118"/>
                    <a:pt x="50051" y="12269"/>
                  </a:cubicBezTo>
                  <a:cubicBezTo>
                    <a:pt x="49827" y="12317"/>
                    <a:pt x="49603" y="12380"/>
                    <a:pt x="49385" y="12450"/>
                  </a:cubicBezTo>
                  <a:cubicBezTo>
                    <a:pt x="49373" y="12380"/>
                    <a:pt x="49365" y="12306"/>
                    <a:pt x="49351" y="12235"/>
                  </a:cubicBezTo>
                  <a:cubicBezTo>
                    <a:pt x="49316" y="12053"/>
                    <a:pt x="49146" y="11958"/>
                    <a:pt x="48980" y="11958"/>
                  </a:cubicBezTo>
                  <a:cubicBezTo>
                    <a:pt x="48822" y="11958"/>
                    <a:pt x="48667" y="12043"/>
                    <a:pt x="48630" y="12218"/>
                  </a:cubicBezTo>
                  <a:cubicBezTo>
                    <a:pt x="48590" y="12402"/>
                    <a:pt x="48559" y="12590"/>
                    <a:pt x="48530" y="12777"/>
                  </a:cubicBezTo>
                  <a:cubicBezTo>
                    <a:pt x="48420" y="12822"/>
                    <a:pt x="48312" y="12868"/>
                    <a:pt x="48201" y="12913"/>
                  </a:cubicBezTo>
                  <a:cubicBezTo>
                    <a:pt x="47881" y="12910"/>
                    <a:pt x="47563" y="12879"/>
                    <a:pt x="47251" y="12822"/>
                  </a:cubicBezTo>
                  <a:cubicBezTo>
                    <a:pt x="46481" y="12683"/>
                    <a:pt x="45724" y="12516"/>
                    <a:pt x="44949" y="12416"/>
                  </a:cubicBezTo>
                  <a:cubicBezTo>
                    <a:pt x="44169" y="12317"/>
                    <a:pt x="43377" y="12258"/>
                    <a:pt x="42591" y="12235"/>
                  </a:cubicBezTo>
                  <a:cubicBezTo>
                    <a:pt x="42353" y="12227"/>
                    <a:pt x="42101" y="12214"/>
                    <a:pt x="41848" y="12214"/>
                  </a:cubicBezTo>
                  <a:cubicBezTo>
                    <a:pt x="41333" y="12214"/>
                    <a:pt x="40812" y="12270"/>
                    <a:pt x="40391" y="12550"/>
                  </a:cubicBezTo>
                  <a:cubicBezTo>
                    <a:pt x="40363" y="12570"/>
                    <a:pt x="40343" y="12598"/>
                    <a:pt x="40332" y="12629"/>
                  </a:cubicBezTo>
                  <a:cubicBezTo>
                    <a:pt x="39918" y="12587"/>
                    <a:pt x="39503" y="12544"/>
                    <a:pt x="39089" y="12502"/>
                  </a:cubicBezTo>
                  <a:cubicBezTo>
                    <a:pt x="38851" y="12479"/>
                    <a:pt x="38609" y="12456"/>
                    <a:pt x="38365" y="12439"/>
                  </a:cubicBezTo>
                  <a:cubicBezTo>
                    <a:pt x="38436" y="12348"/>
                    <a:pt x="38416" y="12215"/>
                    <a:pt x="38320" y="12150"/>
                  </a:cubicBezTo>
                  <a:cubicBezTo>
                    <a:pt x="38221" y="12084"/>
                    <a:pt x="38116" y="12073"/>
                    <a:pt x="38002" y="12045"/>
                  </a:cubicBezTo>
                  <a:cubicBezTo>
                    <a:pt x="37874" y="12013"/>
                    <a:pt x="37766" y="11934"/>
                    <a:pt x="37642" y="11894"/>
                  </a:cubicBezTo>
                  <a:cubicBezTo>
                    <a:pt x="37503" y="11849"/>
                    <a:pt x="37352" y="11846"/>
                    <a:pt x="37207" y="11840"/>
                  </a:cubicBezTo>
                  <a:cubicBezTo>
                    <a:pt x="37098" y="11836"/>
                    <a:pt x="36996" y="11817"/>
                    <a:pt x="36880" y="11817"/>
                  </a:cubicBezTo>
                  <a:cubicBezTo>
                    <a:pt x="36852" y="11817"/>
                    <a:pt x="36823" y="11818"/>
                    <a:pt x="36793" y="11820"/>
                  </a:cubicBezTo>
                  <a:cubicBezTo>
                    <a:pt x="36248" y="11863"/>
                    <a:pt x="35715" y="11940"/>
                    <a:pt x="35173" y="12008"/>
                  </a:cubicBezTo>
                  <a:cubicBezTo>
                    <a:pt x="34917" y="12039"/>
                    <a:pt x="34636" y="12067"/>
                    <a:pt x="34392" y="12167"/>
                  </a:cubicBezTo>
                  <a:cubicBezTo>
                    <a:pt x="34310" y="11965"/>
                    <a:pt x="34199" y="11772"/>
                    <a:pt x="34069" y="11596"/>
                  </a:cubicBezTo>
                  <a:cubicBezTo>
                    <a:pt x="33382" y="10702"/>
                    <a:pt x="32227" y="10274"/>
                    <a:pt x="31154" y="10075"/>
                  </a:cubicBezTo>
                  <a:cubicBezTo>
                    <a:pt x="30399" y="9936"/>
                    <a:pt x="29639" y="9848"/>
                    <a:pt x="28875" y="9817"/>
                  </a:cubicBezTo>
                  <a:cubicBezTo>
                    <a:pt x="28644" y="9807"/>
                    <a:pt x="28409" y="9798"/>
                    <a:pt x="28173" y="9798"/>
                  </a:cubicBezTo>
                  <a:cubicBezTo>
                    <a:pt x="27775" y="9798"/>
                    <a:pt x="27375" y="9825"/>
                    <a:pt x="26994" y="9925"/>
                  </a:cubicBezTo>
                  <a:cubicBezTo>
                    <a:pt x="26821" y="9970"/>
                    <a:pt x="26653" y="10027"/>
                    <a:pt x="26489" y="10095"/>
                  </a:cubicBezTo>
                  <a:cubicBezTo>
                    <a:pt x="26486" y="10092"/>
                    <a:pt x="26486" y="10084"/>
                    <a:pt x="26480" y="10081"/>
                  </a:cubicBezTo>
                  <a:cubicBezTo>
                    <a:pt x="26483" y="10044"/>
                    <a:pt x="26463" y="10010"/>
                    <a:pt x="26426" y="9996"/>
                  </a:cubicBezTo>
                  <a:lnTo>
                    <a:pt x="26355" y="9939"/>
                  </a:lnTo>
                  <a:cubicBezTo>
                    <a:pt x="26307" y="9911"/>
                    <a:pt x="26253" y="9888"/>
                    <a:pt x="26199" y="9868"/>
                  </a:cubicBezTo>
                  <a:cubicBezTo>
                    <a:pt x="26174" y="9857"/>
                    <a:pt x="26145" y="9845"/>
                    <a:pt x="26117" y="9834"/>
                  </a:cubicBezTo>
                  <a:cubicBezTo>
                    <a:pt x="25987" y="9743"/>
                    <a:pt x="25808" y="9738"/>
                    <a:pt x="25649" y="9732"/>
                  </a:cubicBezTo>
                  <a:cubicBezTo>
                    <a:pt x="25598" y="9729"/>
                    <a:pt x="25547" y="9728"/>
                    <a:pt x="25496" y="9728"/>
                  </a:cubicBezTo>
                  <a:cubicBezTo>
                    <a:pt x="25434" y="9728"/>
                    <a:pt x="25372" y="9730"/>
                    <a:pt x="25311" y="9735"/>
                  </a:cubicBezTo>
                  <a:lnTo>
                    <a:pt x="25158" y="9749"/>
                  </a:lnTo>
                  <a:cubicBezTo>
                    <a:pt x="24741" y="9218"/>
                    <a:pt x="24156" y="8841"/>
                    <a:pt x="23484" y="8727"/>
                  </a:cubicBezTo>
                  <a:cubicBezTo>
                    <a:pt x="23352" y="8704"/>
                    <a:pt x="23220" y="8693"/>
                    <a:pt x="23089" y="8693"/>
                  </a:cubicBezTo>
                  <a:cubicBezTo>
                    <a:pt x="22424" y="8693"/>
                    <a:pt x="21787" y="8978"/>
                    <a:pt x="21313" y="9431"/>
                  </a:cubicBezTo>
                  <a:cubicBezTo>
                    <a:pt x="21125" y="8835"/>
                    <a:pt x="20768" y="8302"/>
                    <a:pt x="20288" y="7901"/>
                  </a:cubicBezTo>
                  <a:cubicBezTo>
                    <a:pt x="19269" y="7070"/>
                    <a:pt x="17961" y="6758"/>
                    <a:pt x="16710" y="6468"/>
                  </a:cubicBezTo>
                  <a:cubicBezTo>
                    <a:pt x="16077" y="6321"/>
                    <a:pt x="15416" y="6185"/>
                    <a:pt x="14746" y="6097"/>
                  </a:cubicBezTo>
                  <a:cubicBezTo>
                    <a:pt x="14405" y="5861"/>
                    <a:pt x="13999" y="5742"/>
                    <a:pt x="13585" y="5600"/>
                  </a:cubicBezTo>
                  <a:cubicBezTo>
                    <a:pt x="12986" y="5398"/>
                    <a:pt x="12390" y="5197"/>
                    <a:pt x="11803" y="4961"/>
                  </a:cubicBezTo>
                  <a:cubicBezTo>
                    <a:pt x="11048" y="4672"/>
                    <a:pt x="10313" y="4337"/>
                    <a:pt x="9595" y="3968"/>
                  </a:cubicBezTo>
                  <a:cubicBezTo>
                    <a:pt x="9595" y="3911"/>
                    <a:pt x="9601" y="3857"/>
                    <a:pt x="9604" y="3804"/>
                  </a:cubicBezTo>
                  <a:cubicBezTo>
                    <a:pt x="9605" y="3659"/>
                    <a:pt x="9487" y="3576"/>
                    <a:pt x="9370" y="3576"/>
                  </a:cubicBezTo>
                  <a:cubicBezTo>
                    <a:pt x="9282" y="3576"/>
                    <a:pt x="9195" y="3623"/>
                    <a:pt x="9161" y="3727"/>
                  </a:cubicBezTo>
                  <a:cubicBezTo>
                    <a:pt x="8979" y="3622"/>
                    <a:pt x="8798" y="3520"/>
                    <a:pt x="8619" y="3403"/>
                  </a:cubicBezTo>
                  <a:cubicBezTo>
                    <a:pt x="7736" y="2833"/>
                    <a:pt x="6976" y="2107"/>
                    <a:pt x="6153" y="1457"/>
                  </a:cubicBezTo>
                  <a:cubicBezTo>
                    <a:pt x="5466" y="917"/>
                    <a:pt x="4549" y="313"/>
                    <a:pt x="3636" y="245"/>
                  </a:cubicBezTo>
                  <a:cubicBezTo>
                    <a:pt x="3564" y="83"/>
                    <a:pt x="3402" y="1"/>
                    <a:pt x="324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7"/>
            <p:cNvSpPr/>
            <p:nvPr/>
          </p:nvSpPr>
          <p:spPr>
            <a:xfrm>
              <a:off x="7928498" y="2078233"/>
              <a:ext cx="245768" cy="443165"/>
            </a:xfrm>
            <a:custGeom>
              <a:avLst/>
              <a:gdLst/>
              <a:ahLst/>
              <a:cxnLst/>
              <a:rect l="l" t="t" r="r" b="b"/>
              <a:pathLst>
                <a:path w="13688" h="24682" extrusionOk="0">
                  <a:moveTo>
                    <a:pt x="13352" y="0"/>
                  </a:moveTo>
                  <a:cubicBezTo>
                    <a:pt x="13269" y="0"/>
                    <a:pt x="13176" y="53"/>
                    <a:pt x="13146" y="130"/>
                  </a:cubicBezTo>
                  <a:cubicBezTo>
                    <a:pt x="12887" y="766"/>
                    <a:pt x="12572" y="1373"/>
                    <a:pt x="12379" y="2031"/>
                  </a:cubicBezTo>
                  <a:cubicBezTo>
                    <a:pt x="12201" y="2633"/>
                    <a:pt x="12042" y="3240"/>
                    <a:pt x="11843" y="3836"/>
                  </a:cubicBezTo>
                  <a:cubicBezTo>
                    <a:pt x="11505" y="4841"/>
                    <a:pt x="11088" y="5817"/>
                    <a:pt x="10594" y="6754"/>
                  </a:cubicBezTo>
                  <a:cubicBezTo>
                    <a:pt x="9825" y="8224"/>
                    <a:pt x="8866" y="9569"/>
                    <a:pt x="7927" y="10928"/>
                  </a:cubicBezTo>
                  <a:cubicBezTo>
                    <a:pt x="7632" y="11359"/>
                    <a:pt x="7331" y="11796"/>
                    <a:pt x="7118" y="12276"/>
                  </a:cubicBezTo>
                  <a:cubicBezTo>
                    <a:pt x="6834" y="12929"/>
                    <a:pt x="6905" y="13610"/>
                    <a:pt x="6874" y="14308"/>
                  </a:cubicBezTo>
                  <a:cubicBezTo>
                    <a:pt x="6775" y="16425"/>
                    <a:pt x="6406" y="18627"/>
                    <a:pt x="5404" y="20517"/>
                  </a:cubicBezTo>
                  <a:cubicBezTo>
                    <a:pt x="4902" y="21468"/>
                    <a:pt x="4252" y="22336"/>
                    <a:pt x="3400" y="23000"/>
                  </a:cubicBezTo>
                  <a:cubicBezTo>
                    <a:pt x="2441" y="23744"/>
                    <a:pt x="1255" y="24218"/>
                    <a:pt x="91" y="24519"/>
                  </a:cubicBezTo>
                  <a:cubicBezTo>
                    <a:pt x="1" y="24541"/>
                    <a:pt x="23" y="24675"/>
                    <a:pt x="114" y="24677"/>
                  </a:cubicBezTo>
                  <a:cubicBezTo>
                    <a:pt x="195" y="24680"/>
                    <a:pt x="276" y="24682"/>
                    <a:pt x="357" y="24682"/>
                  </a:cubicBezTo>
                  <a:cubicBezTo>
                    <a:pt x="2414" y="24682"/>
                    <a:pt x="4263" y="23746"/>
                    <a:pt x="5566" y="22132"/>
                  </a:cubicBezTo>
                  <a:cubicBezTo>
                    <a:pt x="6953" y="20412"/>
                    <a:pt x="7623" y="18210"/>
                    <a:pt x="7924" y="16048"/>
                  </a:cubicBezTo>
                  <a:cubicBezTo>
                    <a:pt x="7998" y="15517"/>
                    <a:pt x="8054" y="14983"/>
                    <a:pt x="8091" y="14453"/>
                  </a:cubicBezTo>
                  <a:cubicBezTo>
                    <a:pt x="8111" y="14160"/>
                    <a:pt x="8128" y="13868"/>
                    <a:pt x="8137" y="13576"/>
                  </a:cubicBezTo>
                  <a:cubicBezTo>
                    <a:pt x="8142" y="13431"/>
                    <a:pt x="8140" y="13283"/>
                    <a:pt x="8148" y="13136"/>
                  </a:cubicBezTo>
                  <a:cubicBezTo>
                    <a:pt x="8149" y="13122"/>
                    <a:pt x="8149" y="13111"/>
                    <a:pt x="8149" y="13102"/>
                  </a:cubicBezTo>
                  <a:lnTo>
                    <a:pt x="8149" y="13102"/>
                  </a:lnTo>
                  <a:cubicBezTo>
                    <a:pt x="8210" y="12833"/>
                    <a:pt x="8189" y="12913"/>
                    <a:pt x="8318" y="12668"/>
                  </a:cubicBezTo>
                  <a:cubicBezTo>
                    <a:pt x="8455" y="12421"/>
                    <a:pt x="8605" y="12182"/>
                    <a:pt x="8767" y="11950"/>
                  </a:cubicBezTo>
                  <a:cubicBezTo>
                    <a:pt x="9692" y="10596"/>
                    <a:pt x="10691" y="9305"/>
                    <a:pt x="11488" y="7863"/>
                  </a:cubicBezTo>
                  <a:cubicBezTo>
                    <a:pt x="12093" y="6776"/>
                    <a:pt x="12598" y="5641"/>
                    <a:pt x="13001" y="4466"/>
                  </a:cubicBezTo>
                  <a:cubicBezTo>
                    <a:pt x="13236" y="3777"/>
                    <a:pt x="13444" y="3076"/>
                    <a:pt x="13566" y="2358"/>
                  </a:cubicBezTo>
                  <a:cubicBezTo>
                    <a:pt x="13688" y="1617"/>
                    <a:pt x="13597" y="871"/>
                    <a:pt x="13497" y="130"/>
                  </a:cubicBezTo>
                  <a:cubicBezTo>
                    <a:pt x="13484" y="38"/>
                    <a:pt x="13422" y="0"/>
                    <a:pt x="133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7"/>
            <p:cNvSpPr/>
            <p:nvPr/>
          </p:nvSpPr>
          <p:spPr>
            <a:xfrm>
              <a:off x="7363606" y="1615985"/>
              <a:ext cx="384022" cy="691627"/>
            </a:xfrm>
            <a:custGeom>
              <a:avLst/>
              <a:gdLst/>
              <a:ahLst/>
              <a:cxnLst/>
              <a:rect l="l" t="t" r="r" b="b"/>
              <a:pathLst>
                <a:path w="21388" h="38520" extrusionOk="0">
                  <a:moveTo>
                    <a:pt x="9774" y="1"/>
                  </a:moveTo>
                  <a:cubicBezTo>
                    <a:pt x="7951" y="1"/>
                    <a:pt x="6167" y="461"/>
                    <a:pt x="4768" y="1766"/>
                  </a:cubicBezTo>
                  <a:cubicBezTo>
                    <a:pt x="2373" y="3996"/>
                    <a:pt x="1763" y="7805"/>
                    <a:pt x="1686" y="10918"/>
                  </a:cubicBezTo>
                  <a:cubicBezTo>
                    <a:pt x="1649" y="12558"/>
                    <a:pt x="1706" y="14201"/>
                    <a:pt x="1703" y="15844"/>
                  </a:cubicBezTo>
                  <a:cubicBezTo>
                    <a:pt x="1700" y="18384"/>
                    <a:pt x="1649" y="20924"/>
                    <a:pt x="1465" y="23458"/>
                  </a:cubicBezTo>
                  <a:cubicBezTo>
                    <a:pt x="1303" y="25686"/>
                    <a:pt x="778" y="27865"/>
                    <a:pt x="463" y="30073"/>
                  </a:cubicBezTo>
                  <a:cubicBezTo>
                    <a:pt x="77" y="32763"/>
                    <a:pt x="0" y="35454"/>
                    <a:pt x="369" y="38153"/>
                  </a:cubicBezTo>
                  <a:cubicBezTo>
                    <a:pt x="404" y="38405"/>
                    <a:pt x="622" y="38520"/>
                    <a:pt x="848" y="38520"/>
                  </a:cubicBezTo>
                  <a:cubicBezTo>
                    <a:pt x="1132" y="38520"/>
                    <a:pt x="1429" y="38336"/>
                    <a:pt x="1388" y="38014"/>
                  </a:cubicBezTo>
                  <a:cubicBezTo>
                    <a:pt x="1084" y="35684"/>
                    <a:pt x="1124" y="33340"/>
                    <a:pt x="1422" y="31013"/>
                  </a:cubicBezTo>
                  <a:cubicBezTo>
                    <a:pt x="1666" y="29088"/>
                    <a:pt x="2075" y="27193"/>
                    <a:pt x="2339" y="25272"/>
                  </a:cubicBezTo>
                  <a:cubicBezTo>
                    <a:pt x="2921" y="21077"/>
                    <a:pt x="2796" y="16766"/>
                    <a:pt x="2762" y="12541"/>
                  </a:cubicBezTo>
                  <a:cubicBezTo>
                    <a:pt x="2736" y="9538"/>
                    <a:pt x="2923" y="6187"/>
                    <a:pt x="4629" y="3605"/>
                  </a:cubicBezTo>
                  <a:cubicBezTo>
                    <a:pt x="5841" y="1769"/>
                    <a:pt x="7776" y="1083"/>
                    <a:pt x="9832" y="1083"/>
                  </a:cubicBezTo>
                  <a:cubicBezTo>
                    <a:pt x="10211" y="1083"/>
                    <a:pt x="10594" y="1106"/>
                    <a:pt x="10977" y="1150"/>
                  </a:cubicBezTo>
                  <a:cubicBezTo>
                    <a:pt x="12887" y="1368"/>
                    <a:pt x="14760" y="1961"/>
                    <a:pt x="16346" y="3060"/>
                  </a:cubicBezTo>
                  <a:cubicBezTo>
                    <a:pt x="18205" y="4348"/>
                    <a:pt x="19516" y="6198"/>
                    <a:pt x="20839" y="7992"/>
                  </a:cubicBezTo>
                  <a:cubicBezTo>
                    <a:pt x="20903" y="8078"/>
                    <a:pt x="20985" y="8115"/>
                    <a:pt x="21063" y="8115"/>
                  </a:cubicBezTo>
                  <a:cubicBezTo>
                    <a:pt x="21234" y="8115"/>
                    <a:pt x="21387" y="7939"/>
                    <a:pt x="21296" y="7725"/>
                  </a:cubicBezTo>
                  <a:cubicBezTo>
                    <a:pt x="19698" y="3982"/>
                    <a:pt x="16542" y="1138"/>
                    <a:pt x="12524" y="304"/>
                  </a:cubicBezTo>
                  <a:cubicBezTo>
                    <a:pt x="11627" y="118"/>
                    <a:pt x="10696" y="1"/>
                    <a:pt x="9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7"/>
            <p:cNvSpPr/>
            <p:nvPr/>
          </p:nvSpPr>
          <p:spPr>
            <a:xfrm>
              <a:off x="7142428" y="1573200"/>
              <a:ext cx="295719" cy="256236"/>
            </a:xfrm>
            <a:custGeom>
              <a:avLst/>
              <a:gdLst/>
              <a:ahLst/>
              <a:cxnLst/>
              <a:rect l="l" t="t" r="r" b="b"/>
              <a:pathLst>
                <a:path w="16470" h="14271" extrusionOk="0">
                  <a:moveTo>
                    <a:pt x="8665" y="0"/>
                  </a:moveTo>
                  <a:cubicBezTo>
                    <a:pt x="7926" y="0"/>
                    <a:pt x="7188" y="104"/>
                    <a:pt x="6479" y="323"/>
                  </a:cubicBezTo>
                  <a:cubicBezTo>
                    <a:pt x="2997" y="1404"/>
                    <a:pt x="1802" y="4850"/>
                    <a:pt x="679" y="7948"/>
                  </a:cubicBezTo>
                  <a:cubicBezTo>
                    <a:pt x="0" y="9827"/>
                    <a:pt x="142" y="11893"/>
                    <a:pt x="26" y="13863"/>
                  </a:cubicBezTo>
                  <a:cubicBezTo>
                    <a:pt x="10" y="14135"/>
                    <a:pt x="209" y="14270"/>
                    <a:pt x="418" y="14270"/>
                  </a:cubicBezTo>
                  <a:cubicBezTo>
                    <a:pt x="628" y="14270"/>
                    <a:pt x="849" y="14133"/>
                    <a:pt x="872" y="13863"/>
                  </a:cubicBezTo>
                  <a:cubicBezTo>
                    <a:pt x="1011" y="12225"/>
                    <a:pt x="977" y="10443"/>
                    <a:pt x="1448" y="8851"/>
                  </a:cubicBezTo>
                  <a:cubicBezTo>
                    <a:pt x="1834" y="7546"/>
                    <a:pt x="2342" y="6209"/>
                    <a:pt x="2952" y="4989"/>
                  </a:cubicBezTo>
                  <a:cubicBezTo>
                    <a:pt x="3630" y="3626"/>
                    <a:pt x="4532" y="2369"/>
                    <a:pt x="5926" y="1668"/>
                  </a:cubicBezTo>
                  <a:cubicBezTo>
                    <a:pt x="6765" y="1247"/>
                    <a:pt x="7705" y="1055"/>
                    <a:pt x="8651" y="1055"/>
                  </a:cubicBezTo>
                  <a:cubicBezTo>
                    <a:pt x="9802" y="1055"/>
                    <a:pt x="10963" y="1339"/>
                    <a:pt x="11965" y="1839"/>
                  </a:cubicBezTo>
                  <a:cubicBezTo>
                    <a:pt x="12450" y="2080"/>
                    <a:pt x="13003" y="2364"/>
                    <a:pt x="13384" y="2761"/>
                  </a:cubicBezTo>
                  <a:cubicBezTo>
                    <a:pt x="13670" y="3059"/>
                    <a:pt x="13900" y="3419"/>
                    <a:pt x="14144" y="3754"/>
                  </a:cubicBezTo>
                  <a:cubicBezTo>
                    <a:pt x="14820" y="4671"/>
                    <a:pt x="15433" y="5704"/>
                    <a:pt x="16278" y="6473"/>
                  </a:cubicBezTo>
                  <a:cubicBezTo>
                    <a:pt x="16302" y="6495"/>
                    <a:pt x="16329" y="6505"/>
                    <a:pt x="16354" y="6505"/>
                  </a:cubicBezTo>
                  <a:cubicBezTo>
                    <a:pt x="16416" y="6505"/>
                    <a:pt x="16470" y="6444"/>
                    <a:pt x="16460" y="6371"/>
                  </a:cubicBezTo>
                  <a:lnTo>
                    <a:pt x="16460" y="6368"/>
                  </a:lnTo>
                  <a:cubicBezTo>
                    <a:pt x="16304" y="5261"/>
                    <a:pt x="15657" y="4217"/>
                    <a:pt x="15066" y="3292"/>
                  </a:cubicBezTo>
                  <a:cubicBezTo>
                    <a:pt x="14581" y="2534"/>
                    <a:pt x="14076" y="1898"/>
                    <a:pt x="13318" y="1402"/>
                  </a:cubicBezTo>
                  <a:cubicBezTo>
                    <a:pt x="11955" y="511"/>
                    <a:pt x="10306" y="0"/>
                    <a:pt x="8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7"/>
            <p:cNvSpPr/>
            <p:nvPr/>
          </p:nvSpPr>
          <p:spPr>
            <a:xfrm>
              <a:off x="7141710" y="2117050"/>
              <a:ext cx="65751" cy="245409"/>
            </a:xfrm>
            <a:custGeom>
              <a:avLst/>
              <a:gdLst/>
              <a:ahLst/>
              <a:cxnLst/>
              <a:rect l="l" t="t" r="r" b="b"/>
              <a:pathLst>
                <a:path w="3662" h="13668" extrusionOk="0">
                  <a:moveTo>
                    <a:pt x="690" y="1"/>
                  </a:moveTo>
                  <a:cubicBezTo>
                    <a:pt x="501" y="1"/>
                    <a:pt x="300" y="125"/>
                    <a:pt x="273" y="366"/>
                  </a:cubicBezTo>
                  <a:cubicBezTo>
                    <a:pt x="1" y="2772"/>
                    <a:pt x="151" y="5233"/>
                    <a:pt x="483" y="7625"/>
                  </a:cubicBezTo>
                  <a:cubicBezTo>
                    <a:pt x="642" y="8769"/>
                    <a:pt x="858" y="9907"/>
                    <a:pt x="1178" y="11016"/>
                  </a:cubicBezTo>
                  <a:cubicBezTo>
                    <a:pt x="1417" y="11834"/>
                    <a:pt x="1706" y="12694"/>
                    <a:pt x="2214" y="13389"/>
                  </a:cubicBezTo>
                  <a:cubicBezTo>
                    <a:pt x="2357" y="13586"/>
                    <a:pt x="2556" y="13667"/>
                    <a:pt x="2752" y="13667"/>
                  </a:cubicBezTo>
                  <a:cubicBezTo>
                    <a:pt x="3214" y="13667"/>
                    <a:pt x="3662" y="13212"/>
                    <a:pt x="3321" y="12742"/>
                  </a:cubicBezTo>
                  <a:cubicBezTo>
                    <a:pt x="2855" y="12098"/>
                    <a:pt x="2589" y="11317"/>
                    <a:pt x="2356" y="10565"/>
                  </a:cubicBezTo>
                  <a:cubicBezTo>
                    <a:pt x="2027" y="9504"/>
                    <a:pt x="1788" y="8414"/>
                    <a:pt x="1593" y="7322"/>
                  </a:cubicBezTo>
                  <a:cubicBezTo>
                    <a:pt x="1175" y="5043"/>
                    <a:pt x="909" y="2685"/>
                    <a:pt x="1036" y="366"/>
                  </a:cubicBezTo>
                  <a:cubicBezTo>
                    <a:pt x="1049" y="120"/>
                    <a:pt x="875" y="1"/>
                    <a:pt x="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7"/>
            <p:cNvSpPr/>
            <p:nvPr/>
          </p:nvSpPr>
          <p:spPr>
            <a:xfrm>
              <a:off x="6834908" y="1776693"/>
              <a:ext cx="505954" cy="364540"/>
            </a:xfrm>
            <a:custGeom>
              <a:avLst/>
              <a:gdLst/>
              <a:ahLst/>
              <a:cxnLst/>
              <a:rect l="l" t="t" r="r" b="b"/>
              <a:pathLst>
                <a:path w="28179" h="20303" extrusionOk="0">
                  <a:moveTo>
                    <a:pt x="23882" y="1"/>
                  </a:moveTo>
                  <a:cubicBezTo>
                    <a:pt x="23389" y="1"/>
                    <a:pt x="22892" y="57"/>
                    <a:pt x="22407" y="133"/>
                  </a:cubicBezTo>
                  <a:cubicBezTo>
                    <a:pt x="21036" y="346"/>
                    <a:pt x="19725" y="823"/>
                    <a:pt x="18465" y="1391"/>
                  </a:cubicBezTo>
                  <a:cubicBezTo>
                    <a:pt x="16470" y="2287"/>
                    <a:pt x="14640" y="3533"/>
                    <a:pt x="12667" y="4481"/>
                  </a:cubicBezTo>
                  <a:cubicBezTo>
                    <a:pt x="10479" y="5534"/>
                    <a:pt x="8183" y="6076"/>
                    <a:pt x="5825" y="6587"/>
                  </a:cubicBezTo>
                  <a:cubicBezTo>
                    <a:pt x="3507" y="7089"/>
                    <a:pt x="1066" y="8045"/>
                    <a:pt x="47" y="10367"/>
                  </a:cubicBezTo>
                  <a:cubicBezTo>
                    <a:pt x="1" y="10472"/>
                    <a:pt x="78" y="10585"/>
                    <a:pt x="172" y="10585"/>
                  </a:cubicBezTo>
                  <a:cubicBezTo>
                    <a:pt x="205" y="10585"/>
                    <a:pt x="239" y="10572"/>
                    <a:pt x="272" y="10540"/>
                  </a:cubicBezTo>
                  <a:cubicBezTo>
                    <a:pt x="961" y="9836"/>
                    <a:pt x="1764" y="9249"/>
                    <a:pt x="2644" y="8800"/>
                  </a:cubicBezTo>
                  <a:cubicBezTo>
                    <a:pt x="3541" y="8338"/>
                    <a:pt x="4511" y="8017"/>
                    <a:pt x="5493" y="7787"/>
                  </a:cubicBezTo>
                  <a:cubicBezTo>
                    <a:pt x="7519" y="7310"/>
                    <a:pt x="9543" y="7004"/>
                    <a:pt x="11498" y="6260"/>
                  </a:cubicBezTo>
                  <a:cubicBezTo>
                    <a:pt x="13187" y="5622"/>
                    <a:pt x="14773" y="4768"/>
                    <a:pt x="16354" y="3902"/>
                  </a:cubicBezTo>
                  <a:cubicBezTo>
                    <a:pt x="18454" y="2753"/>
                    <a:pt x="20610" y="1558"/>
                    <a:pt x="23034" y="1274"/>
                  </a:cubicBezTo>
                  <a:cubicBezTo>
                    <a:pt x="23322" y="1240"/>
                    <a:pt x="23617" y="1216"/>
                    <a:pt x="23911" y="1216"/>
                  </a:cubicBezTo>
                  <a:cubicBezTo>
                    <a:pt x="24555" y="1216"/>
                    <a:pt x="25191" y="1335"/>
                    <a:pt x="25719" y="1740"/>
                  </a:cubicBezTo>
                  <a:cubicBezTo>
                    <a:pt x="26346" y="2216"/>
                    <a:pt x="26683" y="2977"/>
                    <a:pt x="26854" y="3726"/>
                  </a:cubicBezTo>
                  <a:cubicBezTo>
                    <a:pt x="27339" y="5823"/>
                    <a:pt x="26612" y="8165"/>
                    <a:pt x="25741" y="10063"/>
                  </a:cubicBezTo>
                  <a:cubicBezTo>
                    <a:pt x="24793" y="12121"/>
                    <a:pt x="23488" y="14053"/>
                    <a:pt x="21975" y="15739"/>
                  </a:cubicBezTo>
                  <a:cubicBezTo>
                    <a:pt x="20437" y="17450"/>
                    <a:pt x="18681" y="18753"/>
                    <a:pt x="16425" y="19303"/>
                  </a:cubicBezTo>
                  <a:cubicBezTo>
                    <a:pt x="15303" y="19577"/>
                    <a:pt x="14161" y="19737"/>
                    <a:pt x="13022" y="19737"/>
                  </a:cubicBezTo>
                  <a:cubicBezTo>
                    <a:pt x="11899" y="19737"/>
                    <a:pt x="10778" y="19582"/>
                    <a:pt x="9685" y="19229"/>
                  </a:cubicBezTo>
                  <a:cubicBezTo>
                    <a:pt x="7619" y="18565"/>
                    <a:pt x="5808" y="17271"/>
                    <a:pt x="4267" y="15773"/>
                  </a:cubicBezTo>
                  <a:cubicBezTo>
                    <a:pt x="4255" y="15762"/>
                    <a:pt x="4241" y="15758"/>
                    <a:pt x="4228" y="15758"/>
                  </a:cubicBezTo>
                  <a:cubicBezTo>
                    <a:pt x="4184" y="15758"/>
                    <a:pt x="4147" y="15813"/>
                    <a:pt x="4185" y="15855"/>
                  </a:cubicBezTo>
                  <a:cubicBezTo>
                    <a:pt x="5570" y="17297"/>
                    <a:pt x="7105" y="18594"/>
                    <a:pt x="8958" y="19385"/>
                  </a:cubicBezTo>
                  <a:cubicBezTo>
                    <a:pt x="10447" y="20023"/>
                    <a:pt x="12052" y="20302"/>
                    <a:pt x="13662" y="20302"/>
                  </a:cubicBezTo>
                  <a:cubicBezTo>
                    <a:pt x="14108" y="20302"/>
                    <a:pt x="14555" y="20281"/>
                    <a:pt x="15000" y="20240"/>
                  </a:cubicBezTo>
                  <a:cubicBezTo>
                    <a:pt x="16146" y="20132"/>
                    <a:pt x="17301" y="19956"/>
                    <a:pt x="18371" y="19513"/>
                  </a:cubicBezTo>
                  <a:cubicBezTo>
                    <a:pt x="19453" y="19065"/>
                    <a:pt x="20423" y="18409"/>
                    <a:pt x="21308" y="17654"/>
                  </a:cubicBezTo>
                  <a:cubicBezTo>
                    <a:pt x="23133" y="16102"/>
                    <a:pt x="24683" y="14124"/>
                    <a:pt x="25909" y="12072"/>
                  </a:cubicBezTo>
                  <a:cubicBezTo>
                    <a:pt x="27171" y="9952"/>
                    <a:pt x="28179" y="7492"/>
                    <a:pt x="28173" y="4989"/>
                  </a:cubicBezTo>
                  <a:cubicBezTo>
                    <a:pt x="28170" y="3212"/>
                    <a:pt x="27526" y="1203"/>
                    <a:pt x="25806" y="389"/>
                  </a:cubicBezTo>
                  <a:cubicBezTo>
                    <a:pt x="25196" y="101"/>
                    <a:pt x="24542" y="1"/>
                    <a:pt x="23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7"/>
            <p:cNvSpPr/>
            <p:nvPr/>
          </p:nvSpPr>
          <p:spPr>
            <a:xfrm>
              <a:off x="7117866" y="2127733"/>
              <a:ext cx="49394" cy="210738"/>
            </a:xfrm>
            <a:custGeom>
              <a:avLst/>
              <a:gdLst/>
              <a:ahLst/>
              <a:cxnLst/>
              <a:rect l="l" t="t" r="r" b="b"/>
              <a:pathLst>
                <a:path w="2751" h="11737" extrusionOk="0">
                  <a:moveTo>
                    <a:pt x="178" y="11149"/>
                  </a:moveTo>
                  <a:cubicBezTo>
                    <a:pt x="177" y="11150"/>
                    <a:pt x="177" y="11150"/>
                    <a:pt x="176" y="11151"/>
                  </a:cubicBezTo>
                  <a:cubicBezTo>
                    <a:pt x="177" y="11150"/>
                    <a:pt x="177" y="11150"/>
                    <a:pt x="178" y="11149"/>
                  </a:cubicBezTo>
                  <a:close/>
                  <a:moveTo>
                    <a:pt x="878" y="1"/>
                  </a:moveTo>
                  <a:cubicBezTo>
                    <a:pt x="841" y="1"/>
                    <a:pt x="803" y="22"/>
                    <a:pt x="789" y="60"/>
                  </a:cubicBezTo>
                  <a:cubicBezTo>
                    <a:pt x="446" y="1045"/>
                    <a:pt x="543" y="2311"/>
                    <a:pt x="670" y="3327"/>
                  </a:cubicBezTo>
                  <a:cubicBezTo>
                    <a:pt x="821" y="4539"/>
                    <a:pt x="1036" y="5736"/>
                    <a:pt x="1221" y="6942"/>
                  </a:cubicBezTo>
                  <a:cubicBezTo>
                    <a:pt x="1360" y="7848"/>
                    <a:pt x="1507" y="8866"/>
                    <a:pt x="1269" y="9766"/>
                  </a:cubicBezTo>
                  <a:cubicBezTo>
                    <a:pt x="1184" y="10089"/>
                    <a:pt x="1056" y="10305"/>
                    <a:pt x="809" y="10521"/>
                  </a:cubicBezTo>
                  <a:cubicBezTo>
                    <a:pt x="679" y="10634"/>
                    <a:pt x="526" y="10722"/>
                    <a:pt x="398" y="10841"/>
                  </a:cubicBezTo>
                  <a:cubicBezTo>
                    <a:pt x="314" y="10919"/>
                    <a:pt x="272" y="11009"/>
                    <a:pt x="215" y="11096"/>
                  </a:cubicBezTo>
                  <a:lnTo>
                    <a:pt x="215" y="11096"/>
                  </a:lnTo>
                  <a:cubicBezTo>
                    <a:pt x="216" y="11094"/>
                    <a:pt x="216" y="11093"/>
                    <a:pt x="215" y="11093"/>
                  </a:cubicBezTo>
                  <a:lnTo>
                    <a:pt x="215" y="11093"/>
                  </a:lnTo>
                  <a:cubicBezTo>
                    <a:pt x="204" y="11093"/>
                    <a:pt x="77" y="11229"/>
                    <a:pt x="60" y="11250"/>
                  </a:cubicBezTo>
                  <a:cubicBezTo>
                    <a:pt x="18" y="11304"/>
                    <a:pt x="1" y="11392"/>
                    <a:pt x="60" y="11443"/>
                  </a:cubicBezTo>
                  <a:cubicBezTo>
                    <a:pt x="306" y="11649"/>
                    <a:pt x="566" y="11737"/>
                    <a:pt x="821" y="11737"/>
                  </a:cubicBezTo>
                  <a:cubicBezTo>
                    <a:pt x="1430" y="11737"/>
                    <a:pt x="2010" y="11234"/>
                    <a:pt x="2296" y="10637"/>
                  </a:cubicBezTo>
                  <a:cubicBezTo>
                    <a:pt x="2750" y="9684"/>
                    <a:pt x="2682" y="8563"/>
                    <a:pt x="2555" y="7541"/>
                  </a:cubicBezTo>
                  <a:cubicBezTo>
                    <a:pt x="2393" y="6238"/>
                    <a:pt x="2083" y="4967"/>
                    <a:pt x="1777" y="3693"/>
                  </a:cubicBezTo>
                  <a:cubicBezTo>
                    <a:pt x="1485" y="2484"/>
                    <a:pt x="1229" y="1269"/>
                    <a:pt x="954" y="60"/>
                  </a:cubicBezTo>
                  <a:cubicBezTo>
                    <a:pt x="944" y="19"/>
                    <a:pt x="912"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7"/>
            <p:cNvSpPr/>
            <p:nvPr/>
          </p:nvSpPr>
          <p:spPr>
            <a:xfrm>
              <a:off x="7582647" y="1719724"/>
              <a:ext cx="434475" cy="791097"/>
            </a:xfrm>
            <a:custGeom>
              <a:avLst/>
              <a:gdLst/>
              <a:ahLst/>
              <a:cxnLst/>
              <a:rect l="l" t="t" r="r" b="b"/>
              <a:pathLst>
                <a:path w="24198" h="44060" extrusionOk="0">
                  <a:moveTo>
                    <a:pt x="12979" y="1"/>
                  </a:moveTo>
                  <a:cubicBezTo>
                    <a:pt x="11807" y="1"/>
                    <a:pt x="10620" y="213"/>
                    <a:pt x="9621" y="860"/>
                  </a:cubicBezTo>
                  <a:cubicBezTo>
                    <a:pt x="8483" y="1595"/>
                    <a:pt x="7711" y="2745"/>
                    <a:pt x="7152" y="3953"/>
                  </a:cubicBezTo>
                  <a:cubicBezTo>
                    <a:pt x="5892" y="6678"/>
                    <a:pt x="5389" y="9666"/>
                    <a:pt x="4967" y="12609"/>
                  </a:cubicBezTo>
                  <a:cubicBezTo>
                    <a:pt x="4513" y="15753"/>
                    <a:pt x="3718" y="18827"/>
                    <a:pt x="2838" y="21872"/>
                  </a:cubicBezTo>
                  <a:cubicBezTo>
                    <a:pt x="1924" y="25036"/>
                    <a:pt x="639" y="28175"/>
                    <a:pt x="222" y="31458"/>
                  </a:cubicBezTo>
                  <a:cubicBezTo>
                    <a:pt x="0" y="33203"/>
                    <a:pt x="66" y="34971"/>
                    <a:pt x="358" y="36702"/>
                  </a:cubicBezTo>
                  <a:cubicBezTo>
                    <a:pt x="610" y="38195"/>
                    <a:pt x="994" y="39776"/>
                    <a:pt x="1723" y="41115"/>
                  </a:cubicBezTo>
                  <a:cubicBezTo>
                    <a:pt x="2378" y="42321"/>
                    <a:pt x="3423" y="43283"/>
                    <a:pt x="4717" y="43763"/>
                  </a:cubicBezTo>
                  <a:cubicBezTo>
                    <a:pt x="5284" y="43973"/>
                    <a:pt x="5856" y="44060"/>
                    <a:pt x="6428" y="44060"/>
                  </a:cubicBezTo>
                  <a:cubicBezTo>
                    <a:pt x="7163" y="44060"/>
                    <a:pt x="7899" y="43917"/>
                    <a:pt x="8625" y="43706"/>
                  </a:cubicBezTo>
                  <a:cubicBezTo>
                    <a:pt x="9902" y="43340"/>
                    <a:pt x="11167" y="42744"/>
                    <a:pt x="12118" y="41796"/>
                  </a:cubicBezTo>
                  <a:cubicBezTo>
                    <a:pt x="13182" y="40741"/>
                    <a:pt x="13701" y="39239"/>
                    <a:pt x="14059" y="37818"/>
                  </a:cubicBezTo>
                  <a:cubicBezTo>
                    <a:pt x="14462" y="36226"/>
                    <a:pt x="14612" y="34588"/>
                    <a:pt x="14916" y="32979"/>
                  </a:cubicBezTo>
                  <a:cubicBezTo>
                    <a:pt x="15152" y="31725"/>
                    <a:pt x="15515" y="30504"/>
                    <a:pt x="15895" y="29284"/>
                  </a:cubicBezTo>
                  <a:cubicBezTo>
                    <a:pt x="16139" y="28501"/>
                    <a:pt x="16380" y="27718"/>
                    <a:pt x="16610" y="26932"/>
                  </a:cubicBezTo>
                  <a:cubicBezTo>
                    <a:pt x="16633" y="26861"/>
                    <a:pt x="16575" y="26815"/>
                    <a:pt x="16518" y="26815"/>
                  </a:cubicBezTo>
                  <a:cubicBezTo>
                    <a:pt x="16480" y="26815"/>
                    <a:pt x="16443" y="26835"/>
                    <a:pt x="16429" y="26880"/>
                  </a:cubicBezTo>
                  <a:lnTo>
                    <a:pt x="16431" y="26880"/>
                  </a:lnTo>
                  <a:cubicBezTo>
                    <a:pt x="15640" y="29389"/>
                    <a:pt x="14766" y="31818"/>
                    <a:pt x="14346" y="34423"/>
                  </a:cubicBezTo>
                  <a:cubicBezTo>
                    <a:pt x="13880" y="37301"/>
                    <a:pt x="13423" y="40741"/>
                    <a:pt x="10685" y="42364"/>
                  </a:cubicBezTo>
                  <a:cubicBezTo>
                    <a:pt x="9544" y="43042"/>
                    <a:pt x="8131" y="43510"/>
                    <a:pt x="6803" y="43593"/>
                  </a:cubicBezTo>
                  <a:cubicBezTo>
                    <a:pt x="6711" y="43598"/>
                    <a:pt x="6620" y="43601"/>
                    <a:pt x="6529" y="43601"/>
                  </a:cubicBezTo>
                  <a:cubicBezTo>
                    <a:pt x="5204" y="43601"/>
                    <a:pt x="3931" y="43010"/>
                    <a:pt x="3023" y="42043"/>
                  </a:cubicBezTo>
                  <a:cubicBezTo>
                    <a:pt x="2015" y="40968"/>
                    <a:pt x="1573" y="39498"/>
                    <a:pt x="1232" y="38099"/>
                  </a:cubicBezTo>
                  <a:cubicBezTo>
                    <a:pt x="838" y="36509"/>
                    <a:pt x="662" y="34875"/>
                    <a:pt x="704" y="33237"/>
                  </a:cubicBezTo>
                  <a:cubicBezTo>
                    <a:pt x="801" y="30056"/>
                    <a:pt x="1941" y="26994"/>
                    <a:pt x="2892" y="23989"/>
                  </a:cubicBezTo>
                  <a:cubicBezTo>
                    <a:pt x="3766" y="21216"/>
                    <a:pt x="4583" y="18395"/>
                    <a:pt x="5168" y="15546"/>
                  </a:cubicBezTo>
                  <a:cubicBezTo>
                    <a:pt x="5755" y="12683"/>
                    <a:pt x="6000" y="9777"/>
                    <a:pt x="6828" y="6962"/>
                  </a:cubicBezTo>
                  <a:cubicBezTo>
                    <a:pt x="7529" y="4581"/>
                    <a:pt x="8608" y="1658"/>
                    <a:pt x="11278" y="957"/>
                  </a:cubicBezTo>
                  <a:cubicBezTo>
                    <a:pt x="11835" y="810"/>
                    <a:pt x="12396" y="745"/>
                    <a:pt x="12956" y="745"/>
                  </a:cubicBezTo>
                  <a:cubicBezTo>
                    <a:pt x="14752" y="745"/>
                    <a:pt x="16532" y="1422"/>
                    <a:pt x="18092" y="2285"/>
                  </a:cubicBezTo>
                  <a:cubicBezTo>
                    <a:pt x="20467" y="3599"/>
                    <a:pt x="21838" y="5914"/>
                    <a:pt x="22734" y="8403"/>
                  </a:cubicBezTo>
                  <a:cubicBezTo>
                    <a:pt x="22924" y="8928"/>
                    <a:pt x="23098" y="9459"/>
                    <a:pt x="23285" y="9984"/>
                  </a:cubicBezTo>
                  <a:cubicBezTo>
                    <a:pt x="23354" y="10183"/>
                    <a:pt x="23523" y="10268"/>
                    <a:pt x="23690" y="10268"/>
                  </a:cubicBezTo>
                  <a:cubicBezTo>
                    <a:pt x="23946" y="10268"/>
                    <a:pt x="24198" y="10068"/>
                    <a:pt x="24088" y="9763"/>
                  </a:cubicBezTo>
                  <a:cubicBezTo>
                    <a:pt x="23154" y="7140"/>
                    <a:pt x="22212" y="4555"/>
                    <a:pt x="20055" y="2668"/>
                  </a:cubicBezTo>
                  <a:cubicBezTo>
                    <a:pt x="19088" y="1819"/>
                    <a:pt x="17896" y="1246"/>
                    <a:pt x="16710" y="767"/>
                  </a:cubicBezTo>
                  <a:cubicBezTo>
                    <a:pt x="15563" y="301"/>
                    <a:pt x="14448" y="29"/>
                    <a:pt x="13208" y="3"/>
                  </a:cubicBezTo>
                  <a:cubicBezTo>
                    <a:pt x="13132" y="1"/>
                    <a:pt x="13055" y="1"/>
                    <a:pt x="12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7"/>
            <p:cNvSpPr/>
            <p:nvPr/>
          </p:nvSpPr>
          <p:spPr>
            <a:xfrm>
              <a:off x="8061593" y="2282192"/>
              <a:ext cx="233253" cy="44277"/>
            </a:xfrm>
            <a:custGeom>
              <a:avLst/>
              <a:gdLst/>
              <a:ahLst/>
              <a:cxnLst/>
              <a:rect l="l" t="t" r="r" b="b"/>
              <a:pathLst>
                <a:path w="12991" h="2466" extrusionOk="0">
                  <a:moveTo>
                    <a:pt x="12904" y="1"/>
                  </a:moveTo>
                  <a:cubicBezTo>
                    <a:pt x="12899" y="1"/>
                    <a:pt x="12895" y="1"/>
                    <a:pt x="12890" y="2"/>
                  </a:cubicBezTo>
                  <a:cubicBezTo>
                    <a:pt x="10875" y="536"/>
                    <a:pt x="8885" y="1118"/>
                    <a:pt x="6808" y="1342"/>
                  </a:cubicBezTo>
                  <a:cubicBezTo>
                    <a:pt x="5909" y="1439"/>
                    <a:pt x="5008" y="1506"/>
                    <a:pt x="4105" y="1506"/>
                  </a:cubicBezTo>
                  <a:cubicBezTo>
                    <a:pt x="3925" y="1506"/>
                    <a:pt x="3745" y="1503"/>
                    <a:pt x="3564" y="1498"/>
                  </a:cubicBezTo>
                  <a:cubicBezTo>
                    <a:pt x="3034" y="1481"/>
                    <a:pt x="2509" y="1435"/>
                    <a:pt x="1981" y="1387"/>
                  </a:cubicBezTo>
                  <a:cubicBezTo>
                    <a:pt x="1618" y="1353"/>
                    <a:pt x="1190" y="1224"/>
                    <a:pt x="803" y="1224"/>
                  </a:cubicBezTo>
                  <a:cubicBezTo>
                    <a:pt x="675" y="1224"/>
                    <a:pt x="552" y="1238"/>
                    <a:pt x="437" y="1274"/>
                  </a:cubicBezTo>
                  <a:cubicBezTo>
                    <a:pt x="159" y="1356"/>
                    <a:pt x="0" y="1759"/>
                    <a:pt x="253" y="1969"/>
                  </a:cubicBezTo>
                  <a:cubicBezTo>
                    <a:pt x="636" y="2287"/>
                    <a:pt x="1175" y="2298"/>
                    <a:pt x="1655" y="2360"/>
                  </a:cubicBezTo>
                  <a:cubicBezTo>
                    <a:pt x="2211" y="2431"/>
                    <a:pt x="2768" y="2466"/>
                    <a:pt x="3327" y="2466"/>
                  </a:cubicBezTo>
                  <a:cubicBezTo>
                    <a:pt x="3349" y="2466"/>
                    <a:pt x="3372" y="2466"/>
                    <a:pt x="3394" y="2465"/>
                  </a:cubicBezTo>
                  <a:cubicBezTo>
                    <a:pt x="4546" y="2463"/>
                    <a:pt x="5699" y="2366"/>
                    <a:pt x="6834" y="2179"/>
                  </a:cubicBezTo>
                  <a:cubicBezTo>
                    <a:pt x="8922" y="1833"/>
                    <a:pt x="11144" y="1282"/>
                    <a:pt x="12935" y="116"/>
                  </a:cubicBezTo>
                  <a:cubicBezTo>
                    <a:pt x="12990" y="79"/>
                    <a:pt x="12963" y="1"/>
                    <a:pt x="12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7"/>
            <p:cNvSpPr/>
            <p:nvPr/>
          </p:nvSpPr>
          <p:spPr>
            <a:xfrm>
              <a:off x="8022650" y="2465199"/>
              <a:ext cx="282863" cy="78840"/>
            </a:xfrm>
            <a:custGeom>
              <a:avLst/>
              <a:gdLst/>
              <a:ahLst/>
              <a:cxnLst/>
              <a:rect l="l" t="t" r="r" b="b"/>
              <a:pathLst>
                <a:path w="15754" h="4391" extrusionOk="0">
                  <a:moveTo>
                    <a:pt x="634" y="1"/>
                  </a:moveTo>
                  <a:cubicBezTo>
                    <a:pt x="479" y="1"/>
                    <a:pt x="327" y="35"/>
                    <a:pt x="183" y="119"/>
                  </a:cubicBezTo>
                  <a:cubicBezTo>
                    <a:pt x="41" y="201"/>
                    <a:pt x="1" y="352"/>
                    <a:pt x="27" y="502"/>
                  </a:cubicBezTo>
                  <a:cubicBezTo>
                    <a:pt x="134" y="1169"/>
                    <a:pt x="1037" y="1416"/>
                    <a:pt x="1573" y="1643"/>
                  </a:cubicBezTo>
                  <a:cubicBezTo>
                    <a:pt x="2249" y="1927"/>
                    <a:pt x="2930" y="2194"/>
                    <a:pt x="3619" y="2435"/>
                  </a:cubicBezTo>
                  <a:cubicBezTo>
                    <a:pt x="4916" y="2895"/>
                    <a:pt x="6241" y="3272"/>
                    <a:pt x="7587" y="3564"/>
                  </a:cubicBezTo>
                  <a:cubicBezTo>
                    <a:pt x="9984" y="4083"/>
                    <a:pt x="12422" y="4390"/>
                    <a:pt x="14877" y="4390"/>
                  </a:cubicBezTo>
                  <a:cubicBezTo>
                    <a:pt x="15148" y="4390"/>
                    <a:pt x="15420" y="4386"/>
                    <a:pt x="15691" y="4379"/>
                  </a:cubicBezTo>
                  <a:cubicBezTo>
                    <a:pt x="15740" y="4379"/>
                    <a:pt x="15754" y="4302"/>
                    <a:pt x="15703" y="4291"/>
                  </a:cubicBezTo>
                  <a:lnTo>
                    <a:pt x="15703" y="4288"/>
                  </a:lnTo>
                  <a:cubicBezTo>
                    <a:pt x="13086" y="3740"/>
                    <a:pt x="10433" y="3320"/>
                    <a:pt x="7853" y="2597"/>
                  </a:cubicBezTo>
                  <a:cubicBezTo>
                    <a:pt x="6556" y="2231"/>
                    <a:pt x="5282" y="1813"/>
                    <a:pt x="4022" y="1331"/>
                  </a:cubicBezTo>
                  <a:cubicBezTo>
                    <a:pt x="3352" y="1073"/>
                    <a:pt x="2691" y="795"/>
                    <a:pt x="2033" y="505"/>
                  </a:cubicBezTo>
                  <a:cubicBezTo>
                    <a:pt x="1618" y="323"/>
                    <a:pt x="111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7"/>
            <p:cNvSpPr/>
            <p:nvPr/>
          </p:nvSpPr>
          <p:spPr>
            <a:xfrm>
              <a:off x="7072730" y="2321386"/>
              <a:ext cx="154862" cy="275699"/>
            </a:xfrm>
            <a:custGeom>
              <a:avLst/>
              <a:gdLst/>
              <a:ahLst/>
              <a:cxnLst/>
              <a:rect l="l" t="t" r="r" b="b"/>
              <a:pathLst>
                <a:path w="8625" h="15355" extrusionOk="0">
                  <a:moveTo>
                    <a:pt x="3073" y="0"/>
                  </a:moveTo>
                  <a:cubicBezTo>
                    <a:pt x="3034" y="0"/>
                    <a:pt x="2996" y="1"/>
                    <a:pt x="2957" y="2"/>
                  </a:cubicBezTo>
                  <a:cubicBezTo>
                    <a:pt x="2475" y="7"/>
                    <a:pt x="1987" y="47"/>
                    <a:pt x="1504" y="95"/>
                  </a:cubicBezTo>
                  <a:cubicBezTo>
                    <a:pt x="1064" y="141"/>
                    <a:pt x="627" y="368"/>
                    <a:pt x="190" y="376"/>
                  </a:cubicBezTo>
                  <a:cubicBezTo>
                    <a:pt x="91" y="379"/>
                    <a:pt x="0" y="501"/>
                    <a:pt x="68" y="592"/>
                  </a:cubicBezTo>
                  <a:cubicBezTo>
                    <a:pt x="416" y="1064"/>
                    <a:pt x="1090" y="1160"/>
                    <a:pt x="1676" y="1160"/>
                  </a:cubicBezTo>
                  <a:cubicBezTo>
                    <a:pt x="1813" y="1160"/>
                    <a:pt x="1944" y="1155"/>
                    <a:pt x="2066" y="1148"/>
                  </a:cubicBezTo>
                  <a:cubicBezTo>
                    <a:pt x="2432" y="1128"/>
                    <a:pt x="2801" y="1103"/>
                    <a:pt x="3169" y="1103"/>
                  </a:cubicBezTo>
                  <a:cubicBezTo>
                    <a:pt x="3486" y="1103"/>
                    <a:pt x="3801" y="1122"/>
                    <a:pt x="4115" y="1179"/>
                  </a:cubicBezTo>
                  <a:cubicBezTo>
                    <a:pt x="5276" y="1395"/>
                    <a:pt x="6190" y="2087"/>
                    <a:pt x="6774" y="3103"/>
                  </a:cubicBezTo>
                  <a:cubicBezTo>
                    <a:pt x="7407" y="4210"/>
                    <a:pt x="7654" y="5504"/>
                    <a:pt x="7796" y="6756"/>
                  </a:cubicBezTo>
                  <a:cubicBezTo>
                    <a:pt x="7957" y="8183"/>
                    <a:pt x="7932" y="9616"/>
                    <a:pt x="7816" y="11044"/>
                  </a:cubicBezTo>
                  <a:cubicBezTo>
                    <a:pt x="7694" y="12474"/>
                    <a:pt x="7461" y="13890"/>
                    <a:pt x="7112" y="15281"/>
                  </a:cubicBezTo>
                  <a:cubicBezTo>
                    <a:pt x="7102" y="15326"/>
                    <a:pt x="7136" y="15355"/>
                    <a:pt x="7170" y="15355"/>
                  </a:cubicBezTo>
                  <a:cubicBezTo>
                    <a:pt x="7193" y="15355"/>
                    <a:pt x="7216" y="15342"/>
                    <a:pt x="7225" y="15312"/>
                  </a:cubicBezTo>
                  <a:lnTo>
                    <a:pt x="7228" y="15312"/>
                  </a:lnTo>
                  <a:cubicBezTo>
                    <a:pt x="8108" y="12692"/>
                    <a:pt x="8624" y="9846"/>
                    <a:pt x="8570" y="7076"/>
                  </a:cubicBezTo>
                  <a:cubicBezTo>
                    <a:pt x="8519" y="4590"/>
                    <a:pt x="7747" y="1594"/>
                    <a:pt x="5270" y="470"/>
                  </a:cubicBezTo>
                  <a:cubicBezTo>
                    <a:pt x="4579" y="159"/>
                    <a:pt x="3831" y="0"/>
                    <a:pt x="3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7"/>
            <p:cNvSpPr/>
            <p:nvPr/>
          </p:nvSpPr>
          <p:spPr>
            <a:xfrm>
              <a:off x="7059479" y="3816933"/>
              <a:ext cx="68911" cy="774453"/>
            </a:xfrm>
            <a:custGeom>
              <a:avLst/>
              <a:gdLst/>
              <a:ahLst/>
              <a:cxnLst/>
              <a:rect l="l" t="t" r="r" b="b"/>
              <a:pathLst>
                <a:path w="3838" h="43133" extrusionOk="0">
                  <a:moveTo>
                    <a:pt x="3394" y="0"/>
                  </a:moveTo>
                  <a:cubicBezTo>
                    <a:pt x="3168" y="0"/>
                    <a:pt x="2932" y="145"/>
                    <a:pt x="2912" y="434"/>
                  </a:cubicBezTo>
                  <a:lnTo>
                    <a:pt x="2912" y="437"/>
                  </a:lnTo>
                  <a:cubicBezTo>
                    <a:pt x="2412" y="7589"/>
                    <a:pt x="1916" y="14740"/>
                    <a:pt x="1422" y="21891"/>
                  </a:cubicBezTo>
                  <a:cubicBezTo>
                    <a:pt x="1036" y="27493"/>
                    <a:pt x="656" y="33092"/>
                    <a:pt x="278" y="38694"/>
                  </a:cubicBezTo>
                  <a:cubicBezTo>
                    <a:pt x="188" y="40023"/>
                    <a:pt x="91" y="41353"/>
                    <a:pt x="17" y="42684"/>
                  </a:cubicBezTo>
                  <a:cubicBezTo>
                    <a:pt x="0" y="42983"/>
                    <a:pt x="224" y="43132"/>
                    <a:pt x="456" y="43132"/>
                  </a:cubicBezTo>
                  <a:cubicBezTo>
                    <a:pt x="689" y="43132"/>
                    <a:pt x="931" y="42983"/>
                    <a:pt x="948" y="42684"/>
                  </a:cubicBezTo>
                  <a:cubicBezTo>
                    <a:pt x="1135" y="39299"/>
                    <a:pt x="1391" y="35919"/>
                    <a:pt x="1618" y="32536"/>
                  </a:cubicBezTo>
                  <a:cubicBezTo>
                    <a:pt x="2069" y="25887"/>
                    <a:pt x="2520" y="19238"/>
                    <a:pt x="2977" y="12589"/>
                  </a:cubicBezTo>
                  <a:cubicBezTo>
                    <a:pt x="3255" y="8537"/>
                    <a:pt x="3536" y="4487"/>
                    <a:pt x="3817" y="434"/>
                  </a:cubicBezTo>
                  <a:cubicBezTo>
                    <a:pt x="3837" y="145"/>
                    <a:pt x="3621" y="0"/>
                    <a:pt x="3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7"/>
            <p:cNvSpPr/>
            <p:nvPr/>
          </p:nvSpPr>
          <p:spPr>
            <a:xfrm>
              <a:off x="6794781" y="1995357"/>
              <a:ext cx="368473" cy="1468216"/>
            </a:xfrm>
            <a:custGeom>
              <a:avLst/>
              <a:gdLst/>
              <a:ahLst/>
              <a:cxnLst/>
              <a:rect l="l" t="t" r="r" b="b"/>
              <a:pathLst>
                <a:path w="20522" h="81772" extrusionOk="0">
                  <a:moveTo>
                    <a:pt x="1589" y="1"/>
                  </a:moveTo>
                  <a:cubicBezTo>
                    <a:pt x="1476" y="1"/>
                    <a:pt x="1362" y="65"/>
                    <a:pt x="1306" y="211"/>
                  </a:cubicBezTo>
                  <a:cubicBezTo>
                    <a:pt x="906" y="1253"/>
                    <a:pt x="659" y="2342"/>
                    <a:pt x="568" y="3455"/>
                  </a:cubicBezTo>
                  <a:cubicBezTo>
                    <a:pt x="469" y="4613"/>
                    <a:pt x="466" y="5776"/>
                    <a:pt x="497" y="6937"/>
                  </a:cubicBezTo>
                  <a:cubicBezTo>
                    <a:pt x="577" y="9988"/>
                    <a:pt x="795" y="13035"/>
                    <a:pt x="809" y="16089"/>
                  </a:cubicBezTo>
                  <a:cubicBezTo>
                    <a:pt x="841" y="21975"/>
                    <a:pt x="1" y="27818"/>
                    <a:pt x="4" y="33701"/>
                  </a:cubicBezTo>
                  <a:cubicBezTo>
                    <a:pt x="4" y="34890"/>
                    <a:pt x="40" y="36082"/>
                    <a:pt x="219" y="37259"/>
                  </a:cubicBezTo>
                  <a:cubicBezTo>
                    <a:pt x="364" y="38207"/>
                    <a:pt x="713" y="39078"/>
                    <a:pt x="1110" y="39947"/>
                  </a:cubicBezTo>
                  <a:cubicBezTo>
                    <a:pt x="2169" y="42254"/>
                    <a:pt x="3599" y="44382"/>
                    <a:pt x="5041" y="46457"/>
                  </a:cubicBezTo>
                  <a:cubicBezTo>
                    <a:pt x="8562" y="51528"/>
                    <a:pt x="12433" y="56375"/>
                    <a:pt x="15478" y="61761"/>
                  </a:cubicBezTo>
                  <a:cubicBezTo>
                    <a:pt x="16928" y="64330"/>
                    <a:pt x="18206" y="67031"/>
                    <a:pt x="18938" y="69900"/>
                  </a:cubicBezTo>
                  <a:cubicBezTo>
                    <a:pt x="19273" y="71203"/>
                    <a:pt x="19485" y="72534"/>
                    <a:pt x="19519" y="73879"/>
                  </a:cubicBezTo>
                  <a:cubicBezTo>
                    <a:pt x="19559" y="75414"/>
                    <a:pt x="19610" y="76967"/>
                    <a:pt x="19511" y="78499"/>
                  </a:cubicBezTo>
                  <a:cubicBezTo>
                    <a:pt x="19454" y="79407"/>
                    <a:pt x="19341" y="80310"/>
                    <a:pt x="19114" y="81189"/>
                  </a:cubicBezTo>
                  <a:cubicBezTo>
                    <a:pt x="19021" y="81541"/>
                    <a:pt x="19312" y="81771"/>
                    <a:pt x="19591" y="81771"/>
                  </a:cubicBezTo>
                  <a:cubicBezTo>
                    <a:pt x="19776" y="81771"/>
                    <a:pt x="19956" y="81670"/>
                    <a:pt x="20016" y="81436"/>
                  </a:cubicBezTo>
                  <a:cubicBezTo>
                    <a:pt x="20456" y="79739"/>
                    <a:pt x="20521" y="77954"/>
                    <a:pt x="20498" y="76209"/>
                  </a:cubicBezTo>
                  <a:cubicBezTo>
                    <a:pt x="20481" y="74833"/>
                    <a:pt x="20496" y="73450"/>
                    <a:pt x="20317" y="72085"/>
                  </a:cubicBezTo>
                  <a:cubicBezTo>
                    <a:pt x="19945" y="69253"/>
                    <a:pt x="18949" y="66552"/>
                    <a:pt x="17715" y="63989"/>
                  </a:cubicBezTo>
                  <a:cubicBezTo>
                    <a:pt x="15019" y="58401"/>
                    <a:pt x="11205" y="53438"/>
                    <a:pt x="7595" y="48423"/>
                  </a:cubicBezTo>
                  <a:cubicBezTo>
                    <a:pt x="5991" y="46193"/>
                    <a:pt x="4388" y="43948"/>
                    <a:pt x="3023" y="41561"/>
                  </a:cubicBezTo>
                  <a:cubicBezTo>
                    <a:pt x="2467" y="40588"/>
                    <a:pt x="1945" y="39589"/>
                    <a:pt x="1544" y="38542"/>
                  </a:cubicBezTo>
                  <a:cubicBezTo>
                    <a:pt x="1207" y="37657"/>
                    <a:pt x="1082" y="36743"/>
                    <a:pt x="1019" y="35803"/>
                  </a:cubicBezTo>
                  <a:cubicBezTo>
                    <a:pt x="662" y="30346"/>
                    <a:pt x="1581" y="24886"/>
                    <a:pt x="1749" y="19438"/>
                  </a:cubicBezTo>
                  <a:cubicBezTo>
                    <a:pt x="1854" y="15967"/>
                    <a:pt x="1740" y="12502"/>
                    <a:pt x="1570" y="9037"/>
                  </a:cubicBezTo>
                  <a:cubicBezTo>
                    <a:pt x="1454" y="6684"/>
                    <a:pt x="1431" y="4394"/>
                    <a:pt x="1701" y="2056"/>
                  </a:cubicBezTo>
                  <a:cubicBezTo>
                    <a:pt x="1766" y="1494"/>
                    <a:pt x="1794" y="932"/>
                    <a:pt x="1885" y="370"/>
                  </a:cubicBezTo>
                  <a:cubicBezTo>
                    <a:pt x="1921" y="143"/>
                    <a:pt x="1757" y="1"/>
                    <a:pt x="1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7"/>
            <p:cNvSpPr/>
            <p:nvPr/>
          </p:nvSpPr>
          <p:spPr>
            <a:xfrm>
              <a:off x="7831546" y="1885495"/>
              <a:ext cx="513477" cy="1467301"/>
            </a:xfrm>
            <a:custGeom>
              <a:avLst/>
              <a:gdLst/>
              <a:ahLst/>
              <a:cxnLst/>
              <a:rect l="l" t="t" r="r" b="b"/>
              <a:pathLst>
                <a:path w="28598" h="81721" extrusionOk="0">
                  <a:moveTo>
                    <a:pt x="11095" y="1"/>
                  </a:moveTo>
                  <a:cubicBezTo>
                    <a:pt x="10321" y="1"/>
                    <a:pt x="9532" y="96"/>
                    <a:pt x="8820" y="388"/>
                  </a:cubicBezTo>
                  <a:cubicBezTo>
                    <a:pt x="7821" y="796"/>
                    <a:pt x="7112" y="1551"/>
                    <a:pt x="6587" y="2482"/>
                  </a:cubicBezTo>
                  <a:cubicBezTo>
                    <a:pt x="6068" y="3407"/>
                    <a:pt x="5682" y="4415"/>
                    <a:pt x="5364" y="5422"/>
                  </a:cubicBezTo>
                  <a:cubicBezTo>
                    <a:pt x="4856" y="7020"/>
                    <a:pt x="4407" y="8632"/>
                    <a:pt x="3990" y="10255"/>
                  </a:cubicBezTo>
                  <a:cubicBezTo>
                    <a:pt x="3590" y="11802"/>
                    <a:pt x="3235" y="13359"/>
                    <a:pt x="2866" y="14915"/>
                  </a:cubicBezTo>
                  <a:cubicBezTo>
                    <a:pt x="2673" y="15735"/>
                    <a:pt x="2563" y="16583"/>
                    <a:pt x="2333" y="17392"/>
                  </a:cubicBezTo>
                  <a:cubicBezTo>
                    <a:pt x="2222" y="17781"/>
                    <a:pt x="2038" y="18153"/>
                    <a:pt x="1907" y="18536"/>
                  </a:cubicBezTo>
                  <a:cubicBezTo>
                    <a:pt x="1215" y="20573"/>
                    <a:pt x="823" y="22730"/>
                    <a:pt x="534" y="24861"/>
                  </a:cubicBezTo>
                  <a:cubicBezTo>
                    <a:pt x="273" y="26785"/>
                    <a:pt x="0" y="28863"/>
                    <a:pt x="295" y="30798"/>
                  </a:cubicBezTo>
                  <a:cubicBezTo>
                    <a:pt x="349" y="31127"/>
                    <a:pt x="426" y="31454"/>
                    <a:pt x="531" y="31771"/>
                  </a:cubicBezTo>
                  <a:cubicBezTo>
                    <a:pt x="550" y="31831"/>
                    <a:pt x="599" y="31857"/>
                    <a:pt x="648" y="31857"/>
                  </a:cubicBezTo>
                  <a:cubicBezTo>
                    <a:pt x="723" y="31857"/>
                    <a:pt x="798" y="31796"/>
                    <a:pt x="769" y="31703"/>
                  </a:cubicBezTo>
                  <a:cubicBezTo>
                    <a:pt x="588" y="31133"/>
                    <a:pt x="593" y="30483"/>
                    <a:pt x="582" y="29887"/>
                  </a:cubicBezTo>
                  <a:cubicBezTo>
                    <a:pt x="571" y="29093"/>
                    <a:pt x="622" y="28295"/>
                    <a:pt x="698" y="27503"/>
                  </a:cubicBezTo>
                  <a:cubicBezTo>
                    <a:pt x="877" y="25633"/>
                    <a:pt x="1203" y="23772"/>
                    <a:pt x="1638" y="21941"/>
                  </a:cubicBezTo>
                  <a:cubicBezTo>
                    <a:pt x="1987" y="20468"/>
                    <a:pt x="2466" y="19095"/>
                    <a:pt x="3028" y="17699"/>
                  </a:cubicBezTo>
                  <a:cubicBezTo>
                    <a:pt x="3267" y="17100"/>
                    <a:pt x="3408" y="16433"/>
                    <a:pt x="3590" y="15811"/>
                  </a:cubicBezTo>
                  <a:cubicBezTo>
                    <a:pt x="3786" y="15142"/>
                    <a:pt x="3953" y="14463"/>
                    <a:pt x="4129" y="13788"/>
                  </a:cubicBezTo>
                  <a:cubicBezTo>
                    <a:pt x="4444" y="12582"/>
                    <a:pt x="4756" y="11370"/>
                    <a:pt x="5080" y="10167"/>
                  </a:cubicBezTo>
                  <a:cubicBezTo>
                    <a:pt x="5662" y="7993"/>
                    <a:pt x="6218" y="5748"/>
                    <a:pt x="7171" y="3702"/>
                  </a:cubicBezTo>
                  <a:cubicBezTo>
                    <a:pt x="7529" y="2930"/>
                    <a:pt x="7969" y="2088"/>
                    <a:pt x="8724" y="1636"/>
                  </a:cubicBezTo>
                  <a:cubicBezTo>
                    <a:pt x="9337" y="1267"/>
                    <a:pt x="10009" y="1120"/>
                    <a:pt x="10719" y="1086"/>
                  </a:cubicBezTo>
                  <a:cubicBezTo>
                    <a:pt x="10875" y="1078"/>
                    <a:pt x="11031" y="1074"/>
                    <a:pt x="11187" y="1074"/>
                  </a:cubicBezTo>
                  <a:cubicBezTo>
                    <a:pt x="12858" y="1074"/>
                    <a:pt x="14549" y="1506"/>
                    <a:pt x="16088" y="2119"/>
                  </a:cubicBezTo>
                  <a:cubicBezTo>
                    <a:pt x="16911" y="2448"/>
                    <a:pt x="17717" y="2859"/>
                    <a:pt x="18441" y="3373"/>
                  </a:cubicBezTo>
                  <a:cubicBezTo>
                    <a:pt x="19343" y="4014"/>
                    <a:pt x="20118" y="4874"/>
                    <a:pt x="20839" y="5706"/>
                  </a:cubicBezTo>
                  <a:cubicBezTo>
                    <a:pt x="22198" y="7269"/>
                    <a:pt x="23316" y="9029"/>
                    <a:pt x="24244" y="10876"/>
                  </a:cubicBezTo>
                  <a:cubicBezTo>
                    <a:pt x="25246" y="12869"/>
                    <a:pt x="26177" y="14943"/>
                    <a:pt x="26795" y="17086"/>
                  </a:cubicBezTo>
                  <a:cubicBezTo>
                    <a:pt x="27289" y="18788"/>
                    <a:pt x="27510" y="20565"/>
                    <a:pt x="27215" y="22327"/>
                  </a:cubicBezTo>
                  <a:cubicBezTo>
                    <a:pt x="26880" y="24319"/>
                    <a:pt x="26052" y="26195"/>
                    <a:pt x="25161" y="27991"/>
                  </a:cubicBezTo>
                  <a:cubicBezTo>
                    <a:pt x="25033" y="28247"/>
                    <a:pt x="24905" y="28428"/>
                    <a:pt x="24945" y="28721"/>
                  </a:cubicBezTo>
                  <a:cubicBezTo>
                    <a:pt x="24970" y="28897"/>
                    <a:pt x="25033" y="29078"/>
                    <a:pt x="25084" y="29246"/>
                  </a:cubicBezTo>
                  <a:cubicBezTo>
                    <a:pt x="25215" y="29663"/>
                    <a:pt x="25379" y="30066"/>
                    <a:pt x="25544" y="30466"/>
                  </a:cubicBezTo>
                  <a:cubicBezTo>
                    <a:pt x="25927" y="31400"/>
                    <a:pt x="26327" y="32325"/>
                    <a:pt x="26611" y="33293"/>
                  </a:cubicBezTo>
                  <a:cubicBezTo>
                    <a:pt x="26917" y="34340"/>
                    <a:pt x="27210" y="35637"/>
                    <a:pt x="26974" y="36726"/>
                  </a:cubicBezTo>
                  <a:cubicBezTo>
                    <a:pt x="26807" y="37498"/>
                    <a:pt x="26020" y="38089"/>
                    <a:pt x="25549" y="38676"/>
                  </a:cubicBezTo>
                  <a:cubicBezTo>
                    <a:pt x="25257" y="39034"/>
                    <a:pt x="24993" y="39408"/>
                    <a:pt x="24803" y="39831"/>
                  </a:cubicBezTo>
                  <a:cubicBezTo>
                    <a:pt x="24582" y="40325"/>
                    <a:pt x="24519" y="40847"/>
                    <a:pt x="24428" y="41375"/>
                  </a:cubicBezTo>
                  <a:cubicBezTo>
                    <a:pt x="24247" y="42425"/>
                    <a:pt x="24062" y="43472"/>
                    <a:pt x="23878" y="44519"/>
                  </a:cubicBezTo>
                  <a:cubicBezTo>
                    <a:pt x="23492" y="46684"/>
                    <a:pt x="23089" y="48844"/>
                    <a:pt x="22635" y="50995"/>
                  </a:cubicBezTo>
                  <a:cubicBezTo>
                    <a:pt x="21662" y="55612"/>
                    <a:pt x="20450" y="60190"/>
                    <a:pt x="18775" y="64605"/>
                  </a:cubicBezTo>
                  <a:cubicBezTo>
                    <a:pt x="17887" y="66964"/>
                    <a:pt x="16851" y="69265"/>
                    <a:pt x="15674" y="71493"/>
                  </a:cubicBezTo>
                  <a:cubicBezTo>
                    <a:pt x="14524" y="73658"/>
                    <a:pt x="13071" y="75656"/>
                    <a:pt x="11967" y="77844"/>
                  </a:cubicBezTo>
                  <a:cubicBezTo>
                    <a:pt x="11431" y="78891"/>
                    <a:pt x="11020" y="79998"/>
                    <a:pt x="10739" y="81142"/>
                  </a:cubicBezTo>
                  <a:cubicBezTo>
                    <a:pt x="10655" y="81492"/>
                    <a:pt x="10946" y="81720"/>
                    <a:pt x="11223" y="81720"/>
                  </a:cubicBezTo>
                  <a:cubicBezTo>
                    <a:pt x="11405" y="81720"/>
                    <a:pt x="11582" y="81620"/>
                    <a:pt x="11638" y="81389"/>
                  </a:cubicBezTo>
                  <a:cubicBezTo>
                    <a:pt x="12115" y="79419"/>
                    <a:pt x="13066" y="77682"/>
                    <a:pt x="14138" y="75980"/>
                  </a:cubicBezTo>
                  <a:cubicBezTo>
                    <a:pt x="15239" y="74226"/>
                    <a:pt x="16287" y="72449"/>
                    <a:pt x="17212" y="70596"/>
                  </a:cubicBezTo>
                  <a:cubicBezTo>
                    <a:pt x="19008" y="66992"/>
                    <a:pt x="20427" y="63209"/>
                    <a:pt x="21571" y="59350"/>
                  </a:cubicBezTo>
                  <a:cubicBezTo>
                    <a:pt x="22655" y="55689"/>
                    <a:pt x="23495" y="51960"/>
                    <a:pt x="24218" y="48214"/>
                  </a:cubicBezTo>
                  <a:cubicBezTo>
                    <a:pt x="24559" y="46472"/>
                    <a:pt x="24871" y="44723"/>
                    <a:pt x="25180" y="42975"/>
                  </a:cubicBezTo>
                  <a:cubicBezTo>
                    <a:pt x="25322" y="42169"/>
                    <a:pt x="25382" y="41270"/>
                    <a:pt x="25637" y="40492"/>
                  </a:cubicBezTo>
                  <a:cubicBezTo>
                    <a:pt x="25884" y="39746"/>
                    <a:pt x="26472" y="39173"/>
                    <a:pt x="26980" y="38602"/>
                  </a:cubicBezTo>
                  <a:cubicBezTo>
                    <a:pt x="27516" y="37995"/>
                    <a:pt x="27962" y="37388"/>
                    <a:pt x="28032" y="36559"/>
                  </a:cubicBezTo>
                  <a:cubicBezTo>
                    <a:pt x="28126" y="35503"/>
                    <a:pt x="27984" y="34422"/>
                    <a:pt x="27723" y="33400"/>
                  </a:cubicBezTo>
                  <a:cubicBezTo>
                    <a:pt x="27304" y="31767"/>
                    <a:pt x="26412" y="30280"/>
                    <a:pt x="26009" y="28648"/>
                  </a:cubicBezTo>
                  <a:lnTo>
                    <a:pt x="26009" y="28648"/>
                  </a:lnTo>
                  <a:cubicBezTo>
                    <a:pt x="27095" y="26483"/>
                    <a:pt x="28089" y="24220"/>
                    <a:pt x="28347" y="21788"/>
                  </a:cubicBezTo>
                  <a:cubicBezTo>
                    <a:pt x="28597" y="19458"/>
                    <a:pt x="28027" y="17154"/>
                    <a:pt x="27210" y="14988"/>
                  </a:cubicBezTo>
                  <a:cubicBezTo>
                    <a:pt x="26293" y="12554"/>
                    <a:pt x="25197" y="10121"/>
                    <a:pt x="23801" y="7922"/>
                  </a:cubicBezTo>
                  <a:cubicBezTo>
                    <a:pt x="23044" y="6725"/>
                    <a:pt x="22184" y="5595"/>
                    <a:pt x="21233" y="4545"/>
                  </a:cubicBezTo>
                  <a:cubicBezTo>
                    <a:pt x="20376" y="3603"/>
                    <a:pt x="19459" y="2706"/>
                    <a:pt x="18358" y="2048"/>
                  </a:cubicBezTo>
                  <a:cubicBezTo>
                    <a:pt x="16377" y="864"/>
                    <a:pt x="14002" y="152"/>
                    <a:pt x="11701" y="19"/>
                  </a:cubicBezTo>
                  <a:cubicBezTo>
                    <a:pt x="11501" y="7"/>
                    <a:pt x="11298" y="1"/>
                    <a:pt x="1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7"/>
            <p:cNvSpPr/>
            <p:nvPr/>
          </p:nvSpPr>
          <p:spPr>
            <a:xfrm>
              <a:off x="7994049" y="2092758"/>
              <a:ext cx="175887" cy="422930"/>
            </a:xfrm>
            <a:custGeom>
              <a:avLst/>
              <a:gdLst/>
              <a:ahLst/>
              <a:cxnLst/>
              <a:rect l="l" t="t" r="r" b="b"/>
              <a:pathLst>
                <a:path w="9796" h="23555" extrusionOk="0">
                  <a:moveTo>
                    <a:pt x="2709" y="21255"/>
                  </a:moveTo>
                  <a:cubicBezTo>
                    <a:pt x="2848" y="21414"/>
                    <a:pt x="3013" y="21550"/>
                    <a:pt x="3192" y="21661"/>
                  </a:cubicBezTo>
                  <a:cubicBezTo>
                    <a:pt x="3107" y="21632"/>
                    <a:pt x="3024" y="21601"/>
                    <a:pt x="2939" y="21575"/>
                  </a:cubicBezTo>
                  <a:cubicBezTo>
                    <a:pt x="2755" y="21524"/>
                    <a:pt x="2567" y="21487"/>
                    <a:pt x="2377" y="21468"/>
                  </a:cubicBezTo>
                  <a:cubicBezTo>
                    <a:pt x="2383" y="21448"/>
                    <a:pt x="2389" y="21425"/>
                    <a:pt x="2391" y="21405"/>
                  </a:cubicBezTo>
                  <a:cubicBezTo>
                    <a:pt x="2411" y="21409"/>
                    <a:pt x="2431" y="21411"/>
                    <a:pt x="2450" y="21411"/>
                  </a:cubicBezTo>
                  <a:cubicBezTo>
                    <a:pt x="2559" y="21411"/>
                    <a:pt x="2651" y="21346"/>
                    <a:pt x="2709" y="21255"/>
                  </a:cubicBezTo>
                  <a:close/>
                  <a:moveTo>
                    <a:pt x="9574" y="0"/>
                  </a:moveTo>
                  <a:cubicBezTo>
                    <a:pt x="9551" y="0"/>
                    <a:pt x="9528" y="13"/>
                    <a:pt x="9517" y="39"/>
                  </a:cubicBezTo>
                  <a:cubicBezTo>
                    <a:pt x="9083" y="1041"/>
                    <a:pt x="9006" y="2250"/>
                    <a:pt x="8726" y="3311"/>
                  </a:cubicBezTo>
                  <a:cubicBezTo>
                    <a:pt x="8447" y="4375"/>
                    <a:pt x="8073" y="5380"/>
                    <a:pt x="7542" y="6350"/>
                  </a:cubicBezTo>
                  <a:cubicBezTo>
                    <a:pt x="7023" y="7304"/>
                    <a:pt x="6424" y="8215"/>
                    <a:pt x="5751" y="9072"/>
                  </a:cubicBezTo>
                  <a:cubicBezTo>
                    <a:pt x="5295" y="9662"/>
                    <a:pt x="4804" y="10269"/>
                    <a:pt x="4619" y="11007"/>
                  </a:cubicBezTo>
                  <a:cubicBezTo>
                    <a:pt x="4602" y="11081"/>
                    <a:pt x="4588" y="11155"/>
                    <a:pt x="4579" y="11231"/>
                  </a:cubicBezTo>
                  <a:cubicBezTo>
                    <a:pt x="4567" y="11230"/>
                    <a:pt x="4555" y="11229"/>
                    <a:pt x="4542" y="11229"/>
                  </a:cubicBezTo>
                  <a:cubicBezTo>
                    <a:pt x="4464" y="11229"/>
                    <a:pt x="4389" y="11260"/>
                    <a:pt x="4333" y="11314"/>
                  </a:cubicBezTo>
                  <a:cubicBezTo>
                    <a:pt x="4310" y="11307"/>
                    <a:pt x="4288" y="11304"/>
                    <a:pt x="4266" y="11304"/>
                  </a:cubicBezTo>
                  <a:cubicBezTo>
                    <a:pt x="4067" y="11304"/>
                    <a:pt x="3894" y="11557"/>
                    <a:pt x="4037" y="11779"/>
                  </a:cubicBezTo>
                  <a:cubicBezTo>
                    <a:pt x="4040" y="11788"/>
                    <a:pt x="4043" y="11793"/>
                    <a:pt x="4046" y="11799"/>
                  </a:cubicBezTo>
                  <a:cubicBezTo>
                    <a:pt x="4032" y="11816"/>
                    <a:pt x="4023" y="11836"/>
                    <a:pt x="4015" y="11859"/>
                  </a:cubicBezTo>
                  <a:cubicBezTo>
                    <a:pt x="4003" y="11893"/>
                    <a:pt x="3998" y="11930"/>
                    <a:pt x="4000" y="11969"/>
                  </a:cubicBezTo>
                  <a:cubicBezTo>
                    <a:pt x="3893" y="12148"/>
                    <a:pt x="3833" y="12506"/>
                    <a:pt x="4032" y="12619"/>
                  </a:cubicBezTo>
                  <a:cubicBezTo>
                    <a:pt x="4059" y="12633"/>
                    <a:pt x="4089" y="12641"/>
                    <a:pt x="4120" y="12641"/>
                  </a:cubicBezTo>
                  <a:cubicBezTo>
                    <a:pt x="4129" y="12641"/>
                    <a:pt x="4137" y="12640"/>
                    <a:pt x="4145" y="12639"/>
                  </a:cubicBezTo>
                  <a:lnTo>
                    <a:pt x="4145" y="12639"/>
                  </a:lnTo>
                  <a:cubicBezTo>
                    <a:pt x="4012" y="12866"/>
                    <a:pt x="3913" y="13116"/>
                    <a:pt x="3853" y="13377"/>
                  </a:cubicBezTo>
                  <a:cubicBezTo>
                    <a:pt x="3527" y="14802"/>
                    <a:pt x="3470" y="16226"/>
                    <a:pt x="3092" y="17591"/>
                  </a:cubicBezTo>
                  <a:cubicBezTo>
                    <a:pt x="2936" y="17971"/>
                    <a:pt x="2794" y="18355"/>
                    <a:pt x="2658" y="18743"/>
                  </a:cubicBezTo>
                  <a:cubicBezTo>
                    <a:pt x="2644" y="18783"/>
                    <a:pt x="2630" y="18828"/>
                    <a:pt x="2613" y="18868"/>
                  </a:cubicBezTo>
                  <a:cubicBezTo>
                    <a:pt x="2562" y="18976"/>
                    <a:pt x="2505" y="19081"/>
                    <a:pt x="2448" y="19186"/>
                  </a:cubicBezTo>
                  <a:cubicBezTo>
                    <a:pt x="2434" y="19214"/>
                    <a:pt x="2451" y="19251"/>
                    <a:pt x="2485" y="19257"/>
                  </a:cubicBezTo>
                  <a:cubicBezTo>
                    <a:pt x="2389" y="19532"/>
                    <a:pt x="2329" y="19822"/>
                    <a:pt x="2306" y="20114"/>
                  </a:cubicBezTo>
                  <a:cubicBezTo>
                    <a:pt x="2291" y="20111"/>
                    <a:pt x="2275" y="20110"/>
                    <a:pt x="2259" y="20110"/>
                  </a:cubicBezTo>
                  <a:cubicBezTo>
                    <a:pt x="2194" y="20110"/>
                    <a:pt x="2129" y="20132"/>
                    <a:pt x="2076" y="20171"/>
                  </a:cubicBezTo>
                  <a:cubicBezTo>
                    <a:pt x="2065" y="20176"/>
                    <a:pt x="2054" y="20188"/>
                    <a:pt x="2045" y="20199"/>
                  </a:cubicBezTo>
                  <a:cubicBezTo>
                    <a:pt x="1949" y="20284"/>
                    <a:pt x="1918" y="20423"/>
                    <a:pt x="1969" y="20542"/>
                  </a:cubicBezTo>
                  <a:cubicBezTo>
                    <a:pt x="1935" y="20562"/>
                    <a:pt x="1906" y="20588"/>
                    <a:pt x="1881" y="20613"/>
                  </a:cubicBezTo>
                  <a:cubicBezTo>
                    <a:pt x="1662" y="20633"/>
                    <a:pt x="1466" y="20741"/>
                    <a:pt x="1367" y="21014"/>
                  </a:cubicBezTo>
                  <a:cubicBezTo>
                    <a:pt x="1344" y="21073"/>
                    <a:pt x="1336" y="21136"/>
                    <a:pt x="1339" y="21201"/>
                  </a:cubicBezTo>
                  <a:cubicBezTo>
                    <a:pt x="1268" y="21215"/>
                    <a:pt x="1194" y="21226"/>
                    <a:pt x="1120" y="21246"/>
                  </a:cubicBezTo>
                  <a:cubicBezTo>
                    <a:pt x="930" y="21292"/>
                    <a:pt x="865" y="21468"/>
                    <a:pt x="711" y="21578"/>
                  </a:cubicBezTo>
                  <a:cubicBezTo>
                    <a:pt x="652" y="21621"/>
                    <a:pt x="589" y="21655"/>
                    <a:pt x="643" y="21683"/>
                  </a:cubicBezTo>
                  <a:cubicBezTo>
                    <a:pt x="709" y="21715"/>
                    <a:pt x="765" y="21740"/>
                    <a:pt x="828" y="21763"/>
                  </a:cubicBezTo>
                  <a:cubicBezTo>
                    <a:pt x="533" y="21913"/>
                    <a:pt x="266" y="22106"/>
                    <a:pt x="30" y="22339"/>
                  </a:cubicBezTo>
                  <a:cubicBezTo>
                    <a:pt x="0" y="22367"/>
                    <a:pt x="21" y="22412"/>
                    <a:pt x="58" y="22412"/>
                  </a:cubicBezTo>
                  <a:cubicBezTo>
                    <a:pt x="63" y="22412"/>
                    <a:pt x="68" y="22411"/>
                    <a:pt x="73" y="22410"/>
                  </a:cubicBezTo>
                  <a:cubicBezTo>
                    <a:pt x="654" y="22197"/>
                    <a:pt x="1197" y="21906"/>
                    <a:pt x="1811" y="21906"/>
                  </a:cubicBezTo>
                  <a:cubicBezTo>
                    <a:pt x="1926" y="21906"/>
                    <a:pt x="2044" y="21916"/>
                    <a:pt x="2164" y="21939"/>
                  </a:cubicBezTo>
                  <a:cubicBezTo>
                    <a:pt x="2914" y="22081"/>
                    <a:pt x="3617" y="22362"/>
                    <a:pt x="4335" y="22603"/>
                  </a:cubicBezTo>
                  <a:cubicBezTo>
                    <a:pt x="5502" y="22992"/>
                    <a:pt x="6665" y="23332"/>
                    <a:pt x="7874" y="23553"/>
                  </a:cubicBezTo>
                  <a:cubicBezTo>
                    <a:pt x="7878" y="23554"/>
                    <a:pt x="7881" y="23555"/>
                    <a:pt x="7884" y="23555"/>
                  </a:cubicBezTo>
                  <a:cubicBezTo>
                    <a:pt x="7926" y="23555"/>
                    <a:pt x="7931" y="23487"/>
                    <a:pt x="7894" y="23471"/>
                  </a:cubicBezTo>
                  <a:cubicBezTo>
                    <a:pt x="6986" y="23037"/>
                    <a:pt x="6083" y="22733"/>
                    <a:pt x="5130" y="22415"/>
                  </a:cubicBezTo>
                  <a:cubicBezTo>
                    <a:pt x="5070" y="22396"/>
                    <a:pt x="5011" y="22370"/>
                    <a:pt x="4948" y="22345"/>
                  </a:cubicBezTo>
                  <a:lnTo>
                    <a:pt x="4948" y="22345"/>
                  </a:lnTo>
                  <a:cubicBezTo>
                    <a:pt x="5090" y="22390"/>
                    <a:pt x="5232" y="22438"/>
                    <a:pt x="5363" y="22486"/>
                  </a:cubicBezTo>
                  <a:cubicBezTo>
                    <a:pt x="5366" y="22488"/>
                    <a:pt x="5370" y="22489"/>
                    <a:pt x="5373" y="22489"/>
                  </a:cubicBezTo>
                  <a:cubicBezTo>
                    <a:pt x="5393" y="22489"/>
                    <a:pt x="5405" y="22464"/>
                    <a:pt x="5388" y="22447"/>
                  </a:cubicBezTo>
                  <a:cubicBezTo>
                    <a:pt x="4506" y="21584"/>
                    <a:pt x="2522" y="21434"/>
                    <a:pt x="2806" y="19813"/>
                  </a:cubicBezTo>
                  <a:cubicBezTo>
                    <a:pt x="2902" y="19257"/>
                    <a:pt x="3073" y="18732"/>
                    <a:pt x="3248" y="18204"/>
                  </a:cubicBezTo>
                  <a:cubicBezTo>
                    <a:pt x="3603" y="17509"/>
                    <a:pt x="3808" y="16726"/>
                    <a:pt x="3978" y="15965"/>
                  </a:cubicBezTo>
                  <a:cubicBezTo>
                    <a:pt x="4134" y="15275"/>
                    <a:pt x="4239" y="14574"/>
                    <a:pt x="4412" y="13891"/>
                  </a:cubicBezTo>
                  <a:cubicBezTo>
                    <a:pt x="4622" y="13046"/>
                    <a:pt x="4812" y="12590"/>
                    <a:pt x="5715" y="12590"/>
                  </a:cubicBezTo>
                  <a:cubicBezTo>
                    <a:pt x="5729" y="12590"/>
                    <a:pt x="5743" y="12591"/>
                    <a:pt x="5757" y="12591"/>
                  </a:cubicBezTo>
                  <a:cubicBezTo>
                    <a:pt x="6099" y="12665"/>
                    <a:pt x="6483" y="12692"/>
                    <a:pt x="6865" y="12692"/>
                  </a:cubicBezTo>
                  <a:cubicBezTo>
                    <a:pt x="7615" y="12692"/>
                    <a:pt x="8361" y="12589"/>
                    <a:pt x="8777" y="12534"/>
                  </a:cubicBezTo>
                  <a:cubicBezTo>
                    <a:pt x="8799" y="12534"/>
                    <a:pt x="8799" y="12497"/>
                    <a:pt x="8777" y="12497"/>
                  </a:cubicBezTo>
                  <a:cubicBezTo>
                    <a:pt x="7846" y="12460"/>
                    <a:pt x="6872" y="12523"/>
                    <a:pt x="5981" y="12191"/>
                  </a:cubicBezTo>
                  <a:cubicBezTo>
                    <a:pt x="4142" y="11507"/>
                    <a:pt x="5859" y="9849"/>
                    <a:pt x="6572" y="8873"/>
                  </a:cubicBezTo>
                  <a:cubicBezTo>
                    <a:pt x="7551" y="7534"/>
                    <a:pt x="8456" y="6035"/>
                    <a:pt x="8904" y="4423"/>
                  </a:cubicBezTo>
                  <a:cubicBezTo>
                    <a:pt x="9123" y="3643"/>
                    <a:pt x="9270" y="2863"/>
                    <a:pt x="9415" y="2071"/>
                  </a:cubicBezTo>
                  <a:cubicBezTo>
                    <a:pt x="9540" y="1410"/>
                    <a:pt x="9795" y="714"/>
                    <a:pt x="9636" y="48"/>
                  </a:cubicBezTo>
                  <a:cubicBezTo>
                    <a:pt x="9629" y="17"/>
                    <a:pt x="9602" y="0"/>
                    <a:pt x="9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7"/>
            <p:cNvSpPr/>
            <p:nvPr/>
          </p:nvSpPr>
          <p:spPr>
            <a:xfrm>
              <a:off x="7189701" y="2350993"/>
              <a:ext cx="11976" cy="11419"/>
            </a:xfrm>
            <a:custGeom>
              <a:avLst/>
              <a:gdLst/>
              <a:ahLst/>
              <a:cxnLst/>
              <a:rect l="l" t="t" r="r" b="b"/>
              <a:pathLst>
                <a:path w="667" h="636" extrusionOk="0">
                  <a:moveTo>
                    <a:pt x="230" y="1"/>
                  </a:moveTo>
                  <a:cubicBezTo>
                    <a:pt x="215" y="1"/>
                    <a:pt x="201" y="9"/>
                    <a:pt x="194" y="21"/>
                  </a:cubicBezTo>
                  <a:cubicBezTo>
                    <a:pt x="1" y="296"/>
                    <a:pt x="370" y="583"/>
                    <a:pt x="608" y="634"/>
                  </a:cubicBezTo>
                  <a:cubicBezTo>
                    <a:pt x="611" y="635"/>
                    <a:pt x="614" y="635"/>
                    <a:pt x="617" y="635"/>
                  </a:cubicBezTo>
                  <a:cubicBezTo>
                    <a:pt x="653" y="635"/>
                    <a:pt x="667" y="589"/>
                    <a:pt x="656" y="563"/>
                  </a:cubicBezTo>
                  <a:cubicBezTo>
                    <a:pt x="588" y="359"/>
                    <a:pt x="483" y="41"/>
                    <a:pt x="236" y="1"/>
                  </a:cubicBezTo>
                  <a:cubicBezTo>
                    <a:pt x="234" y="1"/>
                    <a:pt x="232" y="1"/>
                    <a:pt x="2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7"/>
            <p:cNvSpPr/>
            <p:nvPr/>
          </p:nvSpPr>
          <p:spPr>
            <a:xfrm>
              <a:off x="7826447" y="2400493"/>
              <a:ext cx="130587" cy="127786"/>
            </a:xfrm>
            <a:custGeom>
              <a:avLst/>
              <a:gdLst/>
              <a:ahLst/>
              <a:cxnLst/>
              <a:rect l="l" t="t" r="r" b="b"/>
              <a:pathLst>
                <a:path w="7273" h="7117" extrusionOk="0">
                  <a:moveTo>
                    <a:pt x="514" y="1"/>
                  </a:moveTo>
                  <a:cubicBezTo>
                    <a:pt x="454" y="1"/>
                    <a:pt x="389" y="44"/>
                    <a:pt x="367" y="102"/>
                  </a:cubicBezTo>
                  <a:cubicBezTo>
                    <a:pt x="267" y="343"/>
                    <a:pt x="128" y="573"/>
                    <a:pt x="63" y="826"/>
                  </a:cubicBezTo>
                  <a:cubicBezTo>
                    <a:pt x="0" y="1081"/>
                    <a:pt x="9" y="1339"/>
                    <a:pt x="15" y="1595"/>
                  </a:cubicBezTo>
                  <a:cubicBezTo>
                    <a:pt x="26" y="2097"/>
                    <a:pt x="86" y="2608"/>
                    <a:pt x="233" y="3087"/>
                  </a:cubicBezTo>
                  <a:cubicBezTo>
                    <a:pt x="537" y="4069"/>
                    <a:pt x="1127" y="4890"/>
                    <a:pt x="1922" y="5534"/>
                  </a:cubicBezTo>
                  <a:cubicBezTo>
                    <a:pt x="2716" y="6178"/>
                    <a:pt x="3644" y="6799"/>
                    <a:pt x="4643" y="7046"/>
                  </a:cubicBezTo>
                  <a:cubicBezTo>
                    <a:pt x="4832" y="7094"/>
                    <a:pt x="5025" y="7116"/>
                    <a:pt x="5218" y="7116"/>
                  </a:cubicBezTo>
                  <a:cubicBezTo>
                    <a:pt x="5516" y="7116"/>
                    <a:pt x="5814" y="7064"/>
                    <a:pt x="6096" y="6973"/>
                  </a:cubicBezTo>
                  <a:cubicBezTo>
                    <a:pt x="6493" y="6845"/>
                    <a:pt x="6928" y="6720"/>
                    <a:pt x="7234" y="6422"/>
                  </a:cubicBezTo>
                  <a:cubicBezTo>
                    <a:pt x="7273" y="6386"/>
                    <a:pt x="7250" y="6305"/>
                    <a:pt x="7192" y="6305"/>
                  </a:cubicBezTo>
                  <a:cubicBezTo>
                    <a:pt x="7190" y="6305"/>
                    <a:pt x="7188" y="6305"/>
                    <a:pt x="7186" y="6306"/>
                  </a:cubicBezTo>
                  <a:lnTo>
                    <a:pt x="7189" y="6306"/>
                  </a:lnTo>
                  <a:cubicBezTo>
                    <a:pt x="6876" y="6338"/>
                    <a:pt x="6567" y="6389"/>
                    <a:pt x="6255" y="6389"/>
                  </a:cubicBezTo>
                  <a:cubicBezTo>
                    <a:pt x="6154" y="6389"/>
                    <a:pt x="6053" y="6384"/>
                    <a:pt x="5951" y="6371"/>
                  </a:cubicBezTo>
                  <a:cubicBezTo>
                    <a:pt x="5534" y="6314"/>
                    <a:pt x="5134" y="6229"/>
                    <a:pt x="4740" y="6070"/>
                  </a:cubicBezTo>
                  <a:cubicBezTo>
                    <a:pt x="3914" y="5730"/>
                    <a:pt x="3145" y="5270"/>
                    <a:pt x="2455" y="4702"/>
                  </a:cubicBezTo>
                  <a:cubicBezTo>
                    <a:pt x="1780" y="4146"/>
                    <a:pt x="1320" y="3476"/>
                    <a:pt x="1110" y="2616"/>
                  </a:cubicBezTo>
                  <a:cubicBezTo>
                    <a:pt x="1014" y="2213"/>
                    <a:pt x="997" y="1799"/>
                    <a:pt x="991" y="1382"/>
                  </a:cubicBezTo>
                  <a:cubicBezTo>
                    <a:pt x="985" y="880"/>
                    <a:pt x="823" y="516"/>
                    <a:pt x="616" y="68"/>
                  </a:cubicBezTo>
                  <a:cubicBezTo>
                    <a:pt x="594" y="20"/>
                    <a:pt x="555" y="1"/>
                    <a:pt x="5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7"/>
            <p:cNvSpPr/>
            <p:nvPr/>
          </p:nvSpPr>
          <p:spPr>
            <a:xfrm>
              <a:off x="7359674" y="2245404"/>
              <a:ext cx="236396" cy="168400"/>
            </a:xfrm>
            <a:custGeom>
              <a:avLst/>
              <a:gdLst/>
              <a:ahLst/>
              <a:cxnLst/>
              <a:rect l="l" t="t" r="r" b="b"/>
              <a:pathLst>
                <a:path w="13166" h="9379" extrusionOk="0">
                  <a:moveTo>
                    <a:pt x="940" y="0"/>
                  </a:moveTo>
                  <a:cubicBezTo>
                    <a:pt x="884" y="0"/>
                    <a:pt x="828" y="28"/>
                    <a:pt x="798" y="76"/>
                  </a:cubicBezTo>
                  <a:cubicBezTo>
                    <a:pt x="1" y="1339"/>
                    <a:pt x="200" y="2937"/>
                    <a:pt x="398" y="4356"/>
                  </a:cubicBezTo>
                  <a:cubicBezTo>
                    <a:pt x="631" y="6036"/>
                    <a:pt x="1312" y="7636"/>
                    <a:pt x="2830" y="8536"/>
                  </a:cubicBezTo>
                  <a:cubicBezTo>
                    <a:pt x="3897" y="9169"/>
                    <a:pt x="5226" y="9379"/>
                    <a:pt x="6504" y="9379"/>
                  </a:cubicBezTo>
                  <a:cubicBezTo>
                    <a:pt x="6932" y="9379"/>
                    <a:pt x="7355" y="9355"/>
                    <a:pt x="7760" y="9316"/>
                  </a:cubicBezTo>
                  <a:cubicBezTo>
                    <a:pt x="8852" y="9211"/>
                    <a:pt x="9882" y="8905"/>
                    <a:pt x="10762" y="8243"/>
                  </a:cubicBezTo>
                  <a:cubicBezTo>
                    <a:pt x="11361" y="7792"/>
                    <a:pt x="11877" y="7242"/>
                    <a:pt x="12292" y="6617"/>
                  </a:cubicBezTo>
                  <a:cubicBezTo>
                    <a:pt x="12556" y="6231"/>
                    <a:pt x="12754" y="5806"/>
                    <a:pt x="12882" y="5357"/>
                  </a:cubicBezTo>
                  <a:cubicBezTo>
                    <a:pt x="12995" y="4949"/>
                    <a:pt x="13166" y="4492"/>
                    <a:pt x="12902" y="4106"/>
                  </a:cubicBezTo>
                  <a:cubicBezTo>
                    <a:pt x="12882" y="4075"/>
                    <a:pt x="12848" y="4057"/>
                    <a:pt x="12814" y="4057"/>
                  </a:cubicBezTo>
                  <a:cubicBezTo>
                    <a:pt x="12799" y="4057"/>
                    <a:pt x="12783" y="4061"/>
                    <a:pt x="12768" y="4069"/>
                  </a:cubicBezTo>
                  <a:lnTo>
                    <a:pt x="12766" y="4069"/>
                  </a:lnTo>
                  <a:cubicBezTo>
                    <a:pt x="12442" y="4208"/>
                    <a:pt x="12297" y="4503"/>
                    <a:pt x="12133" y="4793"/>
                  </a:cubicBezTo>
                  <a:cubicBezTo>
                    <a:pt x="11945" y="5127"/>
                    <a:pt x="11716" y="5454"/>
                    <a:pt x="11500" y="5772"/>
                  </a:cubicBezTo>
                  <a:cubicBezTo>
                    <a:pt x="11171" y="6254"/>
                    <a:pt x="10773" y="6700"/>
                    <a:pt x="10308" y="7054"/>
                  </a:cubicBezTo>
                  <a:cubicBezTo>
                    <a:pt x="10024" y="7267"/>
                    <a:pt x="9718" y="7437"/>
                    <a:pt x="9403" y="7596"/>
                  </a:cubicBezTo>
                  <a:cubicBezTo>
                    <a:pt x="9355" y="7620"/>
                    <a:pt x="9331" y="7633"/>
                    <a:pt x="9319" y="7640"/>
                  </a:cubicBezTo>
                  <a:lnTo>
                    <a:pt x="9319" y="7640"/>
                  </a:lnTo>
                  <a:cubicBezTo>
                    <a:pt x="9313" y="7641"/>
                    <a:pt x="9294" y="7647"/>
                    <a:pt x="9247" y="7665"/>
                  </a:cubicBezTo>
                  <a:cubicBezTo>
                    <a:pt x="8971" y="7770"/>
                    <a:pt x="8685" y="7857"/>
                    <a:pt x="8395" y="7920"/>
                  </a:cubicBezTo>
                  <a:cubicBezTo>
                    <a:pt x="7900" y="8023"/>
                    <a:pt x="7380" y="8057"/>
                    <a:pt x="6861" y="8057"/>
                  </a:cubicBezTo>
                  <a:cubicBezTo>
                    <a:pt x="6535" y="8057"/>
                    <a:pt x="6210" y="8044"/>
                    <a:pt x="5892" y="8025"/>
                  </a:cubicBezTo>
                  <a:cubicBezTo>
                    <a:pt x="5214" y="7982"/>
                    <a:pt x="4516" y="7875"/>
                    <a:pt x="3889" y="7599"/>
                  </a:cubicBezTo>
                  <a:cubicBezTo>
                    <a:pt x="2535" y="7006"/>
                    <a:pt x="1945" y="5675"/>
                    <a:pt x="1698" y="4299"/>
                  </a:cubicBezTo>
                  <a:cubicBezTo>
                    <a:pt x="1443" y="2883"/>
                    <a:pt x="1729" y="1390"/>
                    <a:pt x="1068" y="76"/>
                  </a:cubicBezTo>
                  <a:cubicBezTo>
                    <a:pt x="1042" y="24"/>
                    <a:pt x="991" y="0"/>
                    <a:pt x="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7"/>
            <p:cNvSpPr/>
            <p:nvPr/>
          </p:nvSpPr>
          <p:spPr>
            <a:xfrm>
              <a:off x="7177905" y="2231939"/>
              <a:ext cx="204831" cy="168077"/>
            </a:xfrm>
            <a:custGeom>
              <a:avLst/>
              <a:gdLst/>
              <a:ahLst/>
              <a:cxnLst/>
              <a:rect l="l" t="t" r="r" b="b"/>
              <a:pathLst>
                <a:path w="11408" h="9361" extrusionOk="0">
                  <a:moveTo>
                    <a:pt x="10978" y="0"/>
                  </a:moveTo>
                  <a:cubicBezTo>
                    <a:pt x="10963" y="0"/>
                    <a:pt x="10948" y="6"/>
                    <a:pt x="10937" y="17"/>
                  </a:cubicBezTo>
                  <a:cubicBezTo>
                    <a:pt x="10678" y="332"/>
                    <a:pt x="10647" y="812"/>
                    <a:pt x="10596" y="1201"/>
                  </a:cubicBezTo>
                  <a:cubicBezTo>
                    <a:pt x="10519" y="1780"/>
                    <a:pt x="10434" y="2353"/>
                    <a:pt x="10332" y="2926"/>
                  </a:cubicBezTo>
                  <a:cubicBezTo>
                    <a:pt x="10187" y="3735"/>
                    <a:pt x="10170" y="4578"/>
                    <a:pt x="9977" y="5378"/>
                  </a:cubicBezTo>
                  <a:cubicBezTo>
                    <a:pt x="9500" y="7332"/>
                    <a:pt x="7394" y="7962"/>
                    <a:pt x="5470" y="7962"/>
                  </a:cubicBezTo>
                  <a:cubicBezTo>
                    <a:pt x="4821" y="7962"/>
                    <a:pt x="4192" y="7890"/>
                    <a:pt x="3655" y="7773"/>
                  </a:cubicBezTo>
                  <a:cubicBezTo>
                    <a:pt x="2979" y="7626"/>
                    <a:pt x="2386" y="7365"/>
                    <a:pt x="1887" y="6876"/>
                  </a:cubicBezTo>
                  <a:cubicBezTo>
                    <a:pt x="1645" y="6638"/>
                    <a:pt x="1458" y="6351"/>
                    <a:pt x="1217" y="6119"/>
                  </a:cubicBezTo>
                  <a:cubicBezTo>
                    <a:pt x="942" y="5852"/>
                    <a:pt x="559" y="5753"/>
                    <a:pt x="266" y="5506"/>
                  </a:cubicBezTo>
                  <a:cubicBezTo>
                    <a:pt x="236" y="5480"/>
                    <a:pt x="200" y="5468"/>
                    <a:pt x="166" y="5468"/>
                  </a:cubicBezTo>
                  <a:cubicBezTo>
                    <a:pt x="79" y="5468"/>
                    <a:pt x="1" y="5541"/>
                    <a:pt x="25" y="5645"/>
                  </a:cubicBezTo>
                  <a:cubicBezTo>
                    <a:pt x="102" y="5977"/>
                    <a:pt x="59" y="6332"/>
                    <a:pt x="156" y="6655"/>
                  </a:cubicBezTo>
                  <a:cubicBezTo>
                    <a:pt x="258" y="7001"/>
                    <a:pt x="542" y="7313"/>
                    <a:pt x="777" y="7577"/>
                  </a:cubicBezTo>
                  <a:cubicBezTo>
                    <a:pt x="1251" y="8122"/>
                    <a:pt x="1844" y="8542"/>
                    <a:pt x="2514" y="8809"/>
                  </a:cubicBezTo>
                  <a:cubicBezTo>
                    <a:pt x="3450" y="9179"/>
                    <a:pt x="4484" y="9360"/>
                    <a:pt x="5507" y="9360"/>
                  </a:cubicBezTo>
                  <a:cubicBezTo>
                    <a:pt x="6012" y="9360"/>
                    <a:pt x="6515" y="9316"/>
                    <a:pt x="7003" y="9229"/>
                  </a:cubicBezTo>
                  <a:cubicBezTo>
                    <a:pt x="8479" y="8965"/>
                    <a:pt x="9884" y="8247"/>
                    <a:pt x="10695" y="6942"/>
                  </a:cubicBezTo>
                  <a:cubicBezTo>
                    <a:pt x="11269" y="6019"/>
                    <a:pt x="11294" y="5037"/>
                    <a:pt x="11351" y="3990"/>
                  </a:cubicBezTo>
                  <a:cubicBezTo>
                    <a:pt x="11388" y="3264"/>
                    <a:pt x="11376" y="2540"/>
                    <a:pt x="11354" y="1811"/>
                  </a:cubicBezTo>
                  <a:cubicBezTo>
                    <a:pt x="11337" y="1269"/>
                    <a:pt x="11408" y="454"/>
                    <a:pt x="11019" y="17"/>
                  </a:cubicBezTo>
                  <a:cubicBezTo>
                    <a:pt x="11007" y="6"/>
                    <a:pt x="10993" y="0"/>
                    <a:pt x="10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7"/>
            <p:cNvSpPr/>
            <p:nvPr/>
          </p:nvSpPr>
          <p:spPr>
            <a:xfrm>
              <a:off x="7010518" y="2125740"/>
              <a:ext cx="151199" cy="211636"/>
            </a:xfrm>
            <a:custGeom>
              <a:avLst/>
              <a:gdLst/>
              <a:ahLst/>
              <a:cxnLst/>
              <a:rect l="l" t="t" r="r" b="b"/>
              <a:pathLst>
                <a:path w="8421" h="11787" extrusionOk="0">
                  <a:moveTo>
                    <a:pt x="103" y="1"/>
                  </a:moveTo>
                  <a:cubicBezTo>
                    <a:pt x="5" y="1"/>
                    <a:pt x="0" y="144"/>
                    <a:pt x="85" y="177"/>
                  </a:cubicBezTo>
                  <a:cubicBezTo>
                    <a:pt x="1053" y="557"/>
                    <a:pt x="2143" y="702"/>
                    <a:pt x="3170" y="858"/>
                  </a:cubicBezTo>
                  <a:cubicBezTo>
                    <a:pt x="3553" y="918"/>
                    <a:pt x="3939" y="972"/>
                    <a:pt x="4322" y="1051"/>
                  </a:cubicBezTo>
                  <a:cubicBezTo>
                    <a:pt x="4433" y="1099"/>
                    <a:pt x="4546" y="1142"/>
                    <a:pt x="4651" y="1193"/>
                  </a:cubicBezTo>
                  <a:cubicBezTo>
                    <a:pt x="4952" y="1352"/>
                    <a:pt x="5227" y="1573"/>
                    <a:pt x="5480" y="1803"/>
                  </a:cubicBezTo>
                  <a:cubicBezTo>
                    <a:pt x="6005" y="2277"/>
                    <a:pt x="6400" y="2828"/>
                    <a:pt x="6624" y="3503"/>
                  </a:cubicBezTo>
                  <a:cubicBezTo>
                    <a:pt x="6842" y="4164"/>
                    <a:pt x="6976" y="4862"/>
                    <a:pt x="7112" y="5549"/>
                  </a:cubicBezTo>
                  <a:cubicBezTo>
                    <a:pt x="7137" y="5768"/>
                    <a:pt x="7163" y="5983"/>
                    <a:pt x="7186" y="6199"/>
                  </a:cubicBezTo>
                  <a:cubicBezTo>
                    <a:pt x="7251" y="6804"/>
                    <a:pt x="7305" y="7402"/>
                    <a:pt x="7421" y="7995"/>
                  </a:cubicBezTo>
                  <a:cubicBezTo>
                    <a:pt x="7450" y="8149"/>
                    <a:pt x="7472" y="8302"/>
                    <a:pt x="7501" y="8455"/>
                  </a:cubicBezTo>
                  <a:cubicBezTo>
                    <a:pt x="7501" y="8458"/>
                    <a:pt x="7503" y="8461"/>
                    <a:pt x="7503" y="8464"/>
                  </a:cubicBezTo>
                  <a:cubicBezTo>
                    <a:pt x="7467" y="9040"/>
                    <a:pt x="7350" y="9673"/>
                    <a:pt x="6995" y="10129"/>
                  </a:cubicBezTo>
                  <a:cubicBezTo>
                    <a:pt x="6652" y="10567"/>
                    <a:pt x="6116" y="10819"/>
                    <a:pt x="5591" y="10969"/>
                  </a:cubicBezTo>
                  <a:cubicBezTo>
                    <a:pt x="5256" y="11063"/>
                    <a:pt x="4915" y="11103"/>
                    <a:pt x="4569" y="11140"/>
                  </a:cubicBezTo>
                  <a:cubicBezTo>
                    <a:pt x="4294" y="11168"/>
                    <a:pt x="3877" y="11143"/>
                    <a:pt x="3706" y="11398"/>
                  </a:cubicBezTo>
                  <a:cubicBezTo>
                    <a:pt x="3678" y="11446"/>
                    <a:pt x="3675" y="11503"/>
                    <a:pt x="3704" y="11551"/>
                  </a:cubicBezTo>
                  <a:cubicBezTo>
                    <a:pt x="3848" y="11752"/>
                    <a:pt x="4138" y="11787"/>
                    <a:pt x="4406" y="11787"/>
                  </a:cubicBezTo>
                  <a:cubicBezTo>
                    <a:pt x="4517" y="11787"/>
                    <a:pt x="4625" y="11781"/>
                    <a:pt x="4717" y="11778"/>
                  </a:cubicBezTo>
                  <a:cubicBezTo>
                    <a:pt x="5097" y="11773"/>
                    <a:pt x="5477" y="11736"/>
                    <a:pt x="5852" y="11668"/>
                  </a:cubicBezTo>
                  <a:cubicBezTo>
                    <a:pt x="6519" y="11540"/>
                    <a:pt x="7188" y="11208"/>
                    <a:pt x="7637" y="10689"/>
                  </a:cubicBezTo>
                  <a:cubicBezTo>
                    <a:pt x="7835" y="10453"/>
                    <a:pt x="7994" y="10186"/>
                    <a:pt x="8108" y="9897"/>
                  </a:cubicBezTo>
                  <a:cubicBezTo>
                    <a:pt x="8190" y="9874"/>
                    <a:pt x="8250" y="9803"/>
                    <a:pt x="8261" y="9718"/>
                  </a:cubicBezTo>
                  <a:cubicBezTo>
                    <a:pt x="8287" y="9548"/>
                    <a:pt x="8295" y="9372"/>
                    <a:pt x="8307" y="9199"/>
                  </a:cubicBezTo>
                  <a:cubicBezTo>
                    <a:pt x="8352" y="8963"/>
                    <a:pt x="8380" y="8728"/>
                    <a:pt x="8397" y="8489"/>
                  </a:cubicBezTo>
                  <a:cubicBezTo>
                    <a:pt x="8420" y="8092"/>
                    <a:pt x="8414" y="7692"/>
                    <a:pt x="8380" y="7297"/>
                  </a:cubicBezTo>
                  <a:cubicBezTo>
                    <a:pt x="8366" y="7110"/>
                    <a:pt x="8355" y="6860"/>
                    <a:pt x="8290" y="6645"/>
                  </a:cubicBezTo>
                  <a:cubicBezTo>
                    <a:pt x="8278" y="6528"/>
                    <a:pt x="8270" y="6415"/>
                    <a:pt x="8253" y="6296"/>
                  </a:cubicBezTo>
                  <a:cubicBezTo>
                    <a:pt x="8119" y="5265"/>
                    <a:pt x="8009" y="4204"/>
                    <a:pt x="7711" y="3202"/>
                  </a:cubicBezTo>
                  <a:cubicBezTo>
                    <a:pt x="7784" y="3026"/>
                    <a:pt x="7745" y="2814"/>
                    <a:pt x="7736" y="2615"/>
                  </a:cubicBezTo>
                  <a:cubicBezTo>
                    <a:pt x="7722" y="2385"/>
                    <a:pt x="7705" y="2152"/>
                    <a:pt x="7691" y="1922"/>
                  </a:cubicBezTo>
                  <a:cubicBezTo>
                    <a:pt x="7662" y="1466"/>
                    <a:pt x="7634" y="1011"/>
                    <a:pt x="7594" y="555"/>
                  </a:cubicBezTo>
                  <a:cubicBezTo>
                    <a:pt x="7577" y="367"/>
                    <a:pt x="7455" y="203"/>
                    <a:pt x="7254" y="197"/>
                  </a:cubicBezTo>
                  <a:cubicBezTo>
                    <a:pt x="7252" y="197"/>
                    <a:pt x="7250" y="197"/>
                    <a:pt x="7248" y="197"/>
                  </a:cubicBezTo>
                  <a:cubicBezTo>
                    <a:pt x="7075" y="197"/>
                    <a:pt x="6958" y="315"/>
                    <a:pt x="6916" y="467"/>
                  </a:cubicBezTo>
                  <a:cubicBezTo>
                    <a:pt x="6828" y="394"/>
                    <a:pt x="6719" y="356"/>
                    <a:pt x="6609" y="356"/>
                  </a:cubicBezTo>
                  <a:cubicBezTo>
                    <a:pt x="6564" y="356"/>
                    <a:pt x="6518" y="363"/>
                    <a:pt x="6473" y="376"/>
                  </a:cubicBezTo>
                  <a:lnTo>
                    <a:pt x="6476" y="370"/>
                  </a:lnTo>
                  <a:lnTo>
                    <a:pt x="6476" y="370"/>
                  </a:lnTo>
                  <a:cubicBezTo>
                    <a:pt x="6411" y="390"/>
                    <a:pt x="6348" y="421"/>
                    <a:pt x="6292" y="458"/>
                  </a:cubicBezTo>
                  <a:cubicBezTo>
                    <a:pt x="6258" y="458"/>
                    <a:pt x="6218" y="464"/>
                    <a:pt x="6181" y="464"/>
                  </a:cubicBezTo>
                  <a:cubicBezTo>
                    <a:pt x="6174" y="464"/>
                    <a:pt x="6167" y="464"/>
                    <a:pt x="6159" y="464"/>
                  </a:cubicBezTo>
                  <a:cubicBezTo>
                    <a:pt x="6114" y="464"/>
                    <a:pt x="6065" y="460"/>
                    <a:pt x="6018" y="460"/>
                  </a:cubicBezTo>
                  <a:cubicBezTo>
                    <a:pt x="5978" y="460"/>
                    <a:pt x="5939" y="463"/>
                    <a:pt x="5903" y="472"/>
                  </a:cubicBezTo>
                  <a:cubicBezTo>
                    <a:pt x="5880" y="472"/>
                    <a:pt x="5860" y="472"/>
                    <a:pt x="5838" y="475"/>
                  </a:cubicBezTo>
                  <a:cubicBezTo>
                    <a:pt x="5795" y="481"/>
                    <a:pt x="5755" y="492"/>
                    <a:pt x="5718" y="515"/>
                  </a:cubicBezTo>
                  <a:cubicBezTo>
                    <a:pt x="5707" y="515"/>
                    <a:pt x="5693" y="515"/>
                    <a:pt x="5682" y="518"/>
                  </a:cubicBezTo>
                  <a:cubicBezTo>
                    <a:pt x="5646" y="532"/>
                    <a:pt x="5627" y="539"/>
                    <a:pt x="5625" y="539"/>
                  </a:cubicBezTo>
                  <a:cubicBezTo>
                    <a:pt x="5623" y="539"/>
                    <a:pt x="5632" y="535"/>
                    <a:pt x="5650" y="526"/>
                  </a:cubicBezTo>
                  <a:lnTo>
                    <a:pt x="5650" y="526"/>
                  </a:lnTo>
                  <a:lnTo>
                    <a:pt x="5622" y="538"/>
                  </a:lnTo>
                  <a:cubicBezTo>
                    <a:pt x="5525" y="563"/>
                    <a:pt x="5469" y="665"/>
                    <a:pt x="5503" y="759"/>
                  </a:cubicBezTo>
                  <a:cubicBezTo>
                    <a:pt x="4921" y="586"/>
                    <a:pt x="4317" y="538"/>
                    <a:pt x="3704" y="475"/>
                  </a:cubicBezTo>
                  <a:cubicBezTo>
                    <a:pt x="3133" y="418"/>
                    <a:pt x="2563" y="384"/>
                    <a:pt x="1995" y="299"/>
                  </a:cubicBezTo>
                  <a:cubicBezTo>
                    <a:pt x="1368" y="203"/>
                    <a:pt x="744" y="66"/>
                    <a:pt x="114" y="1"/>
                  </a:cubicBezTo>
                  <a:cubicBezTo>
                    <a:pt x="110" y="1"/>
                    <a:pt x="106"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7"/>
            <p:cNvSpPr/>
            <p:nvPr/>
          </p:nvSpPr>
          <p:spPr>
            <a:xfrm>
              <a:off x="7150274" y="2302355"/>
              <a:ext cx="23808" cy="35246"/>
            </a:xfrm>
            <a:custGeom>
              <a:avLst/>
              <a:gdLst/>
              <a:ahLst/>
              <a:cxnLst/>
              <a:rect l="l" t="t" r="r" b="b"/>
              <a:pathLst>
                <a:path w="1326" h="1963" extrusionOk="0">
                  <a:moveTo>
                    <a:pt x="566" y="1"/>
                  </a:moveTo>
                  <a:cubicBezTo>
                    <a:pt x="513" y="1"/>
                    <a:pt x="463" y="27"/>
                    <a:pt x="432" y="74"/>
                  </a:cubicBezTo>
                  <a:cubicBezTo>
                    <a:pt x="409" y="102"/>
                    <a:pt x="395" y="139"/>
                    <a:pt x="392" y="179"/>
                  </a:cubicBezTo>
                  <a:cubicBezTo>
                    <a:pt x="383" y="196"/>
                    <a:pt x="375" y="213"/>
                    <a:pt x="369" y="230"/>
                  </a:cubicBezTo>
                  <a:cubicBezTo>
                    <a:pt x="367" y="249"/>
                    <a:pt x="364" y="264"/>
                    <a:pt x="363" y="276"/>
                  </a:cubicBezTo>
                  <a:lnTo>
                    <a:pt x="363" y="276"/>
                  </a:lnTo>
                  <a:cubicBezTo>
                    <a:pt x="355" y="303"/>
                    <a:pt x="352" y="333"/>
                    <a:pt x="349" y="361"/>
                  </a:cubicBezTo>
                  <a:cubicBezTo>
                    <a:pt x="347" y="378"/>
                    <a:pt x="347" y="395"/>
                    <a:pt x="347" y="412"/>
                  </a:cubicBezTo>
                  <a:cubicBezTo>
                    <a:pt x="301" y="443"/>
                    <a:pt x="261" y="483"/>
                    <a:pt x="227" y="528"/>
                  </a:cubicBezTo>
                  <a:cubicBezTo>
                    <a:pt x="191" y="590"/>
                    <a:pt x="159" y="656"/>
                    <a:pt x="139" y="724"/>
                  </a:cubicBezTo>
                  <a:cubicBezTo>
                    <a:pt x="103" y="764"/>
                    <a:pt x="77" y="806"/>
                    <a:pt x="57" y="854"/>
                  </a:cubicBezTo>
                  <a:cubicBezTo>
                    <a:pt x="17" y="959"/>
                    <a:pt x="0" y="1070"/>
                    <a:pt x="6" y="1184"/>
                  </a:cubicBezTo>
                  <a:cubicBezTo>
                    <a:pt x="6" y="1334"/>
                    <a:pt x="108" y="1467"/>
                    <a:pt x="253" y="1510"/>
                  </a:cubicBezTo>
                  <a:cubicBezTo>
                    <a:pt x="290" y="1598"/>
                    <a:pt x="330" y="1686"/>
                    <a:pt x="366" y="1774"/>
                  </a:cubicBezTo>
                  <a:cubicBezTo>
                    <a:pt x="421" y="1896"/>
                    <a:pt x="570" y="1963"/>
                    <a:pt x="699" y="1963"/>
                  </a:cubicBezTo>
                  <a:cubicBezTo>
                    <a:pt x="711" y="1963"/>
                    <a:pt x="724" y="1962"/>
                    <a:pt x="735" y="1961"/>
                  </a:cubicBezTo>
                  <a:cubicBezTo>
                    <a:pt x="869" y="1944"/>
                    <a:pt x="1022" y="1842"/>
                    <a:pt x="1050" y="1700"/>
                  </a:cubicBezTo>
                  <a:cubicBezTo>
                    <a:pt x="1056" y="1669"/>
                    <a:pt x="1065" y="1635"/>
                    <a:pt x="1076" y="1604"/>
                  </a:cubicBezTo>
                  <a:cubicBezTo>
                    <a:pt x="1215" y="1524"/>
                    <a:pt x="1320" y="1382"/>
                    <a:pt x="1306" y="1220"/>
                  </a:cubicBezTo>
                  <a:cubicBezTo>
                    <a:pt x="1303" y="1203"/>
                    <a:pt x="1303" y="1186"/>
                    <a:pt x="1306" y="1169"/>
                  </a:cubicBezTo>
                  <a:lnTo>
                    <a:pt x="1306" y="1172"/>
                  </a:lnTo>
                  <a:cubicBezTo>
                    <a:pt x="1323" y="1081"/>
                    <a:pt x="1326" y="991"/>
                    <a:pt x="1311" y="900"/>
                  </a:cubicBezTo>
                  <a:cubicBezTo>
                    <a:pt x="1303" y="806"/>
                    <a:pt x="1272" y="718"/>
                    <a:pt x="1226" y="636"/>
                  </a:cubicBezTo>
                  <a:cubicBezTo>
                    <a:pt x="1198" y="588"/>
                    <a:pt x="1175" y="537"/>
                    <a:pt x="1150" y="488"/>
                  </a:cubicBezTo>
                  <a:cubicBezTo>
                    <a:pt x="1101" y="397"/>
                    <a:pt x="1031" y="324"/>
                    <a:pt x="943" y="270"/>
                  </a:cubicBezTo>
                  <a:cubicBezTo>
                    <a:pt x="880" y="185"/>
                    <a:pt x="801" y="94"/>
                    <a:pt x="707" y="57"/>
                  </a:cubicBezTo>
                  <a:cubicBezTo>
                    <a:pt x="679" y="31"/>
                    <a:pt x="645" y="12"/>
                    <a:pt x="608" y="6"/>
                  </a:cubicBezTo>
                  <a:cubicBezTo>
                    <a:pt x="594" y="2"/>
                    <a:pt x="580" y="1"/>
                    <a:pt x="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7"/>
            <p:cNvSpPr/>
            <p:nvPr/>
          </p:nvSpPr>
          <p:spPr>
            <a:xfrm>
              <a:off x="7375222" y="2068466"/>
              <a:ext cx="74316" cy="335471"/>
            </a:xfrm>
            <a:custGeom>
              <a:avLst/>
              <a:gdLst/>
              <a:ahLst/>
              <a:cxnLst/>
              <a:rect l="l" t="t" r="r" b="b"/>
              <a:pathLst>
                <a:path w="4139" h="18684" extrusionOk="0">
                  <a:moveTo>
                    <a:pt x="1337" y="1"/>
                  </a:moveTo>
                  <a:cubicBezTo>
                    <a:pt x="1297" y="1"/>
                    <a:pt x="1259" y="22"/>
                    <a:pt x="1249" y="70"/>
                  </a:cubicBezTo>
                  <a:cubicBezTo>
                    <a:pt x="965" y="1454"/>
                    <a:pt x="755" y="2865"/>
                    <a:pt x="574" y="4267"/>
                  </a:cubicBezTo>
                  <a:cubicBezTo>
                    <a:pt x="392" y="5686"/>
                    <a:pt x="210" y="7107"/>
                    <a:pt x="108" y="8535"/>
                  </a:cubicBezTo>
                  <a:cubicBezTo>
                    <a:pt x="0" y="9971"/>
                    <a:pt x="6" y="11410"/>
                    <a:pt x="125" y="12843"/>
                  </a:cubicBezTo>
                  <a:cubicBezTo>
                    <a:pt x="230" y="14128"/>
                    <a:pt x="364" y="15493"/>
                    <a:pt x="962" y="16660"/>
                  </a:cubicBezTo>
                  <a:cubicBezTo>
                    <a:pt x="1258" y="17241"/>
                    <a:pt x="1678" y="17749"/>
                    <a:pt x="2197" y="18150"/>
                  </a:cubicBezTo>
                  <a:cubicBezTo>
                    <a:pt x="2450" y="18334"/>
                    <a:pt x="2730" y="18482"/>
                    <a:pt x="3028" y="18581"/>
                  </a:cubicBezTo>
                  <a:cubicBezTo>
                    <a:pt x="3176" y="18638"/>
                    <a:pt x="3332" y="18672"/>
                    <a:pt x="3491" y="18683"/>
                  </a:cubicBezTo>
                  <a:cubicBezTo>
                    <a:pt x="3499" y="18684"/>
                    <a:pt x="3508" y="18684"/>
                    <a:pt x="3516" y="18684"/>
                  </a:cubicBezTo>
                  <a:cubicBezTo>
                    <a:pt x="3660" y="18684"/>
                    <a:pt x="3817" y="18619"/>
                    <a:pt x="3959" y="18589"/>
                  </a:cubicBezTo>
                  <a:cubicBezTo>
                    <a:pt x="4138" y="18550"/>
                    <a:pt x="4124" y="18306"/>
                    <a:pt x="3965" y="18249"/>
                  </a:cubicBezTo>
                  <a:cubicBezTo>
                    <a:pt x="3837" y="18203"/>
                    <a:pt x="3744" y="18118"/>
                    <a:pt x="3622" y="18059"/>
                  </a:cubicBezTo>
                  <a:cubicBezTo>
                    <a:pt x="3505" y="18005"/>
                    <a:pt x="3378" y="17971"/>
                    <a:pt x="3258" y="17920"/>
                  </a:cubicBezTo>
                  <a:cubicBezTo>
                    <a:pt x="3031" y="17815"/>
                    <a:pt x="2816" y="17681"/>
                    <a:pt x="2620" y="17522"/>
                  </a:cubicBezTo>
                  <a:cubicBezTo>
                    <a:pt x="2203" y="17205"/>
                    <a:pt x="1888" y="16787"/>
                    <a:pt x="1655" y="16316"/>
                  </a:cubicBezTo>
                  <a:cubicBezTo>
                    <a:pt x="1124" y="15244"/>
                    <a:pt x="988" y="13995"/>
                    <a:pt x="883" y="12817"/>
                  </a:cubicBezTo>
                  <a:cubicBezTo>
                    <a:pt x="647" y="10130"/>
                    <a:pt x="724" y="7386"/>
                    <a:pt x="994" y="4704"/>
                  </a:cubicBezTo>
                  <a:cubicBezTo>
                    <a:pt x="1147" y="3171"/>
                    <a:pt x="1351" y="1639"/>
                    <a:pt x="1442" y="101"/>
                  </a:cubicBezTo>
                  <a:cubicBezTo>
                    <a:pt x="1445" y="38"/>
                    <a:pt x="1390"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7"/>
            <p:cNvSpPr/>
            <p:nvPr/>
          </p:nvSpPr>
          <p:spPr>
            <a:xfrm>
              <a:off x="7546900" y="2053492"/>
              <a:ext cx="348345" cy="467063"/>
            </a:xfrm>
            <a:custGeom>
              <a:avLst/>
              <a:gdLst/>
              <a:ahLst/>
              <a:cxnLst/>
              <a:rect l="l" t="t" r="r" b="b"/>
              <a:pathLst>
                <a:path w="19401" h="26013" extrusionOk="0">
                  <a:moveTo>
                    <a:pt x="15880" y="21183"/>
                  </a:moveTo>
                  <a:cubicBezTo>
                    <a:pt x="15911" y="21282"/>
                    <a:pt x="15942" y="21384"/>
                    <a:pt x="15968" y="21487"/>
                  </a:cubicBezTo>
                  <a:cubicBezTo>
                    <a:pt x="15982" y="21546"/>
                    <a:pt x="15996" y="21606"/>
                    <a:pt x="16010" y="21668"/>
                  </a:cubicBezTo>
                  <a:cubicBezTo>
                    <a:pt x="15939" y="21626"/>
                    <a:pt x="15863" y="21597"/>
                    <a:pt x="15783" y="21580"/>
                  </a:cubicBezTo>
                  <a:cubicBezTo>
                    <a:pt x="15769" y="21577"/>
                    <a:pt x="15755" y="21577"/>
                    <a:pt x="15741" y="21574"/>
                  </a:cubicBezTo>
                  <a:cubicBezTo>
                    <a:pt x="15749" y="21552"/>
                    <a:pt x="15758" y="21526"/>
                    <a:pt x="15766" y="21504"/>
                  </a:cubicBezTo>
                  <a:cubicBezTo>
                    <a:pt x="15786" y="21452"/>
                    <a:pt x="15806" y="21399"/>
                    <a:pt x="15826" y="21345"/>
                  </a:cubicBezTo>
                  <a:cubicBezTo>
                    <a:pt x="15846" y="21296"/>
                    <a:pt x="15863" y="21245"/>
                    <a:pt x="15877" y="21194"/>
                  </a:cubicBezTo>
                  <a:cubicBezTo>
                    <a:pt x="15877" y="21191"/>
                    <a:pt x="15880" y="21186"/>
                    <a:pt x="15880" y="21183"/>
                  </a:cubicBezTo>
                  <a:close/>
                  <a:moveTo>
                    <a:pt x="6088" y="0"/>
                  </a:moveTo>
                  <a:cubicBezTo>
                    <a:pt x="6061" y="0"/>
                    <a:pt x="6033" y="13"/>
                    <a:pt x="6013" y="38"/>
                  </a:cubicBezTo>
                  <a:cubicBezTo>
                    <a:pt x="5814" y="299"/>
                    <a:pt x="5720" y="628"/>
                    <a:pt x="5604" y="938"/>
                  </a:cubicBezTo>
                  <a:cubicBezTo>
                    <a:pt x="5479" y="1264"/>
                    <a:pt x="5357" y="1590"/>
                    <a:pt x="5232" y="1917"/>
                  </a:cubicBezTo>
                  <a:cubicBezTo>
                    <a:pt x="4994" y="2544"/>
                    <a:pt x="4747" y="3168"/>
                    <a:pt x="4500" y="3792"/>
                  </a:cubicBezTo>
                  <a:cubicBezTo>
                    <a:pt x="4015" y="5021"/>
                    <a:pt x="3572" y="6273"/>
                    <a:pt x="3178" y="7533"/>
                  </a:cubicBezTo>
                  <a:cubicBezTo>
                    <a:pt x="2426" y="9931"/>
                    <a:pt x="2502" y="12493"/>
                    <a:pt x="1730" y="14880"/>
                  </a:cubicBezTo>
                  <a:cubicBezTo>
                    <a:pt x="1551" y="15450"/>
                    <a:pt x="1302" y="15995"/>
                    <a:pt x="990" y="16506"/>
                  </a:cubicBezTo>
                  <a:cubicBezTo>
                    <a:pt x="825" y="16773"/>
                    <a:pt x="629" y="17017"/>
                    <a:pt x="462" y="17284"/>
                  </a:cubicBezTo>
                  <a:cubicBezTo>
                    <a:pt x="382" y="17406"/>
                    <a:pt x="291" y="17531"/>
                    <a:pt x="223" y="17661"/>
                  </a:cubicBezTo>
                  <a:cubicBezTo>
                    <a:pt x="124" y="17843"/>
                    <a:pt x="141" y="17916"/>
                    <a:pt x="79" y="18050"/>
                  </a:cubicBezTo>
                  <a:cubicBezTo>
                    <a:pt x="1" y="18220"/>
                    <a:pt x="109" y="18377"/>
                    <a:pt x="266" y="18377"/>
                  </a:cubicBezTo>
                  <a:cubicBezTo>
                    <a:pt x="299" y="18377"/>
                    <a:pt x="333" y="18371"/>
                    <a:pt x="368" y="18356"/>
                  </a:cubicBezTo>
                  <a:cubicBezTo>
                    <a:pt x="368" y="18356"/>
                    <a:pt x="499" y="18297"/>
                    <a:pt x="490" y="18294"/>
                  </a:cubicBezTo>
                  <a:cubicBezTo>
                    <a:pt x="558" y="18277"/>
                    <a:pt x="618" y="18277"/>
                    <a:pt x="689" y="18240"/>
                  </a:cubicBezTo>
                  <a:cubicBezTo>
                    <a:pt x="819" y="18178"/>
                    <a:pt x="933" y="18067"/>
                    <a:pt x="1041" y="17968"/>
                  </a:cubicBezTo>
                  <a:cubicBezTo>
                    <a:pt x="1254" y="17766"/>
                    <a:pt x="1435" y="17533"/>
                    <a:pt x="1580" y="17278"/>
                  </a:cubicBezTo>
                  <a:cubicBezTo>
                    <a:pt x="1651" y="17156"/>
                    <a:pt x="1719" y="17034"/>
                    <a:pt x="1784" y="16909"/>
                  </a:cubicBezTo>
                  <a:lnTo>
                    <a:pt x="1784" y="16909"/>
                  </a:lnTo>
                  <a:cubicBezTo>
                    <a:pt x="1781" y="17437"/>
                    <a:pt x="1818" y="17962"/>
                    <a:pt x="1892" y="18484"/>
                  </a:cubicBezTo>
                  <a:cubicBezTo>
                    <a:pt x="2034" y="19415"/>
                    <a:pt x="2275" y="20326"/>
                    <a:pt x="2610" y="21203"/>
                  </a:cubicBezTo>
                  <a:cubicBezTo>
                    <a:pt x="2942" y="22091"/>
                    <a:pt x="3342" y="22954"/>
                    <a:pt x="3893" y="23728"/>
                  </a:cubicBezTo>
                  <a:cubicBezTo>
                    <a:pt x="4176" y="24129"/>
                    <a:pt x="4486" y="24509"/>
                    <a:pt x="4863" y="24824"/>
                  </a:cubicBezTo>
                  <a:cubicBezTo>
                    <a:pt x="5224" y="25116"/>
                    <a:pt x="5621" y="25360"/>
                    <a:pt x="6047" y="25545"/>
                  </a:cubicBezTo>
                  <a:cubicBezTo>
                    <a:pt x="6744" y="25862"/>
                    <a:pt x="7500" y="26013"/>
                    <a:pt x="8261" y="26013"/>
                  </a:cubicBezTo>
                  <a:cubicBezTo>
                    <a:pt x="8495" y="26013"/>
                    <a:pt x="8728" y="25998"/>
                    <a:pt x="8961" y="25970"/>
                  </a:cubicBezTo>
                  <a:cubicBezTo>
                    <a:pt x="10800" y="25752"/>
                    <a:pt x="12676" y="25054"/>
                    <a:pt x="14143" y="23913"/>
                  </a:cubicBezTo>
                  <a:cubicBezTo>
                    <a:pt x="14532" y="23618"/>
                    <a:pt x="14895" y="23286"/>
                    <a:pt x="15227" y="22925"/>
                  </a:cubicBezTo>
                  <a:cubicBezTo>
                    <a:pt x="15309" y="22834"/>
                    <a:pt x="15488" y="22588"/>
                    <a:pt x="15568" y="22565"/>
                  </a:cubicBezTo>
                  <a:cubicBezTo>
                    <a:pt x="15572" y="22563"/>
                    <a:pt x="15577" y="22563"/>
                    <a:pt x="15584" y="22563"/>
                  </a:cubicBezTo>
                  <a:cubicBezTo>
                    <a:pt x="15662" y="22563"/>
                    <a:pt x="15866" y="22677"/>
                    <a:pt x="15948" y="22764"/>
                  </a:cubicBezTo>
                  <a:cubicBezTo>
                    <a:pt x="16101" y="22925"/>
                    <a:pt x="16186" y="23172"/>
                    <a:pt x="16300" y="23362"/>
                  </a:cubicBezTo>
                  <a:cubicBezTo>
                    <a:pt x="16419" y="23569"/>
                    <a:pt x="16552" y="23771"/>
                    <a:pt x="16691" y="23967"/>
                  </a:cubicBezTo>
                  <a:cubicBezTo>
                    <a:pt x="16830" y="24160"/>
                    <a:pt x="16987" y="24339"/>
                    <a:pt x="17157" y="24503"/>
                  </a:cubicBezTo>
                  <a:cubicBezTo>
                    <a:pt x="17233" y="24574"/>
                    <a:pt x="17319" y="24671"/>
                    <a:pt x="17409" y="24719"/>
                  </a:cubicBezTo>
                  <a:cubicBezTo>
                    <a:pt x="17512" y="24773"/>
                    <a:pt x="17645" y="24778"/>
                    <a:pt x="17756" y="24793"/>
                  </a:cubicBezTo>
                  <a:cubicBezTo>
                    <a:pt x="17761" y="24793"/>
                    <a:pt x="17766" y="24794"/>
                    <a:pt x="17771" y="24794"/>
                  </a:cubicBezTo>
                  <a:cubicBezTo>
                    <a:pt x="17858" y="24794"/>
                    <a:pt x="17909" y="24681"/>
                    <a:pt x="17866" y="24608"/>
                  </a:cubicBezTo>
                  <a:cubicBezTo>
                    <a:pt x="17824" y="24532"/>
                    <a:pt x="17787" y="24438"/>
                    <a:pt x="17736" y="24367"/>
                  </a:cubicBezTo>
                  <a:cubicBezTo>
                    <a:pt x="17676" y="24287"/>
                    <a:pt x="17588" y="24228"/>
                    <a:pt x="17517" y="24157"/>
                  </a:cubicBezTo>
                  <a:cubicBezTo>
                    <a:pt x="17367" y="24007"/>
                    <a:pt x="17228" y="23839"/>
                    <a:pt x="17109" y="23660"/>
                  </a:cubicBezTo>
                  <a:cubicBezTo>
                    <a:pt x="17006" y="23510"/>
                    <a:pt x="16910" y="23354"/>
                    <a:pt x="16819" y="23189"/>
                  </a:cubicBezTo>
                  <a:cubicBezTo>
                    <a:pt x="16830" y="23169"/>
                    <a:pt x="16833" y="23144"/>
                    <a:pt x="16828" y="23118"/>
                  </a:cubicBezTo>
                  <a:cubicBezTo>
                    <a:pt x="16765" y="22852"/>
                    <a:pt x="16663" y="22602"/>
                    <a:pt x="16618" y="22329"/>
                  </a:cubicBezTo>
                  <a:cubicBezTo>
                    <a:pt x="16567" y="22040"/>
                    <a:pt x="16538" y="21750"/>
                    <a:pt x="16532" y="21458"/>
                  </a:cubicBezTo>
                  <a:cubicBezTo>
                    <a:pt x="16532" y="21203"/>
                    <a:pt x="16632" y="20922"/>
                    <a:pt x="16663" y="20666"/>
                  </a:cubicBezTo>
                  <a:cubicBezTo>
                    <a:pt x="16703" y="20371"/>
                    <a:pt x="16740" y="20076"/>
                    <a:pt x="16754" y="19778"/>
                  </a:cubicBezTo>
                  <a:cubicBezTo>
                    <a:pt x="16811" y="18572"/>
                    <a:pt x="16967" y="17374"/>
                    <a:pt x="17171" y="16185"/>
                  </a:cubicBezTo>
                  <a:cubicBezTo>
                    <a:pt x="17588" y="13779"/>
                    <a:pt x="18170" y="11404"/>
                    <a:pt x="18675" y="9011"/>
                  </a:cubicBezTo>
                  <a:cubicBezTo>
                    <a:pt x="18959" y="7658"/>
                    <a:pt x="19271" y="6312"/>
                    <a:pt x="19393" y="4933"/>
                  </a:cubicBezTo>
                  <a:cubicBezTo>
                    <a:pt x="19401" y="4844"/>
                    <a:pt x="19336" y="4799"/>
                    <a:pt x="19266" y="4799"/>
                  </a:cubicBezTo>
                  <a:cubicBezTo>
                    <a:pt x="19210" y="4799"/>
                    <a:pt x="19151" y="4829"/>
                    <a:pt x="19126" y="4891"/>
                  </a:cubicBezTo>
                  <a:cubicBezTo>
                    <a:pt x="18669" y="6071"/>
                    <a:pt x="18315" y="7280"/>
                    <a:pt x="17932" y="8486"/>
                  </a:cubicBezTo>
                  <a:cubicBezTo>
                    <a:pt x="17546" y="9692"/>
                    <a:pt x="17177" y="10898"/>
                    <a:pt x="16859" y="12122"/>
                  </a:cubicBezTo>
                  <a:cubicBezTo>
                    <a:pt x="16226" y="14554"/>
                    <a:pt x="15795" y="17034"/>
                    <a:pt x="15692" y="19548"/>
                  </a:cubicBezTo>
                  <a:cubicBezTo>
                    <a:pt x="15687" y="19673"/>
                    <a:pt x="15690" y="19795"/>
                    <a:pt x="15692" y="19917"/>
                  </a:cubicBezTo>
                  <a:cubicBezTo>
                    <a:pt x="15675" y="19980"/>
                    <a:pt x="15656" y="20042"/>
                    <a:pt x="15641" y="20102"/>
                  </a:cubicBezTo>
                  <a:cubicBezTo>
                    <a:pt x="15624" y="20181"/>
                    <a:pt x="15607" y="20258"/>
                    <a:pt x="15593" y="20334"/>
                  </a:cubicBezTo>
                  <a:cubicBezTo>
                    <a:pt x="15587" y="20394"/>
                    <a:pt x="15585" y="20451"/>
                    <a:pt x="15585" y="20507"/>
                  </a:cubicBezTo>
                  <a:cubicBezTo>
                    <a:pt x="15582" y="20544"/>
                    <a:pt x="15573" y="20578"/>
                    <a:pt x="15568" y="20615"/>
                  </a:cubicBezTo>
                  <a:cubicBezTo>
                    <a:pt x="15568" y="20632"/>
                    <a:pt x="15568" y="20649"/>
                    <a:pt x="15565" y="20666"/>
                  </a:cubicBezTo>
                  <a:cubicBezTo>
                    <a:pt x="15494" y="20681"/>
                    <a:pt x="15434" y="20726"/>
                    <a:pt x="15400" y="20791"/>
                  </a:cubicBezTo>
                  <a:cubicBezTo>
                    <a:pt x="15375" y="20839"/>
                    <a:pt x="15346" y="20888"/>
                    <a:pt x="15315" y="20933"/>
                  </a:cubicBezTo>
                  <a:cubicBezTo>
                    <a:pt x="15284" y="20981"/>
                    <a:pt x="15258" y="21030"/>
                    <a:pt x="15236" y="21084"/>
                  </a:cubicBezTo>
                  <a:lnTo>
                    <a:pt x="15165" y="21225"/>
                  </a:lnTo>
                  <a:cubicBezTo>
                    <a:pt x="15139" y="21271"/>
                    <a:pt x="15116" y="21316"/>
                    <a:pt x="15097" y="21367"/>
                  </a:cubicBezTo>
                  <a:cubicBezTo>
                    <a:pt x="15094" y="21384"/>
                    <a:pt x="15091" y="21407"/>
                    <a:pt x="15091" y="21427"/>
                  </a:cubicBezTo>
                  <a:cubicBezTo>
                    <a:pt x="15068" y="21495"/>
                    <a:pt x="15057" y="21569"/>
                    <a:pt x="15060" y="21643"/>
                  </a:cubicBezTo>
                  <a:cubicBezTo>
                    <a:pt x="15062" y="21668"/>
                    <a:pt x="15068" y="21691"/>
                    <a:pt x="15074" y="21714"/>
                  </a:cubicBezTo>
                  <a:cubicBezTo>
                    <a:pt x="14884" y="21833"/>
                    <a:pt x="14719" y="22003"/>
                    <a:pt x="14566" y="22182"/>
                  </a:cubicBezTo>
                  <a:cubicBezTo>
                    <a:pt x="13465" y="23464"/>
                    <a:pt x="11867" y="24290"/>
                    <a:pt x="10249" y="24716"/>
                  </a:cubicBezTo>
                  <a:cubicBezTo>
                    <a:pt x="9595" y="24889"/>
                    <a:pt x="8909" y="25041"/>
                    <a:pt x="8225" y="25041"/>
                  </a:cubicBezTo>
                  <a:cubicBezTo>
                    <a:pt x="7966" y="25041"/>
                    <a:pt x="7708" y="25019"/>
                    <a:pt x="7451" y="24969"/>
                  </a:cubicBezTo>
                  <a:cubicBezTo>
                    <a:pt x="6643" y="24807"/>
                    <a:pt x="5891" y="24461"/>
                    <a:pt x="5289" y="23884"/>
                  </a:cubicBezTo>
                  <a:cubicBezTo>
                    <a:pt x="4636" y="23263"/>
                    <a:pt x="4213" y="22406"/>
                    <a:pt x="3833" y="21597"/>
                  </a:cubicBezTo>
                  <a:cubicBezTo>
                    <a:pt x="3456" y="20791"/>
                    <a:pt x="3189" y="19954"/>
                    <a:pt x="2982" y="19091"/>
                  </a:cubicBezTo>
                  <a:cubicBezTo>
                    <a:pt x="2655" y="17738"/>
                    <a:pt x="2491" y="16347"/>
                    <a:pt x="2539" y="14959"/>
                  </a:cubicBezTo>
                  <a:cubicBezTo>
                    <a:pt x="2792" y="14077"/>
                    <a:pt x="2948" y="13166"/>
                    <a:pt x="3073" y="12255"/>
                  </a:cubicBezTo>
                  <a:cubicBezTo>
                    <a:pt x="3254" y="10964"/>
                    <a:pt x="3376" y="9661"/>
                    <a:pt x="3683" y="8393"/>
                  </a:cubicBezTo>
                  <a:cubicBezTo>
                    <a:pt x="4006" y="7053"/>
                    <a:pt x="4560" y="5790"/>
                    <a:pt x="4931" y="4468"/>
                  </a:cubicBezTo>
                  <a:cubicBezTo>
                    <a:pt x="5139" y="3741"/>
                    <a:pt x="5340" y="3012"/>
                    <a:pt x="5561" y="2291"/>
                  </a:cubicBezTo>
                  <a:cubicBezTo>
                    <a:pt x="5672" y="1928"/>
                    <a:pt x="5783" y="1568"/>
                    <a:pt x="5893" y="1207"/>
                  </a:cubicBezTo>
                  <a:cubicBezTo>
                    <a:pt x="6004" y="841"/>
                    <a:pt x="6166" y="464"/>
                    <a:pt x="6169" y="83"/>
                  </a:cubicBezTo>
                  <a:cubicBezTo>
                    <a:pt x="6169" y="30"/>
                    <a:pt x="6130" y="0"/>
                    <a:pt x="6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7"/>
            <p:cNvSpPr/>
            <p:nvPr/>
          </p:nvSpPr>
          <p:spPr>
            <a:xfrm>
              <a:off x="7974500" y="4035051"/>
              <a:ext cx="36777" cy="514700"/>
            </a:xfrm>
            <a:custGeom>
              <a:avLst/>
              <a:gdLst/>
              <a:ahLst/>
              <a:cxnLst/>
              <a:rect l="l" t="t" r="r" b="b"/>
              <a:pathLst>
                <a:path w="2048" h="31669" extrusionOk="0">
                  <a:moveTo>
                    <a:pt x="1404" y="0"/>
                  </a:moveTo>
                  <a:cubicBezTo>
                    <a:pt x="1080" y="0"/>
                    <a:pt x="751" y="209"/>
                    <a:pt x="741" y="626"/>
                  </a:cubicBezTo>
                  <a:lnTo>
                    <a:pt x="744" y="623"/>
                  </a:lnTo>
                  <a:lnTo>
                    <a:pt x="744" y="623"/>
                  </a:lnTo>
                  <a:cubicBezTo>
                    <a:pt x="553" y="8498"/>
                    <a:pt x="389" y="16373"/>
                    <a:pt x="199" y="24248"/>
                  </a:cubicBezTo>
                  <a:cubicBezTo>
                    <a:pt x="145" y="26505"/>
                    <a:pt x="102" y="28761"/>
                    <a:pt x="17" y="31014"/>
                  </a:cubicBezTo>
                  <a:cubicBezTo>
                    <a:pt x="0" y="31450"/>
                    <a:pt x="338" y="31668"/>
                    <a:pt x="680" y="31668"/>
                  </a:cubicBezTo>
                  <a:cubicBezTo>
                    <a:pt x="1022" y="31668"/>
                    <a:pt x="1368" y="31451"/>
                    <a:pt x="1371" y="31014"/>
                  </a:cubicBezTo>
                  <a:cubicBezTo>
                    <a:pt x="1433" y="23139"/>
                    <a:pt x="1700" y="15261"/>
                    <a:pt x="1882" y="7389"/>
                  </a:cubicBezTo>
                  <a:cubicBezTo>
                    <a:pt x="1933" y="5133"/>
                    <a:pt x="1984" y="2879"/>
                    <a:pt x="2038" y="626"/>
                  </a:cubicBezTo>
                  <a:cubicBezTo>
                    <a:pt x="2048" y="209"/>
                    <a:pt x="1728" y="0"/>
                    <a:pt x="1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7"/>
            <p:cNvSpPr/>
            <p:nvPr/>
          </p:nvSpPr>
          <p:spPr>
            <a:xfrm>
              <a:off x="7998681" y="3373627"/>
              <a:ext cx="36987" cy="358077"/>
            </a:xfrm>
            <a:custGeom>
              <a:avLst/>
              <a:gdLst/>
              <a:ahLst/>
              <a:cxnLst/>
              <a:rect l="l" t="t" r="r" b="b"/>
              <a:pathLst>
                <a:path w="2060" h="19943" extrusionOk="0">
                  <a:moveTo>
                    <a:pt x="1538" y="1"/>
                  </a:moveTo>
                  <a:cubicBezTo>
                    <a:pt x="1382" y="1"/>
                    <a:pt x="1233" y="88"/>
                    <a:pt x="1188" y="289"/>
                  </a:cubicBezTo>
                  <a:cubicBezTo>
                    <a:pt x="522" y="3365"/>
                    <a:pt x="536" y="6617"/>
                    <a:pt x="400" y="9750"/>
                  </a:cubicBezTo>
                  <a:cubicBezTo>
                    <a:pt x="263" y="12940"/>
                    <a:pt x="153" y="16129"/>
                    <a:pt x="19" y="19316"/>
                  </a:cubicBezTo>
                  <a:cubicBezTo>
                    <a:pt x="1" y="19734"/>
                    <a:pt x="316" y="19942"/>
                    <a:pt x="640" y="19942"/>
                  </a:cubicBezTo>
                  <a:cubicBezTo>
                    <a:pt x="964" y="19942"/>
                    <a:pt x="1296" y="19734"/>
                    <a:pt x="1313" y="19316"/>
                  </a:cubicBezTo>
                  <a:cubicBezTo>
                    <a:pt x="1447" y="16164"/>
                    <a:pt x="1540" y="13005"/>
                    <a:pt x="1668" y="9852"/>
                  </a:cubicBezTo>
                  <a:cubicBezTo>
                    <a:pt x="1730" y="8260"/>
                    <a:pt x="1813" y="6668"/>
                    <a:pt x="1884" y="5076"/>
                  </a:cubicBezTo>
                  <a:cubicBezTo>
                    <a:pt x="1955" y="3515"/>
                    <a:pt x="2060" y="1957"/>
                    <a:pt x="1975" y="394"/>
                  </a:cubicBezTo>
                  <a:cubicBezTo>
                    <a:pt x="1962" y="151"/>
                    <a:pt x="1744" y="1"/>
                    <a:pt x="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7"/>
            <p:cNvSpPr/>
            <p:nvPr/>
          </p:nvSpPr>
          <p:spPr>
            <a:xfrm>
              <a:off x="8020424" y="3354434"/>
              <a:ext cx="16824" cy="16842"/>
            </a:xfrm>
            <a:custGeom>
              <a:avLst/>
              <a:gdLst/>
              <a:ahLst/>
              <a:cxnLst/>
              <a:rect l="l" t="t" r="r" b="b"/>
              <a:pathLst>
                <a:path w="937" h="938" extrusionOk="0">
                  <a:moveTo>
                    <a:pt x="453" y="1"/>
                  </a:moveTo>
                  <a:cubicBezTo>
                    <a:pt x="396" y="1"/>
                    <a:pt x="339" y="15"/>
                    <a:pt x="287" y="41"/>
                  </a:cubicBezTo>
                  <a:cubicBezTo>
                    <a:pt x="230" y="61"/>
                    <a:pt x="179" y="92"/>
                    <a:pt x="136" y="137"/>
                  </a:cubicBezTo>
                  <a:cubicBezTo>
                    <a:pt x="54" y="228"/>
                    <a:pt x="3" y="347"/>
                    <a:pt x="0" y="469"/>
                  </a:cubicBezTo>
                  <a:lnTo>
                    <a:pt x="17" y="594"/>
                  </a:lnTo>
                  <a:cubicBezTo>
                    <a:pt x="37" y="674"/>
                    <a:pt x="80" y="745"/>
                    <a:pt x="136" y="801"/>
                  </a:cubicBezTo>
                  <a:lnTo>
                    <a:pt x="233" y="875"/>
                  </a:lnTo>
                  <a:cubicBezTo>
                    <a:pt x="304" y="918"/>
                    <a:pt x="386" y="938"/>
                    <a:pt x="468" y="938"/>
                  </a:cubicBezTo>
                  <a:cubicBezTo>
                    <a:pt x="474" y="938"/>
                    <a:pt x="479" y="938"/>
                    <a:pt x="484" y="938"/>
                  </a:cubicBezTo>
                  <a:cubicBezTo>
                    <a:pt x="541" y="938"/>
                    <a:pt x="598" y="924"/>
                    <a:pt x="650" y="898"/>
                  </a:cubicBezTo>
                  <a:cubicBezTo>
                    <a:pt x="707" y="881"/>
                    <a:pt x="758" y="847"/>
                    <a:pt x="800" y="801"/>
                  </a:cubicBezTo>
                  <a:cubicBezTo>
                    <a:pt x="883" y="711"/>
                    <a:pt x="931" y="594"/>
                    <a:pt x="937" y="469"/>
                  </a:cubicBezTo>
                  <a:lnTo>
                    <a:pt x="920" y="344"/>
                  </a:lnTo>
                  <a:cubicBezTo>
                    <a:pt x="900" y="268"/>
                    <a:pt x="857" y="194"/>
                    <a:pt x="800" y="137"/>
                  </a:cubicBezTo>
                  <a:lnTo>
                    <a:pt x="704" y="63"/>
                  </a:lnTo>
                  <a:cubicBezTo>
                    <a:pt x="633" y="24"/>
                    <a:pt x="551" y="1"/>
                    <a:pt x="468" y="1"/>
                  </a:cubicBezTo>
                  <a:cubicBezTo>
                    <a:pt x="463" y="1"/>
                    <a:pt x="458"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7"/>
            <p:cNvSpPr/>
            <p:nvPr/>
          </p:nvSpPr>
          <p:spPr>
            <a:xfrm>
              <a:off x="7165158" y="2224937"/>
              <a:ext cx="176659" cy="161056"/>
            </a:xfrm>
            <a:custGeom>
              <a:avLst/>
              <a:gdLst/>
              <a:ahLst/>
              <a:cxnLst/>
              <a:rect l="l" t="t" r="r" b="b"/>
              <a:pathLst>
                <a:path w="9839" h="8970" extrusionOk="0">
                  <a:moveTo>
                    <a:pt x="1655" y="1"/>
                  </a:moveTo>
                  <a:cubicBezTo>
                    <a:pt x="1362" y="1"/>
                    <a:pt x="1064" y="20"/>
                    <a:pt x="803" y="152"/>
                  </a:cubicBezTo>
                  <a:cubicBezTo>
                    <a:pt x="392" y="356"/>
                    <a:pt x="193" y="736"/>
                    <a:pt x="131" y="1176"/>
                  </a:cubicBezTo>
                  <a:cubicBezTo>
                    <a:pt x="6" y="2002"/>
                    <a:pt x="0" y="2839"/>
                    <a:pt x="119" y="3665"/>
                  </a:cubicBezTo>
                  <a:cubicBezTo>
                    <a:pt x="372" y="5467"/>
                    <a:pt x="1155" y="7178"/>
                    <a:pt x="2497" y="8421"/>
                  </a:cubicBezTo>
                  <a:cubicBezTo>
                    <a:pt x="2543" y="8463"/>
                    <a:pt x="2596" y="8481"/>
                    <a:pt x="2649" y="8481"/>
                  </a:cubicBezTo>
                  <a:cubicBezTo>
                    <a:pt x="2807" y="8481"/>
                    <a:pt x="2958" y="8317"/>
                    <a:pt x="2849" y="8149"/>
                  </a:cubicBezTo>
                  <a:lnTo>
                    <a:pt x="2849" y="8146"/>
                  </a:lnTo>
                  <a:cubicBezTo>
                    <a:pt x="2140" y="7039"/>
                    <a:pt x="1606" y="5805"/>
                    <a:pt x="1365" y="4508"/>
                  </a:cubicBezTo>
                  <a:cubicBezTo>
                    <a:pt x="1249" y="3867"/>
                    <a:pt x="1220" y="3211"/>
                    <a:pt x="1252" y="2561"/>
                  </a:cubicBezTo>
                  <a:cubicBezTo>
                    <a:pt x="1266" y="2255"/>
                    <a:pt x="1300" y="1951"/>
                    <a:pt x="1351" y="1650"/>
                  </a:cubicBezTo>
                  <a:cubicBezTo>
                    <a:pt x="1368" y="1565"/>
                    <a:pt x="1374" y="1307"/>
                    <a:pt x="1436" y="1261"/>
                  </a:cubicBezTo>
                  <a:lnTo>
                    <a:pt x="1436" y="1261"/>
                  </a:lnTo>
                  <a:cubicBezTo>
                    <a:pt x="1389" y="1299"/>
                    <a:pt x="1489" y="1307"/>
                    <a:pt x="1592" y="1307"/>
                  </a:cubicBezTo>
                  <a:cubicBezTo>
                    <a:pt x="1669" y="1307"/>
                    <a:pt x="1748" y="1302"/>
                    <a:pt x="1768" y="1301"/>
                  </a:cubicBezTo>
                  <a:cubicBezTo>
                    <a:pt x="3414" y="1284"/>
                    <a:pt x="5041" y="1077"/>
                    <a:pt x="6687" y="1077"/>
                  </a:cubicBezTo>
                  <a:cubicBezTo>
                    <a:pt x="6698" y="1077"/>
                    <a:pt x="6709" y="1077"/>
                    <a:pt x="6720" y="1077"/>
                  </a:cubicBezTo>
                  <a:cubicBezTo>
                    <a:pt x="6750" y="1077"/>
                    <a:pt x="6780" y="1077"/>
                    <a:pt x="6810" y="1077"/>
                  </a:cubicBezTo>
                  <a:cubicBezTo>
                    <a:pt x="7108" y="1077"/>
                    <a:pt x="7408" y="1086"/>
                    <a:pt x="7648" y="1290"/>
                  </a:cubicBezTo>
                  <a:cubicBezTo>
                    <a:pt x="7867" y="1471"/>
                    <a:pt x="7997" y="1761"/>
                    <a:pt x="8088" y="2025"/>
                  </a:cubicBezTo>
                  <a:cubicBezTo>
                    <a:pt x="8312" y="2686"/>
                    <a:pt x="8420" y="3396"/>
                    <a:pt x="8542" y="4082"/>
                  </a:cubicBezTo>
                  <a:cubicBezTo>
                    <a:pt x="8695" y="4922"/>
                    <a:pt x="8837" y="5771"/>
                    <a:pt x="8914" y="6622"/>
                  </a:cubicBezTo>
                  <a:cubicBezTo>
                    <a:pt x="8948" y="6988"/>
                    <a:pt x="8973" y="7374"/>
                    <a:pt x="8891" y="7735"/>
                  </a:cubicBezTo>
                  <a:cubicBezTo>
                    <a:pt x="8809" y="8089"/>
                    <a:pt x="8559" y="8282"/>
                    <a:pt x="8587" y="8668"/>
                  </a:cubicBezTo>
                  <a:cubicBezTo>
                    <a:pt x="8598" y="8820"/>
                    <a:pt x="8709" y="8969"/>
                    <a:pt x="8874" y="8969"/>
                  </a:cubicBezTo>
                  <a:cubicBezTo>
                    <a:pt x="8879" y="8969"/>
                    <a:pt x="8884" y="8969"/>
                    <a:pt x="8888" y="8969"/>
                  </a:cubicBezTo>
                  <a:cubicBezTo>
                    <a:pt x="9674" y="8935"/>
                    <a:pt x="9791" y="7905"/>
                    <a:pt x="9810" y="7278"/>
                  </a:cubicBezTo>
                  <a:cubicBezTo>
                    <a:pt x="9839" y="6404"/>
                    <a:pt x="9660" y="5504"/>
                    <a:pt x="9524" y="4647"/>
                  </a:cubicBezTo>
                  <a:cubicBezTo>
                    <a:pt x="9382" y="3750"/>
                    <a:pt x="9249" y="2831"/>
                    <a:pt x="8993" y="1960"/>
                  </a:cubicBezTo>
                  <a:cubicBezTo>
                    <a:pt x="8800" y="1307"/>
                    <a:pt x="8460" y="643"/>
                    <a:pt x="7810" y="356"/>
                  </a:cubicBezTo>
                  <a:cubicBezTo>
                    <a:pt x="7433" y="189"/>
                    <a:pt x="7009" y="149"/>
                    <a:pt x="6576" y="149"/>
                  </a:cubicBezTo>
                  <a:cubicBezTo>
                    <a:pt x="6171" y="149"/>
                    <a:pt x="5757" y="184"/>
                    <a:pt x="5367" y="184"/>
                  </a:cubicBezTo>
                  <a:cubicBezTo>
                    <a:pt x="5246" y="184"/>
                    <a:pt x="5127" y="181"/>
                    <a:pt x="5012" y="172"/>
                  </a:cubicBezTo>
                  <a:cubicBezTo>
                    <a:pt x="4010" y="95"/>
                    <a:pt x="3031" y="4"/>
                    <a:pt x="2023" y="4"/>
                  </a:cubicBezTo>
                  <a:cubicBezTo>
                    <a:pt x="1903" y="4"/>
                    <a:pt x="1780"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7"/>
            <p:cNvSpPr/>
            <p:nvPr/>
          </p:nvSpPr>
          <p:spPr>
            <a:xfrm>
              <a:off x="7386030" y="2246446"/>
              <a:ext cx="174936" cy="152205"/>
            </a:xfrm>
            <a:custGeom>
              <a:avLst/>
              <a:gdLst/>
              <a:ahLst/>
              <a:cxnLst/>
              <a:rect l="l" t="t" r="r" b="b"/>
              <a:pathLst>
                <a:path w="9743" h="8477" extrusionOk="0">
                  <a:moveTo>
                    <a:pt x="2258" y="0"/>
                  </a:moveTo>
                  <a:cubicBezTo>
                    <a:pt x="1691" y="0"/>
                    <a:pt x="1160" y="154"/>
                    <a:pt x="755" y="628"/>
                  </a:cubicBezTo>
                  <a:cubicBezTo>
                    <a:pt x="287" y="1179"/>
                    <a:pt x="159" y="1900"/>
                    <a:pt x="88" y="2598"/>
                  </a:cubicBezTo>
                  <a:cubicBezTo>
                    <a:pt x="0" y="3455"/>
                    <a:pt x="28" y="4320"/>
                    <a:pt x="168" y="5169"/>
                  </a:cubicBezTo>
                  <a:cubicBezTo>
                    <a:pt x="233" y="5606"/>
                    <a:pt x="335" y="6037"/>
                    <a:pt x="468" y="6457"/>
                  </a:cubicBezTo>
                  <a:cubicBezTo>
                    <a:pt x="605" y="6866"/>
                    <a:pt x="817" y="7232"/>
                    <a:pt x="1002" y="7615"/>
                  </a:cubicBezTo>
                  <a:cubicBezTo>
                    <a:pt x="1053" y="7722"/>
                    <a:pt x="1144" y="7767"/>
                    <a:pt x="1237" y="7767"/>
                  </a:cubicBezTo>
                  <a:cubicBezTo>
                    <a:pt x="1419" y="7767"/>
                    <a:pt x="1613" y="7598"/>
                    <a:pt x="1555" y="7382"/>
                  </a:cubicBezTo>
                  <a:lnTo>
                    <a:pt x="1555" y="7382"/>
                  </a:lnTo>
                  <a:lnTo>
                    <a:pt x="1555" y="7385"/>
                  </a:lnTo>
                  <a:cubicBezTo>
                    <a:pt x="1354" y="6636"/>
                    <a:pt x="1249" y="5804"/>
                    <a:pt x="1189" y="5033"/>
                  </a:cubicBezTo>
                  <a:cubicBezTo>
                    <a:pt x="1127" y="4272"/>
                    <a:pt x="1141" y="3509"/>
                    <a:pt x="1232" y="2751"/>
                  </a:cubicBezTo>
                  <a:cubicBezTo>
                    <a:pt x="1288" y="2294"/>
                    <a:pt x="1374" y="1582"/>
                    <a:pt x="1785" y="1287"/>
                  </a:cubicBezTo>
                  <a:cubicBezTo>
                    <a:pt x="1918" y="1189"/>
                    <a:pt x="2081" y="1161"/>
                    <a:pt x="2248" y="1161"/>
                  </a:cubicBezTo>
                  <a:cubicBezTo>
                    <a:pt x="2398" y="1161"/>
                    <a:pt x="2550" y="1184"/>
                    <a:pt x="2688" y="1201"/>
                  </a:cubicBezTo>
                  <a:cubicBezTo>
                    <a:pt x="3119" y="1258"/>
                    <a:pt x="3550" y="1329"/>
                    <a:pt x="3979" y="1394"/>
                  </a:cubicBezTo>
                  <a:cubicBezTo>
                    <a:pt x="4765" y="1516"/>
                    <a:pt x="5540" y="1604"/>
                    <a:pt x="6334" y="1627"/>
                  </a:cubicBezTo>
                  <a:cubicBezTo>
                    <a:pt x="6360" y="1627"/>
                    <a:pt x="6385" y="1627"/>
                    <a:pt x="6411" y="1627"/>
                  </a:cubicBezTo>
                  <a:cubicBezTo>
                    <a:pt x="6743" y="1627"/>
                    <a:pt x="7075" y="1610"/>
                    <a:pt x="7407" y="1576"/>
                  </a:cubicBezTo>
                  <a:cubicBezTo>
                    <a:pt x="7526" y="1566"/>
                    <a:pt x="7672" y="1546"/>
                    <a:pt x="7815" y="1546"/>
                  </a:cubicBezTo>
                  <a:cubicBezTo>
                    <a:pt x="7984" y="1546"/>
                    <a:pt x="8150" y="1574"/>
                    <a:pt x="8267" y="1678"/>
                  </a:cubicBezTo>
                  <a:cubicBezTo>
                    <a:pt x="8494" y="1874"/>
                    <a:pt x="8536" y="2365"/>
                    <a:pt x="8590" y="2640"/>
                  </a:cubicBezTo>
                  <a:cubicBezTo>
                    <a:pt x="8667" y="3029"/>
                    <a:pt x="8718" y="3421"/>
                    <a:pt x="8741" y="3815"/>
                  </a:cubicBezTo>
                  <a:cubicBezTo>
                    <a:pt x="8792" y="4570"/>
                    <a:pt x="8749" y="5328"/>
                    <a:pt x="8616" y="6074"/>
                  </a:cubicBezTo>
                  <a:cubicBezTo>
                    <a:pt x="8548" y="6454"/>
                    <a:pt x="8457" y="6829"/>
                    <a:pt x="8343" y="7198"/>
                  </a:cubicBezTo>
                  <a:cubicBezTo>
                    <a:pt x="8250" y="7502"/>
                    <a:pt x="8020" y="7902"/>
                    <a:pt x="8136" y="8225"/>
                  </a:cubicBezTo>
                  <a:cubicBezTo>
                    <a:pt x="8192" y="8375"/>
                    <a:pt x="8309" y="8477"/>
                    <a:pt x="8464" y="8477"/>
                  </a:cubicBezTo>
                  <a:cubicBezTo>
                    <a:pt x="8483" y="8477"/>
                    <a:pt x="8502" y="8475"/>
                    <a:pt x="8522" y="8472"/>
                  </a:cubicBezTo>
                  <a:cubicBezTo>
                    <a:pt x="8851" y="8424"/>
                    <a:pt x="8976" y="8041"/>
                    <a:pt x="9076" y="7771"/>
                  </a:cubicBezTo>
                  <a:cubicBezTo>
                    <a:pt x="9601" y="6378"/>
                    <a:pt x="9742" y="4780"/>
                    <a:pt x="9575" y="3307"/>
                  </a:cubicBezTo>
                  <a:cubicBezTo>
                    <a:pt x="9504" y="2657"/>
                    <a:pt x="9439" y="1849"/>
                    <a:pt x="9084" y="1278"/>
                  </a:cubicBezTo>
                  <a:cubicBezTo>
                    <a:pt x="8778" y="789"/>
                    <a:pt x="8248" y="643"/>
                    <a:pt x="7707" y="643"/>
                  </a:cubicBezTo>
                  <a:cubicBezTo>
                    <a:pt x="7646" y="643"/>
                    <a:pt x="7585" y="645"/>
                    <a:pt x="7523" y="648"/>
                  </a:cubicBezTo>
                  <a:cubicBezTo>
                    <a:pt x="7284" y="662"/>
                    <a:pt x="7051" y="670"/>
                    <a:pt x="6822" y="670"/>
                  </a:cubicBezTo>
                  <a:cubicBezTo>
                    <a:pt x="6273" y="670"/>
                    <a:pt x="5742" y="626"/>
                    <a:pt x="5176" y="518"/>
                  </a:cubicBezTo>
                  <a:cubicBezTo>
                    <a:pt x="4396" y="373"/>
                    <a:pt x="3630" y="163"/>
                    <a:pt x="2844" y="46"/>
                  </a:cubicBezTo>
                  <a:cubicBezTo>
                    <a:pt x="2647" y="18"/>
                    <a:pt x="2450" y="0"/>
                    <a:pt x="2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7"/>
            <p:cNvSpPr/>
            <p:nvPr/>
          </p:nvSpPr>
          <p:spPr>
            <a:xfrm>
              <a:off x="7609488" y="2436293"/>
              <a:ext cx="988" cy="790"/>
            </a:xfrm>
            <a:custGeom>
              <a:avLst/>
              <a:gdLst/>
              <a:ahLst/>
              <a:cxnLst/>
              <a:rect l="l" t="t" r="r" b="b"/>
              <a:pathLst>
                <a:path w="55" h="44" extrusionOk="0">
                  <a:moveTo>
                    <a:pt x="26" y="1"/>
                  </a:moveTo>
                  <a:cubicBezTo>
                    <a:pt x="1" y="1"/>
                    <a:pt x="1" y="43"/>
                    <a:pt x="26" y="43"/>
                  </a:cubicBezTo>
                  <a:cubicBezTo>
                    <a:pt x="55" y="43"/>
                    <a:pt x="55" y="1"/>
                    <a:pt x="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7"/>
            <p:cNvSpPr/>
            <p:nvPr/>
          </p:nvSpPr>
          <p:spPr>
            <a:xfrm>
              <a:off x="7583149" y="2309411"/>
              <a:ext cx="189820" cy="199013"/>
            </a:xfrm>
            <a:custGeom>
              <a:avLst/>
              <a:gdLst/>
              <a:ahLst/>
              <a:cxnLst/>
              <a:rect l="l" t="t" r="r" b="b"/>
              <a:pathLst>
                <a:path w="10572" h="11084" extrusionOk="0">
                  <a:moveTo>
                    <a:pt x="1793" y="0"/>
                  </a:moveTo>
                  <a:cubicBezTo>
                    <a:pt x="1709" y="0"/>
                    <a:pt x="1625" y="4"/>
                    <a:pt x="1542" y="13"/>
                  </a:cubicBezTo>
                  <a:cubicBezTo>
                    <a:pt x="682" y="101"/>
                    <a:pt x="151" y="751"/>
                    <a:pt x="83" y="1582"/>
                  </a:cubicBezTo>
                  <a:cubicBezTo>
                    <a:pt x="1" y="2627"/>
                    <a:pt x="199" y="3756"/>
                    <a:pt x="424" y="4775"/>
                  </a:cubicBezTo>
                  <a:cubicBezTo>
                    <a:pt x="673" y="5899"/>
                    <a:pt x="1071" y="6935"/>
                    <a:pt x="1664" y="7919"/>
                  </a:cubicBezTo>
                  <a:cubicBezTo>
                    <a:pt x="1710" y="7996"/>
                    <a:pt x="1779" y="8029"/>
                    <a:pt x="1847" y="8029"/>
                  </a:cubicBezTo>
                  <a:cubicBezTo>
                    <a:pt x="1978" y="8029"/>
                    <a:pt x="2107" y="7908"/>
                    <a:pt x="2075" y="7746"/>
                  </a:cubicBezTo>
                  <a:lnTo>
                    <a:pt x="2075" y="7743"/>
                  </a:lnTo>
                  <a:cubicBezTo>
                    <a:pt x="1757" y="6208"/>
                    <a:pt x="1459" y="4647"/>
                    <a:pt x="1388" y="3075"/>
                  </a:cubicBezTo>
                  <a:cubicBezTo>
                    <a:pt x="1371" y="2709"/>
                    <a:pt x="1371" y="2340"/>
                    <a:pt x="1374" y="1974"/>
                  </a:cubicBezTo>
                  <a:cubicBezTo>
                    <a:pt x="1377" y="1710"/>
                    <a:pt x="1346" y="1455"/>
                    <a:pt x="1610" y="1327"/>
                  </a:cubicBezTo>
                  <a:cubicBezTo>
                    <a:pt x="1788" y="1239"/>
                    <a:pt x="1995" y="1207"/>
                    <a:pt x="2210" y="1207"/>
                  </a:cubicBezTo>
                  <a:cubicBezTo>
                    <a:pt x="2604" y="1207"/>
                    <a:pt x="3027" y="1313"/>
                    <a:pt x="3361" y="1369"/>
                  </a:cubicBezTo>
                  <a:cubicBezTo>
                    <a:pt x="5021" y="1659"/>
                    <a:pt x="6681" y="2014"/>
                    <a:pt x="8327" y="2391"/>
                  </a:cubicBezTo>
                  <a:cubicBezTo>
                    <a:pt x="8611" y="2456"/>
                    <a:pt x="9198" y="2476"/>
                    <a:pt x="9420" y="2675"/>
                  </a:cubicBezTo>
                  <a:cubicBezTo>
                    <a:pt x="9675" y="2896"/>
                    <a:pt x="9607" y="3623"/>
                    <a:pt x="9624" y="3929"/>
                  </a:cubicBezTo>
                  <a:cubicBezTo>
                    <a:pt x="9669" y="4727"/>
                    <a:pt x="9661" y="5524"/>
                    <a:pt x="9604" y="6319"/>
                  </a:cubicBezTo>
                  <a:cubicBezTo>
                    <a:pt x="9502" y="7777"/>
                    <a:pt x="9496" y="9440"/>
                    <a:pt x="8534" y="10618"/>
                  </a:cubicBezTo>
                  <a:cubicBezTo>
                    <a:pt x="8452" y="10720"/>
                    <a:pt x="8472" y="10828"/>
                    <a:pt x="8568" y="10905"/>
                  </a:cubicBezTo>
                  <a:cubicBezTo>
                    <a:pt x="8731" y="11030"/>
                    <a:pt x="8891" y="11084"/>
                    <a:pt x="9043" y="11084"/>
                  </a:cubicBezTo>
                  <a:cubicBezTo>
                    <a:pt x="9467" y="11084"/>
                    <a:pt x="9830" y="10667"/>
                    <a:pt x="10024" y="10249"/>
                  </a:cubicBezTo>
                  <a:cubicBezTo>
                    <a:pt x="10387" y="9460"/>
                    <a:pt x="10441" y="8504"/>
                    <a:pt x="10501" y="7653"/>
                  </a:cubicBezTo>
                  <a:cubicBezTo>
                    <a:pt x="10572" y="6634"/>
                    <a:pt x="10549" y="5618"/>
                    <a:pt x="10509" y="4599"/>
                  </a:cubicBezTo>
                  <a:cubicBezTo>
                    <a:pt x="10489" y="4088"/>
                    <a:pt x="10455" y="3580"/>
                    <a:pt x="10399" y="3072"/>
                  </a:cubicBezTo>
                  <a:cubicBezTo>
                    <a:pt x="10356" y="2703"/>
                    <a:pt x="10288" y="2334"/>
                    <a:pt x="9998" y="2076"/>
                  </a:cubicBezTo>
                  <a:cubicBezTo>
                    <a:pt x="9683" y="1798"/>
                    <a:pt x="9227" y="1753"/>
                    <a:pt x="8832" y="1667"/>
                  </a:cubicBezTo>
                  <a:cubicBezTo>
                    <a:pt x="8284" y="1548"/>
                    <a:pt x="7734" y="1429"/>
                    <a:pt x="7186" y="1296"/>
                  </a:cubicBezTo>
                  <a:cubicBezTo>
                    <a:pt x="6159" y="1043"/>
                    <a:pt x="5132" y="788"/>
                    <a:pt x="4107" y="527"/>
                  </a:cubicBezTo>
                  <a:cubicBezTo>
                    <a:pt x="3369" y="342"/>
                    <a:pt x="2571" y="0"/>
                    <a:pt x="1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7"/>
            <p:cNvSpPr/>
            <p:nvPr/>
          </p:nvSpPr>
          <p:spPr>
            <a:xfrm>
              <a:off x="7837399" y="2350526"/>
              <a:ext cx="169136" cy="160823"/>
            </a:xfrm>
            <a:custGeom>
              <a:avLst/>
              <a:gdLst/>
              <a:ahLst/>
              <a:cxnLst/>
              <a:rect l="l" t="t" r="r" b="b"/>
              <a:pathLst>
                <a:path w="9420" h="8957" extrusionOk="0">
                  <a:moveTo>
                    <a:pt x="2711" y="1"/>
                  </a:moveTo>
                  <a:cubicBezTo>
                    <a:pt x="1987" y="1"/>
                    <a:pt x="1296" y="202"/>
                    <a:pt x="807" y="819"/>
                  </a:cubicBezTo>
                  <a:cubicBezTo>
                    <a:pt x="282" y="1483"/>
                    <a:pt x="216" y="2380"/>
                    <a:pt x="120" y="3192"/>
                  </a:cubicBezTo>
                  <a:cubicBezTo>
                    <a:pt x="1" y="4179"/>
                    <a:pt x="49" y="5189"/>
                    <a:pt x="182" y="6174"/>
                  </a:cubicBezTo>
                  <a:cubicBezTo>
                    <a:pt x="199" y="6308"/>
                    <a:pt x="294" y="6374"/>
                    <a:pt x="390" y="6374"/>
                  </a:cubicBezTo>
                  <a:cubicBezTo>
                    <a:pt x="485" y="6374"/>
                    <a:pt x="581" y="6308"/>
                    <a:pt x="599" y="6174"/>
                  </a:cubicBezTo>
                  <a:lnTo>
                    <a:pt x="597" y="6174"/>
                  </a:lnTo>
                  <a:cubicBezTo>
                    <a:pt x="770" y="4829"/>
                    <a:pt x="1017" y="3441"/>
                    <a:pt x="1442" y="2153"/>
                  </a:cubicBezTo>
                  <a:cubicBezTo>
                    <a:pt x="1598" y="1676"/>
                    <a:pt x="1822" y="1341"/>
                    <a:pt x="2328" y="1214"/>
                  </a:cubicBezTo>
                  <a:cubicBezTo>
                    <a:pt x="2509" y="1167"/>
                    <a:pt x="2697" y="1149"/>
                    <a:pt x="2885" y="1149"/>
                  </a:cubicBezTo>
                  <a:cubicBezTo>
                    <a:pt x="3195" y="1149"/>
                    <a:pt x="3509" y="1199"/>
                    <a:pt x="3803" y="1259"/>
                  </a:cubicBezTo>
                  <a:cubicBezTo>
                    <a:pt x="5109" y="1526"/>
                    <a:pt x="6423" y="1855"/>
                    <a:pt x="7651" y="2377"/>
                  </a:cubicBezTo>
                  <a:cubicBezTo>
                    <a:pt x="8228" y="2624"/>
                    <a:pt x="8472" y="2967"/>
                    <a:pt x="8469" y="3600"/>
                  </a:cubicBezTo>
                  <a:cubicBezTo>
                    <a:pt x="8469" y="4239"/>
                    <a:pt x="8358" y="4880"/>
                    <a:pt x="8293" y="5516"/>
                  </a:cubicBezTo>
                  <a:cubicBezTo>
                    <a:pt x="8225" y="6140"/>
                    <a:pt x="8188" y="6773"/>
                    <a:pt x="8043" y="7386"/>
                  </a:cubicBezTo>
                  <a:cubicBezTo>
                    <a:pt x="7918" y="7925"/>
                    <a:pt x="7643" y="8217"/>
                    <a:pt x="7317" y="8640"/>
                  </a:cubicBezTo>
                  <a:cubicBezTo>
                    <a:pt x="7240" y="8742"/>
                    <a:pt x="7328" y="8884"/>
                    <a:pt x="7430" y="8918"/>
                  </a:cubicBezTo>
                  <a:cubicBezTo>
                    <a:pt x="7513" y="8945"/>
                    <a:pt x="7593" y="8957"/>
                    <a:pt x="7670" y="8957"/>
                  </a:cubicBezTo>
                  <a:cubicBezTo>
                    <a:pt x="8094" y="8957"/>
                    <a:pt x="8434" y="8593"/>
                    <a:pt x="8650" y="8226"/>
                  </a:cubicBezTo>
                  <a:cubicBezTo>
                    <a:pt x="8965" y="7690"/>
                    <a:pt x="9050" y="7079"/>
                    <a:pt x="9113" y="6472"/>
                  </a:cubicBezTo>
                  <a:cubicBezTo>
                    <a:pt x="9201" y="5643"/>
                    <a:pt x="9306" y="4815"/>
                    <a:pt x="9368" y="3986"/>
                  </a:cubicBezTo>
                  <a:cubicBezTo>
                    <a:pt x="9419" y="3333"/>
                    <a:pt x="9363" y="2627"/>
                    <a:pt x="8903" y="2119"/>
                  </a:cubicBezTo>
                  <a:cubicBezTo>
                    <a:pt x="8418" y="1580"/>
                    <a:pt x="7589" y="1384"/>
                    <a:pt x="6936" y="1137"/>
                  </a:cubicBezTo>
                  <a:cubicBezTo>
                    <a:pt x="6139" y="839"/>
                    <a:pt x="5341" y="532"/>
                    <a:pt x="4524" y="303"/>
                  </a:cubicBezTo>
                  <a:cubicBezTo>
                    <a:pt x="3963" y="145"/>
                    <a:pt x="3325" y="1"/>
                    <a:pt x="2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7"/>
            <p:cNvSpPr/>
            <p:nvPr/>
          </p:nvSpPr>
          <p:spPr>
            <a:xfrm>
              <a:off x="8075059" y="2169602"/>
              <a:ext cx="98860" cy="135578"/>
            </a:xfrm>
            <a:custGeom>
              <a:avLst/>
              <a:gdLst/>
              <a:ahLst/>
              <a:cxnLst/>
              <a:rect l="l" t="t" r="r" b="b"/>
              <a:pathLst>
                <a:path w="5506" h="7551" extrusionOk="0">
                  <a:moveTo>
                    <a:pt x="5408" y="1"/>
                  </a:moveTo>
                  <a:cubicBezTo>
                    <a:pt x="5375" y="1"/>
                    <a:pt x="5341" y="18"/>
                    <a:pt x="5326" y="58"/>
                  </a:cubicBezTo>
                  <a:cubicBezTo>
                    <a:pt x="4795" y="1483"/>
                    <a:pt x="4089" y="2842"/>
                    <a:pt x="3189" y="4071"/>
                  </a:cubicBezTo>
                  <a:cubicBezTo>
                    <a:pt x="2749" y="4678"/>
                    <a:pt x="2267" y="5260"/>
                    <a:pt x="1750" y="5808"/>
                  </a:cubicBezTo>
                  <a:cubicBezTo>
                    <a:pt x="1222" y="6364"/>
                    <a:pt x="615" y="6827"/>
                    <a:pt x="73" y="7363"/>
                  </a:cubicBezTo>
                  <a:cubicBezTo>
                    <a:pt x="0" y="7433"/>
                    <a:pt x="65" y="7550"/>
                    <a:pt x="149" y="7550"/>
                  </a:cubicBezTo>
                  <a:cubicBezTo>
                    <a:pt x="167" y="7550"/>
                    <a:pt x="185" y="7545"/>
                    <a:pt x="204" y="7533"/>
                  </a:cubicBezTo>
                  <a:cubicBezTo>
                    <a:pt x="848" y="7127"/>
                    <a:pt x="1404" y="6531"/>
                    <a:pt x="1926" y="5984"/>
                  </a:cubicBezTo>
                  <a:cubicBezTo>
                    <a:pt x="2451" y="5433"/>
                    <a:pt x="2936" y="4846"/>
                    <a:pt x="3376" y="4224"/>
                  </a:cubicBezTo>
                  <a:cubicBezTo>
                    <a:pt x="4273" y="2959"/>
                    <a:pt x="4983" y="1568"/>
                    <a:pt x="5485" y="101"/>
                  </a:cubicBezTo>
                  <a:cubicBezTo>
                    <a:pt x="5505" y="40"/>
                    <a:pt x="5458" y="1"/>
                    <a:pt x="5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7"/>
            <p:cNvSpPr/>
            <p:nvPr/>
          </p:nvSpPr>
          <p:spPr>
            <a:xfrm>
              <a:off x="8124469" y="2225026"/>
              <a:ext cx="44492" cy="48712"/>
            </a:xfrm>
            <a:custGeom>
              <a:avLst/>
              <a:gdLst/>
              <a:ahLst/>
              <a:cxnLst/>
              <a:rect l="l" t="t" r="r" b="b"/>
              <a:pathLst>
                <a:path w="2478" h="2713" extrusionOk="0">
                  <a:moveTo>
                    <a:pt x="2376" y="0"/>
                  </a:moveTo>
                  <a:cubicBezTo>
                    <a:pt x="2353" y="0"/>
                    <a:pt x="2329" y="10"/>
                    <a:pt x="2313" y="33"/>
                  </a:cubicBezTo>
                  <a:cubicBezTo>
                    <a:pt x="1967" y="516"/>
                    <a:pt x="1589" y="976"/>
                    <a:pt x="1183" y="1407"/>
                  </a:cubicBezTo>
                  <a:cubicBezTo>
                    <a:pt x="985" y="1611"/>
                    <a:pt x="783" y="1813"/>
                    <a:pt x="570" y="2006"/>
                  </a:cubicBezTo>
                  <a:cubicBezTo>
                    <a:pt x="460" y="2108"/>
                    <a:pt x="349" y="2210"/>
                    <a:pt x="238" y="2307"/>
                  </a:cubicBezTo>
                  <a:cubicBezTo>
                    <a:pt x="136" y="2394"/>
                    <a:pt x="9" y="2471"/>
                    <a:pt x="0" y="2613"/>
                  </a:cubicBezTo>
                  <a:cubicBezTo>
                    <a:pt x="0" y="2667"/>
                    <a:pt x="43" y="2712"/>
                    <a:pt x="99" y="2712"/>
                  </a:cubicBezTo>
                  <a:cubicBezTo>
                    <a:pt x="105" y="2713"/>
                    <a:pt x="110" y="2713"/>
                    <a:pt x="115" y="2713"/>
                  </a:cubicBezTo>
                  <a:cubicBezTo>
                    <a:pt x="242" y="2713"/>
                    <a:pt x="347" y="2587"/>
                    <a:pt x="437" y="2508"/>
                  </a:cubicBezTo>
                  <a:cubicBezTo>
                    <a:pt x="548" y="2406"/>
                    <a:pt x="658" y="2304"/>
                    <a:pt x="763" y="2199"/>
                  </a:cubicBezTo>
                  <a:cubicBezTo>
                    <a:pt x="976" y="1986"/>
                    <a:pt x="1181" y="1764"/>
                    <a:pt x="1376" y="1537"/>
                  </a:cubicBezTo>
                  <a:cubicBezTo>
                    <a:pt x="1768" y="1086"/>
                    <a:pt x="2123" y="609"/>
                    <a:pt x="2441" y="110"/>
                  </a:cubicBezTo>
                  <a:cubicBezTo>
                    <a:pt x="2478" y="51"/>
                    <a:pt x="2428" y="0"/>
                    <a:pt x="2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7"/>
            <p:cNvSpPr/>
            <p:nvPr/>
          </p:nvSpPr>
          <p:spPr>
            <a:xfrm>
              <a:off x="8065866" y="2327168"/>
              <a:ext cx="150373" cy="14113"/>
            </a:xfrm>
            <a:custGeom>
              <a:avLst/>
              <a:gdLst/>
              <a:ahLst/>
              <a:cxnLst/>
              <a:rect l="l" t="t" r="r" b="b"/>
              <a:pathLst>
                <a:path w="8375" h="786" extrusionOk="0">
                  <a:moveTo>
                    <a:pt x="293" y="1"/>
                  </a:moveTo>
                  <a:cubicBezTo>
                    <a:pt x="249" y="1"/>
                    <a:pt x="205" y="3"/>
                    <a:pt x="162" y="9"/>
                  </a:cubicBezTo>
                  <a:cubicBezTo>
                    <a:pt x="54" y="23"/>
                    <a:pt x="0" y="159"/>
                    <a:pt x="105" y="224"/>
                  </a:cubicBezTo>
                  <a:lnTo>
                    <a:pt x="103" y="227"/>
                  </a:lnTo>
                  <a:cubicBezTo>
                    <a:pt x="381" y="403"/>
                    <a:pt x="775" y="432"/>
                    <a:pt x="1093" y="488"/>
                  </a:cubicBezTo>
                  <a:cubicBezTo>
                    <a:pt x="1405" y="542"/>
                    <a:pt x="1715" y="590"/>
                    <a:pt x="2027" y="630"/>
                  </a:cubicBezTo>
                  <a:cubicBezTo>
                    <a:pt x="2736" y="721"/>
                    <a:pt x="3451" y="772"/>
                    <a:pt x="4166" y="783"/>
                  </a:cubicBezTo>
                  <a:cubicBezTo>
                    <a:pt x="4253" y="785"/>
                    <a:pt x="4340" y="785"/>
                    <a:pt x="4427" y="785"/>
                  </a:cubicBezTo>
                  <a:cubicBezTo>
                    <a:pt x="5038" y="785"/>
                    <a:pt x="5649" y="759"/>
                    <a:pt x="6258" y="704"/>
                  </a:cubicBezTo>
                  <a:cubicBezTo>
                    <a:pt x="6590" y="673"/>
                    <a:pt x="6919" y="636"/>
                    <a:pt x="7246" y="588"/>
                  </a:cubicBezTo>
                  <a:cubicBezTo>
                    <a:pt x="7575" y="539"/>
                    <a:pt x="7946" y="517"/>
                    <a:pt x="8250" y="369"/>
                  </a:cubicBezTo>
                  <a:cubicBezTo>
                    <a:pt x="8375" y="307"/>
                    <a:pt x="8301" y="134"/>
                    <a:pt x="8185" y="125"/>
                  </a:cubicBezTo>
                  <a:cubicBezTo>
                    <a:pt x="8149" y="122"/>
                    <a:pt x="8112" y="121"/>
                    <a:pt x="8076" y="121"/>
                  </a:cubicBezTo>
                  <a:cubicBezTo>
                    <a:pt x="7801" y="121"/>
                    <a:pt x="7519" y="198"/>
                    <a:pt x="7251" y="236"/>
                  </a:cubicBezTo>
                  <a:cubicBezTo>
                    <a:pt x="6905" y="281"/>
                    <a:pt x="6559" y="321"/>
                    <a:pt x="6210" y="352"/>
                  </a:cubicBezTo>
                  <a:cubicBezTo>
                    <a:pt x="5641" y="402"/>
                    <a:pt x="5073" y="426"/>
                    <a:pt x="4505" y="426"/>
                  </a:cubicBezTo>
                  <a:cubicBezTo>
                    <a:pt x="4392" y="426"/>
                    <a:pt x="4279" y="425"/>
                    <a:pt x="4166" y="423"/>
                  </a:cubicBezTo>
                  <a:cubicBezTo>
                    <a:pt x="3502" y="412"/>
                    <a:pt x="2838" y="366"/>
                    <a:pt x="2177" y="293"/>
                  </a:cubicBezTo>
                  <a:cubicBezTo>
                    <a:pt x="1831" y="253"/>
                    <a:pt x="1482" y="202"/>
                    <a:pt x="1138" y="142"/>
                  </a:cubicBezTo>
                  <a:cubicBezTo>
                    <a:pt x="871" y="98"/>
                    <a:pt x="57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7"/>
            <p:cNvSpPr/>
            <p:nvPr/>
          </p:nvSpPr>
          <p:spPr>
            <a:xfrm>
              <a:off x="8084503" y="2355374"/>
              <a:ext cx="63830" cy="6787"/>
            </a:xfrm>
            <a:custGeom>
              <a:avLst/>
              <a:gdLst/>
              <a:ahLst/>
              <a:cxnLst/>
              <a:rect l="l" t="t" r="r" b="b"/>
              <a:pathLst>
                <a:path w="3555" h="378" extrusionOk="0">
                  <a:moveTo>
                    <a:pt x="85" y="1"/>
                  </a:moveTo>
                  <a:cubicBezTo>
                    <a:pt x="17" y="1"/>
                    <a:pt x="1" y="121"/>
                    <a:pt x="75" y="132"/>
                  </a:cubicBezTo>
                  <a:cubicBezTo>
                    <a:pt x="362" y="177"/>
                    <a:pt x="648" y="243"/>
                    <a:pt x="938" y="280"/>
                  </a:cubicBezTo>
                  <a:cubicBezTo>
                    <a:pt x="1221" y="314"/>
                    <a:pt x="1502" y="333"/>
                    <a:pt x="1786" y="348"/>
                  </a:cubicBezTo>
                  <a:cubicBezTo>
                    <a:pt x="2073" y="362"/>
                    <a:pt x="2354" y="367"/>
                    <a:pt x="2638" y="370"/>
                  </a:cubicBezTo>
                  <a:cubicBezTo>
                    <a:pt x="2748" y="371"/>
                    <a:pt x="2860" y="377"/>
                    <a:pt x="2971" y="377"/>
                  </a:cubicBezTo>
                  <a:cubicBezTo>
                    <a:pt x="3144" y="377"/>
                    <a:pt x="3314" y="363"/>
                    <a:pt x="3472" y="294"/>
                  </a:cubicBezTo>
                  <a:cubicBezTo>
                    <a:pt x="3554" y="260"/>
                    <a:pt x="3517" y="143"/>
                    <a:pt x="3449" y="118"/>
                  </a:cubicBezTo>
                  <a:cubicBezTo>
                    <a:pt x="3328" y="74"/>
                    <a:pt x="3199" y="63"/>
                    <a:pt x="3068" y="63"/>
                  </a:cubicBezTo>
                  <a:cubicBezTo>
                    <a:pt x="2924" y="63"/>
                    <a:pt x="2778" y="77"/>
                    <a:pt x="2638" y="78"/>
                  </a:cubicBezTo>
                  <a:cubicBezTo>
                    <a:pt x="2587" y="79"/>
                    <a:pt x="2537" y="79"/>
                    <a:pt x="2487" y="79"/>
                  </a:cubicBezTo>
                  <a:cubicBezTo>
                    <a:pt x="2253" y="79"/>
                    <a:pt x="2020" y="74"/>
                    <a:pt x="1786" y="67"/>
                  </a:cubicBezTo>
                  <a:cubicBezTo>
                    <a:pt x="1502" y="55"/>
                    <a:pt x="1219" y="41"/>
                    <a:pt x="938" y="30"/>
                  </a:cubicBezTo>
                  <a:cubicBezTo>
                    <a:pt x="657" y="21"/>
                    <a:pt x="376" y="27"/>
                    <a:pt x="92" y="1"/>
                  </a:cubicBezTo>
                  <a:cubicBezTo>
                    <a:pt x="90" y="1"/>
                    <a:pt x="87"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7"/>
            <p:cNvSpPr/>
            <p:nvPr/>
          </p:nvSpPr>
          <p:spPr>
            <a:xfrm>
              <a:off x="8084143" y="2378535"/>
              <a:ext cx="44672" cy="8457"/>
            </a:xfrm>
            <a:custGeom>
              <a:avLst/>
              <a:gdLst/>
              <a:ahLst/>
              <a:cxnLst/>
              <a:rect l="l" t="t" r="r" b="b"/>
              <a:pathLst>
                <a:path w="2488" h="471" extrusionOk="0">
                  <a:moveTo>
                    <a:pt x="148" y="0"/>
                  </a:moveTo>
                  <a:cubicBezTo>
                    <a:pt x="38" y="0"/>
                    <a:pt x="1" y="164"/>
                    <a:pt x="118" y="201"/>
                  </a:cubicBezTo>
                  <a:cubicBezTo>
                    <a:pt x="512" y="332"/>
                    <a:pt x="918" y="414"/>
                    <a:pt x="1329" y="445"/>
                  </a:cubicBezTo>
                  <a:cubicBezTo>
                    <a:pt x="1477" y="456"/>
                    <a:pt x="1626" y="462"/>
                    <a:pt x="1775" y="462"/>
                  </a:cubicBezTo>
                  <a:cubicBezTo>
                    <a:pt x="1827" y="462"/>
                    <a:pt x="1879" y="461"/>
                    <a:pt x="1931" y="460"/>
                  </a:cubicBezTo>
                  <a:cubicBezTo>
                    <a:pt x="2087" y="457"/>
                    <a:pt x="2374" y="471"/>
                    <a:pt x="2470" y="323"/>
                  </a:cubicBezTo>
                  <a:cubicBezTo>
                    <a:pt x="2487" y="292"/>
                    <a:pt x="2482" y="252"/>
                    <a:pt x="2459" y="227"/>
                  </a:cubicBezTo>
                  <a:cubicBezTo>
                    <a:pt x="2396" y="162"/>
                    <a:pt x="2317" y="167"/>
                    <a:pt x="2232" y="162"/>
                  </a:cubicBezTo>
                  <a:cubicBezTo>
                    <a:pt x="2181" y="159"/>
                    <a:pt x="2130" y="157"/>
                    <a:pt x="2080" y="157"/>
                  </a:cubicBezTo>
                  <a:cubicBezTo>
                    <a:pt x="2030" y="157"/>
                    <a:pt x="1981" y="159"/>
                    <a:pt x="1931" y="162"/>
                  </a:cubicBezTo>
                  <a:cubicBezTo>
                    <a:pt x="1879" y="163"/>
                    <a:pt x="1828" y="164"/>
                    <a:pt x="1776" y="164"/>
                  </a:cubicBezTo>
                  <a:cubicBezTo>
                    <a:pt x="1635" y="164"/>
                    <a:pt x="1493" y="158"/>
                    <a:pt x="1352" y="150"/>
                  </a:cubicBezTo>
                  <a:cubicBezTo>
                    <a:pt x="955" y="127"/>
                    <a:pt x="560" y="79"/>
                    <a:pt x="172" y="3"/>
                  </a:cubicBezTo>
                  <a:cubicBezTo>
                    <a:pt x="163" y="1"/>
                    <a:pt x="155"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7"/>
            <p:cNvSpPr/>
            <p:nvPr/>
          </p:nvSpPr>
          <p:spPr>
            <a:xfrm>
              <a:off x="8052293" y="2457353"/>
              <a:ext cx="89973" cy="25640"/>
            </a:xfrm>
            <a:custGeom>
              <a:avLst/>
              <a:gdLst/>
              <a:ahLst/>
              <a:cxnLst/>
              <a:rect l="l" t="t" r="r" b="b"/>
              <a:pathLst>
                <a:path w="5011" h="1428" extrusionOk="0">
                  <a:moveTo>
                    <a:pt x="96" y="1"/>
                  </a:moveTo>
                  <a:cubicBezTo>
                    <a:pt x="37" y="1"/>
                    <a:pt x="0" y="84"/>
                    <a:pt x="58" y="125"/>
                  </a:cubicBezTo>
                  <a:lnTo>
                    <a:pt x="61" y="125"/>
                  </a:lnTo>
                  <a:cubicBezTo>
                    <a:pt x="771" y="627"/>
                    <a:pt x="1602" y="905"/>
                    <a:pt x="2448" y="1095"/>
                  </a:cubicBezTo>
                  <a:cubicBezTo>
                    <a:pt x="2868" y="1189"/>
                    <a:pt x="3299" y="1254"/>
                    <a:pt x="3725" y="1311"/>
                  </a:cubicBezTo>
                  <a:cubicBezTo>
                    <a:pt x="3946" y="1339"/>
                    <a:pt x="4168" y="1365"/>
                    <a:pt x="4389" y="1390"/>
                  </a:cubicBezTo>
                  <a:cubicBezTo>
                    <a:pt x="4494" y="1402"/>
                    <a:pt x="4606" y="1428"/>
                    <a:pt x="4712" y="1428"/>
                  </a:cubicBezTo>
                  <a:cubicBezTo>
                    <a:pt x="4793" y="1428"/>
                    <a:pt x="4871" y="1413"/>
                    <a:pt x="4939" y="1365"/>
                  </a:cubicBezTo>
                  <a:cubicBezTo>
                    <a:pt x="4999" y="1331"/>
                    <a:pt x="5010" y="1249"/>
                    <a:pt x="4962" y="1200"/>
                  </a:cubicBezTo>
                  <a:cubicBezTo>
                    <a:pt x="4834" y="1067"/>
                    <a:pt x="4647" y="1081"/>
                    <a:pt x="4474" y="1064"/>
                  </a:cubicBezTo>
                  <a:cubicBezTo>
                    <a:pt x="4278" y="1044"/>
                    <a:pt x="4085" y="1024"/>
                    <a:pt x="3892" y="1002"/>
                  </a:cubicBezTo>
                  <a:cubicBezTo>
                    <a:pt x="3447" y="951"/>
                    <a:pt x="3007" y="883"/>
                    <a:pt x="2570" y="800"/>
                  </a:cubicBezTo>
                  <a:cubicBezTo>
                    <a:pt x="1724" y="644"/>
                    <a:pt x="904" y="377"/>
                    <a:pt x="126" y="8"/>
                  </a:cubicBezTo>
                  <a:cubicBezTo>
                    <a:pt x="116" y="3"/>
                    <a:pt x="105"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7"/>
            <p:cNvSpPr/>
            <p:nvPr/>
          </p:nvSpPr>
          <p:spPr>
            <a:xfrm>
              <a:off x="8067644" y="2444696"/>
              <a:ext cx="32786" cy="9857"/>
            </a:xfrm>
            <a:custGeom>
              <a:avLst/>
              <a:gdLst/>
              <a:ahLst/>
              <a:cxnLst/>
              <a:rect l="l" t="t" r="r" b="b"/>
              <a:pathLst>
                <a:path w="1826" h="549" extrusionOk="0">
                  <a:moveTo>
                    <a:pt x="138" y="0"/>
                  </a:moveTo>
                  <a:cubicBezTo>
                    <a:pt x="88" y="0"/>
                    <a:pt x="42" y="28"/>
                    <a:pt x="21" y="75"/>
                  </a:cubicBezTo>
                  <a:cubicBezTo>
                    <a:pt x="1" y="129"/>
                    <a:pt x="15" y="205"/>
                    <a:pt x="72" y="231"/>
                  </a:cubicBezTo>
                  <a:cubicBezTo>
                    <a:pt x="211" y="296"/>
                    <a:pt x="353" y="350"/>
                    <a:pt x="497" y="396"/>
                  </a:cubicBezTo>
                  <a:cubicBezTo>
                    <a:pt x="642" y="435"/>
                    <a:pt x="790" y="469"/>
                    <a:pt x="940" y="492"/>
                  </a:cubicBezTo>
                  <a:cubicBezTo>
                    <a:pt x="1076" y="515"/>
                    <a:pt x="1218" y="542"/>
                    <a:pt x="1357" y="542"/>
                  </a:cubicBezTo>
                  <a:cubicBezTo>
                    <a:pt x="1375" y="542"/>
                    <a:pt x="1393" y="541"/>
                    <a:pt x="1411" y="540"/>
                  </a:cubicBezTo>
                  <a:cubicBezTo>
                    <a:pt x="1545" y="535"/>
                    <a:pt x="1777" y="549"/>
                    <a:pt x="1814" y="384"/>
                  </a:cubicBezTo>
                  <a:cubicBezTo>
                    <a:pt x="1826" y="316"/>
                    <a:pt x="1791" y="251"/>
                    <a:pt x="1735" y="217"/>
                  </a:cubicBezTo>
                  <a:cubicBezTo>
                    <a:pt x="1675" y="183"/>
                    <a:pt x="1587" y="188"/>
                    <a:pt x="1522" y="177"/>
                  </a:cubicBezTo>
                  <a:cubicBezTo>
                    <a:pt x="1363" y="157"/>
                    <a:pt x="1207" y="149"/>
                    <a:pt x="1051" y="135"/>
                  </a:cubicBezTo>
                  <a:cubicBezTo>
                    <a:pt x="906" y="123"/>
                    <a:pt x="761" y="103"/>
                    <a:pt x="617" y="78"/>
                  </a:cubicBezTo>
                  <a:cubicBezTo>
                    <a:pt x="466" y="55"/>
                    <a:pt x="316" y="35"/>
                    <a:pt x="168" y="4"/>
                  </a:cubicBezTo>
                  <a:cubicBezTo>
                    <a:pt x="158" y="2"/>
                    <a:pt x="148"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7"/>
            <p:cNvSpPr/>
            <p:nvPr/>
          </p:nvSpPr>
          <p:spPr>
            <a:xfrm>
              <a:off x="8142961" y="2381766"/>
              <a:ext cx="16519" cy="5027"/>
            </a:xfrm>
            <a:custGeom>
              <a:avLst/>
              <a:gdLst/>
              <a:ahLst/>
              <a:cxnLst/>
              <a:rect l="l" t="t" r="r" b="b"/>
              <a:pathLst>
                <a:path w="920" h="280" extrusionOk="0">
                  <a:moveTo>
                    <a:pt x="399" y="1"/>
                  </a:moveTo>
                  <a:cubicBezTo>
                    <a:pt x="363" y="1"/>
                    <a:pt x="329" y="7"/>
                    <a:pt x="292" y="7"/>
                  </a:cubicBezTo>
                  <a:cubicBezTo>
                    <a:pt x="252" y="9"/>
                    <a:pt x="214" y="7"/>
                    <a:pt x="176" y="16"/>
                  </a:cubicBezTo>
                  <a:lnTo>
                    <a:pt x="139" y="16"/>
                  </a:lnTo>
                  <a:cubicBezTo>
                    <a:pt x="23" y="18"/>
                    <a:pt x="0" y="180"/>
                    <a:pt x="111" y="217"/>
                  </a:cubicBezTo>
                  <a:lnTo>
                    <a:pt x="111" y="220"/>
                  </a:lnTo>
                  <a:lnTo>
                    <a:pt x="153" y="234"/>
                  </a:lnTo>
                  <a:lnTo>
                    <a:pt x="153" y="234"/>
                  </a:lnTo>
                  <a:cubicBezTo>
                    <a:pt x="168" y="241"/>
                    <a:pt x="183" y="247"/>
                    <a:pt x="199" y="251"/>
                  </a:cubicBezTo>
                  <a:cubicBezTo>
                    <a:pt x="222" y="254"/>
                    <a:pt x="244" y="260"/>
                    <a:pt x="264" y="262"/>
                  </a:cubicBezTo>
                  <a:cubicBezTo>
                    <a:pt x="315" y="274"/>
                    <a:pt x="363" y="280"/>
                    <a:pt x="414" y="280"/>
                  </a:cubicBezTo>
                  <a:cubicBezTo>
                    <a:pt x="466" y="277"/>
                    <a:pt x="517" y="271"/>
                    <a:pt x="565" y="262"/>
                  </a:cubicBezTo>
                  <a:cubicBezTo>
                    <a:pt x="610" y="260"/>
                    <a:pt x="654" y="244"/>
                    <a:pt x="690" y="215"/>
                  </a:cubicBezTo>
                  <a:lnTo>
                    <a:pt x="690" y="215"/>
                  </a:lnTo>
                  <a:cubicBezTo>
                    <a:pt x="757" y="193"/>
                    <a:pt x="819" y="165"/>
                    <a:pt x="877" y="132"/>
                  </a:cubicBezTo>
                  <a:cubicBezTo>
                    <a:pt x="920" y="104"/>
                    <a:pt x="903" y="41"/>
                    <a:pt x="852" y="38"/>
                  </a:cubicBezTo>
                  <a:cubicBezTo>
                    <a:pt x="791" y="31"/>
                    <a:pt x="731" y="36"/>
                    <a:pt x="671" y="31"/>
                  </a:cubicBezTo>
                  <a:lnTo>
                    <a:pt x="671" y="31"/>
                  </a:lnTo>
                  <a:cubicBezTo>
                    <a:pt x="637" y="15"/>
                    <a:pt x="599" y="7"/>
                    <a:pt x="560" y="7"/>
                  </a:cubicBezTo>
                  <a:cubicBezTo>
                    <a:pt x="555" y="7"/>
                    <a:pt x="550" y="7"/>
                    <a:pt x="545" y="7"/>
                  </a:cubicBezTo>
                  <a:cubicBezTo>
                    <a:pt x="502" y="4"/>
                    <a:pt x="460" y="1"/>
                    <a:pt x="417" y="1"/>
                  </a:cubicBezTo>
                  <a:cubicBezTo>
                    <a:pt x="411" y="1"/>
                    <a:pt x="405"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7"/>
            <p:cNvSpPr/>
            <p:nvPr/>
          </p:nvSpPr>
          <p:spPr>
            <a:xfrm>
              <a:off x="8180504" y="2124806"/>
              <a:ext cx="9175" cy="23862"/>
            </a:xfrm>
            <a:custGeom>
              <a:avLst/>
              <a:gdLst/>
              <a:ahLst/>
              <a:cxnLst/>
              <a:rect l="l" t="t" r="r" b="b"/>
              <a:pathLst>
                <a:path w="511" h="1329" extrusionOk="0">
                  <a:moveTo>
                    <a:pt x="413" y="0"/>
                  </a:moveTo>
                  <a:cubicBezTo>
                    <a:pt x="373" y="0"/>
                    <a:pt x="334" y="22"/>
                    <a:pt x="324" y="67"/>
                  </a:cubicBezTo>
                  <a:cubicBezTo>
                    <a:pt x="299" y="172"/>
                    <a:pt x="262" y="277"/>
                    <a:pt x="231" y="382"/>
                  </a:cubicBezTo>
                  <a:cubicBezTo>
                    <a:pt x="199" y="487"/>
                    <a:pt x="162" y="584"/>
                    <a:pt x="131" y="686"/>
                  </a:cubicBezTo>
                  <a:cubicBezTo>
                    <a:pt x="100" y="788"/>
                    <a:pt x="60" y="888"/>
                    <a:pt x="32" y="990"/>
                  </a:cubicBezTo>
                  <a:cubicBezTo>
                    <a:pt x="26" y="1015"/>
                    <a:pt x="18" y="1046"/>
                    <a:pt x="12" y="1075"/>
                  </a:cubicBezTo>
                  <a:cubicBezTo>
                    <a:pt x="9" y="1103"/>
                    <a:pt x="9" y="1134"/>
                    <a:pt x="15" y="1163"/>
                  </a:cubicBezTo>
                  <a:cubicBezTo>
                    <a:pt x="15" y="1211"/>
                    <a:pt x="1" y="1259"/>
                    <a:pt x="32" y="1302"/>
                  </a:cubicBezTo>
                  <a:cubicBezTo>
                    <a:pt x="41" y="1318"/>
                    <a:pt x="60" y="1329"/>
                    <a:pt x="81" y="1329"/>
                  </a:cubicBezTo>
                  <a:cubicBezTo>
                    <a:pt x="85" y="1329"/>
                    <a:pt x="90" y="1328"/>
                    <a:pt x="94" y="1327"/>
                  </a:cubicBezTo>
                  <a:cubicBezTo>
                    <a:pt x="145" y="1319"/>
                    <a:pt x="165" y="1273"/>
                    <a:pt x="199" y="1239"/>
                  </a:cubicBezTo>
                  <a:cubicBezTo>
                    <a:pt x="228" y="1217"/>
                    <a:pt x="250" y="1188"/>
                    <a:pt x="270" y="1160"/>
                  </a:cubicBezTo>
                  <a:cubicBezTo>
                    <a:pt x="282" y="1140"/>
                    <a:pt x="290" y="1120"/>
                    <a:pt x="299" y="1100"/>
                  </a:cubicBezTo>
                  <a:cubicBezTo>
                    <a:pt x="347" y="993"/>
                    <a:pt x="384" y="879"/>
                    <a:pt x="412" y="763"/>
                  </a:cubicBezTo>
                  <a:cubicBezTo>
                    <a:pt x="441" y="655"/>
                    <a:pt x="460" y="547"/>
                    <a:pt x="475" y="439"/>
                  </a:cubicBezTo>
                  <a:cubicBezTo>
                    <a:pt x="483" y="380"/>
                    <a:pt x="492" y="323"/>
                    <a:pt x="497" y="266"/>
                  </a:cubicBezTo>
                  <a:cubicBezTo>
                    <a:pt x="506" y="206"/>
                    <a:pt x="500" y="150"/>
                    <a:pt x="506" y="93"/>
                  </a:cubicBezTo>
                  <a:cubicBezTo>
                    <a:pt x="510" y="33"/>
                    <a:pt x="461"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7"/>
            <p:cNvSpPr/>
            <p:nvPr/>
          </p:nvSpPr>
          <p:spPr>
            <a:xfrm>
              <a:off x="8025972" y="2267721"/>
              <a:ext cx="44762" cy="28530"/>
            </a:xfrm>
            <a:custGeom>
              <a:avLst/>
              <a:gdLst/>
              <a:ahLst/>
              <a:cxnLst/>
              <a:rect l="l" t="t" r="r" b="b"/>
              <a:pathLst>
                <a:path w="2493" h="1589" extrusionOk="0">
                  <a:moveTo>
                    <a:pt x="2306" y="0"/>
                  </a:moveTo>
                  <a:cubicBezTo>
                    <a:pt x="2278" y="0"/>
                    <a:pt x="2251" y="8"/>
                    <a:pt x="2228" y="25"/>
                  </a:cubicBezTo>
                  <a:cubicBezTo>
                    <a:pt x="2052" y="158"/>
                    <a:pt x="1927" y="351"/>
                    <a:pt x="1754" y="493"/>
                  </a:cubicBezTo>
                  <a:cubicBezTo>
                    <a:pt x="1584" y="635"/>
                    <a:pt x="1394" y="734"/>
                    <a:pt x="1207" y="837"/>
                  </a:cubicBezTo>
                  <a:cubicBezTo>
                    <a:pt x="1025" y="933"/>
                    <a:pt x="835" y="1018"/>
                    <a:pt x="639" y="1086"/>
                  </a:cubicBezTo>
                  <a:cubicBezTo>
                    <a:pt x="432" y="1157"/>
                    <a:pt x="185" y="1189"/>
                    <a:pt x="40" y="1367"/>
                  </a:cubicBezTo>
                  <a:cubicBezTo>
                    <a:pt x="0" y="1410"/>
                    <a:pt x="9" y="1481"/>
                    <a:pt x="60" y="1509"/>
                  </a:cubicBezTo>
                  <a:lnTo>
                    <a:pt x="57" y="1509"/>
                  </a:lnTo>
                  <a:cubicBezTo>
                    <a:pt x="140" y="1567"/>
                    <a:pt x="232" y="1588"/>
                    <a:pt x="328" y="1588"/>
                  </a:cubicBezTo>
                  <a:cubicBezTo>
                    <a:pt x="465" y="1588"/>
                    <a:pt x="608" y="1545"/>
                    <a:pt x="735" y="1506"/>
                  </a:cubicBezTo>
                  <a:cubicBezTo>
                    <a:pt x="971" y="1435"/>
                    <a:pt x="1195" y="1339"/>
                    <a:pt x="1408" y="1214"/>
                  </a:cubicBezTo>
                  <a:cubicBezTo>
                    <a:pt x="1610" y="1089"/>
                    <a:pt x="1797" y="944"/>
                    <a:pt x="1970" y="783"/>
                  </a:cubicBezTo>
                  <a:cubicBezTo>
                    <a:pt x="2055" y="703"/>
                    <a:pt x="2140" y="627"/>
                    <a:pt x="2222" y="544"/>
                  </a:cubicBezTo>
                  <a:cubicBezTo>
                    <a:pt x="2302" y="459"/>
                    <a:pt x="2407" y="363"/>
                    <a:pt x="2455" y="252"/>
                  </a:cubicBezTo>
                  <a:cubicBezTo>
                    <a:pt x="2492" y="187"/>
                    <a:pt x="2481" y="104"/>
                    <a:pt x="2430" y="51"/>
                  </a:cubicBezTo>
                  <a:cubicBezTo>
                    <a:pt x="2400" y="21"/>
                    <a:pt x="2352" y="0"/>
                    <a:pt x="2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7"/>
            <p:cNvSpPr/>
            <p:nvPr/>
          </p:nvSpPr>
          <p:spPr>
            <a:xfrm>
              <a:off x="8045129" y="2257595"/>
              <a:ext cx="17345" cy="9929"/>
            </a:xfrm>
            <a:custGeom>
              <a:avLst/>
              <a:gdLst/>
              <a:ahLst/>
              <a:cxnLst/>
              <a:rect l="l" t="t" r="r" b="b"/>
              <a:pathLst>
                <a:path w="966" h="553" extrusionOk="0">
                  <a:moveTo>
                    <a:pt x="741" y="1"/>
                  </a:moveTo>
                  <a:cubicBezTo>
                    <a:pt x="704" y="1"/>
                    <a:pt x="668" y="7"/>
                    <a:pt x="636" y="19"/>
                  </a:cubicBezTo>
                  <a:cubicBezTo>
                    <a:pt x="565" y="44"/>
                    <a:pt x="491" y="75"/>
                    <a:pt x="423" y="112"/>
                  </a:cubicBezTo>
                  <a:cubicBezTo>
                    <a:pt x="361" y="141"/>
                    <a:pt x="301" y="166"/>
                    <a:pt x="242" y="197"/>
                  </a:cubicBezTo>
                  <a:cubicBezTo>
                    <a:pt x="185" y="229"/>
                    <a:pt x="128" y="263"/>
                    <a:pt x="77" y="302"/>
                  </a:cubicBezTo>
                  <a:cubicBezTo>
                    <a:pt x="26" y="334"/>
                    <a:pt x="0" y="396"/>
                    <a:pt x="15" y="453"/>
                  </a:cubicBezTo>
                  <a:cubicBezTo>
                    <a:pt x="31" y="500"/>
                    <a:pt x="78" y="553"/>
                    <a:pt x="131" y="553"/>
                  </a:cubicBezTo>
                  <a:cubicBezTo>
                    <a:pt x="135" y="553"/>
                    <a:pt x="139" y="553"/>
                    <a:pt x="142" y="552"/>
                  </a:cubicBezTo>
                  <a:lnTo>
                    <a:pt x="236" y="541"/>
                  </a:lnTo>
                  <a:cubicBezTo>
                    <a:pt x="279" y="535"/>
                    <a:pt x="321" y="527"/>
                    <a:pt x="361" y="512"/>
                  </a:cubicBezTo>
                  <a:cubicBezTo>
                    <a:pt x="426" y="495"/>
                    <a:pt x="489" y="473"/>
                    <a:pt x="551" y="450"/>
                  </a:cubicBezTo>
                  <a:cubicBezTo>
                    <a:pt x="613" y="427"/>
                    <a:pt x="676" y="407"/>
                    <a:pt x="738" y="382"/>
                  </a:cubicBezTo>
                  <a:cubicBezTo>
                    <a:pt x="840" y="339"/>
                    <a:pt x="965" y="248"/>
                    <a:pt x="928" y="118"/>
                  </a:cubicBezTo>
                  <a:cubicBezTo>
                    <a:pt x="905" y="34"/>
                    <a:pt x="823"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7"/>
            <p:cNvSpPr/>
            <p:nvPr/>
          </p:nvSpPr>
          <p:spPr>
            <a:xfrm>
              <a:off x="7981733" y="1931835"/>
              <a:ext cx="109561" cy="13969"/>
            </a:xfrm>
            <a:custGeom>
              <a:avLst/>
              <a:gdLst/>
              <a:ahLst/>
              <a:cxnLst/>
              <a:rect l="l" t="t" r="r" b="b"/>
              <a:pathLst>
                <a:path w="6102" h="778" extrusionOk="0">
                  <a:moveTo>
                    <a:pt x="2485" y="1"/>
                  </a:moveTo>
                  <a:cubicBezTo>
                    <a:pt x="1658" y="1"/>
                    <a:pt x="750" y="88"/>
                    <a:pt x="66" y="500"/>
                  </a:cubicBezTo>
                  <a:cubicBezTo>
                    <a:pt x="1" y="545"/>
                    <a:pt x="35" y="643"/>
                    <a:pt x="109" y="643"/>
                  </a:cubicBezTo>
                  <a:cubicBezTo>
                    <a:pt x="114" y="643"/>
                    <a:pt x="120" y="643"/>
                    <a:pt x="126" y="642"/>
                  </a:cubicBezTo>
                  <a:lnTo>
                    <a:pt x="123" y="639"/>
                  </a:lnTo>
                  <a:cubicBezTo>
                    <a:pt x="634" y="520"/>
                    <a:pt x="1125" y="383"/>
                    <a:pt x="1650" y="330"/>
                  </a:cubicBezTo>
                  <a:cubicBezTo>
                    <a:pt x="2008" y="292"/>
                    <a:pt x="2366" y="273"/>
                    <a:pt x="2725" y="273"/>
                  </a:cubicBezTo>
                  <a:cubicBezTo>
                    <a:pt x="3342" y="273"/>
                    <a:pt x="3959" y="329"/>
                    <a:pt x="4567" y="440"/>
                  </a:cubicBezTo>
                  <a:cubicBezTo>
                    <a:pt x="4820" y="488"/>
                    <a:pt x="5070" y="545"/>
                    <a:pt x="5316" y="608"/>
                  </a:cubicBezTo>
                  <a:cubicBezTo>
                    <a:pt x="5535" y="667"/>
                    <a:pt x="5759" y="772"/>
                    <a:pt x="5989" y="778"/>
                  </a:cubicBezTo>
                  <a:cubicBezTo>
                    <a:pt x="5990" y="778"/>
                    <a:pt x="5991" y="778"/>
                    <a:pt x="5992" y="778"/>
                  </a:cubicBezTo>
                  <a:cubicBezTo>
                    <a:pt x="6086" y="778"/>
                    <a:pt x="6102" y="658"/>
                    <a:pt x="6034" y="610"/>
                  </a:cubicBezTo>
                  <a:cubicBezTo>
                    <a:pt x="5839" y="469"/>
                    <a:pt x="5563" y="423"/>
                    <a:pt x="5334" y="361"/>
                  </a:cubicBezTo>
                  <a:cubicBezTo>
                    <a:pt x="5089" y="295"/>
                    <a:pt x="4840" y="236"/>
                    <a:pt x="4590" y="190"/>
                  </a:cubicBezTo>
                  <a:cubicBezTo>
                    <a:pt x="4076" y="91"/>
                    <a:pt x="3557" y="32"/>
                    <a:pt x="3035" y="12"/>
                  </a:cubicBezTo>
                  <a:cubicBezTo>
                    <a:pt x="2858" y="5"/>
                    <a:pt x="2674" y="1"/>
                    <a:pt x="2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7"/>
            <p:cNvSpPr/>
            <p:nvPr/>
          </p:nvSpPr>
          <p:spPr>
            <a:xfrm>
              <a:off x="8020011" y="1950776"/>
              <a:ext cx="32876" cy="4956"/>
            </a:xfrm>
            <a:custGeom>
              <a:avLst/>
              <a:gdLst/>
              <a:ahLst/>
              <a:cxnLst/>
              <a:rect l="l" t="t" r="r" b="b"/>
              <a:pathLst>
                <a:path w="1831" h="276" extrusionOk="0">
                  <a:moveTo>
                    <a:pt x="1533" y="1"/>
                  </a:moveTo>
                  <a:cubicBezTo>
                    <a:pt x="1512" y="1"/>
                    <a:pt x="1493" y="1"/>
                    <a:pt x="1476" y="1"/>
                  </a:cubicBezTo>
                  <a:cubicBezTo>
                    <a:pt x="1326" y="1"/>
                    <a:pt x="1172" y="4"/>
                    <a:pt x="1019" y="12"/>
                  </a:cubicBezTo>
                  <a:cubicBezTo>
                    <a:pt x="713" y="21"/>
                    <a:pt x="409" y="32"/>
                    <a:pt x="103" y="55"/>
                  </a:cubicBezTo>
                  <a:cubicBezTo>
                    <a:pt x="4" y="63"/>
                    <a:pt x="0" y="214"/>
                    <a:pt x="100" y="214"/>
                  </a:cubicBezTo>
                  <a:cubicBezTo>
                    <a:pt x="101" y="214"/>
                    <a:pt x="102" y="214"/>
                    <a:pt x="103" y="214"/>
                  </a:cubicBezTo>
                  <a:cubicBezTo>
                    <a:pt x="224" y="210"/>
                    <a:pt x="345" y="208"/>
                    <a:pt x="466" y="208"/>
                  </a:cubicBezTo>
                  <a:cubicBezTo>
                    <a:pt x="651" y="208"/>
                    <a:pt x="836" y="213"/>
                    <a:pt x="1019" y="225"/>
                  </a:cubicBezTo>
                  <a:cubicBezTo>
                    <a:pt x="1172" y="237"/>
                    <a:pt x="1326" y="248"/>
                    <a:pt x="1476" y="265"/>
                  </a:cubicBezTo>
                  <a:cubicBezTo>
                    <a:pt x="1515" y="268"/>
                    <a:pt x="1574" y="276"/>
                    <a:pt x="1633" y="276"/>
                  </a:cubicBezTo>
                  <a:cubicBezTo>
                    <a:pt x="1733" y="276"/>
                    <a:pt x="1831" y="254"/>
                    <a:pt x="1831" y="149"/>
                  </a:cubicBezTo>
                  <a:cubicBezTo>
                    <a:pt x="1831" y="11"/>
                    <a:pt x="1654" y="1"/>
                    <a:pt x="1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7"/>
            <p:cNvSpPr/>
            <p:nvPr/>
          </p:nvSpPr>
          <p:spPr>
            <a:xfrm>
              <a:off x="7905984" y="2233806"/>
              <a:ext cx="71910" cy="12335"/>
            </a:xfrm>
            <a:custGeom>
              <a:avLst/>
              <a:gdLst/>
              <a:ahLst/>
              <a:cxnLst/>
              <a:rect l="l" t="t" r="r" b="b"/>
              <a:pathLst>
                <a:path w="4005" h="687" extrusionOk="0">
                  <a:moveTo>
                    <a:pt x="744" y="0"/>
                  </a:moveTo>
                  <a:cubicBezTo>
                    <a:pt x="544" y="0"/>
                    <a:pt x="343" y="5"/>
                    <a:pt x="142" y="15"/>
                  </a:cubicBezTo>
                  <a:cubicBezTo>
                    <a:pt x="3" y="21"/>
                    <a:pt x="0" y="228"/>
                    <a:pt x="142" y="234"/>
                  </a:cubicBezTo>
                  <a:lnTo>
                    <a:pt x="139" y="231"/>
                  </a:lnTo>
                  <a:lnTo>
                    <a:pt x="139" y="231"/>
                  </a:lnTo>
                  <a:cubicBezTo>
                    <a:pt x="789" y="248"/>
                    <a:pt x="1448" y="302"/>
                    <a:pt x="2092" y="382"/>
                  </a:cubicBezTo>
                  <a:cubicBezTo>
                    <a:pt x="2412" y="421"/>
                    <a:pt x="2733" y="475"/>
                    <a:pt x="3051" y="535"/>
                  </a:cubicBezTo>
                  <a:cubicBezTo>
                    <a:pt x="3216" y="569"/>
                    <a:pt x="3383" y="603"/>
                    <a:pt x="3548" y="643"/>
                  </a:cubicBezTo>
                  <a:cubicBezTo>
                    <a:pt x="3636" y="662"/>
                    <a:pt x="3711" y="686"/>
                    <a:pt x="3787" y="686"/>
                  </a:cubicBezTo>
                  <a:cubicBezTo>
                    <a:pt x="3833" y="686"/>
                    <a:pt x="3880" y="677"/>
                    <a:pt x="3931" y="654"/>
                  </a:cubicBezTo>
                  <a:cubicBezTo>
                    <a:pt x="4005" y="617"/>
                    <a:pt x="3993" y="526"/>
                    <a:pt x="3953" y="475"/>
                  </a:cubicBezTo>
                  <a:cubicBezTo>
                    <a:pt x="3860" y="356"/>
                    <a:pt x="3704" y="350"/>
                    <a:pt x="3562" y="319"/>
                  </a:cubicBezTo>
                  <a:cubicBezTo>
                    <a:pt x="3397" y="282"/>
                    <a:pt x="3233" y="248"/>
                    <a:pt x="3065" y="220"/>
                  </a:cubicBezTo>
                  <a:cubicBezTo>
                    <a:pt x="2756" y="163"/>
                    <a:pt x="2444" y="118"/>
                    <a:pt x="2129" y="81"/>
                  </a:cubicBezTo>
                  <a:cubicBezTo>
                    <a:pt x="1669" y="27"/>
                    <a:pt x="1207" y="0"/>
                    <a:pt x="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7"/>
            <p:cNvSpPr/>
            <p:nvPr/>
          </p:nvSpPr>
          <p:spPr>
            <a:xfrm>
              <a:off x="7648610" y="2172654"/>
              <a:ext cx="107353" cy="13035"/>
            </a:xfrm>
            <a:custGeom>
              <a:avLst/>
              <a:gdLst/>
              <a:ahLst/>
              <a:cxnLst/>
              <a:rect l="l" t="t" r="r" b="b"/>
              <a:pathLst>
                <a:path w="5979" h="726" extrusionOk="0">
                  <a:moveTo>
                    <a:pt x="2023" y="0"/>
                  </a:moveTo>
                  <a:cubicBezTo>
                    <a:pt x="1369" y="0"/>
                    <a:pt x="717" y="47"/>
                    <a:pt x="69" y="144"/>
                  </a:cubicBezTo>
                  <a:cubicBezTo>
                    <a:pt x="0" y="155"/>
                    <a:pt x="15" y="272"/>
                    <a:pt x="82" y="272"/>
                  </a:cubicBezTo>
                  <a:cubicBezTo>
                    <a:pt x="83" y="272"/>
                    <a:pt x="85" y="272"/>
                    <a:pt x="86" y="271"/>
                  </a:cubicBezTo>
                  <a:lnTo>
                    <a:pt x="86" y="274"/>
                  </a:lnTo>
                  <a:cubicBezTo>
                    <a:pt x="591" y="238"/>
                    <a:pt x="1097" y="221"/>
                    <a:pt x="1603" y="221"/>
                  </a:cubicBezTo>
                  <a:cubicBezTo>
                    <a:pt x="2055" y="221"/>
                    <a:pt x="2508" y="235"/>
                    <a:pt x="2961" y="263"/>
                  </a:cubicBezTo>
                  <a:cubicBezTo>
                    <a:pt x="3444" y="294"/>
                    <a:pt x="3926" y="354"/>
                    <a:pt x="4403" y="442"/>
                  </a:cubicBezTo>
                  <a:cubicBezTo>
                    <a:pt x="4863" y="527"/>
                    <a:pt x="5334" y="697"/>
                    <a:pt x="5799" y="726"/>
                  </a:cubicBezTo>
                  <a:cubicBezTo>
                    <a:pt x="5802" y="726"/>
                    <a:pt x="5804" y="726"/>
                    <a:pt x="5807" y="726"/>
                  </a:cubicBezTo>
                  <a:cubicBezTo>
                    <a:pt x="5924" y="726"/>
                    <a:pt x="5978" y="537"/>
                    <a:pt x="5862" y="484"/>
                  </a:cubicBezTo>
                  <a:cubicBezTo>
                    <a:pt x="5442" y="297"/>
                    <a:pt x="4928" y="257"/>
                    <a:pt x="4471" y="195"/>
                  </a:cubicBezTo>
                  <a:cubicBezTo>
                    <a:pt x="3986" y="127"/>
                    <a:pt x="3498" y="70"/>
                    <a:pt x="3009" y="36"/>
                  </a:cubicBezTo>
                  <a:cubicBezTo>
                    <a:pt x="2681" y="12"/>
                    <a:pt x="2352" y="0"/>
                    <a:pt x="2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7"/>
            <p:cNvSpPr/>
            <p:nvPr/>
          </p:nvSpPr>
          <p:spPr>
            <a:xfrm>
              <a:off x="7687050" y="2157644"/>
              <a:ext cx="43020" cy="5117"/>
            </a:xfrm>
            <a:custGeom>
              <a:avLst/>
              <a:gdLst/>
              <a:ahLst/>
              <a:cxnLst/>
              <a:rect l="l" t="t" r="r" b="b"/>
              <a:pathLst>
                <a:path w="2396" h="285" extrusionOk="0">
                  <a:moveTo>
                    <a:pt x="1257" y="1"/>
                  </a:moveTo>
                  <a:cubicBezTo>
                    <a:pt x="874" y="1"/>
                    <a:pt x="497" y="29"/>
                    <a:pt x="114" y="57"/>
                  </a:cubicBezTo>
                  <a:cubicBezTo>
                    <a:pt x="3" y="63"/>
                    <a:pt x="0" y="231"/>
                    <a:pt x="114" y="231"/>
                  </a:cubicBezTo>
                  <a:cubicBezTo>
                    <a:pt x="494" y="231"/>
                    <a:pt x="877" y="250"/>
                    <a:pt x="1257" y="262"/>
                  </a:cubicBezTo>
                  <a:cubicBezTo>
                    <a:pt x="1445" y="265"/>
                    <a:pt x="1632" y="270"/>
                    <a:pt x="1819" y="276"/>
                  </a:cubicBezTo>
                  <a:cubicBezTo>
                    <a:pt x="1913" y="279"/>
                    <a:pt x="2006" y="284"/>
                    <a:pt x="2100" y="284"/>
                  </a:cubicBezTo>
                  <a:cubicBezTo>
                    <a:pt x="2106" y="285"/>
                    <a:pt x="2113" y="285"/>
                    <a:pt x="2119" y="285"/>
                  </a:cubicBezTo>
                  <a:cubicBezTo>
                    <a:pt x="2200" y="285"/>
                    <a:pt x="2279" y="267"/>
                    <a:pt x="2353" y="231"/>
                  </a:cubicBezTo>
                  <a:cubicBezTo>
                    <a:pt x="2395" y="202"/>
                    <a:pt x="2395" y="137"/>
                    <a:pt x="2353" y="109"/>
                  </a:cubicBezTo>
                  <a:cubicBezTo>
                    <a:pt x="2205" y="12"/>
                    <a:pt x="2012" y="23"/>
                    <a:pt x="1842" y="15"/>
                  </a:cubicBezTo>
                  <a:cubicBezTo>
                    <a:pt x="1646" y="6"/>
                    <a:pt x="1453" y="1"/>
                    <a:pt x="1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7"/>
            <p:cNvSpPr/>
            <p:nvPr/>
          </p:nvSpPr>
          <p:spPr>
            <a:xfrm>
              <a:off x="7744683" y="1779960"/>
              <a:ext cx="130910" cy="22623"/>
            </a:xfrm>
            <a:custGeom>
              <a:avLst/>
              <a:gdLst/>
              <a:ahLst/>
              <a:cxnLst/>
              <a:rect l="l" t="t" r="r" b="b"/>
              <a:pathLst>
                <a:path w="7291" h="1260" extrusionOk="0">
                  <a:moveTo>
                    <a:pt x="1809" y="1"/>
                  </a:moveTo>
                  <a:cubicBezTo>
                    <a:pt x="1201" y="1"/>
                    <a:pt x="600" y="94"/>
                    <a:pt x="76" y="366"/>
                  </a:cubicBezTo>
                  <a:cubicBezTo>
                    <a:pt x="1" y="405"/>
                    <a:pt x="43" y="516"/>
                    <a:pt x="118" y="516"/>
                  </a:cubicBezTo>
                  <a:cubicBezTo>
                    <a:pt x="125" y="516"/>
                    <a:pt x="132" y="515"/>
                    <a:pt x="139" y="513"/>
                  </a:cubicBezTo>
                  <a:cubicBezTo>
                    <a:pt x="712" y="354"/>
                    <a:pt x="1268" y="230"/>
                    <a:pt x="1870" y="230"/>
                  </a:cubicBezTo>
                  <a:cubicBezTo>
                    <a:pt x="2471" y="230"/>
                    <a:pt x="3065" y="315"/>
                    <a:pt x="3655" y="431"/>
                  </a:cubicBezTo>
                  <a:cubicBezTo>
                    <a:pt x="4242" y="545"/>
                    <a:pt x="4818" y="681"/>
                    <a:pt x="5394" y="823"/>
                  </a:cubicBezTo>
                  <a:cubicBezTo>
                    <a:pt x="5707" y="902"/>
                    <a:pt x="6019" y="982"/>
                    <a:pt x="6331" y="1067"/>
                  </a:cubicBezTo>
                  <a:cubicBezTo>
                    <a:pt x="6570" y="1130"/>
                    <a:pt x="6854" y="1260"/>
                    <a:pt x="7108" y="1260"/>
                  </a:cubicBezTo>
                  <a:cubicBezTo>
                    <a:pt x="7138" y="1260"/>
                    <a:pt x="7168" y="1258"/>
                    <a:pt x="7196" y="1254"/>
                  </a:cubicBezTo>
                  <a:cubicBezTo>
                    <a:pt x="7245" y="1248"/>
                    <a:pt x="7290" y="1183"/>
                    <a:pt x="7242" y="1146"/>
                  </a:cubicBezTo>
                  <a:cubicBezTo>
                    <a:pt x="7029" y="967"/>
                    <a:pt x="6703" y="936"/>
                    <a:pt x="6439" y="865"/>
                  </a:cubicBezTo>
                  <a:cubicBezTo>
                    <a:pt x="6112" y="777"/>
                    <a:pt x="5783" y="692"/>
                    <a:pt x="5454" y="613"/>
                  </a:cubicBezTo>
                  <a:cubicBezTo>
                    <a:pt x="4816" y="454"/>
                    <a:pt x="4174" y="303"/>
                    <a:pt x="3527" y="187"/>
                  </a:cubicBezTo>
                  <a:cubicBezTo>
                    <a:pt x="2989" y="88"/>
                    <a:pt x="2395" y="1"/>
                    <a:pt x="18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7"/>
            <p:cNvSpPr/>
            <p:nvPr/>
          </p:nvSpPr>
          <p:spPr>
            <a:xfrm>
              <a:off x="7790520" y="1766261"/>
              <a:ext cx="46180" cy="10001"/>
            </a:xfrm>
            <a:custGeom>
              <a:avLst/>
              <a:gdLst/>
              <a:ahLst/>
              <a:cxnLst/>
              <a:rect l="l" t="t" r="r" b="b"/>
              <a:pathLst>
                <a:path w="2572" h="557" extrusionOk="0">
                  <a:moveTo>
                    <a:pt x="254" y="1"/>
                  </a:moveTo>
                  <a:cubicBezTo>
                    <a:pt x="202" y="1"/>
                    <a:pt x="149" y="1"/>
                    <a:pt x="97" y="2"/>
                  </a:cubicBezTo>
                  <a:cubicBezTo>
                    <a:pt x="1" y="2"/>
                    <a:pt x="1" y="144"/>
                    <a:pt x="97" y="153"/>
                  </a:cubicBezTo>
                  <a:cubicBezTo>
                    <a:pt x="509" y="184"/>
                    <a:pt x="920" y="238"/>
                    <a:pt x="1329" y="317"/>
                  </a:cubicBezTo>
                  <a:cubicBezTo>
                    <a:pt x="1522" y="351"/>
                    <a:pt x="1712" y="394"/>
                    <a:pt x="1902" y="445"/>
                  </a:cubicBezTo>
                  <a:cubicBezTo>
                    <a:pt x="2058" y="485"/>
                    <a:pt x="2224" y="557"/>
                    <a:pt x="2388" y="557"/>
                  </a:cubicBezTo>
                  <a:cubicBezTo>
                    <a:pt x="2421" y="557"/>
                    <a:pt x="2454" y="554"/>
                    <a:pt x="2487" y="547"/>
                  </a:cubicBezTo>
                  <a:cubicBezTo>
                    <a:pt x="2549" y="527"/>
                    <a:pt x="2572" y="448"/>
                    <a:pt x="2524" y="399"/>
                  </a:cubicBezTo>
                  <a:cubicBezTo>
                    <a:pt x="2385" y="258"/>
                    <a:pt x="2158" y="235"/>
                    <a:pt x="1973" y="192"/>
                  </a:cubicBezTo>
                  <a:cubicBezTo>
                    <a:pt x="1766" y="147"/>
                    <a:pt x="1556" y="110"/>
                    <a:pt x="1346" y="79"/>
                  </a:cubicBezTo>
                  <a:cubicBezTo>
                    <a:pt x="983" y="27"/>
                    <a:pt x="619"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7"/>
            <p:cNvSpPr/>
            <p:nvPr/>
          </p:nvSpPr>
          <p:spPr>
            <a:xfrm>
              <a:off x="7438582" y="2088018"/>
              <a:ext cx="99094" cy="10917"/>
            </a:xfrm>
            <a:custGeom>
              <a:avLst/>
              <a:gdLst/>
              <a:ahLst/>
              <a:cxnLst/>
              <a:rect l="l" t="t" r="r" b="b"/>
              <a:pathLst>
                <a:path w="5519" h="608" extrusionOk="0">
                  <a:moveTo>
                    <a:pt x="2385" y="1"/>
                  </a:moveTo>
                  <a:cubicBezTo>
                    <a:pt x="1614" y="1"/>
                    <a:pt x="844" y="87"/>
                    <a:pt x="93" y="258"/>
                  </a:cubicBezTo>
                  <a:cubicBezTo>
                    <a:pt x="1" y="277"/>
                    <a:pt x="35" y="406"/>
                    <a:pt x="119" y="406"/>
                  </a:cubicBezTo>
                  <a:cubicBezTo>
                    <a:pt x="124" y="406"/>
                    <a:pt x="128" y="406"/>
                    <a:pt x="132" y="405"/>
                  </a:cubicBezTo>
                  <a:cubicBezTo>
                    <a:pt x="853" y="288"/>
                    <a:pt x="1582" y="228"/>
                    <a:pt x="2312" y="228"/>
                  </a:cubicBezTo>
                  <a:cubicBezTo>
                    <a:pt x="2481" y="228"/>
                    <a:pt x="2651" y="231"/>
                    <a:pt x="2820" y="238"/>
                  </a:cubicBezTo>
                  <a:cubicBezTo>
                    <a:pt x="3262" y="255"/>
                    <a:pt x="3702" y="294"/>
                    <a:pt x="4142" y="363"/>
                  </a:cubicBezTo>
                  <a:cubicBezTo>
                    <a:pt x="4568" y="428"/>
                    <a:pt x="4982" y="553"/>
                    <a:pt x="5408" y="607"/>
                  </a:cubicBezTo>
                  <a:cubicBezTo>
                    <a:pt x="5412" y="607"/>
                    <a:pt x="5417" y="608"/>
                    <a:pt x="5421" y="608"/>
                  </a:cubicBezTo>
                  <a:cubicBezTo>
                    <a:pt x="5518" y="608"/>
                    <a:pt x="5515" y="458"/>
                    <a:pt x="5431" y="422"/>
                  </a:cubicBezTo>
                  <a:cubicBezTo>
                    <a:pt x="5019" y="255"/>
                    <a:pt x="4545" y="192"/>
                    <a:pt x="4105" y="127"/>
                  </a:cubicBezTo>
                  <a:cubicBezTo>
                    <a:pt x="3663" y="65"/>
                    <a:pt x="3217" y="22"/>
                    <a:pt x="2771" y="8"/>
                  </a:cubicBezTo>
                  <a:cubicBezTo>
                    <a:pt x="2643" y="3"/>
                    <a:pt x="2514" y="1"/>
                    <a:pt x="2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7"/>
            <p:cNvSpPr/>
            <p:nvPr/>
          </p:nvSpPr>
          <p:spPr>
            <a:xfrm>
              <a:off x="7466393" y="2070207"/>
              <a:ext cx="41225" cy="4543"/>
            </a:xfrm>
            <a:custGeom>
              <a:avLst/>
              <a:gdLst/>
              <a:ahLst/>
              <a:cxnLst/>
              <a:rect l="l" t="t" r="r" b="b"/>
              <a:pathLst>
                <a:path w="2296" h="253" extrusionOk="0">
                  <a:moveTo>
                    <a:pt x="1767" y="1"/>
                  </a:moveTo>
                  <a:cubicBezTo>
                    <a:pt x="1750" y="1"/>
                    <a:pt x="1733" y="1"/>
                    <a:pt x="1716" y="1"/>
                  </a:cubicBezTo>
                  <a:cubicBezTo>
                    <a:pt x="1535" y="1"/>
                    <a:pt x="1350" y="9"/>
                    <a:pt x="1169" y="21"/>
                  </a:cubicBezTo>
                  <a:cubicBezTo>
                    <a:pt x="797" y="43"/>
                    <a:pt x="425" y="80"/>
                    <a:pt x="59" y="131"/>
                  </a:cubicBezTo>
                  <a:cubicBezTo>
                    <a:pt x="1" y="143"/>
                    <a:pt x="10" y="240"/>
                    <a:pt x="68" y="240"/>
                  </a:cubicBezTo>
                  <a:cubicBezTo>
                    <a:pt x="70" y="240"/>
                    <a:pt x="71" y="239"/>
                    <a:pt x="73" y="239"/>
                  </a:cubicBezTo>
                  <a:cubicBezTo>
                    <a:pt x="349" y="210"/>
                    <a:pt x="627" y="194"/>
                    <a:pt x="906" y="194"/>
                  </a:cubicBezTo>
                  <a:cubicBezTo>
                    <a:pt x="1000" y="194"/>
                    <a:pt x="1094" y="196"/>
                    <a:pt x="1188" y="200"/>
                  </a:cubicBezTo>
                  <a:cubicBezTo>
                    <a:pt x="1373" y="208"/>
                    <a:pt x="1555" y="219"/>
                    <a:pt x="1739" y="236"/>
                  </a:cubicBezTo>
                  <a:cubicBezTo>
                    <a:pt x="1821" y="243"/>
                    <a:pt x="1903" y="253"/>
                    <a:pt x="1985" y="253"/>
                  </a:cubicBezTo>
                  <a:cubicBezTo>
                    <a:pt x="2075" y="253"/>
                    <a:pt x="2165" y="241"/>
                    <a:pt x="2253" y="202"/>
                  </a:cubicBezTo>
                  <a:cubicBezTo>
                    <a:pt x="2295" y="185"/>
                    <a:pt x="2281" y="126"/>
                    <a:pt x="2253" y="106"/>
                  </a:cubicBezTo>
                  <a:cubicBezTo>
                    <a:pt x="2111" y="6"/>
                    <a:pt x="1934" y="1"/>
                    <a:pt x="1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7"/>
            <p:cNvSpPr/>
            <p:nvPr/>
          </p:nvSpPr>
          <p:spPr>
            <a:xfrm>
              <a:off x="7662938" y="1758487"/>
              <a:ext cx="52788" cy="162205"/>
            </a:xfrm>
            <a:custGeom>
              <a:avLst/>
              <a:gdLst/>
              <a:ahLst/>
              <a:cxnLst/>
              <a:rect l="l" t="t" r="r" b="b"/>
              <a:pathLst>
                <a:path w="2940" h="9034" extrusionOk="0">
                  <a:moveTo>
                    <a:pt x="2837" y="1"/>
                  </a:moveTo>
                  <a:cubicBezTo>
                    <a:pt x="2815" y="1"/>
                    <a:pt x="2792" y="12"/>
                    <a:pt x="2776" y="38"/>
                  </a:cubicBezTo>
                  <a:lnTo>
                    <a:pt x="2776" y="41"/>
                  </a:lnTo>
                  <a:cubicBezTo>
                    <a:pt x="1996" y="1409"/>
                    <a:pt x="1394" y="2879"/>
                    <a:pt x="937" y="4383"/>
                  </a:cubicBezTo>
                  <a:cubicBezTo>
                    <a:pt x="710" y="5132"/>
                    <a:pt x="520" y="5892"/>
                    <a:pt x="370" y="6661"/>
                  </a:cubicBezTo>
                  <a:cubicBezTo>
                    <a:pt x="290" y="7062"/>
                    <a:pt x="222" y="7462"/>
                    <a:pt x="163" y="7865"/>
                  </a:cubicBezTo>
                  <a:cubicBezTo>
                    <a:pt x="114" y="8211"/>
                    <a:pt x="1" y="8614"/>
                    <a:pt x="58" y="8954"/>
                  </a:cubicBezTo>
                  <a:cubicBezTo>
                    <a:pt x="67" y="9010"/>
                    <a:pt x="106" y="9033"/>
                    <a:pt x="148" y="9033"/>
                  </a:cubicBezTo>
                  <a:cubicBezTo>
                    <a:pt x="197" y="9033"/>
                    <a:pt x="251" y="9003"/>
                    <a:pt x="270" y="8954"/>
                  </a:cubicBezTo>
                  <a:cubicBezTo>
                    <a:pt x="330" y="8798"/>
                    <a:pt x="324" y="8625"/>
                    <a:pt x="344" y="8458"/>
                  </a:cubicBezTo>
                  <a:cubicBezTo>
                    <a:pt x="370" y="8236"/>
                    <a:pt x="401" y="8015"/>
                    <a:pt x="432" y="7794"/>
                  </a:cubicBezTo>
                  <a:cubicBezTo>
                    <a:pt x="489" y="7422"/>
                    <a:pt x="554" y="7053"/>
                    <a:pt x="625" y="6684"/>
                  </a:cubicBezTo>
                  <a:cubicBezTo>
                    <a:pt x="776" y="5932"/>
                    <a:pt x="963" y="5186"/>
                    <a:pt x="1181" y="4448"/>
                  </a:cubicBezTo>
                  <a:cubicBezTo>
                    <a:pt x="1627" y="2952"/>
                    <a:pt x="2223" y="1516"/>
                    <a:pt x="2910" y="114"/>
                  </a:cubicBezTo>
                  <a:cubicBezTo>
                    <a:pt x="2939" y="56"/>
                    <a:pt x="2888" y="1"/>
                    <a:pt x="2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7"/>
            <p:cNvSpPr/>
            <p:nvPr/>
          </p:nvSpPr>
          <p:spPr>
            <a:xfrm>
              <a:off x="7667067" y="1783318"/>
              <a:ext cx="22085" cy="55714"/>
            </a:xfrm>
            <a:custGeom>
              <a:avLst/>
              <a:gdLst/>
              <a:ahLst/>
              <a:cxnLst/>
              <a:rect l="l" t="t" r="r" b="b"/>
              <a:pathLst>
                <a:path w="1230" h="3103" extrusionOk="0">
                  <a:moveTo>
                    <a:pt x="1125" y="1"/>
                  </a:moveTo>
                  <a:cubicBezTo>
                    <a:pt x="1102" y="1"/>
                    <a:pt x="1078" y="12"/>
                    <a:pt x="1062" y="40"/>
                  </a:cubicBezTo>
                  <a:cubicBezTo>
                    <a:pt x="798" y="508"/>
                    <a:pt x="571" y="996"/>
                    <a:pt x="389" y="1501"/>
                  </a:cubicBezTo>
                  <a:cubicBezTo>
                    <a:pt x="299" y="1751"/>
                    <a:pt x="222" y="2006"/>
                    <a:pt x="160" y="2262"/>
                  </a:cubicBezTo>
                  <a:cubicBezTo>
                    <a:pt x="97" y="2511"/>
                    <a:pt x="1" y="2790"/>
                    <a:pt x="52" y="3042"/>
                  </a:cubicBezTo>
                  <a:cubicBezTo>
                    <a:pt x="60" y="3082"/>
                    <a:pt x="96" y="3103"/>
                    <a:pt x="132" y="3103"/>
                  </a:cubicBezTo>
                  <a:cubicBezTo>
                    <a:pt x="161" y="3103"/>
                    <a:pt x="190" y="3090"/>
                    <a:pt x="205" y="3062"/>
                  </a:cubicBezTo>
                  <a:cubicBezTo>
                    <a:pt x="324" y="2846"/>
                    <a:pt x="333" y="2565"/>
                    <a:pt x="387" y="2324"/>
                  </a:cubicBezTo>
                  <a:cubicBezTo>
                    <a:pt x="441" y="2077"/>
                    <a:pt x="509" y="1828"/>
                    <a:pt x="582" y="1583"/>
                  </a:cubicBezTo>
                  <a:cubicBezTo>
                    <a:pt x="741" y="1076"/>
                    <a:pt x="946" y="585"/>
                    <a:pt x="1198" y="116"/>
                  </a:cubicBezTo>
                  <a:cubicBezTo>
                    <a:pt x="1229" y="56"/>
                    <a:pt x="1178" y="1"/>
                    <a:pt x="1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7"/>
            <p:cNvSpPr/>
            <p:nvPr/>
          </p:nvSpPr>
          <p:spPr>
            <a:xfrm>
              <a:off x="7591714" y="2083206"/>
              <a:ext cx="37328" cy="95395"/>
            </a:xfrm>
            <a:custGeom>
              <a:avLst/>
              <a:gdLst/>
              <a:ahLst/>
              <a:cxnLst/>
              <a:rect l="l" t="t" r="r" b="b"/>
              <a:pathLst>
                <a:path w="2079" h="5313" extrusionOk="0">
                  <a:moveTo>
                    <a:pt x="1969" y="0"/>
                  </a:moveTo>
                  <a:cubicBezTo>
                    <a:pt x="1944" y="0"/>
                    <a:pt x="1919" y="12"/>
                    <a:pt x="1902" y="40"/>
                  </a:cubicBezTo>
                  <a:lnTo>
                    <a:pt x="1902" y="43"/>
                  </a:lnTo>
                  <a:cubicBezTo>
                    <a:pt x="1439" y="866"/>
                    <a:pt x="1048" y="1726"/>
                    <a:pt x="724" y="2614"/>
                  </a:cubicBezTo>
                  <a:cubicBezTo>
                    <a:pt x="565" y="3051"/>
                    <a:pt x="420" y="3500"/>
                    <a:pt x="307" y="3951"/>
                  </a:cubicBezTo>
                  <a:cubicBezTo>
                    <a:pt x="205" y="4345"/>
                    <a:pt x="0" y="4873"/>
                    <a:pt x="105" y="5279"/>
                  </a:cubicBezTo>
                  <a:cubicBezTo>
                    <a:pt x="112" y="5301"/>
                    <a:pt x="131" y="5313"/>
                    <a:pt x="151" y="5313"/>
                  </a:cubicBezTo>
                  <a:cubicBezTo>
                    <a:pt x="167" y="5313"/>
                    <a:pt x="183" y="5305"/>
                    <a:pt x="193" y="5290"/>
                  </a:cubicBezTo>
                  <a:cubicBezTo>
                    <a:pt x="318" y="5103"/>
                    <a:pt x="344" y="4867"/>
                    <a:pt x="389" y="4655"/>
                  </a:cubicBezTo>
                  <a:cubicBezTo>
                    <a:pt x="438" y="4439"/>
                    <a:pt x="486" y="4229"/>
                    <a:pt x="540" y="4016"/>
                  </a:cubicBezTo>
                  <a:cubicBezTo>
                    <a:pt x="650" y="3576"/>
                    <a:pt x="772" y="3142"/>
                    <a:pt x="914" y="2711"/>
                  </a:cubicBezTo>
                  <a:cubicBezTo>
                    <a:pt x="1212" y="1817"/>
                    <a:pt x="1590" y="951"/>
                    <a:pt x="2044" y="123"/>
                  </a:cubicBezTo>
                  <a:cubicBezTo>
                    <a:pt x="2079" y="58"/>
                    <a:pt x="2024" y="0"/>
                    <a:pt x="1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7"/>
            <p:cNvSpPr/>
            <p:nvPr/>
          </p:nvSpPr>
          <p:spPr>
            <a:xfrm>
              <a:off x="7633349" y="2042073"/>
              <a:ext cx="10629" cy="23898"/>
            </a:xfrm>
            <a:custGeom>
              <a:avLst/>
              <a:gdLst/>
              <a:ahLst/>
              <a:cxnLst/>
              <a:rect l="l" t="t" r="r" b="b"/>
              <a:pathLst>
                <a:path w="592" h="1331" extrusionOk="0">
                  <a:moveTo>
                    <a:pt x="447" y="0"/>
                  </a:moveTo>
                  <a:cubicBezTo>
                    <a:pt x="399" y="0"/>
                    <a:pt x="351" y="27"/>
                    <a:pt x="332" y="87"/>
                  </a:cubicBezTo>
                  <a:cubicBezTo>
                    <a:pt x="270" y="294"/>
                    <a:pt x="207" y="504"/>
                    <a:pt x="139" y="708"/>
                  </a:cubicBezTo>
                  <a:cubicBezTo>
                    <a:pt x="99" y="819"/>
                    <a:pt x="51" y="935"/>
                    <a:pt x="40" y="1049"/>
                  </a:cubicBezTo>
                  <a:cubicBezTo>
                    <a:pt x="31" y="1134"/>
                    <a:pt x="0" y="1298"/>
                    <a:pt x="111" y="1327"/>
                  </a:cubicBezTo>
                  <a:cubicBezTo>
                    <a:pt x="121" y="1329"/>
                    <a:pt x="130" y="1331"/>
                    <a:pt x="140" y="1331"/>
                  </a:cubicBezTo>
                  <a:cubicBezTo>
                    <a:pt x="234" y="1331"/>
                    <a:pt x="284" y="1195"/>
                    <a:pt x="318" y="1122"/>
                  </a:cubicBezTo>
                  <a:cubicBezTo>
                    <a:pt x="366" y="1020"/>
                    <a:pt x="386" y="895"/>
                    <a:pt x="411" y="785"/>
                  </a:cubicBezTo>
                  <a:cubicBezTo>
                    <a:pt x="457" y="572"/>
                    <a:pt x="514" y="362"/>
                    <a:pt x="568" y="152"/>
                  </a:cubicBezTo>
                  <a:cubicBezTo>
                    <a:pt x="591" y="60"/>
                    <a:pt x="519" y="0"/>
                    <a:pt x="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7"/>
            <p:cNvSpPr/>
            <p:nvPr/>
          </p:nvSpPr>
          <p:spPr>
            <a:xfrm>
              <a:off x="7349027" y="2117571"/>
              <a:ext cx="17757" cy="102110"/>
            </a:xfrm>
            <a:custGeom>
              <a:avLst/>
              <a:gdLst/>
              <a:ahLst/>
              <a:cxnLst/>
              <a:rect l="l" t="t" r="r" b="b"/>
              <a:pathLst>
                <a:path w="989" h="5687" extrusionOk="0">
                  <a:moveTo>
                    <a:pt x="909" y="0"/>
                  </a:moveTo>
                  <a:cubicBezTo>
                    <a:pt x="883" y="0"/>
                    <a:pt x="857" y="15"/>
                    <a:pt x="846" y="48"/>
                  </a:cubicBezTo>
                  <a:cubicBezTo>
                    <a:pt x="563" y="990"/>
                    <a:pt x="324" y="1938"/>
                    <a:pt x="185" y="2914"/>
                  </a:cubicBezTo>
                  <a:cubicBezTo>
                    <a:pt x="123" y="3374"/>
                    <a:pt x="80" y="3833"/>
                    <a:pt x="55" y="4296"/>
                  </a:cubicBezTo>
                  <a:cubicBezTo>
                    <a:pt x="41" y="4529"/>
                    <a:pt x="32" y="4761"/>
                    <a:pt x="29" y="4994"/>
                  </a:cubicBezTo>
                  <a:cubicBezTo>
                    <a:pt x="24" y="5215"/>
                    <a:pt x="1" y="5439"/>
                    <a:pt x="94" y="5641"/>
                  </a:cubicBezTo>
                  <a:cubicBezTo>
                    <a:pt x="109" y="5671"/>
                    <a:pt x="143" y="5687"/>
                    <a:pt x="177" y="5687"/>
                  </a:cubicBezTo>
                  <a:cubicBezTo>
                    <a:pt x="209" y="5687"/>
                    <a:pt x="242" y="5672"/>
                    <a:pt x="256" y="5641"/>
                  </a:cubicBezTo>
                  <a:cubicBezTo>
                    <a:pt x="330" y="5465"/>
                    <a:pt x="316" y="5286"/>
                    <a:pt x="319" y="5096"/>
                  </a:cubicBezTo>
                  <a:cubicBezTo>
                    <a:pt x="321" y="4861"/>
                    <a:pt x="327" y="4628"/>
                    <a:pt x="339" y="4395"/>
                  </a:cubicBezTo>
                  <a:cubicBezTo>
                    <a:pt x="358" y="3913"/>
                    <a:pt x="401" y="3430"/>
                    <a:pt x="452" y="2951"/>
                  </a:cubicBezTo>
                  <a:cubicBezTo>
                    <a:pt x="560" y="1989"/>
                    <a:pt x="722" y="1021"/>
                    <a:pt x="977" y="84"/>
                  </a:cubicBezTo>
                  <a:cubicBezTo>
                    <a:pt x="989" y="33"/>
                    <a:pt x="949"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7"/>
            <p:cNvSpPr/>
            <p:nvPr/>
          </p:nvSpPr>
          <p:spPr>
            <a:xfrm>
              <a:off x="7374306" y="2072595"/>
              <a:ext cx="7757" cy="21277"/>
            </a:xfrm>
            <a:custGeom>
              <a:avLst/>
              <a:gdLst/>
              <a:ahLst/>
              <a:cxnLst/>
              <a:rect l="l" t="t" r="r" b="b"/>
              <a:pathLst>
                <a:path w="432" h="1185" extrusionOk="0">
                  <a:moveTo>
                    <a:pt x="320" y="1"/>
                  </a:moveTo>
                  <a:cubicBezTo>
                    <a:pt x="275" y="1"/>
                    <a:pt x="234" y="30"/>
                    <a:pt x="222" y="75"/>
                  </a:cubicBezTo>
                  <a:lnTo>
                    <a:pt x="219" y="75"/>
                  </a:lnTo>
                  <a:cubicBezTo>
                    <a:pt x="139" y="288"/>
                    <a:pt x="60" y="509"/>
                    <a:pt x="29" y="733"/>
                  </a:cubicBezTo>
                  <a:cubicBezTo>
                    <a:pt x="20" y="793"/>
                    <a:pt x="12" y="853"/>
                    <a:pt x="6" y="912"/>
                  </a:cubicBezTo>
                  <a:cubicBezTo>
                    <a:pt x="0" y="943"/>
                    <a:pt x="0" y="980"/>
                    <a:pt x="6" y="1012"/>
                  </a:cubicBezTo>
                  <a:cubicBezTo>
                    <a:pt x="15" y="1040"/>
                    <a:pt x="23" y="1063"/>
                    <a:pt x="32" y="1091"/>
                  </a:cubicBezTo>
                  <a:cubicBezTo>
                    <a:pt x="41" y="1137"/>
                    <a:pt x="73" y="1184"/>
                    <a:pt x="122" y="1184"/>
                  </a:cubicBezTo>
                  <a:cubicBezTo>
                    <a:pt x="131" y="1184"/>
                    <a:pt x="141" y="1183"/>
                    <a:pt x="151" y="1179"/>
                  </a:cubicBezTo>
                  <a:cubicBezTo>
                    <a:pt x="207" y="1156"/>
                    <a:pt x="220" y="1095"/>
                    <a:pt x="236" y="1044"/>
                  </a:cubicBezTo>
                  <a:lnTo>
                    <a:pt x="236" y="1044"/>
                  </a:lnTo>
                  <a:cubicBezTo>
                    <a:pt x="273" y="978"/>
                    <a:pt x="266" y="890"/>
                    <a:pt x="276" y="816"/>
                  </a:cubicBezTo>
                  <a:cubicBezTo>
                    <a:pt x="284" y="742"/>
                    <a:pt x="293" y="668"/>
                    <a:pt x="304" y="594"/>
                  </a:cubicBezTo>
                  <a:cubicBezTo>
                    <a:pt x="330" y="435"/>
                    <a:pt x="366" y="279"/>
                    <a:pt x="418" y="129"/>
                  </a:cubicBezTo>
                  <a:cubicBezTo>
                    <a:pt x="432" y="75"/>
                    <a:pt x="401" y="18"/>
                    <a:pt x="347" y="4"/>
                  </a:cubicBezTo>
                  <a:cubicBezTo>
                    <a:pt x="338" y="2"/>
                    <a:pt x="329"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7"/>
            <p:cNvSpPr/>
            <p:nvPr/>
          </p:nvSpPr>
          <p:spPr>
            <a:xfrm>
              <a:off x="7343892" y="2096115"/>
              <a:ext cx="15172" cy="52518"/>
            </a:xfrm>
            <a:custGeom>
              <a:avLst/>
              <a:gdLst/>
              <a:ahLst/>
              <a:cxnLst/>
              <a:rect l="l" t="t" r="r" b="b"/>
              <a:pathLst>
                <a:path w="845" h="2925" extrusionOk="0">
                  <a:moveTo>
                    <a:pt x="751" y="1"/>
                  </a:moveTo>
                  <a:cubicBezTo>
                    <a:pt x="719" y="1"/>
                    <a:pt x="686" y="18"/>
                    <a:pt x="673" y="56"/>
                  </a:cubicBezTo>
                  <a:lnTo>
                    <a:pt x="670" y="56"/>
                  </a:lnTo>
                  <a:cubicBezTo>
                    <a:pt x="505" y="519"/>
                    <a:pt x="363" y="993"/>
                    <a:pt x="244" y="1470"/>
                  </a:cubicBezTo>
                  <a:cubicBezTo>
                    <a:pt x="187" y="1711"/>
                    <a:pt x="139" y="1952"/>
                    <a:pt x="97" y="2193"/>
                  </a:cubicBezTo>
                  <a:cubicBezTo>
                    <a:pt x="57" y="2406"/>
                    <a:pt x="0" y="2661"/>
                    <a:pt x="65" y="2874"/>
                  </a:cubicBezTo>
                  <a:cubicBezTo>
                    <a:pt x="75" y="2908"/>
                    <a:pt x="104" y="2925"/>
                    <a:pt x="133" y="2925"/>
                  </a:cubicBezTo>
                  <a:cubicBezTo>
                    <a:pt x="156" y="2925"/>
                    <a:pt x="179" y="2914"/>
                    <a:pt x="193" y="2891"/>
                  </a:cubicBezTo>
                  <a:cubicBezTo>
                    <a:pt x="307" y="2696"/>
                    <a:pt x="315" y="2429"/>
                    <a:pt x="346" y="2210"/>
                  </a:cubicBezTo>
                  <a:cubicBezTo>
                    <a:pt x="383" y="1975"/>
                    <a:pt x="423" y="1739"/>
                    <a:pt x="468" y="1506"/>
                  </a:cubicBezTo>
                  <a:cubicBezTo>
                    <a:pt x="562" y="1030"/>
                    <a:pt x="681" y="559"/>
                    <a:pt x="826" y="96"/>
                  </a:cubicBezTo>
                  <a:cubicBezTo>
                    <a:pt x="845" y="38"/>
                    <a:pt x="798" y="1"/>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7"/>
            <p:cNvSpPr/>
            <p:nvPr/>
          </p:nvSpPr>
          <p:spPr>
            <a:xfrm>
              <a:off x="7236544" y="2210627"/>
              <a:ext cx="78535" cy="10611"/>
            </a:xfrm>
            <a:custGeom>
              <a:avLst/>
              <a:gdLst/>
              <a:ahLst/>
              <a:cxnLst/>
              <a:rect l="l" t="t" r="r" b="b"/>
              <a:pathLst>
                <a:path w="4374" h="591" extrusionOk="0">
                  <a:moveTo>
                    <a:pt x="3109" y="0"/>
                  </a:moveTo>
                  <a:cubicBezTo>
                    <a:pt x="2885" y="0"/>
                    <a:pt x="2662" y="14"/>
                    <a:pt x="2457" y="15"/>
                  </a:cubicBezTo>
                  <a:cubicBezTo>
                    <a:pt x="1660" y="18"/>
                    <a:pt x="865" y="69"/>
                    <a:pt x="76" y="163"/>
                  </a:cubicBezTo>
                  <a:cubicBezTo>
                    <a:pt x="5" y="171"/>
                    <a:pt x="0" y="280"/>
                    <a:pt x="69" y="280"/>
                  </a:cubicBezTo>
                  <a:cubicBezTo>
                    <a:pt x="71" y="280"/>
                    <a:pt x="74" y="279"/>
                    <a:pt x="76" y="279"/>
                  </a:cubicBezTo>
                  <a:cubicBezTo>
                    <a:pt x="775" y="208"/>
                    <a:pt x="1476" y="171"/>
                    <a:pt x="2179" y="160"/>
                  </a:cubicBezTo>
                  <a:cubicBezTo>
                    <a:pt x="2306" y="158"/>
                    <a:pt x="2434" y="156"/>
                    <a:pt x="2561" y="156"/>
                  </a:cubicBezTo>
                  <a:cubicBezTo>
                    <a:pt x="2774" y="156"/>
                    <a:pt x="2987" y="161"/>
                    <a:pt x="3201" y="177"/>
                  </a:cubicBezTo>
                  <a:cubicBezTo>
                    <a:pt x="3490" y="197"/>
                    <a:pt x="3828" y="225"/>
                    <a:pt x="3979" y="506"/>
                  </a:cubicBezTo>
                  <a:cubicBezTo>
                    <a:pt x="4010" y="567"/>
                    <a:pt x="4058" y="591"/>
                    <a:pt x="4106" y="591"/>
                  </a:cubicBezTo>
                  <a:cubicBezTo>
                    <a:pt x="4236" y="591"/>
                    <a:pt x="4374" y="419"/>
                    <a:pt x="4240" y="308"/>
                  </a:cubicBezTo>
                  <a:cubicBezTo>
                    <a:pt x="3928" y="47"/>
                    <a:pt x="3517" y="0"/>
                    <a:pt x="3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7"/>
            <p:cNvSpPr/>
            <p:nvPr/>
          </p:nvSpPr>
          <p:spPr>
            <a:xfrm>
              <a:off x="7435135" y="2239390"/>
              <a:ext cx="67277" cy="8762"/>
            </a:xfrm>
            <a:custGeom>
              <a:avLst/>
              <a:gdLst/>
              <a:ahLst/>
              <a:cxnLst/>
              <a:rect l="l" t="t" r="r" b="b"/>
              <a:pathLst>
                <a:path w="3747" h="488" extrusionOk="0">
                  <a:moveTo>
                    <a:pt x="115" y="1"/>
                  </a:moveTo>
                  <a:cubicBezTo>
                    <a:pt x="31" y="1"/>
                    <a:pt x="1" y="123"/>
                    <a:pt x="89" y="150"/>
                  </a:cubicBezTo>
                  <a:lnTo>
                    <a:pt x="89" y="153"/>
                  </a:lnTo>
                  <a:cubicBezTo>
                    <a:pt x="625" y="309"/>
                    <a:pt x="1173" y="405"/>
                    <a:pt x="1729" y="445"/>
                  </a:cubicBezTo>
                  <a:cubicBezTo>
                    <a:pt x="1942" y="460"/>
                    <a:pt x="2153" y="467"/>
                    <a:pt x="2364" y="467"/>
                  </a:cubicBezTo>
                  <a:cubicBezTo>
                    <a:pt x="2431" y="467"/>
                    <a:pt x="2499" y="466"/>
                    <a:pt x="2566" y="465"/>
                  </a:cubicBezTo>
                  <a:cubicBezTo>
                    <a:pt x="2736" y="462"/>
                    <a:pt x="2919" y="442"/>
                    <a:pt x="3099" y="442"/>
                  </a:cubicBezTo>
                  <a:cubicBezTo>
                    <a:pt x="3219" y="442"/>
                    <a:pt x="3337" y="451"/>
                    <a:pt x="3449" y="479"/>
                  </a:cubicBezTo>
                  <a:cubicBezTo>
                    <a:pt x="3472" y="485"/>
                    <a:pt x="3494" y="488"/>
                    <a:pt x="3513" y="488"/>
                  </a:cubicBezTo>
                  <a:cubicBezTo>
                    <a:pt x="3747" y="488"/>
                    <a:pt x="3721" y="97"/>
                    <a:pt x="3512" y="97"/>
                  </a:cubicBezTo>
                  <a:cubicBezTo>
                    <a:pt x="3480" y="97"/>
                    <a:pt x="3444" y="106"/>
                    <a:pt x="3403" y="127"/>
                  </a:cubicBezTo>
                  <a:cubicBezTo>
                    <a:pt x="3159" y="255"/>
                    <a:pt x="2836" y="246"/>
                    <a:pt x="2566" y="249"/>
                  </a:cubicBezTo>
                  <a:cubicBezTo>
                    <a:pt x="2511" y="251"/>
                    <a:pt x="2455" y="251"/>
                    <a:pt x="2399" y="251"/>
                  </a:cubicBezTo>
                  <a:cubicBezTo>
                    <a:pt x="2187" y="251"/>
                    <a:pt x="1974" y="243"/>
                    <a:pt x="1763" y="229"/>
                  </a:cubicBezTo>
                  <a:cubicBezTo>
                    <a:pt x="1213" y="193"/>
                    <a:pt x="668" y="116"/>
                    <a:pt x="131" y="2"/>
                  </a:cubicBezTo>
                  <a:cubicBezTo>
                    <a:pt x="126" y="1"/>
                    <a:pt x="120"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7"/>
            <p:cNvSpPr/>
            <p:nvPr/>
          </p:nvSpPr>
          <p:spPr>
            <a:xfrm>
              <a:off x="7654266" y="2309842"/>
              <a:ext cx="125487" cy="34079"/>
            </a:xfrm>
            <a:custGeom>
              <a:avLst/>
              <a:gdLst/>
              <a:ahLst/>
              <a:cxnLst/>
              <a:rect l="l" t="t" r="r" b="b"/>
              <a:pathLst>
                <a:path w="6989" h="1898" extrusionOk="0">
                  <a:moveTo>
                    <a:pt x="74" y="0"/>
                  </a:moveTo>
                  <a:cubicBezTo>
                    <a:pt x="29" y="0"/>
                    <a:pt x="1" y="64"/>
                    <a:pt x="47" y="91"/>
                  </a:cubicBezTo>
                  <a:lnTo>
                    <a:pt x="50" y="91"/>
                  </a:lnTo>
                  <a:cubicBezTo>
                    <a:pt x="524" y="355"/>
                    <a:pt x="1049" y="435"/>
                    <a:pt x="1579" y="511"/>
                  </a:cubicBezTo>
                  <a:cubicBezTo>
                    <a:pt x="2201" y="602"/>
                    <a:pt x="2822" y="693"/>
                    <a:pt x="3447" y="784"/>
                  </a:cubicBezTo>
                  <a:cubicBezTo>
                    <a:pt x="4025" y="866"/>
                    <a:pt x="4607" y="945"/>
                    <a:pt x="5189" y="1022"/>
                  </a:cubicBezTo>
                  <a:cubicBezTo>
                    <a:pt x="5518" y="1065"/>
                    <a:pt x="5867" y="1087"/>
                    <a:pt x="6174" y="1223"/>
                  </a:cubicBezTo>
                  <a:cubicBezTo>
                    <a:pt x="6318" y="1289"/>
                    <a:pt x="6463" y="1380"/>
                    <a:pt x="6548" y="1516"/>
                  </a:cubicBezTo>
                  <a:cubicBezTo>
                    <a:pt x="6616" y="1624"/>
                    <a:pt x="6628" y="1748"/>
                    <a:pt x="6693" y="1853"/>
                  </a:cubicBezTo>
                  <a:cubicBezTo>
                    <a:pt x="6712" y="1883"/>
                    <a:pt x="6742" y="1897"/>
                    <a:pt x="6772" y="1897"/>
                  </a:cubicBezTo>
                  <a:cubicBezTo>
                    <a:pt x="6810" y="1897"/>
                    <a:pt x="6849" y="1874"/>
                    <a:pt x="6863" y="1831"/>
                  </a:cubicBezTo>
                  <a:cubicBezTo>
                    <a:pt x="6988" y="1411"/>
                    <a:pt x="6389" y="1067"/>
                    <a:pt x="6066" y="977"/>
                  </a:cubicBezTo>
                  <a:cubicBezTo>
                    <a:pt x="5782" y="894"/>
                    <a:pt x="5481" y="872"/>
                    <a:pt x="5189" y="835"/>
                  </a:cubicBezTo>
                  <a:cubicBezTo>
                    <a:pt x="4834" y="786"/>
                    <a:pt x="4479" y="735"/>
                    <a:pt x="4125" y="693"/>
                  </a:cubicBezTo>
                  <a:cubicBezTo>
                    <a:pt x="3452" y="608"/>
                    <a:pt x="2777" y="528"/>
                    <a:pt x="2101" y="446"/>
                  </a:cubicBezTo>
                  <a:cubicBezTo>
                    <a:pt x="1426" y="366"/>
                    <a:pt x="708" y="332"/>
                    <a:pt x="98" y="6"/>
                  </a:cubicBezTo>
                  <a:cubicBezTo>
                    <a:pt x="90" y="2"/>
                    <a:pt x="82"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7"/>
            <p:cNvSpPr/>
            <p:nvPr/>
          </p:nvSpPr>
          <p:spPr>
            <a:xfrm>
              <a:off x="7889628" y="2342231"/>
              <a:ext cx="41638" cy="11078"/>
            </a:xfrm>
            <a:custGeom>
              <a:avLst/>
              <a:gdLst/>
              <a:ahLst/>
              <a:cxnLst/>
              <a:rect l="l" t="t" r="r" b="b"/>
              <a:pathLst>
                <a:path w="2319" h="617" extrusionOk="0">
                  <a:moveTo>
                    <a:pt x="95" y="1"/>
                  </a:moveTo>
                  <a:cubicBezTo>
                    <a:pt x="41" y="1"/>
                    <a:pt x="0" y="79"/>
                    <a:pt x="60" y="103"/>
                  </a:cubicBezTo>
                  <a:cubicBezTo>
                    <a:pt x="403" y="251"/>
                    <a:pt x="769" y="342"/>
                    <a:pt x="1133" y="430"/>
                  </a:cubicBezTo>
                  <a:cubicBezTo>
                    <a:pt x="1317" y="472"/>
                    <a:pt x="1504" y="512"/>
                    <a:pt x="1692" y="549"/>
                  </a:cubicBezTo>
                  <a:cubicBezTo>
                    <a:pt x="1828" y="578"/>
                    <a:pt x="1970" y="617"/>
                    <a:pt x="2110" y="617"/>
                  </a:cubicBezTo>
                  <a:cubicBezTo>
                    <a:pt x="2151" y="617"/>
                    <a:pt x="2191" y="613"/>
                    <a:pt x="2231" y="606"/>
                  </a:cubicBezTo>
                  <a:cubicBezTo>
                    <a:pt x="2305" y="592"/>
                    <a:pt x="2319" y="475"/>
                    <a:pt x="2251" y="441"/>
                  </a:cubicBezTo>
                  <a:cubicBezTo>
                    <a:pt x="2086" y="359"/>
                    <a:pt x="1890" y="359"/>
                    <a:pt x="1709" y="330"/>
                  </a:cubicBezTo>
                  <a:cubicBezTo>
                    <a:pt x="1530" y="302"/>
                    <a:pt x="1360" y="274"/>
                    <a:pt x="1184" y="240"/>
                  </a:cubicBezTo>
                  <a:cubicBezTo>
                    <a:pt x="821" y="169"/>
                    <a:pt x="466" y="69"/>
                    <a:pt x="103" y="1"/>
                  </a:cubicBezTo>
                  <a:cubicBezTo>
                    <a:pt x="100" y="1"/>
                    <a:pt x="9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7"/>
            <p:cNvSpPr/>
            <p:nvPr/>
          </p:nvSpPr>
          <p:spPr>
            <a:xfrm>
              <a:off x="7000069" y="2143927"/>
              <a:ext cx="94587" cy="24742"/>
            </a:xfrm>
            <a:custGeom>
              <a:avLst/>
              <a:gdLst/>
              <a:ahLst/>
              <a:cxnLst/>
              <a:rect l="l" t="t" r="r" b="b"/>
              <a:pathLst>
                <a:path w="5268" h="1378" extrusionOk="0">
                  <a:moveTo>
                    <a:pt x="66" y="0"/>
                  </a:moveTo>
                  <a:cubicBezTo>
                    <a:pt x="24" y="0"/>
                    <a:pt x="0" y="72"/>
                    <a:pt x="46" y="92"/>
                  </a:cubicBezTo>
                  <a:cubicBezTo>
                    <a:pt x="829" y="438"/>
                    <a:pt x="1641" y="716"/>
                    <a:pt x="2472" y="921"/>
                  </a:cubicBezTo>
                  <a:cubicBezTo>
                    <a:pt x="2895" y="1023"/>
                    <a:pt x="3321" y="1108"/>
                    <a:pt x="3749" y="1176"/>
                  </a:cubicBezTo>
                  <a:cubicBezTo>
                    <a:pt x="4186" y="1244"/>
                    <a:pt x="4646" y="1253"/>
                    <a:pt x="5072" y="1372"/>
                  </a:cubicBezTo>
                  <a:cubicBezTo>
                    <a:pt x="5085" y="1376"/>
                    <a:pt x="5098" y="1378"/>
                    <a:pt x="5110" y="1378"/>
                  </a:cubicBezTo>
                  <a:cubicBezTo>
                    <a:pt x="5250" y="1378"/>
                    <a:pt x="5267" y="1135"/>
                    <a:pt x="5098" y="1135"/>
                  </a:cubicBezTo>
                  <a:cubicBezTo>
                    <a:pt x="5090" y="1135"/>
                    <a:pt x="5081" y="1135"/>
                    <a:pt x="5072" y="1136"/>
                  </a:cubicBezTo>
                  <a:cubicBezTo>
                    <a:pt x="4975" y="1150"/>
                    <a:pt x="4877" y="1155"/>
                    <a:pt x="4777" y="1155"/>
                  </a:cubicBezTo>
                  <a:cubicBezTo>
                    <a:pt x="4401" y="1155"/>
                    <a:pt x="4008" y="1076"/>
                    <a:pt x="3647" y="1017"/>
                  </a:cubicBezTo>
                  <a:cubicBezTo>
                    <a:pt x="3250" y="952"/>
                    <a:pt x="2855" y="873"/>
                    <a:pt x="2466" y="776"/>
                  </a:cubicBezTo>
                  <a:cubicBezTo>
                    <a:pt x="1652" y="577"/>
                    <a:pt x="857" y="319"/>
                    <a:pt x="83" y="4"/>
                  </a:cubicBezTo>
                  <a:cubicBezTo>
                    <a:pt x="77" y="2"/>
                    <a:pt x="71"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7"/>
            <p:cNvSpPr/>
            <p:nvPr/>
          </p:nvSpPr>
          <p:spPr>
            <a:xfrm>
              <a:off x="7030106" y="2167573"/>
              <a:ext cx="47276" cy="12443"/>
            </a:xfrm>
            <a:custGeom>
              <a:avLst/>
              <a:gdLst/>
              <a:ahLst/>
              <a:cxnLst/>
              <a:rect l="l" t="t" r="r" b="b"/>
              <a:pathLst>
                <a:path w="2633" h="693" extrusionOk="0">
                  <a:moveTo>
                    <a:pt x="93" y="1"/>
                  </a:moveTo>
                  <a:cubicBezTo>
                    <a:pt x="22" y="1"/>
                    <a:pt x="1" y="111"/>
                    <a:pt x="81" y="137"/>
                  </a:cubicBezTo>
                  <a:lnTo>
                    <a:pt x="78" y="137"/>
                  </a:lnTo>
                  <a:cubicBezTo>
                    <a:pt x="470" y="273"/>
                    <a:pt x="867" y="410"/>
                    <a:pt x="1270" y="503"/>
                  </a:cubicBezTo>
                  <a:cubicBezTo>
                    <a:pt x="1469" y="549"/>
                    <a:pt x="1670" y="589"/>
                    <a:pt x="1872" y="620"/>
                  </a:cubicBezTo>
                  <a:cubicBezTo>
                    <a:pt x="2051" y="647"/>
                    <a:pt x="2243" y="693"/>
                    <a:pt x="2423" y="693"/>
                  </a:cubicBezTo>
                  <a:cubicBezTo>
                    <a:pt x="2446" y="693"/>
                    <a:pt x="2468" y="692"/>
                    <a:pt x="2491" y="691"/>
                  </a:cubicBezTo>
                  <a:cubicBezTo>
                    <a:pt x="2536" y="691"/>
                    <a:pt x="2578" y="668"/>
                    <a:pt x="2601" y="628"/>
                  </a:cubicBezTo>
                  <a:lnTo>
                    <a:pt x="2615" y="603"/>
                  </a:lnTo>
                  <a:cubicBezTo>
                    <a:pt x="2630" y="589"/>
                    <a:pt x="2632" y="569"/>
                    <a:pt x="2624" y="552"/>
                  </a:cubicBezTo>
                  <a:lnTo>
                    <a:pt x="2613" y="532"/>
                  </a:lnTo>
                  <a:cubicBezTo>
                    <a:pt x="2601" y="489"/>
                    <a:pt x="2567" y="455"/>
                    <a:pt x="2525" y="441"/>
                  </a:cubicBezTo>
                  <a:cubicBezTo>
                    <a:pt x="2332" y="390"/>
                    <a:pt x="2116" y="396"/>
                    <a:pt x="1917" y="367"/>
                  </a:cubicBezTo>
                  <a:cubicBezTo>
                    <a:pt x="1719" y="342"/>
                    <a:pt x="1511" y="308"/>
                    <a:pt x="1310" y="273"/>
                  </a:cubicBezTo>
                  <a:cubicBezTo>
                    <a:pt x="907" y="200"/>
                    <a:pt x="510" y="123"/>
                    <a:pt x="115" y="4"/>
                  </a:cubicBezTo>
                  <a:cubicBezTo>
                    <a:pt x="107" y="2"/>
                    <a:pt x="100"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7"/>
            <p:cNvSpPr/>
            <p:nvPr/>
          </p:nvSpPr>
          <p:spPr>
            <a:xfrm>
              <a:off x="7039604" y="2185060"/>
              <a:ext cx="37167" cy="10252"/>
            </a:xfrm>
            <a:custGeom>
              <a:avLst/>
              <a:gdLst/>
              <a:ahLst/>
              <a:cxnLst/>
              <a:rect l="l" t="t" r="r" b="b"/>
              <a:pathLst>
                <a:path w="2070" h="571" extrusionOk="0">
                  <a:moveTo>
                    <a:pt x="191" y="1"/>
                  </a:moveTo>
                  <a:cubicBezTo>
                    <a:pt x="48" y="1"/>
                    <a:pt x="0" y="223"/>
                    <a:pt x="157" y="273"/>
                  </a:cubicBezTo>
                  <a:cubicBezTo>
                    <a:pt x="463" y="375"/>
                    <a:pt x="775" y="457"/>
                    <a:pt x="1096" y="514"/>
                  </a:cubicBezTo>
                  <a:cubicBezTo>
                    <a:pt x="1258" y="542"/>
                    <a:pt x="1419" y="562"/>
                    <a:pt x="1584" y="571"/>
                  </a:cubicBezTo>
                  <a:cubicBezTo>
                    <a:pt x="1666" y="568"/>
                    <a:pt x="1749" y="560"/>
                    <a:pt x="1828" y="542"/>
                  </a:cubicBezTo>
                  <a:cubicBezTo>
                    <a:pt x="1905" y="531"/>
                    <a:pt x="1976" y="517"/>
                    <a:pt x="2035" y="463"/>
                  </a:cubicBezTo>
                  <a:cubicBezTo>
                    <a:pt x="2069" y="432"/>
                    <a:pt x="2069" y="378"/>
                    <a:pt x="2035" y="344"/>
                  </a:cubicBezTo>
                  <a:cubicBezTo>
                    <a:pt x="1981" y="298"/>
                    <a:pt x="1913" y="270"/>
                    <a:pt x="1845" y="259"/>
                  </a:cubicBezTo>
                  <a:cubicBezTo>
                    <a:pt x="1763" y="236"/>
                    <a:pt x="1683" y="219"/>
                    <a:pt x="1601" y="205"/>
                  </a:cubicBezTo>
                  <a:cubicBezTo>
                    <a:pt x="1448" y="188"/>
                    <a:pt x="1295" y="176"/>
                    <a:pt x="1144" y="157"/>
                  </a:cubicBezTo>
                  <a:cubicBezTo>
                    <a:pt x="835" y="125"/>
                    <a:pt x="531" y="74"/>
                    <a:pt x="230" y="6"/>
                  </a:cubicBezTo>
                  <a:cubicBezTo>
                    <a:pt x="217" y="2"/>
                    <a:pt x="203"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7"/>
            <p:cNvSpPr/>
            <p:nvPr/>
          </p:nvSpPr>
          <p:spPr>
            <a:xfrm>
              <a:off x="7110685" y="2353183"/>
              <a:ext cx="70024" cy="19409"/>
            </a:xfrm>
            <a:custGeom>
              <a:avLst/>
              <a:gdLst/>
              <a:ahLst/>
              <a:cxnLst/>
              <a:rect l="l" t="t" r="r" b="b"/>
              <a:pathLst>
                <a:path w="3900" h="1081" extrusionOk="0">
                  <a:moveTo>
                    <a:pt x="1144" y="1"/>
                  </a:moveTo>
                  <a:cubicBezTo>
                    <a:pt x="794" y="1"/>
                    <a:pt x="445" y="38"/>
                    <a:pt x="103" y="112"/>
                  </a:cubicBezTo>
                  <a:cubicBezTo>
                    <a:pt x="0" y="134"/>
                    <a:pt x="38" y="275"/>
                    <a:pt x="130" y="275"/>
                  </a:cubicBezTo>
                  <a:cubicBezTo>
                    <a:pt x="135" y="275"/>
                    <a:pt x="140" y="275"/>
                    <a:pt x="145" y="274"/>
                  </a:cubicBezTo>
                  <a:lnTo>
                    <a:pt x="148" y="274"/>
                  </a:lnTo>
                  <a:cubicBezTo>
                    <a:pt x="390" y="237"/>
                    <a:pt x="634" y="219"/>
                    <a:pt x="877" y="219"/>
                  </a:cubicBezTo>
                  <a:cubicBezTo>
                    <a:pt x="1253" y="219"/>
                    <a:pt x="1628" y="263"/>
                    <a:pt x="1995" y="350"/>
                  </a:cubicBezTo>
                  <a:cubicBezTo>
                    <a:pt x="2296" y="419"/>
                    <a:pt x="2588" y="518"/>
                    <a:pt x="2867" y="648"/>
                  </a:cubicBezTo>
                  <a:cubicBezTo>
                    <a:pt x="2991" y="711"/>
                    <a:pt x="3113" y="776"/>
                    <a:pt x="3233" y="850"/>
                  </a:cubicBezTo>
                  <a:cubicBezTo>
                    <a:pt x="3355" y="927"/>
                    <a:pt x="3463" y="1040"/>
                    <a:pt x="3604" y="1074"/>
                  </a:cubicBezTo>
                  <a:cubicBezTo>
                    <a:pt x="3621" y="1079"/>
                    <a:pt x="3638" y="1081"/>
                    <a:pt x="3655" y="1081"/>
                  </a:cubicBezTo>
                  <a:cubicBezTo>
                    <a:pt x="3724" y="1081"/>
                    <a:pt x="3790" y="1045"/>
                    <a:pt x="3829" y="983"/>
                  </a:cubicBezTo>
                  <a:lnTo>
                    <a:pt x="3843" y="958"/>
                  </a:lnTo>
                  <a:cubicBezTo>
                    <a:pt x="3900" y="858"/>
                    <a:pt x="3848" y="731"/>
                    <a:pt x="3738" y="699"/>
                  </a:cubicBezTo>
                  <a:cubicBezTo>
                    <a:pt x="3460" y="626"/>
                    <a:pt x="3199" y="447"/>
                    <a:pt x="2929" y="345"/>
                  </a:cubicBezTo>
                  <a:cubicBezTo>
                    <a:pt x="2623" y="223"/>
                    <a:pt x="2302" y="132"/>
                    <a:pt x="1978" y="72"/>
                  </a:cubicBezTo>
                  <a:cubicBezTo>
                    <a:pt x="1702" y="24"/>
                    <a:pt x="1423"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7"/>
            <p:cNvSpPr/>
            <p:nvPr/>
          </p:nvSpPr>
          <p:spPr>
            <a:xfrm>
              <a:off x="7149196" y="2368767"/>
              <a:ext cx="20864" cy="12515"/>
            </a:xfrm>
            <a:custGeom>
              <a:avLst/>
              <a:gdLst/>
              <a:ahLst/>
              <a:cxnLst/>
              <a:rect l="l" t="t" r="r" b="b"/>
              <a:pathLst>
                <a:path w="1162" h="697" extrusionOk="0">
                  <a:moveTo>
                    <a:pt x="104" y="1"/>
                  </a:moveTo>
                  <a:cubicBezTo>
                    <a:pt x="67" y="1"/>
                    <a:pt x="34" y="24"/>
                    <a:pt x="18" y="59"/>
                  </a:cubicBezTo>
                  <a:cubicBezTo>
                    <a:pt x="1" y="101"/>
                    <a:pt x="15" y="152"/>
                    <a:pt x="58" y="175"/>
                  </a:cubicBezTo>
                  <a:lnTo>
                    <a:pt x="55" y="175"/>
                  </a:lnTo>
                  <a:cubicBezTo>
                    <a:pt x="134" y="206"/>
                    <a:pt x="208" y="246"/>
                    <a:pt x="279" y="291"/>
                  </a:cubicBezTo>
                  <a:cubicBezTo>
                    <a:pt x="341" y="337"/>
                    <a:pt x="415" y="371"/>
                    <a:pt x="483" y="410"/>
                  </a:cubicBezTo>
                  <a:lnTo>
                    <a:pt x="512" y="427"/>
                  </a:lnTo>
                  <a:cubicBezTo>
                    <a:pt x="507" y="421"/>
                    <a:pt x="504" y="419"/>
                    <a:pt x="505" y="419"/>
                  </a:cubicBezTo>
                  <a:lnTo>
                    <a:pt x="505" y="419"/>
                  </a:lnTo>
                  <a:cubicBezTo>
                    <a:pt x="506" y="419"/>
                    <a:pt x="517" y="428"/>
                    <a:pt x="537" y="444"/>
                  </a:cubicBezTo>
                  <a:cubicBezTo>
                    <a:pt x="554" y="456"/>
                    <a:pt x="574" y="467"/>
                    <a:pt x="591" y="481"/>
                  </a:cubicBezTo>
                  <a:cubicBezTo>
                    <a:pt x="622" y="498"/>
                    <a:pt x="653" y="521"/>
                    <a:pt x="685" y="541"/>
                  </a:cubicBezTo>
                  <a:cubicBezTo>
                    <a:pt x="716" y="561"/>
                    <a:pt x="756" y="589"/>
                    <a:pt x="793" y="612"/>
                  </a:cubicBezTo>
                  <a:cubicBezTo>
                    <a:pt x="832" y="646"/>
                    <a:pt x="878" y="671"/>
                    <a:pt x="926" y="691"/>
                  </a:cubicBezTo>
                  <a:cubicBezTo>
                    <a:pt x="941" y="695"/>
                    <a:pt x="955" y="697"/>
                    <a:pt x="970" y="697"/>
                  </a:cubicBezTo>
                  <a:cubicBezTo>
                    <a:pt x="1033" y="697"/>
                    <a:pt x="1093" y="664"/>
                    <a:pt x="1127" y="609"/>
                  </a:cubicBezTo>
                  <a:cubicBezTo>
                    <a:pt x="1161" y="541"/>
                    <a:pt x="1153" y="456"/>
                    <a:pt x="1099" y="396"/>
                  </a:cubicBezTo>
                  <a:cubicBezTo>
                    <a:pt x="1062" y="359"/>
                    <a:pt x="1017" y="331"/>
                    <a:pt x="968" y="311"/>
                  </a:cubicBezTo>
                  <a:cubicBezTo>
                    <a:pt x="932" y="291"/>
                    <a:pt x="892" y="271"/>
                    <a:pt x="855" y="251"/>
                  </a:cubicBezTo>
                  <a:cubicBezTo>
                    <a:pt x="773" y="212"/>
                    <a:pt x="690" y="178"/>
                    <a:pt x="608" y="146"/>
                  </a:cubicBezTo>
                  <a:cubicBezTo>
                    <a:pt x="531" y="110"/>
                    <a:pt x="455" y="84"/>
                    <a:pt x="375" y="64"/>
                  </a:cubicBezTo>
                  <a:cubicBezTo>
                    <a:pt x="293" y="50"/>
                    <a:pt x="214" y="24"/>
                    <a:pt x="131" y="5"/>
                  </a:cubicBezTo>
                  <a:cubicBezTo>
                    <a:pt x="122" y="2"/>
                    <a:pt x="113"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7"/>
            <p:cNvSpPr/>
            <p:nvPr/>
          </p:nvSpPr>
          <p:spPr>
            <a:xfrm>
              <a:off x="7119392" y="2618761"/>
              <a:ext cx="75824" cy="121591"/>
            </a:xfrm>
            <a:custGeom>
              <a:avLst/>
              <a:gdLst/>
              <a:ahLst/>
              <a:cxnLst/>
              <a:rect l="l" t="t" r="r" b="b"/>
              <a:pathLst>
                <a:path w="4223" h="6772" extrusionOk="0">
                  <a:moveTo>
                    <a:pt x="4130" y="0"/>
                  </a:moveTo>
                  <a:cubicBezTo>
                    <a:pt x="4107" y="0"/>
                    <a:pt x="4085" y="11"/>
                    <a:pt x="4073" y="34"/>
                  </a:cubicBezTo>
                  <a:cubicBezTo>
                    <a:pt x="3517" y="1192"/>
                    <a:pt x="2929" y="2341"/>
                    <a:pt x="2260" y="3437"/>
                  </a:cubicBezTo>
                  <a:cubicBezTo>
                    <a:pt x="1930" y="3979"/>
                    <a:pt x="1584" y="4515"/>
                    <a:pt x="1210" y="5029"/>
                  </a:cubicBezTo>
                  <a:cubicBezTo>
                    <a:pt x="1017" y="5296"/>
                    <a:pt x="821" y="5560"/>
                    <a:pt x="616" y="5818"/>
                  </a:cubicBezTo>
                  <a:cubicBezTo>
                    <a:pt x="426" y="6062"/>
                    <a:pt x="165" y="6303"/>
                    <a:pt x="35" y="6587"/>
                  </a:cubicBezTo>
                  <a:cubicBezTo>
                    <a:pt x="1" y="6664"/>
                    <a:pt x="57" y="6772"/>
                    <a:pt x="136" y="6772"/>
                  </a:cubicBezTo>
                  <a:cubicBezTo>
                    <a:pt x="156" y="6772"/>
                    <a:pt x="178" y="6765"/>
                    <a:pt x="199" y="6749"/>
                  </a:cubicBezTo>
                  <a:cubicBezTo>
                    <a:pt x="438" y="6576"/>
                    <a:pt x="605" y="6297"/>
                    <a:pt x="781" y="6065"/>
                  </a:cubicBezTo>
                  <a:cubicBezTo>
                    <a:pt x="980" y="5804"/>
                    <a:pt x="1170" y="5540"/>
                    <a:pt x="1357" y="5276"/>
                  </a:cubicBezTo>
                  <a:cubicBezTo>
                    <a:pt x="1737" y="4728"/>
                    <a:pt x="2106" y="4175"/>
                    <a:pt x="2455" y="3604"/>
                  </a:cubicBezTo>
                  <a:cubicBezTo>
                    <a:pt x="3139" y="2483"/>
                    <a:pt x="3738" y="1317"/>
                    <a:pt x="4203" y="91"/>
                  </a:cubicBezTo>
                  <a:cubicBezTo>
                    <a:pt x="4222" y="40"/>
                    <a:pt x="4175" y="0"/>
                    <a:pt x="4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7"/>
            <p:cNvSpPr/>
            <p:nvPr/>
          </p:nvSpPr>
          <p:spPr>
            <a:xfrm>
              <a:off x="7231139" y="2457551"/>
              <a:ext cx="14436" cy="97029"/>
            </a:xfrm>
            <a:custGeom>
              <a:avLst/>
              <a:gdLst/>
              <a:ahLst/>
              <a:cxnLst/>
              <a:rect l="l" t="t" r="r" b="b"/>
              <a:pathLst>
                <a:path w="804" h="5404" extrusionOk="0">
                  <a:moveTo>
                    <a:pt x="701" y="0"/>
                  </a:moveTo>
                  <a:cubicBezTo>
                    <a:pt x="656" y="0"/>
                    <a:pt x="612" y="29"/>
                    <a:pt x="610" y="85"/>
                  </a:cubicBezTo>
                  <a:cubicBezTo>
                    <a:pt x="599" y="979"/>
                    <a:pt x="542" y="1873"/>
                    <a:pt x="440" y="2762"/>
                  </a:cubicBezTo>
                  <a:cubicBezTo>
                    <a:pt x="386" y="3218"/>
                    <a:pt x="324" y="3675"/>
                    <a:pt x="238" y="4127"/>
                  </a:cubicBezTo>
                  <a:cubicBezTo>
                    <a:pt x="199" y="4342"/>
                    <a:pt x="153" y="4558"/>
                    <a:pt x="105" y="4771"/>
                  </a:cubicBezTo>
                  <a:cubicBezTo>
                    <a:pt x="65" y="4961"/>
                    <a:pt x="0" y="5140"/>
                    <a:pt x="43" y="5330"/>
                  </a:cubicBezTo>
                  <a:cubicBezTo>
                    <a:pt x="53" y="5381"/>
                    <a:pt x="92" y="5403"/>
                    <a:pt x="134" y="5403"/>
                  </a:cubicBezTo>
                  <a:cubicBezTo>
                    <a:pt x="171" y="5403"/>
                    <a:pt x="210" y="5386"/>
                    <a:pt x="233" y="5355"/>
                  </a:cubicBezTo>
                  <a:cubicBezTo>
                    <a:pt x="358" y="5185"/>
                    <a:pt x="366" y="4950"/>
                    <a:pt x="400" y="4745"/>
                  </a:cubicBezTo>
                  <a:cubicBezTo>
                    <a:pt x="440" y="4512"/>
                    <a:pt x="474" y="4280"/>
                    <a:pt x="511" y="4047"/>
                  </a:cubicBezTo>
                  <a:cubicBezTo>
                    <a:pt x="570" y="3636"/>
                    <a:pt x="627" y="3224"/>
                    <a:pt x="670" y="2810"/>
                  </a:cubicBezTo>
                  <a:cubicBezTo>
                    <a:pt x="763" y="1904"/>
                    <a:pt x="803" y="996"/>
                    <a:pt x="789" y="85"/>
                  </a:cubicBezTo>
                  <a:cubicBezTo>
                    <a:pt x="789" y="29"/>
                    <a:pt x="745"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7"/>
            <p:cNvSpPr/>
            <p:nvPr/>
          </p:nvSpPr>
          <p:spPr>
            <a:xfrm>
              <a:off x="7250440" y="2481448"/>
              <a:ext cx="8888" cy="55319"/>
            </a:xfrm>
            <a:custGeom>
              <a:avLst/>
              <a:gdLst/>
              <a:ahLst/>
              <a:cxnLst/>
              <a:rect l="l" t="t" r="r" b="b"/>
              <a:pathLst>
                <a:path w="495" h="3081" extrusionOk="0">
                  <a:moveTo>
                    <a:pt x="411" y="0"/>
                  </a:moveTo>
                  <a:cubicBezTo>
                    <a:pt x="367" y="0"/>
                    <a:pt x="320" y="29"/>
                    <a:pt x="313" y="85"/>
                  </a:cubicBezTo>
                  <a:lnTo>
                    <a:pt x="316" y="85"/>
                  </a:lnTo>
                  <a:cubicBezTo>
                    <a:pt x="256" y="579"/>
                    <a:pt x="191" y="1073"/>
                    <a:pt x="128" y="1567"/>
                  </a:cubicBezTo>
                  <a:cubicBezTo>
                    <a:pt x="100" y="1816"/>
                    <a:pt x="69" y="2063"/>
                    <a:pt x="40" y="2310"/>
                  </a:cubicBezTo>
                  <a:cubicBezTo>
                    <a:pt x="29" y="2424"/>
                    <a:pt x="15" y="2537"/>
                    <a:pt x="6" y="2651"/>
                  </a:cubicBezTo>
                  <a:cubicBezTo>
                    <a:pt x="1" y="2776"/>
                    <a:pt x="20" y="2901"/>
                    <a:pt x="69" y="3017"/>
                  </a:cubicBezTo>
                  <a:cubicBezTo>
                    <a:pt x="82" y="3056"/>
                    <a:pt x="120" y="3081"/>
                    <a:pt x="157" y="3081"/>
                  </a:cubicBezTo>
                  <a:cubicBezTo>
                    <a:pt x="184" y="3081"/>
                    <a:pt x="211" y="3068"/>
                    <a:pt x="228" y="3040"/>
                  </a:cubicBezTo>
                  <a:cubicBezTo>
                    <a:pt x="293" y="2935"/>
                    <a:pt x="333" y="2818"/>
                    <a:pt x="350" y="2699"/>
                  </a:cubicBezTo>
                  <a:cubicBezTo>
                    <a:pt x="364" y="2588"/>
                    <a:pt x="372" y="2478"/>
                    <a:pt x="378" y="2367"/>
                  </a:cubicBezTo>
                  <a:cubicBezTo>
                    <a:pt x="395" y="2112"/>
                    <a:pt x="406" y="1853"/>
                    <a:pt x="421" y="1598"/>
                  </a:cubicBezTo>
                  <a:cubicBezTo>
                    <a:pt x="446" y="1093"/>
                    <a:pt x="463" y="588"/>
                    <a:pt x="492" y="85"/>
                  </a:cubicBezTo>
                  <a:cubicBezTo>
                    <a:pt x="494" y="28"/>
                    <a:pt x="454" y="0"/>
                    <a:pt x="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7"/>
            <p:cNvSpPr/>
            <p:nvPr/>
          </p:nvSpPr>
          <p:spPr>
            <a:xfrm>
              <a:off x="6995832" y="2325965"/>
              <a:ext cx="49753" cy="9624"/>
            </a:xfrm>
            <a:custGeom>
              <a:avLst/>
              <a:gdLst/>
              <a:ahLst/>
              <a:cxnLst/>
              <a:rect l="l" t="t" r="r" b="b"/>
              <a:pathLst>
                <a:path w="2771" h="536" extrusionOk="0">
                  <a:moveTo>
                    <a:pt x="291" y="0"/>
                  </a:moveTo>
                  <a:cubicBezTo>
                    <a:pt x="213" y="0"/>
                    <a:pt x="137" y="9"/>
                    <a:pt x="63" y="30"/>
                  </a:cubicBezTo>
                  <a:cubicBezTo>
                    <a:pt x="15" y="45"/>
                    <a:pt x="1" y="104"/>
                    <a:pt x="35" y="138"/>
                  </a:cubicBezTo>
                  <a:cubicBezTo>
                    <a:pt x="197" y="300"/>
                    <a:pt x="449" y="351"/>
                    <a:pt x="668" y="396"/>
                  </a:cubicBezTo>
                  <a:cubicBezTo>
                    <a:pt x="903" y="442"/>
                    <a:pt x="1142" y="476"/>
                    <a:pt x="1380" y="496"/>
                  </a:cubicBezTo>
                  <a:cubicBezTo>
                    <a:pt x="1621" y="518"/>
                    <a:pt x="1862" y="527"/>
                    <a:pt x="2101" y="527"/>
                  </a:cubicBezTo>
                  <a:cubicBezTo>
                    <a:pt x="2184" y="527"/>
                    <a:pt x="2276" y="536"/>
                    <a:pt x="2367" y="536"/>
                  </a:cubicBezTo>
                  <a:cubicBezTo>
                    <a:pt x="2511" y="536"/>
                    <a:pt x="2652" y="514"/>
                    <a:pt x="2748" y="405"/>
                  </a:cubicBezTo>
                  <a:cubicBezTo>
                    <a:pt x="2765" y="388"/>
                    <a:pt x="2771" y="365"/>
                    <a:pt x="2765" y="342"/>
                  </a:cubicBezTo>
                  <a:cubicBezTo>
                    <a:pt x="2704" y="186"/>
                    <a:pt x="2572" y="156"/>
                    <a:pt x="2430" y="156"/>
                  </a:cubicBezTo>
                  <a:cubicBezTo>
                    <a:pt x="2353" y="156"/>
                    <a:pt x="2274" y="165"/>
                    <a:pt x="2200" y="167"/>
                  </a:cubicBezTo>
                  <a:cubicBezTo>
                    <a:pt x="2170" y="167"/>
                    <a:pt x="2141" y="167"/>
                    <a:pt x="2111" y="167"/>
                  </a:cubicBezTo>
                  <a:cubicBezTo>
                    <a:pt x="1902" y="167"/>
                    <a:pt x="1690" y="158"/>
                    <a:pt x="1479" y="141"/>
                  </a:cubicBezTo>
                  <a:cubicBezTo>
                    <a:pt x="1238" y="121"/>
                    <a:pt x="1000" y="93"/>
                    <a:pt x="761" y="59"/>
                  </a:cubicBezTo>
                  <a:cubicBezTo>
                    <a:pt x="611" y="34"/>
                    <a:pt x="449"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7"/>
            <p:cNvSpPr/>
            <p:nvPr/>
          </p:nvSpPr>
          <p:spPr>
            <a:xfrm>
              <a:off x="7546846" y="2641635"/>
              <a:ext cx="109238" cy="486940"/>
            </a:xfrm>
            <a:custGeom>
              <a:avLst/>
              <a:gdLst/>
              <a:ahLst/>
              <a:cxnLst/>
              <a:rect l="l" t="t" r="r" b="b"/>
              <a:pathLst>
                <a:path w="6084" h="27120" extrusionOk="0">
                  <a:moveTo>
                    <a:pt x="5689" y="1"/>
                  </a:moveTo>
                  <a:cubicBezTo>
                    <a:pt x="5646" y="1"/>
                    <a:pt x="5601" y="29"/>
                    <a:pt x="5604" y="80"/>
                  </a:cubicBezTo>
                  <a:cubicBezTo>
                    <a:pt x="5720" y="1873"/>
                    <a:pt x="5808" y="3658"/>
                    <a:pt x="5774" y="5458"/>
                  </a:cubicBezTo>
                  <a:cubicBezTo>
                    <a:pt x="5740" y="7271"/>
                    <a:pt x="5598" y="9082"/>
                    <a:pt x="5352" y="10878"/>
                  </a:cubicBezTo>
                  <a:cubicBezTo>
                    <a:pt x="4863" y="14439"/>
                    <a:pt x="3969" y="17933"/>
                    <a:pt x="2692" y="21290"/>
                  </a:cubicBezTo>
                  <a:cubicBezTo>
                    <a:pt x="1960" y="23200"/>
                    <a:pt x="1089" y="25050"/>
                    <a:pt x="84" y="26830"/>
                  </a:cubicBezTo>
                  <a:cubicBezTo>
                    <a:pt x="0" y="26978"/>
                    <a:pt x="137" y="27119"/>
                    <a:pt x="267" y="27119"/>
                  </a:cubicBezTo>
                  <a:cubicBezTo>
                    <a:pt x="326" y="27119"/>
                    <a:pt x="383" y="27091"/>
                    <a:pt x="419" y="27023"/>
                  </a:cubicBezTo>
                  <a:cubicBezTo>
                    <a:pt x="2111" y="23816"/>
                    <a:pt x="3481" y="20407"/>
                    <a:pt x="4429" y="16906"/>
                  </a:cubicBezTo>
                  <a:cubicBezTo>
                    <a:pt x="5374" y="13395"/>
                    <a:pt x="5911" y="9783"/>
                    <a:pt x="6021" y="6147"/>
                  </a:cubicBezTo>
                  <a:cubicBezTo>
                    <a:pt x="6084" y="4121"/>
                    <a:pt x="6033" y="2066"/>
                    <a:pt x="5760" y="57"/>
                  </a:cubicBezTo>
                  <a:cubicBezTo>
                    <a:pt x="5755" y="18"/>
                    <a:pt x="5723" y="1"/>
                    <a:pt x="5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7"/>
            <p:cNvSpPr/>
            <p:nvPr/>
          </p:nvSpPr>
          <p:spPr>
            <a:xfrm>
              <a:off x="7593437" y="2988779"/>
              <a:ext cx="34707" cy="90583"/>
            </a:xfrm>
            <a:custGeom>
              <a:avLst/>
              <a:gdLst/>
              <a:ahLst/>
              <a:cxnLst/>
              <a:rect l="l" t="t" r="r" b="b"/>
              <a:pathLst>
                <a:path w="1933" h="5045" extrusionOk="0">
                  <a:moveTo>
                    <a:pt x="1821" y="0"/>
                  </a:moveTo>
                  <a:cubicBezTo>
                    <a:pt x="1784" y="0"/>
                    <a:pt x="1748" y="20"/>
                    <a:pt x="1735" y="65"/>
                  </a:cubicBezTo>
                  <a:lnTo>
                    <a:pt x="1735" y="68"/>
                  </a:lnTo>
                  <a:cubicBezTo>
                    <a:pt x="1485" y="908"/>
                    <a:pt x="1201" y="1737"/>
                    <a:pt x="903" y="2562"/>
                  </a:cubicBezTo>
                  <a:cubicBezTo>
                    <a:pt x="756" y="2968"/>
                    <a:pt x="600" y="3368"/>
                    <a:pt x="438" y="3768"/>
                  </a:cubicBezTo>
                  <a:cubicBezTo>
                    <a:pt x="359" y="3967"/>
                    <a:pt x="276" y="4166"/>
                    <a:pt x="194" y="4364"/>
                  </a:cubicBezTo>
                  <a:cubicBezTo>
                    <a:pt x="114" y="4555"/>
                    <a:pt x="1" y="4747"/>
                    <a:pt x="12" y="4957"/>
                  </a:cubicBezTo>
                  <a:cubicBezTo>
                    <a:pt x="14" y="5010"/>
                    <a:pt x="58" y="5045"/>
                    <a:pt x="104" y="5045"/>
                  </a:cubicBezTo>
                  <a:cubicBezTo>
                    <a:pt x="126" y="5045"/>
                    <a:pt x="147" y="5037"/>
                    <a:pt x="166" y="5020"/>
                  </a:cubicBezTo>
                  <a:cubicBezTo>
                    <a:pt x="316" y="4898"/>
                    <a:pt x="373" y="4705"/>
                    <a:pt x="447" y="4529"/>
                  </a:cubicBezTo>
                  <a:cubicBezTo>
                    <a:pt x="534" y="4316"/>
                    <a:pt x="620" y="4103"/>
                    <a:pt x="702" y="3888"/>
                  </a:cubicBezTo>
                  <a:cubicBezTo>
                    <a:pt x="858" y="3487"/>
                    <a:pt x="1006" y="3082"/>
                    <a:pt x="1147" y="2676"/>
                  </a:cubicBezTo>
                  <a:cubicBezTo>
                    <a:pt x="1440" y="1836"/>
                    <a:pt x="1687" y="976"/>
                    <a:pt x="1914" y="116"/>
                  </a:cubicBezTo>
                  <a:cubicBezTo>
                    <a:pt x="1933" y="46"/>
                    <a:pt x="1876" y="0"/>
                    <a:pt x="1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7"/>
            <p:cNvSpPr/>
            <p:nvPr/>
          </p:nvSpPr>
          <p:spPr>
            <a:xfrm>
              <a:off x="7761632" y="3195629"/>
              <a:ext cx="290422" cy="100458"/>
            </a:xfrm>
            <a:custGeom>
              <a:avLst/>
              <a:gdLst/>
              <a:ahLst/>
              <a:cxnLst/>
              <a:rect l="l" t="t" r="r" b="b"/>
              <a:pathLst>
                <a:path w="16175" h="5595" extrusionOk="0">
                  <a:moveTo>
                    <a:pt x="15915" y="0"/>
                  </a:moveTo>
                  <a:cubicBezTo>
                    <a:pt x="15878" y="0"/>
                    <a:pt x="15839" y="14"/>
                    <a:pt x="15805" y="46"/>
                  </a:cubicBezTo>
                  <a:cubicBezTo>
                    <a:pt x="14210" y="1536"/>
                    <a:pt x="12215" y="2677"/>
                    <a:pt x="10220" y="3536"/>
                  </a:cubicBezTo>
                  <a:cubicBezTo>
                    <a:pt x="8174" y="4413"/>
                    <a:pt x="6008" y="4981"/>
                    <a:pt x="3795" y="5222"/>
                  </a:cubicBezTo>
                  <a:cubicBezTo>
                    <a:pt x="2914" y="5316"/>
                    <a:pt x="2028" y="5362"/>
                    <a:pt x="1141" y="5362"/>
                  </a:cubicBezTo>
                  <a:cubicBezTo>
                    <a:pt x="797" y="5362"/>
                    <a:pt x="453" y="5355"/>
                    <a:pt x="109" y="5341"/>
                  </a:cubicBezTo>
                  <a:cubicBezTo>
                    <a:pt x="107" y="5341"/>
                    <a:pt x="105" y="5341"/>
                    <a:pt x="103" y="5341"/>
                  </a:cubicBezTo>
                  <a:cubicBezTo>
                    <a:pt x="1" y="5341"/>
                    <a:pt x="5" y="5500"/>
                    <a:pt x="109" y="5509"/>
                  </a:cubicBezTo>
                  <a:cubicBezTo>
                    <a:pt x="707" y="5566"/>
                    <a:pt x="1309" y="5594"/>
                    <a:pt x="1911" y="5594"/>
                  </a:cubicBezTo>
                  <a:cubicBezTo>
                    <a:pt x="5777" y="5594"/>
                    <a:pt x="9667" y="4439"/>
                    <a:pt x="12970" y="2475"/>
                  </a:cubicBezTo>
                  <a:cubicBezTo>
                    <a:pt x="14059" y="1828"/>
                    <a:pt x="15050" y="1067"/>
                    <a:pt x="16043" y="287"/>
                  </a:cubicBezTo>
                  <a:cubicBezTo>
                    <a:pt x="16175" y="182"/>
                    <a:pt x="16052" y="0"/>
                    <a:pt x="15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7"/>
            <p:cNvSpPr/>
            <p:nvPr/>
          </p:nvSpPr>
          <p:spPr>
            <a:xfrm>
              <a:off x="7163506" y="3157853"/>
              <a:ext cx="259288" cy="122058"/>
            </a:xfrm>
            <a:custGeom>
              <a:avLst/>
              <a:gdLst/>
              <a:ahLst/>
              <a:cxnLst/>
              <a:rect l="l" t="t" r="r" b="b"/>
              <a:pathLst>
                <a:path w="14441" h="6798" extrusionOk="0">
                  <a:moveTo>
                    <a:pt x="119" y="1"/>
                  </a:moveTo>
                  <a:cubicBezTo>
                    <a:pt x="57" y="1"/>
                    <a:pt x="1" y="85"/>
                    <a:pt x="55" y="146"/>
                  </a:cubicBezTo>
                  <a:cubicBezTo>
                    <a:pt x="1463" y="1744"/>
                    <a:pt x="3123" y="3095"/>
                    <a:pt x="4970" y="4151"/>
                  </a:cubicBezTo>
                  <a:cubicBezTo>
                    <a:pt x="6823" y="5198"/>
                    <a:pt x="8830" y="5953"/>
                    <a:pt x="10913" y="6384"/>
                  </a:cubicBezTo>
                  <a:cubicBezTo>
                    <a:pt x="11497" y="6506"/>
                    <a:pt x="12088" y="6602"/>
                    <a:pt x="12681" y="6673"/>
                  </a:cubicBezTo>
                  <a:cubicBezTo>
                    <a:pt x="12984" y="6707"/>
                    <a:pt x="13291" y="6736"/>
                    <a:pt x="13595" y="6759"/>
                  </a:cubicBezTo>
                  <a:cubicBezTo>
                    <a:pt x="13741" y="6769"/>
                    <a:pt x="13889" y="6798"/>
                    <a:pt x="14031" y="6798"/>
                  </a:cubicBezTo>
                  <a:cubicBezTo>
                    <a:pt x="14155" y="6798"/>
                    <a:pt x="14275" y="6776"/>
                    <a:pt x="14386" y="6702"/>
                  </a:cubicBezTo>
                  <a:cubicBezTo>
                    <a:pt x="14440" y="6668"/>
                    <a:pt x="14440" y="6588"/>
                    <a:pt x="14386" y="6554"/>
                  </a:cubicBezTo>
                  <a:cubicBezTo>
                    <a:pt x="14247" y="6451"/>
                    <a:pt x="14109" y="6442"/>
                    <a:pt x="13955" y="6442"/>
                  </a:cubicBezTo>
                  <a:cubicBezTo>
                    <a:pt x="13921" y="6442"/>
                    <a:pt x="13886" y="6442"/>
                    <a:pt x="13850" y="6442"/>
                  </a:cubicBezTo>
                  <a:cubicBezTo>
                    <a:pt x="13821" y="6442"/>
                    <a:pt x="13792" y="6442"/>
                    <a:pt x="13762" y="6441"/>
                  </a:cubicBezTo>
                  <a:cubicBezTo>
                    <a:pt x="13484" y="6432"/>
                    <a:pt x="13206" y="6409"/>
                    <a:pt x="12930" y="6384"/>
                  </a:cubicBezTo>
                  <a:cubicBezTo>
                    <a:pt x="12403" y="6339"/>
                    <a:pt x="11880" y="6268"/>
                    <a:pt x="11358" y="6174"/>
                  </a:cubicBezTo>
                  <a:cubicBezTo>
                    <a:pt x="10334" y="5992"/>
                    <a:pt x="9324" y="5723"/>
                    <a:pt x="8339" y="5376"/>
                  </a:cubicBezTo>
                  <a:cubicBezTo>
                    <a:pt x="6355" y="4678"/>
                    <a:pt x="4491" y="3674"/>
                    <a:pt x="2814" y="2400"/>
                  </a:cubicBezTo>
                  <a:cubicBezTo>
                    <a:pt x="1874" y="1684"/>
                    <a:pt x="977" y="896"/>
                    <a:pt x="174" y="27"/>
                  </a:cubicBezTo>
                  <a:cubicBezTo>
                    <a:pt x="157" y="9"/>
                    <a:pt x="13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7"/>
            <p:cNvSpPr/>
            <p:nvPr/>
          </p:nvSpPr>
          <p:spPr>
            <a:xfrm>
              <a:off x="7219721" y="3226510"/>
              <a:ext cx="80420" cy="47473"/>
            </a:xfrm>
            <a:custGeom>
              <a:avLst/>
              <a:gdLst/>
              <a:ahLst/>
              <a:cxnLst/>
              <a:rect l="l" t="t" r="r" b="b"/>
              <a:pathLst>
                <a:path w="4479" h="2644" extrusionOk="0">
                  <a:moveTo>
                    <a:pt x="121" y="0"/>
                  </a:moveTo>
                  <a:cubicBezTo>
                    <a:pt x="57" y="0"/>
                    <a:pt x="0" y="80"/>
                    <a:pt x="63" y="134"/>
                  </a:cubicBezTo>
                  <a:cubicBezTo>
                    <a:pt x="696" y="707"/>
                    <a:pt x="1388" y="1218"/>
                    <a:pt x="2123" y="1655"/>
                  </a:cubicBezTo>
                  <a:cubicBezTo>
                    <a:pt x="2495" y="1870"/>
                    <a:pt x="2878" y="2063"/>
                    <a:pt x="3267" y="2248"/>
                  </a:cubicBezTo>
                  <a:cubicBezTo>
                    <a:pt x="3454" y="2339"/>
                    <a:pt x="3638" y="2429"/>
                    <a:pt x="3829" y="2515"/>
                  </a:cubicBezTo>
                  <a:cubicBezTo>
                    <a:pt x="3976" y="2578"/>
                    <a:pt x="4104" y="2644"/>
                    <a:pt x="4252" y="2644"/>
                  </a:cubicBezTo>
                  <a:cubicBezTo>
                    <a:pt x="4295" y="2644"/>
                    <a:pt x="4340" y="2638"/>
                    <a:pt x="4388" y="2625"/>
                  </a:cubicBezTo>
                  <a:cubicBezTo>
                    <a:pt x="4439" y="2611"/>
                    <a:pt x="4478" y="2537"/>
                    <a:pt x="4442" y="2489"/>
                  </a:cubicBezTo>
                  <a:cubicBezTo>
                    <a:pt x="4328" y="2339"/>
                    <a:pt x="4206" y="2293"/>
                    <a:pt x="4027" y="2234"/>
                  </a:cubicBezTo>
                  <a:cubicBezTo>
                    <a:pt x="3829" y="2168"/>
                    <a:pt x="3633" y="2100"/>
                    <a:pt x="3440" y="2024"/>
                  </a:cubicBezTo>
                  <a:cubicBezTo>
                    <a:pt x="3043" y="1859"/>
                    <a:pt x="2657" y="1669"/>
                    <a:pt x="2282" y="1456"/>
                  </a:cubicBezTo>
                  <a:cubicBezTo>
                    <a:pt x="1536" y="1045"/>
                    <a:pt x="829" y="565"/>
                    <a:pt x="173" y="20"/>
                  </a:cubicBezTo>
                  <a:cubicBezTo>
                    <a:pt x="157" y="6"/>
                    <a:pt x="13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7"/>
            <p:cNvSpPr/>
            <p:nvPr/>
          </p:nvSpPr>
          <p:spPr>
            <a:xfrm>
              <a:off x="7932341" y="3266620"/>
              <a:ext cx="45552" cy="21259"/>
            </a:xfrm>
            <a:custGeom>
              <a:avLst/>
              <a:gdLst/>
              <a:ahLst/>
              <a:cxnLst/>
              <a:rect l="l" t="t" r="r" b="b"/>
              <a:pathLst>
                <a:path w="2537" h="1184" extrusionOk="0">
                  <a:moveTo>
                    <a:pt x="2349" y="1"/>
                  </a:moveTo>
                  <a:cubicBezTo>
                    <a:pt x="2273" y="1"/>
                    <a:pt x="2200" y="35"/>
                    <a:pt x="2136" y="82"/>
                  </a:cubicBezTo>
                  <a:cubicBezTo>
                    <a:pt x="2048" y="147"/>
                    <a:pt x="1958" y="207"/>
                    <a:pt x="1864" y="258"/>
                  </a:cubicBezTo>
                  <a:cubicBezTo>
                    <a:pt x="1685" y="354"/>
                    <a:pt x="1501" y="442"/>
                    <a:pt x="1316" y="525"/>
                  </a:cubicBezTo>
                  <a:cubicBezTo>
                    <a:pt x="930" y="695"/>
                    <a:pt x="533" y="842"/>
                    <a:pt x="130" y="962"/>
                  </a:cubicBezTo>
                  <a:cubicBezTo>
                    <a:pt x="1" y="999"/>
                    <a:pt x="41" y="1183"/>
                    <a:pt x="162" y="1183"/>
                  </a:cubicBezTo>
                  <a:cubicBezTo>
                    <a:pt x="171" y="1183"/>
                    <a:pt x="180" y="1182"/>
                    <a:pt x="190" y="1180"/>
                  </a:cubicBezTo>
                  <a:cubicBezTo>
                    <a:pt x="612" y="1089"/>
                    <a:pt x="1027" y="962"/>
                    <a:pt x="1430" y="797"/>
                  </a:cubicBezTo>
                  <a:cubicBezTo>
                    <a:pt x="1631" y="715"/>
                    <a:pt x="1827" y="624"/>
                    <a:pt x="2020" y="527"/>
                  </a:cubicBezTo>
                  <a:cubicBezTo>
                    <a:pt x="2119" y="479"/>
                    <a:pt x="2219" y="439"/>
                    <a:pt x="2321" y="397"/>
                  </a:cubicBezTo>
                  <a:cubicBezTo>
                    <a:pt x="2420" y="354"/>
                    <a:pt x="2508" y="283"/>
                    <a:pt x="2522" y="170"/>
                  </a:cubicBezTo>
                  <a:cubicBezTo>
                    <a:pt x="2537" y="105"/>
                    <a:pt x="2500" y="36"/>
                    <a:pt x="2437" y="17"/>
                  </a:cubicBezTo>
                  <a:cubicBezTo>
                    <a:pt x="2407" y="6"/>
                    <a:pt x="2378" y="1"/>
                    <a:pt x="2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7"/>
            <p:cNvSpPr/>
            <p:nvPr/>
          </p:nvSpPr>
          <p:spPr>
            <a:xfrm>
              <a:off x="7904961" y="3291397"/>
              <a:ext cx="15262" cy="7433"/>
            </a:xfrm>
            <a:custGeom>
              <a:avLst/>
              <a:gdLst/>
              <a:ahLst/>
              <a:cxnLst/>
              <a:rect l="l" t="t" r="r" b="b"/>
              <a:pathLst>
                <a:path w="850" h="414" extrusionOk="0">
                  <a:moveTo>
                    <a:pt x="638" y="0"/>
                  </a:moveTo>
                  <a:cubicBezTo>
                    <a:pt x="619" y="0"/>
                    <a:pt x="601" y="1"/>
                    <a:pt x="582" y="2"/>
                  </a:cubicBezTo>
                  <a:cubicBezTo>
                    <a:pt x="517" y="2"/>
                    <a:pt x="455" y="10"/>
                    <a:pt x="392" y="27"/>
                  </a:cubicBezTo>
                  <a:cubicBezTo>
                    <a:pt x="335" y="44"/>
                    <a:pt x="279" y="64"/>
                    <a:pt x="222" y="90"/>
                  </a:cubicBezTo>
                  <a:lnTo>
                    <a:pt x="80" y="155"/>
                  </a:lnTo>
                  <a:cubicBezTo>
                    <a:pt x="26" y="186"/>
                    <a:pt x="1" y="251"/>
                    <a:pt x="15" y="311"/>
                  </a:cubicBezTo>
                  <a:cubicBezTo>
                    <a:pt x="35" y="371"/>
                    <a:pt x="89" y="413"/>
                    <a:pt x="151" y="413"/>
                  </a:cubicBezTo>
                  <a:lnTo>
                    <a:pt x="304" y="407"/>
                  </a:lnTo>
                  <a:cubicBezTo>
                    <a:pt x="367" y="402"/>
                    <a:pt x="429" y="396"/>
                    <a:pt x="492" y="385"/>
                  </a:cubicBezTo>
                  <a:cubicBezTo>
                    <a:pt x="551" y="371"/>
                    <a:pt x="608" y="348"/>
                    <a:pt x="662" y="319"/>
                  </a:cubicBezTo>
                  <a:cubicBezTo>
                    <a:pt x="722" y="293"/>
                    <a:pt x="782" y="266"/>
                    <a:pt x="811" y="207"/>
                  </a:cubicBezTo>
                  <a:lnTo>
                    <a:pt x="811" y="207"/>
                  </a:lnTo>
                  <a:cubicBezTo>
                    <a:pt x="832" y="185"/>
                    <a:pt x="849" y="162"/>
                    <a:pt x="849" y="129"/>
                  </a:cubicBezTo>
                  <a:cubicBezTo>
                    <a:pt x="849" y="88"/>
                    <a:pt x="817" y="62"/>
                    <a:pt x="781" y="44"/>
                  </a:cubicBezTo>
                  <a:lnTo>
                    <a:pt x="781" y="44"/>
                  </a:lnTo>
                  <a:cubicBezTo>
                    <a:pt x="742" y="7"/>
                    <a:pt x="690" y="0"/>
                    <a:pt x="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7"/>
            <p:cNvSpPr/>
            <p:nvPr/>
          </p:nvSpPr>
          <p:spPr>
            <a:xfrm>
              <a:off x="7444256" y="3986870"/>
              <a:ext cx="11276" cy="114319"/>
            </a:xfrm>
            <a:custGeom>
              <a:avLst/>
              <a:gdLst/>
              <a:ahLst/>
              <a:cxnLst/>
              <a:rect l="l" t="t" r="r" b="b"/>
              <a:pathLst>
                <a:path w="628" h="6367" extrusionOk="0">
                  <a:moveTo>
                    <a:pt x="460" y="0"/>
                  </a:moveTo>
                  <a:cubicBezTo>
                    <a:pt x="375" y="0"/>
                    <a:pt x="287" y="55"/>
                    <a:pt x="282" y="164"/>
                  </a:cubicBezTo>
                  <a:cubicBezTo>
                    <a:pt x="233" y="1174"/>
                    <a:pt x="185" y="2182"/>
                    <a:pt x="137" y="3192"/>
                  </a:cubicBezTo>
                  <a:cubicBezTo>
                    <a:pt x="89" y="4197"/>
                    <a:pt x="1" y="5210"/>
                    <a:pt x="23" y="6217"/>
                  </a:cubicBezTo>
                  <a:cubicBezTo>
                    <a:pt x="25" y="6318"/>
                    <a:pt x="94" y="6366"/>
                    <a:pt x="167" y="6366"/>
                  </a:cubicBezTo>
                  <a:cubicBezTo>
                    <a:pt x="243" y="6366"/>
                    <a:pt x="321" y="6315"/>
                    <a:pt x="333" y="6217"/>
                  </a:cubicBezTo>
                  <a:cubicBezTo>
                    <a:pt x="446" y="5215"/>
                    <a:pt x="452" y="4200"/>
                    <a:pt x="495" y="3192"/>
                  </a:cubicBezTo>
                  <a:cubicBezTo>
                    <a:pt x="537" y="2185"/>
                    <a:pt x="580" y="1174"/>
                    <a:pt x="622" y="164"/>
                  </a:cubicBezTo>
                  <a:cubicBezTo>
                    <a:pt x="628" y="55"/>
                    <a:pt x="546"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7"/>
            <p:cNvSpPr/>
            <p:nvPr/>
          </p:nvSpPr>
          <p:spPr>
            <a:xfrm>
              <a:off x="7463395" y="3421116"/>
              <a:ext cx="14274" cy="253956"/>
            </a:xfrm>
            <a:custGeom>
              <a:avLst/>
              <a:gdLst/>
              <a:ahLst/>
              <a:cxnLst/>
              <a:rect l="l" t="t" r="r" b="b"/>
              <a:pathLst>
                <a:path w="795" h="14144" extrusionOk="0">
                  <a:moveTo>
                    <a:pt x="696" y="0"/>
                  </a:moveTo>
                  <a:cubicBezTo>
                    <a:pt x="646" y="0"/>
                    <a:pt x="595" y="33"/>
                    <a:pt x="592" y="98"/>
                  </a:cubicBezTo>
                  <a:cubicBezTo>
                    <a:pt x="439" y="3714"/>
                    <a:pt x="286" y="7329"/>
                    <a:pt x="132" y="10947"/>
                  </a:cubicBezTo>
                  <a:cubicBezTo>
                    <a:pt x="90" y="11966"/>
                    <a:pt x="47" y="12988"/>
                    <a:pt x="5" y="14009"/>
                  </a:cubicBezTo>
                  <a:cubicBezTo>
                    <a:pt x="0" y="14099"/>
                    <a:pt x="68" y="14144"/>
                    <a:pt x="138" y="14144"/>
                  </a:cubicBezTo>
                  <a:cubicBezTo>
                    <a:pt x="208" y="14144"/>
                    <a:pt x="280" y="14099"/>
                    <a:pt x="283" y="14009"/>
                  </a:cubicBezTo>
                  <a:cubicBezTo>
                    <a:pt x="427" y="10394"/>
                    <a:pt x="561" y="6776"/>
                    <a:pt x="689" y="3160"/>
                  </a:cubicBezTo>
                  <a:cubicBezTo>
                    <a:pt x="725" y="2139"/>
                    <a:pt x="759" y="1120"/>
                    <a:pt x="794" y="98"/>
                  </a:cubicBezTo>
                  <a:cubicBezTo>
                    <a:pt x="795" y="33"/>
                    <a:pt x="746" y="0"/>
                    <a:pt x="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7"/>
            <p:cNvSpPr/>
            <p:nvPr/>
          </p:nvSpPr>
          <p:spPr>
            <a:xfrm>
              <a:off x="7432998" y="3467204"/>
              <a:ext cx="16177" cy="197936"/>
            </a:xfrm>
            <a:custGeom>
              <a:avLst/>
              <a:gdLst/>
              <a:ahLst/>
              <a:cxnLst/>
              <a:rect l="l" t="t" r="r" b="b"/>
              <a:pathLst>
                <a:path w="901" h="11024" extrusionOk="0">
                  <a:moveTo>
                    <a:pt x="815" y="0"/>
                  </a:moveTo>
                  <a:cubicBezTo>
                    <a:pt x="770" y="0"/>
                    <a:pt x="723" y="29"/>
                    <a:pt x="716" y="85"/>
                  </a:cubicBezTo>
                  <a:cubicBezTo>
                    <a:pt x="327" y="3670"/>
                    <a:pt x="77" y="7265"/>
                    <a:pt x="3" y="10869"/>
                  </a:cubicBezTo>
                  <a:cubicBezTo>
                    <a:pt x="1" y="10972"/>
                    <a:pt x="81" y="11024"/>
                    <a:pt x="161" y="11024"/>
                  </a:cubicBezTo>
                  <a:cubicBezTo>
                    <a:pt x="241" y="11024"/>
                    <a:pt x="321" y="10972"/>
                    <a:pt x="321" y="10869"/>
                  </a:cubicBezTo>
                  <a:cubicBezTo>
                    <a:pt x="352" y="7268"/>
                    <a:pt x="534" y="3670"/>
                    <a:pt x="895" y="85"/>
                  </a:cubicBezTo>
                  <a:cubicBezTo>
                    <a:pt x="900" y="29"/>
                    <a:pt x="859" y="0"/>
                    <a:pt x="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7"/>
            <p:cNvSpPr/>
            <p:nvPr/>
          </p:nvSpPr>
          <p:spPr>
            <a:xfrm>
              <a:off x="7678199" y="4040445"/>
              <a:ext cx="17021" cy="287783"/>
            </a:xfrm>
            <a:custGeom>
              <a:avLst/>
              <a:gdLst/>
              <a:ahLst/>
              <a:cxnLst/>
              <a:rect l="l" t="t" r="r" b="b"/>
              <a:pathLst>
                <a:path w="948" h="16028" extrusionOk="0">
                  <a:moveTo>
                    <a:pt x="177" y="1"/>
                  </a:moveTo>
                  <a:cubicBezTo>
                    <a:pt x="89" y="1"/>
                    <a:pt x="1" y="58"/>
                    <a:pt x="2" y="171"/>
                  </a:cubicBezTo>
                  <a:cubicBezTo>
                    <a:pt x="50" y="4283"/>
                    <a:pt x="36" y="8401"/>
                    <a:pt x="300" y="12505"/>
                  </a:cubicBezTo>
                  <a:cubicBezTo>
                    <a:pt x="371" y="13645"/>
                    <a:pt x="433" y="14795"/>
                    <a:pt x="646" y="15918"/>
                  </a:cubicBezTo>
                  <a:cubicBezTo>
                    <a:pt x="660" y="15994"/>
                    <a:pt x="721" y="16028"/>
                    <a:pt x="784" y="16028"/>
                  </a:cubicBezTo>
                  <a:cubicBezTo>
                    <a:pt x="864" y="16028"/>
                    <a:pt x="947" y="15974"/>
                    <a:pt x="944" y="15879"/>
                  </a:cubicBezTo>
                  <a:cubicBezTo>
                    <a:pt x="905" y="14854"/>
                    <a:pt x="785" y="13835"/>
                    <a:pt x="714" y="12811"/>
                  </a:cubicBezTo>
                  <a:cubicBezTo>
                    <a:pt x="643" y="11804"/>
                    <a:pt x="592" y="10796"/>
                    <a:pt x="553" y="9786"/>
                  </a:cubicBezTo>
                  <a:cubicBezTo>
                    <a:pt x="476" y="7751"/>
                    <a:pt x="445" y="5714"/>
                    <a:pt x="411" y="3676"/>
                  </a:cubicBezTo>
                  <a:cubicBezTo>
                    <a:pt x="394" y="2507"/>
                    <a:pt x="374" y="1340"/>
                    <a:pt x="357" y="171"/>
                  </a:cubicBezTo>
                  <a:cubicBezTo>
                    <a:pt x="355" y="58"/>
                    <a:pt x="266"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7"/>
            <p:cNvSpPr/>
            <p:nvPr/>
          </p:nvSpPr>
          <p:spPr>
            <a:xfrm>
              <a:off x="7672059" y="3427920"/>
              <a:ext cx="7649" cy="316116"/>
            </a:xfrm>
            <a:custGeom>
              <a:avLst/>
              <a:gdLst/>
              <a:ahLst/>
              <a:cxnLst/>
              <a:rect l="l" t="t" r="r" b="b"/>
              <a:pathLst>
                <a:path w="426" h="17606" extrusionOk="0">
                  <a:moveTo>
                    <a:pt x="66" y="1"/>
                  </a:moveTo>
                  <a:cubicBezTo>
                    <a:pt x="35" y="1"/>
                    <a:pt x="4" y="22"/>
                    <a:pt x="4" y="63"/>
                  </a:cubicBezTo>
                  <a:lnTo>
                    <a:pt x="1" y="63"/>
                  </a:lnTo>
                  <a:cubicBezTo>
                    <a:pt x="23" y="4592"/>
                    <a:pt x="92" y="9121"/>
                    <a:pt x="140" y="13647"/>
                  </a:cubicBezTo>
                  <a:cubicBezTo>
                    <a:pt x="154" y="14927"/>
                    <a:pt x="165" y="16207"/>
                    <a:pt x="177" y="17484"/>
                  </a:cubicBezTo>
                  <a:cubicBezTo>
                    <a:pt x="177" y="17565"/>
                    <a:pt x="239" y="17606"/>
                    <a:pt x="301" y="17606"/>
                  </a:cubicBezTo>
                  <a:cubicBezTo>
                    <a:pt x="363" y="17606"/>
                    <a:pt x="425" y="17565"/>
                    <a:pt x="424" y="17484"/>
                  </a:cubicBezTo>
                  <a:cubicBezTo>
                    <a:pt x="338" y="12955"/>
                    <a:pt x="265" y="8429"/>
                    <a:pt x="202" y="3899"/>
                  </a:cubicBezTo>
                  <a:cubicBezTo>
                    <a:pt x="182" y="2620"/>
                    <a:pt x="157" y="1340"/>
                    <a:pt x="131" y="63"/>
                  </a:cubicBezTo>
                  <a:cubicBezTo>
                    <a:pt x="130" y="22"/>
                    <a:pt x="98"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7"/>
            <p:cNvSpPr/>
            <p:nvPr/>
          </p:nvSpPr>
          <p:spPr>
            <a:xfrm>
              <a:off x="7709457" y="3699711"/>
              <a:ext cx="4022" cy="44870"/>
            </a:xfrm>
            <a:custGeom>
              <a:avLst/>
              <a:gdLst/>
              <a:ahLst/>
              <a:cxnLst/>
              <a:rect l="l" t="t" r="r" b="b"/>
              <a:pathLst>
                <a:path w="224" h="2499" extrusionOk="0">
                  <a:moveTo>
                    <a:pt x="87" y="0"/>
                  </a:moveTo>
                  <a:cubicBezTo>
                    <a:pt x="57" y="0"/>
                    <a:pt x="26" y="21"/>
                    <a:pt x="26" y="62"/>
                  </a:cubicBezTo>
                  <a:cubicBezTo>
                    <a:pt x="18" y="839"/>
                    <a:pt x="4" y="1614"/>
                    <a:pt x="1" y="2392"/>
                  </a:cubicBezTo>
                  <a:cubicBezTo>
                    <a:pt x="1" y="2463"/>
                    <a:pt x="57" y="2498"/>
                    <a:pt x="112" y="2498"/>
                  </a:cubicBezTo>
                  <a:cubicBezTo>
                    <a:pt x="168" y="2498"/>
                    <a:pt x="224" y="2463"/>
                    <a:pt x="222" y="2392"/>
                  </a:cubicBezTo>
                  <a:cubicBezTo>
                    <a:pt x="199" y="1614"/>
                    <a:pt x="165" y="839"/>
                    <a:pt x="148" y="62"/>
                  </a:cubicBezTo>
                  <a:cubicBezTo>
                    <a:pt x="148" y="21"/>
                    <a:pt x="118"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7"/>
            <p:cNvSpPr/>
            <p:nvPr/>
          </p:nvSpPr>
          <p:spPr>
            <a:xfrm>
              <a:off x="7508765" y="4008056"/>
              <a:ext cx="22821" cy="503638"/>
            </a:xfrm>
            <a:custGeom>
              <a:avLst/>
              <a:gdLst/>
              <a:ahLst/>
              <a:cxnLst/>
              <a:rect l="l" t="t" r="r" b="b"/>
              <a:pathLst>
                <a:path w="1271" h="28050" extrusionOk="0">
                  <a:moveTo>
                    <a:pt x="1173" y="1"/>
                  </a:moveTo>
                  <a:cubicBezTo>
                    <a:pt x="1124" y="1"/>
                    <a:pt x="1072" y="33"/>
                    <a:pt x="1067" y="97"/>
                  </a:cubicBezTo>
                  <a:cubicBezTo>
                    <a:pt x="866" y="3709"/>
                    <a:pt x="690" y="7322"/>
                    <a:pt x="542" y="10937"/>
                  </a:cubicBezTo>
                  <a:cubicBezTo>
                    <a:pt x="395" y="14553"/>
                    <a:pt x="290" y="18171"/>
                    <a:pt x="179" y="21786"/>
                  </a:cubicBezTo>
                  <a:cubicBezTo>
                    <a:pt x="148" y="22791"/>
                    <a:pt x="120" y="23793"/>
                    <a:pt x="91" y="24797"/>
                  </a:cubicBezTo>
                  <a:cubicBezTo>
                    <a:pt x="77" y="25317"/>
                    <a:pt x="66" y="25836"/>
                    <a:pt x="52" y="26355"/>
                  </a:cubicBezTo>
                  <a:cubicBezTo>
                    <a:pt x="40" y="26872"/>
                    <a:pt x="0" y="27400"/>
                    <a:pt x="57" y="27913"/>
                  </a:cubicBezTo>
                  <a:cubicBezTo>
                    <a:pt x="67" y="27994"/>
                    <a:pt x="149" y="28050"/>
                    <a:pt x="220" y="28050"/>
                  </a:cubicBezTo>
                  <a:cubicBezTo>
                    <a:pt x="271" y="28050"/>
                    <a:pt x="317" y="28020"/>
                    <a:pt x="327" y="27950"/>
                  </a:cubicBezTo>
                  <a:cubicBezTo>
                    <a:pt x="452" y="27087"/>
                    <a:pt x="392" y="26185"/>
                    <a:pt x="403" y="25317"/>
                  </a:cubicBezTo>
                  <a:cubicBezTo>
                    <a:pt x="415" y="24400"/>
                    <a:pt x="429" y="23480"/>
                    <a:pt x="443" y="22564"/>
                  </a:cubicBezTo>
                  <a:cubicBezTo>
                    <a:pt x="474" y="20748"/>
                    <a:pt x="523" y="18931"/>
                    <a:pt x="574" y="17112"/>
                  </a:cubicBezTo>
                  <a:cubicBezTo>
                    <a:pt x="682" y="13480"/>
                    <a:pt x="815" y="9847"/>
                    <a:pt x="974" y="6215"/>
                  </a:cubicBezTo>
                  <a:cubicBezTo>
                    <a:pt x="1062" y="4175"/>
                    <a:pt x="1161" y="2134"/>
                    <a:pt x="1266" y="97"/>
                  </a:cubicBezTo>
                  <a:cubicBezTo>
                    <a:pt x="1270" y="33"/>
                    <a:pt x="1223" y="1"/>
                    <a:pt x="1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7"/>
            <p:cNvSpPr/>
            <p:nvPr/>
          </p:nvSpPr>
          <p:spPr>
            <a:xfrm>
              <a:off x="7164709" y="3273101"/>
              <a:ext cx="12173" cy="136817"/>
            </a:xfrm>
            <a:custGeom>
              <a:avLst/>
              <a:gdLst/>
              <a:ahLst/>
              <a:cxnLst/>
              <a:rect l="l" t="t" r="r" b="b"/>
              <a:pathLst>
                <a:path w="678" h="7620" extrusionOk="0">
                  <a:moveTo>
                    <a:pt x="400" y="1"/>
                  </a:moveTo>
                  <a:cubicBezTo>
                    <a:pt x="355" y="1"/>
                    <a:pt x="313" y="29"/>
                    <a:pt x="317" y="87"/>
                  </a:cubicBezTo>
                  <a:cubicBezTo>
                    <a:pt x="408" y="1321"/>
                    <a:pt x="428" y="2559"/>
                    <a:pt x="377" y="3796"/>
                  </a:cubicBezTo>
                  <a:cubicBezTo>
                    <a:pt x="354" y="4406"/>
                    <a:pt x="312" y="5016"/>
                    <a:pt x="249" y="5624"/>
                  </a:cubicBezTo>
                  <a:cubicBezTo>
                    <a:pt x="184" y="6248"/>
                    <a:pt x="68" y="6867"/>
                    <a:pt x="8" y="7491"/>
                  </a:cubicBezTo>
                  <a:cubicBezTo>
                    <a:pt x="0" y="7574"/>
                    <a:pt x="71" y="7620"/>
                    <a:pt x="142" y="7620"/>
                  </a:cubicBezTo>
                  <a:cubicBezTo>
                    <a:pt x="199" y="7620"/>
                    <a:pt x="257" y="7590"/>
                    <a:pt x="272" y="7525"/>
                  </a:cubicBezTo>
                  <a:cubicBezTo>
                    <a:pt x="405" y="6940"/>
                    <a:pt x="454" y="6322"/>
                    <a:pt x="513" y="5726"/>
                  </a:cubicBezTo>
                  <a:cubicBezTo>
                    <a:pt x="573" y="5101"/>
                    <a:pt x="615" y="4474"/>
                    <a:pt x="635" y="3847"/>
                  </a:cubicBezTo>
                  <a:cubicBezTo>
                    <a:pt x="678" y="2593"/>
                    <a:pt x="632" y="1336"/>
                    <a:pt x="502" y="87"/>
                  </a:cubicBezTo>
                  <a:cubicBezTo>
                    <a:pt x="495" y="30"/>
                    <a:pt x="446"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7"/>
            <p:cNvSpPr/>
            <p:nvPr/>
          </p:nvSpPr>
          <p:spPr>
            <a:xfrm>
              <a:off x="7190617" y="3313803"/>
              <a:ext cx="6194" cy="40650"/>
            </a:xfrm>
            <a:custGeom>
              <a:avLst/>
              <a:gdLst/>
              <a:ahLst/>
              <a:cxnLst/>
              <a:rect l="l" t="t" r="r" b="b"/>
              <a:pathLst>
                <a:path w="345" h="2264" extrusionOk="0">
                  <a:moveTo>
                    <a:pt x="255" y="0"/>
                  </a:moveTo>
                  <a:cubicBezTo>
                    <a:pt x="210" y="0"/>
                    <a:pt x="164" y="29"/>
                    <a:pt x="163" y="87"/>
                  </a:cubicBezTo>
                  <a:cubicBezTo>
                    <a:pt x="154" y="459"/>
                    <a:pt x="137" y="828"/>
                    <a:pt x="109" y="1200"/>
                  </a:cubicBezTo>
                  <a:cubicBezTo>
                    <a:pt x="95" y="1381"/>
                    <a:pt x="78" y="1563"/>
                    <a:pt x="61" y="1745"/>
                  </a:cubicBezTo>
                  <a:cubicBezTo>
                    <a:pt x="44" y="1904"/>
                    <a:pt x="1" y="2105"/>
                    <a:pt x="95" y="2244"/>
                  </a:cubicBezTo>
                  <a:cubicBezTo>
                    <a:pt x="103" y="2257"/>
                    <a:pt x="115" y="2264"/>
                    <a:pt x="129" y="2264"/>
                  </a:cubicBezTo>
                  <a:cubicBezTo>
                    <a:pt x="138" y="2264"/>
                    <a:pt x="149" y="2260"/>
                    <a:pt x="157" y="2253"/>
                  </a:cubicBezTo>
                  <a:cubicBezTo>
                    <a:pt x="279" y="2136"/>
                    <a:pt x="276" y="1924"/>
                    <a:pt x="288" y="1765"/>
                  </a:cubicBezTo>
                  <a:cubicBezTo>
                    <a:pt x="302" y="1583"/>
                    <a:pt x="310" y="1401"/>
                    <a:pt x="319" y="1220"/>
                  </a:cubicBezTo>
                  <a:cubicBezTo>
                    <a:pt x="333" y="842"/>
                    <a:pt x="344" y="465"/>
                    <a:pt x="344" y="87"/>
                  </a:cubicBezTo>
                  <a:cubicBezTo>
                    <a:pt x="344" y="29"/>
                    <a:pt x="300"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7"/>
            <p:cNvSpPr/>
            <p:nvPr/>
          </p:nvSpPr>
          <p:spPr>
            <a:xfrm>
              <a:off x="7207584" y="3320267"/>
              <a:ext cx="5261" cy="20648"/>
            </a:xfrm>
            <a:custGeom>
              <a:avLst/>
              <a:gdLst/>
              <a:ahLst/>
              <a:cxnLst/>
              <a:rect l="l" t="t" r="r" b="b"/>
              <a:pathLst>
                <a:path w="293" h="1150" extrusionOk="0">
                  <a:moveTo>
                    <a:pt x="135" y="0"/>
                  </a:moveTo>
                  <a:cubicBezTo>
                    <a:pt x="89" y="0"/>
                    <a:pt x="45" y="24"/>
                    <a:pt x="38" y="76"/>
                  </a:cubicBezTo>
                  <a:lnTo>
                    <a:pt x="35" y="76"/>
                  </a:lnTo>
                  <a:cubicBezTo>
                    <a:pt x="9" y="264"/>
                    <a:pt x="1" y="454"/>
                    <a:pt x="9" y="647"/>
                  </a:cubicBezTo>
                  <a:cubicBezTo>
                    <a:pt x="12" y="743"/>
                    <a:pt x="26" y="840"/>
                    <a:pt x="55" y="936"/>
                  </a:cubicBezTo>
                  <a:cubicBezTo>
                    <a:pt x="75" y="1004"/>
                    <a:pt x="109" y="1138"/>
                    <a:pt x="197" y="1149"/>
                  </a:cubicBezTo>
                  <a:cubicBezTo>
                    <a:pt x="199" y="1149"/>
                    <a:pt x="202" y="1150"/>
                    <a:pt x="204" y="1150"/>
                  </a:cubicBezTo>
                  <a:cubicBezTo>
                    <a:pt x="293" y="1150"/>
                    <a:pt x="287" y="1005"/>
                    <a:pt x="282" y="942"/>
                  </a:cubicBezTo>
                  <a:cubicBezTo>
                    <a:pt x="279" y="894"/>
                    <a:pt x="279" y="846"/>
                    <a:pt x="276" y="794"/>
                  </a:cubicBezTo>
                  <a:cubicBezTo>
                    <a:pt x="271" y="752"/>
                    <a:pt x="262" y="709"/>
                    <a:pt x="256" y="667"/>
                  </a:cubicBezTo>
                  <a:cubicBezTo>
                    <a:pt x="236" y="479"/>
                    <a:pt x="234" y="292"/>
                    <a:pt x="248" y="105"/>
                  </a:cubicBezTo>
                  <a:cubicBezTo>
                    <a:pt x="254" y="38"/>
                    <a:pt x="193"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7"/>
            <p:cNvSpPr/>
            <p:nvPr/>
          </p:nvSpPr>
          <p:spPr>
            <a:xfrm>
              <a:off x="7982056" y="3316784"/>
              <a:ext cx="21672" cy="115433"/>
            </a:xfrm>
            <a:custGeom>
              <a:avLst/>
              <a:gdLst/>
              <a:ahLst/>
              <a:cxnLst/>
              <a:rect l="l" t="t" r="r" b="b"/>
              <a:pathLst>
                <a:path w="1207" h="6429" extrusionOk="0">
                  <a:moveTo>
                    <a:pt x="1110" y="0"/>
                  </a:moveTo>
                  <a:cubicBezTo>
                    <a:pt x="1077" y="0"/>
                    <a:pt x="1044" y="18"/>
                    <a:pt x="1030" y="58"/>
                  </a:cubicBezTo>
                  <a:lnTo>
                    <a:pt x="1033" y="58"/>
                  </a:lnTo>
                  <a:cubicBezTo>
                    <a:pt x="349" y="2027"/>
                    <a:pt x="0" y="4218"/>
                    <a:pt x="156" y="6301"/>
                  </a:cubicBezTo>
                  <a:cubicBezTo>
                    <a:pt x="163" y="6385"/>
                    <a:pt x="231" y="6429"/>
                    <a:pt x="296" y="6429"/>
                  </a:cubicBezTo>
                  <a:cubicBezTo>
                    <a:pt x="360" y="6429"/>
                    <a:pt x="422" y="6387"/>
                    <a:pt x="420" y="6301"/>
                  </a:cubicBezTo>
                  <a:cubicBezTo>
                    <a:pt x="412" y="5262"/>
                    <a:pt x="420" y="4238"/>
                    <a:pt x="551" y="3202"/>
                  </a:cubicBezTo>
                  <a:cubicBezTo>
                    <a:pt x="684" y="2155"/>
                    <a:pt x="897" y="1116"/>
                    <a:pt x="1189" y="100"/>
                  </a:cubicBezTo>
                  <a:cubicBezTo>
                    <a:pt x="1206" y="39"/>
                    <a:pt x="1158" y="0"/>
                    <a:pt x="1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7"/>
            <p:cNvSpPr/>
            <p:nvPr/>
          </p:nvSpPr>
          <p:spPr>
            <a:xfrm>
              <a:off x="7970278" y="3351777"/>
              <a:ext cx="7972" cy="40668"/>
            </a:xfrm>
            <a:custGeom>
              <a:avLst/>
              <a:gdLst/>
              <a:ahLst/>
              <a:cxnLst/>
              <a:rect l="l" t="t" r="r" b="b"/>
              <a:pathLst>
                <a:path w="444" h="2265" extrusionOk="0">
                  <a:moveTo>
                    <a:pt x="368" y="1"/>
                  </a:moveTo>
                  <a:cubicBezTo>
                    <a:pt x="344" y="1"/>
                    <a:pt x="320" y="13"/>
                    <a:pt x="307" y="41"/>
                  </a:cubicBezTo>
                  <a:cubicBezTo>
                    <a:pt x="205" y="379"/>
                    <a:pt x="131" y="728"/>
                    <a:pt x="86" y="1080"/>
                  </a:cubicBezTo>
                  <a:cubicBezTo>
                    <a:pt x="40" y="1432"/>
                    <a:pt x="1" y="1801"/>
                    <a:pt x="40" y="2155"/>
                  </a:cubicBezTo>
                  <a:cubicBezTo>
                    <a:pt x="40" y="2204"/>
                    <a:pt x="72" y="2246"/>
                    <a:pt x="117" y="2260"/>
                  </a:cubicBezTo>
                  <a:cubicBezTo>
                    <a:pt x="126" y="2263"/>
                    <a:pt x="136" y="2264"/>
                    <a:pt x="145" y="2264"/>
                  </a:cubicBezTo>
                  <a:cubicBezTo>
                    <a:pt x="165" y="2264"/>
                    <a:pt x="185" y="2259"/>
                    <a:pt x="202" y="2249"/>
                  </a:cubicBezTo>
                  <a:cubicBezTo>
                    <a:pt x="236" y="2229"/>
                    <a:pt x="256" y="2192"/>
                    <a:pt x="256" y="2155"/>
                  </a:cubicBezTo>
                  <a:cubicBezTo>
                    <a:pt x="267" y="1809"/>
                    <a:pt x="253" y="1466"/>
                    <a:pt x="282" y="1120"/>
                  </a:cubicBezTo>
                  <a:cubicBezTo>
                    <a:pt x="313" y="768"/>
                    <a:pt x="367" y="421"/>
                    <a:pt x="441" y="78"/>
                  </a:cubicBezTo>
                  <a:cubicBezTo>
                    <a:pt x="444" y="30"/>
                    <a:pt x="406"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7"/>
            <p:cNvSpPr/>
            <p:nvPr/>
          </p:nvSpPr>
          <p:spPr>
            <a:xfrm>
              <a:off x="7107776" y="3998863"/>
              <a:ext cx="22318" cy="318234"/>
            </a:xfrm>
            <a:custGeom>
              <a:avLst/>
              <a:gdLst/>
              <a:ahLst/>
              <a:cxnLst/>
              <a:rect l="l" t="t" r="r" b="b"/>
              <a:pathLst>
                <a:path w="1243" h="17724" extrusionOk="0">
                  <a:moveTo>
                    <a:pt x="1192" y="1"/>
                  </a:moveTo>
                  <a:cubicBezTo>
                    <a:pt x="1166" y="1"/>
                    <a:pt x="1140" y="17"/>
                    <a:pt x="1139" y="49"/>
                  </a:cubicBezTo>
                  <a:cubicBezTo>
                    <a:pt x="940" y="4618"/>
                    <a:pt x="665" y="9182"/>
                    <a:pt x="313" y="13742"/>
                  </a:cubicBezTo>
                  <a:cubicBezTo>
                    <a:pt x="262" y="14381"/>
                    <a:pt x="216" y="15016"/>
                    <a:pt x="157" y="15652"/>
                  </a:cubicBezTo>
                  <a:cubicBezTo>
                    <a:pt x="100" y="16305"/>
                    <a:pt x="6" y="16960"/>
                    <a:pt x="1" y="17613"/>
                  </a:cubicBezTo>
                  <a:cubicBezTo>
                    <a:pt x="1" y="17682"/>
                    <a:pt x="65" y="17724"/>
                    <a:pt x="125" y="17724"/>
                  </a:cubicBezTo>
                  <a:cubicBezTo>
                    <a:pt x="171" y="17724"/>
                    <a:pt x="213" y="17699"/>
                    <a:pt x="222" y="17644"/>
                  </a:cubicBezTo>
                  <a:cubicBezTo>
                    <a:pt x="310" y="17088"/>
                    <a:pt x="324" y="16523"/>
                    <a:pt x="361" y="15961"/>
                  </a:cubicBezTo>
                  <a:cubicBezTo>
                    <a:pt x="398" y="15394"/>
                    <a:pt x="438" y="14826"/>
                    <a:pt x="477" y="14259"/>
                  </a:cubicBezTo>
                  <a:cubicBezTo>
                    <a:pt x="557" y="13106"/>
                    <a:pt x="631" y="11954"/>
                    <a:pt x="702" y="10799"/>
                  </a:cubicBezTo>
                  <a:cubicBezTo>
                    <a:pt x="841" y="8526"/>
                    <a:pt x="963" y="6253"/>
                    <a:pt x="1070" y="3980"/>
                  </a:cubicBezTo>
                  <a:cubicBezTo>
                    <a:pt x="1133" y="2669"/>
                    <a:pt x="1190" y="1361"/>
                    <a:pt x="1241" y="49"/>
                  </a:cubicBezTo>
                  <a:cubicBezTo>
                    <a:pt x="1242" y="17"/>
                    <a:pt x="1217" y="1"/>
                    <a:pt x="1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7"/>
            <p:cNvSpPr/>
            <p:nvPr/>
          </p:nvSpPr>
          <p:spPr>
            <a:xfrm>
              <a:off x="7135551" y="4075312"/>
              <a:ext cx="11904" cy="84909"/>
            </a:xfrm>
            <a:custGeom>
              <a:avLst/>
              <a:gdLst/>
              <a:ahLst/>
              <a:cxnLst/>
              <a:rect l="l" t="t" r="r" b="b"/>
              <a:pathLst>
                <a:path w="663" h="4729" extrusionOk="0">
                  <a:moveTo>
                    <a:pt x="567" y="1"/>
                  </a:moveTo>
                  <a:cubicBezTo>
                    <a:pt x="517" y="1"/>
                    <a:pt x="466" y="33"/>
                    <a:pt x="460" y="96"/>
                  </a:cubicBezTo>
                  <a:cubicBezTo>
                    <a:pt x="389" y="868"/>
                    <a:pt x="312" y="1640"/>
                    <a:pt x="241" y="2412"/>
                  </a:cubicBezTo>
                  <a:lnTo>
                    <a:pt x="134" y="3570"/>
                  </a:lnTo>
                  <a:cubicBezTo>
                    <a:pt x="102" y="3905"/>
                    <a:pt x="0" y="4342"/>
                    <a:pt x="108" y="4665"/>
                  </a:cubicBezTo>
                  <a:cubicBezTo>
                    <a:pt x="123" y="4705"/>
                    <a:pt x="163" y="4729"/>
                    <a:pt x="201" y="4729"/>
                  </a:cubicBezTo>
                  <a:cubicBezTo>
                    <a:pt x="229" y="4729"/>
                    <a:pt x="257" y="4715"/>
                    <a:pt x="273" y="4685"/>
                  </a:cubicBezTo>
                  <a:cubicBezTo>
                    <a:pt x="423" y="4399"/>
                    <a:pt x="400" y="3979"/>
                    <a:pt x="423" y="3661"/>
                  </a:cubicBezTo>
                  <a:cubicBezTo>
                    <a:pt x="449" y="3258"/>
                    <a:pt x="477" y="2858"/>
                    <a:pt x="503" y="2458"/>
                  </a:cubicBezTo>
                  <a:cubicBezTo>
                    <a:pt x="556" y="1672"/>
                    <a:pt x="605" y="883"/>
                    <a:pt x="659" y="96"/>
                  </a:cubicBezTo>
                  <a:cubicBezTo>
                    <a:pt x="663" y="33"/>
                    <a:pt x="616"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7"/>
            <p:cNvSpPr/>
            <p:nvPr/>
          </p:nvSpPr>
          <p:spPr>
            <a:xfrm>
              <a:off x="7948212" y="4085348"/>
              <a:ext cx="17937" cy="299489"/>
            </a:xfrm>
            <a:custGeom>
              <a:avLst/>
              <a:gdLst/>
              <a:ahLst/>
              <a:cxnLst/>
              <a:rect l="l" t="t" r="r" b="b"/>
              <a:pathLst>
                <a:path w="999" h="16680" extrusionOk="0">
                  <a:moveTo>
                    <a:pt x="929" y="0"/>
                  </a:moveTo>
                  <a:cubicBezTo>
                    <a:pt x="894" y="0"/>
                    <a:pt x="858" y="23"/>
                    <a:pt x="855" y="68"/>
                  </a:cubicBezTo>
                  <a:cubicBezTo>
                    <a:pt x="585" y="4353"/>
                    <a:pt x="390" y="8644"/>
                    <a:pt x="177" y="12932"/>
                  </a:cubicBezTo>
                  <a:cubicBezTo>
                    <a:pt x="117" y="14141"/>
                    <a:pt x="38" y="15353"/>
                    <a:pt x="4" y="16562"/>
                  </a:cubicBezTo>
                  <a:cubicBezTo>
                    <a:pt x="1" y="16641"/>
                    <a:pt x="59" y="16680"/>
                    <a:pt x="119" y="16680"/>
                  </a:cubicBezTo>
                  <a:cubicBezTo>
                    <a:pt x="179" y="16680"/>
                    <a:pt x="242" y="16640"/>
                    <a:pt x="248" y="16562"/>
                  </a:cubicBezTo>
                  <a:cubicBezTo>
                    <a:pt x="393" y="14422"/>
                    <a:pt x="458" y="12274"/>
                    <a:pt x="557" y="10131"/>
                  </a:cubicBezTo>
                  <a:cubicBezTo>
                    <a:pt x="659" y="7989"/>
                    <a:pt x="756" y="5843"/>
                    <a:pt x="852" y="3698"/>
                  </a:cubicBezTo>
                  <a:cubicBezTo>
                    <a:pt x="903" y="2489"/>
                    <a:pt x="952" y="1277"/>
                    <a:pt x="997" y="68"/>
                  </a:cubicBezTo>
                  <a:cubicBezTo>
                    <a:pt x="998" y="23"/>
                    <a:pt x="964"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7"/>
            <p:cNvSpPr/>
            <p:nvPr/>
          </p:nvSpPr>
          <p:spPr>
            <a:xfrm>
              <a:off x="7923920" y="4225050"/>
              <a:ext cx="6374" cy="57205"/>
            </a:xfrm>
            <a:custGeom>
              <a:avLst/>
              <a:gdLst/>
              <a:ahLst/>
              <a:cxnLst/>
              <a:rect l="l" t="t" r="r" b="b"/>
              <a:pathLst>
                <a:path w="355" h="3186" extrusionOk="0">
                  <a:moveTo>
                    <a:pt x="142" y="0"/>
                  </a:moveTo>
                  <a:cubicBezTo>
                    <a:pt x="95" y="0"/>
                    <a:pt x="51" y="29"/>
                    <a:pt x="54" y="88"/>
                  </a:cubicBezTo>
                  <a:cubicBezTo>
                    <a:pt x="83" y="625"/>
                    <a:pt x="91" y="1161"/>
                    <a:pt x="74" y="1698"/>
                  </a:cubicBezTo>
                  <a:cubicBezTo>
                    <a:pt x="66" y="1956"/>
                    <a:pt x="54" y="2214"/>
                    <a:pt x="37" y="2472"/>
                  </a:cubicBezTo>
                  <a:cubicBezTo>
                    <a:pt x="31" y="2611"/>
                    <a:pt x="17" y="2748"/>
                    <a:pt x="9" y="2887"/>
                  </a:cubicBezTo>
                  <a:cubicBezTo>
                    <a:pt x="3" y="2997"/>
                    <a:pt x="0" y="3088"/>
                    <a:pt x="91" y="3168"/>
                  </a:cubicBezTo>
                  <a:cubicBezTo>
                    <a:pt x="103" y="3180"/>
                    <a:pt x="119" y="3186"/>
                    <a:pt x="135" y="3186"/>
                  </a:cubicBezTo>
                  <a:cubicBezTo>
                    <a:pt x="145" y="3186"/>
                    <a:pt x="155" y="3183"/>
                    <a:pt x="165" y="3179"/>
                  </a:cubicBezTo>
                  <a:cubicBezTo>
                    <a:pt x="355" y="3054"/>
                    <a:pt x="295" y="2728"/>
                    <a:pt x="301" y="2532"/>
                  </a:cubicBezTo>
                  <a:cubicBezTo>
                    <a:pt x="307" y="2262"/>
                    <a:pt x="312" y="1995"/>
                    <a:pt x="307" y="1726"/>
                  </a:cubicBezTo>
                  <a:cubicBezTo>
                    <a:pt x="298" y="1181"/>
                    <a:pt x="278" y="633"/>
                    <a:pt x="241" y="88"/>
                  </a:cubicBezTo>
                  <a:cubicBezTo>
                    <a:pt x="237" y="30"/>
                    <a:pt x="18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7"/>
            <p:cNvSpPr/>
            <p:nvPr/>
          </p:nvSpPr>
          <p:spPr>
            <a:xfrm>
              <a:off x="7907510" y="4237474"/>
              <a:ext cx="5009" cy="26681"/>
            </a:xfrm>
            <a:custGeom>
              <a:avLst/>
              <a:gdLst/>
              <a:ahLst/>
              <a:cxnLst/>
              <a:rect l="l" t="t" r="r" b="b"/>
              <a:pathLst>
                <a:path w="279" h="1486" extrusionOk="0">
                  <a:moveTo>
                    <a:pt x="134" y="1"/>
                  </a:moveTo>
                  <a:cubicBezTo>
                    <a:pt x="83" y="4"/>
                    <a:pt x="46" y="43"/>
                    <a:pt x="43" y="92"/>
                  </a:cubicBezTo>
                  <a:lnTo>
                    <a:pt x="46" y="92"/>
                  </a:lnTo>
                  <a:cubicBezTo>
                    <a:pt x="15" y="327"/>
                    <a:pt x="0" y="566"/>
                    <a:pt x="3" y="804"/>
                  </a:cubicBezTo>
                  <a:cubicBezTo>
                    <a:pt x="3" y="920"/>
                    <a:pt x="9" y="1037"/>
                    <a:pt x="23" y="1150"/>
                  </a:cubicBezTo>
                  <a:cubicBezTo>
                    <a:pt x="37" y="1252"/>
                    <a:pt x="54" y="1403"/>
                    <a:pt x="140" y="1471"/>
                  </a:cubicBezTo>
                  <a:cubicBezTo>
                    <a:pt x="151" y="1481"/>
                    <a:pt x="165" y="1486"/>
                    <a:pt x="179" y="1486"/>
                  </a:cubicBezTo>
                  <a:cubicBezTo>
                    <a:pt x="197" y="1486"/>
                    <a:pt x="215" y="1477"/>
                    <a:pt x="225" y="1460"/>
                  </a:cubicBezTo>
                  <a:cubicBezTo>
                    <a:pt x="279" y="1369"/>
                    <a:pt x="256" y="1224"/>
                    <a:pt x="245" y="1125"/>
                  </a:cubicBezTo>
                  <a:cubicBezTo>
                    <a:pt x="230" y="1014"/>
                    <a:pt x="219" y="901"/>
                    <a:pt x="210" y="790"/>
                  </a:cubicBezTo>
                  <a:cubicBezTo>
                    <a:pt x="193" y="557"/>
                    <a:pt x="199" y="324"/>
                    <a:pt x="222" y="92"/>
                  </a:cubicBezTo>
                  <a:cubicBezTo>
                    <a:pt x="222" y="41"/>
                    <a:pt x="182"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7"/>
            <p:cNvSpPr/>
            <p:nvPr/>
          </p:nvSpPr>
          <p:spPr>
            <a:xfrm>
              <a:off x="7123217" y="3428746"/>
              <a:ext cx="898738" cy="346370"/>
            </a:xfrm>
            <a:custGeom>
              <a:avLst/>
              <a:gdLst/>
              <a:ahLst/>
              <a:cxnLst/>
              <a:rect l="l" t="t" r="r" b="b"/>
              <a:pathLst>
                <a:path w="50055" h="19291" extrusionOk="0">
                  <a:moveTo>
                    <a:pt x="1604" y="0"/>
                  </a:moveTo>
                  <a:cubicBezTo>
                    <a:pt x="1516" y="0"/>
                    <a:pt x="1423" y="31"/>
                    <a:pt x="1340" y="96"/>
                  </a:cubicBezTo>
                  <a:lnTo>
                    <a:pt x="1340" y="99"/>
                  </a:lnTo>
                  <a:cubicBezTo>
                    <a:pt x="517" y="752"/>
                    <a:pt x="236" y="1597"/>
                    <a:pt x="111" y="2625"/>
                  </a:cubicBezTo>
                  <a:cubicBezTo>
                    <a:pt x="0" y="3538"/>
                    <a:pt x="140" y="4469"/>
                    <a:pt x="517" y="5312"/>
                  </a:cubicBezTo>
                  <a:cubicBezTo>
                    <a:pt x="1178" y="6813"/>
                    <a:pt x="2634" y="7872"/>
                    <a:pt x="4030" y="8649"/>
                  </a:cubicBezTo>
                  <a:cubicBezTo>
                    <a:pt x="7563" y="10622"/>
                    <a:pt x="11437" y="12049"/>
                    <a:pt x="15240" y="13391"/>
                  </a:cubicBezTo>
                  <a:cubicBezTo>
                    <a:pt x="23211" y="16207"/>
                    <a:pt x="31515" y="18971"/>
                    <a:pt x="40037" y="19254"/>
                  </a:cubicBezTo>
                  <a:cubicBezTo>
                    <a:pt x="40683" y="19276"/>
                    <a:pt x="41337" y="19291"/>
                    <a:pt x="41993" y="19291"/>
                  </a:cubicBezTo>
                  <a:cubicBezTo>
                    <a:pt x="43678" y="19291"/>
                    <a:pt x="45381" y="19195"/>
                    <a:pt x="47012" y="18874"/>
                  </a:cubicBezTo>
                  <a:cubicBezTo>
                    <a:pt x="47960" y="18687"/>
                    <a:pt x="49041" y="18292"/>
                    <a:pt x="49589" y="17447"/>
                  </a:cubicBezTo>
                  <a:cubicBezTo>
                    <a:pt x="49808" y="17106"/>
                    <a:pt x="50054" y="16618"/>
                    <a:pt x="50026" y="16204"/>
                  </a:cubicBezTo>
                  <a:cubicBezTo>
                    <a:pt x="50001" y="15838"/>
                    <a:pt x="49813" y="15378"/>
                    <a:pt x="49654" y="15052"/>
                  </a:cubicBezTo>
                  <a:cubicBezTo>
                    <a:pt x="49626" y="14993"/>
                    <a:pt x="49567" y="14967"/>
                    <a:pt x="49507" y="14967"/>
                  </a:cubicBezTo>
                  <a:cubicBezTo>
                    <a:pt x="49410" y="14967"/>
                    <a:pt x="49308" y="15034"/>
                    <a:pt x="49322" y="15142"/>
                  </a:cubicBezTo>
                  <a:cubicBezTo>
                    <a:pt x="49376" y="15602"/>
                    <a:pt x="49166" y="15770"/>
                    <a:pt x="48953" y="16130"/>
                  </a:cubicBezTo>
                  <a:cubicBezTo>
                    <a:pt x="48755" y="16462"/>
                    <a:pt x="48485" y="16732"/>
                    <a:pt x="48179" y="16970"/>
                  </a:cubicBezTo>
                  <a:cubicBezTo>
                    <a:pt x="47515" y="17489"/>
                    <a:pt x="46604" y="17631"/>
                    <a:pt x="45792" y="17748"/>
                  </a:cubicBezTo>
                  <a:cubicBezTo>
                    <a:pt x="44284" y="17962"/>
                    <a:pt x="42753" y="18060"/>
                    <a:pt x="41227" y="18060"/>
                  </a:cubicBezTo>
                  <a:cubicBezTo>
                    <a:pt x="40798" y="18060"/>
                    <a:pt x="40368" y="18052"/>
                    <a:pt x="39940" y="18037"/>
                  </a:cubicBezTo>
                  <a:cubicBezTo>
                    <a:pt x="36038" y="17901"/>
                    <a:pt x="32182" y="17200"/>
                    <a:pt x="28404" y="16238"/>
                  </a:cubicBezTo>
                  <a:cubicBezTo>
                    <a:pt x="24627" y="15279"/>
                    <a:pt x="20915" y="14070"/>
                    <a:pt x="17226" y="12813"/>
                  </a:cubicBezTo>
                  <a:cubicBezTo>
                    <a:pt x="13568" y="11567"/>
                    <a:pt x="9944" y="10199"/>
                    <a:pt x="6479" y="8485"/>
                  </a:cubicBezTo>
                  <a:cubicBezTo>
                    <a:pt x="5035" y="7770"/>
                    <a:pt x="3468" y="6904"/>
                    <a:pt x="2540" y="5548"/>
                  </a:cubicBezTo>
                  <a:cubicBezTo>
                    <a:pt x="2075" y="4867"/>
                    <a:pt x="1734" y="4183"/>
                    <a:pt x="1712" y="3343"/>
                  </a:cubicBezTo>
                  <a:cubicBezTo>
                    <a:pt x="1703" y="2872"/>
                    <a:pt x="1757" y="2400"/>
                    <a:pt x="1871" y="1944"/>
                  </a:cubicBezTo>
                  <a:cubicBezTo>
                    <a:pt x="2001" y="1396"/>
                    <a:pt x="2010" y="911"/>
                    <a:pt x="1967" y="357"/>
                  </a:cubicBezTo>
                  <a:cubicBezTo>
                    <a:pt x="1950" y="130"/>
                    <a:pt x="1786" y="0"/>
                    <a:pt x="1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7"/>
            <p:cNvSpPr/>
            <p:nvPr/>
          </p:nvSpPr>
          <p:spPr>
            <a:xfrm>
              <a:off x="7072927" y="3422983"/>
              <a:ext cx="969911" cy="648337"/>
            </a:xfrm>
            <a:custGeom>
              <a:avLst/>
              <a:gdLst/>
              <a:ahLst/>
              <a:cxnLst/>
              <a:rect l="l" t="t" r="r" b="b"/>
              <a:pathLst>
                <a:path w="54019" h="36109" extrusionOk="0">
                  <a:moveTo>
                    <a:pt x="4106" y="0"/>
                  </a:moveTo>
                  <a:cubicBezTo>
                    <a:pt x="3943" y="0"/>
                    <a:pt x="3779" y="59"/>
                    <a:pt x="3644" y="196"/>
                  </a:cubicBezTo>
                  <a:lnTo>
                    <a:pt x="3644" y="201"/>
                  </a:lnTo>
                  <a:cubicBezTo>
                    <a:pt x="1558" y="2338"/>
                    <a:pt x="1011" y="5395"/>
                    <a:pt x="662" y="8250"/>
                  </a:cubicBezTo>
                  <a:cubicBezTo>
                    <a:pt x="455" y="9918"/>
                    <a:pt x="293" y="11601"/>
                    <a:pt x="188" y="13278"/>
                  </a:cubicBezTo>
                  <a:cubicBezTo>
                    <a:pt x="88" y="14862"/>
                    <a:pt x="1" y="16488"/>
                    <a:pt x="168" y="18069"/>
                  </a:cubicBezTo>
                  <a:cubicBezTo>
                    <a:pt x="318" y="19490"/>
                    <a:pt x="753" y="20782"/>
                    <a:pt x="1638" y="21917"/>
                  </a:cubicBezTo>
                  <a:cubicBezTo>
                    <a:pt x="2509" y="23032"/>
                    <a:pt x="3681" y="23846"/>
                    <a:pt x="4850" y="24624"/>
                  </a:cubicBezTo>
                  <a:cubicBezTo>
                    <a:pt x="7467" y="26361"/>
                    <a:pt x="10276" y="27794"/>
                    <a:pt x="13165" y="29023"/>
                  </a:cubicBezTo>
                  <a:cubicBezTo>
                    <a:pt x="19040" y="31523"/>
                    <a:pt x="25229" y="33407"/>
                    <a:pt x="31486" y="34673"/>
                  </a:cubicBezTo>
                  <a:cubicBezTo>
                    <a:pt x="34688" y="35320"/>
                    <a:pt x="37937" y="35780"/>
                    <a:pt x="41195" y="35987"/>
                  </a:cubicBezTo>
                  <a:cubicBezTo>
                    <a:pt x="42442" y="36067"/>
                    <a:pt x="43692" y="36106"/>
                    <a:pt x="44943" y="36106"/>
                  </a:cubicBezTo>
                  <a:cubicBezTo>
                    <a:pt x="45331" y="36106"/>
                    <a:pt x="45719" y="36102"/>
                    <a:pt x="46107" y="36095"/>
                  </a:cubicBezTo>
                  <a:cubicBezTo>
                    <a:pt x="47574" y="36063"/>
                    <a:pt x="49186" y="36109"/>
                    <a:pt x="50611" y="35709"/>
                  </a:cubicBezTo>
                  <a:cubicBezTo>
                    <a:pt x="51329" y="35507"/>
                    <a:pt x="51959" y="35144"/>
                    <a:pt x="52359" y="34497"/>
                  </a:cubicBezTo>
                  <a:cubicBezTo>
                    <a:pt x="52566" y="34159"/>
                    <a:pt x="52682" y="33776"/>
                    <a:pt x="52753" y="33387"/>
                  </a:cubicBezTo>
                  <a:cubicBezTo>
                    <a:pt x="52819" y="33018"/>
                    <a:pt x="52731" y="32701"/>
                    <a:pt x="52711" y="32332"/>
                  </a:cubicBezTo>
                  <a:cubicBezTo>
                    <a:pt x="52688" y="31866"/>
                    <a:pt x="52870" y="31358"/>
                    <a:pt x="52952" y="30901"/>
                  </a:cubicBezTo>
                  <a:cubicBezTo>
                    <a:pt x="53034" y="30456"/>
                    <a:pt x="53165" y="30036"/>
                    <a:pt x="53273" y="29596"/>
                  </a:cubicBezTo>
                  <a:cubicBezTo>
                    <a:pt x="53474" y="28770"/>
                    <a:pt x="53562" y="27899"/>
                    <a:pt x="53650" y="27056"/>
                  </a:cubicBezTo>
                  <a:cubicBezTo>
                    <a:pt x="54019" y="23449"/>
                    <a:pt x="53789" y="19902"/>
                    <a:pt x="52861" y="16391"/>
                  </a:cubicBezTo>
                  <a:cubicBezTo>
                    <a:pt x="52776" y="16068"/>
                    <a:pt x="52520" y="15930"/>
                    <a:pt x="52258" y="15930"/>
                  </a:cubicBezTo>
                  <a:cubicBezTo>
                    <a:pt x="51858" y="15930"/>
                    <a:pt x="51442" y="16254"/>
                    <a:pt x="51598" y="16738"/>
                  </a:cubicBezTo>
                  <a:cubicBezTo>
                    <a:pt x="52535" y="19641"/>
                    <a:pt x="53048" y="22660"/>
                    <a:pt x="53128" y="25708"/>
                  </a:cubicBezTo>
                  <a:cubicBezTo>
                    <a:pt x="53148" y="26412"/>
                    <a:pt x="53119" y="27121"/>
                    <a:pt x="53077" y="27825"/>
                  </a:cubicBezTo>
                  <a:cubicBezTo>
                    <a:pt x="53026" y="28696"/>
                    <a:pt x="53012" y="29621"/>
                    <a:pt x="52870" y="30479"/>
                  </a:cubicBezTo>
                  <a:cubicBezTo>
                    <a:pt x="52762" y="31123"/>
                    <a:pt x="52645" y="31912"/>
                    <a:pt x="52251" y="32437"/>
                  </a:cubicBezTo>
                  <a:cubicBezTo>
                    <a:pt x="51845" y="32973"/>
                    <a:pt x="51607" y="33643"/>
                    <a:pt x="51039" y="34034"/>
                  </a:cubicBezTo>
                  <a:cubicBezTo>
                    <a:pt x="50003" y="34744"/>
                    <a:pt x="48485" y="34656"/>
                    <a:pt x="47288" y="34730"/>
                  </a:cubicBezTo>
                  <a:cubicBezTo>
                    <a:pt x="46176" y="34798"/>
                    <a:pt x="45063" y="34832"/>
                    <a:pt x="43947" y="34832"/>
                  </a:cubicBezTo>
                  <a:cubicBezTo>
                    <a:pt x="43488" y="34832"/>
                    <a:pt x="43028" y="34826"/>
                    <a:pt x="42568" y="34815"/>
                  </a:cubicBezTo>
                  <a:cubicBezTo>
                    <a:pt x="39472" y="34735"/>
                    <a:pt x="36385" y="34432"/>
                    <a:pt x="33331" y="33904"/>
                  </a:cubicBezTo>
                  <a:cubicBezTo>
                    <a:pt x="27363" y="32882"/>
                    <a:pt x="21492" y="31143"/>
                    <a:pt x="15850" y="28963"/>
                  </a:cubicBezTo>
                  <a:cubicBezTo>
                    <a:pt x="13080" y="27893"/>
                    <a:pt x="10367" y="26662"/>
                    <a:pt x="7790" y="25183"/>
                  </a:cubicBezTo>
                  <a:cubicBezTo>
                    <a:pt x="6567" y="24476"/>
                    <a:pt x="5361" y="23724"/>
                    <a:pt x="4220" y="22887"/>
                  </a:cubicBezTo>
                  <a:cubicBezTo>
                    <a:pt x="3119" y="22078"/>
                    <a:pt x="2044" y="21133"/>
                    <a:pt x="1553" y="19820"/>
                  </a:cubicBezTo>
                  <a:cubicBezTo>
                    <a:pt x="994" y="18330"/>
                    <a:pt x="1062" y="16664"/>
                    <a:pt x="1104" y="15097"/>
                  </a:cubicBezTo>
                  <a:cubicBezTo>
                    <a:pt x="1156" y="13321"/>
                    <a:pt x="1286" y="11547"/>
                    <a:pt x="1581" y="9793"/>
                  </a:cubicBezTo>
                  <a:cubicBezTo>
                    <a:pt x="2092" y="6726"/>
                    <a:pt x="2889" y="3593"/>
                    <a:pt x="4754" y="1053"/>
                  </a:cubicBezTo>
                  <a:cubicBezTo>
                    <a:pt x="5119" y="557"/>
                    <a:pt x="4613" y="0"/>
                    <a:pt x="4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7"/>
            <p:cNvSpPr/>
            <p:nvPr/>
          </p:nvSpPr>
          <p:spPr>
            <a:xfrm>
              <a:off x="7110487" y="3465857"/>
              <a:ext cx="711180" cy="328128"/>
            </a:xfrm>
            <a:custGeom>
              <a:avLst/>
              <a:gdLst/>
              <a:ahLst/>
              <a:cxnLst/>
              <a:rect l="l" t="t" r="r" b="b"/>
              <a:pathLst>
                <a:path w="39609" h="18275" extrusionOk="0">
                  <a:moveTo>
                    <a:pt x="988" y="0"/>
                  </a:moveTo>
                  <a:cubicBezTo>
                    <a:pt x="941" y="0"/>
                    <a:pt x="893" y="21"/>
                    <a:pt x="851" y="72"/>
                  </a:cubicBezTo>
                  <a:cubicBezTo>
                    <a:pt x="20" y="1094"/>
                    <a:pt x="0" y="2541"/>
                    <a:pt x="412" y="3747"/>
                  </a:cubicBezTo>
                  <a:cubicBezTo>
                    <a:pt x="868" y="5084"/>
                    <a:pt x="1813" y="6094"/>
                    <a:pt x="2937" y="6917"/>
                  </a:cubicBezTo>
                  <a:cubicBezTo>
                    <a:pt x="4101" y="7771"/>
                    <a:pt x="5432" y="8390"/>
                    <a:pt x="6726" y="9020"/>
                  </a:cubicBezTo>
                  <a:cubicBezTo>
                    <a:pt x="8156" y="9713"/>
                    <a:pt x="9603" y="10371"/>
                    <a:pt x="11068" y="10990"/>
                  </a:cubicBezTo>
                  <a:cubicBezTo>
                    <a:pt x="16848" y="13447"/>
                    <a:pt x="22833" y="15391"/>
                    <a:pt x="28974" y="16725"/>
                  </a:cubicBezTo>
                  <a:cubicBezTo>
                    <a:pt x="30714" y="17102"/>
                    <a:pt x="32462" y="17434"/>
                    <a:pt x="34219" y="17715"/>
                  </a:cubicBezTo>
                  <a:cubicBezTo>
                    <a:pt x="35087" y="17854"/>
                    <a:pt x="35956" y="17982"/>
                    <a:pt x="36827" y="18098"/>
                  </a:cubicBezTo>
                  <a:cubicBezTo>
                    <a:pt x="37706" y="18215"/>
                    <a:pt x="38592" y="18218"/>
                    <a:pt x="39474" y="18274"/>
                  </a:cubicBezTo>
                  <a:cubicBezTo>
                    <a:pt x="39477" y="18275"/>
                    <a:pt x="39479" y="18275"/>
                    <a:pt x="39482" y="18275"/>
                  </a:cubicBezTo>
                  <a:cubicBezTo>
                    <a:pt x="39586" y="18275"/>
                    <a:pt x="39608" y="18098"/>
                    <a:pt x="39503" y="18084"/>
                  </a:cubicBezTo>
                  <a:cubicBezTo>
                    <a:pt x="38737" y="17974"/>
                    <a:pt x="37985" y="17792"/>
                    <a:pt x="37221" y="17676"/>
                  </a:cubicBezTo>
                  <a:cubicBezTo>
                    <a:pt x="36466" y="17565"/>
                    <a:pt x="35709" y="17471"/>
                    <a:pt x="34957" y="17355"/>
                  </a:cubicBezTo>
                  <a:cubicBezTo>
                    <a:pt x="33433" y="17119"/>
                    <a:pt x="31917" y="16847"/>
                    <a:pt x="30408" y="16540"/>
                  </a:cubicBezTo>
                  <a:cubicBezTo>
                    <a:pt x="27419" y="15933"/>
                    <a:pt x="24465" y="15187"/>
                    <a:pt x="21542" y="14301"/>
                  </a:cubicBezTo>
                  <a:cubicBezTo>
                    <a:pt x="18622" y="13416"/>
                    <a:pt x="15750" y="12397"/>
                    <a:pt x="12921" y="11245"/>
                  </a:cubicBezTo>
                  <a:cubicBezTo>
                    <a:pt x="11502" y="10663"/>
                    <a:pt x="10100" y="10039"/>
                    <a:pt x="8709" y="9386"/>
                  </a:cubicBezTo>
                  <a:cubicBezTo>
                    <a:pt x="7373" y="8762"/>
                    <a:pt x="6033" y="8126"/>
                    <a:pt x="4748" y="7400"/>
                  </a:cubicBezTo>
                  <a:cubicBezTo>
                    <a:pt x="3425" y="6648"/>
                    <a:pt x="2145" y="5725"/>
                    <a:pt x="1391" y="4369"/>
                  </a:cubicBezTo>
                  <a:cubicBezTo>
                    <a:pt x="692" y="3115"/>
                    <a:pt x="565" y="1639"/>
                    <a:pt x="1178" y="325"/>
                  </a:cubicBezTo>
                  <a:cubicBezTo>
                    <a:pt x="1247" y="177"/>
                    <a:pt x="1123" y="0"/>
                    <a:pt x="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7"/>
            <p:cNvSpPr/>
            <p:nvPr/>
          </p:nvSpPr>
          <p:spPr>
            <a:xfrm>
              <a:off x="7855892" y="3741472"/>
              <a:ext cx="167412" cy="57097"/>
            </a:xfrm>
            <a:custGeom>
              <a:avLst/>
              <a:gdLst/>
              <a:ahLst/>
              <a:cxnLst/>
              <a:rect l="l" t="t" r="r" b="b"/>
              <a:pathLst>
                <a:path w="9324" h="3180" extrusionOk="0">
                  <a:moveTo>
                    <a:pt x="8873" y="1"/>
                  </a:moveTo>
                  <a:cubicBezTo>
                    <a:pt x="8797" y="1"/>
                    <a:pt x="8722" y="68"/>
                    <a:pt x="8744" y="162"/>
                  </a:cubicBezTo>
                  <a:cubicBezTo>
                    <a:pt x="8778" y="332"/>
                    <a:pt x="8710" y="528"/>
                    <a:pt x="8676" y="693"/>
                  </a:cubicBezTo>
                  <a:cubicBezTo>
                    <a:pt x="8648" y="852"/>
                    <a:pt x="8597" y="1005"/>
                    <a:pt x="8528" y="1150"/>
                  </a:cubicBezTo>
                  <a:cubicBezTo>
                    <a:pt x="8361" y="1476"/>
                    <a:pt x="8089" y="1709"/>
                    <a:pt x="7768" y="1882"/>
                  </a:cubicBezTo>
                  <a:cubicBezTo>
                    <a:pt x="7087" y="2242"/>
                    <a:pt x="6241" y="2387"/>
                    <a:pt x="5486" y="2512"/>
                  </a:cubicBezTo>
                  <a:cubicBezTo>
                    <a:pt x="4607" y="2662"/>
                    <a:pt x="3721" y="2773"/>
                    <a:pt x="2830" y="2838"/>
                  </a:cubicBezTo>
                  <a:cubicBezTo>
                    <a:pt x="1919" y="2906"/>
                    <a:pt x="1008" y="2844"/>
                    <a:pt x="100" y="2904"/>
                  </a:cubicBezTo>
                  <a:cubicBezTo>
                    <a:pt x="29" y="2909"/>
                    <a:pt x="1" y="3023"/>
                    <a:pt x="83" y="3037"/>
                  </a:cubicBezTo>
                  <a:lnTo>
                    <a:pt x="83" y="3040"/>
                  </a:lnTo>
                  <a:cubicBezTo>
                    <a:pt x="655" y="3150"/>
                    <a:pt x="1249" y="3180"/>
                    <a:pt x="1842" y="3180"/>
                  </a:cubicBezTo>
                  <a:cubicBezTo>
                    <a:pt x="2276" y="3180"/>
                    <a:pt x="2709" y="3164"/>
                    <a:pt x="3134" y="3150"/>
                  </a:cubicBezTo>
                  <a:cubicBezTo>
                    <a:pt x="4135" y="3119"/>
                    <a:pt x="5117" y="3006"/>
                    <a:pt x="6105" y="2864"/>
                  </a:cubicBezTo>
                  <a:cubicBezTo>
                    <a:pt x="6951" y="2739"/>
                    <a:pt x="7847" y="2608"/>
                    <a:pt x="8531" y="2049"/>
                  </a:cubicBezTo>
                  <a:cubicBezTo>
                    <a:pt x="8824" y="1808"/>
                    <a:pt x="9045" y="1493"/>
                    <a:pt x="9173" y="1136"/>
                  </a:cubicBezTo>
                  <a:cubicBezTo>
                    <a:pt x="9323" y="721"/>
                    <a:pt x="9207" y="412"/>
                    <a:pt x="8983" y="63"/>
                  </a:cubicBezTo>
                  <a:cubicBezTo>
                    <a:pt x="8955" y="20"/>
                    <a:pt x="8914" y="1"/>
                    <a:pt x="8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7"/>
            <p:cNvSpPr/>
            <p:nvPr/>
          </p:nvSpPr>
          <p:spPr>
            <a:xfrm>
              <a:off x="7080522" y="3723769"/>
              <a:ext cx="146154" cy="135973"/>
            </a:xfrm>
            <a:custGeom>
              <a:avLst/>
              <a:gdLst/>
              <a:ahLst/>
              <a:cxnLst/>
              <a:rect l="l" t="t" r="r" b="b"/>
              <a:pathLst>
                <a:path w="8140" h="7573" extrusionOk="0">
                  <a:moveTo>
                    <a:pt x="60" y="1"/>
                  </a:moveTo>
                  <a:cubicBezTo>
                    <a:pt x="30" y="1"/>
                    <a:pt x="0" y="23"/>
                    <a:pt x="0" y="61"/>
                  </a:cubicBezTo>
                  <a:cubicBezTo>
                    <a:pt x="32" y="924"/>
                    <a:pt x="537" y="1744"/>
                    <a:pt x="1036" y="2422"/>
                  </a:cubicBezTo>
                  <a:cubicBezTo>
                    <a:pt x="1567" y="3143"/>
                    <a:pt x="2205" y="3776"/>
                    <a:pt x="2901" y="4338"/>
                  </a:cubicBezTo>
                  <a:cubicBezTo>
                    <a:pt x="4478" y="5606"/>
                    <a:pt x="6283" y="6568"/>
                    <a:pt x="8031" y="7567"/>
                  </a:cubicBezTo>
                  <a:cubicBezTo>
                    <a:pt x="8040" y="7571"/>
                    <a:pt x="8048" y="7573"/>
                    <a:pt x="8056" y="7573"/>
                  </a:cubicBezTo>
                  <a:cubicBezTo>
                    <a:pt x="8106" y="7573"/>
                    <a:pt x="8140" y="7502"/>
                    <a:pt x="8088" y="7468"/>
                  </a:cubicBezTo>
                  <a:cubicBezTo>
                    <a:pt x="7248" y="6920"/>
                    <a:pt x="6405" y="6375"/>
                    <a:pt x="5557" y="5839"/>
                  </a:cubicBezTo>
                  <a:cubicBezTo>
                    <a:pt x="4742" y="5325"/>
                    <a:pt x="3925" y="4806"/>
                    <a:pt x="3173" y="4199"/>
                  </a:cubicBezTo>
                  <a:cubicBezTo>
                    <a:pt x="2472" y="3634"/>
                    <a:pt x="1825" y="3001"/>
                    <a:pt x="1294" y="2272"/>
                  </a:cubicBezTo>
                  <a:cubicBezTo>
                    <a:pt x="789" y="1571"/>
                    <a:pt x="503" y="791"/>
                    <a:pt x="111" y="30"/>
                  </a:cubicBezTo>
                  <a:cubicBezTo>
                    <a:pt x="99" y="10"/>
                    <a:pt x="7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7"/>
            <p:cNvSpPr/>
            <p:nvPr/>
          </p:nvSpPr>
          <p:spPr>
            <a:xfrm>
              <a:off x="7076392" y="3698382"/>
              <a:ext cx="71533" cy="86723"/>
            </a:xfrm>
            <a:custGeom>
              <a:avLst/>
              <a:gdLst/>
              <a:ahLst/>
              <a:cxnLst/>
              <a:rect l="l" t="t" r="r" b="b"/>
              <a:pathLst>
                <a:path w="3984" h="4830" extrusionOk="0">
                  <a:moveTo>
                    <a:pt x="451" y="1"/>
                  </a:moveTo>
                  <a:cubicBezTo>
                    <a:pt x="440" y="1"/>
                    <a:pt x="430" y="6"/>
                    <a:pt x="423" y="19"/>
                  </a:cubicBezTo>
                  <a:cubicBezTo>
                    <a:pt x="0" y="922"/>
                    <a:pt x="926" y="1907"/>
                    <a:pt x="1468" y="2531"/>
                  </a:cubicBezTo>
                  <a:cubicBezTo>
                    <a:pt x="2188" y="3365"/>
                    <a:pt x="2983" y="4129"/>
                    <a:pt x="3846" y="4815"/>
                  </a:cubicBezTo>
                  <a:cubicBezTo>
                    <a:pt x="3859" y="4825"/>
                    <a:pt x="3873" y="4830"/>
                    <a:pt x="3886" y="4830"/>
                  </a:cubicBezTo>
                  <a:cubicBezTo>
                    <a:pt x="3938" y="4830"/>
                    <a:pt x="3983" y="4768"/>
                    <a:pt x="3934" y="4727"/>
                  </a:cubicBezTo>
                  <a:cubicBezTo>
                    <a:pt x="3170" y="4100"/>
                    <a:pt x="2461" y="3411"/>
                    <a:pt x="1811" y="2664"/>
                  </a:cubicBezTo>
                  <a:cubicBezTo>
                    <a:pt x="1490" y="2295"/>
                    <a:pt x="1170" y="1915"/>
                    <a:pt x="917" y="1492"/>
                  </a:cubicBezTo>
                  <a:cubicBezTo>
                    <a:pt x="650" y="1038"/>
                    <a:pt x="534" y="561"/>
                    <a:pt x="494" y="39"/>
                  </a:cubicBezTo>
                  <a:cubicBezTo>
                    <a:pt x="492" y="18"/>
                    <a:pt x="471"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7"/>
            <p:cNvSpPr/>
            <p:nvPr/>
          </p:nvSpPr>
          <p:spPr>
            <a:xfrm>
              <a:off x="7078906" y="3669152"/>
              <a:ext cx="39052" cy="53901"/>
            </a:xfrm>
            <a:custGeom>
              <a:avLst/>
              <a:gdLst/>
              <a:ahLst/>
              <a:cxnLst/>
              <a:rect l="l" t="t" r="r" b="b"/>
              <a:pathLst>
                <a:path w="2175" h="3002" extrusionOk="0">
                  <a:moveTo>
                    <a:pt x="53" y="1"/>
                  </a:moveTo>
                  <a:cubicBezTo>
                    <a:pt x="26" y="1"/>
                    <a:pt x="1" y="18"/>
                    <a:pt x="2" y="53"/>
                  </a:cubicBezTo>
                  <a:cubicBezTo>
                    <a:pt x="76" y="1284"/>
                    <a:pt x="1035" y="2365"/>
                    <a:pt x="2034" y="2990"/>
                  </a:cubicBezTo>
                  <a:cubicBezTo>
                    <a:pt x="2047" y="2998"/>
                    <a:pt x="2060" y="3002"/>
                    <a:pt x="2072" y="3002"/>
                  </a:cubicBezTo>
                  <a:cubicBezTo>
                    <a:pt x="2134" y="3002"/>
                    <a:pt x="2175" y="2905"/>
                    <a:pt x="2108" y="2862"/>
                  </a:cubicBezTo>
                  <a:cubicBezTo>
                    <a:pt x="1603" y="2536"/>
                    <a:pt x="1200" y="2113"/>
                    <a:pt x="865" y="1616"/>
                  </a:cubicBezTo>
                  <a:cubicBezTo>
                    <a:pt x="536" y="1128"/>
                    <a:pt x="326" y="583"/>
                    <a:pt x="110" y="38"/>
                  </a:cubicBezTo>
                  <a:cubicBezTo>
                    <a:pt x="101" y="13"/>
                    <a:pt x="7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7"/>
            <p:cNvSpPr/>
            <p:nvPr/>
          </p:nvSpPr>
          <p:spPr>
            <a:xfrm>
              <a:off x="7100433" y="3524963"/>
              <a:ext cx="94928" cy="115397"/>
            </a:xfrm>
            <a:custGeom>
              <a:avLst/>
              <a:gdLst/>
              <a:ahLst/>
              <a:cxnLst/>
              <a:rect l="l" t="t" r="r" b="b"/>
              <a:pathLst>
                <a:path w="5287" h="6427" extrusionOk="0">
                  <a:moveTo>
                    <a:pt x="161" y="0"/>
                  </a:moveTo>
                  <a:cubicBezTo>
                    <a:pt x="129" y="0"/>
                    <a:pt x="95" y="24"/>
                    <a:pt x="92" y="64"/>
                  </a:cubicBezTo>
                  <a:cubicBezTo>
                    <a:pt x="1" y="1392"/>
                    <a:pt x="810" y="2700"/>
                    <a:pt x="1661" y="3662"/>
                  </a:cubicBezTo>
                  <a:cubicBezTo>
                    <a:pt x="2649" y="4775"/>
                    <a:pt x="3889" y="5632"/>
                    <a:pt x="5143" y="6415"/>
                  </a:cubicBezTo>
                  <a:cubicBezTo>
                    <a:pt x="5157" y="6423"/>
                    <a:pt x="5170" y="6427"/>
                    <a:pt x="5183" y="6427"/>
                  </a:cubicBezTo>
                  <a:cubicBezTo>
                    <a:pt x="5247" y="6427"/>
                    <a:pt x="5287" y="6329"/>
                    <a:pt x="5223" y="6282"/>
                  </a:cubicBezTo>
                  <a:cubicBezTo>
                    <a:pt x="4079" y="5439"/>
                    <a:pt x="2893" y="4627"/>
                    <a:pt x="1948" y="3554"/>
                  </a:cubicBezTo>
                  <a:cubicBezTo>
                    <a:pt x="1511" y="3063"/>
                    <a:pt x="1139" y="2516"/>
                    <a:pt x="847" y="1928"/>
                  </a:cubicBezTo>
                  <a:cubicBezTo>
                    <a:pt x="554" y="1338"/>
                    <a:pt x="378" y="682"/>
                    <a:pt x="219" y="47"/>
                  </a:cubicBezTo>
                  <a:cubicBezTo>
                    <a:pt x="211" y="14"/>
                    <a:pt x="186"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7"/>
            <p:cNvSpPr/>
            <p:nvPr/>
          </p:nvSpPr>
          <p:spPr>
            <a:xfrm>
              <a:off x="7092497" y="3570369"/>
              <a:ext cx="31601" cy="44385"/>
            </a:xfrm>
            <a:custGeom>
              <a:avLst/>
              <a:gdLst/>
              <a:ahLst/>
              <a:cxnLst/>
              <a:rect l="l" t="t" r="r" b="b"/>
              <a:pathLst>
                <a:path w="1760" h="2472" extrusionOk="0">
                  <a:moveTo>
                    <a:pt x="44" y="0"/>
                  </a:moveTo>
                  <a:cubicBezTo>
                    <a:pt x="23" y="0"/>
                    <a:pt x="2" y="16"/>
                    <a:pt x="0" y="41"/>
                  </a:cubicBezTo>
                  <a:cubicBezTo>
                    <a:pt x="3" y="273"/>
                    <a:pt x="80" y="526"/>
                    <a:pt x="168" y="739"/>
                  </a:cubicBezTo>
                  <a:cubicBezTo>
                    <a:pt x="270" y="971"/>
                    <a:pt x="395" y="1193"/>
                    <a:pt x="545" y="1397"/>
                  </a:cubicBezTo>
                  <a:cubicBezTo>
                    <a:pt x="829" y="1806"/>
                    <a:pt x="1181" y="2163"/>
                    <a:pt x="1584" y="2456"/>
                  </a:cubicBezTo>
                  <a:cubicBezTo>
                    <a:pt x="1598" y="2467"/>
                    <a:pt x="1614" y="2471"/>
                    <a:pt x="1628" y="2471"/>
                  </a:cubicBezTo>
                  <a:cubicBezTo>
                    <a:pt x="1698" y="2471"/>
                    <a:pt x="1759" y="2368"/>
                    <a:pt x="1692" y="2314"/>
                  </a:cubicBezTo>
                  <a:cubicBezTo>
                    <a:pt x="1326" y="2013"/>
                    <a:pt x="1008" y="1655"/>
                    <a:pt x="747" y="1258"/>
                  </a:cubicBezTo>
                  <a:cubicBezTo>
                    <a:pt x="625" y="1065"/>
                    <a:pt x="511" y="864"/>
                    <a:pt x="412" y="656"/>
                  </a:cubicBezTo>
                  <a:cubicBezTo>
                    <a:pt x="361" y="554"/>
                    <a:pt x="310" y="452"/>
                    <a:pt x="250" y="356"/>
                  </a:cubicBezTo>
                  <a:cubicBezTo>
                    <a:pt x="185" y="248"/>
                    <a:pt x="148" y="129"/>
                    <a:pt x="80" y="21"/>
                  </a:cubicBezTo>
                  <a:cubicBezTo>
                    <a:pt x="71" y="7"/>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7"/>
            <p:cNvSpPr/>
            <p:nvPr/>
          </p:nvSpPr>
          <p:spPr>
            <a:xfrm>
              <a:off x="7089786" y="3616583"/>
              <a:ext cx="25047" cy="29231"/>
            </a:xfrm>
            <a:custGeom>
              <a:avLst/>
              <a:gdLst/>
              <a:ahLst/>
              <a:cxnLst/>
              <a:rect l="l" t="t" r="r" b="b"/>
              <a:pathLst>
                <a:path w="1395" h="1628" extrusionOk="0">
                  <a:moveTo>
                    <a:pt x="56" y="1"/>
                  </a:moveTo>
                  <a:cubicBezTo>
                    <a:pt x="28" y="1"/>
                    <a:pt x="3" y="21"/>
                    <a:pt x="1" y="52"/>
                  </a:cubicBezTo>
                  <a:cubicBezTo>
                    <a:pt x="1" y="129"/>
                    <a:pt x="38" y="216"/>
                    <a:pt x="63" y="285"/>
                  </a:cubicBezTo>
                  <a:cubicBezTo>
                    <a:pt x="94" y="361"/>
                    <a:pt x="131" y="438"/>
                    <a:pt x="174" y="512"/>
                  </a:cubicBezTo>
                  <a:cubicBezTo>
                    <a:pt x="265" y="656"/>
                    <a:pt x="364" y="795"/>
                    <a:pt x="472" y="926"/>
                  </a:cubicBezTo>
                  <a:cubicBezTo>
                    <a:pt x="688" y="1187"/>
                    <a:pt x="940" y="1417"/>
                    <a:pt x="1218" y="1610"/>
                  </a:cubicBezTo>
                  <a:cubicBezTo>
                    <a:pt x="1236" y="1622"/>
                    <a:pt x="1253" y="1627"/>
                    <a:pt x="1269" y="1627"/>
                  </a:cubicBezTo>
                  <a:cubicBezTo>
                    <a:pt x="1346" y="1627"/>
                    <a:pt x="1395" y="1504"/>
                    <a:pt x="1315" y="1442"/>
                  </a:cubicBezTo>
                  <a:cubicBezTo>
                    <a:pt x="1062" y="1249"/>
                    <a:pt x="835" y="1028"/>
                    <a:pt x="637" y="781"/>
                  </a:cubicBezTo>
                  <a:cubicBezTo>
                    <a:pt x="540" y="659"/>
                    <a:pt x="449" y="531"/>
                    <a:pt x="370" y="398"/>
                  </a:cubicBezTo>
                  <a:cubicBezTo>
                    <a:pt x="327" y="330"/>
                    <a:pt x="279" y="265"/>
                    <a:pt x="236" y="199"/>
                  </a:cubicBezTo>
                  <a:cubicBezTo>
                    <a:pt x="194" y="140"/>
                    <a:pt x="151" y="60"/>
                    <a:pt x="94" y="15"/>
                  </a:cubicBezTo>
                  <a:cubicBezTo>
                    <a:pt x="83" y="5"/>
                    <a:pt x="69"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7"/>
            <p:cNvSpPr/>
            <p:nvPr/>
          </p:nvSpPr>
          <p:spPr>
            <a:xfrm>
              <a:off x="7082389" y="3646979"/>
              <a:ext cx="24203" cy="23557"/>
            </a:xfrm>
            <a:custGeom>
              <a:avLst/>
              <a:gdLst/>
              <a:ahLst/>
              <a:cxnLst/>
              <a:rect l="l" t="t" r="r" b="b"/>
              <a:pathLst>
                <a:path w="1348" h="1312" extrusionOk="0">
                  <a:moveTo>
                    <a:pt x="71" y="1"/>
                  </a:moveTo>
                  <a:cubicBezTo>
                    <a:pt x="34" y="1"/>
                    <a:pt x="1" y="41"/>
                    <a:pt x="24" y="81"/>
                  </a:cubicBezTo>
                  <a:cubicBezTo>
                    <a:pt x="52" y="144"/>
                    <a:pt x="86" y="203"/>
                    <a:pt x="126" y="257"/>
                  </a:cubicBezTo>
                  <a:cubicBezTo>
                    <a:pt x="146" y="286"/>
                    <a:pt x="166" y="314"/>
                    <a:pt x="183" y="343"/>
                  </a:cubicBezTo>
                  <a:cubicBezTo>
                    <a:pt x="200" y="377"/>
                    <a:pt x="217" y="408"/>
                    <a:pt x="240" y="439"/>
                  </a:cubicBezTo>
                  <a:cubicBezTo>
                    <a:pt x="328" y="553"/>
                    <a:pt x="421" y="658"/>
                    <a:pt x="526" y="757"/>
                  </a:cubicBezTo>
                  <a:cubicBezTo>
                    <a:pt x="734" y="947"/>
                    <a:pt x="955" y="1123"/>
                    <a:pt x="1179" y="1296"/>
                  </a:cubicBezTo>
                  <a:cubicBezTo>
                    <a:pt x="1192" y="1307"/>
                    <a:pt x="1207" y="1311"/>
                    <a:pt x="1221" y="1311"/>
                  </a:cubicBezTo>
                  <a:cubicBezTo>
                    <a:pt x="1287" y="1311"/>
                    <a:pt x="1347" y="1211"/>
                    <a:pt x="1284" y="1157"/>
                  </a:cubicBezTo>
                  <a:cubicBezTo>
                    <a:pt x="1074" y="981"/>
                    <a:pt x="878" y="788"/>
                    <a:pt x="697" y="584"/>
                  </a:cubicBezTo>
                  <a:cubicBezTo>
                    <a:pt x="609" y="484"/>
                    <a:pt x="509" y="388"/>
                    <a:pt x="419" y="291"/>
                  </a:cubicBezTo>
                  <a:cubicBezTo>
                    <a:pt x="390" y="266"/>
                    <a:pt x="365" y="246"/>
                    <a:pt x="333" y="226"/>
                  </a:cubicBezTo>
                  <a:cubicBezTo>
                    <a:pt x="308" y="203"/>
                    <a:pt x="282" y="181"/>
                    <a:pt x="260" y="155"/>
                  </a:cubicBezTo>
                  <a:cubicBezTo>
                    <a:pt x="211" y="107"/>
                    <a:pt x="160" y="59"/>
                    <a:pt x="106" y="16"/>
                  </a:cubicBezTo>
                  <a:cubicBezTo>
                    <a:pt x="96" y="5"/>
                    <a:pt x="83"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7"/>
            <p:cNvSpPr/>
            <p:nvPr/>
          </p:nvSpPr>
          <p:spPr>
            <a:xfrm>
              <a:off x="7138981" y="3663623"/>
              <a:ext cx="34115" cy="23000"/>
            </a:xfrm>
            <a:custGeom>
              <a:avLst/>
              <a:gdLst/>
              <a:ahLst/>
              <a:cxnLst/>
              <a:rect l="l" t="t" r="r" b="b"/>
              <a:pathLst>
                <a:path w="1900" h="1281" extrusionOk="0">
                  <a:moveTo>
                    <a:pt x="120" y="1"/>
                  </a:moveTo>
                  <a:cubicBezTo>
                    <a:pt x="56" y="1"/>
                    <a:pt x="0" y="93"/>
                    <a:pt x="59" y="145"/>
                  </a:cubicBezTo>
                  <a:cubicBezTo>
                    <a:pt x="190" y="258"/>
                    <a:pt x="312" y="380"/>
                    <a:pt x="445" y="494"/>
                  </a:cubicBezTo>
                  <a:cubicBezTo>
                    <a:pt x="578" y="607"/>
                    <a:pt x="723" y="712"/>
                    <a:pt x="868" y="815"/>
                  </a:cubicBezTo>
                  <a:cubicBezTo>
                    <a:pt x="1004" y="914"/>
                    <a:pt x="1152" y="999"/>
                    <a:pt x="1305" y="1073"/>
                  </a:cubicBezTo>
                  <a:cubicBezTo>
                    <a:pt x="1455" y="1144"/>
                    <a:pt x="1625" y="1266"/>
                    <a:pt x="1793" y="1280"/>
                  </a:cubicBezTo>
                  <a:cubicBezTo>
                    <a:pt x="1795" y="1280"/>
                    <a:pt x="1797" y="1280"/>
                    <a:pt x="1799" y="1280"/>
                  </a:cubicBezTo>
                  <a:cubicBezTo>
                    <a:pt x="1882" y="1280"/>
                    <a:pt x="1900" y="1176"/>
                    <a:pt x="1858" y="1124"/>
                  </a:cubicBezTo>
                  <a:cubicBezTo>
                    <a:pt x="1810" y="1062"/>
                    <a:pt x="1733" y="1019"/>
                    <a:pt x="1665" y="976"/>
                  </a:cubicBezTo>
                  <a:cubicBezTo>
                    <a:pt x="1594" y="928"/>
                    <a:pt x="1520" y="880"/>
                    <a:pt x="1447" y="829"/>
                  </a:cubicBezTo>
                  <a:cubicBezTo>
                    <a:pt x="1310" y="729"/>
                    <a:pt x="1169" y="639"/>
                    <a:pt x="1021" y="551"/>
                  </a:cubicBezTo>
                  <a:cubicBezTo>
                    <a:pt x="882" y="463"/>
                    <a:pt x="743" y="372"/>
                    <a:pt x="604" y="290"/>
                  </a:cubicBezTo>
                  <a:cubicBezTo>
                    <a:pt x="453" y="199"/>
                    <a:pt x="303" y="117"/>
                    <a:pt x="161" y="14"/>
                  </a:cubicBezTo>
                  <a:cubicBezTo>
                    <a:pt x="148" y="5"/>
                    <a:pt x="13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7"/>
            <p:cNvSpPr/>
            <p:nvPr/>
          </p:nvSpPr>
          <p:spPr>
            <a:xfrm>
              <a:off x="7220331" y="3651306"/>
              <a:ext cx="20253" cy="10540"/>
            </a:xfrm>
            <a:custGeom>
              <a:avLst/>
              <a:gdLst/>
              <a:ahLst/>
              <a:cxnLst/>
              <a:rect l="l" t="t" r="r" b="b"/>
              <a:pathLst>
                <a:path w="1128" h="587" extrusionOk="0">
                  <a:moveTo>
                    <a:pt x="160" y="0"/>
                  </a:moveTo>
                  <a:cubicBezTo>
                    <a:pt x="103" y="0"/>
                    <a:pt x="47" y="45"/>
                    <a:pt x="26" y="93"/>
                  </a:cubicBezTo>
                  <a:cubicBezTo>
                    <a:pt x="0" y="155"/>
                    <a:pt x="17" y="249"/>
                    <a:pt x="86" y="277"/>
                  </a:cubicBezTo>
                  <a:lnTo>
                    <a:pt x="310" y="377"/>
                  </a:lnTo>
                  <a:lnTo>
                    <a:pt x="372" y="405"/>
                  </a:lnTo>
                  <a:lnTo>
                    <a:pt x="409" y="419"/>
                  </a:lnTo>
                  <a:cubicBezTo>
                    <a:pt x="429" y="422"/>
                    <a:pt x="446" y="425"/>
                    <a:pt x="466" y="428"/>
                  </a:cubicBezTo>
                  <a:cubicBezTo>
                    <a:pt x="454" y="428"/>
                    <a:pt x="457" y="431"/>
                    <a:pt x="477" y="434"/>
                  </a:cubicBezTo>
                  <a:lnTo>
                    <a:pt x="503" y="442"/>
                  </a:lnTo>
                  <a:lnTo>
                    <a:pt x="559" y="462"/>
                  </a:lnTo>
                  <a:cubicBezTo>
                    <a:pt x="636" y="493"/>
                    <a:pt x="718" y="516"/>
                    <a:pt x="804" y="527"/>
                  </a:cubicBezTo>
                  <a:cubicBezTo>
                    <a:pt x="808" y="529"/>
                    <a:pt x="813" y="529"/>
                    <a:pt x="818" y="529"/>
                  </a:cubicBezTo>
                  <a:cubicBezTo>
                    <a:pt x="823" y="529"/>
                    <a:pt x="828" y="529"/>
                    <a:pt x="832" y="527"/>
                  </a:cubicBezTo>
                  <a:cubicBezTo>
                    <a:pt x="837" y="525"/>
                    <a:pt x="840" y="523"/>
                    <a:pt x="843" y="523"/>
                  </a:cubicBezTo>
                  <a:cubicBezTo>
                    <a:pt x="845" y="523"/>
                    <a:pt x="846" y="525"/>
                    <a:pt x="846" y="530"/>
                  </a:cubicBezTo>
                  <a:cubicBezTo>
                    <a:pt x="869" y="533"/>
                    <a:pt x="891" y="541"/>
                    <a:pt x="911" y="550"/>
                  </a:cubicBezTo>
                  <a:lnTo>
                    <a:pt x="1028" y="584"/>
                  </a:lnTo>
                  <a:cubicBezTo>
                    <a:pt x="1033" y="585"/>
                    <a:pt x="1039" y="586"/>
                    <a:pt x="1044" y="586"/>
                  </a:cubicBezTo>
                  <a:cubicBezTo>
                    <a:pt x="1101" y="586"/>
                    <a:pt x="1128" y="507"/>
                    <a:pt x="1076" y="473"/>
                  </a:cubicBezTo>
                  <a:lnTo>
                    <a:pt x="968" y="417"/>
                  </a:lnTo>
                  <a:cubicBezTo>
                    <a:pt x="948" y="405"/>
                    <a:pt x="928" y="394"/>
                    <a:pt x="909" y="380"/>
                  </a:cubicBezTo>
                  <a:cubicBezTo>
                    <a:pt x="900" y="374"/>
                    <a:pt x="886" y="360"/>
                    <a:pt x="874" y="348"/>
                  </a:cubicBezTo>
                  <a:cubicBezTo>
                    <a:pt x="809" y="297"/>
                    <a:pt x="735" y="255"/>
                    <a:pt x="659" y="221"/>
                  </a:cubicBezTo>
                  <a:cubicBezTo>
                    <a:pt x="633" y="207"/>
                    <a:pt x="588" y="184"/>
                    <a:pt x="568" y="175"/>
                  </a:cubicBezTo>
                  <a:cubicBezTo>
                    <a:pt x="542" y="158"/>
                    <a:pt x="517" y="141"/>
                    <a:pt x="489" y="127"/>
                  </a:cubicBezTo>
                  <a:lnTo>
                    <a:pt x="426" y="102"/>
                  </a:lnTo>
                  <a:lnTo>
                    <a:pt x="199" y="8"/>
                  </a:lnTo>
                  <a:cubicBezTo>
                    <a:pt x="186" y="3"/>
                    <a:pt x="173"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7"/>
            <p:cNvSpPr/>
            <p:nvPr/>
          </p:nvSpPr>
          <p:spPr>
            <a:xfrm>
              <a:off x="7892429" y="3792390"/>
              <a:ext cx="134016" cy="36197"/>
            </a:xfrm>
            <a:custGeom>
              <a:avLst/>
              <a:gdLst/>
              <a:ahLst/>
              <a:cxnLst/>
              <a:rect l="l" t="t" r="r" b="b"/>
              <a:pathLst>
                <a:path w="7464" h="2016" extrusionOk="0">
                  <a:moveTo>
                    <a:pt x="7265" y="0"/>
                  </a:moveTo>
                  <a:cubicBezTo>
                    <a:pt x="7221" y="0"/>
                    <a:pt x="7178" y="16"/>
                    <a:pt x="7143" y="53"/>
                  </a:cubicBezTo>
                  <a:cubicBezTo>
                    <a:pt x="6769" y="462"/>
                    <a:pt x="6130" y="683"/>
                    <a:pt x="5628" y="888"/>
                  </a:cubicBezTo>
                  <a:cubicBezTo>
                    <a:pt x="5043" y="1123"/>
                    <a:pt x="4436" y="1296"/>
                    <a:pt x="3823" y="1438"/>
                  </a:cubicBezTo>
                  <a:cubicBezTo>
                    <a:pt x="2594" y="1725"/>
                    <a:pt x="1340" y="1875"/>
                    <a:pt x="77" y="1887"/>
                  </a:cubicBezTo>
                  <a:cubicBezTo>
                    <a:pt x="0" y="1887"/>
                    <a:pt x="0" y="2003"/>
                    <a:pt x="77" y="2003"/>
                  </a:cubicBezTo>
                  <a:cubicBezTo>
                    <a:pt x="283" y="2012"/>
                    <a:pt x="489" y="2016"/>
                    <a:pt x="696" y="2016"/>
                  </a:cubicBezTo>
                  <a:cubicBezTo>
                    <a:pt x="1848" y="2016"/>
                    <a:pt x="2996" y="1881"/>
                    <a:pt x="4118" y="1614"/>
                  </a:cubicBezTo>
                  <a:cubicBezTo>
                    <a:pt x="4782" y="1455"/>
                    <a:pt x="5435" y="1251"/>
                    <a:pt x="6082" y="1038"/>
                  </a:cubicBezTo>
                  <a:cubicBezTo>
                    <a:pt x="6403" y="933"/>
                    <a:pt x="6726" y="822"/>
                    <a:pt x="7038" y="692"/>
                  </a:cubicBezTo>
                  <a:cubicBezTo>
                    <a:pt x="7260" y="598"/>
                    <a:pt x="7464" y="442"/>
                    <a:pt x="7461" y="187"/>
                  </a:cubicBezTo>
                  <a:cubicBezTo>
                    <a:pt x="7459" y="79"/>
                    <a:pt x="7362" y="0"/>
                    <a:pt x="7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7"/>
            <p:cNvSpPr/>
            <p:nvPr/>
          </p:nvSpPr>
          <p:spPr>
            <a:xfrm>
              <a:off x="7960349" y="3823217"/>
              <a:ext cx="68247" cy="21313"/>
            </a:xfrm>
            <a:custGeom>
              <a:avLst/>
              <a:gdLst/>
              <a:ahLst/>
              <a:cxnLst/>
              <a:rect l="l" t="t" r="r" b="b"/>
              <a:pathLst>
                <a:path w="3801" h="1187" extrusionOk="0">
                  <a:moveTo>
                    <a:pt x="3729" y="1"/>
                  </a:moveTo>
                  <a:cubicBezTo>
                    <a:pt x="3724" y="1"/>
                    <a:pt x="3720" y="1"/>
                    <a:pt x="3715" y="2"/>
                  </a:cubicBezTo>
                  <a:cubicBezTo>
                    <a:pt x="3417" y="59"/>
                    <a:pt x="3196" y="258"/>
                    <a:pt x="2926" y="391"/>
                  </a:cubicBezTo>
                  <a:cubicBezTo>
                    <a:pt x="2631" y="539"/>
                    <a:pt x="2322" y="658"/>
                    <a:pt x="2007" y="754"/>
                  </a:cubicBezTo>
                  <a:cubicBezTo>
                    <a:pt x="1435" y="923"/>
                    <a:pt x="844" y="1008"/>
                    <a:pt x="249" y="1008"/>
                  </a:cubicBezTo>
                  <a:cubicBezTo>
                    <a:pt x="203" y="1008"/>
                    <a:pt x="157" y="1008"/>
                    <a:pt x="111" y="1007"/>
                  </a:cubicBezTo>
                  <a:cubicBezTo>
                    <a:pt x="110" y="1007"/>
                    <a:pt x="109" y="1007"/>
                    <a:pt x="108" y="1007"/>
                  </a:cubicBezTo>
                  <a:cubicBezTo>
                    <a:pt x="0" y="1007"/>
                    <a:pt x="1" y="1174"/>
                    <a:pt x="111" y="1180"/>
                  </a:cubicBezTo>
                  <a:lnTo>
                    <a:pt x="111" y="1177"/>
                  </a:lnTo>
                  <a:cubicBezTo>
                    <a:pt x="220" y="1183"/>
                    <a:pt x="330" y="1186"/>
                    <a:pt x="439" y="1186"/>
                  </a:cubicBezTo>
                  <a:cubicBezTo>
                    <a:pt x="999" y="1186"/>
                    <a:pt x="1555" y="1107"/>
                    <a:pt x="2092" y="953"/>
                  </a:cubicBezTo>
                  <a:cubicBezTo>
                    <a:pt x="2398" y="865"/>
                    <a:pt x="2699" y="751"/>
                    <a:pt x="2986" y="615"/>
                  </a:cubicBezTo>
                  <a:cubicBezTo>
                    <a:pt x="3284" y="479"/>
                    <a:pt x="3599" y="368"/>
                    <a:pt x="3777" y="84"/>
                  </a:cubicBezTo>
                  <a:cubicBezTo>
                    <a:pt x="3801" y="46"/>
                    <a:pt x="3770" y="1"/>
                    <a:pt x="3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7"/>
            <p:cNvSpPr/>
            <p:nvPr/>
          </p:nvSpPr>
          <p:spPr>
            <a:xfrm>
              <a:off x="7920042" y="3845588"/>
              <a:ext cx="19481" cy="5189"/>
            </a:xfrm>
            <a:custGeom>
              <a:avLst/>
              <a:gdLst/>
              <a:ahLst/>
              <a:cxnLst/>
              <a:rect l="l" t="t" r="r" b="b"/>
              <a:pathLst>
                <a:path w="1085" h="289" extrusionOk="0">
                  <a:moveTo>
                    <a:pt x="700" y="0"/>
                  </a:moveTo>
                  <a:cubicBezTo>
                    <a:pt x="681" y="0"/>
                    <a:pt x="663" y="1"/>
                    <a:pt x="645" y="2"/>
                  </a:cubicBezTo>
                  <a:cubicBezTo>
                    <a:pt x="582" y="5"/>
                    <a:pt x="528" y="10"/>
                    <a:pt x="469" y="16"/>
                  </a:cubicBezTo>
                  <a:cubicBezTo>
                    <a:pt x="352" y="25"/>
                    <a:pt x="236" y="39"/>
                    <a:pt x="120" y="50"/>
                  </a:cubicBezTo>
                  <a:cubicBezTo>
                    <a:pt x="54" y="53"/>
                    <a:pt x="3" y="104"/>
                    <a:pt x="1" y="169"/>
                  </a:cubicBezTo>
                  <a:cubicBezTo>
                    <a:pt x="1" y="227"/>
                    <a:pt x="50" y="289"/>
                    <a:pt x="112" y="289"/>
                  </a:cubicBezTo>
                  <a:cubicBezTo>
                    <a:pt x="114" y="289"/>
                    <a:pt x="117" y="289"/>
                    <a:pt x="120" y="289"/>
                  </a:cubicBezTo>
                  <a:cubicBezTo>
                    <a:pt x="239" y="277"/>
                    <a:pt x="358" y="266"/>
                    <a:pt x="477" y="252"/>
                  </a:cubicBezTo>
                  <a:cubicBezTo>
                    <a:pt x="537" y="243"/>
                    <a:pt x="599" y="238"/>
                    <a:pt x="659" y="229"/>
                  </a:cubicBezTo>
                  <a:cubicBezTo>
                    <a:pt x="712" y="225"/>
                    <a:pt x="762" y="210"/>
                    <a:pt x="808" y="186"/>
                  </a:cubicBezTo>
                  <a:lnTo>
                    <a:pt x="808" y="186"/>
                  </a:lnTo>
                  <a:cubicBezTo>
                    <a:pt x="879" y="161"/>
                    <a:pt x="955" y="155"/>
                    <a:pt x="1025" y="130"/>
                  </a:cubicBezTo>
                  <a:cubicBezTo>
                    <a:pt x="1085" y="113"/>
                    <a:pt x="1073" y="25"/>
                    <a:pt x="1011" y="22"/>
                  </a:cubicBezTo>
                  <a:cubicBezTo>
                    <a:pt x="973" y="18"/>
                    <a:pt x="934" y="18"/>
                    <a:pt x="896" y="18"/>
                  </a:cubicBezTo>
                  <a:cubicBezTo>
                    <a:pt x="866" y="18"/>
                    <a:pt x="837" y="18"/>
                    <a:pt x="808" y="16"/>
                  </a:cubicBezTo>
                  <a:lnTo>
                    <a:pt x="808" y="16"/>
                  </a:lnTo>
                  <a:cubicBezTo>
                    <a:pt x="774" y="3"/>
                    <a:pt x="737" y="0"/>
                    <a:pt x="7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7"/>
            <p:cNvSpPr/>
            <p:nvPr/>
          </p:nvSpPr>
          <p:spPr>
            <a:xfrm>
              <a:off x="7879681" y="4004483"/>
              <a:ext cx="140049" cy="31619"/>
            </a:xfrm>
            <a:custGeom>
              <a:avLst/>
              <a:gdLst/>
              <a:ahLst/>
              <a:cxnLst/>
              <a:rect l="l" t="t" r="r" b="b"/>
              <a:pathLst>
                <a:path w="7800" h="1761" extrusionOk="0">
                  <a:moveTo>
                    <a:pt x="7692" y="1"/>
                  </a:moveTo>
                  <a:cubicBezTo>
                    <a:pt x="7670" y="1"/>
                    <a:pt x="7649" y="8"/>
                    <a:pt x="7632" y="26"/>
                  </a:cubicBezTo>
                  <a:cubicBezTo>
                    <a:pt x="7535" y="122"/>
                    <a:pt x="7402" y="168"/>
                    <a:pt x="7294" y="247"/>
                  </a:cubicBezTo>
                  <a:cubicBezTo>
                    <a:pt x="7189" y="324"/>
                    <a:pt x="7098" y="415"/>
                    <a:pt x="6996" y="489"/>
                  </a:cubicBezTo>
                  <a:cubicBezTo>
                    <a:pt x="6778" y="645"/>
                    <a:pt x="6539" y="769"/>
                    <a:pt x="6287" y="857"/>
                  </a:cubicBezTo>
                  <a:cubicBezTo>
                    <a:pt x="5748" y="1050"/>
                    <a:pt x="5174" y="1141"/>
                    <a:pt x="4610" y="1229"/>
                  </a:cubicBezTo>
                  <a:cubicBezTo>
                    <a:pt x="3111" y="1459"/>
                    <a:pt x="1587" y="1584"/>
                    <a:pt x="69" y="1641"/>
                  </a:cubicBezTo>
                  <a:cubicBezTo>
                    <a:pt x="1" y="1641"/>
                    <a:pt x="1" y="1746"/>
                    <a:pt x="69" y="1746"/>
                  </a:cubicBezTo>
                  <a:cubicBezTo>
                    <a:pt x="403" y="1756"/>
                    <a:pt x="737" y="1760"/>
                    <a:pt x="1070" y="1760"/>
                  </a:cubicBezTo>
                  <a:cubicBezTo>
                    <a:pt x="2370" y="1760"/>
                    <a:pt x="3666" y="1689"/>
                    <a:pt x="4964" y="1581"/>
                  </a:cubicBezTo>
                  <a:cubicBezTo>
                    <a:pt x="5552" y="1533"/>
                    <a:pt x="6139" y="1436"/>
                    <a:pt x="6684" y="1212"/>
                  </a:cubicBezTo>
                  <a:cubicBezTo>
                    <a:pt x="6934" y="1113"/>
                    <a:pt x="7169" y="979"/>
                    <a:pt x="7379" y="815"/>
                  </a:cubicBezTo>
                  <a:cubicBezTo>
                    <a:pt x="7487" y="727"/>
                    <a:pt x="7587" y="639"/>
                    <a:pt x="7655" y="517"/>
                  </a:cubicBezTo>
                  <a:cubicBezTo>
                    <a:pt x="7723" y="392"/>
                    <a:pt x="7734" y="247"/>
                    <a:pt x="7780" y="111"/>
                  </a:cubicBezTo>
                  <a:cubicBezTo>
                    <a:pt x="7800" y="50"/>
                    <a:pt x="7746" y="1"/>
                    <a:pt x="7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7"/>
            <p:cNvSpPr/>
            <p:nvPr/>
          </p:nvSpPr>
          <p:spPr>
            <a:xfrm>
              <a:off x="7921173" y="3987660"/>
              <a:ext cx="97693" cy="21833"/>
            </a:xfrm>
            <a:custGeom>
              <a:avLst/>
              <a:gdLst/>
              <a:ahLst/>
              <a:cxnLst/>
              <a:rect l="l" t="t" r="r" b="b"/>
              <a:pathLst>
                <a:path w="5441" h="1216" extrusionOk="0">
                  <a:moveTo>
                    <a:pt x="5224" y="0"/>
                  </a:moveTo>
                  <a:cubicBezTo>
                    <a:pt x="5214" y="0"/>
                    <a:pt x="5204" y="1"/>
                    <a:pt x="5193" y="4"/>
                  </a:cubicBezTo>
                  <a:cubicBezTo>
                    <a:pt x="4756" y="106"/>
                    <a:pt x="4333" y="285"/>
                    <a:pt x="3896" y="401"/>
                  </a:cubicBezTo>
                  <a:cubicBezTo>
                    <a:pt x="3493" y="506"/>
                    <a:pt x="3082" y="603"/>
                    <a:pt x="2670" y="685"/>
                  </a:cubicBezTo>
                  <a:cubicBezTo>
                    <a:pt x="1816" y="855"/>
                    <a:pt x="954" y="935"/>
                    <a:pt x="94" y="1054"/>
                  </a:cubicBezTo>
                  <a:cubicBezTo>
                    <a:pt x="0" y="1068"/>
                    <a:pt x="28" y="1210"/>
                    <a:pt x="114" y="1213"/>
                  </a:cubicBezTo>
                  <a:cubicBezTo>
                    <a:pt x="186" y="1215"/>
                    <a:pt x="260" y="1216"/>
                    <a:pt x="333" y="1216"/>
                  </a:cubicBezTo>
                  <a:cubicBezTo>
                    <a:pt x="1138" y="1216"/>
                    <a:pt x="1950" y="1091"/>
                    <a:pt x="2741" y="943"/>
                  </a:cubicBezTo>
                  <a:cubicBezTo>
                    <a:pt x="3187" y="861"/>
                    <a:pt x="3627" y="761"/>
                    <a:pt x="4064" y="642"/>
                  </a:cubicBezTo>
                  <a:cubicBezTo>
                    <a:pt x="4475" y="532"/>
                    <a:pt x="4912" y="441"/>
                    <a:pt x="5301" y="259"/>
                  </a:cubicBezTo>
                  <a:cubicBezTo>
                    <a:pt x="5441" y="196"/>
                    <a:pt x="5355" y="0"/>
                    <a:pt x="5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7"/>
            <p:cNvSpPr/>
            <p:nvPr/>
          </p:nvSpPr>
          <p:spPr>
            <a:xfrm>
              <a:off x="7934262" y="3972111"/>
              <a:ext cx="60598" cy="11814"/>
            </a:xfrm>
            <a:custGeom>
              <a:avLst/>
              <a:gdLst/>
              <a:ahLst/>
              <a:cxnLst/>
              <a:rect l="l" t="t" r="r" b="b"/>
              <a:pathLst>
                <a:path w="3375" h="658" extrusionOk="0">
                  <a:moveTo>
                    <a:pt x="3087" y="1"/>
                  </a:moveTo>
                  <a:cubicBezTo>
                    <a:pt x="2867" y="1"/>
                    <a:pt x="2631" y="59"/>
                    <a:pt x="2418" y="89"/>
                  </a:cubicBezTo>
                  <a:lnTo>
                    <a:pt x="1646" y="200"/>
                  </a:lnTo>
                  <a:cubicBezTo>
                    <a:pt x="1130" y="274"/>
                    <a:pt x="622" y="370"/>
                    <a:pt x="111" y="458"/>
                  </a:cubicBezTo>
                  <a:cubicBezTo>
                    <a:pt x="1" y="478"/>
                    <a:pt x="22" y="657"/>
                    <a:pt x="127" y="657"/>
                  </a:cubicBezTo>
                  <a:cubicBezTo>
                    <a:pt x="130" y="657"/>
                    <a:pt x="133" y="657"/>
                    <a:pt x="137" y="657"/>
                  </a:cubicBezTo>
                  <a:cubicBezTo>
                    <a:pt x="653" y="609"/>
                    <a:pt x="1172" y="569"/>
                    <a:pt x="1686" y="506"/>
                  </a:cubicBezTo>
                  <a:lnTo>
                    <a:pt x="2461" y="410"/>
                  </a:lnTo>
                  <a:cubicBezTo>
                    <a:pt x="2702" y="382"/>
                    <a:pt x="2986" y="379"/>
                    <a:pt x="3216" y="296"/>
                  </a:cubicBezTo>
                  <a:cubicBezTo>
                    <a:pt x="3375" y="245"/>
                    <a:pt x="3343" y="10"/>
                    <a:pt x="3176" y="4"/>
                  </a:cubicBezTo>
                  <a:cubicBezTo>
                    <a:pt x="3147" y="2"/>
                    <a:pt x="3117" y="1"/>
                    <a:pt x="30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7"/>
            <p:cNvSpPr/>
            <p:nvPr/>
          </p:nvSpPr>
          <p:spPr>
            <a:xfrm>
              <a:off x="7960511" y="3949956"/>
              <a:ext cx="51818" cy="12156"/>
            </a:xfrm>
            <a:custGeom>
              <a:avLst/>
              <a:gdLst/>
              <a:ahLst/>
              <a:cxnLst/>
              <a:rect l="l" t="t" r="r" b="b"/>
              <a:pathLst>
                <a:path w="2886" h="677" extrusionOk="0">
                  <a:moveTo>
                    <a:pt x="2697" y="0"/>
                  </a:moveTo>
                  <a:cubicBezTo>
                    <a:pt x="2560" y="0"/>
                    <a:pt x="2401" y="74"/>
                    <a:pt x="2287" y="103"/>
                  </a:cubicBezTo>
                  <a:cubicBezTo>
                    <a:pt x="2054" y="163"/>
                    <a:pt x="1819" y="214"/>
                    <a:pt x="1583" y="259"/>
                  </a:cubicBezTo>
                  <a:cubicBezTo>
                    <a:pt x="1101" y="353"/>
                    <a:pt x="616" y="429"/>
                    <a:pt x="130" y="478"/>
                  </a:cubicBezTo>
                  <a:cubicBezTo>
                    <a:pt x="7" y="489"/>
                    <a:pt x="0" y="676"/>
                    <a:pt x="125" y="676"/>
                  </a:cubicBezTo>
                  <a:cubicBezTo>
                    <a:pt x="127" y="676"/>
                    <a:pt x="128" y="676"/>
                    <a:pt x="130" y="676"/>
                  </a:cubicBezTo>
                  <a:cubicBezTo>
                    <a:pt x="624" y="656"/>
                    <a:pt x="1115" y="605"/>
                    <a:pt x="1600" y="523"/>
                  </a:cubicBezTo>
                  <a:cubicBezTo>
                    <a:pt x="1839" y="483"/>
                    <a:pt x="2074" y="435"/>
                    <a:pt x="2310" y="378"/>
                  </a:cubicBezTo>
                  <a:cubicBezTo>
                    <a:pt x="2477" y="339"/>
                    <a:pt x="2829" y="319"/>
                    <a:pt x="2880" y="117"/>
                  </a:cubicBezTo>
                  <a:cubicBezTo>
                    <a:pt x="2886" y="97"/>
                    <a:pt x="2880" y="78"/>
                    <a:pt x="2866" y="60"/>
                  </a:cubicBezTo>
                  <a:cubicBezTo>
                    <a:pt x="2819" y="16"/>
                    <a:pt x="2760" y="0"/>
                    <a:pt x="2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7"/>
            <p:cNvSpPr/>
            <p:nvPr/>
          </p:nvSpPr>
          <p:spPr>
            <a:xfrm>
              <a:off x="7984857" y="3925107"/>
              <a:ext cx="30380" cy="8924"/>
            </a:xfrm>
            <a:custGeom>
              <a:avLst/>
              <a:gdLst/>
              <a:ahLst/>
              <a:cxnLst/>
              <a:rect l="l" t="t" r="r" b="b"/>
              <a:pathLst>
                <a:path w="1692" h="497" extrusionOk="0">
                  <a:moveTo>
                    <a:pt x="1490" y="1"/>
                  </a:moveTo>
                  <a:cubicBezTo>
                    <a:pt x="1403" y="1"/>
                    <a:pt x="1309" y="28"/>
                    <a:pt x="1235" y="43"/>
                  </a:cubicBezTo>
                  <a:lnTo>
                    <a:pt x="872" y="114"/>
                  </a:lnTo>
                  <a:cubicBezTo>
                    <a:pt x="622" y="162"/>
                    <a:pt x="372" y="224"/>
                    <a:pt x="122" y="281"/>
                  </a:cubicBezTo>
                  <a:cubicBezTo>
                    <a:pt x="1" y="323"/>
                    <a:pt x="39" y="497"/>
                    <a:pt x="156" y="497"/>
                  </a:cubicBezTo>
                  <a:cubicBezTo>
                    <a:pt x="164" y="497"/>
                    <a:pt x="173" y="496"/>
                    <a:pt x="182" y="494"/>
                  </a:cubicBezTo>
                  <a:cubicBezTo>
                    <a:pt x="437" y="457"/>
                    <a:pt x="690" y="420"/>
                    <a:pt x="942" y="372"/>
                  </a:cubicBezTo>
                  <a:lnTo>
                    <a:pt x="1309" y="304"/>
                  </a:lnTo>
                  <a:cubicBezTo>
                    <a:pt x="1431" y="281"/>
                    <a:pt x="1581" y="267"/>
                    <a:pt x="1660" y="162"/>
                  </a:cubicBezTo>
                  <a:cubicBezTo>
                    <a:pt x="1692" y="122"/>
                    <a:pt x="1666" y="57"/>
                    <a:pt x="1626" y="34"/>
                  </a:cubicBezTo>
                  <a:cubicBezTo>
                    <a:pt x="1586" y="9"/>
                    <a:pt x="1540" y="1"/>
                    <a:pt x="1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7"/>
            <p:cNvSpPr/>
            <p:nvPr/>
          </p:nvSpPr>
          <p:spPr>
            <a:xfrm>
              <a:off x="7990351" y="3908751"/>
              <a:ext cx="17237" cy="6230"/>
            </a:xfrm>
            <a:custGeom>
              <a:avLst/>
              <a:gdLst/>
              <a:ahLst/>
              <a:cxnLst/>
              <a:rect l="l" t="t" r="r" b="b"/>
              <a:pathLst>
                <a:path w="960" h="347" extrusionOk="0">
                  <a:moveTo>
                    <a:pt x="750" y="0"/>
                  </a:moveTo>
                  <a:cubicBezTo>
                    <a:pt x="722" y="0"/>
                    <a:pt x="693" y="0"/>
                    <a:pt x="668" y="3"/>
                  </a:cubicBezTo>
                  <a:cubicBezTo>
                    <a:pt x="597" y="9"/>
                    <a:pt x="529" y="20"/>
                    <a:pt x="461" y="31"/>
                  </a:cubicBezTo>
                  <a:lnTo>
                    <a:pt x="100" y="91"/>
                  </a:lnTo>
                  <a:cubicBezTo>
                    <a:pt x="38" y="102"/>
                    <a:pt x="1" y="176"/>
                    <a:pt x="6" y="233"/>
                  </a:cubicBezTo>
                  <a:cubicBezTo>
                    <a:pt x="15" y="287"/>
                    <a:pt x="67" y="347"/>
                    <a:pt x="126" y="347"/>
                  </a:cubicBezTo>
                  <a:cubicBezTo>
                    <a:pt x="129" y="347"/>
                    <a:pt x="132" y="347"/>
                    <a:pt x="134" y="346"/>
                  </a:cubicBezTo>
                  <a:lnTo>
                    <a:pt x="137" y="343"/>
                  </a:lnTo>
                  <a:cubicBezTo>
                    <a:pt x="256" y="332"/>
                    <a:pt x="378" y="321"/>
                    <a:pt x="500" y="309"/>
                  </a:cubicBezTo>
                  <a:cubicBezTo>
                    <a:pt x="568" y="301"/>
                    <a:pt x="636" y="295"/>
                    <a:pt x="705" y="284"/>
                  </a:cubicBezTo>
                  <a:cubicBezTo>
                    <a:pt x="733" y="278"/>
                    <a:pt x="759" y="273"/>
                    <a:pt x="787" y="264"/>
                  </a:cubicBezTo>
                  <a:cubicBezTo>
                    <a:pt x="811" y="256"/>
                    <a:pt x="833" y="243"/>
                    <a:pt x="854" y="227"/>
                  </a:cubicBezTo>
                  <a:lnTo>
                    <a:pt x="854" y="227"/>
                  </a:lnTo>
                  <a:cubicBezTo>
                    <a:pt x="854" y="227"/>
                    <a:pt x="854" y="227"/>
                    <a:pt x="854" y="227"/>
                  </a:cubicBezTo>
                  <a:cubicBezTo>
                    <a:pt x="856" y="227"/>
                    <a:pt x="884" y="212"/>
                    <a:pt x="886" y="210"/>
                  </a:cubicBezTo>
                  <a:cubicBezTo>
                    <a:pt x="960" y="165"/>
                    <a:pt x="946" y="51"/>
                    <a:pt x="861" y="23"/>
                  </a:cubicBezTo>
                  <a:lnTo>
                    <a:pt x="835" y="17"/>
                  </a:lnTo>
                  <a:cubicBezTo>
                    <a:pt x="829" y="16"/>
                    <a:pt x="826" y="15"/>
                    <a:pt x="824" y="15"/>
                  </a:cubicBezTo>
                  <a:cubicBezTo>
                    <a:pt x="823" y="15"/>
                    <a:pt x="824" y="16"/>
                    <a:pt x="827" y="17"/>
                  </a:cubicBezTo>
                  <a:cubicBezTo>
                    <a:pt x="831" y="19"/>
                    <a:pt x="833" y="20"/>
                    <a:pt x="833" y="20"/>
                  </a:cubicBezTo>
                  <a:cubicBezTo>
                    <a:pt x="833" y="20"/>
                    <a:pt x="822" y="15"/>
                    <a:pt x="798" y="6"/>
                  </a:cubicBezTo>
                  <a:cubicBezTo>
                    <a:pt x="784" y="3"/>
                    <a:pt x="767" y="3"/>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7"/>
            <p:cNvSpPr/>
            <p:nvPr/>
          </p:nvSpPr>
          <p:spPr>
            <a:xfrm>
              <a:off x="7984893" y="3860400"/>
              <a:ext cx="28046" cy="7451"/>
            </a:xfrm>
            <a:custGeom>
              <a:avLst/>
              <a:gdLst/>
              <a:ahLst/>
              <a:cxnLst/>
              <a:rect l="l" t="t" r="r" b="b"/>
              <a:pathLst>
                <a:path w="1562" h="415" extrusionOk="0">
                  <a:moveTo>
                    <a:pt x="1359" y="1"/>
                  </a:moveTo>
                  <a:cubicBezTo>
                    <a:pt x="1290" y="1"/>
                    <a:pt x="1216" y="19"/>
                    <a:pt x="1153" y="28"/>
                  </a:cubicBezTo>
                  <a:cubicBezTo>
                    <a:pt x="1037" y="43"/>
                    <a:pt x="918" y="60"/>
                    <a:pt x="799" y="79"/>
                  </a:cubicBezTo>
                  <a:cubicBezTo>
                    <a:pt x="569" y="116"/>
                    <a:pt x="342" y="165"/>
                    <a:pt x="115" y="207"/>
                  </a:cubicBezTo>
                  <a:cubicBezTo>
                    <a:pt x="1" y="227"/>
                    <a:pt x="23" y="415"/>
                    <a:pt x="136" y="415"/>
                  </a:cubicBezTo>
                  <a:cubicBezTo>
                    <a:pt x="138" y="415"/>
                    <a:pt x="141" y="414"/>
                    <a:pt x="143" y="414"/>
                  </a:cubicBezTo>
                  <a:cubicBezTo>
                    <a:pt x="376" y="397"/>
                    <a:pt x="606" y="386"/>
                    <a:pt x="838" y="363"/>
                  </a:cubicBezTo>
                  <a:cubicBezTo>
                    <a:pt x="952" y="352"/>
                    <a:pt x="1065" y="338"/>
                    <a:pt x="1179" y="323"/>
                  </a:cubicBezTo>
                  <a:cubicBezTo>
                    <a:pt x="1292" y="309"/>
                    <a:pt x="1465" y="321"/>
                    <a:pt x="1534" y="204"/>
                  </a:cubicBezTo>
                  <a:cubicBezTo>
                    <a:pt x="1562" y="156"/>
                    <a:pt x="1553" y="96"/>
                    <a:pt x="1514" y="57"/>
                  </a:cubicBezTo>
                  <a:cubicBezTo>
                    <a:pt x="1472" y="14"/>
                    <a:pt x="1417" y="1"/>
                    <a:pt x="1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7"/>
            <p:cNvSpPr/>
            <p:nvPr/>
          </p:nvSpPr>
          <p:spPr>
            <a:xfrm>
              <a:off x="7939558" y="3868911"/>
              <a:ext cx="29877" cy="7344"/>
            </a:xfrm>
            <a:custGeom>
              <a:avLst/>
              <a:gdLst/>
              <a:ahLst/>
              <a:cxnLst/>
              <a:rect l="l" t="t" r="r" b="b"/>
              <a:pathLst>
                <a:path w="1664" h="409" extrusionOk="0">
                  <a:moveTo>
                    <a:pt x="1359" y="0"/>
                  </a:moveTo>
                  <a:cubicBezTo>
                    <a:pt x="1166" y="0"/>
                    <a:pt x="974" y="42"/>
                    <a:pt x="787" y="68"/>
                  </a:cubicBezTo>
                  <a:cubicBezTo>
                    <a:pt x="562" y="99"/>
                    <a:pt x="344" y="147"/>
                    <a:pt x="125" y="184"/>
                  </a:cubicBezTo>
                  <a:cubicBezTo>
                    <a:pt x="0" y="204"/>
                    <a:pt x="28" y="409"/>
                    <a:pt x="146" y="409"/>
                  </a:cubicBezTo>
                  <a:cubicBezTo>
                    <a:pt x="149" y="409"/>
                    <a:pt x="151" y="409"/>
                    <a:pt x="154" y="409"/>
                  </a:cubicBezTo>
                  <a:lnTo>
                    <a:pt x="154" y="406"/>
                  </a:lnTo>
                  <a:cubicBezTo>
                    <a:pt x="378" y="391"/>
                    <a:pt x="602" y="391"/>
                    <a:pt x="826" y="372"/>
                  </a:cubicBezTo>
                  <a:cubicBezTo>
                    <a:pt x="1050" y="352"/>
                    <a:pt x="1292" y="352"/>
                    <a:pt x="1507" y="278"/>
                  </a:cubicBezTo>
                  <a:cubicBezTo>
                    <a:pt x="1663" y="227"/>
                    <a:pt x="1627" y="20"/>
                    <a:pt x="1473" y="6"/>
                  </a:cubicBezTo>
                  <a:cubicBezTo>
                    <a:pt x="1435" y="2"/>
                    <a:pt x="1397"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7"/>
            <p:cNvSpPr/>
            <p:nvPr/>
          </p:nvSpPr>
          <p:spPr>
            <a:xfrm>
              <a:off x="7956633" y="3914658"/>
              <a:ext cx="10109" cy="3806"/>
            </a:xfrm>
            <a:custGeom>
              <a:avLst/>
              <a:gdLst/>
              <a:ahLst/>
              <a:cxnLst/>
              <a:rect l="l" t="t" r="r" b="b"/>
              <a:pathLst>
                <a:path w="563" h="212" extrusionOk="0">
                  <a:moveTo>
                    <a:pt x="131" y="0"/>
                  </a:moveTo>
                  <a:cubicBezTo>
                    <a:pt x="0" y="9"/>
                    <a:pt x="0" y="202"/>
                    <a:pt x="131" y="207"/>
                  </a:cubicBezTo>
                  <a:lnTo>
                    <a:pt x="134" y="210"/>
                  </a:lnTo>
                  <a:lnTo>
                    <a:pt x="273" y="210"/>
                  </a:lnTo>
                  <a:cubicBezTo>
                    <a:pt x="288" y="210"/>
                    <a:pt x="303" y="212"/>
                    <a:pt x="318" y="212"/>
                  </a:cubicBezTo>
                  <a:cubicBezTo>
                    <a:pt x="326" y="212"/>
                    <a:pt x="333" y="211"/>
                    <a:pt x="341" y="210"/>
                  </a:cubicBezTo>
                  <a:cubicBezTo>
                    <a:pt x="352" y="210"/>
                    <a:pt x="363" y="210"/>
                    <a:pt x="375" y="207"/>
                  </a:cubicBezTo>
                  <a:cubicBezTo>
                    <a:pt x="386" y="207"/>
                    <a:pt x="400" y="207"/>
                    <a:pt x="412" y="205"/>
                  </a:cubicBezTo>
                  <a:cubicBezTo>
                    <a:pt x="422" y="200"/>
                    <a:pt x="432" y="195"/>
                    <a:pt x="441" y="188"/>
                  </a:cubicBezTo>
                  <a:lnTo>
                    <a:pt x="441" y="188"/>
                  </a:lnTo>
                  <a:lnTo>
                    <a:pt x="488" y="182"/>
                  </a:lnTo>
                  <a:cubicBezTo>
                    <a:pt x="525" y="182"/>
                    <a:pt x="554" y="156"/>
                    <a:pt x="559" y="122"/>
                  </a:cubicBezTo>
                  <a:cubicBezTo>
                    <a:pt x="562" y="88"/>
                    <a:pt x="542" y="54"/>
                    <a:pt x="508" y="46"/>
                  </a:cubicBezTo>
                  <a:lnTo>
                    <a:pt x="445" y="35"/>
                  </a:lnTo>
                  <a:lnTo>
                    <a:pt x="445" y="35"/>
                  </a:lnTo>
                  <a:cubicBezTo>
                    <a:pt x="438" y="29"/>
                    <a:pt x="429" y="25"/>
                    <a:pt x="420" y="20"/>
                  </a:cubicBezTo>
                  <a:cubicBezTo>
                    <a:pt x="406" y="14"/>
                    <a:pt x="392" y="12"/>
                    <a:pt x="378" y="12"/>
                  </a:cubicBezTo>
                  <a:cubicBezTo>
                    <a:pt x="366" y="12"/>
                    <a:pt x="352" y="9"/>
                    <a:pt x="341" y="6"/>
                  </a:cubicBezTo>
                  <a:cubicBezTo>
                    <a:pt x="318" y="6"/>
                    <a:pt x="295" y="6"/>
                    <a:pt x="270" y="3"/>
                  </a:cubicBezTo>
                  <a:lnTo>
                    <a:pt x="1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7"/>
            <p:cNvSpPr/>
            <p:nvPr/>
          </p:nvSpPr>
          <p:spPr>
            <a:xfrm>
              <a:off x="7322275" y="3913347"/>
              <a:ext cx="396841" cy="114679"/>
            </a:xfrm>
            <a:custGeom>
              <a:avLst/>
              <a:gdLst/>
              <a:ahLst/>
              <a:cxnLst/>
              <a:rect l="l" t="t" r="r" b="b"/>
              <a:pathLst>
                <a:path w="22102" h="6387" extrusionOk="0">
                  <a:moveTo>
                    <a:pt x="94" y="0"/>
                  </a:moveTo>
                  <a:cubicBezTo>
                    <a:pt x="39" y="0"/>
                    <a:pt x="1" y="80"/>
                    <a:pt x="61" y="104"/>
                  </a:cubicBezTo>
                  <a:lnTo>
                    <a:pt x="61" y="107"/>
                  </a:lnTo>
                  <a:cubicBezTo>
                    <a:pt x="5501" y="2511"/>
                    <a:pt x="11174" y="4381"/>
                    <a:pt x="17002" y="5576"/>
                  </a:cubicBezTo>
                  <a:cubicBezTo>
                    <a:pt x="17828" y="5743"/>
                    <a:pt x="18657" y="5902"/>
                    <a:pt x="19488" y="6047"/>
                  </a:cubicBezTo>
                  <a:cubicBezTo>
                    <a:pt x="19906" y="6118"/>
                    <a:pt x="20320" y="6189"/>
                    <a:pt x="20737" y="6257"/>
                  </a:cubicBezTo>
                  <a:cubicBezTo>
                    <a:pt x="21065" y="6309"/>
                    <a:pt x="21400" y="6386"/>
                    <a:pt x="21735" y="6386"/>
                  </a:cubicBezTo>
                  <a:cubicBezTo>
                    <a:pt x="21802" y="6386"/>
                    <a:pt x="21870" y="6383"/>
                    <a:pt x="21938" y="6376"/>
                  </a:cubicBezTo>
                  <a:cubicBezTo>
                    <a:pt x="21944" y="6377"/>
                    <a:pt x="21950" y="6377"/>
                    <a:pt x="21956" y="6377"/>
                  </a:cubicBezTo>
                  <a:cubicBezTo>
                    <a:pt x="22082" y="6377"/>
                    <a:pt x="22101" y="6182"/>
                    <a:pt x="21966" y="6163"/>
                  </a:cubicBezTo>
                  <a:cubicBezTo>
                    <a:pt x="21634" y="6027"/>
                    <a:pt x="21273" y="6002"/>
                    <a:pt x="20922" y="5948"/>
                  </a:cubicBezTo>
                  <a:cubicBezTo>
                    <a:pt x="20536" y="5888"/>
                    <a:pt x="20152" y="5828"/>
                    <a:pt x="19767" y="5763"/>
                  </a:cubicBezTo>
                  <a:cubicBezTo>
                    <a:pt x="19032" y="5641"/>
                    <a:pt x="18297" y="5505"/>
                    <a:pt x="17564" y="5360"/>
                  </a:cubicBezTo>
                  <a:cubicBezTo>
                    <a:pt x="16131" y="5079"/>
                    <a:pt x="14707" y="4764"/>
                    <a:pt x="13288" y="4415"/>
                  </a:cubicBezTo>
                  <a:cubicBezTo>
                    <a:pt x="10419" y="3706"/>
                    <a:pt x="7595" y="2837"/>
                    <a:pt x="4811" y="1850"/>
                  </a:cubicBezTo>
                  <a:cubicBezTo>
                    <a:pt x="3228" y="1288"/>
                    <a:pt x="1661" y="672"/>
                    <a:pt x="117" y="5"/>
                  </a:cubicBezTo>
                  <a:cubicBezTo>
                    <a:pt x="109" y="2"/>
                    <a:pt x="101"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7"/>
            <p:cNvSpPr/>
            <p:nvPr/>
          </p:nvSpPr>
          <p:spPr>
            <a:xfrm>
              <a:off x="7215394" y="3686047"/>
              <a:ext cx="207650" cy="197272"/>
            </a:xfrm>
            <a:custGeom>
              <a:avLst/>
              <a:gdLst/>
              <a:ahLst/>
              <a:cxnLst/>
              <a:rect l="l" t="t" r="r" b="b"/>
              <a:pathLst>
                <a:path w="11565" h="10987" extrusionOk="0">
                  <a:moveTo>
                    <a:pt x="5627" y="1"/>
                  </a:moveTo>
                  <a:cubicBezTo>
                    <a:pt x="5297" y="1"/>
                    <a:pt x="5011" y="93"/>
                    <a:pt x="4702" y="238"/>
                  </a:cubicBezTo>
                  <a:cubicBezTo>
                    <a:pt x="4597" y="292"/>
                    <a:pt x="4592" y="479"/>
                    <a:pt x="4702" y="530"/>
                  </a:cubicBezTo>
                  <a:cubicBezTo>
                    <a:pt x="4964" y="644"/>
                    <a:pt x="5213" y="760"/>
                    <a:pt x="5497" y="797"/>
                  </a:cubicBezTo>
                  <a:cubicBezTo>
                    <a:pt x="5781" y="837"/>
                    <a:pt x="6056" y="863"/>
                    <a:pt x="6334" y="916"/>
                  </a:cubicBezTo>
                  <a:cubicBezTo>
                    <a:pt x="6837" y="1007"/>
                    <a:pt x="7322" y="1166"/>
                    <a:pt x="7782" y="1388"/>
                  </a:cubicBezTo>
                  <a:cubicBezTo>
                    <a:pt x="8596" y="1788"/>
                    <a:pt x="9280" y="2395"/>
                    <a:pt x="9734" y="3184"/>
                  </a:cubicBezTo>
                  <a:cubicBezTo>
                    <a:pt x="10645" y="4773"/>
                    <a:pt x="10429" y="6694"/>
                    <a:pt x="9351" y="8142"/>
                  </a:cubicBezTo>
                  <a:cubicBezTo>
                    <a:pt x="8456" y="9343"/>
                    <a:pt x="6993" y="10172"/>
                    <a:pt x="5485" y="10172"/>
                  </a:cubicBezTo>
                  <a:cubicBezTo>
                    <a:pt x="5300" y="10172"/>
                    <a:pt x="5115" y="10159"/>
                    <a:pt x="4929" y="10134"/>
                  </a:cubicBezTo>
                  <a:cubicBezTo>
                    <a:pt x="2781" y="9836"/>
                    <a:pt x="1218" y="7929"/>
                    <a:pt x="1030" y="5817"/>
                  </a:cubicBezTo>
                  <a:cubicBezTo>
                    <a:pt x="939" y="4799"/>
                    <a:pt x="1175" y="3771"/>
                    <a:pt x="1652" y="2866"/>
                  </a:cubicBezTo>
                  <a:cubicBezTo>
                    <a:pt x="1896" y="2401"/>
                    <a:pt x="2199" y="1958"/>
                    <a:pt x="2577" y="1589"/>
                  </a:cubicBezTo>
                  <a:cubicBezTo>
                    <a:pt x="2977" y="1200"/>
                    <a:pt x="3482" y="894"/>
                    <a:pt x="3976" y="635"/>
                  </a:cubicBezTo>
                  <a:cubicBezTo>
                    <a:pt x="4115" y="562"/>
                    <a:pt x="4066" y="311"/>
                    <a:pt x="3908" y="311"/>
                  </a:cubicBezTo>
                  <a:cubicBezTo>
                    <a:pt x="3902" y="311"/>
                    <a:pt x="3895" y="311"/>
                    <a:pt x="3888" y="312"/>
                  </a:cubicBezTo>
                  <a:lnTo>
                    <a:pt x="3888" y="309"/>
                  </a:lnTo>
                  <a:cubicBezTo>
                    <a:pt x="2793" y="445"/>
                    <a:pt x="1899" y="1229"/>
                    <a:pt x="1297" y="2123"/>
                  </a:cubicBezTo>
                  <a:cubicBezTo>
                    <a:pt x="727" y="2971"/>
                    <a:pt x="375" y="3947"/>
                    <a:pt x="267" y="4966"/>
                  </a:cubicBezTo>
                  <a:cubicBezTo>
                    <a:pt x="0" y="7483"/>
                    <a:pt x="1555" y="9961"/>
                    <a:pt x="3967" y="10750"/>
                  </a:cubicBezTo>
                  <a:cubicBezTo>
                    <a:pt x="4460" y="10911"/>
                    <a:pt x="4965" y="10987"/>
                    <a:pt x="5468" y="10987"/>
                  </a:cubicBezTo>
                  <a:cubicBezTo>
                    <a:pt x="6980" y="10987"/>
                    <a:pt x="8468" y="10301"/>
                    <a:pt x="9527" y="9200"/>
                  </a:cubicBezTo>
                  <a:cubicBezTo>
                    <a:pt x="10951" y="7719"/>
                    <a:pt x="11564" y="5525"/>
                    <a:pt x="10821" y="3567"/>
                  </a:cubicBezTo>
                  <a:cubicBezTo>
                    <a:pt x="10395" y="2435"/>
                    <a:pt x="9595" y="1481"/>
                    <a:pt x="8553" y="863"/>
                  </a:cubicBezTo>
                  <a:cubicBezTo>
                    <a:pt x="8000" y="542"/>
                    <a:pt x="7398" y="306"/>
                    <a:pt x="6774" y="164"/>
                  </a:cubicBezTo>
                  <a:cubicBezTo>
                    <a:pt x="6439" y="88"/>
                    <a:pt x="6102" y="34"/>
                    <a:pt x="5761" y="5"/>
                  </a:cubicBezTo>
                  <a:cubicBezTo>
                    <a:pt x="5716" y="2"/>
                    <a:pt x="5671" y="1"/>
                    <a:pt x="56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7"/>
            <p:cNvSpPr/>
            <p:nvPr/>
          </p:nvSpPr>
          <p:spPr>
            <a:xfrm>
              <a:off x="7279095" y="3692852"/>
              <a:ext cx="66990" cy="182261"/>
            </a:xfrm>
            <a:custGeom>
              <a:avLst/>
              <a:gdLst/>
              <a:ahLst/>
              <a:cxnLst/>
              <a:rect l="l" t="t" r="r" b="b"/>
              <a:pathLst>
                <a:path w="3731" h="10151" extrusionOk="0">
                  <a:moveTo>
                    <a:pt x="3469" y="0"/>
                  </a:moveTo>
                  <a:cubicBezTo>
                    <a:pt x="3385" y="0"/>
                    <a:pt x="3300" y="37"/>
                    <a:pt x="3254" y="117"/>
                  </a:cubicBezTo>
                  <a:cubicBezTo>
                    <a:pt x="2851" y="827"/>
                    <a:pt x="2656" y="1658"/>
                    <a:pt x="2406" y="2433"/>
                  </a:cubicBezTo>
                  <a:cubicBezTo>
                    <a:pt x="2145" y="3242"/>
                    <a:pt x="1881" y="4051"/>
                    <a:pt x="1628" y="4862"/>
                  </a:cubicBezTo>
                  <a:cubicBezTo>
                    <a:pt x="1126" y="6469"/>
                    <a:pt x="607" y="8072"/>
                    <a:pt x="93" y="9675"/>
                  </a:cubicBezTo>
                  <a:cubicBezTo>
                    <a:pt x="1" y="9961"/>
                    <a:pt x="238" y="10150"/>
                    <a:pt x="473" y="10150"/>
                  </a:cubicBezTo>
                  <a:cubicBezTo>
                    <a:pt x="627" y="10150"/>
                    <a:pt x="781" y="10069"/>
                    <a:pt x="839" y="9880"/>
                  </a:cubicBezTo>
                  <a:cubicBezTo>
                    <a:pt x="1339" y="8273"/>
                    <a:pt x="1833" y="6664"/>
                    <a:pt x="2344" y="5058"/>
                  </a:cubicBezTo>
                  <a:cubicBezTo>
                    <a:pt x="2593" y="4266"/>
                    <a:pt x="2834" y="3469"/>
                    <a:pt x="3079" y="2671"/>
                  </a:cubicBezTo>
                  <a:cubicBezTo>
                    <a:pt x="3323" y="1874"/>
                    <a:pt x="3638" y="1071"/>
                    <a:pt x="3717" y="242"/>
                  </a:cubicBezTo>
                  <a:cubicBezTo>
                    <a:pt x="3731" y="89"/>
                    <a:pt x="3600" y="0"/>
                    <a:pt x="3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7"/>
            <p:cNvSpPr/>
            <p:nvPr/>
          </p:nvSpPr>
          <p:spPr>
            <a:xfrm>
              <a:off x="7308271" y="3780540"/>
              <a:ext cx="50310" cy="86902"/>
            </a:xfrm>
            <a:custGeom>
              <a:avLst/>
              <a:gdLst/>
              <a:ahLst/>
              <a:cxnLst/>
              <a:rect l="l" t="t" r="r" b="b"/>
              <a:pathLst>
                <a:path w="2802" h="4840" extrusionOk="0">
                  <a:moveTo>
                    <a:pt x="337" y="1"/>
                  </a:moveTo>
                  <a:cubicBezTo>
                    <a:pt x="231" y="1"/>
                    <a:pt x="130" y="59"/>
                    <a:pt x="100" y="180"/>
                  </a:cubicBezTo>
                  <a:cubicBezTo>
                    <a:pt x="1" y="557"/>
                    <a:pt x="270" y="983"/>
                    <a:pt x="412" y="1321"/>
                  </a:cubicBezTo>
                  <a:cubicBezTo>
                    <a:pt x="579" y="1721"/>
                    <a:pt x="781" y="2110"/>
                    <a:pt x="968" y="2498"/>
                  </a:cubicBezTo>
                  <a:cubicBezTo>
                    <a:pt x="1150" y="2870"/>
                    <a:pt x="1331" y="3239"/>
                    <a:pt x="1516" y="3611"/>
                  </a:cubicBezTo>
                  <a:cubicBezTo>
                    <a:pt x="1607" y="3795"/>
                    <a:pt x="1698" y="3980"/>
                    <a:pt x="1788" y="4164"/>
                  </a:cubicBezTo>
                  <a:cubicBezTo>
                    <a:pt x="1888" y="4360"/>
                    <a:pt x="1967" y="4596"/>
                    <a:pt x="2135" y="4743"/>
                  </a:cubicBezTo>
                  <a:cubicBezTo>
                    <a:pt x="2208" y="4808"/>
                    <a:pt x="2307" y="4840"/>
                    <a:pt x="2404" y="4840"/>
                  </a:cubicBezTo>
                  <a:cubicBezTo>
                    <a:pt x="2604" y="4840"/>
                    <a:pt x="2802" y="4710"/>
                    <a:pt x="2784" y="4473"/>
                  </a:cubicBezTo>
                  <a:cubicBezTo>
                    <a:pt x="2765" y="4232"/>
                    <a:pt x="2645" y="4036"/>
                    <a:pt x="2538" y="3821"/>
                  </a:cubicBezTo>
                  <a:cubicBezTo>
                    <a:pt x="2452" y="3651"/>
                    <a:pt x="2367" y="3477"/>
                    <a:pt x="2282" y="3304"/>
                  </a:cubicBezTo>
                  <a:cubicBezTo>
                    <a:pt x="2095" y="2921"/>
                    <a:pt x="1908" y="2538"/>
                    <a:pt x="1720" y="2155"/>
                  </a:cubicBezTo>
                  <a:cubicBezTo>
                    <a:pt x="1539" y="1786"/>
                    <a:pt x="1363" y="1411"/>
                    <a:pt x="1173" y="1045"/>
                  </a:cubicBezTo>
                  <a:cubicBezTo>
                    <a:pt x="1082" y="861"/>
                    <a:pt x="980" y="682"/>
                    <a:pt x="877" y="503"/>
                  </a:cubicBezTo>
                  <a:cubicBezTo>
                    <a:pt x="775" y="325"/>
                    <a:pt x="665" y="120"/>
                    <a:pt x="466" y="29"/>
                  </a:cubicBezTo>
                  <a:cubicBezTo>
                    <a:pt x="425" y="11"/>
                    <a:pt x="380"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7"/>
            <p:cNvSpPr/>
            <p:nvPr/>
          </p:nvSpPr>
          <p:spPr>
            <a:xfrm>
              <a:off x="7228895" y="3781977"/>
              <a:ext cx="90098" cy="38172"/>
            </a:xfrm>
            <a:custGeom>
              <a:avLst/>
              <a:gdLst/>
              <a:ahLst/>
              <a:cxnLst/>
              <a:rect l="l" t="t" r="r" b="b"/>
              <a:pathLst>
                <a:path w="5018" h="2126" extrusionOk="0">
                  <a:moveTo>
                    <a:pt x="4626" y="0"/>
                  </a:moveTo>
                  <a:cubicBezTo>
                    <a:pt x="4304" y="0"/>
                    <a:pt x="3970" y="153"/>
                    <a:pt x="3670" y="247"/>
                  </a:cubicBezTo>
                  <a:cubicBezTo>
                    <a:pt x="3289" y="369"/>
                    <a:pt x="2912" y="503"/>
                    <a:pt x="2534" y="630"/>
                  </a:cubicBezTo>
                  <a:cubicBezTo>
                    <a:pt x="2157" y="761"/>
                    <a:pt x="1777" y="886"/>
                    <a:pt x="1396" y="1008"/>
                  </a:cubicBezTo>
                  <a:cubicBezTo>
                    <a:pt x="1016" y="1127"/>
                    <a:pt x="607" y="1221"/>
                    <a:pt x="239" y="1383"/>
                  </a:cubicBezTo>
                  <a:cubicBezTo>
                    <a:pt x="57" y="1462"/>
                    <a:pt x="0" y="1720"/>
                    <a:pt x="74" y="1885"/>
                  </a:cubicBezTo>
                  <a:cubicBezTo>
                    <a:pt x="145" y="2051"/>
                    <a:pt x="286" y="2126"/>
                    <a:pt x="450" y="2126"/>
                  </a:cubicBezTo>
                  <a:cubicBezTo>
                    <a:pt x="482" y="2126"/>
                    <a:pt x="515" y="2123"/>
                    <a:pt x="548" y="2118"/>
                  </a:cubicBezTo>
                  <a:cubicBezTo>
                    <a:pt x="934" y="2058"/>
                    <a:pt x="1325" y="1899"/>
                    <a:pt x="1697" y="1777"/>
                  </a:cubicBezTo>
                  <a:cubicBezTo>
                    <a:pt x="2077" y="1655"/>
                    <a:pt x="2455" y="1527"/>
                    <a:pt x="2832" y="1394"/>
                  </a:cubicBezTo>
                  <a:cubicBezTo>
                    <a:pt x="3215" y="1255"/>
                    <a:pt x="3590" y="1110"/>
                    <a:pt x="3962" y="948"/>
                  </a:cubicBezTo>
                  <a:cubicBezTo>
                    <a:pt x="4297" y="801"/>
                    <a:pt x="4711" y="667"/>
                    <a:pt x="4932" y="361"/>
                  </a:cubicBezTo>
                  <a:cubicBezTo>
                    <a:pt x="5017" y="245"/>
                    <a:pt x="4932" y="40"/>
                    <a:pt x="4790" y="15"/>
                  </a:cubicBezTo>
                  <a:cubicBezTo>
                    <a:pt x="4736" y="5"/>
                    <a:pt x="4682" y="0"/>
                    <a:pt x="4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7"/>
            <p:cNvSpPr/>
            <p:nvPr/>
          </p:nvSpPr>
          <p:spPr>
            <a:xfrm>
              <a:off x="7408365" y="3762837"/>
              <a:ext cx="18027" cy="80151"/>
            </a:xfrm>
            <a:custGeom>
              <a:avLst/>
              <a:gdLst/>
              <a:ahLst/>
              <a:cxnLst/>
              <a:rect l="l" t="t" r="r" b="b"/>
              <a:pathLst>
                <a:path w="1004" h="4464" extrusionOk="0">
                  <a:moveTo>
                    <a:pt x="834" y="1"/>
                  </a:moveTo>
                  <a:cubicBezTo>
                    <a:pt x="801" y="1"/>
                    <a:pt x="770" y="22"/>
                    <a:pt x="774" y="65"/>
                  </a:cubicBezTo>
                  <a:cubicBezTo>
                    <a:pt x="859" y="828"/>
                    <a:pt x="825" y="1597"/>
                    <a:pt x="677" y="2352"/>
                  </a:cubicBezTo>
                  <a:cubicBezTo>
                    <a:pt x="604" y="2712"/>
                    <a:pt x="504" y="3064"/>
                    <a:pt x="377" y="3411"/>
                  </a:cubicBezTo>
                  <a:cubicBezTo>
                    <a:pt x="254" y="3734"/>
                    <a:pt x="33" y="4066"/>
                    <a:pt x="2" y="4415"/>
                  </a:cubicBezTo>
                  <a:cubicBezTo>
                    <a:pt x="0" y="4447"/>
                    <a:pt x="26" y="4464"/>
                    <a:pt x="52" y="4464"/>
                  </a:cubicBezTo>
                  <a:cubicBezTo>
                    <a:pt x="66" y="4464"/>
                    <a:pt x="80" y="4459"/>
                    <a:pt x="90" y="4449"/>
                  </a:cubicBezTo>
                  <a:cubicBezTo>
                    <a:pt x="362" y="4217"/>
                    <a:pt x="467" y="3791"/>
                    <a:pt x="572" y="3464"/>
                  </a:cubicBezTo>
                  <a:cubicBezTo>
                    <a:pt x="692" y="3101"/>
                    <a:pt x="782" y="2732"/>
                    <a:pt x="850" y="2358"/>
                  </a:cubicBezTo>
                  <a:cubicBezTo>
                    <a:pt x="984" y="1600"/>
                    <a:pt x="1004" y="828"/>
                    <a:pt x="907" y="65"/>
                  </a:cubicBezTo>
                  <a:cubicBezTo>
                    <a:pt x="903" y="22"/>
                    <a:pt x="867"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7"/>
            <p:cNvSpPr/>
            <p:nvPr/>
          </p:nvSpPr>
          <p:spPr>
            <a:xfrm>
              <a:off x="7215376" y="3683857"/>
              <a:ext cx="47778" cy="54691"/>
            </a:xfrm>
            <a:custGeom>
              <a:avLst/>
              <a:gdLst/>
              <a:ahLst/>
              <a:cxnLst/>
              <a:rect l="l" t="t" r="r" b="b"/>
              <a:pathLst>
                <a:path w="2661" h="3046" extrusionOk="0">
                  <a:moveTo>
                    <a:pt x="2540" y="0"/>
                  </a:moveTo>
                  <a:cubicBezTo>
                    <a:pt x="2405" y="0"/>
                    <a:pt x="2262" y="124"/>
                    <a:pt x="2147" y="193"/>
                  </a:cubicBezTo>
                  <a:cubicBezTo>
                    <a:pt x="1707" y="454"/>
                    <a:pt x="1312" y="786"/>
                    <a:pt x="975" y="1172"/>
                  </a:cubicBezTo>
                  <a:cubicBezTo>
                    <a:pt x="529" y="1691"/>
                    <a:pt x="194" y="2290"/>
                    <a:pt x="15" y="2951"/>
                  </a:cubicBezTo>
                  <a:cubicBezTo>
                    <a:pt x="0" y="3009"/>
                    <a:pt x="45" y="3045"/>
                    <a:pt x="89" y="3045"/>
                  </a:cubicBezTo>
                  <a:cubicBezTo>
                    <a:pt x="120" y="3045"/>
                    <a:pt x="150" y="3029"/>
                    <a:pt x="163" y="2991"/>
                  </a:cubicBezTo>
                  <a:cubicBezTo>
                    <a:pt x="381" y="2372"/>
                    <a:pt x="713" y="1802"/>
                    <a:pt x="1145" y="1311"/>
                  </a:cubicBezTo>
                  <a:cubicBezTo>
                    <a:pt x="1360" y="1067"/>
                    <a:pt x="1599" y="843"/>
                    <a:pt x="1860" y="647"/>
                  </a:cubicBezTo>
                  <a:cubicBezTo>
                    <a:pt x="1982" y="553"/>
                    <a:pt x="2107" y="468"/>
                    <a:pt x="2237" y="389"/>
                  </a:cubicBezTo>
                  <a:cubicBezTo>
                    <a:pt x="2305" y="343"/>
                    <a:pt x="2374" y="303"/>
                    <a:pt x="2447" y="269"/>
                  </a:cubicBezTo>
                  <a:cubicBezTo>
                    <a:pt x="2530" y="232"/>
                    <a:pt x="2589" y="230"/>
                    <a:pt x="2632" y="145"/>
                  </a:cubicBezTo>
                  <a:cubicBezTo>
                    <a:pt x="2660" y="96"/>
                    <a:pt x="2638" y="14"/>
                    <a:pt x="2572" y="3"/>
                  </a:cubicBezTo>
                  <a:cubicBezTo>
                    <a:pt x="2562" y="1"/>
                    <a:pt x="2551" y="0"/>
                    <a:pt x="2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7"/>
            <p:cNvSpPr/>
            <p:nvPr/>
          </p:nvSpPr>
          <p:spPr>
            <a:xfrm>
              <a:off x="7207943" y="3758852"/>
              <a:ext cx="5189" cy="23701"/>
            </a:xfrm>
            <a:custGeom>
              <a:avLst/>
              <a:gdLst/>
              <a:ahLst/>
              <a:cxnLst/>
              <a:rect l="l" t="t" r="r" b="b"/>
              <a:pathLst>
                <a:path w="289" h="1320" extrusionOk="0">
                  <a:moveTo>
                    <a:pt x="213" y="0"/>
                  </a:moveTo>
                  <a:cubicBezTo>
                    <a:pt x="188" y="0"/>
                    <a:pt x="165" y="14"/>
                    <a:pt x="157" y="46"/>
                  </a:cubicBezTo>
                  <a:cubicBezTo>
                    <a:pt x="86" y="253"/>
                    <a:pt x="41" y="471"/>
                    <a:pt x="15" y="693"/>
                  </a:cubicBezTo>
                  <a:cubicBezTo>
                    <a:pt x="4" y="800"/>
                    <a:pt x="1" y="908"/>
                    <a:pt x="4" y="1016"/>
                  </a:cubicBezTo>
                  <a:cubicBezTo>
                    <a:pt x="6" y="1113"/>
                    <a:pt x="15" y="1252"/>
                    <a:pt x="100" y="1311"/>
                  </a:cubicBezTo>
                  <a:cubicBezTo>
                    <a:pt x="109" y="1317"/>
                    <a:pt x="119" y="1319"/>
                    <a:pt x="128" y="1319"/>
                  </a:cubicBezTo>
                  <a:cubicBezTo>
                    <a:pt x="143" y="1319"/>
                    <a:pt x="158" y="1313"/>
                    <a:pt x="168" y="1303"/>
                  </a:cubicBezTo>
                  <a:cubicBezTo>
                    <a:pt x="228" y="1232"/>
                    <a:pt x="211" y="1104"/>
                    <a:pt x="202" y="1019"/>
                  </a:cubicBezTo>
                  <a:cubicBezTo>
                    <a:pt x="197" y="914"/>
                    <a:pt x="194" y="809"/>
                    <a:pt x="194" y="704"/>
                  </a:cubicBezTo>
                  <a:cubicBezTo>
                    <a:pt x="197" y="494"/>
                    <a:pt x="225" y="284"/>
                    <a:pt x="276" y="80"/>
                  </a:cubicBezTo>
                  <a:cubicBezTo>
                    <a:pt x="288" y="32"/>
                    <a:pt x="250"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7"/>
            <p:cNvSpPr/>
            <p:nvPr/>
          </p:nvSpPr>
          <p:spPr>
            <a:xfrm>
              <a:off x="7459337" y="3768529"/>
              <a:ext cx="202927" cy="197146"/>
            </a:xfrm>
            <a:custGeom>
              <a:avLst/>
              <a:gdLst/>
              <a:ahLst/>
              <a:cxnLst/>
              <a:rect l="l" t="t" r="r" b="b"/>
              <a:pathLst>
                <a:path w="11302" h="10980" extrusionOk="0">
                  <a:moveTo>
                    <a:pt x="5092" y="0"/>
                  </a:moveTo>
                  <a:cubicBezTo>
                    <a:pt x="4686" y="3"/>
                    <a:pt x="4360" y="114"/>
                    <a:pt x="4016" y="321"/>
                  </a:cubicBezTo>
                  <a:cubicBezTo>
                    <a:pt x="3886" y="398"/>
                    <a:pt x="3920" y="582"/>
                    <a:pt x="4056" y="627"/>
                  </a:cubicBezTo>
                  <a:cubicBezTo>
                    <a:pt x="4348" y="727"/>
                    <a:pt x="4618" y="809"/>
                    <a:pt x="4930" y="820"/>
                  </a:cubicBezTo>
                  <a:cubicBezTo>
                    <a:pt x="5220" y="832"/>
                    <a:pt x="5506" y="837"/>
                    <a:pt x="5793" y="866"/>
                  </a:cubicBezTo>
                  <a:cubicBezTo>
                    <a:pt x="6298" y="920"/>
                    <a:pt x="6792" y="1042"/>
                    <a:pt x="7263" y="1229"/>
                  </a:cubicBezTo>
                  <a:cubicBezTo>
                    <a:pt x="8103" y="1561"/>
                    <a:pt x="8846" y="2143"/>
                    <a:pt x="9343" y="2901"/>
                  </a:cubicBezTo>
                  <a:cubicBezTo>
                    <a:pt x="10342" y="4425"/>
                    <a:pt x="10268" y="6329"/>
                    <a:pt x="9300" y="7850"/>
                  </a:cubicBezTo>
                  <a:cubicBezTo>
                    <a:pt x="8433" y="9209"/>
                    <a:pt x="6920" y="10161"/>
                    <a:pt x="5295" y="10161"/>
                  </a:cubicBezTo>
                  <a:cubicBezTo>
                    <a:pt x="5214" y="10161"/>
                    <a:pt x="5132" y="10159"/>
                    <a:pt x="5049" y="10154"/>
                  </a:cubicBezTo>
                  <a:cubicBezTo>
                    <a:pt x="2870" y="10029"/>
                    <a:pt x="1213" y="8227"/>
                    <a:pt x="838" y="6147"/>
                  </a:cubicBezTo>
                  <a:cubicBezTo>
                    <a:pt x="659" y="5168"/>
                    <a:pt x="824" y="4141"/>
                    <a:pt x="1195" y="3227"/>
                  </a:cubicBezTo>
                  <a:cubicBezTo>
                    <a:pt x="1624" y="2174"/>
                    <a:pt x="2353" y="1402"/>
                    <a:pt x="3301" y="795"/>
                  </a:cubicBezTo>
                  <a:cubicBezTo>
                    <a:pt x="3457" y="699"/>
                    <a:pt x="3377" y="471"/>
                    <a:pt x="3214" y="471"/>
                  </a:cubicBezTo>
                  <a:cubicBezTo>
                    <a:pt x="3199" y="471"/>
                    <a:pt x="3184" y="473"/>
                    <a:pt x="3168" y="477"/>
                  </a:cubicBezTo>
                  <a:lnTo>
                    <a:pt x="3168" y="480"/>
                  </a:lnTo>
                  <a:cubicBezTo>
                    <a:pt x="2098" y="710"/>
                    <a:pt x="1264" y="1607"/>
                    <a:pt x="761" y="2543"/>
                  </a:cubicBezTo>
                  <a:cubicBezTo>
                    <a:pt x="290" y="3428"/>
                    <a:pt x="12" y="4450"/>
                    <a:pt x="9" y="5457"/>
                  </a:cubicBezTo>
                  <a:cubicBezTo>
                    <a:pt x="1" y="7958"/>
                    <a:pt x="1718" y="10288"/>
                    <a:pt x="4184" y="10855"/>
                  </a:cubicBezTo>
                  <a:cubicBezTo>
                    <a:pt x="4550" y="10939"/>
                    <a:pt x="4918" y="10979"/>
                    <a:pt x="5284" y="10979"/>
                  </a:cubicBezTo>
                  <a:cubicBezTo>
                    <a:pt x="6921" y="10979"/>
                    <a:pt x="8504" y="10175"/>
                    <a:pt x="9553" y="8894"/>
                  </a:cubicBezTo>
                  <a:cubicBezTo>
                    <a:pt x="10878" y="7274"/>
                    <a:pt x="11301" y="5083"/>
                    <a:pt x="10424" y="3150"/>
                  </a:cubicBezTo>
                  <a:cubicBezTo>
                    <a:pt x="9922" y="2061"/>
                    <a:pt x="9062" y="1178"/>
                    <a:pt x="7986" y="650"/>
                  </a:cubicBezTo>
                  <a:cubicBezTo>
                    <a:pt x="7402" y="364"/>
                    <a:pt x="6775" y="171"/>
                    <a:pt x="6131" y="83"/>
                  </a:cubicBezTo>
                  <a:cubicBezTo>
                    <a:pt x="5787" y="29"/>
                    <a:pt x="5438" y="0"/>
                    <a:pt x="5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7"/>
            <p:cNvSpPr/>
            <p:nvPr/>
          </p:nvSpPr>
          <p:spPr>
            <a:xfrm>
              <a:off x="7527079" y="3773035"/>
              <a:ext cx="50543" cy="186714"/>
            </a:xfrm>
            <a:custGeom>
              <a:avLst/>
              <a:gdLst/>
              <a:ahLst/>
              <a:cxnLst/>
              <a:rect l="l" t="t" r="r" b="b"/>
              <a:pathLst>
                <a:path w="2815" h="10399" extrusionOk="0">
                  <a:moveTo>
                    <a:pt x="2545" y="1"/>
                  </a:moveTo>
                  <a:cubicBezTo>
                    <a:pt x="2468" y="1"/>
                    <a:pt x="2394" y="37"/>
                    <a:pt x="2355" y="124"/>
                  </a:cubicBezTo>
                  <a:cubicBezTo>
                    <a:pt x="2017" y="867"/>
                    <a:pt x="1892" y="1702"/>
                    <a:pt x="1716" y="2493"/>
                  </a:cubicBezTo>
                  <a:cubicBezTo>
                    <a:pt x="1529" y="3325"/>
                    <a:pt x="1339" y="4154"/>
                    <a:pt x="1160" y="4985"/>
                  </a:cubicBezTo>
                  <a:cubicBezTo>
                    <a:pt x="805" y="6628"/>
                    <a:pt x="433" y="8271"/>
                    <a:pt x="67" y="9914"/>
                  </a:cubicBezTo>
                  <a:cubicBezTo>
                    <a:pt x="1" y="10207"/>
                    <a:pt x="247" y="10398"/>
                    <a:pt x="476" y="10398"/>
                  </a:cubicBezTo>
                  <a:cubicBezTo>
                    <a:pt x="628" y="10398"/>
                    <a:pt x="772" y="10315"/>
                    <a:pt x="814" y="10122"/>
                  </a:cubicBezTo>
                  <a:cubicBezTo>
                    <a:pt x="1166" y="8473"/>
                    <a:pt x="1515" y="6827"/>
                    <a:pt x="1875" y="5181"/>
                  </a:cubicBezTo>
                  <a:cubicBezTo>
                    <a:pt x="2051" y="4366"/>
                    <a:pt x="2221" y="3552"/>
                    <a:pt x="2394" y="2735"/>
                  </a:cubicBezTo>
                  <a:cubicBezTo>
                    <a:pt x="2565" y="1920"/>
                    <a:pt x="2814" y="1083"/>
                    <a:pt x="2814" y="249"/>
                  </a:cubicBezTo>
                  <a:cubicBezTo>
                    <a:pt x="2814" y="105"/>
                    <a:pt x="2675" y="1"/>
                    <a:pt x="2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7"/>
            <p:cNvSpPr/>
            <p:nvPr/>
          </p:nvSpPr>
          <p:spPr>
            <a:xfrm>
              <a:off x="7548713" y="3862824"/>
              <a:ext cx="56325" cy="83616"/>
            </a:xfrm>
            <a:custGeom>
              <a:avLst/>
              <a:gdLst/>
              <a:ahLst/>
              <a:cxnLst/>
              <a:rect l="l" t="t" r="r" b="b"/>
              <a:pathLst>
                <a:path w="3137" h="4657" extrusionOk="0">
                  <a:moveTo>
                    <a:pt x="313" y="0"/>
                  </a:moveTo>
                  <a:cubicBezTo>
                    <a:pt x="204" y="0"/>
                    <a:pt x="85" y="79"/>
                    <a:pt x="66" y="186"/>
                  </a:cubicBezTo>
                  <a:cubicBezTo>
                    <a:pt x="0" y="589"/>
                    <a:pt x="301" y="1006"/>
                    <a:pt x="488" y="1346"/>
                  </a:cubicBezTo>
                  <a:cubicBezTo>
                    <a:pt x="696" y="1718"/>
                    <a:pt x="920" y="2078"/>
                    <a:pt x="1138" y="2445"/>
                  </a:cubicBezTo>
                  <a:cubicBezTo>
                    <a:pt x="1360" y="2808"/>
                    <a:pt x="1581" y="3171"/>
                    <a:pt x="1802" y="3531"/>
                  </a:cubicBezTo>
                  <a:cubicBezTo>
                    <a:pt x="1916" y="3713"/>
                    <a:pt x="2027" y="3895"/>
                    <a:pt x="2137" y="4076"/>
                  </a:cubicBezTo>
                  <a:cubicBezTo>
                    <a:pt x="2259" y="4275"/>
                    <a:pt x="2359" y="4465"/>
                    <a:pt x="2552" y="4604"/>
                  </a:cubicBezTo>
                  <a:cubicBezTo>
                    <a:pt x="2602" y="4641"/>
                    <a:pt x="2666" y="4657"/>
                    <a:pt x="2730" y="4657"/>
                  </a:cubicBezTo>
                  <a:cubicBezTo>
                    <a:pt x="2820" y="4657"/>
                    <a:pt x="2911" y="4625"/>
                    <a:pt x="2974" y="4576"/>
                  </a:cubicBezTo>
                  <a:cubicBezTo>
                    <a:pt x="3105" y="4471"/>
                    <a:pt x="3136" y="4332"/>
                    <a:pt x="3111" y="4173"/>
                  </a:cubicBezTo>
                  <a:cubicBezTo>
                    <a:pt x="3079" y="3960"/>
                    <a:pt x="2918" y="3773"/>
                    <a:pt x="2807" y="3591"/>
                  </a:cubicBezTo>
                  <a:cubicBezTo>
                    <a:pt x="2696" y="3412"/>
                    <a:pt x="2586" y="3231"/>
                    <a:pt x="2475" y="3049"/>
                  </a:cubicBezTo>
                  <a:cubicBezTo>
                    <a:pt x="2262" y="2697"/>
                    <a:pt x="2049" y="2342"/>
                    <a:pt x="1834" y="1990"/>
                  </a:cubicBezTo>
                  <a:cubicBezTo>
                    <a:pt x="1618" y="1639"/>
                    <a:pt x="1414" y="1281"/>
                    <a:pt x="1189" y="938"/>
                  </a:cubicBezTo>
                  <a:cubicBezTo>
                    <a:pt x="982" y="617"/>
                    <a:pt x="755" y="140"/>
                    <a:pt x="375" y="10"/>
                  </a:cubicBezTo>
                  <a:cubicBezTo>
                    <a:pt x="355" y="3"/>
                    <a:pt x="334"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7"/>
            <p:cNvSpPr/>
            <p:nvPr/>
          </p:nvSpPr>
          <p:spPr>
            <a:xfrm>
              <a:off x="7469302" y="3864494"/>
              <a:ext cx="89829" cy="44941"/>
            </a:xfrm>
            <a:custGeom>
              <a:avLst/>
              <a:gdLst/>
              <a:ahLst/>
              <a:cxnLst/>
              <a:rect l="l" t="t" r="r" b="b"/>
              <a:pathLst>
                <a:path w="5003" h="2503" extrusionOk="0">
                  <a:moveTo>
                    <a:pt x="4631" y="0"/>
                  </a:moveTo>
                  <a:cubicBezTo>
                    <a:pt x="4297" y="0"/>
                    <a:pt x="3921" y="230"/>
                    <a:pt x="3629" y="354"/>
                  </a:cubicBezTo>
                  <a:cubicBezTo>
                    <a:pt x="3260" y="510"/>
                    <a:pt x="2897" y="674"/>
                    <a:pt x="2530" y="839"/>
                  </a:cubicBezTo>
                  <a:cubicBezTo>
                    <a:pt x="2181" y="995"/>
                    <a:pt x="1830" y="1145"/>
                    <a:pt x="1480" y="1296"/>
                  </a:cubicBezTo>
                  <a:cubicBezTo>
                    <a:pt x="1120" y="1446"/>
                    <a:pt x="694" y="1560"/>
                    <a:pt x="365" y="1767"/>
                  </a:cubicBezTo>
                  <a:cubicBezTo>
                    <a:pt x="1" y="1997"/>
                    <a:pt x="202" y="2502"/>
                    <a:pt x="584" y="2502"/>
                  </a:cubicBezTo>
                  <a:cubicBezTo>
                    <a:pt x="612" y="2502"/>
                    <a:pt x="642" y="2499"/>
                    <a:pt x="672" y="2493"/>
                  </a:cubicBezTo>
                  <a:cubicBezTo>
                    <a:pt x="873" y="2457"/>
                    <a:pt x="1066" y="2354"/>
                    <a:pt x="1253" y="2278"/>
                  </a:cubicBezTo>
                  <a:cubicBezTo>
                    <a:pt x="1452" y="2198"/>
                    <a:pt x="1651" y="2116"/>
                    <a:pt x="1847" y="2031"/>
                  </a:cubicBezTo>
                  <a:cubicBezTo>
                    <a:pt x="2201" y="1880"/>
                    <a:pt x="2553" y="1724"/>
                    <a:pt x="2905" y="1563"/>
                  </a:cubicBezTo>
                  <a:cubicBezTo>
                    <a:pt x="3257" y="1401"/>
                    <a:pt x="3603" y="1236"/>
                    <a:pt x="3941" y="1049"/>
                  </a:cubicBezTo>
                  <a:cubicBezTo>
                    <a:pt x="4259" y="873"/>
                    <a:pt x="4724" y="686"/>
                    <a:pt x="4909" y="357"/>
                  </a:cubicBezTo>
                  <a:cubicBezTo>
                    <a:pt x="5002" y="189"/>
                    <a:pt x="4880" y="22"/>
                    <a:pt x="4707" y="5"/>
                  </a:cubicBezTo>
                  <a:cubicBezTo>
                    <a:pt x="4682" y="2"/>
                    <a:pt x="4657" y="0"/>
                    <a:pt x="4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7"/>
            <p:cNvSpPr/>
            <p:nvPr/>
          </p:nvSpPr>
          <p:spPr>
            <a:xfrm>
              <a:off x="7653009" y="3835426"/>
              <a:ext cx="13053" cy="81157"/>
            </a:xfrm>
            <a:custGeom>
              <a:avLst/>
              <a:gdLst/>
              <a:ahLst/>
              <a:cxnLst/>
              <a:rect l="l" t="t" r="r" b="b"/>
              <a:pathLst>
                <a:path w="727" h="4520" extrusionOk="0">
                  <a:moveTo>
                    <a:pt x="451" y="0"/>
                  </a:moveTo>
                  <a:cubicBezTo>
                    <a:pt x="413" y="0"/>
                    <a:pt x="370" y="33"/>
                    <a:pt x="381" y="83"/>
                  </a:cubicBezTo>
                  <a:lnTo>
                    <a:pt x="381" y="86"/>
                  </a:lnTo>
                  <a:cubicBezTo>
                    <a:pt x="528" y="826"/>
                    <a:pt x="565" y="1584"/>
                    <a:pt x="489" y="2336"/>
                  </a:cubicBezTo>
                  <a:cubicBezTo>
                    <a:pt x="449" y="2719"/>
                    <a:pt x="378" y="3099"/>
                    <a:pt x="273" y="3471"/>
                  </a:cubicBezTo>
                  <a:cubicBezTo>
                    <a:pt x="185" y="3795"/>
                    <a:pt x="0" y="4129"/>
                    <a:pt x="0" y="4470"/>
                  </a:cubicBezTo>
                  <a:cubicBezTo>
                    <a:pt x="2" y="4500"/>
                    <a:pt x="27" y="4519"/>
                    <a:pt x="53" y="4519"/>
                  </a:cubicBezTo>
                  <a:cubicBezTo>
                    <a:pt x="66" y="4519"/>
                    <a:pt x="80" y="4514"/>
                    <a:pt x="91" y="4504"/>
                  </a:cubicBezTo>
                  <a:cubicBezTo>
                    <a:pt x="332" y="4254"/>
                    <a:pt x="398" y="3854"/>
                    <a:pt x="474" y="3525"/>
                  </a:cubicBezTo>
                  <a:cubicBezTo>
                    <a:pt x="562" y="3145"/>
                    <a:pt x="622" y="2762"/>
                    <a:pt x="656" y="2376"/>
                  </a:cubicBezTo>
                  <a:cubicBezTo>
                    <a:pt x="727" y="1595"/>
                    <a:pt x="676" y="812"/>
                    <a:pt x="508" y="49"/>
                  </a:cubicBezTo>
                  <a:cubicBezTo>
                    <a:pt x="502" y="15"/>
                    <a:pt x="477"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7"/>
            <p:cNvSpPr/>
            <p:nvPr/>
          </p:nvSpPr>
          <p:spPr>
            <a:xfrm>
              <a:off x="7451420" y="3771437"/>
              <a:ext cx="42948" cy="58497"/>
            </a:xfrm>
            <a:custGeom>
              <a:avLst/>
              <a:gdLst/>
              <a:ahLst/>
              <a:cxnLst/>
              <a:rect l="l" t="t" r="r" b="b"/>
              <a:pathLst>
                <a:path w="2392" h="3258" extrusionOk="0">
                  <a:moveTo>
                    <a:pt x="2272" y="0"/>
                  </a:moveTo>
                  <a:cubicBezTo>
                    <a:pt x="2184" y="0"/>
                    <a:pt x="2153" y="31"/>
                    <a:pt x="2082" y="85"/>
                  </a:cubicBezTo>
                  <a:cubicBezTo>
                    <a:pt x="2014" y="136"/>
                    <a:pt x="1934" y="187"/>
                    <a:pt x="1864" y="241"/>
                  </a:cubicBezTo>
                  <a:cubicBezTo>
                    <a:pt x="1727" y="338"/>
                    <a:pt x="1597" y="446"/>
                    <a:pt x="1472" y="556"/>
                  </a:cubicBezTo>
                  <a:cubicBezTo>
                    <a:pt x="1225" y="780"/>
                    <a:pt x="1001" y="1030"/>
                    <a:pt x="805" y="1303"/>
                  </a:cubicBezTo>
                  <a:cubicBezTo>
                    <a:pt x="402" y="1853"/>
                    <a:pt x="130" y="2489"/>
                    <a:pt x="10" y="3161"/>
                  </a:cubicBezTo>
                  <a:cubicBezTo>
                    <a:pt x="0" y="3219"/>
                    <a:pt x="46" y="3258"/>
                    <a:pt x="90" y="3258"/>
                  </a:cubicBezTo>
                  <a:cubicBezTo>
                    <a:pt x="119" y="3258"/>
                    <a:pt x="148" y="3241"/>
                    <a:pt x="158" y="3201"/>
                  </a:cubicBezTo>
                  <a:cubicBezTo>
                    <a:pt x="317" y="2571"/>
                    <a:pt x="592" y="1978"/>
                    <a:pt x="972" y="1450"/>
                  </a:cubicBezTo>
                  <a:cubicBezTo>
                    <a:pt x="1163" y="1189"/>
                    <a:pt x="1375" y="948"/>
                    <a:pt x="1611" y="729"/>
                  </a:cubicBezTo>
                  <a:cubicBezTo>
                    <a:pt x="1733" y="616"/>
                    <a:pt x="1858" y="511"/>
                    <a:pt x="1991" y="414"/>
                  </a:cubicBezTo>
                  <a:cubicBezTo>
                    <a:pt x="2054" y="366"/>
                    <a:pt x="2119" y="321"/>
                    <a:pt x="2187" y="278"/>
                  </a:cubicBezTo>
                  <a:cubicBezTo>
                    <a:pt x="2264" y="236"/>
                    <a:pt x="2315" y="227"/>
                    <a:pt x="2357" y="145"/>
                  </a:cubicBezTo>
                  <a:cubicBezTo>
                    <a:pt x="2391" y="80"/>
                    <a:pt x="2346" y="0"/>
                    <a:pt x="2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7"/>
            <p:cNvSpPr/>
            <p:nvPr/>
          </p:nvSpPr>
          <p:spPr>
            <a:xfrm>
              <a:off x="7447218" y="3850561"/>
              <a:ext cx="4345" cy="23772"/>
            </a:xfrm>
            <a:custGeom>
              <a:avLst/>
              <a:gdLst/>
              <a:ahLst/>
              <a:cxnLst/>
              <a:rect l="l" t="t" r="r" b="b"/>
              <a:pathLst>
                <a:path w="242" h="1324" extrusionOk="0">
                  <a:moveTo>
                    <a:pt x="138" y="0"/>
                  </a:moveTo>
                  <a:cubicBezTo>
                    <a:pt x="115" y="0"/>
                    <a:pt x="92" y="14"/>
                    <a:pt x="85" y="46"/>
                  </a:cubicBezTo>
                  <a:lnTo>
                    <a:pt x="85" y="48"/>
                  </a:lnTo>
                  <a:cubicBezTo>
                    <a:pt x="34" y="261"/>
                    <a:pt x="6" y="483"/>
                    <a:pt x="3" y="701"/>
                  </a:cubicBezTo>
                  <a:cubicBezTo>
                    <a:pt x="0" y="809"/>
                    <a:pt x="6" y="917"/>
                    <a:pt x="20" y="1022"/>
                  </a:cubicBezTo>
                  <a:cubicBezTo>
                    <a:pt x="23" y="1079"/>
                    <a:pt x="32" y="1133"/>
                    <a:pt x="51" y="1186"/>
                  </a:cubicBezTo>
                  <a:cubicBezTo>
                    <a:pt x="71" y="1235"/>
                    <a:pt x="91" y="1289"/>
                    <a:pt x="139" y="1317"/>
                  </a:cubicBezTo>
                  <a:cubicBezTo>
                    <a:pt x="148" y="1322"/>
                    <a:pt x="157" y="1324"/>
                    <a:pt x="166" y="1324"/>
                  </a:cubicBezTo>
                  <a:cubicBezTo>
                    <a:pt x="185" y="1324"/>
                    <a:pt x="204" y="1314"/>
                    <a:pt x="213" y="1297"/>
                  </a:cubicBezTo>
                  <a:cubicBezTo>
                    <a:pt x="242" y="1257"/>
                    <a:pt x="236" y="1203"/>
                    <a:pt x="239" y="1155"/>
                  </a:cubicBezTo>
                  <a:cubicBezTo>
                    <a:pt x="236" y="1101"/>
                    <a:pt x="227" y="1047"/>
                    <a:pt x="216" y="993"/>
                  </a:cubicBezTo>
                  <a:cubicBezTo>
                    <a:pt x="199" y="897"/>
                    <a:pt x="190" y="798"/>
                    <a:pt x="182" y="701"/>
                  </a:cubicBezTo>
                  <a:cubicBezTo>
                    <a:pt x="165" y="491"/>
                    <a:pt x="173" y="284"/>
                    <a:pt x="205" y="77"/>
                  </a:cubicBezTo>
                  <a:cubicBezTo>
                    <a:pt x="211" y="31"/>
                    <a:pt x="17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7"/>
            <p:cNvSpPr/>
            <p:nvPr/>
          </p:nvSpPr>
          <p:spPr>
            <a:xfrm>
              <a:off x="7710068" y="3814348"/>
              <a:ext cx="203179" cy="197002"/>
            </a:xfrm>
            <a:custGeom>
              <a:avLst/>
              <a:gdLst/>
              <a:ahLst/>
              <a:cxnLst/>
              <a:rect l="l" t="t" r="r" b="b"/>
              <a:pathLst>
                <a:path w="11316" h="10972" extrusionOk="0">
                  <a:moveTo>
                    <a:pt x="5166" y="1"/>
                  </a:moveTo>
                  <a:cubicBezTo>
                    <a:pt x="5083" y="1"/>
                    <a:pt x="5001" y="2"/>
                    <a:pt x="4919" y="5"/>
                  </a:cubicBezTo>
                  <a:cubicBezTo>
                    <a:pt x="4504" y="25"/>
                    <a:pt x="4178" y="141"/>
                    <a:pt x="3835" y="368"/>
                  </a:cubicBezTo>
                  <a:cubicBezTo>
                    <a:pt x="3713" y="445"/>
                    <a:pt x="3735" y="632"/>
                    <a:pt x="3874" y="675"/>
                  </a:cubicBezTo>
                  <a:cubicBezTo>
                    <a:pt x="4172" y="763"/>
                    <a:pt x="4445" y="834"/>
                    <a:pt x="4757" y="834"/>
                  </a:cubicBezTo>
                  <a:cubicBezTo>
                    <a:pt x="4891" y="834"/>
                    <a:pt x="5025" y="832"/>
                    <a:pt x="5159" y="832"/>
                  </a:cubicBezTo>
                  <a:cubicBezTo>
                    <a:pt x="5316" y="832"/>
                    <a:pt x="5472" y="835"/>
                    <a:pt x="5628" y="845"/>
                  </a:cubicBezTo>
                  <a:cubicBezTo>
                    <a:pt x="6139" y="876"/>
                    <a:pt x="6641" y="981"/>
                    <a:pt x="7124" y="1149"/>
                  </a:cubicBezTo>
                  <a:cubicBezTo>
                    <a:pt x="7984" y="1450"/>
                    <a:pt x="8761" y="2014"/>
                    <a:pt x="9283" y="2764"/>
                  </a:cubicBezTo>
                  <a:cubicBezTo>
                    <a:pt x="10328" y="4256"/>
                    <a:pt x="10319" y="6163"/>
                    <a:pt x="9397" y="7713"/>
                  </a:cubicBezTo>
                  <a:cubicBezTo>
                    <a:pt x="8553" y="9132"/>
                    <a:pt x="7023" y="10155"/>
                    <a:pt x="5351" y="10155"/>
                  </a:cubicBezTo>
                  <a:cubicBezTo>
                    <a:pt x="5308" y="10155"/>
                    <a:pt x="5265" y="10155"/>
                    <a:pt x="5222" y="10153"/>
                  </a:cubicBezTo>
                  <a:cubicBezTo>
                    <a:pt x="3063" y="10088"/>
                    <a:pt x="1352" y="8380"/>
                    <a:pt x="898" y="6331"/>
                  </a:cubicBezTo>
                  <a:cubicBezTo>
                    <a:pt x="682" y="5360"/>
                    <a:pt x="798" y="4339"/>
                    <a:pt x="1130" y="3405"/>
                  </a:cubicBezTo>
                  <a:cubicBezTo>
                    <a:pt x="1511" y="2335"/>
                    <a:pt x="2206" y="1529"/>
                    <a:pt x="3128" y="882"/>
                  </a:cubicBezTo>
                  <a:cubicBezTo>
                    <a:pt x="3273" y="781"/>
                    <a:pt x="3210" y="555"/>
                    <a:pt x="3045" y="555"/>
                  </a:cubicBezTo>
                  <a:cubicBezTo>
                    <a:pt x="3029" y="555"/>
                    <a:pt x="3012" y="557"/>
                    <a:pt x="2995" y="561"/>
                  </a:cubicBezTo>
                  <a:cubicBezTo>
                    <a:pt x="1939" y="837"/>
                    <a:pt x="1142" y="1756"/>
                    <a:pt x="679" y="2715"/>
                  </a:cubicBezTo>
                  <a:cubicBezTo>
                    <a:pt x="242" y="3618"/>
                    <a:pt x="1" y="4648"/>
                    <a:pt x="38" y="5653"/>
                  </a:cubicBezTo>
                  <a:cubicBezTo>
                    <a:pt x="134" y="8130"/>
                    <a:pt x="1894" y="10378"/>
                    <a:pt x="4354" y="10874"/>
                  </a:cubicBezTo>
                  <a:cubicBezTo>
                    <a:pt x="4681" y="10940"/>
                    <a:pt x="5008" y="10972"/>
                    <a:pt x="5332" y="10972"/>
                  </a:cubicBezTo>
                  <a:cubicBezTo>
                    <a:pt x="7017" y="10972"/>
                    <a:pt x="8619" y="10116"/>
                    <a:pt x="9667" y="8768"/>
                  </a:cubicBezTo>
                  <a:cubicBezTo>
                    <a:pt x="10946" y="7125"/>
                    <a:pt x="11315" y="4909"/>
                    <a:pt x="10387" y="3008"/>
                  </a:cubicBezTo>
                  <a:cubicBezTo>
                    <a:pt x="9854" y="1924"/>
                    <a:pt x="8960" y="1058"/>
                    <a:pt x="7859" y="559"/>
                  </a:cubicBezTo>
                  <a:cubicBezTo>
                    <a:pt x="7009" y="191"/>
                    <a:pt x="6092" y="1"/>
                    <a:pt x="5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7"/>
            <p:cNvSpPr/>
            <p:nvPr/>
          </p:nvSpPr>
          <p:spPr>
            <a:xfrm>
              <a:off x="7782082" y="3818208"/>
              <a:ext cx="43613" cy="188025"/>
            </a:xfrm>
            <a:custGeom>
              <a:avLst/>
              <a:gdLst/>
              <a:ahLst/>
              <a:cxnLst/>
              <a:rect l="l" t="t" r="r" b="b"/>
              <a:pathLst>
                <a:path w="2429" h="10472" extrusionOk="0">
                  <a:moveTo>
                    <a:pt x="2160" y="0"/>
                  </a:moveTo>
                  <a:cubicBezTo>
                    <a:pt x="2060" y="0"/>
                    <a:pt x="1956" y="58"/>
                    <a:pt x="1910" y="173"/>
                  </a:cubicBezTo>
                  <a:cubicBezTo>
                    <a:pt x="1603" y="937"/>
                    <a:pt x="1524" y="1802"/>
                    <a:pt x="1376" y="2608"/>
                  </a:cubicBezTo>
                  <a:cubicBezTo>
                    <a:pt x="1228" y="3425"/>
                    <a:pt x="1075" y="4246"/>
                    <a:pt x="933" y="5066"/>
                  </a:cubicBezTo>
                  <a:cubicBezTo>
                    <a:pt x="650" y="6706"/>
                    <a:pt x="349" y="8346"/>
                    <a:pt x="54" y="9984"/>
                  </a:cubicBezTo>
                  <a:cubicBezTo>
                    <a:pt x="1" y="10279"/>
                    <a:pt x="251" y="10471"/>
                    <a:pt x="478" y="10471"/>
                  </a:cubicBezTo>
                  <a:cubicBezTo>
                    <a:pt x="628" y="10471"/>
                    <a:pt x="767" y="10387"/>
                    <a:pt x="800" y="10191"/>
                  </a:cubicBezTo>
                  <a:cubicBezTo>
                    <a:pt x="1084" y="8531"/>
                    <a:pt x="1365" y="6871"/>
                    <a:pt x="1657" y="5211"/>
                  </a:cubicBezTo>
                  <a:cubicBezTo>
                    <a:pt x="1802" y="4390"/>
                    <a:pt x="1935" y="3567"/>
                    <a:pt x="2074" y="2744"/>
                  </a:cubicBezTo>
                  <a:cubicBezTo>
                    <a:pt x="2210" y="1924"/>
                    <a:pt x="2429" y="1073"/>
                    <a:pt x="2398" y="239"/>
                  </a:cubicBezTo>
                  <a:cubicBezTo>
                    <a:pt x="2390" y="80"/>
                    <a:pt x="2277" y="0"/>
                    <a:pt x="2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7"/>
            <p:cNvSpPr/>
            <p:nvPr/>
          </p:nvSpPr>
          <p:spPr>
            <a:xfrm>
              <a:off x="7800467" y="3908500"/>
              <a:ext cx="59108" cy="81875"/>
            </a:xfrm>
            <a:custGeom>
              <a:avLst/>
              <a:gdLst/>
              <a:ahLst/>
              <a:cxnLst/>
              <a:rect l="l" t="t" r="r" b="b"/>
              <a:pathLst>
                <a:path w="3292" h="4560" extrusionOk="0">
                  <a:moveTo>
                    <a:pt x="274" y="0"/>
                  </a:moveTo>
                  <a:cubicBezTo>
                    <a:pt x="139" y="0"/>
                    <a:pt x="45" y="119"/>
                    <a:pt x="29" y="252"/>
                  </a:cubicBezTo>
                  <a:lnTo>
                    <a:pt x="29" y="255"/>
                  </a:lnTo>
                  <a:cubicBezTo>
                    <a:pt x="0" y="462"/>
                    <a:pt x="111" y="653"/>
                    <a:pt x="210" y="829"/>
                  </a:cubicBezTo>
                  <a:cubicBezTo>
                    <a:pt x="307" y="1007"/>
                    <a:pt x="412" y="1189"/>
                    <a:pt x="519" y="1362"/>
                  </a:cubicBezTo>
                  <a:cubicBezTo>
                    <a:pt x="741" y="1722"/>
                    <a:pt x="979" y="2074"/>
                    <a:pt x="1215" y="2426"/>
                  </a:cubicBezTo>
                  <a:cubicBezTo>
                    <a:pt x="1442" y="2770"/>
                    <a:pt x="1669" y="3110"/>
                    <a:pt x="1899" y="3454"/>
                  </a:cubicBezTo>
                  <a:cubicBezTo>
                    <a:pt x="2012" y="3624"/>
                    <a:pt x="2129" y="3794"/>
                    <a:pt x="2242" y="3964"/>
                  </a:cubicBezTo>
                  <a:cubicBezTo>
                    <a:pt x="2373" y="4157"/>
                    <a:pt x="2486" y="4373"/>
                    <a:pt x="2688" y="4501"/>
                  </a:cubicBezTo>
                  <a:cubicBezTo>
                    <a:pt x="2752" y="4542"/>
                    <a:pt x="2816" y="4560"/>
                    <a:pt x="2878" y="4560"/>
                  </a:cubicBezTo>
                  <a:cubicBezTo>
                    <a:pt x="3106" y="4560"/>
                    <a:pt x="3291" y="4313"/>
                    <a:pt x="3247" y="4072"/>
                  </a:cubicBezTo>
                  <a:cubicBezTo>
                    <a:pt x="3207" y="3865"/>
                    <a:pt x="3048" y="3686"/>
                    <a:pt x="2934" y="3516"/>
                  </a:cubicBezTo>
                  <a:cubicBezTo>
                    <a:pt x="2818" y="3346"/>
                    <a:pt x="2705" y="3175"/>
                    <a:pt x="2591" y="3005"/>
                  </a:cubicBezTo>
                  <a:cubicBezTo>
                    <a:pt x="2353" y="2650"/>
                    <a:pt x="2120" y="2299"/>
                    <a:pt x="1884" y="1944"/>
                  </a:cubicBezTo>
                  <a:cubicBezTo>
                    <a:pt x="1657" y="1603"/>
                    <a:pt x="1436" y="1254"/>
                    <a:pt x="1198" y="919"/>
                  </a:cubicBezTo>
                  <a:cubicBezTo>
                    <a:pt x="1076" y="749"/>
                    <a:pt x="954" y="579"/>
                    <a:pt x="826" y="414"/>
                  </a:cubicBezTo>
                  <a:cubicBezTo>
                    <a:pt x="690" y="241"/>
                    <a:pt x="565" y="74"/>
                    <a:pt x="346" y="11"/>
                  </a:cubicBezTo>
                  <a:cubicBezTo>
                    <a:pt x="321" y="4"/>
                    <a:pt x="297"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7"/>
            <p:cNvSpPr/>
            <p:nvPr/>
          </p:nvSpPr>
          <p:spPr>
            <a:xfrm>
              <a:off x="7722707" y="3910241"/>
              <a:ext cx="87513" cy="47904"/>
            </a:xfrm>
            <a:custGeom>
              <a:avLst/>
              <a:gdLst/>
              <a:ahLst/>
              <a:cxnLst/>
              <a:rect l="l" t="t" r="r" b="b"/>
              <a:pathLst>
                <a:path w="4874" h="2668" extrusionOk="0">
                  <a:moveTo>
                    <a:pt x="4544" y="0"/>
                  </a:moveTo>
                  <a:cubicBezTo>
                    <a:pt x="4354" y="0"/>
                    <a:pt x="4183" y="91"/>
                    <a:pt x="4010" y="164"/>
                  </a:cubicBezTo>
                  <a:cubicBezTo>
                    <a:pt x="3832" y="238"/>
                    <a:pt x="3661" y="326"/>
                    <a:pt x="3491" y="405"/>
                  </a:cubicBezTo>
                  <a:cubicBezTo>
                    <a:pt x="3139" y="570"/>
                    <a:pt x="2796" y="746"/>
                    <a:pt x="2450" y="919"/>
                  </a:cubicBezTo>
                  <a:cubicBezTo>
                    <a:pt x="2103" y="1089"/>
                    <a:pt x="1757" y="1259"/>
                    <a:pt x="1408" y="1424"/>
                  </a:cubicBezTo>
                  <a:cubicBezTo>
                    <a:pt x="1241" y="1503"/>
                    <a:pt x="1070" y="1583"/>
                    <a:pt x="900" y="1660"/>
                  </a:cubicBezTo>
                  <a:cubicBezTo>
                    <a:pt x="713" y="1745"/>
                    <a:pt x="492" y="1813"/>
                    <a:pt x="330" y="1938"/>
                  </a:cubicBezTo>
                  <a:cubicBezTo>
                    <a:pt x="1" y="2188"/>
                    <a:pt x="148" y="2667"/>
                    <a:pt x="538" y="2667"/>
                  </a:cubicBezTo>
                  <a:cubicBezTo>
                    <a:pt x="568" y="2667"/>
                    <a:pt x="600" y="2665"/>
                    <a:pt x="633" y="2658"/>
                  </a:cubicBezTo>
                  <a:cubicBezTo>
                    <a:pt x="843" y="2622"/>
                    <a:pt x="1051" y="2497"/>
                    <a:pt x="1246" y="2406"/>
                  </a:cubicBezTo>
                  <a:cubicBezTo>
                    <a:pt x="1417" y="2329"/>
                    <a:pt x="1584" y="2250"/>
                    <a:pt x="1754" y="2170"/>
                  </a:cubicBezTo>
                  <a:cubicBezTo>
                    <a:pt x="2115" y="2000"/>
                    <a:pt x="2472" y="1824"/>
                    <a:pt x="2827" y="1642"/>
                  </a:cubicBezTo>
                  <a:cubicBezTo>
                    <a:pt x="3182" y="1461"/>
                    <a:pt x="3534" y="1274"/>
                    <a:pt x="3877" y="1066"/>
                  </a:cubicBezTo>
                  <a:cubicBezTo>
                    <a:pt x="4036" y="970"/>
                    <a:pt x="4195" y="873"/>
                    <a:pt x="4348" y="768"/>
                  </a:cubicBezTo>
                  <a:cubicBezTo>
                    <a:pt x="4518" y="649"/>
                    <a:pt x="4700" y="541"/>
                    <a:pt x="4794" y="351"/>
                  </a:cubicBezTo>
                  <a:cubicBezTo>
                    <a:pt x="4873" y="187"/>
                    <a:pt x="4774" y="19"/>
                    <a:pt x="4592" y="2"/>
                  </a:cubicBezTo>
                  <a:cubicBezTo>
                    <a:pt x="4576" y="1"/>
                    <a:pt x="4560"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7"/>
            <p:cNvSpPr/>
            <p:nvPr/>
          </p:nvSpPr>
          <p:spPr>
            <a:xfrm>
              <a:off x="7905930" y="3876775"/>
              <a:ext cx="11132" cy="81372"/>
            </a:xfrm>
            <a:custGeom>
              <a:avLst/>
              <a:gdLst/>
              <a:ahLst/>
              <a:cxnLst/>
              <a:rect l="l" t="t" r="r" b="b"/>
              <a:pathLst>
                <a:path w="620" h="4532" extrusionOk="0">
                  <a:moveTo>
                    <a:pt x="278" y="0"/>
                  </a:moveTo>
                  <a:cubicBezTo>
                    <a:pt x="239" y="0"/>
                    <a:pt x="199" y="33"/>
                    <a:pt x="210" y="84"/>
                  </a:cubicBezTo>
                  <a:cubicBezTo>
                    <a:pt x="389" y="819"/>
                    <a:pt x="457" y="1574"/>
                    <a:pt x="412" y="2329"/>
                  </a:cubicBezTo>
                  <a:cubicBezTo>
                    <a:pt x="389" y="2706"/>
                    <a:pt x="335" y="3084"/>
                    <a:pt x="250" y="3453"/>
                  </a:cubicBezTo>
                  <a:cubicBezTo>
                    <a:pt x="171" y="3785"/>
                    <a:pt x="0" y="4134"/>
                    <a:pt x="15" y="4480"/>
                  </a:cubicBezTo>
                  <a:cubicBezTo>
                    <a:pt x="17" y="4511"/>
                    <a:pt x="41" y="4531"/>
                    <a:pt x="67" y="4531"/>
                  </a:cubicBezTo>
                  <a:cubicBezTo>
                    <a:pt x="79" y="4531"/>
                    <a:pt x="92" y="4527"/>
                    <a:pt x="103" y="4517"/>
                  </a:cubicBezTo>
                  <a:cubicBezTo>
                    <a:pt x="335" y="4250"/>
                    <a:pt x="386" y="3841"/>
                    <a:pt x="449" y="3506"/>
                  </a:cubicBezTo>
                  <a:cubicBezTo>
                    <a:pt x="520" y="3129"/>
                    <a:pt x="562" y="2749"/>
                    <a:pt x="582" y="2369"/>
                  </a:cubicBezTo>
                  <a:cubicBezTo>
                    <a:pt x="619" y="1585"/>
                    <a:pt x="537" y="805"/>
                    <a:pt x="338" y="47"/>
                  </a:cubicBezTo>
                  <a:cubicBezTo>
                    <a:pt x="329" y="14"/>
                    <a:pt x="304"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7"/>
            <p:cNvSpPr/>
            <p:nvPr/>
          </p:nvSpPr>
          <p:spPr>
            <a:xfrm>
              <a:off x="7701198" y="3819770"/>
              <a:ext cx="40417" cy="60042"/>
            </a:xfrm>
            <a:custGeom>
              <a:avLst/>
              <a:gdLst/>
              <a:ahLst/>
              <a:cxnLst/>
              <a:rect l="l" t="t" r="r" b="b"/>
              <a:pathLst>
                <a:path w="2251" h="3344" extrusionOk="0">
                  <a:moveTo>
                    <a:pt x="2145" y="1"/>
                  </a:moveTo>
                  <a:cubicBezTo>
                    <a:pt x="2143" y="1"/>
                    <a:pt x="2140" y="1"/>
                    <a:pt x="2138" y="1"/>
                  </a:cubicBezTo>
                  <a:cubicBezTo>
                    <a:pt x="1988" y="10"/>
                    <a:pt x="1863" y="160"/>
                    <a:pt x="1749" y="248"/>
                  </a:cubicBezTo>
                  <a:cubicBezTo>
                    <a:pt x="1346" y="566"/>
                    <a:pt x="997" y="946"/>
                    <a:pt x="716" y="1375"/>
                  </a:cubicBezTo>
                  <a:cubicBezTo>
                    <a:pt x="339" y="1945"/>
                    <a:pt x="98" y="2592"/>
                    <a:pt x="7" y="3270"/>
                  </a:cubicBezTo>
                  <a:cubicBezTo>
                    <a:pt x="0" y="3318"/>
                    <a:pt x="41" y="3344"/>
                    <a:pt x="82" y="3344"/>
                  </a:cubicBezTo>
                  <a:cubicBezTo>
                    <a:pt x="115" y="3344"/>
                    <a:pt x="148" y="3327"/>
                    <a:pt x="157" y="3290"/>
                  </a:cubicBezTo>
                  <a:lnTo>
                    <a:pt x="154" y="3290"/>
                  </a:lnTo>
                  <a:cubicBezTo>
                    <a:pt x="288" y="2657"/>
                    <a:pt x="537" y="2053"/>
                    <a:pt x="895" y="1511"/>
                  </a:cubicBezTo>
                  <a:cubicBezTo>
                    <a:pt x="1071" y="1241"/>
                    <a:pt x="1275" y="992"/>
                    <a:pt x="1502" y="762"/>
                  </a:cubicBezTo>
                  <a:cubicBezTo>
                    <a:pt x="1619" y="645"/>
                    <a:pt x="1738" y="538"/>
                    <a:pt x="1863" y="435"/>
                  </a:cubicBezTo>
                  <a:cubicBezTo>
                    <a:pt x="1922" y="384"/>
                    <a:pt x="1988" y="333"/>
                    <a:pt x="2053" y="291"/>
                  </a:cubicBezTo>
                  <a:cubicBezTo>
                    <a:pt x="2127" y="242"/>
                    <a:pt x="2183" y="231"/>
                    <a:pt x="2223" y="149"/>
                  </a:cubicBezTo>
                  <a:cubicBezTo>
                    <a:pt x="2251" y="88"/>
                    <a:pt x="2219" y="1"/>
                    <a:pt x="2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7"/>
            <p:cNvSpPr/>
            <p:nvPr/>
          </p:nvSpPr>
          <p:spPr>
            <a:xfrm>
              <a:off x="7698308" y="3900654"/>
              <a:ext cx="4794" cy="23719"/>
            </a:xfrm>
            <a:custGeom>
              <a:avLst/>
              <a:gdLst/>
              <a:ahLst/>
              <a:cxnLst/>
              <a:rect l="l" t="t" r="r" b="b"/>
              <a:pathLst>
                <a:path w="267" h="1321" extrusionOk="0">
                  <a:moveTo>
                    <a:pt x="121" y="1"/>
                  </a:moveTo>
                  <a:cubicBezTo>
                    <a:pt x="94" y="1"/>
                    <a:pt x="68" y="15"/>
                    <a:pt x="63" y="45"/>
                  </a:cubicBezTo>
                  <a:cubicBezTo>
                    <a:pt x="20" y="261"/>
                    <a:pt x="0" y="479"/>
                    <a:pt x="6" y="701"/>
                  </a:cubicBezTo>
                  <a:cubicBezTo>
                    <a:pt x="9" y="811"/>
                    <a:pt x="20" y="919"/>
                    <a:pt x="37" y="1027"/>
                  </a:cubicBezTo>
                  <a:cubicBezTo>
                    <a:pt x="40" y="1081"/>
                    <a:pt x="54" y="1135"/>
                    <a:pt x="74" y="1183"/>
                  </a:cubicBezTo>
                  <a:cubicBezTo>
                    <a:pt x="94" y="1231"/>
                    <a:pt x="117" y="1288"/>
                    <a:pt x="165" y="1314"/>
                  </a:cubicBezTo>
                  <a:cubicBezTo>
                    <a:pt x="173" y="1318"/>
                    <a:pt x="182" y="1321"/>
                    <a:pt x="192" y="1321"/>
                  </a:cubicBezTo>
                  <a:cubicBezTo>
                    <a:pt x="211" y="1321"/>
                    <a:pt x="230" y="1311"/>
                    <a:pt x="241" y="1294"/>
                  </a:cubicBezTo>
                  <a:cubicBezTo>
                    <a:pt x="267" y="1251"/>
                    <a:pt x="259" y="1203"/>
                    <a:pt x="259" y="1155"/>
                  </a:cubicBezTo>
                  <a:cubicBezTo>
                    <a:pt x="256" y="1101"/>
                    <a:pt x="247" y="1050"/>
                    <a:pt x="233" y="999"/>
                  </a:cubicBezTo>
                  <a:cubicBezTo>
                    <a:pt x="210" y="897"/>
                    <a:pt x="196" y="792"/>
                    <a:pt x="182" y="689"/>
                  </a:cubicBezTo>
                  <a:cubicBezTo>
                    <a:pt x="159" y="479"/>
                    <a:pt x="159" y="269"/>
                    <a:pt x="182" y="59"/>
                  </a:cubicBezTo>
                  <a:cubicBezTo>
                    <a:pt x="187" y="22"/>
                    <a:pt x="153"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7"/>
            <p:cNvSpPr/>
            <p:nvPr/>
          </p:nvSpPr>
          <p:spPr>
            <a:xfrm>
              <a:off x="7060144" y="1791702"/>
              <a:ext cx="240256" cy="91894"/>
            </a:xfrm>
            <a:custGeom>
              <a:avLst/>
              <a:gdLst/>
              <a:ahLst/>
              <a:cxnLst/>
              <a:rect l="l" t="t" r="r" b="b"/>
              <a:pathLst>
                <a:path w="13381" h="5118" extrusionOk="0">
                  <a:moveTo>
                    <a:pt x="11597" y="1"/>
                  </a:moveTo>
                  <a:cubicBezTo>
                    <a:pt x="11101" y="1"/>
                    <a:pt x="10599" y="71"/>
                    <a:pt x="10126" y="152"/>
                  </a:cubicBezTo>
                  <a:cubicBezTo>
                    <a:pt x="9098" y="322"/>
                    <a:pt x="8105" y="651"/>
                    <a:pt x="7149" y="1051"/>
                  </a:cubicBezTo>
                  <a:cubicBezTo>
                    <a:pt x="6181" y="1454"/>
                    <a:pt x="5253" y="1948"/>
                    <a:pt x="4328" y="2439"/>
                  </a:cubicBezTo>
                  <a:cubicBezTo>
                    <a:pt x="3406" y="2933"/>
                    <a:pt x="2478" y="3512"/>
                    <a:pt x="1476" y="3832"/>
                  </a:cubicBezTo>
                  <a:cubicBezTo>
                    <a:pt x="1325" y="3858"/>
                    <a:pt x="1198" y="3952"/>
                    <a:pt x="1124" y="4082"/>
                  </a:cubicBezTo>
                  <a:cubicBezTo>
                    <a:pt x="1106" y="4082"/>
                    <a:pt x="1088" y="4081"/>
                    <a:pt x="1069" y="4081"/>
                  </a:cubicBezTo>
                  <a:cubicBezTo>
                    <a:pt x="888" y="4081"/>
                    <a:pt x="706" y="4107"/>
                    <a:pt x="531" y="4153"/>
                  </a:cubicBezTo>
                  <a:cubicBezTo>
                    <a:pt x="0" y="4284"/>
                    <a:pt x="162" y="4965"/>
                    <a:pt x="630" y="5038"/>
                  </a:cubicBezTo>
                  <a:cubicBezTo>
                    <a:pt x="972" y="5092"/>
                    <a:pt x="1311" y="5117"/>
                    <a:pt x="1648" y="5117"/>
                  </a:cubicBezTo>
                  <a:cubicBezTo>
                    <a:pt x="3470" y="5117"/>
                    <a:pt x="5200" y="4380"/>
                    <a:pt x="6788" y="3503"/>
                  </a:cubicBezTo>
                  <a:cubicBezTo>
                    <a:pt x="8715" y="2439"/>
                    <a:pt x="10733" y="1409"/>
                    <a:pt x="12932" y="1060"/>
                  </a:cubicBezTo>
                  <a:cubicBezTo>
                    <a:pt x="13276" y="1003"/>
                    <a:pt x="13381" y="433"/>
                    <a:pt x="13051" y="282"/>
                  </a:cubicBezTo>
                  <a:cubicBezTo>
                    <a:pt x="12597" y="73"/>
                    <a:pt x="12100" y="1"/>
                    <a:pt x="11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7"/>
            <p:cNvSpPr/>
            <p:nvPr/>
          </p:nvSpPr>
          <p:spPr>
            <a:xfrm>
              <a:off x="7034559" y="1795239"/>
              <a:ext cx="278482" cy="103313"/>
            </a:xfrm>
            <a:custGeom>
              <a:avLst/>
              <a:gdLst/>
              <a:ahLst/>
              <a:cxnLst/>
              <a:rect l="l" t="t" r="r" b="b"/>
              <a:pathLst>
                <a:path w="15510" h="5754" extrusionOk="0">
                  <a:moveTo>
                    <a:pt x="14720" y="1"/>
                  </a:moveTo>
                  <a:cubicBezTo>
                    <a:pt x="14582" y="1"/>
                    <a:pt x="14448" y="60"/>
                    <a:pt x="14386" y="202"/>
                  </a:cubicBezTo>
                  <a:cubicBezTo>
                    <a:pt x="14363" y="255"/>
                    <a:pt x="14312" y="494"/>
                    <a:pt x="14289" y="519"/>
                  </a:cubicBezTo>
                  <a:cubicBezTo>
                    <a:pt x="14201" y="613"/>
                    <a:pt x="13934" y="593"/>
                    <a:pt x="13824" y="607"/>
                  </a:cubicBezTo>
                  <a:cubicBezTo>
                    <a:pt x="13514" y="644"/>
                    <a:pt x="13211" y="695"/>
                    <a:pt x="12907" y="763"/>
                  </a:cubicBezTo>
                  <a:cubicBezTo>
                    <a:pt x="12320" y="908"/>
                    <a:pt x="11746" y="1101"/>
                    <a:pt x="11193" y="1342"/>
                  </a:cubicBezTo>
                  <a:cubicBezTo>
                    <a:pt x="9996" y="1856"/>
                    <a:pt x="8911" y="2574"/>
                    <a:pt x="7773" y="3195"/>
                  </a:cubicBezTo>
                  <a:cubicBezTo>
                    <a:pt x="6610" y="3831"/>
                    <a:pt x="5401" y="4308"/>
                    <a:pt x="4079" y="4487"/>
                  </a:cubicBezTo>
                  <a:cubicBezTo>
                    <a:pt x="3889" y="4511"/>
                    <a:pt x="3702" y="4521"/>
                    <a:pt x="3516" y="4521"/>
                  </a:cubicBezTo>
                  <a:cubicBezTo>
                    <a:pt x="3017" y="4521"/>
                    <a:pt x="2526" y="4454"/>
                    <a:pt x="2024" y="4444"/>
                  </a:cubicBezTo>
                  <a:cubicBezTo>
                    <a:pt x="1924" y="4442"/>
                    <a:pt x="1822" y="4440"/>
                    <a:pt x="1720" y="4440"/>
                  </a:cubicBezTo>
                  <a:cubicBezTo>
                    <a:pt x="1507" y="4440"/>
                    <a:pt x="1292" y="4448"/>
                    <a:pt x="1085" y="4481"/>
                  </a:cubicBezTo>
                  <a:cubicBezTo>
                    <a:pt x="770" y="4526"/>
                    <a:pt x="460" y="4634"/>
                    <a:pt x="140" y="4663"/>
                  </a:cubicBezTo>
                  <a:cubicBezTo>
                    <a:pt x="1" y="4663"/>
                    <a:pt x="1" y="4870"/>
                    <a:pt x="140" y="4870"/>
                  </a:cubicBezTo>
                  <a:lnTo>
                    <a:pt x="140" y="4867"/>
                  </a:lnTo>
                  <a:cubicBezTo>
                    <a:pt x="551" y="4910"/>
                    <a:pt x="912" y="5151"/>
                    <a:pt x="1280" y="5312"/>
                  </a:cubicBezTo>
                  <a:cubicBezTo>
                    <a:pt x="1627" y="5460"/>
                    <a:pt x="1959" y="5605"/>
                    <a:pt x="2333" y="5667"/>
                  </a:cubicBezTo>
                  <a:cubicBezTo>
                    <a:pt x="2684" y="5725"/>
                    <a:pt x="3038" y="5753"/>
                    <a:pt x="3391" y="5753"/>
                  </a:cubicBezTo>
                  <a:cubicBezTo>
                    <a:pt x="3791" y="5753"/>
                    <a:pt x="4190" y="5717"/>
                    <a:pt x="4584" y="5645"/>
                  </a:cubicBezTo>
                  <a:cubicBezTo>
                    <a:pt x="6034" y="5375"/>
                    <a:pt x="7405" y="4526"/>
                    <a:pt x="8667" y="3803"/>
                  </a:cubicBezTo>
                  <a:cubicBezTo>
                    <a:pt x="9944" y="3068"/>
                    <a:pt x="11230" y="2259"/>
                    <a:pt x="12649" y="1822"/>
                  </a:cubicBezTo>
                  <a:cubicBezTo>
                    <a:pt x="13004" y="1711"/>
                    <a:pt x="13367" y="1632"/>
                    <a:pt x="13736" y="1584"/>
                  </a:cubicBezTo>
                  <a:cubicBezTo>
                    <a:pt x="14048" y="1544"/>
                    <a:pt x="14377" y="1549"/>
                    <a:pt x="14667" y="1413"/>
                  </a:cubicBezTo>
                  <a:cubicBezTo>
                    <a:pt x="15129" y="1198"/>
                    <a:pt x="15509" y="522"/>
                    <a:pt x="15044" y="116"/>
                  </a:cubicBezTo>
                  <a:cubicBezTo>
                    <a:pt x="14961" y="44"/>
                    <a:pt x="14839" y="1"/>
                    <a:pt x="14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 name="Google Shape;1044;p27"/>
          <p:cNvGrpSpPr/>
          <p:nvPr/>
        </p:nvGrpSpPr>
        <p:grpSpPr>
          <a:xfrm>
            <a:off x="6498037" y="1017732"/>
            <a:ext cx="475182" cy="303852"/>
            <a:chOff x="3404003" y="1988611"/>
            <a:chExt cx="280128" cy="179126"/>
          </a:xfrm>
        </p:grpSpPr>
        <p:sp>
          <p:nvSpPr>
            <p:cNvPr id="1045" name="Google Shape;1045;p27"/>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7"/>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7"/>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7"/>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7"/>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7"/>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7"/>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7"/>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 name="Google Shape;1053;p27"/>
          <p:cNvGrpSpPr/>
          <p:nvPr/>
        </p:nvGrpSpPr>
        <p:grpSpPr>
          <a:xfrm>
            <a:off x="8507056" y="2857579"/>
            <a:ext cx="337158" cy="228573"/>
            <a:chOff x="4680742" y="2547525"/>
            <a:chExt cx="198761" cy="134748"/>
          </a:xfrm>
        </p:grpSpPr>
        <p:sp>
          <p:nvSpPr>
            <p:cNvPr id="1054" name="Google Shape;1054;p27"/>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7"/>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7"/>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7"/>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7"/>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7"/>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7"/>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7"/>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 name="Google Shape;1062;p27"/>
          <p:cNvSpPr/>
          <p:nvPr/>
        </p:nvSpPr>
        <p:spPr>
          <a:xfrm>
            <a:off x="1470425" y="537275"/>
            <a:ext cx="4268375" cy="477850"/>
          </a:xfrm>
          <a:custGeom>
            <a:avLst/>
            <a:gdLst/>
            <a:ahLst/>
            <a:cxnLst/>
            <a:rect l="l" t="t" r="r" b="b"/>
            <a:pathLst>
              <a:path w="170735" h="19114" extrusionOk="0">
                <a:moveTo>
                  <a:pt x="430" y="0"/>
                </a:moveTo>
                <a:lnTo>
                  <a:pt x="170520" y="429"/>
                </a:lnTo>
                <a:lnTo>
                  <a:pt x="161285" y="9879"/>
                </a:lnTo>
                <a:lnTo>
                  <a:pt x="170735" y="19114"/>
                </a:lnTo>
                <a:lnTo>
                  <a:pt x="0" y="19114"/>
                </a:lnTo>
                <a:lnTo>
                  <a:pt x="9879" y="9879"/>
                </a:lnTo>
                <a:close/>
              </a:path>
            </a:pathLst>
          </a:custGeom>
          <a:solidFill>
            <a:schemeClr val="dk2"/>
          </a:solidFill>
          <a:ln w="19050" cap="flat" cmpd="sng">
            <a:solidFill>
              <a:schemeClr val="dk1"/>
            </a:solidFill>
            <a:prstDash val="solid"/>
            <a:round/>
            <a:headEnd type="none" w="med" len="med"/>
            <a:tailEnd type="none" w="med" len="med"/>
          </a:ln>
        </p:spPr>
      </p:sp>
      <p:sp>
        <p:nvSpPr>
          <p:cNvPr id="1063" name="Google Shape;1063;p27"/>
          <p:cNvSpPr/>
          <p:nvPr/>
        </p:nvSpPr>
        <p:spPr>
          <a:xfrm>
            <a:off x="4689631" y="2936905"/>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64" name="Google Shape;1064;p27"/>
          <p:cNvSpPr/>
          <p:nvPr/>
        </p:nvSpPr>
        <p:spPr>
          <a:xfrm>
            <a:off x="1771500" y="2936905"/>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65" name="Google Shape;1065;p27"/>
          <p:cNvSpPr/>
          <p:nvPr/>
        </p:nvSpPr>
        <p:spPr>
          <a:xfrm>
            <a:off x="4689631" y="11950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66" name="Google Shape;1066;p27"/>
          <p:cNvSpPr/>
          <p:nvPr/>
        </p:nvSpPr>
        <p:spPr>
          <a:xfrm>
            <a:off x="1771500" y="11950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67" name="Google Shape;1067;p27"/>
          <p:cNvSpPr txBox="1">
            <a:spLocks noGrp="1"/>
          </p:cNvSpPr>
          <p:nvPr>
            <p:ph type="title" idx="7"/>
          </p:nvPr>
        </p:nvSpPr>
        <p:spPr>
          <a:xfrm>
            <a:off x="4701931" y="3094881"/>
            <a:ext cx="7212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068" name="Google Shape;1068;p27"/>
          <p:cNvSpPr txBox="1">
            <a:spLocks noGrp="1"/>
          </p:cNvSpPr>
          <p:nvPr>
            <p:ph type="title"/>
          </p:nvPr>
        </p:nvSpPr>
        <p:spPr>
          <a:xfrm>
            <a:off x="1677925" y="539500"/>
            <a:ext cx="38586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 of contents</a:t>
            </a:r>
            <a:endParaRPr/>
          </a:p>
        </p:txBody>
      </p:sp>
      <p:sp>
        <p:nvSpPr>
          <p:cNvPr id="1069" name="Google Shape;1069;p27"/>
          <p:cNvSpPr txBox="1">
            <a:spLocks noGrp="1"/>
          </p:cNvSpPr>
          <p:nvPr>
            <p:ph type="title" idx="2"/>
          </p:nvPr>
        </p:nvSpPr>
        <p:spPr>
          <a:xfrm>
            <a:off x="1783800" y="3094881"/>
            <a:ext cx="7212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070" name="Google Shape;1070;p27"/>
          <p:cNvSpPr txBox="1">
            <a:spLocks noGrp="1"/>
          </p:cNvSpPr>
          <p:nvPr>
            <p:ph type="subTitle" idx="1"/>
          </p:nvPr>
        </p:nvSpPr>
        <p:spPr>
          <a:xfrm>
            <a:off x="968250" y="4166024"/>
            <a:ext cx="2352300" cy="44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71" name="Google Shape;1071;p27"/>
          <p:cNvSpPr txBox="1">
            <a:spLocks noGrp="1"/>
          </p:cNvSpPr>
          <p:nvPr>
            <p:ph type="title" idx="3"/>
          </p:nvPr>
        </p:nvSpPr>
        <p:spPr>
          <a:xfrm>
            <a:off x="1783800" y="1353016"/>
            <a:ext cx="7212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072" name="Google Shape;1072;p27"/>
          <p:cNvSpPr txBox="1">
            <a:spLocks noGrp="1"/>
          </p:cNvSpPr>
          <p:nvPr>
            <p:ph type="subTitle" idx="4"/>
          </p:nvPr>
        </p:nvSpPr>
        <p:spPr>
          <a:xfrm>
            <a:off x="708900" y="1992250"/>
            <a:ext cx="28710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History of Ukraine</a:t>
            </a:r>
            <a:endParaRPr/>
          </a:p>
        </p:txBody>
      </p:sp>
      <p:sp>
        <p:nvSpPr>
          <p:cNvPr id="1073" name="Google Shape;1073;p27"/>
          <p:cNvSpPr txBox="1">
            <a:spLocks noGrp="1"/>
          </p:cNvSpPr>
          <p:nvPr>
            <p:ph type="subTitle" idx="5"/>
          </p:nvPr>
        </p:nvSpPr>
        <p:spPr>
          <a:xfrm>
            <a:off x="708900" y="3736241"/>
            <a:ext cx="28710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Peace and harmony</a:t>
            </a:r>
            <a:endParaRPr/>
          </a:p>
        </p:txBody>
      </p:sp>
      <p:sp>
        <p:nvSpPr>
          <p:cNvPr id="1074" name="Google Shape;1074;p27"/>
          <p:cNvSpPr txBox="1">
            <a:spLocks noGrp="1"/>
          </p:cNvSpPr>
          <p:nvPr>
            <p:ph type="subTitle" idx="6"/>
          </p:nvPr>
        </p:nvSpPr>
        <p:spPr>
          <a:xfrm>
            <a:off x="968250" y="2422039"/>
            <a:ext cx="2352300" cy="44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75" name="Google Shape;1075;p27"/>
          <p:cNvSpPr txBox="1">
            <a:spLocks noGrp="1"/>
          </p:cNvSpPr>
          <p:nvPr>
            <p:ph type="subTitle" idx="8"/>
          </p:nvPr>
        </p:nvSpPr>
        <p:spPr>
          <a:xfrm>
            <a:off x="3886231" y="4166025"/>
            <a:ext cx="2352600" cy="44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sp>
        <p:nvSpPr>
          <p:cNvPr id="1076" name="Google Shape;1076;p27"/>
          <p:cNvSpPr txBox="1">
            <a:spLocks noGrp="1"/>
          </p:cNvSpPr>
          <p:nvPr>
            <p:ph type="title" idx="9"/>
          </p:nvPr>
        </p:nvSpPr>
        <p:spPr>
          <a:xfrm>
            <a:off x="4701931" y="1353016"/>
            <a:ext cx="7212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077" name="Google Shape;1077;p27"/>
          <p:cNvSpPr txBox="1">
            <a:spLocks noGrp="1"/>
          </p:cNvSpPr>
          <p:nvPr>
            <p:ph type="subTitle" idx="13"/>
          </p:nvPr>
        </p:nvSpPr>
        <p:spPr>
          <a:xfrm>
            <a:off x="3627031" y="1992250"/>
            <a:ext cx="28710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Ukrainian traditions</a:t>
            </a:r>
            <a:endParaRPr/>
          </a:p>
        </p:txBody>
      </p:sp>
      <p:sp>
        <p:nvSpPr>
          <p:cNvPr id="1078" name="Google Shape;1078;p27"/>
          <p:cNvSpPr txBox="1">
            <a:spLocks noGrp="1"/>
          </p:cNvSpPr>
          <p:nvPr>
            <p:ph type="subTitle" idx="14"/>
          </p:nvPr>
        </p:nvSpPr>
        <p:spPr>
          <a:xfrm>
            <a:off x="3627031" y="3736240"/>
            <a:ext cx="28710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How to help?</a:t>
            </a:r>
            <a:endParaRPr/>
          </a:p>
        </p:txBody>
      </p:sp>
      <p:sp>
        <p:nvSpPr>
          <p:cNvPr id="1079" name="Google Shape;1079;p27"/>
          <p:cNvSpPr txBox="1">
            <a:spLocks noGrp="1"/>
          </p:cNvSpPr>
          <p:nvPr>
            <p:ph type="subTitle" idx="15"/>
          </p:nvPr>
        </p:nvSpPr>
        <p:spPr>
          <a:xfrm>
            <a:off x="3886231" y="2422039"/>
            <a:ext cx="2352600" cy="44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describe the topic of the section here</a:t>
            </a:r>
            <a:endParaRPr/>
          </a:p>
        </p:txBody>
      </p:sp>
      <p:grpSp>
        <p:nvGrpSpPr>
          <p:cNvPr id="1080" name="Google Shape;1080;p27"/>
          <p:cNvGrpSpPr/>
          <p:nvPr/>
        </p:nvGrpSpPr>
        <p:grpSpPr>
          <a:xfrm>
            <a:off x="648431" y="2989913"/>
            <a:ext cx="475198" cy="322143"/>
            <a:chOff x="4680742" y="2547525"/>
            <a:chExt cx="198761" cy="134748"/>
          </a:xfrm>
        </p:grpSpPr>
        <p:sp>
          <p:nvSpPr>
            <p:cNvPr id="1081" name="Google Shape;1081;p27"/>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7"/>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7"/>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7"/>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7"/>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7"/>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7"/>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7"/>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92"/>
        <p:cNvGrpSpPr/>
        <p:nvPr/>
      </p:nvGrpSpPr>
      <p:grpSpPr>
        <a:xfrm>
          <a:off x="0" y="0"/>
          <a:ext cx="0" cy="0"/>
          <a:chOff x="0" y="0"/>
          <a:chExt cx="0" cy="0"/>
        </a:xfrm>
      </p:grpSpPr>
      <p:sp>
        <p:nvSpPr>
          <p:cNvPr id="1093" name="Google Shape;1093;p28"/>
          <p:cNvSpPr/>
          <p:nvPr/>
        </p:nvSpPr>
        <p:spPr>
          <a:xfrm rot="8999895">
            <a:off x="4896371" y="886181"/>
            <a:ext cx="3435514" cy="3371155"/>
          </a:xfrm>
          <a:custGeom>
            <a:avLst/>
            <a:gdLst/>
            <a:ahLst/>
            <a:cxnLst/>
            <a:rect l="l" t="t" r="r" b="b"/>
            <a:pathLst>
              <a:path w="164466" h="161385" extrusionOk="0">
                <a:moveTo>
                  <a:pt x="74883" y="0"/>
                </a:moveTo>
                <a:cubicBezTo>
                  <a:pt x="67199" y="0"/>
                  <a:pt x="60079" y="4398"/>
                  <a:pt x="55593" y="11041"/>
                </a:cubicBezTo>
                <a:cubicBezTo>
                  <a:pt x="52745" y="15258"/>
                  <a:pt x="51100" y="20317"/>
                  <a:pt x="50153" y="25281"/>
                </a:cubicBezTo>
                <a:cubicBezTo>
                  <a:pt x="49754" y="27376"/>
                  <a:pt x="49636" y="29558"/>
                  <a:pt x="49059" y="31617"/>
                </a:cubicBezTo>
                <a:cubicBezTo>
                  <a:pt x="49010" y="31774"/>
                  <a:pt x="48953" y="31930"/>
                  <a:pt x="48887" y="32082"/>
                </a:cubicBezTo>
                <a:cubicBezTo>
                  <a:pt x="48556" y="31977"/>
                  <a:pt x="48039" y="31862"/>
                  <a:pt x="48005" y="31862"/>
                </a:cubicBezTo>
                <a:cubicBezTo>
                  <a:pt x="48003" y="31862"/>
                  <a:pt x="48003" y="31862"/>
                  <a:pt x="48005" y="31863"/>
                </a:cubicBezTo>
                <a:cubicBezTo>
                  <a:pt x="44129" y="30373"/>
                  <a:pt x="41299" y="26667"/>
                  <a:pt x="38603" y="23635"/>
                </a:cubicBezTo>
                <a:cubicBezTo>
                  <a:pt x="35468" y="20110"/>
                  <a:pt x="32089" y="16702"/>
                  <a:pt x="27745" y="14690"/>
                </a:cubicBezTo>
                <a:cubicBezTo>
                  <a:pt x="25115" y="13470"/>
                  <a:pt x="22287" y="12717"/>
                  <a:pt x="19476" y="12717"/>
                </a:cubicBezTo>
                <a:cubicBezTo>
                  <a:pt x="17166" y="12717"/>
                  <a:pt x="14867" y="13225"/>
                  <a:pt x="12699" y="14403"/>
                </a:cubicBezTo>
                <a:cubicBezTo>
                  <a:pt x="8180" y="16857"/>
                  <a:pt x="5700" y="21491"/>
                  <a:pt x="3931" y="26110"/>
                </a:cubicBezTo>
                <a:cubicBezTo>
                  <a:pt x="259" y="35699"/>
                  <a:pt x="1" y="46761"/>
                  <a:pt x="2915" y="56579"/>
                </a:cubicBezTo>
                <a:cubicBezTo>
                  <a:pt x="4339" y="61376"/>
                  <a:pt x="6667" y="65775"/>
                  <a:pt x="9024" y="70161"/>
                </a:cubicBezTo>
                <a:cubicBezTo>
                  <a:pt x="11017" y="73868"/>
                  <a:pt x="13256" y="77850"/>
                  <a:pt x="13580" y="82113"/>
                </a:cubicBezTo>
                <a:cubicBezTo>
                  <a:pt x="13936" y="86804"/>
                  <a:pt x="11642" y="91211"/>
                  <a:pt x="10129" y="95523"/>
                </a:cubicBezTo>
                <a:cubicBezTo>
                  <a:pt x="8327" y="100662"/>
                  <a:pt x="7181" y="106633"/>
                  <a:pt x="10210" y="111557"/>
                </a:cubicBezTo>
                <a:cubicBezTo>
                  <a:pt x="12937" y="115990"/>
                  <a:pt x="17542" y="118131"/>
                  <a:pt x="22115" y="120132"/>
                </a:cubicBezTo>
                <a:cubicBezTo>
                  <a:pt x="24059" y="120979"/>
                  <a:pt x="26083" y="121861"/>
                  <a:pt x="27662" y="123302"/>
                </a:cubicBezTo>
                <a:cubicBezTo>
                  <a:pt x="29341" y="124841"/>
                  <a:pt x="30487" y="126819"/>
                  <a:pt x="31618" y="128774"/>
                </a:cubicBezTo>
                <a:cubicBezTo>
                  <a:pt x="36352" y="136956"/>
                  <a:pt x="41683" y="144727"/>
                  <a:pt x="49162" y="150667"/>
                </a:cubicBezTo>
                <a:cubicBezTo>
                  <a:pt x="57094" y="156969"/>
                  <a:pt x="66476" y="161005"/>
                  <a:pt x="76691" y="161361"/>
                </a:cubicBezTo>
                <a:cubicBezTo>
                  <a:pt x="77133" y="161377"/>
                  <a:pt x="77574" y="161385"/>
                  <a:pt x="78014" y="161385"/>
                </a:cubicBezTo>
                <a:cubicBezTo>
                  <a:pt x="87571" y="161385"/>
                  <a:pt x="96619" y="157735"/>
                  <a:pt x="103557" y="151112"/>
                </a:cubicBezTo>
                <a:cubicBezTo>
                  <a:pt x="106996" y="147828"/>
                  <a:pt x="109904" y="143906"/>
                  <a:pt x="112322" y="139818"/>
                </a:cubicBezTo>
                <a:cubicBezTo>
                  <a:pt x="114535" y="136071"/>
                  <a:pt x="116289" y="131825"/>
                  <a:pt x="119295" y="128616"/>
                </a:cubicBezTo>
                <a:cubicBezTo>
                  <a:pt x="124529" y="123032"/>
                  <a:pt x="133368" y="122794"/>
                  <a:pt x="140873" y="120905"/>
                </a:cubicBezTo>
                <a:cubicBezTo>
                  <a:pt x="145288" y="119793"/>
                  <a:pt x="149520" y="118080"/>
                  <a:pt x="153109" y="115237"/>
                </a:cubicBezTo>
                <a:cubicBezTo>
                  <a:pt x="156737" y="112364"/>
                  <a:pt x="159201" y="108505"/>
                  <a:pt x="160920" y="104253"/>
                </a:cubicBezTo>
                <a:cubicBezTo>
                  <a:pt x="164466" y="95488"/>
                  <a:pt x="164322" y="85340"/>
                  <a:pt x="164182" y="76044"/>
                </a:cubicBezTo>
                <a:cubicBezTo>
                  <a:pt x="164095" y="70397"/>
                  <a:pt x="163774" y="64761"/>
                  <a:pt x="163220" y="59131"/>
                </a:cubicBezTo>
                <a:cubicBezTo>
                  <a:pt x="162743" y="54383"/>
                  <a:pt x="162017" y="49545"/>
                  <a:pt x="158847" y="45764"/>
                </a:cubicBezTo>
                <a:cubicBezTo>
                  <a:pt x="156349" y="42785"/>
                  <a:pt x="152849" y="41588"/>
                  <a:pt x="149222" y="41588"/>
                </a:cubicBezTo>
                <a:cubicBezTo>
                  <a:pt x="147593" y="41588"/>
                  <a:pt x="145939" y="41829"/>
                  <a:pt x="144338" y="42259"/>
                </a:cubicBezTo>
                <a:cubicBezTo>
                  <a:pt x="139521" y="43554"/>
                  <a:pt x="134979" y="45589"/>
                  <a:pt x="130055" y="46571"/>
                </a:cubicBezTo>
                <a:cubicBezTo>
                  <a:pt x="128204" y="46939"/>
                  <a:pt x="126260" y="47179"/>
                  <a:pt x="124323" y="47179"/>
                </a:cubicBezTo>
                <a:cubicBezTo>
                  <a:pt x="121993" y="47179"/>
                  <a:pt x="119672" y="46831"/>
                  <a:pt x="117535" y="45934"/>
                </a:cubicBezTo>
                <a:cubicBezTo>
                  <a:pt x="113981" y="44441"/>
                  <a:pt x="111412" y="41625"/>
                  <a:pt x="109500" y="38375"/>
                </a:cubicBezTo>
                <a:cubicBezTo>
                  <a:pt x="107283" y="34608"/>
                  <a:pt x="106330" y="30638"/>
                  <a:pt x="105208" y="26389"/>
                </a:cubicBezTo>
                <a:cubicBezTo>
                  <a:pt x="103936" y="21577"/>
                  <a:pt x="101705" y="17251"/>
                  <a:pt x="97786" y="14073"/>
                </a:cubicBezTo>
                <a:cubicBezTo>
                  <a:pt x="97709" y="14009"/>
                  <a:pt x="97626" y="13946"/>
                  <a:pt x="97545" y="13883"/>
                </a:cubicBezTo>
                <a:cubicBezTo>
                  <a:pt x="95085" y="7937"/>
                  <a:pt x="87804" y="3404"/>
                  <a:pt x="81965" y="1271"/>
                </a:cubicBezTo>
                <a:cubicBezTo>
                  <a:pt x="79591" y="404"/>
                  <a:pt x="77211" y="0"/>
                  <a:pt x="74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8"/>
          <p:cNvSpPr/>
          <p:nvPr/>
        </p:nvSpPr>
        <p:spPr>
          <a:xfrm>
            <a:off x="1837575" y="592025"/>
            <a:ext cx="1610100" cy="16101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095" name="Google Shape;1095;p28"/>
          <p:cNvSpPr txBox="1">
            <a:spLocks noGrp="1"/>
          </p:cNvSpPr>
          <p:nvPr>
            <p:ph type="title"/>
          </p:nvPr>
        </p:nvSpPr>
        <p:spPr>
          <a:xfrm>
            <a:off x="713175" y="2256150"/>
            <a:ext cx="3858900" cy="173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History of Ukraine</a:t>
            </a:r>
            <a:endParaRPr/>
          </a:p>
        </p:txBody>
      </p:sp>
      <p:sp>
        <p:nvSpPr>
          <p:cNvPr id="1096" name="Google Shape;1096;p28"/>
          <p:cNvSpPr txBox="1">
            <a:spLocks noGrp="1"/>
          </p:cNvSpPr>
          <p:nvPr>
            <p:ph type="title" idx="2"/>
          </p:nvPr>
        </p:nvSpPr>
        <p:spPr>
          <a:xfrm>
            <a:off x="1874475" y="947525"/>
            <a:ext cx="1536300" cy="89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097" name="Google Shape;1097;p28"/>
          <p:cNvSpPr txBox="1">
            <a:spLocks noGrp="1"/>
          </p:cNvSpPr>
          <p:nvPr>
            <p:ph type="subTitle" idx="1"/>
          </p:nvPr>
        </p:nvSpPr>
        <p:spPr>
          <a:xfrm>
            <a:off x="1436775" y="4047775"/>
            <a:ext cx="2411700" cy="503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grpSp>
        <p:nvGrpSpPr>
          <p:cNvPr id="1098" name="Google Shape;1098;p28"/>
          <p:cNvGrpSpPr/>
          <p:nvPr/>
        </p:nvGrpSpPr>
        <p:grpSpPr>
          <a:xfrm>
            <a:off x="4896579" y="854043"/>
            <a:ext cx="3435123" cy="3435431"/>
            <a:chOff x="4249342" y="1911978"/>
            <a:chExt cx="2949870" cy="2950134"/>
          </a:xfrm>
        </p:grpSpPr>
        <p:grpSp>
          <p:nvGrpSpPr>
            <p:cNvPr id="1099" name="Google Shape;1099;p28"/>
            <p:cNvGrpSpPr/>
            <p:nvPr/>
          </p:nvGrpSpPr>
          <p:grpSpPr>
            <a:xfrm>
              <a:off x="4496113" y="2113706"/>
              <a:ext cx="2456320" cy="2546689"/>
              <a:chOff x="3276713" y="311943"/>
              <a:chExt cx="2456320" cy="2546689"/>
            </a:xfrm>
          </p:grpSpPr>
          <p:sp>
            <p:nvSpPr>
              <p:cNvPr id="1100" name="Google Shape;1100;p28"/>
              <p:cNvSpPr/>
              <p:nvPr/>
            </p:nvSpPr>
            <p:spPr>
              <a:xfrm>
                <a:off x="3293374" y="419653"/>
                <a:ext cx="2422850" cy="2422668"/>
              </a:xfrm>
              <a:custGeom>
                <a:avLst/>
                <a:gdLst/>
                <a:ahLst/>
                <a:cxnLst/>
                <a:rect l="l" t="t" r="r" b="b"/>
                <a:pathLst>
                  <a:path w="146440" h="146429" extrusionOk="0">
                    <a:moveTo>
                      <a:pt x="68786" y="6996"/>
                    </a:moveTo>
                    <a:cubicBezTo>
                      <a:pt x="68840" y="6996"/>
                      <a:pt x="68894" y="7008"/>
                      <a:pt x="68941" y="7031"/>
                    </a:cubicBezTo>
                    <a:cubicBezTo>
                      <a:pt x="68947" y="7031"/>
                      <a:pt x="68947" y="7034"/>
                      <a:pt x="68953" y="7037"/>
                    </a:cubicBezTo>
                    <a:cubicBezTo>
                      <a:pt x="68990" y="7054"/>
                      <a:pt x="69028" y="7077"/>
                      <a:pt x="69060" y="7109"/>
                    </a:cubicBezTo>
                    <a:cubicBezTo>
                      <a:pt x="69071" y="7121"/>
                      <a:pt x="69080" y="7132"/>
                      <a:pt x="69089" y="7144"/>
                    </a:cubicBezTo>
                    <a:cubicBezTo>
                      <a:pt x="69132" y="7190"/>
                      <a:pt x="69158" y="7248"/>
                      <a:pt x="69164" y="7309"/>
                    </a:cubicBezTo>
                    <a:cubicBezTo>
                      <a:pt x="69170" y="7326"/>
                      <a:pt x="69172" y="7341"/>
                      <a:pt x="69175" y="7358"/>
                    </a:cubicBezTo>
                    <a:lnTo>
                      <a:pt x="69175" y="7367"/>
                    </a:lnTo>
                    <a:cubicBezTo>
                      <a:pt x="69175" y="7370"/>
                      <a:pt x="69181" y="7378"/>
                      <a:pt x="69181" y="7387"/>
                    </a:cubicBezTo>
                    <a:lnTo>
                      <a:pt x="69181" y="71990"/>
                    </a:lnTo>
                    <a:lnTo>
                      <a:pt x="69083" y="72103"/>
                    </a:lnTo>
                    <a:lnTo>
                      <a:pt x="63817" y="78139"/>
                    </a:lnTo>
                    <a:lnTo>
                      <a:pt x="58516" y="84145"/>
                    </a:lnTo>
                    <a:cubicBezTo>
                      <a:pt x="54960" y="88130"/>
                      <a:pt x="51427" y="92131"/>
                      <a:pt x="47851" y="96098"/>
                    </a:cubicBezTo>
                    <a:cubicBezTo>
                      <a:pt x="44275" y="100062"/>
                      <a:pt x="40722" y="104049"/>
                      <a:pt x="37128" y="107998"/>
                    </a:cubicBezTo>
                    <a:cubicBezTo>
                      <a:pt x="33552" y="111962"/>
                      <a:pt x="29956" y="115909"/>
                      <a:pt x="26342" y="119841"/>
                    </a:cubicBezTo>
                    <a:cubicBezTo>
                      <a:pt x="26301" y="119884"/>
                      <a:pt x="26249" y="119919"/>
                      <a:pt x="26191" y="119939"/>
                    </a:cubicBezTo>
                    <a:cubicBezTo>
                      <a:pt x="26183" y="119942"/>
                      <a:pt x="26174" y="119942"/>
                      <a:pt x="26165" y="119945"/>
                    </a:cubicBezTo>
                    <a:cubicBezTo>
                      <a:pt x="26130" y="119958"/>
                      <a:pt x="26095" y="119964"/>
                      <a:pt x="26059" y="119964"/>
                    </a:cubicBezTo>
                    <a:cubicBezTo>
                      <a:pt x="26029" y="119964"/>
                      <a:pt x="26000" y="119960"/>
                      <a:pt x="25972" y="119951"/>
                    </a:cubicBezTo>
                    <a:cubicBezTo>
                      <a:pt x="25954" y="119951"/>
                      <a:pt x="25937" y="119948"/>
                      <a:pt x="25922" y="119942"/>
                    </a:cubicBezTo>
                    <a:cubicBezTo>
                      <a:pt x="25867" y="119925"/>
                      <a:pt x="25818" y="119896"/>
                      <a:pt x="25778" y="119855"/>
                    </a:cubicBezTo>
                    <a:cubicBezTo>
                      <a:pt x="16779" y="110984"/>
                      <a:pt x="10495" y="99353"/>
                      <a:pt x="7975" y="86940"/>
                    </a:cubicBezTo>
                    <a:cubicBezTo>
                      <a:pt x="5423" y="74539"/>
                      <a:pt x="6438" y="61421"/>
                      <a:pt x="10975" y="49601"/>
                    </a:cubicBezTo>
                    <a:cubicBezTo>
                      <a:pt x="15480" y="37770"/>
                      <a:pt x="23454" y="27311"/>
                      <a:pt x="33633" y="19800"/>
                    </a:cubicBezTo>
                    <a:cubicBezTo>
                      <a:pt x="43786" y="12245"/>
                      <a:pt x="56164" y="7778"/>
                      <a:pt x="68767" y="6996"/>
                    </a:cubicBezTo>
                    <a:cubicBezTo>
                      <a:pt x="68773" y="6996"/>
                      <a:pt x="68780" y="6996"/>
                      <a:pt x="68786" y="6996"/>
                    </a:cubicBezTo>
                    <a:close/>
                    <a:moveTo>
                      <a:pt x="78593" y="7002"/>
                    </a:moveTo>
                    <a:cubicBezTo>
                      <a:pt x="78680" y="7002"/>
                      <a:pt x="78761" y="7034"/>
                      <a:pt x="78828" y="7086"/>
                    </a:cubicBezTo>
                    <a:cubicBezTo>
                      <a:pt x="85043" y="7584"/>
                      <a:pt x="91156" y="8958"/>
                      <a:pt x="96986" y="11169"/>
                    </a:cubicBezTo>
                    <a:cubicBezTo>
                      <a:pt x="99923" y="12306"/>
                      <a:pt x="102782" y="13634"/>
                      <a:pt x="105545" y="15141"/>
                    </a:cubicBezTo>
                    <a:cubicBezTo>
                      <a:pt x="108302" y="16669"/>
                      <a:pt x="110935" y="18405"/>
                      <a:pt x="113455" y="20297"/>
                    </a:cubicBezTo>
                    <a:cubicBezTo>
                      <a:pt x="123498" y="27904"/>
                      <a:pt x="131328" y="38407"/>
                      <a:pt x="135694" y="50238"/>
                    </a:cubicBezTo>
                    <a:cubicBezTo>
                      <a:pt x="140095" y="62060"/>
                      <a:pt x="140977" y="75135"/>
                      <a:pt x="138330" y="87464"/>
                    </a:cubicBezTo>
                    <a:lnTo>
                      <a:pt x="137803" y="89770"/>
                    </a:lnTo>
                    <a:cubicBezTo>
                      <a:pt x="137601" y="90531"/>
                      <a:pt x="137378" y="91289"/>
                      <a:pt x="137167" y="92047"/>
                    </a:cubicBezTo>
                    <a:cubicBezTo>
                      <a:pt x="137059" y="92426"/>
                      <a:pt x="136961" y="92808"/>
                      <a:pt x="136840" y="93184"/>
                    </a:cubicBezTo>
                    <a:lnTo>
                      <a:pt x="136463" y="94304"/>
                    </a:lnTo>
                    <a:cubicBezTo>
                      <a:pt x="136203" y="95051"/>
                      <a:pt x="135983" y="95809"/>
                      <a:pt x="135691" y="96541"/>
                    </a:cubicBezTo>
                    <a:cubicBezTo>
                      <a:pt x="134600" y="99501"/>
                      <a:pt x="133261" y="102362"/>
                      <a:pt x="131785" y="105148"/>
                    </a:cubicBezTo>
                    <a:cubicBezTo>
                      <a:pt x="130260" y="107912"/>
                      <a:pt x="128536" y="110556"/>
                      <a:pt x="126655" y="113088"/>
                    </a:cubicBezTo>
                    <a:cubicBezTo>
                      <a:pt x="124734" y="115585"/>
                      <a:pt x="122636" y="117940"/>
                      <a:pt x="120379" y="120139"/>
                    </a:cubicBezTo>
                    <a:cubicBezTo>
                      <a:pt x="120373" y="120148"/>
                      <a:pt x="120365" y="120148"/>
                      <a:pt x="120356" y="120153"/>
                    </a:cubicBezTo>
                    <a:cubicBezTo>
                      <a:pt x="120356" y="120153"/>
                      <a:pt x="120353" y="120156"/>
                      <a:pt x="120353" y="120159"/>
                    </a:cubicBezTo>
                    <a:cubicBezTo>
                      <a:pt x="120345" y="120162"/>
                      <a:pt x="120339" y="120168"/>
                      <a:pt x="120330" y="120171"/>
                    </a:cubicBezTo>
                    <a:cubicBezTo>
                      <a:pt x="120298" y="120194"/>
                      <a:pt x="120266" y="120214"/>
                      <a:pt x="120232" y="120226"/>
                    </a:cubicBezTo>
                    <a:cubicBezTo>
                      <a:pt x="120206" y="120234"/>
                      <a:pt x="120177" y="120240"/>
                      <a:pt x="120148" y="120240"/>
                    </a:cubicBezTo>
                    <a:cubicBezTo>
                      <a:pt x="120130" y="120243"/>
                      <a:pt x="120113" y="120246"/>
                      <a:pt x="120096" y="120246"/>
                    </a:cubicBezTo>
                    <a:cubicBezTo>
                      <a:pt x="119989" y="120246"/>
                      <a:pt x="119884" y="120200"/>
                      <a:pt x="119812" y="120119"/>
                    </a:cubicBezTo>
                    <a:lnTo>
                      <a:pt x="109341" y="108195"/>
                    </a:lnTo>
                    <a:cubicBezTo>
                      <a:pt x="105855" y="104217"/>
                      <a:pt x="102382" y="100227"/>
                      <a:pt x="98922" y="96225"/>
                    </a:cubicBezTo>
                    <a:cubicBezTo>
                      <a:pt x="95453" y="92232"/>
                      <a:pt x="91995" y="88228"/>
                      <a:pt x="88549" y="84218"/>
                    </a:cubicBezTo>
                    <a:cubicBezTo>
                      <a:pt x="85100" y="80205"/>
                      <a:pt x="81686" y="76165"/>
                      <a:pt x="78301" y="72100"/>
                    </a:cubicBezTo>
                    <a:lnTo>
                      <a:pt x="78206" y="71987"/>
                    </a:lnTo>
                    <a:lnTo>
                      <a:pt x="78206" y="7425"/>
                    </a:lnTo>
                    <a:cubicBezTo>
                      <a:pt x="78208" y="7422"/>
                      <a:pt x="78208" y="7419"/>
                      <a:pt x="78206" y="7416"/>
                    </a:cubicBezTo>
                    <a:lnTo>
                      <a:pt x="78206" y="7413"/>
                    </a:lnTo>
                    <a:lnTo>
                      <a:pt x="78206" y="7387"/>
                    </a:lnTo>
                    <a:cubicBezTo>
                      <a:pt x="78206" y="7173"/>
                      <a:pt x="78379" y="7002"/>
                      <a:pt x="78593" y="7002"/>
                    </a:cubicBezTo>
                    <a:close/>
                    <a:moveTo>
                      <a:pt x="78807" y="84582"/>
                    </a:moveTo>
                    <a:lnTo>
                      <a:pt x="79496" y="85424"/>
                    </a:lnTo>
                    <a:lnTo>
                      <a:pt x="112720" y="126256"/>
                    </a:lnTo>
                    <a:cubicBezTo>
                      <a:pt x="112825" y="126383"/>
                      <a:pt x="112836" y="126559"/>
                      <a:pt x="112752" y="126695"/>
                    </a:cubicBezTo>
                    <a:cubicBezTo>
                      <a:pt x="112738" y="126716"/>
                      <a:pt x="112723" y="126736"/>
                      <a:pt x="112706" y="126750"/>
                    </a:cubicBezTo>
                    <a:cubicBezTo>
                      <a:pt x="112694" y="126768"/>
                      <a:pt x="112680" y="126785"/>
                      <a:pt x="112666" y="126800"/>
                    </a:cubicBezTo>
                    <a:lnTo>
                      <a:pt x="112663" y="126802"/>
                    </a:lnTo>
                    <a:cubicBezTo>
                      <a:pt x="112657" y="126805"/>
                      <a:pt x="112657" y="126811"/>
                      <a:pt x="112654" y="126814"/>
                    </a:cubicBezTo>
                    <a:cubicBezTo>
                      <a:pt x="110264" y="128666"/>
                      <a:pt x="107735" y="130332"/>
                      <a:pt x="105094" y="131805"/>
                    </a:cubicBezTo>
                    <a:cubicBezTo>
                      <a:pt x="102455" y="133284"/>
                      <a:pt x="99697" y="134548"/>
                      <a:pt x="96874" y="135639"/>
                    </a:cubicBezTo>
                    <a:cubicBezTo>
                      <a:pt x="94044" y="136709"/>
                      <a:pt x="91139" y="137575"/>
                      <a:pt x="88185" y="138231"/>
                    </a:cubicBezTo>
                    <a:cubicBezTo>
                      <a:pt x="87441" y="138379"/>
                      <a:pt x="86700" y="138538"/>
                      <a:pt x="85960" y="138674"/>
                    </a:cubicBezTo>
                    <a:lnTo>
                      <a:pt x="83723" y="139041"/>
                    </a:lnTo>
                    <a:lnTo>
                      <a:pt x="81472" y="139316"/>
                    </a:lnTo>
                    <a:lnTo>
                      <a:pt x="79502" y="139481"/>
                    </a:lnTo>
                    <a:cubicBezTo>
                      <a:pt x="79429" y="139580"/>
                      <a:pt x="79317" y="139640"/>
                      <a:pt x="79195" y="139643"/>
                    </a:cubicBezTo>
                    <a:cubicBezTo>
                      <a:pt x="78981" y="139643"/>
                      <a:pt x="78807" y="139470"/>
                      <a:pt x="78807" y="139258"/>
                    </a:cubicBezTo>
                    <a:lnTo>
                      <a:pt x="78807" y="139180"/>
                    </a:lnTo>
                    <a:cubicBezTo>
                      <a:pt x="78807" y="139169"/>
                      <a:pt x="78802" y="139160"/>
                      <a:pt x="78799" y="139151"/>
                    </a:cubicBezTo>
                    <a:cubicBezTo>
                      <a:pt x="78799" y="139125"/>
                      <a:pt x="78802" y="139099"/>
                      <a:pt x="78807" y="139073"/>
                    </a:cubicBezTo>
                    <a:lnTo>
                      <a:pt x="78807" y="84582"/>
                    </a:lnTo>
                    <a:close/>
                    <a:moveTo>
                      <a:pt x="69479" y="84605"/>
                    </a:moveTo>
                    <a:lnTo>
                      <a:pt x="69476" y="85667"/>
                    </a:lnTo>
                    <a:lnTo>
                      <a:pt x="69476" y="139256"/>
                    </a:lnTo>
                    <a:cubicBezTo>
                      <a:pt x="69476" y="139420"/>
                      <a:pt x="69372" y="139565"/>
                      <a:pt x="69219" y="139617"/>
                    </a:cubicBezTo>
                    <a:cubicBezTo>
                      <a:pt x="69198" y="139623"/>
                      <a:pt x="69175" y="139629"/>
                      <a:pt x="69155" y="139632"/>
                    </a:cubicBezTo>
                    <a:cubicBezTo>
                      <a:pt x="69135" y="139637"/>
                      <a:pt x="69112" y="139640"/>
                      <a:pt x="69091" y="139643"/>
                    </a:cubicBezTo>
                    <a:lnTo>
                      <a:pt x="69083" y="139643"/>
                    </a:lnTo>
                    <a:cubicBezTo>
                      <a:pt x="69080" y="139643"/>
                      <a:pt x="69071" y="139646"/>
                      <a:pt x="69068" y="139646"/>
                    </a:cubicBezTo>
                    <a:cubicBezTo>
                      <a:pt x="66013" y="139528"/>
                      <a:pt x="62969" y="139177"/>
                      <a:pt x="59969" y="138596"/>
                    </a:cubicBezTo>
                    <a:cubicBezTo>
                      <a:pt x="56962" y="138026"/>
                      <a:pt x="54005" y="137204"/>
                      <a:pt x="51115" y="136206"/>
                    </a:cubicBezTo>
                    <a:cubicBezTo>
                      <a:pt x="48227" y="135190"/>
                      <a:pt x="45418" y="133966"/>
                      <a:pt x="42707" y="132543"/>
                    </a:cubicBezTo>
                    <a:cubicBezTo>
                      <a:pt x="42033" y="132181"/>
                      <a:pt x="41370" y="131802"/>
                      <a:pt x="40702" y="131432"/>
                    </a:cubicBezTo>
                    <a:lnTo>
                      <a:pt x="38734" y="130251"/>
                    </a:lnTo>
                    <a:lnTo>
                      <a:pt x="36819" y="128993"/>
                    </a:lnTo>
                    <a:cubicBezTo>
                      <a:pt x="36194" y="128556"/>
                      <a:pt x="35575" y="128110"/>
                      <a:pt x="34955" y="127662"/>
                    </a:cubicBezTo>
                    <a:cubicBezTo>
                      <a:pt x="34906" y="127624"/>
                      <a:pt x="34869" y="127578"/>
                      <a:pt x="34843" y="127523"/>
                    </a:cubicBezTo>
                    <a:cubicBezTo>
                      <a:pt x="34840" y="127517"/>
                      <a:pt x="34837" y="127508"/>
                      <a:pt x="34834" y="127503"/>
                    </a:cubicBezTo>
                    <a:cubicBezTo>
                      <a:pt x="34805" y="127425"/>
                      <a:pt x="34796" y="127338"/>
                      <a:pt x="34811" y="127254"/>
                    </a:cubicBezTo>
                    <a:cubicBezTo>
                      <a:pt x="34822" y="127199"/>
                      <a:pt x="34846" y="127147"/>
                      <a:pt x="34880" y="127103"/>
                    </a:cubicBezTo>
                    <a:lnTo>
                      <a:pt x="39047" y="121835"/>
                    </a:lnTo>
                    <a:lnTo>
                      <a:pt x="43242" y="116589"/>
                    </a:lnTo>
                    <a:lnTo>
                      <a:pt x="51685" y="106141"/>
                    </a:lnTo>
                    <a:lnTo>
                      <a:pt x="60194" y="95748"/>
                    </a:lnTo>
                    <a:lnTo>
                      <a:pt x="64479" y="90572"/>
                    </a:lnTo>
                    <a:lnTo>
                      <a:pt x="68793" y="85421"/>
                    </a:lnTo>
                    <a:lnTo>
                      <a:pt x="69479" y="84605"/>
                    </a:lnTo>
                    <a:close/>
                    <a:moveTo>
                      <a:pt x="73217" y="0"/>
                    </a:moveTo>
                    <a:cubicBezTo>
                      <a:pt x="63620" y="9"/>
                      <a:pt x="54029" y="1904"/>
                      <a:pt x="45169" y="5593"/>
                    </a:cubicBezTo>
                    <a:cubicBezTo>
                      <a:pt x="36310" y="9271"/>
                      <a:pt x="28191" y="14716"/>
                      <a:pt x="21415" y="21504"/>
                    </a:cubicBezTo>
                    <a:cubicBezTo>
                      <a:pt x="14635" y="28292"/>
                      <a:pt x="9207" y="36416"/>
                      <a:pt x="5547" y="45279"/>
                    </a:cubicBezTo>
                    <a:cubicBezTo>
                      <a:pt x="1876" y="54138"/>
                      <a:pt x="1" y="63724"/>
                      <a:pt x="4" y="73310"/>
                    </a:cubicBezTo>
                    <a:cubicBezTo>
                      <a:pt x="15" y="82895"/>
                      <a:pt x="1907" y="92475"/>
                      <a:pt x="5591" y="101320"/>
                    </a:cubicBezTo>
                    <a:cubicBezTo>
                      <a:pt x="9262" y="110171"/>
                      <a:pt x="14705" y="118276"/>
                      <a:pt x="21481" y="125046"/>
                    </a:cubicBezTo>
                    <a:cubicBezTo>
                      <a:pt x="28260" y="131817"/>
                      <a:pt x="36376" y="137239"/>
                      <a:pt x="45224" y="140893"/>
                    </a:cubicBezTo>
                    <a:cubicBezTo>
                      <a:pt x="54065" y="144556"/>
                      <a:pt x="63628" y="146428"/>
                      <a:pt x="73195" y="146428"/>
                    </a:cubicBezTo>
                    <a:cubicBezTo>
                      <a:pt x="73203" y="146428"/>
                      <a:pt x="73210" y="146428"/>
                      <a:pt x="73217" y="146428"/>
                    </a:cubicBezTo>
                    <a:cubicBezTo>
                      <a:pt x="82794" y="146422"/>
                      <a:pt x="92363" y="144553"/>
                      <a:pt x="101208" y="140882"/>
                    </a:cubicBezTo>
                    <a:cubicBezTo>
                      <a:pt x="110056" y="137224"/>
                      <a:pt x="118166" y="131799"/>
                      <a:pt x="124939" y="125032"/>
                    </a:cubicBezTo>
                    <a:cubicBezTo>
                      <a:pt x="131715" y="118264"/>
                      <a:pt x="137161" y="110166"/>
                      <a:pt x="140835" y="101318"/>
                    </a:cubicBezTo>
                    <a:cubicBezTo>
                      <a:pt x="144521" y="92473"/>
                      <a:pt x="146417" y="82895"/>
                      <a:pt x="146431" y="73310"/>
                    </a:cubicBezTo>
                    <a:cubicBezTo>
                      <a:pt x="146440" y="63727"/>
                      <a:pt x="144568" y="54138"/>
                      <a:pt x="140899" y="45276"/>
                    </a:cubicBezTo>
                    <a:cubicBezTo>
                      <a:pt x="137242" y="36413"/>
                      <a:pt x="131811" y="28286"/>
                      <a:pt x="125035" y="21492"/>
                    </a:cubicBezTo>
                    <a:cubicBezTo>
                      <a:pt x="118256" y="14704"/>
                      <a:pt x="110134" y="9259"/>
                      <a:pt x="101269" y="5584"/>
                    </a:cubicBezTo>
                    <a:cubicBezTo>
                      <a:pt x="92409" y="1898"/>
                      <a:pt x="82818" y="9"/>
                      <a:pt x="73217" y="0"/>
                    </a:cubicBezTo>
                    <a:close/>
                  </a:path>
                </a:pathLst>
              </a:custGeom>
              <a:solidFill>
                <a:srgbClr val="EDD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8"/>
              <p:cNvSpPr/>
              <p:nvPr/>
            </p:nvSpPr>
            <p:spPr>
              <a:xfrm>
                <a:off x="3293374" y="419653"/>
                <a:ext cx="2422850" cy="2422668"/>
              </a:xfrm>
              <a:custGeom>
                <a:avLst/>
                <a:gdLst/>
                <a:ahLst/>
                <a:cxnLst/>
                <a:rect l="l" t="t" r="r" b="b"/>
                <a:pathLst>
                  <a:path w="146440" h="146429" extrusionOk="0">
                    <a:moveTo>
                      <a:pt x="68786" y="6996"/>
                    </a:moveTo>
                    <a:cubicBezTo>
                      <a:pt x="68840" y="6996"/>
                      <a:pt x="68894" y="7008"/>
                      <a:pt x="68941" y="7031"/>
                    </a:cubicBezTo>
                    <a:cubicBezTo>
                      <a:pt x="68947" y="7031"/>
                      <a:pt x="68947" y="7034"/>
                      <a:pt x="68953" y="7037"/>
                    </a:cubicBezTo>
                    <a:cubicBezTo>
                      <a:pt x="68990" y="7054"/>
                      <a:pt x="69028" y="7077"/>
                      <a:pt x="69060" y="7109"/>
                    </a:cubicBezTo>
                    <a:cubicBezTo>
                      <a:pt x="69071" y="7121"/>
                      <a:pt x="69080" y="7132"/>
                      <a:pt x="69089" y="7144"/>
                    </a:cubicBezTo>
                    <a:cubicBezTo>
                      <a:pt x="69132" y="7190"/>
                      <a:pt x="69158" y="7248"/>
                      <a:pt x="69164" y="7309"/>
                    </a:cubicBezTo>
                    <a:cubicBezTo>
                      <a:pt x="69170" y="7326"/>
                      <a:pt x="69172" y="7341"/>
                      <a:pt x="69175" y="7358"/>
                    </a:cubicBezTo>
                    <a:lnTo>
                      <a:pt x="69175" y="7367"/>
                    </a:lnTo>
                    <a:cubicBezTo>
                      <a:pt x="69175" y="7370"/>
                      <a:pt x="69181" y="7378"/>
                      <a:pt x="69181" y="7387"/>
                    </a:cubicBezTo>
                    <a:lnTo>
                      <a:pt x="69181" y="71990"/>
                    </a:lnTo>
                    <a:lnTo>
                      <a:pt x="69083" y="72103"/>
                    </a:lnTo>
                    <a:lnTo>
                      <a:pt x="63817" y="78139"/>
                    </a:lnTo>
                    <a:lnTo>
                      <a:pt x="58516" y="84145"/>
                    </a:lnTo>
                    <a:cubicBezTo>
                      <a:pt x="54960" y="88130"/>
                      <a:pt x="51427" y="92131"/>
                      <a:pt x="47851" y="96098"/>
                    </a:cubicBezTo>
                    <a:cubicBezTo>
                      <a:pt x="44275" y="100062"/>
                      <a:pt x="40722" y="104049"/>
                      <a:pt x="37128" y="107998"/>
                    </a:cubicBezTo>
                    <a:cubicBezTo>
                      <a:pt x="33552" y="111962"/>
                      <a:pt x="29956" y="115909"/>
                      <a:pt x="26342" y="119841"/>
                    </a:cubicBezTo>
                    <a:cubicBezTo>
                      <a:pt x="26301" y="119884"/>
                      <a:pt x="26249" y="119919"/>
                      <a:pt x="26191" y="119939"/>
                    </a:cubicBezTo>
                    <a:cubicBezTo>
                      <a:pt x="26183" y="119942"/>
                      <a:pt x="26174" y="119942"/>
                      <a:pt x="26165" y="119945"/>
                    </a:cubicBezTo>
                    <a:cubicBezTo>
                      <a:pt x="26130" y="119958"/>
                      <a:pt x="26095" y="119964"/>
                      <a:pt x="26059" y="119964"/>
                    </a:cubicBezTo>
                    <a:cubicBezTo>
                      <a:pt x="26029" y="119964"/>
                      <a:pt x="26000" y="119960"/>
                      <a:pt x="25972" y="119951"/>
                    </a:cubicBezTo>
                    <a:cubicBezTo>
                      <a:pt x="25954" y="119951"/>
                      <a:pt x="25937" y="119948"/>
                      <a:pt x="25922" y="119942"/>
                    </a:cubicBezTo>
                    <a:cubicBezTo>
                      <a:pt x="25867" y="119925"/>
                      <a:pt x="25818" y="119896"/>
                      <a:pt x="25778" y="119855"/>
                    </a:cubicBezTo>
                    <a:cubicBezTo>
                      <a:pt x="16779" y="110984"/>
                      <a:pt x="10495" y="99353"/>
                      <a:pt x="7975" y="86940"/>
                    </a:cubicBezTo>
                    <a:cubicBezTo>
                      <a:pt x="5423" y="74539"/>
                      <a:pt x="6438" y="61421"/>
                      <a:pt x="10975" y="49601"/>
                    </a:cubicBezTo>
                    <a:cubicBezTo>
                      <a:pt x="15480" y="37770"/>
                      <a:pt x="23454" y="27311"/>
                      <a:pt x="33633" y="19800"/>
                    </a:cubicBezTo>
                    <a:cubicBezTo>
                      <a:pt x="43786" y="12245"/>
                      <a:pt x="56164" y="7778"/>
                      <a:pt x="68767" y="6996"/>
                    </a:cubicBezTo>
                    <a:cubicBezTo>
                      <a:pt x="68773" y="6996"/>
                      <a:pt x="68780" y="6996"/>
                      <a:pt x="68786" y="6996"/>
                    </a:cubicBezTo>
                    <a:close/>
                    <a:moveTo>
                      <a:pt x="78593" y="7002"/>
                    </a:moveTo>
                    <a:cubicBezTo>
                      <a:pt x="78680" y="7002"/>
                      <a:pt x="78761" y="7034"/>
                      <a:pt x="78828" y="7086"/>
                    </a:cubicBezTo>
                    <a:cubicBezTo>
                      <a:pt x="85043" y="7584"/>
                      <a:pt x="91156" y="8958"/>
                      <a:pt x="96986" y="11169"/>
                    </a:cubicBezTo>
                    <a:cubicBezTo>
                      <a:pt x="99923" y="12306"/>
                      <a:pt x="102782" y="13634"/>
                      <a:pt x="105545" y="15141"/>
                    </a:cubicBezTo>
                    <a:cubicBezTo>
                      <a:pt x="108302" y="16669"/>
                      <a:pt x="110935" y="18405"/>
                      <a:pt x="113455" y="20297"/>
                    </a:cubicBezTo>
                    <a:cubicBezTo>
                      <a:pt x="123498" y="27904"/>
                      <a:pt x="131328" y="38407"/>
                      <a:pt x="135694" y="50238"/>
                    </a:cubicBezTo>
                    <a:cubicBezTo>
                      <a:pt x="140095" y="62060"/>
                      <a:pt x="140977" y="75135"/>
                      <a:pt x="138330" y="87464"/>
                    </a:cubicBezTo>
                    <a:lnTo>
                      <a:pt x="137803" y="89770"/>
                    </a:lnTo>
                    <a:cubicBezTo>
                      <a:pt x="137601" y="90531"/>
                      <a:pt x="137378" y="91289"/>
                      <a:pt x="137167" y="92047"/>
                    </a:cubicBezTo>
                    <a:cubicBezTo>
                      <a:pt x="137059" y="92426"/>
                      <a:pt x="136961" y="92808"/>
                      <a:pt x="136840" y="93184"/>
                    </a:cubicBezTo>
                    <a:lnTo>
                      <a:pt x="136463" y="94304"/>
                    </a:lnTo>
                    <a:cubicBezTo>
                      <a:pt x="136203" y="95051"/>
                      <a:pt x="135983" y="95809"/>
                      <a:pt x="135691" y="96541"/>
                    </a:cubicBezTo>
                    <a:cubicBezTo>
                      <a:pt x="134600" y="99501"/>
                      <a:pt x="133261" y="102362"/>
                      <a:pt x="131785" y="105148"/>
                    </a:cubicBezTo>
                    <a:cubicBezTo>
                      <a:pt x="130260" y="107912"/>
                      <a:pt x="128536" y="110556"/>
                      <a:pt x="126655" y="113088"/>
                    </a:cubicBezTo>
                    <a:cubicBezTo>
                      <a:pt x="124734" y="115585"/>
                      <a:pt x="122636" y="117940"/>
                      <a:pt x="120379" y="120139"/>
                    </a:cubicBezTo>
                    <a:cubicBezTo>
                      <a:pt x="120373" y="120148"/>
                      <a:pt x="120365" y="120148"/>
                      <a:pt x="120356" y="120153"/>
                    </a:cubicBezTo>
                    <a:cubicBezTo>
                      <a:pt x="120356" y="120153"/>
                      <a:pt x="120353" y="120156"/>
                      <a:pt x="120353" y="120159"/>
                    </a:cubicBezTo>
                    <a:cubicBezTo>
                      <a:pt x="120345" y="120162"/>
                      <a:pt x="120339" y="120168"/>
                      <a:pt x="120330" y="120171"/>
                    </a:cubicBezTo>
                    <a:cubicBezTo>
                      <a:pt x="120298" y="120194"/>
                      <a:pt x="120266" y="120214"/>
                      <a:pt x="120232" y="120226"/>
                    </a:cubicBezTo>
                    <a:cubicBezTo>
                      <a:pt x="120206" y="120234"/>
                      <a:pt x="120177" y="120240"/>
                      <a:pt x="120148" y="120240"/>
                    </a:cubicBezTo>
                    <a:cubicBezTo>
                      <a:pt x="120130" y="120243"/>
                      <a:pt x="120113" y="120246"/>
                      <a:pt x="120096" y="120246"/>
                    </a:cubicBezTo>
                    <a:cubicBezTo>
                      <a:pt x="119989" y="120246"/>
                      <a:pt x="119884" y="120200"/>
                      <a:pt x="119812" y="120119"/>
                    </a:cubicBezTo>
                    <a:lnTo>
                      <a:pt x="109341" y="108195"/>
                    </a:lnTo>
                    <a:cubicBezTo>
                      <a:pt x="105855" y="104217"/>
                      <a:pt x="102382" y="100227"/>
                      <a:pt x="98922" y="96225"/>
                    </a:cubicBezTo>
                    <a:cubicBezTo>
                      <a:pt x="95453" y="92232"/>
                      <a:pt x="91995" y="88228"/>
                      <a:pt x="88549" y="84218"/>
                    </a:cubicBezTo>
                    <a:cubicBezTo>
                      <a:pt x="85100" y="80205"/>
                      <a:pt x="81686" y="76165"/>
                      <a:pt x="78301" y="72100"/>
                    </a:cubicBezTo>
                    <a:lnTo>
                      <a:pt x="78206" y="71987"/>
                    </a:lnTo>
                    <a:lnTo>
                      <a:pt x="78206" y="7425"/>
                    </a:lnTo>
                    <a:cubicBezTo>
                      <a:pt x="78208" y="7422"/>
                      <a:pt x="78208" y="7419"/>
                      <a:pt x="78206" y="7416"/>
                    </a:cubicBezTo>
                    <a:lnTo>
                      <a:pt x="78206" y="7413"/>
                    </a:lnTo>
                    <a:lnTo>
                      <a:pt x="78206" y="7387"/>
                    </a:lnTo>
                    <a:cubicBezTo>
                      <a:pt x="78206" y="7173"/>
                      <a:pt x="78379" y="7002"/>
                      <a:pt x="78593" y="7002"/>
                    </a:cubicBezTo>
                    <a:close/>
                    <a:moveTo>
                      <a:pt x="78807" y="84582"/>
                    </a:moveTo>
                    <a:lnTo>
                      <a:pt x="79496" y="85424"/>
                    </a:lnTo>
                    <a:lnTo>
                      <a:pt x="112720" y="126256"/>
                    </a:lnTo>
                    <a:cubicBezTo>
                      <a:pt x="112825" y="126383"/>
                      <a:pt x="112836" y="126559"/>
                      <a:pt x="112752" y="126695"/>
                    </a:cubicBezTo>
                    <a:cubicBezTo>
                      <a:pt x="112738" y="126716"/>
                      <a:pt x="112723" y="126736"/>
                      <a:pt x="112706" y="126750"/>
                    </a:cubicBezTo>
                    <a:cubicBezTo>
                      <a:pt x="112694" y="126768"/>
                      <a:pt x="112680" y="126785"/>
                      <a:pt x="112666" y="126800"/>
                    </a:cubicBezTo>
                    <a:lnTo>
                      <a:pt x="112663" y="126802"/>
                    </a:lnTo>
                    <a:cubicBezTo>
                      <a:pt x="112657" y="126805"/>
                      <a:pt x="112657" y="126811"/>
                      <a:pt x="112654" y="126814"/>
                    </a:cubicBezTo>
                    <a:cubicBezTo>
                      <a:pt x="110264" y="128666"/>
                      <a:pt x="107735" y="130332"/>
                      <a:pt x="105094" y="131805"/>
                    </a:cubicBezTo>
                    <a:cubicBezTo>
                      <a:pt x="102455" y="133284"/>
                      <a:pt x="99697" y="134548"/>
                      <a:pt x="96874" y="135639"/>
                    </a:cubicBezTo>
                    <a:cubicBezTo>
                      <a:pt x="94044" y="136709"/>
                      <a:pt x="91139" y="137575"/>
                      <a:pt x="88185" y="138231"/>
                    </a:cubicBezTo>
                    <a:cubicBezTo>
                      <a:pt x="87441" y="138379"/>
                      <a:pt x="86700" y="138538"/>
                      <a:pt x="85960" y="138674"/>
                    </a:cubicBezTo>
                    <a:lnTo>
                      <a:pt x="83723" y="139041"/>
                    </a:lnTo>
                    <a:lnTo>
                      <a:pt x="81472" y="139316"/>
                    </a:lnTo>
                    <a:lnTo>
                      <a:pt x="79502" y="139481"/>
                    </a:lnTo>
                    <a:cubicBezTo>
                      <a:pt x="79429" y="139580"/>
                      <a:pt x="79317" y="139640"/>
                      <a:pt x="79195" y="139643"/>
                    </a:cubicBezTo>
                    <a:cubicBezTo>
                      <a:pt x="78981" y="139643"/>
                      <a:pt x="78807" y="139470"/>
                      <a:pt x="78807" y="139258"/>
                    </a:cubicBezTo>
                    <a:lnTo>
                      <a:pt x="78807" y="139180"/>
                    </a:lnTo>
                    <a:cubicBezTo>
                      <a:pt x="78807" y="139169"/>
                      <a:pt x="78802" y="139160"/>
                      <a:pt x="78799" y="139151"/>
                    </a:cubicBezTo>
                    <a:cubicBezTo>
                      <a:pt x="78799" y="139125"/>
                      <a:pt x="78802" y="139099"/>
                      <a:pt x="78807" y="139073"/>
                    </a:cubicBezTo>
                    <a:lnTo>
                      <a:pt x="78807" y="84582"/>
                    </a:lnTo>
                    <a:close/>
                    <a:moveTo>
                      <a:pt x="69479" y="84605"/>
                    </a:moveTo>
                    <a:lnTo>
                      <a:pt x="69476" y="85667"/>
                    </a:lnTo>
                    <a:lnTo>
                      <a:pt x="69476" y="139256"/>
                    </a:lnTo>
                    <a:cubicBezTo>
                      <a:pt x="69476" y="139420"/>
                      <a:pt x="69372" y="139565"/>
                      <a:pt x="69219" y="139617"/>
                    </a:cubicBezTo>
                    <a:cubicBezTo>
                      <a:pt x="69198" y="139623"/>
                      <a:pt x="69175" y="139629"/>
                      <a:pt x="69155" y="139632"/>
                    </a:cubicBezTo>
                    <a:cubicBezTo>
                      <a:pt x="69135" y="139637"/>
                      <a:pt x="69112" y="139640"/>
                      <a:pt x="69091" y="139643"/>
                    </a:cubicBezTo>
                    <a:lnTo>
                      <a:pt x="69083" y="139643"/>
                    </a:lnTo>
                    <a:cubicBezTo>
                      <a:pt x="69080" y="139643"/>
                      <a:pt x="69071" y="139646"/>
                      <a:pt x="69068" y="139646"/>
                    </a:cubicBezTo>
                    <a:cubicBezTo>
                      <a:pt x="66013" y="139528"/>
                      <a:pt x="62969" y="139177"/>
                      <a:pt x="59969" y="138596"/>
                    </a:cubicBezTo>
                    <a:cubicBezTo>
                      <a:pt x="56962" y="138026"/>
                      <a:pt x="54005" y="137204"/>
                      <a:pt x="51115" y="136206"/>
                    </a:cubicBezTo>
                    <a:cubicBezTo>
                      <a:pt x="48227" y="135190"/>
                      <a:pt x="45418" y="133966"/>
                      <a:pt x="42707" y="132543"/>
                    </a:cubicBezTo>
                    <a:cubicBezTo>
                      <a:pt x="42033" y="132181"/>
                      <a:pt x="41370" y="131802"/>
                      <a:pt x="40702" y="131432"/>
                    </a:cubicBezTo>
                    <a:lnTo>
                      <a:pt x="38734" y="130251"/>
                    </a:lnTo>
                    <a:lnTo>
                      <a:pt x="36819" y="128993"/>
                    </a:lnTo>
                    <a:cubicBezTo>
                      <a:pt x="36194" y="128556"/>
                      <a:pt x="35575" y="128110"/>
                      <a:pt x="34955" y="127662"/>
                    </a:cubicBezTo>
                    <a:cubicBezTo>
                      <a:pt x="34906" y="127624"/>
                      <a:pt x="34869" y="127578"/>
                      <a:pt x="34843" y="127523"/>
                    </a:cubicBezTo>
                    <a:cubicBezTo>
                      <a:pt x="34840" y="127517"/>
                      <a:pt x="34837" y="127508"/>
                      <a:pt x="34834" y="127503"/>
                    </a:cubicBezTo>
                    <a:cubicBezTo>
                      <a:pt x="34805" y="127425"/>
                      <a:pt x="34796" y="127338"/>
                      <a:pt x="34811" y="127254"/>
                    </a:cubicBezTo>
                    <a:cubicBezTo>
                      <a:pt x="34822" y="127199"/>
                      <a:pt x="34846" y="127147"/>
                      <a:pt x="34880" y="127103"/>
                    </a:cubicBezTo>
                    <a:lnTo>
                      <a:pt x="39047" y="121835"/>
                    </a:lnTo>
                    <a:lnTo>
                      <a:pt x="43242" y="116589"/>
                    </a:lnTo>
                    <a:lnTo>
                      <a:pt x="51685" y="106141"/>
                    </a:lnTo>
                    <a:lnTo>
                      <a:pt x="60194" y="95748"/>
                    </a:lnTo>
                    <a:lnTo>
                      <a:pt x="64479" y="90572"/>
                    </a:lnTo>
                    <a:lnTo>
                      <a:pt x="68793" y="85421"/>
                    </a:lnTo>
                    <a:lnTo>
                      <a:pt x="69479" y="84605"/>
                    </a:lnTo>
                    <a:close/>
                    <a:moveTo>
                      <a:pt x="73217" y="0"/>
                    </a:moveTo>
                    <a:cubicBezTo>
                      <a:pt x="63620" y="9"/>
                      <a:pt x="54029" y="1904"/>
                      <a:pt x="45169" y="5593"/>
                    </a:cubicBezTo>
                    <a:cubicBezTo>
                      <a:pt x="36310" y="9271"/>
                      <a:pt x="28191" y="14716"/>
                      <a:pt x="21415" y="21504"/>
                    </a:cubicBezTo>
                    <a:cubicBezTo>
                      <a:pt x="14635" y="28292"/>
                      <a:pt x="9207" y="36416"/>
                      <a:pt x="5547" y="45279"/>
                    </a:cubicBezTo>
                    <a:cubicBezTo>
                      <a:pt x="1876" y="54138"/>
                      <a:pt x="1" y="63724"/>
                      <a:pt x="4" y="73310"/>
                    </a:cubicBezTo>
                    <a:cubicBezTo>
                      <a:pt x="15" y="82895"/>
                      <a:pt x="1907" y="92475"/>
                      <a:pt x="5591" y="101320"/>
                    </a:cubicBezTo>
                    <a:cubicBezTo>
                      <a:pt x="9262" y="110171"/>
                      <a:pt x="14705" y="118276"/>
                      <a:pt x="21481" y="125046"/>
                    </a:cubicBezTo>
                    <a:cubicBezTo>
                      <a:pt x="28260" y="131817"/>
                      <a:pt x="36376" y="137239"/>
                      <a:pt x="45224" y="140893"/>
                    </a:cubicBezTo>
                    <a:cubicBezTo>
                      <a:pt x="54065" y="144556"/>
                      <a:pt x="63628" y="146428"/>
                      <a:pt x="73195" y="146428"/>
                    </a:cubicBezTo>
                    <a:cubicBezTo>
                      <a:pt x="73203" y="146428"/>
                      <a:pt x="73210" y="146428"/>
                      <a:pt x="73217" y="146428"/>
                    </a:cubicBezTo>
                    <a:cubicBezTo>
                      <a:pt x="82794" y="146422"/>
                      <a:pt x="92363" y="144553"/>
                      <a:pt x="101208" y="140882"/>
                    </a:cubicBezTo>
                    <a:cubicBezTo>
                      <a:pt x="110056" y="137224"/>
                      <a:pt x="118166" y="131799"/>
                      <a:pt x="124939" y="125032"/>
                    </a:cubicBezTo>
                    <a:cubicBezTo>
                      <a:pt x="131715" y="118264"/>
                      <a:pt x="137161" y="110166"/>
                      <a:pt x="140835" y="101318"/>
                    </a:cubicBezTo>
                    <a:cubicBezTo>
                      <a:pt x="144521" y="92473"/>
                      <a:pt x="146417" y="82895"/>
                      <a:pt x="146431" y="73310"/>
                    </a:cubicBezTo>
                    <a:cubicBezTo>
                      <a:pt x="146440" y="63727"/>
                      <a:pt x="144568" y="54138"/>
                      <a:pt x="140899" y="45276"/>
                    </a:cubicBezTo>
                    <a:cubicBezTo>
                      <a:pt x="137242" y="36413"/>
                      <a:pt x="131811" y="28286"/>
                      <a:pt x="125035" y="21492"/>
                    </a:cubicBezTo>
                    <a:cubicBezTo>
                      <a:pt x="118256" y="14704"/>
                      <a:pt x="110134" y="9259"/>
                      <a:pt x="101269" y="5584"/>
                    </a:cubicBezTo>
                    <a:cubicBezTo>
                      <a:pt x="92409" y="1898"/>
                      <a:pt x="82818" y="9"/>
                      <a:pt x="732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8"/>
              <p:cNvSpPr/>
              <p:nvPr/>
            </p:nvSpPr>
            <p:spPr>
              <a:xfrm>
                <a:off x="3293374" y="325295"/>
                <a:ext cx="2422850" cy="2422618"/>
              </a:xfrm>
              <a:custGeom>
                <a:avLst/>
                <a:gdLst/>
                <a:ahLst/>
                <a:cxnLst/>
                <a:rect l="l" t="t" r="r" b="b"/>
                <a:pathLst>
                  <a:path w="146440" h="146426" extrusionOk="0">
                    <a:moveTo>
                      <a:pt x="68788" y="6996"/>
                    </a:moveTo>
                    <a:cubicBezTo>
                      <a:pt x="68840" y="6996"/>
                      <a:pt x="68894" y="7008"/>
                      <a:pt x="68944" y="7031"/>
                    </a:cubicBezTo>
                    <a:cubicBezTo>
                      <a:pt x="68947" y="7031"/>
                      <a:pt x="68950" y="7034"/>
                      <a:pt x="68953" y="7037"/>
                    </a:cubicBezTo>
                    <a:cubicBezTo>
                      <a:pt x="68993" y="7054"/>
                      <a:pt x="69031" y="7078"/>
                      <a:pt x="69062" y="7109"/>
                    </a:cubicBezTo>
                    <a:cubicBezTo>
                      <a:pt x="69071" y="7118"/>
                      <a:pt x="69080" y="7133"/>
                      <a:pt x="69089" y="7144"/>
                    </a:cubicBezTo>
                    <a:cubicBezTo>
                      <a:pt x="69109" y="7167"/>
                      <a:pt x="69129" y="7196"/>
                      <a:pt x="69143" y="7225"/>
                    </a:cubicBezTo>
                    <a:cubicBezTo>
                      <a:pt x="69152" y="7251"/>
                      <a:pt x="69161" y="7280"/>
                      <a:pt x="69167" y="7309"/>
                    </a:cubicBezTo>
                    <a:cubicBezTo>
                      <a:pt x="69170" y="7323"/>
                      <a:pt x="69175" y="7341"/>
                      <a:pt x="69178" y="7358"/>
                    </a:cubicBezTo>
                    <a:lnTo>
                      <a:pt x="69178" y="7367"/>
                    </a:lnTo>
                    <a:cubicBezTo>
                      <a:pt x="69178" y="7370"/>
                      <a:pt x="69181" y="7378"/>
                      <a:pt x="69181" y="7387"/>
                    </a:cubicBezTo>
                    <a:lnTo>
                      <a:pt x="69181" y="71990"/>
                    </a:lnTo>
                    <a:lnTo>
                      <a:pt x="69083" y="72103"/>
                    </a:lnTo>
                    <a:lnTo>
                      <a:pt x="63817" y="78139"/>
                    </a:lnTo>
                    <a:lnTo>
                      <a:pt x="58519" y="84146"/>
                    </a:lnTo>
                    <a:cubicBezTo>
                      <a:pt x="54963" y="88130"/>
                      <a:pt x="51427" y="92131"/>
                      <a:pt x="47851" y="96095"/>
                    </a:cubicBezTo>
                    <a:cubicBezTo>
                      <a:pt x="44275" y="100062"/>
                      <a:pt x="40725" y="104049"/>
                      <a:pt x="37131" y="107999"/>
                    </a:cubicBezTo>
                    <a:cubicBezTo>
                      <a:pt x="33552" y="111962"/>
                      <a:pt x="29956" y="115909"/>
                      <a:pt x="26342" y="119841"/>
                    </a:cubicBezTo>
                    <a:cubicBezTo>
                      <a:pt x="26301" y="119885"/>
                      <a:pt x="26249" y="119919"/>
                      <a:pt x="26191" y="119937"/>
                    </a:cubicBezTo>
                    <a:lnTo>
                      <a:pt x="26191" y="119940"/>
                    </a:lnTo>
                    <a:cubicBezTo>
                      <a:pt x="26183" y="119942"/>
                      <a:pt x="26174" y="119942"/>
                      <a:pt x="26165" y="119945"/>
                    </a:cubicBezTo>
                    <a:cubicBezTo>
                      <a:pt x="26131" y="119957"/>
                      <a:pt x="26093" y="119963"/>
                      <a:pt x="26058" y="119966"/>
                    </a:cubicBezTo>
                    <a:cubicBezTo>
                      <a:pt x="26029" y="119963"/>
                      <a:pt x="26000" y="119960"/>
                      <a:pt x="25972" y="119951"/>
                    </a:cubicBezTo>
                    <a:cubicBezTo>
                      <a:pt x="25957" y="119951"/>
                      <a:pt x="25940" y="119945"/>
                      <a:pt x="25922" y="119942"/>
                    </a:cubicBezTo>
                    <a:cubicBezTo>
                      <a:pt x="25867" y="119925"/>
                      <a:pt x="25818" y="119896"/>
                      <a:pt x="25778" y="119856"/>
                    </a:cubicBezTo>
                    <a:cubicBezTo>
                      <a:pt x="16779" y="110985"/>
                      <a:pt x="10495" y="99353"/>
                      <a:pt x="7978" y="86941"/>
                    </a:cubicBezTo>
                    <a:cubicBezTo>
                      <a:pt x="5423" y="74540"/>
                      <a:pt x="6438" y="61421"/>
                      <a:pt x="10978" y="49602"/>
                    </a:cubicBezTo>
                    <a:cubicBezTo>
                      <a:pt x="15480" y="37770"/>
                      <a:pt x="23457" y="27311"/>
                      <a:pt x="33633" y="19800"/>
                    </a:cubicBezTo>
                    <a:cubicBezTo>
                      <a:pt x="43786" y="12242"/>
                      <a:pt x="56167" y="7778"/>
                      <a:pt x="68770" y="6997"/>
                    </a:cubicBezTo>
                    <a:cubicBezTo>
                      <a:pt x="68776" y="6996"/>
                      <a:pt x="68782" y="6996"/>
                      <a:pt x="68788" y="6996"/>
                    </a:cubicBezTo>
                    <a:close/>
                    <a:moveTo>
                      <a:pt x="78593" y="6999"/>
                    </a:moveTo>
                    <a:cubicBezTo>
                      <a:pt x="78680" y="6999"/>
                      <a:pt x="78761" y="7031"/>
                      <a:pt x="78828" y="7086"/>
                    </a:cubicBezTo>
                    <a:cubicBezTo>
                      <a:pt x="85043" y="7581"/>
                      <a:pt x="91156" y="8955"/>
                      <a:pt x="96986" y="11169"/>
                    </a:cubicBezTo>
                    <a:cubicBezTo>
                      <a:pt x="99923" y="12306"/>
                      <a:pt x="102782" y="13631"/>
                      <a:pt x="105548" y="15141"/>
                    </a:cubicBezTo>
                    <a:cubicBezTo>
                      <a:pt x="108302" y="16666"/>
                      <a:pt x="110935" y="18402"/>
                      <a:pt x="113455" y="20294"/>
                    </a:cubicBezTo>
                    <a:cubicBezTo>
                      <a:pt x="123498" y="27901"/>
                      <a:pt x="131328" y="38407"/>
                      <a:pt x="135694" y="50238"/>
                    </a:cubicBezTo>
                    <a:cubicBezTo>
                      <a:pt x="140095" y="62060"/>
                      <a:pt x="140977" y="75133"/>
                      <a:pt x="138330" y="87464"/>
                    </a:cubicBezTo>
                    <a:lnTo>
                      <a:pt x="137803" y="89767"/>
                    </a:lnTo>
                    <a:cubicBezTo>
                      <a:pt x="137601" y="90531"/>
                      <a:pt x="137378" y="91286"/>
                      <a:pt x="137167" y="92047"/>
                    </a:cubicBezTo>
                    <a:cubicBezTo>
                      <a:pt x="137059" y="92426"/>
                      <a:pt x="136961" y="92808"/>
                      <a:pt x="136840" y="93184"/>
                    </a:cubicBezTo>
                    <a:lnTo>
                      <a:pt x="136463" y="94304"/>
                    </a:lnTo>
                    <a:cubicBezTo>
                      <a:pt x="136203" y="95048"/>
                      <a:pt x="135983" y="95806"/>
                      <a:pt x="135691" y="96541"/>
                    </a:cubicBezTo>
                    <a:cubicBezTo>
                      <a:pt x="134600" y="99501"/>
                      <a:pt x="133261" y="102362"/>
                      <a:pt x="131785" y="105149"/>
                    </a:cubicBezTo>
                    <a:cubicBezTo>
                      <a:pt x="130260" y="107912"/>
                      <a:pt x="128536" y="110556"/>
                      <a:pt x="126655" y="113085"/>
                    </a:cubicBezTo>
                    <a:cubicBezTo>
                      <a:pt x="124734" y="115582"/>
                      <a:pt x="122636" y="117940"/>
                      <a:pt x="120379" y="120136"/>
                    </a:cubicBezTo>
                    <a:cubicBezTo>
                      <a:pt x="120373" y="120145"/>
                      <a:pt x="120365" y="120145"/>
                      <a:pt x="120356" y="120154"/>
                    </a:cubicBezTo>
                    <a:cubicBezTo>
                      <a:pt x="120356" y="120154"/>
                      <a:pt x="120353" y="120157"/>
                      <a:pt x="120353" y="120157"/>
                    </a:cubicBezTo>
                    <a:cubicBezTo>
                      <a:pt x="120345" y="120162"/>
                      <a:pt x="120336" y="120165"/>
                      <a:pt x="120330" y="120171"/>
                    </a:cubicBezTo>
                    <a:cubicBezTo>
                      <a:pt x="120278" y="120212"/>
                      <a:pt x="120214" y="120238"/>
                      <a:pt x="120148" y="120238"/>
                    </a:cubicBezTo>
                    <a:cubicBezTo>
                      <a:pt x="120130" y="120243"/>
                      <a:pt x="120113" y="120243"/>
                      <a:pt x="120096" y="120243"/>
                    </a:cubicBezTo>
                    <a:cubicBezTo>
                      <a:pt x="119989" y="120243"/>
                      <a:pt x="119884" y="120197"/>
                      <a:pt x="119812" y="120116"/>
                    </a:cubicBezTo>
                    <a:lnTo>
                      <a:pt x="109341" y="108192"/>
                    </a:lnTo>
                    <a:cubicBezTo>
                      <a:pt x="105855" y="104214"/>
                      <a:pt x="102382" y="100224"/>
                      <a:pt x="98922" y="96223"/>
                    </a:cubicBezTo>
                    <a:cubicBezTo>
                      <a:pt x="95456" y="92230"/>
                      <a:pt x="91995" y="88225"/>
                      <a:pt x="88549" y="84215"/>
                    </a:cubicBezTo>
                    <a:cubicBezTo>
                      <a:pt x="85103" y="80205"/>
                      <a:pt x="81686" y="76166"/>
                      <a:pt x="78301" y="72098"/>
                    </a:cubicBezTo>
                    <a:lnTo>
                      <a:pt x="78208" y="71985"/>
                    </a:lnTo>
                    <a:lnTo>
                      <a:pt x="78208" y="7422"/>
                    </a:lnTo>
                    <a:cubicBezTo>
                      <a:pt x="78208" y="7419"/>
                      <a:pt x="78208" y="7416"/>
                      <a:pt x="78208" y="7413"/>
                    </a:cubicBezTo>
                    <a:lnTo>
                      <a:pt x="78208" y="7410"/>
                    </a:lnTo>
                    <a:lnTo>
                      <a:pt x="78208" y="7384"/>
                    </a:lnTo>
                    <a:cubicBezTo>
                      <a:pt x="78208" y="7173"/>
                      <a:pt x="78379" y="6999"/>
                      <a:pt x="78593" y="6999"/>
                    </a:cubicBezTo>
                    <a:close/>
                    <a:moveTo>
                      <a:pt x="78810" y="84580"/>
                    </a:moveTo>
                    <a:lnTo>
                      <a:pt x="79496" y="85422"/>
                    </a:lnTo>
                    <a:lnTo>
                      <a:pt x="112723" y="126259"/>
                    </a:lnTo>
                    <a:cubicBezTo>
                      <a:pt x="112825" y="126383"/>
                      <a:pt x="112833" y="126557"/>
                      <a:pt x="112752" y="126696"/>
                    </a:cubicBezTo>
                    <a:cubicBezTo>
                      <a:pt x="112738" y="126716"/>
                      <a:pt x="112723" y="126733"/>
                      <a:pt x="112706" y="126751"/>
                    </a:cubicBezTo>
                    <a:cubicBezTo>
                      <a:pt x="112694" y="126768"/>
                      <a:pt x="112680" y="126785"/>
                      <a:pt x="112666" y="126800"/>
                    </a:cubicBezTo>
                    <a:cubicBezTo>
                      <a:pt x="112666" y="126800"/>
                      <a:pt x="112663" y="126800"/>
                      <a:pt x="112663" y="126803"/>
                    </a:cubicBezTo>
                    <a:cubicBezTo>
                      <a:pt x="112660" y="126803"/>
                      <a:pt x="112657" y="126808"/>
                      <a:pt x="112654" y="126811"/>
                    </a:cubicBezTo>
                    <a:cubicBezTo>
                      <a:pt x="110261" y="128663"/>
                      <a:pt x="107735" y="130333"/>
                      <a:pt x="105094" y="131802"/>
                    </a:cubicBezTo>
                    <a:cubicBezTo>
                      <a:pt x="102455" y="133284"/>
                      <a:pt x="99697" y="134548"/>
                      <a:pt x="96874" y="135636"/>
                    </a:cubicBezTo>
                    <a:cubicBezTo>
                      <a:pt x="94044" y="136707"/>
                      <a:pt x="91139" y="137575"/>
                      <a:pt x="88185" y="138229"/>
                    </a:cubicBezTo>
                    <a:cubicBezTo>
                      <a:pt x="87444" y="138376"/>
                      <a:pt x="86703" y="138535"/>
                      <a:pt x="85963" y="138671"/>
                    </a:cubicBezTo>
                    <a:lnTo>
                      <a:pt x="83723" y="139039"/>
                    </a:lnTo>
                    <a:lnTo>
                      <a:pt x="81475" y="139314"/>
                    </a:lnTo>
                    <a:lnTo>
                      <a:pt x="79502" y="139479"/>
                    </a:lnTo>
                    <a:cubicBezTo>
                      <a:pt x="79432" y="139580"/>
                      <a:pt x="79319" y="139641"/>
                      <a:pt x="79195" y="139641"/>
                    </a:cubicBezTo>
                    <a:cubicBezTo>
                      <a:pt x="78984" y="139641"/>
                      <a:pt x="78810" y="139467"/>
                      <a:pt x="78810" y="139256"/>
                    </a:cubicBezTo>
                    <a:lnTo>
                      <a:pt x="78810" y="139180"/>
                    </a:lnTo>
                    <a:cubicBezTo>
                      <a:pt x="78810" y="139169"/>
                      <a:pt x="78802" y="139160"/>
                      <a:pt x="78802" y="139149"/>
                    </a:cubicBezTo>
                    <a:cubicBezTo>
                      <a:pt x="78802" y="139123"/>
                      <a:pt x="78804" y="139097"/>
                      <a:pt x="78810" y="139073"/>
                    </a:cubicBezTo>
                    <a:lnTo>
                      <a:pt x="78810" y="84580"/>
                    </a:lnTo>
                    <a:close/>
                    <a:moveTo>
                      <a:pt x="69479" y="84606"/>
                    </a:moveTo>
                    <a:lnTo>
                      <a:pt x="69476" y="85667"/>
                    </a:lnTo>
                    <a:lnTo>
                      <a:pt x="69476" y="139256"/>
                    </a:lnTo>
                    <a:cubicBezTo>
                      <a:pt x="69476" y="139421"/>
                      <a:pt x="69372" y="139565"/>
                      <a:pt x="69219" y="139617"/>
                    </a:cubicBezTo>
                    <a:cubicBezTo>
                      <a:pt x="69175" y="139626"/>
                      <a:pt x="69135" y="139635"/>
                      <a:pt x="69091" y="139646"/>
                    </a:cubicBezTo>
                    <a:lnTo>
                      <a:pt x="69068" y="139646"/>
                    </a:lnTo>
                    <a:cubicBezTo>
                      <a:pt x="66013" y="139528"/>
                      <a:pt x="62972" y="139172"/>
                      <a:pt x="59969" y="138590"/>
                    </a:cubicBezTo>
                    <a:cubicBezTo>
                      <a:pt x="56965" y="138020"/>
                      <a:pt x="54008" y="137201"/>
                      <a:pt x="51115" y="136203"/>
                    </a:cubicBezTo>
                    <a:cubicBezTo>
                      <a:pt x="48227" y="135188"/>
                      <a:pt x="45418" y="133961"/>
                      <a:pt x="42707" y="132537"/>
                    </a:cubicBezTo>
                    <a:cubicBezTo>
                      <a:pt x="42036" y="132176"/>
                      <a:pt x="41370" y="131797"/>
                      <a:pt x="40702" y="131429"/>
                    </a:cubicBezTo>
                    <a:lnTo>
                      <a:pt x="38734" y="130249"/>
                    </a:lnTo>
                    <a:lnTo>
                      <a:pt x="36822" y="128990"/>
                    </a:lnTo>
                    <a:cubicBezTo>
                      <a:pt x="36194" y="128550"/>
                      <a:pt x="35575" y="128105"/>
                      <a:pt x="34958" y="127659"/>
                    </a:cubicBezTo>
                    <a:cubicBezTo>
                      <a:pt x="34909" y="127621"/>
                      <a:pt x="34869" y="127575"/>
                      <a:pt x="34843" y="127520"/>
                    </a:cubicBezTo>
                    <a:cubicBezTo>
                      <a:pt x="34840" y="127511"/>
                      <a:pt x="34840" y="127506"/>
                      <a:pt x="34837" y="127500"/>
                    </a:cubicBezTo>
                    <a:cubicBezTo>
                      <a:pt x="34805" y="127442"/>
                      <a:pt x="34793" y="127378"/>
                      <a:pt x="34805" y="127315"/>
                    </a:cubicBezTo>
                    <a:cubicBezTo>
                      <a:pt x="34805" y="127292"/>
                      <a:pt x="34808" y="127271"/>
                      <a:pt x="34811" y="127251"/>
                    </a:cubicBezTo>
                    <a:cubicBezTo>
                      <a:pt x="34822" y="127196"/>
                      <a:pt x="34846" y="127144"/>
                      <a:pt x="34880" y="127098"/>
                    </a:cubicBezTo>
                    <a:lnTo>
                      <a:pt x="39047" y="121832"/>
                    </a:lnTo>
                    <a:lnTo>
                      <a:pt x="43242" y="116586"/>
                    </a:lnTo>
                    <a:lnTo>
                      <a:pt x="51685" y="106138"/>
                    </a:lnTo>
                    <a:lnTo>
                      <a:pt x="60194" y="95745"/>
                    </a:lnTo>
                    <a:lnTo>
                      <a:pt x="64476" y="90572"/>
                    </a:lnTo>
                    <a:lnTo>
                      <a:pt x="68793" y="85424"/>
                    </a:lnTo>
                    <a:lnTo>
                      <a:pt x="69479" y="84606"/>
                    </a:lnTo>
                    <a:close/>
                    <a:moveTo>
                      <a:pt x="73217" y="0"/>
                    </a:moveTo>
                    <a:cubicBezTo>
                      <a:pt x="63620" y="9"/>
                      <a:pt x="54029" y="1904"/>
                      <a:pt x="45169" y="5593"/>
                    </a:cubicBezTo>
                    <a:cubicBezTo>
                      <a:pt x="36310" y="9268"/>
                      <a:pt x="28191" y="14716"/>
                      <a:pt x="21415" y="21507"/>
                    </a:cubicBezTo>
                    <a:cubicBezTo>
                      <a:pt x="14635" y="28298"/>
                      <a:pt x="9207" y="36419"/>
                      <a:pt x="5547" y="45279"/>
                    </a:cubicBezTo>
                    <a:cubicBezTo>
                      <a:pt x="1876" y="54138"/>
                      <a:pt x="1" y="63724"/>
                      <a:pt x="4" y="73310"/>
                    </a:cubicBezTo>
                    <a:cubicBezTo>
                      <a:pt x="15" y="82896"/>
                      <a:pt x="1907" y="92473"/>
                      <a:pt x="5591" y="101321"/>
                    </a:cubicBezTo>
                    <a:cubicBezTo>
                      <a:pt x="9262" y="110169"/>
                      <a:pt x="14705" y="118276"/>
                      <a:pt x="21481" y="125046"/>
                    </a:cubicBezTo>
                    <a:cubicBezTo>
                      <a:pt x="28260" y="131814"/>
                      <a:pt x="36376" y="137236"/>
                      <a:pt x="45227" y="140890"/>
                    </a:cubicBezTo>
                    <a:cubicBezTo>
                      <a:pt x="54058" y="144554"/>
                      <a:pt x="63614" y="146426"/>
                      <a:pt x="73176" y="146426"/>
                    </a:cubicBezTo>
                    <a:cubicBezTo>
                      <a:pt x="73191" y="146426"/>
                      <a:pt x="73205" y="146426"/>
                      <a:pt x="73220" y="146426"/>
                    </a:cubicBezTo>
                    <a:cubicBezTo>
                      <a:pt x="82794" y="146420"/>
                      <a:pt x="92363" y="144551"/>
                      <a:pt x="101208" y="140879"/>
                    </a:cubicBezTo>
                    <a:cubicBezTo>
                      <a:pt x="110056" y="137225"/>
                      <a:pt x="118166" y="131797"/>
                      <a:pt x="124939" y="125029"/>
                    </a:cubicBezTo>
                    <a:cubicBezTo>
                      <a:pt x="131715" y="118261"/>
                      <a:pt x="137161" y="110163"/>
                      <a:pt x="140835" y="101315"/>
                    </a:cubicBezTo>
                    <a:cubicBezTo>
                      <a:pt x="144521" y="92473"/>
                      <a:pt x="146417" y="82896"/>
                      <a:pt x="146431" y="73310"/>
                    </a:cubicBezTo>
                    <a:cubicBezTo>
                      <a:pt x="146440" y="63721"/>
                      <a:pt x="144568" y="54135"/>
                      <a:pt x="140896" y="45276"/>
                    </a:cubicBezTo>
                    <a:cubicBezTo>
                      <a:pt x="137242" y="36413"/>
                      <a:pt x="131811" y="28286"/>
                      <a:pt x="125035" y="21492"/>
                    </a:cubicBezTo>
                    <a:cubicBezTo>
                      <a:pt x="118256" y="14704"/>
                      <a:pt x="110134" y="9259"/>
                      <a:pt x="101269" y="5585"/>
                    </a:cubicBezTo>
                    <a:cubicBezTo>
                      <a:pt x="92409" y="1898"/>
                      <a:pt x="82818" y="9"/>
                      <a:pt x="732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8"/>
              <p:cNvSpPr/>
              <p:nvPr/>
            </p:nvSpPr>
            <p:spPr>
              <a:xfrm>
                <a:off x="3879753" y="2341181"/>
                <a:ext cx="77943" cy="118925"/>
              </a:xfrm>
              <a:custGeom>
                <a:avLst/>
                <a:gdLst/>
                <a:ahLst/>
                <a:cxnLst/>
                <a:rect l="l" t="t" r="r" b="b"/>
                <a:pathLst>
                  <a:path w="4711" h="7188" extrusionOk="0">
                    <a:moveTo>
                      <a:pt x="3812" y="0"/>
                    </a:moveTo>
                    <a:cubicBezTo>
                      <a:pt x="3752" y="0"/>
                      <a:pt x="3693" y="26"/>
                      <a:pt x="3643" y="89"/>
                    </a:cubicBezTo>
                    <a:cubicBezTo>
                      <a:pt x="3232" y="619"/>
                      <a:pt x="3143" y="1310"/>
                      <a:pt x="3169" y="1976"/>
                    </a:cubicBezTo>
                    <a:cubicBezTo>
                      <a:pt x="3117" y="1958"/>
                      <a:pt x="3062" y="1948"/>
                      <a:pt x="3007" y="1948"/>
                    </a:cubicBezTo>
                    <a:cubicBezTo>
                      <a:pt x="2855" y="1948"/>
                      <a:pt x="2700" y="2021"/>
                      <a:pt x="2587" y="2196"/>
                    </a:cubicBezTo>
                    <a:cubicBezTo>
                      <a:pt x="1849" y="3338"/>
                      <a:pt x="976" y="4397"/>
                      <a:pt x="168" y="5491"/>
                    </a:cubicBezTo>
                    <a:cubicBezTo>
                      <a:pt x="1" y="5720"/>
                      <a:pt x="171" y="6105"/>
                      <a:pt x="440" y="6159"/>
                    </a:cubicBezTo>
                    <a:cubicBezTo>
                      <a:pt x="1187" y="6310"/>
                      <a:pt x="1682" y="6999"/>
                      <a:pt x="2431" y="7155"/>
                    </a:cubicBezTo>
                    <a:cubicBezTo>
                      <a:pt x="2539" y="7177"/>
                      <a:pt x="2645" y="7187"/>
                      <a:pt x="2748" y="7187"/>
                    </a:cubicBezTo>
                    <a:cubicBezTo>
                      <a:pt x="3448" y="7187"/>
                      <a:pt x="4034" y="6708"/>
                      <a:pt x="4312" y="6052"/>
                    </a:cubicBezTo>
                    <a:cubicBezTo>
                      <a:pt x="4711" y="5098"/>
                      <a:pt x="4289" y="4154"/>
                      <a:pt x="4066" y="3217"/>
                    </a:cubicBezTo>
                    <a:cubicBezTo>
                      <a:pt x="3953" y="2740"/>
                      <a:pt x="3872" y="2253"/>
                      <a:pt x="3872" y="1762"/>
                    </a:cubicBezTo>
                    <a:cubicBezTo>
                      <a:pt x="3869" y="1270"/>
                      <a:pt x="3991" y="824"/>
                      <a:pt x="4092" y="352"/>
                    </a:cubicBezTo>
                    <a:cubicBezTo>
                      <a:pt x="4127" y="182"/>
                      <a:pt x="3970" y="0"/>
                      <a:pt x="381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8"/>
              <p:cNvSpPr/>
              <p:nvPr/>
            </p:nvSpPr>
            <p:spPr>
              <a:xfrm>
                <a:off x="5079513" y="2359480"/>
                <a:ext cx="70283" cy="89542"/>
              </a:xfrm>
              <a:custGeom>
                <a:avLst/>
                <a:gdLst/>
                <a:ahLst/>
                <a:cxnLst/>
                <a:rect l="l" t="t" r="r" b="b"/>
                <a:pathLst>
                  <a:path w="4248" h="5412" extrusionOk="0">
                    <a:moveTo>
                      <a:pt x="1426" y="0"/>
                    </a:moveTo>
                    <a:cubicBezTo>
                      <a:pt x="1388" y="0"/>
                      <a:pt x="1349" y="4"/>
                      <a:pt x="1308" y="13"/>
                    </a:cubicBezTo>
                    <a:cubicBezTo>
                      <a:pt x="1221" y="33"/>
                      <a:pt x="1212" y="138"/>
                      <a:pt x="1259" y="195"/>
                    </a:cubicBezTo>
                    <a:cubicBezTo>
                      <a:pt x="1346" y="303"/>
                      <a:pt x="1464" y="441"/>
                      <a:pt x="1516" y="569"/>
                    </a:cubicBezTo>
                    <a:cubicBezTo>
                      <a:pt x="1586" y="728"/>
                      <a:pt x="1539" y="925"/>
                      <a:pt x="1502" y="1087"/>
                    </a:cubicBezTo>
                    <a:cubicBezTo>
                      <a:pt x="1409" y="1483"/>
                      <a:pt x="1192" y="1851"/>
                      <a:pt x="1062" y="2238"/>
                    </a:cubicBezTo>
                    <a:cubicBezTo>
                      <a:pt x="932" y="2629"/>
                      <a:pt x="831" y="3025"/>
                      <a:pt x="755" y="3430"/>
                    </a:cubicBezTo>
                    <a:cubicBezTo>
                      <a:pt x="723" y="3598"/>
                      <a:pt x="680" y="3772"/>
                      <a:pt x="654" y="3940"/>
                    </a:cubicBezTo>
                    <a:cubicBezTo>
                      <a:pt x="654" y="3940"/>
                      <a:pt x="651" y="3942"/>
                      <a:pt x="651" y="3945"/>
                    </a:cubicBezTo>
                    <a:cubicBezTo>
                      <a:pt x="642" y="3940"/>
                      <a:pt x="634" y="3934"/>
                      <a:pt x="619" y="3925"/>
                    </a:cubicBezTo>
                    <a:cubicBezTo>
                      <a:pt x="582" y="3890"/>
                      <a:pt x="547" y="3853"/>
                      <a:pt x="518" y="3815"/>
                    </a:cubicBezTo>
                    <a:cubicBezTo>
                      <a:pt x="471" y="3760"/>
                      <a:pt x="408" y="3736"/>
                      <a:pt x="344" y="3736"/>
                    </a:cubicBezTo>
                    <a:cubicBezTo>
                      <a:pt x="177" y="3736"/>
                      <a:pt x="1" y="3895"/>
                      <a:pt x="70" y="4073"/>
                    </a:cubicBezTo>
                    <a:cubicBezTo>
                      <a:pt x="78" y="4096"/>
                      <a:pt x="90" y="4116"/>
                      <a:pt x="98" y="4136"/>
                    </a:cubicBezTo>
                    <a:cubicBezTo>
                      <a:pt x="98" y="4139"/>
                      <a:pt x="101" y="4139"/>
                      <a:pt x="101" y="4139"/>
                    </a:cubicBezTo>
                    <a:cubicBezTo>
                      <a:pt x="263" y="4538"/>
                      <a:pt x="478" y="4897"/>
                      <a:pt x="787" y="5198"/>
                    </a:cubicBezTo>
                    <a:cubicBezTo>
                      <a:pt x="835" y="5247"/>
                      <a:pt x="900" y="5272"/>
                      <a:pt x="965" y="5272"/>
                    </a:cubicBezTo>
                    <a:cubicBezTo>
                      <a:pt x="1013" y="5272"/>
                      <a:pt x="1061" y="5258"/>
                      <a:pt x="1102" y="5230"/>
                    </a:cubicBezTo>
                    <a:cubicBezTo>
                      <a:pt x="1206" y="5345"/>
                      <a:pt x="1366" y="5412"/>
                      <a:pt x="1526" y="5412"/>
                    </a:cubicBezTo>
                    <a:cubicBezTo>
                      <a:pt x="1694" y="5412"/>
                      <a:pt x="1863" y="5339"/>
                      <a:pt x="1970" y="5172"/>
                    </a:cubicBezTo>
                    <a:cubicBezTo>
                      <a:pt x="2367" y="4553"/>
                      <a:pt x="2870" y="4107"/>
                      <a:pt x="3478" y="3708"/>
                    </a:cubicBezTo>
                    <a:lnTo>
                      <a:pt x="3553" y="3668"/>
                    </a:lnTo>
                    <a:cubicBezTo>
                      <a:pt x="3611" y="3633"/>
                      <a:pt x="3660" y="3584"/>
                      <a:pt x="3698" y="3529"/>
                    </a:cubicBezTo>
                    <a:cubicBezTo>
                      <a:pt x="3701" y="3529"/>
                      <a:pt x="3704" y="3529"/>
                      <a:pt x="3707" y="3529"/>
                    </a:cubicBezTo>
                    <a:cubicBezTo>
                      <a:pt x="3857" y="3529"/>
                      <a:pt x="4001" y="3457"/>
                      <a:pt x="4091" y="3338"/>
                    </a:cubicBezTo>
                    <a:cubicBezTo>
                      <a:pt x="4239" y="3141"/>
                      <a:pt x="4248" y="2831"/>
                      <a:pt x="4051" y="2655"/>
                    </a:cubicBezTo>
                    <a:lnTo>
                      <a:pt x="2792" y="1524"/>
                    </a:lnTo>
                    <a:cubicBezTo>
                      <a:pt x="2681" y="1424"/>
                      <a:pt x="2559" y="1382"/>
                      <a:pt x="2443" y="1382"/>
                    </a:cubicBezTo>
                    <a:cubicBezTo>
                      <a:pt x="2291" y="1382"/>
                      <a:pt x="2149" y="1454"/>
                      <a:pt x="2049" y="1564"/>
                    </a:cubicBezTo>
                    <a:cubicBezTo>
                      <a:pt x="2118" y="1324"/>
                      <a:pt x="2167" y="1072"/>
                      <a:pt x="2121" y="823"/>
                    </a:cubicBezTo>
                    <a:cubicBezTo>
                      <a:pt x="2055" y="459"/>
                      <a:pt x="1822" y="0"/>
                      <a:pt x="142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8"/>
              <p:cNvSpPr/>
              <p:nvPr/>
            </p:nvSpPr>
            <p:spPr>
              <a:xfrm>
                <a:off x="4262725" y="2700857"/>
                <a:ext cx="607069" cy="145679"/>
              </a:xfrm>
              <a:custGeom>
                <a:avLst/>
                <a:gdLst/>
                <a:ahLst/>
                <a:cxnLst/>
                <a:rect l="l" t="t" r="r" b="b"/>
                <a:pathLst>
                  <a:path w="36692" h="8805" extrusionOk="0">
                    <a:moveTo>
                      <a:pt x="36215" y="0"/>
                    </a:moveTo>
                    <a:cubicBezTo>
                      <a:pt x="36047" y="0"/>
                      <a:pt x="35883" y="112"/>
                      <a:pt x="35872" y="340"/>
                    </a:cubicBezTo>
                    <a:lnTo>
                      <a:pt x="35872" y="351"/>
                    </a:lnTo>
                    <a:cubicBezTo>
                      <a:pt x="35812" y="336"/>
                      <a:pt x="35750" y="327"/>
                      <a:pt x="35687" y="327"/>
                    </a:cubicBezTo>
                    <a:cubicBezTo>
                      <a:pt x="35554" y="327"/>
                      <a:pt x="35420" y="366"/>
                      <a:pt x="35308" y="458"/>
                    </a:cubicBezTo>
                    <a:cubicBezTo>
                      <a:pt x="34677" y="985"/>
                      <a:pt x="33627" y="1115"/>
                      <a:pt x="32858" y="1318"/>
                    </a:cubicBezTo>
                    <a:cubicBezTo>
                      <a:pt x="31885" y="1575"/>
                      <a:pt x="30910" y="1821"/>
                      <a:pt x="29927" y="2015"/>
                    </a:cubicBezTo>
                    <a:cubicBezTo>
                      <a:pt x="29116" y="2174"/>
                      <a:pt x="28301" y="2310"/>
                      <a:pt x="27479" y="2429"/>
                    </a:cubicBezTo>
                    <a:cubicBezTo>
                      <a:pt x="27441" y="2383"/>
                      <a:pt x="27386" y="2354"/>
                      <a:pt x="27325" y="2348"/>
                    </a:cubicBezTo>
                    <a:cubicBezTo>
                      <a:pt x="26990" y="2315"/>
                      <a:pt x="26727" y="2226"/>
                      <a:pt x="26417" y="2226"/>
                    </a:cubicBezTo>
                    <a:cubicBezTo>
                      <a:pt x="26342" y="2226"/>
                      <a:pt x="26265" y="2231"/>
                      <a:pt x="26183" y="2244"/>
                    </a:cubicBezTo>
                    <a:cubicBezTo>
                      <a:pt x="25723" y="2310"/>
                      <a:pt x="25271" y="2423"/>
                      <a:pt x="24817" y="2513"/>
                    </a:cubicBezTo>
                    <a:cubicBezTo>
                      <a:pt x="24001" y="2675"/>
                      <a:pt x="23179" y="2817"/>
                      <a:pt x="22352" y="2935"/>
                    </a:cubicBezTo>
                    <a:cubicBezTo>
                      <a:pt x="20630" y="3181"/>
                      <a:pt x="18906" y="3363"/>
                      <a:pt x="17167" y="3459"/>
                    </a:cubicBezTo>
                    <a:cubicBezTo>
                      <a:pt x="16304" y="3506"/>
                      <a:pt x="15441" y="3527"/>
                      <a:pt x="14578" y="3527"/>
                    </a:cubicBezTo>
                    <a:cubicBezTo>
                      <a:pt x="11986" y="3527"/>
                      <a:pt x="9396" y="3335"/>
                      <a:pt x="6817" y="3065"/>
                    </a:cubicBezTo>
                    <a:cubicBezTo>
                      <a:pt x="5836" y="2964"/>
                      <a:pt x="4858" y="2822"/>
                      <a:pt x="3880" y="2712"/>
                    </a:cubicBezTo>
                    <a:cubicBezTo>
                      <a:pt x="3374" y="2657"/>
                      <a:pt x="2868" y="2600"/>
                      <a:pt x="2364" y="2539"/>
                    </a:cubicBezTo>
                    <a:cubicBezTo>
                      <a:pt x="2181" y="2519"/>
                      <a:pt x="2009" y="2495"/>
                      <a:pt x="1844" y="2495"/>
                    </a:cubicBezTo>
                    <a:cubicBezTo>
                      <a:pt x="1632" y="2495"/>
                      <a:pt x="1432" y="2535"/>
                      <a:pt x="1236" y="2675"/>
                    </a:cubicBezTo>
                    <a:cubicBezTo>
                      <a:pt x="1152" y="2466"/>
                      <a:pt x="950" y="2328"/>
                      <a:pt x="724" y="2328"/>
                    </a:cubicBezTo>
                    <a:cubicBezTo>
                      <a:pt x="426" y="2328"/>
                      <a:pt x="154" y="2582"/>
                      <a:pt x="163" y="2889"/>
                    </a:cubicBezTo>
                    <a:cubicBezTo>
                      <a:pt x="186" y="3676"/>
                      <a:pt x="194" y="4463"/>
                      <a:pt x="183" y="5253"/>
                    </a:cubicBezTo>
                    <a:cubicBezTo>
                      <a:pt x="180" y="5646"/>
                      <a:pt x="171" y="6040"/>
                      <a:pt x="154" y="6433"/>
                    </a:cubicBezTo>
                    <a:cubicBezTo>
                      <a:pt x="136" y="6870"/>
                      <a:pt x="0" y="7356"/>
                      <a:pt x="417" y="7643"/>
                    </a:cubicBezTo>
                    <a:cubicBezTo>
                      <a:pt x="481" y="7687"/>
                      <a:pt x="554" y="7705"/>
                      <a:pt x="627" y="7705"/>
                    </a:cubicBezTo>
                    <a:cubicBezTo>
                      <a:pt x="713" y="7705"/>
                      <a:pt x="801" y="7680"/>
                      <a:pt x="877" y="7643"/>
                    </a:cubicBezTo>
                    <a:cubicBezTo>
                      <a:pt x="897" y="7631"/>
                      <a:pt x="915" y="7617"/>
                      <a:pt x="932" y="7602"/>
                    </a:cubicBezTo>
                    <a:cubicBezTo>
                      <a:pt x="1042" y="7695"/>
                      <a:pt x="1175" y="7753"/>
                      <a:pt x="1317" y="7767"/>
                    </a:cubicBezTo>
                    <a:cubicBezTo>
                      <a:pt x="5987" y="8386"/>
                      <a:pt x="10695" y="8805"/>
                      <a:pt x="15394" y="8805"/>
                    </a:cubicBezTo>
                    <a:cubicBezTo>
                      <a:pt x="19943" y="8805"/>
                      <a:pt x="24482" y="8412"/>
                      <a:pt x="28969" y="7429"/>
                    </a:cubicBezTo>
                    <a:cubicBezTo>
                      <a:pt x="31495" y="6876"/>
                      <a:pt x="33972" y="6092"/>
                      <a:pt x="36399" y="5212"/>
                    </a:cubicBezTo>
                    <a:cubicBezTo>
                      <a:pt x="36564" y="5154"/>
                      <a:pt x="36691" y="5016"/>
                      <a:pt x="36688" y="4833"/>
                    </a:cubicBezTo>
                    <a:cubicBezTo>
                      <a:pt x="36665" y="3340"/>
                      <a:pt x="36685" y="1830"/>
                      <a:pt x="36573" y="340"/>
                    </a:cubicBezTo>
                    <a:cubicBezTo>
                      <a:pt x="36555" y="115"/>
                      <a:pt x="36384" y="0"/>
                      <a:pt x="3621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8"/>
              <p:cNvSpPr/>
              <p:nvPr/>
            </p:nvSpPr>
            <p:spPr>
              <a:xfrm>
                <a:off x="3412285" y="421506"/>
                <a:ext cx="1025989" cy="991409"/>
              </a:xfrm>
              <a:custGeom>
                <a:avLst/>
                <a:gdLst/>
                <a:ahLst/>
                <a:cxnLst/>
                <a:rect l="l" t="t" r="r" b="b"/>
                <a:pathLst>
                  <a:path w="62012" h="59922" extrusionOk="0">
                    <a:moveTo>
                      <a:pt x="61337" y="1"/>
                    </a:moveTo>
                    <a:cubicBezTo>
                      <a:pt x="61318" y="1"/>
                      <a:pt x="61299" y="2"/>
                      <a:pt x="61279" y="4"/>
                    </a:cubicBezTo>
                    <a:cubicBezTo>
                      <a:pt x="57961" y="368"/>
                      <a:pt x="54639" y="727"/>
                      <a:pt x="51352" y="1329"/>
                    </a:cubicBezTo>
                    <a:cubicBezTo>
                      <a:pt x="48080" y="1931"/>
                      <a:pt x="44894" y="2883"/>
                      <a:pt x="41819" y="4144"/>
                    </a:cubicBezTo>
                    <a:cubicBezTo>
                      <a:pt x="36408" y="6361"/>
                      <a:pt x="31252" y="9350"/>
                      <a:pt x="26617" y="12911"/>
                    </a:cubicBezTo>
                    <a:cubicBezTo>
                      <a:pt x="22054" y="16421"/>
                      <a:pt x="17902" y="20463"/>
                      <a:pt x="14311" y="24965"/>
                    </a:cubicBezTo>
                    <a:cubicBezTo>
                      <a:pt x="10596" y="29626"/>
                      <a:pt x="7445" y="34777"/>
                      <a:pt x="5125" y="40274"/>
                    </a:cubicBezTo>
                    <a:cubicBezTo>
                      <a:pt x="2776" y="45849"/>
                      <a:pt x="1115" y="51688"/>
                      <a:pt x="177" y="57663"/>
                    </a:cubicBezTo>
                    <a:cubicBezTo>
                      <a:pt x="62" y="58401"/>
                      <a:pt x="1" y="59066"/>
                      <a:pt x="33" y="59810"/>
                    </a:cubicBezTo>
                    <a:cubicBezTo>
                      <a:pt x="34" y="59882"/>
                      <a:pt x="91" y="59921"/>
                      <a:pt x="148" y="59921"/>
                    </a:cubicBezTo>
                    <a:cubicBezTo>
                      <a:pt x="193" y="59921"/>
                      <a:pt x="239" y="59896"/>
                      <a:pt x="255" y="59842"/>
                    </a:cubicBezTo>
                    <a:cubicBezTo>
                      <a:pt x="695" y="58430"/>
                      <a:pt x="851" y="56957"/>
                      <a:pt x="1144" y="55510"/>
                    </a:cubicBezTo>
                    <a:cubicBezTo>
                      <a:pt x="1433" y="54064"/>
                      <a:pt x="1772" y="52620"/>
                      <a:pt x="2156" y="51191"/>
                    </a:cubicBezTo>
                    <a:cubicBezTo>
                      <a:pt x="2935" y="48315"/>
                      <a:pt x="3921" y="45499"/>
                      <a:pt x="5102" y="42762"/>
                    </a:cubicBezTo>
                    <a:cubicBezTo>
                      <a:pt x="7445" y="37317"/>
                      <a:pt x="10434" y="32172"/>
                      <a:pt x="14002" y="27442"/>
                    </a:cubicBezTo>
                    <a:cubicBezTo>
                      <a:pt x="17384" y="22960"/>
                      <a:pt x="21342" y="18912"/>
                      <a:pt x="25720" y="15397"/>
                    </a:cubicBezTo>
                    <a:cubicBezTo>
                      <a:pt x="30112" y="11873"/>
                      <a:pt x="34932" y="8826"/>
                      <a:pt x="40051" y="6471"/>
                    </a:cubicBezTo>
                    <a:cubicBezTo>
                      <a:pt x="42967" y="5128"/>
                      <a:pt x="45979" y="4005"/>
                      <a:pt x="49104" y="3262"/>
                    </a:cubicBezTo>
                    <a:cubicBezTo>
                      <a:pt x="51454" y="2706"/>
                      <a:pt x="53835" y="2313"/>
                      <a:pt x="56228" y="2006"/>
                    </a:cubicBezTo>
                    <a:lnTo>
                      <a:pt x="56228" y="2006"/>
                    </a:lnTo>
                    <a:cubicBezTo>
                      <a:pt x="55851" y="2267"/>
                      <a:pt x="55736" y="2758"/>
                      <a:pt x="55556" y="3221"/>
                    </a:cubicBezTo>
                    <a:cubicBezTo>
                      <a:pt x="55241" y="4020"/>
                      <a:pt x="54917" y="4816"/>
                      <a:pt x="54625" y="5623"/>
                    </a:cubicBezTo>
                    <a:cubicBezTo>
                      <a:pt x="54385" y="6285"/>
                      <a:pt x="54205" y="7289"/>
                      <a:pt x="53528" y="7631"/>
                    </a:cubicBezTo>
                    <a:cubicBezTo>
                      <a:pt x="52816" y="7993"/>
                      <a:pt x="51945" y="8160"/>
                      <a:pt x="51187" y="8400"/>
                    </a:cubicBezTo>
                    <a:cubicBezTo>
                      <a:pt x="50917" y="8485"/>
                      <a:pt x="50996" y="8877"/>
                      <a:pt x="51243" y="8877"/>
                    </a:cubicBezTo>
                    <a:cubicBezTo>
                      <a:pt x="51266" y="8877"/>
                      <a:pt x="51290" y="8873"/>
                      <a:pt x="51315" y="8866"/>
                    </a:cubicBezTo>
                    <a:cubicBezTo>
                      <a:pt x="52351" y="8580"/>
                      <a:pt x="53667" y="8432"/>
                      <a:pt x="54445" y="7616"/>
                    </a:cubicBezTo>
                    <a:cubicBezTo>
                      <a:pt x="54533" y="7724"/>
                      <a:pt x="54671" y="7794"/>
                      <a:pt x="54834" y="7794"/>
                    </a:cubicBezTo>
                    <a:cubicBezTo>
                      <a:pt x="54864" y="7794"/>
                      <a:pt x="54894" y="7792"/>
                      <a:pt x="54926" y="7787"/>
                    </a:cubicBezTo>
                    <a:cubicBezTo>
                      <a:pt x="56702" y="7504"/>
                      <a:pt x="58484" y="7263"/>
                      <a:pt x="60264" y="7017"/>
                    </a:cubicBezTo>
                    <a:cubicBezTo>
                      <a:pt x="60372" y="7122"/>
                      <a:pt x="60523" y="7172"/>
                      <a:pt x="60675" y="7172"/>
                    </a:cubicBezTo>
                    <a:cubicBezTo>
                      <a:pt x="60981" y="7172"/>
                      <a:pt x="61291" y="6971"/>
                      <a:pt x="61262" y="6609"/>
                    </a:cubicBezTo>
                    <a:cubicBezTo>
                      <a:pt x="61242" y="6317"/>
                      <a:pt x="61216" y="6025"/>
                      <a:pt x="61190" y="5733"/>
                    </a:cubicBezTo>
                    <a:cubicBezTo>
                      <a:pt x="61224" y="5258"/>
                      <a:pt x="61251" y="4784"/>
                      <a:pt x="61274" y="4306"/>
                    </a:cubicBezTo>
                    <a:cubicBezTo>
                      <a:pt x="61285" y="4308"/>
                      <a:pt x="61297" y="4309"/>
                      <a:pt x="61308" y="4309"/>
                    </a:cubicBezTo>
                    <a:cubicBezTo>
                      <a:pt x="61422" y="4309"/>
                      <a:pt x="61526" y="4231"/>
                      <a:pt x="61557" y="4118"/>
                    </a:cubicBezTo>
                    <a:cubicBezTo>
                      <a:pt x="61896" y="2978"/>
                      <a:pt x="62011" y="1914"/>
                      <a:pt x="62000" y="724"/>
                    </a:cubicBezTo>
                    <a:cubicBezTo>
                      <a:pt x="62000" y="386"/>
                      <a:pt x="61704" y="1"/>
                      <a:pt x="6133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8"/>
              <p:cNvSpPr/>
              <p:nvPr/>
            </p:nvSpPr>
            <p:spPr>
              <a:xfrm>
                <a:off x="4584894" y="429199"/>
                <a:ext cx="1024930" cy="1205039"/>
              </a:xfrm>
              <a:custGeom>
                <a:avLst/>
                <a:gdLst/>
                <a:ahLst/>
                <a:cxnLst/>
                <a:rect l="l" t="t" r="r" b="b"/>
                <a:pathLst>
                  <a:path w="61948" h="72834" extrusionOk="0">
                    <a:moveTo>
                      <a:pt x="2382" y="1457"/>
                    </a:moveTo>
                    <a:lnTo>
                      <a:pt x="2382" y="1457"/>
                    </a:lnTo>
                    <a:cubicBezTo>
                      <a:pt x="4662" y="1501"/>
                      <a:pt x="6910" y="1888"/>
                      <a:pt x="9132" y="2415"/>
                    </a:cubicBezTo>
                    <a:cubicBezTo>
                      <a:pt x="9063" y="2464"/>
                      <a:pt x="9008" y="2536"/>
                      <a:pt x="8973" y="2617"/>
                    </a:cubicBezTo>
                    <a:cubicBezTo>
                      <a:pt x="8953" y="2678"/>
                      <a:pt x="8938" y="2742"/>
                      <a:pt x="8933" y="2808"/>
                    </a:cubicBezTo>
                    <a:cubicBezTo>
                      <a:pt x="8930" y="2797"/>
                      <a:pt x="8924" y="2785"/>
                      <a:pt x="8918" y="2777"/>
                    </a:cubicBezTo>
                    <a:cubicBezTo>
                      <a:pt x="8678" y="2334"/>
                      <a:pt x="8010" y="2389"/>
                      <a:pt x="7564" y="2325"/>
                    </a:cubicBezTo>
                    <a:cubicBezTo>
                      <a:pt x="5831" y="2071"/>
                      <a:pt x="4104" y="1775"/>
                      <a:pt x="2382" y="1457"/>
                    </a:cubicBezTo>
                    <a:close/>
                    <a:moveTo>
                      <a:pt x="2116" y="1"/>
                    </a:moveTo>
                    <a:cubicBezTo>
                      <a:pt x="1690" y="1"/>
                      <a:pt x="1263" y="13"/>
                      <a:pt x="837" y="37"/>
                    </a:cubicBezTo>
                    <a:cubicBezTo>
                      <a:pt x="247" y="68"/>
                      <a:pt x="1" y="615"/>
                      <a:pt x="215" y="1122"/>
                    </a:cubicBezTo>
                    <a:cubicBezTo>
                      <a:pt x="299" y="1310"/>
                      <a:pt x="400" y="1492"/>
                      <a:pt x="513" y="1663"/>
                    </a:cubicBezTo>
                    <a:cubicBezTo>
                      <a:pt x="513" y="1671"/>
                      <a:pt x="510" y="1677"/>
                      <a:pt x="510" y="1686"/>
                    </a:cubicBezTo>
                    <a:cubicBezTo>
                      <a:pt x="467" y="3025"/>
                      <a:pt x="429" y="4377"/>
                      <a:pt x="478" y="5719"/>
                    </a:cubicBezTo>
                    <a:cubicBezTo>
                      <a:pt x="499" y="6295"/>
                      <a:pt x="727" y="6532"/>
                      <a:pt x="1248" y="6735"/>
                    </a:cubicBezTo>
                    <a:cubicBezTo>
                      <a:pt x="1841" y="6963"/>
                      <a:pt x="2452" y="7137"/>
                      <a:pt x="3076" y="7258"/>
                    </a:cubicBezTo>
                    <a:cubicBezTo>
                      <a:pt x="4260" y="7493"/>
                      <a:pt x="5469" y="7559"/>
                      <a:pt x="6673" y="7606"/>
                    </a:cubicBezTo>
                    <a:cubicBezTo>
                      <a:pt x="7359" y="7632"/>
                      <a:pt x="8059" y="7623"/>
                      <a:pt x="8739" y="7733"/>
                    </a:cubicBezTo>
                    <a:cubicBezTo>
                      <a:pt x="9370" y="7831"/>
                      <a:pt x="10000" y="8034"/>
                      <a:pt x="10602" y="8239"/>
                    </a:cubicBezTo>
                    <a:cubicBezTo>
                      <a:pt x="10617" y="8244"/>
                      <a:pt x="10633" y="8246"/>
                      <a:pt x="10649" y="8246"/>
                    </a:cubicBezTo>
                    <a:cubicBezTo>
                      <a:pt x="10655" y="8246"/>
                      <a:pt x="10660" y="8246"/>
                      <a:pt x="10666" y="8245"/>
                    </a:cubicBezTo>
                    <a:cubicBezTo>
                      <a:pt x="10863" y="8427"/>
                      <a:pt x="11091" y="8569"/>
                      <a:pt x="11337" y="8668"/>
                    </a:cubicBezTo>
                    <a:cubicBezTo>
                      <a:pt x="11812" y="8870"/>
                      <a:pt x="12301" y="9029"/>
                      <a:pt x="12778" y="9223"/>
                    </a:cubicBezTo>
                    <a:cubicBezTo>
                      <a:pt x="13069" y="9341"/>
                      <a:pt x="13393" y="9531"/>
                      <a:pt x="13707" y="9531"/>
                    </a:cubicBezTo>
                    <a:cubicBezTo>
                      <a:pt x="13833" y="9531"/>
                      <a:pt x="13957" y="9500"/>
                      <a:pt x="14077" y="9423"/>
                    </a:cubicBezTo>
                    <a:cubicBezTo>
                      <a:pt x="14135" y="9388"/>
                      <a:pt x="14161" y="9319"/>
                      <a:pt x="14147" y="9255"/>
                    </a:cubicBezTo>
                    <a:cubicBezTo>
                      <a:pt x="14057" y="8902"/>
                      <a:pt x="13796" y="8801"/>
                      <a:pt x="13481" y="8676"/>
                    </a:cubicBezTo>
                    <a:cubicBezTo>
                      <a:pt x="13128" y="8540"/>
                      <a:pt x="12769" y="8419"/>
                      <a:pt x="12419" y="8274"/>
                    </a:cubicBezTo>
                    <a:cubicBezTo>
                      <a:pt x="12081" y="8135"/>
                      <a:pt x="11716" y="8017"/>
                      <a:pt x="11392" y="7846"/>
                    </a:cubicBezTo>
                    <a:cubicBezTo>
                      <a:pt x="11091" y="7687"/>
                      <a:pt x="10941" y="7452"/>
                      <a:pt x="10802" y="7148"/>
                    </a:cubicBezTo>
                    <a:cubicBezTo>
                      <a:pt x="10492" y="6469"/>
                      <a:pt x="10232" y="5768"/>
                      <a:pt x="10018" y="5051"/>
                    </a:cubicBezTo>
                    <a:cubicBezTo>
                      <a:pt x="9911" y="4706"/>
                      <a:pt x="9809" y="4359"/>
                      <a:pt x="9717" y="4009"/>
                    </a:cubicBezTo>
                    <a:cubicBezTo>
                      <a:pt x="9668" y="3824"/>
                      <a:pt x="9621" y="3639"/>
                      <a:pt x="9572" y="3454"/>
                    </a:cubicBezTo>
                    <a:cubicBezTo>
                      <a:pt x="9561" y="3410"/>
                      <a:pt x="9391" y="2742"/>
                      <a:pt x="9438" y="2742"/>
                    </a:cubicBezTo>
                    <a:cubicBezTo>
                      <a:pt x="9439" y="2742"/>
                      <a:pt x="9439" y="2742"/>
                      <a:pt x="9439" y="2742"/>
                    </a:cubicBezTo>
                    <a:cubicBezTo>
                      <a:pt x="9451" y="2744"/>
                      <a:pt x="9462" y="2744"/>
                      <a:pt x="9473" y="2744"/>
                    </a:cubicBezTo>
                    <a:cubicBezTo>
                      <a:pt x="9598" y="2744"/>
                      <a:pt x="9675" y="2643"/>
                      <a:pt x="9656" y="2539"/>
                    </a:cubicBezTo>
                    <a:lnTo>
                      <a:pt x="9656" y="2539"/>
                    </a:lnTo>
                    <a:cubicBezTo>
                      <a:pt x="10478" y="2742"/>
                      <a:pt x="11294" y="2959"/>
                      <a:pt x="12107" y="3185"/>
                    </a:cubicBezTo>
                    <a:cubicBezTo>
                      <a:pt x="15229" y="4050"/>
                      <a:pt x="18281" y="5138"/>
                      <a:pt x="21247" y="6440"/>
                    </a:cubicBezTo>
                    <a:cubicBezTo>
                      <a:pt x="27201" y="9052"/>
                      <a:pt x="32820" y="12461"/>
                      <a:pt x="37837" y="16604"/>
                    </a:cubicBezTo>
                    <a:cubicBezTo>
                      <a:pt x="42892" y="20779"/>
                      <a:pt x="47359" y="25681"/>
                      <a:pt x="50927" y="31187"/>
                    </a:cubicBezTo>
                    <a:cubicBezTo>
                      <a:pt x="54642" y="36918"/>
                      <a:pt x="57533" y="43261"/>
                      <a:pt x="59295" y="49866"/>
                    </a:cubicBezTo>
                    <a:cubicBezTo>
                      <a:pt x="60177" y="53176"/>
                      <a:pt x="60724" y="56559"/>
                      <a:pt x="60976" y="59976"/>
                    </a:cubicBezTo>
                    <a:cubicBezTo>
                      <a:pt x="61100" y="61683"/>
                      <a:pt x="61152" y="63396"/>
                      <a:pt x="61129" y="65112"/>
                    </a:cubicBezTo>
                    <a:cubicBezTo>
                      <a:pt x="61103" y="66798"/>
                      <a:pt x="60909" y="68477"/>
                      <a:pt x="60880" y="70160"/>
                    </a:cubicBezTo>
                    <a:cubicBezTo>
                      <a:pt x="60866" y="71014"/>
                      <a:pt x="60828" y="71862"/>
                      <a:pt x="60767" y="72712"/>
                    </a:cubicBezTo>
                    <a:cubicBezTo>
                      <a:pt x="60761" y="72790"/>
                      <a:pt x="60827" y="72833"/>
                      <a:pt x="60893" y="72833"/>
                    </a:cubicBezTo>
                    <a:cubicBezTo>
                      <a:pt x="60945" y="72833"/>
                      <a:pt x="60996" y="72806"/>
                      <a:pt x="61010" y="72747"/>
                    </a:cubicBezTo>
                    <a:cubicBezTo>
                      <a:pt x="61207" y="71891"/>
                      <a:pt x="61395" y="71034"/>
                      <a:pt x="61560" y="70172"/>
                    </a:cubicBezTo>
                    <a:cubicBezTo>
                      <a:pt x="61719" y="69350"/>
                      <a:pt x="61766" y="68514"/>
                      <a:pt x="61818" y="67678"/>
                    </a:cubicBezTo>
                    <a:cubicBezTo>
                      <a:pt x="61922" y="65942"/>
                      <a:pt x="61948" y="64203"/>
                      <a:pt x="61893" y="62461"/>
                    </a:cubicBezTo>
                    <a:cubicBezTo>
                      <a:pt x="61789" y="58986"/>
                      <a:pt x="61323" y="55566"/>
                      <a:pt x="60686" y="52152"/>
                    </a:cubicBezTo>
                    <a:cubicBezTo>
                      <a:pt x="59399" y="45286"/>
                      <a:pt x="56960" y="38649"/>
                      <a:pt x="53418" y="32622"/>
                    </a:cubicBezTo>
                    <a:cubicBezTo>
                      <a:pt x="50010" y="26815"/>
                      <a:pt x="45597" y="21575"/>
                      <a:pt x="40557" y="17119"/>
                    </a:cubicBezTo>
                    <a:cubicBezTo>
                      <a:pt x="35581" y="12715"/>
                      <a:pt x="29970" y="9029"/>
                      <a:pt x="23972" y="6165"/>
                    </a:cubicBezTo>
                    <a:cubicBezTo>
                      <a:pt x="20963" y="4730"/>
                      <a:pt x="17862" y="3497"/>
                      <a:pt x="14688" y="2476"/>
                    </a:cubicBezTo>
                    <a:cubicBezTo>
                      <a:pt x="11146" y="1341"/>
                      <a:pt x="7521" y="337"/>
                      <a:pt x="3800" y="63"/>
                    </a:cubicBezTo>
                    <a:cubicBezTo>
                      <a:pt x="3239" y="22"/>
                      <a:pt x="2678" y="1"/>
                      <a:pt x="2116"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8"/>
              <p:cNvSpPr/>
              <p:nvPr/>
            </p:nvSpPr>
            <p:spPr>
              <a:xfrm>
                <a:off x="3309257" y="1778660"/>
                <a:ext cx="2326376" cy="983501"/>
              </a:xfrm>
              <a:custGeom>
                <a:avLst/>
                <a:gdLst/>
                <a:ahLst/>
                <a:cxnLst/>
                <a:rect l="l" t="t" r="r" b="b"/>
                <a:pathLst>
                  <a:path w="140609" h="59444" extrusionOk="0">
                    <a:moveTo>
                      <a:pt x="162" y="0"/>
                    </a:moveTo>
                    <a:cubicBezTo>
                      <a:pt x="80" y="0"/>
                      <a:pt x="0" y="52"/>
                      <a:pt x="13" y="149"/>
                    </a:cubicBezTo>
                    <a:cubicBezTo>
                      <a:pt x="730" y="5736"/>
                      <a:pt x="2608" y="11178"/>
                      <a:pt x="4966" y="16279"/>
                    </a:cubicBezTo>
                    <a:cubicBezTo>
                      <a:pt x="7365" y="21467"/>
                      <a:pt x="10542" y="26317"/>
                      <a:pt x="14127" y="30758"/>
                    </a:cubicBezTo>
                    <a:cubicBezTo>
                      <a:pt x="21618" y="40037"/>
                      <a:pt x="31270" y="47632"/>
                      <a:pt x="42048" y="52730"/>
                    </a:cubicBezTo>
                    <a:cubicBezTo>
                      <a:pt x="51061" y="56993"/>
                      <a:pt x="60850" y="59443"/>
                      <a:pt x="70750" y="59443"/>
                    </a:cubicBezTo>
                    <a:cubicBezTo>
                      <a:pt x="73705" y="59443"/>
                      <a:pt x="76670" y="59225"/>
                      <a:pt x="79627" y="58772"/>
                    </a:cubicBezTo>
                    <a:cubicBezTo>
                      <a:pt x="86539" y="57710"/>
                      <a:pt x="93385" y="55693"/>
                      <a:pt x="99924" y="53242"/>
                    </a:cubicBezTo>
                    <a:cubicBezTo>
                      <a:pt x="105661" y="51093"/>
                      <a:pt x="111095" y="48283"/>
                      <a:pt x="116075" y="44707"/>
                    </a:cubicBezTo>
                    <a:cubicBezTo>
                      <a:pt x="125377" y="38032"/>
                      <a:pt x="133238" y="29013"/>
                      <a:pt x="138492" y="18840"/>
                    </a:cubicBezTo>
                    <a:cubicBezTo>
                      <a:pt x="139149" y="17573"/>
                      <a:pt x="139835" y="16323"/>
                      <a:pt x="140466" y="15041"/>
                    </a:cubicBezTo>
                    <a:cubicBezTo>
                      <a:pt x="140609" y="14752"/>
                      <a:pt x="140357" y="14487"/>
                      <a:pt x="140116" y="14487"/>
                    </a:cubicBezTo>
                    <a:cubicBezTo>
                      <a:pt x="140007" y="14487"/>
                      <a:pt x="139901" y="14542"/>
                      <a:pt x="139835" y="14674"/>
                    </a:cubicBezTo>
                    <a:cubicBezTo>
                      <a:pt x="137292" y="19746"/>
                      <a:pt x="134071" y="24549"/>
                      <a:pt x="130536" y="28984"/>
                    </a:cubicBezTo>
                    <a:cubicBezTo>
                      <a:pt x="127032" y="33379"/>
                      <a:pt x="123074" y="37427"/>
                      <a:pt x="118707" y="40969"/>
                    </a:cubicBezTo>
                    <a:cubicBezTo>
                      <a:pt x="114275" y="44562"/>
                      <a:pt x="109400" y="47618"/>
                      <a:pt x="104203" y="49979"/>
                    </a:cubicBezTo>
                    <a:cubicBezTo>
                      <a:pt x="97974" y="52808"/>
                      <a:pt x="91275" y="54871"/>
                      <a:pt x="84609" y="56390"/>
                    </a:cubicBezTo>
                    <a:cubicBezTo>
                      <a:pt x="79899" y="57463"/>
                      <a:pt x="75127" y="58064"/>
                      <a:pt x="70326" y="58064"/>
                    </a:cubicBezTo>
                    <a:cubicBezTo>
                      <a:pt x="68612" y="58064"/>
                      <a:pt x="66894" y="57987"/>
                      <a:pt x="65174" y="57828"/>
                    </a:cubicBezTo>
                    <a:cubicBezTo>
                      <a:pt x="58962" y="57255"/>
                      <a:pt x="52852" y="55681"/>
                      <a:pt x="47056" y="53390"/>
                    </a:cubicBezTo>
                    <a:cubicBezTo>
                      <a:pt x="35980" y="49009"/>
                      <a:pt x="25937" y="41926"/>
                      <a:pt x="17923" y="33136"/>
                    </a:cubicBezTo>
                    <a:cubicBezTo>
                      <a:pt x="10362" y="24841"/>
                      <a:pt x="4593" y="14873"/>
                      <a:pt x="1422" y="4093"/>
                    </a:cubicBezTo>
                    <a:cubicBezTo>
                      <a:pt x="1031" y="2770"/>
                      <a:pt x="670" y="1439"/>
                      <a:pt x="317" y="108"/>
                    </a:cubicBezTo>
                    <a:cubicBezTo>
                      <a:pt x="297" y="35"/>
                      <a:pt x="229" y="0"/>
                      <a:pt x="1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8"/>
              <p:cNvSpPr/>
              <p:nvPr/>
            </p:nvSpPr>
            <p:spPr>
              <a:xfrm>
                <a:off x="3437284" y="323475"/>
                <a:ext cx="1703837" cy="617261"/>
              </a:xfrm>
              <a:custGeom>
                <a:avLst/>
                <a:gdLst/>
                <a:ahLst/>
                <a:cxnLst/>
                <a:rect l="l" t="t" r="r" b="b"/>
                <a:pathLst>
                  <a:path w="102982" h="37308" extrusionOk="0">
                    <a:moveTo>
                      <a:pt x="63448" y="1"/>
                    </a:moveTo>
                    <a:cubicBezTo>
                      <a:pt x="61884" y="1"/>
                      <a:pt x="60320" y="47"/>
                      <a:pt x="58759" y="154"/>
                    </a:cubicBezTo>
                    <a:cubicBezTo>
                      <a:pt x="50981" y="683"/>
                      <a:pt x="43351" y="2668"/>
                      <a:pt x="36208" y="5764"/>
                    </a:cubicBezTo>
                    <a:cubicBezTo>
                      <a:pt x="29133" y="8831"/>
                      <a:pt x="22597" y="13015"/>
                      <a:pt x="16712" y="17980"/>
                    </a:cubicBezTo>
                    <a:cubicBezTo>
                      <a:pt x="13833" y="20404"/>
                      <a:pt x="11122" y="23026"/>
                      <a:pt x="8602" y="25824"/>
                    </a:cubicBezTo>
                    <a:cubicBezTo>
                      <a:pt x="6102" y="28601"/>
                      <a:pt x="3666" y="31498"/>
                      <a:pt x="1620" y="34628"/>
                    </a:cubicBezTo>
                    <a:cubicBezTo>
                      <a:pt x="1114" y="35404"/>
                      <a:pt x="602" y="36170"/>
                      <a:pt x="104" y="36949"/>
                    </a:cubicBezTo>
                    <a:cubicBezTo>
                      <a:pt x="0" y="37111"/>
                      <a:pt x="165" y="37308"/>
                      <a:pt x="323" y="37308"/>
                    </a:cubicBezTo>
                    <a:cubicBezTo>
                      <a:pt x="376" y="37308"/>
                      <a:pt x="428" y="37285"/>
                      <a:pt x="469" y="37232"/>
                    </a:cubicBezTo>
                    <a:cubicBezTo>
                      <a:pt x="1600" y="35771"/>
                      <a:pt x="2804" y="34379"/>
                      <a:pt x="3958" y="32941"/>
                    </a:cubicBezTo>
                    <a:cubicBezTo>
                      <a:pt x="5119" y="31498"/>
                      <a:pt x="6319" y="30086"/>
                      <a:pt x="7561" y="28706"/>
                    </a:cubicBezTo>
                    <a:cubicBezTo>
                      <a:pt x="10046" y="25957"/>
                      <a:pt x="12670" y="23335"/>
                      <a:pt x="15428" y="20859"/>
                    </a:cubicBezTo>
                    <a:cubicBezTo>
                      <a:pt x="21015" y="15830"/>
                      <a:pt x="27259" y="11528"/>
                      <a:pt x="34023" y="8244"/>
                    </a:cubicBezTo>
                    <a:cubicBezTo>
                      <a:pt x="40886" y="4910"/>
                      <a:pt x="48311" y="2622"/>
                      <a:pt x="55897" y="1748"/>
                    </a:cubicBezTo>
                    <a:cubicBezTo>
                      <a:pt x="58441" y="1455"/>
                      <a:pt x="60998" y="1333"/>
                      <a:pt x="63556" y="1333"/>
                    </a:cubicBezTo>
                    <a:cubicBezTo>
                      <a:pt x="65172" y="1333"/>
                      <a:pt x="66790" y="1382"/>
                      <a:pt x="68405" y="1467"/>
                    </a:cubicBezTo>
                    <a:cubicBezTo>
                      <a:pt x="72227" y="1667"/>
                      <a:pt x="76064" y="2003"/>
                      <a:pt x="79857" y="2547"/>
                    </a:cubicBezTo>
                    <a:cubicBezTo>
                      <a:pt x="87001" y="3574"/>
                      <a:pt x="94165" y="5399"/>
                      <a:pt x="100273" y="9386"/>
                    </a:cubicBezTo>
                    <a:cubicBezTo>
                      <a:pt x="101031" y="9884"/>
                      <a:pt x="101774" y="10370"/>
                      <a:pt x="102561" y="10819"/>
                    </a:cubicBezTo>
                    <a:cubicBezTo>
                      <a:pt x="102599" y="10841"/>
                      <a:pt x="102637" y="10851"/>
                      <a:pt x="102673" y="10851"/>
                    </a:cubicBezTo>
                    <a:cubicBezTo>
                      <a:pt x="102849" y="10851"/>
                      <a:pt x="102981" y="10622"/>
                      <a:pt x="102830" y="10472"/>
                    </a:cubicBezTo>
                    <a:cubicBezTo>
                      <a:pt x="101546" y="9164"/>
                      <a:pt x="99952" y="8218"/>
                      <a:pt x="98357" y="7324"/>
                    </a:cubicBezTo>
                    <a:cubicBezTo>
                      <a:pt x="96806" y="6461"/>
                      <a:pt x="95204" y="5692"/>
                      <a:pt x="93560" y="5020"/>
                    </a:cubicBezTo>
                    <a:cubicBezTo>
                      <a:pt x="90143" y="3620"/>
                      <a:pt x="86599" y="2555"/>
                      <a:pt x="82976" y="1838"/>
                    </a:cubicBezTo>
                    <a:cubicBezTo>
                      <a:pt x="79296" y="1106"/>
                      <a:pt x="75575" y="651"/>
                      <a:pt x="71834" y="362"/>
                    </a:cubicBezTo>
                    <a:cubicBezTo>
                      <a:pt x="69046" y="149"/>
                      <a:pt x="66246" y="1"/>
                      <a:pt x="6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8"/>
              <p:cNvSpPr/>
              <p:nvPr/>
            </p:nvSpPr>
            <p:spPr>
              <a:xfrm>
                <a:off x="3284092" y="1226315"/>
                <a:ext cx="180241" cy="571961"/>
              </a:xfrm>
              <a:custGeom>
                <a:avLst/>
                <a:gdLst/>
                <a:ahLst/>
                <a:cxnLst/>
                <a:rect l="l" t="t" r="r" b="b"/>
                <a:pathLst>
                  <a:path w="10894" h="34570" extrusionOk="0">
                    <a:moveTo>
                      <a:pt x="10344" y="0"/>
                    </a:moveTo>
                    <a:cubicBezTo>
                      <a:pt x="10206" y="0"/>
                      <a:pt x="10071" y="60"/>
                      <a:pt x="9994" y="201"/>
                    </a:cubicBezTo>
                    <a:cubicBezTo>
                      <a:pt x="8278" y="3288"/>
                      <a:pt x="6435" y="6300"/>
                      <a:pt x="4696" y="9376"/>
                    </a:cubicBezTo>
                    <a:cubicBezTo>
                      <a:pt x="3076" y="12246"/>
                      <a:pt x="1245" y="15125"/>
                      <a:pt x="388" y="18340"/>
                    </a:cubicBezTo>
                    <a:cubicBezTo>
                      <a:pt x="275" y="18765"/>
                      <a:pt x="275" y="19153"/>
                      <a:pt x="249" y="19587"/>
                    </a:cubicBezTo>
                    <a:cubicBezTo>
                      <a:pt x="220" y="20032"/>
                      <a:pt x="116" y="20478"/>
                      <a:pt x="79" y="20924"/>
                    </a:cubicBezTo>
                    <a:cubicBezTo>
                      <a:pt x="0" y="21803"/>
                      <a:pt x="64" y="22691"/>
                      <a:pt x="264" y="23551"/>
                    </a:cubicBezTo>
                    <a:cubicBezTo>
                      <a:pt x="278" y="23603"/>
                      <a:pt x="307" y="23649"/>
                      <a:pt x="348" y="23684"/>
                    </a:cubicBezTo>
                    <a:cubicBezTo>
                      <a:pt x="371" y="24601"/>
                      <a:pt x="408" y="25515"/>
                      <a:pt x="472" y="26430"/>
                    </a:cubicBezTo>
                    <a:cubicBezTo>
                      <a:pt x="654" y="29031"/>
                      <a:pt x="978" y="31629"/>
                      <a:pt x="1528" y="34181"/>
                    </a:cubicBezTo>
                    <a:cubicBezTo>
                      <a:pt x="1583" y="34432"/>
                      <a:pt x="1824" y="34570"/>
                      <a:pt x="2061" y="34570"/>
                    </a:cubicBezTo>
                    <a:cubicBezTo>
                      <a:pt x="2245" y="34570"/>
                      <a:pt x="2427" y="34487"/>
                      <a:pt x="2518" y="34308"/>
                    </a:cubicBezTo>
                    <a:cubicBezTo>
                      <a:pt x="3594" y="32205"/>
                      <a:pt x="4881" y="30284"/>
                      <a:pt x="6389" y="28464"/>
                    </a:cubicBezTo>
                    <a:cubicBezTo>
                      <a:pt x="7078" y="27630"/>
                      <a:pt x="7598" y="26791"/>
                      <a:pt x="7703" y="25692"/>
                    </a:cubicBezTo>
                    <a:cubicBezTo>
                      <a:pt x="7810" y="24566"/>
                      <a:pt x="7662" y="23389"/>
                      <a:pt x="7636" y="22257"/>
                    </a:cubicBezTo>
                    <a:cubicBezTo>
                      <a:pt x="7535" y="17532"/>
                      <a:pt x="7700" y="12761"/>
                      <a:pt x="8576" y="8109"/>
                    </a:cubicBezTo>
                    <a:cubicBezTo>
                      <a:pt x="9065" y="5516"/>
                      <a:pt x="9783" y="2973"/>
                      <a:pt x="10772" y="528"/>
                    </a:cubicBezTo>
                    <a:cubicBezTo>
                      <a:pt x="10893" y="229"/>
                      <a:pt x="10613" y="0"/>
                      <a:pt x="103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8"/>
              <p:cNvSpPr/>
              <p:nvPr/>
            </p:nvSpPr>
            <p:spPr>
              <a:xfrm>
                <a:off x="4425100" y="561495"/>
                <a:ext cx="173061" cy="386673"/>
              </a:xfrm>
              <a:custGeom>
                <a:avLst/>
                <a:gdLst/>
                <a:ahLst/>
                <a:cxnLst/>
                <a:rect l="l" t="t" r="r" b="b"/>
                <a:pathLst>
                  <a:path w="10460" h="23371" extrusionOk="0">
                    <a:moveTo>
                      <a:pt x="9889" y="1"/>
                    </a:moveTo>
                    <a:cubicBezTo>
                      <a:pt x="9771" y="1"/>
                      <a:pt x="9649" y="40"/>
                      <a:pt x="9546" y="128"/>
                    </a:cubicBezTo>
                    <a:cubicBezTo>
                      <a:pt x="9011" y="582"/>
                      <a:pt x="8614" y="1210"/>
                      <a:pt x="8172" y="1757"/>
                    </a:cubicBezTo>
                    <a:cubicBezTo>
                      <a:pt x="7761" y="2263"/>
                      <a:pt x="7344" y="2766"/>
                      <a:pt x="6919" y="3264"/>
                    </a:cubicBezTo>
                    <a:cubicBezTo>
                      <a:pt x="6013" y="4323"/>
                      <a:pt x="5076" y="5359"/>
                      <a:pt x="4112" y="6374"/>
                    </a:cubicBezTo>
                    <a:cubicBezTo>
                      <a:pt x="3198" y="7341"/>
                      <a:pt x="2206" y="8238"/>
                      <a:pt x="1306" y="9219"/>
                    </a:cubicBezTo>
                    <a:cubicBezTo>
                      <a:pt x="565" y="10029"/>
                      <a:pt x="1" y="10955"/>
                      <a:pt x="224" y="12092"/>
                    </a:cubicBezTo>
                    <a:cubicBezTo>
                      <a:pt x="238" y="12173"/>
                      <a:pt x="302" y="12239"/>
                      <a:pt x="383" y="12254"/>
                    </a:cubicBezTo>
                    <a:cubicBezTo>
                      <a:pt x="307" y="12896"/>
                      <a:pt x="293" y="13550"/>
                      <a:pt x="296" y="14195"/>
                    </a:cubicBezTo>
                    <a:cubicBezTo>
                      <a:pt x="310" y="17117"/>
                      <a:pt x="319" y="20043"/>
                      <a:pt x="397" y="22965"/>
                    </a:cubicBezTo>
                    <a:cubicBezTo>
                      <a:pt x="405" y="23229"/>
                      <a:pt x="599" y="23370"/>
                      <a:pt x="811" y="23370"/>
                    </a:cubicBezTo>
                    <a:cubicBezTo>
                      <a:pt x="917" y="23370"/>
                      <a:pt x="1027" y="23335"/>
                      <a:pt x="1121" y="23263"/>
                    </a:cubicBezTo>
                    <a:cubicBezTo>
                      <a:pt x="3806" y="21188"/>
                      <a:pt x="6395" y="18989"/>
                      <a:pt x="8765" y="16559"/>
                    </a:cubicBezTo>
                    <a:cubicBezTo>
                      <a:pt x="9271" y="16041"/>
                      <a:pt x="9870" y="15529"/>
                      <a:pt x="10015" y="14783"/>
                    </a:cubicBezTo>
                    <a:cubicBezTo>
                      <a:pt x="10168" y="13978"/>
                      <a:pt x="10087" y="13101"/>
                      <a:pt x="10096" y="12286"/>
                    </a:cubicBezTo>
                    <a:cubicBezTo>
                      <a:pt x="10116" y="10477"/>
                      <a:pt x="10145" y="8666"/>
                      <a:pt x="10180" y="6855"/>
                    </a:cubicBezTo>
                    <a:lnTo>
                      <a:pt x="10232" y="3808"/>
                    </a:lnTo>
                    <a:cubicBezTo>
                      <a:pt x="10240" y="3302"/>
                      <a:pt x="10264" y="2792"/>
                      <a:pt x="10278" y="2283"/>
                    </a:cubicBezTo>
                    <a:cubicBezTo>
                      <a:pt x="10295" y="1754"/>
                      <a:pt x="10229" y="1117"/>
                      <a:pt x="10365" y="602"/>
                    </a:cubicBezTo>
                    <a:cubicBezTo>
                      <a:pt x="10460" y="248"/>
                      <a:pt x="10185" y="1"/>
                      <a:pt x="98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8"/>
              <p:cNvSpPr/>
              <p:nvPr/>
            </p:nvSpPr>
            <p:spPr>
              <a:xfrm>
                <a:off x="5578715" y="1046237"/>
                <a:ext cx="114127" cy="307886"/>
              </a:xfrm>
              <a:custGeom>
                <a:avLst/>
                <a:gdLst/>
                <a:ahLst/>
                <a:cxnLst/>
                <a:rect l="l" t="t" r="r" b="b"/>
                <a:pathLst>
                  <a:path w="6898" h="18609" extrusionOk="0">
                    <a:moveTo>
                      <a:pt x="2486" y="0"/>
                    </a:moveTo>
                    <a:cubicBezTo>
                      <a:pt x="2397" y="0"/>
                      <a:pt x="2303" y="53"/>
                      <a:pt x="2260" y="157"/>
                    </a:cubicBezTo>
                    <a:cubicBezTo>
                      <a:pt x="1675" y="1551"/>
                      <a:pt x="1351" y="3053"/>
                      <a:pt x="790" y="4462"/>
                    </a:cubicBezTo>
                    <a:cubicBezTo>
                      <a:pt x="527" y="5133"/>
                      <a:pt x="243" y="5802"/>
                      <a:pt x="125" y="6519"/>
                    </a:cubicBezTo>
                    <a:cubicBezTo>
                      <a:pt x="0" y="7263"/>
                      <a:pt x="159" y="8001"/>
                      <a:pt x="301" y="8733"/>
                    </a:cubicBezTo>
                    <a:cubicBezTo>
                      <a:pt x="599" y="10289"/>
                      <a:pt x="909" y="11840"/>
                      <a:pt x="1181" y="13400"/>
                    </a:cubicBezTo>
                    <a:cubicBezTo>
                      <a:pt x="1458" y="14980"/>
                      <a:pt x="1756" y="16583"/>
                      <a:pt x="1939" y="18174"/>
                    </a:cubicBezTo>
                    <a:cubicBezTo>
                      <a:pt x="1967" y="18426"/>
                      <a:pt x="2167" y="18609"/>
                      <a:pt x="2386" y="18609"/>
                    </a:cubicBezTo>
                    <a:cubicBezTo>
                      <a:pt x="2486" y="18609"/>
                      <a:pt x="2590" y="18571"/>
                      <a:pt x="2682" y="18483"/>
                    </a:cubicBezTo>
                    <a:cubicBezTo>
                      <a:pt x="3889" y="17341"/>
                      <a:pt x="4988" y="16065"/>
                      <a:pt x="6059" y="14794"/>
                    </a:cubicBezTo>
                    <a:cubicBezTo>
                      <a:pt x="6528" y="14239"/>
                      <a:pt x="6898" y="13712"/>
                      <a:pt x="6863" y="12954"/>
                    </a:cubicBezTo>
                    <a:cubicBezTo>
                      <a:pt x="6828" y="12193"/>
                      <a:pt x="6585" y="11412"/>
                      <a:pt x="6397" y="10674"/>
                    </a:cubicBezTo>
                    <a:cubicBezTo>
                      <a:pt x="5613" y="7575"/>
                      <a:pt x="4476" y="4610"/>
                      <a:pt x="3206" y="1682"/>
                    </a:cubicBezTo>
                    <a:cubicBezTo>
                      <a:pt x="3125" y="1494"/>
                      <a:pt x="2961" y="1414"/>
                      <a:pt x="2787" y="1414"/>
                    </a:cubicBezTo>
                    <a:cubicBezTo>
                      <a:pt x="2738" y="1414"/>
                      <a:pt x="2688" y="1421"/>
                      <a:pt x="2639" y="1433"/>
                    </a:cubicBezTo>
                    <a:cubicBezTo>
                      <a:pt x="2691" y="1028"/>
                      <a:pt x="2711" y="623"/>
                      <a:pt x="2697" y="215"/>
                    </a:cubicBezTo>
                    <a:cubicBezTo>
                      <a:pt x="2691" y="71"/>
                      <a:pt x="2591" y="0"/>
                      <a:pt x="24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8"/>
              <p:cNvSpPr/>
              <p:nvPr/>
            </p:nvSpPr>
            <p:spPr>
              <a:xfrm>
                <a:off x="5161627" y="2152400"/>
                <a:ext cx="274250" cy="345029"/>
              </a:xfrm>
              <a:custGeom>
                <a:avLst/>
                <a:gdLst/>
                <a:ahLst/>
                <a:cxnLst/>
                <a:rect l="l" t="t" r="r" b="b"/>
                <a:pathLst>
                  <a:path w="16576" h="20854" extrusionOk="0">
                    <a:moveTo>
                      <a:pt x="15636" y="1"/>
                    </a:moveTo>
                    <a:cubicBezTo>
                      <a:pt x="15445" y="1"/>
                      <a:pt x="15246" y="89"/>
                      <a:pt x="15143" y="247"/>
                    </a:cubicBezTo>
                    <a:cubicBezTo>
                      <a:pt x="13419" y="2874"/>
                      <a:pt x="11419" y="5362"/>
                      <a:pt x="9264" y="7645"/>
                    </a:cubicBezTo>
                    <a:cubicBezTo>
                      <a:pt x="8729" y="8212"/>
                      <a:pt x="8170" y="8753"/>
                      <a:pt x="7603" y="9292"/>
                    </a:cubicBezTo>
                    <a:lnTo>
                      <a:pt x="7455" y="9433"/>
                    </a:lnTo>
                    <a:cubicBezTo>
                      <a:pt x="7328" y="9294"/>
                      <a:pt x="7181" y="9135"/>
                      <a:pt x="7160" y="9112"/>
                    </a:cubicBezTo>
                    <a:cubicBezTo>
                      <a:pt x="6880" y="8808"/>
                      <a:pt x="6593" y="8507"/>
                      <a:pt x="6310" y="8209"/>
                    </a:cubicBezTo>
                    <a:cubicBezTo>
                      <a:pt x="5722" y="7582"/>
                      <a:pt x="5135" y="6957"/>
                      <a:pt x="4545" y="6332"/>
                    </a:cubicBezTo>
                    <a:cubicBezTo>
                      <a:pt x="3937" y="5686"/>
                      <a:pt x="3379" y="5041"/>
                      <a:pt x="2644" y="4538"/>
                    </a:cubicBezTo>
                    <a:cubicBezTo>
                      <a:pt x="2569" y="4489"/>
                      <a:pt x="2482" y="4462"/>
                      <a:pt x="2392" y="4462"/>
                    </a:cubicBezTo>
                    <a:cubicBezTo>
                      <a:pt x="2386" y="4332"/>
                      <a:pt x="2383" y="4199"/>
                      <a:pt x="2378" y="4066"/>
                    </a:cubicBezTo>
                    <a:cubicBezTo>
                      <a:pt x="2369" y="3900"/>
                      <a:pt x="2215" y="3795"/>
                      <a:pt x="2073" y="3795"/>
                    </a:cubicBezTo>
                    <a:cubicBezTo>
                      <a:pt x="1965" y="3795"/>
                      <a:pt x="1864" y="3855"/>
                      <a:pt x="1839" y="3994"/>
                    </a:cubicBezTo>
                    <a:cubicBezTo>
                      <a:pt x="1348" y="6656"/>
                      <a:pt x="1168" y="9384"/>
                      <a:pt x="896" y="12078"/>
                    </a:cubicBezTo>
                    <a:cubicBezTo>
                      <a:pt x="618" y="14806"/>
                      <a:pt x="300" y="17532"/>
                      <a:pt x="34" y="20263"/>
                    </a:cubicBezTo>
                    <a:cubicBezTo>
                      <a:pt x="1" y="20591"/>
                      <a:pt x="328" y="20854"/>
                      <a:pt x="640" y="20854"/>
                    </a:cubicBezTo>
                    <a:cubicBezTo>
                      <a:pt x="739" y="20854"/>
                      <a:pt x="836" y="20828"/>
                      <a:pt x="919" y="20770"/>
                    </a:cubicBezTo>
                    <a:cubicBezTo>
                      <a:pt x="3746" y="18793"/>
                      <a:pt x="6399" y="16571"/>
                      <a:pt x="8841" y="14135"/>
                    </a:cubicBezTo>
                    <a:cubicBezTo>
                      <a:pt x="11263" y="11719"/>
                      <a:pt x="13578" y="9054"/>
                      <a:pt x="15424" y="6164"/>
                    </a:cubicBezTo>
                    <a:cubicBezTo>
                      <a:pt x="16575" y="4361"/>
                      <a:pt x="16405" y="2399"/>
                      <a:pt x="16098" y="371"/>
                    </a:cubicBezTo>
                    <a:cubicBezTo>
                      <a:pt x="16059" y="115"/>
                      <a:pt x="15853" y="1"/>
                      <a:pt x="156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8"/>
              <p:cNvSpPr/>
              <p:nvPr/>
            </p:nvSpPr>
            <p:spPr>
              <a:xfrm>
                <a:off x="3710098" y="2037990"/>
                <a:ext cx="254644" cy="433032"/>
              </a:xfrm>
              <a:custGeom>
                <a:avLst/>
                <a:gdLst/>
                <a:ahLst/>
                <a:cxnLst/>
                <a:rect l="l" t="t" r="r" b="b"/>
                <a:pathLst>
                  <a:path w="15391" h="26173" extrusionOk="0">
                    <a:moveTo>
                      <a:pt x="14815" y="0"/>
                    </a:moveTo>
                    <a:cubicBezTo>
                      <a:pt x="14647" y="0"/>
                      <a:pt x="14476" y="118"/>
                      <a:pt x="14447" y="351"/>
                    </a:cubicBezTo>
                    <a:cubicBezTo>
                      <a:pt x="14412" y="631"/>
                      <a:pt x="14386" y="918"/>
                      <a:pt x="14363" y="1201"/>
                    </a:cubicBezTo>
                    <a:cubicBezTo>
                      <a:pt x="14343" y="1199"/>
                      <a:pt x="14323" y="1198"/>
                      <a:pt x="14302" y="1198"/>
                    </a:cubicBezTo>
                    <a:cubicBezTo>
                      <a:pt x="14159" y="1198"/>
                      <a:pt x="14020" y="1260"/>
                      <a:pt x="13929" y="1369"/>
                    </a:cubicBezTo>
                    <a:cubicBezTo>
                      <a:pt x="9352" y="6592"/>
                      <a:pt x="4760" y="11800"/>
                      <a:pt x="217" y="17051"/>
                    </a:cubicBezTo>
                    <a:cubicBezTo>
                      <a:pt x="0" y="17306"/>
                      <a:pt x="0" y="17621"/>
                      <a:pt x="217" y="17876"/>
                    </a:cubicBezTo>
                    <a:cubicBezTo>
                      <a:pt x="1401" y="19262"/>
                      <a:pt x="2466" y="20740"/>
                      <a:pt x="3684" y="22100"/>
                    </a:cubicBezTo>
                    <a:cubicBezTo>
                      <a:pt x="4893" y="23457"/>
                      <a:pt x="6160" y="24791"/>
                      <a:pt x="7517" y="26003"/>
                    </a:cubicBezTo>
                    <a:cubicBezTo>
                      <a:pt x="7645" y="26117"/>
                      <a:pt x="7794" y="26172"/>
                      <a:pt x="7940" y="26172"/>
                    </a:cubicBezTo>
                    <a:cubicBezTo>
                      <a:pt x="8137" y="26172"/>
                      <a:pt x="8329" y="26073"/>
                      <a:pt x="8455" y="25882"/>
                    </a:cubicBezTo>
                    <a:cubicBezTo>
                      <a:pt x="9424" y="24421"/>
                      <a:pt x="10448" y="22989"/>
                      <a:pt x="11568" y="21640"/>
                    </a:cubicBezTo>
                    <a:cubicBezTo>
                      <a:pt x="12135" y="20957"/>
                      <a:pt x="12717" y="20286"/>
                      <a:pt x="13316" y="19632"/>
                    </a:cubicBezTo>
                    <a:cubicBezTo>
                      <a:pt x="13837" y="19059"/>
                      <a:pt x="14482" y="18507"/>
                      <a:pt x="14878" y="17838"/>
                    </a:cubicBezTo>
                    <a:cubicBezTo>
                      <a:pt x="15312" y="17106"/>
                      <a:pt x="15231" y="16221"/>
                      <a:pt x="15237" y="15405"/>
                    </a:cubicBezTo>
                    <a:lnTo>
                      <a:pt x="15260" y="12509"/>
                    </a:lnTo>
                    <a:cubicBezTo>
                      <a:pt x="15272" y="10611"/>
                      <a:pt x="15286" y="8713"/>
                      <a:pt x="15301" y="6815"/>
                    </a:cubicBezTo>
                    <a:cubicBezTo>
                      <a:pt x="15315" y="4671"/>
                      <a:pt x="15390" y="2483"/>
                      <a:pt x="15170" y="351"/>
                    </a:cubicBezTo>
                    <a:cubicBezTo>
                      <a:pt x="15147" y="116"/>
                      <a:pt x="14982" y="0"/>
                      <a:pt x="148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8"/>
              <p:cNvSpPr/>
              <p:nvPr/>
            </p:nvSpPr>
            <p:spPr>
              <a:xfrm>
                <a:off x="3276713" y="311943"/>
                <a:ext cx="2456171" cy="2455940"/>
              </a:xfrm>
              <a:custGeom>
                <a:avLst/>
                <a:gdLst/>
                <a:ahLst/>
                <a:cxnLst/>
                <a:rect l="l" t="t" r="r" b="b"/>
                <a:pathLst>
                  <a:path w="148454" h="148440" extrusionOk="0">
                    <a:moveTo>
                      <a:pt x="74224" y="842"/>
                    </a:moveTo>
                    <a:cubicBezTo>
                      <a:pt x="83819" y="848"/>
                      <a:pt x="93407" y="2737"/>
                      <a:pt x="102264" y="6423"/>
                    </a:cubicBezTo>
                    <a:cubicBezTo>
                      <a:pt x="111123" y="10095"/>
                      <a:pt x="119239" y="15538"/>
                      <a:pt x="126019" y="22322"/>
                    </a:cubicBezTo>
                    <a:cubicBezTo>
                      <a:pt x="132789" y="29113"/>
                      <a:pt x="138217" y="37235"/>
                      <a:pt x="141868" y="46097"/>
                    </a:cubicBezTo>
                    <a:cubicBezTo>
                      <a:pt x="145537" y="54954"/>
                      <a:pt x="147406" y="64534"/>
                      <a:pt x="147398" y="74117"/>
                    </a:cubicBezTo>
                    <a:cubicBezTo>
                      <a:pt x="147380" y="83697"/>
                      <a:pt x="145488" y="93268"/>
                      <a:pt x="141802" y="102107"/>
                    </a:cubicBezTo>
                    <a:cubicBezTo>
                      <a:pt x="138127" y="110947"/>
                      <a:pt x="132685" y="119042"/>
                      <a:pt x="125914" y="125804"/>
                    </a:cubicBezTo>
                    <a:cubicBezTo>
                      <a:pt x="119141" y="132569"/>
                      <a:pt x="111037" y="137991"/>
                      <a:pt x="102195" y="141645"/>
                    </a:cubicBezTo>
                    <a:cubicBezTo>
                      <a:pt x="93358" y="145311"/>
                      <a:pt x="83793" y="147180"/>
                      <a:pt x="74224" y="147186"/>
                    </a:cubicBezTo>
                    <a:cubicBezTo>
                      <a:pt x="74217" y="147186"/>
                      <a:pt x="74210" y="147186"/>
                      <a:pt x="74202" y="147186"/>
                    </a:cubicBezTo>
                    <a:cubicBezTo>
                      <a:pt x="64644" y="147186"/>
                      <a:pt x="55084" y="145317"/>
                      <a:pt x="46251" y="141654"/>
                    </a:cubicBezTo>
                    <a:cubicBezTo>
                      <a:pt x="37406" y="138003"/>
                      <a:pt x="29296" y="132583"/>
                      <a:pt x="22520" y="125822"/>
                    </a:cubicBezTo>
                    <a:cubicBezTo>
                      <a:pt x="15747" y="119057"/>
                      <a:pt x="10307" y="110955"/>
                      <a:pt x="6638" y="102110"/>
                    </a:cubicBezTo>
                    <a:cubicBezTo>
                      <a:pt x="2955" y="93271"/>
                      <a:pt x="1066" y="83700"/>
                      <a:pt x="1051" y="74117"/>
                    </a:cubicBezTo>
                    <a:cubicBezTo>
                      <a:pt x="1048" y="64537"/>
                      <a:pt x="2920" y="54957"/>
                      <a:pt x="6589" y="46103"/>
                    </a:cubicBezTo>
                    <a:cubicBezTo>
                      <a:pt x="10246" y="37247"/>
                      <a:pt x="15674" y="29122"/>
                      <a:pt x="22448" y="22340"/>
                    </a:cubicBezTo>
                    <a:cubicBezTo>
                      <a:pt x="29221" y="15555"/>
                      <a:pt x="37334" y="10110"/>
                      <a:pt x="46191" y="6435"/>
                    </a:cubicBezTo>
                    <a:cubicBezTo>
                      <a:pt x="55044" y="2746"/>
                      <a:pt x="64630" y="851"/>
                      <a:pt x="74224" y="842"/>
                    </a:cubicBezTo>
                    <a:close/>
                    <a:moveTo>
                      <a:pt x="74224" y="0"/>
                    </a:moveTo>
                    <a:cubicBezTo>
                      <a:pt x="64523" y="0"/>
                      <a:pt x="54819" y="1895"/>
                      <a:pt x="45849" y="5613"/>
                    </a:cubicBezTo>
                    <a:cubicBezTo>
                      <a:pt x="36877" y="9317"/>
                      <a:pt x="28654" y="14814"/>
                      <a:pt x="21782" y="21674"/>
                    </a:cubicBezTo>
                    <a:cubicBezTo>
                      <a:pt x="14910" y="28532"/>
                      <a:pt x="9396" y="36749"/>
                      <a:pt x="5672" y="45721"/>
                    </a:cubicBezTo>
                    <a:cubicBezTo>
                      <a:pt x="1936" y="54688"/>
                      <a:pt x="18" y="64401"/>
                      <a:pt x="7" y="74117"/>
                    </a:cubicBezTo>
                    <a:cubicBezTo>
                      <a:pt x="1" y="83833"/>
                      <a:pt x="1902" y="93552"/>
                      <a:pt x="5623" y="102533"/>
                    </a:cubicBezTo>
                    <a:cubicBezTo>
                      <a:pt x="9332" y="111517"/>
                      <a:pt x="14838" y="119754"/>
                      <a:pt x="21707" y="126635"/>
                    </a:cubicBezTo>
                    <a:cubicBezTo>
                      <a:pt x="28576" y="133515"/>
                      <a:pt x="36804" y="139038"/>
                      <a:pt x="45788" y="142765"/>
                    </a:cubicBezTo>
                    <a:cubicBezTo>
                      <a:pt x="54769" y="146506"/>
                      <a:pt x="64497" y="148427"/>
                      <a:pt x="74224" y="148439"/>
                    </a:cubicBezTo>
                    <a:cubicBezTo>
                      <a:pt x="83955" y="148433"/>
                      <a:pt x="93682" y="146515"/>
                      <a:pt x="102666" y="142777"/>
                    </a:cubicBezTo>
                    <a:cubicBezTo>
                      <a:pt x="111653" y="139050"/>
                      <a:pt x="119885" y="133529"/>
                      <a:pt x="126759" y="126649"/>
                    </a:cubicBezTo>
                    <a:cubicBezTo>
                      <a:pt x="133628" y="119763"/>
                      <a:pt x="139131" y="111522"/>
                      <a:pt x="142838" y="102536"/>
                    </a:cubicBezTo>
                    <a:cubicBezTo>
                      <a:pt x="146559" y="93552"/>
                      <a:pt x="148454" y="83830"/>
                      <a:pt x="148445" y="74117"/>
                    </a:cubicBezTo>
                    <a:cubicBezTo>
                      <a:pt x="148431" y="64401"/>
                      <a:pt x="146509" y="54691"/>
                      <a:pt x="142771" y="45724"/>
                    </a:cubicBezTo>
                    <a:cubicBezTo>
                      <a:pt x="139044" y="36755"/>
                      <a:pt x="133524" y="28546"/>
                      <a:pt x="126655" y="21686"/>
                    </a:cubicBezTo>
                    <a:cubicBezTo>
                      <a:pt x="119786" y="14829"/>
                      <a:pt x="111566" y="9328"/>
                      <a:pt x="102597" y="5622"/>
                    </a:cubicBezTo>
                    <a:cubicBezTo>
                      <a:pt x="93630" y="1901"/>
                      <a:pt x="83926" y="3"/>
                      <a:pt x="74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8"/>
              <p:cNvSpPr/>
              <p:nvPr/>
            </p:nvSpPr>
            <p:spPr>
              <a:xfrm>
                <a:off x="4586383" y="441625"/>
                <a:ext cx="1040250" cy="1873655"/>
              </a:xfrm>
              <a:custGeom>
                <a:avLst/>
                <a:gdLst/>
                <a:ahLst/>
                <a:cxnLst/>
                <a:rect l="l" t="t" r="r" b="b"/>
                <a:pathLst>
                  <a:path w="62874" h="113246" extrusionOk="0">
                    <a:moveTo>
                      <a:pt x="478" y="0"/>
                    </a:moveTo>
                    <a:lnTo>
                      <a:pt x="478" y="3"/>
                    </a:lnTo>
                    <a:cubicBezTo>
                      <a:pt x="465" y="2"/>
                      <a:pt x="453" y="1"/>
                      <a:pt x="441" y="1"/>
                    </a:cubicBezTo>
                    <a:cubicBezTo>
                      <a:pt x="225" y="1"/>
                      <a:pt x="43" y="166"/>
                      <a:pt x="24" y="382"/>
                    </a:cubicBezTo>
                    <a:cubicBezTo>
                      <a:pt x="1" y="614"/>
                      <a:pt x="171" y="816"/>
                      <a:pt x="403" y="839"/>
                    </a:cubicBezTo>
                    <a:lnTo>
                      <a:pt x="409" y="839"/>
                    </a:lnTo>
                    <a:cubicBezTo>
                      <a:pt x="3504" y="1120"/>
                      <a:pt x="6577" y="1600"/>
                      <a:pt x="9609" y="2272"/>
                    </a:cubicBezTo>
                    <a:cubicBezTo>
                      <a:pt x="12633" y="2986"/>
                      <a:pt x="15604" y="3898"/>
                      <a:pt x="18509" y="4994"/>
                    </a:cubicBezTo>
                    <a:cubicBezTo>
                      <a:pt x="21397" y="6131"/>
                      <a:pt x="24206" y="7456"/>
                      <a:pt x="26923" y="8961"/>
                    </a:cubicBezTo>
                    <a:cubicBezTo>
                      <a:pt x="29629" y="10483"/>
                      <a:pt x="32212" y="12210"/>
                      <a:pt x="34692" y="14074"/>
                    </a:cubicBezTo>
                    <a:cubicBezTo>
                      <a:pt x="44567" y="21582"/>
                      <a:pt x="52252" y="31940"/>
                      <a:pt x="56520" y="43586"/>
                    </a:cubicBezTo>
                    <a:cubicBezTo>
                      <a:pt x="60825" y="55217"/>
                      <a:pt x="61664" y="68079"/>
                      <a:pt x="59040" y="80187"/>
                    </a:cubicBezTo>
                    <a:lnTo>
                      <a:pt x="58519" y="82450"/>
                    </a:lnTo>
                    <a:cubicBezTo>
                      <a:pt x="58319" y="83196"/>
                      <a:pt x="58099" y="83940"/>
                      <a:pt x="57891" y="84687"/>
                    </a:cubicBezTo>
                    <a:cubicBezTo>
                      <a:pt x="57778" y="85057"/>
                      <a:pt x="57683" y="85433"/>
                      <a:pt x="57564" y="85800"/>
                    </a:cubicBezTo>
                    <a:lnTo>
                      <a:pt x="57191" y="86903"/>
                    </a:lnTo>
                    <a:cubicBezTo>
                      <a:pt x="56936" y="87632"/>
                      <a:pt x="56719" y="88376"/>
                      <a:pt x="56430" y="89096"/>
                    </a:cubicBezTo>
                    <a:cubicBezTo>
                      <a:pt x="55351" y="92001"/>
                      <a:pt x="54028" y="94808"/>
                      <a:pt x="52573" y="97542"/>
                    </a:cubicBezTo>
                    <a:cubicBezTo>
                      <a:pt x="51089" y="100259"/>
                      <a:pt x="49411" y="102869"/>
                      <a:pt x="47602" y="105383"/>
                    </a:cubicBezTo>
                    <a:cubicBezTo>
                      <a:pt x="46659" y="106613"/>
                      <a:pt x="45750" y="107868"/>
                      <a:pt x="44726" y="109037"/>
                    </a:cubicBezTo>
                    <a:cubicBezTo>
                      <a:pt x="43766" y="110258"/>
                      <a:pt x="42683" y="111369"/>
                      <a:pt x="41656" y="112538"/>
                    </a:cubicBezTo>
                    <a:lnTo>
                      <a:pt x="41645" y="112553"/>
                    </a:lnTo>
                    <a:cubicBezTo>
                      <a:pt x="41497" y="112720"/>
                      <a:pt x="41509" y="112978"/>
                      <a:pt x="41674" y="113131"/>
                    </a:cubicBezTo>
                    <a:cubicBezTo>
                      <a:pt x="41754" y="113208"/>
                      <a:pt x="41858" y="113246"/>
                      <a:pt x="41962" y="113246"/>
                    </a:cubicBezTo>
                    <a:cubicBezTo>
                      <a:pt x="42066" y="113246"/>
                      <a:pt x="42171" y="113207"/>
                      <a:pt x="42252" y="113128"/>
                    </a:cubicBezTo>
                    <a:cubicBezTo>
                      <a:pt x="44515" y="110935"/>
                      <a:pt x="46616" y="108580"/>
                      <a:pt x="48540" y="106083"/>
                    </a:cubicBezTo>
                    <a:cubicBezTo>
                      <a:pt x="50420" y="103551"/>
                      <a:pt x="52153" y="100904"/>
                      <a:pt x="53675" y="98138"/>
                    </a:cubicBezTo>
                    <a:cubicBezTo>
                      <a:pt x="55154" y="95352"/>
                      <a:pt x="56494" y="92487"/>
                      <a:pt x="57587" y="89524"/>
                    </a:cubicBezTo>
                    <a:cubicBezTo>
                      <a:pt x="57879" y="88792"/>
                      <a:pt x="58099" y="88031"/>
                      <a:pt x="58360" y="87288"/>
                    </a:cubicBezTo>
                    <a:lnTo>
                      <a:pt x="58736" y="86165"/>
                    </a:lnTo>
                    <a:cubicBezTo>
                      <a:pt x="58857" y="85792"/>
                      <a:pt x="58953" y="85407"/>
                      <a:pt x="59063" y="85028"/>
                    </a:cubicBezTo>
                    <a:cubicBezTo>
                      <a:pt x="59274" y="84270"/>
                      <a:pt x="59497" y="83512"/>
                      <a:pt x="59699" y="82751"/>
                    </a:cubicBezTo>
                    <a:lnTo>
                      <a:pt x="60226" y="80445"/>
                    </a:lnTo>
                    <a:cubicBezTo>
                      <a:pt x="62873" y="68102"/>
                      <a:pt x="61988" y="55021"/>
                      <a:pt x="57584" y="43190"/>
                    </a:cubicBezTo>
                    <a:cubicBezTo>
                      <a:pt x="53215" y="31353"/>
                      <a:pt x="45380" y="20841"/>
                      <a:pt x="35329" y="13232"/>
                    </a:cubicBezTo>
                    <a:cubicBezTo>
                      <a:pt x="32808" y="11339"/>
                      <a:pt x="30173" y="9603"/>
                      <a:pt x="27415" y="8076"/>
                    </a:cubicBezTo>
                    <a:cubicBezTo>
                      <a:pt x="24649" y="6565"/>
                      <a:pt x="21788" y="5240"/>
                      <a:pt x="18851" y="4103"/>
                    </a:cubicBezTo>
                    <a:cubicBezTo>
                      <a:pt x="12951" y="1869"/>
                      <a:pt x="6765" y="486"/>
                      <a:pt x="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8"/>
              <p:cNvSpPr/>
              <p:nvPr/>
            </p:nvSpPr>
            <p:spPr>
              <a:xfrm>
                <a:off x="3382321" y="440450"/>
                <a:ext cx="1056481" cy="1870263"/>
              </a:xfrm>
              <a:custGeom>
                <a:avLst/>
                <a:gdLst/>
                <a:ahLst/>
                <a:cxnLst/>
                <a:rect l="l" t="t" r="r" b="b"/>
                <a:pathLst>
                  <a:path w="63855" h="113041" extrusionOk="0">
                    <a:moveTo>
                      <a:pt x="63423" y="1"/>
                    </a:moveTo>
                    <a:cubicBezTo>
                      <a:pt x="63413" y="1"/>
                      <a:pt x="63402" y="1"/>
                      <a:pt x="63391" y="2"/>
                    </a:cubicBezTo>
                    <a:cubicBezTo>
                      <a:pt x="50782" y="780"/>
                      <a:pt x="38393" y="5245"/>
                      <a:pt x="28231" y="12802"/>
                    </a:cubicBezTo>
                    <a:cubicBezTo>
                      <a:pt x="18049" y="20319"/>
                      <a:pt x="10067" y="30784"/>
                      <a:pt x="5559" y="42624"/>
                    </a:cubicBezTo>
                    <a:cubicBezTo>
                      <a:pt x="1016" y="54449"/>
                      <a:pt x="1" y="67580"/>
                      <a:pt x="2553" y="79989"/>
                    </a:cubicBezTo>
                    <a:cubicBezTo>
                      <a:pt x="5073" y="92411"/>
                      <a:pt x="11366" y="104053"/>
                      <a:pt x="20379" y="112919"/>
                    </a:cubicBezTo>
                    <a:cubicBezTo>
                      <a:pt x="20460" y="113000"/>
                      <a:pt x="20567" y="113041"/>
                      <a:pt x="20674" y="113041"/>
                    </a:cubicBezTo>
                    <a:cubicBezTo>
                      <a:pt x="20780" y="113041"/>
                      <a:pt x="20887" y="113001"/>
                      <a:pt x="20969" y="112922"/>
                    </a:cubicBezTo>
                    <a:cubicBezTo>
                      <a:pt x="21131" y="112760"/>
                      <a:pt x="21137" y="112496"/>
                      <a:pt x="20977" y="112331"/>
                    </a:cubicBezTo>
                    <a:cubicBezTo>
                      <a:pt x="18836" y="110060"/>
                      <a:pt x="16863" y="107644"/>
                      <a:pt x="15017" y="105141"/>
                    </a:cubicBezTo>
                    <a:cubicBezTo>
                      <a:pt x="13206" y="102607"/>
                      <a:pt x="11580" y="99948"/>
                      <a:pt x="10090" y="97219"/>
                    </a:cubicBezTo>
                    <a:cubicBezTo>
                      <a:pt x="8649" y="94465"/>
                      <a:pt x="7387" y="91618"/>
                      <a:pt x="6314" y="88701"/>
                    </a:cubicBezTo>
                    <a:cubicBezTo>
                      <a:pt x="5284" y="85767"/>
                      <a:pt x="4401" y="82781"/>
                      <a:pt x="3765" y="79738"/>
                    </a:cubicBezTo>
                    <a:cubicBezTo>
                      <a:pt x="1230" y="67565"/>
                      <a:pt x="2197" y="54663"/>
                      <a:pt x="6632" y="43032"/>
                    </a:cubicBezTo>
                    <a:cubicBezTo>
                      <a:pt x="11033" y="31389"/>
                      <a:pt x="18860" y="21074"/>
                      <a:pt x="28865" y="13656"/>
                    </a:cubicBezTo>
                    <a:cubicBezTo>
                      <a:pt x="31376" y="11813"/>
                      <a:pt x="34001" y="10134"/>
                      <a:pt x="36726" y="8627"/>
                    </a:cubicBezTo>
                    <a:cubicBezTo>
                      <a:pt x="39472" y="7157"/>
                      <a:pt x="42313" y="5867"/>
                      <a:pt x="45227" y="4761"/>
                    </a:cubicBezTo>
                    <a:cubicBezTo>
                      <a:pt x="48152" y="3691"/>
                      <a:pt x="51152" y="2829"/>
                      <a:pt x="54193" y="2149"/>
                    </a:cubicBezTo>
                    <a:cubicBezTo>
                      <a:pt x="57243" y="1506"/>
                      <a:pt x="60336" y="1084"/>
                      <a:pt x="63446" y="838"/>
                    </a:cubicBezTo>
                    <a:lnTo>
                      <a:pt x="63449" y="838"/>
                    </a:lnTo>
                    <a:cubicBezTo>
                      <a:pt x="63681" y="821"/>
                      <a:pt x="63854" y="621"/>
                      <a:pt x="63837" y="390"/>
                    </a:cubicBezTo>
                    <a:cubicBezTo>
                      <a:pt x="63823" y="169"/>
                      <a:pt x="63641" y="1"/>
                      <a:pt x="63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8"/>
              <p:cNvSpPr/>
              <p:nvPr/>
            </p:nvSpPr>
            <p:spPr>
              <a:xfrm>
                <a:off x="3867841" y="2425413"/>
                <a:ext cx="575567" cy="210849"/>
              </a:xfrm>
              <a:custGeom>
                <a:avLst/>
                <a:gdLst/>
                <a:ahLst/>
                <a:cxnLst/>
                <a:rect l="l" t="t" r="r" b="b"/>
                <a:pathLst>
                  <a:path w="34788" h="12744" extrusionOk="0">
                    <a:moveTo>
                      <a:pt x="470" y="0"/>
                    </a:moveTo>
                    <a:cubicBezTo>
                      <a:pt x="336" y="0"/>
                      <a:pt x="204" y="64"/>
                      <a:pt x="125" y="183"/>
                    </a:cubicBezTo>
                    <a:cubicBezTo>
                      <a:pt x="0" y="368"/>
                      <a:pt x="41" y="617"/>
                      <a:pt x="217" y="753"/>
                    </a:cubicBezTo>
                    <a:cubicBezTo>
                      <a:pt x="836" y="1202"/>
                      <a:pt x="1455" y="1650"/>
                      <a:pt x="2080" y="2087"/>
                    </a:cubicBezTo>
                    <a:lnTo>
                      <a:pt x="3993" y="3351"/>
                    </a:lnTo>
                    <a:lnTo>
                      <a:pt x="5960" y="4532"/>
                    </a:lnTo>
                    <a:cubicBezTo>
                      <a:pt x="6629" y="4905"/>
                      <a:pt x="7291" y="5284"/>
                      <a:pt x="7966" y="5646"/>
                    </a:cubicBezTo>
                    <a:cubicBezTo>
                      <a:pt x="10677" y="7072"/>
                      <a:pt x="13489" y="8299"/>
                      <a:pt x="16379" y="9317"/>
                    </a:cubicBezTo>
                    <a:cubicBezTo>
                      <a:pt x="19273" y="10316"/>
                      <a:pt x="22233" y="11137"/>
                      <a:pt x="25239" y="11705"/>
                    </a:cubicBezTo>
                    <a:cubicBezTo>
                      <a:pt x="28242" y="12283"/>
                      <a:pt x="31289" y="12630"/>
                      <a:pt x="34344" y="12743"/>
                    </a:cubicBezTo>
                    <a:cubicBezTo>
                      <a:pt x="34348" y="12743"/>
                      <a:pt x="34352" y="12743"/>
                      <a:pt x="34355" y="12743"/>
                    </a:cubicBezTo>
                    <a:cubicBezTo>
                      <a:pt x="34576" y="12743"/>
                      <a:pt x="34758" y="12572"/>
                      <a:pt x="34773" y="12350"/>
                    </a:cubicBezTo>
                    <a:cubicBezTo>
                      <a:pt x="34787" y="12124"/>
                      <a:pt x="34619" y="11930"/>
                      <a:pt x="34396" y="11907"/>
                    </a:cubicBezTo>
                    <a:cubicBezTo>
                      <a:pt x="31396" y="11644"/>
                      <a:pt x="28413" y="11201"/>
                      <a:pt x="25468" y="10576"/>
                    </a:cubicBezTo>
                    <a:cubicBezTo>
                      <a:pt x="22528" y="9942"/>
                      <a:pt x="19623" y="9150"/>
                      <a:pt x="16793" y="8137"/>
                    </a:cubicBezTo>
                    <a:cubicBezTo>
                      <a:pt x="13955" y="7145"/>
                      <a:pt x="11186" y="5964"/>
                      <a:pt x="8504" y="4607"/>
                    </a:cubicBezTo>
                    <a:cubicBezTo>
                      <a:pt x="7832" y="4269"/>
                      <a:pt x="7170" y="3910"/>
                      <a:pt x="6501" y="3563"/>
                    </a:cubicBezTo>
                    <a:lnTo>
                      <a:pt x="4537" y="2454"/>
                    </a:lnTo>
                    <a:lnTo>
                      <a:pt x="2601" y="1291"/>
                    </a:lnTo>
                    <a:lnTo>
                      <a:pt x="700" y="67"/>
                    </a:lnTo>
                    <a:lnTo>
                      <a:pt x="689" y="62"/>
                    </a:lnTo>
                    <a:cubicBezTo>
                      <a:pt x="620" y="20"/>
                      <a:pt x="545" y="0"/>
                      <a:pt x="4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8"/>
              <p:cNvSpPr/>
              <p:nvPr/>
            </p:nvSpPr>
            <p:spPr>
              <a:xfrm>
                <a:off x="4596393" y="2411515"/>
                <a:ext cx="564648" cy="222464"/>
              </a:xfrm>
              <a:custGeom>
                <a:avLst/>
                <a:gdLst/>
                <a:ahLst/>
                <a:cxnLst/>
                <a:rect l="l" t="t" r="r" b="b"/>
                <a:pathLst>
                  <a:path w="34128" h="13446" extrusionOk="0">
                    <a:moveTo>
                      <a:pt x="33657" y="0"/>
                    </a:moveTo>
                    <a:cubicBezTo>
                      <a:pt x="33574" y="0"/>
                      <a:pt x="33491" y="24"/>
                      <a:pt x="33419" y="74"/>
                    </a:cubicBezTo>
                    <a:cubicBezTo>
                      <a:pt x="30977" y="1778"/>
                      <a:pt x="28436" y="3338"/>
                      <a:pt x="25809" y="4738"/>
                    </a:cubicBezTo>
                    <a:cubicBezTo>
                      <a:pt x="23179" y="6130"/>
                      <a:pt x="20477" y="7383"/>
                      <a:pt x="17693" y="8419"/>
                    </a:cubicBezTo>
                    <a:cubicBezTo>
                      <a:pt x="14916" y="9478"/>
                      <a:pt x="12071" y="10354"/>
                      <a:pt x="9181" y="11046"/>
                    </a:cubicBezTo>
                    <a:cubicBezTo>
                      <a:pt x="8455" y="11208"/>
                      <a:pt x="7731" y="11381"/>
                      <a:pt x="7005" y="11535"/>
                    </a:cubicBezTo>
                    <a:lnTo>
                      <a:pt x="4812" y="11954"/>
                    </a:lnTo>
                    <a:lnTo>
                      <a:pt x="2607" y="12316"/>
                    </a:lnTo>
                    <a:lnTo>
                      <a:pt x="391" y="12608"/>
                    </a:lnTo>
                    <a:lnTo>
                      <a:pt x="376" y="12611"/>
                    </a:lnTo>
                    <a:cubicBezTo>
                      <a:pt x="154" y="12646"/>
                      <a:pt x="0" y="12848"/>
                      <a:pt x="23" y="13071"/>
                    </a:cubicBezTo>
                    <a:cubicBezTo>
                      <a:pt x="46" y="13285"/>
                      <a:pt x="227" y="13445"/>
                      <a:pt x="439" y="13445"/>
                    </a:cubicBezTo>
                    <a:cubicBezTo>
                      <a:pt x="448" y="13445"/>
                      <a:pt x="457" y="13445"/>
                      <a:pt x="466" y="13444"/>
                    </a:cubicBezTo>
                    <a:lnTo>
                      <a:pt x="2723" y="13259"/>
                    </a:lnTo>
                    <a:lnTo>
                      <a:pt x="4977" y="12990"/>
                    </a:lnTo>
                    <a:lnTo>
                      <a:pt x="7213" y="12623"/>
                    </a:lnTo>
                    <a:cubicBezTo>
                      <a:pt x="7957" y="12487"/>
                      <a:pt x="8698" y="12330"/>
                      <a:pt x="9441" y="12183"/>
                    </a:cubicBezTo>
                    <a:cubicBezTo>
                      <a:pt x="12398" y="11529"/>
                      <a:pt x="15306" y="10661"/>
                      <a:pt x="18139" y="9590"/>
                    </a:cubicBezTo>
                    <a:cubicBezTo>
                      <a:pt x="20963" y="8500"/>
                      <a:pt x="23723" y="7232"/>
                      <a:pt x="26362" y="5751"/>
                    </a:cubicBezTo>
                    <a:cubicBezTo>
                      <a:pt x="29003" y="4278"/>
                      <a:pt x="31529" y="2606"/>
                      <a:pt x="33916" y="745"/>
                    </a:cubicBezTo>
                    <a:lnTo>
                      <a:pt x="33916" y="748"/>
                    </a:lnTo>
                    <a:cubicBezTo>
                      <a:pt x="34093" y="609"/>
                      <a:pt x="34128" y="352"/>
                      <a:pt x="33994" y="170"/>
                    </a:cubicBezTo>
                    <a:cubicBezTo>
                      <a:pt x="33912" y="59"/>
                      <a:pt x="33785" y="0"/>
                      <a:pt x="336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8"/>
              <p:cNvSpPr/>
              <p:nvPr/>
            </p:nvSpPr>
            <p:spPr>
              <a:xfrm>
                <a:off x="3716750" y="440764"/>
                <a:ext cx="721759" cy="1869949"/>
              </a:xfrm>
              <a:custGeom>
                <a:avLst/>
                <a:gdLst/>
                <a:ahLst/>
                <a:cxnLst/>
                <a:rect l="l" t="t" r="r" b="b"/>
                <a:pathLst>
                  <a:path w="43624" h="113022" extrusionOk="0">
                    <a:moveTo>
                      <a:pt x="43204" y="0"/>
                    </a:moveTo>
                    <a:cubicBezTo>
                      <a:pt x="42979" y="0"/>
                      <a:pt x="42794" y="180"/>
                      <a:pt x="42788" y="405"/>
                    </a:cubicBezTo>
                    <a:lnTo>
                      <a:pt x="42788" y="64697"/>
                    </a:lnTo>
                    <a:lnTo>
                      <a:pt x="37470" y="70477"/>
                    </a:lnTo>
                    <a:lnTo>
                      <a:pt x="32079" y="76400"/>
                    </a:lnTo>
                    <a:cubicBezTo>
                      <a:pt x="28509" y="80372"/>
                      <a:pt x="24921" y="84328"/>
                      <a:pt x="21374" y="88318"/>
                    </a:cubicBezTo>
                    <a:cubicBezTo>
                      <a:pt x="17824" y="92310"/>
                      <a:pt x="14256" y="96280"/>
                      <a:pt x="10729" y="100290"/>
                    </a:cubicBezTo>
                    <a:cubicBezTo>
                      <a:pt x="7191" y="104289"/>
                      <a:pt x="3667" y="108302"/>
                      <a:pt x="154" y="112324"/>
                    </a:cubicBezTo>
                    <a:cubicBezTo>
                      <a:pt x="1" y="112495"/>
                      <a:pt x="15" y="112761"/>
                      <a:pt x="186" y="112914"/>
                    </a:cubicBezTo>
                    <a:cubicBezTo>
                      <a:pt x="266" y="112986"/>
                      <a:pt x="366" y="113022"/>
                      <a:pt x="465" y="113022"/>
                    </a:cubicBezTo>
                    <a:cubicBezTo>
                      <a:pt x="580" y="113022"/>
                      <a:pt x="695" y="112974"/>
                      <a:pt x="779" y="112882"/>
                    </a:cubicBezTo>
                    <a:cubicBezTo>
                      <a:pt x="4396" y="108953"/>
                      <a:pt x="7995" y="105010"/>
                      <a:pt x="11574" y="101048"/>
                    </a:cubicBezTo>
                    <a:cubicBezTo>
                      <a:pt x="15171" y="97099"/>
                      <a:pt x="18721" y="93112"/>
                      <a:pt x="22300" y="89148"/>
                    </a:cubicBezTo>
                    <a:cubicBezTo>
                      <a:pt x="25876" y="85184"/>
                      <a:pt x="29409" y="81180"/>
                      <a:pt x="32965" y="77195"/>
                    </a:cubicBezTo>
                    <a:lnTo>
                      <a:pt x="38260" y="71186"/>
                    </a:lnTo>
                    <a:lnTo>
                      <a:pt x="43520" y="65145"/>
                    </a:lnTo>
                    <a:lnTo>
                      <a:pt x="43624" y="65023"/>
                    </a:lnTo>
                    <a:lnTo>
                      <a:pt x="43624" y="405"/>
                    </a:lnTo>
                    <a:cubicBezTo>
                      <a:pt x="43618" y="180"/>
                      <a:pt x="43433" y="0"/>
                      <a:pt x="43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8"/>
              <p:cNvSpPr/>
              <p:nvPr/>
            </p:nvSpPr>
            <p:spPr>
              <a:xfrm>
                <a:off x="4586813" y="440566"/>
                <a:ext cx="701326" cy="1874697"/>
              </a:xfrm>
              <a:custGeom>
                <a:avLst/>
                <a:gdLst/>
                <a:ahLst/>
                <a:cxnLst/>
                <a:rect l="l" t="t" r="r" b="b"/>
                <a:pathLst>
                  <a:path w="42389" h="113309" extrusionOk="0">
                    <a:moveTo>
                      <a:pt x="417" y="1"/>
                    </a:moveTo>
                    <a:cubicBezTo>
                      <a:pt x="186" y="1"/>
                      <a:pt x="1" y="186"/>
                      <a:pt x="1" y="417"/>
                    </a:cubicBezTo>
                    <a:lnTo>
                      <a:pt x="1" y="65032"/>
                    </a:lnTo>
                    <a:lnTo>
                      <a:pt x="102" y="65154"/>
                    </a:lnTo>
                    <a:cubicBezTo>
                      <a:pt x="3478" y="69228"/>
                      <a:pt x="6890" y="73270"/>
                      <a:pt x="10336" y="77283"/>
                    </a:cubicBezTo>
                    <a:cubicBezTo>
                      <a:pt x="13782" y="81293"/>
                      <a:pt x="17239" y="85297"/>
                      <a:pt x="20711" y="89290"/>
                    </a:cubicBezTo>
                    <a:cubicBezTo>
                      <a:pt x="24172" y="93289"/>
                      <a:pt x="27644" y="97279"/>
                      <a:pt x="31130" y="101257"/>
                    </a:cubicBezTo>
                    <a:cubicBezTo>
                      <a:pt x="34605" y="105244"/>
                      <a:pt x="38115" y="109205"/>
                      <a:pt x="41613" y="113172"/>
                    </a:cubicBezTo>
                    <a:cubicBezTo>
                      <a:pt x="41694" y="113263"/>
                      <a:pt x="41807" y="113309"/>
                      <a:pt x="41921" y="113309"/>
                    </a:cubicBezTo>
                    <a:cubicBezTo>
                      <a:pt x="42018" y="113309"/>
                      <a:pt x="42116" y="113275"/>
                      <a:pt x="42195" y="113207"/>
                    </a:cubicBezTo>
                    <a:cubicBezTo>
                      <a:pt x="42365" y="113059"/>
                      <a:pt x="42388" y="112802"/>
                      <a:pt x="42247" y="112625"/>
                    </a:cubicBezTo>
                    <a:cubicBezTo>
                      <a:pt x="38824" y="108589"/>
                      <a:pt x="35415" y="104547"/>
                      <a:pt x="31969" y="100531"/>
                    </a:cubicBezTo>
                    <a:cubicBezTo>
                      <a:pt x="28535" y="96506"/>
                      <a:pt x="25092" y="92493"/>
                      <a:pt x="21634" y="88489"/>
                    </a:cubicBezTo>
                    <a:cubicBezTo>
                      <a:pt x="18194" y="84470"/>
                      <a:pt x="14734" y="80471"/>
                      <a:pt x="11253" y="76487"/>
                    </a:cubicBezTo>
                    <a:cubicBezTo>
                      <a:pt x="7818" y="72533"/>
                      <a:pt x="4346" y="68611"/>
                      <a:pt x="837" y="64719"/>
                    </a:cubicBezTo>
                    <a:lnTo>
                      <a:pt x="837" y="64719"/>
                    </a:lnTo>
                    <a:lnTo>
                      <a:pt x="837" y="417"/>
                    </a:lnTo>
                    <a:cubicBezTo>
                      <a:pt x="837" y="186"/>
                      <a:pt x="649"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8"/>
              <p:cNvSpPr/>
              <p:nvPr/>
            </p:nvSpPr>
            <p:spPr>
              <a:xfrm>
                <a:off x="3867642" y="1723614"/>
                <a:ext cx="575799" cy="912440"/>
              </a:xfrm>
              <a:custGeom>
                <a:avLst/>
                <a:gdLst/>
                <a:ahLst/>
                <a:cxnLst/>
                <a:rect l="l" t="t" r="r" b="b"/>
                <a:pathLst>
                  <a:path w="34802" h="55149" extrusionOk="0">
                    <a:moveTo>
                      <a:pt x="34802" y="1"/>
                    </a:moveTo>
                    <a:lnTo>
                      <a:pt x="34058" y="886"/>
                    </a:lnTo>
                    <a:lnTo>
                      <a:pt x="29739" y="6031"/>
                    </a:lnTo>
                    <a:lnTo>
                      <a:pt x="25453" y="11204"/>
                    </a:lnTo>
                    <a:lnTo>
                      <a:pt x="16941" y="21594"/>
                    </a:lnTo>
                    <a:lnTo>
                      <a:pt x="8501" y="32045"/>
                    </a:lnTo>
                    <a:lnTo>
                      <a:pt x="4309" y="37291"/>
                    </a:lnTo>
                    <a:lnTo>
                      <a:pt x="145" y="42562"/>
                    </a:lnTo>
                    <a:cubicBezTo>
                      <a:pt x="1" y="42742"/>
                      <a:pt x="27" y="43008"/>
                      <a:pt x="209" y="43153"/>
                    </a:cubicBezTo>
                    <a:cubicBezTo>
                      <a:pt x="287" y="43215"/>
                      <a:pt x="380" y="43246"/>
                      <a:pt x="473" y="43246"/>
                    </a:cubicBezTo>
                    <a:cubicBezTo>
                      <a:pt x="594" y="43246"/>
                      <a:pt x="714" y="43194"/>
                      <a:pt x="796" y="43092"/>
                    </a:cubicBezTo>
                    <a:lnTo>
                      <a:pt x="5113" y="37945"/>
                    </a:lnTo>
                    <a:lnTo>
                      <a:pt x="9398" y="32774"/>
                    </a:lnTo>
                    <a:lnTo>
                      <a:pt x="17913" y="22384"/>
                    </a:lnTo>
                    <a:lnTo>
                      <a:pt x="26356" y="11939"/>
                    </a:lnTo>
                    <a:lnTo>
                      <a:pt x="30549" y="6690"/>
                    </a:lnTo>
                    <a:lnTo>
                      <a:pt x="33963" y="2359"/>
                    </a:lnTo>
                    <a:lnTo>
                      <a:pt x="33963" y="54741"/>
                    </a:lnTo>
                    <a:cubicBezTo>
                      <a:pt x="33972" y="54966"/>
                      <a:pt x="34157" y="55149"/>
                      <a:pt x="34382" y="55149"/>
                    </a:cubicBezTo>
                    <a:cubicBezTo>
                      <a:pt x="34608" y="55149"/>
                      <a:pt x="34796" y="54966"/>
                      <a:pt x="34802" y="54741"/>
                    </a:cubicBezTo>
                    <a:lnTo>
                      <a:pt x="34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8"/>
              <p:cNvSpPr/>
              <p:nvPr/>
            </p:nvSpPr>
            <p:spPr>
              <a:xfrm>
                <a:off x="4596723" y="1723134"/>
                <a:ext cx="564515" cy="912870"/>
              </a:xfrm>
              <a:custGeom>
                <a:avLst/>
                <a:gdLst/>
                <a:ahLst/>
                <a:cxnLst/>
                <a:rect l="l" t="t" r="r" b="b"/>
                <a:pathLst>
                  <a:path w="34120" h="55175" extrusionOk="0">
                    <a:moveTo>
                      <a:pt x="1" y="1"/>
                    </a:moveTo>
                    <a:lnTo>
                      <a:pt x="1" y="54770"/>
                    </a:lnTo>
                    <a:cubicBezTo>
                      <a:pt x="9" y="54995"/>
                      <a:pt x="194" y="55175"/>
                      <a:pt x="420" y="55175"/>
                    </a:cubicBezTo>
                    <a:cubicBezTo>
                      <a:pt x="649" y="55175"/>
                      <a:pt x="834" y="54995"/>
                      <a:pt x="840" y="54770"/>
                    </a:cubicBezTo>
                    <a:lnTo>
                      <a:pt x="840" y="2359"/>
                    </a:lnTo>
                    <a:lnTo>
                      <a:pt x="33321" y="42279"/>
                    </a:lnTo>
                    <a:cubicBezTo>
                      <a:pt x="33404" y="42381"/>
                      <a:pt x="33525" y="42433"/>
                      <a:pt x="33647" y="42433"/>
                    </a:cubicBezTo>
                    <a:cubicBezTo>
                      <a:pt x="33740" y="42433"/>
                      <a:pt x="33833" y="42402"/>
                      <a:pt x="33911" y="42340"/>
                    </a:cubicBezTo>
                    <a:cubicBezTo>
                      <a:pt x="34090" y="42192"/>
                      <a:pt x="34119" y="41929"/>
                      <a:pt x="33972" y="41750"/>
                    </a:cubicBezTo>
                    <a:lnTo>
                      <a:pt x="747" y="91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8"/>
              <p:cNvSpPr/>
              <p:nvPr/>
            </p:nvSpPr>
            <p:spPr>
              <a:xfrm>
                <a:off x="3276763" y="1569711"/>
                <a:ext cx="2456271" cy="1288922"/>
              </a:xfrm>
              <a:custGeom>
                <a:avLst/>
                <a:gdLst/>
                <a:ahLst/>
                <a:cxnLst/>
                <a:rect l="l" t="t" r="r" b="b"/>
                <a:pathLst>
                  <a:path w="148460" h="77904" extrusionOk="0">
                    <a:moveTo>
                      <a:pt x="147918" y="1"/>
                    </a:moveTo>
                    <a:cubicBezTo>
                      <a:pt x="147638" y="1"/>
                      <a:pt x="147406" y="223"/>
                      <a:pt x="147395" y="507"/>
                    </a:cubicBezTo>
                    <a:cubicBezTo>
                      <a:pt x="147371" y="5362"/>
                      <a:pt x="146880" y="10206"/>
                      <a:pt x="145928" y="14968"/>
                    </a:cubicBezTo>
                    <a:cubicBezTo>
                      <a:pt x="144990" y="19731"/>
                      <a:pt x="143607" y="24395"/>
                      <a:pt x="141796" y="28900"/>
                    </a:cubicBezTo>
                    <a:cubicBezTo>
                      <a:pt x="138171" y="37924"/>
                      <a:pt x="132916" y="46208"/>
                      <a:pt x="126290" y="53331"/>
                    </a:cubicBezTo>
                    <a:cubicBezTo>
                      <a:pt x="119708" y="60446"/>
                      <a:pt x="111777" y="66343"/>
                      <a:pt x="102979" y="70428"/>
                    </a:cubicBezTo>
                    <a:cubicBezTo>
                      <a:pt x="94191" y="74528"/>
                      <a:pt x="84533" y="76768"/>
                      <a:pt x="74829" y="76857"/>
                    </a:cubicBezTo>
                    <a:cubicBezTo>
                      <a:pt x="74583" y="76860"/>
                      <a:pt x="74337" y="76861"/>
                      <a:pt x="74091" y="76861"/>
                    </a:cubicBezTo>
                    <a:cubicBezTo>
                      <a:pt x="64602" y="76861"/>
                      <a:pt x="55205" y="74959"/>
                      <a:pt x="46459" y="71259"/>
                    </a:cubicBezTo>
                    <a:cubicBezTo>
                      <a:pt x="37507" y="67483"/>
                      <a:pt x="29342" y="61876"/>
                      <a:pt x="22531" y="54940"/>
                    </a:cubicBezTo>
                    <a:cubicBezTo>
                      <a:pt x="15717" y="47964"/>
                      <a:pt x="10310" y="39744"/>
                      <a:pt x="6606" y="30725"/>
                    </a:cubicBezTo>
                    <a:cubicBezTo>
                      <a:pt x="2891" y="21715"/>
                      <a:pt x="1002" y="12054"/>
                      <a:pt x="1051" y="2310"/>
                    </a:cubicBezTo>
                    <a:lnTo>
                      <a:pt x="1051" y="2307"/>
                    </a:lnTo>
                    <a:cubicBezTo>
                      <a:pt x="1051" y="2014"/>
                      <a:pt x="814" y="1783"/>
                      <a:pt x="524" y="1783"/>
                    </a:cubicBezTo>
                    <a:cubicBezTo>
                      <a:pt x="235" y="1783"/>
                      <a:pt x="1" y="2020"/>
                      <a:pt x="4" y="2310"/>
                    </a:cubicBezTo>
                    <a:cubicBezTo>
                      <a:pt x="61" y="12176"/>
                      <a:pt x="2020" y="21941"/>
                      <a:pt x="5776" y="31067"/>
                    </a:cubicBezTo>
                    <a:cubicBezTo>
                      <a:pt x="9540" y="40181"/>
                      <a:pt x="15026" y="48485"/>
                      <a:pt x="21932" y="55525"/>
                    </a:cubicBezTo>
                    <a:cubicBezTo>
                      <a:pt x="28795" y="62561"/>
                      <a:pt x="37036" y="68267"/>
                      <a:pt x="46092" y="72127"/>
                    </a:cubicBezTo>
                    <a:cubicBezTo>
                      <a:pt x="55019" y="75941"/>
                      <a:pt x="64626" y="77904"/>
                      <a:pt x="74332" y="77904"/>
                    </a:cubicBezTo>
                    <a:cubicBezTo>
                      <a:pt x="74500" y="77904"/>
                      <a:pt x="74669" y="77903"/>
                      <a:pt x="74838" y="77902"/>
                    </a:cubicBezTo>
                    <a:cubicBezTo>
                      <a:pt x="84692" y="77850"/>
                      <a:pt x="94518" y="75608"/>
                      <a:pt x="103462" y="71473"/>
                    </a:cubicBezTo>
                    <a:cubicBezTo>
                      <a:pt x="112420" y="67353"/>
                      <a:pt x="120498" y="61392"/>
                      <a:pt x="127210" y="54185"/>
                    </a:cubicBezTo>
                    <a:cubicBezTo>
                      <a:pt x="133923" y="46940"/>
                      <a:pt x="139244" y="38517"/>
                      <a:pt x="142907" y="29345"/>
                    </a:cubicBezTo>
                    <a:cubicBezTo>
                      <a:pt x="144736" y="24768"/>
                      <a:pt x="146130" y="20029"/>
                      <a:pt x="147073" y="15191"/>
                    </a:cubicBezTo>
                    <a:cubicBezTo>
                      <a:pt x="147999" y="10350"/>
                      <a:pt x="148459" y="5432"/>
                      <a:pt x="148442" y="507"/>
                    </a:cubicBezTo>
                    <a:lnTo>
                      <a:pt x="148445" y="507"/>
                    </a:lnTo>
                    <a:cubicBezTo>
                      <a:pt x="148433" y="223"/>
                      <a:pt x="148202" y="1"/>
                      <a:pt x="14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8"/>
              <p:cNvSpPr/>
              <p:nvPr/>
            </p:nvSpPr>
            <p:spPr>
              <a:xfrm>
                <a:off x="4586482" y="534179"/>
                <a:ext cx="1023821" cy="1103270"/>
              </a:xfrm>
              <a:custGeom>
                <a:avLst/>
                <a:gdLst/>
                <a:ahLst/>
                <a:cxnLst/>
                <a:rect l="l" t="t" r="r" b="b"/>
                <a:pathLst>
                  <a:path w="61881" h="66683" extrusionOk="0">
                    <a:moveTo>
                      <a:pt x="437" y="1"/>
                    </a:moveTo>
                    <a:cubicBezTo>
                      <a:pt x="219" y="1"/>
                      <a:pt x="37" y="166"/>
                      <a:pt x="18" y="387"/>
                    </a:cubicBezTo>
                    <a:cubicBezTo>
                      <a:pt x="0" y="615"/>
                      <a:pt x="171" y="818"/>
                      <a:pt x="403" y="838"/>
                    </a:cubicBezTo>
                    <a:cubicBezTo>
                      <a:pt x="14704" y="2071"/>
                      <a:pt x="28211" y="7950"/>
                      <a:pt x="38861" y="17579"/>
                    </a:cubicBezTo>
                    <a:cubicBezTo>
                      <a:pt x="49509" y="27208"/>
                      <a:pt x="56716" y="40055"/>
                      <a:pt x="59381" y="54163"/>
                    </a:cubicBezTo>
                    <a:cubicBezTo>
                      <a:pt x="60148" y="58153"/>
                      <a:pt x="60530" y="62207"/>
                      <a:pt x="60718" y="66278"/>
                    </a:cubicBezTo>
                    <a:lnTo>
                      <a:pt x="60718" y="66284"/>
                    </a:lnTo>
                    <a:cubicBezTo>
                      <a:pt x="60729" y="66507"/>
                      <a:pt x="60911" y="66683"/>
                      <a:pt x="61135" y="66683"/>
                    </a:cubicBezTo>
                    <a:cubicBezTo>
                      <a:pt x="61136" y="66683"/>
                      <a:pt x="61138" y="66683"/>
                      <a:pt x="61140" y="66683"/>
                    </a:cubicBezTo>
                    <a:cubicBezTo>
                      <a:pt x="61363" y="66683"/>
                      <a:pt x="61548" y="66503"/>
                      <a:pt x="61557" y="66278"/>
                    </a:cubicBezTo>
                    <a:cubicBezTo>
                      <a:pt x="61881" y="58008"/>
                      <a:pt x="60182" y="49713"/>
                      <a:pt x="57182" y="42017"/>
                    </a:cubicBezTo>
                    <a:cubicBezTo>
                      <a:pt x="51057" y="26442"/>
                      <a:pt x="39307" y="13734"/>
                      <a:pt x="24261" y="6408"/>
                    </a:cubicBezTo>
                    <a:cubicBezTo>
                      <a:pt x="16822" y="2794"/>
                      <a:pt x="8701" y="630"/>
                      <a:pt x="472" y="2"/>
                    </a:cubicBezTo>
                    <a:lnTo>
                      <a:pt x="469" y="2"/>
                    </a:lnTo>
                    <a:cubicBezTo>
                      <a:pt x="458" y="1"/>
                      <a:pt x="447"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8"/>
              <p:cNvSpPr/>
              <p:nvPr/>
            </p:nvSpPr>
            <p:spPr>
              <a:xfrm>
                <a:off x="3401332" y="533054"/>
                <a:ext cx="1037223" cy="1104445"/>
              </a:xfrm>
              <a:custGeom>
                <a:avLst/>
                <a:gdLst/>
                <a:ahLst/>
                <a:cxnLst/>
                <a:rect l="l" t="t" r="r" b="b"/>
                <a:pathLst>
                  <a:path w="62691" h="66754" extrusionOk="0">
                    <a:moveTo>
                      <a:pt x="62259" y="0"/>
                    </a:moveTo>
                    <a:cubicBezTo>
                      <a:pt x="62253" y="0"/>
                      <a:pt x="62248" y="0"/>
                      <a:pt x="62242" y="1"/>
                    </a:cubicBezTo>
                    <a:cubicBezTo>
                      <a:pt x="53927" y="516"/>
                      <a:pt x="45689" y="2584"/>
                      <a:pt x="38143" y="6161"/>
                    </a:cubicBezTo>
                    <a:cubicBezTo>
                      <a:pt x="30572" y="9743"/>
                      <a:pt x="23743" y="14716"/>
                      <a:pt x="18014" y="20824"/>
                    </a:cubicBezTo>
                    <a:cubicBezTo>
                      <a:pt x="12297" y="26915"/>
                      <a:pt x="7731" y="34087"/>
                      <a:pt x="4653" y="41856"/>
                    </a:cubicBezTo>
                    <a:cubicBezTo>
                      <a:pt x="1551" y="49619"/>
                      <a:pt x="0" y="58010"/>
                      <a:pt x="200" y="66346"/>
                    </a:cubicBezTo>
                    <a:cubicBezTo>
                      <a:pt x="206" y="66574"/>
                      <a:pt x="391" y="66754"/>
                      <a:pt x="619" y="66754"/>
                    </a:cubicBezTo>
                    <a:cubicBezTo>
                      <a:pt x="845" y="66754"/>
                      <a:pt x="1030" y="66574"/>
                      <a:pt x="1039" y="66346"/>
                    </a:cubicBezTo>
                    <a:cubicBezTo>
                      <a:pt x="1244" y="58120"/>
                      <a:pt x="2804" y="49949"/>
                      <a:pt x="5801" y="42310"/>
                    </a:cubicBezTo>
                    <a:cubicBezTo>
                      <a:pt x="8799" y="34675"/>
                      <a:pt x="13258" y="27615"/>
                      <a:pt x="18853" y="21611"/>
                    </a:cubicBezTo>
                    <a:cubicBezTo>
                      <a:pt x="24467" y="15584"/>
                      <a:pt x="31165" y="10668"/>
                      <a:pt x="38598" y="7118"/>
                    </a:cubicBezTo>
                    <a:cubicBezTo>
                      <a:pt x="46008" y="3577"/>
                      <a:pt x="54086" y="1415"/>
                      <a:pt x="62297" y="837"/>
                    </a:cubicBezTo>
                    <a:cubicBezTo>
                      <a:pt x="62523" y="814"/>
                      <a:pt x="62691" y="617"/>
                      <a:pt x="62676" y="391"/>
                    </a:cubicBezTo>
                    <a:cubicBezTo>
                      <a:pt x="62662" y="171"/>
                      <a:pt x="62477" y="0"/>
                      <a:pt x="62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8"/>
              <p:cNvSpPr/>
              <p:nvPr/>
            </p:nvSpPr>
            <p:spPr>
              <a:xfrm>
                <a:off x="3917245" y="1828561"/>
                <a:ext cx="526826" cy="642145"/>
              </a:xfrm>
              <a:custGeom>
                <a:avLst/>
                <a:gdLst/>
                <a:ahLst/>
                <a:cxnLst/>
                <a:rect l="l" t="t" r="r" b="b"/>
                <a:pathLst>
                  <a:path w="31842" h="38812" extrusionOk="0">
                    <a:moveTo>
                      <a:pt x="31371" y="1"/>
                    </a:moveTo>
                    <a:cubicBezTo>
                      <a:pt x="31256" y="1"/>
                      <a:pt x="31142" y="48"/>
                      <a:pt x="31060" y="139"/>
                    </a:cubicBezTo>
                    <a:lnTo>
                      <a:pt x="27221" y="4910"/>
                    </a:lnTo>
                    <a:lnTo>
                      <a:pt x="23361" y="9661"/>
                    </a:lnTo>
                    <a:lnTo>
                      <a:pt x="15601" y="19137"/>
                    </a:lnTo>
                    <a:cubicBezTo>
                      <a:pt x="13009" y="22291"/>
                      <a:pt x="10269" y="25323"/>
                      <a:pt x="7711" y="28503"/>
                    </a:cubicBezTo>
                    <a:cubicBezTo>
                      <a:pt x="5153" y="31686"/>
                      <a:pt x="2590" y="34862"/>
                      <a:pt x="142" y="38135"/>
                    </a:cubicBezTo>
                    <a:cubicBezTo>
                      <a:pt x="0" y="38314"/>
                      <a:pt x="32" y="38575"/>
                      <a:pt x="208" y="38719"/>
                    </a:cubicBezTo>
                    <a:cubicBezTo>
                      <a:pt x="286" y="38782"/>
                      <a:pt x="379" y="38812"/>
                      <a:pt x="472" y="38812"/>
                    </a:cubicBezTo>
                    <a:cubicBezTo>
                      <a:pt x="591" y="38812"/>
                      <a:pt x="710" y="38762"/>
                      <a:pt x="793" y="38664"/>
                    </a:cubicBezTo>
                    <a:cubicBezTo>
                      <a:pt x="3501" y="35603"/>
                      <a:pt x="6093" y="32452"/>
                      <a:pt x="8683" y="29296"/>
                    </a:cubicBezTo>
                    <a:cubicBezTo>
                      <a:pt x="11273" y="26142"/>
                      <a:pt x="13691" y="22846"/>
                      <a:pt x="16252" y="19666"/>
                    </a:cubicBezTo>
                    <a:lnTo>
                      <a:pt x="23951" y="10141"/>
                    </a:lnTo>
                    <a:lnTo>
                      <a:pt x="27817" y="5396"/>
                    </a:lnTo>
                    <a:lnTo>
                      <a:pt x="31708" y="669"/>
                    </a:lnTo>
                    <a:lnTo>
                      <a:pt x="31711" y="666"/>
                    </a:lnTo>
                    <a:cubicBezTo>
                      <a:pt x="31842" y="483"/>
                      <a:pt x="31807" y="235"/>
                      <a:pt x="31633" y="93"/>
                    </a:cubicBezTo>
                    <a:cubicBezTo>
                      <a:pt x="31556" y="31"/>
                      <a:pt x="31463" y="1"/>
                      <a:pt x="31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8"/>
              <p:cNvSpPr/>
              <p:nvPr/>
            </p:nvSpPr>
            <p:spPr>
              <a:xfrm>
                <a:off x="4595863" y="1828279"/>
                <a:ext cx="516204" cy="629041"/>
              </a:xfrm>
              <a:custGeom>
                <a:avLst/>
                <a:gdLst/>
                <a:ahLst/>
                <a:cxnLst/>
                <a:rect l="l" t="t" r="r" b="b"/>
                <a:pathLst>
                  <a:path w="31200" h="38020" extrusionOk="0">
                    <a:moveTo>
                      <a:pt x="472" y="1"/>
                    </a:moveTo>
                    <a:cubicBezTo>
                      <a:pt x="379" y="1"/>
                      <a:pt x="286" y="32"/>
                      <a:pt x="209" y="95"/>
                    </a:cubicBezTo>
                    <a:cubicBezTo>
                      <a:pt x="29" y="240"/>
                      <a:pt x="0" y="503"/>
                      <a:pt x="148" y="686"/>
                    </a:cubicBezTo>
                    <a:lnTo>
                      <a:pt x="30404" y="37865"/>
                    </a:lnTo>
                    <a:lnTo>
                      <a:pt x="30401" y="37865"/>
                    </a:lnTo>
                    <a:cubicBezTo>
                      <a:pt x="30485" y="37967"/>
                      <a:pt x="30605" y="38020"/>
                      <a:pt x="30727" y="38020"/>
                    </a:cubicBezTo>
                    <a:cubicBezTo>
                      <a:pt x="30820" y="38020"/>
                      <a:pt x="30914" y="37989"/>
                      <a:pt x="30991" y="37926"/>
                    </a:cubicBezTo>
                    <a:cubicBezTo>
                      <a:pt x="31171" y="37779"/>
                      <a:pt x="31200" y="37515"/>
                      <a:pt x="31052" y="37336"/>
                    </a:cubicBezTo>
                    <a:lnTo>
                      <a:pt x="799" y="156"/>
                    </a:lnTo>
                    <a:cubicBezTo>
                      <a:pt x="715" y="54"/>
                      <a:pt x="594" y="1"/>
                      <a:pt x="4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 name="Google Shape;1129;p28"/>
            <p:cNvSpPr/>
            <p:nvPr/>
          </p:nvSpPr>
          <p:spPr>
            <a:xfrm>
              <a:off x="4249342" y="3340890"/>
              <a:ext cx="100445" cy="92321"/>
            </a:xfrm>
            <a:custGeom>
              <a:avLst/>
              <a:gdLst/>
              <a:ahLst/>
              <a:cxnLst/>
              <a:rect l="l" t="t" r="r" b="b"/>
              <a:pathLst>
                <a:path w="6071" h="5580" extrusionOk="0">
                  <a:moveTo>
                    <a:pt x="4650" y="694"/>
                  </a:moveTo>
                  <a:cubicBezTo>
                    <a:pt x="4657" y="694"/>
                    <a:pt x="4664" y="694"/>
                    <a:pt x="4670" y="696"/>
                  </a:cubicBezTo>
                  <a:cubicBezTo>
                    <a:pt x="4719" y="701"/>
                    <a:pt x="4881" y="933"/>
                    <a:pt x="4916" y="976"/>
                  </a:cubicBezTo>
                  <a:cubicBezTo>
                    <a:pt x="5008" y="1083"/>
                    <a:pt x="5089" y="1199"/>
                    <a:pt x="5162" y="1320"/>
                  </a:cubicBezTo>
                  <a:cubicBezTo>
                    <a:pt x="5512" y="1919"/>
                    <a:pt x="5136" y="2475"/>
                    <a:pt x="4852" y="3019"/>
                  </a:cubicBezTo>
                  <a:cubicBezTo>
                    <a:pt x="4696" y="3326"/>
                    <a:pt x="4548" y="3635"/>
                    <a:pt x="4398" y="3945"/>
                  </a:cubicBezTo>
                  <a:cubicBezTo>
                    <a:pt x="4279" y="4188"/>
                    <a:pt x="4219" y="4382"/>
                    <a:pt x="3987" y="4477"/>
                  </a:cubicBezTo>
                  <a:cubicBezTo>
                    <a:pt x="3983" y="4479"/>
                    <a:pt x="3979" y="4481"/>
                    <a:pt x="3975" y="4482"/>
                  </a:cubicBezTo>
                  <a:lnTo>
                    <a:pt x="3975" y="4482"/>
                  </a:lnTo>
                  <a:cubicBezTo>
                    <a:pt x="3871" y="4393"/>
                    <a:pt x="3755" y="4319"/>
                    <a:pt x="3646" y="4237"/>
                  </a:cubicBezTo>
                  <a:cubicBezTo>
                    <a:pt x="3356" y="4017"/>
                    <a:pt x="3053" y="3823"/>
                    <a:pt x="2763" y="3606"/>
                  </a:cubicBezTo>
                  <a:cubicBezTo>
                    <a:pt x="2310" y="3265"/>
                    <a:pt x="1735" y="2881"/>
                    <a:pt x="1491" y="2387"/>
                  </a:cubicBezTo>
                  <a:lnTo>
                    <a:pt x="1491" y="2387"/>
                  </a:lnTo>
                  <a:cubicBezTo>
                    <a:pt x="1493" y="2391"/>
                    <a:pt x="1494" y="2392"/>
                    <a:pt x="1494" y="2392"/>
                  </a:cubicBezTo>
                  <a:cubicBezTo>
                    <a:pt x="1499" y="2392"/>
                    <a:pt x="1448" y="2256"/>
                    <a:pt x="1447" y="2252"/>
                  </a:cubicBezTo>
                  <a:lnTo>
                    <a:pt x="1447" y="2252"/>
                  </a:lnTo>
                  <a:lnTo>
                    <a:pt x="1434" y="2188"/>
                  </a:lnTo>
                  <a:lnTo>
                    <a:pt x="1434" y="2188"/>
                  </a:lnTo>
                  <a:cubicBezTo>
                    <a:pt x="1434" y="2175"/>
                    <a:pt x="1433" y="2158"/>
                    <a:pt x="1432" y="2136"/>
                  </a:cubicBezTo>
                  <a:cubicBezTo>
                    <a:pt x="1429" y="2067"/>
                    <a:pt x="1447" y="1998"/>
                    <a:pt x="1484" y="1940"/>
                  </a:cubicBezTo>
                  <a:cubicBezTo>
                    <a:pt x="1612" y="1754"/>
                    <a:pt x="1791" y="1613"/>
                    <a:pt x="2002" y="1535"/>
                  </a:cubicBezTo>
                  <a:cubicBezTo>
                    <a:pt x="2063" y="1515"/>
                    <a:pt x="2119" y="1506"/>
                    <a:pt x="2171" y="1506"/>
                  </a:cubicBezTo>
                  <a:cubicBezTo>
                    <a:pt x="2385" y="1506"/>
                    <a:pt x="2534" y="1658"/>
                    <a:pt x="2674" y="1844"/>
                  </a:cubicBezTo>
                  <a:cubicBezTo>
                    <a:pt x="2891" y="2139"/>
                    <a:pt x="3108" y="2434"/>
                    <a:pt x="3313" y="2735"/>
                  </a:cubicBezTo>
                  <a:cubicBezTo>
                    <a:pt x="3380" y="2834"/>
                    <a:pt x="3483" y="2878"/>
                    <a:pt x="3584" y="2878"/>
                  </a:cubicBezTo>
                  <a:cubicBezTo>
                    <a:pt x="3771" y="2878"/>
                    <a:pt x="3951" y="2728"/>
                    <a:pt x="3883" y="2495"/>
                  </a:cubicBezTo>
                  <a:cubicBezTo>
                    <a:pt x="3747" y="2012"/>
                    <a:pt x="3845" y="1494"/>
                    <a:pt x="4149" y="1095"/>
                  </a:cubicBezTo>
                  <a:cubicBezTo>
                    <a:pt x="4230" y="989"/>
                    <a:pt x="4487" y="694"/>
                    <a:pt x="4650" y="694"/>
                  </a:cubicBezTo>
                  <a:close/>
                  <a:moveTo>
                    <a:pt x="4665" y="1"/>
                  </a:moveTo>
                  <a:cubicBezTo>
                    <a:pt x="4643" y="1"/>
                    <a:pt x="4621" y="2"/>
                    <a:pt x="4598" y="4"/>
                  </a:cubicBezTo>
                  <a:cubicBezTo>
                    <a:pt x="4248" y="36"/>
                    <a:pt x="3909" y="314"/>
                    <a:pt x="3692" y="574"/>
                  </a:cubicBezTo>
                  <a:cubicBezTo>
                    <a:pt x="3473" y="834"/>
                    <a:pt x="3314" y="1141"/>
                    <a:pt x="3231" y="1465"/>
                  </a:cubicBezTo>
                  <a:lnTo>
                    <a:pt x="3231" y="1465"/>
                  </a:lnTo>
                  <a:cubicBezTo>
                    <a:pt x="2932" y="1046"/>
                    <a:pt x="2574" y="685"/>
                    <a:pt x="2077" y="617"/>
                  </a:cubicBezTo>
                  <a:cubicBezTo>
                    <a:pt x="2000" y="607"/>
                    <a:pt x="1922" y="601"/>
                    <a:pt x="1844" y="601"/>
                  </a:cubicBezTo>
                  <a:cubicBezTo>
                    <a:pt x="983" y="601"/>
                    <a:pt x="164" y="1245"/>
                    <a:pt x="84" y="2136"/>
                  </a:cubicBezTo>
                  <a:cubicBezTo>
                    <a:pt x="0" y="3077"/>
                    <a:pt x="813" y="3809"/>
                    <a:pt x="1481" y="4341"/>
                  </a:cubicBezTo>
                  <a:cubicBezTo>
                    <a:pt x="1843" y="4633"/>
                    <a:pt x="2222" y="4900"/>
                    <a:pt x="2619" y="5146"/>
                  </a:cubicBezTo>
                  <a:cubicBezTo>
                    <a:pt x="2818" y="5267"/>
                    <a:pt x="3032" y="5360"/>
                    <a:pt x="3246" y="5455"/>
                  </a:cubicBezTo>
                  <a:cubicBezTo>
                    <a:pt x="3440" y="5542"/>
                    <a:pt x="3622" y="5565"/>
                    <a:pt x="3818" y="5565"/>
                  </a:cubicBezTo>
                  <a:cubicBezTo>
                    <a:pt x="3882" y="5565"/>
                    <a:pt x="3947" y="5563"/>
                    <a:pt x="4015" y="5559"/>
                  </a:cubicBezTo>
                  <a:lnTo>
                    <a:pt x="4015" y="5559"/>
                  </a:lnTo>
                  <a:cubicBezTo>
                    <a:pt x="4062" y="5572"/>
                    <a:pt x="4110" y="5580"/>
                    <a:pt x="4157" y="5580"/>
                  </a:cubicBezTo>
                  <a:cubicBezTo>
                    <a:pt x="4248" y="5580"/>
                    <a:pt x="4337" y="5554"/>
                    <a:pt x="4415" y="5496"/>
                  </a:cubicBezTo>
                  <a:cubicBezTo>
                    <a:pt x="4627" y="5336"/>
                    <a:pt x="4800" y="5177"/>
                    <a:pt x="4907" y="4931"/>
                  </a:cubicBezTo>
                  <a:cubicBezTo>
                    <a:pt x="4977" y="4772"/>
                    <a:pt x="5066" y="4619"/>
                    <a:pt x="5139" y="4460"/>
                  </a:cubicBezTo>
                  <a:cubicBezTo>
                    <a:pt x="5347" y="4008"/>
                    <a:pt x="5544" y="3548"/>
                    <a:pt x="5738" y="3088"/>
                  </a:cubicBezTo>
                  <a:cubicBezTo>
                    <a:pt x="5903" y="2689"/>
                    <a:pt x="6070" y="2278"/>
                    <a:pt x="6056" y="1836"/>
                  </a:cubicBezTo>
                  <a:cubicBezTo>
                    <a:pt x="6039" y="1387"/>
                    <a:pt x="5839" y="1005"/>
                    <a:pt x="5570" y="655"/>
                  </a:cubicBezTo>
                  <a:cubicBezTo>
                    <a:pt x="5337" y="362"/>
                    <a:pt x="5067" y="1"/>
                    <a:pt x="4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 name="Google Shape;1130;p28"/>
            <p:cNvGrpSpPr/>
            <p:nvPr/>
          </p:nvGrpSpPr>
          <p:grpSpPr>
            <a:xfrm>
              <a:off x="4774885" y="2782528"/>
              <a:ext cx="1925434" cy="1336166"/>
              <a:chOff x="2042304" y="3364499"/>
              <a:chExt cx="5961096" cy="4138017"/>
            </a:xfrm>
          </p:grpSpPr>
          <p:sp>
            <p:nvSpPr>
              <p:cNvPr id="1131" name="Google Shape;1131;p28"/>
              <p:cNvSpPr/>
              <p:nvPr/>
            </p:nvSpPr>
            <p:spPr>
              <a:xfrm>
                <a:off x="2065886" y="5215658"/>
                <a:ext cx="5847030" cy="2262376"/>
              </a:xfrm>
              <a:custGeom>
                <a:avLst/>
                <a:gdLst/>
                <a:ahLst/>
                <a:cxnLst/>
                <a:rect l="l" t="t" r="r" b="b"/>
                <a:pathLst>
                  <a:path w="114055" h="44131" extrusionOk="0">
                    <a:moveTo>
                      <a:pt x="101107" y="0"/>
                    </a:moveTo>
                    <a:cubicBezTo>
                      <a:pt x="100628" y="0"/>
                      <a:pt x="100149" y="8"/>
                      <a:pt x="99671" y="24"/>
                    </a:cubicBezTo>
                    <a:cubicBezTo>
                      <a:pt x="99304" y="36"/>
                      <a:pt x="98983" y="48"/>
                      <a:pt x="98636" y="175"/>
                    </a:cubicBezTo>
                    <a:cubicBezTo>
                      <a:pt x="98604" y="187"/>
                      <a:pt x="98575" y="198"/>
                      <a:pt x="98543" y="210"/>
                    </a:cubicBezTo>
                    <a:lnTo>
                      <a:pt x="63085" y="224"/>
                    </a:lnTo>
                    <a:cubicBezTo>
                      <a:pt x="56596" y="227"/>
                      <a:pt x="50109" y="228"/>
                      <a:pt x="43621" y="228"/>
                    </a:cubicBezTo>
                    <a:cubicBezTo>
                      <a:pt x="37133" y="228"/>
                      <a:pt x="30646" y="227"/>
                      <a:pt x="24157" y="224"/>
                    </a:cubicBezTo>
                    <a:lnTo>
                      <a:pt x="13180" y="224"/>
                    </a:lnTo>
                    <a:cubicBezTo>
                      <a:pt x="11285" y="224"/>
                      <a:pt x="9376" y="178"/>
                      <a:pt x="7468" y="178"/>
                    </a:cubicBezTo>
                    <a:cubicBezTo>
                      <a:pt x="5706" y="178"/>
                      <a:pt x="3946" y="217"/>
                      <a:pt x="2200" y="369"/>
                    </a:cubicBezTo>
                    <a:cubicBezTo>
                      <a:pt x="2006" y="386"/>
                      <a:pt x="1893" y="502"/>
                      <a:pt x="1855" y="638"/>
                    </a:cubicBezTo>
                    <a:cubicBezTo>
                      <a:pt x="1731" y="681"/>
                      <a:pt x="1632" y="777"/>
                      <a:pt x="1586" y="898"/>
                    </a:cubicBezTo>
                    <a:cubicBezTo>
                      <a:pt x="1256" y="1711"/>
                      <a:pt x="935" y="2524"/>
                      <a:pt x="623" y="3340"/>
                    </a:cubicBezTo>
                    <a:cubicBezTo>
                      <a:pt x="330" y="4104"/>
                      <a:pt x="1" y="4903"/>
                      <a:pt x="70" y="5736"/>
                    </a:cubicBezTo>
                    <a:cubicBezTo>
                      <a:pt x="180" y="7131"/>
                      <a:pt x="1253" y="8126"/>
                      <a:pt x="2318" y="8901"/>
                    </a:cubicBezTo>
                    <a:cubicBezTo>
                      <a:pt x="2952" y="9359"/>
                      <a:pt x="3609" y="9784"/>
                      <a:pt x="4257" y="10221"/>
                    </a:cubicBezTo>
                    <a:cubicBezTo>
                      <a:pt x="4649" y="10484"/>
                      <a:pt x="5094" y="10862"/>
                      <a:pt x="5546" y="10862"/>
                    </a:cubicBezTo>
                    <a:cubicBezTo>
                      <a:pt x="5734" y="10862"/>
                      <a:pt x="5924" y="10797"/>
                      <a:pt x="6111" y="10632"/>
                    </a:cubicBezTo>
                    <a:cubicBezTo>
                      <a:pt x="6288" y="10475"/>
                      <a:pt x="6386" y="10232"/>
                      <a:pt x="6641" y="10221"/>
                    </a:cubicBezTo>
                    <a:cubicBezTo>
                      <a:pt x="6653" y="10220"/>
                      <a:pt x="6666" y="10220"/>
                      <a:pt x="6679" y="10220"/>
                    </a:cubicBezTo>
                    <a:cubicBezTo>
                      <a:pt x="6962" y="10220"/>
                      <a:pt x="7280" y="10399"/>
                      <a:pt x="7535" y="10499"/>
                    </a:cubicBezTo>
                    <a:cubicBezTo>
                      <a:pt x="7798" y="10606"/>
                      <a:pt x="8067" y="10707"/>
                      <a:pt x="8354" y="10753"/>
                    </a:cubicBezTo>
                    <a:cubicBezTo>
                      <a:pt x="8451" y="10768"/>
                      <a:pt x="8547" y="10774"/>
                      <a:pt x="8642" y="10774"/>
                    </a:cubicBezTo>
                    <a:cubicBezTo>
                      <a:pt x="8937" y="10774"/>
                      <a:pt x="9224" y="10712"/>
                      <a:pt x="9520" y="10649"/>
                    </a:cubicBezTo>
                    <a:cubicBezTo>
                      <a:pt x="9669" y="10616"/>
                      <a:pt x="9811" y="10601"/>
                      <a:pt x="9948" y="10601"/>
                    </a:cubicBezTo>
                    <a:cubicBezTo>
                      <a:pt x="10545" y="10601"/>
                      <a:pt x="11046" y="10877"/>
                      <a:pt x="11629" y="11115"/>
                    </a:cubicBezTo>
                    <a:cubicBezTo>
                      <a:pt x="12220" y="11355"/>
                      <a:pt x="12816" y="11411"/>
                      <a:pt x="13438" y="11411"/>
                    </a:cubicBezTo>
                    <a:cubicBezTo>
                      <a:pt x="13541" y="11411"/>
                      <a:pt x="13645" y="11410"/>
                      <a:pt x="13750" y="11407"/>
                    </a:cubicBezTo>
                    <a:cubicBezTo>
                      <a:pt x="13862" y="11405"/>
                      <a:pt x="13974" y="11402"/>
                      <a:pt x="14086" y="11402"/>
                    </a:cubicBezTo>
                    <a:cubicBezTo>
                      <a:pt x="14649" y="11402"/>
                      <a:pt x="15195" y="11459"/>
                      <a:pt x="15654" y="11841"/>
                    </a:cubicBezTo>
                    <a:cubicBezTo>
                      <a:pt x="16114" y="12226"/>
                      <a:pt x="16478" y="12738"/>
                      <a:pt x="17014" y="13030"/>
                    </a:cubicBezTo>
                    <a:cubicBezTo>
                      <a:pt x="17286" y="13178"/>
                      <a:pt x="17573" y="13249"/>
                      <a:pt x="17860" y="13249"/>
                    </a:cubicBezTo>
                    <a:cubicBezTo>
                      <a:pt x="18170" y="13249"/>
                      <a:pt x="18480" y="13165"/>
                      <a:pt x="18770" y="13001"/>
                    </a:cubicBezTo>
                    <a:cubicBezTo>
                      <a:pt x="19340" y="12680"/>
                      <a:pt x="19757" y="12154"/>
                      <a:pt x="20347" y="11861"/>
                    </a:cubicBezTo>
                    <a:cubicBezTo>
                      <a:pt x="21548" y="11265"/>
                      <a:pt x="22983" y="11384"/>
                      <a:pt x="24259" y="11054"/>
                    </a:cubicBezTo>
                    <a:cubicBezTo>
                      <a:pt x="24973" y="10869"/>
                      <a:pt x="25616" y="10542"/>
                      <a:pt x="26165" y="10047"/>
                    </a:cubicBezTo>
                    <a:cubicBezTo>
                      <a:pt x="26701" y="9564"/>
                      <a:pt x="27126" y="8951"/>
                      <a:pt x="27710" y="8522"/>
                    </a:cubicBezTo>
                    <a:cubicBezTo>
                      <a:pt x="28029" y="8291"/>
                      <a:pt x="28370" y="8192"/>
                      <a:pt x="28738" y="8065"/>
                    </a:cubicBezTo>
                    <a:cubicBezTo>
                      <a:pt x="29114" y="7935"/>
                      <a:pt x="29458" y="7732"/>
                      <a:pt x="29753" y="7466"/>
                    </a:cubicBezTo>
                    <a:cubicBezTo>
                      <a:pt x="29999" y="7255"/>
                      <a:pt x="30225" y="7029"/>
                      <a:pt x="30508" y="6876"/>
                    </a:cubicBezTo>
                    <a:cubicBezTo>
                      <a:pt x="30591" y="6979"/>
                      <a:pt x="30719" y="7049"/>
                      <a:pt x="30870" y="7049"/>
                    </a:cubicBezTo>
                    <a:cubicBezTo>
                      <a:pt x="30940" y="7049"/>
                      <a:pt x="31015" y="7034"/>
                      <a:pt x="31093" y="7000"/>
                    </a:cubicBezTo>
                    <a:cubicBezTo>
                      <a:pt x="31313" y="6911"/>
                      <a:pt x="31535" y="6830"/>
                      <a:pt x="31764" y="6763"/>
                    </a:cubicBezTo>
                    <a:cubicBezTo>
                      <a:pt x="31802" y="6763"/>
                      <a:pt x="31839" y="6763"/>
                      <a:pt x="31877" y="6766"/>
                    </a:cubicBezTo>
                    <a:cubicBezTo>
                      <a:pt x="31906" y="6771"/>
                      <a:pt x="31936" y="6774"/>
                      <a:pt x="31965" y="6774"/>
                    </a:cubicBezTo>
                    <a:cubicBezTo>
                      <a:pt x="32097" y="6774"/>
                      <a:pt x="32224" y="6722"/>
                      <a:pt x="32317" y="6627"/>
                    </a:cubicBezTo>
                    <a:cubicBezTo>
                      <a:pt x="32758" y="6537"/>
                      <a:pt x="33209" y="6493"/>
                      <a:pt x="33660" y="6493"/>
                    </a:cubicBezTo>
                    <a:cubicBezTo>
                      <a:pt x="34897" y="6493"/>
                      <a:pt x="36137" y="6826"/>
                      <a:pt x="37195" y="7466"/>
                    </a:cubicBezTo>
                    <a:cubicBezTo>
                      <a:pt x="38080" y="8002"/>
                      <a:pt x="38778" y="8815"/>
                      <a:pt x="39701" y="9298"/>
                    </a:cubicBezTo>
                    <a:cubicBezTo>
                      <a:pt x="40097" y="9504"/>
                      <a:pt x="40542" y="9655"/>
                      <a:pt x="40994" y="9655"/>
                    </a:cubicBezTo>
                    <a:cubicBezTo>
                      <a:pt x="41036" y="9655"/>
                      <a:pt x="41079" y="9653"/>
                      <a:pt x="41121" y="9651"/>
                    </a:cubicBezTo>
                    <a:cubicBezTo>
                      <a:pt x="41350" y="9633"/>
                      <a:pt x="41573" y="9541"/>
                      <a:pt x="41795" y="9526"/>
                    </a:cubicBezTo>
                    <a:cubicBezTo>
                      <a:pt x="41802" y="9526"/>
                      <a:pt x="41809" y="9526"/>
                      <a:pt x="41816" y="9526"/>
                    </a:cubicBezTo>
                    <a:cubicBezTo>
                      <a:pt x="42053" y="9526"/>
                      <a:pt x="42211" y="9768"/>
                      <a:pt x="42386" y="9914"/>
                    </a:cubicBezTo>
                    <a:cubicBezTo>
                      <a:pt x="42571" y="10067"/>
                      <a:pt x="42776" y="10198"/>
                      <a:pt x="42993" y="10302"/>
                    </a:cubicBezTo>
                    <a:cubicBezTo>
                      <a:pt x="43011" y="10513"/>
                      <a:pt x="43158" y="10716"/>
                      <a:pt x="43439" y="10742"/>
                    </a:cubicBezTo>
                    <a:cubicBezTo>
                      <a:pt x="44188" y="10811"/>
                      <a:pt x="44848" y="11320"/>
                      <a:pt x="45062" y="12041"/>
                    </a:cubicBezTo>
                    <a:cubicBezTo>
                      <a:pt x="45082" y="12886"/>
                      <a:pt x="45128" y="13730"/>
                      <a:pt x="45178" y="14575"/>
                    </a:cubicBezTo>
                    <a:cubicBezTo>
                      <a:pt x="45221" y="15319"/>
                      <a:pt x="45363" y="15950"/>
                      <a:pt x="45991" y="16410"/>
                    </a:cubicBezTo>
                    <a:cubicBezTo>
                      <a:pt x="46237" y="16592"/>
                      <a:pt x="46512" y="16722"/>
                      <a:pt x="46769" y="16884"/>
                    </a:cubicBezTo>
                    <a:cubicBezTo>
                      <a:pt x="47113" y="17101"/>
                      <a:pt x="47322" y="17396"/>
                      <a:pt x="47510" y="17752"/>
                    </a:cubicBezTo>
                    <a:cubicBezTo>
                      <a:pt x="47842" y="18389"/>
                      <a:pt x="48169" y="18999"/>
                      <a:pt x="48592" y="19587"/>
                    </a:cubicBezTo>
                    <a:cubicBezTo>
                      <a:pt x="48991" y="20145"/>
                      <a:pt x="49419" y="20695"/>
                      <a:pt x="49735" y="21308"/>
                    </a:cubicBezTo>
                    <a:cubicBezTo>
                      <a:pt x="49862" y="21563"/>
                      <a:pt x="50392" y="22755"/>
                      <a:pt x="49923" y="22813"/>
                    </a:cubicBezTo>
                    <a:cubicBezTo>
                      <a:pt x="49895" y="22816"/>
                      <a:pt x="49867" y="22818"/>
                      <a:pt x="49839" y="22818"/>
                    </a:cubicBezTo>
                    <a:cubicBezTo>
                      <a:pt x="49602" y="22818"/>
                      <a:pt x="49331" y="22711"/>
                      <a:pt x="49101" y="22683"/>
                    </a:cubicBezTo>
                    <a:cubicBezTo>
                      <a:pt x="49027" y="22674"/>
                      <a:pt x="48953" y="22669"/>
                      <a:pt x="48880" y="22669"/>
                    </a:cubicBezTo>
                    <a:cubicBezTo>
                      <a:pt x="48649" y="22669"/>
                      <a:pt x="48422" y="22716"/>
                      <a:pt x="48216" y="22839"/>
                    </a:cubicBezTo>
                    <a:cubicBezTo>
                      <a:pt x="48070" y="22927"/>
                      <a:pt x="48003" y="23028"/>
                      <a:pt x="47845" y="23028"/>
                    </a:cubicBezTo>
                    <a:cubicBezTo>
                      <a:pt x="47837" y="23028"/>
                      <a:pt x="47828" y="23027"/>
                      <a:pt x="47819" y="23027"/>
                    </a:cubicBezTo>
                    <a:cubicBezTo>
                      <a:pt x="47666" y="23018"/>
                      <a:pt x="47510" y="22902"/>
                      <a:pt x="47362" y="22862"/>
                    </a:cubicBezTo>
                    <a:cubicBezTo>
                      <a:pt x="47232" y="22829"/>
                      <a:pt x="47104" y="22817"/>
                      <a:pt x="46976" y="22817"/>
                    </a:cubicBezTo>
                    <a:cubicBezTo>
                      <a:pt x="46717" y="22817"/>
                      <a:pt x="46461" y="22868"/>
                      <a:pt x="46199" y="22902"/>
                    </a:cubicBezTo>
                    <a:cubicBezTo>
                      <a:pt x="46116" y="22914"/>
                      <a:pt x="46043" y="22920"/>
                      <a:pt x="45975" y="22920"/>
                    </a:cubicBezTo>
                    <a:cubicBezTo>
                      <a:pt x="45766" y="22920"/>
                      <a:pt x="45613" y="22860"/>
                      <a:pt x="45412" y="22703"/>
                    </a:cubicBezTo>
                    <a:cubicBezTo>
                      <a:pt x="45167" y="22512"/>
                      <a:pt x="44920" y="22345"/>
                      <a:pt x="44605" y="22345"/>
                    </a:cubicBezTo>
                    <a:cubicBezTo>
                      <a:pt x="44585" y="22345"/>
                      <a:pt x="44565" y="22346"/>
                      <a:pt x="44544" y="22347"/>
                    </a:cubicBezTo>
                    <a:cubicBezTo>
                      <a:pt x="43777" y="22402"/>
                      <a:pt x="43528" y="23331"/>
                      <a:pt x="43445" y="23953"/>
                    </a:cubicBezTo>
                    <a:cubicBezTo>
                      <a:pt x="43340" y="24717"/>
                      <a:pt x="43621" y="25480"/>
                      <a:pt x="43161" y="26160"/>
                    </a:cubicBezTo>
                    <a:cubicBezTo>
                      <a:pt x="42756" y="26762"/>
                      <a:pt x="42206" y="27237"/>
                      <a:pt x="41830" y="27862"/>
                    </a:cubicBezTo>
                    <a:cubicBezTo>
                      <a:pt x="41416" y="28547"/>
                      <a:pt x="41130" y="29303"/>
                      <a:pt x="40794" y="30029"/>
                    </a:cubicBezTo>
                    <a:cubicBezTo>
                      <a:pt x="40650" y="30341"/>
                      <a:pt x="40505" y="30694"/>
                      <a:pt x="40299" y="30969"/>
                    </a:cubicBezTo>
                    <a:cubicBezTo>
                      <a:pt x="40082" y="31259"/>
                      <a:pt x="39657" y="31198"/>
                      <a:pt x="39362" y="31383"/>
                    </a:cubicBezTo>
                    <a:cubicBezTo>
                      <a:pt x="38824" y="31721"/>
                      <a:pt x="38670" y="32396"/>
                      <a:pt x="38630" y="32986"/>
                    </a:cubicBezTo>
                    <a:cubicBezTo>
                      <a:pt x="38584" y="33646"/>
                      <a:pt x="38633" y="34372"/>
                      <a:pt x="39223" y="34783"/>
                    </a:cubicBezTo>
                    <a:cubicBezTo>
                      <a:pt x="39556" y="35014"/>
                      <a:pt x="39981" y="35130"/>
                      <a:pt x="40357" y="35272"/>
                    </a:cubicBezTo>
                    <a:cubicBezTo>
                      <a:pt x="40823" y="35448"/>
                      <a:pt x="41283" y="35639"/>
                      <a:pt x="41752" y="35804"/>
                    </a:cubicBezTo>
                    <a:cubicBezTo>
                      <a:pt x="41910" y="35860"/>
                      <a:pt x="42069" y="35891"/>
                      <a:pt x="42224" y="35891"/>
                    </a:cubicBezTo>
                    <a:cubicBezTo>
                      <a:pt x="42425" y="35891"/>
                      <a:pt x="42621" y="35839"/>
                      <a:pt x="42805" y="35720"/>
                    </a:cubicBezTo>
                    <a:cubicBezTo>
                      <a:pt x="43120" y="35515"/>
                      <a:pt x="43297" y="35182"/>
                      <a:pt x="43557" y="34924"/>
                    </a:cubicBezTo>
                    <a:cubicBezTo>
                      <a:pt x="44065" y="34423"/>
                      <a:pt x="44808" y="34268"/>
                      <a:pt x="45497" y="34268"/>
                    </a:cubicBezTo>
                    <a:cubicBezTo>
                      <a:pt x="45503" y="34268"/>
                      <a:pt x="45510" y="34268"/>
                      <a:pt x="45516" y="34268"/>
                    </a:cubicBezTo>
                    <a:cubicBezTo>
                      <a:pt x="45887" y="34271"/>
                      <a:pt x="47189" y="34279"/>
                      <a:pt x="47345" y="34774"/>
                    </a:cubicBezTo>
                    <a:cubicBezTo>
                      <a:pt x="47351" y="34814"/>
                      <a:pt x="47356" y="34855"/>
                      <a:pt x="47362" y="34895"/>
                    </a:cubicBezTo>
                    <a:cubicBezTo>
                      <a:pt x="47362" y="34898"/>
                      <a:pt x="47362" y="34901"/>
                      <a:pt x="47362" y="34901"/>
                    </a:cubicBezTo>
                    <a:cubicBezTo>
                      <a:pt x="47365" y="34939"/>
                      <a:pt x="47371" y="34974"/>
                      <a:pt x="47374" y="35011"/>
                    </a:cubicBezTo>
                    <a:cubicBezTo>
                      <a:pt x="47403" y="35215"/>
                      <a:pt x="47544" y="35302"/>
                      <a:pt x="47699" y="35302"/>
                    </a:cubicBezTo>
                    <a:cubicBezTo>
                      <a:pt x="47909" y="35302"/>
                      <a:pt x="48146" y="35143"/>
                      <a:pt x="48169" y="34901"/>
                    </a:cubicBezTo>
                    <a:cubicBezTo>
                      <a:pt x="48190" y="34707"/>
                      <a:pt x="48155" y="34511"/>
                      <a:pt x="48068" y="34334"/>
                    </a:cubicBezTo>
                    <a:cubicBezTo>
                      <a:pt x="48036" y="34175"/>
                      <a:pt x="48002" y="34019"/>
                      <a:pt x="47964" y="33863"/>
                    </a:cubicBezTo>
                    <a:cubicBezTo>
                      <a:pt x="48002" y="33819"/>
                      <a:pt x="48031" y="33770"/>
                      <a:pt x="48051" y="33718"/>
                    </a:cubicBezTo>
                    <a:cubicBezTo>
                      <a:pt x="48123" y="33533"/>
                      <a:pt x="48114" y="33327"/>
                      <a:pt x="48114" y="33133"/>
                    </a:cubicBezTo>
                    <a:cubicBezTo>
                      <a:pt x="48114" y="33038"/>
                      <a:pt x="48114" y="32945"/>
                      <a:pt x="48120" y="32850"/>
                    </a:cubicBezTo>
                    <a:lnTo>
                      <a:pt x="48120" y="32827"/>
                    </a:lnTo>
                    <a:cubicBezTo>
                      <a:pt x="48120" y="32821"/>
                      <a:pt x="48123" y="32815"/>
                      <a:pt x="48123" y="32809"/>
                    </a:cubicBezTo>
                    <a:cubicBezTo>
                      <a:pt x="48129" y="32780"/>
                      <a:pt x="48140" y="32751"/>
                      <a:pt x="48146" y="32723"/>
                    </a:cubicBezTo>
                    <a:lnTo>
                      <a:pt x="48149" y="32714"/>
                    </a:lnTo>
                    <a:cubicBezTo>
                      <a:pt x="48152" y="32705"/>
                      <a:pt x="48158" y="32694"/>
                      <a:pt x="48164" y="32685"/>
                    </a:cubicBezTo>
                    <a:cubicBezTo>
                      <a:pt x="48167" y="32676"/>
                      <a:pt x="48175" y="32656"/>
                      <a:pt x="48187" y="32636"/>
                    </a:cubicBezTo>
                    <a:cubicBezTo>
                      <a:pt x="48195" y="32624"/>
                      <a:pt x="48207" y="32613"/>
                      <a:pt x="48216" y="32604"/>
                    </a:cubicBezTo>
                    <a:lnTo>
                      <a:pt x="48227" y="32592"/>
                    </a:lnTo>
                    <a:lnTo>
                      <a:pt x="48242" y="32601"/>
                    </a:lnTo>
                    <a:cubicBezTo>
                      <a:pt x="48381" y="32691"/>
                      <a:pt x="48491" y="32789"/>
                      <a:pt x="48650" y="32847"/>
                    </a:cubicBezTo>
                    <a:cubicBezTo>
                      <a:pt x="48715" y="32870"/>
                      <a:pt x="48782" y="32882"/>
                      <a:pt x="48848" y="32882"/>
                    </a:cubicBezTo>
                    <a:cubicBezTo>
                      <a:pt x="49051" y="32882"/>
                      <a:pt x="49245" y="32776"/>
                      <a:pt x="49350" y="32592"/>
                    </a:cubicBezTo>
                    <a:cubicBezTo>
                      <a:pt x="49399" y="32503"/>
                      <a:pt x="49440" y="32407"/>
                      <a:pt x="49474" y="32312"/>
                    </a:cubicBezTo>
                    <a:cubicBezTo>
                      <a:pt x="49515" y="32208"/>
                      <a:pt x="49561" y="32103"/>
                      <a:pt x="49558" y="31991"/>
                    </a:cubicBezTo>
                    <a:lnTo>
                      <a:pt x="49558" y="31970"/>
                    </a:lnTo>
                    <a:cubicBezTo>
                      <a:pt x="49712" y="31843"/>
                      <a:pt x="49827" y="31681"/>
                      <a:pt x="49897" y="31496"/>
                    </a:cubicBezTo>
                    <a:cubicBezTo>
                      <a:pt x="49969" y="31328"/>
                      <a:pt x="50007" y="31157"/>
                      <a:pt x="50157" y="31042"/>
                    </a:cubicBezTo>
                    <a:cubicBezTo>
                      <a:pt x="50525" y="30761"/>
                      <a:pt x="51095" y="30833"/>
                      <a:pt x="51520" y="30741"/>
                    </a:cubicBezTo>
                    <a:cubicBezTo>
                      <a:pt x="52015" y="30631"/>
                      <a:pt x="52373" y="30269"/>
                      <a:pt x="52845" y="30130"/>
                    </a:cubicBezTo>
                    <a:cubicBezTo>
                      <a:pt x="53013" y="30080"/>
                      <a:pt x="53186" y="30065"/>
                      <a:pt x="53361" y="30065"/>
                    </a:cubicBezTo>
                    <a:cubicBezTo>
                      <a:pt x="53629" y="30065"/>
                      <a:pt x="53901" y="30100"/>
                      <a:pt x="54165" y="30100"/>
                    </a:cubicBezTo>
                    <a:cubicBezTo>
                      <a:pt x="54198" y="30100"/>
                      <a:pt x="54231" y="30099"/>
                      <a:pt x="54263" y="30098"/>
                    </a:cubicBezTo>
                    <a:cubicBezTo>
                      <a:pt x="54665" y="30078"/>
                      <a:pt x="55168" y="30003"/>
                      <a:pt x="55461" y="29690"/>
                    </a:cubicBezTo>
                    <a:cubicBezTo>
                      <a:pt x="55767" y="29363"/>
                      <a:pt x="55692" y="28756"/>
                      <a:pt x="55715" y="28342"/>
                    </a:cubicBezTo>
                    <a:cubicBezTo>
                      <a:pt x="55750" y="27784"/>
                      <a:pt x="55776" y="27225"/>
                      <a:pt x="55799" y="26667"/>
                    </a:cubicBezTo>
                    <a:cubicBezTo>
                      <a:pt x="55811" y="26369"/>
                      <a:pt x="55840" y="26068"/>
                      <a:pt x="55846" y="25767"/>
                    </a:cubicBezTo>
                    <a:cubicBezTo>
                      <a:pt x="55846" y="25570"/>
                      <a:pt x="55796" y="25373"/>
                      <a:pt x="55701" y="25203"/>
                    </a:cubicBezTo>
                    <a:cubicBezTo>
                      <a:pt x="55767" y="25081"/>
                      <a:pt x="55793" y="24942"/>
                      <a:pt x="55848" y="24818"/>
                    </a:cubicBezTo>
                    <a:cubicBezTo>
                      <a:pt x="55877" y="24789"/>
                      <a:pt x="55895" y="24754"/>
                      <a:pt x="55906" y="24717"/>
                    </a:cubicBezTo>
                    <a:cubicBezTo>
                      <a:pt x="55924" y="24693"/>
                      <a:pt x="55941" y="24670"/>
                      <a:pt x="55961" y="24650"/>
                    </a:cubicBezTo>
                    <a:cubicBezTo>
                      <a:pt x="56123" y="24485"/>
                      <a:pt x="56372" y="24427"/>
                      <a:pt x="56589" y="24364"/>
                    </a:cubicBezTo>
                    <a:cubicBezTo>
                      <a:pt x="57139" y="24204"/>
                      <a:pt x="57703" y="24086"/>
                      <a:pt x="58270" y="24008"/>
                    </a:cubicBezTo>
                    <a:cubicBezTo>
                      <a:pt x="58764" y="23943"/>
                      <a:pt x="59262" y="23910"/>
                      <a:pt x="59760" y="23910"/>
                    </a:cubicBezTo>
                    <a:cubicBezTo>
                      <a:pt x="59836" y="23910"/>
                      <a:pt x="59912" y="23911"/>
                      <a:pt x="59989" y="23912"/>
                    </a:cubicBezTo>
                    <a:cubicBezTo>
                      <a:pt x="60267" y="23915"/>
                      <a:pt x="60541" y="23927"/>
                      <a:pt x="60819" y="23950"/>
                    </a:cubicBezTo>
                    <a:cubicBezTo>
                      <a:pt x="60973" y="23964"/>
                      <a:pt x="61129" y="23993"/>
                      <a:pt x="61282" y="24008"/>
                    </a:cubicBezTo>
                    <a:cubicBezTo>
                      <a:pt x="61354" y="24204"/>
                      <a:pt x="61464" y="24384"/>
                      <a:pt x="61545" y="24578"/>
                    </a:cubicBezTo>
                    <a:cubicBezTo>
                      <a:pt x="61658" y="24850"/>
                      <a:pt x="61739" y="25133"/>
                      <a:pt x="61786" y="25425"/>
                    </a:cubicBezTo>
                    <a:cubicBezTo>
                      <a:pt x="61858" y="25877"/>
                      <a:pt x="61835" y="26343"/>
                      <a:pt x="62176" y="26699"/>
                    </a:cubicBezTo>
                    <a:cubicBezTo>
                      <a:pt x="62515" y="27054"/>
                      <a:pt x="63090" y="27190"/>
                      <a:pt x="63533" y="27350"/>
                    </a:cubicBezTo>
                    <a:cubicBezTo>
                      <a:pt x="64109" y="27552"/>
                      <a:pt x="64679" y="27766"/>
                      <a:pt x="65255" y="27969"/>
                    </a:cubicBezTo>
                    <a:cubicBezTo>
                      <a:pt x="66380" y="28371"/>
                      <a:pt x="67465" y="28660"/>
                      <a:pt x="68672" y="28660"/>
                    </a:cubicBezTo>
                    <a:cubicBezTo>
                      <a:pt x="69256" y="28660"/>
                      <a:pt x="69844" y="28628"/>
                      <a:pt x="70431" y="28608"/>
                    </a:cubicBezTo>
                    <a:lnTo>
                      <a:pt x="70576" y="28602"/>
                    </a:lnTo>
                    <a:lnTo>
                      <a:pt x="70576" y="28602"/>
                    </a:lnTo>
                    <a:cubicBezTo>
                      <a:pt x="70237" y="28909"/>
                      <a:pt x="69916" y="29242"/>
                      <a:pt x="69598" y="29540"/>
                    </a:cubicBezTo>
                    <a:cubicBezTo>
                      <a:pt x="68976" y="30121"/>
                      <a:pt x="68382" y="30732"/>
                      <a:pt x="67789" y="31345"/>
                    </a:cubicBezTo>
                    <a:cubicBezTo>
                      <a:pt x="67274" y="31881"/>
                      <a:pt x="66765" y="32445"/>
                      <a:pt x="66594" y="33188"/>
                    </a:cubicBezTo>
                    <a:cubicBezTo>
                      <a:pt x="66412" y="33984"/>
                      <a:pt x="66554" y="34794"/>
                      <a:pt x="66707" y="35581"/>
                    </a:cubicBezTo>
                    <a:cubicBezTo>
                      <a:pt x="66744" y="35780"/>
                      <a:pt x="66971" y="35943"/>
                      <a:pt x="67169" y="35943"/>
                    </a:cubicBezTo>
                    <a:cubicBezTo>
                      <a:pt x="67172" y="35943"/>
                      <a:pt x="67175" y="35943"/>
                      <a:pt x="67179" y="35943"/>
                    </a:cubicBezTo>
                    <a:cubicBezTo>
                      <a:pt x="67696" y="35921"/>
                      <a:pt x="68217" y="35714"/>
                      <a:pt x="68732" y="35714"/>
                    </a:cubicBezTo>
                    <a:cubicBezTo>
                      <a:pt x="68767" y="35714"/>
                      <a:pt x="68802" y="35715"/>
                      <a:pt x="68837" y="35717"/>
                    </a:cubicBezTo>
                    <a:cubicBezTo>
                      <a:pt x="69285" y="35743"/>
                      <a:pt x="69531" y="36108"/>
                      <a:pt x="69820" y="36403"/>
                    </a:cubicBezTo>
                    <a:cubicBezTo>
                      <a:pt x="70113" y="36701"/>
                      <a:pt x="70463" y="36982"/>
                      <a:pt x="70897" y="37002"/>
                    </a:cubicBezTo>
                    <a:cubicBezTo>
                      <a:pt x="70916" y="37003"/>
                      <a:pt x="70935" y="37003"/>
                      <a:pt x="70954" y="37003"/>
                    </a:cubicBezTo>
                    <a:cubicBezTo>
                      <a:pt x="71158" y="37003"/>
                      <a:pt x="71346" y="36948"/>
                      <a:pt x="71536" y="36872"/>
                    </a:cubicBezTo>
                    <a:cubicBezTo>
                      <a:pt x="71653" y="36826"/>
                      <a:pt x="71743" y="36771"/>
                      <a:pt x="71822" y="36771"/>
                    </a:cubicBezTo>
                    <a:cubicBezTo>
                      <a:pt x="71882" y="36771"/>
                      <a:pt x="71936" y="36802"/>
                      <a:pt x="71990" y="36892"/>
                    </a:cubicBezTo>
                    <a:cubicBezTo>
                      <a:pt x="72236" y="37297"/>
                      <a:pt x="72231" y="37922"/>
                      <a:pt x="72297" y="38376"/>
                    </a:cubicBezTo>
                    <a:cubicBezTo>
                      <a:pt x="72398" y="39030"/>
                      <a:pt x="72465" y="39690"/>
                      <a:pt x="72497" y="40349"/>
                    </a:cubicBezTo>
                    <a:cubicBezTo>
                      <a:pt x="72526" y="40986"/>
                      <a:pt x="72433" y="41614"/>
                      <a:pt x="72439" y="42250"/>
                    </a:cubicBezTo>
                    <a:cubicBezTo>
                      <a:pt x="72445" y="42763"/>
                      <a:pt x="72621" y="43257"/>
                      <a:pt x="73003" y="43610"/>
                    </a:cubicBezTo>
                    <a:cubicBezTo>
                      <a:pt x="73370" y="43947"/>
                      <a:pt x="73850" y="44131"/>
                      <a:pt x="74345" y="44131"/>
                    </a:cubicBezTo>
                    <a:cubicBezTo>
                      <a:pt x="74415" y="44131"/>
                      <a:pt x="74486" y="44127"/>
                      <a:pt x="74557" y="44120"/>
                    </a:cubicBezTo>
                    <a:cubicBezTo>
                      <a:pt x="74843" y="44088"/>
                      <a:pt x="75182" y="43995"/>
                      <a:pt x="75402" y="43804"/>
                    </a:cubicBezTo>
                    <a:cubicBezTo>
                      <a:pt x="75448" y="43764"/>
                      <a:pt x="75491" y="43720"/>
                      <a:pt x="75529" y="43674"/>
                    </a:cubicBezTo>
                    <a:cubicBezTo>
                      <a:pt x="75552" y="43665"/>
                      <a:pt x="75572" y="43657"/>
                      <a:pt x="75593" y="43645"/>
                    </a:cubicBezTo>
                    <a:cubicBezTo>
                      <a:pt x="76553" y="43084"/>
                      <a:pt x="77450" y="42418"/>
                      <a:pt x="78269" y="41666"/>
                    </a:cubicBezTo>
                    <a:cubicBezTo>
                      <a:pt x="78975" y="41015"/>
                      <a:pt x="79672" y="39918"/>
                      <a:pt x="80714" y="39832"/>
                    </a:cubicBezTo>
                    <a:cubicBezTo>
                      <a:pt x="80846" y="39821"/>
                      <a:pt x="80979" y="39818"/>
                      <a:pt x="81111" y="39818"/>
                    </a:cubicBezTo>
                    <a:cubicBezTo>
                      <a:pt x="81275" y="39818"/>
                      <a:pt x="81440" y="39822"/>
                      <a:pt x="81604" y="39822"/>
                    </a:cubicBezTo>
                    <a:cubicBezTo>
                      <a:pt x="81867" y="39822"/>
                      <a:pt x="82129" y="39810"/>
                      <a:pt x="82392" y="39748"/>
                    </a:cubicBezTo>
                    <a:cubicBezTo>
                      <a:pt x="82901" y="39626"/>
                      <a:pt x="83338" y="39317"/>
                      <a:pt x="83706" y="38958"/>
                    </a:cubicBezTo>
                    <a:cubicBezTo>
                      <a:pt x="84269" y="38402"/>
                      <a:pt x="84938" y="37231"/>
                      <a:pt x="85849" y="37231"/>
                    </a:cubicBezTo>
                    <a:cubicBezTo>
                      <a:pt x="85920" y="37231"/>
                      <a:pt x="85993" y="37239"/>
                      <a:pt x="86067" y="37254"/>
                    </a:cubicBezTo>
                    <a:cubicBezTo>
                      <a:pt x="86512" y="37343"/>
                      <a:pt x="86726" y="37855"/>
                      <a:pt x="86998" y="38174"/>
                    </a:cubicBezTo>
                    <a:cubicBezTo>
                      <a:pt x="87308" y="38538"/>
                      <a:pt x="87759" y="38752"/>
                      <a:pt x="88237" y="38764"/>
                    </a:cubicBezTo>
                    <a:cubicBezTo>
                      <a:pt x="88269" y="38765"/>
                      <a:pt x="88301" y="38766"/>
                      <a:pt x="88334" y="38766"/>
                    </a:cubicBezTo>
                    <a:cubicBezTo>
                      <a:pt x="88813" y="38766"/>
                      <a:pt x="89345" y="38630"/>
                      <a:pt x="89776" y="38449"/>
                    </a:cubicBezTo>
                    <a:cubicBezTo>
                      <a:pt x="90274" y="38237"/>
                      <a:pt x="90560" y="37855"/>
                      <a:pt x="90745" y="37358"/>
                    </a:cubicBezTo>
                    <a:cubicBezTo>
                      <a:pt x="91162" y="36229"/>
                      <a:pt x="91391" y="34994"/>
                      <a:pt x="91610" y="33813"/>
                    </a:cubicBezTo>
                    <a:cubicBezTo>
                      <a:pt x="91662" y="33521"/>
                      <a:pt x="91712" y="33229"/>
                      <a:pt x="91761" y="32937"/>
                    </a:cubicBezTo>
                    <a:cubicBezTo>
                      <a:pt x="91801" y="32691"/>
                      <a:pt x="91894" y="32404"/>
                      <a:pt x="91825" y="32155"/>
                    </a:cubicBezTo>
                    <a:cubicBezTo>
                      <a:pt x="91731" y="31824"/>
                      <a:pt x="91441" y="31686"/>
                      <a:pt x="91138" y="31686"/>
                    </a:cubicBezTo>
                    <a:cubicBezTo>
                      <a:pt x="91021" y="31686"/>
                      <a:pt x="90902" y="31707"/>
                      <a:pt x="90792" y="31745"/>
                    </a:cubicBezTo>
                    <a:cubicBezTo>
                      <a:pt x="90219" y="31938"/>
                      <a:pt x="89704" y="32309"/>
                      <a:pt x="89128" y="32517"/>
                    </a:cubicBezTo>
                    <a:cubicBezTo>
                      <a:pt x="89030" y="32555"/>
                      <a:pt x="88844" y="32653"/>
                      <a:pt x="88729" y="32656"/>
                    </a:cubicBezTo>
                    <a:lnTo>
                      <a:pt x="88714" y="32642"/>
                    </a:lnTo>
                    <a:cubicBezTo>
                      <a:pt x="88671" y="32607"/>
                      <a:pt x="88639" y="32520"/>
                      <a:pt x="88604" y="32477"/>
                    </a:cubicBezTo>
                    <a:cubicBezTo>
                      <a:pt x="88460" y="32263"/>
                      <a:pt x="88248" y="32106"/>
                      <a:pt x="88002" y="32025"/>
                    </a:cubicBezTo>
                    <a:cubicBezTo>
                      <a:pt x="87866" y="31982"/>
                      <a:pt x="87729" y="31963"/>
                      <a:pt x="87591" y="31963"/>
                    </a:cubicBezTo>
                    <a:cubicBezTo>
                      <a:pt x="87213" y="31963"/>
                      <a:pt x="86838" y="32111"/>
                      <a:pt x="86515" y="32315"/>
                    </a:cubicBezTo>
                    <a:cubicBezTo>
                      <a:pt x="86219" y="32503"/>
                      <a:pt x="85808" y="32865"/>
                      <a:pt x="85409" y="32865"/>
                    </a:cubicBezTo>
                    <a:cubicBezTo>
                      <a:pt x="85312" y="32865"/>
                      <a:pt x="85217" y="32844"/>
                      <a:pt x="85123" y="32795"/>
                    </a:cubicBezTo>
                    <a:cubicBezTo>
                      <a:pt x="85068" y="32766"/>
                      <a:pt x="85008" y="32751"/>
                      <a:pt x="84948" y="32751"/>
                    </a:cubicBezTo>
                    <a:cubicBezTo>
                      <a:pt x="84849" y="32751"/>
                      <a:pt x="84750" y="32791"/>
                      <a:pt x="84678" y="32867"/>
                    </a:cubicBezTo>
                    <a:cubicBezTo>
                      <a:pt x="84525" y="32760"/>
                      <a:pt x="84374" y="32653"/>
                      <a:pt x="84229" y="32537"/>
                    </a:cubicBezTo>
                    <a:cubicBezTo>
                      <a:pt x="83752" y="32150"/>
                      <a:pt x="83330" y="31701"/>
                      <a:pt x="82971" y="31204"/>
                    </a:cubicBezTo>
                    <a:cubicBezTo>
                      <a:pt x="82574" y="30654"/>
                      <a:pt x="82242" y="30061"/>
                      <a:pt x="81978" y="29436"/>
                    </a:cubicBezTo>
                    <a:cubicBezTo>
                      <a:pt x="81840" y="29109"/>
                      <a:pt x="81730" y="28770"/>
                      <a:pt x="81614" y="28435"/>
                    </a:cubicBezTo>
                    <a:cubicBezTo>
                      <a:pt x="81530" y="28200"/>
                      <a:pt x="81469" y="27928"/>
                      <a:pt x="81330" y="27711"/>
                    </a:cubicBezTo>
                    <a:cubicBezTo>
                      <a:pt x="82618" y="26748"/>
                      <a:pt x="83894" y="25773"/>
                      <a:pt x="85228" y="24873"/>
                    </a:cubicBezTo>
                    <a:cubicBezTo>
                      <a:pt x="85971" y="24375"/>
                      <a:pt x="86741" y="23915"/>
                      <a:pt x="87534" y="23498"/>
                    </a:cubicBezTo>
                    <a:cubicBezTo>
                      <a:pt x="87950" y="23281"/>
                      <a:pt x="88379" y="23090"/>
                      <a:pt x="88810" y="22902"/>
                    </a:cubicBezTo>
                    <a:cubicBezTo>
                      <a:pt x="88833" y="22894"/>
                      <a:pt x="88856" y="22882"/>
                      <a:pt x="88879" y="22873"/>
                    </a:cubicBezTo>
                    <a:cubicBezTo>
                      <a:pt x="88920" y="22900"/>
                      <a:pt x="88963" y="22920"/>
                      <a:pt x="89009" y="22934"/>
                    </a:cubicBezTo>
                    <a:cubicBezTo>
                      <a:pt x="89374" y="23039"/>
                      <a:pt x="89790" y="23099"/>
                      <a:pt x="90198" y="23099"/>
                    </a:cubicBezTo>
                    <a:cubicBezTo>
                      <a:pt x="90480" y="23099"/>
                      <a:pt x="90759" y="23070"/>
                      <a:pt x="91014" y="23007"/>
                    </a:cubicBezTo>
                    <a:cubicBezTo>
                      <a:pt x="91330" y="22926"/>
                      <a:pt x="91590" y="22749"/>
                      <a:pt x="91882" y="22622"/>
                    </a:cubicBezTo>
                    <a:cubicBezTo>
                      <a:pt x="91966" y="22584"/>
                      <a:pt x="92037" y="22569"/>
                      <a:pt x="92102" y="22569"/>
                    </a:cubicBezTo>
                    <a:cubicBezTo>
                      <a:pt x="92272" y="22569"/>
                      <a:pt x="92403" y="22671"/>
                      <a:pt x="92614" y="22740"/>
                    </a:cubicBezTo>
                    <a:cubicBezTo>
                      <a:pt x="92751" y="22784"/>
                      <a:pt x="92889" y="22805"/>
                      <a:pt x="93028" y="22805"/>
                    </a:cubicBezTo>
                    <a:cubicBezTo>
                      <a:pt x="93490" y="22805"/>
                      <a:pt x="93947" y="22580"/>
                      <a:pt x="94281" y="22266"/>
                    </a:cubicBezTo>
                    <a:cubicBezTo>
                      <a:pt x="94463" y="22095"/>
                      <a:pt x="94672" y="21829"/>
                      <a:pt x="94756" y="21569"/>
                    </a:cubicBezTo>
                    <a:cubicBezTo>
                      <a:pt x="95707" y="21409"/>
                      <a:pt x="96656" y="21016"/>
                      <a:pt x="97533" y="20640"/>
                    </a:cubicBezTo>
                    <a:cubicBezTo>
                      <a:pt x="98022" y="20431"/>
                      <a:pt x="98508" y="20212"/>
                      <a:pt x="98980" y="19966"/>
                    </a:cubicBezTo>
                    <a:cubicBezTo>
                      <a:pt x="99425" y="19731"/>
                      <a:pt x="99877" y="19381"/>
                      <a:pt x="100383" y="19303"/>
                    </a:cubicBezTo>
                    <a:cubicBezTo>
                      <a:pt x="100545" y="19280"/>
                      <a:pt x="100707" y="19265"/>
                      <a:pt x="100869" y="19260"/>
                    </a:cubicBezTo>
                    <a:cubicBezTo>
                      <a:pt x="100881" y="19271"/>
                      <a:pt x="100889" y="19286"/>
                      <a:pt x="100901" y="19297"/>
                    </a:cubicBezTo>
                    <a:cubicBezTo>
                      <a:pt x="101052" y="19442"/>
                      <a:pt x="101249" y="19516"/>
                      <a:pt x="101448" y="19516"/>
                    </a:cubicBezTo>
                    <a:cubicBezTo>
                      <a:pt x="101587" y="19516"/>
                      <a:pt x="101728" y="19480"/>
                      <a:pt x="101853" y="19404"/>
                    </a:cubicBezTo>
                    <a:cubicBezTo>
                      <a:pt x="101960" y="19334"/>
                      <a:pt x="102031" y="19258"/>
                      <a:pt x="102101" y="19166"/>
                    </a:cubicBezTo>
                    <a:lnTo>
                      <a:pt x="102101" y="19166"/>
                    </a:lnTo>
                    <a:cubicBezTo>
                      <a:pt x="102160" y="19092"/>
                      <a:pt x="102214" y="19014"/>
                      <a:pt x="102258" y="18933"/>
                    </a:cubicBezTo>
                    <a:cubicBezTo>
                      <a:pt x="102304" y="18840"/>
                      <a:pt x="102342" y="18748"/>
                      <a:pt x="102374" y="18649"/>
                    </a:cubicBezTo>
                    <a:cubicBezTo>
                      <a:pt x="102400" y="18557"/>
                      <a:pt x="102411" y="18461"/>
                      <a:pt x="102414" y="18366"/>
                    </a:cubicBezTo>
                    <a:lnTo>
                      <a:pt x="102414" y="18270"/>
                    </a:lnTo>
                    <a:cubicBezTo>
                      <a:pt x="102414" y="18259"/>
                      <a:pt x="102408" y="18250"/>
                      <a:pt x="102406" y="18235"/>
                    </a:cubicBezTo>
                    <a:cubicBezTo>
                      <a:pt x="102434" y="18178"/>
                      <a:pt x="102461" y="18120"/>
                      <a:pt x="102487" y="18062"/>
                    </a:cubicBezTo>
                    <a:cubicBezTo>
                      <a:pt x="102695" y="17564"/>
                      <a:pt x="102811" y="17017"/>
                      <a:pt x="102909" y="16491"/>
                    </a:cubicBezTo>
                    <a:cubicBezTo>
                      <a:pt x="102952" y="16239"/>
                      <a:pt x="102970" y="15987"/>
                      <a:pt x="102961" y="15733"/>
                    </a:cubicBezTo>
                    <a:lnTo>
                      <a:pt x="102961" y="15733"/>
                    </a:lnTo>
                    <a:cubicBezTo>
                      <a:pt x="102971" y="15733"/>
                      <a:pt x="102982" y="15734"/>
                      <a:pt x="102992" y="15734"/>
                    </a:cubicBezTo>
                    <a:cubicBezTo>
                      <a:pt x="103128" y="15734"/>
                      <a:pt x="103259" y="15663"/>
                      <a:pt x="103329" y="15542"/>
                    </a:cubicBezTo>
                    <a:lnTo>
                      <a:pt x="103337" y="15547"/>
                    </a:lnTo>
                    <a:cubicBezTo>
                      <a:pt x="103537" y="15148"/>
                      <a:pt x="103684" y="14688"/>
                      <a:pt x="103968" y="14335"/>
                    </a:cubicBezTo>
                    <a:cubicBezTo>
                      <a:pt x="104275" y="13950"/>
                      <a:pt x="104706" y="13872"/>
                      <a:pt x="105151" y="13730"/>
                    </a:cubicBezTo>
                    <a:cubicBezTo>
                      <a:pt x="105655" y="13568"/>
                      <a:pt x="105999" y="13291"/>
                      <a:pt x="106372" y="12926"/>
                    </a:cubicBezTo>
                    <a:cubicBezTo>
                      <a:pt x="106702" y="12596"/>
                      <a:pt x="107113" y="12362"/>
                      <a:pt x="107564" y="12240"/>
                    </a:cubicBezTo>
                    <a:cubicBezTo>
                      <a:pt x="107783" y="12183"/>
                      <a:pt x="107987" y="12162"/>
                      <a:pt x="108189" y="12162"/>
                    </a:cubicBezTo>
                    <a:cubicBezTo>
                      <a:pt x="108416" y="12162"/>
                      <a:pt x="108641" y="12188"/>
                      <a:pt x="108884" y="12217"/>
                    </a:cubicBezTo>
                    <a:cubicBezTo>
                      <a:pt x="109081" y="12240"/>
                      <a:pt x="109283" y="12248"/>
                      <a:pt x="109488" y="12248"/>
                    </a:cubicBezTo>
                    <a:cubicBezTo>
                      <a:pt x="109879" y="12248"/>
                      <a:pt x="110278" y="12220"/>
                      <a:pt x="110661" y="12220"/>
                    </a:cubicBezTo>
                    <a:cubicBezTo>
                      <a:pt x="110673" y="12220"/>
                      <a:pt x="110686" y="12220"/>
                      <a:pt x="110698" y="12220"/>
                    </a:cubicBezTo>
                    <a:cubicBezTo>
                      <a:pt x="110907" y="12220"/>
                      <a:pt x="111138" y="12240"/>
                      <a:pt x="111368" y="12240"/>
                    </a:cubicBezTo>
                    <a:cubicBezTo>
                      <a:pt x="111695" y="12240"/>
                      <a:pt x="112020" y="12199"/>
                      <a:pt x="112272" y="12000"/>
                    </a:cubicBezTo>
                    <a:cubicBezTo>
                      <a:pt x="112396" y="11902"/>
                      <a:pt x="112492" y="11777"/>
                      <a:pt x="112553" y="11633"/>
                    </a:cubicBezTo>
                    <a:cubicBezTo>
                      <a:pt x="112599" y="11610"/>
                      <a:pt x="112642" y="11581"/>
                      <a:pt x="112680" y="11543"/>
                    </a:cubicBezTo>
                    <a:cubicBezTo>
                      <a:pt x="112897" y="11314"/>
                      <a:pt x="112859" y="11095"/>
                      <a:pt x="112856" y="10808"/>
                    </a:cubicBezTo>
                    <a:cubicBezTo>
                      <a:pt x="112856" y="10611"/>
                      <a:pt x="112877" y="10412"/>
                      <a:pt x="112920" y="10218"/>
                    </a:cubicBezTo>
                    <a:cubicBezTo>
                      <a:pt x="113021" y="9793"/>
                      <a:pt x="113201" y="9385"/>
                      <a:pt x="113363" y="8982"/>
                    </a:cubicBezTo>
                    <a:cubicBezTo>
                      <a:pt x="113528" y="8574"/>
                      <a:pt x="113698" y="8164"/>
                      <a:pt x="113808" y="7738"/>
                    </a:cubicBezTo>
                    <a:cubicBezTo>
                      <a:pt x="113921" y="7293"/>
                      <a:pt x="114054" y="6717"/>
                      <a:pt x="113886" y="6263"/>
                    </a:cubicBezTo>
                    <a:cubicBezTo>
                      <a:pt x="113869" y="6211"/>
                      <a:pt x="113840" y="6164"/>
                      <a:pt x="113803" y="6127"/>
                    </a:cubicBezTo>
                    <a:cubicBezTo>
                      <a:pt x="114043" y="5672"/>
                      <a:pt x="113849" y="5071"/>
                      <a:pt x="113759" y="4596"/>
                    </a:cubicBezTo>
                    <a:cubicBezTo>
                      <a:pt x="113664" y="4081"/>
                      <a:pt x="113562" y="3566"/>
                      <a:pt x="113447" y="3057"/>
                    </a:cubicBezTo>
                    <a:cubicBezTo>
                      <a:pt x="113351" y="2629"/>
                      <a:pt x="113082" y="2328"/>
                      <a:pt x="112639" y="2258"/>
                    </a:cubicBezTo>
                    <a:cubicBezTo>
                      <a:pt x="112498" y="2235"/>
                      <a:pt x="112272" y="2267"/>
                      <a:pt x="112145" y="2206"/>
                    </a:cubicBezTo>
                    <a:cubicBezTo>
                      <a:pt x="112061" y="2166"/>
                      <a:pt x="112058" y="2085"/>
                      <a:pt x="112046" y="1989"/>
                    </a:cubicBezTo>
                    <a:cubicBezTo>
                      <a:pt x="112009" y="1732"/>
                      <a:pt x="112026" y="1321"/>
                      <a:pt x="111904" y="1017"/>
                    </a:cubicBezTo>
                    <a:cubicBezTo>
                      <a:pt x="111887" y="748"/>
                      <a:pt x="111769" y="511"/>
                      <a:pt x="111447" y="380"/>
                    </a:cubicBezTo>
                    <a:cubicBezTo>
                      <a:pt x="111090" y="233"/>
                      <a:pt x="110691" y="190"/>
                      <a:pt x="110297" y="190"/>
                    </a:cubicBezTo>
                    <a:cubicBezTo>
                      <a:pt x="110086" y="190"/>
                      <a:pt x="109876" y="202"/>
                      <a:pt x="109674" y="218"/>
                    </a:cubicBezTo>
                    <a:cubicBezTo>
                      <a:pt x="109017" y="273"/>
                      <a:pt x="108366" y="375"/>
                      <a:pt x="107706" y="377"/>
                    </a:cubicBezTo>
                    <a:cubicBezTo>
                      <a:pt x="107690" y="378"/>
                      <a:pt x="107674" y="378"/>
                      <a:pt x="107658" y="378"/>
                    </a:cubicBezTo>
                    <a:cubicBezTo>
                      <a:pt x="107012" y="378"/>
                      <a:pt x="106365" y="321"/>
                      <a:pt x="105721" y="259"/>
                    </a:cubicBezTo>
                    <a:cubicBezTo>
                      <a:pt x="104385" y="129"/>
                      <a:pt x="103045" y="27"/>
                      <a:pt x="101697" y="4"/>
                    </a:cubicBezTo>
                    <a:cubicBezTo>
                      <a:pt x="101500" y="2"/>
                      <a:pt x="101303" y="0"/>
                      <a:pt x="10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8"/>
              <p:cNvSpPr/>
              <p:nvPr/>
            </p:nvSpPr>
            <p:spPr>
              <a:xfrm>
                <a:off x="7837251" y="5318494"/>
                <a:ext cx="1948" cy="256"/>
              </a:xfrm>
              <a:custGeom>
                <a:avLst/>
                <a:gdLst/>
                <a:ahLst/>
                <a:cxnLst/>
                <a:rect l="l" t="t" r="r" b="b"/>
                <a:pathLst>
                  <a:path w="38" h="5" extrusionOk="0">
                    <a:moveTo>
                      <a:pt x="3" y="0"/>
                    </a:moveTo>
                    <a:cubicBezTo>
                      <a:pt x="0" y="2"/>
                      <a:pt x="6" y="5"/>
                      <a:pt x="18" y="5"/>
                    </a:cubicBezTo>
                    <a:cubicBezTo>
                      <a:pt x="23" y="5"/>
                      <a:pt x="30" y="4"/>
                      <a:pt x="37" y="3"/>
                    </a:cubicBezTo>
                    <a:lnTo>
                      <a:pt x="31" y="3"/>
                    </a:lnTo>
                    <a:cubicBezTo>
                      <a:pt x="29" y="0"/>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8"/>
              <p:cNvSpPr/>
              <p:nvPr/>
            </p:nvSpPr>
            <p:spPr>
              <a:xfrm>
                <a:off x="2130685" y="3392643"/>
                <a:ext cx="5840211" cy="1961091"/>
              </a:xfrm>
              <a:custGeom>
                <a:avLst/>
                <a:gdLst/>
                <a:ahLst/>
                <a:cxnLst/>
                <a:rect l="l" t="t" r="r" b="b"/>
                <a:pathLst>
                  <a:path w="113922" h="38254" extrusionOk="0">
                    <a:moveTo>
                      <a:pt x="70620" y="0"/>
                    </a:moveTo>
                    <a:cubicBezTo>
                      <a:pt x="70479" y="0"/>
                      <a:pt x="70337" y="19"/>
                      <a:pt x="70197" y="52"/>
                    </a:cubicBezTo>
                    <a:cubicBezTo>
                      <a:pt x="69298" y="264"/>
                      <a:pt x="68512" y="882"/>
                      <a:pt x="67590" y="882"/>
                    </a:cubicBezTo>
                    <a:cubicBezTo>
                      <a:pt x="67417" y="882"/>
                      <a:pt x="67239" y="860"/>
                      <a:pt x="67055" y="810"/>
                    </a:cubicBezTo>
                    <a:cubicBezTo>
                      <a:pt x="66578" y="681"/>
                      <a:pt x="66125" y="462"/>
                      <a:pt x="65624" y="462"/>
                    </a:cubicBezTo>
                    <a:cubicBezTo>
                      <a:pt x="65608" y="462"/>
                      <a:pt x="65592" y="462"/>
                      <a:pt x="65576" y="463"/>
                    </a:cubicBezTo>
                    <a:cubicBezTo>
                      <a:pt x="65096" y="480"/>
                      <a:pt x="64662" y="717"/>
                      <a:pt x="64332" y="1059"/>
                    </a:cubicBezTo>
                    <a:cubicBezTo>
                      <a:pt x="63713" y="1704"/>
                      <a:pt x="63461" y="3012"/>
                      <a:pt x="62411" y="3067"/>
                    </a:cubicBezTo>
                    <a:cubicBezTo>
                      <a:pt x="62376" y="3069"/>
                      <a:pt x="62341" y="3069"/>
                      <a:pt x="62306" y="3069"/>
                    </a:cubicBezTo>
                    <a:cubicBezTo>
                      <a:pt x="61281" y="3069"/>
                      <a:pt x="60357" y="2311"/>
                      <a:pt x="59341" y="2202"/>
                    </a:cubicBezTo>
                    <a:cubicBezTo>
                      <a:pt x="59258" y="2193"/>
                      <a:pt x="59176" y="2189"/>
                      <a:pt x="59095" y="2189"/>
                    </a:cubicBezTo>
                    <a:cubicBezTo>
                      <a:pt x="58546" y="2189"/>
                      <a:pt x="58047" y="2384"/>
                      <a:pt x="57550" y="2636"/>
                    </a:cubicBezTo>
                    <a:cubicBezTo>
                      <a:pt x="56992" y="2922"/>
                      <a:pt x="56488" y="3104"/>
                      <a:pt x="55860" y="3168"/>
                    </a:cubicBezTo>
                    <a:cubicBezTo>
                      <a:pt x="55322" y="3223"/>
                      <a:pt x="54975" y="3478"/>
                      <a:pt x="54761" y="3900"/>
                    </a:cubicBezTo>
                    <a:cubicBezTo>
                      <a:pt x="54741" y="3896"/>
                      <a:pt x="54721" y="3894"/>
                      <a:pt x="54701" y="3894"/>
                    </a:cubicBezTo>
                    <a:cubicBezTo>
                      <a:pt x="54575" y="3894"/>
                      <a:pt x="54459" y="3971"/>
                      <a:pt x="54414" y="4094"/>
                    </a:cubicBezTo>
                    <a:cubicBezTo>
                      <a:pt x="53965" y="5141"/>
                      <a:pt x="53540" y="6197"/>
                      <a:pt x="53239" y="7303"/>
                    </a:cubicBezTo>
                    <a:cubicBezTo>
                      <a:pt x="52932" y="8422"/>
                      <a:pt x="52819" y="9548"/>
                      <a:pt x="52756" y="10705"/>
                    </a:cubicBezTo>
                    <a:cubicBezTo>
                      <a:pt x="52724" y="11284"/>
                      <a:pt x="52695" y="11866"/>
                      <a:pt x="52591" y="12436"/>
                    </a:cubicBezTo>
                    <a:cubicBezTo>
                      <a:pt x="52582" y="12479"/>
                      <a:pt x="52574" y="12534"/>
                      <a:pt x="52562" y="12589"/>
                    </a:cubicBezTo>
                    <a:cubicBezTo>
                      <a:pt x="52507" y="12566"/>
                      <a:pt x="52458" y="12531"/>
                      <a:pt x="52414" y="12488"/>
                    </a:cubicBezTo>
                    <a:cubicBezTo>
                      <a:pt x="52177" y="12271"/>
                      <a:pt x="51960" y="12033"/>
                      <a:pt x="51766" y="11779"/>
                    </a:cubicBezTo>
                    <a:cubicBezTo>
                      <a:pt x="51567" y="11504"/>
                      <a:pt x="51387" y="11217"/>
                      <a:pt x="51228" y="10917"/>
                    </a:cubicBezTo>
                    <a:cubicBezTo>
                      <a:pt x="51153" y="10775"/>
                      <a:pt x="51072" y="10636"/>
                      <a:pt x="50982" y="10500"/>
                    </a:cubicBezTo>
                    <a:cubicBezTo>
                      <a:pt x="50965" y="10474"/>
                      <a:pt x="50945" y="10445"/>
                      <a:pt x="50924" y="10419"/>
                    </a:cubicBezTo>
                    <a:lnTo>
                      <a:pt x="50898" y="10335"/>
                    </a:lnTo>
                    <a:cubicBezTo>
                      <a:pt x="50950" y="9716"/>
                      <a:pt x="50586" y="9021"/>
                      <a:pt x="50117" y="8665"/>
                    </a:cubicBezTo>
                    <a:cubicBezTo>
                      <a:pt x="49900" y="8498"/>
                      <a:pt x="49636" y="8408"/>
                      <a:pt x="49367" y="8408"/>
                    </a:cubicBezTo>
                    <a:cubicBezTo>
                      <a:pt x="49288" y="8408"/>
                      <a:pt x="49209" y="8415"/>
                      <a:pt x="49130" y="8431"/>
                    </a:cubicBezTo>
                    <a:cubicBezTo>
                      <a:pt x="48705" y="8515"/>
                      <a:pt x="48410" y="8807"/>
                      <a:pt x="48037" y="8995"/>
                    </a:cubicBezTo>
                    <a:cubicBezTo>
                      <a:pt x="47942" y="9043"/>
                      <a:pt x="47868" y="9063"/>
                      <a:pt x="47804" y="9063"/>
                    </a:cubicBezTo>
                    <a:cubicBezTo>
                      <a:pt x="47609" y="9063"/>
                      <a:pt x="47522" y="8875"/>
                      <a:pt x="47273" y="8752"/>
                    </a:cubicBezTo>
                    <a:cubicBezTo>
                      <a:pt x="47147" y="8690"/>
                      <a:pt x="47016" y="8661"/>
                      <a:pt x="46886" y="8661"/>
                    </a:cubicBezTo>
                    <a:cubicBezTo>
                      <a:pt x="46638" y="8661"/>
                      <a:pt x="46392" y="8764"/>
                      <a:pt x="46191" y="8923"/>
                    </a:cubicBezTo>
                    <a:cubicBezTo>
                      <a:pt x="46043" y="9045"/>
                      <a:pt x="45933" y="9189"/>
                      <a:pt x="45820" y="9343"/>
                    </a:cubicBezTo>
                    <a:cubicBezTo>
                      <a:pt x="45754" y="9435"/>
                      <a:pt x="45684" y="9594"/>
                      <a:pt x="45577" y="9643"/>
                    </a:cubicBezTo>
                    <a:cubicBezTo>
                      <a:pt x="45540" y="9661"/>
                      <a:pt x="45504" y="9669"/>
                      <a:pt x="45469" y="9669"/>
                    </a:cubicBezTo>
                    <a:cubicBezTo>
                      <a:pt x="45210" y="9669"/>
                      <a:pt x="45023" y="9225"/>
                      <a:pt x="44944" y="9039"/>
                    </a:cubicBezTo>
                    <a:cubicBezTo>
                      <a:pt x="44657" y="8353"/>
                      <a:pt x="44362" y="7572"/>
                      <a:pt x="43529" y="7436"/>
                    </a:cubicBezTo>
                    <a:cubicBezTo>
                      <a:pt x="43457" y="7424"/>
                      <a:pt x="43388" y="7419"/>
                      <a:pt x="43319" y="7419"/>
                    </a:cubicBezTo>
                    <a:cubicBezTo>
                      <a:pt x="42624" y="7419"/>
                      <a:pt x="42090" y="7980"/>
                      <a:pt x="41697" y="8512"/>
                    </a:cubicBezTo>
                    <a:cubicBezTo>
                      <a:pt x="41451" y="8854"/>
                      <a:pt x="41226" y="9207"/>
                      <a:pt x="41020" y="9574"/>
                    </a:cubicBezTo>
                    <a:cubicBezTo>
                      <a:pt x="40942" y="9708"/>
                      <a:pt x="40828" y="10006"/>
                      <a:pt x="40696" y="10006"/>
                    </a:cubicBezTo>
                    <a:cubicBezTo>
                      <a:pt x="40657" y="10006"/>
                      <a:pt x="40616" y="9980"/>
                      <a:pt x="40575" y="9915"/>
                    </a:cubicBezTo>
                    <a:cubicBezTo>
                      <a:pt x="40413" y="9670"/>
                      <a:pt x="40398" y="9334"/>
                      <a:pt x="40265" y="9071"/>
                    </a:cubicBezTo>
                    <a:cubicBezTo>
                      <a:pt x="40103" y="8755"/>
                      <a:pt x="39837" y="8463"/>
                      <a:pt x="39484" y="8379"/>
                    </a:cubicBezTo>
                    <a:cubicBezTo>
                      <a:pt x="39418" y="8364"/>
                      <a:pt x="39352" y="8357"/>
                      <a:pt x="39286" y="8357"/>
                    </a:cubicBezTo>
                    <a:cubicBezTo>
                      <a:pt x="39168" y="8357"/>
                      <a:pt x="39051" y="8380"/>
                      <a:pt x="38940" y="8422"/>
                    </a:cubicBezTo>
                    <a:cubicBezTo>
                      <a:pt x="38803" y="8472"/>
                      <a:pt x="38729" y="8558"/>
                      <a:pt x="38638" y="8558"/>
                    </a:cubicBezTo>
                    <a:cubicBezTo>
                      <a:pt x="38596" y="8558"/>
                      <a:pt x="38551" y="8540"/>
                      <a:pt x="38494" y="8492"/>
                    </a:cubicBezTo>
                    <a:cubicBezTo>
                      <a:pt x="38205" y="8246"/>
                      <a:pt x="38138" y="7829"/>
                      <a:pt x="37803" y="7609"/>
                    </a:cubicBezTo>
                    <a:cubicBezTo>
                      <a:pt x="37662" y="7517"/>
                      <a:pt x="37520" y="7477"/>
                      <a:pt x="37381" y="7477"/>
                    </a:cubicBezTo>
                    <a:cubicBezTo>
                      <a:pt x="37138" y="7477"/>
                      <a:pt x="36906" y="7600"/>
                      <a:pt x="36709" y="7789"/>
                    </a:cubicBezTo>
                    <a:cubicBezTo>
                      <a:pt x="36560" y="7932"/>
                      <a:pt x="36334" y="8190"/>
                      <a:pt x="36122" y="8190"/>
                    </a:cubicBezTo>
                    <a:cubicBezTo>
                      <a:pt x="36042" y="8190"/>
                      <a:pt x="35964" y="8153"/>
                      <a:pt x="35893" y="8061"/>
                    </a:cubicBezTo>
                    <a:cubicBezTo>
                      <a:pt x="35815" y="7960"/>
                      <a:pt x="35688" y="7914"/>
                      <a:pt x="35556" y="7914"/>
                    </a:cubicBezTo>
                    <a:cubicBezTo>
                      <a:pt x="35370" y="7914"/>
                      <a:pt x="35176" y="8006"/>
                      <a:pt x="35103" y="8165"/>
                    </a:cubicBezTo>
                    <a:cubicBezTo>
                      <a:pt x="34988" y="8414"/>
                      <a:pt x="34814" y="8787"/>
                      <a:pt x="34525" y="8874"/>
                    </a:cubicBezTo>
                    <a:cubicBezTo>
                      <a:pt x="34496" y="8882"/>
                      <a:pt x="34464" y="8886"/>
                      <a:pt x="34430" y="8886"/>
                    </a:cubicBezTo>
                    <a:cubicBezTo>
                      <a:pt x="34310" y="8886"/>
                      <a:pt x="34178" y="8831"/>
                      <a:pt x="34169" y="8700"/>
                    </a:cubicBezTo>
                    <a:cubicBezTo>
                      <a:pt x="34160" y="8515"/>
                      <a:pt x="34082" y="8385"/>
                      <a:pt x="33975" y="8304"/>
                    </a:cubicBezTo>
                    <a:cubicBezTo>
                      <a:pt x="33908" y="8205"/>
                      <a:pt x="33807" y="8139"/>
                      <a:pt x="33691" y="8119"/>
                    </a:cubicBezTo>
                    <a:cubicBezTo>
                      <a:pt x="33613" y="8104"/>
                      <a:pt x="33535" y="8093"/>
                      <a:pt x="33457" y="8081"/>
                    </a:cubicBezTo>
                    <a:lnTo>
                      <a:pt x="33341" y="8067"/>
                    </a:lnTo>
                    <a:lnTo>
                      <a:pt x="33223" y="8049"/>
                    </a:lnTo>
                    <a:cubicBezTo>
                      <a:pt x="33066" y="8026"/>
                      <a:pt x="32907" y="8003"/>
                      <a:pt x="32751" y="7977"/>
                    </a:cubicBezTo>
                    <a:cubicBezTo>
                      <a:pt x="32624" y="7957"/>
                      <a:pt x="32496" y="7933"/>
                      <a:pt x="32366" y="7913"/>
                    </a:cubicBezTo>
                    <a:cubicBezTo>
                      <a:pt x="32320" y="7887"/>
                      <a:pt x="32268" y="7867"/>
                      <a:pt x="32216" y="7850"/>
                    </a:cubicBezTo>
                    <a:cubicBezTo>
                      <a:pt x="32117" y="7829"/>
                      <a:pt x="32022" y="7818"/>
                      <a:pt x="31921" y="7815"/>
                    </a:cubicBezTo>
                    <a:cubicBezTo>
                      <a:pt x="31915" y="7814"/>
                      <a:pt x="31910" y="7814"/>
                      <a:pt x="31904" y="7814"/>
                    </a:cubicBezTo>
                    <a:cubicBezTo>
                      <a:pt x="31866" y="7814"/>
                      <a:pt x="31826" y="7823"/>
                      <a:pt x="31790" y="7838"/>
                    </a:cubicBezTo>
                    <a:cubicBezTo>
                      <a:pt x="31805" y="7656"/>
                      <a:pt x="31724" y="7479"/>
                      <a:pt x="31573" y="7372"/>
                    </a:cubicBezTo>
                    <a:lnTo>
                      <a:pt x="30622" y="6637"/>
                    </a:lnTo>
                    <a:cubicBezTo>
                      <a:pt x="30546" y="6580"/>
                      <a:pt x="30467" y="6555"/>
                      <a:pt x="30388" y="6555"/>
                    </a:cubicBezTo>
                    <a:cubicBezTo>
                      <a:pt x="30277" y="6555"/>
                      <a:pt x="30169" y="6605"/>
                      <a:pt x="30080" y="6684"/>
                    </a:cubicBezTo>
                    <a:cubicBezTo>
                      <a:pt x="26195" y="5086"/>
                      <a:pt x="21846" y="4722"/>
                      <a:pt x="17694" y="4470"/>
                    </a:cubicBezTo>
                    <a:cubicBezTo>
                      <a:pt x="17443" y="4456"/>
                      <a:pt x="17193" y="4447"/>
                      <a:pt x="16943" y="4447"/>
                    </a:cubicBezTo>
                    <a:cubicBezTo>
                      <a:pt x="16544" y="4447"/>
                      <a:pt x="16145" y="4469"/>
                      <a:pt x="15747" y="4522"/>
                    </a:cubicBezTo>
                    <a:cubicBezTo>
                      <a:pt x="15151" y="4600"/>
                      <a:pt x="14430" y="4731"/>
                      <a:pt x="14005" y="5191"/>
                    </a:cubicBezTo>
                    <a:cubicBezTo>
                      <a:pt x="13976" y="5219"/>
                      <a:pt x="13956" y="5254"/>
                      <a:pt x="13938" y="5292"/>
                    </a:cubicBezTo>
                    <a:cubicBezTo>
                      <a:pt x="13597" y="5338"/>
                      <a:pt x="13267" y="5442"/>
                      <a:pt x="12960" y="5596"/>
                    </a:cubicBezTo>
                    <a:cubicBezTo>
                      <a:pt x="12364" y="5902"/>
                      <a:pt x="11899" y="6400"/>
                      <a:pt x="11499" y="6927"/>
                    </a:cubicBezTo>
                    <a:cubicBezTo>
                      <a:pt x="11270" y="7232"/>
                      <a:pt x="10837" y="7946"/>
                      <a:pt x="10364" y="7946"/>
                    </a:cubicBezTo>
                    <a:cubicBezTo>
                      <a:pt x="10276" y="7946"/>
                      <a:pt x="10188" y="7922"/>
                      <a:pt x="10099" y="7867"/>
                    </a:cubicBezTo>
                    <a:cubicBezTo>
                      <a:pt x="9845" y="7711"/>
                      <a:pt x="9654" y="7501"/>
                      <a:pt x="9340" y="7501"/>
                    </a:cubicBezTo>
                    <a:cubicBezTo>
                      <a:pt x="9328" y="7501"/>
                      <a:pt x="9316" y="7502"/>
                      <a:pt x="9303" y="7502"/>
                    </a:cubicBezTo>
                    <a:cubicBezTo>
                      <a:pt x="8968" y="7520"/>
                      <a:pt x="8710" y="7777"/>
                      <a:pt x="8620" y="8093"/>
                    </a:cubicBezTo>
                    <a:cubicBezTo>
                      <a:pt x="8447" y="8718"/>
                      <a:pt x="8447" y="9458"/>
                      <a:pt x="8398" y="10104"/>
                    </a:cubicBezTo>
                    <a:cubicBezTo>
                      <a:pt x="8340" y="10807"/>
                      <a:pt x="8331" y="11513"/>
                      <a:pt x="8374" y="12219"/>
                    </a:cubicBezTo>
                    <a:cubicBezTo>
                      <a:pt x="8464" y="13550"/>
                      <a:pt x="8803" y="14866"/>
                      <a:pt x="9595" y="15960"/>
                    </a:cubicBezTo>
                    <a:cubicBezTo>
                      <a:pt x="10015" y="16538"/>
                      <a:pt x="10544" y="17051"/>
                      <a:pt x="10657" y="17788"/>
                    </a:cubicBezTo>
                    <a:cubicBezTo>
                      <a:pt x="10750" y="18381"/>
                      <a:pt x="10576" y="19024"/>
                      <a:pt x="10180" y="19478"/>
                    </a:cubicBezTo>
                    <a:cubicBezTo>
                      <a:pt x="9760" y="19955"/>
                      <a:pt x="9164" y="20242"/>
                      <a:pt x="8629" y="20569"/>
                    </a:cubicBezTo>
                    <a:cubicBezTo>
                      <a:pt x="8027" y="20925"/>
                      <a:pt x="7486" y="21376"/>
                      <a:pt x="7026" y="21903"/>
                    </a:cubicBezTo>
                    <a:cubicBezTo>
                      <a:pt x="6013" y="23072"/>
                      <a:pt x="5085" y="24330"/>
                      <a:pt x="4228" y="25618"/>
                    </a:cubicBezTo>
                    <a:cubicBezTo>
                      <a:pt x="3800" y="26257"/>
                      <a:pt x="3378" y="26900"/>
                      <a:pt x="2990" y="27562"/>
                    </a:cubicBezTo>
                    <a:cubicBezTo>
                      <a:pt x="2628" y="28178"/>
                      <a:pt x="2298" y="28824"/>
                      <a:pt x="2206" y="29538"/>
                    </a:cubicBezTo>
                    <a:cubicBezTo>
                      <a:pt x="2105" y="30299"/>
                      <a:pt x="2313" y="31043"/>
                      <a:pt x="2550" y="31760"/>
                    </a:cubicBezTo>
                    <a:cubicBezTo>
                      <a:pt x="2674" y="32137"/>
                      <a:pt x="2808" y="32510"/>
                      <a:pt x="2900" y="32895"/>
                    </a:cubicBezTo>
                    <a:cubicBezTo>
                      <a:pt x="2946" y="33074"/>
                      <a:pt x="2978" y="33253"/>
                      <a:pt x="2999" y="33436"/>
                    </a:cubicBezTo>
                    <a:cubicBezTo>
                      <a:pt x="3007" y="33517"/>
                      <a:pt x="3013" y="33601"/>
                      <a:pt x="3016" y="33682"/>
                    </a:cubicBezTo>
                    <a:cubicBezTo>
                      <a:pt x="3016" y="33757"/>
                      <a:pt x="2996" y="33803"/>
                      <a:pt x="3007" y="33815"/>
                    </a:cubicBezTo>
                    <a:cubicBezTo>
                      <a:pt x="2999" y="33815"/>
                      <a:pt x="2991" y="33816"/>
                      <a:pt x="2982" y="33816"/>
                    </a:cubicBezTo>
                    <a:cubicBezTo>
                      <a:pt x="2856" y="33816"/>
                      <a:pt x="2685" y="33741"/>
                      <a:pt x="2582" y="33722"/>
                    </a:cubicBezTo>
                    <a:cubicBezTo>
                      <a:pt x="2429" y="33685"/>
                      <a:pt x="2269" y="33664"/>
                      <a:pt x="2110" y="33664"/>
                    </a:cubicBezTo>
                    <a:cubicBezTo>
                      <a:pt x="1769" y="33679"/>
                      <a:pt x="1448" y="33835"/>
                      <a:pt x="1228" y="34095"/>
                    </a:cubicBezTo>
                    <a:cubicBezTo>
                      <a:pt x="1011" y="34344"/>
                      <a:pt x="878" y="34654"/>
                      <a:pt x="776" y="34966"/>
                    </a:cubicBezTo>
                    <a:cubicBezTo>
                      <a:pt x="727" y="35120"/>
                      <a:pt x="684" y="35302"/>
                      <a:pt x="617" y="35470"/>
                    </a:cubicBezTo>
                    <a:cubicBezTo>
                      <a:pt x="461" y="35646"/>
                      <a:pt x="302" y="35826"/>
                      <a:pt x="178" y="36028"/>
                    </a:cubicBezTo>
                    <a:cubicBezTo>
                      <a:pt x="1" y="36312"/>
                      <a:pt x="250" y="36609"/>
                      <a:pt x="531" y="36609"/>
                    </a:cubicBezTo>
                    <a:cubicBezTo>
                      <a:pt x="577" y="36609"/>
                      <a:pt x="624" y="36601"/>
                      <a:pt x="669" y="36584"/>
                    </a:cubicBezTo>
                    <a:cubicBezTo>
                      <a:pt x="745" y="36647"/>
                      <a:pt x="840" y="36685"/>
                      <a:pt x="938" y="36685"/>
                    </a:cubicBezTo>
                    <a:cubicBezTo>
                      <a:pt x="2468" y="36735"/>
                      <a:pt x="3999" y="36749"/>
                      <a:pt x="5530" y="36749"/>
                    </a:cubicBezTo>
                    <a:cubicBezTo>
                      <a:pt x="7503" y="36749"/>
                      <a:pt x="9477" y="36725"/>
                      <a:pt x="11447" y="36725"/>
                    </a:cubicBezTo>
                    <a:cubicBezTo>
                      <a:pt x="11513" y="36725"/>
                      <a:pt x="11578" y="36725"/>
                      <a:pt x="11644" y="36725"/>
                    </a:cubicBezTo>
                    <a:lnTo>
                      <a:pt x="22349" y="36725"/>
                    </a:lnTo>
                    <a:lnTo>
                      <a:pt x="43760" y="36723"/>
                    </a:lnTo>
                    <a:lnTo>
                      <a:pt x="86365" y="36717"/>
                    </a:lnTo>
                    <a:cubicBezTo>
                      <a:pt x="94377" y="36717"/>
                      <a:pt x="102389" y="36720"/>
                      <a:pt x="110400" y="36723"/>
                    </a:cubicBezTo>
                    <a:cubicBezTo>
                      <a:pt x="110404" y="36723"/>
                      <a:pt x="110408" y="36723"/>
                      <a:pt x="110412" y="36723"/>
                    </a:cubicBezTo>
                    <a:cubicBezTo>
                      <a:pt x="110512" y="36723"/>
                      <a:pt x="110612" y="36685"/>
                      <a:pt x="110690" y="36621"/>
                    </a:cubicBezTo>
                    <a:cubicBezTo>
                      <a:pt x="110695" y="36760"/>
                      <a:pt x="110710" y="36899"/>
                      <a:pt x="110733" y="37035"/>
                    </a:cubicBezTo>
                    <a:cubicBezTo>
                      <a:pt x="110742" y="37131"/>
                      <a:pt x="110771" y="37223"/>
                      <a:pt x="110814" y="37310"/>
                    </a:cubicBezTo>
                    <a:cubicBezTo>
                      <a:pt x="110907" y="37469"/>
                      <a:pt x="111069" y="37547"/>
                      <a:pt x="111245" y="37562"/>
                    </a:cubicBezTo>
                    <a:cubicBezTo>
                      <a:pt x="111268" y="37565"/>
                      <a:pt x="111291" y="37565"/>
                      <a:pt x="111318" y="37565"/>
                    </a:cubicBezTo>
                    <a:cubicBezTo>
                      <a:pt x="111318" y="37563"/>
                      <a:pt x="111320" y="37562"/>
                      <a:pt x="111324" y="37562"/>
                    </a:cubicBezTo>
                    <a:cubicBezTo>
                      <a:pt x="111328" y="37562"/>
                      <a:pt x="111333" y="37563"/>
                      <a:pt x="111341" y="37565"/>
                    </a:cubicBezTo>
                    <a:cubicBezTo>
                      <a:pt x="111352" y="37567"/>
                      <a:pt x="111367" y="37567"/>
                      <a:pt x="111378" y="37567"/>
                    </a:cubicBezTo>
                    <a:lnTo>
                      <a:pt x="111352" y="37567"/>
                    </a:lnTo>
                    <a:cubicBezTo>
                      <a:pt x="111375" y="37576"/>
                      <a:pt x="111401" y="37582"/>
                      <a:pt x="111425" y="37591"/>
                    </a:cubicBezTo>
                    <a:cubicBezTo>
                      <a:pt x="111433" y="37593"/>
                      <a:pt x="111445" y="37599"/>
                      <a:pt x="111454" y="37602"/>
                    </a:cubicBezTo>
                    <a:cubicBezTo>
                      <a:pt x="111566" y="37654"/>
                      <a:pt x="111679" y="37712"/>
                      <a:pt x="111795" y="37761"/>
                    </a:cubicBezTo>
                    <a:cubicBezTo>
                      <a:pt x="111795" y="37767"/>
                      <a:pt x="111789" y="37776"/>
                      <a:pt x="111789" y="37782"/>
                    </a:cubicBezTo>
                    <a:cubicBezTo>
                      <a:pt x="111789" y="37825"/>
                      <a:pt x="111795" y="37865"/>
                      <a:pt x="111789" y="37909"/>
                    </a:cubicBezTo>
                    <a:cubicBezTo>
                      <a:pt x="111789" y="37970"/>
                      <a:pt x="111807" y="38030"/>
                      <a:pt x="111838" y="38082"/>
                    </a:cubicBezTo>
                    <a:cubicBezTo>
                      <a:pt x="111876" y="38149"/>
                      <a:pt x="111934" y="38198"/>
                      <a:pt x="112003" y="38227"/>
                    </a:cubicBezTo>
                    <a:cubicBezTo>
                      <a:pt x="112046" y="38244"/>
                      <a:pt x="112093" y="38254"/>
                      <a:pt x="112139" y="38254"/>
                    </a:cubicBezTo>
                    <a:cubicBezTo>
                      <a:pt x="112154" y="38254"/>
                      <a:pt x="112170" y="38253"/>
                      <a:pt x="112186" y="38250"/>
                    </a:cubicBezTo>
                    <a:cubicBezTo>
                      <a:pt x="112258" y="38242"/>
                      <a:pt x="112327" y="38210"/>
                      <a:pt x="112382" y="38161"/>
                    </a:cubicBezTo>
                    <a:cubicBezTo>
                      <a:pt x="112460" y="38097"/>
                      <a:pt x="112521" y="38016"/>
                      <a:pt x="112565" y="37926"/>
                    </a:cubicBezTo>
                    <a:cubicBezTo>
                      <a:pt x="112588" y="37877"/>
                      <a:pt x="112614" y="37825"/>
                      <a:pt x="112637" y="37773"/>
                    </a:cubicBezTo>
                    <a:cubicBezTo>
                      <a:pt x="112732" y="37729"/>
                      <a:pt x="112822" y="37672"/>
                      <a:pt x="112900" y="37602"/>
                    </a:cubicBezTo>
                    <a:cubicBezTo>
                      <a:pt x="113126" y="37405"/>
                      <a:pt x="113276" y="37093"/>
                      <a:pt x="113317" y="36798"/>
                    </a:cubicBezTo>
                    <a:cubicBezTo>
                      <a:pt x="113378" y="36375"/>
                      <a:pt x="113273" y="35956"/>
                      <a:pt x="113317" y="35533"/>
                    </a:cubicBezTo>
                    <a:cubicBezTo>
                      <a:pt x="113323" y="35444"/>
                      <a:pt x="113297" y="35357"/>
                      <a:pt x="113239" y="35290"/>
                    </a:cubicBezTo>
                    <a:cubicBezTo>
                      <a:pt x="113256" y="35230"/>
                      <a:pt x="113273" y="35169"/>
                      <a:pt x="113288" y="35114"/>
                    </a:cubicBezTo>
                    <a:cubicBezTo>
                      <a:pt x="113363" y="34842"/>
                      <a:pt x="113421" y="34567"/>
                      <a:pt x="113459" y="34286"/>
                    </a:cubicBezTo>
                    <a:cubicBezTo>
                      <a:pt x="113511" y="33896"/>
                      <a:pt x="113548" y="33485"/>
                      <a:pt x="113525" y="33083"/>
                    </a:cubicBezTo>
                    <a:cubicBezTo>
                      <a:pt x="113540" y="33002"/>
                      <a:pt x="113551" y="32918"/>
                      <a:pt x="113563" y="32840"/>
                    </a:cubicBezTo>
                    <a:cubicBezTo>
                      <a:pt x="113600" y="32605"/>
                      <a:pt x="113626" y="32371"/>
                      <a:pt x="113647" y="32137"/>
                    </a:cubicBezTo>
                    <a:cubicBezTo>
                      <a:pt x="113681" y="31703"/>
                      <a:pt x="113693" y="31266"/>
                      <a:pt x="113699" y="30829"/>
                    </a:cubicBezTo>
                    <a:cubicBezTo>
                      <a:pt x="113707" y="30022"/>
                      <a:pt x="113699" y="29206"/>
                      <a:pt x="113841" y="28407"/>
                    </a:cubicBezTo>
                    <a:cubicBezTo>
                      <a:pt x="113907" y="28268"/>
                      <a:pt x="113922" y="28106"/>
                      <a:pt x="113881" y="27959"/>
                    </a:cubicBezTo>
                    <a:cubicBezTo>
                      <a:pt x="113821" y="27745"/>
                      <a:pt x="113627" y="27636"/>
                      <a:pt x="113436" y="27636"/>
                    </a:cubicBezTo>
                    <a:cubicBezTo>
                      <a:pt x="113316" y="27636"/>
                      <a:pt x="113196" y="27679"/>
                      <a:pt x="113111" y="27768"/>
                    </a:cubicBezTo>
                    <a:cubicBezTo>
                      <a:pt x="112773" y="27782"/>
                      <a:pt x="112556" y="28037"/>
                      <a:pt x="112278" y="28216"/>
                    </a:cubicBezTo>
                    <a:cubicBezTo>
                      <a:pt x="112152" y="28296"/>
                      <a:pt x="112056" y="28337"/>
                      <a:pt x="111969" y="28337"/>
                    </a:cubicBezTo>
                    <a:cubicBezTo>
                      <a:pt x="111863" y="28337"/>
                      <a:pt x="111769" y="28275"/>
                      <a:pt x="111644" y="28147"/>
                    </a:cubicBezTo>
                    <a:cubicBezTo>
                      <a:pt x="111274" y="27756"/>
                      <a:pt x="111005" y="27334"/>
                      <a:pt x="110490" y="27111"/>
                    </a:cubicBezTo>
                    <a:cubicBezTo>
                      <a:pt x="110013" y="26905"/>
                      <a:pt x="109501" y="26868"/>
                      <a:pt x="108994" y="26778"/>
                    </a:cubicBezTo>
                    <a:cubicBezTo>
                      <a:pt x="108774" y="26740"/>
                      <a:pt x="108534" y="26700"/>
                      <a:pt x="108343" y="26581"/>
                    </a:cubicBezTo>
                    <a:cubicBezTo>
                      <a:pt x="108123" y="26442"/>
                      <a:pt x="108060" y="26225"/>
                      <a:pt x="107929" y="26014"/>
                    </a:cubicBezTo>
                    <a:cubicBezTo>
                      <a:pt x="107672" y="25609"/>
                      <a:pt x="107271" y="25447"/>
                      <a:pt x="106837" y="25447"/>
                    </a:cubicBezTo>
                    <a:cubicBezTo>
                      <a:pt x="106686" y="25447"/>
                      <a:pt x="106530" y="25466"/>
                      <a:pt x="106376" y="25502"/>
                    </a:cubicBezTo>
                    <a:cubicBezTo>
                      <a:pt x="106347" y="25508"/>
                      <a:pt x="106315" y="25517"/>
                      <a:pt x="106283" y="25525"/>
                    </a:cubicBezTo>
                    <a:lnTo>
                      <a:pt x="106260" y="25517"/>
                    </a:lnTo>
                    <a:cubicBezTo>
                      <a:pt x="105754" y="25355"/>
                      <a:pt x="105250" y="25178"/>
                      <a:pt x="104755" y="24978"/>
                    </a:cubicBezTo>
                    <a:cubicBezTo>
                      <a:pt x="103777" y="24588"/>
                      <a:pt x="102860" y="24096"/>
                      <a:pt x="101957" y="23558"/>
                    </a:cubicBezTo>
                    <a:cubicBezTo>
                      <a:pt x="101877" y="23510"/>
                      <a:pt x="101796" y="23489"/>
                      <a:pt x="101719" y="23489"/>
                    </a:cubicBezTo>
                    <a:cubicBezTo>
                      <a:pt x="101554" y="23489"/>
                      <a:pt x="101407" y="23587"/>
                      <a:pt x="101324" y="23726"/>
                    </a:cubicBezTo>
                    <a:cubicBezTo>
                      <a:pt x="101318" y="23728"/>
                      <a:pt x="101309" y="23728"/>
                      <a:pt x="101304" y="23731"/>
                    </a:cubicBezTo>
                    <a:cubicBezTo>
                      <a:pt x="101130" y="23841"/>
                      <a:pt x="101014" y="24000"/>
                      <a:pt x="100881" y="24154"/>
                    </a:cubicBezTo>
                    <a:cubicBezTo>
                      <a:pt x="100777" y="24275"/>
                      <a:pt x="100661" y="24388"/>
                      <a:pt x="100540" y="24492"/>
                    </a:cubicBezTo>
                    <a:cubicBezTo>
                      <a:pt x="100519" y="24504"/>
                      <a:pt x="100502" y="24518"/>
                      <a:pt x="100482" y="24533"/>
                    </a:cubicBezTo>
                    <a:cubicBezTo>
                      <a:pt x="100473" y="24539"/>
                      <a:pt x="100465" y="24544"/>
                      <a:pt x="100453" y="24553"/>
                    </a:cubicBezTo>
                    <a:lnTo>
                      <a:pt x="100389" y="24536"/>
                    </a:lnTo>
                    <a:cubicBezTo>
                      <a:pt x="100129" y="24466"/>
                      <a:pt x="99871" y="24377"/>
                      <a:pt x="99628" y="24264"/>
                    </a:cubicBezTo>
                    <a:cubicBezTo>
                      <a:pt x="99110" y="24032"/>
                      <a:pt x="98636" y="23717"/>
                      <a:pt x="98219" y="23332"/>
                    </a:cubicBezTo>
                    <a:cubicBezTo>
                      <a:pt x="97832" y="22959"/>
                      <a:pt x="97499" y="22531"/>
                      <a:pt x="97233" y="22062"/>
                    </a:cubicBezTo>
                    <a:cubicBezTo>
                      <a:pt x="97097" y="21822"/>
                      <a:pt x="96978" y="21573"/>
                      <a:pt x="96874" y="21315"/>
                    </a:cubicBezTo>
                    <a:cubicBezTo>
                      <a:pt x="96767" y="21040"/>
                      <a:pt x="96694" y="20754"/>
                      <a:pt x="96564" y="20488"/>
                    </a:cubicBezTo>
                    <a:cubicBezTo>
                      <a:pt x="96498" y="20356"/>
                      <a:pt x="96384" y="20300"/>
                      <a:pt x="96266" y="20300"/>
                    </a:cubicBezTo>
                    <a:cubicBezTo>
                      <a:pt x="96193" y="20300"/>
                      <a:pt x="96118" y="20322"/>
                      <a:pt x="96052" y="20361"/>
                    </a:cubicBezTo>
                    <a:cubicBezTo>
                      <a:pt x="95991" y="20294"/>
                      <a:pt x="95919" y="20236"/>
                      <a:pt x="95838" y="20196"/>
                    </a:cubicBezTo>
                    <a:cubicBezTo>
                      <a:pt x="95672" y="20108"/>
                      <a:pt x="95479" y="20076"/>
                      <a:pt x="95279" y="20076"/>
                    </a:cubicBezTo>
                    <a:cubicBezTo>
                      <a:pt x="94893" y="20076"/>
                      <a:pt x="94477" y="20197"/>
                      <a:pt x="94151" y="20288"/>
                    </a:cubicBezTo>
                    <a:cubicBezTo>
                      <a:pt x="93564" y="20456"/>
                      <a:pt x="93000" y="20693"/>
                      <a:pt x="92470" y="20994"/>
                    </a:cubicBezTo>
                    <a:cubicBezTo>
                      <a:pt x="92110" y="21200"/>
                      <a:pt x="91617" y="21574"/>
                      <a:pt x="91160" y="21574"/>
                    </a:cubicBezTo>
                    <a:cubicBezTo>
                      <a:pt x="91070" y="21574"/>
                      <a:pt x="90982" y="21559"/>
                      <a:pt x="90896" y="21527"/>
                    </a:cubicBezTo>
                    <a:cubicBezTo>
                      <a:pt x="90647" y="21431"/>
                      <a:pt x="90442" y="21255"/>
                      <a:pt x="90187" y="21162"/>
                    </a:cubicBezTo>
                    <a:cubicBezTo>
                      <a:pt x="89907" y="21061"/>
                      <a:pt x="89606" y="21043"/>
                      <a:pt x="89313" y="20988"/>
                    </a:cubicBezTo>
                    <a:cubicBezTo>
                      <a:pt x="88732" y="20881"/>
                      <a:pt x="88272" y="20502"/>
                      <a:pt x="87728" y="20297"/>
                    </a:cubicBezTo>
                    <a:cubicBezTo>
                      <a:pt x="87504" y="20212"/>
                      <a:pt x="87273" y="20185"/>
                      <a:pt x="87038" y="20185"/>
                    </a:cubicBezTo>
                    <a:cubicBezTo>
                      <a:pt x="86592" y="20185"/>
                      <a:pt x="86135" y="20285"/>
                      <a:pt x="85700" y="20285"/>
                    </a:cubicBezTo>
                    <a:cubicBezTo>
                      <a:pt x="85332" y="20285"/>
                      <a:pt x="84979" y="20213"/>
                      <a:pt x="84661" y="19947"/>
                    </a:cubicBezTo>
                    <a:cubicBezTo>
                      <a:pt x="83816" y="19241"/>
                      <a:pt x="83637" y="18066"/>
                      <a:pt x="83480" y="17045"/>
                    </a:cubicBezTo>
                    <a:cubicBezTo>
                      <a:pt x="83388" y="16443"/>
                      <a:pt x="83313" y="15830"/>
                      <a:pt x="83119" y="15248"/>
                    </a:cubicBezTo>
                    <a:cubicBezTo>
                      <a:pt x="82922" y="14661"/>
                      <a:pt x="82566" y="14140"/>
                      <a:pt x="82439" y="13526"/>
                    </a:cubicBezTo>
                    <a:cubicBezTo>
                      <a:pt x="82343" y="13069"/>
                      <a:pt x="82277" y="12592"/>
                      <a:pt x="81933" y="12239"/>
                    </a:cubicBezTo>
                    <a:cubicBezTo>
                      <a:pt x="81660" y="11956"/>
                      <a:pt x="81307" y="11863"/>
                      <a:pt x="80942" y="11863"/>
                    </a:cubicBezTo>
                    <a:cubicBezTo>
                      <a:pt x="80792" y="11863"/>
                      <a:pt x="80641" y="11879"/>
                      <a:pt x="80492" y="11903"/>
                    </a:cubicBezTo>
                    <a:cubicBezTo>
                      <a:pt x="80150" y="11956"/>
                      <a:pt x="79831" y="12014"/>
                      <a:pt x="79509" y="12014"/>
                    </a:cubicBezTo>
                    <a:cubicBezTo>
                      <a:pt x="79269" y="12014"/>
                      <a:pt x="79028" y="11982"/>
                      <a:pt x="78776" y="11892"/>
                    </a:cubicBezTo>
                    <a:cubicBezTo>
                      <a:pt x="78212" y="11692"/>
                      <a:pt x="77786" y="11252"/>
                      <a:pt x="77153" y="11252"/>
                    </a:cubicBezTo>
                    <a:cubicBezTo>
                      <a:pt x="76927" y="11252"/>
                      <a:pt x="76493" y="11415"/>
                      <a:pt x="76164" y="11415"/>
                    </a:cubicBezTo>
                    <a:cubicBezTo>
                      <a:pt x="75979" y="11415"/>
                      <a:pt x="75827" y="11363"/>
                      <a:pt x="75767" y="11200"/>
                    </a:cubicBezTo>
                    <a:cubicBezTo>
                      <a:pt x="75686" y="10977"/>
                      <a:pt x="75726" y="10691"/>
                      <a:pt x="75764" y="10462"/>
                    </a:cubicBezTo>
                    <a:cubicBezTo>
                      <a:pt x="75784" y="10344"/>
                      <a:pt x="75799" y="10164"/>
                      <a:pt x="75871" y="10063"/>
                    </a:cubicBezTo>
                    <a:cubicBezTo>
                      <a:pt x="75946" y="9962"/>
                      <a:pt x="76105" y="9898"/>
                      <a:pt x="76204" y="9817"/>
                    </a:cubicBezTo>
                    <a:cubicBezTo>
                      <a:pt x="76707" y="9409"/>
                      <a:pt x="76759" y="8700"/>
                      <a:pt x="76794" y="8098"/>
                    </a:cubicBezTo>
                    <a:cubicBezTo>
                      <a:pt x="76817" y="7705"/>
                      <a:pt x="76811" y="7314"/>
                      <a:pt x="76771" y="6924"/>
                    </a:cubicBezTo>
                    <a:cubicBezTo>
                      <a:pt x="76762" y="6828"/>
                      <a:pt x="76750" y="6744"/>
                      <a:pt x="76736" y="6660"/>
                    </a:cubicBezTo>
                    <a:cubicBezTo>
                      <a:pt x="77202" y="5998"/>
                      <a:pt x="76979" y="4962"/>
                      <a:pt x="76395" y="4430"/>
                    </a:cubicBezTo>
                    <a:cubicBezTo>
                      <a:pt x="76073" y="4140"/>
                      <a:pt x="75642" y="3981"/>
                      <a:pt x="75353" y="3660"/>
                    </a:cubicBezTo>
                    <a:cubicBezTo>
                      <a:pt x="74997" y="3264"/>
                      <a:pt x="74884" y="2708"/>
                      <a:pt x="74728" y="2210"/>
                    </a:cubicBezTo>
                    <a:cubicBezTo>
                      <a:pt x="74453" y="1325"/>
                      <a:pt x="73970" y="362"/>
                      <a:pt x="72978" y="145"/>
                    </a:cubicBezTo>
                    <a:cubicBezTo>
                      <a:pt x="72872" y="121"/>
                      <a:pt x="72765" y="109"/>
                      <a:pt x="72658" y="109"/>
                    </a:cubicBezTo>
                    <a:cubicBezTo>
                      <a:pt x="72527" y="109"/>
                      <a:pt x="72397" y="127"/>
                      <a:pt x="72272" y="162"/>
                    </a:cubicBezTo>
                    <a:cubicBezTo>
                      <a:pt x="72096" y="209"/>
                      <a:pt x="71838" y="415"/>
                      <a:pt x="71651" y="415"/>
                    </a:cubicBezTo>
                    <a:cubicBezTo>
                      <a:pt x="71644" y="415"/>
                      <a:pt x="71636" y="414"/>
                      <a:pt x="71629" y="414"/>
                    </a:cubicBezTo>
                    <a:cubicBezTo>
                      <a:pt x="71568" y="408"/>
                      <a:pt x="71459" y="286"/>
                      <a:pt x="71412" y="257"/>
                    </a:cubicBezTo>
                    <a:cubicBezTo>
                      <a:pt x="71311" y="179"/>
                      <a:pt x="71201" y="118"/>
                      <a:pt x="71082" y="75"/>
                    </a:cubicBezTo>
                    <a:cubicBezTo>
                      <a:pt x="70932" y="23"/>
                      <a:pt x="70776" y="0"/>
                      <a:pt x="70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8"/>
              <p:cNvSpPr/>
              <p:nvPr/>
            </p:nvSpPr>
            <p:spPr>
              <a:xfrm>
                <a:off x="7035056" y="4466479"/>
                <a:ext cx="1077" cy="1846"/>
              </a:xfrm>
              <a:custGeom>
                <a:avLst/>
                <a:gdLst/>
                <a:ahLst/>
                <a:cxnLst/>
                <a:rect l="l" t="t" r="r" b="b"/>
                <a:pathLst>
                  <a:path w="21" h="36" extrusionOk="0">
                    <a:moveTo>
                      <a:pt x="0" y="1"/>
                    </a:moveTo>
                    <a:cubicBezTo>
                      <a:pt x="3" y="12"/>
                      <a:pt x="12" y="27"/>
                      <a:pt x="21" y="36"/>
                    </a:cubicBezTo>
                    <a:cubicBezTo>
                      <a:pt x="15" y="24"/>
                      <a:pt x="9" y="12"/>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8"/>
              <p:cNvSpPr/>
              <p:nvPr/>
            </p:nvSpPr>
            <p:spPr>
              <a:xfrm>
                <a:off x="2069321" y="5396519"/>
                <a:ext cx="2291340" cy="496194"/>
              </a:xfrm>
              <a:custGeom>
                <a:avLst/>
                <a:gdLst/>
                <a:ahLst/>
                <a:cxnLst/>
                <a:rect l="l" t="t" r="r" b="b"/>
                <a:pathLst>
                  <a:path w="44696" h="9679" extrusionOk="0">
                    <a:moveTo>
                      <a:pt x="34726" y="2124"/>
                    </a:moveTo>
                    <a:cubicBezTo>
                      <a:pt x="34836" y="2133"/>
                      <a:pt x="34946" y="2144"/>
                      <a:pt x="35056" y="2162"/>
                    </a:cubicBezTo>
                    <a:cubicBezTo>
                      <a:pt x="35380" y="2214"/>
                      <a:pt x="35696" y="2301"/>
                      <a:pt x="35999" y="2419"/>
                    </a:cubicBezTo>
                    <a:cubicBezTo>
                      <a:pt x="35583" y="2295"/>
                      <a:pt x="35157" y="2196"/>
                      <a:pt x="34726" y="2124"/>
                    </a:cubicBezTo>
                    <a:close/>
                    <a:moveTo>
                      <a:pt x="34137" y="1"/>
                    </a:moveTo>
                    <a:cubicBezTo>
                      <a:pt x="33209" y="1"/>
                      <a:pt x="32289" y="261"/>
                      <a:pt x="31411" y="544"/>
                    </a:cubicBezTo>
                    <a:cubicBezTo>
                      <a:pt x="31014" y="672"/>
                      <a:pt x="30595" y="837"/>
                      <a:pt x="30242" y="1077"/>
                    </a:cubicBezTo>
                    <a:cubicBezTo>
                      <a:pt x="30158" y="1005"/>
                      <a:pt x="30046" y="969"/>
                      <a:pt x="29936" y="969"/>
                    </a:cubicBezTo>
                    <a:cubicBezTo>
                      <a:pt x="29813" y="969"/>
                      <a:pt x="29692" y="1013"/>
                      <a:pt x="29608" y="1103"/>
                    </a:cubicBezTo>
                    <a:cubicBezTo>
                      <a:pt x="29136" y="1609"/>
                      <a:pt x="28618" y="1843"/>
                      <a:pt x="27979" y="2075"/>
                    </a:cubicBezTo>
                    <a:cubicBezTo>
                      <a:pt x="27426" y="2277"/>
                      <a:pt x="27039" y="2625"/>
                      <a:pt x="26677" y="3076"/>
                    </a:cubicBezTo>
                    <a:cubicBezTo>
                      <a:pt x="25942" y="3987"/>
                      <a:pt x="25097" y="4722"/>
                      <a:pt x="23954" y="5072"/>
                    </a:cubicBezTo>
                    <a:cubicBezTo>
                      <a:pt x="22748" y="5440"/>
                      <a:pt x="21478" y="5234"/>
                      <a:pt x="20300" y="5755"/>
                    </a:cubicBezTo>
                    <a:cubicBezTo>
                      <a:pt x="19776" y="5990"/>
                      <a:pt x="19319" y="6322"/>
                      <a:pt x="18853" y="6649"/>
                    </a:cubicBezTo>
                    <a:cubicBezTo>
                      <a:pt x="18471" y="6916"/>
                      <a:pt x="18072" y="7185"/>
                      <a:pt x="17618" y="7280"/>
                    </a:cubicBezTo>
                    <a:lnTo>
                      <a:pt x="17493" y="7297"/>
                    </a:lnTo>
                    <a:cubicBezTo>
                      <a:pt x="17479" y="7190"/>
                      <a:pt x="17433" y="7089"/>
                      <a:pt x="17360" y="7008"/>
                    </a:cubicBezTo>
                    <a:cubicBezTo>
                      <a:pt x="16909" y="6482"/>
                      <a:pt x="16481" y="5926"/>
                      <a:pt x="16012" y="5417"/>
                    </a:cubicBezTo>
                    <a:cubicBezTo>
                      <a:pt x="15670" y="5042"/>
                      <a:pt x="15324" y="4915"/>
                      <a:pt x="14920" y="4915"/>
                    </a:cubicBezTo>
                    <a:cubicBezTo>
                      <a:pt x="14722" y="4915"/>
                      <a:pt x="14511" y="4945"/>
                      <a:pt x="14279" y="4991"/>
                    </a:cubicBezTo>
                    <a:cubicBezTo>
                      <a:pt x="13968" y="5054"/>
                      <a:pt x="13655" y="5084"/>
                      <a:pt x="13342" y="5084"/>
                    </a:cubicBezTo>
                    <a:cubicBezTo>
                      <a:pt x="12434" y="5084"/>
                      <a:pt x="11534" y="4831"/>
                      <a:pt x="10737" y="4381"/>
                    </a:cubicBezTo>
                    <a:cubicBezTo>
                      <a:pt x="10656" y="4335"/>
                      <a:pt x="10566" y="4312"/>
                      <a:pt x="10477" y="4312"/>
                    </a:cubicBezTo>
                    <a:cubicBezTo>
                      <a:pt x="10348" y="4312"/>
                      <a:pt x="10219" y="4360"/>
                      <a:pt x="10118" y="4450"/>
                    </a:cubicBezTo>
                    <a:cubicBezTo>
                      <a:pt x="9978" y="4308"/>
                      <a:pt x="9775" y="4218"/>
                      <a:pt x="9540" y="4218"/>
                    </a:cubicBezTo>
                    <a:cubicBezTo>
                      <a:pt x="9485" y="4218"/>
                      <a:pt x="9428" y="4223"/>
                      <a:pt x="9369" y="4233"/>
                    </a:cubicBezTo>
                    <a:cubicBezTo>
                      <a:pt x="9118" y="4281"/>
                      <a:pt x="8894" y="4343"/>
                      <a:pt x="8644" y="4343"/>
                    </a:cubicBezTo>
                    <a:cubicBezTo>
                      <a:pt x="8603" y="4343"/>
                      <a:pt x="8561" y="4341"/>
                      <a:pt x="8518" y="4338"/>
                    </a:cubicBezTo>
                    <a:cubicBezTo>
                      <a:pt x="8168" y="4309"/>
                      <a:pt x="7864" y="4173"/>
                      <a:pt x="7578" y="3973"/>
                    </a:cubicBezTo>
                    <a:cubicBezTo>
                      <a:pt x="7499" y="3914"/>
                      <a:pt x="7405" y="3885"/>
                      <a:pt x="7311" y="3885"/>
                    </a:cubicBezTo>
                    <a:cubicBezTo>
                      <a:pt x="7247" y="3885"/>
                      <a:pt x="7182" y="3899"/>
                      <a:pt x="7121" y="3927"/>
                    </a:cubicBezTo>
                    <a:cubicBezTo>
                      <a:pt x="7008" y="3853"/>
                      <a:pt x="6879" y="3816"/>
                      <a:pt x="6750" y="3816"/>
                    </a:cubicBezTo>
                    <a:cubicBezTo>
                      <a:pt x="6636" y="3816"/>
                      <a:pt x="6523" y="3844"/>
                      <a:pt x="6421" y="3901"/>
                    </a:cubicBezTo>
                    <a:cubicBezTo>
                      <a:pt x="6108" y="4066"/>
                      <a:pt x="5961" y="4424"/>
                      <a:pt x="5995" y="4748"/>
                    </a:cubicBezTo>
                    <a:cubicBezTo>
                      <a:pt x="5913" y="4643"/>
                      <a:pt x="5796" y="4564"/>
                      <a:pt x="5659" y="4564"/>
                    </a:cubicBezTo>
                    <a:cubicBezTo>
                      <a:pt x="5646" y="4564"/>
                      <a:pt x="5633" y="4565"/>
                      <a:pt x="5619" y="4566"/>
                    </a:cubicBezTo>
                    <a:cubicBezTo>
                      <a:pt x="5543" y="4575"/>
                      <a:pt x="5468" y="4580"/>
                      <a:pt x="5393" y="4580"/>
                    </a:cubicBezTo>
                    <a:cubicBezTo>
                      <a:pt x="4547" y="4580"/>
                      <a:pt x="3818" y="4000"/>
                      <a:pt x="3244" y="3415"/>
                    </a:cubicBezTo>
                    <a:cubicBezTo>
                      <a:pt x="2549" y="2711"/>
                      <a:pt x="1910" y="1942"/>
                      <a:pt x="993" y="1522"/>
                    </a:cubicBezTo>
                    <a:cubicBezTo>
                      <a:pt x="972" y="1511"/>
                      <a:pt x="952" y="1505"/>
                      <a:pt x="929" y="1496"/>
                    </a:cubicBezTo>
                    <a:cubicBezTo>
                      <a:pt x="868" y="1304"/>
                      <a:pt x="714" y="1162"/>
                      <a:pt x="500" y="1162"/>
                    </a:cubicBezTo>
                    <a:cubicBezTo>
                      <a:pt x="478" y="1162"/>
                      <a:pt x="457" y="1164"/>
                      <a:pt x="434" y="1166"/>
                    </a:cubicBezTo>
                    <a:cubicBezTo>
                      <a:pt x="185" y="1201"/>
                      <a:pt x="0" y="1438"/>
                      <a:pt x="41" y="1684"/>
                    </a:cubicBezTo>
                    <a:cubicBezTo>
                      <a:pt x="110" y="2512"/>
                      <a:pt x="246" y="3313"/>
                      <a:pt x="877" y="3912"/>
                    </a:cubicBezTo>
                    <a:cubicBezTo>
                      <a:pt x="1542" y="4540"/>
                      <a:pt x="2283" y="5090"/>
                      <a:pt x="2986" y="5671"/>
                    </a:cubicBezTo>
                    <a:cubicBezTo>
                      <a:pt x="3631" y="6207"/>
                      <a:pt x="4285" y="6751"/>
                      <a:pt x="5058" y="7089"/>
                    </a:cubicBezTo>
                    <a:cubicBezTo>
                      <a:pt x="5169" y="7138"/>
                      <a:pt x="5280" y="7161"/>
                      <a:pt x="5386" y="7161"/>
                    </a:cubicBezTo>
                    <a:cubicBezTo>
                      <a:pt x="5713" y="7161"/>
                      <a:pt x="5991" y="6940"/>
                      <a:pt x="6068" y="6568"/>
                    </a:cubicBezTo>
                    <a:cubicBezTo>
                      <a:pt x="6163" y="6100"/>
                      <a:pt x="6140" y="5576"/>
                      <a:pt x="6120" y="5098"/>
                    </a:cubicBezTo>
                    <a:lnTo>
                      <a:pt x="6120" y="5098"/>
                    </a:lnTo>
                    <a:cubicBezTo>
                      <a:pt x="6137" y="5122"/>
                      <a:pt x="6157" y="5148"/>
                      <a:pt x="6178" y="5171"/>
                    </a:cubicBezTo>
                    <a:cubicBezTo>
                      <a:pt x="6114" y="5483"/>
                      <a:pt x="6151" y="5799"/>
                      <a:pt x="6351" y="6056"/>
                    </a:cubicBezTo>
                    <a:cubicBezTo>
                      <a:pt x="6551" y="6314"/>
                      <a:pt x="6869" y="6461"/>
                      <a:pt x="7153" y="6609"/>
                    </a:cubicBezTo>
                    <a:cubicBezTo>
                      <a:pt x="7534" y="6811"/>
                      <a:pt x="7922" y="7008"/>
                      <a:pt x="8301" y="7214"/>
                    </a:cubicBezTo>
                    <a:cubicBezTo>
                      <a:pt x="8384" y="7260"/>
                      <a:pt x="8475" y="7282"/>
                      <a:pt x="8565" y="7282"/>
                    </a:cubicBezTo>
                    <a:cubicBezTo>
                      <a:pt x="8734" y="7282"/>
                      <a:pt x="8900" y="7203"/>
                      <a:pt x="9004" y="7057"/>
                    </a:cubicBezTo>
                    <a:cubicBezTo>
                      <a:pt x="9221" y="7167"/>
                      <a:pt x="9461" y="7228"/>
                      <a:pt x="9705" y="7234"/>
                    </a:cubicBezTo>
                    <a:cubicBezTo>
                      <a:pt x="9734" y="7235"/>
                      <a:pt x="9763" y="7235"/>
                      <a:pt x="9792" y="7235"/>
                    </a:cubicBezTo>
                    <a:cubicBezTo>
                      <a:pt x="10054" y="7235"/>
                      <a:pt x="10301" y="7209"/>
                      <a:pt x="10556" y="7209"/>
                    </a:cubicBezTo>
                    <a:cubicBezTo>
                      <a:pt x="10615" y="7209"/>
                      <a:pt x="10674" y="7210"/>
                      <a:pt x="10735" y="7214"/>
                    </a:cubicBezTo>
                    <a:cubicBezTo>
                      <a:pt x="11302" y="7731"/>
                      <a:pt x="12300" y="7749"/>
                      <a:pt x="13006" y="7801"/>
                    </a:cubicBezTo>
                    <a:cubicBezTo>
                      <a:pt x="13123" y="7809"/>
                      <a:pt x="13242" y="7813"/>
                      <a:pt x="13363" y="7813"/>
                    </a:cubicBezTo>
                    <a:cubicBezTo>
                      <a:pt x="13753" y="7813"/>
                      <a:pt x="14156" y="7779"/>
                      <a:pt x="14552" y="7779"/>
                    </a:cubicBezTo>
                    <a:cubicBezTo>
                      <a:pt x="14873" y="7779"/>
                      <a:pt x="15190" y="7801"/>
                      <a:pt x="15491" y="7882"/>
                    </a:cubicBezTo>
                    <a:cubicBezTo>
                      <a:pt x="16212" y="8079"/>
                      <a:pt x="16330" y="8955"/>
                      <a:pt x="16886" y="9378"/>
                    </a:cubicBezTo>
                    <a:cubicBezTo>
                      <a:pt x="17137" y="9568"/>
                      <a:pt x="17454" y="9678"/>
                      <a:pt x="17748" y="9678"/>
                    </a:cubicBezTo>
                    <a:cubicBezTo>
                      <a:pt x="18012" y="9678"/>
                      <a:pt x="18256" y="9589"/>
                      <a:pt x="18416" y="9389"/>
                    </a:cubicBezTo>
                    <a:cubicBezTo>
                      <a:pt x="18550" y="9372"/>
                      <a:pt x="18677" y="9326"/>
                      <a:pt x="18790" y="9253"/>
                    </a:cubicBezTo>
                    <a:cubicBezTo>
                      <a:pt x="18813" y="9258"/>
                      <a:pt x="18837" y="9260"/>
                      <a:pt x="18861" y="9260"/>
                    </a:cubicBezTo>
                    <a:cubicBezTo>
                      <a:pt x="18931" y="9260"/>
                      <a:pt x="19001" y="9241"/>
                      <a:pt x="19062" y="9204"/>
                    </a:cubicBezTo>
                    <a:cubicBezTo>
                      <a:pt x="19273" y="9077"/>
                      <a:pt x="19446" y="8883"/>
                      <a:pt x="19623" y="8712"/>
                    </a:cubicBezTo>
                    <a:lnTo>
                      <a:pt x="19666" y="8672"/>
                    </a:lnTo>
                    <a:cubicBezTo>
                      <a:pt x="19703" y="8685"/>
                      <a:pt x="19741" y="8692"/>
                      <a:pt x="19780" y="8692"/>
                    </a:cubicBezTo>
                    <a:cubicBezTo>
                      <a:pt x="19825" y="8692"/>
                      <a:pt x="19870" y="8683"/>
                      <a:pt x="19912" y="8666"/>
                    </a:cubicBezTo>
                    <a:cubicBezTo>
                      <a:pt x="20636" y="8371"/>
                      <a:pt x="21368" y="8087"/>
                      <a:pt x="22117" y="7856"/>
                    </a:cubicBezTo>
                    <a:cubicBezTo>
                      <a:pt x="22490" y="7743"/>
                      <a:pt x="22872" y="7633"/>
                      <a:pt x="23260" y="7590"/>
                    </a:cubicBezTo>
                    <a:cubicBezTo>
                      <a:pt x="23633" y="7546"/>
                      <a:pt x="24006" y="7572"/>
                      <a:pt x="24380" y="7517"/>
                    </a:cubicBezTo>
                    <a:cubicBezTo>
                      <a:pt x="25635" y="7324"/>
                      <a:pt x="26553" y="6288"/>
                      <a:pt x="27134" y="5226"/>
                    </a:cubicBezTo>
                    <a:cubicBezTo>
                      <a:pt x="27172" y="5153"/>
                      <a:pt x="27192" y="5075"/>
                      <a:pt x="27189" y="4994"/>
                    </a:cubicBezTo>
                    <a:cubicBezTo>
                      <a:pt x="27305" y="4954"/>
                      <a:pt x="27421" y="4919"/>
                      <a:pt x="27539" y="4893"/>
                    </a:cubicBezTo>
                    <a:cubicBezTo>
                      <a:pt x="27872" y="4827"/>
                      <a:pt x="28222" y="4861"/>
                      <a:pt x="28546" y="4737"/>
                    </a:cubicBezTo>
                    <a:cubicBezTo>
                      <a:pt x="28899" y="4601"/>
                      <a:pt x="29160" y="4312"/>
                      <a:pt x="29411" y="4040"/>
                    </a:cubicBezTo>
                    <a:cubicBezTo>
                      <a:pt x="29510" y="3930"/>
                      <a:pt x="29602" y="3823"/>
                      <a:pt x="29695" y="3710"/>
                    </a:cubicBezTo>
                    <a:cubicBezTo>
                      <a:pt x="29744" y="3724"/>
                      <a:pt x="29793" y="3730"/>
                      <a:pt x="29839" y="3733"/>
                    </a:cubicBezTo>
                    <a:cubicBezTo>
                      <a:pt x="29864" y="3733"/>
                      <a:pt x="29888" y="3734"/>
                      <a:pt x="29912" y="3734"/>
                    </a:cubicBezTo>
                    <a:cubicBezTo>
                      <a:pt x="30629" y="3734"/>
                      <a:pt x="31306" y="3529"/>
                      <a:pt x="31989" y="3331"/>
                    </a:cubicBezTo>
                    <a:cubicBezTo>
                      <a:pt x="32564" y="3164"/>
                      <a:pt x="33124" y="3062"/>
                      <a:pt x="33708" y="3062"/>
                    </a:cubicBezTo>
                    <a:cubicBezTo>
                      <a:pt x="33873" y="3062"/>
                      <a:pt x="34041" y="3070"/>
                      <a:pt x="34211" y="3088"/>
                    </a:cubicBezTo>
                    <a:cubicBezTo>
                      <a:pt x="34984" y="3166"/>
                      <a:pt x="35733" y="3386"/>
                      <a:pt x="36471" y="3603"/>
                    </a:cubicBezTo>
                    <a:cubicBezTo>
                      <a:pt x="37082" y="3785"/>
                      <a:pt x="37692" y="3982"/>
                      <a:pt x="38242" y="4309"/>
                    </a:cubicBezTo>
                    <a:cubicBezTo>
                      <a:pt x="38792" y="4638"/>
                      <a:pt x="39107" y="5087"/>
                      <a:pt x="39509" y="5559"/>
                    </a:cubicBezTo>
                    <a:cubicBezTo>
                      <a:pt x="39803" y="5899"/>
                      <a:pt x="40184" y="6165"/>
                      <a:pt x="40622" y="6165"/>
                    </a:cubicBezTo>
                    <a:cubicBezTo>
                      <a:pt x="40723" y="6165"/>
                      <a:pt x="40828" y="6151"/>
                      <a:pt x="40936" y="6120"/>
                    </a:cubicBezTo>
                    <a:cubicBezTo>
                      <a:pt x="41193" y="6045"/>
                      <a:pt x="41395" y="5873"/>
                      <a:pt x="41652" y="5873"/>
                    </a:cubicBezTo>
                    <a:cubicBezTo>
                      <a:pt x="41701" y="5873"/>
                      <a:pt x="41753" y="5880"/>
                      <a:pt x="41806" y="5894"/>
                    </a:cubicBezTo>
                    <a:cubicBezTo>
                      <a:pt x="42130" y="5984"/>
                      <a:pt x="42391" y="6241"/>
                      <a:pt x="42619" y="6470"/>
                    </a:cubicBezTo>
                    <a:cubicBezTo>
                      <a:pt x="43053" y="6898"/>
                      <a:pt x="43493" y="7338"/>
                      <a:pt x="44115" y="7451"/>
                    </a:cubicBezTo>
                    <a:cubicBezTo>
                      <a:pt x="44143" y="7456"/>
                      <a:pt x="44172" y="7459"/>
                      <a:pt x="44202" y="7459"/>
                    </a:cubicBezTo>
                    <a:cubicBezTo>
                      <a:pt x="44433" y="7459"/>
                      <a:pt x="44696" y="7301"/>
                      <a:pt x="44665" y="7031"/>
                    </a:cubicBezTo>
                    <a:cubicBezTo>
                      <a:pt x="44599" y="6424"/>
                      <a:pt x="44529" y="5813"/>
                      <a:pt x="44460" y="5206"/>
                    </a:cubicBezTo>
                    <a:cubicBezTo>
                      <a:pt x="44431" y="4946"/>
                      <a:pt x="44253" y="4778"/>
                      <a:pt x="44029" y="4778"/>
                    </a:cubicBezTo>
                    <a:cubicBezTo>
                      <a:pt x="43959" y="4778"/>
                      <a:pt x="43885" y="4794"/>
                      <a:pt x="43809" y="4829"/>
                    </a:cubicBezTo>
                    <a:cubicBezTo>
                      <a:pt x="43712" y="4875"/>
                      <a:pt x="43613" y="4896"/>
                      <a:pt x="43516" y="4896"/>
                    </a:cubicBezTo>
                    <a:cubicBezTo>
                      <a:pt x="43367" y="4896"/>
                      <a:pt x="43224" y="4847"/>
                      <a:pt x="43100" y="4763"/>
                    </a:cubicBezTo>
                    <a:cubicBezTo>
                      <a:pt x="42886" y="4462"/>
                      <a:pt x="42721" y="4132"/>
                      <a:pt x="42483" y="3849"/>
                    </a:cubicBezTo>
                    <a:cubicBezTo>
                      <a:pt x="42266" y="3588"/>
                      <a:pt x="41974" y="3389"/>
                      <a:pt x="41624" y="3371"/>
                    </a:cubicBezTo>
                    <a:cubicBezTo>
                      <a:pt x="41610" y="3370"/>
                      <a:pt x="41597" y="3370"/>
                      <a:pt x="41583" y="3370"/>
                    </a:cubicBezTo>
                    <a:cubicBezTo>
                      <a:pt x="41198" y="3370"/>
                      <a:pt x="40934" y="3639"/>
                      <a:pt x="40571" y="3687"/>
                    </a:cubicBezTo>
                    <a:cubicBezTo>
                      <a:pt x="40496" y="3698"/>
                      <a:pt x="40426" y="3727"/>
                      <a:pt x="40363" y="3768"/>
                    </a:cubicBezTo>
                    <a:cubicBezTo>
                      <a:pt x="39521" y="3004"/>
                      <a:pt x="38647" y="2280"/>
                      <a:pt x="37735" y="1600"/>
                    </a:cubicBezTo>
                    <a:cubicBezTo>
                      <a:pt x="36859" y="944"/>
                      <a:pt x="35939" y="226"/>
                      <a:pt x="34828" y="52"/>
                    </a:cubicBezTo>
                    <a:cubicBezTo>
                      <a:pt x="34597" y="17"/>
                      <a:pt x="34367" y="1"/>
                      <a:pt x="3413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8"/>
              <p:cNvSpPr/>
              <p:nvPr/>
            </p:nvSpPr>
            <p:spPr>
              <a:xfrm>
                <a:off x="4371377" y="5909214"/>
                <a:ext cx="295799" cy="473484"/>
              </a:xfrm>
              <a:custGeom>
                <a:avLst/>
                <a:gdLst/>
                <a:ahLst/>
                <a:cxnLst/>
                <a:rect l="l" t="t" r="r" b="b"/>
                <a:pathLst>
                  <a:path w="5770" h="9236" extrusionOk="0">
                    <a:moveTo>
                      <a:pt x="657" y="1"/>
                    </a:moveTo>
                    <a:cubicBezTo>
                      <a:pt x="510" y="1"/>
                      <a:pt x="357" y="70"/>
                      <a:pt x="249" y="216"/>
                    </a:cubicBezTo>
                    <a:cubicBezTo>
                      <a:pt x="128" y="378"/>
                      <a:pt x="81" y="583"/>
                      <a:pt x="122" y="783"/>
                    </a:cubicBezTo>
                    <a:cubicBezTo>
                      <a:pt x="0" y="1897"/>
                      <a:pt x="440" y="3098"/>
                      <a:pt x="1693" y="3254"/>
                    </a:cubicBezTo>
                    <a:cubicBezTo>
                      <a:pt x="1707" y="3255"/>
                      <a:pt x="1721" y="3256"/>
                      <a:pt x="1735" y="3256"/>
                    </a:cubicBezTo>
                    <a:cubicBezTo>
                      <a:pt x="1776" y="3256"/>
                      <a:pt x="1816" y="3250"/>
                      <a:pt x="1852" y="3239"/>
                    </a:cubicBezTo>
                    <a:cubicBezTo>
                      <a:pt x="1878" y="3283"/>
                      <a:pt x="1904" y="3323"/>
                      <a:pt x="1933" y="3364"/>
                    </a:cubicBezTo>
                    <a:cubicBezTo>
                      <a:pt x="2231" y="3766"/>
                      <a:pt x="2604" y="4102"/>
                      <a:pt x="2894" y="4515"/>
                    </a:cubicBezTo>
                    <a:cubicBezTo>
                      <a:pt x="3186" y="4938"/>
                      <a:pt x="3432" y="5389"/>
                      <a:pt x="3631" y="5861"/>
                    </a:cubicBezTo>
                    <a:lnTo>
                      <a:pt x="3643" y="5855"/>
                    </a:lnTo>
                    <a:cubicBezTo>
                      <a:pt x="3669" y="5896"/>
                      <a:pt x="3701" y="5930"/>
                      <a:pt x="3738" y="5959"/>
                    </a:cubicBezTo>
                    <a:cubicBezTo>
                      <a:pt x="4172" y="6879"/>
                      <a:pt x="4595" y="7802"/>
                      <a:pt x="4977" y="8743"/>
                    </a:cubicBezTo>
                    <a:cubicBezTo>
                      <a:pt x="4986" y="8777"/>
                      <a:pt x="4994" y="8809"/>
                      <a:pt x="5003" y="8841"/>
                    </a:cubicBezTo>
                    <a:cubicBezTo>
                      <a:pt x="5020" y="8899"/>
                      <a:pt x="5043" y="8954"/>
                      <a:pt x="5075" y="9006"/>
                    </a:cubicBezTo>
                    <a:cubicBezTo>
                      <a:pt x="5101" y="9049"/>
                      <a:pt x="5136" y="9090"/>
                      <a:pt x="5176" y="9122"/>
                    </a:cubicBezTo>
                    <a:cubicBezTo>
                      <a:pt x="5200" y="9139"/>
                      <a:pt x="5232" y="9159"/>
                      <a:pt x="5227" y="9159"/>
                    </a:cubicBezTo>
                    <a:cubicBezTo>
                      <a:pt x="5226" y="9159"/>
                      <a:pt x="5220" y="9157"/>
                      <a:pt x="5208" y="9151"/>
                    </a:cubicBezTo>
                    <a:cubicBezTo>
                      <a:pt x="5199" y="9146"/>
                      <a:pt x="5195" y="9145"/>
                      <a:pt x="5194" y="9145"/>
                    </a:cubicBezTo>
                    <a:lnTo>
                      <a:pt x="5194" y="9145"/>
                    </a:lnTo>
                    <a:cubicBezTo>
                      <a:pt x="5192" y="9145"/>
                      <a:pt x="5209" y="9155"/>
                      <a:pt x="5217" y="9165"/>
                    </a:cubicBezTo>
                    <a:cubicBezTo>
                      <a:pt x="5263" y="9211"/>
                      <a:pt x="5326" y="9236"/>
                      <a:pt x="5390" y="9236"/>
                    </a:cubicBezTo>
                    <a:cubicBezTo>
                      <a:pt x="5421" y="9236"/>
                      <a:pt x="5453" y="9230"/>
                      <a:pt x="5483" y="9217"/>
                    </a:cubicBezTo>
                    <a:cubicBezTo>
                      <a:pt x="5538" y="9194"/>
                      <a:pt x="5582" y="9151"/>
                      <a:pt x="5605" y="9099"/>
                    </a:cubicBezTo>
                    <a:cubicBezTo>
                      <a:pt x="5712" y="9009"/>
                      <a:pt x="5770" y="8856"/>
                      <a:pt x="5689" y="8673"/>
                    </a:cubicBezTo>
                    <a:cubicBezTo>
                      <a:pt x="5671" y="8630"/>
                      <a:pt x="5657" y="8589"/>
                      <a:pt x="5637" y="8546"/>
                    </a:cubicBezTo>
                    <a:cubicBezTo>
                      <a:pt x="5631" y="8500"/>
                      <a:pt x="5613" y="8453"/>
                      <a:pt x="5590" y="8413"/>
                    </a:cubicBezTo>
                    <a:cubicBezTo>
                      <a:pt x="5582" y="8395"/>
                      <a:pt x="5573" y="8378"/>
                      <a:pt x="5567" y="8358"/>
                    </a:cubicBezTo>
                    <a:cubicBezTo>
                      <a:pt x="5553" y="8309"/>
                      <a:pt x="5529" y="8262"/>
                      <a:pt x="5503" y="8222"/>
                    </a:cubicBezTo>
                    <a:cubicBezTo>
                      <a:pt x="5495" y="8202"/>
                      <a:pt x="5486" y="8181"/>
                      <a:pt x="5480" y="8161"/>
                    </a:cubicBezTo>
                    <a:cubicBezTo>
                      <a:pt x="5469" y="8077"/>
                      <a:pt x="5451" y="7993"/>
                      <a:pt x="5425" y="7915"/>
                    </a:cubicBezTo>
                    <a:cubicBezTo>
                      <a:pt x="5408" y="7878"/>
                      <a:pt x="5379" y="7852"/>
                      <a:pt x="5344" y="7837"/>
                    </a:cubicBezTo>
                    <a:cubicBezTo>
                      <a:pt x="5064" y="7154"/>
                      <a:pt x="4789" y="6468"/>
                      <a:pt x="4511" y="5786"/>
                    </a:cubicBezTo>
                    <a:cubicBezTo>
                      <a:pt x="4540" y="5690"/>
                      <a:pt x="4537" y="5589"/>
                      <a:pt x="4499" y="5496"/>
                    </a:cubicBezTo>
                    <a:cubicBezTo>
                      <a:pt x="4323" y="5010"/>
                      <a:pt x="4097" y="4541"/>
                      <a:pt x="3828" y="4099"/>
                    </a:cubicBezTo>
                    <a:cubicBezTo>
                      <a:pt x="3675" y="3769"/>
                      <a:pt x="3527" y="3436"/>
                      <a:pt x="3374" y="3109"/>
                    </a:cubicBezTo>
                    <a:cubicBezTo>
                      <a:pt x="3299" y="2947"/>
                      <a:pt x="3174" y="2879"/>
                      <a:pt x="3044" y="2879"/>
                    </a:cubicBezTo>
                    <a:cubicBezTo>
                      <a:pt x="2998" y="2879"/>
                      <a:pt x="2951" y="2888"/>
                      <a:pt x="2905" y="2904"/>
                    </a:cubicBezTo>
                    <a:cubicBezTo>
                      <a:pt x="2818" y="2808"/>
                      <a:pt x="2746" y="2701"/>
                      <a:pt x="2694" y="2586"/>
                    </a:cubicBezTo>
                    <a:cubicBezTo>
                      <a:pt x="2578" y="2319"/>
                      <a:pt x="2596" y="2013"/>
                      <a:pt x="2541" y="1729"/>
                    </a:cubicBezTo>
                    <a:cubicBezTo>
                      <a:pt x="2486" y="1472"/>
                      <a:pt x="2381" y="1226"/>
                      <a:pt x="2231" y="1006"/>
                    </a:cubicBezTo>
                    <a:cubicBezTo>
                      <a:pt x="1945" y="592"/>
                      <a:pt x="1513" y="297"/>
                      <a:pt x="1024" y="181"/>
                    </a:cubicBezTo>
                    <a:cubicBezTo>
                      <a:pt x="935" y="64"/>
                      <a:pt x="798" y="1"/>
                      <a:pt x="65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8"/>
              <p:cNvSpPr/>
              <p:nvPr/>
            </p:nvSpPr>
            <p:spPr>
              <a:xfrm>
                <a:off x="4039743" y="6591339"/>
                <a:ext cx="889243" cy="464358"/>
              </a:xfrm>
              <a:custGeom>
                <a:avLst/>
                <a:gdLst/>
                <a:ahLst/>
                <a:cxnLst/>
                <a:rect l="l" t="t" r="r" b="b"/>
                <a:pathLst>
                  <a:path w="17346" h="9058" extrusionOk="0">
                    <a:moveTo>
                      <a:pt x="16894" y="0"/>
                    </a:moveTo>
                    <a:cubicBezTo>
                      <a:pt x="16826" y="0"/>
                      <a:pt x="16759" y="19"/>
                      <a:pt x="16703" y="63"/>
                    </a:cubicBezTo>
                    <a:cubicBezTo>
                      <a:pt x="16148" y="491"/>
                      <a:pt x="15479" y="624"/>
                      <a:pt x="14805" y="760"/>
                    </a:cubicBezTo>
                    <a:cubicBezTo>
                      <a:pt x="14018" y="920"/>
                      <a:pt x="13228" y="1076"/>
                      <a:pt x="12441" y="1238"/>
                    </a:cubicBezTo>
                    <a:cubicBezTo>
                      <a:pt x="11825" y="1365"/>
                      <a:pt x="11246" y="1576"/>
                      <a:pt x="10945" y="2170"/>
                    </a:cubicBezTo>
                    <a:cubicBezTo>
                      <a:pt x="10806" y="2439"/>
                      <a:pt x="10757" y="2803"/>
                      <a:pt x="10543" y="3023"/>
                    </a:cubicBezTo>
                    <a:cubicBezTo>
                      <a:pt x="10482" y="3087"/>
                      <a:pt x="10413" y="3140"/>
                      <a:pt x="10343" y="3140"/>
                    </a:cubicBezTo>
                    <a:cubicBezTo>
                      <a:pt x="10324" y="3140"/>
                      <a:pt x="10305" y="3136"/>
                      <a:pt x="10286" y="3127"/>
                    </a:cubicBezTo>
                    <a:cubicBezTo>
                      <a:pt x="10196" y="3084"/>
                      <a:pt x="10077" y="2829"/>
                      <a:pt x="9999" y="2754"/>
                    </a:cubicBezTo>
                    <a:cubicBezTo>
                      <a:pt x="9918" y="2675"/>
                      <a:pt x="9814" y="2639"/>
                      <a:pt x="9709" y="2639"/>
                    </a:cubicBezTo>
                    <a:cubicBezTo>
                      <a:pt x="9491" y="2639"/>
                      <a:pt x="9274" y="2798"/>
                      <a:pt x="9282" y="3049"/>
                    </a:cubicBezTo>
                    <a:cubicBezTo>
                      <a:pt x="9302" y="3625"/>
                      <a:pt x="9276" y="4201"/>
                      <a:pt x="9206" y="4774"/>
                    </a:cubicBezTo>
                    <a:cubicBezTo>
                      <a:pt x="9175" y="5025"/>
                      <a:pt x="9169" y="5364"/>
                      <a:pt x="9062" y="5598"/>
                    </a:cubicBezTo>
                    <a:cubicBezTo>
                      <a:pt x="9044" y="5633"/>
                      <a:pt x="9044" y="5650"/>
                      <a:pt x="9047" y="5659"/>
                    </a:cubicBezTo>
                    <a:cubicBezTo>
                      <a:pt x="9037" y="5657"/>
                      <a:pt x="9025" y="5655"/>
                      <a:pt x="9013" y="5655"/>
                    </a:cubicBezTo>
                    <a:cubicBezTo>
                      <a:pt x="9008" y="5655"/>
                      <a:pt x="9003" y="5655"/>
                      <a:pt x="8998" y="5656"/>
                    </a:cubicBezTo>
                    <a:cubicBezTo>
                      <a:pt x="8997" y="5656"/>
                      <a:pt x="8995" y="5656"/>
                      <a:pt x="8994" y="5656"/>
                    </a:cubicBezTo>
                    <a:cubicBezTo>
                      <a:pt x="8910" y="5656"/>
                      <a:pt x="8797" y="5572"/>
                      <a:pt x="8735" y="5532"/>
                    </a:cubicBezTo>
                    <a:cubicBezTo>
                      <a:pt x="8344" y="5277"/>
                      <a:pt x="8029" y="4939"/>
                      <a:pt x="7598" y="4742"/>
                    </a:cubicBezTo>
                    <a:cubicBezTo>
                      <a:pt x="7359" y="4633"/>
                      <a:pt x="7111" y="4573"/>
                      <a:pt x="6863" y="4573"/>
                    </a:cubicBezTo>
                    <a:cubicBezTo>
                      <a:pt x="6654" y="4573"/>
                      <a:pt x="6445" y="4616"/>
                      <a:pt x="6241" y="4710"/>
                    </a:cubicBezTo>
                    <a:cubicBezTo>
                      <a:pt x="5341" y="5121"/>
                      <a:pt x="4782" y="6087"/>
                      <a:pt x="3721" y="6197"/>
                    </a:cubicBezTo>
                    <a:cubicBezTo>
                      <a:pt x="3668" y="6203"/>
                      <a:pt x="3617" y="6205"/>
                      <a:pt x="3566" y="6205"/>
                    </a:cubicBezTo>
                    <a:cubicBezTo>
                      <a:pt x="3067" y="6205"/>
                      <a:pt x="2605" y="5964"/>
                      <a:pt x="2167" y="5746"/>
                    </a:cubicBezTo>
                    <a:cubicBezTo>
                      <a:pt x="1666" y="5503"/>
                      <a:pt x="1137" y="5193"/>
                      <a:pt x="601" y="5043"/>
                    </a:cubicBezTo>
                    <a:cubicBezTo>
                      <a:pt x="567" y="5033"/>
                      <a:pt x="534" y="5029"/>
                      <a:pt x="502" y="5029"/>
                    </a:cubicBezTo>
                    <a:cubicBezTo>
                      <a:pt x="191" y="5029"/>
                      <a:pt x="1" y="5458"/>
                      <a:pt x="237" y="5671"/>
                    </a:cubicBezTo>
                    <a:lnTo>
                      <a:pt x="240" y="5673"/>
                    </a:lnTo>
                    <a:cubicBezTo>
                      <a:pt x="263" y="5694"/>
                      <a:pt x="286" y="5714"/>
                      <a:pt x="312" y="5728"/>
                    </a:cubicBezTo>
                    <a:lnTo>
                      <a:pt x="347" y="5746"/>
                    </a:lnTo>
                    <a:cubicBezTo>
                      <a:pt x="425" y="5804"/>
                      <a:pt x="515" y="5859"/>
                      <a:pt x="599" y="5914"/>
                    </a:cubicBezTo>
                    <a:cubicBezTo>
                      <a:pt x="526" y="6145"/>
                      <a:pt x="558" y="6446"/>
                      <a:pt x="578" y="6663"/>
                    </a:cubicBezTo>
                    <a:cubicBezTo>
                      <a:pt x="628" y="7166"/>
                      <a:pt x="764" y="7635"/>
                      <a:pt x="1111" y="8017"/>
                    </a:cubicBezTo>
                    <a:cubicBezTo>
                      <a:pt x="1426" y="8364"/>
                      <a:pt x="1843" y="8567"/>
                      <a:pt x="2274" y="8732"/>
                    </a:cubicBezTo>
                    <a:cubicBezTo>
                      <a:pt x="2680" y="8888"/>
                      <a:pt x="3126" y="9057"/>
                      <a:pt x="3570" y="9057"/>
                    </a:cubicBezTo>
                    <a:cubicBezTo>
                      <a:pt x="3670" y="9057"/>
                      <a:pt x="3769" y="9049"/>
                      <a:pt x="3868" y="9030"/>
                    </a:cubicBezTo>
                    <a:cubicBezTo>
                      <a:pt x="4846" y="8842"/>
                      <a:pt x="5520" y="7864"/>
                      <a:pt x="6414" y="7464"/>
                    </a:cubicBezTo>
                    <a:cubicBezTo>
                      <a:pt x="6654" y="7358"/>
                      <a:pt x="6908" y="7308"/>
                      <a:pt x="7161" y="7308"/>
                    </a:cubicBezTo>
                    <a:cubicBezTo>
                      <a:pt x="7810" y="7308"/>
                      <a:pt x="8449" y="7639"/>
                      <a:pt x="8801" y="8205"/>
                    </a:cubicBezTo>
                    <a:cubicBezTo>
                      <a:pt x="8886" y="8340"/>
                      <a:pt x="9057" y="8414"/>
                      <a:pt x="9220" y="8414"/>
                    </a:cubicBezTo>
                    <a:cubicBezTo>
                      <a:pt x="9409" y="8414"/>
                      <a:pt x="9588" y="8316"/>
                      <a:pt x="9617" y="8101"/>
                    </a:cubicBezTo>
                    <a:cubicBezTo>
                      <a:pt x="9690" y="7571"/>
                      <a:pt x="9716" y="6880"/>
                      <a:pt x="9386" y="6504"/>
                    </a:cubicBezTo>
                    <a:cubicBezTo>
                      <a:pt x="9412" y="6495"/>
                      <a:pt x="9438" y="6486"/>
                      <a:pt x="9464" y="6475"/>
                    </a:cubicBezTo>
                    <a:cubicBezTo>
                      <a:pt x="9869" y="6264"/>
                      <a:pt x="9967" y="5795"/>
                      <a:pt x="10025" y="5361"/>
                    </a:cubicBezTo>
                    <a:cubicBezTo>
                      <a:pt x="10161" y="5500"/>
                      <a:pt x="10336" y="5586"/>
                      <a:pt x="10520" y="5586"/>
                    </a:cubicBezTo>
                    <a:cubicBezTo>
                      <a:pt x="10673" y="5586"/>
                      <a:pt x="10832" y="5528"/>
                      <a:pt x="10983" y="5393"/>
                    </a:cubicBezTo>
                    <a:cubicBezTo>
                      <a:pt x="11183" y="5213"/>
                      <a:pt x="11313" y="4982"/>
                      <a:pt x="11431" y="4742"/>
                    </a:cubicBezTo>
                    <a:cubicBezTo>
                      <a:pt x="11530" y="4545"/>
                      <a:pt x="11643" y="4218"/>
                      <a:pt x="11891" y="4204"/>
                    </a:cubicBezTo>
                    <a:cubicBezTo>
                      <a:pt x="11896" y="4203"/>
                      <a:pt x="11901" y="4203"/>
                      <a:pt x="11905" y="4203"/>
                    </a:cubicBezTo>
                    <a:cubicBezTo>
                      <a:pt x="12012" y="4203"/>
                      <a:pt x="12136" y="4264"/>
                      <a:pt x="12247" y="4264"/>
                    </a:cubicBezTo>
                    <a:cubicBezTo>
                      <a:pt x="12398" y="4261"/>
                      <a:pt x="12542" y="4224"/>
                      <a:pt x="12676" y="4157"/>
                    </a:cubicBezTo>
                    <a:cubicBezTo>
                      <a:pt x="12947" y="4027"/>
                      <a:pt x="13164" y="3810"/>
                      <a:pt x="13436" y="3674"/>
                    </a:cubicBezTo>
                    <a:cubicBezTo>
                      <a:pt x="13998" y="3391"/>
                      <a:pt x="14652" y="3353"/>
                      <a:pt x="15271" y="3336"/>
                    </a:cubicBezTo>
                    <a:cubicBezTo>
                      <a:pt x="15312" y="3334"/>
                      <a:pt x="15355" y="3334"/>
                      <a:pt x="15399" y="3334"/>
                    </a:cubicBezTo>
                    <a:cubicBezTo>
                      <a:pt x="15512" y="3334"/>
                      <a:pt x="15633" y="3337"/>
                      <a:pt x="15757" y="3337"/>
                    </a:cubicBezTo>
                    <a:cubicBezTo>
                      <a:pt x="16243" y="3337"/>
                      <a:pt x="16762" y="3290"/>
                      <a:pt x="16978" y="2821"/>
                    </a:cubicBezTo>
                    <a:cubicBezTo>
                      <a:pt x="17131" y="2488"/>
                      <a:pt x="17117" y="2057"/>
                      <a:pt x="17160" y="1698"/>
                    </a:cubicBezTo>
                    <a:cubicBezTo>
                      <a:pt x="17212" y="1273"/>
                      <a:pt x="17264" y="844"/>
                      <a:pt x="17316" y="416"/>
                    </a:cubicBezTo>
                    <a:cubicBezTo>
                      <a:pt x="17345" y="194"/>
                      <a:pt x="17111" y="0"/>
                      <a:pt x="1689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8"/>
              <p:cNvSpPr/>
              <p:nvPr/>
            </p:nvSpPr>
            <p:spPr>
              <a:xfrm>
                <a:off x="5236269" y="6398892"/>
                <a:ext cx="1692" cy="2307"/>
              </a:xfrm>
              <a:custGeom>
                <a:avLst/>
                <a:gdLst/>
                <a:ahLst/>
                <a:cxnLst/>
                <a:rect l="l" t="t" r="r" b="b"/>
                <a:pathLst>
                  <a:path w="33" h="45" extrusionOk="0">
                    <a:moveTo>
                      <a:pt x="0" y="1"/>
                    </a:moveTo>
                    <a:lnTo>
                      <a:pt x="0" y="1"/>
                    </a:lnTo>
                    <a:cubicBezTo>
                      <a:pt x="6" y="9"/>
                      <a:pt x="12" y="18"/>
                      <a:pt x="18" y="27"/>
                    </a:cubicBezTo>
                    <a:lnTo>
                      <a:pt x="32" y="44"/>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8"/>
              <p:cNvSpPr/>
              <p:nvPr/>
            </p:nvSpPr>
            <p:spPr>
              <a:xfrm>
                <a:off x="4853114" y="6279754"/>
                <a:ext cx="959732" cy="400944"/>
              </a:xfrm>
              <a:custGeom>
                <a:avLst/>
                <a:gdLst/>
                <a:ahLst/>
                <a:cxnLst/>
                <a:rect l="l" t="t" r="r" b="b"/>
                <a:pathLst>
                  <a:path w="18721" h="7821" extrusionOk="0">
                    <a:moveTo>
                      <a:pt x="8469" y="1"/>
                    </a:moveTo>
                    <a:cubicBezTo>
                      <a:pt x="8354" y="1"/>
                      <a:pt x="8240" y="3"/>
                      <a:pt x="8125" y="7"/>
                    </a:cubicBezTo>
                    <a:cubicBezTo>
                      <a:pt x="7130" y="45"/>
                      <a:pt x="6132" y="114"/>
                      <a:pt x="5145" y="242"/>
                    </a:cubicBezTo>
                    <a:cubicBezTo>
                      <a:pt x="3485" y="459"/>
                      <a:pt x="1563" y="930"/>
                      <a:pt x="313" y="2137"/>
                    </a:cubicBezTo>
                    <a:cubicBezTo>
                      <a:pt x="305" y="2143"/>
                      <a:pt x="290" y="2143"/>
                      <a:pt x="282" y="2151"/>
                    </a:cubicBezTo>
                    <a:cubicBezTo>
                      <a:pt x="21" y="2307"/>
                      <a:pt x="1" y="2637"/>
                      <a:pt x="189" y="2854"/>
                    </a:cubicBezTo>
                    <a:cubicBezTo>
                      <a:pt x="449" y="3152"/>
                      <a:pt x="704" y="3557"/>
                      <a:pt x="1057" y="3748"/>
                    </a:cubicBezTo>
                    <a:cubicBezTo>
                      <a:pt x="1178" y="3814"/>
                      <a:pt x="1298" y="3840"/>
                      <a:pt x="1416" y="3840"/>
                    </a:cubicBezTo>
                    <a:cubicBezTo>
                      <a:pt x="1701" y="3840"/>
                      <a:pt x="1979" y="3689"/>
                      <a:pt x="2258" y="3589"/>
                    </a:cubicBezTo>
                    <a:cubicBezTo>
                      <a:pt x="3068" y="3294"/>
                      <a:pt x="3919" y="3123"/>
                      <a:pt x="4778" y="3086"/>
                    </a:cubicBezTo>
                    <a:cubicBezTo>
                      <a:pt x="4803" y="3085"/>
                      <a:pt x="4829" y="3085"/>
                      <a:pt x="4855" y="3085"/>
                    </a:cubicBezTo>
                    <a:cubicBezTo>
                      <a:pt x="4981" y="3085"/>
                      <a:pt x="5118" y="3092"/>
                      <a:pt x="5255" y="3092"/>
                    </a:cubicBezTo>
                    <a:cubicBezTo>
                      <a:pt x="5395" y="3092"/>
                      <a:pt x="5536" y="3084"/>
                      <a:pt x="5666" y="3051"/>
                    </a:cubicBezTo>
                    <a:cubicBezTo>
                      <a:pt x="5845" y="3086"/>
                      <a:pt x="6031" y="3103"/>
                      <a:pt x="6213" y="3123"/>
                    </a:cubicBezTo>
                    <a:cubicBezTo>
                      <a:pt x="6372" y="3141"/>
                      <a:pt x="6531" y="3155"/>
                      <a:pt x="6690" y="3164"/>
                    </a:cubicBezTo>
                    <a:cubicBezTo>
                      <a:pt x="6731" y="3164"/>
                      <a:pt x="6771" y="3170"/>
                      <a:pt x="6809" y="3170"/>
                    </a:cubicBezTo>
                    <a:cubicBezTo>
                      <a:pt x="6849" y="3170"/>
                      <a:pt x="7066" y="3152"/>
                      <a:pt x="6997" y="3152"/>
                    </a:cubicBezTo>
                    <a:cubicBezTo>
                      <a:pt x="7032" y="3149"/>
                      <a:pt x="7064" y="3144"/>
                      <a:pt x="7098" y="3141"/>
                    </a:cubicBezTo>
                    <a:cubicBezTo>
                      <a:pt x="7133" y="3141"/>
                      <a:pt x="7168" y="3132"/>
                      <a:pt x="7202" y="3118"/>
                    </a:cubicBezTo>
                    <a:lnTo>
                      <a:pt x="7301" y="3077"/>
                    </a:lnTo>
                    <a:lnTo>
                      <a:pt x="7301" y="3077"/>
                    </a:lnTo>
                    <a:cubicBezTo>
                      <a:pt x="7263" y="3144"/>
                      <a:pt x="7249" y="3216"/>
                      <a:pt x="7255" y="3291"/>
                    </a:cubicBezTo>
                    <a:cubicBezTo>
                      <a:pt x="7240" y="3514"/>
                      <a:pt x="7295" y="3743"/>
                      <a:pt x="7318" y="3965"/>
                    </a:cubicBezTo>
                    <a:cubicBezTo>
                      <a:pt x="7341" y="4200"/>
                      <a:pt x="7344" y="4437"/>
                      <a:pt x="7370" y="4671"/>
                    </a:cubicBezTo>
                    <a:cubicBezTo>
                      <a:pt x="7428" y="5195"/>
                      <a:pt x="7579" y="5684"/>
                      <a:pt x="7981" y="6046"/>
                    </a:cubicBezTo>
                    <a:cubicBezTo>
                      <a:pt x="8386" y="6407"/>
                      <a:pt x="8970" y="6584"/>
                      <a:pt x="9477" y="6769"/>
                    </a:cubicBezTo>
                    <a:cubicBezTo>
                      <a:pt x="10052" y="6977"/>
                      <a:pt x="10637" y="7171"/>
                      <a:pt x="11233" y="7322"/>
                    </a:cubicBezTo>
                    <a:cubicBezTo>
                      <a:pt x="11820" y="7475"/>
                      <a:pt x="12422" y="7576"/>
                      <a:pt x="13027" y="7625"/>
                    </a:cubicBezTo>
                    <a:cubicBezTo>
                      <a:pt x="13681" y="7675"/>
                      <a:pt x="14320" y="7666"/>
                      <a:pt x="14968" y="7776"/>
                    </a:cubicBezTo>
                    <a:cubicBezTo>
                      <a:pt x="15149" y="7806"/>
                      <a:pt x="15321" y="7821"/>
                      <a:pt x="15488" y="7821"/>
                    </a:cubicBezTo>
                    <a:cubicBezTo>
                      <a:pt x="15889" y="7821"/>
                      <a:pt x="16262" y="7733"/>
                      <a:pt x="16658" y="7547"/>
                    </a:cubicBezTo>
                    <a:cubicBezTo>
                      <a:pt x="17245" y="7270"/>
                      <a:pt x="17810" y="6925"/>
                      <a:pt x="18371" y="6598"/>
                    </a:cubicBezTo>
                    <a:cubicBezTo>
                      <a:pt x="18721" y="6393"/>
                      <a:pt x="18631" y="5875"/>
                      <a:pt x="18261" y="5759"/>
                    </a:cubicBezTo>
                    <a:cubicBezTo>
                      <a:pt x="16557" y="5230"/>
                      <a:pt x="14806" y="4990"/>
                      <a:pt x="13024" y="4978"/>
                    </a:cubicBezTo>
                    <a:cubicBezTo>
                      <a:pt x="12428" y="4972"/>
                      <a:pt x="11800" y="4975"/>
                      <a:pt x="11187" y="4914"/>
                    </a:cubicBezTo>
                    <a:cubicBezTo>
                      <a:pt x="10284" y="4356"/>
                      <a:pt x="9309" y="3928"/>
                      <a:pt x="8287" y="3644"/>
                    </a:cubicBezTo>
                    <a:cubicBezTo>
                      <a:pt x="8221" y="3355"/>
                      <a:pt x="8099" y="3086"/>
                      <a:pt x="7833" y="2909"/>
                    </a:cubicBezTo>
                    <a:cubicBezTo>
                      <a:pt x="7777" y="2871"/>
                      <a:pt x="7712" y="2850"/>
                      <a:pt x="7647" y="2850"/>
                    </a:cubicBezTo>
                    <a:cubicBezTo>
                      <a:pt x="7614" y="2850"/>
                      <a:pt x="7582" y="2855"/>
                      <a:pt x="7550" y="2866"/>
                    </a:cubicBezTo>
                    <a:cubicBezTo>
                      <a:pt x="7567" y="2834"/>
                      <a:pt x="7582" y="2802"/>
                      <a:pt x="7590" y="2768"/>
                    </a:cubicBezTo>
                    <a:cubicBezTo>
                      <a:pt x="7634" y="2614"/>
                      <a:pt x="7587" y="2472"/>
                      <a:pt x="7492" y="2351"/>
                    </a:cubicBezTo>
                    <a:cubicBezTo>
                      <a:pt x="7474" y="2328"/>
                      <a:pt x="7457" y="2302"/>
                      <a:pt x="7437" y="2279"/>
                    </a:cubicBezTo>
                    <a:cubicBezTo>
                      <a:pt x="7422" y="2261"/>
                      <a:pt x="7411" y="2247"/>
                      <a:pt x="7396" y="2232"/>
                    </a:cubicBezTo>
                    <a:cubicBezTo>
                      <a:pt x="7370" y="2200"/>
                      <a:pt x="7338" y="2171"/>
                      <a:pt x="7310" y="2145"/>
                    </a:cubicBezTo>
                    <a:cubicBezTo>
                      <a:pt x="7223" y="2067"/>
                      <a:pt x="7130" y="2001"/>
                      <a:pt x="7032" y="1946"/>
                    </a:cubicBezTo>
                    <a:cubicBezTo>
                      <a:pt x="6858" y="1850"/>
                      <a:pt x="6664" y="1801"/>
                      <a:pt x="6465" y="1801"/>
                    </a:cubicBezTo>
                    <a:cubicBezTo>
                      <a:pt x="6482" y="1671"/>
                      <a:pt x="6479" y="1541"/>
                      <a:pt x="6459" y="1413"/>
                    </a:cubicBezTo>
                    <a:cubicBezTo>
                      <a:pt x="7238" y="1301"/>
                      <a:pt x="8018" y="1256"/>
                      <a:pt x="8805" y="1256"/>
                    </a:cubicBezTo>
                    <a:cubicBezTo>
                      <a:pt x="9339" y="1256"/>
                      <a:pt x="9876" y="1277"/>
                      <a:pt x="10417" y="1312"/>
                    </a:cubicBezTo>
                    <a:cubicBezTo>
                      <a:pt x="10427" y="1313"/>
                      <a:pt x="10436" y="1313"/>
                      <a:pt x="10445" y="1313"/>
                    </a:cubicBezTo>
                    <a:cubicBezTo>
                      <a:pt x="10875" y="1313"/>
                      <a:pt x="11022" y="668"/>
                      <a:pt x="10646" y="464"/>
                    </a:cubicBezTo>
                    <a:cubicBezTo>
                      <a:pt x="9975" y="103"/>
                      <a:pt x="9220" y="1"/>
                      <a:pt x="8469"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8"/>
              <p:cNvSpPr/>
              <p:nvPr/>
            </p:nvSpPr>
            <p:spPr>
              <a:xfrm>
                <a:off x="5545807" y="7043542"/>
                <a:ext cx="205" cy="51"/>
              </a:xfrm>
              <a:custGeom>
                <a:avLst/>
                <a:gdLst/>
                <a:ahLst/>
                <a:cxnLst/>
                <a:rect l="l" t="t" r="r" b="b"/>
                <a:pathLst>
                  <a:path w="4" h="1" extrusionOk="0">
                    <a:moveTo>
                      <a:pt x="1" y="0"/>
                    </a:moveTo>
                    <a:lnTo>
                      <a:pt x="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8"/>
              <p:cNvSpPr/>
              <p:nvPr/>
            </p:nvSpPr>
            <p:spPr>
              <a:xfrm>
                <a:off x="5541808" y="7044721"/>
                <a:ext cx="2153" cy="1948"/>
              </a:xfrm>
              <a:custGeom>
                <a:avLst/>
                <a:gdLst/>
                <a:ahLst/>
                <a:cxnLst/>
                <a:rect l="l" t="t" r="r" b="b"/>
                <a:pathLst>
                  <a:path w="42" h="38" extrusionOk="0">
                    <a:moveTo>
                      <a:pt x="41" y="1"/>
                    </a:moveTo>
                    <a:lnTo>
                      <a:pt x="36" y="3"/>
                    </a:lnTo>
                    <a:lnTo>
                      <a:pt x="7" y="30"/>
                    </a:lnTo>
                    <a:cubicBezTo>
                      <a:pt x="3" y="35"/>
                      <a:pt x="1" y="37"/>
                      <a:pt x="2" y="37"/>
                    </a:cubicBezTo>
                    <a:cubicBezTo>
                      <a:pt x="3" y="37"/>
                      <a:pt x="15" y="27"/>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8"/>
              <p:cNvSpPr/>
              <p:nvPr/>
            </p:nvSpPr>
            <p:spPr>
              <a:xfrm>
                <a:off x="5473574" y="6902258"/>
                <a:ext cx="313075" cy="215108"/>
              </a:xfrm>
              <a:custGeom>
                <a:avLst/>
                <a:gdLst/>
                <a:ahLst/>
                <a:cxnLst/>
                <a:rect l="l" t="t" r="r" b="b"/>
                <a:pathLst>
                  <a:path w="6107" h="4196" extrusionOk="0">
                    <a:moveTo>
                      <a:pt x="2388" y="0"/>
                    </a:moveTo>
                    <a:cubicBezTo>
                      <a:pt x="2232" y="0"/>
                      <a:pt x="2106" y="93"/>
                      <a:pt x="2029" y="225"/>
                    </a:cubicBezTo>
                    <a:cubicBezTo>
                      <a:pt x="1890" y="207"/>
                      <a:pt x="1748" y="199"/>
                      <a:pt x="1610" y="199"/>
                    </a:cubicBezTo>
                    <a:cubicBezTo>
                      <a:pt x="1309" y="204"/>
                      <a:pt x="967" y="236"/>
                      <a:pt x="663" y="340"/>
                    </a:cubicBezTo>
                    <a:cubicBezTo>
                      <a:pt x="643" y="329"/>
                      <a:pt x="623" y="320"/>
                      <a:pt x="603" y="312"/>
                    </a:cubicBezTo>
                    <a:cubicBezTo>
                      <a:pt x="567" y="304"/>
                      <a:pt x="531" y="300"/>
                      <a:pt x="495" y="300"/>
                    </a:cubicBezTo>
                    <a:cubicBezTo>
                      <a:pt x="294" y="300"/>
                      <a:pt x="96" y="419"/>
                      <a:pt x="47" y="627"/>
                    </a:cubicBezTo>
                    <a:cubicBezTo>
                      <a:pt x="1" y="818"/>
                      <a:pt x="24" y="1026"/>
                      <a:pt x="27" y="1223"/>
                    </a:cubicBezTo>
                    <a:lnTo>
                      <a:pt x="33" y="1741"/>
                    </a:lnTo>
                    <a:cubicBezTo>
                      <a:pt x="36" y="2085"/>
                      <a:pt x="44" y="2429"/>
                      <a:pt x="53" y="2774"/>
                    </a:cubicBezTo>
                    <a:cubicBezTo>
                      <a:pt x="61" y="3066"/>
                      <a:pt x="286" y="3240"/>
                      <a:pt x="550" y="3240"/>
                    </a:cubicBezTo>
                    <a:cubicBezTo>
                      <a:pt x="585" y="3240"/>
                      <a:pt x="620" y="3237"/>
                      <a:pt x="655" y="3231"/>
                    </a:cubicBezTo>
                    <a:cubicBezTo>
                      <a:pt x="904" y="3188"/>
                      <a:pt x="1103" y="3014"/>
                      <a:pt x="1288" y="2852"/>
                    </a:cubicBezTo>
                    <a:cubicBezTo>
                      <a:pt x="1303" y="2837"/>
                      <a:pt x="1320" y="2823"/>
                      <a:pt x="1338" y="2809"/>
                    </a:cubicBezTo>
                    <a:cubicBezTo>
                      <a:pt x="1346" y="2800"/>
                      <a:pt x="1355" y="2791"/>
                      <a:pt x="1364" y="2782"/>
                    </a:cubicBezTo>
                    <a:lnTo>
                      <a:pt x="1367" y="2782"/>
                    </a:lnTo>
                    <a:cubicBezTo>
                      <a:pt x="1370" y="2780"/>
                      <a:pt x="1372" y="2779"/>
                      <a:pt x="1375" y="2777"/>
                    </a:cubicBezTo>
                    <a:lnTo>
                      <a:pt x="1375" y="2777"/>
                    </a:lnTo>
                    <a:lnTo>
                      <a:pt x="1372" y="2780"/>
                    </a:lnTo>
                    <a:lnTo>
                      <a:pt x="1393" y="2768"/>
                    </a:lnTo>
                    <a:cubicBezTo>
                      <a:pt x="1497" y="2794"/>
                      <a:pt x="1604" y="2814"/>
                      <a:pt x="1708" y="2826"/>
                    </a:cubicBezTo>
                    <a:cubicBezTo>
                      <a:pt x="1778" y="2833"/>
                      <a:pt x="1849" y="2836"/>
                      <a:pt x="1921" y="2836"/>
                    </a:cubicBezTo>
                    <a:cubicBezTo>
                      <a:pt x="2068" y="2836"/>
                      <a:pt x="2217" y="2825"/>
                      <a:pt x="2365" y="2825"/>
                    </a:cubicBezTo>
                    <a:cubicBezTo>
                      <a:pt x="2459" y="2825"/>
                      <a:pt x="2552" y="2829"/>
                      <a:pt x="2645" y="2843"/>
                    </a:cubicBezTo>
                    <a:cubicBezTo>
                      <a:pt x="2903" y="2881"/>
                      <a:pt x="3048" y="3075"/>
                      <a:pt x="3195" y="3274"/>
                    </a:cubicBezTo>
                    <a:cubicBezTo>
                      <a:pt x="3438" y="3607"/>
                      <a:pt x="3704" y="3963"/>
                      <a:pt x="4130" y="4056"/>
                    </a:cubicBezTo>
                    <a:cubicBezTo>
                      <a:pt x="4180" y="4066"/>
                      <a:pt x="4229" y="4070"/>
                      <a:pt x="4278" y="4070"/>
                    </a:cubicBezTo>
                    <a:cubicBezTo>
                      <a:pt x="4434" y="4070"/>
                      <a:pt x="4585" y="4028"/>
                      <a:pt x="4746" y="4015"/>
                    </a:cubicBezTo>
                    <a:cubicBezTo>
                      <a:pt x="4775" y="4013"/>
                      <a:pt x="4804" y="4011"/>
                      <a:pt x="4833" y="4011"/>
                    </a:cubicBezTo>
                    <a:cubicBezTo>
                      <a:pt x="5015" y="4011"/>
                      <a:pt x="5194" y="4058"/>
                      <a:pt x="5356" y="4142"/>
                    </a:cubicBezTo>
                    <a:cubicBezTo>
                      <a:pt x="5426" y="4179"/>
                      <a:pt x="5506" y="4196"/>
                      <a:pt x="5587" y="4196"/>
                    </a:cubicBezTo>
                    <a:cubicBezTo>
                      <a:pt x="5843" y="4196"/>
                      <a:pt x="6107" y="4024"/>
                      <a:pt x="6074" y="3732"/>
                    </a:cubicBezTo>
                    <a:cubicBezTo>
                      <a:pt x="6005" y="3135"/>
                      <a:pt x="5880" y="2565"/>
                      <a:pt x="5637" y="2013"/>
                    </a:cubicBezTo>
                    <a:cubicBezTo>
                      <a:pt x="5536" y="1781"/>
                      <a:pt x="5400" y="1567"/>
                      <a:pt x="5189" y="1420"/>
                    </a:cubicBezTo>
                    <a:cubicBezTo>
                      <a:pt x="4963" y="1258"/>
                      <a:pt x="4714" y="1240"/>
                      <a:pt x="4445" y="1240"/>
                    </a:cubicBezTo>
                    <a:cubicBezTo>
                      <a:pt x="4118" y="1240"/>
                      <a:pt x="3881" y="1015"/>
                      <a:pt x="3644" y="792"/>
                    </a:cubicBezTo>
                    <a:cubicBezTo>
                      <a:pt x="3308" y="479"/>
                      <a:pt x="2981" y="199"/>
                      <a:pt x="2547" y="31"/>
                    </a:cubicBezTo>
                    <a:cubicBezTo>
                      <a:pt x="2491" y="10"/>
                      <a:pt x="2438" y="0"/>
                      <a:pt x="2388"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8"/>
              <p:cNvSpPr/>
              <p:nvPr/>
            </p:nvSpPr>
            <p:spPr>
              <a:xfrm>
                <a:off x="5767118" y="6998481"/>
                <a:ext cx="985723" cy="471792"/>
              </a:xfrm>
              <a:custGeom>
                <a:avLst/>
                <a:gdLst/>
                <a:ahLst/>
                <a:cxnLst/>
                <a:rect l="l" t="t" r="r" b="b"/>
                <a:pathLst>
                  <a:path w="19228" h="9203" extrusionOk="0">
                    <a:moveTo>
                      <a:pt x="13577" y="0"/>
                    </a:moveTo>
                    <a:cubicBezTo>
                      <a:pt x="13454" y="0"/>
                      <a:pt x="13326" y="20"/>
                      <a:pt x="13195" y="64"/>
                    </a:cubicBezTo>
                    <a:cubicBezTo>
                      <a:pt x="12121" y="416"/>
                      <a:pt x="11499" y="1568"/>
                      <a:pt x="10538" y="2118"/>
                    </a:cubicBezTo>
                    <a:cubicBezTo>
                      <a:pt x="10199" y="2313"/>
                      <a:pt x="9863" y="2342"/>
                      <a:pt x="9516" y="2342"/>
                    </a:cubicBezTo>
                    <a:cubicBezTo>
                      <a:pt x="9369" y="2342"/>
                      <a:pt x="9221" y="2336"/>
                      <a:pt x="9069" y="2336"/>
                    </a:cubicBezTo>
                    <a:cubicBezTo>
                      <a:pt x="8957" y="2336"/>
                      <a:pt x="8843" y="2339"/>
                      <a:pt x="8727" y="2349"/>
                    </a:cubicBezTo>
                    <a:cubicBezTo>
                      <a:pt x="8059" y="2404"/>
                      <a:pt x="7593" y="2777"/>
                      <a:pt x="7124" y="3229"/>
                    </a:cubicBezTo>
                    <a:cubicBezTo>
                      <a:pt x="6965" y="3379"/>
                      <a:pt x="6809" y="3533"/>
                      <a:pt x="6653" y="3689"/>
                    </a:cubicBezTo>
                    <a:cubicBezTo>
                      <a:pt x="6572" y="3750"/>
                      <a:pt x="6496" y="3822"/>
                      <a:pt x="6433" y="3906"/>
                    </a:cubicBezTo>
                    <a:cubicBezTo>
                      <a:pt x="5799" y="4525"/>
                      <a:pt x="5154" y="5136"/>
                      <a:pt x="4410" y="5616"/>
                    </a:cubicBezTo>
                    <a:cubicBezTo>
                      <a:pt x="3837" y="5986"/>
                      <a:pt x="3212" y="6278"/>
                      <a:pt x="2538" y="6400"/>
                    </a:cubicBezTo>
                    <a:cubicBezTo>
                      <a:pt x="2384" y="6428"/>
                      <a:pt x="2227" y="6443"/>
                      <a:pt x="2070" y="6443"/>
                    </a:cubicBezTo>
                    <a:cubicBezTo>
                      <a:pt x="1921" y="6443"/>
                      <a:pt x="1772" y="6430"/>
                      <a:pt x="1624" y="6403"/>
                    </a:cubicBezTo>
                    <a:cubicBezTo>
                      <a:pt x="1274" y="6336"/>
                      <a:pt x="1068" y="6140"/>
                      <a:pt x="762" y="5983"/>
                    </a:cubicBezTo>
                    <a:cubicBezTo>
                      <a:pt x="689" y="5947"/>
                      <a:pt x="610" y="5929"/>
                      <a:pt x="532" y="5929"/>
                    </a:cubicBezTo>
                    <a:cubicBezTo>
                      <a:pt x="285" y="5929"/>
                      <a:pt x="47" y="6105"/>
                      <a:pt x="56" y="6391"/>
                    </a:cubicBezTo>
                    <a:cubicBezTo>
                      <a:pt x="62" y="6597"/>
                      <a:pt x="93" y="6805"/>
                      <a:pt x="148" y="7005"/>
                    </a:cubicBezTo>
                    <a:cubicBezTo>
                      <a:pt x="148" y="7008"/>
                      <a:pt x="151" y="7011"/>
                      <a:pt x="154" y="7013"/>
                    </a:cubicBezTo>
                    <a:cubicBezTo>
                      <a:pt x="50" y="7161"/>
                      <a:pt x="1" y="7340"/>
                      <a:pt x="12" y="7523"/>
                    </a:cubicBezTo>
                    <a:cubicBezTo>
                      <a:pt x="65" y="8578"/>
                      <a:pt x="1146" y="9203"/>
                      <a:pt x="2114" y="9203"/>
                    </a:cubicBezTo>
                    <a:cubicBezTo>
                      <a:pt x="2204" y="9203"/>
                      <a:pt x="2294" y="9197"/>
                      <a:pt x="2382" y="9186"/>
                    </a:cubicBezTo>
                    <a:cubicBezTo>
                      <a:pt x="3626" y="9027"/>
                      <a:pt x="4512" y="8032"/>
                      <a:pt x="5356" y="7204"/>
                    </a:cubicBezTo>
                    <a:cubicBezTo>
                      <a:pt x="6005" y="6571"/>
                      <a:pt x="6676" y="5943"/>
                      <a:pt x="7367" y="5344"/>
                    </a:cubicBezTo>
                    <a:cubicBezTo>
                      <a:pt x="7579" y="5492"/>
                      <a:pt x="7835" y="5550"/>
                      <a:pt x="8101" y="5550"/>
                    </a:cubicBezTo>
                    <a:cubicBezTo>
                      <a:pt x="8319" y="5550"/>
                      <a:pt x="8543" y="5511"/>
                      <a:pt x="8753" y="5448"/>
                    </a:cubicBezTo>
                    <a:cubicBezTo>
                      <a:pt x="9442" y="5240"/>
                      <a:pt x="10157" y="4994"/>
                      <a:pt x="10781" y="4629"/>
                    </a:cubicBezTo>
                    <a:cubicBezTo>
                      <a:pt x="11415" y="4256"/>
                      <a:pt x="11846" y="3779"/>
                      <a:pt x="12289" y="3206"/>
                    </a:cubicBezTo>
                    <a:cubicBezTo>
                      <a:pt x="12555" y="2864"/>
                      <a:pt x="12925" y="2777"/>
                      <a:pt x="13333" y="2699"/>
                    </a:cubicBezTo>
                    <a:cubicBezTo>
                      <a:pt x="13524" y="2665"/>
                      <a:pt x="13721" y="2627"/>
                      <a:pt x="13918" y="2595"/>
                    </a:cubicBezTo>
                    <a:cubicBezTo>
                      <a:pt x="13996" y="2601"/>
                      <a:pt x="14074" y="2601"/>
                      <a:pt x="14152" y="2607"/>
                    </a:cubicBezTo>
                    <a:cubicBezTo>
                      <a:pt x="14289" y="2623"/>
                      <a:pt x="14422" y="2641"/>
                      <a:pt x="14556" y="2641"/>
                    </a:cubicBezTo>
                    <a:cubicBezTo>
                      <a:pt x="14618" y="2641"/>
                      <a:pt x="14680" y="2637"/>
                      <a:pt x="14743" y="2627"/>
                    </a:cubicBezTo>
                    <a:cubicBezTo>
                      <a:pt x="14913" y="2749"/>
                      <a:pt x="15078" y="2885"/>
                      <a:pt x="15255" y="2994"/>
                    </a:cubicBezTo>
                    <a:cubicBezTo>
                      <a:pt x="15289" y="3090"/>
                      <a:pt x="15359" y="3171"/>
                      <a:pt x="15451" y="3220"/>
                    </a:cubicBezTo>
                    <a:cubicBezTo>
                      <a:pt x="15826" y="3404"/>
                      <a:pt x="16232" y="3499"/>
                      <a:pt x="16635" y="3499"/>
                    </a:cubicBezTo>
                    <a:cubicBezTo>
                      <a:pt x="17180" y="3499"/>
                      <a:pt x="17720" y="3325"/>
                      <a:pt x="18168" y="2966"/>
                    </a:cubicBezTo>
                    <a:cubicBezTo>
                      <a:pt x="18929" y="2352"/>
                      <a:pt x="19227" y="1316"/>
                      <a:pt x="18987" y="382"/>
                    </a:cubicBezTo>
                    <a:cubicBezTo>
                      <a:pt x="18931" y="164"/>
                      <a:pt x="18757" y="64"/>
                      <a:pt x="18574" y="64"/>
                    </a:cubicBezTo>
                    <a:cubicBezTo>
                      <a:pt x="18457" y="64"/>
                      <a:pt x="18336" y="104"/>
                      <a:pt x="18238" y="182"/>
                    </a:cubicBezTo>
                    <a:cubicBezTo>
                      <a:pt x="17735" y="584"/>
                      <a:pt x="17116" y="778"/>
                      <a:pt x="16495" y="778"/>
                    </a:cubicBezTo>
                    <a:cubicBezTo>
                      <a:pt x="16044" y="778"/>
                      <a:pt x="15591" y="676"/>
                      <a:pt x="15182" y="477"/>
                    </a:cubicBezTo>
                    <a:lnTo>
                      <a:pt x="14763" y="231"/>
                    </a:lnTo>
                    <a:cubicBezTo>
                      <a:pt x="14681" y="183"/>
                      <a:pt x="14602" y="163"/>
                      <a:pt x="14529" y="163"/>
                    </a:cubicBezTo>
                    <a:cubicBezTo>
                      <a:pt x="14447" y="163"/>
                      <a:pt x="14373" y="189"/>
                      <a:pt x="14309" y="231"/>
                    </a:cubicBezTo>
                    <a:cubicBezTo>
                      <a:pt x="14084" y="90"/>
                      <a:pt x="13840" y="0"/>
                      <a:pt x="1357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8"/>
              <p:cNvSpPr/>
              <p:nvPr/>
            </p:nvSpPr>
            <p:spPr>
              <a:xfrm>
                <a:off x="6219532" y="6059368"/>
                <a:ext cx="1113578" cy="548330"/>
              </a:xfrm>
              <a:custGeom>
                <a:avLst/>
                <a:gdLst/>
                <a:ahLst/>
                <a:cxnLst/>
                <a:rect l="l" t="t" r="r" b="b"/>
                <a:pathLst>
                  <a:path w="21722" h="10696" extrusionOk="0">
                    <a:moveTo>
                      <a:pt x="11613" y="4409"/>
                    </a:moveTo>
                    <a:cubicBezTo>
                      <a:pt x="11807" y="4409"/>
                      <a:pt x="12002" y="4428"/>
                      <a:pt x="12196" y="4442"/>
                    </a:cubicBezTo>
                    <a:cubicBezTo>
                      <a:pt x="12050" y="4450"/>
                      <a:pt x="11904" y="4454"/>
                      <a:pt x="11757" y="4454"/>
                    </a:cubicBezTo>
                    <a:cubicBezTo>
                      <a:pt x="11584" y="4454"/>
                      <a:pt x="11411" y="4449"/>
                      <a:pt x="11238" y="4439"/>
                    </a:cubicBezTo>
                    <a:cubicBezTo>
                      <a:pt x="11363" y="4417"/>
                      <a:pt x="11488" y="4409"/>
                      <a:pt x="11613" y="4409"/>
                    </a:cubicBezTo>
                    <a:close/>
                    <a:moveTo>
                      <a:pt x="20925" y="0"/>
                    </a:moveTo>
                    <a:cubicBezTo>
                      <a:pt x="19485" y="0"/>
                      <a:pt x="18225" y="735"/>
                      <a:pt x="16941" y="1317"/>
                    </a:cubicBezTo>
                    <a:cubicBezTo>
                      <a:pt x="16267" y="1624"/>
                      <a:pt x="15550" y="1806"/>
                      <a:pt x="14861" y="2078"/>
                    </a:cubicBezTo>
                    <a:cubicBezTo>
                      <a:pt x="14517" y="2211"/>
                      <a:pt x="14181" y="2368"/>
                      <a:pt x="13883" y="2588"/>
                    </a:cubicBezTo>
                    <a:cubicBezTo>
                      <a:pt x="13602" y="2793"/>
                      <a:pt x="13377" y="3050"/>
                      <a:pt x="13119" y="3279"/>
                    </a:cubicBezTo>
                    <a:cubicBezTo>
                      <a:pt x="12889" y="3480"/>
                      <a:pt x="12672" y="3548"/>
                      <a:pt x="12407" y="3548"/>
                    </a:cubicBezTo>
                    <a:cubicBezTo>
                      <a:pt x="12326" y="3548"/>
                      <a:pt x="12240" y="3542"/>
                      <a:pt x="12147" y="3531"/>
                    </a:cubicBezTo>
                    <a:cubicBezTo>
                      <a:pt x="11940" y="3505"/>
                      <a:pt x="11742" y="3486"/>
                      <a:pt x="11545" y="3486"/>
                    </a:cubicBezTo>
                    <a:cubicBezTo>
                      <a:pt x="11341" y="3486"/>
                      <a:pt x="11138" y="3507"/>
                      <a:pt x="10926" y="3563"/>
                    </a:cubicBezTo>
                    <a:cubicBezTo>
                      <a:pt x="10611" y="3647"/>
                      <a:pt x="10315" y="3788"/>
                      <a:pt x="10012" y="3898"/>
                    </a:cubicBezTo>
                    <a:cubicBezTo>
                      <a:pt x="9773" y="3984"/>
                      <a:pt x="9568" y="4021"/>
                      <a:pt x="9356" y="4021"/>
                    </a:cubicBezTo>
                    <a:cubicBezTo>
                      <a:pt x="9195" y="4021"/>
                      <a:pt x="9030" y="3999"/>
                      <a:pt x="8843" y="3962"/>
                    </a:cubicBezTo>
                    <a:cubicBezTo>
                      <a:pt x="8663" y="3926"/>
                      <a:pt x="8492" y="3909"/>
                      <a:pt x="8327" y="3909"/>
                    </a:cubicBezTo>
                    <a:cubicBezTo>
                      <a:pt x="7761" y="3909"/>
                      <a:pt x="7267" y="4110"/>
                      <a:pt x="6745" y="4439"/>
                    </a:cubicBezTo>
                    <a:cubicBezTo>
                      <a:pt x="5978" y="4923"/>
                      <a:pt x="5220" y="5417"/>
                      <a:pt x="4459" y="5909"/>
                    </a:cubicBezTo>
                    <a:cubicBezTo>
                      <a:pt x="3606" y="6459"/>
                      <a:pt x="2749" y="7009"/>
                      <a:pt x="1896" y="7558"/>
                    </a:cubicBezTo>
                    <a:cubicBezTo>
                      <a:pt x="1496" y="7813"/>
                      <a:pt x="1091" y="8065"/>
                      <a:pt x="701" y="8328"/>
                    </a:cubicBezTo>
                    <a:cubicBezTo>
                      <a:pt x="394" y="8536"/>
                      <a:pt x="105" y="8788"/>
                      <a:pt x="41" y="9173"/>
                    </a:cubicBezTo>
                    <a:cubicBezTo>
                      <a:pt x="1" y="9428"/>
                      <a:pt x="145" y="9618"/>
                      <a:pt x="328" y="9711"/>
                    </a:cubicBezTo>
                    <a:cubicBezTo>
                      <a:pt x="273" y="9908"/>
                      <a:pt x="273" y="10116"/>
                      <a:pt x="328" y="10316"/>
                    </a:cubicBezTo>
                    <a:cubicBezTo>
                      <a:pt x="390" y="10544"/>
                      <a:pt x="613" y="10695"/>
                      <a:pt x="838" y="10695"/>
                    </a:cubicBezTo>
                    <a:cubicBezTo>
                      <a:pt x="924" y="10695"/>
                      <a:pt x="1010" y="10673"/>
                      <a:pt x="1088" y="10625"/>
                    </a:cubicBezTo>
                    <a:cubicBezTo>
                      <a:pt x="2631" y="9676"/>
                      <a:pt x="4181" y="8745"/>
                      <a:pt x="5729" y="7810"/>
                    </a:cubicBezTo>
                    <a:cubicBezTo>
                      <a:pt x="6447" y="7376"/>
                      <a:pt x="7136" y="6931"/>
                      <a:pt x="7960" y="6740"/>
                    </a:cubicBezTo>
                    <a:cubicBezTo>
                      <a:pt x="8808" y="6540"/>
                      <a:pt x="9685" y="6439"/>
                      <a:pt x="10541" y="6294"/>
                    </a:cubicBezTo>
                    <a:cubicBezTo>
                      <a:pt x="11314" y="6167"/>
                      <a:pt x="12196" y="6138"/>
                      <a:pt x="12917" y="5817"/>
                    </a:cubicBezTo>
                    <a:cubicBezTo>
                      <a:pt x="13284" y="5655"/>
                      <a:pt x="13478" y="5357"/>
                      <a:pt x="13790" y="5131"/>
                    </a:cubicBezTo>
                    <a:cubicBezTo>
                      <a:pt x="14071" y="4925"/>
                      <a:pt x="14456" y="4891"/>
                      <a:pt x="14786" y="4824"/>
                    </a:cubicBezTo>
                    <a:cubicBezTo>
                      <a:pt x="15544" y="4668"/>
                      <a:pt x="16151" y="4298"/>
                      <a:pt x="16808" y="3910"/>
                    </a:cubicBezTo>
                    <a:cubicBezTo>
                      <a:pt x="17494" y="3502"/>
                      <a:pt x="18223" y="3325"/>
                      <a:pt x="19013" y="3230"/>
                    </a:cubicBezTo>
                    <a:cubicBezTo>
                      <a:pt x="19785" y="3137"/>
                      <a:pt x="20746" y="3155"/>
                      <a:pt x="21276" y="2486"/>
                    </a:cubicBezTo>
                    <a:cubicBezTo>
                      <a:pt x="21721" y="1916"/>
                      <a:pt x="21698" y="1141"/>
                      <a:pt x="21608" y="461"/>
                    </a:cubicBezTo>
                    <a:cubicBezTo>
                      <a:pt x="21574" y="206"/>
                      <a:pt x="21426" y="21"/>
                      <a:pt x="21154" y="7"/>
                    </a:cubicBezTo>
                    <a:cubicBezTo>
                      <a:pt x="21077" y="2"/>
                      <a:pt x="21001" y="0"/>
                      <a:pt x="2092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8"/>
              <p:cNvSpPr/>
              <p:nvPr/>
            </p:nvSpPr>
            <p:spPr>
              <a:xfrm>
                <a:off x="7334238" y="5550927"/>
                <a:ext cx="577603" cy="435650"/>
              </a:xfrm>
              <a:custGeom>
                <a:avLst/>
                <a:gdLst/>
                <a:ahLst/>
                <a:cxnLst/>
                <a:rect l="l" t="t" r="r" b="b"/>
                <a:pathLst>
                  <a:path w="11267" h="8498" extrusionOk="0">
                    <a:moveTo>
                      <a:pt x="10989" y="1"/>
                    </a:moveTo>
                    <a:cubicBezTo>
                      <a:pt x="10875" y="1"/>
                      <a:pt x="10760" y="60"/>
                      <a:pt x="10726" y="186"/>
                    </a:cubicBezTo>
                    <a:cubicBezTo>
                      <a:pt x="10500" y="1030"/>
                      <a:pt x="10277" y="1875"/>
                      <a:pt x="10008" y="2706"/>
                    </a:cubicBezTo>
                    <a:cubicBezTo>
                      <a:pt x="9955" y="2676"/>
                      <a:pt x="9896" y="2660"/>
                      <a:pt x="9836" y="2660"/>
                    </a:cubicBezTo>
                    <a:cubicBezTo>
                      <a:pt x="9793" y="2660"/>
                      <a:pt x="9749" y="2668"/>
                      <a:pt x="9707" y="2685"/>
                    </a:cubicBezTo>
                    <a:cubicBezTo>
                      <a:pt x="9221" y="2888"/>
                      <a:pt x="8715" y="3038"/>
                      <a:pt x="8200" y="3137"/>
                    </a:cubicBezTo>
                    <a:cubicBezTo>
                      <a:pt x="8165" y="3128"/>
                      <a:pt x="8131" y="3122"/>
                      <a:pt x="8096" y="3117"/>
                    </a:cubicBezTo>
                    <a:cubicBezTo>
                      <a:pt x="8000" y="3102"/>
                      <a:pt x="7925" y="3067"/>
                      <a:pt x="7827" y="3056"/>
                    </a:cubicBezTo>
                    <a:cubicBezTo>
                      <a:pt x="7740" y="3044"/>
                      <a:pt x="7656" y="3041"/>
                      <a:pt x="7569" y="3036"/>
                    </a:cubicBezTo>
                    <a:lnTo>
                      <a:pt x="7439" y="3030"/>
                    </a:lnTo>
                    <a:cubicBezTo>
                      <a:pt x="7430" y="3030"/>
                      <a:pt x="7371" y="3025"/>
                      <a:pt x="7357" y="3025"/>
                    </a:cubicBezTo>
                    <a:cubicBezTo>
                      <a:pt x="7352" y="3025"/>
                      <a:pt x="7352" y="3025"/>
                      <a:pt x="7361" y="3027"/>
                    </a:cubicBezTo>
                    <a:cubicBezTo>
                      <a:pt x="7326" y="3023"/>
                      <a:pt x="7291" y="3022"/>
                      <a:pt x="7257" y="3022"/>
                    </a:cubicBezTo>
                    <a:cubicBezTo>
                      <a:pt x="7088" y="3022"/>
                      <a:pt x="6924" y="3058"/>
                      <a:pt x="6753" y="3082"/>
                    </a:cubicBezTo>
                    <a:cubicBezTo>
                      <a:pt x="6617" y="3099"/>
                      <a:pt x="6470" y="3128"/>
                      <a:pt x="6351" y="3200"/>
                    </a:cubicBezTo>
                    <a:cubicBezTo>
                      <a:pt x="5998" y="3165"/>
                      <a:pt x="5648" y="3124"/>
                      <a:pt x="5296" y="3124"/>
                    </a:cubicBezTo>
                    <a:cubicBezTo>
                      <a:pt x="5216" y="3124"/>
                      <a:pt x="5136" y="3126"/>
                      <a:pt x="5055" y="3131"/>
                    </a:cubicBezTo>
                    <a:cubicBezTo>
                      <a:pt x="5020" y="3134"/>
                      <a:pt x="4986" y="3140"/>
                      <a:pt x="4951" y="3145"/>
                    </a:cubicBezTo>
                    <a:cubicBezTo>
                      <a:pt x="4882" y="3108"/>
                      <a:pt x="4806" y="3090"/>
                      <a:pt x="4731" y="3090"/>
                    </a:cubicBezTo>
                    <a:cubicBezTo>
                      <a:pt x="4624" y="3090"/>
                      <a:pt x="4519" y="3127"/>
                      <a:pt x="4436" y="3200"/>
                    </a:cubicBezTo>
                    <a:lnTo>
                      <a:pt x="4294" y="3316"/>
                    </a:lnTo>
                    <a:cubicBezTo>
                      <a:pt x="3874" y="3498"/>
                      <a:pt x="3507" y="3779"/>
                      <a:pt x="3119" y="4063"/>
                    </a:cubicBezTo>
                    <a:lnTo>
                      <a:pt x="2541" y="4485"/>
                    </a:lnTo>
                    <a:cubicBezTo>
                      <a:pt x="2431" y="4534"/>
                      <a:pt x="2315" y="4575"/>
                      <a:pt x="2199" y="4612"/>
                    </a:cubicBezTo>
                    <a:cubicBezTo>
                      <a:pt x="1826" y="4731"/>
                      <a:pt x="1421" y="4783"/>
                      <a:pt x="1114" y="5055"/>
                    </a:cubicBezTo>
                    <a:cubicBezTo>
                      <a:pt x="810" y="5327"/>
                      <a:pt x="671" y="5726"/>
                      <a:pt x="796" y="6120"/>
                    </a:cubicBezTo>
                    <a:cubicBezTo>
                      <a:pt x="796" y="6123"/>
                      <a:pt x="799" y="6126"/>
                      <a:pt x="799" y="6129"/>
                    </a:cubicBezTo>
                    <a:cubicBezTo>
                      <a:pt x="457" y="6670"/>
                      <a:pt x="240" y="7297"/>
                      <a:pt x="81" y="7917"/>
                    </a:cubicBezTo>
                    <a:cubicBezTo>
                      <a:pt x="1" y="8235"/>
                      <a:pt x="294" y="8497"/>
                      <a:pt x="567" y="8497"/>
                    </a:cubicBezTo>
                    <a:cubicBezTo>
                      <a:pt x="705" y="8497"/>
                      <a:pt x="838" y="8430"/>
                      <a:pt x="915" y="8267"/>
                    </a:cubicBezTo>
                    <a:cubicBezTo>
                      <a:pt x="1126" y="7807"/>
                      <a:pt x="1612" y="7630"/>
                      <a:pt x="2043" y="7425"/>
                    </a:cubicBezTo>
                    <a:cubicBezTo>
                      <a:pt x="2587" y="7167"/>
                      <a:pt x="3001" y="6817"/>
                      <a:pt x="3455" y="6429"/>
                    </a:cubicBezTo>
                    <a:cubicBezTo>
                      <a:pt x="4289" y="5710"/>
                      <a:pt x="5350" y="5562"/>
                      <a:pt x="6409" y="5562"/>
                    </a:cubicBezTo>
                    <a:cubicBezTo>
                      <a:pt x="6662" y="5562"/>
                      <a:pt x="6915" y="5571"/>
                      <a:pt x="7164" y="5582"/>
                    </a:cubicBezTo>
                    <a:cubicBezTo>
                      <a:pt x="7567" y="5598"/>
                      <a:pt x="8000" y="5647"/>
                      <a:pt x="8425" y="5647"/>
                    </a:cubicBezTo>
                    <a:cubicBezTo>
                      <a:pt x="8692" y="5647"/>
                      <a:pt x="8956" y="5628"/>
                      <a:pt x="9207" y="5567"/>
                    </a:cubicBezTo>
                    <a:cubicBezTo>
                      <a:pt x="9820" y="5423"/>
                      <a:pt x="10008" y="4887"/>
                      <a:pt x="10194" y="4355"/>
                    </a:cubicBezTo>
                    <a:cubicBezTo>
                      <a:pt x="10214" y="4297"/>
                      <a:pt x="10231" y="4242"/>
                      <a:pt x="10251" y="4184"/>
                    </a:cubicBezTo>
                    <a:cubicBezTo>
                      <a:pt x="10254" y="4190"/>
                      <a:pt x="10260" y="4193"/>
                      <a:pt x="10263" y="4199"/>
                    </a:cubicBezTo>
                    <a:cubicBezTo>
                      <a:pt x="10301" y="4158"/>
                      <a:pt x="10312" y="4100"/>
                      <a:pt x="10298" y="4048"/>
                    </a:cubicBezTo>
                    <a:cubicBezTo>
                      <a:pt x="10717" y="2810"/>
                      <a:pt x="11073" y="1551"/>
                      <a:pt x="11244" y="255"/>
                    </a:cubicBezTo>
                    <a:cubicBezTo>
                      <a:pt x="11266" y="90"/>
                      <a:pt x="11129" y="1"/>
                      <a:pt x="10989"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8"/>
              <p:cNvSpPr/>
              <p:nvPr/>
            </p:nvSpPr>
            <p:spPr>
              <a:xfrm>
                <a:off x="7809311" y="5064940"/>
                <a:ext cx="153744" cy="106836"/>
              </a:xfrm>
              <a:custGeom>
                <a:avLst/>
                <a:gdLst/>
                <a:ahLst/>
                <a:cxnLst/>
                <a:rect l="l" t="t" r="r" b="b"/>
                <a:pathLst>
                  <a:path w="2999" h="2084" extrusionOk="0">
                    <a:moveTo>
                      <a:pt x="2534" y="1"/>
                    </a:moveTo>
                    <a:cubicBezTo>
                      <a:pt x="2510" y="1"/>
                      <a:pt x="2486" y="4"/>
                      <a:pt x="2463" y="10"/>
                    </a:cubicBezTo>
                    <a:cubicBezTo>
                      <a:pt x="2452" y="13"/>
                      <a:pt x="2441" y="17"/>
                      <a:pt x="2431" y="20"/>
                    </a:cubicBezTo>
                    <a:lnTo>
                      <a:pt x="2431" y="20"/>
                    </a:lnTo>
                    <a:cubicBezTo>
                      <a:pt x="2338" y="25"/>
                      <a:pt x="2247" y="59"/>
                      <a:pt x="2171" y="115"/>
                    </a:cubicBezTo>
                    <a:cubicBezTo>
                      <a:pt x="2098" y="167"/>
                      <a:pt x="2029" y="224"/>
                      <a:pt x="1962" y="285"/>
                    </a:cubicBezTo>
                    <a:cubicBezTo>
                      <a:pt x="1905" y="343"/>
                      <a:pt x="1858" y="407"/>
                      <a:pt x="1818" y="476"/>
                    </a:cubicBezTo>
                    <a:cubicBezTo>
                      <a:pt x="1693" y="505"/>
                      <a:pt x="1572" y="534"/>
                      <a:pt x="1450" y="563"/>
                    </a:cubicBezTo>
                    <a:cubicBezTo>
                      <a:pt x="1317" y="595"/>
                      <a:pt x="1184" y="632"/>
                      <a:pt x="1051" y="667"/>
                    </a:cubicBezTo>
                    <a:cubicBezTo>
                      <a:pt x="976" y="685"/>
                      <a:pt x="901" y="708"/>
                      <a:pt x="828" y="737"/>
                    </a:cubicBezTo>
                    <a:cubicBezTo>
                      <a:pt x="750" y="766"/>
                      <a:pt x="678" y="809"/>
                      <a:pt x="617" y="867"/>
                    </a:cubicBezTo>
                    <a:lnTo>
                      <a:pt x="565" y="933"/>
                    </a:lnTo>
                    <a:cubicBezTo>
                      <a:pt x="478" y="936"/>
                      <a:pt x="397" y="948"/>
                      <a:pt x="313" y="965"/>
                    </a:cubicBezTo>
                    <a:cubicBezTo>
                      <a:pt x="142" y="997"/>
                      <a:pt x="1" y="1194"/>
                      <a:pt x="9" y="1364"/>
                    </a:cubicBezTo>
                    <a:cubicBezTo>
                      <a:pt x="12" y="1550"/>
                      <a:pt x="137" y="1712"/>
                      <a:pt x="313" y="1764"/>
                    </a:cubicBezTo>
                    <a:cubicBezTo>
                      <a:pt x="294" y="1753"/>
                      <a:pt x="285" y="1748"/>
                      <a:pt x="287" y="1748"/>
                    </a:cubicBezTo>
                    <a:lnTo>
                      <a:pt x="287" y="1748"/>
                    </a:lnTo>
                    <a:cubicBezTo>
                      <a:pt x="288" y="1748"/>
                      <a:pt x="294" y="1750"/>
                      <a:pt x="304" y="1755"/>
                    </a:cubicBezTo>
                    <a:cubicBezTo>
                      <a:pt x="345" y="1775"/>
                      <a:pt x="388" y="1793"/>
                      <a:pt x="429" y="1807"/>
                    </a:cubicBezTo>
                    <a:cubicBezTo>
                      <a:pt x="467" y="1819"/>
                      <a:pt x="507" y="1830"/>
                      <a:pt x="548" y="1839"/>
                    </a:cubicBezTo>
                    <a:cubicBezTo>
                      <a:pt x="620" y="1856"/>
                      <a:pt x="695" y="1868"/>
                      <a:pt x="767" y="1879"/>
                    </a:cubicBezTo>
                    <a:lnTo>
                      <a:pt x="1236" y="1949"/>
                    </a:lnTo>
                    <a:cubicBezTo>
                      <a:pt x="1549" y="1992"/>
                      <a:pt x="1861" y="2033"/>
                      <a:pt x="2174" y="2076"/>
                    </a:cubicBezTo>
                    <a:cubicBezTo>
                      <a:pt x="2210" y="2081"/>
                      <a:pt x="2246" y="2084"/>
                      <a:pt x="2280" y="2084"/>
                    </a:cubicBezTo>
                    <a:cubicBezTo>
                      <a:pt x="2450" y="2084"/>
                      <a:pt x="2594" y="2021"/>
                      <a:pt x="2700" y="1862"/>
                    </a:cubicBezTo>
                    <a:cubicBezTo>
                      <a:pt x="2856" y="1616"/>
                      <a:pt x="2952" y="1338"/>
                      <a:pt x="2978" y="1049"/>
                    </a:cubicBezTo>
                    <a:cubicBezTo>
                      <a:pt x="2998" y="852"/>
                      <a:pt x="2966" y="664"/>
                      <a:pt x="2830" y="514"/>
                    </a:cubicBezTo>
                    <a:cubicBezTo>
                      <a:pt x="2801" y="485"/>
                      <a:pt x="2767" y="459"/>
                      <a:pt x="2732" y="439"/>
                    </a:cubicBezTo>
                    <a:cubicBezTo>
                      <a:pt x="2799" y="352"/>
                      <a:pt x="2825" y="227"/>
                      <a:pt x="2764" y="132"/>
                    </a:cubicBezTo>
                    <a:cubicBezTo>
                      <a:pt x="2713" y="49"/>
                      <a:pt x="2626" y="1"/>
                      <a:pt x="253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8"/>
              <p:cNvSpPr/>
              <p:nvPr/>
            </p:nvSpPr>
            <p:spPr>
              <a:xfrm>
                <a:off x="7808440" y="5222219"/>
                <a:ext cx="133238" cy="125292"/>
              </a:xfrm>
              <a:custGeom>
                <a:avLst/>
                <a:gdLst/>
                <a:ahLst/>
                <a:cxnLst/>
                <a:rect l="l" t="t" r="r" b="b"/>
                <a:pathLst>
                  <a:path w="2599" h="2444" extrusionOk="0">
                    <a:moveTo>
                      <a:pt x="1852" y="1"/>
                    </a:moveTo>
                    <a:cubicBezTo>
                      <a:pt x="1664" y="1"/>
                      <a:pt x="1485" y="87"/>
                      <a:pt x="1314" y="168"/>
                    </a:cubicBezTo>
                    <a:cubicBezTo>
                      <a:pt x="1294" y="168"/>
                      <a:pt x="1276" y="168"/>
                      <a:pt x="1256" y="171"/>
                    </a:cubicBezTo>
                    <a:cubicBezTo>
                      <a:pt x="1218" y="164"/>
                      <a:pt x="1179" y="160"/>
                      <a:pt x="1140" y="160"/>
                    </a:cubicBezTo>
                    <a:cubicBezTo>
                      <a:pt x="1104" y="160"/>
                      <a:pt x="1069" y="163"/>
                      <a:pt x="1033" y="168"/>
                    </a:cubicBezTo>
                    <a:cubicBezTo>
                      <a:pt x="946" y="180"/>
                      <a:pt x="863" y="206"/>
                      <a:pt x="784" y="241"/>
                    </a:cubicBezTo>
                    <a:cubicBezTo>
                      <a:pt x="643" y="304"/>
                      <a:pt x="510" y="388"/>
                      <a:pt x="391" y="493"/>
                    </a:cubicBezTo>
                    <a:cubicBezTo>
                      <a:pt x="151" y="704"/>
                      <a:pt x="9" y="1008"/>
                      <a:pt x="0" y="1329"/>
                    </a:cubicBezTo>
                    <a:cubicBezTo>
                      <a:pt x="0" y="1707"/>
                      <a:pt x="261" y="2100"/>
                      <a:pt x="662" y="2100"/>
                    </a:cubicBezTo>
                    <a:cubicBezTo>
                      <a:pt x="675" y="2100"/>
                      <a:pt x="688" y="2099"/>
                      <a:pt x="701" y="2098"/>
                    </a:cubicBezTo>
                    <a:cubicBezTo>
                      <a:pt x="721" y="2095"/>
                      <a:pt x="741" y="2093"/>
                      <a:pt x="761" y="2087"/>
                    </a:cubicBezTo>
                    <a:cubicBezTo>
                      <a:pt x="782" y="2191"/>
                      <a:pt x="839" y="2284"/>
                      <a:pt x="923" y="2350"/>
                    </a:cubicBezTo>
                    <a:cubicBezTo>
                      <a:pt x="1006" y="2412"/>
                      <a:pt x="1105" y="2443"/>
                      <a:pt x="1204" y="2443"/>
                    </a:cubicBezTo>
                    <a:cubicBezTo>
                      <a:pt x="1281" y="2443"/>
                      <a:pt x="1359" y="2424"/>
                      <a:pt x="1430" y="2385"/>
                    </a:cubicBezTo>
                    <a:cubicBezTo>
                      <a:pt x="1702" y="2243"/>
                      <a:pt x="1979" y="2090"/>
                      <a:pt x="2191" y="1864"/>
                    </a:cubicBezTo>
                    <a:cubicBezTo>
                      <a:pt x="2422" y="1618"/>
                      <a:pt x="2575" y="1294"/>
                      <a:pt x="2587" y="953"/>
                    </a:cubicBezTo>
                    <a:cubicBezTo>
                      <a:pt x="2599" y="524"/>
                      <a:pt x="2338" y="1"/>
                      <a:pt x="185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8"/>
              <p:cNvSpPr/>
              <p:nvPr/>
            </p:nvSpPr>
            <p:spPr>
              <a:xfrm>
                <a:off x="5994530" y="3730271"/>
                <a:ext cx="77923" cy="145644"/>
              </a:xfrm>
              <a:custGeom>
                <a:avLst/>
                <a:gdLst/>
                <a:ahLst/>
                <a:cxnLst/>
                <a:rect l="l" t="t" r="r" b="b"/>
                <a:pathLst>
                  <a:path w="1520" h="2841" extrusionOk="0">
                    <a:moveTo>
                      <a:pt x="1044" y="1"/>
                    </a:moveTo>
                    <a:cubicBezTo>
                      <a:pt x="825" y="1"/>
                      <a:pt x="630" y="153"/>
                      <a:pt x="585" y="372"/>
                    </a:cubicBezTo>
                    <a:cubicBezTo>
                      <a:pt x="576" y="372"/>
                      <a:pt x="566" y="372"/>
                      <a:pt x="557" y="372"/>
                    </a:cubicBezTo>
                    <a:cubicBezTo>
                      <a:pt x="384" y="372"/>
                      <a:pt x="212" y="475"/>
                      <a:pt x="171" y="656"/>
                    </a:cubicBezTo>
                    <a:cubicBezTo>
                      <a:pt x="165" y="691"/>
                      <a:pt x="165" y="725"/>
                      <a:pt x="159" y="760"/>
                    </a:cubicBezTo>
                    <a:lnTo>
                      <a:pt x="159" y="769"/>
                    </a:lnTo>
                    <a:cubicBezTo>
                      <a:pt x="145" y="876"/>
                      <a:pt x="142" y="983"/>
                      <a:pt x="148" y="1090"/>
                    </a:cubicBezTo>
                    <a:cubicBezTo>
                      <a:pt x="146" y="1104"/>
                      <a:pt x="144" y="1116"/>
                      <a:pt x="145" y="1116"/>
                    </a:cubicBezTo>
                    <a:cubicBezTo>
                      <a:pt x="145" y="1116"/>
                      <a:pt x="146" y="1111"/>
                      <a:pt x="148" y="1099"/>
                    </a:cubicBezTo>
                    <a:lnTo>
                      <a:pt x="148" y="1099"/>
                    </a:lnTo>
                    <a:cubicBezTo>
                      <a:pt x="139" y="1165"/>
                      <a:pt x="125" y="1232"/>
                      <a:pt x="119" y="1295"/>
                    </a:cubicBezTo>
                    <a:cubicBezTo>
                      <a:pt x="115" y="1320"/>
                      <a:pt x="114" y="1333"/>
                      <a:pt x="115" y="1333"/>
                    </a:cubicBezTo>
                    <a:cubicBezTo>
                      <a:pt x="115" y="1333"/>
                      <a:pt x="116" y="1331"/>
                      <a:pt x="117" y="1327"/>
                    </a:cubicBezTo>
                    <a:lnTo>
                      <a:pt x="117" y="1327"/>
                    </a:lnTo>
                    <a:cubicBezTo>
                      <a:pt x="112" y="1348"/>
                      <a:pt x="110" y="1368"/>
                      <a:pt x="107" y="1391"/>
                    </a:cubicBezTo>
                    <a:cubicBezTo>
                      <a:pt x="102" y="1426"/>
                      <a:pt x="96" y="1463"/>
                      <a:pt x="87" y="1498"/>
                    </a:cubicBezTo>
                    <a:cubicBezTo>
                      <a:pt x="73" y="1596"/>
                      <a:pt x="73" y="1692"/>
                      <a:pt x="47" y="1787"/>
                    </a:cubicBezTo>
                    <a:cubicBezTo>
                      <a:pt x="0" y="1952"/>
                      <a:pt x="139" y="2082"/>
                      <a:pt x="278" y="2091"/>
                    </a:cubicBezTo>
                    <a:cubicBezTo>
                      <a:pt x="301" y="2236"/>
                      <a:pt x="322" y="2383"/>
                      <a:pt x="342" y="2531"/>
                    </a:cubicBezTo>
                    <a:cubicBezTo>
                      <a:pt x="367" y="2699"/>
                      <a:pt x="570" y="2841"/>
                      <a:pt x="735" y="2841"/>
                    </a:cubicBezTo>
                    <a:cubicBezTo>
                      <a:pt x="740" y="2841"/>
                      <a:pt x="745" y="2841"/>
                      <a:pt x="750" y="2840"/>
                    </a:cubicBezTo>
                    <a:cubicBezTo>
                      <a:pt x="935" y="2832"/>
                      <a:pt x="1111" y="2716"/>
                      <a:pt x="1158" y="2531"/>
                    </a:cubicBezTo>
                    <a:cubicBezTo>
                      <a:pt x="1236" y="2210"/>
                      <a:pt x="1311" y="1894"/>
                      <a:pt x="1363" y="1567"/>
                    </a:cubicBezTo>
                    <a:cubicBezTo>
                      <a:pt x="1395" y="1379"/>
                      <a:pt x="1421" y="1188"/>
                      <a:pt x="1447" y="997"/>
                    </a:cubicBezTo>
                    <a:cubicBezTo>
                      <a:pt x="1453" y="963"/>
                      <a:pt x="1456" y="922"/>
                      <a:pt x="1461" y="885"/>
                    </a:cubicBezTo>
                    <a:lnTo>
                      <a:pt x="1467" y="858"/>
                    </a:lnTo>
                    <a:cubicBezTo>
                      <a:pt x="1479" y="772"/>
                      <a:pt x="1490" y="685"/>
                      <a:pt x="1502" y="598"/>
                    </a:cubicBezTo>
                    <a:cubicBezTo>
                      <a:pt x="1519" y="462"/>
                      <a:pt x="1516" y="352"/>
                      <a:pt x="1453" y="231"/>
                    </a:cubicBezTo>
                    <a:cubicBezTo>
                      <a:pt x="1380" y="106"/>
                      <a:pt x="1250" y="19"/>
                      <a:pt x="1106" y="5"/>
                    </a:cubicBezTo>
                    <a:cubicBezTo>
                      <a:pt x="1085" y="2"/>
                      <a:pt x="1064" y="1"/>
                      <a:pt x="104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8"/>
              <p:cNvSpPr/>
              <p:nvPr/>
            </p:nvSpPr>
            <p:spPr>
              <a:xfrm>
                <a:off x="2554032" y="4041087"/>
                <a:ext cx="123754" cy="227360"/>
              </a:xfrm>
              <a:custGeom>
                <a:avLst/>
                <a:gdLst/>
                <a:ahLst/>
                <a:cxnLst/>
                <a:rect l="l" t="t" r="r" b="b"/>
                <a:pathLst>
                  <a:path w="2414" h="4435" extrusionOk="0">
                    <a:moveTo>
                      <a:pt x="592" y="1"/>
                    </a:moveTo>
                    <a:cubicBezTo>
                      <a:pt x="553" y="1"/>
                      <a:pt x="512" y="7"/>
                      <a:pt x="467" y="21"/>
                    </a:cubicBezTo>
                    <a:cubicBezTo>
                      <a:pt x="1" y="163"/>
                      <a:pt x="174" y="738"/>
                      <a:pt x="290" y="1068"/>
                    </a:cubicBezTo>
                    <a:cubicBezTo>
                      <a:pt x="409" y="1390"/>
                      <a:pt x="550" y="1702"/>
                      <a:pt x="715" y="2000"/>
                    </a:cubicBezTo>
                    <a:cubicBezTo>
                      <a:pt x="1022" y="2576"/>
                      <a:pt x="1317" y="3073"/>
                      <a:pt x="1453" y="3675"/>
                    </a:cubicBezTo>
                    <a:cubicBezTo>
                      <a:pt x="1473" y="3765"/>
                      <a:pt x="1523" y="3843"/>
                      <a:pt x="1592" y="3898"/>
                    </a:cubicBezTo>
                    <a:cubicBezTo>
                      <a:pt x="1583" y="4017"/>
                      <a:pt x="1609" y="4132"/>
                      <a:pt x="1661" y="4234"/>
                    </a:cubicBezTo>
                    <a:lnTo>
                      <a:pt x="1725" y="4318"/>
                    </a:lnTo>
                    <a:cubicBezTo>
                      <a:pt x="1760" y="4355"/>
                      <a:pt x="1806" y="4384"/>
                      <a:pt x="1855" y="4399"/>
                    </a:cubicBezTo>
                    <a:cubicBezTo>
                      <a:pt x="1887" y="4419"/>
                      <a:pt x="1922" y="4428"/>
                      <a:pt x="1957" y="4428"/>
                    </a:cubicBezTo>
                    <a:cubicBezTo>
                      <a:pt x="1979" y="4432"/>
                      <a:pt x="2001" y="4434"/>
                      <a:pt x="2022" y="4434"/>
                    </a:cubicBezTo>
                    <a:cubicBezTo>
                      <a:pt x="2055" y="4434"/>
                      <a:pt x="2087" y="4429"/>
                      <a:pt x="2119" y="4419"/>
                    </a:cubicBezTo>
                    <a:lnTo>
                      <a:pt x="2110" y="4419"/>
                    </a:lnTo>
                    <a:cubicBezTo>
                      <a:pt x="2133" y="4419"/>
                      <a:pt x="2153" y="4413"/>
                      <a:pt x="2174" y="4404"/>
                    </a:cubicBezTo>
                    <a:cubicBezTo>
                      <a:pt x="2217" y="4393"/>
                      <a:pt x="2255" y="4367"/>
                      <a:pt x="2284" y="4335"/>
                    </a:cubicBezTo>
                    <a:lnTo>
                      <a:pt x="2318" y="4289"/>
                    </a:lnTo>
                    <a:cubicBezTo>
                      <a:pt x="2379" y="4213"/>
                      <a:pt x="2414" y="4124"/>
                      <a:pt x="2414" y="4028"/>
                    </a:cubicBezTo>
                    <a:cubicBezTo>
                      <a:pt x="2414" y="3979"/>
                      <a:pt x="2408" y="3933"/>
                      <a:pt x="2394" y="3886"/>
                    </a:cubicBezTo>
                    <a:cubicBezTo>
                      <a:pt x="2373" y="3829"/>
                      <a:pt x="2347" y="3771"/>
                      <a:pt x="2321" y="3716"/>
                    </a:cubicBezTo>
                    <a:lnTo>
                      <a:pt x="2321" y="3716"/>
                    </a:lnTo>
                    <a:cubicBezTo>
                      <a:pt x="2333" y="3745"/>
                      <a:pt x="2347" y="3777"/>
                      <a:pt x="2359" y="3808"/>
                    </a:cubicBezTo>
                    <a:cubicBezTo>
                      <a:pt x="2339" y="3759"/>
                      <a:pt x="2318" y="3707"/>
                      <a:pt x="2295" y="3661"/>
                    </a:cubicBezTo>
                    <a:cubicBezTo>
                      <a:pt x="2301" y="3626"/>
                      <a:pt x="2307" y="3594"/>
                      <a:pt x="2307" y="3560"/>
                    </a:cubicBezTo>
                    <a:cubicBezTo>
                      <a:pt x="2307" y="3366"/>
                      <a:pt x="2304" y="3169"/>
                      <a:pt x="2304" y="2972"/>
                    </a:cubicBezTo>
                    <a:cubicBezTo>
                      <a:pt x="2307" y="2963"/>
                      <a:pt x="2307" y="2955"/>
                      <a:pt x="2307" y="2946"/>
                    </a:cubicBezTo>
                    <a:cubicBezTo>
                      <a:pt x="2307" y="2946"/>
                      <a:pt x="2304" y="2946"/>
                      <a:pt x="2304" y="2943"/>
                    </a:cubicBezTo>
                    <a:lnTo>
                      <a:pt x="2304" y="2862"/>
                    </a:lnTo>
                    <a:cubicBezTo>
                      <a:pt x="2304" y="2645"/>
                      <a:pt x="2321" y="2422"/>
                      <a:pt x="2312" y="2205"/>
                    </a:cubicBezTo>
                    <a:cubicBezTo>
                      <a:pt x="2304" y="1933"/>
                      <a:pt x="2237" y="1670"/>
                      <a:pt x="2041" y="1473"/>
                    </a:cubicBezTo>
                    <a:cubicBezTo>
                      <a:pt x="1881" y="1308"/>
                      <a:pt x="1670" y="1210"/>
                      <a:pt x="1444" y="1193"/>
                    </a:cubicBezTo>
                    <a:cubicBezTo>
                      <a:pt x="1390" y="1170"/>
                      <a:pt x="1337" y="1144"/>
                      <a:pt x="1285" y="1120"/>
                    </a:cubicBezTo>
                    <a:cubicBezTo>
                      <a:pt x="1239" y="1022"/>
                      <a:pt x="1199" y="927"/>
                      <a:pt x="1170" y="854"/>
                    </a:cubicBezTo>
                    <a:cubicBezTo>
                      <a:pt x="1062" y="579"/>
                      <a:pt x="962" y="1"/>
                      <a:pt x="59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8"/>
              <p:cNvSpPr/>
              <p:nvPr/>
            </p:nvSpPr>
            <p:spPr>
              <a:xfrm>
                <a:off x="2069577" y="5104670"/>
                <a:ext cx="2644761" cy="1298901"/>
              </a:xfrm>
              <a:custGeom>
                <a:avLst/>
                <a:gdLst/>
                <a:ahLst/>
                <a:cxnLst/>
                <a:rect l="l" t="t" r="r" b="b"/>
                <a:pathLst>
                  <a:path w="51590" h="25337" extrusionOk="0">
                    <a:moveTo>
                      <a:pt x="2996" y="0"/>
                    </a:moveTo>
                    <a:cubicBezTo>
                      <a:pt x="2946" y="0"/>
                      <a:pt x="2896" y="23"/>
                      <a:pt x="2865" y="74"/>
                    </a:cubicBezTo>
                    <a:cubicBezTo>
                      <a:pt x="2249" y="1081"/>
                      <a:pt x="1809" y="2201"/>
                      <a:pt x="1245" y="3243"/>
                    </a:cubicBezTo>
                    <a:cubicBezTo>
                      <a:pt x="773" y="4105"/>
                      <a:pt x="1" y="5178"/>
                      <a:pt x="510" y="6182"/>
                    </a:cubicBezTo>
                    <a:cubicBezTo>
                      <a:pt x="956" y="7062"/>
                      <a:pt x="1841" y="7808"/>
                      <a:pt x="2593" y="8419"/>
                    </a:cubicBezTo>
                    <a:cubicBezTo>
                      <a:pt x="3320" y="9009"/>
                      <a:pt x="4188" y="9718"/>
                      <a:pt x="5128" y="9906"/>
                    </a:cubicBezTo>
                    <a:cubicBezTo>
                      <a:pt x="5255" y="9932"/>
                      <a:pt x="5376" y="9945"/>
                      <a:pt x="5494" y="9945"/>
                    </a:cubicBezTo>
                    <a:cubicBezTo>
                      <a:pt x="5862" y="9945"/>
                      <a:pt x="6193" y="9820"/>
                      <a:pt x="6508" y="9579"/>
                    </a:cubicBezTo>
                    <a:cubicBezTo>
                      <a:pt x="6711" y="9425"/>
                      <a:pt x="6865" y="9361"/>
                      <a:pt x="7034" y="9361"/>
                    </a:cubicBezTo>
                    <a:cubicBezTo>
                      <a:pt x="7173" y="9361"/>
                      <a:pt x="7322" y="9405"/>
                      <a:pt x="7515" y="9478"/>
                    </a:cubicBezTo>
                    <a:cubicBezTo>
                      <a:pt x="7894" y="9623"/>
                      <a:pt x="8253" y="9825"/>
                      <a:pt x="8655" y="9900"/>
                    </a:cubicBezTo>
                    <a:cubicBezTo>
                      <a:pt x="8773" y="9925"/>
                      <a:pt x="8892" y="9936"/>
                      <a:pt x="9013" y="9936"/>
                    </a:cubicBezTo>
                    <a:cubicBezTo>
                      <a:pt x="9094" y="9936"/>
                      <a:pt x="9175" y="9931"/>
                      <a:pt x="9257" y="9921"/>
                    </a:cubicBezTo>
                    <a:cubicBezTo>
                      <a:pt x="9528" y="9887"/>
                      <a:pt x="9809" y="9741"/>
                      <a:pt x="10083" y="9741"/>
                    </a:cubicBezTo>
                    <a:cubicBezTo>
                      <a:pt x="10093" y="9741"/>
                      <a:pt x="10103" y="9741"/>
                      <a:pt x="10113" y="9741"/>
                    </a:cubicBezTo>
                    <a:cubicBezTo>
                      <a:pt x="10553" y="9759"/>
                      <a:pt x="10975" y="10114"/>
                      <a:pt x="11415" y="10198"/>
                    </a:cubicBezTo>
                    <a:cubicBezTo>
                      <a:pt x="11611" y="10235"/>
                      <a:pt x="11806" y="10249"/>
                      <a:pt x="12000" y="10249"/>
                    </a:cubicBezTo>
                    <a:cubicBezTo>
                      <a:pt x="12162" y="10249"/>
                      <a:pt x="12324" y="10239"/>
                      <a:pt x="12486" y="10224"/>
                    </a:cubicBezTo>
                    <a:cubicBezTo>
                      <a:pt x="12590" y="10265"/>
                      <a:pt x="12685" y="10331"/>
                      <a:pt x="12790" y="10369"/>
                    </a:cubicBezTo>
                    <a:cubicBezTo>
                      <a:pt x="12897" y="10410"/>
                      <a:pt x="13004" y="10450"/>
                      <a:pt x="13117" y="10482"/>
                    </a:cubicBezTo>
                    <a:cubicBezTo>
                      <a:pt x="13319" y="10537"/>
                      <a:pt x="13522" y="10595"/>
                      <a:pt x="13730" y="10632"/>
                    </a:cubicBezTo>
                    <a:cubicBezTo>
                      <a:pt x="13959" y="10676"/>
                      <a:pt x="14187" y="10710"/>
                      <a:pt x="14419" y="10734"/>
                    </a:cubicBezTo>
                    <a:cubicBezTo>
                      <a:pt x="14461" y="10739"/>
                      <a:pt x="14504" y="10742"/>
                      <a:pt x="14547" y="10742"/>
                    </a:cubicBezTo>
                    <a:cubicBezTo>
                      <a:pt x="14668" y="10742"/>
                      <a:pt x="14785" y="10715"/>
                      <a:pt x="14883" y="10627"/>
                    </a:cubicBezTo>
                    <a:lnTo>
                      <a:pt x="14883" y="10627"/>
                    </a:lnTo>
                    <a:cubicBezTo>
                      <a:pt x="14850" y="10658"/>
                      <a:pt x="14845" y="10668"/>
                      <a:pt x="14854" y="10668"/>
                    </a:cubicBezTo>
                    <a:cubicBezTo>
                      <a:pt x="14865" y="10668"/>
                      <a:pt x="14902" y="10651"/>
                      <a:pt x="14931" y="10641"/>
                    </a:cubicBezTo>
                    <a:cubicBezTo>
                      <a:pt x="14974" y="10624"/>
                      <a:pt x="15015" y="10603"/>
                      <a:pt x="15052" y="10577"/>
                    </a:cubicBezTo>
                    <a:cubicBezTo>
                      <a:pt x="15096" y="10563"/>
                      <a:pt x="15136" y="10537"/>
                      <a:pt x="15165" y="10499"/>
                    </a:cubicBezTo>
                    <a:cubicBezTo>
                      <a:pt x="15185" y="10473"/>
                      <a:pt x="15200" y="10444"/>
                      <a:pt x="15208" y="10410"/>
                    </a:cubicBezTo>
                    <a:cubicBezTo>
                      <a:pt x="15457" y="10528"/>
                      <a:pt x="15686" y="10682"/>
                      <a:pt x="15891" y="10867"/>
                    </a:cubicBezTo>
                    <a:cubicBezTo>
                      <a:pt x="16279" y="11220"/>
                      <a:pt x="16563" y="11691"/>
                      <a:pt x="17026" y="11960"/>
                    </a:cubicBezTo>
                    <a:cubicBezTo>
                      <a:pt x="17060" y="11981"/>
                      <a:pt x="17098" y="11995"/>
                      <a:pt x="17133" y="12013"/>
                    </a:cubicBezTo>
                    <a:cubicBezTo>
                      <a:pt x="17150" y="12039"/>
                      <a:pt x="17176" y="12059"/>
                      <a:pt x="17208" y="12067"/>
                    </a:cubicBezTo>
                    <a:cubicBezTo>
                      <a:pt x="17234" y="12073"/>
                      <a:pt x="17257" y="12085"/>
                      <a:pt x="17277" y="12099"/>
                    </a:cubicBezTo>
                    <a:cubicBezTo>
                      <a:pt x="17309" y="12131"/>
                      <a:pt x="17350" y="12154"/>
                      <a:pt x="17393" y="12169"/>
                    </a:cubicBezTo>
                    <a:cubicBezTo>
                      <a:pt x="17425" y="12180"/>
                      <a:pt x="17457" y="12192"/>
                      <a:pt x="17486" y="12206"/>
                    </a:cubicBezTo>
                    <a:cubicBezTo>
                      <a:pt x="17538" y="12232"/>
                      <a:pt x="17593" y="12250"/>
                      <a:pt x="17650" y="12258"/>
                    </a:cubicBezTo>
                    <a:cubicBezTo>
                      <a:pt x="17691" y="12267"/>
                      <a:pt x="17732" y="12273"/>
                      <a:pt x="17775" y="12276"/>
                    </a:cubicBezTo>
                    <a:cubicBezTo>
                      <a:pt x="17791" y="12276"/>
                      <a:pt x="17882" y="12266"/>
                      <a:pt x="17886" y="12264"/>
                    </a:cubicBezTo>
                    <a:lnTo>
                      <a:pt x="17920" y="12264"/>
                    </a:lnTo>
                    <a:lnTo>
                      <a:pt x="17980" y="12258"/>
                    </a:lnTo>
                    <a:cubicBezTo>
                      <a:pt x="18044" y="12253"/>
                      <a:pt x="18111" y="12244"/>
                      <a:pt x="18174" y="12235"/>
                    </a:cubicBezTo>
                    <a:cubicBezTo>
                      <a:pt x="18275" y="12221"/>
                      <a:pt x="18385" y="12198"/>
                      <a:pt x="18458" y="12128"/>
                    </a:cubicBezTo>
                    <a:cubicBezTo>
                      <a:pt x="18611" y="12070"/>
                      <a:pt x="18782" y="12001"/>
                      <a:pt x="18898" y="11891"/>
                    </a:cubicBezTo>
                    <a:cubicBezTo>
                      <a:pt x="18932" y="11853"/>
                      <a:pt x="18938" y="11798"/>
                      <a:pt x="18915" y="11755"/>
                    </a:cubicBezTo>
                    <a:cubicBezTo>
                      <a:pt x="19358" y="11538"/>
                      <a:pt x="19794" y="11312"/>
                      <a:pt x="20237" y="11095"/>
                    </a:cubicBezTo>
                    <a:cubicBezTo>
                      <a:pt x="20460" y="10988"/>
                      <a:pt x="20689" y="10881"/>
                      <a:pt x="20914" y="10774"/>
                    </a:cubicBezTo>
                    <a:cubicBezTo>
                      <a:pt x="20925" y="10775"/>
                      <a:pt x="20935" y="10776"/>
                      <a:pt x="20945" y="10776"/>
                    </a:cubicBezTo>
                    <a:cubicBezTo>
                      <a:pt x="20960" y="10776"/>
                      <a:pt x="20974" y="10775"/>
                      <a:pt x="20989" y="10771"/>
                    </a:cubicBezTo>
                    <a:cubicBezTo>
                      <a:pt x="21178" y="10731"/>
                      <a:pt x="21368" y="10719"/>
                      <a:pt x="21557" y="10690"/>
                    </a:cubicBezTo>
                    <a:cubicBezTo>
                      <a:pt x="21730" y="10667"/>
                      <a:pt x="21910" y="10644"/>
                      <a:pt x="22077" y="10621"/>
                    </a:cubicBezTo>
                    <a:cubicBezTo>
                      <a:pt x="22239" y="10601"/>
                      <a:pt x="22462" y="10572"/>
                      <a:pt x="22647" y="10537"/>
                    </a:cubicBezTo>
                    <a:cubicBezTo>
                      <a:pt x="22688" y="10528"/>
                      <a:pt x="22728" y="10522"/>
                      <a:pt x="22769" y="10514"/>
                    </a:cubicBezTo>
                    <a:cubicBezTo>
                      <a:pt x="22812" y="10508"/>
                      <a:pt x="22853" y="10493"/>
                      <a:pt x="22890" y="10470"/>
                    </a:cubicBezTo>
                    <a:cubicBezTo>
                      <a:pt x="22922" y="10450"/>
                      <a:pt x="22948" y="10421"/>
                      <a:pt x="22971" y="10392"/>
                    </a:cubicBezTo>
                    <a:lnTo>
                      <a:pt x="22971" y="10392"/>
                    </a:lnTo>
                    <a:cubicBezTo>
                      <a:pt x="22971" y="10393"/>
                      <a:pt x="22971" y="10393"/>
                      <a:pt x="22972" y="10393"/>
                    </a:cubicBezTo>
                    <a:cubicBezTo>
                      <a:pt x="22979" y="10393"/>
                      <a:pt x="23053" y="10340"/>
                      <a:pt x="23058" y="10334"/>
                    </a:cubicBezTo>
                    <a:cubicBezTo>
                      <a:pt x="23070" y="10323"/>
                      <a:pt x="23078" y="10311"/>
                      <a:pt x="23087" y="10297"/>
                    </a:cubicBezTo>
                    <a:lnTo>
                      <a:pt x="23240" y="10305"/>
                    </a:lnTo>
                    <a:cubicBezTo>
                      <a:pt x="23433" y="10317"/>
                      <a:pt x="23632" y="10326"/>
                      <a:pt x="23833" y="10326"/>
                    </a:cubicBezTo>
                    <a:cubicBezTo>
                      <a:pt x="24524" y="10326"/>
                      <a:pt x="25241" y="10227"/>
                      <a:pt x="25801" y="9831"/>
                    </a:cubicBezTo>
                    <a:cubicBezTo>
                      <a:pt x="26192" y="9556"/>
                      <a:pt x="26458" y="9174"/>
                      <a:pt x="26689" y="8760"/>
                    </a:cubicBezTo>
                    <a:cubicBezTo>
                      <a:pt x="26880" y="8419"/>
                      <a:pt x="27063" y="7956"/>
                      <a:pt x="27465" y="7826"/>
                    </a:cubicBezTo>
                    <a:cubicBezTo>
                      <a:pt x="27714" y="7745"/>
                      <a:pt x="27988" y="7762"/>
                      <a:pt x="28240" y="7707"/>
                    </a:cubicBezTo>
                    <a:cubicBezTo>
                      <a:pt x="28521" y="7646"/>
                      <a:pt x="28784" y="7519"/>
                      <a:pt x="29004" y="7334"/>
                    </a:cubicBezTo>
                    <a:cubicBezTo>
                      <a:pt x="29398" y="7013"/>
                      <a:pt x="29655" y="6553"/>
                      <a:pt x="30138" y="6350"/>
                    </a:cubicBezTo>
                    <a:cubicBezTo>
                      <a:pt x="30619" y="6151"/>
                      <a:pt x="31160" y="6130"/>
                      <a:pt x="31669" y="6098"/>
                    </a:cubicBezTo>
                    <a:cubicBezTo>
                      <a:pt x="32144" y="6065"/>
                      <a:pt x="32621" y="6043"/>
                      <a:pt x="33099" y="6043"/>
                    </a:cubicBezTo>
                    <a:cubicBezTo>
                      <a:pt x="33154" y="6043"/>
                      <a:pt x="33208" y="6043"/>
                      <a:pt x="33263" y="6043"/>
                    </a:cubicBezTo>
                    <a:cubicBezTo>
                      <a:pt x="34308" y="6052"/>
                      <a:pt x="35364" y="6145"/>
                      <a:pt x="36373" y="6425"/>
                    </a:cubicBezTo>
                    <a:cubicBezTo>
                      <a:pt x="37351" y="6694"/>
                      <a:pt x="38272" y="7157"/>
                      <a:pt x="39009" y="7863"/>
                    </a:cubicBezTo>
                    <a:cubicBezTo>
                      <a:pt x="39383" y="8222"/>
                      <a:pt x="39736" y="8610"/>
                      <a:pt x="40230" y="8798"/>
                    </a:cubicBezTo>
                    <a:cubicBezTo>
                      <a:pt x="40450" y="8882"/>
                      <a:pt x="40673" y="8900"/>
                      <a:pt x="40897" y="8900"/>
                    </a:cubicBezTo>
                    <a:cubicBezTo>
                      <a:pt x="41067" y="8900"/>
                      <a:pt x="41238" y="8889"/>
                      <a:pt x="41409" y="8889"/>
                    </a:cubicBezTo>
                    <a:cubicBezTo>
                      <a:pt x="41550" y="8889"/>
                      <a:pt x="41692" y="8897"/>
                      <a:pt x="41833" y="8922"/>
                    </a:cubicBezTo>
                    <a:cubicBezTo>
                      <a:pt x="42458" y="9038"/>
                      <a:pt x="43008" y="9417"/>
                      <a:pt x="43488" y="9816"/>
                    </a:cubicBezTo>
                    <a:cubicBezTo>
                      <a:pt x="43937" y="10190"/>
                      <a:pt x="44472" y="10592"/>
                      <a:pt x="44796" y="11084"/>
                    </a:cubicBezTo>
                    <a:cubicBezTo>
                      <a:pt x="45161" y="11642"/>
                      <a:pt x="45001" y="12360"/>
                      <a:pt x="44935" y="12985"/>
                    </a:cubicBezTo>
                    <a:cubicBezTo>
                      <a:pt x="44863" y="13699"/>
                      <a:pt x="44721" y="14437"/>
                      <a:pt x="44819" y="15155"/>
                    </a:cubicBezTo>
                    <a:cubicBezTo>
                      <a:pt x="44839" y="15292"/>
                      <a:pt x="44974" y="15367"/>
                      <a:pt x="45107" y="15367"/>
                    </a:cubicBezTo>
                    <a:cubicBezTo>
                      <a:pt x="45211" y="15367"/>
                      <a:pt x="45314" y="15321"/>
                      <a:pt x="45357" y="15224"/>
                    </a:cubicBezTo>
                    <a:cubicBezTo>
                      <a:pt x="45383" y="15172"/>
                      <a:pt x="45404" y="15120"/>
                      <a:pt x="45424" y="15068"/>
                    </a:cubicBezTo>
                    <a:cubicBezTo>
                      <a:pt x="45545" y="15340"/>
                      <a:pt x="45713" y="15589"/>
                      <a:pt x="45919" y="15803"/>
                    </a:cubicBezTo>
                    <a:cubicBezTo>
                      <a:pt x="46277" y="16167"/>
                      <a:pt x="46735" y="16405"/>
                      <a:pt x="47151" y="16694"/>
                    </a:cubicBezTo>
                    <a:cubicBezTo>
                      <a:pt x="48051" y="17310"/>
                      <a:pt x="48068" y="18508"/>
                      <a:pt x="48612" y="19379"/>
                    </a:cubicBezTo>
                    <a:cubicBezTo>
                      <a:pt x="49185" y="20299"/>
                      <a:pt x="49981" y="20996"/>
                      <a:pt x="50328" y="22055"/>
                    </a:cubicBezTo>
                    <a:cubicBezTo>
                      <a:pt x="50508" y="22608"/>
                      <a:pt x="50577" y="23172"/>
                      <a:pt x="50580" y="23754"/>
                    </a:cubicBezTo>
                    <a:cubicBezTo>
                      <a:pt x="50580" y="24237"/>
                      <a:pt x="50186" y="24781"/>
                      <a:pt x="50386" y="25241"/>
                    </a:cubicBezTo>
                    <a:cubicBezTo>
                      <a:pt x="50421" y="25299"/>
                      <a:pt x="50484" y="25337"/>
                      <a:pt x="50554" y="25337"/>
                    </a:cubicBezTo>
                    <a:cubicBezTo>
                      <a:pt x="51034" y="25316"/>
                      <a:pt x="51228" y="24752"/>
                      <a:pt x="51344" y="24364"/>
                    </a:cubicBezTo>
                    <a:cubicBezTo>
                      <a:pt x="51494" y="23852"/>
                      <a:pt x="51590" y="23363"/>
                      <a:pt x="51543" y="22831"/>
                    </a:cubicBezTo>
                    <a:cubicBezTo>
                      <a:pt x="51451" y="21740"/>
                      <a:pt x="50973" y="20722"/>
                      <a:pt x="50308" y="19868"/>
                    </a:cubicBezTo>
                    <a:cubicBezTo>
                      <a:pt x="49964" y="19428"/>
                      <a:pt x="49579" y="19020"/>
                      <a:pt x="49330" y="18517"/>
                    </a:cubicBezTo>
                    <a:cubicBezTo>
                      <a:pt x="49093" y="18042"/>
                      <a:pt x="48965" y="17516"/>
                      <a:pt x="48737" y="17035"/>
                    </a:cubicBezTo>
                    <a:cubicBezTo>
                      <a:pt x="48502" y="16541"/>
                      <a:pt x="48155" y="16156"/>
                      <a:pt x="47715" y="15835"/>
                    </a:cubicBezTo>
                    <a:cubicBezTo>
                      <a:pt x="47302" y="15537"/>
                      <a:pt x="46833" y="15317"/>
                      <a:pt x="46503" y="14917"/>
                    </a:cubicBezTo>
                    <a:cubicBezTo>
                      <a:pt x="46141" y="14483"/>
                      <a:pt x="46014" y="13971"/>
                      <a:pt x="45893" y="13436"/>
                    </a:cubicBezTo>
                    <a:cubicBezTo>
                      <a:pt x="45875" y="13361"/>
                      <a:pt x="45861" y="13286"/>
                      <a:pt x="45849" y="13207"/>
                    </a:cubicBezTo>
                    <a:cubicBezTo>
                      <a:pt x="45968" y="12580"/>
                      <a:pt x="46101" y="11955"/>
                      <a:pt x="45968" y="11315"/>
                    </a:cubicBezTo>
                    <a:cubicBezTo>
                      <a:pt x="45849" y="10745"/>
                      <a:pt x="45488" y="10279"/>
                      <a:pt x="45080" y="9883"/>
                    </a:cubicBezTo>
                    <a:cubicBezTo>
                      <a:pt x="44649" y="9458"/>
                      <a:pt x="44188" y="9064"/>
                      <a:pt x="43699" y="8705"/>
                    </a:cubicBezTo>
                    <a:cubicBezTo>
                      <a:pt x="43239" y="8373"/>
                      <a:pt x="42716" y="8086"/>
                      <a:pt x="42157" y="7959"/>
                    </a:cubicBezTo>
                    <a:cubicBezTo>
                      <a:pt x="41922" y="7904"/>
                      <a:pt x="41683" y="7877"/>
                      <a:pt x="41441" y="7877"/>
                    </a:cubicBezTo>
                    <a:cubicBezTo>
                      <a:pt x="41389" y="7877"/>
                      <a:pt x="41336" y="7878"/>
                      <a:pt x="41284" y="7881"/>
                    </a:cubicBezTo>
                    <a:cubicBezTo>
                      <a:pt x="41168" y="7884"/>
                      <a:pt x="41056" y="7892"/>
                      <a:pt x="40946" y="7892"/>
                    </a:cubicBezTo>
                    <a:cubicBezTo>
                      <a:pt x="40766" y="7892"/>
                      <a:pt x="40592" y="7871"/>
                      <a:pt x="40421" y="7774"/>
                    </a:cubicBezTo>
                    <a:cubicBezTo>
                      <a:pt x="39955" y="7508"/>
                      <a:pt x="39608" y="7027"/>
                      <a:pt x="39186" y="6700"/>
                    </a:cubicBezTo>
                    <a:cubicBezTo>
                      <a:pt x="38769" y="6370"/>
                      <a:pt x="38312" y="6096"/>
                      <a:pt x="37832" y="5876"/>
                    </a:cubicBezTo>
                    <a:cubicBezTo>
                      <a:pt x="36380" y="5217"/>
                      <a:pt x="34790" y="5004"/>
                      <a:pt x="33202" y="5004"/>
                    </a:cubicBezTo>
                    <a:cubicBezTo>
                      <a:pt x="32531" y="5004"/>
                      <a:pt x="31860" y="5042"/>
                      <a:pt x="31200" y="5100"/>
                    </a:cubicBezTo>
                    <a:cubicBezTo>
                      <a:pt x="30621" y="5149"/>
                      <a:pt x="30043" y="5230"/>
                      <a:pt x="29516" y="5494"/>
                    </a:cubicBezTo>
                    <a:cubicBezTo>
                      <a:pt x="29010" y="5748"/>
                      <a:pt x="28752" y="6223"/>
                      <a:pt x="28321" y="6556"/>
                    </a:cubicBezTo>
                    <a:cubicBezTo>
                      <a:pt x="28087" y="6738"/>
                      <a:pt x="27792" y="6723"/>
                      <a:pt x="27511" y="6761"/>
                    </a:cubicBezTo>
                    <a:cubicBezTo>
                      <a:pt x="27216" y="6802"/>
                      <a:pt x="26932" y="6880"/>
                      <a:pt x="26684" y="7050"/>
                    </a:cubicBezTo>
                    <a:cubicBezTo>
                      <a:pt x="26264" y="7343"/>
                      <a:pt x="26021" y="7791"/>
                      <a:pt x="25784" y="8231"/>
                    </a:cubicBezTo>
                    <a:cubicBezTo>
                      <a:pt x="25544" y="8671"/>
                      <a:pt x="25292" y="9035"/>
                      <a:pt x="24794" y="9186"/>
                    </a:cubicBezTo>
                    <a:cubicBezTo>
                      <a:pt x="24305" y="9333"/>
                      <a:pt x="23793" y="9301"/>
                      <a:pt x="23287" y="9313"/>
                    </a:cubicBezTo>
                    <a:cubicBezTo>
                      <a:pt x="22922" y="9322"/>
                      <a:pt x="22497" y="9325"/>
                      <a:pt x="22083" y="9380"/>
                    </a:cubicBezTo>
                    <a:cubicBezTo>
                      <a:pt x="22020" y="9340"/>
                      <a:pt x="21948" y="9319"/>
                      <a:pt x="21875" y="9319"/>
                    </a:cubicBezTo>
                    <a:cubicBezTo>
                      <a:pt x="21831" y="9319"/>
                      <a:pt x="21787" y="9327"/>
                      <a:pt x="21745" y="9342"/>
                    </a:cubicBezTo>
                    <a:cubicBezTo>
                      <a:pt x="20726" y="9649"/>
                      <a:pt x="19768" y="10262"/>
                      <a:pt x="18811" y="10725"/>
                    </a:cubicBezTo>
                    <a:cubicBezTo>
                      <a:pt x="18531" y="10862"/>
                      <a:pt x="18097" y="11183"/>
                      <a:pt x="17735" y="11183"/>
                    </a:cubicBezTo>
                    <a:cubicBezTo>
                      <a:pt x="17654" y="11183"/>
                      <a:pt x="17577" y="11167"/>
                      <a:pt x="17506" y="11130"/>
                    </a:cubicBezTo>
                    <a:cubicBezTo>
                      <a:pt x="17159" y="10948"/>
                      <a:pt x="16927" y="10551"/>
                      <a:pt x="16652" y="10279"/>
                    </a:cubicBezTo>
                    <a:cubicBezTo>
                      <a:pt x="16001" y="9634"/>
                      <a:pt x="15145" y="9238"/>
                      <a:pt x="14231" y="9163"/>
                    </a:cubicBezTo>
                    <a:cubicBezTo>
                      <a:pt x="14146" y="9155"/>
                      <a:pt x="14060" y="9152"/>
                      <a:pt x="13974" y="9152"/>
                    </a:cubicBezTo>
                    <a:cubicBezTo>
                      <a:pt x="13361" y="9152"/>
                      <a:pt x="12718" y="9316"/>
                      <a:pt x="12101" y="9316"/>
                    </a:cubicBezTo>
                    <a:cubicBezTo>
                      <a:pt x="11820" y="9316"/>
                      <a:pt x="11544" y="9282"/>
                      <a:pt x="11279" y="9183"/>
                    </a:cubicBezTo>
                    <a:cubicBezTo>
                      <a:pt x="10858" y="9026"/>
                      <a:pt x="10518" y="8787"/>
                      <a:pt x="10059" y="8787"/>
                    </a:cubicBezTo>
                    <a:cubicBezTo>
                      <a:pt x="10036" y="8787"/>
                      <a:pt x="10013" y="8788"/>
                      <a:pt x="9989" y="8789"/>
                    </a:cubicBezTo>
                    <a:cubicBezTo>
                      <a:pt x="9633" y="8808"/>
                      <a:pt x="9314" y="8985"/>
                      <a:pt x="8969" y="8985"/>
                    </a:cubicBezTo>
                    <a:cubicBezTo>
                      <a:pt x="8898" y="8985"/>
                      <a:pt x="8827" y="8978"/>
                      <a:pt x="8753" y="8960"/>
                    </a:cubicBezTo>
                    <a:cubicBezTo>
                      <a:pt x="8123" y="8810"/>
                      <a:pt x="7570" y="8369"/>
                      <a:pt x="6922" y="8369"/>
                    </a:cubicBezTo>
                    <a:cubicBezTo>
                      <a:pt x="6809" y="8369"/>
                      <a:pt x="6692" y="8382"/>
                      <a:pt x="6572" y="8413"/>
                    </a:cubicBezTo>
                    <a:cubicBezTo>
                      <a:pt x="6178" y="8514"/>
                      <a:pt x="5901" y="8963"/>
                      <a:pt x="5504" y="8983"/>
                    </a:cubicBezTo>
                    <a:cubicBezTo>
                      <a:pt x="5490" y="8984"/>
                      <a:pt x="5477" y="8984"/>
                      <a:pt x="5463" y="8984"/>
                    </a:cubicBezTo>
                    <a:cubicBezTo>
                      <a:pt x="5025" y="8984"/>
                      <a:pt x="4576" y="8632"/>
                      <a:pt x="4225" y="8410"/>
                    </a:cubicBezTo>
                    <a:cubicBezTo>
                      <a:pt x="3424" y="7901"/>
                      <a:pt x="2692" y="7293"/>
                      <a:pt x="2044" y="6602"/>
                    </a:cubicBezTo>
                    <a:cubicBezTo>
                      <a:pt x="1711" y="6246"/>
                      <a:pt x="1155" y="5754"/>
                      <a:pt x="1187" y="5222"/>
                    </a:cubicBezTo>
                    <a:cubicBezTo>
                      <a:pt x="1202" y="4958"/>
                      <a:pt x="1355" y="4689"/>
                      <a:pt x="1453" y="4449"/>
                    </a:cubicBezTo>
                    <a:cubicBezTo>
                      <a:pt x="1566" y="4177"/>
                      <a:pt x="1668" y="3899"/>
                      <a:pt x="1772" y="3625"/>
                    </a:cubicBezTo>
                    <a:cubicBezTo>
                      <a:pt x="2206" y="2473"/>
                      <a:pt x="2779" y="1362"/>
                      <a:pt x="3149" y="193"/>
                    </a:cubicBezTo>
                    <a:cubicBezTo>
                      <a:pt x="3185" y="81"/>
                      <a:pt x="3090" y="0"/>
                      <a:pt x="299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8"/>
              <p:cNvSpPr/>
              <p:nvPr/>
            </p:nvSpPr>
            <p:spPr>
              <a:xfrm>
                <a:off x="4074244" y="6243920"/>
                <a:ext cx="1796787" cy="662908"/>
              </a:xfrm>
              <a:custGeom>
                <a:avLst/>
                <a:gdLst/>
                <a:ahLst/>
                <a:cxnLst/>
                <a:rect l="l" t="t" r="r" b="b"/>
                <a:pathLst>
                  <a:path w="35049" h="12931" extrusionOk="0">
                    <a:moveTo>
                      <a:pt x="24707" y="1"/>
                    </a:moveTo>
                    <a:cubicBezTo>
                      <a:pt x="24653" y="1"/>
                      <a:pt x="24600" y="1"/>
                      <a:pt x="24548" y="3"/>
                    </a:cubicBezTo>
                    <a:cubicBezTo>
                      <a:pt x="23281" y="44"/>
                      <a:pt x="22011" y="99"/>
                      <a:pt x="20743" y="151"/>
                    </a:cubicBezTo>
                    <a:cubicBezTo>
                      <a:pt x="19627" y="197"/>
                      <a:pt x="18492" y="180"/>
                      <a:pt x="17384" y="342"/>
                    </a:cubicBezTo>
                    <a:cubicBezTo>
                      <a:pt x="16487" y="472"/>
                      <a:pt x="15587" y="776"/>
                      <a:pt x="15017" y="1519"/>
                    </a:cubicBezTo>
                    <a:cubicBezTo>
                      <a:pt x="14410" y="2315"/>
                      <a:pt x="14398" y="3420"/>
                      <a:pt x="14910" y="4265"/>
                    </a:cubicBezTo>
                    <a:cubicBezTo>
                      <a:pt x="15150" y="4664"/>
                      <a:pt x="15477" y="5026"/>
                      <a:pt x="15336" y="5518"/>
                    </a:cubicBezTo>
                    <a:cubicBezTo>
                      <a:pt x="15217" y="5935"/>
                      <a:pt x="14879" y="6285"/>
                      <a:pt x="14508" y="6490"/>
                    </a:cubicBezTo>
                    <a:cubicBezTo>
                      <a:pt x="14052" y="6744"/>
                      <a:pt x="13551" y="6803"/>
                      <a:pt x="13039" y="6803"/>
                    </a:cubicBezTo>
                    <a:cubicBezTo>
                      <a:pt x="12598" y="6803"/>
                      <a:pt x="12148" y="6759"/>
                      <a:pt x="11709" y="6759"/>
                    </a:cubicBezTo>
                    <a:cubicBezTo>
                      <a:pt x="11449" y="6759"/>
                      <a:pt x="11194" y="6774"/>
                      <a:pt x="10946" y="6823"/>
                    </a:cubicBezTo>
                    <a:cubicBezTo>
                      <a:pt x="10423" y="6921"/>
                      <a:pt x="9986" y="7283"/>
                      <a:pt x="9795" y="7778"/>
                    </a:cubicBezTo>
                    <a:cubicBezTo>
                      <a:pt x="9670" y="8081"/>
                      <a:pt x="9650" y="8420"/>
                      <a:pt x="9572" y="8741"/>
                    </a:cubicBezTo>
                    <a:cubicBezTo>
                      <a:pt x="9404" y="8582"/>
                      <a:pt x="9257" y="8374"/>
                      <a:pt x="9098" y="8235"/>
                    </a:cubicBezTo>
                    <a:cubicBezTo>
                      <a:pt x="8873" y="8037"/>
                      <a:pt x="8597" y="7910"/>
                      <a:pt x="8321" y="7910"/>
                    </a:cubicBezTo>
                    <a:cubicBezTo>
                      <a:pt x="8132" y="7910"/>
                      <a:pt x="7942" y="7970"/>
                      <a:pt x="7770" y="8107"/>
                    </a:cubicBezTo>
                    <a:cubicBezTo>
                      <a:pt x="7286" y="8495"/>
                      <a:pt x="7341" y="9143"/>
                      <a:pt x="7457" y="9684"/>
                    </a:cubicBezTo>
                    <a:cubicBezTo>
                      <a:pt x="7558" y="10165"/>
                      <a:pt x="7665" y="10642"/>
                      <a:pt x="7770" y="11122"/>
                    </a:cubicBezTo>
                    <a:cubicBezTo>
                      <a:pt x="7384" y="10998"/>
                      <a:pt x="6980" y="10931"/>
                      <a:pt x="6574" y="10931"/>
                    </a:cubicBezTo>
                    <a:cubicBezTo>
                      <a:pt x="6566" y="10931"/>
                      <a:pt x="6557" y="10931"/>
                      <a:pt x="6549" y="10931"/>
                    </a:cubicBezTo>
                    <a:cubicBezTo>
                      <a:pt x="5727" y="10937"/>
                      <a:pt x="4998" y="11229"/>
                      <a:pt x="4266" y="11577"/>
                    </a:cubicBezTo>
                    <a:cubicBezTo>
                      <a:pt x="3808" y="11792"/>
                      <a:pt x="3359" y="11941"/>
                      <a:pt x="2885" y="11941"/>
                    </a:cubicBezTo>
                    <a:cubicBezTo>
                      <a:pt x="2690" y="11941"/>
                      <a:pt x="2492" y="11916"/>
                      <a:pt x="2287" y="11860"/>
                    </a:cubicBezTo>
                    <a:cubicBezTo>
                      <a:pt x="1653" y="11687"/>
                      <a:pt x="1086" y="11264"/>
                      <a:pt x="655" y="10778"/>
                    </a:cubicBezTo>
                    <a:cubicBezTo>
                      <a:pt x="594" y="10710"/>
                      <a:pt x="514" y="10681"/>
                      <a:pt x="433" y="10681"/>
                    </a:cubicBezTo>
                    <a:cubicBezTo>
                      <a:pt x="221" y="10681"/>
                      <a:pt x="1" y="10877"/>
                      <a:pt x="91" y="11105"/>
                    </a:cubicBezTo>
                    <a:cubicBezTo>
                      <a:pt x="554" y="12289"/>
                      <a:pt x="1764" y="12930"/>
                      <a:pt x="2990" y="12930"/>
                    </a:cubicBezTo>
                    <a:cubicBezTo>
                      <a:pt x="3196" y="12930"/>
                      <a:pt x="3403" y="12912"/>
                      <a:pt x="3606" y="12876"/>
                    </a:cubicBezTo>
                    <a:cubicBezTo>
                      <a:pt x="4422" y="12728"/>
                      <a:pt x="5096" y="12199"/>
                      <a:pt x="5892" y="12008"/>
                    </a:cubicBezTo>
                    <a:cubicBezTo>
                      <a:pt x="6102" y="11957"/>
                      <a:pt x="6315" y="11932"/>
                      <a:pt x="6528" y="11932"/>
                    </a:cubicBezTo>
                    <a:cubicBezTo>
                      <a:pt x="7122" y="11932"/>
                      <a:pt x="7713" y="12120"/>
                      <a:pt x="8215" y="12433"/>
                    </a:cubicBezTo>
                    <a:cubicBezTo>
                      <a:pt x="8296" y="12484"/>
                      <a:pt x="8379" y="12506"/>
                      <a:pt x="8460" y="12506"/>
                    </a:cubicBezTo>
                    <a:cubicBezTo>
                      <a:pt x="8761" y="12506"/>
                      <a:pt x="9020" y="12191"/>
                      <a:pt x="8947" y="11869"/>
                    </a:cubicBezTo>
                    <a:cubicBezTo>
                      <a:pt x="8814" y="11279"/>
                      <a:pt x="8687" y="10685"/>
                      <a:pt x="8557" y="10089"/>
                    </a:cubicBezTo>
                    <a:cubicBezTo>
                      <a:pt x="8499" y="9815"/>
                      <a:pt x="8418" y="9534"/>
                      <a:pt x="8380" y="9253"/>
                    </a:cubicBezTo>
                    <a:cubicBezTo>
                      <a:pt x="8368" y="9166"/>
                      <a:pt x="8377" y="9077"/>
                      <a:pt x="8366" y="8987"/>
                    </a:cubicBezTo>
                    <a:cubicBezTo>
                      <a:pt x="8366" y="8973"/>
                      <a:pt x="8368" y="8955"/>
                      <a:pt x="8374" y="8941"/>
                    </a:cubicBezTo>
                    <a:cubicBezTo>
                      <a:pt x="8412" y="8961"/>
                      <a:pt x="8444" y="8987"/>
                      <a:pt x="8478" y="9013"/>
                    </a:cubicBezTo>
                    <a:cubicBezTo>
                      <a:pt x="8597" y="9120"/>
                      <a:pt x="8698" y="9253"/>
                      <a:pt x="8811" y="9369"/>
                    </a:cubicBezTo>
                    <a:cubicBezTo>
                      <a:pt x="9057" y="9627"/>
                      <a:pt x="9346" y="9870"/>
                      <a:pt x="9708" y="9927"/>
                    </a:cubicBezTo>
                    <a:cubicBezTo>
                      <a:pt x="9749" y="9934"/>
                      <a:pt x="9790" y="9938"/>
                      <a:pt x="9830" y="9938"/>
                    </a:cubicBezTo>
                    <a:cubicBezTo>
                      <a:pt x="10009" y="9938"/>
                      <a:pt x="10175" y="9866"/>
                      <a:pt x="10272" y="9696"/>
                    </a:cubicBezTo>
                    <a:cubicBezTo>
                      <a:pt x="10475" y="9352"/>
                      <a:pt x="10544" y="8984"/>
                      <a:pt x="10619" y="8599"/>
                    </a:cubicBezTo>
                    <a:cubicBezTo>
                      <a:pt x="10695" y="8215"/>
                      <a:pt x="10764" y="7867"/>
                      <a:pt x="11207" y="7781"/>
                    </a:cubicBezTo>
                    <a:cubicBezTo>
                      <a:pt x="11359" y="7751"/>
                      <a:pt x="11516" y="7741"/>
                      <a:pt x="11674" y="7741"/>
                    </a:cubicBezTo>
                    <a:cubicBezTo>
                      <a:pt x="11960" y="7741"/>
                      <a:pt x="12252" y="7773"/>
                      <a:pt x="12529" y="7781"/>
                    </a:cubicBezTo>
                    <a:cubicBezTo>
                      <a:pt x="12635" y="7784"/>
                      <a:pt x="12741" y="7785"/>
                      <a:pt x="12846" y="7785"/>
                    </a:cubicBezTo>
                    <a:cubicBezTo>
                      <a:pt x="13255" y="7785"/>
                      <a:pt x="13661" y="7759"/>
                      <a:pt x="14065" y="7676"/>
                    </a:cubicBezTo>
                    <a:cubicBezTo>
                      <a:pt x="14922" y="7500"/>
                      <a:pt x="15741" y="7014"/>
                      <a:pt x="16126" y="6198"/>
                    </a:cubicBezTo>
                    <a:cubicBezTo>
                      <a:pt x="16282" y="5868"/>
                      <a:pt x="16366" y="5503"/>
                      <a:pt x="16331" y="5136"/>
                    </a:cubicBezTo>
                    <a:cubicBezTo>
                      <a:pt x="16282" y="4627"/>
                      <a:pt x="15998" y="4274"/>
                      <a:pt x="15729" y="3857"/>
                    </a:cubicBezTo>
                    <a:cubicBezTo>
                      <a:pt x="15266" y="3145"/>
                      <a:pt x="15451" y="2243"/>
                      <a:pt x="16175" y="1780"/>
                    </a:cubicBezTo>
                    <a:cubicBezTo>
                      <a:pt x="16826" y="1366"/>
                      <a:pt x="17633" y="1291"/>
                      <a:pt x="18385" y="1256"/>
                    </a:cubicBezTo>
                    <a:cubicBezTo>
                      <a:pt x="19476" y="1207"/>
                      <a:pt x="20567" y="1175"/>
                      <a:pt x="21658" y="1129"/>
                    </a:cubicBezTo>
                    <a:cubicBezTo>
                      <a:pt x="22646" y="1089"/>
                      <a:pt x="23637" y="1010"/>
                      <a:pt x="24623" y="1010"/>
                    </a:cubicBezTo>
                    <a:cubicBezTo>
                      <a:pt x="24728" y="1010"/>
                      <a:pt x="24834" y="1011"/>
                      <a:pt x="24939" y="1013"/>
                    </a:cubicBezTo>
                    <a:cubicBezTo>
                      <a:pt x="25321" y="1019"/>
                      <a:pt x="25989" y="1106"/>
                      <a:pt x="26058" y="1594"/>
                    </a:cubicBezTo>
                    <a:cubicBezTo>
                      <a:pt x="26108" y="1939"/>
                      <a:pt x="25677" y="2078"/>
                      <a:pt x="25413" y="2115"/>
                    </a:cubicBezTo>
                    <a:cubicBezTo>
                      <a:pt x="25348" y="2125"/>
                      <a:pt x="25282" y="2129"/>
                      <a:pt x="25217" y="2129"/>
                    </a:cubicBezTo>
                    <a:cubicBezTo>
                      <a:pt x="24849" y="2129"/>
                      <a:pt x="24488" y="1993"/>
                      <a:pt x="24134" y="1904"/>
                    </a:cubicBezTo>
                    <a:cubicBezTo>
                      <a:pt x="23854" y="1834"/>
                      <a:pt x="23588" y="1782"/>
                      <a:pt x="23327" y="1782"/>
                    </a:cubicBezTo>
                    <a:cubicBezTo>
                      <a:pt x="23048" y="1782"/>
                      <a:pt x="22775" y="1841"/>
                      <a:pt x="22497" y="2000"/>
                    </a:cubicBezTo>
                    <a:cubicBezTo>
                      <a:pt x="22174" y="2181"/>
                      <a:pt x="22317" y="2694"/>
                      <a:pt x="22682" y="2694"/>
                    </a:cubicBezTo>
                    <a:cubicBezTo>
                      <a:pt x="22683" y="2694"/>
                      <a:pt x="22684" y="2694"/>
                      <a:pt x="22685" y="2694"/>
                    </a:cubicBezTo>
                    <a:cubicBezTo>
                      <a:pt x="22769" y="2694"/>
                      <a:pt x="22853" y="2703"/>
                      <a:pt x="22934" y="2708"/>
                    </a:cubicBezTo>
                    <a:cubicBezTo>
                      <a:pt x="22942" y="3148"/>
                      <a:pt x="23052" y="3626"/>
                      <a:pt x="23284" y="3918"/>
                    </a:cubicBezTo>
                    <a:cubicBezTo>
                      <a:pt x="23483" y="4172"/>
                      <a:pt x="23805" y="4274"/>
                      <a:pt x="24097" y="4381"/>
                    </a:cubicBezTo>
                    <a:cubicBezTo>
                      <a:pt x="24415" y="4499"/>
                      <a:pt x="24739" y="4606"/>
                      <a:pt x="25066" y="4705"/>
                    </a:cubicBezTo>
                    <a:cubicBezTo>
                      <a:pt x="26510" y="5145"/>
                      <a:pt x="27971" y="5524"/>
                      <a:pt x="29455" y="5801"/>
                    </a:cubicBezTo>
                    <a:cubicBezTo>
                      <a:pt x="30173" y="5935"/>
                      <a:pt x="30888" y="6056"/>
                      <a:pt x="31614" y="6143"/>
                    </a:cubicBezTo>
                    <a:cubicBezTo>
                      <a:pt x="31999" y="6189"/>
                      <a:pt x="32386" y="6230"/>
                      <a:pt x="32774" y="6267"/>
                    </a:cubicBezTo>
                    <a:cubicBezTo>
                      <a:pt x="33066" y="6296"/>
                      <a:pt x="33437" y="6282"/>
                      <a:pt x="33703" y="6426"/>
                    </a:cubicBezTo>
                    <a:cubicBezTo>
                      <a:pt x="33766" y="6464"/>
                      <a:pt x="33885" y="6536"/>
                      <a:pt x="33885" y="6629"/>
                    </a:cubicBezTo>
                    <a:cubicBezTo>
                      <a:pt x="33885" y="6698"/>
                      <a:pt x="33908" y="6623"/>
                      <a:pt x="33795" y="6707"/>
                    </a:cubicBezTo>
                    <a:cubicBezTo>
                      <a:pt x="33645" y="6820"/>
                      <a:pt x="33460" y="6889"/>
                      <a:pt x="33301" y="6991"/>
                    </a:cubicBezTo>
                    <a:cubicBezTo>
                      <a:pt x="33121" y="7103"/>
                      <a:pt x="32988" y="7239"/>
                      <a:pt x="32826" y="7373"/>
                    </a:cubicBezTo>
                    <a:cubicBezTo>
                      <a:pt x="32522" y="7621"/>
                      <a:pt x="32135" y="7792"/>
                      <a:pt x="31799" y="7995"/>
                    </a:cubicBezTo>
                    <a:cubicBezTo>
                      <a:pt x="31486" y="8183"/>
                      <a:pt x="31235" y="8455"/>
                      <a:pt x="30963" y="8698"/>
                    </a:cubicBezTo>
                    <a:cubicBezTo>
                      <a:pt x="30889" y="8764"/>
                      <a:pt x="30954" y="8878"/>
                      <a:pt x="31039" y="8878"/>
                    </a:cubicBezTo>
                    <a:cubicBezTo>
                      <a:pt x="31047" y="8878"/>
                      <a:pt x="31056" y="8877"/>
                      <a:pt x="31064" y="8874"/>
                    </a:cubicBezTo>
                    <a:cubicBezTo>
                      <a:pt x="31359" y="8799"/>
                      <a:pt x="31672" y="8750"/>
                      <a:pt x="31958" y="8646"/>
                    </a:cubicBezTo>
                    <a:cubicBezTo>
                      <a:pt x="32250" y="8536"/>
                      <a:pt x="32525" y="8362"/>
                      <a:pt x="32812" y="8235"/>
                    </a:cubicBezTo>
                    <a:cubicBezTo>
                      <a:pt x="33384" y="7983"/>
                      <a:pt x="34033" y="7873"/>
                      <a:pt x="34536" y="7468"/>
                    </a:cubicBezTo>
                    <a:cubicBezTo>
                      <a:pt x="34950" y="7135"/>
                      <a:pt x="35048" y="6606"/>
                      <a:pt x="34831" y="6128"/>
                    </a:cubicBezTo>
                    <a:cubicBezTo>
                      <a:pt x="34617" y="5663"/>
                      <a:pt x="34169" y="5399"/>
                      <a:pt x="33677" y="5304"/>
                    </a:cubicBezTo>
                    <a:cubicBezTo>
                      <a:pt x="33098" y="5194"/>
                      <a:pt x="32493" y="5182"/>
                      <a:pt x="31906" y="5110"/>
                    </a:cubicBezTo>
                    <a:cubicBezTo>
                      <a:pt x="31278" y="5032"/>
                      <a:pt x="30647" y="4945"/>
                      <a:pt x="30022" y="4847"/>
                    </a:cubicBezTo>
                    <a:cubicBezTo>
                      <a:pt x="28746" y="4644"/>
                      <a:pt x="27482" y="4378"/>
                      <a:pt x="26235" y="4042"/>
                    </a:cubicBezTo>
                    <a:cubicBezTo>
                      <a:pt x="25558" y="3857"/>
                      <a:pt x="24875" y="3663"/>
                      <a:pt x="24204" y="3446"/>
                    </a:cubicBezTo>
                    <a:cubicBezTo>
                      <a:pt x="23860" y="3333"/>
                      <a:pt x="23833" y="3180"/>
                      <a:pt x="23709" y="2862"/>
                    </a:cubicBezTo>
                    <a:cubicBezTo>
                      <a:pt x="23703" y="2850"/>
                      <a:pt x="23697" y="2842"/>
                      <a:pt x="23695" y="2830"/>
                    </a:cubicBezTo>
                    <a:lnTo>
                      <a:pt x="23695" y="2830"/>
                    </a:lnTo>
                    <a:cubicBezTo>
                      <a:pt x="24222" y="2946"/>
                      <a:pt x="24743" y="3098"/>
                      <a:pt x="25280" y="3098"/>
                    </a:cubicBezTo>
                    <a:cubicBezTo>
                      <a:pt x="25412" y="3098"/>
                      <a:pt x="25545" y="3088"/>
                      <a:pt x="25679" y="3067"/>
                    </a:cubicBezTo>
                    <a:cubicBezTo>
                      <a:pt x="26521" y="2931"/>
                      <a:pt x="27268" y="2243"/>
                      <a:pt x="27034" y="1325"/>
                    </a:cubicBezTo>
                    <a:cubicBezTo>
                      <a:pt x="26765" y="282"/>
                      <a:pt x="25656" y="1"/>
                      <a:pt x="2470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8"/>
              <p:cNvSpPr/>
              <p:nvPr/>
            </p:nvSpPr>
            <p:spPr>
              <a:xfrm>
                <a:off x="5467679" y="6834640"/>
                <a:ext cx="1323098" cy="503012"/>
              </a:xfrm>
              <a:custGeom>
                <a:avLst/>
                <a:gdLst/>
                <a:ahLst/>
                <a:cxnLst/>
                <a:rect l="l" t="t" r="r" b="b"/>
                <a:pathLst>
                  <a:path w="25809" h="9812" extrusionOk="0">
                    <a:moveTo>
                      <a:pt x="850" y="1"/>
                    </a:moveTo>
                    <a:cubicBezTo>
                      <a:pt x="836" y="1"/>
                      <a:pt x="820" y="4"/>
                      <a:pt x="804" y="10"/>
                    </a:cubicBezTo>
                    <a:cubicBezTo>
                      <a:pt x="373" y="184"/>
                      <a:pt x="0" y="731"/>
                      <a:pt x="64" y="1211"/>
                    </a:cubicBezTo>
                    <a:cubicBezTo>
                      <a:pt x="91" y="1405"/>
                      <a:pt x="236" y="1608"/>
                      <a:pt x="441" y="1608"/>
                    </a:cubicBezTo>
                    <a:cubicBezTo>
                      <a:pt x="479" y="1608"/>
                      <a:pt x="518" y="1602"/>
                      <a:pt x="559" y="1587"/>
                    </a:cubicBezTo>
                    <a:cubicBezTo>
                      <a:pt x="922" y="1455"/>
                      <a:pt x="1275" y="1358"/>
                      <a:pt x="1637" y="1358"/>
                    </a:cubicBezTo>
                    <a:cubicBezTo>
                      <a:pt x="1831" y="1358"/>
                      <a:pt x="2028" y="1386"/>
                      <a:pt x="2231" y="1451"/>
                    </a:cubicBezTo>
                    <a:cubicBezTo>
                      <a:pt x="2807" y="1639"/>
                      <a:pt x="3194" y="2157"/>
                      <a:pt x="3788" y="2316"/>
                    </a:cubicBezTo>
                    <a:cubicBezTo>
                      <a:pt x="4015" y="2378"/>
                      <a:pt x="4251" y="2391"/>
                      <a:pt x="4485" y="2391"/>
                    </a:cubicBezTo>
                    <a:cubicBezTo>
                      <a:pt x="4549" y="2391"/>
                      <a:pt x="4613" y="2390"/>
                      <a:pt x="4676" y="2389"/>
                    </a:cubicBezTo>
                    <a:cubicBezTo>
                      <a:pt x="4758" y="2388"/>
                      <a:pt x="4844" y="2384"/>
                      <a:pt x="4931" y="2384"/>
                    </a:cubicBezTo>
                    <a:cubicBezTo>
                      <a:pt x="5127" y="2384"/>
                      <a:pt x="5325" y="2403"/>
                      <a:pt x="5486" y="2513"/>
                    </a:cubicBezTo>
                    <a:cubicBezTo>
                      <a:pt x="5839" y="2756"/>
                      <a:pt x="5865" y="3326"/>
                      <a:pt x="5871" y="3711"/>
                    </a:cubicBezTo>
                    <a:cubicBezTo>
                      <a:pt x="5900" y="4984"/>
                      <a:pt x="5680" y="6274"/>
                      <a:pt x="5790" y="7545"/>
                    </a:cubicBezTo>
                    <a:cubicBezTo>
                      <a:pt x="5891" y="8728"/>
                      <a:pt x="6528" y="9770"/>
                      <a:pt x="7827" y="9810"/>
                    </a:cubicBezTo>
                    <a:cubicBezTo>
                      <a:pt x="7853" y="9811"/>
                      <a:pt x="7880" y="9811"/>
                      <a:pt x="7907" y="9811"/>
                    </a:cubicBezTo>
                    <a:cubicBezTo>
                      <a:pt x="9196" y="9811"/>
                      <a:pt x="10133" y="8789"/>
                      <a:pt x="11004" y="7964"/>
                    </a:cubicBezTo>
                    <a:cubicBezTo>
                      <a:pt x="11516" y="7475"/>
                      <a:pt x="12037" y="6995"/>
                      <a:pt x="12557" y="6515"/>
                    </a:cubicBezTo>
                    <a:cubicBezTo>
                      <a:pt x="12968" y="6136"/>
                      <a:pt x="13405" y="5725"/>
                      <a:pt x="13972" y="5615"/>
                    </a:cubicBezTo>
                    <a:cubicBezTo>
                      <a:pt x="14144" y="5582"/>
                      <a:pt x="14318" y="5572"/>
                      <a:pt x="14493" y="5572"/>
                    </a:cubicBezTo>
                    <a:cubicBezTo>
                      <a:pt x="14825" y="5572"/>
                      <a:pt x="15161" y="5610"/>
                      <a:pt x="15493" y="5610"/>
                    </a:cubicBezTo>
                    <a:cubicBezTo>
                      <a:pt x="15593" y="5610"/>
                      <a:pt x="15693" y="5606"/>
                      <a:pt x="15792" y="5597"/>
                    </a:cubicBezTo>
                    <a:cubicBezTo>
                      <a:pt x="16377" y="5542"/>
                      <a:pt x="16894" y="5349"/>
                      <a:pt x="17331" y="4952"/>
                    </a:cubicBezTo>
                    <a:cubicBezTo>
                      <a:pt x="17942" y="4401"/>
                      <a:pt x="18344" y="3213"/>
                      <a:pt x="19285" y="3213"/>
                    </a:cubicBezTo>
                    <a:cubicBezTo>
                      <a:pt x="19312" y="3213"/>
                      <a:pt x="19340" y="3214"/>
                      <a:pt x="19368" y="3216"/>
                    </a:cubicBezTo>
                    <a:cubicBezTo>
                      <a:pt x="19999" y="3260"/>
                      <a:pt x="20586" y="3598"/>
                      <a:pt x="21203" y="3717"/>
                    </a:cubicBezTo>
                    <a:cubicBezTo>
                      <a:pt x="21401" y="3756"/>
                      <a:pt x="21602" y="3776"/>
                      <a:pt x="21803" y="3776"/>
                    </a:cubicBezTo>
                    <a:cubicBezTo>
                      <a:pt x="22217" y="3776"/>
                      <a:pt x="22629" y="3692"/>
                      <a:pt x="23014" y="3526"/>
                    </a:cubicBezTo>
                    <a:cubicBezTo>
                      <a:pt x="24166" y="3034"/>
                      <a:pt x="24915" y="1900"/>
                      <a:pt x="25575" y="887"/>
                    </a:cubicBezTo>
                    <a:cubicBezTo>
                      <a:pt x="25808" y="526"/>
                      <a:pt x="25485" y="190"/>
                      <a:pt x="25151" y="190"/>
                    </a:cubicBezTo>
                    <a:cubicBezTo>
                      <a:pt x="25006" y="190"/>
                      <a:pt x="24859" y="254"/>
                      <a:pt x="24756" y="407"/>
                    </a:cubicBezTo>
                    <a:cubicBezTo>
                      <a:pt x="24189" y="1243"/>
                      <a:pt x="23494" y="2151"/>
                      <a:pt x="22531" y="2559"/>
                    </a:cubicBezTo>
                    <a:cubicBezTo>
                      <a:pt x="22299" y="2658"/>
                      <a:pt x="22068" y="2698"/>
                      <a:pt x="21837" y="2698"/>
                    </a:cubicBezTo>
                    <a:cubicBezTo>
                      <a:pt x="21017" y="2698"/>
                      <a:pt x="20198" y="2204"/>
                      <a:pt x="19371" y="2154"/>
                    </a:cubicBezTo>
                    <a:cubicBezTo>
                      <a:pt x="19324" y="2151"/>
                      <a:pt x="19278" y="2150"/>
                      <a:pt x="19232" y="2150"/>
                    </a:cubicBezTo>
                    <a:cubicBezTo>
                      <a:pt x="18165" y="2150"/>
                      <a:pt x="17560" y="2946"/>
                      <a:pt x="16961" y="3737"/>
                    </a:cubicBezTo>
                    <a:cubicBezTo>
                      <a:pt x="16680" y="4104"/>
                      <a:pt x="16382" y="4420"/>
                      <a:pt x="15905" y="4495"/>
                    </a:cubicBezTo>
                    <a:cubicBezTo>
                      <a:pt x="15744" y="4520"/>
                      <a:pt x="15583" y="4528"/>
                      <a:pt x="15420" y="4528"/>
                    </a:cubicBezTo>
                    <a:cubicBezTo>
                      <a:pt x="15096" y="4528"/>
                      <a:pt x="14768" y="4495"/>
                      <a:pt x="14442" y="4495"/>
                    </a:cubicBezTo>
                    <a:cubicBezTo>
                      <a:pt x="14320" y="4495"/>
                      <a:pt x="14198" y="4500"/>
                      <a:pt x="14076" y="4512"/>
                    </a:cubicBezTo>
                    <a:cubicBezTo>
                      <a:pt x="12769" y="4648"/>
                      <a:pt x="11895" y="5629"/>
                      <a:pt x="10992" y="6486"/>
                    </a:cubicBezTo>
                    <a:cubicBezTo>
                      <a:pt x="10503" y="6949"/>
                      <a:pt x="10011" y="7414"/>
                      <a:pt x="9511" y="7866"/>
                    </a:cubicBezTo>
                    <a:cubicBezTo>
                      <a:pt x="9088" y="8248"/>
                      <a:pt x="8596" y="8664"/>
                      <a:pt x="8006" y="8716"/>
                    </a:cubicBezTo>
                    <a:cubicBezTo>
                      <a:pt x="7963" y="8720"/>
                      <a:pt x="7922" y="8722"/>
                      <a:pt x="7882" y="8722"/>
                    </a:cubicBezTo>
                    <a:cubicBezTo>
                      <a:pt x="6726" y="8722"/>
                      <a:pt x="6870" y="7141"/>
                      <a:pt x="6898" y="6332"/>
                    </a:cubicBezTo>
                    <a:cubicBezTo>
                      <a:pt x="6921" y="5621"/>
                      <a:pt x="6950" y="4909"/>
                      <a:pt x="6970" y="4200"/>
                    </a:cubicBezTo>
                    <a:cubicBezTo>
                      <a:pt x="6985" y="3682"/>
                      <a:pt x="6979" y="3138"/>
                      <a:pt x="6814" y="2643"/>
                    </a:cubicBezTo>
                    <a:cubicBezTo>
                      <a:pt x="6635" y="2099"/>
                      <a:pt x="6284" y="1645"/>
                      <a:pt x="5738" y="1440"/>
                    </a:cubicBezTo>
                    <a:cubicBezTo>
                      <a:pt x="5492" y="1348"/>
                      <a:pt x="5225" y="1339"/>
                      <a:pt x="4957" y="1339"/>
                    </a:cubicBezTo>
                    <a:cubicBezTo>
                      <a:pt x="4884" y="1339"/>
                      <a:pt x="4812" y="1339"/>
                      <a:pt x="4740" y="1339"/>
                    </a:cubicBezTo>
                    <a:cubicBezTo>
                      <a:pt x="4410" y="1339"/>
                      <a:pt x="4086" y="1325"/>
                      <a:pt x="3808" y="1159"/>
                    </a:cubicBezTo>
                    <a:cubicBezTo>
                      <a:pt x="3518" y="988"/>
                      <a:pt x="3270" y="774"/>
                      <a:pt x="2960" y="638"/>
                    </a:cubicBezTo>
                    <a:cubicBezTo>
                      <a:pt x="2659" y="508"/>
                      <a:pt x="2341" y="427"/>
                      <a:pt x="2014" y="401"/>
                    </a:cubicBezTo>
                    <a:cubicBezTo>
                      <a:pt x="1932" y="393"/>
                      <a:pt x="1849" y="389"/>
                      <a:pt x="1767" y="389"/>
                    </a:cubicBezTo>
                    <a:cubicBezTo>
                      <a:pt x="1393" y="389"/>
                      <a:pt x="1024" y="469"/>
                      <a:pt x="680" y="624"/>
                    </a:cubicBezTo>
                    <a:cubicBezTo>
                      <a:pt x="718" y="488"/>
                      <a:pt x="857" y="331"/>
                      <a:pt x="943" y="250"/>
                    </a:cubicBezTo>
                    <a:cubicBezTo>
                      <a:pt x="1033" y="169"/>
                      <a:pt x="962" y="1"/>
                      <a:pt x="85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8"/>
              <p:cNvSpPr/>
              <p:nvPr/>
            </p:nvSpPr>
            <p:spPr>
              <a:xfrm>
                <a:off x="6183800" y="5456703"/>
                <a:ext cx="1728810" cy="1066004"/>
              </a:xfrm>
              <a:custGeom>
                <a:avLst/>
                <a:gdLst/>
                <a:ahLst/>
                <a:cxnLst/>
                <a:rect l="l" t="t" r="r" b="b"/>
                <a:pathLst>
                  <a:path w="33723" h="20794" extrusionOk="0">
                    <a:moveTo>
                      <a:pt x="33429" y="0"/>
                    </a:moveTo>
                    <a:cubicBezTo>
                      <a:pt x="33395" y="0"/>
                      <a:pt x="33360" y="8"/>
                      <a:pt x="33326" y="24"/>
                    </a:cubicBezTo>
                    <a:cubicBezTo>
                      <a:pt x="32470" y="441"/>
                      <a:pt x="31937" y="1454"/>
                      <a:pt x="31801" y="2371"/>
                    </a:cubicBezTo>
                    <a:cubicBezTo>
                      <a:pt x="31735" y="2828"/>
                      <a:pt x="31688" y="3302"/>
                      <a:pt x="31301" y="3609"/>
                    </a:cubicBezTo>
                    <a:cubicBezTo>
                      <a:pt x="31000" y="3846"/>
                      <a:pt x="30592" y="3951"/>
                      <a:pt x="30219" y="3988"/>
                    </a:cubicBezTo>
                    <a:cubicBezTo>
                      <a:pt x="30081" y="4003"/>
                      <a:pt x="29944" y="4009"/>
                      <a:pt x="29807" y="4009"/>
                    </a:cubicBezTo>
                    <a:cubicBezTo>
                      <a:pt x="28961" y="4009"/>
                      <a:pt x="28124" y="3768"/>
                      <a:pt x="27277" y="3768"/>
                    </a:cubicBezTo>
                    <a:cubicBezTo>
                      <a:pt x="27261" y="3768"/>
                      <a:pt x="27244" y="3768"/>
                      <a:pt x="27227" y="3768"/>
                    </a:cubicBezTo>
                    <a:cubicBezTo>
                      <a:pt x="26116" y="3780"/>
                      <a:pt x="25314" y="4280"/>
                      <a:pt x="24539" y="5024"/>
                    </a:cubicBezTo>
                    <a:cubicBezTo>
                      <a:pt x="24206" y="5342"/>
                      <a:pt x="23882" y="5675"/>
                      <a:pt x="23468" y="5889"/>
                    </a:cubicBezTo>
                    <a:cubicBezTo>
                      <a:pt x="23040" y="6106"/>
                      <a:pt x="22569" y="6204"/>
                      <a:pt x="22210" y="6543"/>
                    </a:cubicBezTo>
                    <a:cubicBezTo>
                      <a:pt x="21802" y="6925"/>
                      <a:pt x="21599" y="7512"/>
                      <a:pt x="21443" y="8033"/>
                    </a:cubicBezTo>
                    <a:cubicBezTo>
                      <a:pt x="21278" y="8594"/>
                      <a:pt x="21177" y="9173"/>
                      <a:pt x="21148" y="9758"/>
                    </a:cubicBezTo>
                    <a:cubicBezTo>
                      <a:pt x="21128" y="10056"/>
                      <a:pt x="21293" y="10779"/>
                      <a:pt x="20914" y="10889"/>
                    </a:cubicBezTo>
                    <a:cubicBezTo>
                      <a:pt x="20809" y="10921"/>
                      <a:pt x="20697" y="10932"/>
                      <a:pt x="20581" y="10932"/>
                    </a:cubicBezTo>
                    <a:cubicBezTo>
                      <a:pt x="20306" y="10932"/>
                      <a:pt x="20011" y="10869"/>
                      <a:pt x="19754" y="10869"/>
                    </a:cubicBezTo>
                    <a:cubicBezTo>
                      <a:pt x="19750" y="10869"/>
                      <a:pt x="19746" y="10869"/>
                      <a:pt x="19742" y="10869"/>
                    </a:cubicBezTo>
                    <a:cubicBezTo>
                      <a:pt x="19230" y="10871"/>
                      <a:pt x="18790" y="11028"/>
                      <a:pt x="18370" y="11317"/>
                    </a:cubicBezTo>
                    <a:cubicBezTo>
                      <a:pt x="17994" y="11575"/>
                      <a:pt x="17650" y="11821"/>
                      <a:pt x="17213" y="11957"/>
                    </a:cubicBezTo>
                    <a:cubicBezTo>
                      <a:pt x="16293" y="12246"/>
                      <a:pt x="15306" y="12266"/>
                      <a:pt x="14418" y="12660"/>
                    </a:cubicBezTo>
                    <a:cubicBezTo>
                      <a:pt x="14186" y="12761"/>
                      <a:pt x="13969" y="12894"/>
                      <a:pt x="13776" y="13056"/>
                    </a:cubicBezTo>
                    <a:cubicBezTo>
                      <a:pt x="13752" y="13055"/>
                      <a:pt x="13729" y="13055"/>
                      <a:pt x="13706" y="13055"/>
                    </a:cubicBezTo>
                    <a:cubicBezTo>
                      <a:pt x="12870" y="13055"/>
                      <a:pt x="12143" y="13454"/>
                      <a:pt x="11371" y="13808"/>
                    </a:cubicBezTo>
                    <a:cubicBezTo>
                      <a:pt x="10962" y="13994"/>
                      <a:pt x="10565" y="14112"/>
                      <a:pt x="10124" y="14112"/>
                    </a:cubicBezTo>
                    <a:cubicBezTo>
                      <a:pt x="10085" y="14112"/>
                      <a:pt x="10045" y="14111"/>
                      <a:pt x="10006" y="14109"/>
                    </a:cubicBezTo>
                    <a:cubicBezTo>
                      <a:pt x="9887" y="14104"/>
                      <a:pt x="9771" y="14100"/>
                      <a:pt x="9656" y="14100"/>
                    </a:cubicBezTo>
                    <a:cubicBezTo>
                      <a:pt x="9176" y="14100"/>
                      <a:pt x="8727" y="14157"/>
                      <a:pt x="8258" y="14332"/>
                    </a:cubicBezTo>
                    <a:cubicBezTo>
                      <a:pt x="6062" y="15151"/>
                      <a:pt x="4016" y="16490"/>
                      <a:pt x="2208" y="17963"/>
                    </a:cubicBezTo>
                    <a:cubicBezTo>
                      <a:pt x="1482" y="18556"/>
                      <a:pt x="0" y="19627"/>
                      <a:pt x="750" y="20721"/>
                    </a:cubicBezTo>
                    <a:cubicBezTo>
                      <a:pt x="782" y="20771"/>
                      <a:pt x="830" y="20793"/>
                      <a:pt x="877" y="20793"/>
                    </a:cubicBezTo>
                    <a:cubicBezTo>
                      <a:pt x="968" y="20793"/>
                      <a:pt x="1057" y="20714"/>
                      <a:pt x="1030" y="20602"/>
                    </a:cubicBezTo>
                    <a:cubicBezTo>
                      <a:pt x="920" y="19968"/>
                      <a:pt x="1748" y="19416"/>
                      <a:pt x="2182" y="19068"/>
                    </a:cubicBezTo>
                    <a:cubicBezTo>
                      <a:pt x="2711" y="18643"/>
                      <a:pt x="3255" y="18241"/>
                      <a:pt x="3820" y="17859"/>
                    </a:cubicBezTo>
                    <a:cubicBezTo>
                      <a:pt x="4913" y="17121"/>
                      <a:pt x="6059" y="16464"/>
                      <a:pt x="7248" y="15892"/>
                    </a:cubicBezTo>
                    <a:cubicBezTo>
                      <a:pt x="7818" y="15617"/>
                      <a:pt x="8411" y="15307"/>
                      <a:pt x="9033" y="15168"/>
                    </a:cubicBezTo>
                    <a:cubicBezTo>
                      <a:pt x="9230" y="15124"/>
                      <a:pt x="9429" y="15113"/>
                      <a:pt x="9628" y="15113"/>
                    </a:cubicBezTo>
                    <a:cubicBezTo>
                      <a:pt x="9847" y="15113"/>
                      <a:pt x="10067" y="15127"/>
                      <a:pt x="10286" y="15127"/>
                    </a:cubicBezTo>
                    <a:cubicBezTo>
                      <a:pt x="10489" y="15127"/>
                      <a:pt x="10692" y="15115"/>
                      <a:pt x="10894" y="15070"/>
                    </a:cubicBezTo>
                    <a:cubicBezTo>
                      <a:pt x="11368" y="14963"/>
                      <a:pt x="11808" y="14743"/>
                      <a:pt x="12245" y="14535"/>
                    </a:cubicBezTo>
                    <a:cubicBezTo>
                      <a:pt x="12326" y="14671"/>
                      <a:pt x="12445" y="14783"/>
                      <a:pt x="12586" y="14859"/>
                    </a:cubicBezTo>
                    <a:cubicBezTo>
                      <a:pt x="12730" y="14933"/>
                      <a:pt x="12871" y="14966"/>
                      <a:pt x="13008" y="14966"/>
                    </a:cubicBezTo>
                    <a:cubicBezTo>
                      <a:pt x="13381" y="14966"/>
                      <a:pt x="13718" y="14722"/>
                      <a:pt x="13955" y="14407"/>
                    </a:cubicBezTo>
                    <a:cubicBezTo>
                      <a:pt x="14048" y="14283"/>
                      <a:pt x="14134" y="14170"/>
                      <a:pt x="14227" y="14063"/>
                    </a:cubicBezTo>
                    <a:cubicBezTo>
                      <a:pt x="14325" y="14017"/>
                      <a:pt x="14403" y="13936"/>
                      <a:pt x="14453" y="13837"/>
                    </a:cubicBezTo>
                    <a:cubicBezTo>
                      <a:pt x="14586" y="13721"/>
                      <a:pt x="14736" y="13629"/>
                      <a:pt x="14901" y="13559"/>
                    </a:cubicBezTo>
                    <a:cubicBezTo>
                      <a:pt x="15781" y="13186"/>
                      <a:pt x="16779" y="13206"/>
                      <a:pt x="17676" y="12877"/>
                    </a:cubicBezTo>
                    <a:cubicBezTo>
                      <a:pt x="18205" y="12683"/>
                      <a:pt x="18605" y="12353"/>
                      <a:pt x="19082" y="12066"/>
                    </a:cubicBezTo>
                    <a:cubicBezTo>
                      <a:pt x="19322" y="11921"/>
                      <a:pt x="19571" y="11885"/>
                      <a:pt x="19829" y="11885"/>
                    </a:cubicBezTo>
                    <a:cubicBezTo>
                      <a:pt x="20031" y="11885"/>
                      <a:pt x="20239" y="11907"/>
                      <a:pt x="20451" y="11916"/>
                    </a:cubicBezTo>
                    <a:cubicBezTo>
                      <a:pt x="20509" y="11919"/>
                      <a:pt x="20569" y="11920"/>
                      <a:pt x="20628" y="11920"/>
                    </a:cubicBezTo>
                    <a:cubicBezTo>
                      <a:pt x="21027" y="11920"/>
                      <a:pt x="21436" y="11851"/>
                      <a:pt x="21738" y="11569"/>
                    </a:cubicBezTo>
                    <a:cubicBezTo>
                      <a:pt x="22178" y="11161"/>
                      <a:pt x="22143" y="10594"/>
                      <a:pt x="22158" y="10041"/>
                    </a:cubicBezTo>
                    <a:cubicBezTo>
                      <a:pt x="22178" y="9384"/>
                      <a:pt x="22294" y="8733"/>
                      <a:pt x="22508" y="8111"/>
                    </a:cubicBezTo>
                    <a:cubicBezTo>
                      <a:pt x="22592" y="7857"/>
                      <a:pt x="22678" y="7567"/>
                      <a:pt x="22849" y="7359"/>
                    </a:cubicBezTo>
                    <a:cubicBezTo>
                      <a:pt x="23023" y="7151"/>
                      <a:pt x="23306" y="7061"/>
                      <a:pt x="23552" y="6963"/>
                    </a:cubicBezTo>
                    <a:cubicBezTo>
                      <a:pt x="24062" y="6754"/>
                      <a:pt x="24484" y="6468"/>
                      <a:pt x="24889" y="6097"/>
                    </a:cubicBezTo>
                    <a:cubicBezTo>
                      <a:pt x="25268" y="5750"/>
                      <a:pt x="25612" y="5351"/>
                      <a:pt x="26058" y="5085"/>
                    </a:cubicBezTo>
                    <a:cubicBezTo>
                      <a:pt x="26449" y="4851"/>
                      <a:pt x="26877" y="4776"/>
                      <a:pt x="27318" y="4776"/>
                    </a:cubicBezTo>
                    <a:cubicBezTo>
                      <a:pt x="28047" y="4776"/>
                      <a:pt x="28812" y="4981"/>
                      <a:pt x="29504" y="5021"/>
                    </a:cubicBezTo>
                    <a:cubicBezTo>
                      <a:pt x="29598" y="5027"/>
                      <a:pt x="29692" y="5029"/>
                      <a:pt x="29788" y="5029"/>
                    </a:cubicBezTo>
                    <a:cubicBezTo>
                      <a:pt x="30760" y="5029"/>
                      <a:pt x="31813" y="4736"/>
                      <a:pt x="32371" y="3896"/>
                    </a:cubicBezTo>
                    <a:cubicBezTo>
                      <a:pt x="32739" y="3337"/>
                      <a:pt x="32710" y="2654"/>
                      <a:pt x="32840" y="2026"/>
                    </a:cubicBezTo>
                    <a:cubicBezTo>
                      <a:pt x="32973" y="1396"/>
                      <a:pt x="33317" y="878"/>
                      <a:pt x="33630" y="331"/>
                    </a:cubicBezTo>
                    <a:cubicBezTo>
                      <a:pt x="33723" y="162"/>
                      <a:pt x="33588" y="0"/>
                      <a:pt x="334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8"/>
              <p:cNvSpPr/>
              <p:nvPr/>
            </p:nvSpPr>
            <p:spPr>
              <a:xfrm>
                <a:off x="7799520" y="5170442"/>
                <a:ext cx="119909" cy="91713"/>
              </a:xfrm>
              <a:custGeom>
                <a:avLst/>
                <a:gdLst/>
                <a:ahLst/>
                <a:cxnLst/>
                <a:rect l="l" t="t" r="r" b="b"/>
                <a:pathLst>
                  <a:path w="2339" h="1789" extrusionOk="0">
                    <a:moveTo>
                      <a:pt x="1568" y="0"/>
                    </a:moveTo>
                    <a:cubicBezTo>
                      <a:pt x="1542" y="0"/>
                      <a:pt x="1517" y="2"/>
                      <a:pt x="1491" y="4"/>
                    </a:cubicBezTo>
                    <a:cubicBezTo>
                      <a:pt x="1404" y="12"/>
                      <a:pt x="1314" y="24"/>
                      <a:pt x="1228" y="38"/>
                    </a:cubicBezTo>
                    <a:cubicBezTo>
                      <a:pt x="932" y="85"/>
                      <a:pt x="684" y="273"/>
                      <a:pt x="461" y="458"/>
                    </a:cubicBezTo>
                    <a:cubicBezTo>
                      <a:pt x="273" y="608"/>
                      <a:pt x="128" y="814"/>
                      <a:pt x="53" y="1045"/>
                    </a:cubicBezTo>
                    <a:cubicBezTo>
                      <a:pt x="47" y="1080"/>
                      <a:pt x="41" y="1112"/>
                      <a:pt x="38" y="1147"/>
                    </a:cubicBezTo>
                    <a:cubicBezTo>
                      <a:pt x="35" y="1152"/>
                      <a:pt x="27" y="1196"/>
                      <a:pt x="27" y="1196"/>
                    </a:cubicBezTo>
                    <a:cubicBezTo>
                      <a:pt x="15" y="1254"/>
                      <a:pt x="9" y="1314"/>
                      <a:pt x="7" y="1372"/>
                    </a:cubicBezTo>
                    <a:cubicBezTo>
                      <a:pt x="1" y="1482"/>
                      <a:pt x="7" y="1589"/>
                      <a:pt x="30" y="1699"/>
                    </a:cubicBezTo>
                    <a:cubicBezTo>
                      <a:pt x="43" y="1759"/>
                      <a:pt x="97" y="1788"/>
                      <a:pt x="151" y="1788"/>
                    </a:cubicBezTo>
                    <a:cubicBezTo>
                      <a:pt x="205" y="1788"/>
                      <a:pt x="260" y="1759"/>
                      <a:pt x="273" y="1699"/>
                    </a:cubicBezTo>
                    <a:cubicBezTo>
                      <a:pt x="287" y="1615"/>
                      <a:pt x="316" y="1537"/>
                      <a:pt x="357" y="1468"/>
                    </a:cubicBezTo>
                    <a:cubicBezTo>
                      <a:pt x="414" y="1384"/>
                      <a:pt x="441" y="1372"/>
                      <a:pt x="522" y="1306"/>
                    </a:cubicBezTo>
                    <a:cubicBezTo>
                      <a:pt x="577" y="1257"/>
                      <a:pt x="634" y="1213"/>
                      <a:pt x="695" y="1176"/>
                    </a:cubicBezTo>
                    <a:cubicBezTo>
                      <a:pt x="730" y="1152"/>
                      <a:pt x="767" y="1132"/>
                      <a:pt x="805" y="1112"/>
                    </a:cubicBezTo>
                    <a:cubicBezTo>
                      <a:pt x="825" y="1100"/>
                      <a:pt x="848" y="1089"/>
                      <a:pt x="869" y="1077"/>
                    </a:cubicBezTo>
                    <a:cubicBezTo>
                      <a:pt x="912" y="1069"/>
                      <a:pt x="956" y="1060"/>
                      <a:pt x="999" y="1048"/>
                    </a:cubicBezTo>
                    <a:cubicBezTo>
                      <a:pt x="1025" y="1042"/>
                      <a:pt x="1048" y="1040"/>
                      <a:pt x="1071" y="1034"/>
                    </a:cubicBezTo>
                    <a:lnTo>
                      <a:pt x="1083" y="1034"/>
                    </a:lnTo>
                    <a:cubicBezTo>
                      <a:pt x="1099" y="1030"/>
                      <a:pt x="1107" y="1029"/>
                      <a:pt x="1109" y="1029"/>
                    </a:cubicBezTo>
                    <a:cubicBezTo>
                      <a:pt x="1113" y="1029"/>
                      <a:pt x="1104" y="1032"/>
                      <a:pt x="1092" y="1034"/>
                    </a:cubicBezTo>
                    <a:cubicBezTo>
                      <a:pt x="1135" y="1034"/>
                      <a:pt x="1190" y="1022"/>
                      <a:pt x="1225" y="1022"/>
                    </a:cubicBezTo>
                    <a:cubicBezTo>
                      <a:pt x="1297" y="1016"/>
                      <a:pt x="1366" y="1008"/>
                      <a:pt x="1436" y="996"/>
                    </a:cubicBezTo>
                    <a:lnTo>
                      <a:pt x="1456" y="996"/>
                    </a:lnTo>
                    <a:cubicBezTo>
                      <a:pt x="1485" y="993"/>
                      <a:pt x="1514" y="990"/>
                      <a:pt x="1540" y="990"/>
                    </a:cubicBezTo>
                    <a:cubicBezTo>
                      <a:pt x="1624" y="982"/>
                      <a:pt x="1705" y="967"/>
                      <a:pt x="1786" y="947"/>
                    </a:cubicBezTo>
                    <a:cubicBezTo>
                      <a:pt x="1893" y="921"/>
                      <a:pt x="1997" y="883"/>
                      <a:pt x="2075" y="802"/>
                    </a:cubicBezTo>
                    <a:cubicBezTo>
                      <a:pt x="2090" y="785"/>
                      <a:pt x="2104" y="768"/>
                      <a:pt x="2122" y="750"/>
                    </a:cubicBezTo>
                    <a:cubicBezTo>
                      <a:pt x="2263" y="652"/>
                      <a:pt x="2339" y="400"/>
                      <a:pt x="2179" y="279"/>
                    </a:cubicBezTo>
                    <a:cubicBezTo>
                      <a:pt x="2174" y="273"/>
                      <a:pt x="2153" y="261"/>
                      <a:pt x="2133" y="247"/>
                    </a:cubicBezTo>
                    <a:cubicBezTo>
                      <a:pt x="2119" y="221"/>
                      <a:pt x="2098" y="195"/>
                      <a:pt x="2078" y="172"/>
                    </a:cubicBezTo>
                    <a:cubicBezTo>
                      <a:pt x="1997" y="96"/>
                      <a:pt x="1896" y="44"/>
                      <a:pt x="1789" y="27"/>
                    </a:cubicBezTo>
                    <a:cubicBezTo>
                      <a:pt x="1716" y="10"/>
                      <a:pt x="1642"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8"/>
              <p:cNvSpPr/>
              <p:nvPr/>
            </p:nvSpPr>
            <p:spPr>
              <a:xfrm>
                <a:off x="7854578" y="5223399"/>
                <a:ext cx="1077" cy="51"/>
              </a:xfrm>
              <a:custGeom>
                <a:avLst/>
                <a:gdLst/>
                <a:ahLst/>
                <a:cxnLst/>
                <a:rect l="l" t="t" r="r" b="b"/>
                <a:pathLst>
                  <a:path w="21" h="1" extrusionOk="0">
                    <a:moveTo>
                      <a:pt x="0" y="1"/>
                    </a:moveTo>
                    <a:cubicBezTo>
                      <a:pt x="6" y="1"/>
                      <a:pt x="15" y="1"/>
                      <a:pt x="20" y="1"/>
                    </a:cubicBezTo>
                    <a:cubicBezTo>
                      <a:pt x="15" y="1"/>
                      <a:pt x="9"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8"/>
              <p:cNvSpPr/>
              <p:nvPr/>
            </p:nvSpPr>
            <p:spPr>
              <a:xfrm>
                <a:off x="7789831" y="4827842"/>
                <a:ext cx="171892" cy="303848"/>
              </a:xfrm>
              <a:custGeom>
                <a:avLst/>
                <a:gdLst/>
                <a:ahLst/>
                <a:cxnLst/>
                <a:rect l="l" t="t" r="r" b="b"/>
                <a:pathLst>
                  <a:path w="3353" h="5927" extrusionOk="0">
                    <a:moveTo>
                      <a:pt x="2896" y="0"/>
                    </a:moveTo>
                    <a:cubicBezTo>
                      <a:pt x="2867" y="0"/>
                      <a:pt x="2837" y="4"/>
                      <a:pt x="2805" y="12"/>
                    </a:cubicBezTo>
                    <a:cubicBezTo>
                      <a:pt x="2244" y="148"/>
                      <a:pt x="2154" y="987"/>
                      <a:pt x="2166" y="1458"/>
                    </a:cubicBezTo>
                    <a:cubicBezTo>
                      <a:pt x="2180" y="1982"/>
                      <a:pt x="2140" y="2486"/>
                      <a:pt x="1932" y="2975"/>
                    </a:cubicBezTo>
                    <a:cubicBezTo>
                      <a:pt x="1732" y="3432"/>
                      <a:pt x="1399" y="3779"/>
                      <a:pt x="1064" y="4138"/>
                    </a:cubicBezTo>
                    <a:cubicBezTo>
                      <a:pt x="708" y="4523"/>
                      <a:pt x="401" y="4948"/>
                      <a:pt x="152" y="5408"/>
                    </a:cubicBezTo>
                    <a:cubicBezTo>
                      <a:pt x="0" y="5682"/>
                      <a:pt x="231" y="5927"/>
                      <a:pt x="468" y="5927"/>
                    </a:cubicBezTo>
                    <a:cubicBezTo>
                      <a:pt x="574" y="5927"/>
                      <a:pt x="682" y="5878"/>
                      <a:pt x="757" y="5761"/>
                    </a:cubicBezTo>
                    <a:cubicBezTo>
                      <a:pt x="1017" y="5353"/>
                      <a:pt x="1509" y="5081"/>
                      <a:pt x="1871" y="4763"/>
                    </a:cubicBezTo>
                    <a:cubicBezTo>
                      <a:pt x="2273" y="4404"/>
                      <a:pt x="2620" y="3973"/>
                      <a:pt x="2840" y="3478"/>
                    </a:cubicBezTo>
                    <a:cubicBezTo>
                      <a:pt x="3063" y="2977"/>
                      <a:pt x="3199" y="2431"/>
                      <a:pt x="3167" y="1881"/>
                    </a:cubicBezTo>
                    <a:cubicBezTo>
                      <a:pt x="3150" y="1620"/>
                      <a:pt x="3066" y="1351"/>
                      <a:pt x="3100" y="1091"/>
                    </a:cubicBezTo>
                    <a:cubicBezTo>
                      <a:pt x="3138" y="805"/>
                      <a:pt x="3352" y="550"/>
                      <a:pt x="3239" y="258"/>
                    </a:cubicBezTo>
                    <a:cubicBezTo>
                      <a:pt x="3178" y="106"/>
                      <a:pt x="3054" y="0"/>
                      <a:pt x="289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8"/>
              <p:cNvSpPr/>
              <p:nvPr/>
            </p:nvSpPr>
            <p:spPr>
              <a:xfrm>
                <a:off x="5971101" y="3627895"/>
                <a:ext cx="111296" cy="155179"/>
              </a:xfrm>
              <a:custGeom>
                <a:avLst/>
                <a:gdLst/>
                <a:ahLst/>
                <a:cxnLst/>
                <a:rect l="l" t="t" r="r" b="b"/>
                <a:pathLst>
                  <a:path w="2171" h="3027" extrusionOk="0">
                    <a:moveTo>
                      <a:pt x="1655" y="0"/>
                    </a:moveTo>
                    <a:cubicBezTo>
                      <a:pt x="1480" y="0"/>
                      <a:pt x="1362" y="203"/>
                      <a:pt x="1392" y="370"/>
                    </a:cubicBezTo>
                    <a:cubicBezTo>
                      <a:pt x="1403" y="428"/>
                      <a:pt x="1421" y="486"/>
                      <a:pt x="1438" y="544"/>
                    </a:cubicBezTo>
                    <a:cubicBezTo>
                      <a:pt x="1444" y="555"/>
                      <a:pt x="1447" y="596"/>
                      <a:pt x="1450" y="599"/>
                    </a:cubicBezTo>
                    <a:lnTo>
                      <a:pt x="1450" y="657"/>
                    </a:lnTo>
                    <a:lnTo>
                      <a:pt x="1450" y="665"/>
                    </a:lnTo>
                    <a:cubicBezTo>
                      <a:pt x="1447" y="677"/>
                      <a:pt x="1444" y="688"/>
                      <a:pt x="1441" y="700"/>
                    </a:cubicBezTo>
                    <a:cubicBezTo>
                      <a:pt x="1435" y="726"/>
                      <a:pt x="1427" y="752"/>
                      <a:pt x="1418" y="781"/>
                    </a:cubicBezTo>
                    <a:cubicBezTo>
                      <a:pt x="1415" y="787"/>
                      <a:pt x="1415" y="795"/>
                      <a:pt x="1412" y="804"/>
                    </a:cubicBezTo>
                    <a:cubicBezTo>
                      <a:pt x="1409" y="810"/>
                      <a:pt x="1403" y="816"/>
                      <a:pt x="1401" y="824"/>
                    </a:cubicBezTo>
                    <a:cubicBezTo>
                      <a:pt x="1383" y="853"/>
                      <a:pt x="1366" y="882"/>
                      <a:pt x="1349" y="911"/>
                    </a:cubicBezTo>
                    <a:cubicBezTo>
                      <a:pt x="1343" y="920"/>
                      <a:pt x="1340" y="926"/>
                      <a:pt x="1337" y="931"/>
                    </a:cubicBezTo>
                    <a:cubicBezTo>
                      <a:pt x="1331" y="937"/>
                      <a:pt x="1325" y="940"/>
                      <a:pt x="1320" y="946"/>
                    </a:cubicBezTo>
                    <a:cubicBezTo>
                      <a:pt x="1291" y="972"/>
                      <a:pt x="1265" y="1004"/>
                      <a:pt x="1236" y="1027"/>
                    </a:cubicBezTo>
                    <a:cubicBezTo>
                      <a:pt x="1221" y="1038"/>
                      <a:pt x="1207" y="1050"/>
                      <a:pt x="1192" y="1056"/>
                    </a:cubicBezTo>
                    <a:cubicBezTo>
                      <a:pt x="1179" y="1062"/>
                      <a:pt x="1174" y="1066"/>
                      <a:pt x="1175" y="1066"/>
                    </a:cubicBezTo>
                    <a:cubicBezTo>
                      <a:pt x="1175" y="1066"/>
                      <a:pt x="1176" y="1066"/>
                      <a:pt x="1176" y="1066"/>
                    </a:cubicBezTo>
                    <a:lnTo>
                      <a:pt x="1176" y="1066"/>
                    </a:lnTo>
                    <a:cubicBezTo>
                      <a:pt x="1163" y="1071"/>
                      <a:pt x="1149" y="1076"/>
                      <a:pt x="1137" y="1082"/>
                    </a:cubicBezTo>
                    <a:cubicBezTo>
                      <a:pt x="967" y="1148"/>
                      <a:pt x="805" y="1235"/>
                      <a:pt x="657" y="1342"/>
                    </a:cubicBezTo>
                    <a:cubicBezTo>
                      <a:pt x="515" y="1438"/>
                      <a:pt x="368" y="1539"/>
                      <a:pt x="255" y="1669"/>
                    </a:cubicBezTo>
                    <a:cubicBezTo>
                      <a:pt x="177" y="1759"/>
                      <a:pt x="116" y="1863"/>
                      <a:pt x="78" y="1979"/>
                    </a:cubicBezTo>
                    <a:cubicBezTo>
                      <a:pt x="72" y="2052"/>
                      <a:pt x="68" y="2089"/>
                      <a:pt x="65" y="2089"/>
                    </a:cubicBezTo>
                    <a:cubicBezTo>
                      <a:pt x="63" y="2089"/>
                      <a:pt x="62" y="2081"/>
                      <a:pt x="61" y="2066"/>
                    </a:cubicBezTo>
                    <a:cubicBezTo>
                      <a:pt x="61" y="2055"/>
                      <a:pt x="60" y="2050"/>
                      <a:pt x="59" y="2050"/>
                    </a:cubicBezTo>
                    <a:cubicBezTo>
                      <a:pt x="57" y="2050"/>
                      <a:pt x="53" y="2062"/>
                      <a:pt x="46" y="2086"/>
                    </a:cubicBezTo>
                    <a:cubicBezTo>
                      <a:pt x="29" y="2138"/>
                      <a:pt x="20" y="2193"/>
                      <a:pt x="26" y="2248"/>
                    </a:cubicBezTo>
                    <a:cubicBezTo>
                      <a:pt x="26" y="2523"/>
                      <a:pt x="0" y="2899"/>
                      <a:pt x="316" y="3018"/>
                    </a:cubicBezTo>
                    <a:cubicBezTo>
                      <a:pt x="331" y="3023"/>
                      <a:pt x="346" y="3026"/>
                      <a:pt x="360" y="3026"/>
                    </a:cubicBezTo>
                    <a:cubicBezTo>
                      <a:pt x="438" y="3026"/>
                      <a:pt x="496" y="2948"/>
                      <a:pt x="504" y="2873"/>
                    </a:cubicBezTo>
                    <a:cubicBezTo>
                      <a:pt x="512" y="2757"/>
                      <a:pt x="469" y="2627"/>
                      <a:pt x="524" y="2514"/>
                    </a:cubicBezTo>
                    <a:cubicBezTo>
                      <a:pt x="524" y="2514"/>
                      <a:pt x="525" y="2514"/>
                      <a:pt x="525" y="2514"/>
                    </a:cubicBezTo>
                    <a:cubicBezTo>
                      <a:pt x="531" y="2514"/>
                      <a:pt x="547" y="2501"/>
                      <a:pt x="545" y="2501"/>
                    </a:cubicBezTo>
                    <a:lnTo>
                      <a:pt x="545" y="2501"/>
                    </a:lnTo>
                    <a:cubicBezTo>
                      <a:pt x="545" y="2501"/>
                      <a:pt x="543" y="2502"/>
                      <a:pt x="538" y="2505"/>
                    </a:cubicBezTo>
                    <a:cubicBezTo>
                      <a:pt x="576" y="2476"/>
                      <a:pt x="611" y="2445"/>
                      <a:pt x="645" y="2410"/>
                    </a:cubicBezTo>
                    <a:cubicBezTo>
                      <a:pt x="677" y="2390"/>
                      <a:pt x="706" y="2364"/>
                      <a:pt x="738" y="2338"/>
                    </a:cubicBezTo>
                    <a:cubicBezTo>
                      <a:pt x="750" y="2325"/>
                      <a:pt x="778" y="2302"/>
                      <a:pt x="778" y="2302"/>
                    </a:cubicBezTo>
                    <a:lnTo>
                      <a:pt x="778" y="2302"/>
                    </a:lnTo>
                    <a:cubicBezTo>
                      <a:pt x="777" y="2302"/>
                      <a:pt x="772" y="2306"/>
                      <a:pt x="758" y="2317"/>
                    </a:cubicBezTo>
                    <a:cubicBezTo>
                      <a:pt x="807" y="2277"/>
                      <a:pt x="854" y="2239"/>
                      <a:pt x="900" y="2199"/>
                    </a:cubicBezTo>
                    <a:lnTo>
                      <a:pt x="900" y="2199"/>
                    </a:lnTo>
                    <a:cubicBezTo>
                      <a:pt x="887" y="2211"/>
                      <a:pt x="882" y="2216"/>
                      <a:pt x="884" y="2216"/>
                    </a:cubicBezTo>
                    <a:cubicBezTo>
                      <a:pt x="887" y="2216"/>
                      <a:pt x="944" y="2169"/>
                      <a:pt x="946" y="2167"/>
                    </a:cubicBezTo>
                    <a:cubicBezTo>
                      <a:pt x="1016" y="2121"/>
                      <a:pt x="1088" y="2077"/>
                      <a:pt x="1160" y="2034"/>
                    </a:cubicBezTo>
                    <a:cubicBezTo>
                      <a:pt x="1320" y="1938"/>
                      <a:pt x="1467" y="1840"/>
                      <a:pt x="1592" y="1701"/>
                    </a:cubicBezTo>
                    <a:cubicBezTo>
                      <a:pt x="1704" y="1577"/>
                      <a:pt x="1832" y="1470"/>
                      <a:pt x="1927" y="1328"/>
                    </a:cubicBezTo>
                    <a:cubicBezTo>
                      <a:pt x="2011" y="1203"/>
                      <a:pt x="2072" y="1062"/>
                      <a:pt x="2104" y="914"/>
                    </a:cubicBezTo>
                    <a:cubicBezTo>
                      <a:pt x="2170" y="570"/>
                      <a:pt x="2112" y="159"/>
                      <a:pt x="1745" y="17"/>
                    </a:cubicBezTo>
                    <a:cubicBezTo>
                      <a:pt x="1714" y="5"/>
                      <a:pt x="1684" y="0"/>
                      <a:pt x="165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8"/>
              <p:cNvSpPr/>
              <p:nvPr/>
            </p:nvSpPr>
            <p:spPr>
              <a:xfrm>
                <a:off x="2541677" y="3785739"/>
                <a:ext cx="218594" cy="564325"/>
              </a:xfrm>
              <a:custGeom>
                <a:avLst/>
                <a:gdLst/>
                <a:ahLst/>
                <a:cxnLst/>
                <a:rect l="l" t="t" r="r" b="b"/>
                <a:pathLst>
                  <a:path w="4264" h="11008" extrusionOk="0">
                    <a:moveTo>
                      <a:pt x="860" y="0"/>
                    </a:moveTo>
                    <a:cubicBezTo>
                      <a:pt x="0" y="0"/>
                      <a:pt x="301" y="2009"/>
                      <a:pt x="369" y="2479"/>
                    </a:cubicBezTo>
                    <a:cubicBezTo>
                      <a:pt x="522" y="3564"/>
                      <a:pt x="953" y="4600"/>
                      <a:pt x="1558" y="5514"/>
                    </a:cubicBezTo>
                    <a:cubicBezTo>
                      <a:pt x="1865" y="5974"/>
                      <a:pt x="2206" y="6411"/>
                      <a:pt x="2585" y="6816"/>
                    </a:cubicBezTo>
                    <a:cubicBezTo>
                      <a:pt x="2753" y="6993"/>
                      <a:pt x="2993" y="7192"/>
                      <a:pt x="3045" y="7444"/>
                    </a:cubicBezTo>
                    <a:cubicBezTo>
                      <a:pt x="3095" y="7670"/>
                      <a:pt x="2953" y="7751"/>
                      <a:pt x="2823" y="7904"/>
                    </a:cubicBezTo>
                    <a:cubicBezTo>
                      <a:pt x="2507" y="8274"/>
                      <a:pt x="2438" y="8717"/>
                      <a:pt x="2510" y="9189"/>
                    </a:cubicBezTo>
                    <a:cubicBezTo>
                      <a:pt x="2600" y="9796"/>
                      <a:pt x="2990" y="10317"/>
                      <a:pt x="3086" y="10913"/>
                    </a:cubicBezTo>
                    <a:cubicBezTo>
                      <a:pt x="3096" y="10975"/>
                      <a:pt x="3154" y="11007"/>
                      <a:pt x="3212" y="11007"/>
                    </a:cubicBezTo>
                    <a:cubicBezTo>
                      <a:pt x="3258" y="11007"/>
                      <a:pt x="3303" y="10987"/>
                      <a:pt x="3323" y="10945"/>
                    </a:cubicBezTo>
                    <a:cubicBezTo>
                      <a:pt x="3572" y="10433"/>
                      <a:pt x="3479" y="10016"/>
                      <a:pt x="3329" y="9492"/>
                    </a:cubicBezTo>
                    <a:cubicBezTo>
                      <a:pt x="3268" y="9278"/>
                      <a:pt x="3205" y="9038"/>
                      <a:pt x="3248" y="8815"/>
                    </a:cubicBezTo>
                    <a:cubicBezTo>
                      <a:pt x="3303" y="8555"/>
                      <a:pt x="3459" y="8538"/>
                      <a:pt x="3656" y="8407"/>
                    </a:cubicBezTo>
                    <a:cubicBezTo>
                      <a:pt x="4110" y="8107"/>
                      <a:pt x="4263" y="7586"/>
                      <a:pt x="4116" y="7071"/>
                    </a:cubicBezTo>
                    <a:cubicBezTo>
                      <a:pt x="3971" y="6564"/>
                      <a:pt x="3557" y="6206"/>
                      <a:pt x="3222" y="5827"/>
                    </a:cubicBezTo>
                    <a:cubicBezTo>
                      <a:pt x="2559" y="5080"/>
                      <a:pt x="1998" y="4224"/>
                      <a:pt x="1616" y="3301"/>
                    </a:cubicBezTo>
                    <a:cubicBezTo>
                      <a:pt x="1425" y="2841"/>
                      <a:pt x="1257" y="2366"/>
                      <a:pt x="1165" y="1874"/>
                    </a:cubicBezTo>
                    <a:cubicBezTo>
                      <a:pt x="1115" y="1605"/>
                      <a:pt x="1078" y="1333"/>
                      <a:pt x="1061" y="1061"/>
                    </a:cubicBezTo>
                    <a:cubicBezTo>
                      <a:pt x="1049" y="937"/>
                      <a:pt x="1049" y="812"/>
                      <a:pt x="1040" y="685"/>
                    </a:cubicBezTo>
                    <a:cubicBezTo>
                      <a:pt x="1035" y="611"/>
                      <a:pt x="1056" y="440"/>
                      <a:pt x="985" y="440"/>
                    </a:cubicBezTo>
                    <a:cubicBezTo>
                      <a:pt x="978" y="440"/>
                      <a:pt x="971" y="442"/>
                      <a:pt x="962" y="445"/>
                    </a:cubicBezTo>
                    <a:cubicBezTo>
                      <a:pt x="1199" y="352"/>
                      <a:pt x="1165" y="22"/>
                      <a:pt x="904" y="2"/>
                    </a:cubicBezTo>
                    <a:cubicBezTo>
                      <a:pt x="889" y="1"/>
                      <a:pt x="874" y="0"/>
                      <a:pt x="860"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8"/>
              <p:cNvSpPr/>
              <p:nvPr/>
            </p:nvSpPr>
            <p:spPr>
              <a:xfrm>
                <a:off x="6047640" y="3977468"/>
                <a:ext cx="3742" cy="3178"/>
              </a:xfrm>
              <a:custGeom>
                <a:avLst/>
                <a:gdLst/>
                <a:ahLst/>
                <a:cxnLst/>
                <a:rect l="l" t="t" r="r" b="b"/>
                <a:pathLst>
                  <a:path w="73" h="62" extrusionOk="0">
                    <a:moveTo>
                      <a:pt x="0" y="0"/>
                    </a:moveTo>
                    <a:lnTo>
                      <a:pt x="61" y="51"/>
                    </a:lnTo>
                    <a:lnTo>
                      <a:pt x="61" y="51"/>
                    </a:lnTo>
                    <a:cubicBezTo>
                      <a:pt x="41" y="34"/>
                      <a:pt x="22" y="17"/>
                      <a:pt x="0" y="0"/>
                    </a:cubicBezTo>
                    <a:close/>
                    <a:moveTo>
                      <a:pt x="61" y="51"/>
                    </a:moveTo>
                    <a:cubicBezTo>
                      <a:pt x="65" y="54"/>
                      <a:pt x="69" y="58"/>
                      <a:pt x="73" y="61"/>
                    </a:cubicBezTo>
                    <a:lnTo>
                      <a:pt x="70" y="58"/>
                    </a:lnTo>
                    <a:lnTo>
                      <a:pt x="61" y="5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8"/>
              <p:cNvSpPr/>
              <p:nvPr/>
            </p:nvSpPr>
            <p:spPr>
              <a:xfrm>
                <a:off x="6001348" y="3917386"/>
                <a:ext cx="3332" cy="6203"/>
              </a:xfrm>
              <a:custGeom>
                <a:avLst/>
                <a:gdLst/>
                <a:ahLst/>
                <a:cxnLst/>
                <a:rect l="l" t="t" r="r" b="b"/>
                <a:pathLst>
                  <a:path w="65" h="121" extrusionOk="0">
                    <a:moveTo>
                      <a:pt x="0" y="1"/>
                    </a:moveTo>
                    <a:lnTo>
                      <a:pt x="3" y="6"/>
                    </a:lnTo>
                    <a:cubicBezTo>
                      <a:pt x="21" y="41"/>
                      <a:pt x="38" y="79"/>
                      <a:pt x="55" y="113"/>
                    </a:cubicBezTo>
                    <a:cubicBezTo>
                      <a:pt x="59" y="118"/>
                      <a:pt x="61" y="120"/>
                      <a:pt x="62" y="120"/>
                    </a:cubicBezTo>
                    <a:cubicBezTo>
                      <a:pt x="65" y="120"/>
                      <a:pt x="50" y="8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8"/>
              <p:cNvSpPr/>
              <p:nvPr/>
            </p:nvSpPr>
            <p:spPr>
              <a:xfrm>
                <a:off x="6255263" y="4143462"/>
                <a:ext cx="2307" cy="3589"/>
              </a:xfrm>
              <a:custGeom>
                <a:avLst/>
                <a:gdLst/>
                <a:ahLst/>
                <a:cxnLst/>
                <a:rect l="l" t="t" r="r" b="b"/>
                <a:pathLst>
                  <a:path w="45" h="70" extrusionOk="0">
                    <a:moveTo>
                      <a:pt x="1" y="0"/>
                    </a:moveTo>
                    <a:cubicBezTo>
                      <a:pt x="12" y="23"/>
                      <a:pt x="27" y="46"/>
                      <a:pt x="44" y="70"/>
                    </a:cubicBezTo>
                    <a:cubicBezTo>
                      <a:pt x="27" y="46"/>
                      <a:pt x="15" y="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8"/>
              <p:cNvSpPr/>
              <p:nvPr/>
            </p:nvSpPr>
            <p:spPr>
              <a:xfrm>
                <a:off x="2751607" y="4191804"/>
                <a:ext cx="1692" cy="3742"/>
              </a:xfrm>
              <a:custGeom>
                <a:avLst/>
                <a:gdLst/>
                <a:ahLst/>
                <a:cxnLst/>
                <a:rect l="l" t="t" r="r" b="b"/>
                <a:pathLst>
                  <a:path w="33" h="73" extrusionOk="0">
                    <a:moveTo>
                      <a:pt x="32" y="0"/>
                    </a:moveTo>
                    <a:lnTo>
                      <a:pt x="32" y="0"/>
                    </a:lnTo>
                    <a:cubicBezTo>
                      <a:pt x="18" y="21"/>
                      <a:pt x="6" y="47"/>
                      <a:pt x="1" y="73"/>
                    </a:cubicBezTo>
                    <a:lnTo>
                      <a:pt x="4" y="73"/>
                    </a:lnTo>
                    <a:cubicBezTo>
                      <a:pt x="9" y="55"/>
                      <a:pt x="15" y="44"/>
                      <a:pt x="24" y="32"/>
                    </a:cubicBezTo>
                    <a:cubicBezTo>
                      <a:pt x="27" y="23"/>
                      <a:pt x="30" y="12"/>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8"/>
              <p:cNvSpPr/>
              <p:nvPr/>
            </p:nvSpPr>
            <p:spPr>
              <a:xfrm>
                <a:off x="3860828" y="3806296"/>
                <a:ext cx="3281" cy="1538"/>
              </a:xfrm>
              <a:custGeom>
                <a:avLst/>
                <a:gdLst/>
                <a:ahLst/>
                <a:cxnLst/>
                <a:rect l="l" t="t" r="r" b="b"/>
                <a:pathLst>
                  <a:path w="64" h="30" extrusionOk="0">
                    <a:moveTo>
                      <a:pt x="0" y="0"/>
                    </a:moveTo>
                    <a:cubicBezTo>
                      <a:pt x="1" y="1"/>
                      <a:pt x="2" y="1"/>
                      <a:pt x="3" y="2"/>
                    </a:cubicBezTo>
                    <a:lnTo>
                      <a:pt x="3" y="2"/>
                    </a:lnTo>
                    <a:cubicBezTo>
                      <a:pt x="2" y="1"/>
                      <a:pt x="1" y="1"/>
                      <a:pt x="0" y="0"/>
                    </a:cubicBezTo>
                    <a:close/>
                    <a:moveTo>
                      <a:pt x="3" y="2"/>
                    </a:moveTo>
                    <a:lnTo>
                      <a:pt x="3" y="2"/>
                    </a:lnTo>
                    <a:cubicBezTo>
                      <a:pt x="22" y="10"/>
                      <a:pt x="39" y="21"/>
                      <a:pt x="58" y="29"/>
                    </a:cubicBezTo>
                    <a:cubicBezTo>
                      <a:pt x="64" y="29"/>
                      <a:pt x="47" y="21"/>
                      <a:pt x="3"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8"/>
              <p:cNvSpPr/>
              <p:nvPr/>
            </p:nvSpPr>
            <p:spPr>
              <a:xfrm>
                <a:off x="4633238" y="4013353"/>
                <a:ext cx="2358" cy="2563"/>
              </a:xfrm>
              <a:custGeom>
                <a:avLst/>
                <a:gdLst/>
                <a:ahLst/>
                <a:cxnLst/>
                <a:rect l="l" t="t" r="r" b="b"/>
                <a:pathLst>
                  <a:path w="46" h="50" extrusionOk="0">
                    <a:moveTo>
                      <a:pt x="1" y="1"/>
                    </a:moveTo>
                    <a:lnTo>
                      <a:pt x="1" y="1"/>
                    </a:lnTo>
                    <a:cubicBezTo>
                      <a:pt x="0" y="1"/>
                      <a:pt x="12" y="14"/>
                      <a:pt x="45" y="50"/>
                    </a:cubicBezTo>
                    <a:cubicBezTo>
                      <a:pt x="24" y="25"/>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8"/>
              <p:cNvSpPr/>
              <p:nvPr/>
            </p:nvSpPr>
            <p:spPr>
              <a:xfrm>
                <a:off x="5225298" y="3695513"/>
                <a:ext cx="3281" cy="51"/>
              </a:xfrm>
              <a:custGeom>
                <a:avLst/>
                <a:gdLst/>
                <a:ahLst/>
                <a:cxnLst/>
                <a:rect l="l" t="t" r="r" b="b"/>
                <a:pathLst>
                  <a:path w="64" h="1" extrusionOk="0">
                    <a:moveTo>
                      <a:pt x="0" y="0"/>
                    </a:moveTo>
                    <a:lnTo>
                      <a:pt x="64" y="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8"/>
              <p:cNvSpPr/>
              <p:nvPr/>
            </p:nvSpPr>
            <p:spPr>
              <a:xfrm>
                <a:off x="5339363" y="3531570"/>
                <a:ext cx="5690" cy="4204"/>
              </a:xfrm>
              <a:custGeom>
                <a:avLst/>
                <a:gdLst/>
                <a:ahLst/>
                <a:cxnLst/>
                <a:rect l="l" t="t" r="r" b="b"/>
                <a:pathLst>
                  <a:path w="111" h="82" extrusionOk="0">
                    <a:moveTo>
                      <a:pt x="106" y="0"/>
                    </a:moveTo>
                    <a:cubicBezTo>
                      <a:pt x="87" y="0"/>
                      <a:pt x="24" y="29"/>
                      <a:pt x="0" y="82"/>
                    </a:cubicBezTo>
                    <a:lnTo>
                      <a:pt x="32" y="65"/>
                    </a:lnTo>
                    <a:cubicBezTo>
                      <a:pt x="64" y="39"/>
                      <a:pt x="99" y="13"/>
                      <a:pt x="110" y="1"/>
                    </a:cubicBezTo>
                    <a:cubicBezTo>
                      <a:pt x="109" y="0"/>
                      <a:pt x="108"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8"/>
              <p:cNvSpPr/>
              <p:nvPr/>
            </p:nvSpPr>
            <p:spPr>
              <a:xfrm>
                <a:off x="5354640" y="3517933"/>
                <a:ext cx="2717" cy="2717"/>
              </a:xfrm>
              <a:custGeom>
                <a:avLst/>
                <a:gdLst/>
                <a:ahLst/>
                <a:cxnLst/>
                <a:rect l="l" t="t" r="r" b="b"/>
                <a:pathLst>
                  <a:path w="53" h="53" extrusionOk="0">
                    <a:moveTo>
                      <a:pt x="52" y="1"/>
                    </a:moveTo>
                    <a:cubicBezTo>
                      <a:pt x="32" y="15"/>
                      <a:pt x="15" y="33"/>
                      <a:pt x="0" y="53"/>
                    </a:cubicBezTo>
                    <a:cubicBezTo>
                      <a:pt x="15" y="35"/>
                      <a:pt x="29" y="21"/>
                      <a:pt x="47" y="9"/>
                    </a:cubicBezTo>
                    <a:lnTo>
                      <a:pt x="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8"/>
              <p:cNvSpPr/>
              <p:nvPr/>
            </p:nvSpPr>
            <p:spPr>
              <a:xfrm>
                <a:off x="5223811" y="3695513"/>
                <a:ext cx="1538" cy="51"/>
              </a:xfrm>
              <a:custGeom>
                <a:avLst/>
                <a:gdLst/>
                <a:ahLst/>
                <a:cxnLst/>
                <a:rect l="l" t="t" r="r" b="b"/>
                <a:pathLst>
                  <a:path w="30" h="1" extrusionOk="0">
                    <a:moveTo>
                      <a:pt x="29"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8"/>
              <p:cNvSpPr/>
              <p:nvPr/>
            </p:nvSpPr>
            <p:spPr>
              <a:xfrm>
                <a:off x="5222017" y="3695206"/>
                <a:ext cx="1999" cy="256"/>
              </a:xfrm>
              <a:custGeom>
                <a:avLst/>
                <a:gdLst/>
                <a:ahLst/>
                <a:cxnLst/>
                <a:rect l="l" t="t" r="r" b="b"/>
                <a:pathLst>
                  <a:path w="39" h="5" extrusionOk="0">
                    <a:moveTo>
                      <a:pt x="1" y="0"/>
                    </a:moveTo>
                    <a:cubicBezTo>
                      <a:pt x="9" y="2"/>
                      <a:pt x="19" y="4"/>
                      <a:pt x="28" y="4"/>
                    </a:cubicBezTo>
                    <a:cubicBezTo>
                      <a:pt x="31" y="4"/>
                      <a:pt x="35" y="4"/>
                      <a:pt x="38" y="3"/>
                    </a:cubicBezTo>
                    <a:cubicBezTo>
                      <a:pt x="24" y="3"/>
                      <a:pt x="1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8"/>
              <p:cNvSpPr/>
              <p:nvPr/>
            </p:nvSpPr>
            <p:spPr>
              <a:xfrm>
                <a:off x="6249522" y="4138233"/>
                <a:ext cx="3281" cy="1692"/>
              </a:xfrm>
              <a:custGeom>
                <a:avLst/>
                <a:gdLst/>
                <a:ahLst/>
                <a:cxnLst/>
                <a:rect l="l" t="t" r="r" b="b"/>
                <a:pathLst>
                  <a:path w="64" h="33" extrusionOk="0">
                    <a:moveTo>
                      <a:pt x="0" y="1"/>
                    </a:moveTo>
                    <a:cubicBezTo>
                      <a:pt x="35" y="21"/>
                      <a:pt x="52" y="30"/>
                      <a:pt x="64" y="33"/>
                    </a:cubicBezTo>
                    <a:lnTo>
                      <a:pt x="64" y="30"/>
                    </a:lnTo>
                    <a:cubicBezTo>
                      <a:pt x="43" y="24"/>
                      <a:pt x="26" y="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8"/>
              <p:cNvSpPr/>
              <p:nvPr/>
            </p:nvSpPr>
            <p:spPr>
              <a:xfrm>
                <a:off x="6255879" y="4144333"/>
                <a:ext cx="564" cy="872"/>
              </a:xfrm>
              <a:custGeom>
                <a:avLst/>
                <a:gdLst/>
                <a:ahLst/>
                <a:cxnLst/>
                <a:rect l="l" t="t" r="r" b="b"/>
                <a:pathLst>
                  <a:path w="11" h="17" extrusionOk="0">
                    <a:moveTo>
                      <a:pt x="0" y="0"/>
                    </a:moveTo>
                    <a:cubicBezTo>
                      <a:pt x="7" y="12"/>
                      <a:pt x="10" y="17"/>
                      <a:pt x="10" y="17"/>
                    </a:cubicBezTo>
                    <a:cubicBezTo>
                      <a:pt x="11" y="17"/>
                      <a:pt x="7"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8"/>
              <p:cNvSpPr/>
              <p:nvPr/>
            </p:nvSpPr>
            <p:spPr>
              <a:xfrm>
                <a:off x="3937521" y="5412513"/>
                <a:ext cx="766873" cy="1533849"/>
              </a:xfrm>
              <a:custGeom>
                <a:avLst/>
                <a:gdLst/>
                <a:ahLst/>
                <a:cxnLst/>
                <a:rect l="l" t="t" r="r" b="b"/>
                <a:pathLst>
                  <a:path w="14959" h="29920" extrusionOk="0">
                    <a:moveTo>
                      <a:pt x="138" y="0"/>
                    </a:moveTo>
                    <a:cubicBezTo>
                      <a:pt x="69" y="0"/>
                      <a:pt x="0" y="46"/>
                      <a:pt x="9" y="125"/>
                    </a:cubicBezTo>
                    <a:lnTo>
                      <a:pt x="12" y="125"/>
                    </a:lnTo>
                    <a:cubicBezTo>
                      <a:pt x="99" y="947"/>
                      <a:pt x="787" y="1416"/>
                      <a:pt x="1473" y="1780"/>
                    </a:cubicBezTo>
                    <a:cubicBezTo>
                      <a:pt x="1872" y="1989"/>
                      <a:pt x="2190" y="2177"/>
                      <a:pt x="2509" y="2489"/>
                    </a:cubicBezTo>
                    <a:cubicBezTo>
                      <a:pt x="2867" y="2836"/>
                      <a:pt x="3151" y="3296"/>
                      <a:pt x="3594" y="3539"/>
                    </a:cubicBezTo>
                    <a:cubicBezTo>
                      <a:pt x="3767" y="3635"/>
                      <a:pt x="3940" y="3677"/>
                      <a:pt x="4110" y="3677"/>
                    </a:cubicBezTo>
                    <a:cubicBezTo>
                      <a:pt x="4400" y="3677"/>
                      <a:pt x="4680" y="3554"/>
                      <a:pt x="4933" y="3363"/>
                    </a:cubicBezTo>
                    <a:cubicBezTo>
                      <a:pt x="5027" y="3293"/>
                      <a:pt x="5101" y="3261"/>
                      <a:pt x="5169" y="3261"/>
                    </a:cubicBezTo>
                    <a:cubicBezTo>
                      <a:pt x="5276" y="3261"/>
                      <a:pt x="5367" y="3343"/>
                      <a:pt x="5492" y="3482"/>
                    </a:cubicBezTo>
                    <a:cubicBezTo>
                      <a:pt x="5686" y="3701"/>
                      <a:pt x="5813" y="3979"/>
                      <a:pt x="5995" y="4211"/>
                    </a:cubicBezTo>
                    <a:cubicBezTo>
                      <a:pt x="6305" y="4610"/>
                      <a:pt x="6698" y="4894"/>
                      <a:pt x="7216" y="4914"/>
                    </a:cubicBezTo>
                    <a:cubicBezTo>
                      <a:pt x="7221" y="4914"/>
                      <a:pt x="7226" y="4914"/>
                      <a:pt x="7231" y="4914"/>
                    </a:cubicBezTo>
                    <a:cubicBezTo>
                      <a:pt x="7306" y="4914"/>
                      <a:pt x="7433" y="4887"/>
                      <a:pt x="7524" y="4887"/>
                    </a:cubicBezTo>
                    <a:cubicBezTo>
                      <a:pt x="7557" y="4887"/>
                      <a:pt x="7584" y="4890"/>
                      <a:pt x="7604" y="4899"/>
                    </a:cubicBezTo>
                    <a:cubicBezTo>
                      <a:pt x="7746" y="4969"/>
                      <a:pt x="7731" y="5056"/>
                      <a:pt x="7775" y="5232"/>
                    </a:cubicBezTo>
                    <a:cubicBezTo>
                      <a:pt x="7867" y="5591"/>
                      <a:pt x="7940" y="5955"/>
                      <a:pt x="7992" y="6323"/>
                    </a:cubicBezTo>
                    <a:cubicBezTo>
                      <a:pt x="8090" y="7017"/>
                      <a:pt x="8035" y="7694"/>
                      <a:pt x="8058" y="8389"/>
                    </a:cubicBezTo>
                    <a:cubicBezTo>
                      <a:pt x="8078" y="8904"/>
                      <a:pt x="8240" y="9367"/>
                      <a:pt x="8637" y="9705"/>
                    </a:cubicBezTo>
                    <a:cubicBezTo>
                      <a:pt x="9210" y="10191"/>
                      <a:pt x="10396" y="10246"/>
                      <a:pt x="10572" y="11068"/>
                    </a:cubicBezTo>
                    <a:cubicBezTo>
                      <a:pt x="10694" y="11624"/>
                      <a:pt x="10737" y="12032"/>
                      <a:pt x="11105" y="12494"/>
                    </a:cubicBezTo>
                    <a:cubicBezTo>
                      <a:pt x="11507" y="13001"/>
                      <a:pt x="11984" y="13380"/>
                      <a:pt x="12291" y="13964"/>
                    </a:cubicBezTo>
                    <a:cubicBezTo>
                      <a:pt x="12922" y="15162"/>
                      <a:pt x="13211" y="16586"/>
                      <a:pt x="13608" y="17873"/>
                    </a:cubicBezTo>
                    <a:cubicBezTo>
                      <a:pt x="13648" y="18006"/>
                      <a:pt x="13689" y="18137"/>
                      <a:pt x="13732" y="18270"/>
                    </a:cubicBezTo>
                    <a:cubicBezTo>
                      <a:pt x="13790" y="18458"/>
                      <a:pt x="13935" y="18640"/>
                      <a:pt x="13749" y="18721"/>
                    </a:cubicBezTo>
                    <a:cubicBezTo>
                      <a:pt x="13714" y="18736"/>
                      <a:pt x="13674" y="18743"/>
                      <a:pt x="13631" y="18743"/>
                    </a:cubicBezTo>
                    <a:cubicBezTo>
                      <a:pt x="13414" y="18743"/>
                      <a:pt x="13125" y="18576"/>
                      <a:pt x="12980" y="18518"/>
                    </a:cubicBezTo>
                    <a:cubicBezTo>
                      <a:pt x="12716" y="18408"/>
                      <a:pt x="12446" y="18304"/>
                      <a:pt x="12156" y="18304"/>
                    </a:cubicBezTo>
                    <a:cubicBezTo>
                      <a:pt x="12142" y="18304"/>
                      <a:pt x="12127" y="18304"/>
                      <a:pt x="12112" y="18304"/>
                    </a:cubicBezTo>
                    <a:cubicBezTo>
                      <a:pt x="11814" y="18313"/>
                      <a:pt x="11637" y="18469"/>
                      <a:pt x="11388" y="18591"/>
                    </a:cubicBezTo>
                    <a:cubicBezTo>
                      <a:pt x="11335" y="18617"/>
                      <a:pt x="11290" y="18627"/>
                      <a:pt x="11250" y="18627"/>
                    </a:cubicBezTo>
                    <a:cubicBezTo>
                      <a:pt x="11081" y="18627"/>
                      <a:pt x="10997" y="18437"/>
                      <a:pt x="10789" y="18336"/>
                    </a:cubicBezTo>
                    <a:cubicBezTo>
                      <a:pt x="10666" y="18275"/>
                      <a:pt x="10535" y="18249"/>
                      <a:pt x="10403" y="18249"/>
                    </a:cubicBezTo>
                    <a:cubicBezTo>
                      <a:pt x="10303" y="18249"/>
                      <a:pt x="10202" y="18264"/>
                      <a:pt x="10101" y="18290"/>
                    </a:cubicBezTo>
                    <a:cubicBezTo>
                      <a:pt x="9849" y="18358"/>
                      <a:pt x="9607" y="18585"/>
                      <a:pt x="9347" y="18585"/>
                    </a:cubicBezTo>
                    <a:cubicBezTo>
                      <a:pt x="9329" y="18585"/>
                      <a:pt x="9311" y="18584"/>
                      <a:pt x="9294" y="18582"/>
                    </a:cubicBezTo>
                    <a:cubicBezTo>
                      <a:pt x="8958" y="18542"/>
                      <a:pt x="8793" y="18232"/>
                      <a:pt x="8831" y="17928"/>
                    </a:cubicBezTo>
                    <a:cubicBezTo>
                      <a:pt x="8864" y="17638"/>
                      <a:pt x="8610" y="17496"/>
                      <a:pt x="8367" y="17496"/>
                    </a:cubicBezTo>
                    <a:cubicBezTo>
                      <a:pt x="8291" y="17496"/>
                      <a:pt x="8216" y="17510"/>
                      <a:pt x="8151" y="17538"/>
                    </a:cubicBezTo>
                    <a:cubicBezTo>
                      <a:pt x="7309" y="17894"/>
                      <a:pt x="6655" y="18588"/>
                      <a:pt x="6348" y="19450"/>
                    </a:cubicBezTo>
                    <a:cubicBezTo>
                      <a:pt x="6192" y="19884"/>
                      <a:pt x="6140" y="20347"/>
                      <a:pt x="6186" y="20804"/>
                    </a:cubicBezTo>
                    <a:cubicBezTo>
                      <a:pt x="6247" y="21342"/>
                      <a:pt x="6533" y="21895"/>
                      <a:pt x="6050" y="22303"/>
                    </a:cubicBezTo>
                    <a:cubicBezTo>
                      <a:pt x="5709" y="22592"/>
                      <a:pt x="5327" y="22804"/>
                      <a:pt x="5040" y="23159"/>
                    </a:cubicBezTo>
                    <a:cubicBezTo>
                      <a:pt x="4716" y="23565"/>
                      <a:pt x="4520" y="24051"/>
                      <a:pt x="4366" y="24542"/>
                    </a:cubicBezTo>
                    <a:cubicBezTo>
                      <a:pt x="4135" y="25297"/>
                      <a:pt x="3855" y="26877"/>
                      <a:pt x="2838" y="26877"/>
                    </a:cubicBezTo>
                    <a:cubicBezTo>
                      <a:pt x="2747" y="26877"/>
                      <a:pt x="2650" y="26864"/>
                      <a:pt x="2546" y="26837"/>
                    </a:cubicBezTo>
                    <a:cubicBezTo>
                      <a:pt x="2503" y="26825"/>
                      <a:pt x="2460" y="26820"/>
                      <a:pt x="2417" y="26820"/>
                    </a:cubicBezTo>
                    <a:cubicBezTo>
                      <a:pt x="2151" y="26820"/>
                      <a:pt x="1918" y="27036"/>
                      <a:pt x="1913" y="27320"/>
                    </a:cubicBezTo>
                    <a:cubicBezTo>
                      <a:pt x="1875" y="28596"/>
                      <a:pt x="3351" y="28605"/>
                      <a:pt x="4097" y="29224"/>
                    </a:cubicBezTo>
                    <a:cubicBezTo>
                      <a:pt x="4526" y="29578"/>
                      <a:pt x="4980" y="29751"/>
                      <a:pt x="5441" y="29751"/>
                    </a:cubicBezTo>
                    <a:cubicBezTo>
                      <a:pt x="5881" y="29751"/>
                      <a:pt x="6327" y="29593"/>
                      <a:pt x="6762" y="29282"/>
                    </a:cubicBezTo>
                    <a:cubicBezTo>
                      <a:pt x="7507" y="28747"/>
                      <a:pt x="8087" y="27873"/>
                      <a:pt x="9068" y="27873"/>
                    </a:cubicBezTo>
                    <a:cubicBezTo>
                      <a:pt x="9122" y="27873"/>
                      <a:pt x="9178" y="27876"/>
                      <a:pt x="9236" y="27881"/>
                    </a:cubicBezTo>
                    <a:cubicBezTo>
                      <a:pt x="10110" y="27965"/>
                      <a:pt x="11012" y="28637"/>
                      <a:pt x="11125" y="29545"/>
                    </a:cubicBezTo>
                    <a:cubicBezTo>
                      <a:pt x="11157" y="29801"/>
                      <a:pt x="11338" y="29920"/>
                      <a:pt x="11518" y="29920"/>
                    </a:cubicBezTo>
                    <a:cubicBezTo>
                      <a:pt x="11733" y="29920"/>
                      <a:pt x="11945" y="29750"/>
                      <a:pt x="11895" y="29441"/>
                    </a:cubicBezTo>
                    <a:cubicBezTo>
                      <a:pt x="11676" y="28068"/>
                      <a:pt x="10340" y="27043"/>
                      <a:pt x="8977" y="27043"/>
                    </a:cubicBezTo>
                    <a:cubicBezTo>
                      <a:pt x="8732" y="27043"/>
                      <a:pt x="8486" y="27076"/>
                      <a:pt x="8246" y="27147"/>
                    </a:cubicBezTo>
                    <a:cubicBezTo>
                      <a:pt x="7248" y="27439"/>
                      <a:pt x="6716" y="28495"/>
                      <a:pt x="5743" y="28787"/>
                    </a:cubicBezTo>
                    <a:cubicBezTo>
                      <a:pt x="5640" y="28818"/>
                      <a:pt x="5545" y="28832"/>
                      <a:pt x="5457" y="28832"/>
                    </a:cubicBezTo>
                    <a:cubicBezTo>
                      <a:pt x="5000" y="28832"/>
                      <a:pt x="4724" y="28460"/>
                      <a:pt x="4329" y="28188"/>
                    </a:cubicBezTo>
                    <a:cubicBezTo>
                      <a:pt x="4146" y="28062"/>
                      <a:pt x="3751" y="27966"/>
                      <a:pt x="3425" y="27828"/>
                    </a:cubicBezTo>
                    <a:lnTo>
                      <a:pt x="3425" y="27828"/>
                    </a:lnTo>
                    <a:cubicBezTo>
                      <a:pt x="4005" y="27634"/>
                      <a:pt x="4505" y="27152"/>
                      <a:pt x="4789" y="26608"/>
                    </a:cubicBezTo>
                    <a:cubicBezTo>
                      <a:pt x="5321" y="25587"/>
                      <a:pt x="5275" y="24233"/>
                      <a:pt x="6247" y="23486"/>
                    </a:cubicBezTo>
                    <a:cubicBezTo>
                      <a:pt x="6614" y="23203"/>
                      <a:pt x="7002" y="22951"/>
                      <a:pt x="7225" y="22529"/>
                    </a:cubicBezTo>
                    <a:cubicBezTo>
                      <a:pt x="7497" y="22005"/>
                      <a:pt x="7346" y="21464"/>
                      <a:pt x="7236" y="20923"/>
                    </a:cubicBezTo>
                    <a:cubicBezTo>
                      <a:pt x="7061" y="20059"/>
                      <a:pt x="7389" y="19193"/>
                      <a:pt x="8045" y="18658"/>
                    </a:cubicBezTo>
                    <a:lnTo>
                      <a:pt x="8045" y="18658"/>
                    </a:lnTo>
                    <a:cubicBezTo>
                      <a:pt x="8281" y="19153"/>
                      <a:pt x="8819" y="19468"/>
                      <a:pt x="9377" y="19468"/>
                    </a:cubicBezTo>
                    <a:cubicBezTo>
                      <a:pt x="9579" y="19468"/>
                      <a:pt x="9785" y="19427"/>
                      <a:pt x="9979" y="19337"/>
                    </a:cubicBezTo>
                    <a:cubicBezTo>
                      <a:pt x="10098" y="19281"/>
                      <a:pt x="10214" y="19186"/>
                      <a:pt x="10348" y="19186"/>
                    </a:cubicBezTo>
                    <a:cubicBezTo>
                      <a:pt x="10380" y="19186"/>
                      <a:pt x="10413" y="19191"/>
                      <a:pt x="10448" y="19204"/>
                    </a:cubicBezTo>
                    <a:cubicBezTo>
                      <a:pt x="10538" y="19239"/>
                      <a:pt x="10645" y="19404"/>
                      <a:pt x="10729" y="19462"/>
                    </a:cubicBezTo>
                    <a:cubicBezTo>
                      <a:pt x="10880" y="19568"/>
                      <a:pt x="11049" y="19631"/>
                      <a:pt x="11227" y="19631"/>
                    </a:cubicBezTo>
                    <a:cubicBezTo>
                      <a:pt x="11290" y="19631"/>
                      <a:pt x="11355" y="19623"/>
                      <a:pt x="11420" y="19606"/>
                    </a:cubicBezTo>
                    <a:cubicBezTo>
                      <a:pt x="11637" y="19554"/>
                      <a:pt x="11762" y="19389"/>
                      <a:pt x="11950" y="19294"/>
                    </a:cubicBezTo>
                    <a:cubicBezTo>
                      <a:pt x="12039" y="19249"/>
                      <a:pt x="12127" y="19230"/>
                      <a:pt x="12213" y="19230"/>
                    </a:cubicBezTo>
                    <a:cubicBezTo>
                      <a:pt x="12493" y="19230"/>
                      <a:pt x="12759" y="19424"/>
                      <a:pt x="13029" y="19534"/>
                    </a:cubicBezTo>
                    <a:cubicBezTo>
                      <a:pt x="13249" y="19623"/>
                      <a:pt x="13497" y="19681"/>
                      <a:pt x="13742" y="19681"/>
                    </a:cubicBezTo>
                    <a:cubicBezTo>
                      <a:pt x="13981" y="19681"/>
                      <a:pt x="14216" y="19626"/>
                      <a:pt x="14421" y="19494"/>
                    </a:cubicBezTo>
                    <a:cubicBezTo>
                      <a:pt x="14959" y="19146"/>
                      <a:pt x="14869" y="18533"/>
                      <a:pt x="14710" y="18003"/>
                    </a:cubicBezTo>
                    <a:cubicBezTo>
                      <a:pt x="14276" y="16571"/>
                      <a:pt x="13894" y="15044"/>
                      <a:pt x="13269" y="13684"/>
                    </a:cubicBezTo>
                    <a:cubicBezTo>
                      <a:pt x="13017" y="13131"/>
                      <a:pt x="12676" y="12674"/>
                      <a:pt x="12256" y="12237"/>
                    </a:cubicBezTo>
                    <a:cubicBezTo>
                      <a:pt x="12031" y="12000"/>
                      <a:pt x="11782" y="11774"/>
                      <a:pt x="11672" y="11456"/>
                    </a:cubicBezTo>
                    <a:cubicBezTo>
                      <a:pt x="11548" y="11094"/>
                      <a:pt x="11597" y="10709"/>
                      <a:pt x="11420" y="10356"/>
                    </a:cubicBezTo>
                    <a:cubicBezTo>
                      <a:pt x="11229" y="9974"/>
                      <a:pt x="10885" y="9705"/>
                      <a:pt x="10509" y="9517"/>
                    </a:cubicBezTo>
                    <a:cubicBezTo>
                      <a:pt x="10133" y="9329"/>
                      <a:pt x="9586" y="9219"/>
                      <a:pt x="9285" y="8904"/>
                    </a:cubicBezTo>
                    <a:cubicBezTo>
                      <a:pt x="9051" y="8658"/>
                      <a:pt x="9097" y="8342"/>
                      <a:pt x="9103" y="8027"/>
                    </a:cubicBezTo>
                    <a:cubicBezTo>
                      <a:pt x="9114" y="7631"/>
                      <a:pt x="9114" y="7237"/>
                      <a:pt x="9088" y="6841"/>
                    </a:cubicBezTo>
                    <a:cubicBezTo>
                      <a:pt x="9042" y="6117"/>
                      <a:pt x="8981" y="5313"/>
                      <a:pt x="8755" y="4619"/>
                    </a:cubicBezTo>
                    <a:cubicBezTo>
                      <a:pt x="8544" y="3968"/>
                      <a:pt x="8078" y="3794"/>
                      <a:pt x="7445" y="3794"/>
                    </a:cubicBezTo>
                    <a:cubicBezTo>
                      <a:pt x="6802" y="3794"/>
                      <a:pt x="6655" y="3114"/>
                      <a:pt x="6276" y="2692"/>
                    </a:cubicBezTo>
                    <a:cubicBezTo>
                      <a:pt x="5960" y="2338"/>
                      <a:pt x="5520" y="2062"/>
                      <a:pt x="5060" y="2062"/>
                    </a:cubicBezTo>
                    <a:cubicBezTo>
                      <a:pt x="4887" y="2062"/>
                      <a:pt x="4712" y="2101"/>
                      <a:pt x="4540" y="2188"/>
                    </a:cubicBezTo>
                    <a:cubicBezTo>
                      <a:pt x="4430" y="2246"/>
                      <a:pt x="4305" y="2399"/>
                      <a:pt x="4193" y="2431"/>
                    </a:cubicBezTo>
                    <a:cubicBezTo>
                      <a:pt x="4161" y="2483"/>
                      <a:pt x="4134" y="2510"/>
                      <a:pt x="4112" y="2510"/>
                    </a:cubicBezTo>
                    <a:cubicBezTo>
                      <a:pt x="4093" y="2510"/>
                      <a:pt x="4079" y="2491"/>
                      <a:pt x="4068" y="2454"/>
                    </a:cubicBezTo>
                    <a:cubicBezTo>
                      <a:pt x="3990" y="2394"/>
                      <a:pt x="3918" y="2324"/>
                      <a:pt x="3851" y="2252"/>
                    </a:cubicBezTo>
                    <a:cubicBezTo>
                      <a:pt x="3628" y="2035"/>
                      <a:pt x="3406" y="1832"/>
                      <a:pt x="3125" y="1691"/>
                    </a:cubicBezTo>
                    <a:cubicBezTo>
                      <a:pt x="2144" y="1196"/>
                      <a:pt x="836" y="1123"/>
                      <a:pt x="249" y="62"/>
                    </a:cubicBezTo>
                    <a:cubicBezTo>
                      <a:pt x="226" y="20"/>
                      <a:pt x="182"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8"/>
              <p:cNvSpPr/>
              <p:nvPr/>
            </p:nvSpPr>
            <p:spPr>
              <a:xfrm>
                <a:off x="4490465" y="6268168"/>
                <a:ext cx="678646" cy="669982"/>
              </a:xfrm>
              <a:custGeom>
                <a:avLst/>
                <a:gdLst/>
                <a:ahLst/>
                <a:cxnLst/>
                <a:rect l="l" t="t" r="r" b="b"/>
                <a:pathLst>
                  <a:path w="13238" h="13069" extrusionOk="0">
                    <a:moveTo>
                      <a:pt x="12037" y="1"/>
                    </a:moveTo>
                    <a:cubicBezTo>
                      <a:pt x="10810" y="1"/>
                      <a:pt x="9598" y="279"/>
                      <a:pt x="8490" y="821"/>
                    </a:cubicBezTo>
                    <a:cubicBezTo>
                      <a:pt x="7463" y="1318"/>
                      <a:pt x="6187" y="2311"/>
                      <a:pt x="6655" y="3613"/>
                    </a:cubicBezTo>
                    <a:cubicBezTo>
                      <a:pt x="6725" y="3807"/>
                      <a:pt x="6867" y="3911"/>
                      <a:pt x="7069" y="3928"/>
                    </a:cubicBezTo>
                    <a:cubicBezTo>
                      <a:pt x="7726" y="3983"/>
                      <a:pt x="8264" y="4562"/>
                      <a:pt x="8192" y="5233"/>
                    </a:cubicBezTo>
                    <a:cubicBezTo>
                      <a:pt x="8108" y="5977"/>
                      <a:pt x="7457" y="6298"/>
                      <a:pt x="6791" y="6382"/>
                    </a:cubicBezTo>
                    <a:cubicBezTo>
                      <a:pt x="6190" y="6460"/>
                      <a:pt x="5576" y="6416"/>
                      <a:pt x="4980" y="6538"/>
                    </a:cubicBezTo>
                    <a:cubicBezTo>
                      <a:pt x="4723" y="6587"/>
                      <a:pt x="4474" y="6677"/>
                      <a:pt x="4242" y="6804"/>
                    </a:cubicBezTo>
                    <a:cubicBezTo>
                      <a:pt x="4037" y="6918"/>
                      <a:pt x="3779" y="7155"/>
                      <a:pt x="3537" y="7155"/>
                    </a:cubicBezTo>
                    <a:cubicBezTo>
                      <a:pt x="3428" y="7155"/>
                      <a:pt x="3323" y="7107"/>
                      <a:pt x="3227" y="6978"/>
                    </a:cubicBezTo>
                    <a:cubicBezTo>
                      <a:pt x="3125" y="6843"/>
                      <a:pt x="2984" y="6777"/>
                      <a:pt x="2849" y="6777"/>
                    </a:cubicBezTo>
                    <a:cubicBezTo>
                      <a:pt x="2681" y="6777"/>
                      <a:pt x="2519" y="6879"/>
                      <a:pt x="2445" y="7079"/>
                    </a:cubicBezTo>
                    <a:cubicBezTo>
                      <a:pt x="2214" y="7704"/>
                      <a:pt x="1946" y="8312"/>
                      <a:pt x="1640" y="8903"/>
                    </a:cubicBezTo>
                    <a:lnTo>
                      <a:pt x="1640" y="8903"/>
                    </a:lnTo>
                    <a:lnTo>
                      <a:pt x="793" y="7999"/>
                    </a:lnTo>
                    <a:cubicBezTo>
                      <a:pt x="712" y="7912"/>
                      <a:pt x="600" y="7873"/>
                      <a:pt x="487" y="7873"/>
                    </a:cubicBezTo>
                    <a:cubicBezTo>
                      <a:pt x="247" y="7873"/>
                      <a:pt x="0" y="8050"/>
                      <a:pt x="24" y="8317"/>
                    </a:cubicBezTo>
                    <a:cubicBezTo>
                      <a:pt x="157" y="9862"/>
                      <a:pt x="406" y="11373"/>
                      <a:pt x="698" y="12895"/>
                    </a:cubicBezTo>
                    <a:cubicBezTo>
                      <a:pt x="721" y="13015"/>
                      <a:pt x="817" y="13069"/>
                      <a:pt x="917" y="13069"/>
                    </a:cubicBezTo>
                    <a:cubicBezTo>
                      <a:pt x="1044" y="13069"/>
                      <a:pt x="1177" y="12981"/>
                      <a:pt x="1175" y="12831"/>
                    </a:cubicBezTo>
                    <a:lnTo>
                      <a:pt x="1172" y="12831"/>
                    </a:lnTo>
                    <a:cubicBezTo>
                      <a:pt x="1160" y="11725"/>
                      <a:pt x="1127" y="10630"/>
                      <a:pt x="1041" y="9532"/>
                    </a:cubicBezTo>
                    <a:lnTo>
                      <a:pt x="1041" y="9532"/>
                    </a:lnTo>
                    <a:lnTo>
                      <a:pt x="1430" y="9923"/>
                    </a:lnTo>
                    <a:cubicBezTo>
                      <a:pt x="1511" y="10004"/>
                      <a:pt x="1622" y="10044"/>
                      <a:pt x="1733" y="10044"/>
                    </a:cubicBezTo>
                    <a:cubicBezTo>
                      <a:pt x="1879" y="10044"/>
                      <a:pt x="2023" y="9975"/>
                      <a:pt x="2095" y="9836"/>
                    </a:cubicBezTo>
                    <a:cubicBezTo>
                      <a:pt x="2438" y="9204"/>
                      <a:pt x="2750" y="8554"/>
                      <a:pt x="3031" y="7890"/>
                    </a:cubicBezTo>
                    <a:lnTo>
                      <a:pt x="3031" y="7890"/>
                    </a:lnTo>
                    <a:cubicBezTo>
                      <a:pt x="3195" y="7972"/>
                      <a:pt x="3377" y="8019"/>
                      <a:pt x="3580" y="8019"/>
                    </a:cubicBezTo>
                    <a:cubicBezTo>
                      <a:pt x="4121" y="8019"/>
                      <a:pt x="4439" y="7608"/>
                      <a:pt x="4911" y="7429"/>
                    </a:cubicBezTo>
                    <a:cubicBezTo>
                      <a:pt x="5863" y="7076"/>
                      <a:pt x="6936" y="7429"/>
                      <a:pt x="7873" y="6960"/>
                    </a:cubicBezTo>
                    <a:cubicBezTo>
                      <a:pt x="8678" y="6558"/>
                      <a:pt x="9144" y="5641"/>
                      <a:pt x="8990" y="4753"/>
                    </a:cubicBezTo>
                    <a:cubicBezTo>
                      <a:pt x="8845" y="3922"/>
                      <a:pt x="8207" y="3339"/>
                      <a:pt x="7433" y="3137"/>
                    </a:cubicBezTo>
                    <a:lnTo>
                      <a:pt x="7433" y="3137"/>
                    </a:lnTo>
                    <a:cubicBezTo>
                      <a:pt x="7370" y="2211"/>
                      <a:pt x="8762" y="1571"/>
                      <a:pt x="9471" y="1310"/>
                    </a:cubicBezTo>
                    <a:cubicBezTo>
                      <a:pt x="10312" y="1001"/>
                      <a:pt x="11197" y="842"/>
                      <a:pt x="12089" y="842"/>
                    </a:cubicBezTo>
                    <a:cubicBezTo>
                      <a:pt x="12292" y="842"/>
                      <a:pt x="12496" y="850"/>
                      <a:pt x="12700" y="867"/>
                    </a:cubicBezTo>
                    <a:cubicBezTo>
                      <a:pt x="12712" y="868"/>
                      <a:pt x="12725" y="868"/>
                      <a:pt x="12737" y="868"/>
                    </a:cubicBezTo>
                    <a:cubicBezTo>
                      <a:pt x="13237" y="868"/>
                      <a:pt x="13222" y="70"/>
                      <a:pt x="12700" y="28"/>
                    </a:cubicBezTo>
                    <a:cubicBezTo>
                      <a:pt x="12478" y="10"/>
                      <a:pt x="12257" y="1"/>
                      <a:pt x="12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8"/>
              <p:cNvSpPr/>
              <p:nvPr/>
            </p:nvSpPr>
            <p:spPr>
              <a:xfrm>
                <a:off x="5113079" y="6248790"/>
                <a:ext cx="1067235" cy="1101685"/>
              </a:xfrm>
              <a:custGeom>
                <a:avLst/>
                <a:gdLst/>
                <a:ahLst/>
                <a:cxnLst/>
                <a:rect l="l" t="t" r="r" b="b"/>
                <a:pathLst>
                  <a:path w="20818" h="21490" extrusionOk="0">
                    <a:moveTo>
                      <a:pt x="4189" y="1"/>
                    </a:moveTo>
                    <a:cubicBezTo>
                      <a:pt x="2954" y="1"/>
                      <a:pt x="1673" y="265"/>
                      <a:pt x="450" y="423"/>
                    </a:cubicBezTo>
                    <a:cubicBezTo>
                      <a:pt x="26" y="476"/>
                      <a:pt x="0" y="1126"/>
                      <a:pt x="406" y="1126"/>
                    </a:cubicBezTo>
                    <a:cubicBezTo>
                      <a:pt x="420" y="1126"/>
                      <a:pt x="435" y="1125"/>
                      <a:pt x="450" y="1123"/>
                    </a:cubicBezTo>
                    <a:cubicBezTo>
                      <a:pt x="1307" y="1031"/>
                      <a:pt x="2160" y="935"/>
                      <a:pt x="3014" y="825"/>
                    </a:cubicBezTo>
                    <a:cubicBezTo>
                      <a:pt x="3295" y="788"/>
                      <a:pt x="3606" y="750"/>
                      <a:pt x="3916" y="750"/>
                    </a:cubicBezTo>
                    <a:cubicBezTo>
                      <a:pt x="4401" y="750"/>
                      <a:pt x="4881" y="843"/>
                      <a:pt x="5236" y="1173"/>
                    </a:cubicBezTo>
                    <a:cubicBezTo>
                      <a:pt x="5463" y="1383"/>
                      <a:pt x="5625" y="1673"/>
                      <a:pt x="5262" y="1673"/>
                    </a:cubicBezTo>
                    <a:cubicBezTo>
                      <a:pt x="5241" y="1673"/>
                      <a:pt x="5218" y="1672"/>
                      <a:pt x="5193" y="1670"/>
                    </a:cubicBezTo>
                    <a:cubicBezTo>
                      <a:pt x="4819" y="1641"/>
                      <a:pt x="4443" y="1560"/>
                      <a:pt x="4070" y="1511"/>
                    </a:cubicBezTo>
                    <a:cubicBezTo>
                      <a:pt x="3176" y="1390"/>
                      <a:pt x="2288" y="1265"/>
                      <a:pt x="1397" y="1135"/>
                    </a:cubicBezTo>
                    <a:cubicBezTo>
                      <a:pt x="1366" y="1130"/>
                      <a:pt x="1335" y="1128"/>
                      <a:pt x="1304" y="1128"/>
                    </a:cubicBezTo>
                    <a:cubicBezTo>
                      <a:pt x="1047" y="1128"/>
                      <a:pt x="777" y="1287"/>
                      <a:pt x="795" y="1592"/>
                    </a:cubicBezTo>
                    <a:cubicBezTo>
                      <a:pt x="827" y="2072"/>
                      <a:pt x="1099" y="2362"/>
                      <a:pt x="1527" y="2553"/>
                    </a:cubicBezTo>
                    <a:cubicBezTo>
                      <a:pt x="1642" y="2605"/>
                      <a:pt x="2913" y="3036"/>
                      <a:pt x="2256" y="3236"/>
                    </a:cubicBezTo>
                    <a:cubicBezTo>
                      <a:pt x="1735" y="3392"/>
                      <a:pt x="1883" y="4075"/>
                      <a:pt x="2377" y="4132"/>
                    </a:cubicBezTo>
                    <a:cubicBezTo>
                      <a:pt x="3807" y="4292"/>
                      <a:pt x="4976" y="5313"/>
                      <a:pt x="6312" y="5767"/>
                    </a:cubicBezTo>
                    <a:cubicBezTo>
                      <a:pt x="6961" y="5987"/>
                      <a:pt x="7627" y="6032"/>
                      <a:pt x="8298" y="6032"/>
                    </a:cubicBezTo>
                    <a:cubicBezTo>
                      <a:pt x="8757" y="6032"/>
                      <a:pt x="9219" y="6011"/>
                      <a:pt x="9679" y="6011"/>
                    </a:cubicBezTo>
                    <a:cubicBezTo>
                      <a:pt x="10217" y="6011"/>
                      <a:pt x="10752" y="6040"/>
                      <a:pt x="11280" y="6164"/>
                    </a:cubicBezTo>
                    <a:cubicBezTo>
                      <a:pt x="11674" y="6253"/>
                      <a:pt x="12059" y="6375"/>
                      <a:pt x="12432" y="6528"/>
                    </a:cubicBezTo>
                    <a:cubicBezTo>
                      <a:pt x="12626" y="6606"/>
                      <a:pt x="12817" y="6696"/>
                      <a:pt x="13002" y="6791"/>
                    </a:cubicBezTo>
                    <a:cubicBezTo>
                      <a:pt x="13030" y="6807"/>
                      <a:pt x="13081" y="6844"/>
                      <a:pt x="13132" y="6875"/>
                    </a:cubicBezTo>
                    <a:lnTo>
                      <a:pt x="13132" y="6875"/>
                    </a:lnTo>
                    <a:cubicBezTo>
                      <a:pt x="13013" y="6922"/>
                      <a:pt x="12844" y="7040"/>
                      <a:pt x="12767" y="7078"/>
                    </a:cubicBezTo>
                    <a:cubicBezTo>
                      <a:pt x="12585" y="7168"/>
                      <a:pt x="12406" y="7260"/>
                      <a:pt x="12229" y="7356"/>
                    </a:cubicBezTo>
                    <a:cubicBezTo>
                      <a:pt x="11899" y="7532"/>
                      <a:pt x="11575" y="7720"/>
                      <a:pt x="11257" y="7917"/>
                    </a:cubicBezTo>
                    <a:cubicBezTo>
                      <a:pt x="9978" y="8707"/>
                      <a:pt x="8795" y="9682"/>
                      <a:pt x="7745" y="10755"/>
                    </a:cubicBezTo>
                    <a:cubicBezTo>
                      <a:pt x="7316" y="11192"/>
                      <a:pt x="6749" y="11690"/>
                      <a:pt x="6576" y="12298"/>
                    </a:cubicBezTo>
                    <a:cubicBezTo>
                      <a:pt x="6431" y="12807"/>
                      <a:pt x="6642" y="13380"/>
                      <a:pt x="7215" y="13458"/>
                    </a:cubicBezTo>
                    <a:cubicBezTo>
                      <a:pt x="7267" y="13465"/>
                      <a:pt x="7320" y="13469"/>
                      <a:pt x="7373" y="13469"/>
                    </a:cubicBezTo>
                    <a:cubicBezTo>
                      <a:pt x="7922" y="13469"/>
                      <a:pt x="8495" y="13103"/>
                      <a:pt x="9047" y="13056"/>
                    </a:cubicBezTo>
                    <a:cubicBezTo>
                      <a:pt x="9104" y="13051"/>
                      <a:pt x="9161" y="13049"/>
                      <a:pt x="9219" y="13049"/>
                    </a:cubicBezTo>
                    <a:cubicBezTo>
                      <a:pt x="9463" y="13049"/>
                      <a:pt x="9703" y="13098"/>
                      <a:pt x="9889" y="13278"/>
                    </a:cubicBezTo>
                    <a:cubicBezTo>
                      <a:pt x="10103" y="13484"/>
                      <a:pt x="10210" y="13782"/>
                      <a:pt x="10430" y="13987"/>
                    </a:cubicBezTo>
                    <a:cubicBezTo>
                      <a:pt x="10612" y="14161"/>
                      <a:pt x="10852" y="14265"/>
                      <a:pt x="11107" y="14277"/>
                    </a:cubicBezTo>
                    <a:cubicBezTo>
                      <a:pt x="11118" y="14277"/>
                      <a:pt x="11129" y="14277"/>
                      <a:pt x="11140" y="14277"/>
                    </a:cubicBezTo>
                    <a:cubicBezTo>
                      <a:pt x="11349" y="14277"/>
                      <a:pt x="11548" y="14210"/>
                      <a:pt x="11724" y="14210"/>
                    </a:cubicBezTo>
                    <a:cubicBezTo>
                      <a:pt x="11881" y="14210"/>
                      <a:pt x="12020" y="14263"/>
                      <a:pt x="12131" y="14465"/>
                    </a:cubicBezTo>
                    <a:cubicBezTo>
                      <a:pt x="12504" y="15145"/>
                      <a:pt x="12522" y="16099"/>
                      <a:pt x="12472" y="16852"/>
                    </a:cubicBezTo>
                    <a:cubicBezTo>
                      <a:pt x="12380" y="18232"/>
                      <a:pt x="11821" y="19846"/>
                      <a:pt x="13080" y="20888"/>
                    </a:cubicBezTo>
                    <a:cubicBezTo>
                      <a:pt x="13590" y="21309"/>
                      <a:pt x="14198" y="21489"/>
                      <a:pt x="14816" y="21489"/>
                    </a:cubicBezTo>
                    <a:cubicBezTo>
                      <a:pt x="15565" y="21489"/>
                      <a:pt x="16328" y="21225"/>
                      <a:pt x="16951" y="20807"/>
                    </a:cubicBezTo>
                    <a:cubicBezTo>
                      <a:pt x="17649" y="20338"/>
                      <a:pt x="18219" y="19728"/>
                      <a:pt x="18789" y="19114"/>
                    </a:cubicBezTo>
                    <a:cubicBezTo>
                      <a:pt x="19364" y="18495"/>
                      <a:pt x="19984" y="17931"/>
                      <a:pt x="20606" y="17358"/>
                    </a:cubicBezTo>
                    <a:cubicBezTo>
                      <a:pt x="20818" y="17161"/>
                      <a:pt x="20644" y="16789"/>
                      <a:pt x="20381" y="16789"/>
                    </a:cubicBezTo>
                    <a:cubicBezTo>
                      <a:pt x="20350" y="16789"/>
                      <a:pt x="20317" y="16794"/>
                      <a:pt x="20284" y="16805"/>
                    </a:cubicBezTo>
                    <a:cubicBezTo>
                      <a:pt x="18913" y="17274"/>
                      <a:pt x="18106" y="18625"/>
                      <a:pt x="17058" y="19554"/>
                    </a:cubicBezTo>
                    <a:cubicBezTo>
                      <a:pt x="16490" y="20059"/>
                      <a:pt x="15584" y="20580"/>
                      <a:pt x="14753" y="20580"/>
                    </a:cubicBezTo>
                    <a:cubicBezTo>
                      <a:pt x="14285" y="20580"/>
                      <a:pt x="13842" y="20415"/>
                      <a:pt x="13497" y="19988"/>
                    </a:cubicBezTo>
                    <a:cubicBezTo>
                      <a:pt x="12987" y="19357"/>
                      <a:pt x="13199" y="18429"/>
                      <a:pt x="13306" y="17700"/>
                    </a:cubicBezTo>
                    <a:cubicBezTo>
                      <a:pt x="13416" y="16962"/>
                      <a:pt x="13453" y="16241"/>
                      <a:pt x="13355" y="15501"/>
                    </a:cubicBezTo>
                    <a:cubicBezTo>
                      <a:pt x="13268" y="14864"/>
                      <a:pt x="13138" y="14097"/>
                      <a:pt x="12666" y="13617"/>
                    </a:cubicBezTo>
                    <a:cubicBezTo>
                      <a:pt x="12490" y="13429"/>
                      <a:pt x="12255" y="13304"/>
                      <a:pt x="12001" y="13261"/>
                    </a:cubicBezTo>
                    <a:cubicBezTo>
                      <a:pt x="11962" y="13255"/>
                      <a:pt x="11922" y="13252"/>
                      <a:pt x="11883" y="13252"/>
                    </a:cubicBezTo>
                    <a:cubicBezTo>
                      <a:pt x="11690" y="13252"/>
                      <a:pt x="11491" y="13316"/>
                      <a:pt x="11313" y="13316"/>
                    </a:cubicBezTo>
                    <a:cubicBezTo>
                      <a:pt x="11187" y="13316"/>
                      <a:pt x="11071" y="13285"/>
                      <a:pt x="10974" y="13177"/>
                    </a:cubicBezTo>
                    <a:cubicBezTo>
                      <a:pt x="10797" y="12986"/>
                      <a:pt x="10699" y="12743"/>
                      <a:pt x="10508" y="12561"/>
                    </a:cubicBezTo>
                    <a:cubicBezTo>
                      <a:pt x="10285" y="12358"/>
                      <a:pt x="10010" y="12217"/>
                      <a:pt x="9715" y="12153"/>
                    </a:cubicBezTo>
                    <a:cubicBezTo>
                      <a:pt x="9547" y="12115"/>
                      <a:pt x="9376" y="12099"/>
                      <a:pt x="9204" y="12099"/>
                    </a:cubicBezTo>
                    <a:cubicBezTo>
                      <a:pt x="8788" y="12099"/>
                      <a:pt x="8367" y="12194"/>
                      <a:pt x="7976" y="12306"/>
                    </a:cubicBezTo>
                    <a:cubicBezTo>
                      <a:pt x="7869" y="12337"/>
                      <a:pt x="7734" y="12364"/>
                      <a:pt x="7617" y="12405"/>
                    </a:cubicBezTo>
                    <a:lnTo>
                      <a:pt x="7617" y="12405"/>
                    </a:lnTo>
                    <a:cubicBezTo>
                      <a:pt x="7656" y="12333"/>
                      <a:pt x="7694" y="12257"/>
                      <a:pt x="7733" y="12211"/>
                    </a:cubicBezTo>
                    <a:cubicBezTo>
                      <a:pt x="7860" y="12055"/>
                      <a:pt x="7996" y="11904"/>
                      <a:pt x="8129" y="11757"/>
                    </a:cubicBezTo>
                    <a:cubicBezTo>
                      <a:pt x="8627" y="11195"/>
                      <a:pt x="9159" y="10666"/>
                      <a:pt x="9727" y="10177"/>
                    </a:cubicBezTo>
                    <a:cubicBezTo>
                      <a:pt x="10855" y="9207"/>
                      <a:pt x="12116" y="8400"/>
                      <a:pt x="13442" y="7723"/>
                    </a:cubicBezTo>
                    <a:cubicBezTo>
                      <a:pt x="13905" y="7486"/>
                      <a:pt x="14466" y="7008"/>
                      <a:pt x="14049" y="6456"/>
                    </a:cubicBezTo>
                    <a:cubicBezTo>
                      <a:pt x="13659" y="5944"/>
                      <a:pt x="12730" y="5669"/>
                      <a:pt x="12140" y="5481"/>
                    </a:cubicBezTo>
                    <a:cubicBezTo>
                      <a:pt x="11321" y="5226"/>
                      <a:pt x="10470" y="5096"/>
                      <a:pt x="9613" y="5096"/>
                    </a:cubicBezTo>
                    <a:cubicBezTo>
                      <a:pt x="9585" y="5096"/>
                      <a:pt x="9558" y="5096"/>
                      <a:pt x="9530" y="5096"/>
                    </a:cubicBezTo>
                    <a:cubicBezTo>
                      <a:pt x="9054" y="5100"/>
                      <a:pt x="8575" y="5141"/>
                      <a:pt x="8098" y="5141"/>
                    </a:cubicBezTo>
                    <a:cubicBezTo>
                      <a:pt x="7654" y="5141"/>
                      <a:pt x="7212" y="5106"/>
                      <a:pt x="6778" y="4974"/>
                    </a:cubicBezTo>
                    <a:cubicBezTo>
                      <a:pt x="5524" y="4600"/>
                      <a:pt x="4486" y="3790"/>
                      <a:pt x="3257" y="3405"/>
                    </a:cubicBezTo>
                    <a:lnTo>
                      <a:pt x="3257" y="3405"/>
                    </a:lnTo>
                    <a:cubicBezTo>
                      <a:pt x="3375" y="3108"/>
                      <a:pt x="3370" y="2765"/>
                      <a:pt x="3188" y="2460"/>
                    </a:cubicBezTo>
                    <a:cubicBezTo>
                      <a:pt x="3159" y="2411"/>
                      <a:pt x="3126" y="2365"/>
                      <a:pt x="3090" y="2323"/>
                    </a:cubicBezTo>
                    <a:lnTo>
                      <a:pt x="3090" y="2323"/>
                    </a:lnTo>
                    <a:cubicBezTo>
                      <a:pt x="3715" y="2413"/>
                      <a:pt x="4340" y="2501"/>
                      <a:pt x="4967" y="2576"/>
                    </a:cubicBezTo>
                    <a:cubicBezTo>
                      <a:pt x="5049" y="2586"/>
                      <a:pt x="5132" y="2591"/>
                      <a:pt x="5214" y="2591"/>
                    </a:cubicBezTo>
                    <a:cubicBezTo>
                      <a:pt x="5966" y="2591"/>
                      <a:pt x="6661" y="2169"/>
                      <a:pt x="6353" y="1274"/>
                    </a:cubicBezTo>
                    <a:cubicBezTo>
                      <a:pt x="6046" y="374"/>
                      <a:pt x="5091" y="4"/>
                      <a:pt x="4209" y="1"/>
                    </a:cubicBezTo>
                    <a:cubicBezTo>
                      <a:pt x="4202" y="1"/>
                      <a:pt x="4196" y="1"/>
                      <a:pt x="4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8"/>
              <p:cNvSpPr/>
              <p:nvPr/>
            </p:nvSpPr>
            <p:spPr>
              <a:xfrm>
                <a:off x="6138379" y="5675295"/>
                <a:ext cx="1487659" cy="1470793"/>
              </a:xfrm>
              <a:custGeom>
                <a:avLst/>
                <a:gdLst/>
                <a:ahLst/>
                <a:cxnLst/>
                <a:rect l="l" t="t" r="r" b="b"/>
                <a:pathLst>
                  <a:path w="29019" h="28690" extrusionOk="0">
                    <a:moveTo>
                      <a:pt x="27967" y="0"/>
                    </a:moveTo>
                    <a:cubicBezTo>
                      <a:pt x="27156" y="0"/>
                      <a:pt x="26495" y="792"/>
                      <a:pt x="25891" y="1347"/>
                    </a:cubicBezTo>
                    <a:cubicBezTo>
                      <a:pt x="25454" y="1747"/>
                      <a:pt x="24956" y="1787"/>
                      <a:pt x="24444" y="2033"/>
                    </a:cubicBezTo>
                    <a:cubicBezTo>
                      <a:pt x="23920" y="2285"/>
                      <a:pt x="23651" y="2745"/>
                      <a:pt x="23440" y="3266"/>
                    </a:cubicBezTo>
                    <a:cubicBezTo>
                      <a:pt x="23200" y="3862"/>
                      <a:pt x="23021" y="4484"/>
                      <a:pt x="22905" y="5117"/>
                    </a:cubicBezTo>
                    <a:cubicBezTo>
                      <a:pt x="22850" y="5410"/>
                      <a:pt x="22809" y="5711"/>
                      <a:pt x="22780" y="6009"/>
                    </a:cubicBezTo>
                    <a:cubicBezTo>
                      <a:pt x="22749" y="6333"/>
                      <a:pt x="22786" y="6746"/>
                      <a:pt x="22534" y="6998"/>
                    </a:cubicBezTo>
                    <a:cubicBezTo>
                      <a:pt x="22338" y="7195"/>
                      <a:pt x="22040" y="7248"/>
                      <a:pt x="21732" y="7248"/>
                    </a:cubicBezTo>
                    <a:cubicBezTo>
                      <a:pt x="21419" y="7248"/>
                      <a:pt x="21095" y="7193"/>
                      <a:pt x="20853" y="7180"/>
                    </a:cubicBezTo>
                    <a:cubicBezTo>
                      <a:pt x="20786" y="7176"/>
                      <a:pt x="20718" y="7174"/>
                      <a:pt x="20651" y="7174"/>
                    </a:cubicBezTo>
                    <a:cubicBezTo>
                      <a:pt x="20140" y="7174"/>
                      <a:pt x="19633" y="7299"/>
                      <a:pt x="19181" y="7542"/>
                    </a:cubicBezTo>
                    <a:cubicBezTo>
                      <a:pt x="18712" y="7788"/>
                      <a:pt x="18299" y="8132"/>
                      <a:pt x="17830" y="8375"/>
                    </a:cubicBezTo>
                    <a:cubicBezTo>
                      <a:pt x="17260" y="8670"/>
                      <a:pt x="16618" y="8575"/>
                      <a:pt x="16036" y="8812"/>
                    </a:cubicBezTo>
                    <a:cubicBezTo>
                      <a:pt x="15645" y="8971"/>
                      <a:pt x="15347" y="9264"/>
                      <a:pt x="15070" y="9576"/>
                    </a:cubicBezTo>
                    <a:cubicBezTo>
                      <a:pt x="14801" y="9884"/>
                      <a:pt x="14533" y="10301"/>
                      <a:pt x="14107" y="10301"/>
                    </a:cubicBezTo>
                    <a:cubicBezTo>
                      <a:pt x="14064" y="10301"/>
                      <a:pt x="14019" y="10297"/>
                      <a:pt x="13973" y="10288"/>
                    </a:cubicBezTo>
                    <a:cubicBezTo>
                      <a:pt x="13588" y="10214"/>
                      <a:pt x="13278" y="10109"/>
                      <a:pt x="12931" y="10109"/>
                    </a:cubicBezTo>
                    <a:cubicBezTo>
                      <a:pt x="12788" y="10109"/>
                      <a:pt x="12638" y="10127"/>
                      <a:pt x="12474" y="10172"/>
                    </a:cubicBezTo>
                    <a:cubicBezTo>
                      <a:pt x="11939" y="10323"/>
                      <a:pt x="11441" y="10742"/>
                      <a:pt x="10877" y="10765"/>
                    </a:cubicBezTo>
                    <a:cubicBezTo>
                      <a:pt x="10860" y="10766"/>
                      <a:pt x="10844" y="10766"/>
                      <a:pt x="10827" y="10766"/>
                    </a:cubicBezTo>
                    <a:cubicBezTo>
                      <a:pt x="10537" y="10766"/>
                      <a:pt x="10253" y="10654"/>
                      <a:pt x="9966" y="10629"/>
                    </a:cubicBezTo>
                    <a:cubicBezTo>
                      <a:pt x="9918" y="10626"/>
                      <a:pt x="9870" y="10624"/>
                      <a:pt x="9822" y="10624"/>
                    </a:cubicBezTo>
                    <a:cubicBezTo>
                      <a:pt x="9572" y="10624"/>
                      <a:pt x="9321" y="10669"/>
                      <a:pt x="9083" y="10754"/>
                    </a:cubicBezTo>
                    <a:cubicBezTo>
                      <a:pt x="8467" y="10971"/>
                      <a:pt x="7932" y="11390"/>
                      <a:pt x="7393" y="11740"/>
                    </a:cubicBezTo>
                    <a:cubicBezTo>
                      <a:pt x="6256" y="12481"/>
                      <a:pt x="5119" y="13219"/>
                      <a:pt x="3982" y="13954"/>
                    </a:cubicBezTo>
                    <a:cubicBezTo>
                      <a:pt x="3435" y="14310"/>
                      <a:pt x="2880" y="14657"/>
                      <a:pt x="2330" y="15010"/>
                    </a:cubicBezTo>
                    <a:cubicBezTo>
                      <a:pt x="1832" y="15334"/>
                      <a:pt x="1355" y="15609"/>
                      <a:pt x="1231" y="16237"/>
                    </a:cubicBezTo>
                    <a:cubicBezTo>
                      <a:pt x="1121" y="16784"/>
                      <a:pt x="1242" y="17429"/>
                      <a:pt x="1326" y="17973"/>
                    </a:cubicBezTo>
                    <a:cubicBezTo>
                      <a:pt x="1427" y="18624"/>
                      <a:pt x="1595" y="19263"/>
                      <a:pt x="1824" y="19879"/>
                    </a:cubicBezTo>
                    <a:cubicBezTo>
                      <a:pt x="2226" y="20985"/>
                      <a:pt x="2799" y="22018"/>
                      <a:pt x="3522" y="22944"/>
                    </a:cubicBezTo>
                    <a:cubicBezTo>
                      <a:pt x="4134" y="23727"/>
                      <a:pt x="4981" y="24598"/>
                      <a:pt x="6052" y="24598"/>
                    </a:cubicBezTo>
                    <a:cubicBezTo>
                      <a:pt x="6084" y="24598"/>
                      <a:pt x="6117" y="24597"/>
                      <a:pt x="6149" y="24596"/>
                    </a:cubicBezTo>
                    <a:cubicBezTo>
                      <a:pt x="6676" y="24570"/>
                      <a:pt x="7098" y="24274"/>
                      <a:pt x="7428" y="23881"/>
                    </a:cubicBezTo>
                    <a:cubicBezTo>
                      <a:pt x="7570" y="23713"/>
                      <a:pt x="7761" y="23360"/>
                      <a:pt x="7998" y="23323"/>
                    </a:cubicBezTo>
                    <a:cubicBezTo>
                      <a:pt x="8015" y="23320"/>
                      <a:pt x="8030" y="23318"/>
                      <a:pt x="8044" y="23318"/>
                    </a:cubicBezTo>
                    <a:cubicBezTo>
                      <a:pt x="8257" y="23318"/>
                      <a:pt x="8286" y="23601"/>
                      <a:pt x="8397" y="23780"/>
                    </a:cubicBezTo>
                    <a:cubicBezTo>
                      <a:pt x="8569" y="24060"/>
                      <a:pt x="8841" y="24258"/>
                      <a:pt x="9155" y="24258"/>
                    </a:cubicBezTo>
                    <a:cubicBezTo>
                      <a:pt x="9240" y="24258"/>
                      <a:pt x="9327" y="24244"/>
                      <a:pt x="9416" y="24214"/>
                    </a:cubicBezTo>
                    <a:cubicBezTo>
                      <a:pt x="9633" y="24138"/>
                      <a:pt x="9783" y="23976"/>
                      <a:pt x="9943" y="23817"/>
                    </a:cubicBezTo>
                    <a:cubicBezTo>
                      <a:pt x="10177" y="23586"/>
                      <a:pt x="10431" y="23395"/>
                      <a:pt x="10741" y="23276"/>
                    </a:cubicBezTo>
                    <a:cubicBezTo>
                      <a:pt x="10987" y="23184"/>
                      <a:pt x="11247" y="23132"/>
                      <a:pt x="11508" y="23126"/>
                    </a:cubicBezTo>
                    <a:cubicBezTo>
                      <a:pt x="11638" y="23126"/>
                      <a:pt x="11768" y="23134"/>
                      <a:pt x="11898" y="23152"/>
                    </a:cubicBezTo>
                    <a:cubicBezTo>
                      <a:pt x="11900" y="23152"/>
                      <a:pt x="11902" y="23152"/>
                      <a:pt x="11904" y="23152"/>
                    </a:cubicBezTo>
                    <a:cubicBezTo>
                      <a:pt x="11912" y="23152"/>
                      <a:pt x="11921" y="23151"/>
                      <a:pt x="11930" y="23148"/>
                    </a:cubicBezTo>
                    <a:lnTo>
                      <a:pt x="11930" y="23148"/>
                    </a:lnTo>
                    <a:cubicBezTo>
                      <a:pt x="11925" y="23152"/>
                      <a:pt x="11919" y="23156"/>
                      <a:pt x="11913" y="23161"/>
                    </a:cubicBezTo>
                    <a:cubicBezTo>
                      <a:pt x="11485" y="23464"/>
                      <a:pt x="11314" y="24043"/>
                      <a:pt x="11268" y="24529"/>
                    </a:cubicBezTo>
                    <a:cubicBezTo>
                      <a:pt x="11210" y="25137"/>
                      <a:pt x="10920" y="25472"/>
                      <a:pt x="10359" y="25718"/>
                    </a:cubicBezTo>
                    <a:cubicBezTo>
                      <a:pt x="10039" y="25858"/>
                      <a:pt x="9401" y="26110"/>
                      <a:pt x="8933" y="26110"/>
                    </a:cubicBezTo>
                    <a:cubicBezTo>
                      <a:pt x="8791" y="26110"/>
                      <a:pt x="8665" y="26087"/>
                      <a:pt x="8568" y="26031"/>
                    </a:cubicBezTo>
                    <a:cubicBezTo>
                      <a:pt x="8311" y="25886"/>
                      <a:pt x="8125" y="25603"/>
                      <a:pt x="7862" y="25449"/>
                    </a:cubicBezTo>
                    <a:cubicBezTo>
                      <a:pt x="7605" y="25302"/>
                      <a:pt x="7324" y="25197"/>
                      <a:pt x="7035" y="25140"/>
                    </a:cubicBezTo>
                    <a:cubicBezTo>
                      <a:pt x="6859" y="25104"/>
                      <a:pt x="6682" y="25086"/>
                      <a:pt x="6505" y="25086"/>
                    </a:cubicBezTo>
                    <a:cubicBezTo>
                      <a:pt x="6093" y="25086"/>
                      <a:pt x="5686" y="25182"/>
                      <a:pt x="5313" y="25368"/>
                    </a:cubicBezTo>
                    <a:cubicBezTo>
                      <a:pt x="4344" y="25869"/>
                      <a:pt x="3907" y="27122"/>
                      <a:pt x="2888" y="27506"/>
                    </a:cubicBezTo>
                    <a:cubicBezTo>
                      <a:pt x="1942" y="27862"/>
                      <a:pt x="776" y="27385"/>
                      <a:pt x="105" y="28377"/>
                    </a:cubicBezTo>
                    <a:cubicBezTo>
                      <a:pt x="0" y="28533"/>
                      <a:pt x="148" y="28689"/>
                      <a:pt x="300" y="28689"/>
                    </a:cubicBezTo>
                    <a:cubicBezTo>
                      <a:pt x="349" y="28689"/>
                      <a:pt x="399" y="28673"/>
                      <a:pt x="441" y="28635"/>
                    </a:cubicBezTo>
                    <a:lnTo>
                      <a:pt x="438" y="28632"/>
                    </a:lnTo>
                    <a:cubicBezTo>
                      <a:pt x="636" y="28451"/>
                      <a:pt x="874" y="28398"/>
                      <a:pt x="1122" y="28398"/>
                    </a:cubicBezTo>
                    <a:cubicBezTo>
                      <a:pt x="1378" y="28398"/>
                      <a:pt x="1644" y="28454"/>
                      <a:pt x="1890" y="28481"/>
                    </a:cubicBezTo>
                    <a:cubicBezTo>
                      <a:pt x="2044" y="28498"/>
                      <a:pt x="2198" y="28508"/>
                      <a:pt x="2351" y="28508"/>
                    </a:cubicBezTo>
                    <a:cubicBezTo>
                      <a:pt x="2700" y="28508"/>
                      <a:pt x="3044" y="28456"/>
                      <a:pt x="3372" y="28314"/>
                    </a:cubicBezTo>
                    <a:cubicBezTo>
                      <a:pt x="4269" y="27923"/>
                      <a:pt x="4737" y="27041"/>
                      <a:pt x="5493" y="26471"/>
                    </a:cubicBezTo>
                    <a:cubicBezTo>
                      <a:pt x="5807" y="26235"/>
                      <a:pt x="6170" y="26099"/>
                      <a:pt x="6549" y="26099"/>
                    </a:cubicBezTo>
                    <a:cubicBezTo>
                      <a:pt x="6669" y="26099"/>
                      <a:pt x="6791" y="26112"/>
                      <a:pt x="6913" y="26141"/>
                    </a:cubicBezTo>
                    <a:cubicBezTo>
                      <a:pt x="7518" y="26280"/>
                      <a:pt x="7781" y="26870"/>
                      <a:pt x="8345" y="27061"/>
                    </a:cubicBezTo>
                    <a:cubicBezTo>
                      <a:pt x="8491" y="27109"/>
                      <a:pt x="8644" y="27128"/>
                      <a:pt x="8801" y="27128"/>
                    </a:cubicBezTo>
                    <a:cubicBezTo>
                      <a:pt x="9143" y="27128"/>
                      <a:pt x="9500" y="27037"/>
                      <a:pt x="9815" y="26960"/>
                    </a:cubicBezTo>
                    <a:cubicBezTo>
                      <a:pt x="10298" y="26841"/>
                      <a:pt x="10796" y="26662"/>
                      <a:pt x="11216" y="26387"/>
                    </a:cubicBezTo>
                    <a:cubicBezTo>
                      <a:pt x="11571" y="26155"/>
                      <a:pt x="11884" y="25860"/>
                      <a:pt x="12069" y="25475"/>
                    </a:cubicBezTo>
                    <a:cubicBezTo>
                      <a:pt x="12315" y="24969"/>
                      <a:pt x="12170" y="24419"/>
                      <a:pt x="12532" y="23974"/>
                    </a:cubicBezTo>
                    <a:cubicBezTo>
                      <a:pt x="12792" y="23655"/>
                      <a:pt x="13093" y="23328"/>
                      <a:pt x="13004" y="22883"/>
                    </a:cubicBezTo>
                    <a:cubicBezTo>
                      <a:pt x="12908" y="22408"/>
                      <a:pt x="12457" y="22226"/>
                      <a:pt x="12032" y="22165"/>
                    </a:cubicBezTo>
                    <a:cubicBezTo>
                      <a:pt x="11883" y="22144"/>
                      <a:pt x="11734" y="22133"/>
                      <a:pt x="11585" y="22133"/>
                    </a:cubicBezTo>
                    <a:cubicBezTo>
                      <a:pt x="11236" y="22133"/>
                      <a:pt x="10888" y="22191"/>
                      <a:pt x="10556" y="22307"/>
                    </a:cubicBezTo>
                    <a:cubicBezTo>
                      <a:pt x="10180" y="22437"/>
                      <a:pt x="9448" y="22747"/>
                      <a:pt x="9263" y="23132"/>
                    </a:cubicBezTo>
                    <a:lnTo>
                      <a:pt x="9199" y="23199"/>
                    </a:lnTo>
                    <a:lnTo>
                      <a:pt x="9199" y="23199"/>
                    </a:lnTo>
                    <a:cubicBezTo>
                      <a:pt x="9176" y="23139"/>
                      <a:pt x="9149" y="23082"/>
                      <a:pt x="9118" y="23027"/>
                    </a:cubicBezTo>
                    <a:cubicBezTo>
                      <a:pt x="9034" y="22857"/>
                      <a:pt x="8941" y="22686"/>
                      <a:pt x="8800" y="22553"/>
                    </a:cubicBezTo>
                    <a:cubicBezTo>
                      <a:pt x="8604" y="22370"/>
                      <a:pt x="8358" y="22291"/>
                      <a:pt x="8108" y="22291"/>
                    </a:cubicBezTo>
                    <a:cubicBezTo>
                      <a:pt x="7870" y="22291"/>
                      <a:pt x="7628" y="22362"/>
                      <a:pt x="7420" y="22483"/>
                    </a:cubicBezTo>
                    <a:cubicBezTo>
                      <a:pt x="6962" y="22747"/>
                      <a:pt x="6780" y="23404"/>
                      <a:pt x="6294" y="23583"/>
                    </a:cubicBezTo>
                    <a:cubicBezTo>
                      <a:pt x="6214" y="23613"/>
                      <a:pt x="6132" y="23626"/>
                      <a:pt x="6049" y="23626"/>
                    </a:cubicBezTo>
                    <a:cubicBezTo>
                      <a:pt x="5569" y="23626"/>
                      <a:pt x="5063" y="23178"/>
                      <a:pt x="4769" y="22880"/>
                    </a:cubicBezTo>
                    <a:cubicBezTo>
                      <a:pt x="3916" y="22015"/>
                      <a:pt x="3268" y="20904"/>
                      <a:pt x="2848" y="19769"/>
                    </a:cubicBezTo>
                    <a:cubicBezTo>
                      <a:pt x="2648" y="19234"/>
                      <a:pt x="2495" y="18682"/>
                      <a:pt x="2388" y="18117"/>
                    </a:cubicBezTo>
                    <a:cubicBezTo>
                      <a:pt x="2295" y="17628"/>
                      <a:pt x="1994" y="16549"/>
                      <a:pt x="2391" y="16170"/>
                    </a:cubicBezTo>
                    <a:cubicBezTo>
                      <a:pt x="2828" y="15753"/>
                      <a:pt x="3482" y="15453"/>
                      <a:pt x="3988" y="15117"/>
                    </a:cubicBezTo>
                    <a:cubicBezTo>
                      <a:pt x="4555" y="14738"/>
                      <a:pt x="5131" y="14370"/>
                      <a:pt x="5707" y="14000"/>
                    </a:cubicBezTo>
                    <a:cubicBezTo>
                      <a:pt x="6818" y="13283"/>
                      <a:pt x="7903" y="12443"/>
                      <a:pt x="9075" y="11830"/>
                    </a:cubicBezTo>
                    <a:cubicBezTo>
                      <a:pt x="9336" y="11693"/>
                      <a:pt x="9568" y="11653"/>
                      <a:pt x="9795" y="11653"/>
                    </a:cubicBezTo>
                    <a:cubicBezTo>
                      <a:pt x="10116" y="11653"/>
                      <a:pt x="10427" y="11733"/>
                      <a:pt x="10801" y="11733"/>
                    </a:cubicBezTo>
                    <a:cubicBezTo>
                      <a:pt x="10826" y="11733"/>
                      <a:pt x="10852" y="11732"/>
                      <a:pt x="10877" y="11732"/>
                    </a:cubicBezTo>
                    <a:cubicBezTo>
                      <a:pt x="11395" y="11717"/>
                      <a:pt x="11843" y="11477"/>
                      <a:pt x="12304" y="11277"/>
                    </a:cubicBezTo>
                    <a:cubicBezTo>
                      <a:pt x="12535" y="11176"/>
                      <a:pt x="12775" y="11069"/>
                      <a:pt x="13027" y="11066"/>
                    </a:cubicBezTo>
                    <a:cubicBezTo>
                      <a:pt x="13030" y="11066"/>
                      <a:pt x="13033" y="11066"/>
                      <a:pt x="13036" y="11066"/>
                    </a:cubicBezTo>
                    <a:cubicBezTo>
                      <a:pt x="13328" y="11066"/>
                      <a:pt x="13600" y="11205"/>
                      <a:pt x="13883" y="11246"/>
                    </a:cubicBezTo>
                    <a:cubicBezTo>
                      <a:pt x="13964" y="11257"/>
                      <a:pt x="14044" y="11263"/>
                      <a:pt x="14122" y="11263"/>
                    </a:cubicBezTo>
                    <a:cubicBezTo>
                      <a:pt x="14503" y="11263"/>
                      <a:pt x="14846" y="11125"/>
                      <a:pt x="15153" y="10878"/>
                    </a:cubicBezTo>
                    <a:cubicBezTo>
                      <a:pt x="15478" y="10615"/>
                      <a:pt x="15715" y="10268"/>
                      <a:pt x="16016" y="9981"/>
                    </a:cubicBezTo>
                    <a:cubicBezTo>
                      <a:pt x="16476" y="9547"/>
                      <a:pt x="17078" y="9646"/>
                      <a:pt x="17648" y="9475"/>
                    </a:cubicBezTo>
                    <a:cubicBezTo>
                      <a:pt x="18220" y="9301"/>
                      <a:pt x="18712" y="8954"/>
                      <a:pt x="19213" y="8639"/>
                    </a:cubicBezTo>
                    <a:cubicBezTo>
                      <a:pt x="19752" y="8302"/>
                      <a:pt x="20205" y="8139"/>
                      <a:pt x="20808" y="8139"/>
                    </a:cubicBezTo>
                    <a:cubicBezTo>
                      <a:pt x="20884" y="8139"/>
                      <a:pt x="20963" y="8142"/>
                      <a:pt x="21044" y="8147"/>
                    </a:cubicBezTo>
                    <a:cubicBezTo>
                      <a:pt x="21188" y="8156"/>
                      <a:pt x="21333" y="8161"/>
                      <a:pt x="21478" y="8161"/>
                    </a:cubicBezTo>
                    <a:cubicBezTo>
                      <a:pt x="22504" y="8161"/>
                      <a:pt x="23507" y="7889"/>
                      <a:pt x="23677" y="6677"/>
                    </a:cubicBezTo>
                    <a:cubicBezTo>
                      <a:pt x="23779" y="5948"/>
                      <a:pt x="23813" y="5236"/>
                      <a:pt x="24007" y="4518"/>
                    </a:cubicBezTo>
                    <a:cubicBezTo>
                      <a:pt x="24189" y="3841"/>
                      <a:pt x="24360" y="3011"/>
                      <a:pt x="25095" y="2777"/>
                    </a:cubicBezTo>
                    <a:cubicBezTo>
                      <a:pt x="25717" y="2577"/>
                      <a:pt x="26203" y="2369"/>
                      <a:pt x="26675" y="1897"/>
                    </a:cubicBezTo>
                    <a:cubicBezTo>
                      <a:pt x="27099" y="1473"/>
                      <a:pt x="27598" y="809"/>
                      <a:pt x="28263" y="809"/>
                    </a:cubicBezTo>
                    <a:cubicBezTo>
                      <a:pt x="28319" y="809"/>
                      <a:pt x="28376" y="814"/>
                      <a:pt x="28434" y="824"/>
                    </a:cubicBezTo>
                    <a:cubicBezTo>
                      <a:pt x="28455" y="827"/>
                      <a:pt x="28475" y="829"/>
                      <a:pt x="28495" y="829"/>
                    </a:cubicBezTo>
                    <a:cubicBezTo>
                      <a:pt x="28817" y="829"/>
                      <a:pt x="29019" y="404"/>
                      <a:pt x="28692" y="213"/>
                    </a:cubicBezTo>
                    <a:cubicBezTo>
                      <a:pt x="28437" y="63"/>
                      <a:pt x="28196" y="0"/>
                      <a:pt x="279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8"/>
              <p:cNvSpPr/>
              <p:nvPr/>
            </p:nvSpPr>
            <p:spPr>
              <a:xfrm>
                <a:off x="6355692" y="4112806"/>
                <a:ext cx="1647708" cy="1609465"/>
              </a:xfrm>
              <a:custGeom>
                <a:avLst/>
                <a:gdLst/>
                <a:ahLst/>
                <a:cxnLst/>
                <a:rect l="l" t="t" r="r" b="b"/>
                <a:pathLst>
                  <a:path w="32141" h="31395" extrusionOk="0">
                    <a:moveTo>
                      <a:pt x="627" y="1"/>
                    </a:moveTo>
                    <a:cubicBezTo>
                      <a:pt x="334" y="1"/>
                      <a:pt x="1" y="254"/>
                      <a:pt x="53" y="639"/>
                    </a:cubicBezTo>
                    <a:cubicBezTo>
                      <a:pt x="134" y="1235"/>
                      <a:pt x="452" y="1724"/>
                      <a:pt x="666" y="2273"/>
                    </a:cubicBezTo>
                    <a:cubicBezTo>
                      <a:pt x="903" y="2878"/>
                      <a:pt x="649" y="3347"/>
                      <a:pt x="603" y="3957"/>
                    </a:cubicBezTo>
                    <a:cubicBezTo>
                      <a:pt x="522" y="5080"/>
                      <a:pt x="1196" y="6171"/>
                      <a:pt x="2231" y="6605"/>
                    </a:cubicBezTo>
                    <a:cubicBezTo>
                      <a:pt x="2572" y="6749"/>
                      <a:pt x="2936" y="6821"/>
                      <a:pt x="3302" y="6821"/>
                    </a:cubicBezTo>
                    <a:cubicBezTo>
                      <a:pt x="3480" y="6821"/>
                      <a:pt x="3658" y="6804"/>
                      <a:pt x="3834" y="6770"/>
                    </a:cubicBezTo>
                    <a:cubicBezTo>
                      <a:pt x="4138" y="6709"/>
                      <a:pt x="4428" y="6515"/>
                      <a:pt x="4734" y="6498"/>
                    </a:cubicBezTo>
                    <a:cubicBezTo>
                      <a:pt x="4748" y="6497"/>
                      <a:pt x="4761" y="6496"/>
                      <a:pt x="4775" y="6496"/>
                    </a:cubicBezTo>
                    <a:cubicBezTo>
                      <a:pt x="5079" y="6496"/>
                      <a:pt x="5341" y="6711"/>
                      <a:pt x="5579" y="6885"/>
                    </a:cubicBezTo>
                    <a:cubicBezTo>
                      <a:pt x="6045" y="7228"/>
                      <a:pt x="6639" y="7553"/>
                      <a:pt x="7192" y="7553"/>
                    </a:cubicBezTo>
                    <a:cubicBezTo>
                      <a:pt x="7318" y="7553"/>
                      <a:pt x="7441" y="7536"/>
                      <a:pt x="7560" y="7499"/>
                    </a:cubicBezTo>
                    <a:lnTo>
                      <a:pt x="7560" y="7499"/>
                    </a:lnTo>
                    <a:cubicBezTo>
                      <a:pt x="7731" y="7699"/>
                      <a:pt x="7970" y="7846"/>
                      <a:pt x="8235" y="7913"/>
                    </a:cubicBezTo>
                    <a:cubicBezTo>
                      <a:pt x="8343" y="7940"/>
                      <a:pt x="8448" y="7953"/>
                      <a:pt x="8551" y="7953"/>
                    </a:cubicBezTo>
                    <a:cubicBezTo>
                      <a:pt x="9088" y="7953"/>
                      <a:pt x="9571" y="7618"/>
                      <a:pt x="10015" y="7337"/>
                    </a:cubicBezTo>
                    <a:cubicBezTo>
                      <a:pt x="10732" y="6883"/>
                      <a:pt x="11539" y="6587"/>
                      <a:pt x="12381" y="6477"/>
                    </a:cubicBezTo>
                    <a:cubicBezTo>
                      <a:pt x="12555" y="6456"/>
                      <a:pt x="12760" y="6424"/>
                      <a:pt x="12958" y="6424"/>
                    </a:cubicBezTo>
                    <a:cubicBezTo>
                      <a:pt x="13132" y="6424"/>
                      <a:pt x="13300" y="6448"/>
                      <a:pt x="13437" y="6524"/>
                    </a:cubicBezTo>
                    <a:cubicBezTo>
                      <a:pt x="13759" y="6700"/>
                      <a:pt x="13900" y="7126"/>
                      <a:pt x="14068" y="7432"/>
                    </a:cubicBezTo>
                    <a:cubicBezTo>
                      <a:pt x="14728" y="8645"/>
                      <a:pt x="15703" y="9654"/>
                      <a:pt x="16886" y="10363"/>
                    </a:cubicBezTo>
                    <a:cubicBezTo>
                      <a:pt x="17238" y="10572"/>
                      <a:pt x="17694" y="10840"/>
                      <a:pt x="18134" y="10840"/>
                    </a:cubicBezTo>
                    <a:cubicBezTo>
                      <a:pt x="18291" y="10840"/>
                      <a:pt x="18446" y="10806"/>
                      <a:pt x="18593" y="10722"/>
                    </a:cubicBezTo>
                    <a:cubicBezTo>
                      <a:pt x="18837" y="10583"/>
                      <a:pt x="18915" y="10363"/>
                      <a:pt x="19025" y="10129"/>
                    </a:cubicBezTo>
                    <a:cubicBezTo>
                      <a:pt x="19102" y="9962"/>
                      <a:pt x="19081" y="9934"/>
                      <a:pt x="19219" y="9934"/>
                    </a:cubicBezTo>
                    <a:cubicBezTo>
                      <a:pt x="19237" y="9934"/>
                      <a:pt x="19256" y="9934"/>
                      <a:pt x="19279" y="9935"/>
                    </a:cubicBezTo>
                    <a:cubicBezTo>
                      <a:pt x="19493" y="9941"/>
                      <a:pt x="19786" y="10097"/>
                      <a:pt x="19988" y="10167"/>
                    </a:cubicBezTo>
                    <a:cubicBezTo>
                      <a:pt x="20775" y="10444"/>
                      <a:pt x="21539" y="10777"/>
                      <a:pt x="22274" y="11168"/>
                    </a:cubicBezTo>
                    <a:cubicBezTo>
                      <a:pt x="22774" y="11433"/>
                      <a:pt x="23362" y="11896"/>
                      <a:pt x="23966" y="11896"/>
                    </a:cubicBezTo>
                    <a:cubicBezTo>
                      <a:pt x="24062" y="11896"/>
                      <a:pt x="24157" y="11885"/>
                      <a:pt x="24253" y="11859"/>
                    </a:cubicBezTo>
                    <a:cubicBezTo>
                      <a:pt x="24386" y="11824"/>
                      <a:pt x="24580" y="11746"/>
                      <a:pt x="24672" y="11642"/>
                    </a:cubicBezTo>
                    <a:cubicBezTo>
                      <a:pt x="24673" y="11642"/>
                      <a:pt x="24674" y="11641"/>
                      <a:pt x="24674" y="11640"/>
                    </a:cubicBezTo>
                    <a:lnTo>
                      <a:pt x="24674" y="11640"/>
                    </a:lnTo>
                    <a:cubicBezTo>
                      <a:pt x="24677" y="11653"/>
                      <a:pt x="24680" y="11668"/>
                      <a:pt x="24684" y="11686"/>
                    </a:cubicBezTo>
                    <a:cubicBezTo>
                      <a:pt x="24742" y="11914"/>
                      <a:pt x="24840" y="12172"/>
                      <a:pt x="24982" y="12368"/>
                    </a:cubicBezTo>
                    <a:cubicBezTo>
                      <a:pt x="25303" y="12802"/>
                      <a:pt x="25824" y="12909"/>
                      <a:pt x="26327" y="12959"/>
                    </a:cubicBezTo>
                    <a:cubicBezTo>
                      <a:pt x="26877" y="13016"/>
                      <a:pt x="27424" y="12979"/>
                      <a:pt x="27829" y="13416"/>
                    </a:cubicBezTo>
                    <a:cubicBezTo>
                      <a:pt x="28191" y="13809"/>
                      <a:pt x="28434" y="14321"/>
                      <a:pt x="28960" y="14527"/>
                    </a:cubicBezTo>
                    <a:cubicBezTo>
                      <a:pt x="29108" y="14584"/>
                      <a:pt x="29243" y="14608"/>
                      <a:pt x="29369" y="14608"/>
                    </a:cubicBezTo>
                    <a:cubicBezTo>
                      <a:pt x="29830" y="14608"/>
                      <a:pt x="30185" y="14295"/>
                      <a:pt x="30659" y="14145"/>
                    </a:cubicBezTo>
                    <a:cubicBezTo>
                      <a:pt x="30737" y="14120"/>
                      <a:pt x="30796" y="14110"/>
                      <a:pt x="30840" y="14110"/>
                    </a:cubicBezTo>
                    <a:cubicBezTo>
                      <a:pt x="31060" y="14110"/>
                      <a:pt x="30889" y="14388"/>
                      <a:pt x="30798" y="14622"/>
                    </a:cubicBezTo>
                    <a:cubicBezTo>
                      <a:pt x="30659" y="14964"/>
                      <a:pt x="30615" y="15340"/>
                      <a:pt x="30670" y="15704"/>
                    </a:cubicBezTo>
                    <a:cubicBezTo>
                      <a:pt x="30798" y="16558"/>
                      <a:pt x="31026" y="17247"/>
                      <a:pt x="30436" y="17999"/>
                    </a:cubicBezTo>
                    <a:cubicBezTo>
                      <a:pt x="30190" y="18311"/>
                      <a:pt x="29857" y="18540"/>
                      <a:pt x="29478" y="18656"/>
                    </a:cubicBezTo>
                    <a:cubicBezTo>
                      <a:pt x="29154" y="18760"/>
                      <a:pt x="28824" y="18832"/>
                      <a:pt x="28547" y="19043"/>
                    </a:cubicBezTo>
                    <a:cubicBezTo>
                      <a:pt x="28037" y="19434"/>
                      <a:pt x="27878" y="20180"/>
                      <a:pt x="28399" y="20635"/>
                    </a:cubicBezTo>
                    <a:cubicBezTo>
                      <a:pt x="28645" y="20849"/>
                      <a:pt x="28978" y="20924"/>
                      <a:pt x="29284" y="21002"/>
                    </a:cubicBezTo>
                    <a:cubicBezTo>
                      <a:pt x="29501" y="21058"/>
                      <a:pt x="29716" y="21112"/>
                      <a:pt x="29932" y="21167"/>
                    </a:cubicBezTo>
                    <a:lnTo>
                      <a:pt x="29932" y="21167"/>
                    </a:lnTo>
                    <a:cubicBezTo>
                      <a:pt x="29653" y="21199"/>
                      <a:pt x="29332" y="21175"/>
                      <a:pt x="29151" y="21213"/>
                    </a:cubicBezTo>
                    <a:cubicBezTo>
                      <a:pt x="28781" y="21283"/>
                      <a:pt x="28454" y="21491"/>
                      <a:pt x="28231" y="21795"/>
                    </a:cubicBezTo>
                    <a:cubicBezTo>
                      <a:pt x="27789" y="22405"/>
                      <a:pt x="27815" y="23227"/>
                      <a:pt x="27977" y="23930"/>
                    </a:cubicBezTo>
                    <a:cubicBezTo>
                      <a:pt x="28024" y="24135"/>
                      <a:pt x="28213" y="24249"/>
                      <a:pt x="28404" y="24249"/>
                    </a:cubicBezTo>
                    <a:cubicBezTo>
                      <a:pt x="28517" y="24249"/>
                      <a:pt x="28630" y="24209"/>
                      <a:pt x="28714" y="24124"/>
                    </a:cubicBezTo>
                    <a:cubicBezTo>
                      <a:pt x="28754" y="24085"/>
                      <a:pt x="28791" y="24068"/>
                      <a:pt x="28827" y="24068"/>
                    </a:cubicBezTo>
                    <a:cubicBezTo>
                      <a:pt x="28999" y="24068"/>
                      <a:pt x="29124" y="24455"/>
                      <a:pt x="29143" y="24558"/>
                    </a:cubicBezTo>
                    <a:cubicBezTo>
                      <a:pt x="29189" y="24816"/>
                      <a:pt x="29157" y="25082"/>
                      <a:pt x="29172" y="25342"/>
                    </a:cubicBezTo>
                    <a:cubicBezTo>
                      <a:pt x="29195" y="25730"/>
                      <a:pt x="29270" y="26126"/>
                      <a:pt x="29516" y="26439"/>
                    </a:cubicBezTo>
                    <a:cubicBezTo>
                      <a:pt x="29571" y="26511"/>
                      <a:pt x="29856" y="26767"/>
                      <a:pt x="29879" y="26767"/>
                    </a:cubicBezTo>
                    <a:cubicBezTo>
                      <a:pt x="29879" y="26767"/>
                      <a:pt x="29879" y="26767"/>
                      <a:pt x="29880" y="26767"/>
                    </a:cubicBezTo>
                    <a:lnTo>
                      <a:pt x="29880" y="26767"/>
                    </a:lnTo>
                    <a:cubicBezTo>
                      <a:pt x="29861" y="26790"/>
                      <a:pt x="29540" y="27083"/>
                      <a:pt x="29490" y="27156"/>
                    </a:cubicBezTo>
                    <a:cubicBezTo>
                      <a:pt x="29209" y="27547"/>
                      <a:pt x="29099" y="28019"/>
                      <a:pt x="29039" y="28487"/>
                    </a:cubicBezTo>
                    <a:cubicBezTo>
                      <a:pt x="28981" y="28933"/>
                      <a:pt x="28972" y="29390"/>
                      <a:pt x="28819" y="29815"/>
                    </a:cubicBezTo>
                    <a:cubicBezTo>
                      <a:pt x="28605" y="30411"/>
                      <a:pt x="28243" y="30521"/>
                      <a:pt x="27641" y="30527"/>
                    </a:cubicBezTo>
                    <a:cubicBezTo>
                      <a:pt x="26400" y="30539"/>
                      <a:pt x="25161" y="30501"/>
                      <a:pt x="23926" y="30655"/>
                    </a:cubicBezTo>
                    <a:cubicBezTo>
                      <a:pt x="23674" y="30683"/>
                      <a:pt x="23547" y="31112"/>
                      <a:pt x="23859" y="31155"/>
                    </a:cubicBezTo>
                    <a:cubicBezTo>
                      <a:pt x="24684" y="31271"/>
                      <a:pt x="25503" y="31306"/>
                      <a:pt x="26336" y="31326"/>
                    </a:cubicBezTo>
                    <a:cubicBezTo>
                      <a:pt x="26748" y="31336"/>
                      <a:pt x="27216" y="31394"/>
                      <a:pt x="27670" y="31394"/>
                    </a:cubicBezTo>
                    <a:cubicBezTo>
                      <a:pt x="28007" y="31394"/>
                      <a:pt x="28337" y="31362"/>
                      <a:pt x="28631" y="31253"/>
                    </a:cubicBezTo>
                    <a:cubicBezTo>
                      <a:pt x="29924" y="30770"/>
                      <a:pt x="29704" y="29266"/>
                      <a:pt x="29988" y="28195"/>
                    </a:cubicBezTo>
                    <a:cubicBezTo>
                      <a:pt x="30138" y="27634"/>
                      <a:pt x="30832" y="27266"/>
                      <a:pt x="30786" y="26662"/>
                    </a:cubicBezTo>
                    <a:cubicBezTo>
                      <a:pt x="30763" y="26343"/>
                      <a:pt x="30569" y="26210"/>
                      <a:pt x="30355" y="26022"/>
                    </a:cubicBezTo>
                    <a:cubicBezTo>
                      <a:pt x="30103" y="25797"/>
                      <a:pt x="30066" y="25542"/>
                      <a:pt x="30057" y="25206"/>
                    </a:cubicBezTo>
                    <a:cubicBezTo>
                      <a:pt x="30037" y="24576"/>
                      <a:pt x="30063" y="23855"/>
                      <a:pt x="29490" y="23441"/>
                    </a:cubicBezTo>
                    <a:cubicBezTo>
                      <a:pt x="29279" y="23289"/>
                      <a:pt x="29038" y="23208"/>
                      <a:pt x="28801" y="23208"/>
                    </a:cubicBezTo>
                    <a:cubicBezTo>
                      <a:pt x="28787" y="23208"/>
                      <a:pt x="28773" y="23208"/>
                      <a:pt x="28758" y="23209"/>
                    </a:cubicBezTo>
                    <a:lnTo>
                      <a:pt x="28758" y="23209"/>
                    </a:lnTo>
                    <a:cubicBezTo>
                      <a:pt x="28745" y="22999"/>
                      <a:pt x="28761" y="22787"/>
                      <a:pt x="28827" y="22591"/>
                    </a:cubicBezTo>
                    <a:cubicBezTo>
                      <a:pt x="28975" y="22148"/>
                      <a:pt x="29296" y="22090"/>
                      <a:pt x="29733" y="22058"/>
                    </a:cubicBezTo>
                    <a:cubicBezTo>
                      <a:pt x="30404" y="22006"/>
                      <a:pt x="31180" y="21859"/>
                      <a:pt x="31330" y="21072"/>
                    </a:cubicBezTo>
                    <a:cubicBezTo>
                      <a:pt x="31373" y="20840"/>
                      <a:pt x="31266" y="20586"/>
                      <a:pt x="31018" y="20522"/>
                    </a:cubicBezTo>
                    <a:lnTo>
                      <a:pt x="29898" y="20241"/>
                    </a:lnTo>
                    <a:cubicBezTo>
                      <a:pt x="29678" y="20186"/>
                      <a:pt x="28882" y="20108"/>
                      <a:pt x="29047" y="19799"/>
                    </a:cubicBezTo>
                    <a:cubicBezTo>
                      <a:pt x="29166" y="19573"/>
                      <a:pt x="29713" y="19524"/>
                      <a:pt x="29930" y="19440"/>
                    </a:cubicBezTo>
                    <a:cubicBezTo>
                      <a:pt x="30207" y="19333"/>
                      <a:pt x="30462" y="19185"/>
                      <a:pt x="30691" y="18997"/>
                    </a:cubicBezTo>
                    <a:cubicBezTo>
                      <a:pt x="31145" y="18621"/>
                      <a:pt x="31475" y="18115"/>
                      <a:pt x="31643" y="17548"/>
                    </a:cubicBezTo>
                    <a:cubicBezTo>
                      <a:pt x="31857" y="16827"/>
                      <a:pt x="31622" y="16243"/>
                      <a:pt x="31559" y="15531"/>
                    </a:cubicBezTo>
                    <a:cubicBezTo>
                      <a:pt x="31498" y="14880"/>
                      <a:pt x="32140" y="14290"/>
                      <a:pt x="31750" y="13641"/>
                    </a:cubicBezTo>
                    <a:cubicBezTo>
                      <a:pt x="31558" y="13322"/>
                      <a:pt x="31213" y="13192"/>
                      <a:pt x="30863" y="13192"/>
                    </a:cubicBezTo>
                    <a:cubicBezTo>
                      <a:pt x="30712" y="13192"/>
                      <a:pt x="30560" y="13216"/>
                      <a:pt x="30419" y="13260"/>
                    </a:cubicBezTo>
                    <a:cubicBezTo>
                      <a:pt x="30138" y="13346"/>
                      <a:pt x="29909" y="13540"/>
                      <a:pt x="29635" y="13644"/>
                    </a:cubicBezTo>
                    <a:cubicBezTo>
                      <a:pt x="29557" y="13673"/>
                      <a:pt x="29488" y="13686"/>
                      <a:pt x="29426" y="13686"/>
                    </a:cubicBezTo>
                    <a:cubicBezTo>
                      <a:pt x="29215" y="13686"/>
                      <a:pt x="29078" y="13537"/>
                      <a:pt x="28917" y="13341"/>
                    </a:cubicBezTo>
                    <a:cubicBezTo>
                      <a:pt x="28578" y="12924"/>
                      <a:pt x="28307" y="12499"/>
                      <a:pt x="27789" y="12287"/>
                    </a:cubicBezTo>
                    <a:cubicBezTo>
                      <a:pt x="27303" y="12088"/>
                      <a:pt x="26782" y="12117"/>
                      <a:pt x="26270" y="12044"/>
                    </a:cubicBezTo>
                    <a:cubicBezTo>
                      <a:pt x="26079" y="12018"/>
                      <a:pt x="25841" y="11986"/>
                      <a:pt x="25714" y="11822"/>
                    </a:cubicBezTo>
                    <a:cubicBezTo>
                      <a:pt x="25569" y="11636"/>
                      <a:pt x="25558" y="11333"/>
                      <a:pt x="25442" y="11124"/>
                    </a:cubicBezTo>
                    <a:cubicBezTo>
                      <a:pt x="25275" y="10813"/>
                      <a:pt x="25042" y="10685"/>
                      <a:pt x="24782" y="10685"/>
                    </a:cubicBezTo>
                    <a:cubicBezTo>
                      <a:pt x="24600" y="10685"/>
                      <a:pt x="24406" y="10748"/>
                      <a:pt x="24212" y="10855"/>
                    </a:cubicBezTo>
                    <a:cubicBezTo>
                      <a:pt x="24110" y="10912"/>
                      <a:pt x="24013" y="10935"/>
                      <a:pt x="23919" y="10935"/>
                    </a:cubicBezTo>
                    <a:cubicBezTo>
                      <a:pt x="23654" y="10935"/>
                      <a:pt x="23417" y="10747"/>
                      <a:pt x="23153" y="10598"/>
                    </a:cubicBezTo>
                    <a:cubicBezTo>
                      <a:pt x="22798" y="10398"/>
                      <a:pt x="22442" y="10213"/>
                      <a:pt x="22077" y="10036"/>
                    </a:cubicBezTo>
                    <a:cubicBezTo>
                      <a:pt x="21394" y="9709"/>
                      <a:pt x="20691" y="9426"/>
                      <a:pt x="19974" y="9186"/>
                    </a:cubicBezTo>
                    <a:cubicBezTo>
                      <a:pt x="19688" y="9090"/>
                      <a:pt x="19356" y="8973"/>
                      <a:pt x="19048" y="8973"/>
                    </a:cubicBezTo>
                    <a:cubicBezTo>
                      <a:pt x="18795" y="8973"/>
                      <a:pt x="18558" y="9052"/>
                      <a:pt x="18374" y="9287"/>
                    </a:cubicBezTo>
                    <a:cubicBezTo>
                      <a:pt x="18293" y="9391"/>
                      <a:pt x="18191" y="9877"/>
                      <a:pt x="18128" y="9912"/>
                    </a:cubicBezTo>
                    <a:cubicBezTo>
                      <a:pt x="18111" y="9921"/>
                      <a:pt x="18090" y="9925"/>
                      <a:pt x="18066" y="9925"/>
                    </a:cubicBezTo>
                    <a:cubicBezTo>
                      <a:pt x="17843" y="9925"/>
                      <a:pt x="17350" y="9561"/>
                      <a:pt x="17222" y="9478"/>
                    </a:cubicBezTo>
                    <a:cubicBezTo>
                      <a:pt x="16640" y="9110"/>
                      <a:pt x="16120" y="8653"/>
                      <a:pt x="15677" y="8127"/>
                    </a:cubicBezTo>
                    <a:cubicBezTo>
                      <a:pt x="15168" y="7525"/>
                      <a:pt x="14904" y="6790"/>
                      <a:pt x="14441" y="6168"/>
                    </a:cubicBezTo>
                    <a:cubicBezTo>
                      <a:pt x="14048" y="5637"/>
                      <a:pt x="13518" y="5480"/>
                      <a:pt x="12919" y="5480"/>
                    </a:cubicBezTo>
                    <a:cubicBezTo>
                      <a:pt x="12812" y="5480"/>
                      <a:pt x="12703" y="5485"/>
                      <a:pt x="12593" y="5494"/>
                    </a:cubicBezTo>
                    <a:cubicBezTo>
                      <a:pt x="11780" y="5560"/>
                      <a:pt x="10987" y="5771"/>
                      <a:pt x="10246" y="6113"/>
                    </a:cubicBezTo>
                    <a:cubicBezTo>
                      <a:pt x="9873" y="6284"/>
                      <a:pt x="9534" y="6503"/>
                      <a:pt x="9184" y="6715"/>
                    </a:cubicBezTo>
                    <a:cubicBezTo>
                      <a:pt x="9079" y="6779"/>
                      <a:pt x="8732" y="6960"/>
                      <a:pt x="8502" y="6960"/>
                    </a:cubicBezTo>
                    <a:cubicBezTo>
                      <a:pt x="8373" y="6960"/>
                      <a:pt x="8281" y="6903"/>
                      <a:pt x="8290" y="6735"/>
                    </a:cubicBezTo>
                    <a:cubicBezTo>
                      <a:pt x="8309" y="6420"/>
                      <a:pt x="8071" y="6260"/>
                      <a:pt x="7819" y="6260"/>
                    </a:cubicBezTo>
                    <a:cubicBezTo>
                      <a:pt x="7648" y="6260"/>
                      <a:pt x="7470" y="6335"/>
                      <a:pt x="7364" y="6486"/>
                    </a:cubicBezTo>
                    <a:cubicBezTo>
                      <a:pt x="7311" y="6562"/>
                      <a:pt x="7231" y="6592"/>
                      <a:pt x="7139" y="6592"/>
                    </a:cubicBezTo>
                    <a:cubicBezTo>
                      <a:pt x="6867" y="6592"/>
                      <a:pt x="6484" y="6330"/>
                      <a:pt x="6346" y="6229"/>
                    </a:cubicBezTo>
                    <a:cubicBezTo>
                      <a:pt x="5967" y="5951"/>
                      <a:pt x="5594" y="5633"/>
                      <a:pt x="5119" y="5531"/>
                    </a:cubicBezTo>
                    <a:cubicBezTo>
                      <a:pt x="5022" y="5510"/>
                      <a:pt x="4929" y="5501"/>
                      <a:pt x="4840" y="5501"/>
                    </a:cubicBezTo>
                    <a:cubicBezTo>
                      <a:pt x="4449" y="5501"/>
                      <a:pt x="4119" y="5677"/>
                      <a:pt x="3719" y="5771"/>
                    </a:cubicBezTo>
                    <a:cubicBezTo>
                      <a:pt x="3582" y="5804"/>
                      <a:pt x="3444" y="5820"/>
                      <a:pt x="3306" y="5820"/>
                    </a:cubicBezTo>
                    <a:cubicBezTo>
                      <a:pt x="2971" y="5820"/>
                      <a:pt x="2640" y="5725"/>
                      <a:pt x="2353" y="5540"/>
                    </a:cubicBezTo>
                    <a:cubicBezTo>
                      <a:pt x="1971" y="5285"/>
                      <a:pt x="1716" y="4869"/>
                      <a:pt x="1638" y="4417"/>
                    </a:cubicBezTo>
                    <a:cubicBezTo>
                      <a:pt x="1552" y="3934"/>
                      <a:pt x="1757" y="3506"/>
                      <a:pt x="1803" y="3031"/>
                    </a:cubicBezTo>
                    <a:cubicBezTo>
                      <a:pt x="1896" y="2048"/>
                      <a:pt x="1155" y="1304"/>
                      <a:pt x="1031" y="367"/>
                    </a:cubicBezTo>
                    <a:cubicBezTo>
                      <a:pt x="996" y="111"/>
                      <a:pt x="821" y="1"/>
                      <a:pt x="6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8"/>
              <p:cNvSpPr/>
              <p:nvPr/>
            </p:nvSpPr>
            <p:spPr>
              <a:xfrm>
                <a:off x="4066452" y="3364499"/>
                <a:ext cx="2332455" cy="782406"/>
              </a:xfrm>
              <a:custGeom>
                <a:avLst/>
                <a:gdLst/>
                <a:ahLst/>
                <a:cxnLst/>
                <a:rect l="l" t="t" r="r" b="b"/>
                <a:pathLst>
                  <a:path w="45498" h="15262" extrusionOk="0">
                    <a:moveTo>
                      <a:pt x="14649" y="12900"/>
                    </a:moveTo>
                    <a:lnTo>
                      <a:pt x="14649" y="12900"/>
                    </a:lnTo>
                    <a:cubicBezTo>
                      <a:pt x="14654" y="12900"/>
                      <a:pt x="14656" y="12901"/>
                      <a:pt x="14654" y="12904"/>
                    </a:cubicBezTo>
                    <a:cubicBezTo>
                      <a:pt x="14654" y="12904"/>
                      <a:pt x="14654" y="12904"/>
                      <a:pt x="14654" y="12904"/>
                    </a:cubicBezTo>
                    <a:cubicBezTo>
                      <a:pt x="14653" y="12904"/>
                      <a:pt x="14651" y="12903"/>
                      <a:pt x="14649" y="12900"/>
                    </a:cubicBezTo>
                    <a:close/>
                    <a:moveTo>
                      <a:pt x="14412" y="12974"/>
                    </a:moveTo>
                    <a:cubicBezTo>
                      <a:pt x="14409" y="12983"/>
                      <a:pt x="14406" y="12988"/>
                      <a:pt x="14404" y="12988"/>
                    </a:cubicBezTo>
                    <a:cubicBezTo>
                      <a:pt x="14403" y="12988"/>
                      <a:pt x="14403" y="12988"/>
                      <a:pt x="14403" y="12987"/>
                    </a:cubicBezTo>
                    <a:cubicBezTo>
                      <a:pt x="14399" y="12984"/>
                      <a:pt x="14403" y="12979"/>
                      <a:pt x="14412" y="12974"/>
                    </a:cubicBezTo>
                    <a:close/>
                    <a:moveTo>
                      <a:pt x="34815" y="0"/>
                    </a:moveTo>
                    <a:cubicBezTo>
                      <a:pt x="34388" y="0"/>
                      <a:pt x="33968" y="129"/>
                      <a:pt x="33644" y="394"/>
                    </a:cubicBezTo>
                    <a:lnTo>
                      <a:pt x="33644" y="394"/>
                    </a:lnTo>
                    <a:cubicBezTo>
                      <a:pt x="33320" y="147"/>
                      <a:pt x="32907" y="43"/>
                      <a:pt x="32482" y="43"/>
                    </a:cubicBezTo>
                    <a:cubicBezTo>
                      <a:pt x="32058" y="43"/>
                      <a:pt x="31622" y="147"/>
                      <a:pt x="31257" y="314"/>
                    </a:cubicBezTo>
                    <a:cubicBezTo>
                      <a:pt x="30677" y="581"/>
                      <a:pt x="30075" y="1027"/>
                      <a:pt x="29419" y="1027"/>
                    </a:cubicBezTo>
                    <a:cubicBezTo>
                      <a:pt x="29328" y="1027"/>
                      <a:pt x="29237" y="1019"/>
                      <a:pt x="29144" y="1000"/>
                    </a:cubicBezTo>
                    <a:cubicBezTo>
                      <a:pt x="28525" y="876"/>
                      <a:pt x="27975" y="494"/>
                      <a:pt x="27327" y="491"/>
                    </a:cubicBezTo>
                    <a:cubicBezTo>
                      <a:pt x="27325" y="491"/>
                      <a:pt x="27322" y="491"/>
                      <a:pt x="27320" y="491"/>
                    </a:cubicBezTo>
                    <a:cubicBezTo>
                      <a:pt x="25841" y="491"/>
                      <a:pt x="25963" y="2248"/>
                      <a:pt x="24929" y="2878"/>
                    </a:cubicBezTo>
                    <a:cubicBezTo>
                      <a:pt x="24622" y="3064"/>
                      <a:pt x="24261" y="3169"/>
                      <a:pt x="23901" y="3169"/>
                    </a:cubicBezTo>
                    <a:cubicBezTo>
                      <a:pt x="23691" y="3169"/>
                      <a:pt x="23481" y="3133"/>
                      <a:pt x="23282" y="3057"/>
                    </a:cubicBezTo>
                    <a:cubicBezTo>
                      <a:pt x="22681" y="2829"/>
                      <a:pt x="22212" y="2453"/>
                      <a:pt x="21538" y="2447"/>
                    </a:cubicBezTo>
                    <a:cubicBezTo>
                      <a:pt x="21534" y="2447"/>
                      <a:pt x="21530" y="2447"/>
                      <a:pt x="21526" y="2447"/>
                    </a:cubicBezTo>
                    <a:cubicBezTo>
                      <a:pt x="20888" y="2447"/>
                      <a:pt x="20290" y="2685"/>
                      <a:pt x="19706" y="2910"/>
                    </a:cubicBezTo>
                    <a:cubicBezTo>
                      <a:pt x="19318" y="3061"/>
                      <a:pt x="18856" y="3276"/>
                      <a:pt x="18416" y="3276"/>
                    </a:cubicBezTo>
                    <a:cubicBezTo>
                      <a:pt x="18249" y="3276"/>
                      <a:pt x="18085" y="3245"/>
                      <a:pt x="17930" y="3167"/>
                    </a:cubicBezTo>
                    <a:cubicBezTo>
                      <a:pt x="17843" y="3124"/>
                      <a:pt x="17759" y="3104"/>
                      <a:pt x="17679" y="3104"/>
                    </a:cubicBezTo>
                    <a:cubicBezTo>
                      <a:pt x="17552" y="3104"/>
                      <a:pt x="17432" y="3155"/>
                      <a:pt x="17316" y="3245"/>
                    </a:cubicBezTo>
                    <a:cubicBezTo>
                      <a:pt x="15369" y="4776"/>
                      <a:pt x="14706" y="7322"/>
                      <a:pt x="14550" y="9689"/>
                    </a:cubicBezTo>
                    <a:cubicBezTo>
                      <a:pt x="14501" y="10392"/>
                      <a:pt x="14498" y="11101"/>
                      <a:pt x="14495" y="11807"/>
                    </a:cubicBezTo>
                    <a:cubicBezTo>
                      <a:pt x="14495" y="12019"/>
                      <a:pt x="14489" y="12230"/>
                      <a:pt x="14478" y="12440"/>
                    </a:cubicBezTo>
                    <a:lnTo>
                      <a:pt x="14478" y="12440"/>
                    </a:lnTo>
                    <a:cubicBezTo>
                      <a:pt x="14434" y="12195"/>
                      <a:pt x="14417" y="11945"/>
                      <a:pt x="14365" y="11700"/>
                    </a:cubicBezTo>
                    <a:cubicBezTo>
                      <a:pt x="14226" y="11034"/>
                      <a:pt x="13992" y="10352"/>
                      <a:pt x="13601" y="9790"/>
                    </a:cubicBezTo>
                    <a:cubicBezTo>
                      <a:pt x="13070" y="9027"/>
                      <a:pt x="12312" y="8511"/>
                      <a:pt x="11466" y="8511"/>
                    </a:cubicBezTo>
                    <a:cubicBezTo>
                      <a:pt x="11161" y="8511"/>
                      <a:pt x="10844" y="8578"/>
                      <a:pt x="10523" y="8726"/>
                    </a:cubicBezTo>
                    <a:cubicBezTo>
                      <a:pt x="10320" y="8818"/>
                      <a:pt x="10034" y="9032"/>
                      <a:pt x="9811" y="9044"/>
                    </a:cubicBezTo>
                    <a:cubicBezTo>
                      <a:pt x="9803" y="9044"/>
                      <a:pt x="9794" y="9045"/>
                      <a:pt x="9786" y="9045"/>
                    </a:cubicBezTo>
                    <a:cubicBezTo>
                      <a:pt x="9533" y="9045"/>
                      <a:pt x="9389" y="8789"/>
                      <a:pt x="9145" y="8697"/>
                    </a:cubicBezTo>
                    <a:cubicBezTo>
                      <a:pt x="9041" y="8656"/>
                      <a:pt x="8938" y="8637"/>
                      <a:pt x="8837" y="8637"/>
                    </a:cubicBezTo>
                    <a:cubicBezTo>
                      <a:pt x="8558" y="8637"/>
                      <a:pt x="8297" y="8779"/>
                      <a:pt x="8089" y="8989"/>
                    </a:cubicBezTo>
                    <a:cubicBezTo>
                      <a:pt x="7948" y="9130"/>
                      <a:pt x="7665" y="9698"/>
                      <a:pt x="7450" y="9758"/>
                    </a:cubicBezTo>
                    <a:lnTo>
                      <a:pt x="7450" y="9758"/>
                    </a:lnTo>
                    <a:cubicBezTo>
                      <a:pt x="7447" y="9754"/>
                      <a:pt x="7442" y="9749"/>
                      <a:pt x="7433" y="9744"/>
                    </a:cubicBezTo>
                    <a:cubicBezTo>
                      <a:pt x="7383" y="9712"/>
                      <a:pt x="7360" y="9472"/>
                      <a:pt x="7349" y="9423"/>
                    </a:cubicBezTo>
                    <a:cubicBezTo>
                      <a:pt x="7297" y="9177"/>
                      <a:pt x="7268" y="8925"/>
                      <a:pt x="7184" y="8688"/>
                    </a:cubicBezTo>
                    <a:cubicBezTo>
                      <a:pt x="6919" y="7956"/>
                      <a:pt x="6199" y="7578"/>
                      <a:pt x="5467" y="7578"/>
                    </a:cubicBezTo>
                    <a:cubicBezTo>
                      <a:pt x="5197" y="7578"/>
                      <a:pt x="4926" y="7630"/>
                      <a:pt x="4675" y="7733"/>
                    </a:cubicBezTo>
                    <a:cubicBezTo>
                      <a:pt x="4068" y="7985"/>
                      <a:pt x="3607" y="8491"/>
                      <a:pt x="3281" y="9050"/>
                    </a:cubicBezTo>
                    <a:cubicBezTo>
                      <a:pt x="3231" y="9133"/>
                      <a:pt x="3185" y="9220"/>
                      <a:pt x="3142" y="9307"/>
                    </a:cubicBezTo>
                    <a:lnTo>
                      <a:pt x="3142" y="9307"/>
                    </a:lnTo>
                    <a:cubicBezTo>
                      <a:pt x="3111" y="9224"/>
                      <a:pt x="3076" y="9148"/>
                      <a:pt x="3046" y="9090"/>
                    </a:cubicBezTo>
                    <a:cubicBezTo>
                      <a:pt x="2752" y="8514"/>
                      <a:pt x="2137" y="8201"/>
                      <a:pt x="1525" y="8201"/>
                    </a:cubicBezTo>
                    <a:cubicBezTo>
                      <a:pt x="1100" y="8201"/>
                      <a:pt x="677" y="8352"/>
                      <a:pt x="364" y="8671"/>
                    </a:cubicBezTo>
                    <a:cubicBezTo>
                      <a:pt x="0" y="9039"/>
                      <a:pt x="353" y="9559"/>
                      <a:pt x="751" y="9559"/>
                    </a:cubicBezTo>
                    <a:cubicBezTo>
                      <a:pt x="869" y="9559"/>
                      <a:pt x="991" y="9514"/>
                      <a:pt x="1099" y="9405"/>
                    </a:cubicBezTo>
                    <a:cubicBezTo>
                      <a:pt x="1211" y="9293"/>
                      <a:pt x="1369" y="9239"/>
                      <a:pt x="1528" y="9239"/>
                    </a:cubicBezTo>
                    <a:cubicBezTo>
                      <a:pt x="1719" y="9239"/>
                      <a:pt x="1912" y="9317"/>
                      <a:pt x="2034" y="9466"/>
                    </a:cubicBezTo>
                    <a:cubicBezTo>
                      <a:pt x="2329" y="9828"/>
                      <a:pt x="2152" y="10372"/>
                      <a:pt x="2592" y="10684"/>
                    </a:cubicBezTo>
                    <a:cubicBezTo>
                      <a:pt x="2730" y="10783"/>
                      <a:pt x="2880" y="10827"/>
                      <a:pt x="3029" y="10827"/>
                    </a:cubicBezTo>
                    <a:cubicBezTo>
                      <a:pt x="3327" y="10827"/>
                      <a:pt x="3619" y="10649"/>
                      <a:pt x="3793" y="10381"/>
                    </a:cubicBezTo>
                    <a:cubicBezTo>
                      <a:pt x="4134" y="9848"/>
                      <a:pt x="4261" y="9226"/>
                      <a:pt x="4814" y="8844"/>
                    </a:cubicBezTo>
                    <a:cubicBezTo>
                      <a:pt x="4997" y="8717"/>
                      <a:pt x="5250" y="8634"/>
                      <a:pt x="5495" y="8634"/>
                    </a:cubicBezTo>
                    <a:cubicBezTo>
                      <a:pt x="5726" y="8634"/>
                      <a:pt x="5949" y="8708"/>
                      <a:pt x="6099" y="8890"/>
                    </a:cubicBezTo>
                    <a:cubicBezTo>
                      <a:pt x="6394" y="9249"/>
                      <a:pt x="6298" y="9857"/>
                      <a:pt x="6533" y="10268"/>
                    </a:cubicBezTo>
                    <a:cubicBezTo>
                      <a:pt x="6746" y="10645"/>
                      <a:pt x="7030" y="10792"/>
                      <a:pt x="7326" y="10792"/>
                    </a:cubicBezTo>
                    <a:cubicBezTo>
                      <a:pt x="7761" y="10792"/>
                      <a:pt x="8223" y="10473"/>
                      <a:pt x="8526" y="10094"/>
                    </a:cubicBezTo>
                    <a:cubicBezTo>
                      <a:pt x="8623" y="9973"/>
                      <a:pt x="8715" y="9828"/>
                      <a:pt x="8831" y="9720"/>
                    </a:cubicBezTo>
                    <a:lnTo>
                      <a:pt x="8831" y="9720"/>
                    </a:lnTo>
                    <a:cubicBezTo>
                      <a:pt x="8904" y="9781"/>
                      <a:pt x="8968" y="9857"/>
                      <a:pt x="9053" y="9912"/>
                    </a:cubicBezTo>
                    <a:cubicBezTo>
                      <a:pt x="9253" y="10041"/>
                      <a:pt x="9457" y="10092"/>
                      <a:pt x="9663" y="10092"/>
                    </a:cubicBezTo>
                    <a:cubicBezTo>
                      <a:pt x="9986" y="10092"/>
                      <a:pt x="10311" y="9966"/>
                      <a:pt x="10621" y="9822"/>
                    </a:cubicBezTo>
                    <a:cubicBezTo>
                      <a:pt x="10945" y="9672"/>
                      <a:pt x="11228" y="9559"/>
                      <a:pt x="11509" y="9559"/>
                    </a:cubicBezTo>
                    <a:cubicBezTo>
                      <a:pt x="11736" y="9559"/>
                      <a:pt x="11964" y="9633"/>
                      <a:pt x="12212" y="9822"/>
                    </a:cubicBezTo>
                    <a:cubicBezTo>
                      <a:pt x="12788" y="10256"/>
                      <a:pt x="13092" y="10942"/>
                      <a:pt x="13277" y="11619"/>
                    </a:cubicBezTo>
                    <a:cubicBezTo>
                      <a:pt x="13480" y="12354"/>
                      <a:pt x="13416" y="13638"/>
                      <a:pt x="14365" y="13902"/>
                    </a:cubicBezTo>
                    <a:cubicBezTo>
                      <a:pt x="14463" y="13929"/>
                      <a:pt x="14553" y="13942"/>
                      <a:pt x="14635" y="13942"/>
                    </a:cubicBezTo>
                    <a:cubicBezTo>
                      <a:pt x="15471" y="13942"/>
                      <a:pt x="15514" y="12623"/>
                      <a:pt x="15514" y="12010"/>
                    </a:cubicBezTo>
                    <a:cubicBezTo>
                      <a:pt x="15519" y="9367"/>
                      <a:pt x="15544" y="6037"/>
                      <a:pt x="17756" y="4185"/>
                    </a:cubicBezTo>
                    <a:lnTo>
                      <a:pt x="17756" y="4185"/>
                    </a:lnTo>
                    <a:cubicBezTo>
                      <a:pt x="17970" y="4254"/>
                      <a:pt x="18178" y="4284"/>
                      <a:pt x="18382" y="4284"/>
                    </a:cubicBezTo>
                    <a:cubicBezTo>
                      <a:pt x="19384" y="4284"/>
                      <a:pt x="20289" y="3577"/>
                      <a:pt x="21344" y="3471"/>
                    </a:cubicBezTo>
                    <a:cubicBezTo>
                      <a:pt x="21386" y="3467"/>
                      <a:pt x="21427" y="3465"/>
                      <a:pt x="21469" y="3465"/>
                    </a:cubicBezTo>
                    <a:cubicBezTo>
                      <a:pt x="22194" y="3465"/>
                      <a:pt x="22809" y="4084"/>
                      <a:pt x="23543" y="4171"/>
                    </a:cubicBezTo>
                    <a:cubicBezTo>
                      <a:pt x="23650" y="4183"/>
                      <a:pt x="23757" y="4188"/>
                      <a:pt x="23863" y="4188"/>
                    </a:cubicBezTo>
                    <a:cubicBezTo>
                      <a:pt x="24464" y="4188"/>
                      <a:pt x="25052" y="4010"/>
                      <a:pt x="25554" y="3674"/>
                    </a:cubicBezTo>
                    <a:cubicBezTo>
                      <a:pt x="26228" y="3225"/>
                      <a:pt x="26451" y="2632"/>
                      <a:pt x="26778" y="1932"/>
                    </a:cubicBezTo>
                    <a:cubicBezTo>
                      <a:pt x="26930" y="1604"/>
                      <a:pt x="27151" y="1493"/>
                      <a:pt x="27403" y="1493"/>
                    </a:cubicBezTo>
                    <a:cubicBezTo>
                      <a:pt x="27864" y="1493"/>
                      <a:pt x="28429" y="1862"/>
                      <a:pt x="28881" y="1961"/>
                    </a:cubicBezTo>
                    <a:cubicBezTo>
                      <a:pt x="29046" y="1997"/>
                      <a:pt x="29206" y="2013"/>
                      <a:pt x="29362" y="2013"/>
                    </a:cubicBezTo>
                    <a:cubicBezTo>
                      <a:pt x="30044" y="2013"/>
                      <a:pt x="30651" y="1704"/>
                      <a:pt x="31277" y="1391"/>
                    </a:cubicBezTo>
                    <a:cubicBezTo>
                      <a:pt x="31592" y="1233"/>
                      <a:pt x="32098" y="1009"/>
                      <a:pt x="32533" y="1009"/>
                    </a:cubicBezTo>
                    <a:cubicBezTo>
                      <a:pt x="32824" y="1009"/>
                      <a:pt x="33083" y="1109"/>
                      <a:pt x="33233" y="1397"/>
                    </a:cubicBezTo>
                    <a:cubicBezTo>
                      <a:pt x="33315" y="1552"/>
                      <a:pt x="33487" y="1632"/>
                      <a:pt x="33657" y="1632"/>
                    </a:cubicBezTo>
                    <a:cubicBezTo>
                      <a:pt x="33824" y="1632"/>
                      <a:pt x="33989" y="1555"/>
                      <a:pt x="34066" y="1397"/>
                    </a:cubicBezTo>
                    <a:cubicBezTo>
                      <a:pt x="34212" y="1096"/>
                      <a:pt x="34460" y="980"/>
                      <a:pt x="34730" y="980"/>
                    </a:cubicBezTo>
                    <a:cubicBezTo>
                      <a:pt x="35133" y="980"/>
                      <a:pt x="35586" y="1238"/>
                      <a:pt x="35828" y="1527"/>
                    </a:cubicBezTo>
                    <a:cubicBezTo>
                      <a:pt x="36407" y="2213"/>
                      <a:pt x="36583" y="3159"/>
                      <a:pt x="36980" y="3946"/>
                    </a:cubicBezTo>
                    <a:cubicBezTo>
                      <a:pt x="37162" y="4307"/>
                      <a:pt x="37396" y="4669"/>
                      <a:pt x="37697" y="4947"/>
                    </a:cubicBezTo>
                    <a:cubicBezTo>
                      <a:pt x="37981" y="5210"/>
                      <a:pt x="38348" y="5355"/>
                      <a:pt x="38637" y="5606"/>
                    </a:cubicBezTo>
                    <a:cubicBezTo>
                      <a:pt x="38982" y="5907"/>
                      <a:pt x="38860" y="6359"/>
                      <a:pt x="38562" y="6651"/>
                    </a:cubicBezTo>
                    <a:cubicBezTo>
                      <a:pt x="38206" y="6998"/>
                      <a:pt x="37668" y="7117"/>
                      <a:pt x="37205" y="7238"/>
                    </a:cubicBezTo>
                    <a:cubicBezTo>
                      <a:pt x="36881" y="7328"/>
                      <a:pt x="36780" y="7681"/>
                      <a:pt x="36913" y="7962"/>
                    </a:cubicBezTo>
                    <a:cubicBezTo>
                      <a:pt x="37526" y="9243"/>
                      <a:pt x="37671" y="10650"/>
                      <a:pt x="37353" y="12033"/>
                    </a:cubicBezTo>
                    <a:cubicBezTo>
                      <a:pt x="37279" y="12358"/>
                      <a:pt x="37519" y="12656"/>
                      <a:pt x="37834" y="12656"/>
                    </a:cubicBezTo>
                    <a:cubicBezTo>
                      <a:pt x="37875" y="12656"/>
                      <a:pt x="37918" y="12651"/>
                      <a:pt x="37960" y="12640"/>
                    </a:cubicBezTo>
                    <a:cubicBezTo>
                      <a:pt x="38436" y="12521"/>
                      <a:pt x="38943" y="12395"/>
                      <a:pt x="39443" y="12395"/>
                    </a:cubicBezTo>
                    <a:cubicBezTo>
                      <a:pt x="39719" y="12395"/>
                      <a:pt x="39993" y="12433"/>
                      <a:pt x="40258" y="12533"/>
                    </a:cubicBezTo>
                    <a:cubicBezTo>
                      <a:pt x="40562" y="12649"/>
                      <a:pt x="40799" y="12875"/>
                      <a:pt x="41097" y="12999"/>
                    </a:cubicBezTo>
                    <a:cubicBezTo>
                      <a:pt x="41283" y="13078"/>
                      <a:pt x="41476" y="13112"/>
                      <a:pt x="41670" y="13112"/>
                    </a:cubicBezTo>
                    <a:cubicBezTo>
                      <a:pt x="41810" y="13112"/>
                      <a:pt x="41951" y="13094"/>
                      <a:pt x="42092" y="13063"/>
                    </a:cubicBezTo>
                    <a:cubicBezTo>
                      <a:pt x="42428" y="12987"/>
                      <a:pt x="42737" y="12802"/>
                      <a:pt x="43076" y="12742"/>
                    </a:cubicBezTo>
                    <a:cubicBezTo>
                      <a:pt x="43168" y="12725"/>
                      <a:pt x="43247" y="12715"/>
                      <a:pt x="43313" y="12715"/>
                    </a:cubicBezTo>
                    <a:cubicBezTo>
                      <a:pt x="43519" y="12715"/>
                      <a:pt x="43612" y="12810"/>
                      <a:pt x="43660" y="13083"/>
                    </a:cubicBezTo>
                    <a:cubicBezTo>
                      <a:pt x="43718" y="13407"/>
                      <a:pt x="43820" y="13659"/>
                      <a:pt x="44094" y="13861"/>
                    </a:cubicBezTo>
                    <a:cubicBezTo>
                      <a:pt x="44392" y="14084"/>
                      <a:pt x="44829" y="14214"/>
                      <a:pt x="44598" y="14689"/>
                    </a:cubicBezTo>
                    <a:cubicBezTo>
                      <a:pt x="44450" y="14988"/>
                      <a:pt x="44700" y="15262"/>
                      <a:pt x="44951" y="15262"/>
                    </a:cubicBezTo>
                    <a:cubicBezTo>
                      <a:pt x="45063" y="15262"/>
                      <a:pt x="45175" y="15206"/>
                      <a:pt x="45252" y="15074"/>
                    </a:cubicBezTo>
                    <a:lnTo>
                      <a:pt x="45252" y="15071"/>
                    </a:lnTo>
                    <a:cubicBezTo>
                      <a:pt x="45443" y="14755"/>
                      <a:pt x="45498" y="14376"/>
                      <a:pt x="45399" y="14020"/>
                    </a:cubicBezTo>
                    <a:cubicBezTo>
                      <a:pt x="45350" y="13841"/>
                      <a:pt x="45263" y="13676"/>
                      <a:pt x="45148" y="13534"/>
                    </a:cubicBezTo>
                    <a:cubicBezTo>
                      <a:pt x="45020" y="13381"/>
                      <a:pt x="44792" y="13300"/>
                      <a:pt x="44676" y="13155"/>
                    </a:cubicBezTo>
                    <a:cubicBezTo>
                      <a:pt x="44560" y="13011"/>
                      <a:pt x="44601" y="12773"/>
                      <a:pt x="44549" y="12594"/>
                    </a:cubicBezTo>
                    <a:cubicBezTo>
                      <a:pt x="44502" y="12415"/>
                      <a:pt x="44410" y="12250"/>
                      <a:pt x="44280" y="12117"/>
                    </a:cubicBezTo>
                    <a:cubicBezTo>
                      <a:pt x="44027" y="11864"/>
                      <a:pt x="43658" y="11767"/>
                      <a:pt x="43308" y="11767"/>
                    </a:cubicBezTo>
                    <a:cubicBezTo>
                      <a:pt x="43274" y="11767"/>
                      <a:pt x="43240" y="11768"/>
                      <a:pt x="43206" y="11769"/>
                    </a:cubicBezTo>
                    <a:cubicBezTo>
                      <a:pt x="42743" y="11795"/>
                      <a:pt x="42361" y="12033"/>
                      <a:pt x="41921" y="12140"/>
                    </a:cubicBezTo>
                    <a:cubicBezTo>
                      <a:pt x="41864" y="12154"/>
                      <a:pt x="41808" y="12160"/>
                      <a:pt x="41753" y="12160"/>
                    </a:cubicBezTo>
                    <a:cubicBezTo>
                      <a:pt x="41323" y="12160"/>
                      <a:pt x="40987" y="11755"/>
                      <a:pt x="40579" y="11599"/>
                    </a:cubicBezTo>
                    <a:cubicBezTo>
                      <a:pt x="40239" y="11467"/>
                      <a:pt x="39878" y="11417"/>
                      <a:pt x="39513" y="11417"/>
                    </a:cubicBezTo>
                    <a:cubicBezTo>
                      <a:pt x="39158" y="11417"/>
                      <a:pt x="38799" y="11464"/>
                      <a:pt x="38448" y="11529"/>
                    </a:cubicBezTo>
                    <a:lnTo>
                      <a:pt x="38448" y="11529"/>
                    </a:lnTo>
                    <a:cubicBezTo>
                      <a:pt x="38607" y="10337"/>
                      <a:pt x="38454" y="9124"/>
                      <a:pt x="38004" y="8007"/>
                    </a:cubicBezTo>
                    <a:lnTo>
                      <a:pt x="38004" y="8007"/>
                    </a:lnTo>
                    <a:cubicBezTo>
                      <a:pt x="38941" y="7654"/>
                      <a:pt x="39858" y="7047"/>
                      <a:pt x="39798" y="5919"/>
                    </a:cubicBezTo>
                    <a:cubicBezTo>
                      <a:pt x="39769" y="5375"/>
                      <a:pt x="39427" y="4984"/>
                      <a:pt x="39005" y="4683"/>
                    </a:cubicBezTo>
                    <a:cubicBezTo>
                      <a:pt x="38447" y="4287"/>
                      <a:pt x="38059" y="3934"/>
                      <a:pt x="37758" y="3306"/>
                    </a:cubicBezTo>
                    <a:cubicBezTo>
                      <a:pt x="37243" y="2239"/>
                      <a:pt x="36962" y="896"/>
                      <a:pt x="35845" y="268"/>
                    </a:cubicBezTo>
                    <a:cubicBezTo>
                      <a:pt x="35533" y="91"/>
                      <a:pt x="35172" y="0"/>
                      <a:pt x="34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8"/>
              <p:cNvSpPr/>
              <p:nvPr/>
            </p:nvSpPr>
            <p:spPr>
              <a:xfrm>
                <a:off x="2044406" y="3594932"/>
                <a:ext cx="2090638" cy="2051779"/>
              </a:xfrm>
              <a:custGeom>
                <a:avLst/>
                <a:gdLst/>
                <a:ahLst/>
                <a:cxnLst/>
                <a:rect l="l" t="t" r="r" b="b"/>
                <a:pathLst>
                  <a:path w="40781" h="40023" extrusionOk="0">
                    <a:moveTo>
                      <a:pt x="19307" y="1"/>
                    </a:moveTo>
                    <a:cubicBezTo>
                      <a:pt x="18737" y="1"/>
                      <a:pt x="18168" y="14"/>
                      <a:pt x="17600" y="44"/>
                    </a:cubicBezTo>
                    <a:cubicBezTo>
                      <a:pt x="16472" y="102"/>
                      <a:pt x="15245" y="275"/>
                      <a:pt x="14285" y="918"/>
                    </a:cubicBezTo>
                    <a:cubicBezTo>
                      <a:pt x="13825" y="1219"/>
                      <a:pt x="13446" y="1629"/>
                      <a:pt x="13179" y="2110"/>
                    </a:cubicBezTo>
                    <a:cubicBezTo>
                      <a:pt x="12986" y="2454"/>
                      <a:pt x="12786" y="3177"/>
                      <a:pt x="12413" y="3383"/>
                    </a:cubicBezTo>
                    <a:cubicBezTo>
                      <a:pt x="12350" y="3417"/>
                      <a:pt x="12290" y="3431"/>
                      <a:pt x="12232" y="3431"/>
                    </a:cubicBezTo>
                    <a:cubicBezTo>
                      <a:pt x="12060" y="3431"/>
                      <a:pt x="11900" y="3309"/>
                      <a:pt x="11730" y="3229"/>
                    </a:cubicBezTo>
                    <a:cubicBezTo>
                      <a:pt x="11488" y="3114"/>
                      <a:pt x="11244" y="3028"/>
                      <a:pt x="10976" y="3028"/>
                    </a:cubicBezTo>
                    <a:cubicBezTo>
                      <a:pt x="10955" y="3028"/>
                      <a:pt x="10935" y="3029"/>
                      <a:pt x="10914" y="3030"/>
                    </a:cubicBezTo>
                    <a:cubicBezTo>
                      <a:pt x="10410" y="3053"/>
                      <a:pt x="10008" y="3403"/>
                      <a:pt x="9788" y="3834"/>
                    </a:cubicBezTo>
                    <a:cubicBezTo>
                      <a:pt x="9187" y="5009"/>
                      <a:pt x="9600" y="6658"/>
                      <a:pt x="9997" y="7833"/>
                    </a:cubicBezTo>
                    <a:cubicBezTo>
                      <a:pt x="10431" y="9113"/>
                      <a:pt x="11122" y="10286"/>
                      <a:pt x="12024" y="11286"/>
                    </a:cubicBezTo>
                    <a:lnTo>
                      <a:pt x="12024" y="11286"/>
                    </a:lnTo>
                    <a:cubicBezTo>
                      <a:pt x="11860" y="11506"/>
                      <a:pt x="11767" y="11783"/>
                      <a:pt x="11765" y="12066"/>
                    </a:cubicBezTo>
                    <a:cubicBezTo>
                      <a:pt x="11756" y="12812"/>
                      <a:pt x="12349" y="13374"/>
                      <a:pt x="12482" y="14082"/>
                    </a:cubicBezTo>
                    <a:cubicBezTo>
                      <a:pt x="12554" y="14456"/>
                      <a:pt x="12520" y="14875"/>
                      <a:pt x="12262" y="15176"/>
                    </a:cubicBezTo>
                    <a:cubicBezTo>
                      <a:pt x="12025" y="15446"/>
                      <a:pt x="11781" y="15456"/>
                      <a:pt x="11481" y="15456"/>
                    </a:cubicBezTo>
                    <a:cubicBezTo>
                      <a:pt x="11459" y="15456"/>
                      <a:pt x="11436" y="15456"/>
                      <a:pt x="11413" y="15456"/>
                    </a:cubicBezTo>
                    <a:cubicBezTo>
                      <a:pt x="11371" y="15456"/>
                      <a:pt x="11328" y="15456"/>
                      <a:pt x="11284" y="15457"/>
                    </a:cubicBezTo>
                    <a:cubicBezTo>
                      <a:pt x="10436" y="15474"/>
                      <a:pt x="10011" y="16157"/>
                      <a:pt x="9516" y="16750"/>
                    </a:cubicBezTo>
                    <a:cubicBezTo>
                      <a:pt x="8345" y="18148"/>
                      <a:pt x="7179" y="19545"/>
                      <a:pt x="6013" y="20946"/>
                    </a:cubicBezTo>
                    <a:cubicBezTo>
                      <a:pt x="5029" y="22123"/>
                      <a:pt x="3750" y="23335"/>
                      <a:pt x="3403" y="24889"/>
                    </a:cubicBezTo>
                    <a:cubicBezTo>
                      <a:pt x="3075" y="26361"/>
                      <a:pt x="3500" y="27830"/>
                      <a:pt x="4070" y="29196"/>
                    </a:cubicBezTo>
                    <a:lnTo>
                      <a:pt x="4070" y="29196"/>
                    </a:lnTo>
                    <a:cubicBezTo>
                      <a:pt x="4053" y="29188"/>
                      <a:pt x="4039" y="29182"/>
                      <a:pt x="4028" y="29177"/>
                    </a:cubicBezTo>
                    <a:cubicBezTo>
                      <a:pt x="3845" y="29107"/>
                      <a:pt x="3650" y="29053"/>
                      <a:pt x="3454" y="29053"/>
                    </a:cubicBezTo>
                    <a:cubicBezTo>
                      <a:pt x="3383" y="29053"/>
                      <a:pt x="3311" y="29060"/>
                      <a:pt x="3241" y="29076"/>
                    </a:cubicBezTo>
                    <a:cubicBezTo>
                      <a:pt x="2538" y="29235"/>
                      <a:pt x="2321" y="30120"/>
                      <a:pt x="2063" y="30690"/>
                    </a:cubicBezTo>
                    <a:cubicBezTo>
                      <a:pt x="1670" y="31553"/>
                      <a:pt x="1279" y="32415"/>
                      <a:pt x="885" y="33277"/>
                    </a:cubicBezTo>
                    <a:cubicBezTo>
                      <a:pt x="590" y="33922"/>
                      <a:pt x="0" y="34759"/>
                      <a:pt x="124" y="35502"/>
                    </a:cubicBezTo>
                    <a:cubicBezTo>
                      <a:pt x="252" y="36266"/>
                      <a:pt x="1204" y="36784"/>
                      <a:pt x="1751" y="37244"/>
                    </a:cubicBezTo>
                    <a:cubicBezTo>
                      <a:pt x="2459" y="37840"/>
                      <a:pt x="3171" y="38439"/>
                      <a:pt x="3883" y="39035"/>
                    </a:cubicBezTo>
                    <a:cubicBezTo>
                      <a:pt x="4401" y="39472"/>
                      <a:pt x="4959" y="39952"/>
                      <a:pt x="5665" y="40016"/>
                    </a:cubicBezTo>
                    <a:cubicBezTo>
                      <a:pt x="5719" y="40021"/>
                      <a:pt x="5773" y="40023"/>
                      <a:pt x="5826" y="40023"/>
                    </a:cubicBezTo>
                    <a:cubicBezTo>
                      <a:pt x="6388" y="40023"/>
                      <a:pt x="6921" y="39759"/>
                      <a:pt x="7199" y="39252"/>
                    </a:cubicBezTo>
                    <a:cubicBezTo>
                      <a:pt x="7406" y="38867"/>
                      <a:pt x="7066" y="38514"/>
                      <a:pt x="6739" y="38514"/>
                    </a:cubicBezTo>
                    <a:cubicBezTo>
                      <a:pt x="6592" y="38514"/>
                      <a:pt x="6447" y="38586"/>
                      <a:pt x="6357" y="38760"/>
                    </a:cubicBezTo>
                    <a:cubicBezTo>
                      <a:pt x="6238" y="38987"/>
                      <a:pt x="6063" y="39079"/>
                      <a:pt x="5857" y="39079"/>
                    </a:cubicBezTo>
                    <a:cubicBezTo>
                      <a:pt x="5089" y="39079"/>
                      <a:pt x="3887" y="37805"/>
                      <a:pt x="3527" y="37501"/>
                    </a:cubicBezTo>
                    <a:lnTo>
                      <a:pt x="1947" y="36173"/>
                    </a:lnTo>
                    <a:cubicBezTo>
                      <a:pt x="1710" y="35974"/>
                      <a:pt x="1369" y="35774"/>
                      <a:pt x="1186" y="35528"/>
                    </a:cubicBezTo>
                    <a:cubicBezTo>
                      <a:pt x="920" y="35172"/>
                      <a:pt x="1253" y="34735"/>
                      <a:pt x="1409" y="34400"/>
                    </a:cubicBezTo>
                    <a:cubicBezTo>
                      <a:pt x="1976" y="33173"/>
                      <a:pt x="2561" y="31955"/>
                      <a:pt x="3139" y="30734"/>
                    </a:cubicBezTo>
                    <a:cubicBezTo>
                      <a:pt x="3218" y="30566"/>
                      <a:pt x="3339" y="30115"/>
                      <a:pt x="3513" y="30077"/>
                    </a:cubicBezTo>
                    <a:cubicBezTo>
                      <a:pt x="3519" y="30076"/>
                      <a:pt x="3526" y="30075"/>
                      <a:pt x="3534" y="30075"/>
                    </a:cubicBezTo>
                    <a:cubicBezTo>
                      <a:pt x="3658" y="30075"/>
                      <a:pt x="3923" y="30247"/>
                      <a:pt x="4019" y="30285"/>
                    </a:cubicBezTo>
                    <a:cubicBezTo>
                      <a:pt x="4237" y="30376"/>
                      <a:pt x="4444" y="30433"/>
                      <a:pt x="4652" y="30433"/>
                    </a:cubicBezTo>
                    <a:cubicBezTo>
                      <a:pt x="4827" y="30433"/>
                      <a:pt x="5002" y="30393"/>
                      <a:pt x="5185" y="30300"/>
                    </a:cubicBezTo>
                    <a:cubicBezTo>
                      <a:pt x="5451" y="30167"/>
                      <a:pt x="5480" y="29834"/>
                      <a:pt x="5370" y="29594"/>
                    </a:cubicBezTo>
                    <a:cubicBezTo>
                      <a:pt x="4566" y="27840"/>
                      <a:pt x="3776" y="25792"/>
                      <a:pt x="4893" y="23995"/>
                    </a:cubicBezTo>
                    <a:cubicBezTo>
                      <a:pt x="5396" y="23188"/>
                      <a:pt x="6073" y="22485"/>
                      <a:pt x="6681" y="21759"/>
                    </a:cubicBezTo>
                    <a:cubicBezTo>
                      <a:pt x="7343" y="20969"/>
                      <a:pt x="8006" y="20179"/>
                      <a:pt x="8669" y="19389"/>
                    </a:cubicBezTo>
                    <a:cubicBezTo>
                      <a:pt x="9331" y="18599"/>
                      <a:pt x="9991" y="17806"/>
                      <a:pt x="10653" y="17016"/>
                    </a:cubicBezTo>
                    <a:cubicBezTo>
                      <a:pt x="10778" y="16866"/>
                      <a:pt x="10957" y="16574"/>
                      <a:pt x="11154" y="16510"/>
                    </a:cubicBezTo>
                    <a:cubicBezTo>
                      <a:pt x="11221" y="16489"/>
                      <a:pt x="11295" y="16482"/>
                      <a:pt x="11372" y="16482"/>
                    </a:cubicBezTo>
                    <a:cubicBezTo>
                      <a:pt x="11509" y="16482"/>
                      <a:pt x="11656" y="16504"/>
                      <a:pt x="11789" y="16504"/>
                    </a:cubicBezTo>
                    <a:cubicBezTo>
                      <a:pt x="11823" y="16504"/>
                      <a:pt x="11857" y="16502"/>
                      <a:pt x="11889" y="16498"/>
                    </a:cubicBezTo>
                    <a:cubicBezTo>
                      <a:pt x="12219" y="16455"/>
                      <a:pt x="12528" y="16322"/>
                      <a:pt x="12783" y="16111"/>
                    </a:cubicBezTo>
                    <a:cubicBezTo>
                      <a:pt x="13396" y="15613"/>
                      <a:pt x="13631" y="14835"/>
                      <a:pt x="13532" y="14068"/>
                    </a:cubicBezTo>
                    <a:cubicBezTo>
                      <a:pt x="13474" y="13611"/>
                      <a:pt x="13310" y="13200"/>
                      <a:pt x="13098" y="12792"/>
                    </a:cubicBezTo>
                    <a:cubicBezTo>
                      <a:pt x="13006" y="12616"/>
                      <a:pt x="12578" y="11953"/>
                      <a:pt x="12962" y="11869"/>
                    </a:cubicBezTo>
                    <a:cubicBezTo>
                      <a:pt x="13353" y="11785"/>
                      <a:pt x="13466" y="11259"/>
                      <a:pt x="13194" y="10989"/>
                    </a:cubicBezTo>
                    <a:cubicBezTo>
                      <a:pt x="12337" y="10147"/>
                      <a:pt x="11663" y="9138"/>
                      <a:pt x="11212" y="8021"/>
                    </a:cubicBezTo>
                    <a:cubicBezTo>
                      <a:pt x="10824" y="7060"/>
                      <a:pt x="10422" y="5776"/>
                      <a:pt x="10619" y="4731"/>
                    </a:cubicBezTo>
                    <a:cubicBezTo>
                      <a:pt x="10684" y="4380"/>
                      <a:pt x="10783" y="4154"/>
                      <a:pt x="11026" y="4154"/>
                    </a:cubicBezTo>
                    <a:cubicBezTo>
                      <a:pt x="11107" y="4154"/>
                      <a:pt x="11204" y="4179"/>
                      <a:pt x="11322" y="4233"/>
                    </a:cubicBezTo>
                    <a:cubicBezTo>
                      <a:pt x="11644" y="4384"/>
                      <a:pt x="11953" y="4517"/>
                      <a:pt x="12281" y="4517"/>
                    </a:cubicBezTo>
                    <a:cubicBezTo>
                      <a:pt x="12427" y="4517"/>
                      <a:pt x="12577" y="4491"/>
                      <a:pt x="12734" y="4427"/>
                    </a:cubicBezTo>
                    <a:cubicBezTo>
                      <a:pt x="13639" y="4060"/>
                      <a:pt x="13784" y="3004"/>
                      <a:pt x="14328" y="2312"/>
                    </a:cubicBezTo>
                    <a:cubicBezTo>
                      <a:pt x="14936" y="1545"/>
                      <a:pt x="16015" y="1291"/>
                      <a:pt x="16938" y="1190"/>
                    </a:cubicBezTo>
                    <a:cubicBezTo>
                      <a:pt x="17657" y="1111"/>
                      <a:pt x="18385" y="1085"/>
                      <a:pt x="19112" y="1085"/>
                    </a:cubicBezTo>
                    <a:cubicBezTo>
                      <a:pt x="19638" y="1085"/>
                      <a:pt x="20162" y="1099"/>
                      <a:pt x="20682" y="1114"/>
                    </a:cubicBezTo>
                    <a:cubicBezTo>
                      <a:pt x="23503" y="1195"/>
                      <a:pt x="26292" y="1580"/>
                      <a:pt x="29049" y="2185"/>
                    </a:cubicBezTo>
                    <a:cubicBezTo>
                      <a:pt x="29796" y="2350"/>
                      <a:pt x="30542" y="2532"/>
                      <a:pt x="31277" y="2738"/>
                    </a:cubicBezTo>
                    <a:cubicBezTo>
                      <a:pt x="31573" y="2821"/>
                      <a:pt x="31928" y="2874"/>
                      <a:pt x="32195" y="3038"/>
                    </a:cubicBezTo>
                    <a:cubicBezTo>
                      <a:pt x="32446" y="3195"/>
                      <a:pt x="32574" y="3464"/>
                      <a:pt x="32736" y="3698"/>
                    </a:cubicBezTo>
                    <a:cubicBezTo>
                      <a:pt x="33071" y="4178"/>
                      <a:pt x="33491" y="4508"/>
                      <a:pt x="34096" y="4549"/>
                    </a:cubicBezTo>
                    <a:cubicBezTo>
                      <a:pt x="34133" y="4551"/>
                      <a:pt x="34170" y="4552"/>
                      <a:pt x="34206" y="4552"/>
                    </a:cubicBezTo>
                    <a:cubicBezTo>
                      <a:pt x="34495" y="4552"/>
                      <a:pt x="34778" y="4491"/>
                      <a:pt x="35065" y="4491"/>
                    </a:cubicBezTo>
                    <a:cubicBezTo>
                      <a:pt x="35071" y="4491"/>
                      <a:pt x="35076" y="4491"/>
                      <a:pt x="35082" y="4491"/>
                    </a:cubicBezTo>
                    <a:cubicBezTo>
                      <a:pt x="35175" y="4491"/>
                      <a:pt x="35771" y="4575"/>
                      <a:pt x="35675" y="4754"/>
                    </a:cubicBezTo>
                    <a:cubicBezTo>
                      <a:pt x="35466" y="5133"/>
                      <a:pt x="35766" y="5490"/>
                      <a:pt x="36124" y="5490"/>
                    </a:cubicBezTo>
                    <a:cubicBezTo>
                      <a:pt x="36201" y="5490"/>
                      <a:pt x="36280" y="5473"/>
                      <a:pt x="36358" y="5437"/>
                    </a:cubicBezTo>
                    <a:cubicBezTo>
                      <a:pt x="36789" y="5235"/>
                      <a:pt x="37103" y="4916"/>
                      <a:pt x="37304" y="4526"/>
                    </a:cubicBezTo>
                    <a:lnTo>
                      <a:pt x="37304" y="4526"/>
                    </a:lnTo>
                    <a:cubicBezTo>
                      <a:pt x="37469" y="4598"/>
                      <a:pt x="37650" y="4637"/>
                      <a:pt x="37840" y="4637"/>
                    </a:cubicBezTo>
                    <a:cubicBezTo>
                      <a:pt x="37858" y="4637"/>
                      <a:pt x="37876" y="4636"/>
                      <a:pt x="37895" y="4636"/>
                    </a:cubicBezTo>
                    <a:cubicBezTo>
                      <a:pt x="38149" y="4624"/>
                      <a:pt x="38386" y="4520"/>
                      <a:pt x="38598" y="4381"/>
                    </a:cubicBezTo>
                    <a:cubicBezTo>
                      <a:pt x="38791" y="4257"/>
                      <a:pt x="39017" y="3961"/>
                      <a:pt x="39243" y="3912"/>
                    </a:cubicBezTo>
                    <a:cubicBezTo>
                      <a:pt x="39289" y="3902"/>
                      <a:pt x="39307" y="3889"/>
                      <a:pt x="39312" y="3884"/>
                    </a:cubicBezTo>
                    <a:lnTo>
                      <a:pt x="39312" y="3884"/>
                    </a:lnTo>
                    <a:cubicBezTo>
                      <a:pt x="39307" y="3893"/>
                      <a:pt x="39290" y="3933"/>
                      <a:pt x="39321" y="4042"/>
                    </a:cubicBezTo>
                    <a:cubicBezTo>
                      <a:pt x="39356" y="4176"/>
                      <a:pt x="39385" y="4317"/>
                      <a:pt x="39457" y="4433"/>
                    </a:cubicBezTo>
                    <a:cubicBezTo>
                      <a:pt x="39564" y="4612"/>
                      <a:pt x="39738" y="4740"/>
                      <a:pt x="39940" y="4792"/>
                    </a:cubicBezTo>
                    <a:cubicBezTo>
                      <a:pt x="40007" y="4808"/>
                      <a:pt x="40073" y="4816"/>
                      <a:pt x="40136" y="4816"/>
                    </a:cubicBezTo>
                    <a:cubicBezTo>
                      <a:pt x="40474" y="4816"/>
                      <a:pt x="40743" y="4589"/>
                      <a:pt x="40765" y="4219"/>
                    </a:cubicBezTo>
                    <a:cubicBezTo>
                      <a:pt x="40781" y="3961"/>
                      <a:pt x="40543" y="3810"/>
                      <a:pt x="40319" y="3810"/>
                    </a:cubicBezTo>
                    <a:cubicBezTo>
                      <a:pt x="40278" y="3810"/>
                      <a:pt x="40238" y="3815"/>
                      <a:pt x="40200" y="3826"/>
                    </a:cubicBezTo>
                    <a:lnTo>
                      <a:pt x="40200" y="3826"/>
                    </a:lnTo>
                    <a:cubicBezTo>
                      <a:pt x="40197" y="3818"/>
                      <a:pt x="40193" y="3810"/>
                      <a:pt x="40189" y="3802"/>
                    </a:cubicBezTo>
                    <a:cubicBezTo>
                      <a:pt x="40174" y="3707"/>
                      <a:pt x="40148" y="3611"/>
                      <a:pt x="40108" y="3522"/>
                    </a:cubicBezTo>
                    <a:cubicBezTo>
                      <a:pt x="40047" y="3371"/>
                      <a:pt x="39949" y="3238"/>
                      <a:pt x="39821" y="3134"/>
                    </a:cubicBezTo>
                    <a:cubicBezTo>
                      <a:pt x="39673" y="3017"/>
                      <a:pt x="39492" y="2956"/>
                      <a:pt x="39307" y="2956"/>
                    </a:cubicBezTo>
                    <a:cubicBezTo>
                      <a:pt x="39235" y="2956"/>
                      <a:pt x="39163" y="2965"/>
                      <a:pt x="39092" y="2983"/>
                    </a:cubicBezTo>
                    <a:cubicBezTo>
                      <a:pt x="38746" y="3071"/>
                      <a:pt x="38211" y="3661"/>
                      <a:pt x="37816" y="3661"/>
                    </a:cubicBezTo>
                    <a:cubicBezTo>
                      <a:pt x="37689" y="3661"/>
                      <a:pt x="37577" y="3601"/>
                      <a:pt x="37489" y="3444"/>
                    </a:cubicBezTo>
                    <a:cubicBezTo>
                      <a:pt x="37406" y="3290"/>
                      <a:pt x="37229" y="3212"/>
                      <a:pt x="37055" y="3212"/>
                    </a:cubicBezTo>
                    <a:cubicBezTo>
                      <a:pt x="36844" y="3212"/>
                      <a:pt x="36637" y="3326"/>
                      <a:pt x="36604" y="3559"/>
                    </a:cubicBezTo>
                    <a:cubicBezTo>
                      <a:pt x="36574" y="3756"/>
                      <a:pt x="36517" y="3926"/>
                      <a:pt x="36429" y="4073"/>
                    </a:cubicBezTo>
                    <a:lnTo>
                      <a:pt x="36429" y="4073"/>
                    </a:lnTo>
                    <a:cubicBezTo>
                      <a:pt x="36393" y="4028"/>
                      <a:pt x="36353" y="3984"/>
                      <a:pt x="36309" y="3941"/>
                    </a:cubicBezTo>
                    <a:cubicBezTo>
                      <a:pt x="35954" y="3601"/>
                      <a:pt x="35552" y="3521"/>
                      <a:pt x="35120" y="3521"/>
                    </a:cubicBezTo>
                    <a:cubicBezTo>
                      <a:pt x="34947" y="3521"/>
                      <a:pt x="34769" y="3534"/>
                      <a:pt x="34587" y="3548"/>
                    </a:cubicBezTo>
                    <a:cubicBezTo>
                      <a:pt x="34486" y="3555"/>
                      <a:pt x="34384" y="3564"/>
                      <a:pt x="34285" y="3564"/>
                    </a:cubicBezTo>
                    <a:cubicBezTo>
                      <a:pt x="34105" y="3564"/>
                      <a:pt x="33931" y="3534"/>
                      <a:pt x="33780" y="3409"/>
                    </a:cubicBezTo>
                    <a:cubicBezTo>
                      <a:pt x="33569" y="3235"/>
                      <a:pt x="33450" y="2940"/>
                      <a:pt x="33291" y="2723"/>
                    </a:cubicBezTo>
                    <a:cubicBezTo>
                      <a:pt x="32875" y="2153"/>
                      <a:pt x="32302" y="1974"/>
                      <a:pt x="31648" y="1780"/>
                    </a:cubicBezTo>
                    <a:cubicBezTo>
                      <a:pt x="28598" y="880"/>
                      <a:pt x="25456" y="319"/>
                      <a:pt x="22282" y="107"/>
                    </a:cubicBezTo>
                    <a:cubicBezTo>
                      <a:pt x="21294" y="41"/>
                      <a:pt x="20299" y="1"/>
                      <a:pt x="193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8"/>
              <p:cNvSpPr/>
              <p:nvPr/>
            </p:nvSpPr>
            <p:spPr>
              <a:xfrm>
                <a:off x="2384344" y="5568049"/>
                <a:ext cx="40551" cy="32297"/>
              </a:xfrm>
              <a:custGeom>
                <a:avLst/>
                <a:gdLst/>
                <a:ahLst/>
                <a:cxnLst/>
                <a:rect l="l" t="t" r="r" b="b"/>
                <a:pathLst>
                  <a:path w="791" h="630" extrusionOk="0">
                    <a:moveTo>
                      <a:pt x="608" y="552"/>
                    </a:moveTo>
                    <a:lnTo>
                      <a:pt x="562" y="570"/>
                    </a:lnTo>
                    <a:lnTo>
                      <a:pt x="562" y="570"/>
                    </a:lnTo>
                    <a:lnTo>
                      <a:pt x="591" y="558"/>
                    </a:lnTo>
                    <a:lnTo>
                      <a:pt x="608" y="552"/>
                    </a:lnTo>
                    <a:close/>
                    <a:moveTo>
                      <a:pt x="435" y="1"/>
                    </a:moveTo>
                    <a:cubicBezTo>
                      <a:pt x="379" y="1"/>
                      <a:pt x="325" y="15"/>
                      <a:pt x="276" y="43"/>
                    </a:cubicBezTo>
                    <a:cubicBezTo>
                      <a:pt x="264" y="51"/>
                      <a:pt x="250" y="60"/>
                      <a:pt x="235" y="69"/>
                    </a:cubicBezTo>
                    <a:cubicBezTo>
                      <a:pt x="212" y="86"/>
                      <a:pt x="186" y="103"/>
                      <a:pt x="163" y="124"/>
                    </a:cubicBezTo>
                    <a:cubicBezTo>
                      <a:pt x="125" y="161"/>
                      <a:pt x="99" y="209"/>
                      <a:pt x="89" y="261"/>
                    </a:cubicBezTo>
                    <a:lnTo>
                      <a:pt x="89" y="261"/>
                    </a:lnTo>
                    <a:cubicBezTo>
                      <a:pt x="88" y="261"/>
                      <a:pt x="88" y="262"/>
                      <a:pt x="87" y="262"/>
                    </a:cubicBezTo>
                    <a:cubicBezTo>
                      <a:pt x="63" y="294"/>
                      <a:pt x="49" y="332"/>
                      <a:pt x="47" y="371"/>
                    </a:cubicBezTo>
                    <a:lnTo>
                      <a:pt x="47" y="371"/>
                    </a:lnTo>
                    <a:cubicBezTo>
                      <a:pt x="34" y="399"/>
                      <a:pt x="24" y="428"/>
                      <a:pt x="15" y="459"/>
                    </a:cubicBezTo>
                    <a:cubicBezTo>
                      <a:pt x="1" y="517"/>
                      <a:pt x="24" y="581"/>
                      <a:pt x="76" y="610"/>
                    </a:cubicBezTo>
                    <a:cubicBezTo>
                      <a:pt x="99" y="621"/>
                      <a:pt x="122" y="627"/>
                      <a:pt x="145" y="630"/>
                    </a:cubicBezTo>
                    <a:cubicBezTo>
                      <a:pt x="180" y="627"/>
                      <a:pt x="214" y="616"/>
                      <a:pt x="240" y="590"/>
                    </a:cubicBezTo>
                    <a:lnTo>
                      <a:pt x="240" y="590"/>
                    </a:lnTo>
                    <a:cubicBezTo>
                      <a:pt x="243" y="589"/>
                      <a:pt x="246" y="587"/>
                      <a:pt x="250" y="585"/>
                    </a:cubicBezTo>
                    <a:lnTo>
                      <a:pt x="250" y="585"/>
                    </a:lnTo>
                    <a:cubicBezTo>
                      <a:pt x="250" y="585"/>
                      <a:pt x="251" y="585"/>
                      <a:pt x="252" y="585"/>
                    </a:cubicBezTo>
                    <a:cubicBezTo>
                      <a:pt x="258" y="585"/>
                      <a:pt x="264" y="585"/>
                      <a:pt x="270" y="584"/>
                    </a:cubicBezTo>
                    <a:lnTo>
                      <a:pt x="270" y="584"/>
                    </a:lnTo>
                    <a:cubicBezTo>
                      <a:pt x="275" y="586"/>
                      <a:pt x="281" y="588"/>
                      <a:pt x="287" y="589"/>
                    </a:cubicBezTo>
                    <a:cubicBezTo>
                      <a:pt x="313" y="595"/>
                      <a:pt x="339" y="601"/>
                      <a:pt x="368" y="601"/>
                    </a:cubicBezTo>
                    <a:lnTo>
                      <a:pt x="403" y="601"/>
                    </a:lnTo>
                    <a:cubicBezTo>
                      <a:pt x="426" y="601"/>
                      <a:pt x="449" y="598"/>
                      <a:pt x="472" y="595"/>
                    </a:cubicBezTo>
                    <a:cubicBezTo>
                      <a:pt x="487" y="595"/>
                      <a:pt x="504" y="592"/>
                      <a:pt x="519" y="589"/>
                    </a:cubicBezTo>
                    <a:lnTo>
                      <a:pt x="552" y="575"/>
                    </a:lnTo>
                    <a:lnTo>
                      <a:pt x="552" y="575"/>
                    </a:lnTo>
                    <a:cubicBezTo>
                      <a:pt x="563" y="571"/>
                      <a:pt x="574" y="567"/>
                      <a:pt x="585" y="563"/>
                    </a:cubicBezTo>
                    <a:lnTo>
                      <a:pt x="652" y="534"/>
                    </a:lnTo>
                    <a:cubicBezTo>
                      <a:pt x="684" y="517"/>
                      <a:pt x="710" y="494"/>
                      <a:pt x="730" y="462"/>
                    </a:cubicBezTo>
                    <a:cubicBezTo>
                      <a:pt x="770" y="413"/>
                      <a:pt x="791" y="355"/>
                      <a:pt x="791" y="291"/>
                    </a:cubicBezTo>
                    <a:cubicBezTo>
                      <a:pt x="788" y="242"/>
                      <a:pt x="776" y="193"/>
                      <a:pt x="753" y="150"/>
                    </a:cubicBezTo>
                    <a:cubicBezTo>
                      <a:pt x="736" y="118"/>
                      <a:pt x="710" y="89"/>
                      <a:pt x="681" y="71"/>
                    </a:cubicBezTo>
                    <a:cubicBezTo>
                      <a:pt x="652" y="45"/>
                      <a:pt x="620" y="28"/>
                      <a:pt x="585" y="19"/>
                    </a:cubicBezTo>
                    <a:cubicBezTo>
                      <a:pt x="545" y="11"/>
                      <a:pt x="504" y="8"/>
                      <a:pt x="464" y="2"/>
                    </a:cubicBezTo>
                    <a:cubicBezTo>
                      <a:pt x="454" y="1"/>
                      <a:pt x="444"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8"/>
              <p:cNvSpPr/>
              <p:nvPr/>
            </p:nvSpPr>
            <p:spPr>
              <a:xfrm>
                <a:off x="2381371" y="5564205"/>
                <a:ext cx="722734" cy="213314"/>
              </a:xfrm>
              <a:custGeom>
                <a:avLst/>
                <a:gdLst/>
                <a:ahLst/>
                <a:cxnLst/>
                <a:rect l="l" t="t" r="r" b="b"/>
                <a:pathLst>
                  <a:path w="14098" h="4161" extrusionOk="0">
                    <a:moveTo>
                      <a:pt x="709" y="0"/>
                    </a:moveTo>
                    <a:cubicBezTo>
                      <a:pt x="451" y="0"/>
                      <a:pt x="216" y="100"/>
                      <a:pt x="56" y="381"/>
                    </a:cubicBezTo>
                    <a:cubicBezTo>
                      <a:pt x="1" y="482"/>
                      <a:pt x="73" y="609"/>
                      <a:pt x="189" y="612"/>
                    </a:cubicBezTo>
                    <a:cubicBezTo>
                      <a:pt x="655" y="618"/>
                      <a:pt x="1013" y="774"/>
                      <a:pt x="1369" y="1061"/>
                    </a:cubicBezTo>
                    <a:cubicBezTo>
                      <a:pt x="1638" y="1278"/>
                      <a:pt x="1913" y="1509"/>
                      <a:pt x="2249" y="1619"/>
                    </a:cubicBezTo>
                    <a:cubicBezTo>
                      <a:pt x="2382" y="1664"/>
                      <a:pt x="2515" y="1685"/>
                      <a:pt x="2648" y="1685"/>
                    </a:cubicBezTo>
                    <a:cubicBezTo>
                      <a:pt x="2848" y="1685"/>
                      <a:pt x="3047" y="1638"/>
                      <a:pt x="3241" y="1553"/>
                    </a:cubicBezTo>
                    <a:cubicBezTo>
                      <a:pt x="3469" y="1454"/>
                      <a:pt x="3637" y="1335"/>
                      <a:pt x="3853" y="1335"/>
                    </a:cubicBezTo>
                    <a:cubicBezTo>
                      <a:pt x="3917" y="1335"/>
                      <a:pt x="3985" y="1346"/>
                      <a:pt x="4060" y="1370"/>
                    </a:cubicBezTo>
                    <a:cubicBezTo>
                      <a:pt x="4677" y="1571"/>
                      <a:pt x="5125" y="1989"/>
                      <a:pt x="5786" y="1989"/>
                    </a:cubicBezTo>
                    <a:cubicBezTo>
                      <a:pt x="5829" y="1989"/>
                      <a:pt x="5873" y="1987"/>
                      <a:pt x="5918" y="1984"/>
                    </a:cubicBezTo>
                    <a:cubicBezTo>
                      <a:pt x="6083" y="1969"/>
                      <a:pt x="6248" y="1903"/>
                      <a:pt x="6413" y="1900"/>
                    </a:cubicBezTo>
                    <a:cubicBezTo>
                      <a:pt x="6420" y="1900"/>
                      <a:pt x="6428" y="1899"/>
                      <a:pt x="6436" y="1899"/>
                    </a:cubicBezTo>
                    <a:cubicBezTo>
                      <a:pt x="6725" y="1899"/>
                      <a:pt x="6833" y="2056"/>
                      <a:pt x="7078" y="2180"/>
                    </a:cubicBezTo>
                    <a:cubicBezTo>
                      <a:pt x="7280" y="2281"/>
                      <a:pt x="7494" y="2322"/>
                      <a:pt x="7713" y="2322"/>
                    </a:cubicBezTo>
                    <a:cubicBezTo>
                      <a:pt x="7789" y="2322"/>
                      <a:pt x="7866" y="2317"/>
                      <a:pt x="7943" y="2308"/>
                    </a:cubicBezTo>
                    <a:cubicBezTo>
                      <a:pt x="8296" y="2267"/>
                      <a:pt x="8652" y="2110"/>
                      <a:pt x="8973" y="2110"/>
                    </a:cubicBezTo>
                    <a:cubicBezTo>
                      <a:pt x="9198" y="2110"/>
                      <a:pt x="9405" y="2186"/>
                      <a:pt x="9584" y="2432"/>
                    </a:cubicBezTo>
                    <a:cubicBezTo>
                      <a:pt x="9905" y="2872"/>
                      <a:pt x="10090" y="3396"/>
                      <a:pt x="10510" y="3763"/>
                    </a:cubicBezTo>
                    <a:cubicBezTo>
                      <a:pt x="10823" y="4039"/>
                      <a:pt x="11206" y="4161"/>
                      <a:pt x="11599" y="4161"/>
                    </a:cubicBezTo>
                    <a:cubicBezTo>
                      <a:pt x="11841" y="4161"/>
                      <a:pt x="12088" y="4114"/>
                      <a:pt x="12324" y="4029"/>
                    </a:cubicBezTo>
                    <a:cubicBezTo>
                      <a:pt x="12700" y="3893"/>
                      <a:pt x="13021" y="3665"/>
                      <a:pt x="13339" y="3425"/>
                    </a:cubicBezTo>
                    <a:cubicBezTo>
                      <a:pt x="13631" y="3199"/>
                      <a:pt x="13941" y="3034"/>
                      <a:pt x="14034" y="2655"/>
                    </a:cubicBezTo>
                    <a:cubicBezTo>
                      <a:pt x="14097" y="2397"/>
                      <a:pt x="13918" y="2212"/>
                      <a:pt x="13672" y="2183"/>
                    </a:cubicBezTo>
                    <a:cubicBezTo>
                      <a:pt x="13639" y="2179"/>
                      <a:pt x="13606" y="2177"/>
                      <a:pt x="13575" y="2177"/>
                    </a:cubicBezTo>
                    <a:cubicBezTo>
                      <a:pt x="12847" y="2177"/>
                      <a:pt x="12413" y="3208"/>
                      <a:pt x="11627" y="3208"/>
                    </a:cubicBezTo>
                    <a:cubicBezTo>
                      <a:pt x="11603" y="3208"/>
                      <a:pt x="11579" y="3207"/>
                      <a:pt x="11554" y="3205"/>
                    </a:cubicBezTo>
                    <a:cubicBezTo>
                      <a:pt x="10978" y="3158"/>
                      <a:pt x="10764" y="2447"/>
                      <a:pt x="10498" y="2033"/>
                    </a:cubicBezTo>
                    <a:cubicBezTo>
                      <a:pt x="10203" y="1573"/>
                      <a:pt x="9812" y="1182"/>
                      <a:pt x="9242" y="1119"/>
                    </a:cubicBezTo>
                    <a:cubicBezTo>
                      <a:pt x="9180" y="1111"/>
                      <a:pt x="9118" y="1108"/>
                      <a:pt x="9056" y="1108"/>
                    </a:cubicBezTo>
                    <a:cubicBezTo>
                      <a:pt x="8809" y="1108"/>
                      <a:pt x="8565" y="1162"/>
                      <a:pt x="8322" y="1220"/>
                    </a:cubicBezTo>
                    <a:cubicBezTo>
                      <a:pt x="8116" y="1270"/>
                      <a:pt x="7966" y="1308"/>
                      <a:pt x="7823" y="1308"/>
                    </a:cubicBezTo>
                    <a:cubicBezTo>
                      <a:pt x="7668" y="1308"/>
                      <a:pt x="7521" y="1264"/>
                      <a:pt x="7321" y="1142"/>
                    </a:cubicBezTo>
                    <a:cubicBezTo>
                      <a:pt x="7049" y="976"/>
                      <a:pt x="6820" y="888"/>
                      <a:pt x="6528" y="888"/>
                    </a:cubicBezTo>
                    <a:cubicBezTo>
                      <a:pt x="6462" y="888"/>
                      <a:pt x="6393" y="893"/>
                      <a:pt x="6320" y="902"/>
                    </a:cubicBezTo>
                    <a:cubicBezTo>
                      <a:pt x="6102" y="926"/>
                      <a:pt x="5911" y="972"/>
                      <a:pt x="5717" y="972"/>
                    </a:cubicBezTo>
                    <a:cubicBezTo>
                      <a:pt x="5590" y="972"/>
                      <a:pt x="5462" y="953"/>
                      <a:pt x="5325" y="896"/>
                    </a:cubicBezTo>
                    <a:cubicBezTo>
                      <a:pt x="4804" y="676"/>
                      <a:pt x="4353" y="299"/>
                      <a:pt x="3780" y="299"/>
                    </a:cubicBezTo>
                    <a:cubicBezTo>
                      <a:pt x="3704" y="299"/>
                      <a:pt x="3626" y="305"/>
                      <a:pt x="3545" y="320"/>
                    </a:cubicBezTo>
                    <a:cubicBezTo>
                      <a:pt x="3236" y="378"/>
                      <a:pt x="2998" y="621"/>
                      <a:pt x="2700" y="682"/>
                    </a:cubicBezTo>
                    <a:cubicBezTo>
                      <a:pt x="2658" y="690"/>
                      <a:pt x="2615" y="694"/>
                      <a:pt x="2573" y="694"/>
                    </a:cubicBezTo>
                    <a:cubicBezTo>
                      <a:pt x="2216" y="694"/>
                      <a:pt x="1883" y="412"/>
                      <a:pt x="1581" y="259"/>
                    </a:cubicBezTo>
                    <a:cubicBezTo>
                      <a:pt x="1313" y="125"/>
                      <a:pt x="997"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8"/>
              <p:cNvSpPr/>
              <p:nvPr/>
            </p:nvSpPr>
            <p:spPr>
              <a:xfrm>
                <a:off x="3062837" y="5376577"/>
                <a:ext cx="1047959" cy="331069"/>
              </a:xfrm>
              <a:custGeom>
                <a:avLst/>
                <a:gdLst/>
                <a:ahLst/>
                <a:cxnLst/>
                <a:rect l="l" t="t" r="r" b="b"/>
                <a:pathLst>
                  <a:path w="20442" h="6458" extrusionOk="0">
                    <a:moveTo>
                      <a:pt x="14744" y="1"/>
                    </a:moveTo>
                    <a:cubicBezTo>
                      <a:pt x="14456" y="1"/>
                      <a:pt x="14168" y="24"/>
                      <a:pt x="13882" y="71"/>
                    </a:cubicBezTo>
                    <a:cubicBezTo>
                      <a:pt x="12968" y="230"/>
                      <a:pt x="12146" y="606"/>
                      <a:pt x="11212" y="676"/>
                    </a:cubicBezTo>
                    <a:cubicBezTo>
                      <a:pt x="10428" y="731"/>
                      <a:pt x="9982" y="954"/>
                      <a:pt x="9493" y="1561"/>
                    </a:cubicBezTo>
                    <a:cubicBezTo>
                      <a:pt x="9175" y="1955"/>
                      <a:pt x="8912" y="1868"/>
                      <a:pt x="8449" y="1894"/>
                    </a:cubicBezTo>
                    <a:cubicBezTo>
                      <a:pt x="8122" y="1908"/>
                      <a:pt x="7821" y="1984"/>
                      <a:pt x="7557" y="2183"/>
                    </a:cubicBezTo>
                    <a:cubicBezTo>
                      <a:pt x="6999" y="2611"/>
                      <a:pt x="6932" y="3364"/>
                      <a:pt x="6490" y="3879"/>
                    </a:cubicBezTo>
                    <a:cubicBezTo>
                      <a:pt x="6038" y="4402"/>
                      <a:pt x="5347" y="4651"/>
                      <a:pt x="4687" y="4787"/>
                    </a:cubicBezTo>
                    <a:cubicBezTo>
                      <a:pt x="3206" y="5091"/>
                      <a:pt x="1160" y="4796"/>
                      <a:pt x="121" y="6150"/>
                    </a:cubicBezTo>
                    <a:cubicBezTo>
                      <a:pt x="0" y="6308"/>
                      <a:pt x="170" y="6457"/>
                      <a:pt x="326" y="6457"/>
                    </a:cubicBezTo>
                    <a:cubicBezTo>
                      <a:pt x="357" y="6457"/>
                      <a:pt x="387" y="6452"/>
                      <a:pt x="414" y="6439"/>
                    </a:cubicBezTo>
                    <a:lnTo>
                      <a:pt x="414" y="6442"/>
                    </a:lnTo>
                    <a:cubicBezTo>
                      <a:pt x="1123" y="6127"/>
                      <a:pt x="1768" y="5922"/>
                      <a:pt x="2540" y="5849"/>
                    </a:cubicBezTo>
                    <a:cubicBezTo>
                      <a:pt x="3235" y="5783"/>
                      <a:pt x="3932" y="5765"/>
                      <a:pt x="4621" y="5655"/>
                    </a:cubicBezTo>
                    <a:cubicBezTo>
                      <a:pt x="5816" y="5464"/>
                      <a:pt x="7034" y="4999"/>
                      <a:pt x="7583" y="3838"/>
                    </a:cubicBezTo>
                    <a:cubicBezTo>
                      <a:pt x="7714" y="3563"/>
                      <a:pt x="7800" y="3213"/>
                      <a:pt x="8009" y="2985"/>
                    </a:cubicBezTo>
                    <a:cubicBezTo>
                      <a:pt x="8170" y="2809"/>
                      <a:pt x="8382" y="2783"/>
                      <a:pt x="8602" y="2783"/>
                    </a:cubicBezTo>
                    <a:cubicBezTo>
                      <a:pt x="8696" y="2783"/>
                      <a:pt x="8791" y="2787"/>
                      <a:pt x="8884" y="2787"/>
                    </a:cubicBezTo>
                    <a:cubicBezTo>
                      <a:pt x="8918" y="2787"/>
                      <a:pt x="8951" y="2787"/>
                      <a:pt x="8984" y="2785"/>
                    </a:cubicBezTo>
                    <a:cubicBezTo>
                      <a:pt x="9293" y="2768"/>
                      <a:pt x="9571" y="2704"/>
                      <a:pt x="9823" y="2519"/>
                    </a:cubicBezTo>
                    <a:cubicBezTo>
                      <a:pt x="10106" y="2311"/>
                      <a:pt x="10240" y="1937"/>
                      <a:pt x="10529" y="1749"/>
                    </a:cubicBezTo>
                    <a:cubicBezTo>
                      <a:pt x="10821" y="1561"/>
                      <a:pt x="11209" y="1581"/>
                      <a:pt x="11536" y="1550"/>
                    </a:cubicBezTo>
                    <a:cubicBezTo>
                      <a:pt x="11944" y="1509"/>
                      <a:pt x="12349" y="1431"/>
                      <a:pt x="12742" y="1318"/>
                    </a:cubicBezTo>
                    <a:cubicBezTo>
                      <a:pt x="13448" y="1116"/>
                      <a:pt x="14128" y="883"/>
                      <a:pt x="14862" y="883"/>
                    </a:cubicBezTo>
                    <a:cubicBezTo>
                      <a:pt x="14946" y="883"/>
                      <a:pt x="15032" y="886"/>
                      <a:pt x="15118" y="893"/>
                    </a:cubicBezTo>
                    <a:cubicBezTo>
                      <a:pt x="16946" y="1035"/>
                      <a:pt x="18335" y="2397"/>
                      <a:pt x="19863" y="3251"/>
                    </a:cubicBezTo>
                    <a:cubicBezTo>
                      <a:pt x="19916" y="3281"/>
                      <a:pt x="19969" y="3294"/>
                      <a:pt x="20019" y="3294"/>
                    </a:cubicBezTo>
                    <a:cubicBezTo>
                      <a:pt x="20265" y="3294"/>
                      <a:pt x="20442" y="2975"/>
                      <a:pt x="20242" y="2756"/>
                    </a:cubicBezTo>
                    <a:cubicBezTo>
                      <a:pt x="19186" y="1596"/>
                      <a:pt x="17667" y="595"/>
                      <a:pt x="16148" y="190"/>
                    </a:cubicBezTo>
                    <a:cubicBezTo>
                      <a:pt x="15689" y="64"/>
                      <a:pt x="15217" y="1"/>
                      <a:pt x="14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8"/>
              <p:cNvSpPr/>
              <p:nvPr/>
            </p:nvSpPr>
            <p:spPr>
              <a:xfrm>
                <a:off x="4006626" y="6786451"/>
                <a:ext cx="543204" cy="311640"/>
              </a:xfrm>
              <a:custGeom>
                <a:avLst/>
                <a:gdLst/>
                <a:ahLst/>
                <a:cxnLst/>
                <a:rect l="l" t="t" r="r" b="b"/>
                <a:pathLst>
                  <a:path w="10596" h="6079" extrusionOk="0">
                    <a:moveTo>
                      <a:pt x="1047" y="1"/>
                    </a:moveTo>
                    <a:cubicBezTo>
                      <a:pt x="885" y="1"/>
                      <a:pt x="722" y="72"/>
                      <a:pt x="608" y="244"/>
                    </a:cubicBezTo>
                    <a:lnTo>
                      <a:pt x="608" y="247"/>
                    </a:lnTo>
                    <a:cubicBezTo>
                      <a:pt x="0" y="1173"/>
                      <a:pt x="478" y="2536"/>
                      <a:pt x="576" y="3528"/>
                    </a:cubicBezTo>
                    <a:cubicBezTo>
                      <a:pt x="649" y="4257"/>
                      <a:pt x="1094" y="4636"/>
                      <a:pt x="1777" y="4877"/>
                    </a:cubicBezTo>
                    <a:cubicBezTo>
                      <a:pt x="2127" y="4998"/>
                      <a:pt x="2414" y="5099"/>
                      <a:pt x="2700" y="5337"/>
                    </a:cubicBezTo>
                    <a:cubicBezTo>
                      <a:pt x="2969" y="5559"/>
                      <a:pt x="3232" y="5785"/>
                      <a:pt x="3577" y="5881"/>
                    </a:cubicBezTo>
                    <a:cubicBezTo>
                      <a:pt x="3723" y="5922"/>
                      <a:pt x="3871" y="5940"/>
                      <a:pt x="4019" y="5940"/>
                    </a:cubicBezTo>
                    <a:cubicBezTo>
                      <a:pt x="4546" y="5940"/>
                      <a:pt x="5064" y="5701"/>
                      <a:pt x="5480" y="5389"/>
                    </a:cubicBezTo>
                    <a:cubicBezTo>
                      <a:pt x="6039" y="4972"/>
                      <a:pt x="6493" y="4330"/>
                      <a:pt x="7179" y="4113"/>
                    </a:cubicBezTo>
                    <a:cubicBezTo>
                      <a:pt x="7350" y="4058"/>
                      <a:pt x="7529" y="4033"/>
                      <a:pt x="7710" y="4033"/>
                    </a:cubicBezTo>
                    <a:cubicBezTo>
                      <a:pt x="8661" y="4033"/>
                      <a:pt x="9660" y="4744"/>
                      <a:pt x="9777" y="5704"/>
                    </a:cubicBezTo>
                    <a:cubicBezTo>
                      <a:pt x="9809" y="5960"/>
                      <a:pt x="9989" y="6079"/>
                      <a:pt x="10168" y="6079"/>
                    </a:cubicBezTo>
                    <a:cubicBezTo>
                      <a:pt x="10383" y="6079"/>
                      <a:pt x="10595" y="5909"/>
                      <a:pt x="10550" y="5600"/>
                    </a:cubicBezTo>
                    <a:cubicBezTo>
                      <a:pt x="10391" y="4538"/>
                      <a:pt x="9557" y="3705"/>
                      <a:pt x="8565" y="3363"/>
                    </a:cubicBezTo>
                    <a:cubicBezTo>
                      <a:pt x="8267" y="3260"/>
                      <a:pt x="7946" y="3205"/>
                      <a:pt x="7626" y="3205"/>
                    </a:cubicBezTo>
                    <a:cubicBezTo>
                      <a:pt x="7397" y="3205"/>
                      <a:pt x="7169" y="3233"/>
                      <a:pt x="6950" y="3291"/>
                    </a:cubicBezTo>
                    <a:cubicBezTo>
                      <a:pt x="6311" y="3462"/>
                      <a:pt x="5825" y="3913"/>
                      <a:pt x="5339" y="4338"/>
                    </a:cubicBezTo>
                    <a:cubicBezTo>
                      <a:pt x="4968" y="4664"/>
                      <a:pt x="4537" y="4984"/>
                      <a:pt x="4091" y="4984"/>
                    </a:cubicBezTo>
                    <a:cubicBezTo>
                      <a:pt x="3886" y="4984"/>
                      <a:pt x="3679" y="4917"/>
                      <a:pt x="3472" y="4752"/>
                    </a:cubicBezTo>
                    <a:cubicBezTo>
                      <a:pt x="3227" y="4555"/>
                      <a:pt x="3010" y="4338"/>
                      <a:pt x="2723" y="4197"/>
                    </a:cubicBezTo>
                    <a:cubicBezTo>
                      <a:pt x="2402" y="4037"/>
                      <a:pt x="1962" y="4009"/>
                      <a:pt x="1693" y="3765"/>
                    </a:cubicBezTo>
                    <a:cubicBezTo>
                      <a:pt x="1496" y="3589"/>
                      <a:pt x="1548" y="3262"/>
                      <a:pt x="1531" y="3013"/>
                    </a:cubicBezTo>
                    <a:cubicBezTo>
                      <a:pt x="1517" y="2744"/>
                      <a:pt x="1470" y="2475"/>
                      <a:pt x="1444" y="2206"/>
                    </a:cubicBezTo>
                    <a:cubicBezTo>
                      <a:pt x="1410" y="1798"/>
                      <a:pt x="1288" y="1150"/>
                      <a:pt x="1528" y="785"/>
                    </a:cubicBezTo>
                    <a:cubicBezTo>
                      <a:pt x="1793" y="383"/>
                      <a:pt x="1423" y="1"/>
                      <a:pt x="10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8"/>
              <p:cNvSpPr/>
              <p:nvPr/>
            </p:nvSpPr>
            <p:spPr>
              <a:xfrm>
                <a:off x="3937674" y="5564615"/>
                <a:ext cx="729911" cy="857920"/>
              </a:xfrm>
              <a:custGeom>
                <a:avLst/>
                <a:gdLst/>
                <a:ahLst/>
                <a:cxnLst/>
                <a:rect l="l" t="t" r="r" b="b"/>
                <a:pathLst>
                  <a:path w="14238" h="16735" extrusionOk="0">
                    <a:moveTo>
                      <a:pt x="131" y="0"/>
                    </a:moveTo>
                    <a:cubicBezTo>
                      <a:pt x="65" y="0"/>
                      <a:pt x="1" y="45"/>
                      <a:pt x="6" y="124"/>
                    </a:cubicBezTo>
                    <a:lnTo>
                      <a:pt x="9" y="121"/>
                    </a:lnTo>
                    <a:cubicBezTo>
                      <a:pt x="46" y="734"/>
                      <a:pt x="411" y="1053"/>
                      <a:pt x="880" y="1412"/>
                    </a:cubicBezTo>
                    <a:cubicBezTo>
                      <a:pt x="1134" y="1608"/>
                      <a:pt x="1412" y="1747"/>
                      <a:pt x="1693" y="1892"/>
                    </a:cubicBezTo>
                    <a:cubicBezTo>
                      <a:pt x="2025" y="2065"/>
                      <a:pt x="2268" y="2280"/>
                      <a:pt x="2546" y="2531"/>
                    </a:cubicBezTo>
                    <a:cubicBezTo>
                      <a:pt x="3016" y="2960"/>
                      <a:pt x="3430" y="3684"/>
                      <a:pt x="4118" y="3684"/>
                    </a:cubicBezTo>
                    <a:cubicBezTo>
                      <a:pt x="4197" y="3684"/>
                      <a:pt x="4280" y="3674"/>
                      <a:pt x="4366" y="3654"/>
                    </a:cubicBezTo>
                    <a:cubicBezTo>
                      <a:pt x="4551" y="3608"/>
                      <a:pt x="4722" y="3524"/>
                      <a:pt x="4870" y="3405"/>
                    </a:cubicBezTo>
                    <a:cubicBezTo>
                      <a:pt x="4990" y="3311"/>
                      <a:pt x="5048" y="3236"/>
                      <a:pt x="5133" y="3236"/>
                    </a:cubicBezTo>
                    <a:cubicBezTo>
                      <a:pt x="5178" y="3236"/>
                      <a:pt x="5232" y="3258"/>
                      <a:pt x="5306" y="3310"/>
                    </a:cubicBezTo>
                    <a:cubicBezTo>
                      <a:pt x="5648" y="3538"/>
                      <a:pt x="5813" y="4007"/>
                      <a:pt x="6079" y="4316"/>
                    </a:cubicBezTo>
                    <a:cubicBezTo>
                      <a:pt x="6299" y="4580"/>
                      <a:pt x="6585" y="4788"/>
                      <a:pt x="6924" y="4869"/>
                    </a:cubicBezTo>
                    <a:cubicBezTo>
                      <a:pt x="6995" y="4887"/>
                      <a:pt x="7065" y="4892"/>
                      <a:pt x="7135" y="4892"/>
                    </a:cubicBezTo>
                    <a:cubicBezTo>
                      <a:pt x="7213" y="4892"/>
                      <a:pt x="7290" y="4886"/>
                      <a:pt x="7367" y="4886"/>
                    </a:cubicBezTo>
                    <a:cubicBezTo>
                      <a:pt x="7419" y="4886"/>
                      <a:pt x="7471" y="4889"/>
                      <a:pt x="7523" y="4898"/>
                    </a:cubicBezTo>
                    <a:cubicBezTo>
                      <a:pt x="7527" y="4899"/>
                      <a:pt x="7532" y="4899"/>
                      <a:pt x="7537" y="4899"/>
                    </a:cubicBezTo>
                    <a:cubicBezTo>
                      <a:pt x="7561" y="4899"/>
                      <a:pt x="7596" y="4894"/>
                      <a:pt x="7627" y="4894"/>
                    </a:cubicBezTo>
                    <a:cubicBezTo>
                      <a:pt x="7650" y="4894"/>
                      <a:pt x="7672" y="4897"/>
                      <a:pt x="7685" y="4907"/>
                    </a:cubicBezTo>
                    <a:cubicBezTo>
                      <a:pt x="7751" y="4959"/>
                      <a:pt x="7806" y="5349"/>
                      <a:pt x="7821" y="5416"/>
                    </a:cubicBezTo>
                    <a:cubicBezTo>
                      <a:pt x="7939" y="5914"/>
                      <a:pt x="8018" y="6423"/>
                      <a:pt x="8052" y="6935"/>
                    </a:cubicBezTo>
                    <a:cubicBezTo>
                      <a:pt x="8084" y="7479"/>
                      <a:pt x="8015" y="8026"/>
                      <a:pt x="8067" y="8564"/>
                    </a:cubicBezTo>
                    <a:cubicBezTo>
                      <a:pt x="8139" y="9293"/>
                      <a:pt x="8590" y="9768"/>
                      <a:pt x="9230" y="10066"/>
                    </a:cubicBezTo>
                    <a:cubicBezTo>
                      <a:pt x="9516" y="10199"/>
                      <a:pt x="9817" y="10300"/>
                      <a:pt x="10095" y="10450"/>
                    </a:cubicBezTo>
                    <a:cubicBezTo>
                      <a:pt x="10480" y="10662"/>
                      <a:pt x="10546" y="10899"/>
                      <a:pt x="10607" y="11327"/>
                    </a:cubicBezTo>
                    <a:cubicBezTo>
                      <a:pt x="10758" y="12383"/>
                      <a:pt x="11600" y="12826"/>
                      <a:pt x="12126" y="13668"/>
                    </a:cubicBezTo>
                    <a:cubicBezTo>
                      <a:pt x="12638" y="14490"/>
                      <a:pt x="12861" y="15462"/>
                      <a:pt x="13139" y="16382"/>
                    </a:cubicBezTo>
                    <a:cubicBezTo>
                      <a:pt x="13214" y="16628"/>
                      <a:pt x="13415" y="16735"/>
                      <a:pt x="13617" y="16735"/>
                    </a:cubicBezTo>
                    <a:cubicBezTo>
                      <a:pt x="13925" y="16735"/>
                      <a:pt x="14237" y="16487"/>
                      <a:pt x="14117" y="16110"/>
                    </a:cubicBezTo>
                    <a:cubicBezTo>
                      <a:pt x="13871" y="15346"/>
                      <a:pt x="13648" y="14571"/>
                      <a:pt x="13330" y="13833"/>
                    </a:cubicBezTo>
                    <a:cubicBezTo>
                      <a:pt x="13165" y="13434"/>
                      <a:pt x="12945" y="13057"/>
                      <a:pt x="12679" y="12716"/>
                    </a:cubicBezTo>
                    <a:cubicBezTo>
                      <a:pt x="12398" y="12360"/>
                      <a:pt x="12007" y="12068"/>
                      <a:pt x="11776" y="11677"/>
                    </a:cubicBezTo>
                    <a:cubicBezTo>
                      <a:pt x="11559" y="11310"/>
                      <a:pt x="11620" y="10867"/>
                      <a:pt x="11466" y="10474"/>
                    </a:cubicBezTo>
                    <a:cubicBezTo>
                      <a:pt x="11345" y="10158"/>
                      <a:pt x="11122" y="9909"/>
                      <a:pt x="10847" y="9716"/>
                    </a:cubicBezTo>
                    <a:cubicBezTo>
                      <a:pt x="10384" y="9389"/>
                      <a:pt x="9545" y="9296"/>
                      <a:pt x="9207" y="8824"/>
                    </a:cubicBezTo>
                    <a:cubicBezTo>
                      <a:pt x="8972" y="8495"/>
                      <a:pt x="9111" y="7907"/>
                      <a:pt x="9108" y="7531"/>
                    </a:cubicBezTo>
                    <a:cubicBezTo>
                      <a:pt x="9103" y="6970"/>
                      <a:pt x="9062" y="6411"/>
                      <a:pt x="8984" y="5856"/>
                    </a:cubicBezTo>
                    <a:cubicBezTo>
                      <a:pt x="8886" y="5103"/>
                      <a:pt x="8828" y="3975"/>
                      <a:pt x="7896" y="3804"/>
                    </a:cubicBezTo>
                    <a:cubicBezTo>
                      <a:pt x="7794" y="3786"/>
                      <a:pt x="7698" y="3783"/>
                      <a:pt x="7607" y="3783"/>
                    </a:cubicBezTo>
                    <a:cubicBezTo>
                      <a:pt x="7556" y="3783"/>
                      <a:pt x="7506" y="3784"/>
                      <a:pt x="7458" y="3784"/>
                    </a:cubicBezTo>
                    <a:cubicBezTo>
                      <a:pt x="7241" y="3784"/>
                      <a:pt x="7050" y="3763"/>
                      <a:pt x="6863" y="3532"/>
                    </a:cubicBezTo>
                    <a:cubicBezTo>
                      <a:pt x="6611" y="3223"/>
                      <a:pt x="6455" y="2855"/>
                      <a:pt x="6163" y="2572"/>
                    </a:cubicBezTo>
                    <a:cubicBezTo>
                      <a:pt x="5879" y="2297"/>
                      <a:pt x="5518" y="2071"/>
                      <a:pt x="5113" y="2057"/>
                    </a:cubicBezTo>
                    <a:cubicBezTo>
                      <a:pt x="5101" y="2056"/>
                      <a:pt x="5090" y="2056"/>
                      <a:pt x="5079" y="2056"/>
                    </a:cubicBezTo>
                    <a:cubicBezTo>
                      <a:pt x="4891" y="2056"/>
                      <a:pt x="4706" y="2102"/>
                      <a:pt x="4537" y="2187"/>
                    </a:cubicBezTo>
                    <a:cubicBezTo>
                      <a:pt x="4407" y="2252"/>
                      <a:pt x="4200" y="2477"/>
                      <a:pt x="4088" y="2477"/>
                    </a:cubicBezTo>
                    <a:cubicBezTo>
                      <a:pt x="4085" y="2477"/>
                      <a:pt x="4082" y="2477"/>
                      <a:pt x="4080" y="2476"/>
                    </a:cubicBezTo>
                    <a:cubicBezTo>
                      <a:pt x="3970" y="2468"/>
                      <a:pt x="3727" y="2123"/>
                      <a:pt x="3634" y="2039"/>
                    </a:cubicBezTo>
                    <a:cubicBezTo>
                      <a:pt x="3492" y="1915"/>
                      <a:pt x="3339" y="1805"/>
                      <a:pt x="3177" y="1710"/>
                    </a:cubicBezTo>
                    <a:cubicBezTo>
                      <a:pt x="2850" y="1519"/>
                      <a:pt x="2480" y="1469"/>
                      <a:pt x="2135" y="1325"/>
                    </a:cubicBezTo>
                    <a:cubicBezTo>
                      <a:pt x="1395" y="1015"/>
                      <a:pt x="680" y="778"/>
                      <a:pt x="243" y="60"/>
                    </a:cubicBezTo>
                    <a:cubicBezTo>
                      <a:pt x="218" y="19"/>
                      <a:pt x="174" y="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8"/>
              <p:cNvSpPr/>
              <p:nvPr/>
            </p:nvSpPr>
            <p:spPr>
              <a:xfrm>
                <a:off x="4907557" y="6420064"/>
                <a:ext cx="255505" cy="84331"/>
              </a:xfrm>
              <a:custGeom>
                <a:avLst/>
                <a:gdLst/>
                <a:ahLst/>
                <a:cxnLst/>
                <a:rect l="l" t="t" r="r" b="b"/>
                <a:pathLst>
                  <a:path w="4984" h="1645" extrusionOk="0">
                    <a:moveTo>
                      <a:pt x="3876" y="1"/>
                    </a:moveTo>
                    <a:cubicBezTo>
                      <a:pt x="2619" y="1"/>
                      <a:pt x="1397" y="301"/>
                      <a:pt x="258" y="870"/>
                    </a:cubicBezTo>
                    <a:cubicBezTo>
                      <a:pt x="56" y="968"/>
                      <a:pt x="1" y="1254"/>
                      <a:pt x="108" y="1442"/>
                    </a:cubicBezTo>
                    <a:cubicBezTo>
                      <a:pt x="188" y="1578"/>
                      <a:pt x="324" y="1645"/>
                      <a:pt x="466" y="1645"/>
                    </a:cubicBezTo>
                    <a:cubicBezTo>
                      <a:pt x="538" y="1645"/>
                      <a:pt x="612" y="1627"/>
                      <a:pt x="681" y="1593"/>
                    </a:cubicBezTo>
                    <a:lnTo>
                      <a:pt x="684" y="1590"/>
                    </a:lnTo>
                    <a:cubicBezTo>
                      <a:pt x="1683" y="1093"/>
                      <a:pt x="2815" y="840"/>
                      <a:pt x="3936" y="840"/>
                    </a:cubicBezTo>
                    <a:cubicBezTo>
                      <a:pt x="4146" y="840"/>
                      <a:pt x="4355" y="849"/>
                      <a:pt x="4564" y="867"/>
                    </a:cubicBezTo>
                    <a:cubicBezTo>
                      <a:pt x="4573" y="868"/>
                      <a:pt x="4583" y="868"/>
                      <a:pt x="4592" y="868"/>
                    </a:cubicBezTo>
                    <a:cubicBezTo>
                      <a:pt x="4805" y="868"/>
                      <a:pt x="4983" y="652"/>
                      <a:pt x="4983" y="447"/>
                    </a:cubicBezTo>
                    <a:cubicBezTo>
                      <a:pt x="4983" y="207"/>
                      <a:pt x="4789" y="51"/>
                      <a:pt x="4564" y="31"/>
                    </a:cubicBezTo>
                    <a:cubicBezTo>
                      <a:pt x="4333" y="11"/>
                      <a:pt x="4104" y="1"/>
                      <a:pt x="3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8"/>
              <p:cNvSpPr/>
              <p:nvPr/>
            </p:nvSpPr>
            <p:spPr>
              <a:xfrm>
                <a:off x="4506562" y="6477532"/>
                <a:ext cx="455797" cy="457438"/>
              </a:xfrm>
              <a:custGeom>
                <a:avLst/>
                <a:gdLst/>
                <a:ahLst/>
                <a:cxnLst/>
                <a:rect l="l" t="t" r="r" b="b"/>
                <a:pathLst>
                  <a:path w="8891" h="8923" extrusionOk="0">
                    <a:moveTo>
                      <a:pt x="8222" y="1"/>
                    </a:moveTo>
                    <a:cubicBezTo>
                      <a:pt x="7911" y="1"/>
                      <a:pt x="7572" y="375"/>
                      <a:pt x="7866" y="750"/>
                    </a:cubicBezTo>
                    <a:cubicBezTo>
                      <a:pt x="7933" y="834"/>
                      <a:pt x="7927" y="1288"/>
                      <a:pt x="7930" y="1441"/>
                    </a:cubicBezTo>
                    <a:cubicBezTo>
                      <a:pt x="7938" y="1800"/>
                      <a:pt x="7924" y="2156"/>
                      <a:pt x="7904" y="2515"/>
                    </a:cubicBezTo>
                    <a:cubicBezTo>
                      <a:pt x="7869" y="3166"/>
                      <a:pt x="7884" y="3982"/>
                      <a:pt x="7643" y="4592"/>
                    </a:cubicBezTo>
                    <a:cubicBezTo>
                      <a:pt x="7308" y="5443"/>
                      <a:pt x="6038" y="5278"/>
                      <a:pt x="5308" y="5327"/>
                    </a:cubicBezTo>
                    <a:cubicBezTo>
                      <a:pt x="4883" y="5359"/>
                      <a:pt x="4455" y="5420"/>
                      <a:pt x="4064" y="5605"/>
                    </a:cubicBezTo>
                    <a:cubicBezTo>
                      <a:pt x="3829" y="5717"/>
                      <a:pt x="3504" y="6037"/>
                      <a:pt x="3218" y="6037"/>
                    </a:cubicBezTo>
                    <a:cubicBezTo>
                      <a:pt x="3106" y="6037"/>
                      <a:pt x="3000" y="5989"/>
                      <a:pt x="2907" y="5859"/>
                    </a:cubicBezTo>
                    <a:cubicBezTo>
                      <a:pt x="2810" y="5723"/>
                      <a:pt x="2673" y="5657"/>
                      <a:pt x="2538" y="5657"/>
                    </a:cubicBezTo>
                    <a:cubicBezTo>
                      <a:pt x="2369" y="5657"/>
                      <a:pt x="2204" y="5762"/>
                      <a:pt x="2131" y="5961"/>
                    </a:cubicBezTo>
                    <a:cubicBezTo>
                      <a:pt x="1900" y="6583"/>
                      <a:pt x="1630" y="7192"/>
                      <a:pt x="1323" y="7782"/>
                    </a:cubicBezTo>
                    <a:lnTo>
                      <a:pt x="1323" y="7782"/>
                    </a:lnTo>
                    <a:cubicBezTo>
                      <a:pt x="1191" y="7643"/>
                      <a:pt x="1060" y="7503"/>
                      <a:pt x="928" y="7364"/>
                    </a:cubicBezTo>
                    <a:cubicBezTo>
                      <a:pt x="839" y="7269"/>
                      <a:pt x="736" y="7229"/>
                      <a:pt x="637" y="7229"/>
                    </a:cubicBezTo>
                    <a:cubicBezTo>
                      <a:pt x="304" y="7229"/>
                      <a:pt x="1" y="7674"/>
                      <a:pt x="306" y="7983"/>
                    </a:cubicBezTo>
                    <a:lnTo>
                      <a:pt x="1116" y="8802"/>
                    </a:lnTo>
                    <a:cubicBezTo>
                      <a:pt x="1197" y="8883"/>
                      <a:pt x="1307" y="8922"/>
                      <a:pt x="1417" y="8922"/>
                    </a:cubicBezTo>
                    <a:cubicBezTo>
                      <a:pt x="1564" y="8922"/>
                      <a:pt x="1710" y="8852"/>
                      <a:pt x="1784" y="8715"/>
                    </a:cubicBezTo>
                    <a:cubicBezTo>
                      <a:pt x="2128" y="8082"/>
                      <a:pt x="2440" y="7430"/>
                      <a:pt x="2719" y="6765"/>
                    </a:cubicBezTo>
                    <a:lnTo>
                      <a:pt x="2719" y="6765"/>
                    </a:lnTo>
                    <a:cubicBezTo>
                      <a:pt x="2888" y="6849"/>
                      <a:pt x="3074" y="6897"/>
                      <a:pt x="3268" y="6897"/>
                    </a:cubicBezTo>
                    <a:cubicBezTo>
                      <a:pt x="3364" y="6897"/>
                      <a:pt x="3462" y="6885"/>
                      <a:pt x="3561" y="6861"/>
                    </a:cubicBezTo>
                    <a:cubicBezTo>
                      <a:pt x="3841" y="6788"/>
                      <a:pt x="4053" y="6609"/>
                      <a:pt x="4296" y="6461"/>
                    </a:cubicBezTo>
                    <a:cubicBezTo>
                      <a:pt x="4533" y="6319"/>
                      <a:pt x="4793" y="6244"/>
                      <a:pt x="5068" y="6204"/>
                    </a:cubicBezTo>
                    <a:cubicBezTo>
                      <a:pt x="6110" y="6045"/>
                      <a:pt x="7447" y="6305"/>
                      <a:pt x="8187" y="5350"/>
                    </a:cubicBezTo>
                    <a:cubicBezTo>
                      <a:pt x="8737" y="4638"/>
                      <a:pt x="8665" y="3519"/>
                      <a:pt x="8720" y="2656"/>
                    </a:cubicBezTo>
                    <a:cubicBezTo>
                      <a:pt x="8772" y="1884"/>
                      <a:pt x="8890" y="944"/>
                      <a:pt x="8549" y="220"/>
                    </a:cubicBezTo>
                    <a:cubicBezTo>
                      <a:pt x="8476" y="65"/>
                      <a:pt x="8352" y="1"/>
                      <a:pt x="8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8"/>
              <p:cNvSpPr/>
              <p:nvPr/>
            </p:nvSpPr>
            <p:spPr>
              <a:xfrm>
                <a:off x="4502923" y="6867449"/>
                <a:ext cx="50496" cy="222490"/>
              </a:xfrm>
              <a:custGeom>
                <a:avLst/>
                <a:gdLst/>
                <a:ahLst/>
                <a:cxnLst/>
                <a:rect l="l" t="t" r="r" b="b"/>
                <a:pathLst>
                  <a:path w="985" h="4340" extrusionOk="0">
                    <a:moveTo>
                      <a:pt x="490" y="1"/>
                    </a:moveTo>
                    <a:cubicBezTo>
                      <a:pt x="267" y="1"/>
                      <a:pt x="1" y="209"/>
                      <a:pt x="35" y="455"/>
                    </a:cubicBezTo>
                    <a:cubicBezTo>
                      <a:pt x="116" y="1083"/>
                      <a:pt x="212" y="1711"/>
                      <a:pt x="281" y="2336"/>
                    </a:cubicBezTo>
                    <a:cubicBezTo>
                      <a:pt x="351" y="2946"/>
                      <a:pt x="339" y="3563"/>
                      <a:pt x="455" y="4167"/>
                    </a:cubicBezTo>
                    <a:cubicBezTo>
                      <a:pt x="478" y="4286"/>
                      <a:pt x="573" y="4339"/>
                      <a:pt x="672" y="4339"/>
                    </a:cubicBezTo>
                    <a:cubicBezTo>
                      <a:pt x="798" y="4339"/>
                      <a:pt x="931" y="4252"/>
                      <a:pt x="929" y="4101"/>
                    </a:cubicBezTo>
                    <a:lnTo>
                      <a:pt x="929" y="4101"/>
                    </a:lnTo>
                    <a:lnTo>
                      <a:pt x="929" y="4104"/>
                    </a:lnTo>
                    <a:cubicBezTo>
                      <a:pt x="924" y="3499"/>
                      <a:pt x="874" y="2886"/>
                      <a:pt x="903" y="2281"/>
                    </a:cubicBezTo>
                    <a:cubicBezTo>
                      <a:pt x="932" y="1673"/>
                      <a:pt x="984" y="1066"/>
                      <a:pt x="944" y="455"/>
                    </a:cubicBezTo>
                    <a:cubicBezTo>
                      <a:pt x="927" y="209"/>
                      <a:pt x="747" y="1"/>
                      <a:pt x="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8"/>
              <p:cNvSpPr/>
              <p:nvPr/>
            </p:nvSpPr>
            <p:spPr>
              <a:xfrm>
                <a:off x="5727080" y="7256239"/>
                <a:ext cx="453388" cy="246277"/>
              </a:xfrm>
              <a:custGeom>
                <a:avLst/>
                <a:gdLst/>
                <a:ahLst/>
                <a:cxnLst/>
                <a:rect l="l" t="t" r="r" b="b"/>
                <a:pathLst>
                  <a:path w="8844" h="4804" extrusionOk="0">
                    <a:moveTo>
                      <a:pt x="994" y="0"/>
                    </a:moveTo>
                    <a:cubicBezTo>
                      <a:pt x="759" y="0"/>
                      <a:pt x="507" y="149"/>
                      <a:pt x="472" y="446"/>
                    </a:cubicBezTo>
                    <a:cubicBezTo>
                      <a:pt x="339" y="1546"/>
                      <a:pt x="1" y="2770"/>
                      <a:pt x="698" y="3759"/>
                    </a:cubicBezTo>
                    <a:cubicBezTo>
                      <a:pt x="1192" y="4461"/>
                      <a:pt x="2051" y="4804"/>
                      <a:pt x="2895" y="4804"/>
                    </a:cubicBezTo>
                    <a:cubicBezTo>
                      <a:pt x="3014" y="4804"/>
                      <a:pt x="3132" y="4797"/>
                      <a:pt x="3250" y="4783"/>
                    </a:cubicBezTo>
                    <a:cubicBezTo>
                      <a:pt x="4367" y="4656"/>
                      <a:pt x="5301" y="3964"/>
                      <a:pt x="6080" y="3195"/>
                    </a:cubicBezTo>
                    <a:cubicBezTo>
                      <a:pt x="6499" y="2781"/>
                      <a:pt x="6884" y="2333"/>
                      <a:pt x="7295" y="1913"/>
                    </a:cubicBezTo>
                    <a:cubicBezTo>
                      <a:pt x="7723" y="1476"/>
                      <a:pt x="8198" y="1097"/>
                      <a:pt x="8632" y="669"/>
                    </a:cubicBezTo>
                    <a:cubicBezTo>
                      <a:pt x="8843" y="463"/>
                      <a:pt x="8670" y="103"/>
                      <a:pt x="8401" y="103"/>
                    </a:cubicBezTo>
                    <a:cubicBezTo>
                      <a:pt x="8372" y="103"/>
                      <a:pt x="8341" y="107"/>
                      <a:pt x="8310" y="116"/>
                    </a:cubicBezTo>
                    <a:cubicBezTo>
                      <a:pt x="7338" y="403"/>
                      <a:pt x="6661" y="1248"/>
                      <a:pt x="5990" y="1962"/>
                    </a:cubicBezTo>
                    <a:cubicBezTo>
                      <a:pt x="5319" y="2677"/>
                      <a:pt x="4584" y="3458"/>
                      <a:pt x="3620" y="3762"/>
                    </a:cubicBezTo>
                    <a:cubicBezTo>
                      <a:pt x="3393" y="3833"/>
                      <a:pt x="3142" y="3873"/>
                      <a:pt x="2890" y="3873"/>
                    </a:cubicBezTo>
                    <a:cubicBezTo>
                      <a:pt x="2373" y="3873"/>
                      <a:pt x="1851" y="3706"/>
                      <a:pt x="1523" y="3302"/>
                    </a:cubicBezTo>
                    <a:cubicBezTo>
                      <a:pt x="900" y="2538"/>
                      <a:pt x="1303" y="1320"/>
                      <a:pt x="1407" y="446"/>
                    </a:cubicBezTo>
                    <a:cubicBezTo>
                      <a:pt x="1443" y="148"/>
                      <a:pt x="1227" y="0"/>
                      <a:pt x="9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8"/>
              <p:cNvSpPr/>
              <p:nvPr/>
            </p:nvSpPr>
            <p:spPr>
              <a:xfrm>
                <a:off x="5442303" y="6854787"/>
                <a:ext cx="351422" cy="322406"/>
              </a:xfrm>
              <a:custGeom>
                <a:avLst/>
                <a:gdLst/>
                <a:ahLst/>
                <a:cxnLst/>
                <a:rect l="l" t="t" r="r" b="b"/>
                <a:pathLst>
                  <a:path w="6855" h="6289" extrusionOk="0">
                    <a:moveTo>
                      <a:pt x="920" y="3674"/>
                    </a:moveTo>
                    <a:cubicBezTo>
                      <a:pt x="917" y="3676"/>
                      <a:pt x="915" y="3676"/>
                      <a:pt x="915" y="3676"/>
                    </a:cubicBezTo>
                    <a:cubicBezTo>
                      <a:pt x="915" y="3676"/>
                      <a:pt x="916" y="3675"/>
                      <a:pt x="920" y="3674"/>
                    </a:cubicBezTo>
                    <a:close/>
                    <a:moveTo>
                      <a:pt x="1153" y="3820"/>
                    </a:moveTo>
                    <a:cubicBezTo>
                      <a:pt x="1154" y="3822"/>
                      <a:pt x="1155" y="3823"/>
                      <a:pt x="1155" y="3823"/>
                    </a:cubicBezTo>
                    <a:cubicBezTo>
                      <a:pt x="1155" y="3823"/>
                      <a:pt x="1154" y="3822"/>
                      <a:pt x="1153" y="3820"/>
                    </a:cubicBezTo>
                    <a:close/>
                    <a:moveTo>
                      <a:pt x="674" y="0"/>
                    </a:moveTo>
                    <a:cubicBezTo>
                      <a:pt x="505" y="0"/>
                      <a:pt x="348" y="97"/>
                      <a:pt x="240" y="242"/>
                    </a:cubicBezTo>
                    <a:cubicBezTo>
                      <a:pt x="113" y="413"/>
                      <a:pt x="96" y="673"/>
                      <a:pt x="70" y="873"/>
                    </a:cubicBezTo>
                    <a:cubicBezTo>
                      <a:pt x="38" y="1151"/>
                      <a:pt x="18" y="1431"/>
                      <a:pt x="15" y="1712"/>
                    </a:cubicBezTo>
                    <a:cubicBezTo>
                      <a:pt x="0" y="2366"/>
                      <a:pt x="23" y="3029"/>
                      <a:pt x="125" y="3677"/>
                    </a:cubicBezTo>
                    <a:cubicBezTo>
                      <a:pt x="159" y="3888"/>
                      <a:pt x="203" y="4111"/>
                      <a:pt x="319" y="4296"/>
                    </a:cubicBezTo>
                    <a:cubicBezTo>
                      <a:pt x="456" y="4520"/>
                      <a:pt x="664" y="4594"/>
                      <a:pt x="887" y="4594"/>
                    </a:cubicBezTo>
                    <a:cubicBezTo>
                      <a:pt x="1083" y="4594"/>
                      <a:pt x="1291" y="4537"/>
                      <a:pt x="1476" y="4475"/>
                    </a:cubicBezTo>
                    <a:cubicBezTo>
                      <a:pt x="1903" y="4332"/>
                      <a:pt x="2353" y="4186"/>
                      <a:pt x="2808" y="4186"/>
                    </a:cubicBezTo>
                    <a:cubicBezTo>
                      <a:pt x="2812" y="4186"/>
                      <a:pt x="2817" y="4186"/>
                      <a:pt x="2821" y="4186"/>
                    </a:cubicBezTo>
                    <a:cubicBezTo>
                      <a:pt x="3232" y="4189"/>
                      <a:pt x="3455" y="4365"/>
                      <a:pt x="3675" y="4695"/>
                    </a:cubicBezTo>
                    <a:cubicBezTo>
                      <a:pt x="3960" y="5125"/>
                      <a:pt x="4290" y="5415"/>
                      <a:pt x="4780" y="5415"/>
                    </a:cubicBezTo>
                    <a:cubicBezTo>
                      <a:pt x="4857" y="5415"/>
                      <a:pt x="4938" y="5407"/>
                      <a:pt x="5023" y="5392"/>
                    </a:cubicBezTo>
                    <a:cubicBezTo>
                      <a:pt x="5139" y="5371"/>
                      <a:pt x="5256" y="5324"/>
                      <a:pt x="5366" y="5324"/>
                    </a:cubicBezTo>
                    <a:cubicBezTo>
                      <a:pt x="5432" y="5324"/>
                      <a:pt x="5496" y="5341"/>
                      <a:pt x="5556" y="5390"/>
                    </a:cubicBezTo>
                    <a:cubicBezTo>
                      <a:pt x="5718" y="5520"/>
                      <a:pt x="5793" y="5769"/>
                      <a:pt x="5848" y="5960"/>
                    </a:cubicBezTo>
                    <a:cubicBezTo>
                      <a:pt x="5915" y="6189"/>
                      <a:pt x="6098" y="6288"/>
                      <a:pt x="6285" y="6288"/>
                    </a:cubicBezTo>
                    <a:cubicBezTo>
                      <a:pt x="6567" y="6288"/>
                      <a:pt x="6854" y="6061"/>
                      <a:pt x="6753" y="5711"/>
                    </a:cubicBezTo>
                    <a:cubicBezTo>
                      <a:pt x="6626" y="5282"/>
                      <a:pt x="6424" y="4846"/>
                      <a:pt x="6045" y="4588"/>
                    </a:cubicBezTo>
                    <a:cubicBezTo>
                      <a:pt x="5859" y="4461"/>
                      <a:pt x="5642" y="4388"/>
                      <a:pt x="5417" y="4386"/>
                    </a:cubicBezTo>
                    <a:cubicBezTo>
                      <a:pt x="5289" y="4388"/>
                      <a:pt x="5159" y="4406"/>
                      <a:pt x="5035" y="4435"/>
                    </a:cubicBezTo>
                    <a:cubicBezTo>
                      <a:pt x="4965" y="4449"/>
                      <a:pt x="4860" y="4492"/>
                      <a:pt x="4775" y="4492"/>
                    </a:cubicBezTo>
                    <a:cubicBezTo>
                      <a:pt x="4758" y="4492"/>
                      <a:pt x="4743" y="4491"/>
                      <a:pt x="4728" y="4487"/>
                    </a:cubicBezTo>
                    <a:cubicBezTo>
                      <a:pt x="4609" y="4458"/>
                      <a:pt x="4531" y="4284"/>
                      <a:pt x="4468" y="4192"/>
                    </a:cubicBezTo>
                    <a:cubicBezTo>
                      <a:pt x="4346" y="4004"/>
                      <a:pt x="4219" y="3816"/>
                      <a:pt x="4048" y="3668"/>
                    </a:cubicBezTo>
                    <a:cubicBezTo>
                      <a:pt x="3696" y="3370"/>
                      <a:pt x="3254" y="3243"/>
                      <a:pt x="2796" y="3243"/>
                    </a:cubicBezTo>
                    <a:cubicBezTo>
                      <a:pt x="2791" y="3243"/>
                      <a:pt x="2786" y="3243"/>
                      <a:pt x="2781" y="3243"/>
                    </a:cubicBezTo>
                    <a:cubicBezTo>
                      <a:pt x="2318" y="3246"/>
                      <a:pt x="1855" y="3361"/>
                      <a:pt x="1418" y="3500"/>
                    </a:cubicBezTo>
                    <a:cubicBezTo>
                      <a:pt x="1328" y="3529"/>
                      <a:pt x="1236" y="3558"/>
                      <a:pt x="1149" y="3587"/>
                    </a:cubicBezTo>
                    <a:cubicBezTo>
                      <a:pt x="1125" y="3593"/>
                      <a:pt x="1102" y="3600"/>
                      <a:pt x="1080" y="3607"/>
                    </a:cubicBezTo>
                    <a:lnTo>
                      <a:pt x="1080" y="3607"/>
                    </a:lnTo>
                    <a:cubicBezTo>
                      <a:pt x="1067" y="3546"/>
                      <a:pt x="1056" y="3484"/>
                      <a:pt x="1048" y="3422"/>
                    </a:cubicBezTo>
                    <a:lnTo>
                      <a:pt x="1048" y="3422"/>
                    </a:lnTo>
                    <a:cubicBezTo>
                      <a:pt x="1050" y="3441"/>
                      <a:pt x="1051" y="3448"/>
                      <a:pt x="1051" y="3448"/>
                    </a:cubicBezTo>
                    <a:cubicBezTo>
                      <a:pt x="1051" y="3448"/>
                      <a:pt x="1038" y="3356"/>
                      <a:pt x="1036" y="3338"/>
                    </a:cubicBezTo>
                    <a:cubicBezTo>
                      <a:pt x="1027" y="3260"/>
                      <a:pt x="1022" y="3182"/>
                      <a:pt x="1016" y="3104"/>
                    </a:cubicBezTo>
                    <a:cubicBezTo>
                      <a:pt x="990" y="2777"/>
                      <a:pt x="978" y="2447"/>
                      <a:pt x="978" y="2120"/>
                    </a:cubicBezTo>
                    <a:cubicBezTo>
                      <a:pt x="978" y="1793"/>
                      <a:pt x="987" y="1463"/>
                      <a:pt x="1016" y="1133"/>
                    </a:cubicBezTo>
                    <a:cubicBezTo>
                      <a:pt x="1021" y="1072"/>
                      <a:pt x="1028" y="1008"/>
                      <a:pt x="1035" y="946"/>
                    </a:cubicBezTo>
                    <a:lnTo>
                      <a:pt x="1035" y="946"/>
                    </a:lnTo>
                    <a:cubicBezTo>
                      <a:pt x="1038" y="927"/>
                      <a:pt x="1046" y="881"/>
                      <a:pt x="1051" y="859"/>
                    </a:cubicBezTo>
                    <a:cubicBezTo>
                      <a:pt x="1064" y="817"/>
                      <a:pt x="1074" y="775"/>
                      <a:pt x="1083" y="734"/>
                    </a:cubicBezTo>
                    <a:lnTo>
                      <a:pt x="1083" y="734"/>
                    </a:lnTo>
                    <a:cubicBezTo>
                      <a:pt x="1239" y="523"/>
                      <a:pt x="1117" y="190"/>
                      <a:pt x="909" y="66"/>
                    </a:cubicBezTo>
                    <a:cubicBezTo>
                      <a:pt x="831" y="20"/>
                      <a:pt x="751" y="0"/>
                      <a:pt x="6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8"/>
              <p:cNvSpPr/>
              <p:nvPr/>
            </p:nvSpPr>
            <p:spPr>
              <a:xfrm>
                <a:off x="5210585" y="6414323"/>
                <a:ext cx="487786" cy="297029"/>
              </a:xfrm>
              <a:custGeom>
                <a:avLst/>
                <a:gdLst/>
                <a:ahLst/>
                <a:cxnLst/>
                <a:rect l="l" t="t" r="r" b="b"/>
                <a:pathLst>
                  <a:path w="9515" h="5794" extrusionOk="0">
                    <a:moveTo>
                      <a:pt x="476" y="0"/>
                    </a:moveTo>
                    <a:cubicBezTo>
                      <a:pt x="243" y="0"/>
                      <a:pt x="10" y="149"/>
                      <a:pt x="15" y="446"/>
                    </a:cubicBezTo>
                    <a:lnTo>
                      <a:pt x="12" y="446"/>
                    </a:lnTo>
                    <a:cubicBezTo>
                      <a:pt x="30" y="1433"/>
                      <a:pt x="1" y="2422"/>
                      <a:pt x="15" y="3409"/>
                    </a:cubicBezTo>
                    <a:cubicBezTo>
                      <a:pt x="18" y="3675"/>
                      <a:pt x="224" y="3843"/>
                      <a:pt x="475" y="3869"/>
                    </a:cubicBezTo>
                    <a:cubicBezTo>
                      <a:pt x="1792" y="4008"/>
                      <a:pt x="2912" y="4899"/>
                      <a:pt x="4112" y="5382"/>
                    </a:cubicBezTo>
                    <a:cubicBezTo>
                      <a:pt x="4787" y="5657"/>
                      <a:pt x="5481" y="5773"/>
                      <a:pt x="6210" y="5773"/>
                    </a:cubicBezTo>
                    <a:cubicBezTo>
                      <a:pt x="6761" y="5773"/>
                      <a:pt x="7307" y="5728"/>
                      <a:pt x="7853" y="5728"/>
                    </a:cubicBezTo>
                    <a:cubicBezTo>
                      <a:pt x="8162" y="5728"/>
                      <a:pt x="8472" y="5743"/>
                      <a:pt x="8782" y="5787"/>
                    </a:cubicBezTo>
                    <a:cubicBezTo>
                      <a:pt x="8813" y="5792"/>
                      <a:pt x="8843" y="5794"/>
                      <a:pt x="8871" y="5794"/>
                    </a:cubicBezTo>
                    <a:cubicBezTo>
                      <a:pt x="9429" y="5794"/>
                      <a:pt x="9515" y="4994"/>
                      <a:pt x="8901" y="4914"/>
                    </a:cubicBezTo>
                    <a:cubicBezTo>
                      <a:pt x="8509" y="4862"/>
                      <a:pt x="8115" y="4849"/>
                      <a:pt x="7723" y="4849"/>
                    </a:cubicBezTo>
                    <a:cubicBezTo>
                      <a:pt x="7343" y="4849"/>
                      <a:pt x="6965" y="4861"/>
                      <a:pt x="6589" y="4861"/>
                    </a:cubicBezTo>
                    <a:cubicBezTo>
                      <a:pt x="5763" y="4861"/>
                      <a:pt x="4947" y="4804"/>
                      <a:pt x="4159" y="4439"/>
                    </a:cubicBezTo>
                    <a:cubicBezTo>
                      <a:pt x="3078" y="3936"/>
                      <a:pt x="2097" y="3264"/>
                      <a:pt x="930" y="3020"/>
                    </a:cubicBezTo>
                    <a:lnTo>
                      <a:pt x="930" y="3020"/>
                    </a:lnTo>
                    <a:cubicBezTo>
                      <a:pt x="918" y="2163"/>
                      <a:pt x="921" y="1303"/>
                      <a:pt x="938" y="446"/>
                    </a:cubicBezTo>
                    <a:cubicBezTo>
                      <a:pt x="944" y="149"/>
                      <a:pt x="710"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8"/>
              <p:cNvSpPr/>
              <p:nvPr/>
            </p:nvSpPr>
            <p:spPr>
              <a:xfrm>
                <a:off x="5117898" y="6416630"/>
                <a:ext cx="79563" cy="41730"/>
              </a:xfrm>
              <a:custGeom>
                <a:avLst/>
                <a:gdLst/>
                <a:ahLst/>
                <a:cxnLst/>
                <a:rect l="l" t="t" r="r" b="b"/>
                <a:pathLst>
                  <a:path w="1552" h="814" extrusionOk="0">
                    <a:moveTo>
                      <a:pt x="1177" y="1"/>
                    </a:moveTo>
                    <a:cubicBezTo>
                      <a:pt x="1144" y="1"/>
                      <a:pt x="1112" y="5"/>
                      <a:pt x="1080" y="14"/>
                    </a:cubicBezTo>
                    <a:lnTo>
                      <a:pt x="264" y="124"/>
                    </a:lnTo>
                    <a:cubicBezTo>
                      <a:pt x="186" y="132"/>
                      <a:pt x="90" y="219"/>
                      <a:pt x="53" y="283"/>
                    </a:cubicBezTo>
                    <a:cubicBezTo>
                      <a:pt x="18" y="352"/>
                      <a:pt x="1" y="430"/>
                      <a:pt x="12" y="508"/>
                    </a:cubicBezTo>
                    <a:cubicBezTo>
                      <a:pt x="21" y="584"/>
                      <a:pt x="56" y="656"/>
                      <a:pt x="108" y="708"/>
                    </a:cubicBezTo>
                    <a:cubicBezTo>
                      <a:pt x="169" y="764"/>
                      <a:pt x="253" y="813"/>
                      <a:pt x="337" y="813"/>
                    </a:cubicBezTo>
                    <a:cubicBezTo>
                      <a:pt x="343" y="813"/>
                      <a:pt x="350" y="813"/>
                      <a:pt x="356" y="812"/>
                    </a:cubicBezTo>
                    <a:lnTo>
                      <a:pt x="1178" y="728"/>
                    </a:lnTo>
                    <a:cubicBezTo>
                      <a:pt x="1242" y="728"/>
                      <a:pt x="1305" y="711"/>
                      <a:pt x="1360" y="679"/>
                    </a:cubicBezTo>
                    <a:lnTo>
                      <a:pt x="1433" y="621"/>
                    </a:lnTo>
                    <a:cubicBezTo>
                      <a:pt x="1514" y="543"/>
                      <a:pt x="1551" y="427"/>
                      <a:pt x="1534" y="317"/>
                    </a:cubicBezTo>
                    <a:cubicBezTo>
                      <a:pt x="1522" y="222"/>
                      <a:pt x="1473" y="135"/>
                      <a:pt x="1395" y="80"/>
                    </a:cubicBezTo>
                    <a:cubicBezTo>
                      <a:pt x="1360" y="48"/>
                      <a:pt x="1320" y="25"/>
                      <a:pt x="1274" y="14"/>
                    </a:cubicBezTo>
                    <a:cubicBezTo>
                      <a:pt x="1242" y="5"/>
                      <a:pt x="1209" y="1"/>
                      <a:pt x="1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8"/>
              <p:cNvSpPr/>
              <p:nvPr/>
            </p:nvSpPr>
            <p:spPr>
              <a:xfrm>
                <a:off x="6217737" y="5827242"/>
                <a:ext cx="1408250" cy="829365"/>
              </a:xfrm>
              <a:custGeom>
                <a:avLst/>
                <a:gdLst/>
                <a:ahLst/>
                <a:cxnLst/>
                <a:rect l="l" t="t" r="r" b="b"/>
                <a:pathLst>
                  <a:path w="27470" h="16178" extrusionOk="0">
                    <a:moveTo>
                      <a:pt x="26427" y="1"/>
                    </a:moveTo>
                    <a:cubicBezTo>
                      <a:pt x="25718" y="1"/>
                      <a:pt x="25095" y="588"/>
                      <a:pt x="24577" y="1115"/>
                    </a:cubicBezTo>
                    <a:cubicBezTo>
                      <a:pt x="24380" y="1314"/>
                      <a:pt x="24178" y="1528"/>
                      <a:pt x="23929" y="1662"/>
                    </a:cubicBezTo>
                    <a:cubicBezTo>
                      <a:pt x="23683" y="1795"/>
                      <a:pt x="23411" y="1835"/>
                      <a:pt x="23151" y="1928"/>
                    </a:cubicBezTo>
                    <a:cubicBezTo>
                      <a:pt x="22668" y="2098"/>
                      <a:pt x="22309" y="2394"/>
                      <a:pt x="22071" y="2854"/>
                    </a:cubicBezTo>
                    <a:cubicBezTo>
                      <a:pt x="21510" y="3939"/>
                      <a:pt x="21337" y="5160"/>
                      <a:pt x="21203" y="6357"/>
                    </a:cubicBezTo>
                    <a:cubicBezTo>
                      <a:pt x="21143" y="6925"/>
                      <a:pt x="20888" y="7182"/>
                      <a:pt x="20304" y="7228"/>
                    </a:cubicBezTo>
                    <a:cubicBezTo>
                      <a:pt x="20221" y="7235"/>
                      <a:pt x="20139" y="7238"/>
                      <a:pt x="20057" y="7238"/>
                    </a:cubicBezTo>
                    <a:cubicBezTo>
                      <a:pt x="19689" y="7238"/>
                      <a:pt x="19325" y="7183"/>
                      <a:pt x="18958" y="7183"/>
                    </a:cubicBezTo>
                    <a:cubicBezTo>
                      <a:pt x="18764" y="7183"/>
                      <a:pt x="18568" y="7198"/>
                      <a:pt x="18371" y="7246"/>
                    </a:cubicBezTo>
                    <a:cubicBezTo>
                      <a:pt x="17399" y="7477"/>
                      <a:pt x="16730" y="8337"/>
                      <a:pt x="15773" y="8568"/>
                    </a:cubicBezTo>
                    <a:cubicBezTo>
                      <a:pt x="15260" y="8692"/>
                      <a:pt x="14737" y="8640"/>
                      <a:pt x="14265" y="8912"/>
                    </a:cubicBezTo>
                    <a:cubicBezTo>
                      <a:pt x="13901" y="9124"/>
                      <a:pt x="13632" y="9456"/>
                      <a:pt x="13357" y="9766"/>
                    </a:cubicBezTo>
                    <a:cubicBezTo>
                      <a:pt x="13084" y="10076"/>
                      <a:pt x="12888" y="10280"/>
                      <a:pt x="12546" y="10280"/>
                    </a:cubicBezTo>
                    <a:cubicBezTo>
                      <a:pt x="12460" y="10280"/>
                      <a:pt x="12365" y="10268"/>
                      <a:pt x="12257" y="10240"/>
                    </a:cubicBezTo>
                    <a:cubicBezTo>
                      <a:pt x="11960" y="10164"/>
                      <a:pt x="11691" y="10106"/>
                      <a:pt x="11417" y="10106"/>
                    </a:cubicBezTo>
                    <a:cubicBezTo>
                      <a:pt x="11215" y="10106"/>
                      <a:pt x="11011" y="10137"/>
                      <a:pt x="10790" y="10214"/>
                    </a:cubicBezTo>
                    <a:cubicBezTo>
                      <a:pt x="10330" y="10374"/>
                      <a:pt x="9893" y="10709"/>
                      <a:pt x="9401" y="10758"/>
                    </a:cubicBezTo>
                    <a:cubicBezTo>
                      <a:pt x="9343" y="10764"/>
                      <a:pt x="9286" y="10767"/>
                      <a:pt x="9230" y="10767"/>
                    </a:cubicBezTo>
                    <a:cubicBezTo>
                      <a:pt x="8844" y="10767"/>
                      <a:pt x="8484" y="10646"/>
                      <a:pt x="8100" y="10646"/>
                    </a:cubicBezTo>
                    <a:cubicBezTo>
                      <a:pt x="7969" y="10646"/>
                      <a:pt x="7836" y="10660"/>
                      <a:pt x="7697" y="10698"/>
                    </a:cubicBezTo>
                    <a:cubicBezTo>
                      <a:pt x="7078" y="10868"/>
                      <a:pt x="6540" y="11282"/>
                      <a:pt x="6013" y="11629"/>
                    </a:cubicBezTo>
                    <a:cubicBezTo>
                      <a:pt x="5397" y="12031"/>
                      <a:pt x="4775" y="12416"/>
                      <a:pt x="4162" y="12821"/>
                    </a:cubicBezTo>
                    <a:cubicBezTo>
                      <a:pt x="2932" y="13629"/>
                      <a:pt x="1693" y="14424"/>
                      <a:pt x="455" y="15223"/>
                    </a:cubicBezTo>
                    <a:cubicBezTo>
                      <a:pt x="0" y="15516"/>
                      <a:pt x="280" y="16177"/>
                      <a:pt x="704" y="16177"/>
                    </a:cubicBezTo>
                    <a:cubicBezTo>
                      <a:pt x="787" y="16177"/>
                      <a:pt x="875" y="16152"/>
                      <a:pt x="964" y="16094"/>
                    </a:cubicBezTo>
                    <a:lnTo>
                      <a:pt x="964" y="16088"/>
                    </a:lnTo>
                    <a:cubicBezTo>
                      <a:pt x="3045" y="14722"/>
                      <a:pt x="5105" y="13304"/>
                      <a:pt x="7226" y="12002"/>
                    </a:cubicBezTo>
                    <a:cubicBezTo>
                      <a:pt x="7454" y="11861"/>
                      <a:pt x="7694" y="11713"/>
                      <a:pt x="7958" y="11647"/>
                    </a:cubicBezTo>
                    <a:cubicBezTo>
                      <a:pt x="8056" y="11623"/>
                      <a:pt x="8151" y="11613"/>
                      <a:pt x="8243" y="11613"/>
                    </a:cubicBezTo>
                    <a:cubicBezTo>
                      <a:pt x="8475" y="11613"/>
                      <a:pt x="8695" y="11671"/>
                      <a:pt x="8938" y="11704"/>
                    </a:cubicBezTo>
                    <a:cubicBezTo>
                      <a:pt x="9039" y="11718"/>
                      <a:pt x="9137" y="11725"/>
                      <a:pt x="9232" y="11725"/>
                    </a:cubicBezTo>
                    <a:cubicBezTo>
                      <a:pt x="9619" y="11725"/>
                      <a:pt x="9973" y="11619"/>
                      <a:pt x="10345" y="11459"/>
                    </a:cubicBezTo>
                    <a:cubicBezTo>
                      <a:pt x="10715" y="11302"/>
                      <a:pt x="11098" y="11068"/>
                      <a:pt x="11509" y="11068"/>
                    </a:cubicBezTo>
                    <a:cubicBezTo>
                      <a:pt x="11562" y="11068"/>
                      <a:pt x="11614" y="11071"/>
                      <a:pt x="11667" y="11079"/>
                    </a:cubicBezTo>
                    <a:cubicBezTo>
                      <a:pt x="12025" y="11131"/>
                      <a:pt x="12333" y="11251"/>
                      <a:pt x="12666" y="11251"/>
                    </a:cubicBezTo>
                    <a:cubicBezTo>
                      <a:pt x="12804" y="11251"/>
                      <a:pt x="12947" y="11230"/>
                      <a:pt x="13099" y="11175"/>
                    </a:cubicBezTo>
                    <a:cubicBezTo>
                      <a:pt x="13875" y="10894"/>
                      <a:pt x="14164" y="9968"/>
                      <a:pt x="14913" y="9691"/>
                    </a:cubicBezTo>
                    <a:cubicBezTo>
                      <a:pt x="15385" y="9514"/>
                      <a:pt x="15903" y="9566"/>
                      <a:pt x="16377" y="9369"/>
                    </a:cubicBezTo>
                    <a:cubicBezTo>
                      <a:pt x="16840" y="9181"/>
                      <a:pt x="17245" y="8901"/>
                      <a:pt x="17665" y="8637"/>
                    </a:cubicBezTo>
                    <a:cubicBezTo>
                      <a:pt x="18122" y="8350"/>
                      <a:pt x="18556" y="8128"/>
                      <a:pt x="19107" y="8128"/>
                    </a:cubicBezTo>
                    <a:cubicBezTo>
                      <a:pt x="19110" y="8128"/>
                      <a:pt x="19114" y="8128"/>
                      <a:pt x="19117" y="8128"/>
                    </a:cubicBezTo>
                    <a:cubicBezTo>
                      <a:pt x="19473" y="8128"/>
                      <a:pt x="19824" y="8171"/>
                      <a:pt x="20177" y="8171"/>
                    </a:cubicBezTo>
                    <a:cubicBezTo>
                      <a:pt x="20377" y="8171"/>
                      <a:pt x="20578" y="8157"/>
                      <a:pt x="20781" y="8114"/>
                    </a:cubicBezTo>
                    <a:cubicBezTo>
                      <a:pt x="21840" y="7888"/>
                      <a:pt x="22100" y="7066"/>
                      <a:pt x="22181" y="6100"/>
                    </a:cubicBezTo>
                    <a:cubicBezTo>
                      <a:pt x="22239" y="5403"/>
                      <a:pt x="22378" y="4717"/>
                      <a:pt x="22595" y="4054"/>
                    </a:cubicBezTo>
                    <a:cubicBezTo>
                      <a:pt x="22705" y="3725"/>
                      <a:pt x="22818" y="3264"/>
                      <a:pt x="23070" y="3016"/>
                    </a:cubicBezTo>
                    <a:cubicBezTo>
                      <a:pt x="23281" y="2810"/>
                      <a:pt x="23582" y="2773"/>
                      <a:pt x="23851" y="2689"/>
                    </a:cubicBezTo>
                    <a:cubicBezTo>
                      <a:pt x="24409" y="2518"/>
                      <a:pt x="24835" y="2194"/>
                      <a:pt x="25240" y="1777"/>
                    </a:cubicBezTo>
                    <a:cubicBezTo>
                      <a:pt x="25626" y="1378"/>
                      <a:pt x="26113" y="806"/>
                      <a:pt x="26725" y="806"/>
                    </a:cubicBezTo>
                    <a:cubicBezTo>
                      <a:pt x="26778" y="806"/>
                      <a:pt x="26831" y="811"/>
                      <a:pt x="26886" y="820"/>
                    </a:cubicBezTo>
                    <a:cubicBezTo>
                      <a:pt x="26908" y="823"/>
                      <a:pt x="26929" y="825"/>
                      <a:pt x="26949" y="825"/>
                    </a:cubicBezTo>
                    <a:cubicBezTo>
                      <a:pt x="27270" y="825"/>
                      <a:pt x="27470" y="402"/>
                      <a:pt x="27144" y="209"/>
                    </a:cubicBezTo>
                    <a:cubicBezTo>
                      <a:pt x="26896" y="63"/>
                      <a:pt x="26657" y="1"/>
                      <a:pt x="26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8"/>
              <p:cNvSpPr/>
              <p:nvPr/>
            </p:nvSpPr>
            <p:spPr>
              <a:xfrm>
                <a:off x="6138277" y="6821362"/>
                <a:ext cx="663625" cy="476508"/>
              </a:xfrm>
              <a:custGeom>
                <a:avLst/>
                <a:gdLst/>
                <a:ahLst/>
                <a:cxnLst/>
                <a:rect l="l" t="t" r="r" b="b"/>
                <a:pathLst>
                  <a:path w="12945" h="9295" extrusionOk="0">
                    <a:moveTo>
                      <a:pt x="12437" y="1"/>
                    </a:moveTo>
                    <a:cubicBezTo>
                      <a:pt x="12197" y="1"/>
                      <a:pt x="11954" y="159"/>
                      <a:pt x="11938" y="475"/>
                    </a:cubicBezTo>
                    <a:cubicBezTo>
                      <a:pt x="11895" y="1366"/>
                      <a:pt x="11776" y="2266"/>
                      <a:pt x="11652" y="3151"/>
                    </a:cubicBezTo>
                    <a:cubicBezTo>
                      <a:pt x="11594" y="3562"/>
                      <a:pt x="11542" y="3981"/>
                      <a:pt x="11432" y="4381"/>
                    </a:cubicBezTo>
                    <a:cubicBezTo>
                      <a:pt x="11419" y="4427"/>
                      <a:pt x="11417" y="4432"/>
                      <a:pt x="11416" y="4432"/>
                    </a:cubicBezTo>
                    <a:cubicBezTo>
                      <a:pt x="11415" y="4432"/>
                      <a:pt x="11415" y="4431"/>
                      <a:pt x="11415" y="4431"/>
                    </a:cubicBezTo>
                    <a:cubicBezTo>
                      <a:pt x="11413" y="4431"/>
                      <a:pt x="11409" y="4439"/>
                      <a:pt x="11383" y="4525"/>
                    </a:cubicBezTo>
                    <a:cubicBezTo>
                      <a:pt x="11328" y="4696"/>
                      <a:pt x="11293" y="4873"/>
                      <a:pt x="11275" y="5049"/>
                    </a:cubicBezTo>
                    <a:cubicBezTo>
                      <a:pt x="11241" y="5425"/>
                      <a:pt x="11200" y="5700"/>
                      <a:pt x="10911" y="5966"/>
                    </a:cubicBezTo>
                    <a:cubicBezTo>
                      <a:pt x="10442" y="6392"/>
                      <a:pt x="9742" y="6562"/>
                      <a:pt x="9137" y="6672"/>
                    </a:cubicBezTo>
                    <a:cubicBezTo>
                      <a:pt x="9061" y="6686"/>
                      <a:pt x="8993" y="6693"/>
                      <a:pt x="8931" y="6693"/>
                    </a:cubicBezTo>
                    <a:cubicBezTo>
                      <a:pt x="8568" y="6693"/>
                      <a:pt x="8434" y="6468"/>
                      <a:pt x="8110" y="6221"/>
                    </a:cubicBezTo>
                    <a:cubicBezTo>
                      <a:pt x="7835" y="6010"/>
                      <a:pt x="7520" y="5853"/>
                      <a:pt x="7184" y="5767"/>
                    </a:cubicBezTo>
                    <a:cubicBezTo>
                      <a:pt x="6955" y="5708"/>
                      <a:pt x="6738" y="5681"/>
                      <a:pt x="6534" y="5681"/>
                    </a:cubicBezTo>
                    <a:cubicBezTo>
                      <a:pt x="5373" y="5681"/>
                      <a:pt x="4584" y="6552"/>
                      <a:pt x="3787" y="7416"/>
                    </a:cubicBezTo>
                    <a:cubicBezTo>
                      <a:pt x="3544" y="7676"/>
                      <a:pt x="3287" y="7945"/>
                      <a:pt x="2954" y="8087"/>
                    </a:cubicBezTo>
                    <a:cubicBezTo>
                      <a:pt x="2601" y="8238"/>
                      <a:pt x="2199" y="8232"/>
                      <a:pt x="1820" y="8252"/>
                    </a:cubicBezTo>
                    <a:cubicBezTo>
                      <a:pt x="1169" y="8284"/>
                      <a:pt x="498" y="8414"/>
                      <a:pt x="107" y="8981"/>
                    </a:cubicBezTo>
                    <a:cubicBezTo>
                      <a:pt x="0" y="9136"/>
                      <a:pt x="147" y="9295"/>
                      <a:pt x="299" y="9295"/>
                    </a:cubicBezTo>
                    <a:cubicBezTo>
                      <a:pt x="348" y="9295"/>
                      <a:pt x="398" y="9278"/>
                      <a:pt x="440" y="9239"/>
                    </a:cubicBezTo>
                    <a:cubicBezTo>
                      <a:pt x="653" y="9039"/>
                      <a:pt x="926" y="8980"/>
                      <a:pt x="1219" y="8980"/>
                    </a:cubicBezTo>
                    <a:cubicBezTo>
                      <a:pt x="1643" y="8980"/>
                      <a:pt x="2110" y="9103"/>
                      <a:pt x="2500" y="9103"/>
                    </a:cubicBezTo>
                    <a:cubicBezTo>
                      <a:pt x="2537" y="9103"/>
                      <a:pt x="2574" y="9102"/>
                      <a:pt x="2610" y="9100"/>
                    </a:cubicBezTo>
                    <a:cubicBezTo>
                      <a:pt x="3261" y="9056"/>
                      <a:pt x="3808" y="8724"/>
                      <a:pt x="4274" y="8284"/>
                    </a:cubicBezTo>
                    <a:cubicBezTo>
                      <a:pt x="4748" y="7841"/>
                      <a:pt x="5133" y="7242"/>
                      <a:pt x="5712" y="6918"/>
                    </a:cubicBezTo>
                    <a:cubicBezTo>
                      <a:pt x="5972" y="6774"/>
                      <a:pt x="6223" y="6711"/>
                      <a:pt x="6465" y="6711"/>
                    </a:cubicBezTo>
                    <a:cubicBezTo>
                      <a:pt x="6969" y="6711"/>
                      <a:pt x="7432" y="6982"/>
                      <a:pt x="7853" y="7349"/>
                    </a:cubicBezTo>
                    <a:cubicBezTo>
                      <a:pt x="8161" y="7619"/>
                      <a:pt x="8501" y="7709"/>
                      <a:pt x="8856" y="7709"/>
                    </a:cubicBezTo>
                    <a:cubicBezTo>
                      <a:pt x="9190" y="7709"/>
                      <a:pt x="9537" y="7629"/>
                      <a:pt x="9881" y="7543"/>
                    </a:cubicBezTo>
                    <a:cubicBezTo>
                      <a:pt x="10509" y="7384"/>
                      <a:pt x="11157" y="7138"/>
                      <a:pt x="11637" y="6690"/>
                    </a:cubicBezTo>
                    <a:cubicBezTo>
                      <a:pt x="11851" y="6487"/>
                      <a:pt x="12019" y="6241"/>
                      <a:pt x="12129" y="5966"/>
                    </a:cubicBezTo>
                    <a:cubicBezTo>
                      <a:pt x="12268" y="5608"/>
                      <a:pt x="12210" y="5237"/>
                      <a:pt x="12306" y="4876"/>
                    </a:cubicBezTo>
                    <a:cubicBezTo>
                      <a:pt x="12407" y="4496"/>
                      <a:pt x="12505" y="4135"/>
                      <a:pt x="12569" y="3741"/>
                    </a:cubicBezTo>
                    <a:cubicBezTo>
                      <a:pt x="12734" y="2679"/>
                      <a:pt x="12945" y="1551"/>
                      <a:pt x="12922" y="475"/>
                    </a:cubicBezTo>
                    <a:cubicBezTo>
                      <a:pt x="12915" y="158"/>
                      <a:pt x="12677" y="1"/>
                      <a:pt x="12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8"/>
              <p:cNvSpPr/>
              <p:nvPr/>
            </p:nvSpPr>
            <p:spPr>
              <a:xfrm>
                <a:off x="7909432" y="4977637"/>
                <a:ext cx="74949" cy="243611"/>
              </a:xfrm>
              <a:custGeom>
                <a:avLst/>
                <a:gdLst/>
                <a:ahLst/>
                <a:cxnLst/>
                <a:rect l="l" t="t" r="r" b="b"/>
                <a:pathLst>
                  <a:path w="1462" h="4752" extrusionOk="0">
                    <a:moveTo>
                      <a:pt x="909" y="1"/>
                    </a:moveTo>
                    <a:cubicBezTo>
                      <a:pt x="731" y="1"/>
                      <a:pt x="560" y="99"/>
                      <a:pt x="507" y="325"/>
                    </a:cubicBezTo>
                    <a:cubicBezTo>
                      <a:pt x="365" y="915"/>
                      <a:pt x="435" y="1574"/>
                      <a:pt x="490" y="2173"/>
                    </a:cubicBezTo>
                    <a:cubicBezTo>
                      <a:pt x="524" y="2521"/>
                      <a:pt x="591" y="2743"/>
                      <a:pt x="553" y="3091"/>
                    </a:cubicBezTo>
                    <a:cubicBezTo>
                      <a:pt x="513" y="3458"/>
                      <a:pt x="354" y="3794"/>
                      <a:pt x="140" y="4092"/>
                    </a:cubicBezTo>
                    <a:cubicBezTo>
                      <a:pt x="1" y="4283"/>
                      <a:pt x="108" y="4581"/>
                      <a:pt x="299" y="4691"/>
                    </a:cubicBezTo>
                    <a:cubicBezTo>
                      <a:pt x="369" y="4732"/>
                      <a:pt x="442" y="4751"/>
                      <a:pt x="512" y="4751"/>
                    </a:cubicBezTo>
                    <a:cubicBezTo>
                      <a:pt x="662" y="4751"/>
                      <a:pt x="803" y="4666"/>
                      <a:pt x="898" y="4534"/>
                    </a:cubicBezTo>
                    <a:cubicBezTo>
                      <a:pt x="1146" y="4193"/>
                      <a:pt x="1314" y="3805"/>
                      <a:pt x="1395" y="3394"/>
                    </a:cubicBezTo>
                    <a:cubicBezTo>
                      <a:pt x="1462" y="3021"/>
                      <a:pt x="1433" y="2677"/>
                      <a:pt x="1395" y="2306"/>
                    </a:cubicBezTo>
                    <a:cubicBezTo>
                      <a:pt x="1361" y="1988"/>
                      <a:pt x="1340" y="1670"/>
                      <a:pt x="1335" y="1352"/>
                    </a:cubicBezTo>
                    <a:cubicBezTo>
                      <a:pt x="1329" y="1193"/>
                      <a:pt x="1329" y="1033"/>
                      <a:pt x="1337" y="874"/>
                    </a:cubicBezTo>
                    <a:cubicBezTo>
                      <a:pt x="1340" y="805"/>
                      <a:pt x="1346" y="736"/>
                      <a:pt x="1354" y="667"/>
                    </a:cubicBezTo>
                    <a:lnTo>
                      <a:pt x="1354" y="667"/>
                    </a:lnTo>
                    <a:cubicBezTo>
                      <a:pt x="1352" y="682"/>
                      <a:pt x="1352" y="688"/>
                      <a:pt x="1352" y="688"/>
                    </a:cubicBezTo>
                    <a:cubicBezTo>
                      <a:pt x="1354" y="688"/>
                      <a:pt x="1371" y="589"/>
                      <a:pt x="1378" y="565"/>
                    </a:cubicBezTo>
                    <a:cubicBezTo>
                      <a:pt x="1461" y="224"/>
                      <a:pt x="1178" y="1"/>
                      <a:pt x="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8"/>
              <p:cNvSpPr/>
              <p:nvPr/>
            </p:nvSpPr>
            <p:spPr>
              <a:xfrm>
                <a:off x="7565341" y="5454447"/>
                <a:ext cx="367826" cy="417246"/>
              </a:xfrm>
              <a:custGeom>
                <a:avLst/>
                <a:gdLst/>
                <a:ahLst/>
                <a:cxnLst/>
                <a:rect l="l" t="t" r="r" b="b"/>
                <a:pathLst>
                  <a:path w="7175" h="8139" extrusionOk="0">
                    <a:moveTo>
                      <a:pt x="5993" y="3851"/>
                    </a:moveTo>
                    <a:cubicBezTo>
                      <a:pt x="5989" y="3862"/>
                      <a:pt x="5986" y="3870"/>
                      <a:pt x="5986" y="3870"/>
                    </a:cubicBezTo>
                    <a:cubicBezTo>
                      <a:pt x="5984" y="3869"/>
                      <a:pt x="5987" y="3861"/>
                      <a:pt x="5993" y="3851"/>
                    </a:cubicBezTo>
                    <a:close/>
                    <a:moveTo>
                      <a:pt x="6733" y="1"/>
                    </a:moveTo>
                    <a:cubicBezTo>
                      <a:pt x="6513" y="1"/>
                      <a:pt x="6292" y="142"/>
                      <a:pt x="6290" y="427"/>
                    </a:cubicBezTo>
                    <a:cubicBezTo>
                      <a:pt x="6282" y="1448"/>
                      <a:pt x="6209" y="2530"/>
                      <a:pt x="6059" y="3523"/>
                    </a:cubicBezTo>
                    <a:cubicBezTo>
                      <a:pt x="6047" y="3610"/>
                      <a:pt x="6024" y="3697"/>
                      <a:pt x="6013" y="3783"/>
                    </a:cubicBezTo>
                    <a:cubicBezTo>
                      <a:pt x="6013" y="3785"/>
                      <a:pt x="6009" y="3796"/>
                      <a:pt x="6005" y="3810"/>
                    </a:cubicBezTo>
                    <a:lnTo>
                      <a:pt x="6005" y="3810"/>
                    </a:lnTo>
                    <a:cubicBezTo>
                      <a:pt x="5993" y="3824"/>
                      <a:pt x="5979" y="3842"/>
                      <a:pt x="5960" y="3864"/>
                    </a:cubicBezTo>
                    <a:cubicBezTo>
                      <a:pt x="5662" y="4235"/>
                      <a:pt x="5526" y="4686"/>
                      <a:pt x="5460" y="5146"/>
                    </a:cubicBezTo>
                    <a:cubicBezTo>
                      <a:pt x="5353" y="5869"/>
                      <a:pt x="5445" y="7226"/>
                      <a:pt x="4447" y="7319"/>
                    </a:cubicBezTo>
                    <a:cubicBezTo>
                      <a:pt x="4195" y="7343"/>
                      <a:pt x="3940" y="7351"/>
                      <a:pt x="3684" y="7351"/>
                    </a:cubicBezTo>
                    <a:cubicBezTo>
                      <a:pt x="3290" y="7351"/>
                      <a:pt x="2894" y="7333"/>
                      <a:pt x="2505" y="7333"/>
                    </a:cubicBezTo>
                    <a:cubicBezTo>
                      <a:pt x="2487" y="7333"/>
                      <a:pt x="2469" y="7333"/>
                      <a:pt x="2451" y="7333"/>
                    </a:cubicBezTo>
                    <a:cubicBezTo>
                      <a:pt x="1742" y="7336"/>
                      <a:pt x="1039" y="7383"/>
                      <a:pt x="330" y="7443"/>
                    </a:cubicBezTo>
                    <a:cubicBezTo>
                      <a:pt x="0" y="7469"/>
                      <a:pt x="6" y="7921"/>
                      <a:pt x="330" y="7953"/>
                    </a:cubicBezTo>
                    <a:lnTo>
                      <a:pt x="330" y="7956"/>
                    </a:lnTo>
                    <a:cubicBezTo>
                      <a:pt x="1581" y="8077"/>
                      <a:pt x="2837" y="8138"/>
                      <a:pt x="4096" y="8138"/>
                    </a:cubicBezTo>
                    <a:cubicBezTo>
                      <a:pt x="4153" y="8138"/>
                      <a:pt x="4211" y="8138"/>
                      <a:pt x="4268" y="8138"/>
                    </a:cubicBezTo>
                    <a:cubicBezTo>
                      <a:pt x="4794" y="8138"/>
                      <a:pt x="5283" y="8011"/>
                      <a:pt x="5642" y="7600"/>
                    </a:cubicBezTo>
                    <a:cubicBezTo>
                      <a:pt x="5949" y="7247"/>
                      <a:pt x="6114" y="6790"/>
                      <a:pt x="6198" y="6335"/>
                    </a:cubicBezTo>
                    <a:cubicBezTo>
                      <a:pt x="6287" y="5843"/>
                      <a:pt x="6284" y="5337"/>
                      <a:pt x="6429" y="4857"/>
                    </a:cubicBezTo>
                    <a:cubicBezTo>
                      <a:pt x="6525" y="4544"/>
                      <a:pt x="6779" y="4345"/>
                      <a:pt x="6863" y="4038"/>
                    </a:cubicBezTo>
                    <a:cubicBezTo>
                      <a:pt x="7022" y="3451"/>
                      <a:pt x="7031" y="2797"/>
                      <a:pt x="7074" y="2192"/>
                    </a:cubicBezTo>
                    <a:cubicBezTo>
                      <a:pt x="7118" y="1608"/>
                      <a:pt x="7170" y="1014"/>
                      <a:pt x="7173" y="427"/>
                    </a:cubicBezTo>
                    <a:cubicBezTo>
                      <a:pt x="7174" y="143"/>
                      <a:pt x="6954" y="1"/>
                      <a:pt x="6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8"/>
              <p:cNvSpPr/>
              <p:nvPr/>
            </p:nvSpPr>
            <p:spPr>
              <a:xfrm>
                <a:off x="5987250" y="3643531"/>
                <a:ext cx="121857" cy="283034"/>
              </a:xfrm>
              <a:custGeom>
                <a:avLst/>
                <a:gdLst/>
                <a:ahLst/>
                <a:cxnLst/>
                <a:rect l="l" t="t" r="r" b="b"/>
                <a:pathLst>
                  <a:path w="2377" h="5521" extrusionOk="0">
                    <a:moveTo>
                      <a:pt x="1036" y="4188"/>
                    </a:moveTo>
                    <a:cubicBezTo>
                      <a:pt x="1038" y="4191"/>
                      <a:pt x="1033" y="4197"/>
                      <a:pt x="1025" y="4204"/>
                    </a:cubicBezTo>
                    <a:lnTo>
                      <a:pt x="1025" y="4204"/>
                    </a:lnTo>
                    <a:cubicBezTo>
                      <a:pt x="1032" y="4195"/>
                      <a:pt x="1036" y="4188"/>
                      <a:pt x="1036" y="4188"/>
                    </a:cubicBezTo>
                    <a:close/>
                    <a:moveTo>
                      <a:pt x="1018" y="4185"/>
                    </a:moveTo>
                    <a:cubicBezTo>
                      <a:pt x="1018" y="4190"/>
                      <a:pt x="1014" y="4204"/>
                      <a:pt x="1007" y="4219"/>
                    </a:cubicBezTo>
                    <a:lnTo>
                      <a:pt x="1007" y="4219"/>
                    </a:lnTo>
                    <a:cubicBezTo>
                      <a:pt x="1006" y="4220"/>
                      <a:pt x="1005" y="4221"/>
                      <a:pt x="1003" y="4222"/>
                    </a:cubicBezTo>
                    <a:lnTo>
                      <a:pt x="1003" y="4222"/>
                    </a:lnTo>
                    <a:cubicBezTo>
                      <a:pt x="1008" y="4210"/>
                      <a:pt x="1013" y="4198"/>
                      <a:pt x="1018" y="4185"/>
                    </a:cubicBezTo>
                    <a:close/>
                    <a:moveTo>
                      <a:pt x="994" y="4247"/>
                    </a:moveTo>
                    <a:lnTo>
                      <a:pt x="994" y="4247"/>
                    </a:lnTo>
                    <a:cubicBezTo>
                      <a:pt x="992" y="4253"/>
                      <a:pt x="990" y="4259"/>
                      <a:pt x="989" y="4265"/>
                    </a:cubicBezTo>
                    <a:lnTo>
                      <a:pt x="989" y="4265"/>
                    </a:lnTo>
                    <a:cubicBezTo>
                      <a:pt x="990" y="4259"/>
                      <a:pt x="992" y="4253"/>
                      <a:pt x="993" y="4248"/>
                    </a:cubicBezTo>
                    <a:lnTo>
                      <a:pt x="993" y="4248"/>
                    </a:lnTo>
                    <a:cubicBezTo>
                      <a:pt x="994" y="4248"/>
                      <a:pt x="994" y="4247"/>
                      <a:pt x="994" y="4247"/>
                    </a:cubicBezTo>
                    <a:close/>
                    <a:moveTo>
                      <a:pt x="1859" y="1"/>
                    </a:moveTo>
                    <a:cubicBezTo>
                      <a:pt x="1820" y="1"/>
                      <a:pt x="1782" y="6"/>
                      <a:pt x="1745" y="16"/>
                    </a:cubicBezTo>
                    <a:cubicBezTo>
                      <a:pt x="1473" y="88"/>
                      <a:pt x="1378" y="340"/>
                      <a:pt x="1415" y="595"/>
                    </a:cubicBezTo>
                    <a:cubicBezTo>
                      <a:pt x="1404" y="521"/>
                      <a:pt x="1400" y="495"/>
                      <a:pt x="1399" y="495"/>
                    </a:cubicBezTo>
                    <a:lnTo>
                      <a:pt x="1399" y="495"/>
                    </a:lnTo>
                    <a:cubicBezTo>
                      <a:pt x="1397" y="495"/>
                      <a:pt x="1408" y="588"/>
                      <a:pt x="1410" y="624"/>
                    </a:cubicBezTo>
                    <a:lnTo>
                      <a:pt x="1410" y="812"/>
                    </a:lnTo>
                    <a:cubicBezTo>
                      <a:pt x="1404" y="997"/>
                      <a:pt x="1395" y="1185"/>
                      <a:pt x="1384" y="1370"/>
                    </a:cubicBezTo>
                    <a:cubicBezTo>
                      <a:pt x="1352" y="1839"/>
                      <a:pt x="1311" y="2310"/>
                      <a:pt x="1262" y="2779"/>
                    </a:cubicBezTo>
                    <a:cubicBezTo>
                      <a:pt x="1248" y="2901"/>
                      <a:pt x="1233" y="3022"/>
                      <a:pt x="1219" y="3144"/>
                    </a:cubicBezTo>
                    <a:cubicBezTo>
                      <a:pt x="1216" y="3175"/>
                      <a:pt x="1210" y="3207"/>
                      <a:pt x="1207" y="3239"/>
                    </a:cubicBezTo>
                    <a:cubicBezTo>
                      <a:pt x="1210" y="3213"/>
                      <a:pt x="1212" y="3199"/>
                      <a:pt x="1212" y="3199"/>
                    </a:cubicBezTo>
                    <a:lnTo>
                      <a:pt x="1212" y="3199"/>
                    </a:lnTo>
                    <a:cubicBezTo>
                      <a:pt x="1212" y="3199"/>
                      <a:pt x="1211" y="3207"/>
                      <a:pt x="1210" y="3222"/>
                    </a:cubicBezTo>
                    <a:cubicBezTo>
                      <a:pt x="1201" y="3277"/>
                      <a:pt x="1193" y="3329"/>
                      <a:pt x="1187" y="3381"/>
                    </a:cubicBezTo>
                    <a:cubicBezTo>
                      <a:pt x="1155" y="3578"/>
                      <a:pt x="1123" y="3774"/>
                      <a:pt x="1077" y="3965"/>
                    </a:cubicBezTo>
                    <a:cubicBezTo>
                      <a:pt x="1060" y="4035"/>
                      <a:pt x="1042" y="4104"/>
                      <a:pt x="1022" y="4174"/>
                    </a:cubicBezTo>
                    <a:cubicBezTo>
                      <a:pt x="1021" y="4178"/>
                      <a:pt x="1019" y="4181"/>
                      <a:pt x="1018" y="4185"/>
                    </a:cubicBezTo>
                    <a:lnTo>
                      <a:pt x="1018" y="4185"/>
                    </a:lnTo>
                    <a:cubicBezTo>
                      <a:pt x="1018" y="4184"/>
                      <a:pt x="1017" y="4183"/>
                      <a:pt x="1017" y="4183"/>
                    </a:cubicBezTo>
                    <a:lnTo>
                      <a:pt x="1017" y="4183"/>
                    </a:lnTo>
                    <a:cubicBezTo>
                      <a:pt x="1015" y="4183"/>
                      <a:pt x="1010" y="4194"/>
                      <a:pt x="1000" y="4224"/>
                    </a:cubicBezTo>
                    <a:lnTo>
                      <a:pt x="1000" y="4224"/>
                    </a:lnTo>
                    <a:cubicBezTo>
                      <a:pt x="1001" y="4224"/>
                      <a:pt x="1002" y="4223"/>
                      <a:pt x="1003" y="4222"/>
                    </a:cubicBezTo>
                    <a:lnTo>
                      <a:pt x="1003" y="4222"/>
                    </a:lnTo>
                    <a:cubicBezTo>
                      <a:pt x="1001" y="4228"/>
                      <a:pt x="999" y="4233"/>
                      <a:pt x="997" y="4238"/>
                    </a:cubicBezTo>
                    <a:lnTo>
                      <a:pt x="997" y="4238"/>
                    </a:lnTo>
                    <a:cubicBezTo>
                      <a:pt x="997" y="4239"/>
                      <a:pt x="996" y="4240"/>
                      <a:pt x="996" y="4240"/>
                    </a:cubicBezTo>
                    <a:cubicBezTo>
                      <a:pt x="996" y="4241"/>
                      <a:pt x="996" y="4241"/>
                      <a:pt x="995" y="4241"/>
                    </a:cubicBezTo>
                    <a:lnTo>
                      <a:pt x="995" y="4241"/>
                    </a:lnTo>
                    <a:cubicBezTo>
                      <a:pt x="997" y="4235"/>
                      <a:pt x="999" y="4229"/>
                      <a:pt x="1000" y="4224"/>
                    </a:cubicBezTo>
                    <a:lnTo>
                      <a:pt x="1000" y="4224"/>
                    </a:lnTo>
                    <a:cubicBezTo>
                      <a:pt x="960" y="4255"/>
                      <a:pt x="901" y="4294"/>
                      <a:pt x="898" y="4298"/>
                    </a:cubicBezTo>
                    <a:cubicBezTo>
                      <a:pt x="750" y="4394"/>
                      <a:pt x="591" y="4475"/>
                      <a:pt x="423" y="4535"/>
                    </a:cubicBezTo>
                    <a:cubicBezTo>
                      <a:pt x="174" y="4631"/>
                      <a:pt x="1" y="4871"/>
                      <a:pt x="76" y="5149"/>
                    </a:cubicBezTo>
                    <a:cubicBezTo>
                      <a:pt x="131" y="5347"/>
                      <a:pt x="340" y="5520"/>
                      <a:pt x="555" y="5520"/>
                    </a:cubicBezTo>
                    <a:cubicBezTo>
                      <a:pt x="600" y="5520"/>
                      <a:pt x="645" y="5513"/>
                      <a:pt x="689" y="5496"/>
                    </a:cubicBezTo>
                    <a:lnTo>
                      <a:pt x="689" y="5496"/>
                    </a:lnTo>
                    <a:lnTo>
                      <a:pt x="686" y="5499"/>
                    </a:lnTo>
                    <a:cubicBezTo>
                      <a:pt x="1141" y="5325"/>
                      <a:pt x="1708" y="5094"/>
                      <a:pt x="1910" y="4616"/>
                    </a:cubicBezTo>
                    <a:cubicBezTo>
                      <a:pt x="2026" y="4336"/>
                      <a:pt x="2078" y="4032"/>
                      <a:pt x="2127" y="3734"/>
                    </a:cubicBezTo>
                    <a:cubicBezTo>
                      <a:pt x="2255" y="2909"/>
                      <a:pt x="2330" y="2079"/>
                      <a:pt x="2353" y="1246"/>
                    </a:cubicBezTo>
                    <a:cubicBezTo>
                      <a:pt x="2362" y="945"/>
                      <a:pt x="2376" y="641"/>
                      <a:pt x="2324" y="346"/>
                    </a:cubicBezTo>
                    <a:cubicBezTo>
                      <a:pt x="2288" y="135"/>
                      <a:pt x="2064" y="1"/>
                      <a:pt x="18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8"/>
              <p:cNvSpPr/>
              <p:nvPr/>
            </p:nvSpPr>
            <p:spPr>
              <a:xfrm>
                <a:off x="2042304" y="5370681"/>
                <a:ext cx="381309" cy="428011"/>
              </a:xfrm>
              <a:custGeom>
                <a:avLst/>
                <a:gdLst/>
                <a:ahLst/>
                <a:cxnLst/>
                <a:rect l="l" t="t" r="r" b="b"/>
                <a:pathLst>
                  <a:path w="7438" h="8349" extrusionOk="0">
                    <a:moveTo>
                      <a:pt x="639" y="1"/>
                    </a:moveTo>
                    <a:cubicBezTo>
                      <a:pt x="447" y="1"/>
                      <a:pt x="250" y="97"/>
                      <a:pt x="163" y="322"/>
                    </a:cubicBezTo>
                    <a:lnTo>
                      <a:pt x="163" y="319"/>
                    </a:lnTo>
                    <a:cubicBezTo>
                      <a:pt x="1" y="742"/>
                      <a:pt x="67" y="1341"/>
                      <a:pt x="67" y="1783"/>
                    </a:cubicBezTo>
                    <a:cubicBezTo>
                      <a:pt x="70" y="2402"/>
                      <a:pt x="79" y="3027"/>
                      <a:pt x="151" y="3641"/>
                    </a:cubicBezTo>
                    <a:cubicBezTo>
                      <a:pt x="183" y="3907"/>
                      <a:pt x="220" y="4107"/>
                      <a:pt x="385" y="4329"/>
                    </a:cubicBezTo>
                    <a:cubicBezTo>
                      <a:pt x="721" y="4775"/>
                      <a:pt x="1256" y="5116"/>
                      <a:pt x="1682" y="5472"/>
                    </a:cubicBezTo>
                    <a:cubicBezTo>
                      <a:pt x="2593" y="6239"/>
                      <a:pt x="3481" y="7049"/>
                      <a:pt x="4430" y="7773"/>
                    </a:cubicBezTo>
                    <a:cubicBezTo>
                      <a:pt x="4843" y="8085"/>
                      <a:pt x="5333" y="8349"/>
                      <a:pt x="5863" y="8349"/>
                    </a:cubicBezTo>
                    <a:cubicBezTo>
                      <a:pt x="5897" y="8349"/>
                      <a:pt x="5932" y="8348"/>
                      <a:pt x="5967" y="8345"/>
                    </a:cubicBezTo>
                    <a:cubicBezTo>
                      <a:pt x="6493" y="8311"/>
                      <a:pt x="6994" y="8056"/>
                      <a:pt x="7240" y="7576"/>
                    </a:cubicBezTo>
                    <a:cubicBezTo>
                      <a:pt x="7437" y="7189"/>
                      <a:pt x="7095" y="6834"/>
                      <a:pt x="6772" y="6834"/>
                    </a:cubicBezTo>
                    <a:cubicBezTo>
                      <a:pt x="6626" y="6834"/>
                      <a:pt x="6484" y="6906"/>
                      <a:pt x="6398" y="7081"/>
                    </a:cubicBezTo>
                    <a:cubicBezTo>
                      <a:pt x="6282" y="7316"/>
                      <a:pt x="6109" y="7409"/>
                      <a:pt x="5905" y="7409"/>
                    </a:cubicBezTo>
                    <a:cubicBezTo>
                      <a:pt x="5198" y="7409"/>
                      <a:pt x="4121" y="6287"/>
                      <a:pt x="3791" y="6010"/>
                    </a:cubicBezTo>
                    <a:lnTo>
                      <a:pt x="2353" y="4801"/>
                    </a:lnTo>
                    <a:lnTo>
                      <a:pt x="1577" y="4150"/>
                    </a:lnTo>
                    <a:cubicBezTo>
                      <a:pt x="1456" y="4046"/>
                      <a:pt x="1198" y="3887"/>
                      <a:pt x="1126" y="3754"/>
                    </a:cubicBezTo>
                    <a:cubicBezTo>
                      <a:pt x="1100" y="3696"/>
                      <a:pt x="1088" y="3632"/>
                      <a:pt x="1091" y="3566"/>
                    </a:cubicBezTo>
                    <a:cubicBezTo>
                      <a:pt x="1077" y="3435"/>
                      <a:pt x="1068" y="3305"/>
                      <a:pt x="1060" y="3172"/>
                    </a:cubicBezTo>
                    <a:cubicBezTo>
                      <a:pt x="1036" y="2831"/>
                      <a:pt x="1025" y="2486"/>
                      <a:pt x="1019" y="2142"/>
                    </a:cubicBezTo>
                    <a:cubicBezTo>
                      <a:pt x="1013" y="1792"/>
                      <a:pt x="1013" y="1442"/>
                      <a:pt x="1028" y="1095"/>
                    </a:cubicBezTo>
                    <a:cubicBezTo>
                      <a:pt x="1031" y="962"/>
                      <a:pt x="1036" y="831"/>
                      <a:pt x="1051" y="701"/>
                    </a:cubicBezTo>
                    <a:lnTo>
                      <a:pt x="1051" y="701"/>
                    </a:lnTo>
                    <a:cubicBezTo>
                      <a:pt x="1052" y="699"/>
                      <a:pt x="1053" y="691"/>
                      <a:pt x="1057" y="672"/>
                    </a:cubicBezTo>
                    <a:cubicBezTo>
                      <a:pt x="1062" y="637"/>
                      <a:pt x="1071" y="606"/>
                      <a:pt x="1086" y="577"/>
                    </a:cubicBezTo>
                    <a:cubicBezTo>
                      <a:pt x="1226" y="232"/>
                      <a:pt x="937" y="1"/>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8"/>
              <p:cNvSpPr/>
              <p:nvPr/>
            </p:nvSpPr>
            <p:spPr>
              <a:xfrm>
                <a:off x="2525733" y="3797273"/>
                <a:ext cx="208854" cy="620973"/>
              </a:xfrm>
              <a:custGeom>
                <a:avLst/>
                <a:gdLst/>
                <a:ahLst/>
                <a:cxnLst/>
                <a:rect l="l" t="t" r="r" b="b"/>
                <a:pathLst>
                  <a:path w="4074" h="12113" extrusionOk="0">
                    <a:moveTo>
                      <a:pt x="676" y="0"/>
                    </a:moveTo>
                    <a:cubicBezTo>
                      <a:pt x="516" y="0"/>
                      <a:pt x="360" y="82"/>
                      <a:pt x="266" y="278"/>
                    </a:cubicBezTo>
                    <a:lnTo>
                      <a:pt x="266" y="275"/>
                    </a:lnTo>
                    <a:cubicBezTo>
                      <a:pt x="0" y="833"/>
                      <a:pt x="75" y="1591"/>
                      <a:pt x="75" y="2193"/>
                    </a:cubicBezTo>
                    <a:cubicBezTo>
                      <a:pt x="75" y="2867"/>
                      <a:pt x="87" y="3544"/>
                      <a:pt x="122" y="4219"/>
                    </a:cubicBezTo>
                    <a:cubicBezTo>
                      <a:pt x="238" y="6480"/>
                      <a:pt x="1132" y="8627"/>
                      <a:pt x="2638" y="10301"/>
                    </a:cubicBezTo>
                    <a:lnTo>
                      <a:pt x="2638" y="10301"/>
                    </a:lnTo>
                    <a:cubicBezTo>
                      <a:pt x="2356" y="10701"/>
                      <a:pt x="2338" y="11288"/>
                      <a:pt x="2529" y="11764"/>
                    </a:cubicBezTo>
                    <a:cubicBezTo>
                      <a:pt x="2626" y="12008"/>
                      <a:pt x="2841" y="12113"/>
                      <a:pt x="3051" y="12113"/>
                    </a:cubicBezTo>
                    <a:cubicBezTo>
                      <a:pt x="3373" y="12113"/>
                      <a:pt x="3682" y="11865"/>
                      <a:pt x="3533" y="11487"/>
                    </a:cubicBezTo>
                    <a:cubicBezTo>
                      <a:pt x="3466" y="11319"/>
                      <a:pt x="3304" y="10940"/>
                      <a:pt x="3576" y="10882"/>
                    </a:cubicBezTo>
                    <a:cubicBezTo>
                      <a:pt x="3967" y="10798"/>
                      <a:pt x="4074" y="10274"/>
                      <a:pt x="3808" y="10008"/>
                    </a:cubicBezTo>
                    <a:cubicBezTo>
                      <a:pt x="2248" y="8466"/>
                      <a:pt x="1302" y="6377"/>
                      <a:pt x="1201" y="4184"/>
                    </a:cubicBezTo>
                    <a:cubicBezTo>
                      <a:pt x="1172" y="3599"/>
                      <a:pt x="1160" y="3012"/>
                      <a:pt x="1157" y="2428"/>
                    </a:cubicBezTo>
                    <a:cubicBezTo>
                      <a:pt x="1155" y="2063"/>
                      <a:pt x="1155" y="1695"/>
                      <a:pt x="1169" y="1331"/>
                    </a:cubicBezTo>
                    <a:cubicBezTo>
                      <a:pt x="1175" y="1198"/>
                      <a:pt x="1186" y="1068"/>
                      <a:pt x="1195" y="937"/>
                    </a:cubicBezTo>
                    <a:cubicBezTo>
                      <a:pt x="1197" y="911"/>
                      <a:pt x="1237" y="777"/>
                      <a:pt x="1225" y="777"/>
                    </a:cubicBezTo>
                    <a:cubicBezTo>
                      <a:pt x="1222" y="777"/>
                      <a:pt x="1214" y="790"/>
                      <a:pt x="1198" y="822"/>
                    </a:cubicBezTo>
                    <a:cubicBezTo>
                      <a:pt x="1405" y="394"/>
                      <a:pt x="1029" y="0"/>
                      <a:pt x="6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8"/>
              <p:cNvSpPr/>
              <p:nvPr/>
            </p:nvSpPr>
            <p:spPr>
              <a:xfrm>
                <a:off x="2384344" y="5719946"/>
                <a:ext cx="40551" cy="32143"/>
              </a:xfrm>
              <a:custGeom>
                <a:avLst/>
                <a:gdLst/>
                <a:ahLst/>
                <a:cxnLst/>
                <a:rect l="l" t="t" r="r" b="b"/>
                <a:pathLst>
                  <a:path w="791" h="627" extrusionOk="0">
                    <a:moveTo>
                      <a:pt x="564" y="568"/>
                    </a:moveTo>
                    <a:lnTo>
                      <a:pt x="544" y="576"/>
                    </a:lnTo>
                    <a:lnTo>
                      <a:pt x="544" y="576"/>
                    </a:lnTo>
                    <a:cubicBezTo>
                      <a:pt x="550" y="573"/>
                      <a:pt x="557" y="570"/>
                      <a:pt x="564" y="568"/>
                    </a:cubicBezTo>
                    <a:close/>
                    <a:moveTo>
                      <a:pt x="435" y="1"/>
                    </a:moveTo>
                    <a:cubicBezTo>
                      <a:pt x="379" y="1"/>
                      <a:pt x="325" y="15"/>
                      <a:pt x="276" y="42"/>
                    </a:cubicBezTo>
                    <a:cubicBezTo>
                      <a:pt x="261" y="51"/>
                      <a:pt x="250" y="60"/>
                      <a:pt x="235" y="68"/>
                    </a:cubicBezTo>
                    <a:cubicBezTo>
                      <a:pt x="209" y="86"/>
                      <a:pt x="186" y="103"/>
                      <a:pt x="163" y="123"/>
                    </a:cubicBezTo>
                    <a:cubicBezTo>
                      <a:pt x="126" y="160"/>
                      <a:pt x="100" y="207"/>
                      <a:pt x="89" y="257"/>
                    </a:cubicBezTo>
                    <a:lnTo>
                      <a:pt x="89" y="257"/>
                    </a:lnTo>
                    <a:cubicBezTo>
                      <a:pt x="89" y="258"/>
                      <a:pt x="88" y="258"/>
                      <a:pt x="87" y="259"/>
                    </a:cubicBezTo>
                    <a:cubicBezTo>
                      <a:pt x="63" y="292"/>
                      <a:pt x="49" y="331"/>
                      <a:pt x="47" y="370"/>
                    </a:cubicBezTo>
                    <a:lnTo>
                      <a:pt x="47" y="370"/>
                    </a:lnTo>
                    <a:cubicBezTo>
                      <a:pt x="34" y="398"/>
                      <a:pt x="24" y="428"/>
                      <a:pt x="15" y="459"/>
                    </a:cubicBezTo>
                    <a:cubicBezTo>
                      <a:pt x="1" y="517"/>
                      <a:pt x="24" y="578"/>
                      <a:pt x="76" y="609"/>
                    </a:cubicBezTo>
                    <a:cubicBezTo>
                      <a:pt x="96" y="621"/>
                      <a:pt x="119" y="627"/>
                      <a:pt x="145" y="627"/>
                    </a:cubicBezTo>
                    <a:cubicBezTo>
                      <a:pt x="173" y="627"/>
                      <a:pt x="201" y="618"/>
                      <a:pt x="224" y="602"/>
                    </a:cubicBezTo>
                    <a:lnTo>
                      <a:pt x="224" y="602"/>
                    </a:lnTo>
                    <a:cubicBezTo>
                      <a:pt x="225" y="602"/>
                      <a:pt x="225" y="601"/>
                      <a:pt x="226" y="601"/>
                    </a:cubicBezTo>
                    <a:lnTo>
                      <a:pt x="227" y="600"/>
                    </a:lnTo>
                    <a:lnTo>
                      <a:pt x="227" y="600"/>
                    </a:lnTo>
                    <a:cubicBezTo>
                      <a:pt x="232" y="597"/>
                      <a:pt x="236" y="593"/>
                      <a:pt x="241" y="589"/>
                    </a:cubicBezTo>
                    <a:lnTo>
                      <a:pt x="240" y="589"/>
                    </a:lnTo>
                    <a:cubicBezTo>
                      <a:pt x="243" y="587"/>
                      <a:pt x="247" y="585"/>
                      <a:pt x="250" y="583"/>
                    </a:cubicBezTo>
                    <a:lnTo>
                      <a:pt x="250" y="583"/>
                    </a:lnTo>
                    <a:cubicBezTo>
                      <a:pt x="251" y="583"/>
                      <a:pt x="251" y="583"/>
                      <a:pt x="251" y="583"/>
                    </a:cubicBezTo>
                    <a:cubicBezTo>
                      <a:pt x="256" y="583"/>
                      <a:pt x="262" y="583"/>
                      <a:pt x="267" y="583"/>
                    </a:cubicBezTo>
                    <a:lnTo>
                      <a:pt x="267" y="583"/>
                    </a:lnTo>
                    <a:cubicBezTo>
                      <a:pt x="273" y="585"/>
                      <a:pt x="280" y="587"/>
                      <a:pt x="287" y="589"/>
                    </a:cubicBezTo>
                    <a:cubicBezTo>
                      <a:pt x="313" y="595"/>
                      <a:pt x="339" y="598"/>
                      <a:pt x="368" y="598"/>
                    </a:cubicBezTo>
                    <a:lnTo>
                      <a:pt x="403" y="598"/>
                    </a:lnTo>
                    <a:cubicBezTo>
                      <a:pt x="426" y="598"/>
                      <a:pt x="449" y="598"/>
                      <a:pt x="472" y="595"/>
                    </a:cubicBezTo>
                    <a:cubicBezTo>
                      <a:pt x="487" y="595"/>
                      <a:pt x="504" y="592"/>
                      <a:pt x="519" y="586"/>
                    </a:cubicBezTo>
                    <a:lnTo>
                      <a:pt x="544" y="576"/>
                    </a:lnTo>
                    <a:lnTo>
                      <a:pt x="544" y="576"/>
                    </a:lnTo>
                    <a:cubicBezTo>
                      <a:pt x="541" y="578"/>
                      <a:pt x="538" y="579"/>
                      <a:pt x="536" y="580"/>
                    </a:cubicBezTo>
                    <a:lnTo>
                      <a:pt x="564" y="568"/>
                    </a:lnTo>
                    <a:lnTo>
                      <a:pt x="564" y="568"/>
                    </a:lnTo>
                    <a:cubicBezTo>
                      <a:pt x="564" y="568"/>
                      <a:pt x="564" y="568"/>
                      <a:pt x="564" y="568"/>
                    </a:cubicBezTo>
                    <a:lnTo>
                      <a:pt x="564" y="568"/>
                    </a:lnTo>
                    <a:lnTo>
                      <a:pt x="565" y="568"/>
                    </a:lnTo>
                    <a:lnTo>
                      <a:pt x="565" y="568"/>
                    </a:lnTo>
                    <a:lnTo>
                      <a:pt x="564" y="568"/>
                    </a:lnTo>
                    <a:lnTo>
                      <a:pt x="564" y="568"/>
                    </a:lnTo>
                    <a:cubicBezTo>
                      <a:pt x="571" y="566"/>
                      <a:pt x="578" y="564"/>
                      <a:pt x="585" y="563"/>
                    </a:cubicBezTo>
                    <a:lnTo>
                      <a:pt x="652" y="534"/>
                    </a:lnTo>
                    <a:cubicBezTo>
                      <a:pt x="684" y="517"/>
                      <a:pt x="710" y="491"/>
                      <a:pt x="730" y="462"/>
                    </a:cubicBezTo>
                    <a:cubicBezTo>
                      <a:pt x="770" y="413"/>
                      <a:pt x="791" y="352"/>
                      <a:pt x="791" y="291"/>
                    </a:cubicBezTo>
                    <a:cubicBezTo>
                      <a:pt x="788" y="239"/>
                      <a:pt x="776" y="193"/>
                      <a:pt x="753" y="149"/>
                    </a:cubicBezTo>
                    <a:cubicBezTo>
                      <a:pt x="712" y="86"/>
                      <a:pt x="655" y="39"/>
                      <a:pt x="585" y="19"/>
                    </a:cubicBezTo>
                    <a:cubicBezTo>
                      <a:pt x="545" y="11"/>
                      <a:pt x="504" y="5"/>
                      <a:pt x="464" y="2"/>
                    </a:cubicBezTo>
                    <a:cubicBezTo>
                      <a:pt x="454" y="1"/>
                      <a:pt x="444"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8"/>
              <p:cNvSpPr/>
              <p:nvPr/>
            </p:nvSpPr>
            <p:spPr>
              <a:xfrm>
                <a:off x="2381371" y="5716204"/>
                <a:ext cx="722734" cy="213314"/>
              </a:xfrm>
              <a:custGeom>
                <a:avLst/>
                <a:gdLst/>
                <a:ahLst/>
                <a:cxnLst/>
                <a:rect l="l" t="t" r="r" b="b"/>
                <a:pathLst>
                  <a:path w="14098" h="4161" extrusionOk="0">
                    <a:moveTo>
                      <a:pt x="710" y="0"/>
                    </a:moveTo>
                    <a:cubicBezTo>
                      <a:pt x="452" y="0"/>
                      <a:pt x="216" y="100"/>
                      <a:pt x="56" y="382"/>
                    </a:cubicBezTo>
                    <a:cubicBezTo>
                      <a:pt x="1" y="483"/>
                      <a:pt x="73" y="610"/>
                      <a:pt x="189" y="613"/>
                    </a:cubicBezTo>
                    <a:lnTo>
                      <a:pt x="189" y="610"/>
                    </a:lnTo>
                    <a:cubicBezTo>
                      <a:pt x="655" y="616"/>
                      <a:pt x="1013" y="775"/>
                      <a:pt x="1369" y="1059"/>
                    </a:cubicBezTo>
                    <a:cubicBezTo>
                      <a:pt x="1638" y="1276"/>
                      <a:pt x="1913" y="1507"/>
                      <a:pt x="2249" y="1620"/>
                    </a:cubicBezTo>
                    <a:cubicBezTo>
                      <a:pt x="2381" y="1664"/>
                      <a:pt x="2514" y="1684"/>
                      <a:pt x="2646" y="1684"/>
                    </a:cubicBezTo>
                    <a:cubicBezTo>
                      <a:pt x="2847" y="1684"/>
                      <a:pt x="3046" y="1637"/>
                      <a:pt x="3241" y="1553"/>
                    </a:cubicBezTo>
                    <a:cubicBezTo>
                      <a:pt x="3469" y="1453"/>
                      <a:pt x="3637" y="1333"/>
                      <a:pt x="3853" y="1333"/>
                    </a:cubicBezTo>
                    <a:cubicBezTo>
                      <a:pt x="3917" y="1333"/>
                      <a:pt x="3985" y="1344"/>
                      <a:pt x="4060" y="1368"/>
                    </a:cubicBezTo>
                    <a:cubicBezTo>
                      <a:pt x="4677" y="1569"/>
                      <a:pt x="5125" y="1987"/>
                      <a:pt x="5786" y="1987"/>
                    </a:cubicBezTo>
                    <a:cubicBezTo>
                      <a:pt x="5829" y="1987"/>
                      <a:pt x="5873" y="1985"/>
                      <a:pt x="5918" y="1982"/>
                    </a:cubicBezTo>
                    <a:cubicBezTo>
                      <a:pt x="6083" y="1967"/>
                      <a:pt x="6248" y="1903"/>
                      <a:pt x="6413" y="1898"/>
                    </a:cubicBezTo>
                    <a:cubicBezTo>
                      <a:pt x="6420" y="1897"/>
                      <a:pt x="6428" y="1897"/>
                      <a:pt x="6436" y="1897"/>
                    </a:cubicBezTo>
                    <a:cubicBezTo>
                      <a:pt x="6725" y="1897"/>
                      <a:pt x="6833" y="2057"/>
                      <a:pt x="7078" y="2178"/>
                    </a:cubicBezTo>
                    <a:cubicBezTo>
                      <a:pt x="7280" y="2279"/>
                      <a:pt x="7494" y="2320"/>
                      <a:pt x="7713" y="2320"/>
                    </a:cubicBezTo>
                    <a:cubicBezTo>
                      <a:pt x="7789" y="2320"/>
                      <a:pt x="7866" y="2315"/>
                      <a:pt x="7943" y="2306"/>
                    </a:cubicBezTo>
                    <a:cubicBezTo>
                      <a:pt x="8296" y="2266"/>
                      <a:pt x="8652" y="2109"/>
                      <a:pt x="8974" y="2109"/>
                    </a:cubicBezTo>
                    <a:cubicBezTo>
                      <a:pt x="9198" y="2109"/>
                      <a:pt x="9406" y="2185"/>
                      <a:pt x="9584" y="2430"/>
                    </a:cubicBezTo>
                    <a:cubicBezTo>
                      <a:pt x="9905" y="2873"/>
                      <a:pt x="10090" y="3394"/>
                      <a:pt x="10510" y="3761"/>
                    </a:cubicBezTo>
                    <a:cubicBezTo>
                      <a:pt x="10824" y="4038"/>
                      <a:pt x="11208" y="4160"/>
                      <a:pt x="11603" y="4160"/>
                    </a:cubicBezTo>
                    <a:cubicBezTo>
                      <a:pt x="11844" y="4160"/>
                      <a:pt x="12089" y="4115"/>
                      <a:pt x="12324" y="4030"/>
                    </a:cubicBezTo>
                    <a:cubicBezTo>
                      <a:pt x="12700" y="3894"/>
                      <a:pt x="13021" y="3663"/>
                      <a:pt x="13339" y="3422"/>
                    </a:cubicBezTo>
                    <a:cubicBezTo>
                      <a:pt x="13631" y="3197"/>
                      <a:pt x="13941" y="3032"/>
                      <a:pt x="14034" y="2653"/>
                    </a:cubicBezTo>
                    <a:cubicBezTo>
                      <a:pt x="14097" y="2395"/>
                      <a:pt x="13918" y="2213"/>
                      <a:pt x="13672" y="2181"/>
                    </a:cubicBezTo>
                    <a:cubicBezTo>
                      <a:pt x="13639" y="2177"/>
                      <a:pt x="13607" y="2175"/>
                      <a:pt x="13575" y="2175"/>
                    </a:cubicBezTo>
                    <a:cubicBezTo>
                      <a:pt x="12848" y="2175"/>
                      <a:pt x="12414" y="3206"/>
                      <a:pt x="11630" y="3206"/>
                    </a:cubicBezTo>
                    <a:cubicBezTo>
                      <a:pt x="11605" y="3206"/>
                      <a:pt x="11580" y="3205"/>
                      <a:pt x="11554" y="3203"/>
                    </a:cubicBezTo>
                    <a:cubicBezTo>
                      <a:pt x="10978" y="3156"/>
                      <a:pt x="10764" y="2445"/>
                      <a:pt x="10498" y="2031"/>
                    </a:cubicBezTo>
                    <a:cubicBezTo>
                      <a:pt x="10203" y="1571"/>
                      <a:pt x="9812" y="1183"/>
                      <a:pt x="9242" y="1116"/>
                    </a:cubicBezTo>
                    <a:cubicBezTo>
                      <a:pt x="9182" y="1110"/>
                      <a:pt x="9122" y="1107"/>
                      <a:pt x="9062" y="1107"/>
                    </a:cubicBezTo>
                    <a:cubicBezTo>
                      <a:pt x="8812" y="1107"/>
                      <a:pt x="8567" y="1159"/>
                      <a:pt x="8322" y="1218"/>
                    </a:cubicBezTo>
                    <a:cubicBezTo>
                      <a:pt x="8115" y="1268"/>
                      <a:pt x="7963" y="1307"/>
                      <a:pt x="7819" y="1307"/>
                    </a:cubicBezTo>
                    <a:cubicBezTo>
                      <a:pt x="7665" y="1307"/>
                      <a:pt x="7519" y="1263"/>
                      <a:pt x="7321" y="1142"/>
                    </a:cubicBezTo>
                    <a:cubicBezTo>
                      <a:pt x="7048" y="974"/>
                      <a:pt x="6817" y="887"/>
                      <a:pt x="6523" y="887"/>
                    </a:cubicBezTo>
                    <a:cubicBezTo>
                      <a:pt x="6459" y="887"/>
                      <a:pt x="6391" y="891"/>
                      <a:pt x="6320" y="899"/>
                    </a:cubicBezTo>
                    <a:cubicBezTo>
                      <a:pt x="6104" y="926"/>
                      <a:pt x="5914" y="971"/>
                      <a:pt x="5720" y="971"/>
                    </a:cubicBezTo>
                    <a:cubicBezTo>
                      <a:pt x="5593" y="971"/>
                      <a:pt x="5464" y="951"/>
                      <a:pt x="5325" y="894"/>
                    </a:cubicBezTo>
                    <a:cubicBezTo>
                      <a:pt x="4804" y="674"/>
                      <a:pt x="4353" y="299"/>
                      <a:pt x="3782" y="299"/>
                    </a:cubicBezTo>
                    <a:cubicBezTo>
                      <a:pt x="3705" y="299"/>
                      <a:pt x="3626" y="306"/>
                      <a:pt x="3545" y="321"/>
                    </a:cubicBezTo>
                    <a:cubicBezTo>
                      <a:pt x="3236" y="376"/>
                      <a:pt x="2998" y="622"/>
                      <a:pt x="2700" y="682"/>
                    </a:cubicBezTo>
                    <a:cubicBezTo>
                      <a:pt x="2658" y="691"/>
                      <a:pt x="2616" y="695"/>
                      <a:pt x="2574" y="695"/>
                    </a:cubicBezTo>
                    <a:cubicBezTo>
                      <a:pt x="2217" y="695"/>
                      <a:pt x="1884" y="410"/>
                      <a:pt x="1581" y="257"/>
                    </a:cubicBezTo>
                    <a:cubicBezTo>
                      <a:pt x="1314" y="124"/>
                      <a:pt x="998" y="0"/>
                      <a:pt x="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8"/>
              <p:cNvSpPr/>
              <p:nvPr/>
            </p:nvSpPr>
            <p:spPr>
              <a:xfrm>
                <a:off x="3062837" y="5528524"/>
                <a:ext cx="1047959" cy="331018"/>
              </a:xfrm>
              <a:custGeom>
                <a:avLst/>
                <a:gdLst/>
                <a:ahLst/>
                <a:cxnLst/>
                <a:rect l="l" t="t" r="r" b="b"/>
                <a:pathLst>
                  <a:path w="20442" h="6457" extrusionOk="0">
                    <a:moveTo>
                      <a:pt x="14752" y="0"/>
                    </a:moveTo>
                    <a:cubicBezTo>
                      <a:pt x="14462" y="0"/>
                      <a:pt x="14171" y="24"/>
                      <a:pt x="13882" y="73"/>
                    </a:cubicBezTo>
                    <a:cubicBezTo>
                      <a:pt x="12968" y="232"/>
                      <a:pt x="12146" y="608"/>
                      <a:pt x="11212" y="675"/>
                    </a:cubicBezTo>
                    <a:cubicBezTo>
                      <a:pt x="10428" y="732"/>
                      <a:pt x="9982" y="955"/>
                      <a:pt x="9493" y="1560"/>
                    </a:cubicBezTo>
                    <a:cubicBezTo>
                      <a:pt x="9175" y="1954"/>
                      <a:pt x="8912" y="1870"/>
                      <a:pt x="8449" y="1893"/>
                    </a:cubicBezTo>
                    <a:cubicBezTo>
                      <a:pt x="8122" y="1910"/>
                      <a:pt x="7821" y="1985"/>
                      <a:pt x="7557" y="2185"/>
                    </a:cubicBezTo>
                    <a:cubicBezTo>
                      <a:pt x="6999" y="2610"/>
                      <a:pt x="6932" y="3363"/>
                      <a:pt x="6490" y="3878"/>
                    </a:cubicBezTo>
                    <a:cubicBezTo>
                      <a:pt x="6038" y="4401"/>
                      <a:pt x="5347" y="4650"/>
                      <a:pt x="4687" y="4786"/>
                    </a:cubicBezTo>
                    <a:cubicBezTo>
                      <a:pt x="3206" y="5090"/>
                      <a:pt x="1160" y="4795"/>
                      <a:pt x="121" y="6149"/>
                    </a:cubicBezTo>
                    <a:cubicBezTo>
                      <a:pt x="0" y="6309"/>
                      <a:pt x="169" y="6456"/>
                      <a:pt x="325" y="6456"/>
                    </a:cubicBezTo>
                    <a:cubicBezTo>
                      <a:pt x="356" y="6456"/>
                      <a:pt x="386" y="6451"/>
                      <a:pt x="414" y="6438"/>
                    </a:cubicBezTo>
                    <a:lnTo>
                      <a:pt x="414" y="6441"/>
                    </a:lnTo>
                    <a:cubicBezTo>
                      <a:pt x="1123" y="6126"/>
                      <a:pt x="1768" y="5923"/>
                      <a:pt x="2540" y="5848"/>
                    </a:cubicBezTo>
                    <a:cubicBezTo>
                      <a:pt x="3235" y="5781"/>
                      <a:pt x="3932" y="5764"/>
                      <a:pt x="4621" y="5654"/>
                    </a:cubicBezTo>
                    <a:cubicBezTo>
                      <a:pt x="5816" y="5463"/>
                      <a:pt x="7034" y="4997"/>
                      <a:pt x="7583" y="3837"/>
                    </a:cubicBezTo>
                    <a:cubicBezTo>
                      <a:pt x="7714" y="3565"/>
                      <a:pt x="7800" y="3212"/>
                      <a:pt x="8009" y="2986"/>
                    </a:cubicBezTo>
                    <a:cubicBezTo>
                      <a:pt x="8173" y="2808"/>
                      <a:pt x="8389" y="2782"/>
                      <a:pt x="8613" y="2782"/>
                    </a:cubicBezTo>
                    <a:cubicBezTo>
                      <a:pt x="8702" y="2782"/>
                      <a:pt x="8792" y="2786"/>
                      <a:pt x="8880" y="2786"/>
                    </a:cubicBezTo>
                    <a:cubicBezTo>
                      <a:pt x="8915" y="2786"/>
                      <a:pt x="8950" y="2786"/>
                      <a:pt x="8984" y="2784"/>
                    </a:cubicBezTo>
                    <a:cubicBezTo>
                      <a:pt x="9293" y="2767"/>
                      <a:pt x="9571" y="2703"/>
                      <a:pt x="9823" y="2518"/>
                    </a:cubicBezTo>
                    <a:cubicBezTo>
                      <a:pt x="10106" y="2309"/>
                      <a:pt x="10240" y="1936"/>
                      <a:pt x="10529" y="1748"/>
                    </a:cubicBezTo>
                    <a:cubicBezTo>
                      <a:pt x="10821" y="1563"/>
                      <a:pt x="11209" y="1580"/>
                      <a:pt x="11536" y="1548"/>
                    </a:cubicBezTo>
                    <a:cubicBezTo>
                      <a:pt x="11944" y="1508"/>
                      <a:pt x="12349" y="1430"/>
                      <a:pt x="12742" y="1317"/>
                    </a:cubicBezTo>
                    <a:cubicBezTo>
                      <a:pt x="13446" y="1118"/>
                      <a:pt x="14123" y="884"/>
                      <a:pt x="14854" y="884"/>
                    </a:cubicBezTo>
                    <a:cubicBezTo>
                      <a:pt x="14941" y="884"/>
                      <a:pt x="15029" y="887"/>
                      <a:pt x="15118" y="895"/>
                    </a:cubicBezTo>
                    <a:cubicBezTo>
                      <a:pt x="16946" y="1036"/>
                      <a:pt x="18335" y="2399"/>
                      <a:pt x="19863" y="3250"/>
                    </a:cubicBezTo>
                    <a:cubicBezTo>
                      <a:pt x="19916" y="3280"/>
                      <a:pt x="19969" y="3293"/>
                      <a:pt x="20019" y="3293"/>
                    </a:cubicBezTo>
                    <a:cubicBezTo>
                      <a:pt x="20265" y="3293"/>
                      <a:pt x="20442" y="2974"/>
                      <a:pt x="20242" y="2758"/>
                    </a:cubicBezTo>
                    <a:cubicBezTo>
                      <a:pt x="19186" y="1595"/>
                      <a:pt x="17667" y="594"/>
                      <a:pt x="16148" y="189"/>
                    </a:cubicBezTo>
                    <a:cubicBezTo>
                      <a:pt x="15692" y="63"/>
                      <a:pt x="15222" y="0"/>
                      <a:pt x="147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8"/>
              <p:cNvSpPr/>
              <p:nvPr/>
            </p:nvSpPr>
            <p:spPr>
              <a:xfrm>
                <a:off x="5146965" y="6312204"/>
                <a:ext cx="57776" cy="148258"/>
              </a:xfrm>
              <a:custGeom>
                <a:avLst/>
                <a:gdLst/>
                <a:ahLst/>
                <a:cxnLst/>
                <a:rect l="l" t="t" r="r" b="b"/>
                <a:pathLst>
                  <a:path w="1127" h="2892" extrusionOk="0">
                    <a:moveTo>
                      <a:pt x="530" y="1"/>
                    </a:moveTo>
                    <a:cubicBezTo>
                      <a:pt x="483" y="1"/>
                      <a:pt x="436" y="14"/>
                      <a:pt x="394" y="40"/>
                    </a:cubicBezTo>
                    <a:cubicBezTo>
                      <a:pt x="276" y="127"/>
                      <a:pt x="212" y="210"/>
                      <a:pt x="189" y="355"/>
                    </a:cubicBezTo>
                    <a:cubicBezTo>
                      <a:pt x="166" y="474"/>
                      <a:pt x="154" y="592"/>
                      <a:pt x="145" y="714"/>
                    </a:cubicBezTo>
                    <a:cubicBezTo>
                      <a:pt x="137" y="919"/>
                      <a:pt x="128" y="1122"/>
                      <a:pt x="116" y="1327"/>
                    </a:cubicBezTo>
                    <a:cubicBezTo>
                      <a:pt x="108" y="1536"/>
                      <a:pt x="99" y="1738"/>
                      <a:pt x="73" y="1944"/>
                    </a:cubicBezTo>
                    <a:cubicBezTo>
                      <a:pt x="41" y="2216"/>
                      <a:pt x="1" y="2557"/>
                      <a:pt x="221" y="2759"/>
                    </a:cubicBezTo>
                    <a:cubicBezTo>
                      <a:pt x="313" y="2848"/>
                      <a:pt x="433" y="2892"/>
                      <a:pt x="553" y="2892"/>
                    </a:cubicBezTo>
                    <a:cubicBezTo>
                      <a:pt x="673" y="2892"/>
                      <a:pt x="793" y="2848"/>
                      <a:pt x="886" y="2759"/>
                    </a:cubicBezTo>
                    <a:cubicBezTo>
                      <a:pt x="1126" y="2528"/>
                      <a:pt x="1054" y="2155"/>
                      <a:pt x="1010" y="1860"/>
                    </a:cubicBezTo>
                    <a:cubicBezTo>
                      <a:pt x="1005" y="1809"/>
                      <a:pt x="996" y="1761"/>
                      <a:pt x="990" y="1711"/>
                    </a:cubicBezTo>
                    <a:lnTo>
                      <a:pt x="990" y="1711"/>
                    </a:lnTo>
                    <a:cubicBezTo>
                      <a:pt x="989" y="1694"/>
                      <a:pt x="987" y="1646"/>
                      <a:pt x="987" y="1634"/>
                    </a:cubicBezTo>
                    <a:lnTo>
                      <a:pt x="964" y="1327"/>
                    </a:lnTo>
                    <a:lnTo>
                      <a:pt x="921" y="711"/>
                    </a:lnTo>
                    <a:cubicBezTo>
                      <a:pt x="912" y="592"/>
                      <a:pt x="898" y="471"/>
                      <a:pt x="874" y="352"/>
                    </a:cubicBezTo>
                    <a:cubicBezTo>
                      <a:pt x="848" y="208"/>
                      <a:pt x="785" y="124"/>
                      <a:pt x="663" y="40"/>
                    </a:cubicBezTo>
                    <a:cubicBezTo>
                      <a:pt x="623" y="14"/>
                      <a:pt x="576" y="1"/>
                      <a:pt x="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8"/>
              <p:cNvSpPr/>
              <p:nvPr/>
            </p:nvSpPr>
            <p:spPr>
              <a:xfrm>
                <a:off x="3069875" y="5703001"/>
                <a:ext cx="24799" cy="169321"/>
              </a:xfrm>
              <a:custGeom>
                <a:avLst/>
                <a:gdLst/>
                <a:ahLst/>
                <a:cxnLst/>
                <a:rect l="l" t="t" r="r" b="b"/>
                <a:pathLst>
                  <a:path w="1332" h="4043" extrusionOk="0">
                    <a:moveTo>
                      <a:pt x="853" y="1"/>
                    </a:moveTo>
                    <a:cubicBezTo>
                      <a:pt x="741" y="1"/>
                      <a:pt x="626" y="47"/>
                      <a:pt x="544" y="121"/>
                    </a:cubicBezTo>
                    <a:cubicBezTo>
                      <a:pt x="284" y="352"/>
                      <a:pt x="272" y="778"/>
                      <a:pt x="249" y="1108"/>
                    </a:cubicBezTo>
                    <a:cubicBezTo>
                      <a:pt x="229" y="1397"/>
                      <a:pt x="214" y="1689"/>
                      <a:pt x="197" y="1981"/>
                    </a:cubicBezTo>
                    <a:lnTo>
                      <a:pt x="142" y="2858"/>
                    </a:lnTo>
                    <a:cubicBezTo>
                      <a:pt x="125" y="3162"/>
                      <a:pt x="0" y="3547"/>
                      <a:pt x="188" y="3810"/>
                    </a:cubicBezTo>
                    <a:cubicBezTo>
                      <a:pt x="285" y="3949"/>
                      <a:pt x="441" y="4043"/>
                      <a:pt x="602" y="4043"/>
                    </a:cubicBezTo>
                    <a:cubicBezTo>
                      <a:pt x="677" y="4043"/>
                      <a:pt x="753" y="4023"/>
                      <a:pt x="825" y="3978"/>
                    </a:cubicBezTo>
                    <a:cubicBezTo>
                      <a:pt x="1169" y="3764"/>
                      <a:pt x="1163" y="3353"/>
                      <a:pt x="1192" y="2988"/>
                    </a:cubicBezTo>
                    <a:cubicBezTo>
                      <a:pt x="1216" y="2676"/>
                      <a:pt x="1236" y="2363"/>
                      <a:pt x="1256" y="2051"/>
                    </a:cubicBezTo>
                    <a:lnTo>
                      <a:pt x="1320" y="1142"/>
                    </a:lnTo>
                    <a:cubicBezTo>
                      <a:pt x="1331" y="989"/>
                      <a:pt x="1325" y="839"/>
                      <a:pt x="1323" y="685"/>
                    </a:cubicBezTo>
                    <a:cubicBezTo>
                      <a:pt x="1317" y="457"/>
                      <a:pt x="1270" y="297"/>
                      <a:pt x="1117" y="118"/>
                    </a:cubicBezTo>
                    <a:cubicBezTo>
                      <a:pt x="1047" y="36"/>
                      <a:pt x="951"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8"/>
              <p:cNvSpPr/>
              <p:nvPr/>
            </p:nvSpPr>
            <p:spPr>
              <a:xfrm>
                <a:off x="2095107" y="5461368"/>
                <a:ext cx="17584" cy="149489"/>
              </a:xfrm>
              <a:custGeom>
                <a:avLst/>
                <a:gdLst/>
                <a:ahLst/>
                <a:cxnLst/>
                <a:rect l="l" t="t" r="r" b="b"/>
                <a:pathLst>
                  <a:path w="343" h="2916" extrusionOk="0">
                    <a:moveTo>
                      <a:pt x="256" y="1"/>
                    </a:moveTo>
                    <a:cubicBezTo>
                      <a:pt x="212" y="1"/>
                      <a:pt x="166" y="30"/>
                      <a:pt x="163" y="87"/>
                    </a:cubicBezTo>
                    <a:cubicBezTo>
                      <a:pt x="125" y="564"/>
                      <a:pt x="93" y="1044"/>
                      <a:pt x="67" y="1525"/>
                    </a:cubicBezTo>
                    <a:cubicBezTo>
                      <a:pt x="53" y="1759"/>
                      <a:pt x="41" y="1993"/>
                      <a:pt x="30" y="2231"/>
                    </a:cubicBezTo>
                    <a:cubicBezTo>
                      <a:pt x="24" y="2346"/>
                      <a:pt x="18" y="2465"/>
                      <a:pt x="15" y="2584"/>
                    </a:cubicBezTo>
                    <a:cubicBezTo>
                      <a:pt x="9" y="2691"/>
                      <a:pt x="1" y="2786"/>
                      <a:pt x="56" y="2887"/>
                    </a:cubicBezTo>
                    <a:cubicBezTo>
                      <a:pt x="67" y="2906"/>
                      <a:pt x="88" y="2916"/>
                      <a:pt x="109" y="2916"/>
                    </a:cubicBezTo>
                    <a:cubicBezTo>
                      <a:pt x="130" y="2916"/>
                      <a:pt x="151" y="2906"/>
                      <a:pt x="163" y="2887"/>
                    </a:cubicBezTo>
                    <a:cubicBezTo>
                      <a:pt x="273" y="2720"/>
                      <a:pt x="229" y="2448"/>
                      <a:pt x="235" y="2257"/>
                    </a:cubicBezTo>
                    <a:cubicBezTo>
                      <a:pt x="244" y="2014"/>
                      <a:pt x="252" y="1768"/>
                      <a:pt x="264" y="1525"/>
                    </a:cubicBezTo>
                    <a:cubicBezTo>
                      <a:pt x="284" y="1044"/>
                      <a:pt x="310" y="564"/>
                      <a:pt x="339" y="87"/>
                    </a:cubicBezTo>
                    <a:cubicBezTo>
                      <a:pt x="342" y="29"/>
                      <a:pt x="300"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8"/>
              <p:cNvSpPr/>
              <p:nvPr/>
            </p:nvSpPr>
            <p:spPr>
              <a:xfrm>
                <a:off x="2130121" y="5474851"/>
                <a:ext cx="15482" cy="158050"/>
              </a:xfrm>
              <a:custGeom>
                <a:avLst/>
                <a:gdLst/>
                <a:ahLst/>
                <a:cxnLst/>
                <a:rect l="l" t="t" r="r" b="b"/>
                <a:pathLst>
                  <a:path w="302" h="3083" extrusionOk="0">
                    <a:moveTo>
                      <a:pt x="187" y="1"/>
                    </a:moveTo>
                    <a:cubicBezTo>
                      <a:pt x="148" y="1"/>
                      <a:pt x="105" y="24"/>
                      <a:pt x="93" y="64"/>
                    </a:cubicBezTo>
                    <a:cubicBezTo>
                      <a:pt x="18" y="301"/>
                      <a:pt x="29" y="585"/>
                      <a:pt x="18" y="830"/>
                    </a:cubicBezTo>
                    <a:cubicBezTo>
                      <a:pt x="6" y="1088"/>
                      <a:pt x="0" y="1345"/>
                      <a:pt x="0" y="1606"/>
                    </a:cubicBezTo>
                    <a:cubicBezTo>
                      <a:pt x="0" y="1863"/>
                      <a:pt x="3" y="2121"/>
                      <a:pt x="15" y="2378"/>
                    </a:cubicBezTo>
                    <a:cubicBezTo>
                      <a:pt x="18" y="2512"/>
                      <a:pt x="26" y="2645"/>
                      <a:pt x="38" y="2778"/>
                    </a:cubicBezTo>
                    <a:cubicBezTo>
                      <a:pt x="47" y="2885"/>
                      <a:pt x="38" y="2989"/>
                      <a:pt x="122" y="3061"/>
                    </a:cubicBezTo>
                    <a:cubicBezTo>
                      <a:pt x="136" y="3076"/>
                      <a:pt x="156" y="3083"/>
                      <a:pt x="175" y="3083"/>
                    </a:cubicBezTo>
                    <a:cubicBezTo>
                      <a:pt x="195" y="3083"/>
                      <a:pt x="215" y="3076"/>
                      <a:pt x="229" y="3061"/>
                    </a:cubicBezTo>
                    <a:cubicBezTo>
                      <a:pt x="301" y="2974"/>
                      <a:pt x="290" y="2888"/>
                      <a:pt x="284" y="2778"/>
                    </a:cubicBezTo>
                    <a:cubicBezTo>
                      <a:pt x="275" y="2645"/>
                      <a:pt x="270" y="2512"/>
                      <a:pt x="264" y="2378"/>
                    </a:cubicBezTo>
                    <a:cubicBezTo>
                      <a:pt x="252" y="2121"/>
                      <a:pt x="246" y="1863"/>
                      <a:pt x="243" y="1606"/>
                    </a:cubicBezTo>
                    <a:cubicBezTo>
                      <a:pt x="241" y="1345"/>
                      <a:pt x="246" y="1088"/>
                      <a:pt x="255" y="830"/>
                    </a:cubicBezTo>
                    <a:cubicBezTo>
                      <a:pt x="261" y="582"/>
                      <a:pt x="301" y="310"/>
                      <a:pt x="264" y="64"/>
                    </a:cubicBezTo>
                    <a:cubicBezTo>
                      <a:pt x="257" y="20"/>
                      <a:pt x="223" y="1"/>
                      <a:pt x="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8"/>
              <p:cNvSpPr/>
              <p:nvPr/>
            </p:nvSpPr>
            <p:spPr>
              <a:xfrm>
                <a:off x="2165699" y="5508993"/>
                <a:ext cx="15174" cy="156358"/>
              </a:xfrm>
              <a:custGeom>
                <a:avLst/>
                <a:gdLst/>
                <a:ahLst/>
                <a:cxnLst/>
                <a:rect l="l" t="t" r="r" b="b"/>
                <a:pathLst>
                  <a:path w="296" h="3050" extrusionOk="0">
                    <a:moveTo>
                      <a:pt x="148" y="0"/>
                    </a:moveTo>
                    <a:cubicBezTo>
                      <a:pt x="99" y="0"/>
                      <a:pt x="49" y="33"/>
                      <a:pt x="47" y="98"/>
                    </a:cubicBezTo>
                    <a:cubicBezTo>
                      <a:pt x="33" y="587"/>
                      <a:pt x="21" y="1076"/>
                      <a:pt x="18" y="1562"/>
                    </a:cubicBezTo>
                    <a:cubicBezTo>
                      <a:pt x="15" y="1805"/>
                      <a:pt x="12" y="2048"/>
                      <a:pt x="12" y="2294"/>
                    </a:cubicBezTo>
                    <a:cubicBezTo>
                      <a:pt x="12" y="2525"/>
                      <a:pt x="1" y="2763"/>
                      <a:pt x="67" y="2991"/>
                    </a:cubicBezTo>
                    <a:cubicBezTo>
                      <a:pt x="80" y="3030"/>
                      <a:pt x="114" y="3050"/>
                      <a:pt x="148" y="3050"/>
                    </a:cubicBezTo>
                    <a:cubicBezTo>
                      <a:pt x="182" y="3050"/>
                      <a:pt x="216" y="3030"/>
                      <a:pt x="229" y="2991"/>
                    </a:cubicBezTo>
                    <a:cubicBezTo>
                      <a:pt x="296" y="2766"/>
                      <a:pt x="284" y="2525"/>
                      <a:pt x="287" y="2294"/>
                    </a:cubicBezTo>
                    <a:cubicBezTo>
                      <a:pt x="287" y="2048"/>
                      <a:pt x="282" y="1805"/>
                      <a:pt x="279" y="1562"/>
                    </a:cubicBezTo>
                    <a:cubicBezTo>
                      <a:pt x="276" y="1073"/>
                      <a:pt x="264" y="584"/>
                      <a:pt x="250" y="98"/>
                    </a:cubicBezTo>
                    <a:cubicBezTo>
                      <a:pt x="248" y="33"/>
                      <a:pt x="198"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8"/>
              <p:cNvSpPr/>
              <p:nvPr/>
            </p:nvSpPr>
            <p:spPr>
              <a:xfrm>
                <a:off x="2203994" y="5537393"/>
                <a:ext cx="17686" cy="168969"/>
              </a:xfrm>
              <a:custGeom>
                <a:avLst/>
                <a:gdLst/>
                <a:ahLst/>
                <a:cxnLst/>
                <a:rect l="l" t="t" r="r" b="b"/>
                <a:pathLst>
                  <a:path w="345" h="3296" extrusionOk="0">
                    <a:moveTo>
                      <a:pt x="133" y="0"/>
                    </a:moveTo>
                    <a:cubicBezTo>
                      <a:pt x="72" y="0"/>
                      <a:pt x="10" y="40"/>
                      <a:pt x="9" y="120"/>
                    </a:cubicBezTo>
                    <a:cubicBezTo>
                      <a:pt x="0" y="664"/>
                      <a:pt x="0" y="1205"/>
                      <a:pt x="9" y="1749"/>
                    </a:cubicBezTo>
                    <a:cubicBezTo>
                      <a:pt x="15" y="2015"/>
                      <a:pt x="23" y="2278"/>
                      <a:pt x="35" y="2544"/>
                    </a:cubicBezTo>
                    <a:cubicBezTo>
                      <a:pt x="47" y="2785"/>
                      <a:pt x="23" y="3068"/>
                      <a:pt x="159" y="3273"/>
                    </a:cubicBezTo>
                    <a:cubicBezTo>
                      <a:pt x="168" y="3288"/>
                      <a:pt x="183" y="3295"/>
                      <a:pt x="199" y="3295"/>
                    </a:cubicBezTo>
                    <a:cubicBezTo>
                      <a:pt x="214" y="3295"/>
                      <a:pt x="229" y="3288"/>
                      <a:pt x="238" y="3273"/>
                    </a:cubicBezTo>
                    <a:cubicBezTo>
                      <a:pt x="345" y="3062"/>
                      <a:pt x="304" y="2808"/>
                      <a:pt x="295" y="2576"/>
                    </a:cubicBezTo>
                    <a:cubicBezTo>
                      <a:pt x="284" y="2301"/>
                      <a:pt x="278" y="2024"/>
                      <a:pt x="269" y="1749"/>
                    </a:cubicBezTo>
                    <a:cubicBezTo>
                      <a:pt x="255" y="1205"/>
                      <a:pt x="249" y="664"/>
                      <a:pt x="255" y="120"/>
                    </a:cubicBezTo>
                    <a:cubicBezTo>
                      <a:pt x="255" y="40"/>
                      <a:pt x="194"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8"/>
              <p:cNvSpPr/>
              <p:nvPr/>
            </p:nvSpPr>
            <p:spPr>
              <a:xfrm>
                <a:off x="2241981" y="5562564"/>
                <a:ext cx="17994" cy="155282"/>
              </a:xfrm>
              <a:custGeom>
                <a:avLst/>
                <a:gdLst/>
                <a:ahLst/>
                <a:cxnLst/>
                <a:rect l="l" t="t" r="r" b="b"/>
                <a:pathLst>
                  <a:path w="351" h="3029" extrusionOk="0">
                    <a:moveTo>
                      <a:pt x="114" y="0"/>
                    </a:moveTo>
                    <a:cubicBezTo>
                      <a:pt x="65" y="0"/>
                      <a:pt x="17" y="33"/>
                      <a:pt x="15" y="100"/>
                    </a:cubicBezTo>
                    <a:cubicBezTo>
                      <a:pt x="0" y="586"/>
                      <a:pt x="20" y="1075"/>
                      <a:pt x="38" y="1561"/>
                    </a:cubicBezTo>
                    <a:cubicBezTo>
                      <a:pt x="43" y="1807"/>
                      <a:pt x="52" y="2050"/>
                      <a:pt x="61" y="2294"/>
                    </a:cubicBezTo>
                    <a:cubicBezTo>
                      <a:pt x="69" y="2534"/>
                      <a:pt x="69" y="2765"/>
                      <a:pt x="162" y="2985"/>
                    </a:cubicBezTo>
                    <a:cubicBezTo>
                      <a:pt x="169" y="3014"/>
                      <a:pt x="193" y="3028"/>
                      <a:pt x="217" y="3028"/>
                    </a:cubicBezTo>
                    <a:cubicBezTo>
                      <a:pt x="242" y="3028"/>
                      <a:pt x="266" y="3014"/>
                      <a:pt x="275" y="2985"/>
                    </a:cubicBezTo>
                    <a:cubicBezTo>
                      <a:pt x="350" y="2759"/>
                      <a:pt x="336" y="2531"/>
                      <a:pt x="327" y="2294"/>
                    </a:cubicBezTo>
                    <a:cubicBezTo>
                      <a:pt x="318" y="2050"/>
                      <a:pt x="313" y="1807"/>
                      <a:pt x="301" y="1561"/>
                    </a:cubicBezTo>
                    <a:cubicBezTo>
                      <a:pt x="284" y="1075"/>
                      <a:pt x="269" y="586"/>
                      <a:pt x="223" y="100"/>
                    </a:cubicBezTo>
                    <a:cubicBezTo>
                      <a:pt x="216" y="35"/>
                      <a:pt x="164"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8"/>
              <p:cNvSpPr/>
              <p:nvPr/>
            </p:nvSpPr>
            <p:spPr>
              <a:xfrm>
                <a:off x="2272945" y="5591016"/>
                <a:ext cx="21326" cy="153436"/>
              </a:xfrm>
              <a:custGeom>
                <a:avLst/>
                <a:gdLst/>
                <a:ahLst/>
                <a:cxnLst/>
                <a:rect l="l" t="t" r="r" b="b"/>
                <a:pathLst>
                  <a:path w="416" h="2993" extrusionOk="0">
                    <a:moveTo>
                      <a:pt x="300" y="0"/>
                    </a:moveTo>
                    <a:cubicBezTo>
                      <a:pt x="239" y="0"/>
                      <a:pt x="176" y="39"/>
                      <a:pt x="169" y="115"/>
                    </a:cubicBezTo>
                    <a:cubicBezTo>
                      <a:pt x="125" y="593"/>
                      <a:pt x="93" y="1073"/>
                      <a:pt x="76" y="1550"/>
                    </a:cubicBezTo>
                    <a:cubicBezTo>
                      <a:pt x="62" y="1999"/>
                      <a:pt x="1" y="2517"/>
                      <a:pt x="145" y="2951"/>
                    </a:cubicBezTo>
                    <a:cubicBezTo>
                      <a:pt x="153" y="2978"/>
                      <a:pt x="176" y="2992"/>
                      <a:pt x="199" y="2992"/>
                    </a:cubicBezTo>
                    <a:cubicBezTo>
                      <a:pt x="223" y="2992"/>
                      <a:pt x="247" y="2978"/>
                      <a:pt x="255" y="2951"/>
                    </a:cubicBezTo>
                    <a:cubicBezTo>
                      <a:pt x="316" y="2734"/>
                      <a:pt x="313" y="2497"/>
                      <a:pt x="316" y="2271"/>
                    </a:cubicBezTo>
                    <a:cubicBezTo>
                      <a:pt x="319" y="2031"/>
                      <a:pt x="319" y="1791"/>
                      <a:pt x="325" y="1550"/>
                    </a:cubicBezTo>
                    <a:cubicBezTo>
                      <a:pt x="339" y="1073"/>
                      <a:pt x="365" y="593"/>
                      <a:pt x="409" y="115"/>
                    </a:cubicBezTo>
                    <a:cubicBezTo>
                      <a:pt x="416" y="39"/>
                      <a:pt x="360"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8"/>
              <p:cNvSpPr/>
              <p:nvPr/>
            </p:nvSpPr>
            <p:spPr>
              <a:xfrm>
                <a:off x="2315957" y="5605575"/>
                <a:ext cx="15482" cy="163382"/>
              </a:xfrm>
              <a:custGeom>
                <a:avLst/>
                <a:gdLst/>
                <a:ahLst/>
                <a:cxnLst/>
                <a:rect l="l" t="t" r="r" b="b"/>
                <a:pathLst>
                  <a:path w="302" h="3187" extrusionOk="0">
                    <a:moveTo>
                      <a:pt x="208" y="0"/>
                    </a:moveTo>
                    <a:cubicBezTo>
                      <a:pt x="159" y="0"/>
                      <a:pt x="108" y="32"/>
                      <a:pt x="102" y="95"/>
                    </a:cubicBezTo>
                    <a:cubicBezTo>
                      <a:pt x="56" y="607"/>
                      <a:pt x="30" y="1122"/>
                      <a:pt x="15" y="1637"/>
                    </a:cubicBezTo>
                    <a:cubicBezTo>
                      <a:pt x="10" y="1894"/>
                      <a:pt x="4" y="2152"/>
                      <a:pt x="4" y="2409"/>
                    </a:cubicBezTo>
                    <a:cubicBezTo>
                      <a:pt x="4" y="2649"/>
                      <a:pt x="1" y="2907"/>
                      <a:pt x="76" y="3138"/>
                    </a:cubicBezTo>
                    <a:cubicBezTo>
                      <a:pt x="88" y="3170"/>
                      <a:pt x="116" y="3186"/>
                      <a:pt x="144" y="3186"/>
                    </a:cubicBezTo>
                    <a:cubicBezTo>
                      <a:pt x="172" y="3186"/>
                      <a:pt x="200" y="3170"/>
                      <a:pt x="212" y="3138"/>
                    </a:cubicBezTo>
                    <a:cubicBezTo>
                      <a:pt x="276" y="2904"/>
                      <a:pt x="264" y="2649"/>
                      <a:pt x="264" y="2409"/>
                    </a:cubicBezTo>
                    <a:cubicBezTo>
                      <a:pt x="264" y="2152"/>
                      <a:pt x="261" y="1894"/>
                      <a:pt x="264" y="1637"/>
                    </a:cubicBezTo>
                    <a:cubicBezTo>
                      <a:pt x="270" y="1122"/>
                      <a:pt x="281" y="607"/>
                      <a:pt x="299" y="95"/>
                    </a:cubicBezTo>
                    <a:cubicBezTo>
                      <a:pt x="302" y="31"/>
                      <a:pt x="256"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8"/>
              <p:cNvSpPr/>
              <p:nvPr/>
            </p:nvSpPr>
            <p:spPr>
              <a:xfrm>
                <a:off x="2439967" y="5593784"/>
                <a:ext cx="17584" cy="164304"/>
              </a:xfrm>
              <a:custGeom>
                <a:avLst/>
                <a:gdLst/>
                <a:ahLst/>
                <a:cxnLst/>
                <a:rect l="l" t="t" r="r" b="b"/>
                <a:pathLst>
                  <a:path w="343" h="3205" extrusionOk="0">
                    <a:moveTo>
                      <a:pt x="147" y="1"/>
                    </a:moveTo>
                    <a:cubicBezTo>
                      <a:pt x="88" y="1"/>
                      <a:pt x="30" y="38"/>
                      <a:pt x="30" y="113"/>
                    </a:cubicBezTo>
                    <a:lnTo>
                      <a:pt x="35" y="1687"/>
                    </a:lnTo>
                    <a:cubicBezTo>
                      <a:pt x="35" y="1945"/>
                      <a:pt x="38" y="2202"/>
                      <a:pt x="41" y="2460"/>
                    </a:cubicBezTo>
                    <a:cubicBezTo>
                      <a:pt x="41" y="2677"/>
                      <a:pt x="1" y="2981"/>
                      <a:pt x="122" y="3175"/>
                    </a:cubicBezTo>
                    <a:cubicBezTo>
                      <a:pt x="134" y="3195"/>
                      <a:pt x="155" y="3205"/>
                      <a:pt x="176" y="3205"/>
                    </a:cubicBezTo>
                    <a:cubicBezTo>
                      <a:pt x="197" y="3205"/>
                      <a:pt x="218" y="3195"/>
                      <a:pt x="229" y="3175"/>
                    </a:cubicBezTo>
                    <a:cubicBezTo>
                      <a:pt x="342" y="2984"/>
                      <a:pt x="302" y="2703"/>
                      <a:pt x="299" y="2489"/>
                    </a:cubicBezTo>
                    <a:lnTo>
                      <a:pt x="287" y="1687"/>
                    </a:lnTo>
                    <a:lnTo>
                      <a:pt x="267" y="113"/>
                    </a:lnTo>
                    <a:cubicBezTo>
                      <a:pt x="265" y="38"/>
                      <a:pt x="206"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8"/>
              <p:cNvSpPr/>
              <p:nvPr/>
            </p:nvSpPr>
            <p:spPr>
              <a:xfrm>
                <a:off x="2479133" y="5610394"/>
                <a:ext cx="21583" cy="158614"/>
              </a:xfrm>
              <a:custGeom>
                <a:avLst/>
                <a:gdLst/>
                <a:ahLst/>
                <a:cxnLst/>
                <a:rect l="l" t="t" r="r" b="b"/>
                <a:pathLst>
                  <a:path w="421" h="3094" extrusionOk="0">
                    <a:moveTo>
                      <a:pt x="175" y="1"/>
                    </a:moveTo>
                    <a:cubicBezTo>
                      <a:pt x="123" y="1"/>
                      <a:pt x="71" y="35"/>
                      <a:pt x="70" y="105"/>
                    </a:cubicBezTo>
                    <a:cubicBezTo>
                      <a:pt x="56" y="628"/>
                      <a:pt x="24" y="1152"/>
                      <a:pt x="24" y="1679"/>
                    </a:cubicBezTo>
                    <a:cubicBezTo>
                      <a:pt x="24" y="1939"/>
                      <a:pt x="24" y="2197"/>
                      <a:pt x="27" y="2454"/>
                    </a:cubicBezTo>
                    <a:cubicBezTo>
                      <a:pt x="29" y="2645"/>
                      <a:pt x="1" y="2963"/>
                      <a:pt x="177" y="3085"/>
                    </a:cubicBezTo>
                    <a:cubicBezTo>
                      <a:pt x="187" y="3091"/>
                      <a:pt x="199" y="3094"/>
                      <a:pt x="210" y="3094"/>
                    </a:cubicBezTo>
                    <a:cubicBezTo>
                      <a:pt x="222" y="3094"/>
                      <a:pt x="233" y="3091"/>
                      <a:pt x="244" y="3085"/>
                    </a:cubicBezTo>
                    <a:cubicBezTo>
                      <a:pt x="420" y="2961"/>
                      <a:pt x="382" y="2645"/>
                      <a:pt x="382" y="2454"/>
                    </a:cubicBezTo>
                    <a:cubicBezTo>
                      <a:pt x="380" y="2197"/>
                      <a:pt x="371" y="1939"/>
                      <a:pt x="365" y="1679"/>
                    </a:cubicBezTo>
                    <a:cubicBezTo>
                      <a:pt x="356" y="1152"/>
                      <a:pt x="310" y="628"/>
                      <a:pt x="284" y="105"/>
                    </a:cubicBezTo>
                    <a:cubicBezTo>
                      <a:pt x="280" y="35"/>
                      <a:pt x="227"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8"/>
              <p:cNvSpPr/>
              <p:nvPr/>
            </p:nvSpPr>
            <p:spPr>
              <a:xfrm>
                <a:off x="2529988" y="5609368"/>
                <a:ext cx="22300" cy="168713"/>
              </a:xfrm>
              <a:custGeom>
                <a:avLst/>
                <a:gdLst/>
                <a:ahLst/>
                <a:cxnLst/>
                <a:rect l="l" t="t" r="r" b="b"/>
                <a:pathLst>
                  <a:path w="435" h="3291" extrusionOk="0">
                    <a:moveTo>
                      <a:pt x="175" y="0"/>
                    </a:moveTo>
                    <a:cubicBezTo>
                      <a:pt x="111" y="0"/>
                      <a:pt x="47" y="42"/>
                      <a:pt x="41" y="125"/>
                    </a:cubicBezTo>
                    <a:cubicBezTo>
                      <a:pt x="13" y="657"/>
                      <a:pt x="1" y="1190"/>
                      <a:pt x="13" y="1725"/>
                    </a:cubicBezTo>
                    <a:cubicBezTo>
                      <a:pt x="18" y="1988"/>
                      <a:pt x="27" y="2249"/>
                      <a:pt x="39" y="2509"/>
                    </a:cubicBezTo>
                    <a:cubicBezTo>
                      <a:pt x="50" y="2740"/>
                      <a:pt x="21" y="3056"/>
                      <a:pt x="166" y="3250"/>
                    </a:cubicBezTo>
                    <a:cubicBezTo>
                      <a:pt x="186" y="3276"/>
                      <a:pt x="217" y="3291"/>
                      <a:pt x="247" y="3291"/>
                    </a:cubicBezTo>
                    <a:cubicBezTo>
                      <a:pt x="274" y="3291"/>
                      <a:pt x="300" y="3278"/>
                      <a:pt x="316" y="3250"/>
                    </a:cubicBezTo>
                    <a:cubicBezTo>
                      <a:pt x="435" y="3044"/>
                      <a:pt x="383" y="2764"/>
                      <a:pt x="371" y="2541"/>
                    </a:cubicBezTo>
                    <a:cubicBezTo>
                      <a:pt x="360" y="2269"/>
                      <a:pt x="351" y="1997"/>
                      <a:pt x="345" y="1725"/>
                    </a:cubicBezTo>
                    <a:cubicBezTo>
                      <a:pt x="331" y="1192"/>
                      <a:pt x="316" y="657"/>
                      <a:pt x="302" y="125"/>
                    </a:cubicBezTo>
                    <a:cubicBezTo>
                      <a:pt x="299" y="41"/>
                      <a:pt x="237"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8"/>
              <p:cNvSpPr/>
              <p:nvPr/>
            </p:nvSpPr>
            <p:spPr>
              <a:xfrm>
                <a:off x="2569616" y="5605677"/>
                <a:ext cx="20198" cy="162766"/>
              </a:xfrm>
              <a:custGeom>
                <a:avLst/>
                <a:gdLst/>
                <a:ahLst/>
                <a:cxnLst/>
                <a:rect l="l" t="t" r="r" b="b"/>
                <a:pathLst>
                  <a:path w="394" h="3175" extrusionOk="0">
                    <a:moveTo>
                      <a:pt x="231" y="0"/>
                    </a:moveTo>
                    <a:cubicBezTo>
                      <a:pt x="195" y="0"/>
                      <a:pt x="161" y="21"/>
                      <a:pt x="148" y="69"/>
                    </a:cubicBezTo>
                    <a:cubicBezTo>
                      <a:pt x="24" y="561"/>
                      <a:pt x="32" y="1105"/>
                      <a:pt x="21" y="1609"/>
                    </a:cubicBezTo>
                    <a:cubicBezTo>
                      <a:pt x="15" y="1863"/>
                      <a:pt x="12" y="2115"/>
                      <a:pt x="18" y="2370"/>
                    </a:cubicBezTo>
                    <a:cubicBezTo>
                      <a:pt x="21" y="2610"/>
                      <a:pt x="0" y="2899"/>
                      <a:pt x="110" y="3122"/>
                    </a:cubicBezTo>
                    <a:cubicBezTo>
                      <a:pt x="128" y="3159"/>
                      <a:pt x="159" y="3174"/>
                      <a:pt x="190" y="3174"/>
                    </a:cubicBezTo>
                    <a:cubicBezTo>
                      <a:pt x="236" y="3174"/>
                      <a:pt x="286" y="3142"/>
                      <a:pt x="304" y="3096"/>
                    </a:cubicBezTo>
                    <a:cubicBezTo>
                      <a:pt x="391" y="2879"/>
                      <a:pt x="351" y="2598"/>
                      <a:pt x="351" y="2370"/>
                    </a:cubicBezTo>
                    <a:cubicBezTo>
                      <a:pt x="351" y="2115"/>
                      <a:pt x="345" y="1863"/>
                      <a:pt x="345" y="1609"/>
                    </a:cubicBezTo>
                    <a:cubicBezTo>
                      <a:pt x="345" y="1111"/>
                      <a:pt x="394" y="590"/>
                      <a:pt x="336" y="93"/>
                    </a:cubicBezTo>
                    <a:cubicBezTo>
                      <a:pt x="330" y="37"/>
                      <a:pt x="279" y="0"/>
                      <a:pt x="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8"/>
              <p:cNvSpPr/>
              <p:nvPr/>
            </p:nvSpPr>
            <p:spPr>
              <a:xfrm>
                <a:off x="2615139" y="5626593"/>
                <a:ext cx="15943" cy="135032"/>
              </a:xfrm>
              <a:custGeom>
                <a:avLst/>
                <a:gdLst/>
                <a:ahLst/>
                <a:cxnLst/>
                <a:rect l="l" t="t" r="r" b="b"/>
                <a:pathLst>
                  <a:path w="311" h="2634" extrusionOk="0">
                    <a:moveTo>
                      <a:pt x="128" y="1"/>
                    </a:moveTo>
                    <a:cubicBezTo>
                      <a:pt x="79" y="1"/>
                      <a:pt x="33" y="33"/>
                      <a:pt x="33" y="98"/>
                    </a:cubicBezTo>
                    <a:lnTo>
                      <a:pt x="30" y="98"/>
                    </a:lnTo>
                    <a:cubicBezTo>
                      <a:pt x="27" y="524"/>
                      <a:pt x="15" y="949"/>
                      <a:pt x="9" y="1374"/>
                    </a:cubicBezTo>
                    <a:cubicBezTo>
                      <a:pt x="7" y="1583"/>
                      <a:pt x="9" y="1791"/>
                      <a:pt x="7" y="2002"/>
                    </a:cubicBezTo>
                    <a:cubicBezTo>
                      <a:pt x="1" y="2101"/>
                      <a:pt x="4" y="2202"/>
                      <a:pt x="12" y="2303"/>
                    </a:cubicBezTo>
                    <a:cubicBezTo>
                      <a:pt x="24" y="2399"/>
                      <a:pt x="30" y="2511"/>
                      <a:pt x="76" y="2592"/>
                    </a:cubicBezTo>
                    <a:cubicBezTo>
                      <a:pt x="92" y="2620"/>
                      <a:pt x="119" y="2634"/>
                      <a:pt x="147" y="2634"/>
                    </a:cubicBezTo>
                    <a:cubicBezTo>
                      <a:pt x="174" y="2634"/>
                      <a:pt x="202" y="2620"/>
                      <a:pt x="218" y="2592"/>
                    </a:cubicBezTo>
                    <a:cubicBezTo>
                      <a:pt x="267" y="2514"/>
                      <a:pt x="279" y="2396"/>
                      <a:pt x="293" y="2303"/>
                    </a:cubicBezTo>
                    <a:cubicBezTo>
                      <a:pt x="305" y="2211"/>
                      <a:pt x="310" y="2118"/>
                      <a:pt x="307" y="2025"/>
                    </a:cubicBezTo>
                    <a:cubicBezTo>
                      <a:pt x="310" y="1808"/>
                      <a:pt x="310" y="1591"/>
                      <a:pt x="307" y="1374"/>
                    </a:cubicBezTo>
                    <a:cubicBezTo>
                      <a:pt x="296" y="946"/>
                      <a:pt x="267" y="524"/>
                      <a:pt x="235" y="98"/>
                    </a:cubicBezTo>
                    <a:cubicBezTo>
                      <a:pt x="229" y="34"/>
                      <a:pt x="178"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8"/>
              <p:cNvSpPr/>
              <p:nvPr/>
            </p:nvSpPr>
            <p:spPr>
              <a:xfrm>
                <a:off x="2673889" y="5635155"/>
                <a:ext cx="15790" cy="152718"/>
              </a:xfrm>
              <a:custGeom>
                <a:avLst/>
                <a:gdLst/>
                <a:ahLst/>
                <a:cxnLst/>
                <a:rect l="l" t="t" r="r" b="b"/>
                <a:pathLst>
                  <a:path w="308" h="2979" extrusionOk="0">
                    <a:moveTo>
                      <a:pt x="153" y="0"/>
                    </a:moveTo>
                    <a:cubicBezTo>
                      <a:pt x="108" y="0"/>
                      <a:pt x="63" y="30"/>
                      <a:pt x="61" y="91"/>
                    </a:cubicBezTo>
                    <a:cubicBezTo>
                      <a:pt x="47" y="579"/>
                      <a:pt x="18" y="1068"/>
                      <a:pt x="9" y="1555"/>
                    </a:cubicBezTo>
                    <a:cubicBezTo>
                      <a:pt x="6" y="1795"/>
                      <a:pt x="1" y="2035"/>
                      <a:pt x="1" y="2275"/>
                    </a:cubicBezTo>
                    <a:cubicBezTo>
                      <a:pt x="1" y="2492"/>
                      <a:pt x="1" y="2741"/>
                      <a:pt x="93" y="2943"/>
                    </a:cubicBezTo>
                    <a:cubicBezTo>
                      <a:pt x="108" y="2967"/>
                      <a:pt x="131" y="2978"/>
                      <a:pt x="154" y="2978"/>
                    </a:cubicBezTo>
                    <a:cubicBezTo>
                      <a:pt x="176" y="2978"/>
                      <a:pt x="199" y="2967"/>
                      <a:pt x="212" y="2943"/>
                    </a:cubicBezTo>
                    <a:cubicBezTo>
                      <a:pt x="301" y="2750"/>
                      <a:pt x="307" y="2512"/>
                      <a:pt x="307" y="2301"/>
                    </a:cubicBezTo>
                    <a:cubicBezTo>
                      <a:pt x="307" y="2052"/>
                      <a:pt x="301" y="1803"/>
                      <a:pt x="296" y="1555"/>
                    </a:cubicBezTo>
                    <a:cubicBezTo>
                      <a:pt x="290" y="1066"/>
                      <a:pt x="261" y="579"/>
                      <a:pt x="246" y="91"/>
                    </a:cubicBezTo>
                    <a:cubicBezTo>
                      <a:pt x="245" y="31"/>
                      <a:pt x="199"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8"/>
              <p:cNvSpPr/>
              <p:nvPr/>
            </p:nvSpPr>
            <p:spPr>
              <a:xfrm>
                <a:off x="2741405" y="5644126"/>
                <a:ext cx="19891" cy="160049"/>
              </a:xfrm>
              <a:custGeom>
                <a:avLst/>
                <a:gdLst/>
                <a:ahLst/>
                <a:cxnLst/>
                <a:rect l="l" t="t" r="r" b="b"/>
                <a:pathLst>
                  <a:path w="388" h="3122" extrusionOk="0">
                    <a:moveTo>
                      <a:pt x="264" y="0"/>
                    </a:moveTo>
                    <a:cubicBezTo>
                      <a:pt x="200" y="0"/>
                      <a:pt x="133" y="42"/>
                      <a:pt x="127" y="124"/>
                    </a:cubicBezTo>
                    <a:cubicBezTo>
                      <a:pt x="90" y="630"/>
                      <a:pt x="58" y="1137"/>
                      <a:pt x="38" y="1643"/>
                    </a:cubicBezTo>
                    <a:cubicBezTo>
                      <a:pt x="29" y="1892"/>
                      <a:pt x="26" y="2141"/>
                      <a:pt x="26" y="2389"/>
                    </a:cubicBezTo>
                    <a:cubicBezTo>
                      <a:pt x="26" y="2606"/>
                      <a:pt x="0" y="2896"/>
                      <a:pt x="130" y="3087"/>
                    </a:cubicBezTo>
                    <a:cubicBezTo>
                      <a:pt x="145" y="3110"/>
                      <a:pt x="169" y="3121"/>
                      <a:pt x="194" y="3121"/>
                    </a:cubicBezTo>
                    <a:cubicBezTo>
                      <a:pt x="218" y="3121"/>
                      <a:pt x="243" y="3110"/>
                      <a:pt x="258" y="3087"/>
                    </a:cubicBezTo>
                    <a:cubicBezTo>
                      <a:pt x="376" y="2901"/>
                      <a:pt x="356" y="2629"/>
                      <a:pt x="353" y="2418"/>
                    </a:cubicBezTo>
                    <a:cubicBezTo>
                      <a:pt x="353" y="2161"/>
                      <a:pt x="356" y="1903"/>
                      <a:pt x="356" y="1643"/>
                    </a:cubicBezTo>
                    <a:cubicBezTo>
                      <a:pt x="359" y="1137"/>
                      <a:pt x="367" y="630"/>
                      <a:pt x="385" y="124"/>
                    </a:cubicBezTo>
                    <a:cubicBezTo>
                      <a:pt x="388" y="41"/>
                      <a:pt x="327"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8"/>
              <p:cNvSpPr/>
              <p:nvPr/>
            </p:nvSpPr>
            <p:spPr>
              <a:xfrm>
                <a:off x="2785749" y="5657147"/>
                <a:ext cx="18148" cy="142363"/>
              </a:xfrm>
              <a:custGeom>
                <a:avLst/>
                <a:gdLst/>
                <a:ahLst/>
                <a:cxnLst/>
                <a:rect l="l" t="t" r="r" b="b"/>
                <a:pathLst>
                  <a:path w="354" h="2777" extrusionOk="0">
                    <a:moveTo>
                      <a:pt x="174" y="0"/>
                    </a:moveTo>
                    <a:cubicBezTo>
                      <a:pt x="107" y="0"/>
                      <a:pt x="39" y="43"/>
                      <a:pt x="35" y="130"/>
                    </a:cubicBezTo>
                    <a:cubicBezTo>
                      <a:pt x="17" y="573"/>
                      <a:pt x="0" y="1019"/>
                      <a:pt x="6" y="1461"/>
                    </a:cubicBezTo>
                    <a:cubicBezTo>
                      <a:pt x="9" y="1678"/>
                      <a:pt x="12" y="1895"/>
                      <a:pt x="20" y="2112"/>
                    </a:cubicBezTo>
                    <a:cubicBezTo>
                      <a:pt x="23" y="2303"/>
                      <a:pt x="12" y="2566"/>
                      <a:pt x="116" y="2734"/>
                    </a:cubicBezTo>
                    <a:cubicBezTo>
                      <a:pt x="132" y="2761"/>
                      <a:pt x="165" y="2777"/>
                      <a:pt x="196" y="2777"/>
                    </a:cubicBezTo>
                    <a:cubicBezTo>
                      <a:pt x="225" y="2777"/>
                      <a:pt x="254" y="2763"/>
                      <a:pt x="269" y="2734"/>
                    </a:cubicBezTo>
                    <a:cubicBezTo>
                      <a:pt x="353" y="2561"/>
                      <a:pt x="324" y="2326"/>
                      <a:pt x="321" y="2138"/>
                    </a:cubicBezTo>
                    <a:cubicBezTo>
                      <a:pt x="316" y="1913"/>
                      <a:pt x="310" y="1687"/>
                      <a:pt x="307" y="1461"/>
                    </a:cubicBezTo>
                    <a:cubicBezTo>
                      <a:pt x="304" y="1016"/>
                      <a:pt x="295" y="573"/>
                      <a:pt x="304" y="130"/>
                    </a:cubicBezTo>
                    <a:cubicBezTo>
                      <a:pt x="305" y="43"/>
                      <a:pt x="240"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8"/>
              <p:cNvSpPr/>
              <p:nvPr/>
            </p:nvSpPr>
            <p:spPr>
              <a:xfrm>
                <a:off x="2827838" y="5650431"/>
                <a:ext cx="17994" cy="152565"/>
              </a:xfrm>
              <a:custGeom>
                <a:avLst/>
                <a:gdLst/>
                <a:ahLst/>
                <a:cxnLst/>
                <a:rect l="l" t="t" r="r" b="b"/>
                <a:pathLst>
                  <a:path w="351" h="2976" extrusionOk="0">
                    <a:moveTo>
                      <a:pt x="157" y="1"/>
                    </a:moveTo>
                    <a:cubicBezTo>
                      <a:pt x="105" y="1"/>
                      <a:pt x="54" y="35"/>
                      <a:pt x="53" y="105"/>
                    </a:cubicBezTo>
                    <a:lnTo>
                      <a:pt x="50" y="105"/>
                    </a:lnTo>
                    <a:cubicBezTo>
                      <a:pt x="44" y="594"/>
                      <a:pt x="30" y="1080"/>
                      <a:pt x="27" y="1569"/>
                    </a:cubicBezTo>
                    <a:cubicBezTo>
                      <a:pt x="27" y="1809"/>
                      <a:pt x="21" y="2049"/>
                      <a:pt x="21" y="2289"/>
                    </a:cubicBezTo>
                    <a:cubicBezTo>
                      <a:pt x="21" y="2506"/>
                      <a:pt x="1" y="2764"/>
                      <a:pt x="131" y="2952"/>
                    </a:cubicBezTo>
                    <a:cubicBezTo>
                      <a:pt x="141" y="2968"/>
                      <a:pt x="159" y="2976"/>
                      <a:pt x="176" y="2976"/>
                    </a:cubicBezTo>
                    <a:cubicBezTo>
                      <a:pt x="193" y="2976"/>
                      <a:pt x="211" y="2968"/>
                      <a:pt x="221" y="2952"/>
                    </a:cubicBezTo>
                    <a:cubicBezTo>
                      <a:pt x="351" y="2776"/>
                      <a:pt x="339" y="2527"/>
                      <a:pt x="345" y="2316"/>
                    </a:cubicBezTo>
                    <a:cubicBezTo>
                      <a:pt x="351" y="2067"/>
                      <a:pt x="348" y="1818"/>
                      <a:pt x="345" y="1569"/>
                    </a:cubicBezTo>
                    <a:cubicBezTo>
                      <a:pt x="339" y="1080"/>
                      <a:pt x="308" y="594"/>
                      <a:pt x="270" y="105"/>
                    </a:cubicBezTo>
                    <a:cubicBezTo>
                      <a:pt x="264" y="36"/>
                      <a:pt x="209"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8"/>
              <p:cNvSpPr/>
              <p:nvPr/>
            </p:nvSpPr>
            <p:spPr>
              <a:xfrm>
                <a:off x="2854240" y="5658685"/>
                <a:ext cx="20557" cy="142158"/>
              </a:xfrm>
              <a:custGeom>
                <a:avLst/>
                <a:gdLst/>
                <a:ahLst/>
                <a:cxnLst/>
                <a:rect l="l" t="t" r="r" b="b"/>
                <a:pathLst>
                  <a:path w="401" h="2773" extrusionOk="0">
                    <a:moveTo>
                      <a:pt x="288" y="1"/>
                    </a:moveTo>
                    <a:cubicBezTo>
                      <a:pt x="245" y="1"/>
                      <a:pt x="204" y="23"/>
                      <a:pt x="195" y="74"/>
                    </a:cubicBezTo>
                    <a:cubicBezTo>
                      <a:pt x="62" y="936"/>
                      <a:pt x="1" y="1880"/>
                      <a:pt x="235" y="2727"/>
                    </a:cubicBezTo>
                    <a:cubicBezTo>
                      <a:pt x="244" y="2758"/>
                      <a:pt x="269" y="2773"/>
                      <a:pt x="294" y="2773"/>
                    </a:cubicBezTo>
                    <a:cubicBezTo>
                      <a:pt x="326" y="2773"/>
                      <a:pt x="358" y="2750"/>
                      <a:pt x="360" y="2710"/>
                    </a:cubicBezTo>
                    <a:cubicBezTo>
                      <a:pt x="389" y="2273"/>
                      <a:pt x="368" y="1842"/>
                      <a:pt x="368" y="1405"/>
                    </a:cubicBezTo>
                    <a:cubicBezTo>
                      <a:pt x="368" y="971"/>
                      <a:pt x="377" y="537"/>
                      <a:pt x="397" y="103"/>
                    </a:cubicBezTo>
                    <a:cubicBezTo>
                      <a:pt x="401" y="38"/>
                      <a:pt x="343" y="1"/>
                      <a:pt x="2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8"/>
              <p:cNvSpPr/>
              <p:nvPr/>
            </p:nvSpPr>
            <p:spPr>
              <a:xfrm>
                <a:off x="2902019" y="5695800"/>
                <a:ext cx="20250" cy="171994"/>
              </a:xfrm>
              <a:custGeom>
                <a:avLst/>
                <a:gdLst/>
                <a:ahLst/>
                <a:cxnLst/>
                <a:rect l="l" t="t" r="r" b="b"/>
                <a:pathLst>
                  <a:path w="395" h="3355" extrusionOk="0">
                    <a:moveTo>
                      <a:pt x="163" y="1"/>
                    </a:moveTo>
                    <a:cubicBezTo>
                      <a:pt x="109" y="1"/>
                      <a:pt x="54" y="37"/>
                      <a:pt x="50" y="108"/>
                    </a:cubicBezTo>
                    <a:cubicBezTo>
                      <a:pt x="15" y="661"/>
                      <a:pt x="1" y="1211"/>
                      <a:pt x="9" y="1763"/>
                    </a:cubicBezTo>
                    <a:cubicBezTo>
                      <a:pt x="12" y="2032"/>
                      <a:pt x="21" y="2304"/>
                      <a:pt x="38" y="2573"/>
                    </a:cubicBezTo>
                    <a:cubicBezTo>
                      <a:pt x="56" y="2837"/>
                      <a:pt x="82" y="3086"/>
                      <a:pt x="200" y="3323"/>
                    </a:cubicBezTo>
                    <a:cubicBezTo>
                      <a:pt x="211" y="3345"/>
                      <a:pt x="231" y="3354"/>
                      <a:pt x="251" y="3354"/>
                    </a:cubicBezTo>
                    <a:cubicBezTo>
                      <a:pt x="279" y="3354"/>
                      <a:pt x="308" y="3337"/>
                      <a:pt x="316" y="3308"/>
                    </a:cubicBezTo>
                    <a:cubicBezTo>
                      <a:pt x="394" y="3057"/>
                      <a:pt x="380" y="2805"/>
                      <a:pt x="362" y="2544"/>
                    </a:cubicBezTo>
                    <a:cubicBezTo>
                      <a:pt x="348" y="2273"/>
                      <a:pt x="333" y="2001"/>
                      <a:pt x="319" y="1731"/>
                    </a:cubicBezTo>
                    <a:cubicBezTo>
                      <a:pt x="293" y="1190"/>
                      <a:pt x="278" y="646"/>
                      <a:pt x="270" y="108"/>
                    </a:cubicBezTo>
                    <a:cubicBezTo>
                      <a:pt x="268" y="36"/>
                      <a:pt x="216"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8"/>
              <p:cNvSpPr/>
              <p:nvPr/>
            </p:nvSpPr>
            <p:spPr>
              <a:xfrm>
                <a:off x="2931855" y="5741733"/>
                <a:ext cx="20352" cy="177274"/>
              </a:xfrm>
              <a:custGeom>
                <a:avLst/>
                <a:gdLst/>
                <a:ahLst/>
                <a:cxnLst/>
                <a:rect l="l" t="t" r="r" b="b"/>
                <a:pathLst>
                  <a:path w="397" h="3458" extrusionOk="0">
                    <a:moveTo>
                      <a:pt x="190" y="1"/>
                    </a:moveTo>
                    <a:cubicBezTo>
                      <a:pt x="140" y="1"/>
                      <a:pt x="90" y="34"/>
                      <a:pt x="90" y="101"/>
                    </a:cubicBezTo>
                    <a:cubicBezTo>
                      <a:pt x="29" y="668"/>
                      <a:pt x="12" y="1238"/>
                      <a:pt x="6" y="1808"/>
                    </a:cubicBezTo>
                    <a:cubicBezTo>
                      <a:pt x="0" y="2088"/>
                      <a:pt x="6" y="2369"/>
                      <a:pt x="9" y="2647"/>
                    </a:cubicBezTo>
                    <a:cubicBezTo>
                      <a:pt x="15" y="2890"/>
                      <a:pt x="0" y="3220"/>
                      <a:pt x="148" y="3425"/>
                    </a:cubicBezTo>
                    <a:cubicBezTo>
                      <a:pt x="162" y="3447"/>
                      <a:pt x="185" y="3458"/>
                      <a:pt x="208" y="3458"/>
                    </a:cubicBezTo>
                    <a:cubicBezTo>
                      <a:pt x="231" y="3458"/>
                      <a:pt x="253" y="3447"/>
                      <a:pt x="266" y="3425"/>
                    </a:cubicBezTo>
                    <a:cubicBezTo>
                      <a:pt x="396" y="3217"/>
                      <a:pt x="370" y="2913"/>
                      <a:pt x="370" y="2679"/>
                    </a:cubicBezTo>
                    <a:cubicBezTo>
                      <a:pt x="368" y="2389"/>
                      <a:pt x="359" y="2100"/>
                      <a:pt x="350" y="1808"/>
                    </a:cubicBezTo>
                    <a:cubicBezTo>
                      <a:pt x="336" y="1238"/>
                      <a:pt x="327" y="671"/>
                      <a:pt x="289" y="101"/>
                    </a:cubicBezTo>
                    <a:cubicBezTo>
                      <a:pt x="289" y="34"/>
                      <a:pt x="240"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8"/>
              <p:cNvSpPr/>
              <p:nvPr/>
            </p:nvSpPr>
            <p:spPr>
              <a:xfrm>
                <a:off x="2971124" y="5743322"/>
                <a:ext cx="18250" cy="161639"/>
              </a:xfrm>
              <a:custGeom>
                <a:avLst/>
                <a:gdLst/>
                <a:ahLst/>
                <a:cxnLst/>
                <a:rect l="l" t="t" r="r" b="b"/>
                <a:pathLst>
                  <a:path w="356" h="3153" extrusionOk="0">
                    <a:moveTo>
                      <a:pt x="242" y="1"/>
                    </a:moveTo>
                    <a:cubicBezTo>
                      <a:pt x="182" y="1"/>
                      <a:pt x="118" y="40"/>
                      <a:pt x="108" y="116"/>
                    </a:cubicBezTo>
                    <a:lnTo>
                      <a:pt x="111" y="119"/>
                    </a:lnTo>
                    <a:cubicBezTo>
                      <a:pt x="47" y="631"/>
                      <a:pt x="10" y="1146"/>
                      <a:pt x="1" y="1664"/>
                    </a:cubicBezTo>
                    <a:cubicBezTo>
                      <a:pt x="1" y="1916"/>
                      <a:pt x="1" y="2170"/>
                      <a:pt x="21" y="2422"/>
                    </a:cubicBezTo>
                    <a:cubicBezTo>
                      <a:pt x="36" y="2662"/>
                      <a:pt x="56" y="2911"/>
                      <a:pt x="166" y="3125"/>
                    </a:cubicBezTo>
                    <a:cubicBezTo>
                      <a:pt x="177" y="3144"/>
                      <a:pt x="197" y="3153"/>
                      <a:pt x="217" y="3153"/>
                    </a:cubicBezTo>
                    <a:cubicBezTo>
                      <a:pt x="242" y="3153"/>
                      <a:pt x="268" y="3138"/>
                      <a:pt x="276" y="3110"/>
                    </a:cubicBezTo>
                    <a:cubicBezTo>
                      <a:pt x="348" y="2882"/>
                      <a:pt x="336" y="2633"/>
                      <a:pt x="331" y="2393"/>
                    </a:cubicBezTo>
                    <a:cubicBezTo>
                      <a:pt x="322" y="2141"/>
                      <a:pt x="316" y="1887"/>
                      <a:pt x="316" y="1635"/>
                    </a:cubicBezTo>
                    <a:cubicBezTo>
                      <a:pt x="310" y="1129"/>
                      <a:pt x="319" y="622"/>
                      <a:pt x="351" y="116"/>
                    </a:cubicBezTo>
                    <a:cubicBezTo>
                      <a:pt x="355" y="38"/>
                      <a:pt x="301"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8"/>
              <p:cNvSpPr/>
              <p:nvPr/>
            </p:nvSpPr>
            <p:spPr>
              <a:xfrm>
                <a:off x="3024234" y="5739273"/>
                <a:ext cx="19942" cy="146464"/>
              </a:xfrm>
              <a:custGeom>
                <a:avLst/>
                <a:gdLst/>
                <a:ahLst/>
                <a:cxnLst/>
                <a:rect l="l" t="t" r="r" b="b"/>
                <a:pathLst>
                  <a:path w="389" h="2857" extrusionOk="0">
                    <a:moveTo>
                      <a:pt x="225" y="1"/>
                    </a:moveTo>
                    <a:cubicBezTo>
                      <a:pt x="149" y="1"/>
                      <a:pt x="72" y="50"/>
                      <a:pt x="67" y="149"/>
                    </a:cubicBezTo>
                    <a:cubicBezTo>
                      <a:pt x="41" y="591"/>
                      <a:pt x="15" y="1034"/>
                      <a:pt x="9" y="1479"/>
                    </a:cubicBezTo>
                    <a:cubicBezTo>
                      <a:pt x="6" y="1699"/>
                      <a:pt x="4" y="1922"/>
                      <a:pt x="4" y="2145"/>
                    </a:cubicBezTo>
                    <a:cubicBezTo>
                      <a:pt x="1" y="2246"/>
                      <a:pt x="9" y="2350"/>
                      <a:pt x="30" y="2452"/>
                    </a:cubicBezTo>
                    <a:cubicBezTo>
                      <a:pt x="41" y="2498"/>
                      <a:pt x="41" y="2547"/>
                      <a:pt x="50" y="2596"/>
                    </a:cubicBezTo>
                    <a:cubicBezTo>
                      <a:pt x="64" y="2660"/>
                      <a:pt x="85" y="2724"/>
                      <a:pt x="108" y="2784"/>
                    </a:cubicBezTo>
                    <a:cubicBezTo>
                      <a:pt x="121" y="2831"/>
                      <a:pt x="164" y="2856"/>
                      <a:pt x="206" y="2856"/>
                    </a:cubicBezTo>
                    <a:cubicBezTo>
                      <a:pt x="247" y="2856"/>
                      <a:pt x="287" y="2833"/>
                      <a:pt x="299" y="2784"/>
                    </a:cubicBezTo>
                    <a:cubicBezTo>
                      <a:pt x="310" y="2729"/>
                      <a:pt x="336" y="2683"/>
                      <a:pt x="345" y="2625"/>
                    </a:cubicBezTo>
                    <a:cubicBezTo>
                      <a:pt x="354" y="2567"/>
                      <a:pt x="351" y="2510"/>
                      <a:pt x="362" y="2452"/>
                    </a:cubicBezTo>
                    <a:cubicBezTo>
                      <a:pt x="380" y="2350"/>
                      <a:pt x="388" y="2249"/>
                      <a:pt x="383" y="2145"/>
                    </a:cubicBezTo>
                    <a:cubicBezTo>
                      <a:pt x="380" y="1922"/>
                      <a:pt x="377" y="1702"/>
                      <a:pt x="377" y="1479"/>
                    </a:cubicBezTo>
                    <a:cubicBezTo>
                      <a:pt x="377" y="1037"/>
                      <a:pt x="365" y="594"/>
                      <a:pt x="374" y="149"/>
                    </a:cubicBezTo>
                    <a:cubicBezTo>
                      <a:pt x="375" y="50"/>
                      <a:pt x="301" y="1"/>
                      <a:pt x="2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8"/>
              <p:cNvSpPr/>
              <p:nvPr/>
            </p:nvSpPr>
            <p:spPr>
              <a:xfrm>
                <a:off x="3130302" y="5677755"/>
                <a:ext cx="16354" cy="144414"/>
              </a:xfrm>
              <a:custGeom>
                <a:avLst/>
                <a:gdLst/>
                <a:ahLst/>
                <a:cxnLst/>
                <a:rect l="l" t="t" r="r" b="b"/>
                <a:pathLst>
                  <a:path w="319" h="2817" extrusionOk="0">
                    <a:moveTo>
                      <a:pt x="197" y="0"/>
                    </a:moveTo>
                    <a:cubicBezTo>
                      <a:pt x="148" y="0"/>
                      <a:pt x="97" y="33"/>
                      <a:pt x="90" y="96"/>
                    </a:cubicBezTo>
                    <a:cubicBezTo>
                      <a:pt x="32" y="553"/>
                      <a:pt x="3" y="1016"/>
                      <a:pt x="0" y="1476"/>
                    </a:cubicBezTo>
                    <a:cubicBezTo>
                      <a:pt x="0" y="1702"/>
                      <a:pt x="0" y="1930"/>
                      <a:pt x="15" y="2156"/>
                    </a:cubicBezTo>
                    <a:cubicBezTo>
                      <a:pt x="26" y="2367"/>
                      <a:pt x="35" y="2596"/>
                      <a:pt x="136" y="2787"/>
                    </a:cubicBezTo>
                    <a:cubicBezTo>
                      <a:pt x="146" y="2807"/>
                      <a:pt x="164" y="2816"/>
                      <a:pt x="183" y="2816"/>
                    </a:cubicBezTo>
                    <a:cubicBezTo>
                      <a:pt x="209" y="2816"/>
                      <a:pt x="236" y="2799"/>
                      <a:pt x="246" y="2772"/>
                    </a:cubicBezTo>
                    <a:cubicBezTo>
                      <a:pt x="319" y="2570"/>
                      <a:pt x="298" y="2341"/>
                      <a:pt x="296" y="2130"/>
                    </a:cubicBezTo>
                    <a:cubicBezTo>
                      <a:pt x="293" y="1904"/>
                      <a:pt x="281" y="1678"/>
                      <a:pt x="281" y="1450"/>
                    </a:cubicBezTo>
                    <a:cubicBezTo>
                      <a:pt x="278" y="998"/>
                      <a:pt x="278" y="547"/>
                      <a:pt x="287" y="96"/>
                    </a:cubicBezTo>
                    <a:cubicBezTo>
                      <a:pt x="288" y="31"/>
                      <a:pt x="244" y="0"/>
                      <a:pt x="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8"/>
              <p:cNvSpPr/>
              <p:nvPr/>
            </p:nvSpPr>
            <p:spPr>
              <a:xfrm>
                <a:off x="3186796" y="5660479"/>
                <a:ext cx="15943" cy="153334"/>
              </a:xfrm>
              <a:custGeom>
                <a:avLst/>
                <a:gdLst/>
                <a:ahLst/>
                <a:cxnLst/>
                <a:rect l="l" t="t" r="r" b="b"/>
                <a:pathLst>
                  <a:path w="311" h="2991" extrusionOk="0">
                    <a:moveTo>
                      <a:pt x="183" y="1"/>
                    </a:moveTo>
                    <a:cubicBezTo>
                      <a:pt x="122" y="1"/>
                      <a:pt x="60" y="41"/>
                      <a:pt x="56" y="120"/>
                    </a:cubicBezTo>
                    <a:lnTo>
                      <a:pt x="59" y="120"/>
                    </a:lnTo>
                    <a:cubicBezTo>
                      <a:pt x="30" y="606"/>
                      <a:pt x="9" y="1095"/>
                      <a:pt x="7" y="1584"/>
                    </a:cubicBezTo>
                    <a:cubicBezTo>
                      <a:pt x="4" y="1822"/>
                      <a:pt x="1" y="2062"/>
                      <a:pt x="7" y="2302"/>
                    </a:cubicBezTo>
                    <a:cubicBezTo>
                      <a:pt x="9" y="2519"/>
                      <a:pt x="9" y="2773"/>
                      <a:pt x="122" y="2964"/>
                    </a:cubicBezTo>
                    <a:cubicBezTo>
                      <a:pt x="132" y="2982"/>
                      <a:pt x="151" y="2990"/>
                      <a:pt x="169" y="2990"/>
                    </a:cubicBezTo>
                    <a:cubicBezTo>
                      <a:pt x="187" y="2990"/>
                      <a:pt x="205" y="2982"/>
                      <a:pt x="215" y="2964"/>
                    </a:cubicBezTo>
                    <a:cubicBezTo>
                      <a:pt x="310" y="2771"/>
                      <a:pt x="302" y="2539"/>
                      <a:pt x="299" y="2331"/>
                    </a:cubicBezTo>
                    <a:cubicBezTo>
                      <a:pt x="299" y="2082"/>
                      <a:pt x="290" y="1833"/>
                      <a:pt x="290" y="1584"/>
                    </a:cubicBezTo>
                    <a:cubicBezTo>
                      <a:pt x="290" y="1095"/>
                      <a:pt x="290" y="606"/>
                      <a:pt x="302" y="120"/>
                    </a:cubicBezTo>
                    <a:cubicBezTo>
                      <a:pt x="303" y="41"/>
                      <a:pt x="244"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8"/>
              <p:cNvSpPr/>
              <p:nvPr/>
            </p:nvSpPr>
            <p:spPr>
              <a:xfrm>
                <a:off x="3234729" y="5647304"/>
                <a:ext cx="21839" cy="152411"/>
              </a:xfrm>
              <a:custGeom>
                <a:avLst/>
                <a:gdLst/>
                <a:ahLst/>
                <a:cxnLst/>
                <a:rect l="l" t="t" r="r" b="b"/>
                <a:pathLst>
                  <a:path w="426" h="2973" extrusionOk="0">
                    <a:moveTo>
                      <a:pt x="238" y="1"/>
                    </a:moveTo>
                    <a:cubicBezTo>
                      <a:pt x="189" y="1"/>
                      <a:pt x="142" y="27"/>
                      <a:pt x="133" y="85"/>
                    </a:cubicBezTo>
                    <a:cubicBezTo>
                      <a:pt x="55" y="571"/>
                      <a:pt x="12" y="1060"/>
                      <a:pt x="6" y="1552"/>
                    </a:cubicBezTo>
                    <a:cubicBezTo>
                      <a:pt x="3" y="1798"/>
                      <a:pt x="0" y="2041"/>
                      <a:pt x="18" y="2284"/>
                    </a:cubicBezTo>
                    <a:cubicBezTo>
                      <a:pt x="29" y="2481"/>
                      <a:pt x="3" y="2805"/>
                      <a:pt x="162" y="2947"/>
                    </a:cubicBezTo>
                    <a:cubicBezTo>
                      <a:pt x="180" y="2962"/>
                      <a:pt x="207" y="2973"/>
                      <a:pt x="234" y="2973"/>
                    </a:cubicBezTo>
                    <a:cubicBezTo>
                      <a:pt x="256" y="2973"/>
                      <a:pt x="278" y="2965"/>
                      <a:pt x="293" y="2947"/>
                    </a:cubicBezTo>
                    <a:cubicBezTo>
                      <a:pt x="426" y="2779"/>
                      <a:pt x="365" y="2486"/>
                      <a:pt x="359" y="2284"/>
                    </a:cubicBezTo>
                    <a:cubicBezTo>
                      <a:pt x="353" y="2050"/>
                      <a:pt x="342" y="1815"/>
                      <a:pt x="342" y="1581"/>
                    </a:cubicBezTo>
                    <a:cubicBezTo>
                      <a:pt x="339" y="1092"/>
                      <a:pt x="345" y="603"/>
                      <a:pt x="365" y="117"/>
                    </a:cubicBezTo>
                    <a:cubicBezTo>
                      <a:pt x="368" y="44"/>
                      <a:pt x="301"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8"/>
              <p:cNvSpPr/>
              <p:nvPr/>
            </p:nvSpPr>
            <p:spPr>
              <a:xfrm>
                <a:off x="3281585" y="5652328"/>
                <a:ext cx="16969" cy="140671"/>
              </a:xfrm>
              <a:custGeom>
                <a:avLst/>
                <a:gdLst/>
                <a:ahLst/>
                <a:cxnLst/>
                <a:rect l="l" t="t" r="r" b="b"/>
                <a:pathLst>
                  <a:path w="331" h="2744" extrusionOk="0">
                    <a:moveTo>
                      <a:pt x="158" y="1"/>
                    </a:moveTo>
                    <a:cubicBezTo>
                      <a:pt x="97" y="1"/>
                      <a:pt x="34" y="41"/>
                      <a:pt x="30" y="120"/>
                    </a:cubicBezTo>
                    <a:cubicBezTo>
                      <a:pt x="9" y="563"/>
                      <a:pt x="1" y="1005"/>
                      <a:pt x="6" y="1451"/>
                    </a:cubicBezTo>
                    <a:cubicBezTo>
                      <a:pt x="9" y="1668"/>
                      <a:pt x="15" y="1885"/>
                      <a:pt x="27" y="2102"/>
                    </a:cubicBezTo>
                    <a:cubicBezTo>
                      <a:pt x="41" y="2302"/>
                      <a:pt x="50" y="2530"/>
                      <a:pt x="142" y="2713"/>
                    </a:cubicBezTo>
                    <a:cubicBezTo>
                      <a:pt x="155" y="2734"/>
                      <a:pt x="175" y="2744"/>
                      <a:pt x="196" y="2744"/>
                    </a:cubicBezTo>
                    <a:cubicBezTo>
                      <a:pt x="224" y="2744"/>
                      <a:pt x="254" y="2725"/>
                      <a:pt x="264" y="2695"/>
                    </a:cubicBezTo>
                    <a:cubicBezTo>
                      <a:pt x="331" y="2501"/>
                      <a:pt x="310" y="2276"/>
                      <a:pt x="302" y="2076"/>
                    </a:cubicBezTo>
                    <a:cubicBezTo>
                      <a:pt x="293" y="1859"/>
                      <a:pt x="284" y="1642"/>
                      <a:pt x="278" y="1425"/>
                    </a:cubicBezTo>
                    <a:cubicBezTo>
                      <a:pt x="267" y="991"/>
                      <a:pt x="267" y="557"/>
                      <a:pt x="278" y="120"/>
                    </a:cubicBezTo>
                    <a:cubicBezTo>
                      <a:pt x="280" y="41"/>
                      <a:pt x="220" y="1"/>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8"/>
              <p:cNvSpPr/>
              <p:nvPr/>
            </p:nvSpPr>
            <p:spPr>
              <a:xfrm>
                <a:off x="3328185" y="5636744"/>
                <a:ext cx="18353" cy="151847"/>
              </a:xfrm>
              <a:custGeom>
                <a:avLst/>
                <a:gdLst/>
                <a:ahLst/>
                <a:cxnLst/>
                <a:rect l="l" t="t" r="r" b="b"/>
                <a:pathLst>
                  <a:path w="358" h="2962" extrusionOk="0">
                    <a:moveTo>
                      <a:pt x="248" y="1"/>
                    </a:moveTo>
                    <a:cubicBezTo>
                      <a:pt x="191" y="1"/>
                      <a:pt x="130" y="39"/>
                      <a:pt x="122" y="112"/>
                    </a:cubicBezTo>
                    <a:cubicBezTo>
                      <a:pt x="73" y="589"/>
                      <a:pt x="49" y="1069"/>
                      <a:pt x="32" y="1550"/>
                    </a:cubicBezTo>
                    <a:cubicBezTo>
                      <a:pt x="26" y="1784"/>
                      <a:pt x="20" y="2018"/>
                      <a:pt x="20" y="2256"/>
                    </a:cubicBezTo>
                    <a:cubicBezTo>
                      <a:pt x="20" y="2490"/>
                      <a:pt x="0" y="2710"/>
                      <a:pt x="110" y="2921"/>
                    </a:cubicBezTo>
                    <a:cubicBezTo>
                      <a:pt x="123" y="2947"/>
                      <a:pt x="154" y="2961"/>
                      <a:pt x="184" y="2961"/>
                    </a:cubicBezTo>
                    <a:cubicBezTo>
                      <a:pt x="213" y="2961"/>
                      <a:pt x="242" y="2948"/>
                      <a:pt x="255" y="2921"/>
                    </a:cubicBezTo>
                    <a:cubicBezTo>
                      <a:pt x="350" y="2713"/>
                      <a:pt x="327" y="2504"/>
                      <a:pt x="324" y="2282"/>
                    </a:cubicBezTo>
                    <a:cubicBezTo>
                      <a:pt x="324" y="2039"/>
                      <a:pt x="321" y="1793"/>
                      <a:pt x="321" y="1550"/>
                    </a:cubicBezTo>
                    <a:cubicBezTo>
                      <a:pt x="324" y="1069"/>
                      <a:pt x="342" y="592"/>
                      <a:pt x="356" y="112"/>
                    </a:cubicBezTo>
                    <a:cubicBezTo>
                      <a:pt x="357" y="37"/>
                      <a:pt x="304"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8"/>
              <p:cNvSpPr/>
              <p:nvPr/>
            </p:nvSpPr>
            <p:spPr>
              <a:xfrm>
                <a:off x="3366428" y="5621518"/>
                <a:ext cx="16507" cy="146362"/>
              </a:xfrm>
              <a:custGeom>
                <a:avLst/>
                <a:gdLst/>
                <a:ahLst/>
                <a:cxnLst/>
                <a:rect l="l" t="t" r="r" b="b"/>
                <a:pathLst>
                  <a:path w="322" h="2855" extrusionOk="0">
                    <a:moveTo>
                      <a:pt x="142" y="1"/>
                    </a:moveTo>
                    <a:cubicBezTo>
                      <a:pt x="95" y="1"/>
                      <a:pt x="50" y="31"/>
                      <a:pt x="50" y="93"/>
                    </a:cubicBezTo>
                    <a:lnTo>
                      <a:pt x="47" y="93"/>
                    </a:lnTo>
                    <a:cubicBezTo>
                      <a:pt x="41" y="565"/>
                      <a:pt x="32" y="1034"/>
                      <a:pt x="24" y="1505"/>
                    </a:cubicBezTo>
                    <a:cubicBezTo>
                      <a:pt x="21" y="1737"/>
                      <a:pt x="21" y="1965"/>
                      <a:pt x="21" y="2197"/>
                    </a:cubicBezTo>
                    <a:cubicBezTo>
                      <a:pt x="18" y="2408"/>
                      <a:pt x="1" y="2654"/>
                      <a:pt x="119" y="2833"/>
                    </a:cubicBezTo>
                    <a:cubicBezTo>
                      <a:pt x="128" y="2848"/>
                      <a:pt x="143" y="2855"/>
                      <a:pt x="158" y="2855"/>
                    </a:cubicBezTo>
                    <a:cubicBezTo>
                      <a:pt x="174" y="2855"/>
                      <a:pt x="189" y="2848"/>
                      <a:pt x="197" y="2833"/>
                    </a:cubicBezTo>
                    <a:cubicBezTo>
                      <a:pt x="322" y="2665"/>
                      <a:pt x="316" y="2425"/>
                      <a:pt x="319" y="2223"/>
                    </a:cubicBezTo>
                    <a:cubicBezTo>
                      <a:pt x="319" y="1985"/>
                      <a:pt x="322" y="1745"/>
                      <a:pt x="319" y="1505"/>
                    </a:cubicBezTo>
                    <a:cubicBezTo>
                      <a:pt x="304" y="1034"/>
                      <a:pt x="281" y="565"/>
                      <a:pt x="244" y="93"/>
                    </a:cubicBezTo>
                    <a:cubicBezTo>
                      <a:pt x="238" y="32"/>
                      <a:pt x="189" y="1"/>
                      <a:pt x="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8"/>
              <p:cNvSpPr/>
              <p:nvPr/>
            </p:nvSpPr>
            <p:spPr>
              <a:xfrm>
                <a:off x="3406774" y="5590247"/>
                <a:ext cx="16507" cy="153744"/>
              </a:xfrm>
              <a:custGeom>
                <a:avLst/>
                <a:gdLst/>
                <a:ahLst/>
                <a:cxnLst/>
                <a:rect l="l" t="t" r="r" b="b"/>
                <a:pathLst>
                  <a:path w="322" h="2999" extrusionOk="0">
                    <a:moveTo>
                      <a:pt x="159" y="0"/>
                    </a:moveTo>
                    <a:cubicBezTo>
                      <a:pt x="124" y="0"/>
                      <a:pt x="89" y="19"/>
                      <a:pt x="85" y="58"/>
                    </a:cubicBezTo>
                    <a:lnTo>
                      <a:pt x="82" y="58"/>
                    </a:lnTo>
                    <a:cubicBezTo>
                      <a:pt x="9" y="544"/>
                      <a:pt x="32" y="1053"/>
                      <a:pt x="30" y="1542"/>
                    </a:cubicBezTo>
                    <a:lnTo>
                      <a:pt x="30" y="2274"/>
                    </a:lnTo>
                    <a:cubicBezTo>
                      <a:pt x="30" y="2503"/>
                      <a:pt x="1" y="2769"/>
                      <a:pt x="119" y="2975"/>
                    </a:cubicBezTo>
                    <a:cubicBezTo>
                      <a:pt x="129" y="2990"/>
                      <a:pt x="146" y="2998"/>
                      <a:pt x="162" y="2998"/>
                    </a:cubicBezTo>
                    <a:cubicBezTo>
                      <a:pt x="179" y="2998"/>
                      <a:pt x="195" y="2990"/>
                      <a:pt x="203" y="2975"/>
                    </a:cubicBezTo>
                    <a:cubicBezTo>
                      <a:pt x="322" y="2769"/>
                      <a:pt x="293" y="2503"/>
                      <a:pt x="293" y="2274"/>
                    </a:cubicBezTo>
                    <a:lnTo>
                      <a:pt x="293" y="1542"/>
                    </a:lnTo>
                    <a:cubicBezTo>
                      <a:pt x="293" y="1053"/>
                      <a:pt x="310" y="544"/>
                      <a:pt x="238" y="58"/>
                    </a:cubicBezTo>
                    <a:cubicBezTo>
                      <a:pt x="232" y="20"/>
                      <a:pt x="195" y="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8"/>
              <p:cNvSpPr/>
              <p:nvPr/>
            </p:nvSpPr>
            <p:spPr>
              <a:xfrm>
                <a:off x="3438815" y="5535394"/>
                <a:ext cx="16969" cy="138159"/>
              </a:xfrm>
              <a:custGeom>
                <a:avLst/>
                <a:gdLst/>
                <a:ahLst/>
                <a:cxnLst/>
                <a:rect l="l" t="t" r="r" b="b"/>
                <a:pathLst>
                  <a:path w="331" h="2695" extrusionOk="0">
                    <a:moveTo>
                      <a:pt x="165" y="1"/>
                    </a:moveTo>
                    <a:cubicBezTo>
                      <a:pt x="111" y="1"/>
                      <a:pt x="56" y="35"/>
                      <a:pt x="50" y="104"/>
                    </a:cubicBezTo>
                    <a:cubicBezTo>
                      <a:pt x="18" y="538"/>
                      <a:pt x="1" y="972"/>
                      <a:pt x="1" y="1406"/>
                    </a:cubicBezTo>
                    <a:cubicBezTo>
                      <a:pt x="1" y="1620"/>
                      <a:pt x="4" y="1831"/>
                      <a:pt x="9" y="2045"/>
                    </a:cubicBezTo>
                    <a:cubicBezTo>
                      <a:pt x="15" y="2242"/>
                      <a:pt x="9" y="2476"/>
                      <a:pt x="102" y="2653"/>
                    </a:cubicBezTo>
                    <a:cubicBezTo>
                      <a:pt x="118" y="2682"/>
                      <a:pt x="143" y="2694"/>
                      <a:pt x="169" y="2694"/>
                    </a:cubicBezTo>
                    <a:cubicBezTo>
                      <a:pt x="205" y="2694"/>
                      <a:pt x="243" y="2670"/>
                      <a:pt x="258" y="2633"/>
                    </a:cubicBezTo>
                    <a:cubicBezTo>
                      <a:pt x="330" y="2447"/>
                      <a:pt x="293" y="2213"/>
                      <a:pt x="287" y="2022"/>
                    </a:cubicBezTo>
                    <a:cubicBezTo>
                      <a:pt x="278" y="1808"/>
                      <a:pt x="270" y="1594"/>
                      <a:pt x="267" y="1383"/>
                    </a:cubicBezTo>
                    <a:cubicBezTo>
                      <a:pt x="261" y="957"/>
                      <a:pt x="261" y="532"/>
                      <a:pt x="267" y="104"/>
                    </a:cubicBezTo>
                    <a:cubicBezTo>
                      <a:pt x="268" y="35"/>
                      <a:pt x="217"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8"/>
              <p:cNvSpPr/>
              <p:nvPr/>
            </p:nvSpPr>
            <p:spPr>
              <a:xfrm>
                <a:off x="3485825" y="5485770"/>
                <a:ext cx="17123" cy="172763"/>
              </a:xfrm>
              <a:custGeom>
                <a:avLst/>
                <a:gdLst/>
                <a:ahLst/>
                <a:cxnLst/>
                <a:rect l="l" t="t" r="r" b="b"/>
                <a:pathLst>
                  <a:path w="334" h="3370" extrusionOk="0">
                    <a:moveTo>
                      <a:pt x="154" y="0"/>
                    </a:moveTo>
                    <a:cubicBezTo>
                      <a:pt x="119" y="0"/>
                      <a:pt x="83" y="20"/>
                      <a:pt x="76" y="59"/>
                    </a:cubicBezTo>
                    <a:cubicBezTo>
                      <a:pt x="21" y="334"/>
                      <a:pt x="33" y="629"/>
                      <a:pt x="33" y="907"/>
                    </a:cubicBezTo>
                    <a:lnTo>
                      <a:pt x="27" y="1731"/>
                    </a:lnTo>
                    <a:cubicBezTo>
                      <a:pt x="24" y="2006"/>
                      <a:pt x="27" y="2281"/>
                      <a:pt x="27" y="2556"/>
                    </a:cubicBezTo>
                    <a:cubicBezTo>
                      <a:pt x="27" y="2819"/>
                      <a:pt x="1" y="3103"/>
                      <a:pt x="122" y="3343"/>
                    </a:cubicBezTo>
                    <a:cubicBezTo>
                      <a:pt x="132" y="3360"/>
                      <a:pt x="150" y="3369"/>
                      <a:pt x="168" y="3369"/>
                    </a:cubicBezTo>
                    <a:cubicBezTo>
                      <a:pt x="185" y="3369"/>
                      <a:pt x="203" y="3360"/>
                      <a:pt x="215" y="3343"/>
                    </a:cubicBezTo>
                    <a:cubicBezTo>
                      <a:pt x="334" y="3103"/>
                      <a:pt x="305" y="2819"/>
                      <a:pt x="305" y="2556"/>
                    </a:cubicBezTo>
                    <a:cubicBezTo>
                      <a:pt x="305" y="2281"/>
                      <a:pt x="299" y="2006"/>
                      <a:pt x="296" y="1731"/>
                    </a:cubicBezTo>
                    <a:lnTo>
                      <a:pt x="284" y="907"/>
                    </a:lnTo>
                    <a:cubicBezTo>
                      <a:pt x="279" y="629"/>
                      <a:pt x="290" y="331"/>
                      <a:pt x="232" y="59"/>
                    </a:cubicBezTo>
                    <a:cubicBezTo>
                      <a:pt x="225" y="20"/>
                      <a:pt x="190" y="0"/>
                      <a:pt x="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8"/>
              <p:cNvSpPr/>
              <p:nvPr/>
            </p:nvSpPr>
            <p:spPr>
              <a:xfrm>
                <a:off x="3521608" y="5495356"/>
                <a:ext cx="19327" cy="140876"/>
              </a:xfrm>
              <a:custGeom>
                <a:avLst/>
                <a:gdLst/>
                <a:ahLst/>
                <a:cxnLst/>
                <a:rect l="l" t="t" r="r" b="b"/>
                <a:pathLst>
                  <a:path w="377" h="2748" extrusionOk="0">
                    <a:moveTo>
                      <a:pt x="145" y="0"/>
                    </a:moveTo>
                    <a:cubicBezTo>
                      <a:pt x="93" y="0"/>
                      <a:pt x="42" y="34"/>
                      <a:pt x="41" y="104"/>
                    </a:cubicBezTo>
                    <a:cubicBezTo>
                      <a:pt x="35" y="538"/>
                      <a:pt x="32" y="972"/>
                      <a:pt x="38" y="1408"/>
                    </a:cubicBezTo>
                    <a:cubicBezTo>
                      <a:pt x="44" y="1825"/>
                      <a:pt x="0" y="2279"/>
                      <a:pt x="110" y="2684"/>
                    </a:cubicBezTo>
                    <a:cubicBezTo>
                      <a:pt x="122" y="2726"/>
                      <a:pt x="161" y="2747"/>
                      <a:pt x="198" y="2747"/>
                    </a:cubicBezTo>
                    <a:cubicBezTo>
                      <a:pt x="235" y="2747"/>
                      <a:pt x="271" y="2727"/>
                      <a:pt x="281" y="2684"/>
                    </a:cubicBezTo>
                    <a:cubicBezTo>
                      <a:pt x="376" y="2276"/>
                      <a:pt x="316" y="1825"/>
                      <a:pt x="307" y="1408"/>
                    </a:cubicBezTo>
                    <a:cubicBezTo>
                      <a:pt x="295" y="974"/>
                      <a:pt x="275" y="540"/>
                      <a:pt x="255" y="104"/>
                    </a:cubicBezTo>
                    <a:cubicBezTo>
                      <a:pt x="250" y="35"/>
                      <a:pt x="197" y="0"/>
                      <a:pt x="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8"/>
              <p:cNvSpPr/>
              <p:nvPr/>
            </p:nvSpPr>
            <p:spPr>
              <a:xfrm>
                <a:off x="3570668" y="5459215"/>
                <a:ext cx="19071" cy="161895"/>
              </a:xfrm>
              <a:custGeom>
                <a:avLst/>
                <a:gdLst/>
                <a:ahLst/>
                <a:cxnLst/>
                <a:rect l="l" t="t" r="r" b="b"/>
                <a:pathLst>
                  <a:path w="372" h="3158" extrusionOk="0">
                    <a:moveTo>
                      <a:pt x="208" y="0"/>
                    </a:moveTo>
                    <a:cubicBezTo>
                      <a:pt x="176" y="0"/>
                      <a:pt x="146" y="18"/>
                      <a:pt x="140" y="56"/>
                    </a:cubicBezTo>
                    <a:cubicBezTo>
                      <a:pt x="50" y="583"/>
                      <a:pt x="27" y="1118"/>
                      <a:pt x="21" y="1650"/>
                    </a:cubicBezTo>
                    <a:cubicBezTo>
                      <a:pt x="18" y="1920"/>
                      <a:pt x="24" y="2186"/>
                      <a:pt x="33" y="2452"/>
                    </a:cubicBezTo>
                    <a:cubicBezTo>
                      <a:pt x="38" y="2657"/>
                      <a:pt x="1" y="2987"/>
                      <a:pt x="160" y="3143"/>
                    </a:cubicBezTo>
                    <a:cubicBezTo>
                      <a:pt x="170" y="3153"/>
                      <a:pt x="182" y="3158"/>
                      <a:pt x="195" y="3158"/>
                    </a:cubicBezTo>
                    <a:cubicBezTo>
                      <a:pt x="213" y="3158"/>
                      <a:pt x="232" y="3149"/>
                      <a:pt x="244" y="3132"/>
                    </a:cubicBezTo>
                    <a:cubicBezTo>
                      <a:pt x="371" y="2961"/>
                      <a:pt x="296" y="2652"/>
                      <a:pt x="287" y="2452"/>
                    </a:cubicBezTo>
                    <a:cubicBezTo>
                      <a:pt x="273" y="2186"/>
                      <a:pt x="267" y="1917"/>
                      <a:pt x="267" y="1650"/>
                    </a:cubicBezTo>
                    <a:cubicBezTo>
                      <a:pt x="264" y="1127"/>
                      <a:pt x="293" y="603"/>
                      <a:pt x="296" y="79"/>
                    </a:cubicBezTo>
                    <a:cubicBezTo>
                      <a:pt x="296" y="30"/>
                      <a:pt x="250"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8"/>
              <p:cNvSpPr/>
              <p:nvPr/>
            </p:nvSpPr>
            <p:spPr>
              <a:xfrm>
                <a:off x="3611475" y="5441785"/>
                <a:ext cx="16661" cy="156922"/>
              </a:xfrm>
              <a:custGeom>
                <a:avLst/>
                <a:gdLst/>
                <a:ahLst/>
                <a:cxnLst/>
                <a:rect l="l" t="t" r="r" b="b"/>
                <a:pathLst>
                  <a:path w="325" h="3061" extrusionOk="0">
                    <a:moveTo>
                      <a:pt x="216" y="1"/>
                    </a:moveTo>
                    <a:cubicBezTo>
                      <a:pt x="162" y="1"/>
                      <a:pt x="105" y="36"/>
                      <a:pt x="96" y="104"/>
                    </a:cubicBezTo>
                    <a:cubicBezTo>
                      <a:pt x="41" y="590"/>
                      <a:pt x="9" y="1079"/>
                      <a:pt x="3" y="1568"/>
                    </a:cubicBezTo>
                    <a:cubicBezTo>
                      <a:pt x="1" y="1811"/>
                      <a:pt x="1" y="2054"/>
                      <a:pt x="6" y="2300"/>
                    </a:cubicBezTo>
                    <a:cubicBezTo>
                      <a:pt x="12" y="2529"/>
                      <a:pt x="6" y="2780"/>
                      <a:pt x="96" y="2997"/>
                    </a:cubicBezTo>
                    <a:cubicBezTo>
                      <a:pt x="111" y="3037"/>
                      <a:pt x="150" y="3060"/>
                      <a:pt x="188" y="3060"/>
                    </a:cubicBezTo>
                    <a:cubicBezTo>
                      <a:pt x="221" y="3060"/>
                      <a:pt x="253" y="3041"/>
                      <a:pt x="264" y="2997"/>
                    </a:cubicBezTo>
                    <a:cubicBezTo>
                      <a:pt x="325" y="2772"/>
                      <a:pt x="299" y="2529"/>
                      <a:pt x="290" y="2300"/>
                    </a:cubicBezTo>
                    <a:cubicBezTo>
                      <a:pt x="281" y="2054"/>
                      <a:pt x="275" y="1811"/>
                      <a:pt x="275" y="1568"/>
                    </a:cubicBezTo>
                    <a:cubicBezTo>
                      <a:pt x="275" y="1079"/>
                      <a:pt x="290" y="590"/>
                      <a:pt x="313" y="104"/>
                    </a:cubicBezTo>
                    <a:cubicBezTo>
                      <a:pt x="316" y="34"/>
                      <a:pt x="268"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8"/>
              <p:cNvSpPr/>
              <p:nvPr/>
            </p:nvSpPr>
            <p:spPr>
              <a:xfrm>
                <a:off x="3656435" y="5429328"/>
                <a:ext cx="18507" cy="149899"/>
              </a:xfrm>
              <a:custGeom>
                <a:avLst/>
                <a:gdLst/>
                <a:ahLst/>
                <a:cxnLst/>
                <a:rect l="l" t="t" r="r" b="b"/>
                <a:pathLst>
                  <a:path w="361" h="2924" extrusionOk="0">
                    <a:moveTo>
                      <a:pt x="262" y="0"/>
                    </a:moveTo>
                    <a:cubicBezTo>
                      <a:pt x="224" y="0"/>
                      <a:pt x="187" y="20"/>
                      <a:pt x="180" y="63"/>
                    </a:cubicBezTo>
                    <a:cubicBezTo>
                      <a:pt x="101" y="529"/>
                      <a:pt x="49" y="998"/>
                      <a:pt x="23" y="1467"/>
                    </a:cubicBezTo>
                    <a:cubicBezTo>
                      <a:pt x="9" y="1704"/>
                      <a:pt x="6" y="1938"/>
                      <a:pt x="3" y="2173"/>
                    </a:cubicBezTo>
                    <a:cubicBezTo>
                      <a:pt x="3" y="2291"/>
                      <a:pt x="0" y="2410"/>
                      <a:pt x="6" y="2526"/>
                    </a:cubicBezTo>
                    <a:cubicBezTo>
                      <a:pt x="20" y="2644"/>
                      <a:pt x="44" y="2760"/>
                      <a:pt x="78" y="2873"/>
                    </a:cubicBezTo>
                    <a:cubicBezTo>
                      <a:pt x="86" y="2906"/>
                      <a:pt x="119" y="2924"/>
                      <a:pt x="152" y="2924"/>
                    </a:cubicBezTo>
                    <a:cubicBezTo>
                      <a:pt x="182" y="2924"/>
                      <a:pt x="212" y="2908"/>
                      <a:pt x="217" y="2873"/>
                    </a:cubicBezTo>
                    <a:cubicBezTo>
                      <a:pt x="237" y="2751"/>
                      <a:pt x="266" y="2650"/>
                      <a:pt x="269" y="2526"/>
                    </a:cubicBezTo>
                    <a:cubicBezTo>
                      <a:pt x="275" y="2419"/>
                      <a:pt x="269" y="2309"/>
                      <a:pt x="269" y="2202"/>
                    </a:cubicBezTo>
                    <a:cubicBezTo>
                      <a:pt x="269" y="1967"/>
                      <a:pt x="275" y="1730"/>
                      <a:pt x="281" y="1496"/>
                    </a:cubicBezTo>
                    <a:cubicBezTo>
                      <a:pt x="295" y="1024"/>
                      <a:pt x="321" y="555"/>
                      <a:pt x="356" y="89"/>
                    </a:cubicBezTo>
                    <a:cubicBezTo>
                      <a:pt x="361" y="33"/>
                      <a:pt x="310"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8"/>
              <p:cNvSpPr/>
              <p:nvPr/>
            </p:nvSpPr>
            <p:spPr>
              <a:xfrm>
                <a:off x="3704316" y="5417947"/>
                <a:ext cx="19634" cy="146874"/>
              </a:xfrm>
              <a:custGeom>
                <a:avLst/>
                <a:gdLst/>
                <a:ahLst/>
                <a:cxnLst/>
                <a:rect l="l" t="t" r="r" b="b"/>
                <a:pathLst>
                  <a:path w="383" h="2865" extrusionOk="0">
                    <a:moveTo>
                      <a:pt x="284" y="0"/>
                    </a:moveTo>
                    <a:cubicBezTo>
                      <a:pt x="231" y="0"/>
                      <a:pt x="174" y="34"/>
                      <a:pt x="166" y="100"/>
                    </a:cubicBezTo>
                    <a:cubicBezTo>
                      <a:pt x="108" y="569"/>
                      <a:pt x="59" y="1038"/>
                      <a:pt x="33" y="1509"/>
                    </a:cubicBezTo>
                    <a:cubicBezTo>
                      <a:pt x="18" y="1738"/>
                      <a:pt x="7" y="1969"/>
                      <a:pt x="4" y="2201"/>
                    </a:cubicBezTo>
                    <a:cubicBezTo>
                      <a:pt x="1" y="2412"/>
                      <a:pt x="1" y="2649"/>
                      <a:pt x="102" y="2840"/>
                    </a:cubicBezTo>
                    <a:cubicBezTo>
                      <a:pt x="112" y="2856"/>
                      <a:pt x="129" y="2864"/>
                      <a:pt x="145" y="2864"/>
                    </a:cubicBezTo>
                    <a:cubicBezTo>
                      <a:pt x="162" y="2864"/>
                      <a:pt x="179" y="2856"/>
                      <a:pt x="189" y="2840"/>
                    </a:cubicBezTo>
                    <a:cubicBezTo>
                      <a:pt x="284" y="2655"/>
                      <a:pt x="284" y="2432"/>
                      <a:pt x="290" y="2227"/>
                    </a:cubicBezTo>
                    <a:cubicBezTo>
                      <a:pt x="296" y="1990"/>
                      <a:pt x="296" y="1750"/>
                      <a:pt x="302" y="1509"/>
                    </a:cubicBezTo>
                    <a:cubicBezTo>
                      <a:pt x="319" y="1038"/>
                      <a:pt x="339" y="569"/>
                      <a:pt x="377" y="100"/>
                    </a:cubicBezTo>
                    <a:cubicBezTo>
                      <a:pt x="383" y="33"/>
                      <a:pt x="335"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8"/>
              <p:cNvSpPr/>
              <p:nvPr/>
            </p:nvSpPr>
            <p:spPr>
              <a:xfrm>
                <a:off x="3750608" y="5407028"/>
                <a:ext cx="17686" cy="148002"/>
              </a:xfrm>
              <a:custGeom>
                <a:avLst/>
                <a:gdLst/>
                <a:ahLst/>
                <a:cxnLst/>
                <a:rect l="l" t="t" r="r" b="b"/>
                <a:pathLst>
                  <a:path w="345" h="2887" extrusionOk="0">
                    <a:moveTo>
                      <a:pt x="241" y="0"/>
                    </a:moveTo>
                    <a:cubicBezTo>
                      <a:pt x="189" y="0"/>
                      <a:pt x="136" y="34"/>
                      <a:pt x="134" y="102"/>
                    </a:cubicBezTo>
                    <a:lnTo>
                      <a:pt x="131" y="105"/>
                    </a:lnTo>
                    <a:cubicBezTo>
                      <a:pt x="105" y="574"/>
                      <a:pt x="79" y="1045"/>
                      <a:pt x="58" y="1514"/>
                    </a:cubicBezTo>
                    <a:cubicBezTo>
                      <a:pt x="50" y="1746"/>
                      <a:pt x="35" y="1977"/>
                      <a:pt x="29" y="2206"/>
                    </a:cubicBezTo>
                    <a:cubicBezTo>
                      <a:pt x="24" y="2437"/>
                      <a:pt x="0" y="2645"/>
                      <a:pt x="99" y="2854"/>
                    </a:cubicBezTo>
                    <a:cubicBezTo>
                      <a:pt x="113" y="2875"/>
                      <a:pt x="136" y="2886"/>
                      <a:pt x="160" y="2886"/>
                    </a:cubicBezTo>
                    <a:cubicBezTo>
                      <a:pt x="183" y="2886"/>
                      <a:pt x="206" y="2875"/>
                      <a:pt x="220" y="2854"/>
                    </a:cubicBezTo>
                    <a:cubicBezTo>
                      <a:pt x="330" y="2657"/>
                      <a:pt x="316" y="2451"/>
                      <a:pt x="325" y="2232"/>
                    </a:cubicBezTo>
                    <a:cubicBezTo>
                      <a:pt x="333" y="1994"/>
                      <a:pt x="333" y="1754"/>
                      <a:pt x="336" y="1514"/>
                    </a:cubicBezTo>
                    <a:cubicBezTo>
                      <a:pt x="342" y="1042"/>
                      <a:pt x="345" y="574"/>
                      <a:pt x="345" y="102"/>
                    </a:cubicBezTo>
                    <a:cubicBezTo>
                      <a:pt x="345" y="34"/>
                      <a:pt x="293"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8"/>
              <p:cNvSpPr/>
              <p:nvPr/>
            </p:nvSpPr>
            <p:spPr>
              <a:xfrm>
                <a:off x="3790236" y="5407028"/>
                <a:ext cx="28503" cy="155846"/>
              </a:xfrm>
              <a:custGeom>
                <a:avLst/>
                <a:gdLst/>
                <a:ahLst/>
                <a:cxnLst/>
                <a:rect l="l" t="t" r="r" b="b"/>
                <a:pathLst>
                  <a:path w="556" h="3040" extrusionOk="0">
                    <a:moveTo>
                      <a:pt x="144" y="1"/>
                    </a:moveTo>
                    <a:cubicBezTo>
                      <a:pt x="95" y="1"/>
                      <a:pt x="48" y="35"/>
                      <a:pt x="43" y="105"/>
                    </a:cubicBezTo>
                    <a:cubicBezTo>
                      <a:pt x="0" y="646"/>
                      <a:pt x="43" y="1202"/>
                      <a:pt x="90" y="1743"/>
                    </a:cubicBezTo>
                    <a:cubicBezTo>
                      <a:pt x="110" y="2006"/>
                      <a:pt x="136" y="2266"/>
                      <a:pt x="168" y="2530"/>
                    </a:cubicBezTo>
                    <a:cubicBezTo>
                      <a:pt x="179" y="2647"/>
                      <a:pt x="179" y="3039"/>
                      <a:pt x="360" y="3039"/>
                    </a:cubicBezTo>
                    <a:cubicBezTo>
                      <a:pt x="362" y="3039"/>
                      <a:pt x="365" y="3039"/>
                      <a:pt x="367" y="3039"/>
                    </a:cubicBezTo>
                    <a:cubicBezTo>
                      <a:pt x="556" y="3027"/>
                      <a:pt x="475" y="2640"/>
                      <a:pt x="460" y="2530"/>
                    </a:cubicBezTo>
                    <a:cubicBezTo>
                      <a:pt x="431" y="2266"/>
                      <a:pt x="405" y="2006"/>
                      <a:pt x="385" y="1743"/>
                    </a:cubicBezTo>
                    <a:cubicBezTo>
                      <a:pt x="339" y="1196"/>
                      <a:pt x="324" y="646"/>
                      <a:pt x="255" y="105"/>
                    </a:cubicBezTo>
                    <a:cubicBezTo>
                      <a:pt x="246" y="36"/>
                      <a:pt x="194"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8"/>
              <p:cNvSpPr/>
              <p:nvPr/>
            </p:nvSpPr>
            <p:spPr>
              <a:xfrm>
                <a:off x="3838784" y="5404259"/>
                <a:ext cx="19429" cy="160921"/>
              </a:xfrm>
              <a:custGeom>
                <a:avLst/>
                <a:gdLst/>
                <a:ahLst/>
                <a:cxnLst/>
                <a:rect l="l" t="t" r="r" b="b"/>
                <a:pathLst>
                  <a:path w="379" h="3139" extrusionOk="0">
                    <a:moveTo>
                      <a:pt x="102" y="1"/>
                    </a:moveTo>
                    <a:cubicBezTo>
                      <a:pt x="51" y="1"/>
                      <a:pt x="1" y="35"/>
                      <a:pt x="2" y="104"/>
                    </a:cubicBezTo>
                    <a:cubicBezTo>
                      <a:pt x="8" y="619"/>
                      <a:pt x="14" y="1137"/>
                      <a:pt x="28" y="1652"/>
                    </a:cubicBezTo>
                    <a:cubicBezTo>
                      <a:pt x="37" y="1904"/>
                      <a:pt x="40" y="2158"/>
                      <a:pt x="51" y="2410"/>
                    </a:cubicBezTo>
                    <a:cubicBezTo>
                      <a:pt x="63" y="2650"/>
                      <a:pt x="74" y="2893"/>
                      <a:pt x="184" y="3110"/>
                    </a:cubicBezTo>
                    <a:cubicBezTo>
                      <a:pt x="194" y="3130"/>
                      <a:pt x="210" y="3139"/>
                      <a:pt x="227" y="3139"/>
                    </a:cubicBezTo>
                    <a:cubicBezTo>
                      <a:pt x="252" y="3139"/>
                      <a:pt x="278" y="3121"/>
                      <a:pt x="288" y="3096"/>
                    </a:cubicBezTo>
                    <a:cubicBezTo>
                      <a:pt x="378" y="2870"/>
                      <a:pt x="367" y="2621"/>
                      <a:pt x="358" y="2381"/>
                    </a:cubicBezTo>
                    <a:cubicBezTo>
                      <a:pt x="346" y="2129"/>
                      <a:pt x="329" y="1875"/>
                      <a:pt x="315" y="1623"/>
                    </a:cubicBezTo>
                    <a:cubicBezTo>
                      <a:pt x="288" y="1117"/>
                      <a:pt x="251" y="610"/>
                      <a:pt x="213" y="104"/>
                    </a:cubicBezTo>
                    <a:cubicBezTo>
                      <a:pt x="209" y="36"/>
                      <a:pt x="155"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8"/>
              <p:cNvSpPr/>
              <p:nvPr/>
            </p:nvSpPr>
            <p:spPr>
              <a:xfrm>
                <a:off x="3881744" y="5404465"/>
                <a:ext cx="21121" cy="167483"/>
              </a:xfrm>
              <a:custGeom>
                <a:avLst/>
                <a:gdLst/>
                <a:ahLst/>
                <a:cxnLst/>
                <a:rect l="l" t="t" r="r" b="b"/>
                <a:pathLst>
                  <a:path w="412" h="3267" extrusionOk="0">
                    <a:moveTo>
                      <a:pt x="130" y="0"/>
                    </a:moveTo>
                    <a:cubicBezTo>
                      <a:pt x="80" y="0"/>
                      <a:pt x="32" y="33"/>
                      <a:pt x="29" y="100"/>
                    </a:cubicBezTo>
                    <a:cubicBezTo>
                      <a:pt x="9" y="635"/>
                      <a:pt x="3" y="1168"/>
                      <a:pt x="9" y="1703"/>
                    </a:cubicBezTo>
                    <a:cubicBezTo>
                      <a:pt x="12" y="1963"/>
                      <a:pt x="18" y="2227"/>
                      <a:pt x="23" y="2487"/>
                    </a:cubicBezTo>
                    <a:cubicBezTo>
                      <a:pt x="32" y="2727"/>
                      <a:pt x="0" y="3017"/>
                      <a:pt x="139" y="3225"/>
                    </a:cubicBezTo>
                    <a:cubicBezTo>
                      <a:pt x="156" y="3252"/>
                      <a:pt x="185" y="3266"/>
                      <a:pt x="213" y="3266"/>
                    </a:cubicBezTo>
                    <a:cubicBezTo>
                      <a:pt x="241" y="3266"/>
                      <a:pt x="269" y="3252"/>
                      <a:pt x="287" y="3225"/>
                    </a:cubicBezTo>
                    <a:cubicBezTo>
                      <a:pt x="411" y="3017"/>
                      <a:pt x="371" y="2747"/>
                      <a:pt x="365" y="2519"/>
                    </a:cubicBezTo>
                    <a:cubicBezTo>
                      <a:pt x="359" y="2247"/>
                      <a:pt x="353" y="1975"/>
                      <a:pt x="342" y="1703"/>
                    </a:cubicBezTo>
                    <a:cubicBezTo>
                      <a:pt x="318" y="1168"/>
                      <a:pt x="287" y="635"/>
                      <a:pt x="237" y="100"/>
                    </a:cubicBezTo>
                    <a:cubicBezTo>
                      <a:pt x="232" y="34"/>
                      <a:pt x="180" y="0"/>
                      <a:pt x="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8"/>
              <p:cNvSpPr/>
              <p:nvPr/>
            </p:nvSpPr>
            <p:spPr>
              <a:xfrm>
                <a:off x="3936444" y="5435069"/>
                <a:ext cx="19481" cy="153026"/>
              </a:xfrm>
              <a:custGeom>
                <a:avLst/>
                <a:gdLst/>
                <a:ahLst/>
                <a:cxnLst/>
                <a:rect l="l" t="t" r="r" b="b"/>
                <a:pathLst>
                  <a:path w="380" h="2985" extrusionOk="0">
                    <a:moveTo>
                      <a:pt x="138" y="1"/>
                    </a:moveTo>
                    <a:cubicBezTo>
                      <a:pt x="72" y="1"/>
                      <a:pt x="7" y="44"/>
                      <a:pt x="7" y="131"/>
                    </a:cubicBezTo>
                    <a:cubicBezTo>
                      <a:pt x="4" y="608"/>
                      <a:pt x="1" y="1089"/>
                      <a:pt x="7" y="1569"/>
                    </a:cubicBezTo>
                    <a:lnTo>
                      <a:pt x="18" y="2275"/>
                    </a:lnTo>
                    <a:cubicBezTo>
                      <a:pt x="24" y="2492"/>
                      <a:pt x="4" y="2749"/>
                      <a:pt x="122" y="2943"/>
                    </a:cubicBezTo>
                    <a:cubicBezTo>
                      <a:pt x="140" y="2971"/>
                      <a:pt x="169" y="2984"/>
                      <a:pt x="199" y="2984"/>
                    </a:cubicBezTo>
                    <a:cubicBezTo>
                      <a:pt x="229" y="2984"/>
                      <a:pt x="258" y="2971"/>
                      <a:pt x="276" y="2943"/>
                    </a:cubicBezTo>
                    <a:cubicBezTo>
                      <a:pt x="380" y="2752"/>
                      <a:pt x="357" y="2512"/>
                      <a:pt x="354" y="2301"/>
                    </a:cubicBezTo>
                    <a:lnTo>
                      <a:pt x="334" y="1569"/>
                    </a:lnTo>
                    <a:cubicBezTo>
                      <a:pt x="322" y="1089"/>
                      <a:pt x="299" y="608"/>
                      <a:pt x="276" y="131"/>
                    </a:cubicBezTo>
                    <a:cubicBezTo>
                      <a:pt x="271" y="44"/>
                      <a:pt x="204"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8"/>
              <p:cNvSpPr/>
              <p:nvPr/>
            </p:nvSpPr>
            <p:spPr>
              <a:xfrm>
                <a:off x="3974431" y="5452140"/>
                <a:ext cx="20096" cy="153077"/>
              </a:xfrm>
              <a:custGeom>
                <a:avLst/>
                <a:gdLst/>
                <a:ahLst/>
                <a:cxnLst/>
                <a:rect l="l" t="t" r="r" b="b"/>
                <a:pathLst>
                  <a:path w="392" h="2986" extrusionOk="0">
                    <a:moveTo>
                      <a:pt x="169" y="1"/>
                    </a:moveTo>
                    <a:cubicBezTo>
                      <a:pt x="112" y="1"/>
                      <a:pt x="53" y="38"/>
                      <a:pt x="47" y="110"/>
                    </a:cubicBezTo>
                    <a:lnTo>
                      <a:pt x="44" y="110"/>
                    </a:lnTo>
                    <a:cubicBezTo>
                      <a:pt x="12" y="591"/>
                      <a:pt x="1" y="1071"/>
                      <a:pt x="9" y="1551"/>
                    </a:cubicBezTo>
                    <a:cubicBezTo>
                      <a:pt x="18" y="2011"/>
                      <a:pt x="21" y="2515"/>
                      <a:pt x="200" y="2946"/>
                    </a:cubicBezTo>
                    <a:cubicBezTo>
                      <a:pt x="210" y="2969"/>
                      <a:pt x="237" y="2985"/>
                      <a:pt x="262" y="2985"/>
                    </a:cubicBezTo>
                    <a:cubicBezTo>
                      <a:pt x="283" y="2985"/>
                      <a:pt x="302" y="2974"/>
                      <a:pt x="307" y="2946"/>
                    </a:cubicBezTo>
                    <a:cubicBezTo>
                      <a:pt x="391" y="2489"/>
                      <a:pt x="322" y="2011"/>
                      <a:pt x="299" y="1551"/>
                    </a:cubicBezTo>
                    <a:cubicBezTo>
                      <a:pt x="275" y="1071"/>
                      <a:pt x="267" y="591"/>
                      <a:pt x="278" y="110"/>
                    </a:cubicBezTo>
                    <a:cubicBezTo>
                      <a:pt x="280" y="37"/>
                      <a:pt x="225"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8"/>
              <p:cNvSpPr/>
              <p:nvPr/>
            </p:nvSpPr>
            <p:spPr>
              <a:xfrm>
                <a:off x="4021595" y="5487923"/>
                <a:ext cx="20814" cy="152103"/>
              </a:xfrm>
              <a:custGeom>
                <a:avLst/>
                <a:gdLst/>
                <a:ahLst/>
                <a:cxnLst/>
                <a:rect l="l" t="t" r="r" b="b"/>
                <a:pathLst>
                  <a:path w="406" h="2967" extrusionOk="0">
                    <a:moveTo>
                      <a:pt x="152" y="0"/>
                    </a:moveTo>
                    <a:cubicBezTo>
                      <a:pt x="106" y="0"/>
                      <a:pt x="61" y="30"/>
                      <a:pt x="61" y="92"/>
                    </a:cubicBezTo>
                    <a:lnTo>
                      <a:pt x="59" y="92"/>
                    </a:lnTo>
                    <a:cubicBezTo>
                      <a:pt x="56" y="570"/>
                      <a:pt x="41" y="1050"/>
                      <a:pt x="47" y="1527"/>
                    </a:cubicBezTo>
                    <a:cubicBezTo>
                      <a:pt x="50" y="1987"/>
                      <a:pt x="1" y="2488"/>
                      <a:pt x="157" y="2925"/>
                    </a:cubicBezTo>
                    <a:cubicBezTo>
                      <a:pt x="164" y="2952"/>
                      <a:pt x="188" y="2966"/>
                      <a:pt x="212" y="2966"/>
                    </a:cubicBezTo>
                    <a:cubicBezTo>
                      <a:pt x="236" y="2966"/>
                      <a:pt x="260" y="2952"/>
                      <a:pt x="267" y="2925"/>
                    </a:cubicBezTo>
                    <a:cubicBezTo>
                      <a:pt x="406" y="2482"/>
                      <a:pt x="339" y="1987"/>
                      <a:pt x="322" y="1527"/>
                    </a:cubicBezTo>
                    <a:cubicBezTo>
                      <a:pt x="307" y="1047"/>
                      <a:pt x="273" y="570"/>
                      <a:pt x="250" y="92"/>
                    </a:cubicBezTo>
                    <a:cubicBezTo>
                      <a:pt x="247" y="31"/>
                      <a:pt x="199" y="0"/>
                      <a:pt x="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8"/>
              <p:cNvSpPr/>
              <p:nvPr/>
            </p:nvSpPr>
            <p:spPr>
              <a:xfrm>
                <a:off x="4063940" y="5527294"/>
                <a:ext cx="18814" cy="122780"/>
              </a:xfrm>
              <a:custGeom>
                <a:avLst/>
                <a:gdLst/>
                <a:ahLst/>
                <a:cxnLst/>
                <a:rect l="l" t="t" r="r" b="b"/>
                <a:pathLst>
                  <a:path w="367" h="2395" extrusionOk="0">
                    <a:moveTo>
                      <a:pt x="107" y="1"/>
                    </a:moveTo>
                    <a:cubicBezTo>
                      <a:pt x="53" y="1"/>
                      <a:pt x="1" y="36"/>
                      <a:pt x="2" y="108"/>
                    </a:cubicBezTo>
                    <a:cubicBezTo>
                      <a:pt x="11" y="490"/>
                      <a:pt x="20" y="869"/>
                      <a:pt x="37" y="1251"/>
                    </a:cubicBezTo>
                    <a:cubicBezTo>
                      <a:pt x="51" y="1627"/>
                      <a:pt x="46" y="2009"/>
                      <a:pt x="182" y="2362"/>
                    </a:cubicBezTo>
                    <a:cubicBezTo>
                      <a:pt x="187" y="2384"/>
                      <a:pt x="205" y="2395"/>
                      <a:pt x="224" y="2395"/>
                    </a:cubicBezTo>
                    <a:cubicBezTo>
                      <a:pt x="242" y="2395"/>
                      <a:pt x="260" y="2384"/>
                      <a:pt x="265" y="2362"/>
                    </a:cubicBezTo>
                    <a:cubicBezTo>
                      <a:pt x="367" y="2001"/>
                      <a:pt x="323" y="1625"/>
                      <a:pt x="303" y="1251"/>
                    </a:cubicBezTo>
                    <a:cubicBezTo>
                      <a:pt x="280" y="869"/>
                      <a:pt x="254" y="487"/>
                      <a:pt x="225" y="108"/>
                    </a:cubicBezTo>
                    <a:cubicBezTo>
                      <a:pt x="219" y="37"/>
                      <a:pt x="162"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8"/>
              <p:cNvSpPr/>
              <p:nvPr/>
            </p:nvSpPr>
            <p:spPr>
              <a:xfrm>
                <a:off x="4104542" y="5533856"/>
                <a:ext cx="16764" cy="153795"/>
              </a:xfrm>
              <a:custGeom>
                <a:avLst/>
                <a:gdLst/>
                <a:ahLst/>
                <a:cxnLst/>
                <a:rect l="l" t="t" r="r" b="b"/>
                <a:pathLst>
                  <a:path w="327" h="3000" extrusionOk="0">
                    <a:moveTo>
                      <a:pt x="87" y="0"/>
                    </a:moveTo>
                    <a:cubicBezTo>
                      <a:pt x="46" y="0"/>
                      <a:pt x="6" y="27"/>
                      <a:pt x="6" y="82"/>
                    </a:cubicBezTo>
                    <a:cubicBezTo>
                      <a:pt x="0" y="588"/>
                      <a:pt x="6" y="1094"/>
                      <a:pt x="12" y="1601"/>
                    </a:cubicBezTo>
                    <a:cubicBezTo>
                      <a:pt x="17" y="1847"/>
                      <a:pt x="26" y="2090"/>
                      <a:pt x="35" y="2333"/>
                    </a:cubicBezTo>
                    <a:cubicBezTo>
                      <a:pt x="35" y="2457"/>
                      <a:pt x="46" y="2582"/>
                      <a:pt x="64" y="2706"/>
                    </a:cubicBezTo>
                    <a:cubicBezTo>
                      <a:pt x="81" y="2816"/>
                      <a:pt x="84" y="2906"/>
                      <a:pt x="168" y="2987"/>
                    </a:cubicBezTo>
                    <a:cubicBezTo>
                      <a:pt x="177" y="2995"/>
                      <a:pt x="188" y="3000"/>
                      <a:pt x="200" y="3000"/>
                    </a:cubicBezTo>
                    <a:cubicBezTo>
                      <a:pt x="211" y="3000"/>
                      <a:pt x="223" y="2995"/>
                      <a:pt x="232" y="2987"/>
                    </a:cubicBezTo>
                    <a:cubicBezTo>
                      <a:pt x="304" y="2903"/>
                      <a:pt x="304" y="2833"/>
                      <a:pt x="315" y="2729"/>
                    </a:cubicBezTo>
                    <a:cubicBezTo>
                      <a:pt x="324" y="2596"/>
                      <a:pt x="327" y="2466"/>
                      <a:pt x="318" y="2333"/>
                    </a:cubicBezTo>
                    <a:cubicBezTo>
                      <a:pt x="307" y="2090"/>
                      <a:pt x="298" y="1844"/>
                      <a:pt x="284" y="1601"/>
                    </a:cubicBezTo>
                    <a:cubicBezTo>
                      <a:pt x="255" y="1094"/>
                      <a:pt x="220" y="588"/>
                      <a:pt x="177" y="82"/>
                    </a:cubicBezTo>
                    <a:cubicBezTo>
                      <a:pt x="172" y="28"/>
                      <a:pt x="129"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8"/>
              <p:cNvSpPr/>
              <p:nvPr/>
            </p:nvSpPr>
            <p:spPr>
              <a:xfrm>
                <a:off x="4145093" y="5555182"/>
                <a:ext cx="18045" cy="159485"/>
              </a:xfrm>
              <a:custGeom>
                <a:avLst/>
                <a:gdLst/>
                <a:ahLst/>
                <a:cxnLst/>
                <a:rect l="l" t="t" r="r" b="b"/>
                <a:pathLst>
                  <a:path w="352" h="3111" extrusionOk="0">
                    <a:moveTo>
                      <a:pt x="81" y="1"/>
                    </a:moveTo>
                    <a:cubicBezTo>
                      <a:pt x="40" y="1"/>
                      <a:pt x="0" y="28"/>
                      <a:pt x="2" y="82"/>
                    </a:cubicBezTo>
                    <a:cubicBezTo>
                      <a:pt x="13" y="589"/>
                      <a:pt x="8" y="1095"/>
                      <a:pt x="25" y="1601"/>
                    </a:cubicBezTo>
                    <a:cubicBezTo>
                      <a:pt x="31" y="1853"/>
                      <a:pt x="42" y="2108"/>
                      <a:pt x="51" y="2359"/>
                    </a:cubicBezTo>
                    <a:cubicBezTo>
                      <a:pt x="60" y="2614"/>
                      <a:pt x="71" y="2840"/>
                      <a:pt x="167" y="3074"/>
                    </a:cubicBezTo>
                    <a:cubicBezTo>
                      <a:pt x="175" y="3099"/>
                      <a:pt x="197" y="3111"/>
                      <a:pt x="218" y="3111"/>
                    </a:cubicBezTo>
                    <a:cubicBezTo>
                      <a:pt x="240" y="3111"/>
                      <a:pt x="261" y="3099"/>
                      <a:pt x="268" y="3074"/>
                    </a:cubicBezTo>
                    <a:cubicBezTo>
                      <a:pt x="352" y="2840"/>
                      <a:pt x="352" y="2608"/>
                      <a:pt x="340" y="2359"/>
                    </a:cubicBezTo>
                    <a:cubicBezTo>
                      <a:pt x="332" y="2108"/>
                      <a:pt x="323" y="1853"/>
                      <a:pt x="311" y="1601"/>
                    </a:cubicBezTo>
                    <a:cubicBezTo>
                      <a:pt x="283" y="1092"/>
                      <a:pt x="222" y="589"/>
                      <a:pt x="173" y="82"/>
                    </a:cubicBezTo>
                    <a:cubicBezTo>
                      <a:pt x="167" y="28"/>
                      <a:pt x="123" y="1"/>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8"/>
              <p:cNvSpPr/>
              <p:nvPr/>
            </p:nvSpPr>
            <p:spPr>
              <a:xfrm>
                <a:off x="4201074" y="5549338"/>
                <a:ext cx="16661" cy="155743"/>
              </a:xfrm>
              <a:custGeom>
                <a:avLst/>
                <a:gdLst/>
                <a:ahLst/>
                <a:cxnLst/>
                <a:rect l="l" t="t" r="r" b="b"/>
                <a:pathLst>
                  <a:path w="325" h="3038" extrusionOk="0">
                    <a:moveTo>
                      <a:pt x="96" y="1"/>
                    </a:moveTo>
                    <a:cubicBezTo>
                      <a:pt x="48" y="1"/>
                      <a:pt x="1" y="32"/>
                      <a:pt x="1" y="95"/>
                    </a:cubicBezTo>
                    <a:cubicBezTo>
                      <a:pt x="9" y="584"/>
                      <a:pt x="9" y="1070"/>
                      <a:pt x="15" y="1559"/>
                    </a:cubicBezTo>
                    <a:cubicBezTo>
                      <a:pt x="18" y="1802"/>
                      <a:pt x="24" y="2045"/>
                      <a:pt x="32" y="2291"/>
                    </a:cubicBezTo>
                    <a:cubicBezTo>
                      <a:pt x="41" y="2520"/>
                      <a:pt x="47" y="2769"/>
                      <a:pt x="125" y="2986"/>
                    </a:cubicBezTo>
                    <a:cubicBezTo>
                      <a:pt x="135" y="3020"/>
                      <a:pt x="165" y="3038"/>
                      <a:pt x="195" y="3038"/>
                    </a:cubicBezTo>
                    <a:cubicBezTo>
                      <a:pt x="224" y="3038"/>
                      <a:pt x="254" y="3020"/>
                      <a:pt x="264" y="2986"/>
                    </a:cubicBezTo>
                    <a:cubicBezTo>
                      <a:pt x="325" y="2763"/>
                      <a:pt x="319" y="2520"/>
                      <a:pt x="310" y="2291"/>
                    </a:cubicBezTo>
                    <a:cubicBezTo>
                      <a:pt x="302" y="2045"/>
                      <a:pt x="293" y="1802"/>
                      <a:pt x="281" y="1559"/>
                    </a:cubicBezTo>
                    <a:cubicBezTo>
                      <a:pt x="252" y="1070"/>
                      <a:pt x="223" y="581"/>
                      <a:pt x="197" y="95"/>
                    </a:cubicBezTo>
                    <a:cubicBezTo>
                      <a:pt x="194" y="32"/>
                      <a:pt x="145"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8"/>
              <p:cNvSpPr/>
              <p:nvPr/>
            </p:nvSpPr>
            <p:spPr>
              <a:xfrm>
                <a:off x="4237575" y="5561949"/>
                <a:ext cx="19634" cy="169738"/>
              </a:xfrm>
              <a:custGeom>
                <a:avLst/>
                <a:gdLst/>
                <a:ahLst/>
                <a:cxnLst/>
                <a:rect l="l" t="t" r="r" b="b"/>
                <a:pathLst>
                  <a:path w="383" h="3311" extrusionOk="0">
                    <a:moveTo>
                      <a:pt x="105" y="0"/>
                    </a:moveTo>
                    <a:cubicBezTo>
                      <a:pt x="52" y="0"/>
                      <a:pt x="0" y="35"/>
                      <a:pt x="0" y="107"/>
                    </a:cubicBezTo>
                    <a:lnTo>
                      <a:pt x="0" y="109"/>
                    </a:lnTo>
                    <a:cubicBezTo>
                      <a:pt x="3" y="650"/>
                      <a:pt x="3" y="1194"/>
                      <a:pt x="21" y="1736"/>
                    </a:cubicBezTo>
                    <a:cubicBezTo>
                      <a:pt x="29" y="2002"/>
                      <a:pt x="35" y="2268"/>
                      <a:pt x="47" y="2534"/>
                    </a:cubicBezTo>
                    <a:cubicBezTo>
                      <a:pt x="55" y="2786"/>
                      <a:pt x="70" y="3043"/>
                      <a:pt x="171" y="3275"/>
                    </a:cubicBezTo>
                    <a:cubicBezTo>
                      <a:pt x="182" y="3300"/>
                      <a:pt x="202" y="3310"/>
                      <a:pt x="224" y="3310"/>
                    </a:cubicBezTo>
                    <a:cubicBezTo>
                      <a:pt x="255" y="3310"/>
                      <a:pt x="288" y="3289"/>
                      <a:pt x="298" y="3260"/>
                    </a:cubicBezTo>
                    <a:cubicBezTo>
                      <a:pt x="382" y="3017"/>
                      <a:pt x="371" y="2754"/>
                      <a:pt x="359" y="2502"/>
                    </a:cubicBezTo>
                    <a:cubicBezTo>
                      <a:pt x="351" y="2236"/>
                      <a:pt x="336" y="1970"/>
                      <a:pt x="324" y="1704"/>
                    </a:cubicBezTo>
                    <a:cubicBezTo>
                      <a:pt x="298" y="1171"/>
                      <a:pt x="261" y="639"/>
                      <a:pt x="220" y="107"/>
                    </a:cubicBezTo>
                    <a:cubicBezTo>
                      <a:pt x="216" y="36"/>
                      <a:pt x="160"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8"/>
              <p:cNvSpPr/>
              <p:nvPr/>
            </p:nvSpPr>
            <p:spPr>
              <a:xfrm>
                <a:off x="4270487" y="5622543"/>
                <a:ext cx="17738" cy="155794"/>
              </a:xfrm>
              <a:custGeom>
                <a:avLst/>
                <a:gdLst/>
                <a:ahLst/>
                <a:cxnLst/>
                <a:rect l="l" t="t" r="r" b="b"/>
                <a:pathLst>
                  <a:path w="346" h="3039" extrusionOk="0">
                    <a:moveTo>
                      <a:pt x="173" y="0"/>
                    </a:moveTo>
                    <a:cubicBezTo>
                      <a:pt x="135" y="0"/>
                      <a:pt x="96" y="25"/>
                      <a:pt x="93" y="76"/>
                    </a:cubicBezTo>
                    <a:cubicBezTo>
                      <a:pt x="70" y="571"/>
                      <a:pt x="56" y="1069"/>
                      <a:pt x="50" y="1566"/>
                    </a:cubicBezTo>
                    <a:cubicBezTo>
                      <a:pt x="44" y="2046"/>
                      <a:pt x="1" y="2544"/>
                      <a:pt x="134" y="3010"/>
                    </a:cubicBezTo>
                    <a:cubicBezTo>
                      <a:pt x="140" y="3029"/>
                      <a:pt x="156" y="3038"/>
                      <a:pt x="173" y="3038"/>
                    </a:cubicBezTo>
                    <a:cubicBezTo>
                      <a:pt x="189" y="3038"/>
                      <a:pt x="205" y="3029"/>
                      <a:pt x="209" y="3010"/>
                    </a:cubicBezTo>
                    <a:cubicBezTo>
                      <a:pt x="345" y="2544"/>
                      <a:pt x="302" y="2046"/>
                      <a:pt x="293" y="1566"/>
                    </a:cubicBezTo>
                    <a:cubicBezTo>
                      <a:pt x="287" y="1069"/>
                      <a:pt x="276" y="571"/>
                      <a:pt x="252" y="76"/>
                    </a:cubicBezTo>
                    <a:cubicBezTo>
                      <a:pt x="250" y="25"/>
                      <a:pt x="211"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8"/>
              <p:cNvSpPr/>
              <p:nvPr/>
            </p:nvSpPr>
            <p:spPr>
              <a:xfrm>
                <a:off x="4313498" y="5649150"/>
                <a:ext cx="19481" cy="148156"/>
              </a:xfrm>
              <a:custGeom>
                <a:avLst/>
                <a:gdLst/>
                <a:ahLst/>
                <a:cxnLst/>
                <a:rect l="l" t="t" r="r" b="b"/>
                <a:pathLst>
                  <a:path w="380" h="2890" extrusionOk="0">
                    <a:moveTo>
                      <a:pt x="180" y="1"/>
                    </a:moveTo>
                    <a:cubicBezTo>
                      <a:pt x="113" y="1"/>
                      <a:pt x="44" y="44"/>
                      <a:pt x="41" y="130"/>
                    </a:cubicBezTo>
                    <a:cubicBezTo>
                      <a:pt x="18" y="602"/>
                      <a:pt x="7" y="1070"/>
                      <a:pt x="9" y="1542"/>
                    </a:cubicBezTo>
                    <a:cubicBezTo>
                      <a:pt x="9" y="1985"/>
                      <a:pt x="1" y="2453"/>
                      <a:pt x="177" y="2867"/>
                    </a:cubicBezTo>
                    <a:cubicBezTo>
                      <a:pt x="183" y="2883"/>
                      <a:pt x="197" y="2889"/>
                      <a:pt x="211" y="2889"/>
                    </a:cubicBezTo>
                    <a:cubicBezTo>
                      <a:pt x="232" y="2889"/>
                      <a:pt x="254" y="2876"/>
                      <a:pt x="261" y="2856"/>
                    </a:cubicBezTo>
                    <a:cubicBezTo>
                      <a:pt x="380" y="2422"/>
                      <a:pt x="328" y="1959"/>
                      <a:pt x="313" y="1513"/>
                    </a:cubicBezTo>
                    <a:cubicBezTo>
                      <a:pt x="299" y="1053"/>
                      <a:pt x="296" y="593"/>
                      <a:pt x="308" y="130"/>
                    </a:cubicBezTo>
                    <a:cubicBezTo>
                      <a:pt x="310" y="44"/>
                      <a:pt x="246"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8"/>
              <p:cNvSpPr/>
              <p:nvPr/>
            </p:nvSpPr>
            <p:spPr>
              <a:xfrm>
                <a:off x="4413055" y="5911470"/>
                <a:ext cx="17840" cy="154820"/>
              </a:xfrm>
              <a:custGeom>
                <a:avLst/>
                <a:gdLst/>
                <a:ahLst/>
                <a:cxnLst/>
                <a:rect l="l" t="t" r="r" b="b"/>
                <a:pathLst>
                  <a:path w="348" h="3020" extrusionOk="0">
                    <a:moveTo>
                      <a:pt x="90" y="0"/>
                    </a:moveTo>
                    <a:cubicBezTo>
                      <a:pt x="52" y="0"/>
                      <a:pt x="16" y="25"/>
                      <a:pt x="18" y="76"/>
                    </a:cubicBezTo>
                    <a:cubicBezTo>
                      <a:pt x="21" y="574"/>
                      <a:pt x="26" y="1072"/>
                      <a:pt x="23" y="1569"/>
                    </a:cubicBezTo>
                    <a:cubicBezTo>
                      <a:pt x="23" y="1812"/>
                      <a:pt x="15" y="2055"/>
                      <a:pt x="15" y="2301"/>
                    </a:cubicBezTo>
                    <a:cubicBezTo>
                      <a:pt x="15" y="2420"/>
                      <a:pt x="0" y="2547"/>
                      <a:pt x="12" y="2666"/>
                    </a:cubicBezTo>
                    <a:cubicBezTo>
                      <a:pt x="21" y="2767"/>
                      <a:pt x="32" y="2900"/>
                      <a:pt x="93" y="2984"/>
                    </a:cubicBezTo>
                    <a:cubicBezTo>
                      <a:pt x="109" y="3004"/>
                      <a:pt x="135" y="3019"/>
                      <a:pt x="160" y="3019"/>
                    </a:cubicBezTo>
                    <a:cubicBezTo>
                      <a:pt x="176" y="3019"/>
                      <a:pt x="192" y="3013"/>
                      <a:pt x="206" y="2999"/>
                    </a:cubicBezTo>
                    <a:cubicBezTo>
                      <a:pt x="347" y="2828"/>
                      <a:pt x="316" y="2536"/>
                      <a:pt x="319" y="2327"/>
                    </a:cubicBezTo>
                    <a:cubicBezTo>
                      <a:pt x="319" y="2084"/>
                      <a:pt x="310" y="1841"/>
                      <a:pt x="298" y="1595"/>
                    </a:cubicBezTo>
                    <a:cubicBezTo>
                      <a:pt x="278" y="1089"/>
                      <a:pt x="240" y="583"/>
                      <a:pt x="177" y="76"/>
                    </a:cubicBezTo>
                    <a:cubicBezTo>
                      <a:pt x="171" y="27"/>
                      <a:pt x="129"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8"/>
              <p:cNvSpPr/>
              <p:nvPr/>
            </p:nvSpPr>
            <p:spPr>
              <a:xfrm>
                <a:off x="4449812" y="5921928"/>
                <a:ext cx="17430" cy="147028"/>
              </a:xfrm>
              <a:custGeom>
                <a:avLst/>
                <a:gdLst/>
                <a:ahLst/>
                <a:cxnLst/>
                <a:rect l="l" t="t" r="r" b="b"/>
                <a:pathLst>
                  <a:path w="340" h="2868" extrusionOk="0">
                    <a:moveTo>
                      <a:pt x="173" y="0"/>
                    </a:moveTo>
                    <a:cubicBezTo>
                      <a:pt x="131" y="0"/>
                      <a:pt x="89" y="27"/>
                      <a:pt x="85" y="81"/>
                    </a:cubicBezTo>
                    <a:cubicBezTo>
                      <a:pt x="50" y="552"/>
                      <a:pt x="24" y="1021"/>
                      <a:pt x="15" y="1493"/>
                    </a:cubicBezTo>
                    <a:lnTo>
                      <a:pt x="4" y="2184"/>
                    </a:lnTo>
                    <a:cubicBezTo>
                      <a:pt x="1" y="2404"/>
                      <a:pt x="10" y="2633"/>
                      <a:pt x="111" y="2832"/>
                    </a:cubicBezTo>
                    <a:cubicBezTo>
                      <a:pt x="124" y="2855"/>
                      <a:pt x="148" y="2867"/>
                      <a:pt x="172" y="2867"/>
                    </a:cubicBezTo>
                    <a:cubicBezTo>
                      <a:pt x="196" y="2867"/>
                      <a:pt x="221" y="2855"/>
                      <a:pt x="235" y="2832"/>
                    </a:cubicBezTo>
                    <a:cubicBezTo>
                      <a:pt x="331" y="2641"/>
                      <a:pt x="339" y="2424"/>
                      <a:pt x="339" y="2210"/>
                    </a:cubicBezTo>
                    <a:cubicBezTo>
                      <a:pt x="339" y="1973"/>
                      <a:pt x="331" y="1733"/>
                      <a:pt x="328" y="1493"/>
                    </a:cubicBezTo>
                    <a:cubicBezTo>
                      <a:pt x="319" y="1021"/>
                      <a:pt x="290" y="552"/>
                      <a:pt x="258" y="81"/>
                    </a:cubicBezTo>
                    <a:cubicBezTo>
                      <a:pt x="255" y="27"/>
                      <a:pt x="214"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8"/>
              <p:cNvSpPr/>
              <p:nvPr/>
            </p:nvSpPr>
            <p:spPr>
              <a:xfrm>
                <a:off x="4494925" y="5961350"/>
                <a:ext cx="23787" cy="192756"/>
              </a:xfrm>
              <a:custGeom>
                <a:avLst/>
                <a:gdLst/>
                <a:ahLst/>
                <a:cxnLst/>
                <a:rect l="l" t="t" r="r" b="b"/>
                <a:pathLst>
                  <a:path w="464" h="3760" extrusionOk="0">
                    <a:moveTo>
                      <a:pt x="326" y="1"/>
                    </a:moveTo>
                    <a:cubicBezTo>
                      <a:pt x="289" y="1"/>
                      <a:pt x="255" y="22"/>
                      <a:pt x="246" y="70"/>
                    </a:cubicBezTo>
                    <a:lnTo>
                      <a:pt x="243" y="70"/>
                    </a:lnTo>
                    <a:cubicBezTo>
                      <a:pt x="128" y="675"/>
                      <a:pt x="122" y="1320"/>
                      <a:pt x="107" y="1930"/>
                    </a:cubicBezTo>
                    <a:cubicBezTo>
                      <a:pt x="93" y="2512"/>
                      <a:pt x="0" y="3183"/>
                      <a:pt x="235" y="3730"/>
                    </a:cubicBezTo>
                    <a:cubicBezTo>
                      <a:pt x="244" y="3751"/>
                      <a:pt x="262" y="3760"/>
                      <a:pt x="281" y="3760"/>
                    </a:cubicBezTo>
                    <a:cubicBezTo>
                      <a:pt x="310" y="3760"/>
                      <a:pt x="340" y="3741"/>
                      <a:pt x="351" y="3715"/>
                    </a:cubicBezTo>
                    <a:cubicBezTo>
                      <a:pt x="452" y="3435"/>
                      <a:pt x="463" y="3145"/>
                      <a:pt x="458" y="2850"/>
                    </a:cubicBezTo>
                    <a:cubicBezTo>
                      <a:pt x="455" y="2544"/>
                      <a:pt x="449" y="2237"/>
                      <a:pt x="446" y="1930"/>
                    </a:cubicBezTo>
                    <a:cubicBezTo>
                      <a:pt x="446" y="1626"/>
                      <a:pt x="443" y="1320"/>
                      <a:pt x="446" y="1013"/>
                    </a:cubicBezTo>
                    <a:cubicBezTo>
                      <a:pt x="452" y="706"/>
                      <a:pt x="460" y="400"/>
                      <a:pt x="434" y="96"/>
                    </a:cubicBezTo>
                    <a:cubicBezTo>
                      <a:pt x="429" y="38"/>
                      <a:pt x="375" y="1"/>
                      <a:pt x="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8"/>
              <p:cNvSpPr/>
              <p:nvPr/>
            </p:nvSpPr>
            <p:spPr>
              <a:xfrm>
                <a:off x="4540449" y="6055062"/>
                <a:ext cx="20814" cy="169380"/>
              </a:xfrm>
              <a:custGeom>
                <a:avLst/>
                <a:gdLst/>
                <a:ahLst/>
                <a:cxnLst/>
                <a:rect l="l" t="t" r="r" b="b"/>
                <a:pathLst>
                  <a:path w="406" h="3304" extrusionOk="0">
                    <a:moveTo>
                      <a:pt x="168" y="1"/>
                    </a:moveTo>
                    <a:cubicBezTo>
                      <a:pt x="132" y="1"/>
                      <a:pt x="99" y="21"/>
                      <a:pt x="90" y="70"/>
                    </a:cubicBezTo>
                    <a:cubicBezTo>
                      <a:pt x="1" y="597"/>
                      <a:pt x="6" y="1158"/>
                      <a:pt x="6" y="1691"/>
                    </a:cubicBezTo>
                    <a:cubicBezTo>
                      <a:pt x="6" y="1957"/>
                      <a:pt x="12" y="2223"/>
                      <a:pt x="24" y="2489"/>
                    </a:cubicBezTo>
                    <a:cubicBezTo>
                      <a:pt x="32" y="2755"/>
                      <a:pt x="35" y="3039"/>
                      <a:pt x="171" y="3265"/>
                    </a:cubicBezTo>
                    <a:cubicBezTo>
                      <a:pt x="185" y="3289"/>
                      <a:pt x="215" y="3304"/>
                      <a:pt x="244" y="3304"/>
                    </a:cubicBezTo>
                    <a:cubicBezTo>
                      <a:pt x="270" y="3304"/>
                      <a:pt x="295" y="3292"/>
                      <a:pt x="307" y="3265"/>
                    </a:cubicBezTo>
                    <a:cubicBezTo>
                      <a:pt x="406" y="3039"/>
                      <a:pt x="388" y="2796"/>
                      <a:pt x="383" y="2553"/>
                    </a:cubicBezTo>
                    <a:cubicBezTo>
                      <a:pt x="374" y="2275"/>
                      <a:pt x="357" y="2000"/>
                      <a:pt x="348" y="1723"/>
                    </a:cubicBezTo>
                    <a:cubicBezTo>
                      <a:pt x="339" y="1456"/>
                      <a:pt x="328" y="1190"/>
                      <a:pt x="316" y="924"/>
                    </a:cubicBezTo>
                    <a:cubicBezTo>
                      <a:pt x="307" y="649"/>
                      <a:pt x="310" y="368"/>
                      <a:pt x="278" y="94"/>
                    </a:cubicBezTo>
                    <a:cubicBezTo>
                      <a:pt x="272" y="39"/>
                      <a:pt x="217"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8"/>
              <p:cNvSpPr/>
              <p:nvPr/>
            </p:nvSpPr>
            <p:spPr>
              <a:xfrm>
                <a:off x="4576334" y="6115861"/>
                <a:ext cx="23941" cy="142209"/>
              </a:xfrm>
              <a:custGeom>
                <a:avLst/>
                <a:gdLst/>
                <a:ahLst/>
                <a:cxnLst/>
                <a:rect l="l" t="t" r="r" b="b"/>
                <a:pathLst>
                  <a:path w="467" h="2774" extrusionOk="0">
                    <a:moveTo>
                      <a:pt x="189" y="1"/>
                    </a:moveTo>
                    <a:cubicBezTo>
                      <a:pt x="134" y="1"/>
                      <a:pt x="80" y="37"/>
                      <a:pt x="79" y="111"/>
                    </a:cubicBezTo>
                    <a:cubicBezTo>
                      <a:pt x="70" y="563"/>
                      <a:pt x="62" y="1014"/>
                      <a:pt x="59" y="1465"/>
                    </a:cubicBezTo>
                    <a:cubicBezTo>
                      <a:pt x="59" y="1879"/>
                      <a:pt x="1" y="2365"/>
                      <a:pt x="195" y="2747"/>
                    </a:cubicBezTo>
                    <a:cubicBezTo>
                      <a:pt x="206" y="2764"/>
                      <a:pt x="224" y="2773"/>
                      <a:pt x="242" y="2773"/>
                    </a:cubicBezTo>
                    <a:cubicBezTo>
                      <a:pt x="261" y="2773"/>
                      <a:pt x="279" y="2764"/>
                      <a:pt x="290" y="2747"/>
                    </a:cubicBezTo>
                    <a:cubicBezTo>
                      <a:pt x="467" y="2359"/>
                      <a:pt x="394" y="1879"/>
                      <a:pt x="377" y="1465"/>
                    </a:cubicBezTo>
                    <a:cubicBezTo>
                      <a:pt x="360" y="1014"/>
                      <a:pt x="334" y="563"/>
                      <a:pt x="308" y="111"/>
                    </a:cubicBezTo>
                    <a:cubicBezTo>
                      <a:pt x="303" y="38"/>
                      <a:pt x="246"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8"/>
              <p:cNvSpPr/>
              <p:nvPr/>
            </p:nvSpPr>
            <p:spPr>
              <a:xfrm>
                <a:off x="4610938" y="6205318"/>
                <a:ext cx="16917" cy="104478"/>
              </a:xfrm>
              <a:custGeom>
                <a:avLst/>
                <a:gdLst/>
                <a:ahLst/>
                <a:cxnLst/>
                <a:rect l="l" t="t" r="r" b="b"/>
                <a:pathLst>
                  <a:path w="330" h="2038" extrusionOk="0">
                    <a:moveTo>
                      <a:pt x="161" y="1"/>
                    </a:moveTo>
                    <a:cubicBezTo>
                      <a:pt x="90" y="1"/>
                      <a:pt x="19" y="47"/>
                      <a:pt x="17" y="140"/>
                    </a:cubicBezTo>
                    <a:lnTo>
                      <a:pt x="6" y="1089"/>
                    </a:lnTo>
                    <a:cubicBezTo>
                      <a:pt x="0" y="1242"/>
                      <a:pt x="0" y="1398"/>
                      <a:pt x="9" y="1555"/>
                    </a:cubicBezTo>
                    <a:cubicBezTo>
                      <a:pt x="20" y="1688"/>
                      <a:pt x="20" y="1890"/>
                      <a:pt x="98" y="2003"/>
                    </a:cubicBezTo>
                    <a:cubicBezTo>
                      <a:pt x="113" y="2026"/>
                      <a:pt x="137" y="2038"/>
                      <a:pt x="161" y="2038"/>
                    </a:cubicBezTo>
                    <a:cubicBezTo>
                      <a:pt x="184" y="2038"/>
                      <a:pt x="208" y="2026"/>
                      <a:pt x="223" y="2003"/>
                    </a:cubicBezTo>
                    <a:cubicBezTo>
                      <a:pt x="298" y="1890"/>
                      <a:pt x="295" y="1702"/>
                      <a:pt x="310" y="1572"/>
                    </a:cubicBezTo>
                    <a:cubicBezTo>
                      <a:pt x="330" y="1413"/>
                      <a:pt x="318" y="1248"/>
                      <a:pt x="315" y="1089"/>
                    </a:cubicBezTo>
                    <a:lnTo>
                      <a:pt x="304" y="140"/>
                    </a:lnTo>
                    <a:cubicBezTo>
                      <a:pt x="302" y="47"/>
                      <a:pt x="231" y="1"/>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8"/>
              <p:cNvSpPr/>
              <p:nvPr/>
            </p:nvSpPr>
            <p:spPr>
              <a:xfrm>
                <a:off x="4090137" y="6866834"/>
                <a:ext cx="20352" cy="147541"/>
              </a:xfrm>
              <a:custGeom>
                <a:avLst/>
                <a:gdLst/>
                <a:ahLst/>
                <a:cxnLst/>
                <a:rect l="l" t="t" r="r" b="b"/>
                <a:pathLst>
                  <a:path w="397" h="2878" extrusionOk="0">
                    <a:moveTo>
                      <a:pt x="131" y="1"/>
                    </a:moveTo>
                    <a:cubicBezTo>
                      <a:pt x="65" y="1"/>
                      <a:pt x="0" y="43"/>
                      <a:pt x="3" y="129"/>
                    </a:cubicBezTo>
                    <a:lnTo>
                      <a:pt x="47" y="1486"/>
                    </a:lnTo>
                    <a:cubicBezTo>
                      <a:pt x="52" y="1711"/>
                      <a:pt x="58" y="1937"/>
                      <a:pt x="70" y="2166"/>
                    </a:cubicBezTo>
                    <a:cubicBezTo>
                      <a:pt x="79" y="2383"/>
                      <a:pt x="73" y="2608"/>
                      <a:pt x="160" y="2817"/>
                    </a:cubicBezTo>
                    <a:cubicBezTo>
                      <a:pt x="176" y="2856"/>
                      <a:pt x="213" y="2878"/>
                      <a:pt x="248" y="2878"/>
                    </a:cubicBezTo>
                    <a:cubicBezTo>
                      <a:pt x="281" y="2878"/>
                      <a:pt x="313" y="2859"/>
                      <a:pt x="327" y="2817"/>
                    </a:cubicBezTo>
                    <a:cubicBezTo>
                      <a:pt x="397" y="2605"/>
                      <a:pt x="374" y="2383"/>
                      <a:pt x="365" y="2166"/>
                    </a:cubicBezTo>
                    <a:cubicBezTo>
                      <a:pt x="359" y="1937"/>
                      <a:pt x="345" y="1711"/>
                      <a:pt x="336" y="1486"/>
                    </a:cubicBezTo>
                    <a:cubicBezTo>
                      <a:pt x="313" y="1034"/>
                      <a:pt x="290" y="580"/>
                      <a:pt x="269" y="129"/>
                    </a:cubicBezTo>
                    <a:cubicBezTo>
                      <a:pt x="265" y="43"/>
                      <a:pt x="197"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8"/>
              <p:cNvSpPr/>
              <p:nvPr/>
            </p:nvSpPr>
            <p:spPr>
              <a:xfrm>
                <a:off x="4118025" y="6877599"/>
                <a:ext cx="26914" cy="177736"/>
              </a:xfrm>
              <a:custGeom>
                <a:avLst/>
                <a:gdLst/>
                <a:ahLst/>
                <a:cxnLst/>
                <a:rect l="l" t="t" r="r" b="b"/>
                <a:pathLst>
                  <a:path w="525" h="3467" extrusionOk="0">
                    <a:moveTo>
                      <a:pt x="92" y="1"/>
                    </a:moveTo>
                    <a:cubicBezTo>
                      <a:pt x="54" y="1"/>
                      <a:pt x="15" y="27"/>
                      <a:pt x="15" y="72"/>
                    </a:cubicBezTo>
                    <a:lnTo>
                      <a:pt x="12" y="72"/>
                    </a:lnTo>
                    <a:cubicBezTo>
                      <a:pt x="0" y="651"/>
                      <a:pt x="58" y="1232"/>
                      <a:pt x="105" y="1808"/>
                    </a:cubicBezTo>
                    <a:cubicBezTo>
                      <a:pt x="128" y="2095"/>
                      <a:pt x="148" y="2378"/>
                      <a:pt x="174" y="2662"/>
                    </a:cubicBezTo>
                    <a:cubicBezTo>
                      <a:pt x="197" y="2928"/>
                      <a:pt x="212" y="3203"/>
                      <a:pt x="342" y="3440"/>
                    </a:cubicBezTo>
                    <a:cubicBezTo>
                      <a:pt x="352" y="3458"/>
                      <a:pt x="369" y="3466"/>
                      <a:pt x="387" y="3466"/>
                    </a:cubicBezTo>
                    <a:cubicBezTo>
                      <a:pt x="409" y="3466"/>
                      <a:pt x="431" y="3453"/>
                      <a:pt x="437" y="3428"/>
                    </a:cubicBezTo>
                    <a:cubicBezTo>
                      <a:pt x="524" y="3171"/>
                      <a:pt x="489" y="2893"/>
                      <a:pt x="463" y="2630"/>
                    </a:cubicBezTo>
                    <a:cubicBezTo>
                      <a:pt x="437" y="2335"/>
                      <a:pt x="405" y="2040"/>
                      <a:pt x="376" y="1744"/>
                    </a:cubicBezTo>
                    <a:cubicBezTo>
                      <a:pt x="319" y="1180"/>
                      <a:pt x="272" y="610"/>
                      <a:pt x="159" y="55"/>
                    </a:cubicBezTo>
                    <a:cubicBezTo>
                      <a:pt x="152" y="17"/>
                      <a:pt x="12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8"/>
              <p:cNvSpPr/>
              <p:nvPr/>
            </p:nvSpPr>
            <p:spPr>
              <a:xfrm>
                <a:off x="4163394" y="6895029"/>
                <a:ext cx="26760" cy="170405"/>
              </a:xfrm>
              <a:custGeom>
                <a:avLst/>
                <a:gdLst/>
                <a:ahLst/>
                <a:cxnLst/>
                <a:rect l="l" t="t" r="r" b="b"/>
                <a:pathLst>
                  <a:path w="522" h="3324" extrusionOk="0">
                    <a:moveTo>
                      <a:pt x="99" y="0"/>
                    </a:moveTo>
                    <a:cubicBezTo>
                      <a:pt x="48" y="0"/>
                      <a:pt x="1" y="34"/>
                      <a:pt x="4" y="102"/>
                    </a:cubicBezTo>
                    <a:cubicBezTo>
                      <a:pt x="21" y="655"/>
                      <a:pt x="18" y="1208"/>
                      <a:pt x="47" y="1760"/>
                    </a:cubicBezTo>
                    <a:cubicBezTo>
                      <a:pt x="59" y="2027"/>
                      <a:pt x="70" y="2293"/>
                      <a:pt x="90" y="2559"/>
                    </a:cubicBezTo>
                    <a:cubicBezTo>
                      <a:pt x="108" y="2802"/>
                      <a:pt x="96" y="3100"/>
                      <a:pt x="255" y="3297"/>
                    </a:cubicBezTo>
                    <a:cubicBezTo>
                      <a:pt x="269" y="3315"/>
                      <a:pt x="290" y="3323"/>
                      <a:pt x="312" y="3323"/>
                    </a:cubicBezTo>
                    <a:cubicBezTo>
                      <a:pt x="345" y="3323"/>
                      <a:pt x="380" y="3305"/>
                      <a:pt x="397" y="3279"/>
                    </a:cubicBezTo>
                    <a:cubicBezTo>
                      <a:pt x="522" y="3071"/>
                      <a:pt x="469" y="2787"/>
                      <a:pt x="458" y="2559"/>
                    </a:cubicBezTo>
                    <a:cubicBezTo>
                      <a:pt x="441" y="2281"/>
                      <a:pt x="414" y="2006"/>
                      <a:pt x="391" y="1729"/>
                    </a:cubicBezTo>
                    <a:cubicBezTo>
                      <a:pt x="342" y="1187"/>
                      <a:pt x="267" y="643"/>
                      <a:pt x="212" y="102"/>
                    </a:cubicBezTo>
                    <a:cubicBezTo>
                      <a:pt x="205" y="35"/>
                      <a:pt x="150"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8"/>
              <p:cNvSpPr/>
              <p:nvPr/>
            </p:nvSpPr>
            <p:spPr>
              <a:xfrm>
                <a:off x="4204048" y="6910921"/>
                <a:ext cx="22915" cy="155077"/>
              </a:xfrm>
              <a:custGeom>
                <a:avLst/>
                <a:gdLst/>
                <a:ahLst/>
                <a:cxnLst/>
                <a:rect l="l" t="t" r="r" b="b"/>
                <a:pathLst>
                  <a:path w="447" h="3025" extrusionOk="0">
                    <a:moveTo>
                      <a:pt x="103" y="1"/>
                    </a:moveTo>
                    <a:cubicBezTo>
                      <a:pt x="51" y="1"/>
                      <a:pt x="1" y="35"/>
                      <a:pt x="1" y="105"/>
                    </a:cubicBezTo>
                    <a:cubicBezTo>
                      <a:pt x="12" y="582"/>
                      <a:pt x="6" y="1060"/>
                      <a:pt x="29" y="1540"/>
                    </a:cubicBezTo>
                    <a:lnTo>
                      <a:pt x="64" y="2258"/>
                    </a:lnTo>
                    <a:cubicBezTo>
                      <a:pt x="79" y="2495"/>
                      <a:pt x="90" y="2732"/>
                      <a:pt x="180" y="2949"/>
                    </a:cubicBezTo>
                    <a:cubicBezTo>
                      <a:pt x="200" y="2996"/>
                      <a:pt x="246" y="3024"/>
                      <a:pt x="290" y="3024"/>
                    </a:cubicBezTo>
                    <a:cubicBezTo>
                      <a:pt x="329" y="3024"/>
                      <a:pt x="367" y="3001"/>
                      <a:pt x="382" y="2949"/>
                    </a:cubicBezTo>
                    <a:cubicBezTo>
                      <a:pt x="446" y="2721"/>
                      <a:pt x="432" y="2492"/>
                      <a:pt x="414" y="2258"/>
                    </a:cubicBezTo>
                    <a:lnTo>
                      <a:pt x="362" y="1540"/>
                    </a:lnTo>
                    <a:cubicBezTo>
                      <a:pt x="327" y="1060"/>
                      <a:pt x="264" y="582"/>
                      <a:pt x="218" y="105"/>
                    </a:cubicBezTo>
                    <a:cubicBezTo>
                      <a:pt x="212" y="36"/>
                      <a:pt x="156"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8"/>
              <p:cNvSpPr/>
              <p:nvPr/>
            </p:nvSpPr>
            <p:spPr>
              <a:xfrm>
                <a:off x="4251878" y="6900873"/>
                <a:ext cx="22249" cy="147643"/>
              </a:xfrm>
              <a:custGeom>
                <a:avLst/>
                <a:gdLst/>
                <a:ahLst/>
                <a:cxnLst/>
                <a:rect l="l" t="t" r="r" b="b"/>
                <a:pathLst>
                  <a:path w="434" h="2880" extrusionOk="0">
                    <a:moveTo>
                      <a:pt x="86" y="1"/>
                    </a:moveTo>
                    <a:cubicBezTo>
                      <a:pt x="42" y="1"/>
                      <a:pt x="1" y="30"/>
                      <a:pt x="2" y="90"/>
                    </a:cubicBezTo>
                    <a:cubicBezTo>
                      <a:pt x="17" y="558"/>
                      <a:pt x="31" y="1030"/>
                      <a:pt x="60" y="1499"/>
                    </a:cubicBezTo>
                    <a:cubicBezTo>
                      <a:pt x="74" y="1730"/>
                      <a:pt x="86" y="1962"/>
                      <a:pt x="100" y="2190"/>
                    </a:cubicBezTo>
                    <a:cubicBezTo>
                      <a:pt x="118" y="2407"/>
                      <a:pt x="118" y="2645"/>
                      <a:pt x="222" y="2841"/>
                    </a:cubicBezTo>
                    <a:cubicBezTo>
                      <a:pt x="235" y="2868"/>
                      <a:pt x="258" y="2879"/>
                      <a:pt x="282" y="2879"/>
                    </a:cubicBezTo>
                    <a:cubicBezTo>
                      <a:pt x="315" y="2879"/>
                      <a:pt x="349" y="2858"/>
                      <a:pt x="361" y="2824"/>
                    </a:cubicBezTo>
                    <a:cubicBezTo>
                      <a:pt x="433" y="2616"/>
                      <a:pt x="398" y="2381"/>
                      <a:pt x="384" y="2164"/>
                    </a:cubicBezTo>
                    <a:cubicBezTo>
                      <a:pt x="367" y="1936"/>
                      <a:pt x="346" y="1704"/>
                      <a:pt x="326" y="1473"/>
                    </a:cubicBezTo>
                    <a:cubicBezTo>
                      <a:pt x="289" y="1010"/>
                      <a:pt x="236" y="550"/>
                      <a:pt x="184" y="90"/>
                    </a:cubicBezTo>
                    <a:cubicBezTo>
                      <a:pt x="178" y="31"/>
                      <a:pt x="131"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8"/>
              <p:cNvSpPr/>
              <p:nvPr/>
            </p:nvSpPr>
            <p:spPr>
              <a:xfrm>
                <a:off x="4282637" y="6879240"/>
                <a:ext cx="21121" cy="133955"/>
              </a:xfrm>
              <a:custGeom>
                <a:avLst/>
                <a:gdLst/>
                <a:ahLst/>
                <a:cxnLst/>
                <a:rect l="l" t="t" r="r" b="b"/>
                <a:pathLst>
                  <a:path w="412" h="2613" extrusionOk="0">
                    <a:moveTo>
                      <a:pt x="115" y="0"/>
                    </a:moveTo>
                    <a:cubicBezTo>
                      <a:pt x="65" y="0"/>
                      <a:pt x="11" y="35"/>
                      <a:pt x="10" y="92"/>
                    </a:cubicBezTo>
                    <a:lnTo>
                      <a:pt x="10" y="95"/>
                    </a:lnTo>
                    <a:cubicBezTo>
                      <a:pt x="1" y="520"/>
                      <a:pt x="15" y="943"/>
                      <a:pt x="39" y="1371"/>
                    </a:cubicBezTo>
                    <a:cubicBezTo>
                      <a:pt x="50" y="1579"/>
                      <a:pt x="62" y="1788"/>
                      <a:pt x="76" y="1996"/>
                    </a:cubicBezTo>
                    <a:cubicBezTo>
                      <a:pt x="82" y="2097"/>
                      <a:pt x="94" y="2201"/>
                      <a:pt x="111" y="2303"/>
                    </a:cubicBezTo>
                    <a:cubicBezTo>
                      <a:pt x="125" y="2401"/>
                      <a:pt x="166" y="2497"/>
                      <a:pt x="224" y="2580"/>
                    </a:cubicBezTo>
                    <a:cubicBezTo>
                      <a:pt x="236" y="2600"/>
                      <a:pt x="259" y="2612"/>
                      <a:pt x="282" y="2612"/>
                    </a:cubicBezTo>
                    <a:cubicBezTo>
                      <a:pt x="303" y="2612"/>
                      <a:pt x="323" y="2602"/>
                      <a:pt x="334" y="2580"/>
                    </a:cubicBezTo>
                    <a:cubicBezTo>
                      <a:pt x="377" y="2479"/>
                      <a:pt x="406" y="2421"/>
                      <a:pt x="409" y="2308"/>
                    </a:cubicBezTo>
                    <a:cubicBezTo>
                      <a:pt x="412" y="2196"/>
                      <a:pt x="409" y="2083"/>
                      <a:pt x="400" y="1970"/>
                    </a:cubicBezTo>
                    <a:cubicBezTo>
                      <a:pt x="386" y="1762"/>
                      <a:pt x="366" y="1553"/>
                      <a:pt x="348" y="1345"/>
                    </a:cubicBezTo>
                    <a:cubicBezTo>
                      <a:pt x="313" y="917"/>
                      <a:pt x="264" y="491"/>
                      <a:pt x="198" y="69"/>
                    </a:cubicBezTo>
                    <a:cubicBezTo>
                      <a:pt x="190" y="21"/>
                      <a:pt x="154"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8"/>
              <p:cNvSpPr/>
              <p:nvPr/>
            </p:nvSpPr>
            <p:spPr>
              <a:xfrm>
                <a:off x="4335696" y="6844483"/>
                <a:ext cx="22505" cy="144465"/>
              </a:xfrm>
              <a:custGeom>
                <a:avLst/>
                <a:gdLst/>
                <a:ahLst/>
                <a:cxnLst/>
                <a:rect l="l" t="t" r="r" b="b"/>
                <a:pathLst>
                  <a:path w="439" h="2818" extrusionOk="0">
                    <a:moveTo>
                      <a:pt x="95" y="1"/>
                    </a:moveTo>
                    <a:cubicBezTo>
                      <a:pt x="46" y="1"/>
                      <a:pt x="0" y="32"/>
                      <a:pt x="2" y="96"/>
                    </a:cubicBezTo>
                    <a:cubicBezTo>
                      <a:pt x="11" y="565"/>
                      <a:pt x="28" y="1036"/>
                      <a:pt x="45" y="1505"/>
                    </a:cubicBezTo>
                    <a:cubicBezTo>
                      <a:pt x="54" y="1731"/>
                      <a:pt x="68" y="1956"/>
                      <a:pt x="83" y="2185"/>
                    </a:cubicBezTo>
                    <a:cubicBezTo>
                      <a:pt x="94" y="2382"/>
                      <a:pt x="71" y="2654"/>
                      <a:pt x="222" y="2801"/>
                    </a:cubicBezTo>
                    <a:cubicBezTo>
                      <a:pt x="233" y="2812"/>
                      <a:pt x="248" y="2818"/>
                      <a:pt x="262" y="2818"/>
                    </a:cubicBezTo>
                    <a:cubicBezTo>
                      <a:pt x="282" y="2818"/>
                      <a:pt x="303" y="2808"/>
                      <a:pt x="314" y="2790"/>
                    </a:cubicBezTo>
                    <a:cubicBezTo>
                      <a:pt x="439" y="2628"/>
                      <a:pt x="387" y="2376"/>
                      <a:pt x="375" y="2185"/>
                    </a:cubicBezTo>
                    <a:cubicBezTo>
                      <a:pt x="358" y="1948"/>
                      <a:pt x="343" y="1713"/>
                      <a:pt x="326" y="1479"/>
                    </a:cubicBezTo>
                    <a:cubicBezTo>
                      <a:pt x="288" y="1019"/>
                      <a:pt x="248" y="556"/>
                      <a:pt x="201" y="96"/>
                    </a:cubicBezTo>
                    <a:cubicBezTo>
                      <a:pt x="196" y="33"/>
                      <a:pt x="144"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8"/>
              <p:cNvSpPr/>
              <p:nvPr/>
            </p:nvSpPr>
            <p:spPr>
              <a:xfrm>
                <a:off x="4378349" y="6838638"/>
                <a:ext cx="17994" cy="146003"/>
              </a:xfrm>
              <a:custGeom>
                <a:avLst/>
                <a:gdLst/>
                <a:ahLst/>
                <a:cxnLst/>
                <a:rect l="l" t="t" r="r" b="b"/>
                <a:pathLst>
                  <a:path w="351" h="2848" extrusionOk="0">
                    <a:moveTo>
                      <a:pt x="160" y="1"/>
                    </a:moveTo>
                    <a:cubicBezTo>
                      <a:pt x="108" y="1"/>
                      <a:pt x="55" y="35"/>
                      <a:pt x="52" y="103"/>
                    </a:cubicBezTo>
                    <a:cubicBezTo>
                      <a:pt x="26" y="557"/>
                      <a:pt x="0" y="1009"/>
                      <a:pt x="3" y="1463"/>
                    </a:cubicBezTo>
                    <a:cubicBezTo>
                      <a:pt x="3" y="1689"/>
                      <a:pt x="9" y="1914"/>
                      <a:pt x="18" y="2140"/>
                    </a:cubicBezTo>
                    <a:cubicBezTo>
                      <a:pt x="20" y="2241"/>
                      <a:pt x="29" y="2342"/>
                      <a:pt x="44" y="2444"/>
                    </a:cubicBezTo>
                    <a:cubicBezTo>
                      <a:pt x="49" y="2493"/>
                      <a:pt x="55" y="2545"/>
                      <a:pt x="67" y="2594"/>
                    </a:cubicBezTo>
                    <a:cubicBezTo>
                      <a:pt x="84" y="2661"/>
                      <a:pt x="107" y="2724"/>
                      <a:pt x="136" y="2788"/>
                    </a:cubicBezTo>
                    <a:cubicBezTo>
                      <a:pt x="148" y="2826"/>
                      <a:pt x="186" y="2848"/>
                      <a:pt x="223" y="2848"/>
                    </a:cubicBezTo>
                    <a:cubicBezTo>
                      <a:pt x="256" y="2848"/>
                      <a:pt x="287" y="2829"/>
                      <a:pt x="295" y="2788"/>
                    </a:cubicBezTo>
                    <a:cubicBezTo>
                      <a:pt x="324" y="2678"/>
                      <a:pt x="342" y="2565"/>
                      <a:pt x="347" y="2452"/>
                    </a:cubicBezTo>
                    <a:cubicBezTo>
                      <a:pt x="350" y="2348"/>
                      <a:pt x="347" y="2244"/>
                      <a:pt x="342" y="2140"/>
                    </a:cubicBezTo>
                    <a:cubicBezTo>
                      <a:pt x="333" y="1914"/>
                      <a:pt x="321" y="1689"/>
                      <a:pt x="310" y="1463"/>
                    </a:cubicBezTo>
                    <a:cubicBezTo>
                      <a:pt x="292" y="1009"/>
                      <a:pt x="266" y="557"/>
                      <a:pt x="264" y="103"/>
                    </a:cubicBezTo>
                    <a:cubicBezTo>
                      <a:pt x="264" y="35"/>
                      <a:pt x="212"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8"/>
              <p:cNvSpPr/>
              <p:nvPr/>
            </p:nvSpPr>
            <p:spPr>
              <a:xfrm>
                <a:off x="4420899" y="6820542"/>
                <a:ext cx="20250" cy="169482"/>
              </a:xfrm>
              <a:custGeom>
                <a:avLst/>
                <a:gdLst/>
                <a:ahLst/>
                <a:cxnLst/>
                <a:rect l="l" t="t" r="r" b="b"/>
                <a:pathLst>
                  <a:path w="395" h="3306" extrusionOk="0">
                    <a:moveTo>
                      <a:pt x="108" y="0"/>
                    </a:moveTo>
                    <a:cubicBezTo>
                      <a:pt x="62" y="0"/>
                      <a:pt x="17" y="31"/>
                      <a:pt x="15" y="91"/>
                    </a:cubicBezTo>
                    <a:cubicBezTo>
                      <a:pt x="4" y="624"/>
                      <a:pt x="1" y="1156"/>
                      <a:pt x="12" y="1691"/>
                    </a:cubicBezTo>
                    <a:cubicBezTo>
                      <a:pt x="15" y="1958"/>
                      <a:pt x="30" y="2224"/>
                      <a:pt x="41" y="2490"/>
                    </a:cubicBezTo>
                    <a:cubicBezTo>
                      <a:pt x="53" y="2756"/>
                      <a:pt x="61" y="3005"/>
                      <a:pt x="166" y="3248"/>
                    </a:cubicBezTo>
                    <a:cubicBezTo>
                      <a:pt x="181" y="3284"/>
                      <a:pt x="216" y="3306"/>
                      <a:pt x="250" y="3306"/>
                    </a:cubicBezTo>
                    <a:cubicBezTo>
                      <a:pt x="281" y="3306"/>
                      <a:pt x="311" y="3288"/>
                      <a:pt x="322" y="3248"/>
                    </a:cubicBezTo>
                    <a:cubicBezTo>
                      <a:pt x="394" y="2996"/>
                      <a:pt x="377" y="2750"/>
                      <a:pt x="359" y="2490"/>
                    </a:cubicBezTo>
                    <a:cubicBezTo>
                      <a:pt x="342" y="2224"/>
                      <a:pt x="330" y="1955"/>
                      <a:pt x="313" y="1691"/>
                    </a:cubicBezTo>
                    <a:cubicBezTo>
                      <a:pt x="275" y="1156"/>
                      <a:pt x="241" y="624"/>
                      <a:pt x="203" y="91"/>
                    </a:cubicBezTo>
                    <a:cubicBezTo>
                      <a:pt x="200" y="31"/>
                      <a:pt x="15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8"/>
              <p:cNvSpPr/>
              <p:nvPr/>
            </p:nvSpPr>
            <p:spPr>
              <a:xfrm>
                <a:off x="4462116" y="6834332"/>
                <a:ext cx="19788" cy="161075"/>
              </a:xfrm>
              <a:custGeom>
                <a:avLst/>
                <a:gdLst/>
                <a:ahLst/>
                <a:cxnLst/>
                <a:rect l="l" t="t" r="r" b="b"/>
                <a:pathLst>
                  <a:path w="386" h="3142" extrusionOk="0">
                    <a:moveTo>
                      <a:pt x="99" y="0"/>
                    </a:moveTo>
                    <a:cubicBezTo>
                      <a:pt x="58" y="0"/>
                      <a:pt x="18" y="27"/>
                      <a:pt x="18" y="83"/>
                    </a:cubicBezTo>
                    <a:lnTo>
                      <a:pt x="21" y="83"/>
                    </a:lnTo>
                    <a:cubicBezTo>
                      <a:pt x="24" y="598"/>
                      <a:pt x="21" y="1113"/>
                      <a:pt x="18" y="1628"/>
                    </a:cubicBezTo>
                    <a:lnTo>
                      <a:pt x="18" y="2389"/>
                    </a:lnTo>
                    <a:cubicBezTo>
                      <a:pt x="18" y="2626"/>
                      <a:pt x="1" y="2889"/>
                      <a:pt x="122" y="3101"/>
                    </a:cubicBezTo>
                    <a:cubicBezTo>
                      <a:pt x="138" y="3128"/>
                      <a:pt x="166" y="3142"/>
                      <a:pt x="194" y="3142"/>
                    </a:cubicBezTo>
                    <a:cubicBezTo>
                      <a:pt x="222" y="3142"/>
                      <a:pt x="250" y="3128"/>
                      <a:pt x="267" y="3101"/>
                    </a:cubicBezTo>
                    <a:cubicBezTo>
                      <a:pt x="386" y="2895"/>
                      <a:pt x="368" y="2649"/>
                      <a:pt x="366" y="2418"/>
                    </a:cubicBezTo>
                    <a:cubicBezTo>
                      <a:pt x="360" y="2154"/>
                      <a:pt x="351" y="1891"/>
                      <a:pt x="334" y="1631"/>
                    </a:cubicBezTo>
                    <a:cubicBezTo>
                      <a:pt x="305" y="1110"/>
                      <a:pt x="253" y="598"/>
                      <a:pt x="192" y="83"/>
                    </a:cubicBezTo>
                    <a:cubicBezTo>
                      <a:pt x="186" y="29"/>
                      <a:pt x="142" y="0"/>
                      <a:pt x="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8"/>
              <p:cNvSpPr/>
              <p:nvPr/>
            </p:nvSpPr>
            <p:spPr>
              <a:xfrm>
                <a:off x="4490004" y="6880829"/>
                <a:ext cx="26196" cy="150975"/>
              </a:xfrm>
              <a:custGeom>
                <a:avLst/>
                <a:gdLst/>
                <a:ahLst/>
                <a:cxnLst/>
                <a:rect l="l" t="t" r="r" b="b"/>
                <a:pathLst>
                  <a:path w="511" h="2945" extrusionOk="0">
                    <a:moveTo>
                      <a:pt x="138" y="0"/>
                    </a:moveTo>
                    <a:cubicBezTo>
                      <a:pt x="79" y="0"/>
                      <a:pt x="23" y="38"/>
                      <a:pt x="24" y="116"/>
                    </a:cubicBezTo>
                    <a:cubicBezTo>
                      <a:pt x="36" y="594"/>
                      <a:pt x="33" y="1074"/>
                      <a:pt x="44" y="1554"/>
                    </a:cubicBezTo>
                    <a:cubicBezTo>
                      <a:pt x="53" y="2003"/>
                      <a:pt x="1" y="2509"/>
                      <a:pt x="218" y="2914"/>
                    </a:cubicBezTo>
                    <a:cubicBezTo>
                      <a:pt x="230" y="2936"/>
                      <a:pt x="248" y="2945"/>
                      <a:pt x="267" y="2945"/>
                    </a:cubicBezTo>
                    <a:cubicBezTo>
                      <a:pt x="294" y="2945"/>
                      <a:pt x="321" y="2927"/>
                      <a:pt x="331" y="2900"/>
                    </a:cubicBezTo>
                    <a:cubicBezTo>
                      <a:pt x="510" y="2477"/>
                      <a:pt x="409" y="1974"/>
                      <a:pt x="377" y="1525"/>
                    </a:cubicBezTo>
                    <a:cubicBezTo>
                      <a:pt x="342" y="1056"/>
                      <a:pt x="296" y="585"/>
                      <a:pt x="264" y="116"/>
                    </a:cubicBezTo>
                    <a:cubicBezTo>
                      <a:pt x="258" y="39"/>
                      <a:pt x="197"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8"/>
              <p:cNvSpPr/>
              <p:nvPr/>
            </p:nvSpPr>
            <p:spPr>
              <a:xfrm>
                <a:off x="4568952" y="6754719"/>
                <a:ext cx="16046" cy="143029"/>
              </a:xfrm>
              <a:custGeom>
                <a:avLst/>
                <a:gdLst/>
                <a:ahLst/>
                <a:cxnLst/>
                <a:rect l="l" t="t" r="r" b="b"/>
                <a:pathLst>
                  <a:path w="313" h="2790" extrusionOk="0">
                    <a:moveTo>
                      <a:pt x="170" y="1"/>
                    </a:moveTo>
                    <a:cubicBezTo>
                      <a:pt x="133" y="1"/>
                      <a:pt x="92" y="30"/>
                      <a:pt x="87" y="73"/>
                    </a:cubicBezTo>
                    <a:lnTo>
                      <a:pt x="87" y="70"/>
                    </a:lnTo>
                    <a:cubicBezTo>
                      <a:pt x="35" y="522"/>
                      <a:pt x="44" y="976"/>
                      <a:pt x="32" y="1427"/>
                    </a:cubicBezTo>
                    <a:cubicBezTo>
                      <a:pt x="26" y="1653"/>
                      <a:pt x="15" y="1879"/>
                      <a:pt x="6" y="2107"/>
                    </a:cubicBezTo>
                    <a:cubicBezTo>
                      <a:pt x="3" y="2212"/>
                      <a:pt x="0" y="2316"/>
                      <a:pt x="3" y="2420"/>
                    </a:cubicBezTo>
                    <a:cubicBezTo>
                      <a:pt x="3" y="2533"/>
                      <a:pt x="29" y="2643"/>
                      <a:pt x="75" y="2747"/>
                    </a:cubicBezTo>
                    <a:cubicBezTo>
                      <a:pt x="84" y="2772"/>
                      <a:pt x="110" y="2790"/>
                      <a:pt x="135" y="2790"/>
                    </a:cubicBezTo>
                    <a:cubicBezTo>
                      <a:pt x="152" y="2790"/>
                      <a:pt x="169" y="2781"/>
                      <a:pt x="180" y="2761"/>
                    </a:cubicBezTo>
                    <a:cubicBezTo>
                      <a:pt x="226" y="2663"/>
                      <a:pt x="269" y="2579"/>
                      <a:pt x="281" y="2472"/>
                    </a:cubicBezTo>
                    <a:cubicBezTo>
                      <a:pt x="292" y="2350"/>
                      <a:pt x="301" y="2229"/>
                      <a:pt x="304" y="2107"/>
                    </a:cubicBezTo>
                    <a:cubicBezTo>
                      <a:pt x="313" y="1882"/>
                      <a:pt x="310" y="1653"/>
                      <a:pt x="310" y="1427"/>
                    </a:cubicBezTo>
                    <a:cubicBezTo>
                      <a:pt x="310" y="967"/>
                      <a:pt x="307" y="507"/>
                      <a:pt x="229" y="53"/>
                    </a:cubicBezTo>
                    <a:cubicBezTo>
                      <a:pt x="221" y="16"/>
                      <a:pt x="197" y="1"/>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8"/>
              <p:cNvSpPr/>
              <p:nvPr/>
            </p:nvSpPr>
            <p:spPr>
              <a:xfrm>
                <a:off x="4627958" y="6653164"/>
                <a:ext cx="19788" cy="160613"/>
              </a:xfrm>
              <a:custGeom>
                <a:avLst/>
                <a:gdLst/>
                <a:ahLst/>
                <a:cxnLst/>
                <a:rect l="l" t="t" r="r" b="b"/>
                <a:pathLst>
                  <a:path w="386" h="3133" extrusionOk="0">
                    <a:moveTo>
                      <a:pt x="194" y="0"/>
                    </a:moveTo>
                    <a:cubicBezTo>
                      <a:pt x="171" y="0"/>
                      <a:pt x="148" y="12"/>
                      <a:pt x="134" y="35"/>
                    </a:cubicBezTo>
                    <a:cubicBezTo>
                      <a:pt x="30" y="232"/>
                      <a:pt x="50" y="504"/>
                      <a:pt x="38" y="723"/>
                    </a:cubicBezTo>
                    <a:cubicBezTo>
                      <a:pt x="27" y="981"/>
                      <a:pt x="30" y="1238"/>
                      <a:pt x="27" y="1496"/>
                    </a:cubicBezTo>
                    <a:cubicBezTo>
                      <a:pt x="21" y="1753"/>
                      <a:pt x="18" y="2011"/>
                      <a:pt x="18" y="2271"/>
                    </a:cubicBezTo>
                    <a:cubicBezTo>
                      <a:pt x="18" y="2523"/>
                      <a:pt x="1" y="2778"/>
                      <a:pt x="50" y="3024"/>
                    </a:cubicBezTo>
                    <a:cubicBezTo>
                      <a:pt x="64" y="3076"/>
                      <a:pt x="105" y="3113"/>
                      <a:pt x="154" y="3128"/>
                    </a:cubicBezTo>
                    <a:cubicBezTo>
                      <a:pt x="167" y="3131"/>
                      <a:pt x="180" y="3132"/>
                      <a:pt x="194" y="3132"/>
                    </a:cubicBezTo>
                    <a:cubicBezTo>
                      <a:pt x="207" y="3132"/>
                      <a:pt x="221" y="3131"/>
                      <a:pt x="235" y="3128"/>
                    </a:cubicBezTo>
                    <a:cubicBezTo>
                      <a:pt x="284" y="3113"/>
                      <a:pt x="325" y="3076"/>
                      <a:pt x="339" y="3024"/>
                    </a:cubicBezTo>
                    <a:cubicBezTo>
                      <a:pt x="386" y="2775"/>
                      <a:pt x="371" y="2523"/>
                      <a:pt x="371" y="2271"/>
                    </a:cubicBezTo>
                    <a:cubicBezTo>
                      <a:pt x="371" y="2011"/>
                      <a:pt x="365" y="1753"/>
                      <a:pt x="362" y="1496"/>
                    </a:cubicBezTo>
                    <a:cubicBezTo>
                      <a:pt x="360" y="1238"/>
                      <a:pt x="360" y="981"/>
                      <a:pt x="348" y="723"/>
                    </a:cubicBezTo>
                    <a:cubicBezTo>
                      <a:pt x="339" y="506"/>
                      <a:pt x="357" y="232"/>
                      <a:pt x="252" y="35"/>
                    </a:cubicBezTo>
                    <a:cubicBezTo>
                      <a:pt x="239" y="12"/>
                      <a:pt x="217"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8"/>
              <p:cNvSpPr/>
              <p:nvPr/>
            </p:nvSpPr>
            <p:spPr>
              <a:xfrm>
                <a:off x="4671123" y="6643116"/>
                <a:ext cx="19327" cy="156973"/>
              </a:xfrm>
              <a:custGeom>
                <a:avLst/>
                <a:gdLst/>
                <a:ahLst/>
                <a:cxnLst/>
                <a:rect l="l" t="t" r="r" b="b"/>
                <a:pathLst>
                  <a:path w="377" h="3062" extrusionOk="0">
                    <a:moveTo>
                      <a:pt x="189" y="0"/>
                    </a:moveTo>
                    <a:cubicBezTo>
                      <a:pt x="135" y="0"/>
                      <a:pt x="82" y="35"/>
                      <a:pt x="82" y="106"/>
                    </a:cubicBezTo>
                    <a:cubicBezTo>
                      <a:pt x="44" y="604"/>
                      <a:pt x="27" y="1102"/>
                      <a:pt x="15" y="1599"/>
                    </a:cubicBezTo>
                    <a:cubicBezTo>
                      <a:pt x="7" y="1842"/>
                      <a:pt x="1" y="2085"/>
                      <a:pt x="4" y="2331"/>
                    </a:cubicBezTo>
                    <a:cubicBezTo>
                      <a:pt x="7" y="2557"/>
                      <a:pt x="1" y="2817"/>
                      <a:pt x="116" y="3020"/>
                    </a:cubicBezTo>
                    <a:cubicBezTo>
                      <a:pt x="132" y="3047"/>
                      <a:pt x="160" y="3061"/>
                      <a:pt x="188" y="3061"/>
                    </a:cubicBezTo>
                    <a:cubicBezTo>
                      <a:pt x="216" y="3061"/>
                      <a:pt x="244" y="3047"/>
                      <a:pt x="261" y="3020"/>
                    </a:cubicBezTo>
                    <a:cubicBezTo>
                      <a:pt x="371" y="2826"/>
                      <a:pt x="368" y="2577"/>
                      <a:pt x="371" y="2357"/>
                    </a:cubicBezTo>
                    <a:cubicBezTo>
                      <a:pt x="377" y="2106"/>
                      <a:pt x="368" y="1851"/>
                      <a:pt x="362" y="1599"/>
                    </a:cubicBezTo>
                    <a:cubicBezTo>
                      <a:pt x="348" y="1102"/>
                      <a:pt x="333" y="604"/>
                      <a:pt x="296" y="106"/>
                    </a:cubicBezTo>
                    <a:cubicBezTo>
                      <a:pt x="296" y="35"/>
                      <a:pt x="242"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8"/>
              <p:cNvSpPr/>
              <p:nvPr/>
            </p:nvSpPr>
            <p:spPr>
              <a:xfrm>
                <a:off x="4721568" y="6651626"/>
                <a:ext cx="16815" cy="127957"/>
              </a:xfrm>
              <a:custGeom>
                <a:avLst/>
                <a:gdLst/>
                <a:ahLst/>
                <a:cxnLst/>
                <a:rect l="l" t="t" r="r" b="b"/>
                <a:pathLst>
                  <a:path w="328" h="2496" extrusionOk="0">
                    <a:moveTo>
                      <a:pt x="152" y="1"/>
                    </a:moveTo>
                    <a:cubicBezTo>
                      <a:pt x="102" y="1"/>
                      <a:pt x="51" y="34"/>
                      <a:pt x="47" y="100"/>
                    </a:cubicBezTo>
                    <a:cubicBezTo>
                      <a:pt x="18" y="545"/>
                      <a:pt x="0" y="988"/>
                      <a:pt x="3" y="1436"/>
                    </a:cubicBezTo>
                    <a:cubicBezTo>
                      <a:pt x="3" y="1650"/>
                      <a:pt x="3" y="1867"/>
                      <a:pt x="18" y="2081"/>
                    </a:cubicBezTo>
                    <a:cubicBezTo>
                      <a:pt x="24" y="2179"/>
                      <a:pt x="26" y="2495"/>
                      <a:pt x="175" y="2495"/>
                    </a:cubicBezTo>
                    <a:cubicBezTo>
                      <a:pt x="176" y="2495"/>
                      <a:pt x="176" y="2495"/>
                      <a:pt x="177" y="2495"/>
                    </a:cubicBezTo>
                    <a:cubicBezTo>
                      <a:pt x="327" y="2489"/>
                      <a:pt x="301" y="2177"/>
                      <a:pt x="298" y="2081"/>
                    </a:cubicBezTo>
                    <a:cubicBezTo>
                      <a:pt x="293" y="1867"/>
                      <a:pt x="278" y="1653"/>
                      <a:pt x="272" y="1436"/>
                    </a:cubicBezTo>
                    <a:cubicBezTo>
                      <a:pt x="255" y="991"/>
                      <a:pt x="246" y="545"/>
                      <a:pt x="249" y="100"/>
                    </a:cubicBezTo>
                    <a:cubicBezTo>
                      <a:pt x="249" y="33"/>
                      <a:pt x="201" y="1"/>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8"/>
              <p:cNvSpPr/>
              <p:nvPr/>
            </p:nvSpPr>
            <p:spPr>
              <a:xfrm>
                <a:off x="4771551" y="6629121"/>
                <a:ext cx="19327" cy="152001"/>
              </a:xfrm>
              <a:custGeom>
                <a:avLst/>
                <a:gdLst/>
                <a:ahLst/>
                <a:cxnLst/>
                <a:rect l="l" t="t" r="r" b="b"/>
                <a:pathLst>
                  <a:path w="377" h="2965" extrusionOk="0">
                    <a:moveTo>
                      <a:pt x="172" y="1"/>
                    </a:moveTo>
                    <a:cubicBezTo>
                      <a:pt x="111" y="1"/>
                      <a:pt x="48" y="40"/>
                      <a:pt x="44" y="119"/>
                    </a:cubicBezTo>
                    <a:cubicBezTo>
                      <a:pt x="15" y="599"/>
                      <a:pt x="1" y="1080"/>
                      <a:pt x="3" y="1557"/>
                    </a:cubicBezTo>
                    <a:cubicBezTo>
                      <a:pt x="3" y="1794"/>
                      <a:pt x="6" y="2029"/>
                      <a:pt x="18" y="2263"/>
                    </a:cubicBezTo>
                    <a:cubicBezTo>
                      <a:pt x="27" y="2468"/>
                      <a:pt x="15" y="2752"/>
                      <a:pt x="139" y="2926"/>
                    </a:cubicBezTo>
                    <a:cubicBezTo>
                      <a:pt x="155" y="2952"/>
                      <a:pt x="182" y="2965"/>
                      <a:pt x="208" y="2965"/>
                    </a:cubicBezTo>
                    <a:cubicBezTo>
                      <a:pt x="235" y="2965"/>
                      <a:pt x="261" y="2952"/>
                      <a:pt x="275" y="2926"/>
                    </a:cubicBezTo>
                    <a:cubicBezTo>
                      <a:pt x="377" y="2740"/>
                      <a:pt x="336" y="2492"/>
                      <a:pt x="330" y="2292"/>
                    </a:cubicBezTo>
                    <a:cubicBezTo>
                      <a:pt x="322" y="2046"/>
                      <a:pt x="304" y="1803"/>
                      <a:pt x="299" y="1557"/>
                    </a:cubicBezTo>
                    <a:cubicBezTo>
                      <a:pt x="284" y="1080"/>
                      <a:pt x="281" y="599"/>
                      <a:pt x="290" y="119"/>
                    </a:cubicBezTo>
                    <a:cubicBezTo>
                      <a:pt x="291" y="40"/>
                      <a:pt x="233" y="1"/>
                      <a:pt x="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8"/>
              <p:cNvSpPr/>
              <p:nvPr/>
            </p:nvSpPr>
            <p:spPr>
              <a:xfrm>
                <a:off x="4815024" y="6615484"/>
                <a:ext cx="15021" cy="151898"/>
              </a:xfrm>
              <a:custGeom>
                <a:avLst/>
                <a:gdLst/>
                <a:ahLst/>
                <a:cxnLst/>
                <a:rect l="l" t="t" r="r" b="b"/>
                <a:pathLst>
                  <a:path w="293" h="2963" extrusionOk="0">
                    <a:moveTo>
                      <a:pt x="146" y="1"/>
                    </a:moveTo>
                    <a:cubicBezTo>
                      <a:pt x="110" y="1"/>
                      <a:pt x="73" y="25"/>
                      <a:pt x="70" y="72"/>
                    </a:cubicBezTo>
                    <a:cubicBezTo>
                      <a:pt x="29" y="550"/>
                      <a:pt x="21" y="1030"/>
                      <a:pt x="12" y="1510"/>
                    </a:cubicBezTo>
                    <a:cubicBezTo>
                      <a:pt x="9" y="1748"/>
                      <a:pt x="9" y="1988"/>
                      <a:pt x="6" y="2228"/>
                    </a:cubicBezTo>
                    <a:cubicBezTo>
                      <a:pt x="6" y="2451"/>
                      <a:pt x="0" y="2697"/>
                      <a:pt x="78" y="2911"/>
                    </a:cubicBezTo>
                    <a:cubicBezTo>
                      <a:pt x="89" y="2946"/>
                      <a:pt x="118" y="2963"/>
                      <a:pt x="148" y="2963"/>
                    </a:cubicBezTo>
                    <a:cubicBezTo>
                      <a:pt x="178" y="2963"/>
                      <a:pt x="207" y="2946"/>
                      <a:pt x="217" y="2911"/>
                    </a:cubicBezTo>
                    <a:cubicBezTo>
                      <a:pt x="293" y="2697"/>
                      <a:pt x="290" y="2454"/>
                      <a:pt x="287" y="2228"/>
                    </a:cubicBezTo>
                    <a:cubicBezTo>
                      <a:pt x="287" y="1988"/>
                      <a:pt x="287" y="1748"/>
                      <a:pt x="281" y="1510"/>
                    </a:cubicBezTo>
                    <a:cubicBezTo>
                      <a:pt x="272" y="1030"/>
                      <a:pt x="266" y="550"/>
                      <a:pt x="223" y="72"/>
                    </a:cubicBezTo>
                    <a:cubicBezTo>
                      <a:pt x="220" y="25"/>
                      <a:pt x="183"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8"/>
              <p:cNvSpPr/>
              <p:nvPr/>
            </p:nvSpPr>
            <p:spPr>
              <a:xfrm>
                <a:off x="4846757" y="6616305"/>
                <a:ext cx="15790" cy="138210"/>
              </a:xfrm>
              <a:custGeom>
                <a:avLst/>
                <a:gdLst/>
                <a:ahLst/>
                <a:cxnLst/>
                <a:rect l="l" t="t" r="r" b="b"/>
                <a:pathLst>
                  <a:path w="308" h="2696" extrusionOk="0">
                    <a:moveTo>
                      <a:pt x="155" y="0"/>
                    </a:moveTo>
                    <a:cubicBezTo>
                      <a:pt x="101" y="0"/>
                      <a:pt x="47" y="36"/>
                      <a:pt x="47" y="109"/>
                    </a:cubicBezTo>
                    <a:cubicBezTo>
                      <a:pt x="18" y="543"/>
                      <a:pt x="6" y="977"/>
                      <a:pt x="6" y="1411"/>
                    </a:cubicBezTo>
                    <a:lnTo>
                      <a:pt x="6" y="2050"/>
                    </a:lnTo>
                    <a:cubicBezTo>
                      <a:pt x="0" y="2151"/>
                      <a:pt x="6" y="2255"/>
                      <a:pt x="21" y="2357"/>
                    </a:cubicBezTo>
                    <a:cubicBezTo>
                      <a:pt x="38" y="2458"/>
                      <a:pt x="44" y="2562"/>
                      <a:pt x="84" y="2655"/>
                    </a:cubicBezTo>
                    <a:cubicBezTo>
                      <a:pt x="100" y="2682"/>
                      <a:pt x="128" y="2696"/>
                      <a:pt x="155" y="2696"/>
                    </a:cubicBezTo>
                    <a:cubicBezTo>
                      <a:pt x="183" y="2696"/>
                      <a:pt x="210" y="2682"/>
                      <a:pt x="226" y="2655"/>
                    </a:cubicBezTo>
                    <a:cubicBezTo>
                      <a:pt x="267" y="2562"/>
                      <a:pt x="272" y="2458"/>
                      <a:pt x="290" y="2357"/>
                    </a:cubicBezTo>
                    <a:cubicBezTo>
                      <a:pt x="304" y="2264"/>
                      <a:pt x="307" y="2169"/>
                      <a:pt x="304" y="2073"/>
                    </a:cubicBezTo>
                    <a:lnTo>
                      <a:pt x="304" y="1411"/>
                    </a:lnTo>
                    <a:cubicBezTo>
                      <a:pt x="304" y="977"/>
                      <a:pt x="293" y="543"/>
                      <a:pt x="264" y="109"/>
                    </a:cubicBezTo>
                    <a:cubicBezTo>
                      <a:pt x="264" y="36"/>
                      <a:pt x="210"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8"/>
              <p:cNvSpPr/>
              <p:nvPr/>
            </p:nvSpPr>
            <p:spPr>
              <a:xfrm>
                <a:off x="4880284" y="6613844"/>
                <a:ext cx="17379" cy="135801"/>
              </a:xfrm>
              <a:custGeom>
                <a:avLst/>
                <a:gdLst/>
                <a:ahLst/>
                <a:cxnLst/>
                <a:rect l="l" t="t" r="r" b="b"/>
                <a:pathLst>
                  <a:path w="339" h="2649" extrusionOk="0">
                    <a:moveTo>
                      <a:pt x="230" y="0"/>
                    </a:moveTo>
                    <a:cubicBezTo>
                      <a:pt x="176" y="0"/>
                      <a:pt x="122" y="35"/>
                      <a:pt x="119" y="104"/>
                    </a:cubicBezTo>
                    <a:cubicBezTo>
                      <a:pt x="99" y="530"/>
                      <a:pt x="70" y="955"/>
                      <a:pt x="50" y="1380"/>
                    </a:cubicBezTo>
                    <a:cubicBezTo>
                      <a:pt x="41" y="1589"/>
                      <a:pt x="26" y="1797"/>
                      <a:pt x="24" y="2005"/>
                    </a:cubicBezTo>
                    <a:cubicBezTo>
                      <a:pt x="18" y="2205"/>
                      <a:pt x="0" y="2416"/>
                      <a:pt x="84" y="2604"/>
                    </a:cubicBezTo>
                    <a:cubicBezTo>
                      <a:pt x="97" y="2634"/>
                      <a:pt x="128" y="2649"/>
                      <a:pt x="160" y="2649"/>
                    </a:cubicBezTo>
                    <a:cubicBezTo>
                      <a:pt x="193" y="2649"/>
                      <a:pt x="226" y="2634"/>
                      <a:pt x="241" y="2604"/>
                    </a:cubicBezTo>
                    <a:cubicBezTo>
                      <a:pt x="330" y="2428"/>
                      <a:pt x="324" y="2220"/>
                      <a:pt x="330" y="2029"/>
                    </a:cubicBezTo>
                    <a:cubicBezTo>
                      <a:pt x="339" y="1812"/>
                      <a:pt x="336" y="1595"/>
                      <a:pt x="336" y="1380"/>
                    </a:cubicBezTo>
                    <a:cubicBezTo>
                      <a:pt x="339" y="955"/>
                      <a:pt x="333" y="530"/>
                      <a:pt x="336" y="104"/>
                    </a:cubicBezTo>
                    <a:cubicBezTo>
                      <a:pt x="336" y="35"/>
                      <a:pt x="283" y="0"/>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8"/>
              <p:cNvSpPr/>
              <p:nvPr/>
            </p:nvSpPr>
            <p:spPr>
              <a:xfrm>
                <a:off x="4888589" y="6365878"/>
                <a:ext cx="16507" cy="102274"/>
              </a:xfrm>
              <a:custGeom>
                <a:avLst/>
                <a:gdLst/>
                <a:ahLst/>
                <a:cxnLst/>
                <a:rect l="l" t="t" r="r" b="b"/>
                <a:pathLst>
                  <a:path w="322" h="1995" extrusionOk="0">
                    <a:moveTo>
                      <a:pt x="215" y="1"/>
                    </a:moveTo>
                    <a:cubicBezTo>
                      <a:pt x="172" y="1"/>
                      <a:pt x="128" y="30"/>
                      <a:pt x="122" y="86"/>
                    </a:cubicBezTo>
                    <a:cubicBezTo>
                      <a:pt x="96" y="405"/>
                      <a:pt x="64" y="717"/>
                      <a:pt x="50" y="1035"/>
                    </a:cubicBezTo>
                    <a:cubicBezTo>
                      <a:pt x="44" y="1192"/>
                      <a:pt x="38" y="1345"/>
                      <a:pt x="29" y="1501"/>
                    </a:cubicBezTo>
                    <a:cubicBezTo>
                      <a:pt x="24" y="1643"/>
                      <a:pt x="0" y="1831"/>
                      <a:pt x="84" y="1956"/>
                    </a:cubicBezTo>
                    <a:cubicBezTo>
                      <a:pt x="102" y="1982"/>
                      <a:pt x="129" y="1995"/>
                      <a:pt x="157" y="1995"/>
                    </a:cubicBezTo>
                    <a:cubicBezTo>
                      <a:pt x="184" y="1995"/>
                      <a:pt x="212" y="1982"/>
                      <a:pt x="229" y="1956"/>
                    </a:cubicBezTo>
                    <a:cubicBezTo>
                      <a:pt x="319" y="1840"/>
                      <a:pt x="304" y="1658"/>
                      <a:pt x="307" y="1519"/>
                    </a:cubicBezTo>
                    <a:cubicBezTo>
                      <a:pt x="310" y="1359"/>
                      <a:pt x="313" y="1197"/>
                      <a:pt x="316" y="1035"/>
                    </a:cubicBezTo>
                    <a:cubicBezTo>
                      <a:pt x="322" y="717"/>
                      <a:pt x="307" y="405"/>
                      <a:pt x="301" y="86"/>
                    </a:cubicBezTo>
                    <a:cubicBezTo>
                      <a:pt x="298" y="29"/>
                      <a:pt x="257"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8"/>
              <p:cNvSpPr/>
              <p:nvPr/>
            </p:nvSpPr>
            <p:spPr>
              <a:xfrm>
                <a:off x="4926679" y="6327993"/>
                <a:ext cx="16712" cy="160921"/>
              </a:xfrm>
              <a:custGeom>
                <a:avLst/>
                <a:gdLst/>
                <a:ahLst/>
                <a:cxnLst/>
                <a:rect l="l" t="t" r="r" b="b"/>
                <a:pathLst>
                  <a:path w="326" h="3139" extrusionOk="0">
                    <a:moveTo>
                      <a:pt x="204" y="1"/>
                    </a:moveTo>
                    <a:cubicBezTo>
                      <a:pt x="156" y="1"/>
                      <a:pt x="108" y="33"/>
                      <a:pt x="105" y="96"/>
                    </a:cubicBezTo>
                    <a:cubicBezTo>
                      <a:pt x="73" y="603"/>
                      <a:pt x="42" y="1106"/>
                      <a:pt x="24" y="1612"/>
                    </a:cubicBezTo>
                    <a:cubicBezTo>
                      <a:pt x="15" y="1864"/>
                      <a:pt x="7" y="2119"/>
                      <a:pt x="4" y="2370"/>
                    </a:cubicBezTo>
                    <a:cubicBezTo>
                      <a:pt x="1" y="2608"/>
                      <a:pt x="4" y="2865"/>
                      <a:pt x="79" y="3091"/>
                    </a:cubicBezTo>
                    <a:cubicBezTo>
                      <a:pt x="89" y="3123"/>
                      <a:pt x="117" y="3139"/>
                      <a:pt x="146" y="3139"/>
                    </a:cubicBezTo>
                    <a:cubicBezTo>
                      <a:pt x="174" y="3139"/>
                      <a:pt x="202" y="3123"/>
                      <a:pt x="212" y="3091"/>
                    </a:cubicBezTo>
                    <a:cubicBezTo>
                      <a:pt x="296" y="2865"/>
                      <a:pt x="308" y="2608"/>
                      <a:pt x="313" y="2370"/>
                    </a:cubicBezTo>
                    <a:cubicBezTo>
                      <a:pt x="322" y="2119"/>
                      <a:pt x="322" y="1864"/>
                      <a:pt x="322" y="1612"/>
                    </a:cubicBezTo>
                    <a:cubicBezTo>
                      <a:pt x="325" y="1106"/>
                      <a:pt x="313" y="600"/>
                      <a:pt x="302" y="96"/>
                    </a:cubicBezTo>
                    <a:cubicBezTo>
                      <a:pt x="299" y="33"/>
                      <a:pt x="251"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8"/>
              <p:cNvSpPr/>
              <p:nvPr/>
            </p:nvSpPr>
            <p:spPr>
              <a:xfrm>
                <a:off x="4958310" y="6317433"/>
                <a:ext cx="17533" cy="145131"/>
              </a:xfrm>
              <a:custGeom>
                <a:avLst/>
                <a:gdLst/>
                <a:ahLst/>
                <a:cxnLst/>
                <a:rect l="l" t="t" r="r" b="b"/>
                <a:pathLst>
                  <a:path w="342" h="2831" extrusionOk="0">
                    <a:moveTo>
                      <a:pt x="171" y="1"/>
                    </a:moveTo>
                    <a:cubicBezTo>
                      <a:pt x="125" y="1"/>
                      <a:pt x="78" y="32"/>
                      <a:pt x="78" y="94"/>
                    </a:cubicBezTo>
                    <a:cubicBezTo>
                      <a:pt x="47" y="557"/>
                      <a:pt x="23" y="1014"/>
                      <a:pt x="15" y="1477"/>
                    </a:cubicBezTo>
                    <a:cubicBezTo>
                      <a:pt x="9" y="1703"/>
                      <a:pt x="3" y="1931"/>
                      <a:pt x="3" y="2157"/>
                    </a:cubicBezTo>
                    <a:cubicBezTo>
                      <a:pt x="0" y="2383"/>
                      <a:pt x="12" y="2591"/>
                      <a:pt x="107" y="2793"/>
                    </a:cubicBezTo>
                    <a:cubicBezTo>
                      <a:pt x="122" y="2818"/>
                      <a:pt x="146" y="2830"/>
                      <a:pt x="171" y="2830"/>
                    </a:cubicBezTo>
                    <a:cubicBezTo>
                      <a:pt x="196" y="2830"/>
                      <a:pt x="220" y="2818"/>
                      <a:pt x="235" y="2793"/>
                    </a:cubicBezTo>
                    <a:cubicBezTo>
                      <a:pt x="327" y="2600"/>
                      <a:pt x="342" y="2397"/>
                      <a:pt x="339" y="2183"/>
                    </a:cubicBezTo>
                    <a:cubicBezTo>
                      <a:pt x="339" y="1949"/>
                      <a:pt x="333" y="1711"/>
                      <a:pt x="327" y="1477"/>
                    </a:cubicBezTo>
                    <a:cubicBezTo>
                      <a:pt x="316" y="1014"/>
                      <a:pt x="295" y="557"/>
                      <a:pt x="264" y="94"/>
                    </a:cubicBezTo>
                    <a:cubicBezTo>
                      <a:pt x="264" y="32"/>
                      <a:pt x="217" y="1"/>
                      <a:pt x="1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8"/>
              <p:cNvSpPr/>
              <p:nvPr/>
            </p:nvSpPr>
            <p:spPr>
              <a:xfrm>
                <a:off x="5005781" y="6299644"/>
                <a:ext cx="22146" cy="166355"/>
              </a:xfrm>
              <a:custGeom>
                <a:avLst/>
                <a:gdLst/>
                <a:ahLst/>
                <a:cxnLst/>
                <a:rect l="l" t="t" r="r" b="b"/>
                <a:pathLst>
                  <a:path w="432" h="3245" extrusionOk="0">
                    <a:moveTo>
                      <a:pt x="111" y="1"/>
                    </a:moveTo>
                    <a:cubicBezTo>
                      <a:pt x="75" y="1"/>
                      <a:pt x="39" y="25"/>
                      <a:pt x="38" y="73"/>
                    </a:cubicBezTo>
                    <a:cubicBezTo>
                      <a:pt x="26" y="617"/>
                      <a:pt x="12" y="1159"/>
                      <a:pt x="26" y="1705"/>
                    </a:cubicBezTo>
                    <a:cubicBezTo>
                      <a:pt x="35" y="1966"/>
                      <a:pt x="41" y="2229"/>
                      <a:pt x="49" y="2489"/>
                    </a:cubicBezTo>
                    <a:cubicBezTo>
                      <a:pt x="55" y="2706"/>
                      <a:pt x="0" y="3048"/>
                      <a:pt x="156" y="3219"/>
                    </a:cubicBezTo>
                    <a:cubicBezTo>
                      <a:pt x="174" y="3236"/>
                      <a:pt x="197" y="3245"/>
                      <a:pt x="220" y="3245"/>
                    </a:cubicBezTo>
                    <a:cubicBezTo>
                      <a:pt x="243" y="3245"/>
                      <a:pt x="266" y="3236"/>
                      <a:pt x="284" y="3219"/>
                    </a:cubicBezTo>
                    <a:cubicBezTo>
                      <a:pt x="431" y="3033"/>
                      <a:pt x="356" y="2709"/>
                      <a:pt x="347" y="2489"/>
                    </a:cubicBezTo>
                    <a:cubicBezTo>
                      <a:pt x="336" y="2229"/>
                      <a:pt x="324" y="1966"/>
                      <a:pt x="316" y="1705"/>
                    </a:cubicBezTo>
                    <a:cubicBezTo>
                      <a:pt x="292" y="1159"/>
                      <a:pt x="240" y="617"/>
                      <a:pt x="191" y="73"/>
                    </a:cubicBezTo>
                    <a:cubicBezTo>
                      <a:pt x="187" y="25"/>
                      <a:pt x="149"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8"/>
              <p:cNvSpPr/>
              <p:nvPr/>
            </p:nvSpPr>
            <p:spPr>
              <a:xfrm>
                <a:off x="5047613" y="6294210"/>
                <a:ext cx="16661" cy="173173"/>
              </a:xfrm>
              <a:custGeom>
                <a:avLst/>
                <a:gdLst/>
                <a:ahLst/>
                <a:cxnLst/>
                <a:rect l="l" t="t" r="r" b="b"/>
                <a:pathLst>
                  <a:path w="325" h="3378" extrusionOk="0">
                    <a:moveTo>
                      <a:pt x="123" y="0"/>
                    </a:moveTo>
                    <a:cubicBezTo>
                      <a:pt x="83" y="0"/>
                      <a:pt x="43" y="26"/>
                      <a:pt x="41" y="78"/>
                    </a:cubicBezTo>
                    <a:cubicBezTo>
                      <a:pt x="20" y="637"/>
                      <a:pt x="15" y="1198"/>
                      <a:pt x="20" y="1759"/>
                    </a:cubicBezTo>
                    <a:lnTo>
                      <a:pt x="29" y="2584"/>
                    </a:lnTo>
                    <a:cubicBezTo>
                      <a:pt x="32" y="2833"/>
                      <a:pt x="0" y="3116"/>
                      <a:pt x="110" y="3345"/>
                    </a:cubicBezTo>
                    <a:cubicBezTo>
                      <a:pt x="123" y="3367"/>
                      <a:pt x="145" y="3377"/>
                      <a:pt x="166" y="3377"/>
                    </a:cubicBezTo>
                    <a:cubicBezTo>
                      <a:pt x="188" y="3377"/>
                      <a:pt x="210" y="3367"/>
                      <a:pt x="223" y="3345"/>
                    </a:cubicBezTo>
                    <a:cubicBezTo>
                      <a:pt x="324" y="3122"/>
                      <a:pt x="289" y="2853"/>
                      <a:pt x="287" y="2616"/>
                    </a:cubicBezTo>
                    <a:cubicBezTo>
                      <a:pt x="281" y="2329"/>
                      <a:pt x="275" y="2043"/>
                      <a:pt x="272" y="1759"/>
                    </a:cubicBezTo>
                    <a:cubicBezTo>
                      <a:pt x="260" y="1198"/>
                      <a:pt x="243" y="637"/>
                      <a:pt x="208" y="78"/>
                    </a:cubicBezTo>
                    <a:cubicBezTo>
                      <a:pt x="204" y="26"/>
                      <a:pt x="164"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8"/>
              <p:cNvSpPr/>
              <p:nvPr/>
            </p:nvSpPr>
            <p:spPr>
              <a:xfrm>
                <a:off x="5086729" y="6298004"/>
                <a:ext cx="19378" cy="162408"/>
              </a:xfrm>
              <a:custGeom>
                <a:avLst/>
                <a:gdLst/>
                <a:ahLst/>
                <a:cxnLst/>
                <a:rect l="l" t="t" r="r" b="b"/>
                <a:pathLst>
                  <a:path w="378" h="3168" extrusionOk="0">
                    <a:moveTo>
                      <a:pt x="183" y="1"/>
                    </a:moveTo>
                    <a:cubicBezTo>
                      <a:pt x="128" y="1"/>
                      <a:pt x="72" y="37"/>
                      <a:pt x="67" y="108"/>
                    </a:cubicBezTo>
                    <a:lnTo>
                      <a:pt x="67" y="105"/>
                    </a:lnTo>
                    <a:cubicBezTo>
                      <a:pt x="30" y="621"/>
                      <a:pt x="4" y="1136"/>
                      <a:pt x="1" y="1653"/>
                    </a:cubicBezTo>
                    <a:cubicBezTo>
                      <a:pt x="1" y="1905"/>
                      <a:pt x="7" y="2160"/>
                      <a:pt x="15" y="2412"/>
                    </a:cubicBezTo>
                    <a:cubicBezTo>
                      <a:pt x="21" y="2646"/>
                      <a:pt x="13" y="2921"/>
                      <a:pt x="134" y="3126"/>
                    </a:cubicBezTo>
                    <a:cubicBezTo>
                      <a:pt x="151" y="3152"/>
                      <a:pt x="183" y="3168"/>
                      <a:pt x="213" y="3168"/>
                    </a:cubicBezTo>
                    <a:cubicBezTo>
                      <a:pt x="241" y="3168"/>
                      <a:pt x="268" y="3155"/>
                      <a:pt x="282" y="3126"/>
                    </a:cubicBezTo>
                    <a:cubicBezTo>
                      <a:pt x="377" y="2918"/>
                      <a:pt x="354" y="2666"/>
                      <a:pt x="345" y="2440"/>
                    </a:cubicBezTo>
                    <a:cubicBezTo>
                      <a:pt x="334" y="2180"/>
                      <a:pt x="328" y="1917"/>
                      <a:pt x="322" y="1653"/>
                    </a:cubicBezTo>
                    <a:cubicBezTo>
                      <a:pt x="308" y="1138"/>
                      <a:pt x="293" y="623"/>
                      <a:pt x="290" y="108"/>
                    </a:cubicBezTo>
                    <a:cubicBezTo>
                      <a:pt x="290" y="36"/>
                      <a:pt x="237"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8"/>
              <p:cNvSpPr/>
              <p:nvPr/>
            </p:nvSpPr>
            <p:spPr>
              <a:xfrm>
                <a:off x="5130817" y="6298414"/>
                <a:ext cx="22864" cy="144977"/>
              </a:xfrm>
              <a:custGeom>
                <a:avLst/>
                <a:gdLst/>
                <a:ahLst/>
                <a:cxnLst/>
                <a:rect l="l" t="t" r="r" b="b"/>
                <a:pathLst>
                  <a:path w="446" h="2828" extrusionOk="0">
                    <a:moveTo>
                      <a:pt x="179" y="1"/>
                    </a:moveTo>
                    <a:cubicBezTo>
                      <a:pt x="135" y="1"/>
                      <a:pt x="91" y="24"/>
                      <a:pt x="84" y="71"/>
                    </a:cubicBezTo>
                    <a:lnTo>
                      <a:pt x="87" y="71"/>
                    </a:lnTo>
                    <a:cubicBezTo>
                      <a:pt x="21" y="517"/>
                      <a:pt x="47" y="980"/>
                      <a:pt x="49" y="1428"/>
                    </a:cubicBezTo>
                    <a:cubicBezTo>
                      <a:pt x="55" y="1862"/>
                      <a:pt x="0" y="2366"/>
                      <a:pt x="165" y="2780"/>
                    </a:cubicBezTo>
                    <a:cubicBezTo>
                      <a:pt x="175" y="2811"/>
                      <a:pt x="203" y="2827"/>
                      <a:pt x="231" y="2827"/>
                    </a:cubicBezTo>
                    <a:cubicBezTo>
                      <a:pt x="259" y="2827"/>
                      <a:pt x="287" y="2811"/>
                      <a:pt x="298" y="2780"/>
                    </a:cubicBezTo>
                    <a:cubicBezTo>
                      <a:pt x="446" y="2360"/>
                      <a:pt x="374" y="1862"/>
                      <a:pt x="362" y="1428"/>
                    </a:cubicBezTo>
                    <a:cubicBezTo>
                      <a:pt x="350" y="980"/>
                      <a:pt x="359" y="514"/>
                      <a:pt x="278" y="71"/>
                    </a:cubicBezTo>
                    <a:cubicBezTo>
                      <a:pt x="269" y="25"/>
                      <a:pt x="224" y="1"/>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8"/>
              <p:cNvSpPr/>
              <p:nvPr/>
            </p:nvSpPr>
            <p:spPr>
              <a:xfrm>
                <a:off x="5194283" y="6269757"/>
                <a:ext cx="20506" cy="83203"/>
              </a:xfrm>
              <a:custGeom>
                <a:avLst/>
                <a:gdLst/>
                <a:ahLst/>
                <a:cxnLst/>
                <a:rect l="l" t="t" r="r" b="b"/>
                <a:pathLst>
                  <a:path w="400" h="1623" extrusionOk="0">
                    <a:moveTo>
                      <a:pt x="251" y="1"/>
                    </a:moveTo>
                    <a:cubicBezTo>
                      <a:pt x="193" y="1"/>
                      <a:pt x="136" y="30"/>
                      <a:pt x="122" y="95"/>
                    </a:cubicBezTo>
                    <a:lnTo>
                      <a:pt x="122" y="98"/>
                    </a:lnTo>
                    <a:cubicBezTo>
                      <a:pt x="53" y="402"/>
                      <a:pt x="12" y="714"/>
                      <a:pt x="4" y="1027"/>
                    </a:cubicBezTo>
                    <a:cubicBezTo>
                      <a:pt x="1" y="1108"/>
                      <a:pt x="4" y="1189"/>
                      <a:pt x="12" y="1267"/>
                    </a:cubicBezTo>
                    <a:cubicBezTo>
                      <a:pt x="24" y="1345"/>
                      <a:pt x="27" y="1438"/>
                      <a:pt x="76" y="1504"/>
                    </a:cubicBezTo>
                    <a:cubicBezTo>
                      <a:pt x="110" y="1552"/>
                      <a:pt x="136" y="1623"/>
                      <a:pt x="208" y="1623"/>
                    </a:cubicBezTo>
                    <a:cubicBezTo>
                      <a:pt x="209" y="1623"/>
                      <a:pt x="210" y="1623"/>
                      <a:pt x="212" y="1623"/>
                    </a:cubicBezTo>
                    <a:cubicBezTo>
                      <a:pt x="293" y="1620"/>
                      <a:pt x="313" y="1536"/>
                      <a:pt x="336" y="1472"/>
                    </a:cubicBezTo>
                    <a:lnTo>
                      <a:pt x="336" y="1472"/>
                    </a:lnTo>
                    <a:lnTo>
                      <a:pt x="334" y="1476"/>
                    </a:lnTo>
                    <a:lnTo>
                      <a:pt x="334" y="1476"/>
                    </a:lnTo>
                    <a:cubicBezTo>
                      <a:pt x="377" y="1382"/>
                      <a:pt x="370" y="1265"/>
                      <a:pt x="368" y="1163"/>
                    </a:cubicBezTo>
                    <a:cubicBezTo>
                      <a:pt x="365" y="1050"/>
                      <a:pt x="359" y="937"/>
                      <a:pt x="362" y="824"/>
                    </a:cubicBezTo>
                    <a:cubicBezTo>
                      <a:pt x="359" y="593"/>
                      <a:pt x="368" y="361"/>
                      <a:pt x="388" y="133"/>
                    </a:cubicBezTo>
                    <a:cubicBezTo>
                      <a:pt x="400" y="49"/>
                      <a:pt x="325"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8"/>
              <p:cNvSpPr/>
              <p:nvPr/>
            </p:nvSpPr>
            <p:spPr>
              <a:xfrm>
                <a:off x="5245496" y="6265194"/>
                <a:ext cx="17994" cy="92585"/>
              </a:xfrm>
              <a:custGeom>
                <a:avLst/>
                <a:gdLst/>
                <a:ahLst/>
                <a:cxnLst/>
                <a:rect l="l" t="t" r="r" b="b"/>
                <a:pathLst>
                  <a:path w="351" h="1806" extrusionOk="0">
                    <a:moveTo>
                      <a:pt x="209" y="1"/>
                    </a:moveTo>
                    <a:cubicBezTo>
                      <a:pt x="158" y="1"/>
                      <a:pt x="110" y="28"/>
                      <a:pt x="101" y="89"/>
                    </a:cubicBezTo>
                    <a:lnTo>
                      <a:pt x="104" y="89"/>
                    </a:lnTo>
                    <a:cubicBezTo>
                      <a:pt x="84" y="216"/>
                      <a:pt x="58" y="340"/>
                      <a:pt x="43" y="471"/>
                    </a:cubicBezTo>
                    <a:cubicBezTo>
                      <a:pt x="32" y="598"/>
                      <a:pt x="23" y="722"/>
                      <a:pt x="17" y="850"/>
                    </a:cubicBezTo>
                    <a:cubicBezTo>
                      <a:pt x="11" y="977"/>
                      <a:pt x="6" y="1104"/>
                      <a:pt x="6" y="1232"/>
                    </a:cubicBezTo>
                    <a:cubicBezTo>
                      <a:pt x="8" y="1338"/>
                      <a:pt x="0" y="1468"/>
                      <a:pt x="48" y="1561"/>
                    </a:cubicBezTo>
                    <a:lnTo>
                      <a:pt x="48" y="1561"/>
                    </a:lnTo>
                    <a:cubicBezTo>
                      <a:pt x="67" y="1634"/>
                      <a:pt x="82" y="1714"/>
                      <a:pt x="127" y="1773"/>
                    </a:cubicBezTo>
                    <a:cubicBezTo>
                      <a:pt x="140" y="1794"/>
                      <a:pt x="163" y="1805"/>
                      <a:pt x="185" y="1805"/>
                    </a:cubicBezTo>
                    <a:cubicBezTo>
                      <a:pt x="207" y="1805"/>
                      <a:pt x="230" y="1794"/>
                      <a:pt x="243" y="1773"/>
                    </a:cubicBezTo>
                    <a:cubicBezTo>
                      <a:pt x="285" y="1708"/>
                      <a:pt x="292" y="1632"/>
                      <a:pt x="306" y="1558"/>
                    </a:cubicBezTo>
                    <a:lnTo>
                      <a:pt x="306" y="1558"/>
                    </a:lnTo>
                    <a:cubicBezTo>
                      <a:pt x="351" y="1462"/>
                      <a:pt x="339" y="1338"/>
                      <a:pt x="341" y="1232"/>
                    </a:cubicBezTo>
                    <a:cubicBezTo>
                      <a:pt x="341" y="1104"/>
                      <a:pt x="338" y="989"/>
                      <a:pt x="341" y="867"/>
                    </a:cubicBezTo>
                    <a:cubicBezTo>
                      <a:pt x="341" y="743"/>
                      <a:pt x="344" y="624"/>
                      <a:pt x="347" y="502"/>
                    </a:cubicBezTo>
                    <a:cubicBezTo>
                      <a:pt x="347" y="381"/>
                      <a:pt x="338" y="248"/>
                      <a:pt x="344" y="121"/>
                    </a:cubicBezTo>
                    <a:cubicBezTo>
                      <a:pt x="346" y="46"/>
                      <a:pt x="275"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8"/>
              <p:cNvSpPr/>
              <p:nvPr/>
            </p:nvSpPr>
            <p:spPr>
              <a:xfrm>
                <a:off x="5292917" y="6268168"/>
                <a:ext cx="18302" cy="78743"/>
              </a:xfrm>
              <a:custGeom>
                <a:avLst/>
                <a:gdLst/>
                <a:ahLst/>
                <a:cxnLst/>
                <a:rect l="l" t="t" r="r" b="b"/>
                <a:pathLst>
                  <a:path w="357" h="1536" extrusionOk="0">
                    <a:moveTo>
                      <a:pt x="234" y="0"/>
                    </a:moveTo>
                    <a:cubicBezTo>
                      <a:pt x="186" y="0"/>
                      <a:pt x="136" y="28"/>
                      <a:pt x="114" y="83"/>
                    </a:cubicBezTo>
                    <a:lnTo>
                      <a:pt x="111" y="83"/>
                    </a:lnTo>
                    <a:cubicBezTo>
                      <a:pt x="64" y="207"/>
                      <a:pt x="35" y="337"/>
                      <a:pt x="24" y="470"/>
                    </a:cubicBezTo>
                    <a:cubicBezTo>
                      <a:pt x="7" y="598"/>
                      <a:pt x="1" y="728"/>
                      <a:pt x="4" y="855"/>
                    </a:cubicBezTo>
                    <a:cubicBezTo>
                      <a:pt x="7" y="991"/>
                      <a:pt x="21" y="1124"/>
                      <a:pt x="44" y="1255"/>
                    </a:cubicBezTo>
                    <a:cubicBezTo>
                      <a:pt x="50" y="1281"/>
                      <a:pt x="53" y="1307"/>
                      <a:pt x="61" y="1330"/>
                    </a:cubicBezTo>
                    <a:cubicBezTo>
                      <a:pt x="73" y="1367"/>
                      <a:pt x="93" y="1405"/>
                      <a:pt x="119" y="1437"/>
                    </a:cubicBezTo>
                    <a:cubicBezTo>
                      <a:pt x="148" y="1480"/>
                      <a:pt x="166" y="1529"/>
                      <a:pt x="226" y="1535"/>
                    </a:cubicBezTo>
                    <a:cubicBezTo>
                      <a:pt x="230" y="1536"/>
                      <a:pt x="233" y="1536"/>
                      <a:pt x="236" y="1536"/>
                    </a:cubicBezTo>
                    <a:cubicBezTo>
                      <a:pt x="290" y="1536"/>
                      <a:pt x="314" y="1492"/>
                      <a:pt x="322" y="1446"/>
                    </a:cubicBezTo>
                    <a:cubicBezTo>
                      <a:pt x="336" y="1382"/>
                      <a:pt x="357" y="1333"/>
                      <a:pt x="351" y="1266"/>
                    </a:cubicBezTo>
                    <a:cubicBezTo>
                      <a:pt x="345" y="1139"/>
                      <a:pt x="333" y="1009"/>
                      <a:pt x="331" y="881"/>
                    </a:cubicBezTo>
                    <a:cubicBezTo>
                      <a:pt x="328" y="754"/>
                      <a:pt x="325" y="624"/>
                      <a:pt x="331" y="497"/>
                    </a:cubicBezTo>
                    <a:cubicBezTo>
                      <a:pt x="336" y="369"/>
                      <a:pt x="348" y="245"/>
                      <a:pt x="345" y="115"/>
                    </a:cubicBezTo>
                    <a:cubicBezTo>
                      <a:pt x="342" y="38"/>
                      <a:pt x="289"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8"/>
              <p:cNvSpPr/>
              <p:nvPr/>
            </p:nvSpPr>
            <p:spPr>
              <a:xfrm>
                <a:off x="5323470" y="6274525"/>
                <a:ext cx="17584" cy="72027"/>
              </a:xfrm>
              <a:custGeom>
                <a:avLst/>
                <a:gdLst/>
                <a:ahLst/>
                <a:cxnLst/>
                <a:rect l="l" t="t" r="r" b="b"/>
                <a:pathLst>
                  <a:path w="343" h="1405" extrusionOk="0">
                    <a:moveTo>
                      <a:pt x="156" y="0"/>
                    </a:moveTo>
                    <a:cubicBezTo>
                      <a:pt x="117" y="0"/>
                      <a:pt x="75" y="25"/>
                      <a:pt x="56" y="69"/>
                    </a:cubicBezTo>
                    <a:cubicBezTo>
                      <a:pt x="12" y="173"/>
                      <a:pt x="9" y="300"/>
                      <a:pt x="4" y="410"/>
                    </a:cubicBezTo>
                    <a:cubicBezTo>
                      <a:pt x="1" y="517"/>
                      <a:pt x="1" y="627"/>
                      <a:pt x="9" y="734"/>
                    </a:cubicBezTo>
                    <a:cubicBezTo>
                      <a:pt x="15" y="850"/>
                      <a:pt x="30" y="963"/>
                      <a:pt x="53" y="1076"/>
                    </a:cubicBezTo>
                    <a:cubicBezTo>
                      <a:pt x="56" y="1099"/>
                      <a:pt x="62" y="1122"/>
                      <a:pt x="67" y="1148"/>
                    </a:cubicBezTo>
                    <a:cubicBezTo>
                      <a:pt x="82" y="1177"/>
                      <a:pt x="99" y="1206"/>
                      <a:pt x="116" y="1235"/>
                    </a:cubicBezTo>
                    <a:cubicBezTo>
                      <a:pt x="137" y="1284"/>
                      <a:pt x="163" y="1333"/>
                      <a:pt x="195" y="1379"/>
                    </a:cubicBezTo>
                    <a:cubicBezTo>
                      <a:pt x="207" y="1396"/>
                      <a:pt x="228" y="1405"/>
                      <a:pt x="248" y="1405"/>
                    </a:cubicBezTo>
                    <a:cubicBezTo>
                      <a:pt x="271" y="1405"/>
                      <a:pt x="293" y="1393"/>
                      <a:pt x="299" y="1365"/>
                    </a:cubicBezTo>
                    <a:cubicBezTo>
                      <a:pt x="313" y="1313"/>
                      <a:pt x="322" y="1258"/>
                      <a:pt x="322" y="1206"/>
                    </a:cubicBezTo>
                    <a:cubicBezTo>
                      <a:pt x="322" y="1186"/>
                      <a:pt x="328" y="1165"/>
                      <a:pt x="333" y="1148"/>
                    </a:cubicBezTo>
                    <a:cubicBezTo>
                      <a:pt x="342" y="1110"/>
                      <a:pt x="342" y="1076"/>
                      <a:pt x="333" y="1038"/>
                    </a:cubicBezTo>
                    <a:cubicBezTo>
                      <a:pt x="325" y="934"/>
                      <a:pt x="316" y="830"/>
                      <a:pt x="307" y="726"/>
                    </a:cubicBezTo>
                    <a:cubicBezTo>
                      <a:pt x="296" y="621"/>
                      <a:pt x="293" y="514"/>
                      <a:pt x="281" y="410"/>
                    </a:cubicBezTo>
                    <a:cubicBezTo>
                      <a:pt x="273" y="300"/>
                      <a:pt x="276" y="176"/>
                      <a:pt x="244" y="69"/>
                    </a:cubicBezTo>
                    <a:cubicBezTo>
                      <a:pt x="229" y="21"/>
                      <a:pt x="193"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8"/>
              <p:cNvSpPr/>
              <p:nvPr/>
            </p:nvSpPr>
            <p:spPr>
              <a:xfrm>
                <a:off x="5369148" y="6277498"/>
                <a:ext cx="17430" cy="65978"/>
              </a:xfrm>
              <a:custGeom>
                <a:avLst/>
                <a:gdLst/>
                <a:ahLst/>
                <a:cxnLst/>
                <a:rect l="l" t="t" r="r" b="b"/>
                <a:pathLst>
                  <a:path w="340" h="1287" extrusionOk="0">
                    <a:moveTo>
                      <a:pt x="124" y="0"/>
                    </a:moveTo>
                    <a:cubicBezTo>
                      <a:pt x="80" y="0"/>
                      <a:pt x="34" y="33"/>
                      <a:pt x="27" y="86"/>
                    </a:cubicBezTo>
                    <a:cubicBezTo>
                      <a:pt x="7" y="280"/>
                      <a:pt x="1" y="477"/>
                      <a:pt x="10" y="673"/>
                    </a:cubicBezTo>
                    <a:cubicBezTo>
                      <a:pt x="10" y="777"/>
                      <a:pt x="18" y="882"/>
                      <a:pt x="30" y="983"/>
                    </a:cubicBezTo>
                    <a:cubicBezTo>
                      <a:pt x="43" y="1063"/>
                      <a:pt x="51" y="1184"/>
                      <a:pt x="118" y="1238"/>
                    </a:cubicBezTo>
                    <a:lnTo>
                      <a:pt x="118" y="1238"/>
                    </a:lnTo>
                    <a:cubicBezTo>
                      <a:pt x="139" y="1272"/>
                      <a:pt x="167" y="1287"/>
                      <a:pt x="194" y="1287"/>
                    </a:cubicBezTo>
                    <a:cubicBezTo>
                      <a:pt x="227" y="1287"/>
                      <a:pt x="260" y="1264"/>
                      <a:pt x="281" y="1226"/>
                    </a:cubicBezTo>
                    <a:lnTo>
                      <a:pt x="281" y="1226"/>
                    </a:lnTo>
                    <a:cubicBezTo>
                      <a:pt x="339" y="1159"/>
                      <a:pt x="331" y="1053"/>
                      <a:pt x="334" y="966"/>
                    </a:cubicBezTo>
                    <a:cubicBezTo>
                      <a:pt x="331" y="864"/>
                      <a:pt x="322" y="763"/>
                      <a:pt x="311" y="662"/>
                    </a:cubicBezTo>
                    <a:cubicBezTo>
                      <a:pt x="287" y="459"/>
                      <a:pt x="253" y="260"/>
                      <a:pt x="201" y="63"/>
                    </a:cubicBezTo>
                    <a:cubicBezTo>
                      <a:pt x="189" y="19"/>
                      <a:pt x="158"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8"/>
              <p:cNvSpPr/>
              <p:nvPr/>
            </p:nvSpPr>
            <p:spPr>
              <a:xfrm>
                <a:off x="5217147" y="6385256"/>
                <a:ext cx="2871" cy="2307"/>
              </a:xfrm>
              <a:custGeom>
                <a:avLst/>
                <a:gdLst/>
                <a:ahLst/>
                <a:cxnLst/>
                <a:rect l="l" t="t" r="r" b="b"/>
                <a:pathLst>
                  <a:path w="56" h="45" extrusionOk="0">
                    <a:moveTo>
                      <a:pt x="29" y="1"/>
                    </a:moveTo>
                    <a:cubicBezTo>
                      <a:pt x="0" y="1"/>
                      <a:pt x="0" y="44"/>
                      <a:pt x="29" y="44"/>
                    </a:cubicBezTo>
                    <a:cubicBezTo>
                      <a:pt x="55" y="44"/>
                      <a:pt x="5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8"/>
              <p:cNvSpPr/>
              <p:nvPr/>
            </p:nvSpPr>
            <p:spPr>
              <a:xfrm>
                <a:off x="5145632" y="6422884"/>
                <a:ext cx="115603" cy="135493"/>
              </a:xfrm>
              <a:custGeom>
                <a:avLst/>
                <a:gdLst/>
                <a:ahLst/>
                <a:cxnLst/>
                <a:rect l="l" t="t" r="r" b="b"/>
                <a:pathLst>
                  <a:path w="2255" h="2643" extrusionOk="0">
                    <a:moveTo>
                      <a:pt x="748" y="0"/>
                    </a:moveTo>
                    <a:cubicBezTo>
                      <a:pt x="650" y="0"/>
                      <a:pt x="551" y="8"/>
                      <a:pt x="452" y="19"/>
                    </a:cubicBezTo>
                    <a:cubicBezTo>
                      <a:pt x="223" y="42"/>
                      <a:pt x="1" y="204"/>
                      <a:pt x="9" y="459"/>
                    </a:cubicBezTo>
                    <a:cubicBezTo>
                      <a:pt x="21" y="716"/>
                      <a:pt x="206" y="884"/>
                      <a:pt x="452" y="901"/>
                    </a:cubicBezTo>
                    <a:lnTo>
                      <a:pt x="455" y="898"/>
                    </a:lnTo>
                    <a:cubicBezTo>
                      <a:pt x="505" y="901"/>
                      <a:pt x="558" y="906"/>
                      <a:pt x="609" y="911"/>
                    </a:cubicBezTo>
                    <a:lnTo>
                      <a:pt x="609" y="911"/>
                    </a:lnTo>
                    <a:cubicBezTo>
                      <a:pt x="612" y="911"/>
                      <a:pt x="616" y="912"/>
                      <a:pt x="620" y="913"/>
                    </a:cubicBezTo>
                    <a:lnTo>
                      <a:pt x="715" y="930"/>
                    </a:lnTo>
                    <a:cubicBezTo>
                      <a:pt x="750" y="937"/>
                      <a:pt x="863" y="960"/>
                      <a:pt x="873" y="960"/>
                    </a:cubicBezTo>
                    <a:cubicBezTo>
                      <a:pt x="877" y="960"/>
                      <a:pt x="869" y="957"/>
                      <a:pt x="843" y="951"/>
                    </a:cubicBezTo>
                    <a:cubicBezTo>
                      <a:pt x="819" y="945"/>
                      <a:pt x="811" y="942"/>
                      <a:pt x="812" y="942"/>
                    </a:cubicBezTo>
                    <a:lnTo>
                      <a:pt x="812" y="942"/>
                    </a:lnTo>
                    <a:cubicBezTo>
                      <a:pt x="813" y="942"/>
                      <a:pt x="862" y="954"/>
                      <a:pt x="874" y="956"/>
                    </a:cubicBezTo>
                    <a:cubicBezTo>
                      <a:pt x="928" y="968"/>
                      <a:pt x="982" y="985"/>
                      <a:pt x="1036" y="1002"/>
                    </a:cubicBezTo>
                    <a:lnTo>
                      <a:pt x="1036" y="1002"/>
                    </a:lnTo>
                    <a:cubicBezTo>
                      <a:pt x="1058" y="1014"/>
                      <a:pt x="1080" y="1027"/>
                      <a:pt x="1102" y="1039"/>
                    </a:cubicBezTo>
                    <a:lnTo>
                      <a:pt x="1102" y="1039"/>
                    </a:lnTo>
                    <a:cubicBezTo>
                      <a:pt x="1119" y="1059"/>
                      <a:pt x="1138" y="1076"/>
                      <a:pt x="1155" y="1092"/>
                    </a:cubicBezTo>
                    <a:cubicBezTo>
                      <a:pt x="1157" y="1094"/>
                      <a:pt x="1159" y="1096"/>
                      <a:pt x="1160" y="1097"/>
                    </a:cubicBezTo>
                    <a:lnTo>
                      <a:pt x="1160" y="1097"/>
                    </a:lnTo>
                    <a:cubicBezTo>
                      <a:pt x="1171" y="1117"/>
                      <a:pt x="1183" y="1135"/>
                      <a:pt x="1191" y="1155"/>
                    </a:cubicBezTo>
                    <a:lnTo>
                      <a:pt x="1191" y="1155"/>
                    </a:lnTo>
                    <a:cubicBezTo>
                      <a:pt x="1191" y="1152"/>
                      <a:pt x="1190" y="1148"/>
                      <a:pt x="1190" y="1144"/>
                    </a:cubicBezTo>
                    <a:lnTo>
                      <a:pt x="1190" y="1144"/>
                    </a:lnTo>
                    <a:cubicBezTo>
                      <a:pt x="1192" y="1152"/>
                      <a:pt x="1194" y="1159"/>
                      <a:pt x="1196" y="1166"/>
                    </a:cubicBezTo>
                    <a:lnTo>
                      <a:pt x="1196" y="1166"/>
                    </a:lnTo>
                    <a:cubicBezTo>
                      <a:pt x="1195" y="1164"/>
                      <a:pt x="1194" y="1161"/>
                      <a:pt x="1193" y="1159"/>
                    </a:cubicBezTo>
                    <a:cubicBezTo>
                      <a:pt x="1192" y="1158"/>
                      <a:pt x="1192" y="1156"/>
                      <a:pt x="1191" y="1155"/>
                    </a:cubicBezTo>
                    <a:lnTo>
                      <a:pt x="1191" y="1155"/>
                    </a:lnTo>
                    <a:cubicBezTo>
                      <a:pt x="1194" y="1170"/>
                      <a:pt x="1200" y="1184"/>
                      <a:pt x="1204" y="1190"/>
                    </a:cubicBezTo>
                    <a:lnTo>
                      <a:pt x="1204" y="1190"/>
                    </a:lnTo>
                    <a:cubicBezTo>
                      <a:pt x="1202" y="1182"/>
                      <a:pt x="1199" y="1174"/>
                      <a:pt x="1196" y="1166"/>
                    </a:cubicBezTo>
                    <a:lnTo>
                      <a:pt x="1196" y="1166"/>
                    </a:lnTo>
                    <a:cubicBezTo>
                      <a:pt x="1207" y="1186"/>
                      <a:pt x="1209" y="1194"/>
                      <a:pt x="1208" y="1194"/>
                    </a:cubicBezTo>
                    <a:cubicBezTo>
                      <a:pt x="1207" y="1194"/>
                      <a:pt x="1206" y="1193"/>
                      <a:pt x="1204" y="1190"/>
                    </a:cubicBezTo>
                    <a:lnTo>
                      <a:pt x="1204" y="1190"/>
                    </a:lnTo>
                    <a:cubicBezTo>
                      <a:pt x="1209" y="1204"/>
                      <a:pt x="1215" y="1218"/>
                      <a:pt x="1222" y="1231"/>
                    </a:cubicBezTo>
                    <a:cubicBezTo>
                      <a:pt x="1236" y="1280"/>
                      <a:pt x="1248" y="1332"/>
                      <a:pt x="1256" y="1382"/>
                    </a:cubicBezTo>
                    <a:cubicBezTo>
                      <a:pt x="1257" y="1384"/>
                      <a:pt x="1257" y="1387"/>
                      <a:pt x="1258" y="1389"/>
                    </a:cubicBezTo>
                    <a:lnTo>
                      <a:pt x="1258" y="1389"/>
                    </a:lnTo>
                    <a:cubicBezTo>
                      <a:pt x="1255" y="1419"/>
                      <a:pt x="1274" y="1490"/>
                      <a:pt x="1277" y="1506"/>
                    </a:cubicBezTo>
                    <a:cubicBezTo>
                      <a:pt x="1285" y="1578"/>
                      <a:pt x="1306" y="1651"/>
                      <a:pt x="1334" y="1720"/>
                    </a:cubicBezTo>
                    <a:cubicBezTo>
                      <a:pt x="1361" y="1786"/>
                      <a:pt x="1404" y="1861"/>
                      <a:pt x="1424" y="1931"/>
                    </a:cubicBezTo>
                    <a:lnTo>
                      <a:pt x="1424" y="1931"/>
                    </a:lnTo>
                    <a:cubicBezTo>
                      <a:pt x="1424" y="1931"/>
                      <a:pt x="1424" y="1931"/>
                      <a:pt x="1424" y="1931"/>
                    </a:cubicBezTo>
                    <a:lnTo>
                      <a:pt x="1424" y="1931"/>
                    </a:lnTo>
                    <a:cubicBezTo>
                      <a:pt x="1422" y="1931"/>
                      <a:pt x="1433" y="2002"/>
                      <a:pt x="1433" y="2004"/>
                    </a:cubicBezTo>
                    <a:cubicBezTo>
                      <a:pt x="1439" y="2033"/>
                      <a:pt x="1447" y="2065"/>
                      <a:pt x="1456" y="2093"/>
                    </a:cubicBezTo>
                    <a:cubicBezTo>
                      <a:pt x="1476" y="2160"/>
                      <a:pt x="1499" y="2224"/>
                      <a:pt x="1525" y="2287"/>
                    </a:cubicBezTo>
                    <a:cubicBezTo>
                      <a:pt x="1540" y="2325"/>
                      <a:pt x="1554" y="2363"/>
                      <a:pt x="1575" y="2397"/>
                    </a:cubicBezTo>
                    <a:cubicBezTo>
                      <a:pt x="1601" y="2441"/>
                      <a:pt x="1644" y="2461"/>
                      <a:pt x="1670" y="2499"/>
                    </a:cubicBezTo>
                    <a:cubicBezTo>
                      <a:pt x="1667" y="2494"/>
                      <a:pt x="1666" y="2493"/>
                      <a:pt x="1665" y="2493"/>
                    </a:cubicBezTo>
                    <a:lnTo>
                      <a:pt x="1665" y="2493"/>
                    </a:lnTo>
                    <a:cubicBezTo>
                      <a:pt x="1661" y="2493"/>
                      <a:pt x="1691" y="2557"/>
                      <a:pt x="1693" y="2559"/>
                    </a:cubicBezTo>
                    <a:cubicBezTo>
                      <a:pt x="1713" y="2588"/>
                      <a:pt x="1742" y="2611"/>
                      <a:pt x="1774" y="2626"/>
                    </a:cubicBezTo>
                    <a:cubicBezTo>
                      <a:pt x="1794" y="2637"/>
                      <a:pt x="1816" y="2643"/>
                      <a:pt x="1837" y="2643"/>
                    </a:cubicBezTo>
                    <a:cubicBezTo>
                      <a:pt x="1881" y="2643"/>
                      <a:pt x="1923" y="2620"/>
                      <a:pt x="1948" y="2580"/>
                    </a:cubicBezTo>
                    <a:cubicBezTo>
                      <a:pt x="1981" y="2530"/>
                      <a:pt x="1986" y="2476"/>
                      <a:pt x="1990" y="2419"/>
                    </a:cubicBezTo>
                    <a:lnTo>
                      <a:pt x="1990" y="2419"/>
                    </a:lnTo>
                    <a:cubicBezTo>
                      <a:pt x="2014" y="2365"/>
                      <a:pt x="2032" y="2309"/>
                      <a:pt x="2043" y="2253"/>
                    </a:cubicBezTo>
                    <a:cubicBezTo>
                      <a:pt x="2055" y="2189"/>
                      <a:pt x="2072" y="2122"/>
                      <a:pt x="2087" y="2059"/>
                    </a:cubicBezTo>
                    <a:cubicBezTo>
                      <a:pt x="2098" y="2024"/>
                      <a:pt x="2104" y="1986"/>
                      <a:pt x="2104" y="1949"/>
                    </a:cubicBezTo>
                    <a:cubicBezTo>
                      <a:pt x="2107" y="1936"/>
                      <a:pt x="2108" y="1931"/>
                      <a:pt x="2106" y="1931"/>
                    </a:cubicBezTo>
                    <a:lnTo>
                      <a:pt x="2106" y="1931"/>
                    </a:lnTo>
                    <a:cubicBezTo>
                      <a:pt x="2104" y="1931"/>
                      <a:pt x="2099" y="1938"/>
                      <a:pt x="2090" y="1952"/>
                    </a:cubicBezTo>
                    <a:lnTo>
                      <a:pt x="2130" y="1862"/>
                    </a:lnTo>
                    <a:cubicBezTo>
                      <a:pt x="2153" y="1795"/>
                      <a:pt x="2174" y="1726"/>
                      <a:pt x="2188" y="1659"/>
                    </a:cubicBezTo>
                    <a:cubicBezTo>
                      <a:pt x="2255" y="1341"/>
                      <a:pt x="2153" y="985"/>
                      <a:pt x="2000" y="705"/>
                    </a:cubicBezTo>
                    <a:cubicBezTo>
                      <a:pt x="1838" y="410"/>
                      <a:pt x="1583" y="207"/>
                      <a:pt x="1274" y="91"/>
                    </a:cubicBezTo>
                    <a:cubicBezTo>
                      <a:pt x="1102" y="24"/>
                      <a:pt x="926" y="0"/>
                      <a:pt x="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8"/>
              <p:cNvSpPr/>
              <p:nvPr/>
            </p:nvSpPr>
            <p:spPr>
              <a:xfrm>
                <a:off x="5265336" y="6450618"/>
                <a:ext cx="13688" cy="121754"/>
              </a:xfrm>
              <a:custGeom>
                <a:avLst/>
                <a:gdLst/>
                <a:ahLst/>
                <a:cxnLst/>
                <a:rect l="l" t="t" r="r" b="b"/>
                <a:pathLst>
                  <a:path w="267" h="2375" extrusionOk="0">
                    <a:moveTo>
                      <a:pt x="135" y="1"/>
                    </a:moveTo>
                    <a:cubicBezTo>
                      <a:pt x="95" y="1"/>
                      <a:pt x="54" y="26"/>
                      <a:pt x="50" y="77"/>
                    </a:cubicBezTo>
                    <a:lnTo>
                      <a:pt x="50" y="80"/>
                    </a:lnTo>
                    <a:cubicBezTo>
                      <a:pt x="27" y="459"/>
                      <a:pt x="15" y="838"/>
                      <a:pt x="12" y="1217"/>
                    </a:cubicBezTo>
                    <a:lnTo>
                      <a:pt x="9" y="1775"/>
                    </a:lnTo>
                    <a:lnTo>
                      <a:pt x="9" y="2056"/>
                    </a:lnTo>
                    <a:cubicBezTo>
                      <a:pt x="9" y="2151"/>
                      <a:pt x="1" y="2235"/>
                      <a:pt x="44" y="2322"/>
                    </a:cubicBezTo>
                    <a:cubicBezTo>
                      <a:pt x="64" y="2357"/>
                      <a:pt x="99" y="2374"/>
                      <a:pt x="134" y="2374"/>
                    </a:cubicBezTo>
                    <a:cubicBezTo>
                      <a:pt x="168" y="2374"/>
                      <a:pt x="203" y="2357"/>
                      <a:pt x="223" y="2322"/>
                    </a:cubicBezTo>
                    <a:cubicBezTo>
                      <a:pt x="267" y="2235"/>
                      <a:pt x="258" y="2151"/>
                      <a:pt x="258" y="2056"/>
                    </a:cubicBezTo>
                    <a:lnTo>
                      <a:pt x="258" y="1798"/>
                    </a:lnTo>
                    <a:lnTo>
                      <a:pt x="252" y="1217"/>
                    </a:lnTo>
                    <a:cubicBezTo>
                      <a:pt x="252" y="838"/>
                      <a:pt x="241" y="459"/>
                      <a:pt x="218" y="77"/>
                    </a:cubicBezTo>
                    <a:cubicBezTo>
                      <a:pt x="215" y="26"/>
                      <a:pt x="17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8"/>
              <p:cNvSpPr/>
              <p:nvPr/>
            </p:nvSpPr>
            <p:spPr>
              <a:xfrm>
                <a:off x="5296659" y="6452566"/>
                <a:ext cx="19891" cy="158255"/>
              </a:xfrm>
              <a:custGeom>
                <a:avLst/>
                <a:gdLst/>
                <a:ahLst/>
                <a:cxnLst/>
                <a:rect l="l" t="t" r="r" b="b"/>
                <a:pathLst>
                  <a:path w="388" h="3087" extrusionOk="0">
                    <a:moveTo>
                      <a:pt x="216" y="0"/>
                    </a:moveTo>
                    <a:cubicBezTo>
                      <a:pt x="169" y="0"/>
                      <a:pt x="122" y="32"/>
                      <a:pt x="119" y="94"/>
                    </a:cubicBezTo>
                    <a:cubicBezTo>
                      <a:pt x="75" y="574"/>
                      <a:pt x="64" y="1057"/>
                      <a:pt x="52" y="1540"/>
                    </a:cubicBezTo>
                    <a:cubicBezTo>
                      <a:pt x="46" y="1775"/>
                      <a:pt x="41" y="2012"/>
                      <a:pt x="35" y="2249"/>
                    </a:cubicBezTo>
                    <a:cubicBezTo>
                      <a:pt x="29" y="2487"/>
                      <a:pt x="0" y="2735"/>
                      <a:pt x="41" y="2973"/>
                    </a:cubicBezTo>
                    <a:cubicBezTo>
                      <a:pt x="54" y="3049"/>
                      <a:pt x="122" y="3087"/>
                      <a:pt x="192" y="3087"/>
                    </a:cubicBezTo>
                    <a:cubicBezTo>
                      <a:pt x="262" y="3087"/>
                      <a:pt x="333" y="3048"/>
                      <a:pt x="347" y="2973"/>
                    </a:cubicBezTo>
                    <a:cubicBezTo>
                      <a:pt x="388" y="2735"/>
                      <a:pt x="365" y="2487"/>
                      <a:pt x="362" y="2249"/>
                    </a:cubicBezTo>
                    <a:cubicBezTo>
                      <a:pt x="362" y="2012"/>
                      <a:pt x="359" y="1775"/>
                      <a:pt x="356" y="1540"/>
                    </a:cubicBezTo>
                    <a:cubicBezTo>
                      <a:pt x="353" y="1057"/>
                      <a:pt x="350" y="574"/>
                      <a:pt x="315" y="94"/>
                    </a:cubicBezTo>
                    <a:cubicBezTo>
                      <a:pt x="311" y="32"/>
                      <a:pt x="26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8"/>
              <p:cNvSpPr/>
              <p:nvPr/>
            </p:nvSpPr>
            <p:spPr>
              <a:xfrm>
                <a:off x="5333723" y="6481223"/>
                <a:ext cx="17379" cy="144208"/>
              </a:xfrm>
              <a:custGeom>
                <a:avLst/>
                <a:gdLst/>
                <a:ahLst/>
                <a:cxnLst/>
                <a:rect l="l" t="t" r="r" b="b"/>
                <a:pathLst>
                  <a:path w="339" h="2813" extrusionOk="0">
                    <a:moveTo>
                      <a:pt x="145" y="1"/>
                    </a:moveTo>
                    <a:cubicBezTo>
                      <a:pt x="115" y="1"/>
                      <a:pt x="89" y="18"/>
                      <a:pt x="81" y="59"/>
                    </a:cubicBezTo>
                    <a:lnTo>
                      <a:pt x="81" y="61"/>
                    </a:lnTo>
                    <a:cubicBezTo>
                      <a:pt x="9" y="501"/>
                      <a:pt x="15" y="955"/>
                      <a:pt x="15" y="1398"/>
                    </a:cubicBezTo>
                    <a:cubicBezTo>
                      <a:pt x="15" y="1624"/>
                      <a:pt x="15" y="1847"/>
                      <a:pt x="18" y="2069"/>
                    </a:cubicBezTo>
                    <a:cubicBezTo>
                      <a:pt x="21" y="2292"/>
                      <a:pt x="0" y="2535"/>
                      <a:pt x="81" y="2744"/>
                    </a:cubicBezTo>
                    <a:cubicBezTo>
                      <a:pt x="96" y="2790"/>
                      <a:pt x="136" y="2813"/>
                      <a:pt x="177" y="2813"/>
                    </a:cubicBezTo>
                    <a:cubicBezTo>
                      <a:pt x="217" y="2813"/>
                      <a:pt x="258" y="2790"/>
                      <a:pt x="272" y="2744"/>
                    </a:cubicBezTo>
                    <a:cubicBezTo>
                      <a:pt x="339" y="2538"/>
                      <a:pt x="307" y="2312"/>
                      <a:pt x="301" y="2095"/>
                    </a:cubicBezTo>
                    <a:cubicBezTo>
                      <a:pt x="296" y="1873"/>
                      <a:pt x="290" y="1647"/>
                      <a:pt x="287" y="1424"/>
                    </a:cubicBezTo>
                    <a:cubicBezTo>
                      <a:pt x="281" y="979"/>
                      <a:pt x="293" y="524"/>
                      <a:pt x="241" y="82"/>
                    </a:cubicBezTo>
                    <a:cubicBezTo>
                      <a:pt x="234" y="34"/>
                      <a:pt x="186"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8"/>
              <p:cNvSpPr/>
              <p:nvPr/>
            </p:nvSpPr>
            <p:spPr>
              <a:xfrm>
                <a:off x="5373198" y="6483735"/>
                <a:ext cx="19481" cy="170200"/>
              </a:xfrm>
              <a:custGeom>
                <a:avLst/>
                <a:gdLst/>
                <a:ahLst/>
                <a:cxnLst/>
                <a:rect l="l" t="t" r="r" b="b"/>
                <a:pathLst>
                  <a:path w="380" h="3320" extrusionOk="0">
                    <a:moveTo>
                      <a:pt x="220" y="0"/>
                    </a:moveTo>
                    <a:cubicBezTo>
                      <a:pt x="164" y="0"/>
                      <a:pt x="107" y="37"/>
                      <a:pt x="104" y="111"/>
                    </a:cubicBezTo>
                    <a:cubicBezTo>
                      <a:pt x="78" y="632"/>
                      <a:pt x="67" y="1155"/>
                      <a:pt x="55" y="1676"/>
                    </a:cubicBezTo>
                    <a:cubicBezTo>
                      <a:pt x="49" y="1934"/>
                      <a:pt x="43" y="2188"/>
                      <a:pt x="41" y="2446"/>
                    </a:cubicBezTo>
                    <a:cubicBezTo>
                      <a:pt x="35" y="2697"/>
                      <a:pt x="0" y="2972"/>
                      <a:pt x="52" y="3218"/>
                    </a:cubicBezTo>
                    <a:cubicBezTo>
                      <a:pt x="67" y="3286"/>
                      <a:pt x="126" y="3319"/>
                      <a:pt x="186" y="3319"/>
                    </a:cubicBezTo>
                    <a:cubicBezTo>
                      <a:pt x="246" y="3319"/>
                      <a:pt x="307" y="3285"/>
                      <a:pt x="321" y="3218"/>
                    </a:cubicBezTo>
                    <a:cubicBezTo>
                      <a:pt x="379" y="2972"/>
                      <a:pt x="350" y="2697"/>
                      <a:pt x="350" y="2446"/>
                    </a:cubicBezTo>
                    <a:cubicBezTo>
                      <a:pt x="350" y="2191"/>
                      <a:pt x="350" y="1934"/>
                      <a:pt x="350" y="1676"/>
                    </a:cubicBezTo>
                    <a:cubicBezTo>
                      <a:pt x="350" y="1155"/>
                      <a:pt x="347" y="632"/>
                      <a:pt x="333" y="111"/>
                    </a:cubicBezTo>
                    <a:cubicBezTo>
                      <a:pt x="331" y="37"/>
                      <a:pt x="276"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8"/>
              <p:cNvSpPr/>
              <p:nvPr/>
            </p:nvSpPr>
            <p:spPr>
              <a:xfrm>
                <a:off x="5410724" y="6516031"/>
                <a:ext cx="17533" cy="153487"/>
              </a:xfrm>
              <a:custGeom>
                <a:avLst/>
                <a:gdLst/>
                <a:ahLst/>
                <a:cxnLst/>
                <a:rect l="l" t="t" r="r" b="b"/>
                <a:pathLst>
                  <a:path w="342" h="2994" extrusionOk="0">
                    <a:moveTo>
                      <a:pt x="209" y="0"/>
                    </a:moveTo>
                    <a:cubicBezTo>
                      <a:pt x="153" y="0"/>
                      <a:pt x="97" y="36"/>
                      <a:pt x="96" y="109"/>
                    </a:cubicBezTo>
                    <a:cubicBezTo>
                      <a:pt x="78" y="583"/>
                      <a:pt x="58" y="1058"/>
                      <a:pt x="49" y="1532"/>
                    </a:cubicBezTo>
                    <a:cubicBezTo>
                      <a:pt x="43" y="1769"/>
                      <a:pt x="41" y="2007"/>
                      <a:pt x="35" y="2244"/>
                    </a:cubicBezTo>
                    <a:cubicBezTo>
                      <a:pt x="32" y="2473"/>
                      <a:pt x="0" y="2707"/>
                      <a:pt x="75" y="2924"/>
                    </a:cubicBezTo>
                    <a:cubicBezTo>
                      <a:pt x="90" y="2970"/>
                      <a:pt x="129" y="2993"/>
                      <a:pt x="168" y="2993"/>
                    </a:cubicBezTo>
                    <a:cubicBezTo>
                      <a:pt x="207" y="2993"/>
                      <a:pt x="246" y="2970"/>
                      <a:pt x="260" y="2924"/>
                    </a:cubicBezTo>
                    <a:cubicBezTo>
                      <a:pt x="341" y="2707"/>
                      <a:pt x="318" y="2473"/>
                      <a:pt x="318" y="2244"/>
                    </a:cubicBezTo>
                    <a:lnTo>
                      <a:pt x="327" y="1532"/>
                    </a:lnTo>
                    <a:cubicBezTo>
                      <a:pt x="330" y="1058"/>
                      <a:pt x="324" y="583"/>
                      <a:pt x="321" y="109"/>
                    </a:cubicBezTo>
                    <a:cubicBezTo>
                      <a:pt x="321" y="36"/>
                      <a:pt x="26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8"/>
              <p:cNvSpPr/>
              <p:nvPr/>
            </p:nvSpPr>
            <p:spPr>
              <a:xfrm>
                <a:off x="5456401" y="6522798"/>
                <a:ext cx="20762" cy="148515"/>
              </a:xfrm>
              <a:custGeom>
                <a:avLst/>
                <a:gdLst/>
                <a:ahLst/>
                <a:cxnLst/>
                <a:rect l="l" t="t" r="r" b="b"/>
                <a:pathLst>
                  <a:path w="405" h="2897" extrusionOk="0">
                    <a:moveTo>
                      <a:pt x="249" y="1"/>
                    </a:moveTo>
                    <a:cubicBezTo>
                      <a:pt x="196" y="1"/>
                      <a:pt x="141" y="36"/>
                      <a:pt x="136" y="107"/>
                    </a:cubicBezTo>
                    <a:cubicBezTo>
                      <a:pt x="110" y="619"/>
                      <a:pt x="87" y="1134"/>
                      <a:pt x="73" y="1649"/>
                    </a:cubicBezTo>
                    <a:cubicBezTo>
                      <a:pt x="64" y="1898"/>
                      <a:pt x="55" y="2147"/>
                      <a:pt x="52" y="2396"/>
                    </a:cubicBezTo>
                    <a:cubicBezTo>
                      <a:pt x="49" y="2517"/>
                      <a:pt x="0" y="2896"/>
                      <a:pt x="203" y="2896"/>
                    </a:cubicBezTo>
                    <a:cubicBezTo>
                      <a:pt x="204" y="2896"/>
                      <a:pt x="204" y="2896"/>
                      <a:pt x="205" y="2896"/>
                    </a:cubicBezTo>
                    <a:cubicBezTo>
                      <a:pt x="405" y="2896"/>
                      <a:pt x="359" y="2517"/>
                      <a:pt x="362" y="2396"/>
                    </a:cubicBezTo>
                    <a:cubicBezTo>
                      <a:pt x="365" y="2147"/>
                      <a:pt x="362" y="1898"/>
                      <a:pt x="362" y="1649"/>
                    </a:cubicBezTo>
                    <a:cubicBezTo>
                      <a:pt x="362" y="1134"/>
                      <a:pt x="359" y="619"/>
                      <a:pt x="356" y="107"/>
                    </a:cubicBezTo>
                    <a:cubicBezTo>
                      <a:pt x="356" y="36"/>
                      <a:pt x="303"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8"/>
              <p:cNvSpPr/>
              <p:nvPr/>
            </p:nvSpPr>
            <p:spPr>
              <a:xfrm>
                <a:off x="5505205" y="6530744"/>
                <a:ext cx="19429" cy="151539"/>
              </a:xfrm>
              <a:custGeom>
                <a:avLst/>
                <a:gdLst/>
                <a:ahLst/>
                <a:cxnLst/>
                <a:rect l="l" t="t" r="r" b="b"/>
                <a:pathLst>
                  <a:path w="379" h="2956" extrusionOk="0">
                    <a:moveTo>
                      <a:pt x="245" y="1"/>
                    </a:moveTo>
                    <a:cubicBezTo>
                      <a:pt x="189" y="1"/>
                      <a:pt x="133" y="37"/>
                      <a:pt x="130" y="108"/>
                    </a:cubicBezTo>
                    <a:lnTo>
                      <a:pt x="127" y="108"/>
                    </a:lnTo>
                    <a:cubicBezTo>
                      <a:pt x="104" y="638"/>
                      <a:pt x="84" y="1167"/>
                      <a:pt x="67" y="1697"/>
                    </a:cubicBezTo>
                    <a:cubicBezTo>
                      <a:pt x="55" y="1951"/>
                      <a:pt x="49" y="2206"/>
                      <a:pt x="46" y="2463"/>
                    </a:cubicBezTo>
                    <a:cubicBezTo>
                      <a:pt x="46" y="2573"/>
                      <a:pt x="0" y="2955"/>
                      <a:pt x="191" y="2955"/>
                    </a:cubicBezTo>
                    <a:cubicBezTo>
                      <a:pt x="192" y="2955"/>
                      <a:pt x="192" y="2955"/>
                      <a:pt x="193" y="2955"/>
                    </a:cubicBezTo>
                    <a:cubicBezTo>
                      <a:pt x="379" y="2955"/>
                      <a:pt x="342" y="2570"/>
                      <a:pt x="342" y="2463"/>
                    </a:cubicBezTo>
                    <a:cubicBezTo>
                      <a:pt x="344" y="2206"/>
                      <a:pt x="344" y="1951"/>
                      <a:pt x="344" y="1697"/>
                    </a:cubicBezTo>
                    <a:cubicBezTo>
                      <a:pt x="344" y="1167"/>
                      <a:pt x="347" y="638"/>
                      <a:pt x="353" y="108"/>
                    </a:cubicBezTo>
                    <a:cubicBezTo>
                      <a:pt x="353" y="36"/>
                      <a:pt x="299" y="1"/>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8"/>
              <p:cNvSpPr/>
              <p:nvPr/>
            </p:nvSpPr>
            <p:spPr>
              <a:xfrm>
                <a:off x="5564980" y="6539818"/>
                <a:ext cx="17533" cy="156563"/>
              </a:xfrm>
              <a:custGeom>
                <a:avLst/>
                <a:gdLst/>
                <a:ahLst/>
                <a:cxnLst/>
                <a:rect l="l" t="t" r="r" b="b"/>
                <a:pathLst>
                  <a:path w="342" h="3054" extrusionOk="0">
                    <a:moveTo>
                      <a:pt x="195" y="1"/>
                    </a:moveTo>
                    <a:cubicBezTo>
                      <a:pt x="137" y="1"/>
                      <a:pt x="78" y="38"/>
                      <a:pt x="75" y="113"/>
                    </a:cubicBezTo>
                    <a:cubicBezTo>
                      <a:pt x="58" y="611"/>
                      <a:pt x="38" y="1106"/>
                      <a:pt x="29" y="1606"/>
                    </a:cubicBezTo>
                    <a:lnTo>
                      <a:pt x="12" y="2335"/>
                    </a:lnTo>
                    <a:cubicBezTo>
                      <a:pt x="9" y="2460"/>
                      <a:pt x="0" y="2581"/>
                      <a:pt x="12" y="2703"/>
                    </a:cubicBezTo>
                    <a:cubicBezTo>
                      <a:pt x="20" y="2824"/>
                      <a:pt x="55" y="2905"/>
                      <a:pt x="107" y="3018"/>
                    </a:cubicBezTo>
                    <a:cubicBezTo>
                      <a:pt x="122" y="3041"/>
                      <a:pt x="145" y="3053"/>
                      <a:pt x="168" y="3053"/>
                    </a:cubicBezTo>
                    <a:cubicBezTo>
                      <a:pt x="191" y="3053"/>
                      <a:pt x="214" y="3041"/>
                      <a:pt x="229" y="3018"/>
                    </a:cubicBezTo>
                    <a:cubicBezTo>
                      <a:pt x="284" y="2905"/>
                      <a:pt x="321" y="2830"/>
                      <a:pt x="333" y="2703"/>
                    </a:cubicBezTo>
                    <a:cubicBezTo>
                      <a:pt x="342" y="2590"/>
                      <a:pt x="339" y="2477"/>
                      <a:pt x="339" y="2364"/>
                    </a:cubicBezTo>
                    <a:lnTo>
                      <a:pt x="333" y="1606"/>
                    </a:lnTo>
                    <a:cubicBezTo>
                      <a:pt x="330" y="1109"/>
                      <a:pt x="318" y="611"/>
                      <a:pt x="313" y="113"/>
                    </a:cubicBezTo>
                    <a:cubicBezTo>
                      <a:pt x="311" y="38"/>
                      <a:pt x="253"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8"/>
              <p:cNvSpPr/>
              <p:nvPr/>
            </p:nvSpPr>
            <p:spPr>
              <a:xfrm>
                <a:off x="5608555" y="6544842"/>
                <a:ext cx="19122" cy="140466"/>
              </a:xfrm>
              <a:custGeom>
                <a:avLst/>
                <a:gdLst/>
                <a:ahLst/>
                <a:cxnLst/>
                <a:rect l="l" t="t" r="r" b="b"/>
                <a:pathLst>
                  <a:path w="373" h="2740" extrusionOk="0">
                    <a:moveTo>
                      <a:pt x="225" y="0"/>
                    </a:moveTo>
                    <a:cubicBezTo>
                      <a:pt x="151" y="0"/>
                      <a:pt x="73" y="49"/>
                      <a:pt x="67" y="146"/>
                    </a:cubicBezTo>
                    <a:lnTo>
                      <a:pt x="70" y="146"/>
                    </a:lnTo>
                    <a:cubicBezTo>
                      <a:pt x="41" y="582"/>
                      <a:pt x="24" y="1022"/>
                      <a:pt x="12" y="1459"/>
                    </a:cubicBezTo>
                    <a:cubicBezTo>
                      <a:pt x="7" y="1676"/>
                      <a:pt x="4" y="1890"/>
                      <a:pt x="4" y="2107"/>
                    </a:cubicBezTo>
                    <a:cubicBezTo>
                      <a:pt x="1" y="2214"/>
                      <a:pt x="4" y="2321"/>
                      <a:pt x="12" y="2428"/>
                    </a:cubicBezTo>
                    <a:cubicBezTo>
                      <a:pt x="24" y="2530"/>
                      <a:pt x="62" y="2625"/>
                      <a:pt x="119" y="2709"/>
                    </a:cubicBezTo>
                    <a:cubicBezTo>
                      <a:pt x="131" y="2729"/>
                      <a:pt x="151" y="2739"/>
                      <a:pt x="172" y="2739"/>
                    </a:cubicBezTo>
                    <a:cubicBezTo>
                      <a:pt x="192" y="2739"/>
                      <a:pt x="213" y="2729"/>
                      <a:pt x="226" y="2709"/>
                    </a:cubicBezTo>
                    <a:cubicBezTo>
                      <a:pt x="281" y="2625"/>
                      <a:pt x="313" y="2530"/>
                      <a:pt x="325" y="2428"/>
                    </a:cubicBezTo>
                    <a:cubicBezTo>
                      <a:pt x="331" y="2330"/>
                      <a:pt x="334" y="2229"/>
                      <a:pt x="328" y="2130"/>
                    </a:cubicBezTo>
                    <a:cubicBezTo>
                      <a:pt x="325" y="1908"/>
                      <a:pt x="325" y="1685"/>
                      <a:pt x="328" y="1459"/>
                    </a:cubicBezTo>
                    <a:cubicBezTo>
                      <a:pt x="334" y="1022"/>
                      <a:pt x="345" y="582"/>
                      <a:pt x="368" y="146"/>
                    </a:cubicBezTo>
                    <a:cubicBezTo>
                      <a:pt x="373" y="49"/>
                      <a:pt x="300"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8"/>
              <p:cNvSpPr/>
              <p:nvPr/>
            </p:nvSpPr>
            <p:spPr>
              <a:xfrm>
                <a:off x="5654232" y="6543868"/>
                <a:ext cx="20045" cy="145695"/>
              </a:xfrm>
              <a:custGeom>
                <a:avLst/>
                <a:gdLst/>
                <a:ahLst/>
                <a:cxnLst/>
                <a:rect l="l" t="t" r="r" b="b"/>
                <a:pathLst>
                  <a:path w="391" h="2842" extrusionOk="0">
                    <a:moveTo>
                      <a:pt x="280" y="1"/>
                    </a:moveTo>
                    <a:cubicBezTo>
                      <a:pt x="222" y="1"/>
                      <a:pt x="162" y="38"/>
                      <a:pt x="154" y="112"/>
                    </a:cubicBezTo>
                    <a:cubicBezTo>
                      <a:pt x="108" y="573"/>
                      <a:pt x="73" y="1033"/>
                      <a:pt x="47" y="1496"/>
                    </a:cubicBezTo>
                    <a:cubicBezTo>
                      <a:pt x="36" y="1721"/>
                      <a:pt x="24" y="1947"/>
                      <a:pt x="21" y="2173"/>
                    </a:cubicBezTo>
                    <a:cubicBezTo>
                      <a:pt x="15" y="2398"/>
                      <a:pt x="1" y="2607"/>
                      <a:pt x="105" y="2809"/>
                    </a:cubicBezTo>
                    <a:cubicBezTo>
                      <a:pt x="118" y="2831"/>
                      <a:pt x="141" y="2842"/>
                      <a:pt x="163" y="2842"/>
                    </a:cubicBezTo>
                    <a:cubicBezTo>
                      <a:pt x="185" y="2842"/>
                      <a:pt x="208" y="2831"/>
                      <a:pt x="221" y="2809"/>
                    </a:cubicBezTo>
                    <a:cubicBezTo>
                      <a:pt x="322" y="2615"/>
                      <a:pt x="313" y="2413"/>
                      <a:pt x="319" y="2199"/>
                    </a:cubicBezTo>
                    <a:cubicBezTo>
                      <a:pt x="325" y="1964"/>
                      <a:pt x="325" y="1730"/>
                      <a:pt x="331" y="1496"/>
                    </a:cubicBezTo>
                    <a:cubicBezTo>
                      <a:pt x="342" y="1033"/>
                      <a:pt x="363" y="573"/>
                      <a:pt x="386" y="112"/>
                    </a:cubicBezTo>
                    <a:cubicBezTo>
                      <a:pt x="390" y="38"/>
                      <a:pt x="336"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8"/>
              <p:cNvSpPr/>
              <p:nvPr/>
            </p:nvSpPr>
            <p:spPr>
              <a:xfrm>
                <a:off x="5691041" y="6549661"/>
                <a:ext cx="28350" cy="135647"/>
              </a:xfrm>
              <a:custGeom>
                <a:avLst/>
                <a:gdLst/>
                <a:ahLst/>
                <a:cxnLst/>
                <a:rect l="l" t="t" r="r" b="b"/>
                <a:pathLst>
                  <a:path w="553" h="2646" extrusionOk="0">
                    <a:moveTo>
                      <a:pt x="436" y="0"/>
                    </a:moveTo>
                    <a:cubicBezTo>
                      <a:pt x="390" y="0"/>
                      <a:pt x="345" y="24"/>
                      <a:pt x="333" y="75"/>
                    </a:cubicBezTo>
                    <a:lnTo>
                      <a:pt x="336" y="75"/>
                    </a:lnTo>
                    <a:cubicBezTo>
                      <a:pt x="246" y="497"/>
                      <a:pt x="174" y="922"/>
                      <a:pt x="110" y="1351"/>
                    </a:cubicBezTo>
                    <a:cubicBezTo>
                      <a:pt x="82" y="1556"/>
                      <a:pt x="55" y="1764"/>
                      <a:pt x="32" y="1973"/>
                    </a:cubicBezTo>
                    <a:cubicBezTo>
                      <a:pt x="21" y="2077"/>
                      <a:pt x="6" y="2184"/>
                      <a:pt x="3" y="2291"/>
                    </a:cubicBezTo>
                    <a:cubicBezTo>
                      <a:pt x="1" y="2340"/>
                      <a:pt x="3" y="2389"/>
                      <a:pt x="6" y="2436"/>
                    </a:cubicBezTo>
                    <a:cubicBezTo>
                      <a:pt x="18" y="2496"/>
                      <a:pt x="50" y="2543"/>
                      <a:pt x="70" y="2601"/>
                    </a:cubicBezTo>
                    <a:cubicBezTo>
                      <a:pt x="80" y="2630"/>
                      <a:pt x="106" y="2645"/>
                      <a:pt x="132" y="2645"/>
                    </a:cubicBezTo>
                    <a:cubicBezTo>
                      <a:pt x="152" y="2645"/>
                      <a:pt x="173" y="2636"/>
                      <a:pt x="186" y="2615"/>
                    </a:cubicBezTo>
                    <a:cubicBezTo>
                      <a:pt x="209" y="2572"/>
                      <a:pt x="246" y="2534"/>
                      <a:pt x="267" y="2488"/>
                    </a:cubicBezTo>
                    <a:cubicBezTo>
                      <a:pt x="287" y="2439"/>
                      <a:pt x="299" y="2384"/>
                      <a:pt x="304" y="2332"/>
                    </a:cubicBezTo>
                    <a:cubicBezTo>
                      <a:pt x="319" y="2236"/>
                      <a:pt x="325" y="2141"/>
                      <a:pt x="333" y="2045"/>
                    </a:cubicBezTo>
                    <a:cubicBezTo>
                      <a:pt x="354" y="1828"/>
                      <a:pt x="377" y="1608"/>
                      <a:pt x="400" y="1388"/>
                    </a:cubicBezTo>
                    <a:cubicBezTo>
                      <a:pt x="440" y="960"/>
                      <a:pt x="489" y="532"/>
                      <a:pt x="544" y="104"/>
                    </a:cubicBezTo>
                    <a:cubicBezTo>
                      <a:pt x="553" y="37"/>
                      <a:pt x="494" y="0"/>
                      <a:pt x="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8"/>
              <p:cNvSpPr/>
              <p:nvPr/>
            </p:nvSpPr>
            <p:spPr>
              <a:xfrm>
                <a:off x="5724107" y="6554377"/>
                <a:ext cx="21275" cy="112424"/>
              </a:xfrm>
              <a:custGeom>
                <a:avLst/>
                <a:gdLst/>
                <a:ahLst/>
                <a:cxnLst/>
                <a:rect l="l" t="t" r="r" b="b"/>
                <a:pathLst>
                  <a:path w="415" h="2193" extrusionOk="0">
                    <a:moveTo>
                      <a:pt x="302" y="1"/>
                    </a:moveTo>
                    <a:cubicBezTo>
                      <a:pt x="243" y="1"/>
                      <a:pt x="182" y="40"/>
                      <a:pt x="174" y="116"/>
                    </a:cubicBezTo>
                    <a:cubicBezTo>
                      <a:pt x="140" y="472"/>
                      <a:pt x="99" y="825"/>
                      <a:pt x="67" y="1181"/>
                    </a:cubicBezTo>
                    <a:cubicBezTo>
                      <a:pt x="50" y="1351"/>
                      <a:pt x="35" y="1522"/>
                      <a:pt x="27" y="1693"/>
                    </a:cubicBezTo>
                    <a:cubicBezTo>
                      <a:pt x="15" y="1846"/>
                      <a:pt x="1" y="2046"/>
                      <a:pt x="105" y="2173"/>
                    </a:cubicBezTo>
                    <a:cubicBezTo>
                      <a:pt x="118" y="2186"/>
                      <a:pt x="135" y="2193"/>
                      <a:pt x="151" y="2193"/>
                    </a:cubicBezTo>
                    <a:cubicBezTo>
                      <a:pt x="168" y="2193"/>
                      <a:pt x="184" y="2186"/>
                      <a:pt x="197" y="2173"/>
                    </a:cubicBezTo>
                    <a:cubicBezTo>
                      <a:pt x="319" y="2063"/>
                      <a:pt x="325" y="1843"/>
                      <a:pt x="336" y="1693"/>
                    </a:cubicBezTo>
                    <a:cubicBezTo>
                      <a:pt x="351" y="1522"/>
                      <a:pt x="360" y="1351"/>
                      <a:pt x="368" y="1181"/>
                    </a:cubicBezTo>
                    <a:cubicBezTo>
                      <a:pt x="388" y="825"/>
                      <a:pt x="400" y="472"/>
                      <a:pt x="412" y="116"/>
                    </a:cubicBezTo>
                    <a:cubicBezTo>
                      <a:pt x="414" y="38"/>
                      <a:pt x="360" y="1"/>
                      <a:pt x="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8"/>
              <p:cNvSpPr/>
              <p:nvPr/>
            </p:nvSpPr>
            <p:spPr>
              <a:xfrm>
                <a:off x="5761479" y="6567962"/>
                <a:ext cx="18455" cy="75975"/>
              </a:xfrm>
              <a:custGeom>
                <a:avLst/>
                <a:gdLst/>
                <a:ahLst/>
                <a:cxnLst/>
                <a:rect l="l" t="t" r="r" b="b"/>
                <a:pathLst>
                  <a:path w="360" h="1482" extrusionOk="0">
                    <a:moveTo>
                      <a:pt x="223" y="1"/>
                    </a:moveTo>
                    <a:cubicBezTo>
                      <a:pt x="154" y="1"/>
                      <a:pt x="85" y="47"/>
                      <a:pt x="85" y="140"/>
                    </a:cubicBezTo>
                    <a:cubicBezTo>
                      <a:pt x="67" y="360"/>
                      <a:pt x="44" y="583"/>
                      <a:pt x="27" y="803"/>
                    </a:cubicBezTo>
                    <a:cubicBezTo>
                      <a:pt x="18" y="916"/>
                      <a:pt x="1" y="1040"/>
                      <a:pt x="24" y="1147"/>
                    </a:cubicBezTo>
                    <a:cubicBezTo>
                      <a:pt x="44" y="1245"/>
                      <a:pt x="33" y="1358"/>
                      <a:pt x="79" y="1451"/>
                    </a:cubicBezTo>
                    <a:cubicBezTo>
                      <a:pt x="92" y="1471"/>
                      <a:pt x="114" y="1481"/>
                      <a:pt x="135" y="1481"/>
                    </a:cubicBezTo>
                    <a:cubicBezTo>
                      <a:pt x="157" y="1481"/>
                      <a:pt x="179" y="1471"/>
                      <a:pt x="192" y="1451"/>
                    </a:cubicBezTo>
                    <a:cubicBezTo>
                      <a:pt x="250" y="1367"/>
                      <a:pt x="250" y="1254"/>
                      <a:pt x="287" y="1164"/>
                    </a:cubicBezTo>
                    <a:cubicBezTo>
                      <a:pt x="308" y="1101"/>
                      <a:pt x="316" y="1034"/>
                      <a:pt x="316" y="965"/>
                    </a:cubicBezTo>
                    <a:cubicBezTo>
                      <a:pt x="322" y="913"/>
                      <a:pt x="328" y="858"/>
                      <a:pt x="331" y="803"/>
                    </a:cubicBezTo>
                    <a:cubicBezTo>
                      <a:pt x="342" y="583"/>
                      <a:pt x="351" y="360"/>
                      <a:pt x="360" y="137"/>
                    </a:cubicBezTo>
                    <a:cubicBezTo>
                      <a:pt x="360" y="46"/>
                      <a:pt x="291"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8"/>
              <p:cNvSpPr/>
              <p:nvPr/>
            </p:nvSpPr>
            <p:spPr>
              <a:xfrm>
                <a:off x="5498489" y="6910357"/>
                <a:ext cx="22198" cy="150924"/>
              </a:xfrm>
              <a:custGeom>
                <a:avLst/>
                <a:gdLst/>
                <a:ahLst/>
                <a:cxnLst/>
                <a:rect l="l" t="t" r="r" b="b"/>
                <a:pathLst>
                  <a:path w="433" h="2944" extrusionOk="0">
                    <a:moveTo>
                      <a:pt x="117" y="0"/>
                    </a:moveTo>
                    <a:cubicBezTo>
                      <a:pt x="73" y="0"/>
                      <a:pt x="30" y="29"/>
                      <a:pt x="30" y="87"/>
                    </a:cubicBezTo>
                    <a:cubicBezTo>
                      <a:pt x="12" y="588"/>
                      <a:pt x="1" y="1082"/>
                      <a:pt x="4" y="1580"/>
                    </a:cubicBezTo>
                    <a:cubicBezTo>
                      <a:pt x="4" y="1826"/>
                      <a:pt x="15" y="2069"/>
                      <a:pt x="27" y="2315"/>
                    </a:cubicBezTo>
                    <a:cubicBezTo>
                      <a:pt x="36" y="2506"/>
                      <a:pt x="1" y="2804"/>
                      <a:pt x="172" y="2931"/>
                    </a:cubicBezTo>
                    <a:cubicBezTo>
                      <a:pt x="185" y="2939"/>
                      <a:pt x="201" y="2943"/>
                      <a:pt x="216" y="2943"/>
                    </a:cubicBezTo>
                    <a:cubicBezTo>
                      <a:pt x="239" y="2943"/>
                      <a:pt x="261" y="2934"/>
                      <a:pt x="279" y="2917"/>
                    </a:cubicBezTo>
                    <a:cubicBezTo>
                      <a:pt x="432" y="2772"/>
                      <a:pt x="354" y="2448"/>
                      <a:pt x="345" y="2260"/>
                    </a:cubicBezTo>
                    <a:cubicBezTo>
                      <a:pt x="331" y="2026"/>
                      <a:pt x="319" y="1788"/>
                      <a:pt x="302" y="1554"/>
                    </a:cubicBezTo>
                    <a:cubicBezTo>
                      <a:pt x="267" y="1065"/>
                      <a:pt x="232" y="579"/>
                      <a:pt x="203" y="87"/>
                    </a:cubicBezTo>
                    <a:cubicBezTo>
                      <a:pt x="203" y="29"/>
                      <a:pt x="160"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8"/>
              <p:cNvSpPr/>
              <p:nvPr/>
            </p:nvSpPr>
            <p:spPr>
              <a:xfrm>
                <a:off x="5531145" y="6907025"/>
                <a:ext cx="22915" cy="154051"/>
              </a:xfrm>
              <a:custGeom>
                <a:avLst/>
                <a:gdLst/>
                <a:ahLst/>
                <a:cxnLst/>
                <a:rect l="l" t="t" r="r" b="b"/>
                <a:pathLst>
                  <a:path w="447" h="3005" extrusionOk="0">
                    <a:moveTo>
                      <a:pt x="125" y="0"/>
                    </a:moveTo>
                    <a:cubicBezTo>
                      <a:pt x="62" y="0"/>
                      <a:pt x="0" y="41"/>
                      <a:pt x="0" y="126"/>
                    </a:cubicBezTo>
                    <a:cubicBezTo>
                      <a:pt x="3" y="661"/>
                      <a:pt x="12" y="1196"/>
                      <a:pt x="29" y="1729"/>
                    </a:cubicBezTo>
                    <a:cubicBezTo>
                      <a:pt x="35" y="1989"/>
                      <a:pt x="47" y="2247"/>
                      <a:pt x="58" y="2504"/>
                    </a:cubicBezTo>
                    <a:cubicBezTo>
                      <a:pt x="64" y="2628"/>
                      <a:pt x="50" y="3005"/>
                      <a:pt x="245" y="3005"/>
                    </a:cubicBezTo>
                    <a:cubicBezTo>
                      <a:pt x="246" y="3005"/>
                      <a:pt x="248" y="3005"/>
                      <a:pt x="249" y="3005"/>
                    </a:cubicBezTo>
                    <a:cubicBezTo>
                      <a:pt x="446" y="2999"/>
                      <a:pt x="406" y="2626"/>
                      <a:pt x="400" y="2504"/>
                    </a:cubicBezTo>
                    <a:cubicBezTo>
                      <a:pt x="391" y="2247"/>
                      <a:pt x="379" y="1986"/>
                      <a:pt x="368" y="1729"/>
                    </a:cubicBezTo>
                    <a:cubicBezTo>
                      <a:pt x="339" y="1194"/>
                      <a:pt x="304" y="661"/>
                      <a:pt x="264" y="126"/>
                    </a:cubicBezTo>
                    <a:cubicBezTo>
                      <a:pt x="256" y="43"/>
                      <a:pt x="190"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8"/>
              <p:cNvSpPr/>
              <p:nvPr/>
            </p:nvSpPr>
            <p:spPr>
              <a:xfrm>
                <a:off x="5575489" y="6896157"/>
                <a:ext cx="21583" cy="147592"/>
              </a:xfrm>
              <a:custGeom>
                <a:avLst/>
                <a:gdLst/>
                <a:ahLst/>
                <a:cxnLst/>
                <a:rect l="l" t="t" r="r" b="b"/>
                <a:pathLst>
                  <a:path w="421" h="2879" extrusionOk="0">
                    <a:moveTo>
                      <a:pt x="176" y="1"/>
                    </a:moveTo>
                    <a:cubicBezTo>
                      <a:pt x="112" y="1"/>
                      <a:pt x="48" y="43"/>
                      <a:pt x="47" y="127"/>
                    </a:cubicBezTo>
                    <a:lnTo>
                      <a:pt x="47" y="130"/>
                    </a:lnTo>
                    <a:cubicBezTo>
                      <a:pt x="41" y="613"/>
                      <a:pt x="35" y="1096"/>
                      <a:pt x="30" y="1579"/>
                    </a:cubicBezTo>
                    <a:cubicBezTo>
                      <a:pt x="27" y="1816"/>
                      <a:pt x="27" y="2054"/>
                      <a:pt x="30" y="2291"/>
                    </a:cubicBezTo>
                    <a:cubicBezTo>
                      <a:pt x="32" y="2488"/>
                      <a:pt x="1" y="2742"/>
                      <a:pt x="174" y="2870"/>
                    </a:cubicBezTo>
                    <a:cubicBezTo>
                      <a:pt x="185" y="2876"/>
                      <a:pt x="196" y="2879"/>
                      <a:pt x="207" y="2879"/>
                    </a:cubicBezTo>
                    <a:cubicBezTo>
                      <a:pt x="223" y="2879"/>
                      <a:pt x="238" y="2873"/>
                      <a:pt x="249" y="2861"/>
                    </a:cubicBezTo>
                    <a:cubicBezTo>
                      <a:pt x="420" y="2725"/>
                      <a:pt x="371" y="2430"/>
                      <a:pt x="371" y="2236"/>
                    </a:cubicBezTo>
                    <a:cubicBezTo>
                      <a:pt x="368" y="2007"/>
                      <a:pt x="362" y="1779"/>
                      <a:pt x="356" y="1550"/>
                    </a:cubicBezTo>
                    <a:cubicBezTo>
                      <a:pt x="342" y="1076"/>
                      <a:pt x="325" y="601"/>
                      <a:pt x="307" y="127"/>
                    </a:cubicBezTo>
                    <a:cubicBezTo>
                      <a:pt x="304" y="43"/>
                      <a:pt x="240" y="1"/>
                      <a:pt x="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8"/>
              <p:cNvSpPr/>
              <p:nvPr/>
            </p:nvSpPr>
            <p:spPr>
              <a:xfrm>
                <a:off x="5609170" y="6906974"/>
                <a:ext cx="17686" cy="156256"/>
              </a:xfrm>
              <a:custGeom>
                <a:avLst/>
                <a:gdLst/>
                <a:ahLst/>
                <a:cxnLst/>
                <a:rect l="l" t="t" r="r" b="b"/>
                <a:pathLst>
                  <a:path w="345" h="3048" extrusionOk="0">
                    <a:moveTo>
                      <a:pt x="157" y="1"/>
                    </a:moveTo>
                    <a:cubicBezTo>
                      <a:pt x="105" y="1"/>
                      <a:pt x="52" y="35"/>
                      <a:pt x="50" y="104"/>
                    </a:cubicBezTo>
                    <a:cubicBezTo>
                      <a:pt x="18" y="604"/>
                      <a:pt x="6" y="1105"/>
                      <a:pt x="0" y="1608"/>
                    </a:cubicBezTo>
                    <a:cubicBezTo>
                      <a:pt x="0" y="1854"/>
                      <a:pt x="0" y="2100"/>
                      <a:pt x="9" y="2346"/>
                    </a:cubicBezTo>
                    <a:cubicBezTo>
                      <a:pt x="15" y="2572"/>
                      <a:pt x="15" y="2832"/>
                      <a:pt x="148" y="3023"/>
                    </a:cubicBezTo>
                    <a:cubicBezTo>
                      <a:pt x="158" y="3039"/>
                      <a:pt x="174" y="3047"/>
                      <a:pt x="190" y="3047"/>
                    </a:cubicBezTo>
                    <a:cubicBezTo>
                      <a:pt x="206" y="3047"/>
                      <a:pt x="222" y="3039"/>
                      <a:pt x="232" y="3023"/>
                    </a:cubicBezTo>
                    <a:cubicBezTo>
                      <a:pt x="345" y="2832"/>
                      <a:pt x="333" y="2589"/>
                      <a:pt x="327" y="2375"/>
                    </a:cubicBezTo>
                    <a:cubicBezTo>
                      <a:pt x="319" y="2118"/>
                      <a:pt x="313" y="1863"/>
                      <a:pt x="304" y="1608"/>
                    </a:cubicBezTo>
                    <a:cubicBezTo>
                      <a:pt x="287" y="1108"/>
                      <a:pt x="275" y="604"/>
                      <a:pt x="261" y="104"/>
                    </a:cubicBezTo>
                    <a:cubicBezTo>
                      <a:pt x="259" y="35"/>
                      <a:pt x="209"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8"/>
              <p:cNvSpPr/>
              <p:nvPr/>
            </p:nvSpPr>
            <p:spPr>
              <a:xfrm>
                <a:off x="5641519" y="6932965"/>
                <a:ext cx="18302" cy="144106"/>
              </a:xfrm>
              <a:custGeom>
                <a:avLst/>
                <a:gdLst/>
                <a:ahLst/>
                <a:cxnLst/>
                <a:rect l="l" t="t" r="r" b="b"/>
                <a:pathLst>
                  <a:path w="357" h="2811" extrusionOk="0">
                    <a:moveTo>
                      <a:pt x="192" y="0"/>
                    </a:moveTo>
                    <a:cubicBezTo>
                      <a:pt x="132" y="0"/>
                      <a:pt x="70" y="40"/>
                      <a:pt x="64" y="118"/>
                    </a:cubicBezTo>
                    <a:cubicBezTo>
                      <a:pt x="29" y="572"/>
                      <a:pt x="0" y="1032"/>
                      <a:pt x="6" y="1489"/>
                    </a:cubicBezTo>
                    <a:cubicBezTo>
                      <a:pt x="9" y="1712"/>
                      <a:pt x="17" y="1938"/>
                      <a:pt x="26" y="2160"/>
                    </a:cubicBezTo>
                    <a:cubicBezTo>
                      <a:pt x="38" y="2386"/>
                      <a:pt x="49" y="2591"/>
                      <a:pt x="171" y="2782"/>
                    </a:cubicBezTo>
                    <a:cubicBezTo>
                      <a:pt x="183" y="2800"/>
                      <a:pt x="206" y="2811"/>
                      <a:pt x="227" y="2811"/>
                    </a:cubicBezTo>
                    <a:cubicBezTo>
                      <a:pt x="245" y="2811"/>
                      <a:pt x="263" y="2802"/>
                      <a:pt x="272" y="2782"/>
                    </a:cubicBezTo>
                    <a:cubicBezTo>
                      <a:pt x="356" y="2586"/>
                      <a:pt x="350" y="2400"/>
                      <a:pt x="336" y="2186"/>
                    </a:cubicBezTo>
                    <a:cubicBezTo>
                      <a:pt x="324" y="1955"/>
                      <a:pt x="316" y="1721"/>
                      <a:pt x="310" y="1489"/>
                    </a:cubicBezTo>
                    <a:cubicBezTo>
                      <a:pt x="301" y="1032"/>
                      <a:pt x="292" y="575"/>
                      <a:pt x="307" y="118"/>
                    </a:cubicBezTo>
                    <a:cubicBezTo>
                      <a:pt x="308" y="39"/>
                      <a:pt x="251"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8"/>
              <p:cNvSpPr/>
              <p:nvPr/>
            </p:nvSpPr>
            <p:spPr>
              <a:xfrm>
                <a:off x="5675917" y="6956495"/>
                <a:ext cx="21429" cy="145182"/>
              </a:xfrm>
              <a:custGeom>
                <a:avLst/>
                <a:gdLst/>
                <a:ahLst/>
                <a:cxnLst/>
                <a:rect l="l" t="t" r="r" b="b"/>
                <a:pathLst>
                  <a:path w="418" h="2832" extrusionOk="0">
                    <a:moveTo>
                      <a:pt x="180" y="0"/>
                    </a:moveTo>
                    <a:cubicBezTo>
                      <a:pt x="129" y="0"/>
                      <a:pt x="80" y="34"/>
                      <a:pt x="79" y="101"/>
                    </a:cubicBezTo>
                    <a:cubicBezTo>
                      <a:pt x="64" y="573"/>
                      <a:pt x="52" y="1042"/>
                      <a:pt x="47" y="1513"/>
                    </a:cubicBezTo>
                    <a:cubicBezTo>
                      <a:pt x="44" y="1739"/>
                      <a:pt x="38" y="1965"/>
                      <a:pt x="38" y="2190"/>
                    </a:cubicBezTo>
                    <a:cubicBezTo>
                      <a:pt x="38" y="2384"/>
                      <a:pt x="0" y="2674"/>
                      <a:pt x="162" y="2812"/>
                    </a:cubicBezTo>
                    <a:cubicBezTo>
                      <a:pt x="175" y="2825"/>
                      <a:pt x="192" y="2832"/>
                      <a:pt x="209" y="2832"/>
                    </a:cubicBezTo>
                    <a:cubicBezTo>
                      <a:pt x="225" y="2832"/>
                      <a:pt x="242" y="2825"/>
                      <a:pt x="255" y="2812"/>
                    </a:cubicBezTo>
                    <a:cubicBezTo>
                      <a:pt x="417" y="2674"/>
                      <a:pt x="379" y="2384"/>
                      <a:pt x="377" y="2190"/>
                    </a:cubicBezTo>
                    <a:cubicBezTo>
                      <a:pt x="371" y="1965"/>
                      <a:pt x="362" y="1739"/>
                      <a:pt x="353" y="1513"/>
                    </a:cubicBezTo>
                    <a:cubicBezTo>
                      <a:pt x="339" y="1042"/>
                      <a:pt x="316" y="573"/>
                      <a:pt x="287" y="101"/>
                    </a:cubicBezTo>
                    <a:cubicBezTo>
                      <a:pt x="282" y="34"/>
                      <a:pt x="231" y="0"/>
                      <a:pt x="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8"/>
              <p:cNvSpPr/>
              <p:nvPr/>
            </p:nvSpPr>
            <p:spPr>
              <a:xfrm>
                <a:off x="5716417" y="6960238"/>
                <a:ext cx="23326" cy="152052"/>
              </a:xfrm>
              <a:custGeom>
                <a:avLst/>
                <a:gdLst/>
                <a:ahLst/>
                <a:cxnLst/>
                <a:rect l="l" t="t" r="r" b="b"/>
                <a:pathLst>
                  <a:path w="455" h="2966" extrusionOk="0">
                    <a:moveTo>
                      <a:pt x="230" y="0"/>
                    </a:moveTo>
                    <a:cubicBezTo>
                      <a:pt x="162" y="0"/>
                      <a:pt x="94" y="44"/>
                      <a:pt x="93" y="132"/>
                    </a:cubicBezTo>
                    <a:cubicBezTo>
                      <a:pt x="90" y="621"/>
                      <a:pt x="67" y="1110"/>
                      <a:pt x="58" y="1599"/>
                    </a:cubicBezTo>
                    <a:cubicBezTo>
                      <a:pt x="52" y="1834"/>
                      <a:pt x="44" y="2068"/>
                      <a:pt x="41" y="2302"/>
                    </a:cubicBezTo>
                    <a:cubicBezTo>
                      <a:pt x="38" y="2505"/>
                      <a:pt x="0" y="2803"/>
                      <a:pt x="177" y="2948"/>
                    </a:cubicBezTo>
                    <a:cubicBezTo>
                      <a:pt x="191" y="2959"/>
                      <a:pt x="209" y="2965"/>
                      <a:pt x="226" y="2965"/>
                    </a:cubicBezTo>
                    <a:cubicBezTo>
                      <a:pt x="243" y="2965"/>
                      <a:pt x="259" y="2959"/>
                      <a:pt x="272" y="2948"/>
                    </a:cubicBezTo>
                    <a:cubicBezTo>
                      <a:pt x="455" y="2809"/>
                      <a:pt x="423" y="2508"/>
                      <a:pt x="426" y="2302"/>
                    </a:cubicBezTo>
                    <a:cubicBezTo>
                      <a:pt x="426" y="2068"/>
                      <a:pt x="420" y="1834"/>
                      <a:pt x="417" y="1599"/>
                    </a:cubicBezTo>
                    <a:cubicBezTo>
                      <a:pt x="408" y="1110"/>
                      <a:pt x="382" y="621"/>
                      <a:pt x="368" y="132"/>
                    </a:cubicBezTo>
                    <a:cubicBezTo>
                      <a:pt x="366" y="44"/>
                      <a:pt x="298" y="0"/>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8"/>
              <p:cNvSpPr/>
              <p:nvPr/>
            </p:nvSpPr>
            <p:spPr>
              <a:xfrm>
                <a:off x="5794596" y="7311860"/>
                <a:ext cx="20660" cy="159793"/>
              </a:xfrm>
              <a:custGeom>
                <a:avLst/>
                <a:gdLst/>
                <a:ahLst/>
                <a:cxnLst/>
                <a:rect l="l" t="t" r="r" b="b"/>
                <a:pathLst>
                  <a:path w="403" h="3117" extrusionOk="0">
                    <a:moveTo>
                      <a:pt x="129" y="1"/>
                    </a:moveTo>
                    <a:cubicBezTo>
                      <a:pt x="85" y="1"/>
                      <a:pt x="41" y="29"/>
                      <a:pt x="38" y="87"/>
                    </a:cubicBezTo>
                    <a:cubicBezTo>
                      <a:pt x="6" y="602"/>
                      <a:pt x="0" y="1117"/>
                      <a:pt x="20" y="1632"/>
                    </a:cubicBezTo>
                    <a:cubicBezTo>
                      <a:pt x="32" y="1887"/>
                      <a:pt x="43" y="2139"/>
                      <a:pt x="61" y="2393"/>
                    </a:cubicBezTo>
                    <a:cubicBezTo>
                      <a:pt x="75" y="2628"/>
                      <a:pt x="61" y="2894"/>
                      <a:pt x="206" y="3091"/>
                    </a:cubicBezTo>
                    <a:cubicBezTo>
                      <a:pt x="216" y="3108"/>
                      <a:pt x="234" y="3117"/>
                      <a:pt x="252" y="3117"/>
                    </a:cubicBezTo>
                    <a:cubicBezTo>
                      <a:pt x="270" y="3117"/>
                      <a:pt x="288" y="3108"/>
                      <a:pt x="298" y="3091"/>
                    </a:cubicBezTo>
                    <a:cubicBezTo>
                      <a:pt x="402" y="2879"/>
                      <a:pt x="356" y="2648"/>
                      <a:pt x="339" y="2422"/>
                    </a:cubicBezTo>
                    <a:cubicBezTo>
                      <a:pt x="318" y="2159"/>
                      <a:pt x="304" y="1899"/>
                      <a:pt x="289" y="1635"/>
                    </a:cubicBezTo>
                    <a:cubicBezTo>
                      <a:pt x="266" y="1120"/>
                      <a:pt x="243" y="602"/>
                      <a:pt x="220" y="87"/>
                    </a:cubicBezTo>
                    <a:cubicBezTo>
                      <a:pt x="217" y="29"/>
                      <a:pt x="173"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8"/>
              <p:cNvSpPr/>
              <p:nvPr/>
            </p:nvSpPr>
            <p:spPr>
              <a:xfrm>
                <a:off x="5838633" y="7313808"/>
                <a:ext cx="17686" cy="159383"/>
              </a:xfrm>
              <a:custGeom>
                <a:avLst/>
                <a:gdLst/>
                <a:ahLst/>
                <a:cxnLst/>
                <a:rect l="l" t="t" r="r" b="b"/>
                <a:pathLst>
                  <a:path w="345" h="3109" extrusionOk="0">
                    <a:moveTo>
                      <a:pt x="168" y="1"/>
                    </a:moveTo>
                    <a:cubicBezTo>
                      <a:pt x="117" y="1"/>
                      <a:pt x="66" y="35"/>
                      <a:pt x="61" y="101"/>
                    </a:cubicBezTo>
                    <a:cubicBezTo>
                      <a:pt x="24" y="608"/>
                      <a:pt x="0" y="1114"/>
                      <a:pt x="0" y="1620"/>
                    </a:cubicBezTo>
                    <a:cubicBezTo>
                      <a:pt x="0" y="1866"/>
                      <a:pt x="0" y="2115"/>
                      <a:pt x="9" y="2364"/>
                    </a:cubicBezTo>
                    <a:cubicBezTo>
                      <a:pt x="15" y="2488"/>
                      <a:pt x="18" y="2613"/>
                      <a:pt x="29" y="2737"/>
                    </a:cubicBezTo>
                    <a:cubicBezTo>
                      <a:pt x="35" y="2853"/>
                      <a:pt x="70" y="2966"/>
                      <a:pt x="131" y="3067"/>
                    </a:cubicBezTo>
                    <a:cubicBezTo>
                      <a:pt x="147" y="3096"/>
                      <a:pt x="172" y="3108"/>
                      <a:pt x="198" y="3108"/>
                    </a:cubicBezTo>
                    <a:cubicBezTo>
                      <a:pt x="233" y="3108"/>
                      <a:pt x="270" y="3084"/>
                      <a:pt x="287" y="3047"/>
                    </a:cubicBezTo>
                    <a:cubicBezTo>
                      <a:pt x="313" y="2980"/>
                      <a:pt x="336" y="2949"/>
                      <a:pt x="342" y="2879"/>
                    </a:cubicBezTo>
                    <a:cubicBezTo>
                      <a:pt x="345" y="2813"/>
                      <a:pt x="345" y="2746"/>
                      <a:pt x="342" y="2679"/>
                    </a:cubicBezTo>
                    <a:cubicBezTo>
                      <a:pt x="336" y="2564"/>
                      <a:pt x="333" y="2451"/>
                      <a:pt x="327" y="2335"/>
                    </a:cubicBezTo>
                    <a:cubicBezTo>
                      <a:pt x="319" y="2086"/>
                      <a:pt x="304" y="1840"/>
                      <a:pt x="298" y="1592"/>
                    </a:cubicBezTo>
                    <a:cubicBezTo>
                      <a:pt x="281" y="1094"/>
                      <a:pt x="267" y="596"/>
                      <a:pt x="267" y="101"/>
                    </a:cubicBezTo>
                    <a:cubicBezTo>
                      <a:pt x="267" y="34"/>
                      <a:pt x="218" y="1"/>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8"/>
              <p:cNvSpPr/>
              <p:nvPr/>
            </p:nvSpPr>
            <p:spPr>
              <a:xfrm>
                <a:off x="5882259" y="7319499"/>
                <a:ext cx="23326" cy="154564"/>
              </a:xfrm>
              <a:custGeom>
                <a:avLst/>
                <a:gdLst/>
                <a:ahLst/>
                <a:cxnLst/>
                <a:rect l="l" t="t" r="r" b="b"/>
                <a:pathLst>
                  <a:path w="455" h="3015" extrusionOk="0">
                    <a:moveTo>
                      <a:pt x="157" y="0"/>
                    </a:moveTo>
                    <a:cubicBezTo>
                      <a:pt x="97" y="0"/>
                      <a:pt x="35" y="41"/>
                      <a:pt x="29" y="121"/>
                    </a:cubicBezTo>
                    <a:lnTo>
                      <a:pt x="32" y="121"/>
                    </a:lnTo>
                    <a:cubicBezTo>
                      <a:pt x="0" y="656"/>
                      <a:pt x="0" y="1188"/>
                      <a:pt x="12" y="1724"/>
                    </a:cubicBezTo>
                    <a:cubicBezTo>
                      <a:pt x="17" y="1981"/>
                      <a:pt x="32" y="2239"/>
                      <a:pt x="49" y="2496"/>
                    </a:cubicBezTo>
                    <a:cubicBezTo>
                      <a:pt x="58" y="2628"/>
                      <a:pt x="30" y="3014"/>
                      <a:pt x="233" y="3014"/>
                    </a:cubicBezTo>
                    <a:cubicBezTo>
                      <a:pt x="236" y="3014"/>
                      <a:pt x="238" y="3014"/>
                      <a:pt x="240" y="3014"/>
                    </a:cubicBezTo>
                    <a:cubicBezTo>
                      <a:pt x="454" y="3008"/>
                      <a:pt x="382" y="2626"/>
                      <a:pt x="373" y="2496"/>
                    </a:cubicBezTo>
                    <a:cubicBezTo>
                      <a:pt x="359" y="2239"/>
                      <a:pt x="347" y="1981"/>
                      <a:pt x="336" y="1724"/>
                    </a:cubicBezTo>
                    <a:cubicBezTo>
                      <a:pt x="310" y="1188"/>
                      <a:pt x="295" y="656"/>
                      <a:pt x="278" y="121"/>
                    </a:cubicBezTo>
                    <a:cubicBezTo>
                      <a:pt x="276" y="40"/>
                      <a:pt x="218" y="0"/>
                      <a:pt x="1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8"/>
              <p:cNvSpPr/>
              <p:nvPr/>
            </p:nvSpPr>
            <p:spPr>
              <a:xfrm>
                <a:off x="5923784" y="7314680"/>
                <a:ext cx="21121" cy="140312"/>
              </a:xfrm>
              <a:custGeom>
                <a:avLst/>
                <a:gdLst/>
                <a:ahLst/>
                <a:cxnLst/>
                <a:rect l="l" t="t" r="r" b="b"/>
                <a:pathLst>
                  <a:path w="412" h="2737" extrusionOk="0">
                    <a:moveTo>
                      <a:pt x="138" y="1"/>
                    </a:moveTo>
                    <a:cubicBezTo>
                      <a:pt x="83" y="1"/>
                      <a:pt x="29" y="37"/>
                      <a:pt x="29" y="110"/>
                    </a:cubicBezTo>
                    <a:cubicBezTo>
                      <a:pt x="32" y="556"/>
                      <a:pt x="35" y="1002"/>
                      <a:pt x="38" y="1450"/>
                    </a:cubicBezTo>
                    <a:cubicBezTo>
                      <a:pt x="38" y="1667"/>
                      <a:pt x="41" y="1881"/>
                      <a:pt x="44" y="2095"/>
                    </a:cubicBezTo>
                    <a:cubicBezTo>
                      <a:pt x="49" y="2281"/>
                      <a:pt x="0" y="2564"/>
                      <a:pt x="139" y="2709"/>
                    </a:cubicBezTo>
                    <a:cubicBezTo>
                      <a:pt x="158" y="2728"/>
                      <a:pt x="182" y="2737"/>
                      <a:pt x="207" y="2737"/>
                    </a:cubicBezTo>
                    <a:cubicBezTo>
                      <a:pt x="232" y="2737"/>
                      <a:pt x="256" y="2728"/>
                      <a:pt x="275" y="2709"/>
                    </a:cubicBezTo>
                    <a:cubicBezTo>
                      <a:pt x="411" y="2561"/>
                      <a:pt x="350" y="2283"/>
                      <a:pt x="347" y="2095"/>
                    </a:cubicBezTo>
                    <a:cubicBezTo>
                      <a:pt x="342" y="1878"/>
                      <a:pt x="333" y="1664"/>
                      <a:pt x="324" y="1450"/>
                    </a:cubicBezTo>
                    <a:cubicBezTo>
                      <a:pt x="304" y="1002"/>
                      <a:pt x="281" y="556"/>
                      <a:pt x="255" y="110"/>
                    </a:cubicBezTo>
                    <a:cubicBezTo>
                      <a:pt x="250" y="38"/>
                      <a:pt x="194"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8"/>
              <p:cNvSpPr/>
              <p:nvPr/>
            </p:nvSpPr>
            <p:spPr>
              <a:xfrm>
                <a:off x="5966026" y="7293046"/>
                <a:ext cx="21890" cy="162613"/>
              </a:xfrm>
              <a:custGeom>
                <a:avLst/>
                <a:gdLst/>
                <a:ahLst/>
                <a:cxnLst/>
                <a:rect l="l" t="t" r="r" b="b"/>
                <a:pathLst>
                  <a:path w="427" h="3172" extrusionOk="0">
                    <a:moveTo>
                      <a:pt x="132" y="0"/>
                    </a:moveTo>
                    <a:cubicBezTo>
                      <a:pt x="75" y="0"/>
                      <a:pt x="17" y="38"/>
                      <a:pt x="15" y="113"/>
                    </a:cubicBezTo>
                    <a:cubicBezTo>
                      <a:pt x="1" y="683"/>
                      <a:pt x="1" y="1253"/>
                      <a:pt x="7" y="1820"/>
                    </a:cubicBezTo>
                    <a:cubicBezTo>
                      <a:pt x="12" y="2095"/>
                      <a:pt x="24" y="2370"/>
                      <a:pt x="38" y="2645"/>
                    </a:cubicBezTo>
                    <a:cubicBezTo>
                      <a:pt x="44" y="2768"/>
                      <a:pt x="30" y="3171"/>
                      <a:pt x="225" y="3171"/>
                    </a:cubicBezTo>
                    <a:cubicBezTo>
                      <a:pt x="227" y="3171"/>
                      <a:pt x="228" y="3171"/>
                      <a:pt x="229" y="3171"/>
                    </a:cubicBezTo>
                    <a:cubicBezTo>
                      <a:pt x="426" y="3168"/>
                      <a:pt x="368" y="2757"/>
                      <a:pt x="362" y="2645"/>
                    </a:cubicBezTo>
                    <a:cubicBezTo>
                      <a:pt x="345" y="2370"/>
                      <a:pt x="331" y="2095"/>
                      <a:pt x="316" y="1820"/>
                    </a:cubicBezTo>
                    <a:cubicBezTo>
                      <a:pt x="284" y="1253"/>
                      <a:pt x="261" y="683"/>
                      <a:pt x="250" y="113"/>
                    </a:cubicBezTo>
                    <a:cubicBezTo>
                      <a:pt x="248" y="38"/>
                      <a:pt x="190" y="0"/>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8"/>
              <p:cNvSpPr/>
              <p:nvPr/>
            </p:nvSpPr>
            <p:spPr>
              <a:xfrm>
                <a:off x="6015753" y="7262134"/>
                <a:ext cx="18250" cy="147797"/>
              </a:xfrm>
              <a:custGeom>
                <a:avLst/>
                <a:gdLst/>
                <a:ahLst/>
                <a:cxnLst/>
                <a:rect l="l" t="t" r="r" b="b"/>
                <a:pathLst>
                  <a:path w="356" h="2883" extrusionOk="0">
                    <a:moveTo>
                      <a:pt x="169" y="1"/>
                    </a:moveTo>
                    <a:cubicBezTo>
                      <a:pt x="123" y="1"/>
                      <a:pt x="75" y="31"/>
                      <a:pt x="70" y="91"/>
                    </a:cubicBezTo>
                    <a:cubicBezTo>
                      <a:pt x="32" y="560"/>
                      <a:pt x="0" y="1031"/>
                      <a:pt x="3" y="1500"/>
                    </a:cubicBezTo>
                    <a:cubicBezTo>
                      <a:pt x="3" y="1732"/>
                      <a:pt x="6" y="1963"/>
                      <a:pt x="15" y="2194"/>
                    </a:cubicBezTo>
                    <a:cubicBezTo>
                      <a:pt x="20" y="2400"/>
                      <a:pt x="0" y="2669"/>
                      <a:pt x="127" y="2845"/>
                    </a:cubicBezTo>
                    <a:cubicBezTo>
                      <a:pt x="143" y="2868"/>
                      <a:pt x="170" y="2882"/>
                      <a:pt x="197" y="2882"/>
                    </a:cubicBezTo>
                    <a:cubicBezTo>
                      <a:pt x="221" y="2882"/>
                      <a:pt x="244" y="2871"/>
                      <a:pt x="258" y="2845"/>
                    </a:cubicBezTo>
                    <a:cubicBezTo>
                      <a:pt x="356" y="2657"/>
                      <a:pt x="313" y="2423"/>
                      <a:pt x="301" y="2220"/>
                    </a:cubicBezTo>
                    <a:cubicBezTo>
                      <a:pt x="287" y="1980"/>
                      <a:pt x="278" y="1740"/>
                      <a:pt x="272" y="1503"/>
                    </a:cubicBezTo>
                    <a:cubicBezTo>
                      <a:pt x="261" y="1031"/>
                      <a:pt x="252" y="563"/>
                      <a:pt x="258" y="91"/>
                    </a:cubicBezTo>
                    <a:cubicBezTo>
                      <a:pt x="258" y="31"/>
                      <a:pt x="21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8"/>
              <p:cNvSpPr/>
              <p:nvPr/>
            </p:nvSpPr>
            <p:spPr>
              <a:xfrm>
                <a:off x="6052664" y="7212766"/>
                <a:ext cx="19481" cy="150770"/>
              </a:xfrm>
              <a:custGeom>
                <a:avLst/>
                <a:gdLst/>
                <a:ahLst/>
                <a:cxnLst/>
                <a:rect l="l" t="t" r="r" b="b"/>
                <a:pathLst>
                  <a:path w="380" h="2941" extrusionOk="0">
                    <a:moveTo>
                      <a:pt x="189" y="1"/>
                    </a:moveTo>
                    <a:cubicBezTo>
                      <a:pt x="145" y="1"/>
                      <a:pt x="102" y="30"/>
                      <a:pt x="102" y="88"/>
                    </a:cubicBezTo>
                    <a:cubicBezTo>
                      <a:pt x="73" y="579"/>
                      <a:pt x="64" y="1074"/>
                      <a:pt x="56" y="1566"/>
                    </a:cubicBezTo>
                    <a:cubicBezTo>
                      <a:pt x="50" y="1803"/>
                      <a:pt x="50" y="2041"/>
                      <a:pt x="47" y="2278"/>
                    </a:cubicBezTo>
                    <a:cubicBezTo>
                      <a:pt x="47" y="2480"/>
                      <a:pt x="1" y="2761"/>
                      <a:pt x="148" y="2923"/>
                    </a:cubicBezTo>
                    <a:cubicBezTo>
                      <a:pt x="160" y="2935"/>
                      <a:pt x="175" y="2940"/>
                      <a:pt x="190" y="2940"/>
                    </a:cubicBezTo>
                    <a:cubicBezTo>
                      <a:pt x="205" y="2940"/>
                      <a:pt x="220" y="2935"/>
                      <a:pt x="232" y="2923"/>
                    </a:cubicBezTo>
                    <a:cubicBezTo>
                      <a:pt x="380" y="2758"/>
                      <a:pt x="336" y="2480"/>
                      <a:pt x="333" y="2278"/>
                    </a:cubicBezTo>
                    <a:cubicBezTo>
                      <a:pt x="330" y="2041"/>
                      <a:pt x="330" y="1803"/>
                      <a:pt x="325" y="1566"/>
                    </a:cubicBezTo>
                    <a:cubicBezTo>
                      <a:pt x="316" y="1074"/>
                      <a:pt x="304" y="579"/>
                      <a:pt x="275" y="88"/>
                    </a:cubicBezTo>
                    <a:cubicBezTo>
                      <a:pt x="275" y="30"/>
                      <a:pt x="232"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8"/>
              <p:cNvSpPr/>
              <p:nvPr/>
            </p:nvSpPr>
            <p:spPr>
              <a:xfrm>
                <a:off x="6091984" y="7182059"/>
                <a:ext cx="16046" cy="126163"/>
              </a:xfrm>
              <a:custGeom>
                <a:avLst/>
                <a:gdLst/>
                <a:ahLst/>
                <a:cxnLst/>
                <a:rect l="l" t="t" r="r" b="b"/>
                <a:pathLst>
                  <a:path w="313" h="2461" extrusionOk="0">
                    <a:moveTo>
                      <a:pt x="203" y="1"/>
                    </a:moveTo>
                    <a:cubicBezTo>
                      <a:pt x="167" y="1"/>
                      <a:pt x="133" y="20"/>
                      <a:pt x="128" y="62"/>
                    </a:cubicBezTo>
                    <a:lnTo>
                      <a:pt x="125" y="65"/>
                    </a:lnTo>
                    <a:cubicBezTo>
                      <a:pt x="67" y="458"/>
                      <a:pt x="32" y="857"/>
                      <a:pt x="15" y="1257"/>
                    </a:cubicBezTo>
                    <a:cubicBezTo>
                      <a:pt x="6" y="1450"/>
                      <a:pt x="0" y="1647"/>
                      <a:pt x="6" y="1844"/>
                    </a:cubicBezTo>
                    <a:cubicBezTo>
                      <a:pt x="12" y="2046"/>
                      <a:pt x="9" y="2237"/>
                      <a:pt x="104" y="2423"/>
                    </a:cubicBezTo>
                    <a:cubicBezTo>
                      <a:pt x="118" y="2449"/>
                      <a:pt x="141" y="2461"/>
                      <a:pt x="166" y="2461"/>
                    </a:cubicBezTo>
                    <a:cubicBezTo>
                      <a:pt x="201" y="2461"/>
                      <a:pt x="237" y="2438"/>
                      <a:pt x="249" y="2402"/>
                    </a:cubicBezTo>
                    <a:cubicBezTo>
                      <a:pt x="313" y="2217"/>
                      <a:pt x="287" y="2035"/>
                      <a:pt x="281" y="1841"/>
                    </a:cubicBezTo>
                    <a:cubicBezTo>
                      <a:pt x="275" y="1647"/>
                      <a:pt x="266" y="1450"/>
                      <a:pt x="264" y="1257"/>
                    </a:cubicBezTo>
                    <a:cubicBezTo>
                      <a:pt x="258" y="866"/>
                      <a:pt x="269" y="475"/>
                      <a:pt x="293" y="85"/>
                    </a:cubicBezTo>
                    <a:cubicBezTo>
                      <a:pt x="297" y="31"/>
                      <a:pt x="249"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8"/>
              <p:cNvSpPr/>
              <p:nvPr/>
            </p:nvSpPr>
            <p:spPr>
              <a:xfrm>
                <a:off x="6122538" y="7142073"/>
                <a:ext cx="20198" cy="145951"/>
              </a:xfrm>
              <a:custGeom>
                <a:avLst/>
                <a:gdLst/>
                <a:ahLst/>
                <a:cxnLst/>
                <a:rect l="l" t="t" r="r" b="b"/>
                <a:pathLst>
                  <a:path w="394" h="2847" extrusionOk="0">
                    <a:moveTo>
                      <a:pt x="231" y="1"/>
                    </a:moveTo>
                    <a:cubicBezTo>
                      <a:pt x="189" y="1"/>
                      <a:pt x="144" y="30"/>
                      <a:pt x="136" y="86"/>
                    </a:cubicBezTo>
                    <a:lnTo>
                      <a:pt x="136" y="84"/>
                    </a:lnTo>
                    <a:cubicBezTo>
                      <a:pt x="76" y="538"/>
                      <a:pt x="41" y="995"/>
                      <a:pt x="29" y="1455"/>
                    </a:cubicBezTo>
                    <a:cubicBezTo>
                      <a:pt x="23" y="1684"/>
                      <a:pt x="21" y="1912"/>
                      <a:pt x="21" y="2141"/>
                    </a:cubicBezTo>
                    <a:cubicBezTo>
                      <a:pt x="21" y="2355"/>
                      <a:pt x="0" y="2586"/>
                      <a:pt x="87" y="2786"/>
                    </a:cubicBezTo>
                    <a:cubicBezTo>
                      <a:pt x="107" y="2829"/>
                      <a:pt x="143" y="2847"/>
                      <a:pt x="181" y="2847"/>
                    </a:cubicBezTo>
                    <a:cubicBezTo>
                      <a:pt x="238" y="2847"/>
                      <a:pt x="300" y="2808"/>
                      <a:pt x="319" y="2754"/>
                    </a:cubicBezTo>
                    <a:cubicBezTo>
                      <a:pt x="394" y="2552"/>
                      <a:pt x="350" y="2300"/>
                      <a:pt x="345" y="2089"/>
                    </a:cubicBezTo>
                    <a:cubicBezTo>
                      <a:pt x="339" y="1869"/>
                      <a:pt x="336" y="1649"/>
                      <a:pt x="333" y="1429"/>
                    </a:cubicBezTo>
                    <a:cubicBezTo>
                      <a:pt x="333" y="980"/>
                      <a:pt x="324" y="535"/>
                      <a:pt x="313" y="86"/>
                    </a:cubicBezTo>
                    <a:cubicBezTo>
                      <a:pt x="311" y="28"/>
                      <a:pt x="272"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8"/>
              <p:cNvSpPr/>
              <p:nvPr/>
            </p:nvSpPr>
            <p:spPr>
              <a:xfrm>
                <a:off x="6152785" y="7123515"/>
                <a:ext cx="25427" cy="157178"/>
              </a:xfrm>
              <a:custGeom>
                <a:avLst/>
                <a:gdLst/>
                <a:ahLst/>
                <a:cxnLst/>
                <a:rect l="l" t="t" r="r" b="b"/>
                <a:pathLst>
                  <a:path w="496" h="3066" extrusionOk="0">
                    <a:moveTo>
                      <a:pt x="163" y="1"/>
                    </a:moveTo>
                    <a:cubicBezTo>
                      <a:pt x="125" y="1"/>
                      <a:pt x="87" y="27"/>
                      <a:pt x="84" y="81"/>
                    </a:cubicBezTo>
                    <a:lnTo>
                      <a:pt x="82" y="81"/>
                    </a:lnTo>
                    <a:cubicBezTo>
                      <a:pt x="61" y="567"/>
                      <a:pt x="56" y="1056"/>
                      <a:pt x="50" y="1545"/>
                    </a:cubicBezTo>
                    <a:cubicBezTo>
                      <a:pt x="47" y="1785"/>
                      <a:pt x="50" y="2025"/>
                      <a:pt x="50" y="2263"/>
                    </a:cubicBezTo>
                    <a:cubicBezTo>
                      <a:pt x="50" y="2488"/>
                      <a:pt x="1" y="2781"/>
                      <a:pt x="111" y="2983"/>
                    </a:cubicBezTo>
                    <a:cubicBezTo>
                      <a:pt x="139" y="3036"/>
                      <a:pt x="200" y="3066"/>
                      <a:pt x="260" y="3066"/>
                    </a:cubicBezTo>
                    <a:cubicBezTo>
                      <a:pt x="317" y="3066"/>
                      <a:pt x="373" y="3039"/>
                      <a:pt x="400" y="2983"/>
                    </a:cubicBezTo>
                    <a:cubicBezTo>
                      <a:pt x="495" y="2775"/>
                      <a:pt x="435" y="2514"/>
                      <a:pt x="420" y="2292"/>
                    </a:cubicBezTo>
                    <a:cubicBezTo>
                      <a:pt x="406" y="2043"/>
                      <a:pt x="391" y="1794"/>
                      <a:pt x="371" y="1545"/>
                    </a:cubicBezTo>
                    <a:cubicBezTo>
                      <a:pt x="336" y="1056"/>
                      <a:pt x="299" y="567"/>
                      <a:pt x="249" y="81"/>
                    </a:cubicBezTo>
                    <a:cubicBezTo>
                      <a:pt x="244" y="28"/>
                      <a:pt x="203"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8"/>
              <p:cNvSpPr/>
              <p:nvPr/>
            </p:nvSpPr>
            <p:spPr>
              <a:xfrm>
                <a:off x="6199282" y="7122490"/>
                <a:ext cx="24453" cy="144977"/>
              </a:xfrm>
              <a:custGeom>
                <a:avLst/>
                <a:gdLst/>
                <a:ahLst/>
                <a:cxnLst/>
                <a:rect l="l" t="t" r="r" b="b"/>
                <a:pathLst>
                  <a:path w="477" h="2828" extrusionOk="0">
                    <a:moveTo>
                      <a:pt x="82" y="0"/>
                    </a:moveTo>
                    <a:cubicBezTo>
                      <a:pt x="40" y="0"/>
                      <a:pt x="0" y="47"/>
                      <a:pt x="11" y="95"/>
                    </a:cubicBezTo>
                    <a:cubicBezTo>
                      <a:pt x="48" y="298"/>
                      <a:pt x="19" y="509"/>
                      <a:pt x="14" y="714"/>
                    </a:cubicBezTo>
                    <a:cubicBezTo>
                      <a:pt x="11" y="952"/>
                      <a:pt x="5" y="1189"/>
                      <a:pt x="11" y="1426"/>
                    </a:cubicBezTo>
                    <a:cubicBezTo>
                      <a:pt x="14" y="1655"/>
                      <a:pt x="22" y="1883"/>
                      <a:pt x="40" y="2109"/>
                    </a:cubicBezTo>
                    <a:cubicBezTo>
                      <a:pt x="57" y="2338"/>
                      <a:pt x="48" y="2581"/>
                      <a:pt x="176" y="2772"/>
                    </a:cubicBezTo>
                    <a:cubicBezTo>
                      <a:pt x="200" y="2810"/>
                      <a:pt x="238" y="2828"/>
                      <a:pt x="276" y="2828"/>
                    </a:cubicBezTo>
                    <a:cubicBezTo>
                      <a:pt x="324" y="2828"/>
                      <a:pt x="372" y="2799"/>
                      <a:pt x="390" y="2746"/>
                    </a:cubicBezTo>
                    <a:cubicBezTo>
                      <a:pt x="477" y="2523"/>
                      <a:pt x="413" y="2265"/>
                      <a:pt x="393" y="2031"/>
                    </a:cubicBezTo>
                    <a:cubicBezTo>
                      <a:pt x="372" y="1785"/>
                      <a:pt x="349" y="1542"/>
                      <a:pt x="329" y="1296"/>
                    </a:cubicBezTo>
                    <a:cubicBezTo>
                      <a:pt x="309" y="1050"/>
                      <a:pt x="291" y="804"/>
                      <a:pt x="274" y="558"/>
                    </a:cubicBezTo>
                    <a:cubicBezTo>
                      <a:pt x="262" y="364"/>
                      <a:pt x="265" y="173"/>
                      <a:pt x="129" y="23"/>
                    </a:cubicBezTo>
                    <a:cubicBezTo>
                      <a:pt x="115" y="7"/>
                      <a:pt x="99"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8"/>
              <p:cNvSpPr/>
              <p:nvPr/>
            </p:nvSpPr>
            <p:spPr>
              <a:xfrm>
                <a:off x="6240909" y="7111519"/>
                <a:ext cx="26299" cy="161228"/>
              </a:xfrm>
              <a:custGeom>
                <a:avLst/>
                <a:gdLst/>
                <a:ahLst/>
                <a:cxnLst/>
                <a:rect l="l" t="t" r="r" b="b"/>
                <a:pathLst>
                  <a:path w="513" h="3145" extrusionOk="0">
                    <a:moveTo>
                      <a:pt x="223" y="0"/>
                    </a:moveTo>
                    <a:cubicBezTo>
                      <a:pt x="155" y="0"/>
                      <a:pt x="84" y="45"/>
                      <a:pt x="78" y="133"/>
                    </a:cubicBezTo>
                    <a:cubicBezTo>
                      <a:pt x="41" y="625"/>
                      <a:pt x="6" y="1116"/>
                      <a:pt x="0" y="1611"/>
                    </a:cubicBezTo>
                    <a:cubicBezTo>
                      <a:pt x="0" y="1857"/>
                      <a:pt x="6" y="2103"/>
                      <a:pt x="18" y="2349"/>
                    </a:cubicBezTo>
                    <a:cubicBezTo>
                      <a:pt x="29" y="2580"/>
                      <a:pt x="18" y="2850"/>
                      <a:pt x="128" y="3061"/>
                    </a:cubicBezTo>
                    <a:cubicBezTo>
                      <a:pt x="158" y="3119"/>
                      <a:pt x="213" y="3145"/>
                      <a:pt x="269" y="3145"/>
                    </a:cubicBezTo>
                    <a:cubicBezTo>
                      <a:pt x="345" y="3145"/>
                      <a:pt x="423" y="3097"/>
                      <a:pt x="446" y="3017"/>
                    </a:cubicBezTo>
                    <a:cubicBezTo>
                      <a:pt x="512" y="2792"/>
                      <a:pt x="449" y="2523"/>
                      <a:pt x="431" y="2291"/>
                    </a:cubicBezTo>
                    <a:cubicBezTo>
                      <a:pt x="414" y="2057"/>
                      <a:pt x="402" y="1820"/>
                      <a:pt x="388" y="1582"/>
                    </a:cubicBezTo>
                    <a:cubicBezTo>
                      <a:pt x="362" y="1099"/>
                      <a:pt x="342" y="616"/>
                      <a:pt x="353" y="133"/>
                    </a:cubicBezTo>
                    <a:cubicBezTo>
                      <a:pt x="355" y="44"/>
                      <a:pt x="290" y="0"/>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8"/>
              <p:cNvSpPr/>
              <p:nvPr/>
            </p:nvSpPr>
            <p:spPr>
              <a:xfrm>
                <a:off x="6275769" y="7116697"/>
                <a:ext cx="25376" cy="141850"/>
              </a:xfrm>
              <a:custGeom>
                <a:avLst/>
                <a:gdLst/>
                <a:ahLst/>
                <a:cxnLst/>
                <a:rect l="l" t="t" r="r" b="b"/>
                <a:pathLst>
                  <a:path w="495" h="2767" extrusionOk="0">
                    <a:moveTo>
                      <a:pt x="168" y="0"/>
                    </a:moveTo>
                    <a:cubicBezTo>
                      <a:pt x="101" y="0"/>
                      <a:pt x="35" y="45"/>
                      <a:pt x="32" y="136"/>
                    </a:cubicBezTo>
                    <a:cubicBezTo>
                      <a:pt x="15" y="581"/>
                      <a:pt x="0" y="1030"/>
                      <a:pt x="18" y="1475"/>
                    </a:cubicBezTo>
                    <a:cubicBezTo>
                      <a:pt x="26" y="1690"/>
                      <a:pt x="35" y="1907"/>
                      <a:pt x="46" y="2121"/>
                    </a:cubicBezTo>
                    <a:cubicBezTo>
                      <a:pt x="58" y="2329"/>
                      <a:pt x="61" y="2581"/>
                      <a:pt x="217" y="2737"/>
                    </a:cubicBezTo>
                    <a:cubicBezTo>
                      <a:pt x="237" y="2757"/>
                      <a:pt x="263" y="2767"/>
                      <a:pt x="289" y="2767"/>
                    </a:cubicBezTo>
                    <a:cubicBezTo>
                      <a:pt x="323" y="2767"/>
                      <a:pt x="357" y="2750"/>
                      <a:pt x="376" y="2717"/>
                    </a:cubicBezTo>
                    <a:cubicBezTo>
                      <a:pt x="495" y="2552"/>
                      <a:pt x="466" y="2315"/>
                      <a:pt x="452" y="2121"/>
                    </a:cubicBezTo>
                    <a:cubicBezTo>
                      <a:pt x="434" y="1898"/>
                      <a:pt x="420" y="1675"/>
                      <a:pt x="405" y="1452"/>
                    </a:cubicBezTo>
                    <a:cubicBezTo>
                      <a:pt x="379" y="1013"/>
                      <a:pt x="339" y="573"/>
                      <a:pt x="310" y="136"/>
                    </a:cubicBezTo>
                    <a:cubicBezTo>
                      <a:pt x="304" y="46"/>
                      <a:pt x="235"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8"/>
              <p:cNvSpPr/>
              <p:nvPr/>
            </p:nvSpPr>
            <p:spPr>
              <a:xfrm>
                <a:off x="6320268" y="7068201"/>
                <a:ext cx="22710" cy="171276"/>
              </a:xfrm>
              <a:custGeom>
                <a:avLst/>
                <a:gdLst/>
                <a:ahLst/>
                <a:cxnLst/>
                <a:rect l="l" t="t" r="r" b="b"/>
                <a:pathLst>
                  <a:path w="443" h="3341" extrusionOk="0">
                    <a:moveTo>
                      <a:pt x="154" y="0"/>
                    </a:moveTo>
                    <a:cubicBezTo>
                      <a:pt x="99" y="0"/>
                      <a:pt x="45" y="38"/>
                      <a:pt x="41" y="115"/>
                    </a:cubicBezTo>
                    <a:lnTo>
                      <a:pt x="44" y="115"/>
                    </a:lnTo>
                    <a:cubicBezTo>
                      <a:pt x="12" y="657"/>
                      <a:pt x="0" y="1200"/>
                      <a:pt x="3" y="1742"/>
                    </a:cubicBezTo>
                    <a:cubicBezTo>
                      <a:pt x="3" y="2008"/>
                      <a:pt x="6" y="2274"/>
                      <a:pt x="9" y="2540"/>
                    </a:cubicBezTo>
                    <a:cubicBezTo>
                      <a:pt x="12" y="2801"/>
                      <a:pt x="9" y="3073"/>
                      <a:pt x="154" y="3295"/>
                    </a:cubicBezTo>
                    <a:cubicBezTo>
                      <a:pt x="172" y="3326"/>
                      <a:pt x="203" y="3341"/>
                      <a:pt x="235" y="3341"/>
                    </a:cubicBezTo>
                    <a:cubicBezTo>
                      <a:pt x="266" y="3341"/>
                      <a:pt x="297" y="3326"/>
                      <a:pt x="316" y="3295"/>
                    </a:cubicBezTo>
                    <a:cubicBezTo>
                      <a:pt x="443" y="3075"/>
                      <a:pt x="434" y="2818"/>
                      <a:pt x="428" y="2572"/>
                    </a:cubicBezTo>
                    <a:cubicBezTo>
                      <a:pt x="420" y="2294"/>
                      <a:pt x="408" y="2019"/>
                      <a:pt x="394" y="1742"/>
                    </a:cubicBezTo>
                    <a:cubicBezTo>
                      <a:pt x="371" y="1198"/>
                      <a:pt x="333" y="657"/>
                      <a:pt x="278" y="115"/>
                    </a:cubicBezTo>
                    <a:cubicBezTo>
                      <a:pt x="269" y="40"/>
                      <a:pt x="211" y="0"/>
                      <a:pt x="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8"/>
              <p:cNvSpPr/>
              <p:nvPr/>
            </p:nvSpPr>
            <p:spPr>
              <a:xfrm>
                <a:off x="6357640" y="7041235"/>
                <a:ext cx="19942" cy="147438"/>
              </a:xfrm>
              <a:custGeom>
                <a:avLst/>
                <a:gdLst/>
                <a:ahLst/>
                <a:cxnLst/>
                <a:rect l="l" t="t" r="r" b="b"/>
                <a:pathLst>
                  <a:path w="389" h="2876" extrusionOk="0">
                    <a:moveTo>
                      <a:pt x="186" y="0"/>
                    </a:moveTo>
                    <a:cubicBezTo>
                      <a:pt x="125" y="0"/>
                      <a:pt x="61" y="41"/>
                      <a:pt x="55" y="121"/>
                    </a:cubicBezTo>
                    <a:cubicBezTo>
                      <a:pt x="23" y="581"/>
                      <a:pt x="0" y="1041"/>
                      <a:pt x="3" y="1504"/>
                    </a:cubicBezTo>
                    <a:cubicBezTo>
                      <a:pt x="3" y="1729"/>
                      <a:pt x="9" y="1955"/>
                      <a:pt x="18" y="2184"/>
                    </a:cubicBezTo>
                    <a:cubicBezTo>
                      <a:pt x="26" y="2389"/>
                      <a:pt x="18" y="2649"/>
                      <a:pt x="139" y="2829"/>
                    </a:cubicBezTo>
                    <a:cubicBezTo>
                      <a:pt x="158" y="2858"/>
                      <a:pt x="192" y="2876"/>
                      <a:pt x="225" y="2876"/>
                    </a:cubicBezTo>
                    <a:cubicBezTo>
                      <a:pt x="255" y="2876"/>
                      <a:pt x="283" y="2862"/>
                      <a:pt x="298" y="2829"/>
                    </a:cubicBezTo>
                    <a:cubicBezTo>
                      <a:pt x="388" y="2644"/>
                      <a:pt x="359" y="2409"/>
                      <a:pt x="348" y="2210"/>
                    </a:cubicBezTo>
                    <a:cubicBezTo>
                      <a:pt x="336" y="1972"/>
                      <a:pt x="327" y="1738"/>
                      <a:pt x="319" y="1504"/>
                    </a:cubicBezTo>
                    <a:cubicBezTo>
                      <a:pt x="304" y="1044"/>
                      <a:pt x="298" y="581"/>
                      <a:pt x="304" y="121"/>
                    </a:cubicBezTo>
                    <a:cubicBezTo>
                      <a:pt x="306" y="40"/>
                      <a:pt x="247"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8"/>
              <p:cNvSpPr/>
              <p:nvPr/>
            </p:nvSpPr>
            <p:spPr>
              <a:xfrm>
                <a:off x="6389219" y="7012630"/>
                <a:ext cx="21429" cy="159844"/>
              </a:xfrm>
              <a:custGeom>
                <a:avLst/>
                <a:gdLst/>
                <a:ahLst/>
                <a:cxnLst/>
                <a:rect l="l" t="t" r="r" b="b"/>
                <a:pathLst>
                  <a:path w="418" h="3118" extrusionOk="0">
                    <a:moveTo>
                      <a:pt x="201" y="1"/>
                    </a:moveTo>
                    <a:cubicBezTo>
                      <a:pt x="136" y="1"/>
                      <a:pt x="71" y="44"/>
                      <a:pt x="70" y="129"/>
                    </a:cubicBezTo>
                    <a:cubicBezTo>
                      <a:pt x="61" y="632"/>
                      <a:pt x="53" y="1133"/>
                      <a:pt x="44" y="1633"/>
                    </a:cubicBezTo>
                    <a:cubicBezTo>
                      <a:pt x="38" y="1879"/>
                      <a:pt x="32" y="2128"/>
                      <a:pt x="27" y="2374"/>
                    </a:cubicBezTo>
                    <a:cubicBezTo>
                      <a:pt x="24" y="2609"/>
                      <a:pt x="1" y="2866"/>
                      <a:pt x="131" y="3071"/>
                    </a:cubicBezTo>
                    <a:cubicBezTo>
                      <a:pt x="148" y="3102"/>
                      <a:pt x="179" y="3117"/>
                      <a:pt x="209" y="3117"/>
                    </a:cubicBezTo>
                    <a:cubicBezTo>
                      <a:pt x="239" y="3117"/>
                      <a:pt x="270" y="3102"/>
                      <a:pt x="287" y="3071"/>
                    </a:cubicBezTo>
                    <a:cubicBezTo>
                      <a:pt x="417" y="2875"/>
                      <a:pt x="403" y="2629"/>
                      <a:pt x="400" y="2400"/>
                    </a:cubicBezTo>
                    <a:cubicBezTo>
                      <a:pt x="400" y="2146"/>
                      <a:pt x="391" y="1891"/>
                      <a:pt x="385" y="1633"/>
                    </a:cubicBezTo>
                    <a:cubicBezTo>
                      <a:pt x="374" y="1133"/>
                      <a:pt x="356" y="629"/>
                      <a:pt x="333" y="129"/>
                    </a:cubicBezTo>
                    <a:cubicBezTo>
                      <a:pt x="330" y="44"/>
                      <a:pt x="265"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8"/>
              <p:cNvSpPr/>
              <p:nvPr/>
            </p:nvSpPr>
            <p:spPr>
              <a:xfrm>
                <a:off x="6436998" y="6977309"/>
                <a:ext cx="21121" cy="173891"/>
              </a:xfrm>
              <a:custGeom>
                <a:avLst/>
                <a:gdLst/>
                <a:ahLst/>
                <a:cxnLst/>
                <a:rect l="l" t="t" r="r" b="b"/>
                <a:pathLst>
                  <a:path w="412" h="3392" extrusionOk="0">
                    <a:moveTo>
                      <a:pt x="283" y="1"/>
                    </a:moveTo>
                    <a:cubicBezTo>
                      <a:pt x="224" y="1"/>
                      <a:pt x="161" y="40"/>
                      <a:pt x="151" y="115"/>
                    </a:cubicBezTo>
                    <a:lnTo>
                      <a:pt x="154" y="115"/>
                    </a:lnTo>
                    <a:cubicBezTo>
                      <a:pt x="87" y="662"/>
                      <a:pt x="32" y="1206"/>
                      <a:pt x="12" y="1755"/>
                    </a:cubicBezTo>
                    <a:cubicBezTo>
                      <a:pt x="0" y="2024"/>
                      <a:pt x="0" y="2294"/>
                      <a:pt x="3" y="2560"/>
                    </a:cubicBezTo>
                    <a:cubicBezTo>
                      <a:pt x="3" y="2696"/>
                      <a:pt x="9" y="2829"/>
                      <a:pt x="23" y="2962"/>
                    </a:cubicBezTo>
                    <a:cubicBezTo>
                      <a:pt x="35" y="3092"/>
                      <a:pt x="70" y="3217"/>
                      <a:pt x="128" y="3332"/>
                    </a:cubicBezTo>
                    <a:cubicBezTo>
                      <a:pt x="145" y="3374"/>
                      <a:pt x="181" y="3392"/>
                      <a:pt x="219" y="3392"/>
                    </a:cubicBezTo>
                    <a:cubicBezTo>
                      <a:pt x="272" y="3392"/>
                      <a:pt x="329" y="3356"/>
                      <a:pt x="345" y="3303"/>
                    </a:cubicBezTo>
                    <a:cubicBezTo>
                      <a:pt x="388" y="3173"/>
                      <a:pt x="411" y="3037"/>
                      <a:pt x="411" y="2901"/>
                    </a:cubicBezTo>
                    <a:cubicBezTo>
                      <a:pt x="411" y="2777"/>
                      <a:pt x="408" y="2652"/>
                      <a:pt x="402" y="2531"/>
                    </a:cubicBezTo>
                    <a:cubicBezTo>
                      <a:pt x="394" y="2262"/>
                      <a:pt x="388" y="1993"/>
                      <a:pt x="385" y="1724"/>
                    </a:cubicBezTo>
                    <a:cubicBezTo>
                      <a:pt x="376" y="1188"/>
                      <a:pt x="374" y="650"/>
                      <a:pt x="391" y="115"/>
                    </a:cubicBezTo>
                    <a:cubicBezTo>
                      <a:pt x="394" y="38"/>
                      <a:pt x="340"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8"/>
              <p:cNvSpPr/>
              <p:nvPr/>
            </p:nvSpPr>
            <p:spPr>
              <a:xfrm>
                <a:off x="6481496" y="6974797"/>
                <a:ext cx="24505" cy="176505"/>
              </a:xfrm>
              <a:custGeom>
                <a:avLst/>
                <a:gdLst/>
                <a:ahLst/>
                <a:cxnLst/>
                <a:rect l="l" t="t" r="r" b="b"/>
                <a:pathLst>
                  <a:path w="478" h="3443" extrusionOk="0">
                    <a:moveTo>
                      <a:pt x="281" y="0"/>
                    </a:moveTo>
                    <a:cubicBezTo>
                      <a:pt x="211" y="0"/>
                      <a:pt x="142" y="45"/>
                      <a:pt x="139" y="135"/>
                    </a:cubicBezTo>
                    <a:lnTo>
                      <a:pt x="139" y="138"/>
                    </a:lnTo>
                    <a:cubicBezTo>
                      <a:pt x="116" y="693"/>
                      <a:pt x="81" y="1249"/>
                      <a:pt x="64" y="1804"/>
                    </a:cubicBezTo>
                    <a:cubicBezTo>
                      <a:pt x="55" y="2076"/>
                      <a:pt x="47" y="2351"/>
                      <a:pt x="41" y="2623"/>
                    </a:cubicBezTo>
                    <a:cubicBezTo>
                      <a:pt x="38" y="2875"/>
                      <a:pt x="0" y="3182"/>
                      <a:pt x="159" y="3396"/>
                    </a:cubicBezTo>
                    <a:cubicBezTo>
                      <a:pt x="181" y="3421"/>
                      <a:pt x="217" y="3442"/>
                      <a:pt x="251" y="3442"/>
                    </a:cubicBezTo>
                    <a:cubicBezTo>
                      <a:pt x="272" y="3442"/>
                      <a:pt x="293" y="3434"/>
                      <a:pt x="310" y="3413"/>
                    </a:cubicBezTo>
                    <a:cubicBezTo>
                      <a:pt x="478" y="3202"/>
                      <a:pt x="457" y="2913"/>
                      <a:pt x="460" y="2655"/>
                    </a:cubicBezTo>
                    <a:cubicBezTo>
                      <a:pt x="460" y="2380"/>
                      <a:pt x="457" y="2108"/>
                      <a:pt x="457" y="1836"/>
                    </a:cubicBezTo>
                    <a:cubicBezTo>
                      <a:pt x="455" y="1269"/>
                      <a:pt x="431" y="705"/>
                      <a:pt x="420" y="135"/>
                    </a:cubicBezTo>
                    <a:cubicBezTo>
                      <a:pt x="418" y="45"/>
                      <a:pt x="350"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8"/>
              <p:cNvSpPr/>
              <p:nvPr/>
            </p:nvSpPr>
            <p:spPr>
              <a:xfrm>
                <a:off x="6520560" y="7035904"/>
                <a:ext cx="22659" cy="117243"/>
              </a:xfrm>
              <a:custGeom>
                <a:avLst/>
                <a:gdLst/>
                <a:ahLst/>
                <a:cxnLst/>
                <a:rect l="l" t="t" r="r" b="b"/>
                <a:pathLst>
                  <a:path w="442" h="2287" extrusionOk="0">
                    <a:moveTo>
                      <a:pt x="203" y="0"/>
                    </a:moveTo>
                    <a:cubicBezTo>
                      <a:pt x="101" y="0"/>
                      <a:pt x="1" y="66"/>
                      <a:pt x="5" y="199"/>
                    </a:cubicBezTo>
                    <a:cubicBezTo>
                      <a:pt x="14" y="546"/>
                      <a:pt x="22" y="893"/>
                      <a:pt x="31" y="1240"/>
                    </a:cubicBezTo>
                    <a:cubicBezTo>
                      <a:pt x="37" y="1414"/>
                      <a:pt x="46" y="1582"/>
                      <a:pt x="57" y="1755"/>
                    </a:cubicBezTo>
                    <a:cubicBezTo>
                      <a:pt x="69" y="1926"/>
                      <a:pt x="86" y="2108"/>
                      <a:pt x="190" y="2247"/>
                    </a:cubicBezTo>
                    <a:cubicBezTo>
                      <a:pt x="206" y="2273"/>
                      <a:pt x="233" y="2286"/>
                      <a:pt x="260" y="2286"/>
                    </a:cubicBezTo>
                    <a:cubicBezTo>
                      <a:pt x="286" y="2286"/>
                      <a:pt x="313" y="2273"/>
                      <a:pt x="329" y="2247"/>
                    </a:cubicBezTo>
                    <a:cubicBezTo>
                      <a:pt x="419" y="2111"/>
                      <a:pt x="433" y="1935"/>
                      <a:pt x="436" y="1773"/>
                    </a:cubicBezTo>
                    <a:cubicBezTo>
                      <a:pt x="442" y="1596"/>
                      <a:pt x="439" y="1420"/>
                      <a:pt x="436" y="1240"/>
                    </a:cubicBezTo>
                    <a:lnTo>
                      <a:pt x="413" y="199"/>
                    </a:lnTo>
                    <a:cubicBezTo>
                      <a:pt x="410" y="67"/>
                      <a:pt x="305"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8"/>
              <p:cNvSpPr/>
              <p:nvPr/>
            </p:nvSpPr>
            <p:spPr>
              <a:xfrm>
                <a:off x="6562905" y="7023344"/>
                <a:ext cx="21890" cy="169328"/>
              </a:xfrm>
              <a:custGeom>
                <a:avLst/>
                <a:gdLst/>
                <a:ahLst/>
                <a:cxnLst/>
                <a:rect l="l" t="t" r="r" b="b"/>
                <a:pathLst>
                  <a:path w="427" h="3303" extrusionOk="0">
                    <a:moveTo>
                      <a:pt x="241" y="0"/>
                    </a:moveTo>
                    <a:cubicBezTo>
                      <a:pt x="162" y="0"/>
                      <a:pt x="83" y="52"/>
                      <a:pt x="79" y="154"/>
                    </a:cubicBezTo>
                    <a:cubicBezTo>
                      <a:pt x="59" y="690"/>
                      <a:pt x="35" y="1222"/>
                      <a:pt x="21" y="1754"/>
                    </a:cubicBezTo>
                    <a:cubicBezTo>
                      <a:pt x="15" y="2018"/>
                      <a:pt x="9" y="2278"/>
                      <a:pt x="9" y="2541"/>
                    </a:cubicBezTo>
                    <a:cubicBezTo>
                      <a:pt x="9" y="2776"/>
                      <a:pt x="1" y="3071"/>
                      <a:pt x="148" y="3270"/>
                    </a:cubicBezTo>
                    <a:cubicBezTo>
                      <a:pt x="163" y="3292"/>
                      <a:pt x="185" y="3303"/>
                      <a:pt x="208" y="3303"/>
                    </a:cubicBezTo>
                    <a:cubicBezTo>
                      <a:pt x="230" y="3303"/>
                      <a:pt x="252" y="3292"/>
                      <a:pt x="267" y="3270"/>
                    </a:cubicBezTo>
                    <a:cubicBezTo>
                      <a:pt x="412" y="3079"/>
                      <a:pt x="414" y="2799"/>
                      <a:pt x="417" y="2570"/>
                    </a:cubicBezTo>
                    <a:cubicBezTo>
                      <a:pt x="423" y="2298"/>
                      <a:pt x="426" y="2029"/>
                      <a:pt x="423" y="1754"/>
                    </a:cubicBezTo>
                    <a:cubicBezTo>
                      <a:pt x="423" y="1222"/>
                      <a:pt x="409" y="690"/>
                      <a:pt x="400" y="154"/>
                    </a:cubicBezTo>
                    <a:cubicBezTo>
                      <a:pt x="397" y="52"/>
                      <a:pt x="319"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8"/>
              <p:cNvSpPr/>
              <p:nvPr/>
            </p:nvSpPr>
            <p:spPr>
              <a:xfrm>
                <a:off x="6604173" y="7024523"/>
                <a:ext cx="25530" cy="160254"/>
              </a:xfrm>
              <a:custGeom>
                <a:avLst/>
                <a:gdLst/>
                <a:ahLst/>
                <a:cxnLst/>
                <a:rect l="l" t="t" r="r" b="b"/>
                <a:pathLst>
                  <a:path w="498" h="3126" extrusionOk="0">
                    <a:moveTo>
                      <a:pt x="353" y="1"/>
                    </a:moveTo>
                    <a:cubicBezTo>
                      <a:pt x="286" y="1"/>
                      <a:pt x="217" y="46"/>
                      <a:pt x="208" y="134"/>
                    </a:cubicBezTo>
                    <a:cubicBezTo>
                      <a:pt x="156" y="649"/>
                      <a:pt x="113" y="1164"/>
                      <a:pt x="78" y="1682"/>
                    </a:cubicBezTo>
                    <a:cubicBezTo>
                      <a:pt x="58" y="1928"/>
                      <a:pt x="46" y="2177"/>
                      <a:pt x="32" y="2426"/>
                    </a:cubicBezTo>
                    <a:cubicBezTo>
                      <a:pt x="20" y="2643"/>
                      <a:pt x="0" y="2926"/>
                      <a:pt x="151" y="3106"/>
                    </a:cubicBezTo>
                    <a:cubicBezTo>
                      <a:pt x="164" y="3119"/>
                      <a:pt x="181" y="3125"/>
                      <a:pt x="199" y="3125"/>
                    </a:cubicBezTo>
                    <a:cubicBezTo>
                      <a:pt x="216" y="3125"/>
                      <a:pt x="234" y="3119"/>
                      <a:pt x="249" y="3106"/>
                    </a:cubicBezTo>
                    <a:cubicBezTo>
                      <a:pt x="423" y="2947"/>
                      <a:pt x="431" y="2643"/>
                      <a:pt x="443" y="2426"/>
                    </a:cubicBezTo>
                    <a:cubicBezTo>
                      <a:pt x="460" y="2177"/>
                      <a:pt x="475" y="1931"/>
                      <a:pt x="483" y="1682"/>
                    </a:cubicBezTo>
                    <a:cubicBezTo>
                      <a:pt x="498" y="1164"/>
                      <a:pt x="498" y="649"/>
                      <a:pt x="483" y="134"/>
                    </a:cubicBezTo>
                    <a:cubicBezTo>
                      <a:pt x="480" y="44"/>
                      <a:pt x="418" y="1"/>
                      <a:pt x="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8"/>
              <p:cNvSpPr/>
              <p:nvPr/>
            </p:nvSpPr>
            <p:spPr>
              <a:xfrm>
                <a:off x="6656053" y="6998020"/>
                <a:ext cx="29426" cy="188655"/>
              </a:xfrm>
              <a:custGeom>
                <a:avLst/>
                <a:gdLst/>
                <a:ahLst/>
                <a:cxnLst/>
                <a:rect l="l" t="t" r="r" b="b"/>
                <a:pathLst>
                  <a:path w="574" h="3680" extrusionOk="0">
                    <a:moveTo>
                      <a:pt x="461" y="0"/>
                    </a:moveTo>
                    <a:cubicBezTo>
                      <a:pt x="419" y="0"/>
                      <a:pt x="379" y="23"/>
                      <a:pt x="371" y="75"/>
                    </a:cubicBezTo>
                    <a:cubicBezTo>
                      <a:pt x="281" y="683"/>
                      <a:pt x="206" y="1291"/>
                      <a:pt x="151" y="1904"/>
                    </a:cubicBezTo>
                    <a:cubicBezTo>
                      <a:pt x="122" y="2208"/>
                      <a:pt x="102" y="2517"/>
                      <a:pt x="88" y="2824"/>
                    </a:cubicBezTo>
                    <a:cubicBezTo>
                      <a:pt x="76" y="3067"/>
                      <a:pt x="1" y="3466"/>
                      <a:pt x="206" y="3649"/>
                    </a:cubicBezTo>
                    <a:cubicBezTo>
                      <a:pt x="228" y="3669"/>
                      <a:pt x="255" y="3679"/>
                      <a:pt x="283" y="3679"/>
                    </a:cubicBezTo>
                    <a:cubicBezTo>
                      <a:pt x="310" y="3679"/>
                      <a:pt x="338" y="3669"/>
                      <a:pt x="360" y="3649"/>
                    </a:cubicBezTo>
                    <a:cubicBezTo>
                      <a:pt x="571" y="3481"/>
                      <a:pt x="524" y="3064"/>
                      <a:pt x="533" y="2824"/>
                    </a:cubicBezTo>
                    <a:cubicBezTo>
                      <a:pt x="542" y="2529"/>
                      <a:pt x="551" y="2234"/>
                      <a:pt x="556" y="1939"/>
                    </a:cubicBezTo>
                    <a:cubicBezTo>
                      <a:pt x="565" y="1325"/>
                      <a:pt x="571" y="715"/>
                      <a:pt x="574" y="101"/>
                    </a:cubicBezTo>
                    <a:cubicBezTo>
                      <a:pt x="574" y="38"/>
                      <a:pt x="515" y="0"/>
                      <a:pt x="4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8"/>
              <p:cNvSpPr/>
              <p:nvPr/>
            </p:nvSpPr>
            <p:spPr>
              <a:xfrm>
                <a:off x="6264030" y="6457077"/>
                <a:ext cx="19481" cy="166099"/>
              </a:xfrm>
              <a:custGeom>
                <a:avLst/>
                <a:gdLst/>
                <a:ahLst/>
                <a:cxnLst/>
                <a:rect l="l" t="t" r="r" b="b"/>
                <a:pathLst>
                  <a:path w="380" h="3240" extrusionOk="0">
                    <a:moveTo>
                      <a:pt x="246" y="1"/>
                    </a:moveTo>
                    <a:cubicBezTo>
                      <a:pt x="191" y="1"/>
                      <a:pt x="134" y="37"/>
                      <a:pt x="128" y="107"/>
                    </a:cubicBezTo>
                    <a:lnTo>
                      <a:pt x="131" y="107"/>
                    </a:lnTo>
                    <a:cubicBezTo>
                      <a:pt x="90" y="622"/>
                      <a:pt x="61" y="1137"/>
                      <a:pt x="41" y="1652"/>
                    </a:cubicBezTo>
                    <a:cubicBezTo>
                      <a:pt x="32" y="1910"/>
                      <a:pt x="24" y="2167"/>
                      <a:pt x="21" y="2425"/>
                    </a:cubicBezTo>
                    <a:cubicBezTo>
                      <a:pt x="18" y="2676"/>
                      <a:pt x="1" y="2928"/>
                      <a:pt x="93" y="3165"/>
                    </a:cubicBezTo>
                    <a:cubicBezTo>
                      <a:pt x="109" y="3215"/>
                      <a:pt x="152" y="3239"/>
                      <a:pt x="194" y="3239"/>
                    </a:cubicBezTo>
                    <a:cubicBezTo>
                      <a:pt x="237" y="3239"/>
                      <a:pt x="280" y="3215"/>
                      <a:pt x="296" y="3165"/>
                    </a:cubicBezTo>
                    <a:cubicBezTo>
                      <a:pt x="380" y="2922"/>
                      <a:pt x="354" y="2676"/>
                      <a:pt x="348" y="2425"/>
                    </a:cubicBezTo>
                    <a:cubicBezTo>
                      <a:pt x="339" y="2167"/>
                      <a:pt x="336" y="1910"/>
                      <a:pt x="333" y="1652"/>
                    </a:cubicBezTo>
                    <a:cubicBezTo>
                      <a:pt x="328" y="1137"/>
                      <a:pt x="333" y="622"/>
                      <a:pt x="351" y="107"/>
                    </a:cubicBezTo>
                    <a:cubicBezTo>
                      <a:pt x="352" y="35"/>
                      <a:pt x="300" y="1"/>
                      <a:pt x="2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8"/>
              <p:cNvSpPr/>
              <p:nvPr/>
            </p:nvSpPr>
            <p:spPr>
              <a:xfrm>
                <a:off x="6382934" y="6381755"/>
                <a:ext cx="21685" cy="160972"/>
              </a:xfrm>
              <a:custGeom>
                <a:avLst/>
                <a:gdLst/>
                <a:ahLst/>
                <a:cxnLst/>
                <a:rect l="l" t="t" r="r" b="b"/>
                <a:pathLst>
                  <a:path w="423" h="3140" extrusionOk="0">
                    <a:moveTo>
                      <a:pt x="200" y="0"/>
                    </a:moveTo>
                    <a:cubicBezTo>
                      <a:pt x="144" y="0"/>
                      <a:pt x="85" y="38"/>
                      <a:pt x="78" y="111"/>
                    </a:cubicBezTo>
                    <a:lnTo>
                      <a:pt x="78" y="114"/>
                    </a:lnTo>
                    <a:cubicBezTo>
                      <a:pt x="29" y="620"/>
                      <a:pt x="0" y="1126"/>
                      <a:pt x="0" y="1633"/>
                    </a:cubicBezTo>
                    <a:cubicBezTo>
                      <a:pt x="0" y="1882"/>
                      <a:pt x="3" y="2127"/>
                      <a:pt x="12" y="2376"/>
                    </a:cubicBezTo>
                    <a:cubicBezTo>
                      <a:pt x="14" y="2498"/>
                      <a:pt x="23" y="2622"/>
                      <a:pt x="38" y="2744"/>
                    </a:cubicBezTo>
                    <a:cubicBezTo>
                      <a:pt x="58" y="2862"/>
                      <a:pt x="98" y="2981"/>
                      <a:pt x="156" y="3088"/>
                    </a:cubicBezTo>
                    <a:cubicBezTo>
                      <a:pt x="173" y="3124"/>
                      <a:pt x="205" y="3140"/>
                      <a:pt x="237" y="3140"/>
                    </a:cubicBezTo>
                    <a:cubicBezTo>
                      <a:pt x="283" y="3140"/>
                      <a:pt x="332" y="3109"/>
                      <a:pt x="347" y="3062"/>
                    </a:cubicBezTo>
                    <a:cubicBezTo>
                      <a:pt x="422" y="2822"/>
                      <a:pt x="411" y="2599"/>
                      <a:pt x="393" y="2347"/>
                    </a:cubicBezTo>
                    <a:cubicBezTo>
                      <a:pt x="379" y="2096"/>
                      <a:pt x="367" y="1853"/>
                      <a:pt x="356" y="1604"/>
                    </a:cubicBezTo>
                    <a:cubicBezTo>
                      <a:pt x="336" y="1106"/>
                      <a:pt x="318" y="608"/>
                      <a:pt x="310" y="111"/>
                    </a:cubicBezTo>
                    <a:cubicBezTo>
                      <a:pt x="308" y="36"/>
                      <a:pt x="255"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8"/>
              <p:cNvSpPr/>
              <p:nvPr/>
            </p:nvSpPr>
            <p:spPr>
              <a:xfrm>
                <a:off x="6340415" y="6407505"/>
                <a:ext cx="22762" cy="173635"/>
              </a:xfrm>
              <a:custGeom>
                <a:avLst/>
                <a:gdLst/>
                <a:ahLst/>
                <a:cxnLst/>
                <a:rect l="l" t="t" r="r" b="b"/>
                <a:pathLst>
                  <a:path w="444" h="3387" extrusionOk="0">
                    <a:moveTo>
                      <a:pt x="261" y="0"/>
                    </a:moveTo>
                    <a:cubicBezTo>
                      <a:pt x="212" y="0"/>
                      <a:pt x="160" y="29"/>
                      <a:pt x="145" y="82"/>
                    </a:cubicBezTo>
                    <a:cubicBezTo>
                      <a:pt x="67" y="348"/>
                      <a:pt x="61" y="643"/>
                      <a:pt x="44" y="915"/>
                    </a:cubicBezTo>
                    <a:cubicBezTo>
                      <a:pt x="27" y="1184"/>
                      <a:pt x="18" y="1453"/>
                      <a:pt x="12" y="1722"/>
                    </a:cubicBezTo>
                    <a:cubicBezTo>
                      <a:pt x="6" y="1988"/>
                      <a:pt x="1" y="2257"/>
                      <a:pt x="6" y="2527"/>
                    </a:cubicBezTo>
                    <a:cubicBezTo>
                      <a:pt x="12" y="2671"/>
                      <a:pt x="12" y="2816"/>
                      <a:pt x="24" y="2961"/>
                    </a:cubicBezTo>
                    <a:cubicBezTo>
                      <a:pt x="35" y="3091"/>
                      <a:pt x="73" y="3215"/>
                      <a:pt x="140" y="3328"/>
                    </a:cubicBezTo>
                    <a:cubicBezTo>
                      <a:pt x="159" y="3366"/>
                      <a:pt x="204" y="3387"/>
                      <a:pt x="248" y="3387"/>
                    </a:cubicBezTo>
                    <a:cubicBezTo>
                      <a:pt x="289" y="3387"/>
                      <a:pt x="328" y="3368"/>
                      <a:pt x="345" y="3328"/>
                    </a:cubicBezTo>
                    <a:cubicBezTo>
                      <a:pt x="400" y="3212"/>
                      <a:pt x="432" y="3088"/>
                      <a:pt x="440" y="2958"/>
                    </a:cubicBezTo>
                    <a:cubicBezTo>
                      <a:pt x="443" y="2813"/>
                      <a:pt x="432" y="2668"/>
                      <a:pt x="432" y="2524"/>
                    </a:cubicBezTo>
                    <a:cubicBezTo>
                      <a:pt x="426" y="2257"/>
                      <a:pt x="414" y="1988"/>
                      <a:pt x="409" y="1719"/>
                    </a:cubicBezTo>
                    <a:cubicBezTo>
                      <a:pt x="406" y="1450"/>
                      <a:pt x="403" y="1184"/>
                      <a:pt x="400" y="915"/>
                    </a:cubicBezTo>
                    <a:cubicBezTo>
                      <a:pt x="397" y="640"/>
                      <a:pt x="414" y="351"/>
                      <a:pt x="362" y="82"/>
                    </a:cubicBezTo>
                    <a:cubicBezTo>
                      <a:pt x="351" y="26"/>
                      <a:pt x="307" y="0"/>
                      <a:pt x="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8"/>
              <p:cNvSpPr/>
              <p:nvPr/>
            </p:nvSpPr>
            <p:spPr>
              <a:xfrm>
                <a:off x="6301750" y="6427585"/>
                <a:ext cx="20403" cy="167842"/>
              </a:xfrm>
              <a:custGeom>
                <a:avLst/>
                <a:gdLst/>
                <a:ahLst/>
                <a:cxnLst/>
                <a:rect l="l" t="t" r="r" b="b"/>
                <a:pathLst>
                  <a:path w="398" h="3274" extrusionOk="0">
                    <a:moveTo>
                      <a:pt x="276" y="1"/>
                    </a:moveTo>
                    <a:cubicBezTo>
                      <a:pt x="232" y="1"/>
                      <a:pt x="190" y="25"/>
                      <a:pt x="180" y="78"/>
                    </a:cubicBezTo>
                    <a:cubicBezTo>
                      <a:pt x="79" y="604"/>
                      <a:pt x="38" y="1140"/>
                      <a:pt x="15" y="1675"/>
                    </a:cubicBezTo>
                    <a:cubicBezTo>
                      <a:pt x="6" y="1935"/>
                      <a:pt x="1" y="2199"/>
                      <a:pt x="4" y="2459"/>
                    </a:cubicBezTo>
                    <a:cubicBezTo>
                      <a:pt x="4" y="2731"/>
                      <a:pt x="9" y="2988"/>
                      <a:pt x="140" y="3229"/>
                    </a:cubicBezTo>
                    <a:cubicBezTo>
                      <a:pt x="155" y="3257"/>
                      <a:pt x="188" y="3273"/>
                      <a:pt x="221" y="3273"/>
                    </a:cubicBezTo>
                    <a:cubicBezTo>
                      <a:pt x="251" y="3273"/>
                      <a:pt x="280" y="3259"/>
                      <a:pt x="293" y="3229"/>
                    </a:cubicBezTo>
                    <a:cubicBezTo>
                      <a:pt x="345" y="3122"/>
                      <a:pt x="374" y="3003"/>
                      <a:pt x="383" y="2881"/>
                    </a:cubicBezTo>
                    <a:cubicBezTo>
                      <a:pt x="388" y="2763"/>
                      <a:pt x="388" y="2641"/>
                      <a:pt x="386" y="2520"/>
                    </a:cubicBezTo>
                    <a:cubicBezTo>
                      <a:pt x="380" y="2248"/>
                      <a:pt x="377" y="1979"/>
                      <a:pt x="377" y="1704"/>
                    </a:cubicBezTo>
                    <a:cubicBezTo>
                      <a:pt x="377" y="1171"/>
                      <a:pt x="397" y="639"/>
                      <a:pt x="391" y="107"/>
                    </a:cubicBezTo>
                    <a:cubicBezTo>
                      <a:pt x="391" y="40"/>
                      <a:pt x="332"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8"/>
              <p:cNvSpPr/>
              <p:nvPr/>
            </p:nvSpPr>
            <p:spPr>
              <a:xfrm>
                <a:off x="6424387" y="6351011"/>
                <a:ext cx="21993" cy="159998"/>
              </a:xfrm>
              <a:custGeom>
                <a:avLst/>
                <a:gdLst/>
                <a:ahLst/>
                <a:cxnLst/>
                <a:rect l="l" t="t" r="r" b="b"/>
                <a:pathLst>
                  <a:path w="429" h="3121" extrusionOk="0">
                    <a:moveTo>
                      <a:pt x="289" y="1"/>
                    </a:moveTo>
                    <a:cubicBezTo>
                      <a:pt x="239" y="1"/>
                      <a:pt x="192" y="27"/>
                      <a:pt x="183" y="87"/>
                    </a:cubicBezTo>
                    <a:cubicBezTo>
                      <a:pt x="107" y="599"/>
                      <a:pt x="58" y="1117"/>
                      <a:pt x="29" y="1635"/>
                    </a:cubicBezTo>
                    <a:cubicBezTo>
                      <a:pt x="18" y="1893"/>
                      <a:pt x="9" y="2150"/>
                      <a:pt x="9" y="2408"/>
                    </a:cubicBezTo>
                    <a:cubicBezTo>
                      <a:pt x="9" y="2625"/>
                      <a:pt x="0" y="2931"/>
                      <a:pt x="162" y="3096"/>
                    </a:cubicBezTo>
                    <a:cubicBezTo>
                      <a:pt x="178" y="3112"/>
                      <a:pt x="199" y="3120"/>
                      <a:pt x="220" y="3120"/>
                    </a:cubicBezTo>
                    <a:cubicBezTo>
                      <a:pt x="241" y="3120"/>
                      <a:pt x="262" y="3112"/>
                      <a:pt x="278" y="3096"/>
                    </a:cubicBezTo>
                    <a:cubicBezTo>
                      <a:pt x="429" y="2920"/>
                      <a:pt x="411" y="2625"/>
                      <a:pt x="408" y="2408"/>
                    </a:cubicBezTo>
                    <a:cubicBezTo>
                      <a:pt x="403" y="2159"/>
                      <a:pt x="400" y="1913"/>
                      <a:pt x="400" y="1664"/>
                    </a:cubicBezTo>
                    <a:cubicBezTo>
                      <a:pt x="397" y="1149"/>
                      <a:pt x="405" y="634"/>
                      <a:pt x="420" y="119"/>
                    </a:cubicBezTo>
                    <a:cubicBezTo>
                      <a:pt x="421" y="44"/>
                      <a:pt x="353" y="1"/>
                      <a:pt x="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8"/>
              <p:cNvSpPr/>
              <p:nvPr/>
            </p:nvSpPr>
            <p:spPr>
              <a:xfrm>
                <a:off x="6472268" y="6321995"/>
                <a:ext cx="24864" cy="157589"/>
              </a:xfrm>
              <a:custGeom>
                <a:avLst/>
                <a:gdLst/>
                <a:ahLst/>
                <a:cxnLst/>
                <a:rect l="l" t="t" r="r" b="b"/>
                <a:pathLst>
                  <a:path w="485" h="3074" extrusionOk="0">
                    <a:moveTo>
                      <a:pt x="367" y="1"/>
                    </a:moveTo>
                    <a:cubicBezTo>
                      <a:pt x="312" y="1"/>
                      <a:pt x="254" y="38"/>
                      <a:pt x="247" y="109"/>
                    </a:cubicBezTo>
                    <a:cubicBezTo>
                      <a:pt x="203" y="621"/>
                      <a:pt x="148" y="1130"/>
                      <a:pt x="108" y="1643"/>
                    </a:cubicBezTo>
                    <a:cubicBezTo>
                      <a:pt x="88" y="1886"/>
                      <a:pt x="70" y="2134"/>
                      <a:pt x="59" y="2380"/>
                    </a:cubicBezTo>
                    <a:cubicBezTo>
                      <a:pt x="50" y="2580"/>
                      <a:pt x="1" y="2910"/>
                      <a:pt x="183" y="3055"/>
                    </a:cubicBezTo>
                    <a:cubicBezTo>
                      <a:pt x="197" y="3067"/>
                      <a:pt x="215" y="3074"/>
                      <a:pt x="233" y="3074"/>
                    </a:cubicBezTo>
                    <a:cubicBezTo>
                      <a:pt x="246" y="3074"/>
                      <a:pt x="258" y="3070"/>
                      <a:pt x="270" y="3063"/>
                    </a:cubicBezTo>
                    <a:cubicBezTo>
                      <a:pt x="464" y="2945"/>
                      <a:pt x="452" y="2635"/>
                      <a:pt x="461" y="2435"/>
                    </a:cubicBezTo>
                    <a:cubicBezTo>
                      <a:pt x="470" y="2181"/>
                      <a:pt x="478" y="1926"/>
                      <a:pt x="481" y="1669"/>
                    </a:cubicBezTo>
                    <a:cubicBezTo>
                      <a:pt x="484" y="1148"/>
                      <a:pt x="472" y="630"/>
                      <a:pt x="472" y="109"/>
                    </a:cubicBezTo>
                    <a:cubicBezTo>
                      <a:pt x="472" y="36"/>
                      <a:pt x="421" y="1"/>
                      <a:pt x="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8"/>
              <p:cNvSpPr/>
              <p:nvPr/>
            </p:nvSpPr>
            <p:spPr>
              <a:xfrm>
                <a:off x="6529839" y="6290827"/>
                <a:ext cx="24812" cy="165894"/>
              </a:xfrm>
              <a:custGeom>
                <a:avLst/>
                <a:gdLst/>
                <a:ahLst/>
                <a:cxnLst/>
                <a:rect l="l" t="t" r="r" b="b"/>
                <a:pathLst>
                  <a:path w="484" h="3236" extrusionOk="0">
                    <a:moveTo>
                      <a:pt x="336" y="0"/>
                    </a:moveTo>
                    <a:cubicBezTo>
                      <a:pt x="282" y="0"/>
                      <a:pt x="228" y="36"/>
                      <a:pt x="223" y="107"/>
                    </a:cubicBezTo>
                    <a:cubicBezTo>
                      <a:pt x="194" y="645"/>
                      <a:pt x="110" y="1183"/>
                      <a:pt x="47" y="1718"/>
                    </a:cubicBezTo>
                    <a:cubicBezTo>
                      <a:pt x="18" y="1979"/>
                      <a:pt x="1" y="2242"/>
                      <a:pt x="1" y="2505"/>
                    </a:cubicBezTo>
                    <a:cubicBezTo>
                      <a:pt x="1" y="2763"/>
                      <a:pt x="12" y="3000"/>
                      <a:pt x="177" y="3208"/>
                    </a:cubicBezTo>
                    <a:cubicBezTo>
                      <a:pt x="193" y="3228"/>
                      <a:pt x="212" y="3236"/>
                      <a:pt x="231" y="3236"/>
                    </a:cubicBezTo>
                    <a:cubicBezTo>
                      <a:pt x="270" y="3236"/>
                      <a:pt x="309" y="3204"/>
                      <a:pt x="325" y="3168"/>
                    </a:cubicBezTo>
                    <a:cubicBezTo>
                      <a:pt x="420" y="2936"/>
                      <a:pt x="388" y="2696"/>
                      <a:pt x="385" y="2447"/>
                    </a:cubicBezTo>
                    <a:cubicBezTo>
                      <a:pt x="385" y="2184"/>
                      <a:pt x="400" y="1921"/>
                      <a:pt x="414" y="1660"/>
                    </a:cubicBezTo>
                    <a:cubicBezTo>
                      <a:pt x="443" y="1140"/>
                      <a:pt x="484" y="627"/>
                      <a:pt x="449" y="107"/>
                    </a:cubicBezTo>
                    <a:cubicBezTo>
                      <a:pt x="445" y="36"/>
                      <a:pt x="390" y="0"/>
                      <a:pt x="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8"/>
              <p:cNvSpPr/>
              <p:nvPr/>
            </p:nvSpPr>
            <p:spPr>
              <a:xfrm>
                <a:off x="6585769" y="6255557"/>
                <a:ext cx="28862" cy="156717"/>
              </a:xfrm>
              <a:custGeom>
                <a:avLst/>
                <a:gdLst/>
                <a:ahLst/>
                <a:cxnLst/>
                <a:rect l="l" t="t" r="r" b="b"/>
                <a:pathLst>
                  <a:path w="563" h="3057" extrusionOk="0">
                    <a:moveTo>
                      <a:pt x="421" y="0"/>
                    </a:moveTo>
                    <a:cubicBezTo>
                      <a:pt x="366" y="0"/>
                      <a:pt x="311" y="29"/>
                      <a:pt x="298" y="92"/>
                    </a:cubicBezTo>
                    <a:cubicBezTo>
                      <a:pt x="194" y="586"/>
                      <a:pt x="107" y="1081"/>
                      <a:pt x="78" y="1584"/>
                    </a:cubicBezTo>
                    <a:cubicBezTo>
                      <a:pt x="49" y="2053"/>
                      <a:pt x="0" y="2612"/>
                      <a:pt x="258" y="3028"/>
                    </a:cubicBezTo>
                    <a:cubicBezTo>
                      <a:pt x="270" y="3047"/>
                      <a:pt x="290" y="3056"/>
                      <a:pt x="310" y="3056"/>
                    </a:cubicBezTo>
                    <a:cubicBezTo>
                      <a:pt x="335" y="3056"/>
                      <a:pt x="360" y="3041"/>
                      <a:pt x="368" y="3014"/>
                    </a:cubicBezTo>
                    <a:cubicBezTo>
                      <a:pt x="550" y="2574"/>
                      <a:pt x="472" y="2050"/>
                      <a:pt x="478" y="1584"/>
                    </a:cubicBezTo>
                    <a:cubicBezTo>
                      <a:pt x="478" y="1098"/>
                      <a:pt x="504" y="609"/>
                      <a:pt x="553" y="126"/>
                    </a:cubicBezTo>
                    <a:cubicBezTo>
                      <a:pt x="563" y="46"/>
                      <a:pt x="491" y="0"/>
                      <a:pt x="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8"/>
              <p:cNvSpPr/>
              <p:nvPr/>
            </p:nvSpPr>
            <p:spPr>
              <a:xfrm>
                <a:off x="6651747" y="6289750"/>
                <a:ext cx="8920" cy="14508"/>
              </a:xfrm>
              <a:custGeom>
                <a:avLst/>
                <a:gdLst/>
                <a:ahLst/>
                <a:cxnLst/>
                <a:rect l="l" t="t" r="r" b="b"/>
                <a:pathLst>
                  <a:path w="174" h="283" extrusionOk="0">
                    <a:moveTo>
                      <a:pt x="132" y="1"/>
                    </a:moveTo>
                    <a:cubicBezTo>
                      <a:pt x="121" y="1"/>
                      <a:pt x="111" y="6"/>
                      <a:pt x="105" y="18"/>
                    </a:cubicBezTo>
                    <a:lnTo>
                      <a:pt x="88" y="41"/>
                    </a:lnTo>
                    <a:cubicBezTo>
                      <a:pt x="85" y="49"/>
                      <a:pt x="79" y="58"/>
                      <a:pt x="76" y="67"/>
                    </a:cubicBezTo>
                    <a:cubicBezTo>
                      <a:pt x="67" y="84"/>
                      <a:pt x="62" y="102"/>
                      <a:pt x="53" y="119"/>
                    </a:cubicBezTo>
                    <a:cubicBezTo>
                      <a:pt x="38" y="154"/>
                      <a:pt x="24" y="191"/>
                      <a:pt x="7" y="229"/>
                    </a:cubicBezTo>
                    <a:cubicBezTo>
                      <a:pt x="1" y="252"/>
                      <a:pt x="15" y="275"/>
                      <a:pt x="38" y="281"/>
                    </a:cubicBezTo>
                    <a:cubicBezTo>
                      <a:pt x="42" y="282"/>
                      <a:pt x="46" y="282"/>
                      <a:pt x="49" y="282"/>
                    </a:cubicBezTo>
                    <a:cubicBezTo>
                      <a:pt x="66" y="282"/>
                      <a:pt x="83" y="271"/>
                      <a:pt x="91" y="252"/>
                    </a:cubicBezTo>
                    <a:cubicBezTo>
                      <a:pt x="102" y="217"/>
                      <a:pt x="117" y="183"/>
                      <a:pt x="131" y="148"/>
                    </a:cubicBezTo>
                    <a:cubicBezTo>
                      <a:pt x="137" y="130"/>
                      <a:pt x="146" y="116"/>
                      <a:pt x="151" y="99"/>
                    </a:cubicBezTo>
                    <a:cubicBezTo>
                      <a:pt x="154" y="90"/>
                      <a:pt x="157" y="81"/>
                      <a:pt x="160" y="70"/>
                    </a:cubicBezTo>
                    <a:lnTo>
                      <a:pt x="166" y="44"/>
                    </a:lnTo>
                    <a:cubicBezTo>
                      <a:pt x="173" y="19"/>
                      <a:pt x="152" y="1"/>
                      <a:pt x="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8"/>
              <p:cNvSpPr/>
              <p:nvPr/>
            </p:nvSpPr>
            <p:spPr>
              <a:xfrm>
                <a:off x="6648364" y="6247149"/>
                <a:ext cx="22146" cy="165894"/>
              </a:xfrm>
              <a:custGeom>
                <a:avLst/>
                <a:gdLst/>
                <a:ahLst/>
                <a:cxnLst/>
                <a:rect l="l" t="t" r="r" b="b"/>
                <a:pathLst>
                  <a:path w="432" h="3236" extrusionOk="0">
                    <a:moveTo>
                      <a:pt x="230" y="1"/>
                    </a:moveTo>
                    <a:cubicBezTo>
                      <a:pt x="190" y="1"/>
                      <a:pt x="153" y="23"/>
                      <a:pt x="142" y="76"/>
                    </a:cubicBezTo>
                    <a:lnTo>
                      <a:pt x="142" y="79"/>
                    </a:lnTo>
                    <a:cubicBezTo>
                      <a:pt x="26" y="585"/>
                      <a:pt x="23" y="1132"/>
                      <a:pt x="9" y="1650"/>
                    </a:cubicBezTo>
                    <a:cubicBezTo>
                      <a:pt x="0" y="1908"/>
                      <a:pt x="0" y="2165"/>
                      <a:pt x="9" y="2423"/>
                    </a:cubicBezTo>
                    <a:cubicBezTo>
                      <a:pt x="9" y="2559"/>
                      <a:pt x="15" y="2695"/>
                      <a:pt x="32" y="2831"/>
                    </a:cubicBezTo>
                    <a:cubicBezTo>
                      <a:pt x="38" y="2888"/>
                      <a:pt x="47" y="2949"/>
                      <a:pt x="58" y="3004"/>
                    </a:cubicBezTo>
                    <a:cubicBezTo>
                      <a:pt x="76" y="3091"/>
                      <a:pt x="107" y="3117"/>
                      <a:pt x="157" y="3187"/>
                    </a:cubicBezTo>
                    <a:cubicBezTo>
                      <a:pt x="179" y="3217"/>
                      <a:pt x="216" y="3235"/>
                      <a:pt x="252" y="3235"/>
                    </a:cubicBezTo>
                    <a:cubicBezTo>
                      <a:pt x="284" y="3235"/>
                      <a:pt x="315" y="3221"/>
                      <a:pt x="336" y="3187"/>
                    </a:cubicBezTo>
                    <a:cubicBezTo>
                      <a:pt x="365" y="3134"/>
                      <a:pt x="397" y="3097"/>
                      <a:pt x="411" y="3039"/>
                    </a:cubicBezTo>
                    <a:cubicBezTo>
                      <a:pt x="423" y="2972"/>
                      <a:pt x="426" y="2903"/>
                      <a:pt x="426" y="2836"/>
                    </a:cubicBezTo>
                    <a:cubicBezTo>
                      <a:pt x="431" y="2718"/>
                      <a:pt x="423" y="2599"/>
                      <a:pt x="420" y="2481"/>
                    </a:cubicBezTo>
                    <a:cubicBezTo>
                      <a:pt x="408" y="2214"/>
                      <a:pt x="400" y="1945"/>
                      <a:pt x="391" y="1679"/>
                    </a:cubicBezTo>
                    <a:cubicBezTo>
                      <a:pt x="382" y="1422"/>
                      <a:pt x="376" y="1164"/>
                      <a:pt x="371" y="907"/>
                    </a:cubicBezTo>
                    <a:cubicBezTo>
                      <a:pt x="368" y="640"/>
                      <a:pt x="376" y="368"/>
                      <a:pt x="350" y="105"/>
                    </a:cubicBezTo>
                    <a:cubicBezTo>
                      <a:pt x="344" y="42"/>
                      <a:pt x="285" y="1"/>
                      <a:pt x="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8"/>
              <p:cNvSpPr/>
              <p:nvPr/>
            </p:nvSpPr>
            <p:spPr>
              <a:xfrm>
                <a:off x="6698808" y="6228028"/>
                <a:ext cx="21685" cy="180965"/>
              </a:xfrm>
              <a:custGeom>
                <a:avLst/>
                <a:gdLst/>
                <a:ahLst/>
                <a:cxnLst/>
                <a:rect l="l" t="t" r="r" b="b"/>
                <a:pathLst>
                  <a:path w="423" h="3530" extrusionOk="0">
                    <a:moveTo>
                      <a:pt x="281" y="0"/>
                    </a:moveTo>
                    <a:cubicBezTo>
                      <a:pt x="235" y="0"/>
                      <a:pt x="192" y="25"/>
                      <a:pt x="182" y="82"/>
                    </a:cubicBezTo>
                    <a:lnTo>
                      <a:pt x="182" y="85"/>
                    </a:lnTo>
                    <a:cubicBezTo>
                      <a:pt x="84" y="657"/>
                      <a:pt x="49" y="1236"/>
                      <a:pt x="20" y="1818"/>
                    </a:cubicBezTo>
                    <a:cubicBezTo>
                      <a:pt x="6" y="2101"/>
                      <a:pt x="0" y="2385"/>
                      <a:pt x="3" y="2668"/>
                    </a:cubicBezTo>
                    <a:cubicBezTo>
                      <a:pt x="6" y="2949"/>
                      <a:pt x="20" y="3244"/>
                      <a:pt x="159" y="3493"/>
                    </a:cubicBezTo>
                    <a:cubicBezTo>
                      <a:pt x="175" y="3518"/>
                      <a:pt x="201" y="3530"/>
                      <a:pt x="227" y="3530"/>
                    </a:cubicBezTo>
                    <a:cubicBezTo>
                      <a:pt x="252" y="3530"/>
                      <a:pt x="278" y="3518"/>
                      <a:pt x="292" y="3493"/>
                    </a:cubicBezTo>
                    <a:cubicBezTo>
                      <a:pt x="405" y="3256"/>
                      <a:pt x="420" y="2992"/>
                      <a:pt x="420" y="2735"/>
                    </a:cubicBezTo>
                    <a:cubicBezTo>
                      <a:pt x="420" y="2440"/>
                      <a:pt x="414" y="2145"/>
                      <a:pt x="411" y="1850"/>
                    </a:cubicBezTo>
                    <a:cubicBezTo>
                      <a:pt x="405" y="1271"/>
                      <a:pt x="422" y="692"/>
                      <a:pt x="408" y="113"/>
                    </a:cubicBezTo>
                    <a:cubicBezTo>
                      <a:pt x="405" y="43"/>
                      <a:pt x="340"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8"/>
              <p:cNvSpPr/>
              <p:nvPr/>
            </p:nvSpPr>
            <p:spPr>
              <a:xfrm>
                <a:off x="6755149" y="6222440"/>
                <a:ext cx="21993" cy="154256"/>
              </a:xfrm>
              <a:custGeom>
                <a:avLst/>
                <a:gdLst/>
                <a:ahLst/>
                <a:cxnLst/>
                <a:rect l="l" t="t" r="r" b="b"/>
                <a:pathLst>
                  <a:path w="429" h="3009" extrusionOk="0">
                    <a:moveTo>
                      <a:pt x="275" y="0"/>
                    </a:moveTo>
                    <a:cubicBezTo>
                      <a:pt x="200" y="0"/>
                      <a:pt x="121" y="49"/>
                      <a:pt x="110" y="144"/>
                    </a:cubicBezTo>
                    <a:lnTo>
                      <a:pt x="108" y="144"/>
                    </a:lnTo>
                    <a:cubicBezTo>
                      <a:pt x="56" y="636"/>
                      <a:pt x="15" y="1128"/>
                      <a:pt x="6" y="1623"/>
                    </a:cubicBezTo>
                    <a:cubicBezTo>
                      <a:pt x="1" y="1860"/>
                      <a:pt x="1" y="2097"/>
                      <a:pt x="12" y="2335"/>
                    </a:cubicBezTo>
                    <a:cubicBezTo>
                      <a:pt x="24" y="2546"/>
                      <a:pt x="38" y="2827"/>
                      <a:pt x="194" y="2989"/>
                    </a:cubicBezTo>
                    <a:cubicBezTo>
                      <a:pt x="208" y="3002"/>
                      <a:pt x="226" y="3009"/>
                      <a:pt x="244" y="3009"/>
                    </a:cubicBezTo>
                    <a:cubicBezTo>
                      <a:pt x="268" y="3009"/>
                      <a:pt x="292" y="2997"/>
                      <a:pt x="307" y="2974"/>
                    </a:cubicBezTo>
                    <a:cubicBezTo>
                      <a:pt x="429" y="2803"/>
                      <a:pt x="414" y="2534"/>
                      <a:pt x="408" y="2335"/>
                    </a:cubicBezTo>
                    <a:cubicBezTo>
                      <a:pt x="403" y="2089"/>
                      <a:pt x="394" y="1843"/>
                      <a:pt x="391" y="1597"/>
                    </a:cubicBezTo>
                    <a:cubicBezTo>
                      <a:pt x="382" y="1111"/>
                      <a:pt x="385" y="628"/>
                      <a:pt x="411" y="144"/>
                    </a:cubicBezTo>
                    <a:cubicBezTo>
                      <a:pt x="417" y="47"/>
                      <a:pt x="349"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8"/>
              <p:cNvSpPr/>
              <p:nvPr/>
            </p:nvSpPr>
            <p:spPr>
              <a:xfrm>
                <a:off x="6804414" y="6211982"/>
                <a:ext cx="22454" cy="168457"/>
              </a:xfrm>
              <a:custGeom>
                <a:avLst/>
                <a:gdLst/>
                <a:ahLst/>
                <a:cxnLst/>
                <a:rect l="l" t="t" r="r" b="b"/>
                <a:pathLst>
                  <a:path w="438" h="3286" extrusionOk="0">
                    <a:moveTo>
                      <a:pt x="244" y="0"/>
                    </a:moveTo>
                    <a:cubicBezTo>
                      <a:pt x="186" y="0"/>
                      <a:pt x="122" y="44"/>
                      <a:pt x="116" y="111"/>
                    </a:cubicBezTo>
                    <a:cubicBezTo>
                      <a:pt x="67" y="635"/>
                      <a:pt x="35" y="1156"/>
                      <a:pt x="20" y="1679"/>
                    </a:cubicBezTo>
                    <a:cubicBezTo>
                      <a:pt x="15" y="1943"/>
                      <a:pt x="0" y="2206"/>
                      <a:pt x="0" y="2466"/>
                    </a:cubicBezTo>
                    <a:cubicBezTo>
                      <a:pt x="0" y="2588"/>
                      <a:pt x="0" y="2709"/>
                      <a:pt x="9" y="2828"/>
                    </a:cubicBezTo>
                    <a:cubicBezTo>
                      <a:pt x="17" y="2964"/>
                      <a:pt x="72" y="3088"/>
                      <a:pt x="116" y="3219"/>
                    </a:cubicBezTo>
                    <a:cubicBezTo>
                      <a:pt x="130" y="3263"/>
                      <a:pt x="170" y="3286"/>
                      <a:pt x="210" y="3286"/>
                    </a:cubicBezTo>
                    <a:cubicBezTo>
                      <a:pt x="249" y="3286"/>
                      <a:pt x="288" y="3263"/>
                      <a:pt x="301" y="3219"/>
                    </a:cubicBezTo>
                    <a:cubicBezTo>
                      <a:pt x="347" y="3088"/>
                      <a:pt x="405" y="2964"/>
                      <a:pt x="417" y="2828"/>
                    </a:cubicBezTo>
                    <a:cubicBezTo>
                      <a:pt x="428" y="2709"/>
                      <a:pt x="428" y="2585"/>
                      <a:pt x="431" y="2466"/>
                    </a:cubicBezTo>
                    <a:cubicBezTo>
                      <a:pt x="437" y="2194"/>
                      <a:pt x="428" y="1922"/>
                      <a:pt x="425" y="1650"/>
                    </a:cubicBezTo>
                    <a:cubicBezTo>
                      <a:pt x="420" y="1130"/>
                      <a:pt x="431" y="594"/>
                      <a:pt x="339" y="82"/>
                    </a:cubicBezTo>
                    <a:cubicBezTo>
                      <a:pt x="329" y="25"/>
                      <a:pt x="288" y="0"/>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8"/>
              <p:cNvSpPr/>
              <p:nvPr/>
            </p:nvSpPr>
            <p:spPr>
              <a:xfrm>
                <a:off x="6850092" y="6215263"/>
                <a:ext cx="19891" cy="162459"/>
              </a:xfrm>
              <a:custGeom>
                <a:avLst/>
                <a:gdLst/>
                <a:ahLst/>
                <a:cxnLst/>
                <a:rect l="l" t="t" r="r" b="b"/>
                <a:pathLst>
                  <a:path w="388" h="3169" extrusionOk="0">
                    <a:moveTo>
                      <a:pt x="228" y="0"/>
                    </a:moveTo>
                    <a:cubicBezTo>
                      <a:pt x="162" y="0"/>
                      <a:pt x="96" y="43"/>
                      <a:pt x="93" y="128"/>
                    </a:cubicBezTo>
                    <a:cubicBezTo>
                      <a:pt x="78" y="637"/>
                      <a:pt x="58" y="1149"/>
                      <a:pt x="47" y="1662"/>
                    </a:cubicBezTo>
                    <a:cubicBezTo>
                      <a:pt x="41" y="1910"/>
                      <a:pt x="32" y="2162"/>
                      <a:pt x="29" y="2411"/>
                    </a:cubicBezTo>
                    <a:cubicBezTo>
                      <a:pt x="29" y="2637"/>
                      <a:pt x="0" y="2920"/>
                      <a:pt x="113" y="3123"/>
                    </a:cubicBezTo>
                    <a:cubicBezTo>
                      <a:pt x="132" y="3153"/>
                      <a:pt x="162" y="3168"/>
                      <a:pt x="193" y="3168"/>
                    </a:cubicBezTo>
                    <a:cubicBezTo>
                      <a:pt x="223" y="3168"/>
                      <a:pt x="253" y="3153"/>
                      <a:pt x="272" y="3123"/>
                    </a:cubicBezTo>
                    <a:cubicBezTo>
                      <a:pt x="388" y="2932"/>
                      <a:pt x="368" y="2657"/>
                      <a:pt x="371" y="2440"/>
                    </a:cubicBezTo>
                    <a:cubicBezTo>
                      <a:pt x="374" y="2180"/>
                      <a:pt x="371" y="1919"/>
                      <a:pt x="374" y="1659"/>
                    </a:cubicBezTo>
                    <a:cubicBezTo>
                      <a:pt x="374" y="1149"/>
                      <a:pt x="365" y="637"/>
                      <a:pt x="359" y="128"/>
                    </a:cubicBezTo>
                    <a:cubicBezTo>
                      <a:pt x="359" y="43"/>
                      <a:pt x="29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8"/>
              <p:cNvSpPr/>
              <p:nvPr/>
            </p:nvSpPr>
            <p:spPr>
              <a:xfrm>
                <a:off x="6895769" y="6190553"/>
                <a:ext cx="21531" cy="171020"/>
              </a:xfrm>
              <a:custGeom>
                <a:avLst/>
                <a:gdLst/>
                <a:ahLst/>
                <a:cxnLst/>
                <a:rect l="l" t="t" r="r" b="b"/>
                <a:pathLst>
                  <a:path w="420" h="3336" extrusionOk="0">
                    <a:moveTo>
                      <a:pt x="235" y="1"/>
                    </a:moveTo>
                    <a:cubicBezTo>
                      <a:pt x="164" y="1"/>
                      <a:pt x="92" y="47"/>
                      <a:pt x="87" y="139"/>
                    </a:cubicBezTo>
                    <a:lnTo>
                      <a:pt x="90" y="141"/>
                    </a:lnTo>
                    <a:cubicBezTo>
                      <a:pt x="70" y="680"/>
                      <a:pt x="47" y="1215"/>
                      <a:pt x="29" y="1753"/>
                    </a:cubicBezTo>
                    <a:cubicBezTo>
                      <a:pt x="24" y="2019"/>
                      <a:pt x="12" y="2282"/>
                      <a:pt x="6" y="2546"/>
                    </a:cubicBezTo>
                    <a:cubicBezTo>
                      <a:pt x="0" y="2795"/>
                      <a:pt x="6" y="3067"/>
                      <a:pt x="125" y="3292"/>
                    </a:cubicBezTo>
                    <a:cubicBezTo>
                      <a:pt x="142" y="3321"/>
                      <a:pt x="173" y="3336"/>
                      <a:pt x="203" y="3336"/>
                    </a:cubicBezTo>
                    <a:cubicBezTo>
                      <a:pt x="233" y="3336"/>
                      <a:pt x="264" y="3321"/>
                      <a:pt x="281" y="3292"/>
                    </a:cubicBezTo>
                    <a:cubicBezTo>
                      <a:pt x="400" y="3075"/>
                      <a:pt x="408" y="2818"/>
                      <a:pt x="414" y="2575"/>
                    </a:cubicBezTo>
                    <a:cubicBezTo>
                      <a:pt x="420" y="2303"/>
                      <a:pt x="408" y="2028"/>
                      <a:pt x="406" y="1753"/>
                    </a:cubicBezTo>
                    <a:cubicBezTo>
                      <a:pt x="400" y="1215"/>
                      <a:pt x="385" y="680"/>
                      <a:pt x="377" y="139"/>
                    </a:cubicBezTo>
                    <a:cubicBezTo>
                      <a:pt x="375" y="46"/>
                      <a:pt x="306" y="1"/>
                      <a:pt x="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8"/>
              <p:cNvSpPr/>
              <p:nvPr/>
            </p:nvSpPr>
            <p:spPr>
              <a:xfrm>
                <a:off x="6941907" y="6158154"/>
                <a:ext cx="26196" cy="163125"/>
              </a:xfrm>
              <a:custGeom>
                <a:avLst/>
                <a:gdLst/>
                <a:ahLst/>
                <a:cxnLst/>
                <a:rect l="l" t="t" r="r" b="b"/>
                <a:pathLst>
                  <a:path w="511" h="3182" extrusionOk="0">
                    <a:moveTo>
                      <a:pt x="365" y="0"/>
                    </a:moveTo>
                    <a:cubicBezTo>
                      <a:pt x="290" y="0"/>
                      <a:pt x="212" y="49"/>
                      <a:pt x="203" y="146"/>
                    </a:cubicBezTo>
                    <a:cubicBezTo>
                      <a:pt x="165" y="658"/>
                      <a:pt x="113" y="1167"/>
                      <a:pt x="78" y="1679"/>
                    </a:cubicBezTo>
                    <a:cubicBezTo>
                      <a:pt x="64" y="1928"/>
                      <a:pt x="44" y="2180"/>
                      <a:pt x="32" y="2428"/>
                    </a:cubicBezTo>
                    <a:cubicBezTo>
                      <a:pt x="21" y="2666"/>
                      <a:pt x="0" y="2932"/>
                      <a:pt x="133" y="3137"/>
                    </a:cubicBezTo>
                    <a:cubicBezTo>
                      <a:pt x="149" y="3163"/>
                      <a:pt x="181" y="3181"/>
                      <a:pt x="213" y="3181"/>
                    </a:cubicBezTo>
                    <a:cubicBezTo>
                      <a:pt x="234" y="3181"/>
                      <a:pt x="254" y="3173"/>
                      <a:pt x="269" y="3155"/>
                    </a:cubicBezTo>
                    <a:cubicBezTo>
                      <a:pt x="426" y="2958"/>
                      <a:pt x="437" y="2700"/>
                      <a:pt x="452" y="2457"/>
                    </a:cubicBezTo>
                    <a:cubicBezTo>
                      <a:pt x="463" y="2209"/>
                      <a:pt x="469" y="1957"/>
                      <a:pt x="478" y="1708"/>
                    </a:cubicBezTo>
                    <a:cubicBezTo>
                      <a:pt x="495" y="1187"/>
                      <a:pt x="495" y="666"/>
                      <a:pt x="510" y="146"/>
                    </a:cubicBezTo>
                    <a:cubicBezTo>
                      <a:pt x="511" y="48"/>
                      <a:pt x="440"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8"/>
              <p:cNvSpPr/>
              <p:nvPr/>
            </p:nvSpPr>
            <p:spPr>
              <a:xfrm>
                <a:off x="6984611" y="6145697"/>
                <a:ext cx="21993" cy="165535"/>
              </a:xfrm>
              <a:custGeom>
                <a:avLst/>
                <a:gdLst/>
                <a:ahLst/>
                <a:cxnLst/>
                <a:rect l="l" t="t" r="r" b="b"/>
                <a:pathLst>
                  <a:path w="429" h="3229" extrusionOk="0">
                    <a:moveTo>
                      <a:pt x="294" y="0"/>
                    </a:moveTo>
                    <a:cubicBezTo>
                      <a:pt x="242" y="0"/>
                      <a:pt x="189" y="35"/>
                      <a:pt x="183" y="102"/>
                    </a:cubicBezTo>
                    <a:cubicBezTo>
                      <a:pt x="137" y="626"/>
                      <a:pt x="87" y="1152"/>
                      <a:pt x="58" y="1676"/>
                    </a:cubicBezTo>
                    <a:cubicBezTo>
                      <a:pt x="44" y="1931"/>
                      <a:pt x="27" y="2188"/>
                      <a:pt x="18" y="2446"/>
                    </a:cubicBezTo>
                    <a:cubicBezTo>
                      <a:pt x="9" y="2703"/>
                      <a:pt x="1" y="2949"/>
                      <a:pt x="113" y="3181"/>
                    </a:cubicBezTo>
                    <a:cubicBezTo>
                      <a:pt x="130" y="3213"/>
                      <a:pt x="163" y="3228"/>
                      <a:pt x="197" y="3228"/>
                    </a:cubicBezTo>
                    <a:cubicBezTo>
                      <a:pt x="232" y="3228"/>
                      <a:pt x="268" y="3212"/>
                      <a:pt x="287" y="3181"/>
                    </a:cubicBezTo>
                    <a:cubicBezTo>
                      <a:pt x="409" y="2967"/>
                      <a:pt x="414" y="2718"/>
                      <a:pt x="423" y="2478"/>
                    </a:cubicBezTo>
                    <a:cubicBezTo>
                      <a:pt x="429" y="2208"/>
                      <a:pt x="426" y="1942"/>
                      <a:pt x="429" y="1676"/>
                    </a:cubicBezTo>
                    <a:cubicBezTo>
                      <a:pt x="429" y="1149"/>
                      <a:pt x="411" y="626"/>
                      <a:pt x="397" y="102"/>
                    </a:cubicBezTo>
                    <a:cubicBezTo>
                      <a:pt x="394" y="33"/>
                      <a:pt x="345" y="0"/>
                      <a:pt x="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8"/>
              <p:cNvSpPr/>
              <p:nvPr/>
            </p:nvSpPr>
            <p:spPr>
              <a:xfrm>
                <a:off x="7037260" y="6126422"/>
                <a:ext cx="21429" cy="153795"/>
              </a:xfrm>
              <a:custGeom>
                <a:avLst/>
                <a:gdLst/>
                <a:ahLst/>
                <a:cxnLst/>
                <a:rect l="l" t="t" r="r" b="b"/>
                <a:pathLst>
                  <a:path w="418" h="3000" extrusionOk="0">
                    <a:moveTo>
                      <a:pt x="193" y="1"/>
                    </a:moveTo>
                    <a:cubicBezTo>
                      <a:pt x="150" y="1"/>
                      <a:pt x="106" y="30"/>
                      <a:pt x="105" y="87"/>
                    </a:cubicBezTo>
                    <a:cubicBezTo>
                      <a:pt x="96" y="588"/>
                      <a:pt x="79" y="1091"/>
                      <a:pt x="73" y="1592"/>
                    </a:cubicBezTo>
                    <a:lnTo>
                      <a:pt x="59" y="2315"/>
                    </a:lnTo>
                    <a:cubicBezTo>
                      <a:pt x="56" y="2509"/>
                      <a:pt x="1" y="2833"/>
                      <a:pt x="160" y="2978"/>
                    </a:cubicBezTo>
                    <a:cubicBezTo>
                      <a:pt x="174" y="2992"/>
                      <a:pt x="192" y="3000"/>
                      <a:pt x="210" y="3000"/>
                    </a:cubicBezTo>
                    <a:cubicBezTo>
                      <a:pt x="228" y="3000"/>
                      <a:pt x="245" y="2992"/>
                      <a:pt x="258" y="2978"/>
                    </a:cubicBezTo>
                    <a:cubicBezTo>
                      <a:pt x="417" y="2833"/>
                      <a:pt x="357" y="2509"/>
                      <a:pt x="354" y="2315"/>
                    </a:cubicBezTo>
                    <a:lnTo>
                      <a:pt x="333" y="1592"/>
                    </a:lnTo>
                    <a:cubicBezTo>
                      <a:pt x="319" y="1091"/>
                      <a:pt x="299" y="588"/>
                      <a:pt x="281" y="87"/>
                    </a:cubicBezTo>
                    <a:cubicBezTo>
                      <a:pt x="280" y="30"/>
                      <a:pt x="237" y="1"/>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8"/>
              <p:cNvSpPr/>
              <p:nvPr/>
            </p:nvSpPr>
            <p:spPr>
              <a:xfrm>
                <a:off x="7079708" y="6111350"/>
                <a:ext cx="23018" cy="166611"/>
              </a:xfrm>
              <a:custGeom>
                <a:avLst/>
                <a:gdLst/>
                <a:ahLst/>
                <a:cxnLst/>
                <a:rect l="l" t="t" r="r" b="b"/>
                <a:pathLst>
                  <a:path w="449" h="3250" extrusionOk="0">
                    <a:moveTo>
                      <a:pt x="146" y="0"/>
                    </a:moveTo>
                    <a:cubicBezTo>
                      <a:pt x="97" y="0"/>
                      <a:pt x="53" y="57"/>
                      <a:pt x="61" y="110"/>
                    </a:cubicBezTo>
                    <a:cubicBezTo>
                      <a:pt x="101" y="358"/>
                      <a:pt x="35" y="639"/>
                      <a:pt x="20" y="891"/>
                    </a:cubicBezTo>
                    <a:cubicBezTo>
                      <a:pt x="6" y="1151"/>
                      <a:pt x="0" y="1412"/>
                      <a:pt x="0" y="1672"/>
                    </a:cubicBezTo>
                    <a:cubicBezTo>
                      <a:pt x="0" y="1935"/>
                      <a:pt x="6" y="2196"/>
                      <a:pt x="18" y="2456"/>
                    </a:cubicBezTo>
                    <a:cubicBezTo>
                      <a:pt x="29" y="2731"/>
                      <a:pt x="44" y="2980"/>
                      <a:pt x="197" y="3214"/>
                    </a:cubicBezTo>
                    <a:cubicBezTo>
                      <a:pt x="212" y="3238"/>
                      <a:pt x="237" y="3249"/>
                      <a:pt x="261" y="3249"/>
                    </a:cubicBezTo>
                    <a:cubicBezTo>
                      <a:pt x="293" y="3249"/>
                      <a:pt x="324" y="3231"/>
                      <a:pt x="336" y="3197"/>
                    </a:cubicBezTo>
                    <a:cubicBezTo>
                      <a:pt x="449" y="2931"/>
                      <a:pt x="417" y="2679"/>
                      <a:pt x="397" y="2395"/>
                    </a:cubicBezTo>
                    <a:cubicBezTo>
                      <a:pt x="376" y="2106"/>
                      <a:pt x="362" y="1814"/>
                      <a:pt x="353" y="1524"/>
                    </a:cubicBezTo>
                    <a:cubicBezTo>
                      <a:pt x="345" y="1244"/>
                      <a:pt x="339" y="960"/>
                      <a:pt x="333" y="680"/>
                    </a:cubicBezTo>
                    <a:cubicBezTo>
                      <a:pt x="330" y="448"/>
                      <a:pt x="356" y="217"/>
                      <a:pt x="200" y="28"/>
                    </a:cubicBezTo>
                    <a:cubicBezTo>
                      <a:pt x="183" y="9"/>
                      <a:pt x="164"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8"/>
              <p:cNvSpPr/>
              <p:nvPr/>
            </p:nvSpPr>
            <p:spPr>
              <a:xfrm>
                <a:off x="7127435" y="6086794"/>
                <a:ext cx="20814" cy="167790"/>
              </a:xfrm>
              <a:custGeom>
                <a:avLst/>
                <a:gdLst/>
                <a:ahLst/>
                <a:cxnLst/>
                <a:rect l="l" t="t" r="r" b="b"/>
                <a:pathLst>
                  <a:path w="406" h="3273" extrusionOk="0">
                    <a:moveTo>
                      <a:pt x="209" y="0"/>
                    </a:moveTo>
                    <a:cubicBezTo>
                      <a:pt x="146" y="0"/>
                      <a:pt x="82" y="43"/>
                      <a:pt x="82" y="128"/>
                    </a:cubicBezTo>
                    <a:cubicBezTo>
                      <a:pt x="27" y="638"/>
                      <a:pt x="38" y="1156"/>
                      <a:pt x="33" y="1668"/>
                    </a:cubicBezTo>
                    <a:cubicBezTo>
                      <a:pt x="27" y="1919"/>
                      <a:pt x="21" y="2171"/>
                      <a:pt x="21" y="2423"/>
                    </a:cubicBezTo>
                    <a:cubicBezTo>
                      <a:pt x="21" y="2675"/>
                      <a:pt x="1" y="2941"/>
                      <a:pt x="82" y="3184"/>
                    </a:cubicBezTo>
                    <a:cubicBezTo>
                      <a:pt x="101" y="3243"/>
                      <a:pt x="152" y="3273"/>
                      <a:pt x="203" y="3273"/>
                    </a:cubicBezTo>
                    <a:cubicBezTo>
                      <a:pt x="255" y="3273"/>
                      <a:pt x="306" y="3243"/>
                      <a:pt x="325" y="3184"/>
                    </a:cubicBezTo>
                    <a:cubicBezTo>
                      <a:pt x="406" y="2941"/>
                      <a:pt x="389" y="2678"/>
                      <a:pt x="389" y="2423"/>
                    </a:cubicBezTo>
                    <a:cubicBezTo>
                      <a:pt x="391" y="2171"/>
                      <a:pt x="386" y="1919"/>
                      <a:pt x="383" y="1668"/>
                    </a:cubicBezTo>
                    <a:cubicBezTo>
                      <a:pt x="377" y="1156"/>
                      <a:pt x="391" y="638"/>
                      <a:pt x="337" y="128"/>
                    </a:cubicBezTo>
                    <a:cubicBezTo>
                      <a:pt x="337" y="43"/>
                      <a:pt x="273"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8"/>
              <p:cNvSpPr/>
              <p:nvPr/>
            </p:nvSpPr>
            <p:spPr>
              <a:xfrm>
                <a:off x="7175676" y="6070492"/>
                <a:ext cx="21993" cy="151693"/>
              </a:xfrm>
              <a:custGeom>
                <a:avLst/>
                <a:gdLst/>
                <a:ahLst/>
                <a:cxnLst/>
                <a:rect l="l" t="t" r="r" b="b"/>
                <a:pathLst>
                  <a:path w="429" h="2959" extrusionOk="0">
                    <a:moveTo>
                      <a:pt x="212" y="0"/>
                    </a:moveTo>
                    <a:cubicBezTo>
                      <a:pt x="144" y="0"/>
                      <a:pt x="75" y="81"/>
                      <a:pt x="90" y="154"/>
                    </a:cubicBezTo>
                    <a:cubicBezTo>
                      <a:pt x="128" y="360"/>
                      <a:pt x="67" y="597"/>
                      <a:pt x="52" y="802"/>
                    </a:cubicBezTo>
                    <a:cubicBezTo>
                      <a:pt x="35" y="1045"/>
                      <a:pt x="20" y="1291"/>
                      <a:pt x="15" y="1537"/>
                    </a:cubicBezTo>
                    <a:cubicBezTo>
                      <a:pt x="6" y="1775"/>
                      <a:pt x="0" y="2009"/>
                      <a:pt x="0" y="2246"/>
                    </a:cubicBezTo>
                    <a:cubicBezTo>
                      <a:pt x="0" y="2483"/>
                      <a:pt x="9" y="2706"/>
                      <a:pt x="122" y="2917"/>
                    </a:cubicBezTo>
                    <a:cubicBezTo>
                      <a:pt x="138" y="2945"/>
                      <a:pt x="166" y="2959"/>
                      <a:pt x="194" y="2959"/>
                    </a:cubicBezTo>
                    <a:cubicBezTo>
                      <a:pt x="222" y="2959"/>
                      <a:pt x="251" y="2945"/>
                      <a:pt x="266" y="2917"/>
                    </a:cubicBezTo>
                    <a:cubicBezTo>
                      <a:pt x="318" y="2813"/>
                      <a:pt x="353" y="2706"/>
                      <a:pt x="371" y="2596"/>
                    </a:cubicBezTo>
                    <a:cubicBezTo>
                      <a:pt x="397" y="2475"/>
                      <a:pt x="385" y="2342"/>
                      <a:pt x="385" y="2220"/>
                    </a:cubicBezTo>
                    <a:cubicBezTo>
                      <a:pt x="385" y="1954"/>
                      <a:pt x="391" y="1691"/>
                      <a:pt x="391" y="1427"/>
                    </a:cubicBezTo>
                    <a:cubicBezTo>
                      <a:pt x="391" y="1176"/>
                      <a:pt x="397" y="921"/>
                      <a:pt x="400" y="666"/>
                    </a:cubicBezTo>
                    <a:cubicBezTo>
                      <a:pt x="400" y="449"/>
                      <a:pt x="428" y="221"/>
                      <a:pt x="287" y="41"/>
                    </a:cubicBezTo>
                    <a:cubicBezTo>
                      <a:pt x="265" y="12"/>
                      <a:pt x="239"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8"/>
              <p:cNvSpPr/>
              <p:nvPr/>
            </p:nvSpPr>
            <p:spPr>
              <a:xfrm>
                <a:off x="7225813" y="6060034"/>
                <a:ext cx="20967" cy="159793"/>
              </a:xfrm>
              <a:custGeom>
                <a:avLst/>
                <a:gdLst/>
                <a:ahLst/>
                <a:cxnLst/>
                <a:rect l="l" t="t" r="r" b="b"/>
                <a:pathLst>
                  <a:path w="409" h="3117" extrusionOk="0">
                    <a:moveTo>
                      <a:pt x="197" y="1"/>
                    </a:moveTo>
                    <a:cubicBezTo>
                      <a:pt x="154" y="1"/>
                      <a:pt x="110" y="25"/>
                      <a:pt x="99" y="75"/>
                    </a:cubicBezTo>
                    <a:cubicBezTo>
                      <a:pt x="38" y="329"/>
                      <a:pt x="35" y="595"/>
                      <a:pt x="26" y="853"/>
                    </a:cubicBezTo>
                    <a:cubicBezTo>
                      <a:pt x="18" y="1105"/>
                      <a:pt x="15" y="1356"/>
                      <a:pt x="9" y="1605"/>
                    </a:cubicBezTo>
                    <a:cubicBezTo>
                      <a:pt x="3" y="1857"/>
                      <a:pt x="3" y="2106"/>
                      <a:pt x="0" y="2358"/>
                    </a:cubicBezTo>
                    <a:cubicBezTo>
                      <a:pt x="0" y="2609"/>
                      <a:pt x="18" y="2852"/>
                      <a:pt x="130" y="3084"/>
                    </a:cubicBezTo>
                    <a:cubicBezTo>
                      <a:pt x="143" y="3105"/>
                      <a:pt x="165" y="3116"/>
                      <a:pt x="187" y="3116"/>
                    </a:cubicBezTo>
                    <a:cubicBezTo>
                      <a:pt x="209" y="3116"/>
                      <a:pt x="230" y="3105"/>
                      <a:pt x="243" y="3084"/>
                    </a:cubicBezTo>
                    <a:cubicBezTo>
                      <a:pt x="359" y="2852"/>
                      <a:pt x="376" y="2615"/>
                      <a:pt x="376" y="2358"/>
                    </a:cubicBezTo>
                    <a:cubicBezTo>
                      <a:pt x="379" y="2100"/>
                      <a:pt x="376" y="1857"/>
                      <a:pt x="373" y="1605"/>
                    </a:cubicBezTo>
                    <a:cubicBezTo>
                      <a:pt x="368" y="1105"/>
                      <a:pt x="408" y="564"/>
                      <a:pt x="295" y="75"/>
                    </a:cubicBezTo>
                    <a:cubicBezTo>
                      <a:pt x="284" y="25"/>
                      <a:pt x="240" y="1"/>
                      <a:pt x="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8"/>
              <p:cNvSpPr/>
              <p:nvPr/>
            </p:nvSpPr>
            <p:spPr>
              <a:xfrm>
                <a:off x="7271029" y="6052447"/>
                <a:ext cx="23326" cy="165022"/>
              </a:xfrm>
              <a:custGeom>
                <a:avLst/>
                <a:gdLst/>
                <a:ahLst/>
                <a:cxnLst/>
                <a:rect l="l" t="t" r="r" b="b"/>
                <a:pathLst>
                  <a:path w="455" h="3219" extrusionOk="0">
                    <a:moveTo>
                      <a:pt x="285" y="1"/>
                    </a:moveTo>
                    <a:cubicBezTo>
                      <a:pt x="210" y="1"/>
                      <a:pt x="134" y="50"/>
                      <a:pt x="128" y="147"/>
                    </a:cubicBezTo>
                    <a:cubicBezTo>
                      <a:pt x="102" y="662"/>
                      <a:pt x="70" y="1177"/>
                      <a:pt x="50" y="1693"/>
                    </a:cubicBezTo>
                    <a:cubicBezTo>
                      <a:pt x="38" y="1944"/>
                      <a:pt x="27" y="2199"/>
                      <a:pt x="24" y="2451"/>
                    </a:cubicBezTo>
                    <a:cubicBezTo>
                      <a:pt x="18" y="2705"/>
                      <a:pt x="1" y="2951"/>
                      <a:pt x="140" y="3171"/>
                    </a:cubicBezTo>
                    <a:cubicBezTo>
                      <a:pt x="158" y="3203"/>
                      <a:pt x="191" y="3219"/>
                      <a:pt x="223" y="3219"/>
                    </a:cubicBezTo>
                    <a:cubicBezTo>
                      <a:pt x="256" y="3219"/>
                      <a:pt x="289" y="3203"/>
                      <a:pt x="307" y="3171"/>
                    </a:cubicBezTo>
                    <a:cubicBezTo>
                      <a:pt x="449" y="2966"/>
                      <a:pt x="446" y="2723"/>
                      <a:pt x="449" y="2480"/>
                    </a:cubicBezTo>
                    <a:cubicBezTo>
                      <a:pt x="455" y="2219"/>
                      <a:pt x="455" y="1956"/>
                      <a:pt x="455" y="1693"/>
                    </a:cubicBezTo>
                    <a:cubicBezTo>
                      <a:pt x="455" y="1177"/>
                      <a:pt x="443" y="662"/>
                      <a:pt x="435" y="147"/>
                    </a:cubicBezTo>
                    <a:cubicBezTo>
                      <a:pt x="433" y="49"/>
                      <a:pt x="360"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8"/>
              <p:cNvSpPr/>
              <p:nvPr/>
            </p:nvSpPr>
            <p:spPr>
              <a:xfrm>
                <a:off x="7364331" y="5834624"/>
                <a:ext cx="22659" cy="144772"/>
              </a:xfrm>
              <a:custGeom>
                <a:avLst/>
                <a:gdLst/>
                <a:ahLst/>
                <a:cxnLst/>
                <a:rect l="l" t="t" r="r" b="b"/>
                <a:pathLst>
                  <a:path w="442" h="2824" extrusionOk="0">
                    <a:moveTo>
                      <a:pt x="355" y="0"/>
                    </a:moveTo>
                    <a:cubicBezTo>
                      <a:pt x="309" y="0"/>
                      <a:pt x="261" y="30"/>
                      <a:pt x="255" y="88"/>
                    </a:cubicBezTo>
                    <a:cubicBezTo>
                      <a:pt x="203" y="557"/>
                      <a:pt x="160" y="1026"/>
                      <a:pt x="122" y="1497"/>
                    </a:cubicBezTo>
                    <a:cubicBezTo>
                      <a:pt x="102" y="1723"/>
                      <a:pt x="84" y="1949"/>
                      <a:pt x="73" y="2174"/>
                    </a:cubicBezTo>
                    <a:cubicBezTo>
                      <a:pt x="61" y="2362"/>
                      <a:pt x="1" y="2655"/>
                      <a:pt x="137" y="2802"/>
                    </a:cubicBezTo>
                    <a:cubicBezTo>
                      <a:pt x="151" y="2817"/>
                      <a:pt x="170" y="2824"/>
                      <a:pt x="189" y="2824"/>
                    </a:cubicBezTo>
                    <a:cubicBezTo>
                      <a:pt x="207" y="2824"/>
                      <a:pt x="226" y="2817"/>
                      <a:pt x="241" y="2802"/>
                    </a:cubicBezTo>
                    <a:cubicBezTo>
                      <a:pt x="316" y="2730"/>
                      <a:pt x="319" y="2643"/>
                      <a:pt x="328" y="2542"/>
                    </a:cubicBezTo>
                    <a:cubicBezTo>
                      <a:pt x="339" y="2420"/>
                      <a:pt x="342" y="2299"/>
                      <a:pt x="342" y="2174"/>
                    </a:cubicBezTo>
                    <a:cubicBezTo>
                      <a:pt x="348" y="1949"/>
                      <a:pt x="354" y="1723"/>
                      <a:pt x="359" y="1497"/>
                    </a:cubicBezTo>
                    <a:cubicBezTo>
                      <a:pt x="377" y="1026"/>
                      <a:pt x="403" y="557"/>
                      <a:pt x="437" y="88"/>
                    </a:cubicBezTo>
                    <a:cubicBezTo>
                      <a:pt x="442" y="29"/>
                      <a:pt x="400"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8"/>
              <p:cNvSpPr/>
              <p:nvPr/>
            </p:nvSpPr>
            <p:spPr>
              <a:xfrm>
                <a:off x="7404369" y="5782694"/>
                <a:ext cx="26453" cy="168713"/>
              </a:xfrm>
              <a:custGeom>
                <a:avLst/>
                <a:gdLst/>
                <a:ahLst/>
                <a:cxnLst/>
                <a:rect l="l" t="t" r="r" b="b"/>
                <a:pathLst>
                  <a:path w="516" h="3291" extrusionOk="0">
                    <a:moveTo>
                      <a:pt x="392" y="0"/>
                    </a:moveTo>
                    <a:cubicBezTo>
                      <a:pt x="345" y="0"/>
                      <a:pt x="300" y="26"/>
                      <a:pt x="290" y="83"/>
                    </a:cubicBezTo>
                    <a:cubicBezTo>
                      <a:pt x="198" y="624"/>
                      <a:pt x="140" y="1174"/>
                      <a:pt x="88" y="1723"/>
                    </a:cubicBezTo>
                    <a:cubicBezTo>
                      <a:pt x="64" y="1995"/>
                      <a:pt x="53" y="2270"/>
                      <a:pt x="41" y="2545"/>
                    </a:cubicBezTo>
                    <a:cubicBezTo>
                      <a:pt x="33" y="2776"/>
                      <a:pt x="1" y="3092"/>
                      <a:pt x="177" y="3268"/>
                    </a:cubicBezTo>
                    <a:cubicBezTo>
                      <a:pt x="192" y="3283"/>
                      <a:pt x="211" y="3290"/>
                      <a:pt x="230" y="3290"/>
                    </a:cubicBezTo>
                    <a:cubicBezTo>
                      <a:pt x="249" y="3290"/>
                      <a:pt x="268" y="3283"/>
                      <a:pt x="284" y="3268"/>
                    </a:cubicBezTo>
                    <a:cubicBezTo>
                      <a:pt x="464" y="3098"/>
                      <a:pt x="446" y="2774"/>
                      <a:pt x="452" y="2545"/>
                    </a:cubicBezTo>
                    <a:cubicBezTo>
                      <a:pt x="458" y="2282"/>
                      <a:pt x="470" y="2018"/>
                      <a:pt x="475" y="1752"/>
                    </a:cubicBezTo>
                    <a:cubicBezTo>
                      <a:pt x="484" y="1205"/>
                      <a:pt x="507" y="659"/>
                      <a:pt x="516" y="112"/>
                    </a:cubicBezTo>
                    <a:cubicBezTo>
                      <a:pt x="516" y="42"/>
                      <a:pt x="452" y="0"/>
                      <a:pt x="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8"/>
              <p:cNvSpPr/>
              <p:nvPr/>
            </p:nvSpPr>
            <p:spPr>
              <a:xfrm>
                <a:off x="7439690" y="5764802"/>
                <a:ext cx="33271" cy="182401"/>
              </a:xfrm>
              <a:custGeom>
                <a:avLst/>
                <a:gdLst/>
                <a:ahLst/>
                <a:cxnLst/>
                <a:rect l="l" t="t" r="r" b="b"/>
                <a:pathLst>
                  <a:path w="649" h="3558" extrusionOk="0">
                    <a:moveTo>
                      <a:pt x="502" y="0"/>
                    </a:moveTo>
                    <a:cubicBezTo>
                      <a:pt x="453" y="0"/>
                      <a:pt x="403" y="28"/>
                      <a:pt x="385" y="87"/>
                    </a:cubicBezTo>
                    <a:cubicBezTo>
                      <a:pt x="270" y="385"/>
                      <a:pt x="241" y="741"/>
                      <a:pt x="197" y="1057"/>
                    </a:cubicBezTo>
                    <a:cubicBezTo>
                      <a:pt x="154" y="1358"/>
                      <a:pt x="119" y="1661"/>
                      <a:pt x="90" y="1962"/>
                    </a:cubicBezTo>
                    <a:cubicBezTo>
                      <a:pt x="61" y="2266"/>
                      <a:pt x="41" y="2582"/>
                      <a:pt x="41" y="2891"/>
                    </a:cubicBezTo>
                    <a:cubicBezTo>
                      <a:pt x="41" y="3036"/>
                      <a:pt x="0" y="3542"/>
                      <a:pt x="235" y="3557"/>
                    </a:cubicBezTo>
                    <a:cubicBezTo>
                      <a:pt x="239" y="3557"/>
                      <a:pt x="243" y="3557"/>
                      <a:pt x="247" y="3557"/>
                    </a:cubicBezTo>
                    <a:cubicBezTo>
                      <a:pt x="471" y="3557"/>
                      <a:pt x="452" y="3086"/>
                      <a:pt x="460" y="2958"/>
                    </a:cubicBezTo>
                    <a:cubicBezTo>
                      <a:pt x="481" y="2648"/>
                      <a:pt x="487" y="2338"/>
                      <a:pt x="504" y="2029"/>
                    </a:cubicBezTo>
                    <a:cubicBezTo>
                      <a:pt x="518" y="1722"/>
                      <a:pt x="533" y="1415"/>
                      <a:pt x="559" y="1106"/>
                    </a:cubicBezTo>
                    <a:cubicBezTo>
                      <a:pt x="585" y="785"/>
                      <a:pt x="649" y="440"/>
                      <a:pt x="625" y="119"/>
                    </a:cubicBezTo>
                    <a:cubicBezTo>
                      <a:pt x="624" y="42"/>
                      <a:pt x="563"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8"/>
              <p:cNvSpPr/>
              <p:nvPr/>
            </p:nvSpPr>
            <p:spPr>
              <a:xfrm>
                <a:off x="7479728" y="5740452"/>
                <a:ext cx="34911" cy="169841"/>
              </a:xfrm>
              <a:custGeom>
                <a:avLst/>
                <a:gdLst/>
                <a:ahLst/>
                <a:cxnLst/>
                <a:rect l="l" t="t" r="r" b="b"/>
                <a:pathLst>
                  <a:path w="681" h="3313" extrusionOk="0">
                    <a:moveTo>
                      <a:pt x="452" y="1"/>
                    </a:moveTo>
                    <a:cubicBezTo>
                      <a:pt x="370" y="1"/>
                      <a:pt x="291" y="87"/>
                      <a:pt x="348" y="172"/>
                    </a:cubicBezTo>
                    <a:cubicBezTo>
                      <a:pt x="377" y="221"/>
                      <a:pt x="302" y="473"/>
                      <a:pt x="293" y="533"/>
                    </a:cubicBezTo>
                    <a:cubicBezTo>
                      <a:pt x="273" y="658"/>
                      <a:pt x="252" y="785"/>
                      <a:pt x="238" y="910"/>
                    </a:cubicBezTo>
                    <a:cubicBezTo>
                      <a:pt x="206" y="1164"/>
                      <a:pt x="174" y="1416"/>
                      <a:pt x="145" y="1673"/>
                    </a:cubicBezTo>
                    <a:cubicBezTo>
                      <a:pt x="116" y="1928"/>
                      <a:pt x="85" y="2180"/>
                      <a:pt x="58" y="2434"/>
                    </a:cubicBezTo>
                    <a:cubicBezTo>
                      <a:pt x="32" y="2698"/>
                      <a:pt x="1" y="2949"/>
                      <a:pt x="56" y="3207"/>
                    </a:cubicBezTo>
                    <a:cubicBezTo>
                      <a:pt x="72" y="3281"/>
                      <a:pt x="124" y="3313"/>
                      <a:pt x="180" y="3313"/>
                    </a:cubicBezTo>
                    <a:cubicBezTo>
                      <a:pt x="245" y="3313"/>
                      <a:pt x="314" y="3272"/>
                      <a:pt x="342" y="3207"/>
                    </a:cubicBezTo>
                    <a:cubicBezTo>
                      <a:pt x="449" y="2949"/>
                      <a:pt x="461" y="2654"/>
                      <a:pt x="484" y="2377"/>
                    </a:cubicBezTo>
                    <a:cubicBezTo>
                      <a:pt x="507" y="2090"/>
                      <a:pt x="527" y="1807"/>
                      <a:pt x="550" y="1520"/>
                    </a:cubicBezTo>
                    <a:cubicBezTo>
                      <a:pt x="574" y="1237"/>
                      <a:pt x="594" y="953"/>
                      <a:pt x="602" y="667"/>
                    </a:cubicBezTo>
                    <a:cubicBezTo>
                      <a:pt x="608" y="481"/>
                      <a:pt x="681" y="178"/>
                      <a:pt x="530" y="33"/>
                    </a:cubicBezTo>
                    <a:cubicBezTo>
                      <a:pt x="507" y="11"/>
                      <a:pt x="479" y="1"/>
                      <a:pt x="4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8"/>
              <p:cNvSpPr/>
              <p:nvPr/>
            </p:nvSpPr>
            <p:spPr>
              <a:xfrm>
                <a:off x="7522432" y="5699748"/>
                <a:ext cx="39884" cy="182657"/>
              </a:xfrm>
              <a:custGeom>
                <a:avLst/>
                <a:gdLst/>
                <a:ahLst/>
                <a:cxnLst/>
                <a:rect l="l" t="t" r="r" b="b"/>
                <a:pathLst>
                  <a:path w="778" h="3563" extrusionOk="0">
                    <a:moveTo>
                      <a:pt x="616" y="1"/>
                    </a:moveTo>
                    <a:cubicBezTo>
                      <a:pt x="565" y="1"/>
                      <a:pt x="516" y="31"/>
                      <a:pt x="501" y="101"/>
                    </a:cubicBezTo>
                    <a:lnTo>
                      <a:pt x="499" y="101"/>
                    </a:lnTo>
                    <a:cubicBezTo>
                      <a:pt x="368" y="671"/>
                      <a:pt x="253" y="1244"/>
                      <a:pt x="175" y="1822"/>
                    </a:cubicBezTo>
                    <a:cubicBezTo>
                      <a:pt x="137" y="2109"/>
                      <a:pt x="102" y="2395"/>
                      <a:pt x="73" y="2682"/>
                    </a:cubicBezTo>
                    <a:cubicBezTo>
                      <a:pt x="44" y="2965"/>
                      <a:pt x="1" y="3240"/>
                      <a:pt x="131" y="3506"/>
                    </a:cubicBezTo>
                    <a:cubicBezTo>
                      <a:pt x="149" y="3545"/>
                      <a:pt x="185" y="3563"/>
                      <a:pt x="223" y="3563"/>
                    </a:cubicBezTo>
                    <a:cubicBezTo>
                      <a:pt x="263" y="3563"/>
                      <a:pt x="305" y="3542"/>
                      <a:pt x="328" y="3506"/>
                    </a:cubicBezTo>
                    <a:cubicBezTo>
                      <a:pt x="475" y="3275"/>
                      <a:pt x="467" y="3014"/>
                      <a:pt x="484" y="2745"/>
                    </a:cubicBezTo>
                    <a:cubicBezTo>
                      <a:pt x="504" y="2456"/>
                      <a:pt x="525" y="2169"/>
                      <a:pt x="554" y="1880"/>
                    </a:cubicBezTo>
                    <a:cubicBezTo>
                      <a:pt x="611" y="1310"/>
                      <a:pt x="675" y="740"/>
                      <a:pt x="762" y="173"/>
                    </a:cubicBezTo>
                    <a:cubicBezTo>
                      <a:pt x="778" y="70"/>
                      <a:pt x="693" y="1"/>
                      <a:pt x="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8"/>
              <p:cNvSpPr/>
              <p:nvPr/>
            </p:nvSpPr>
            <p:spPr>
              <a:xfrm>
                <a:off x="7581336" y="5695288"/>
                <a:ext cx="25581" cy="164356"/>
              </a:xfrm>
              <a:custGeom>
                <a:avLst/>
                <a:gdLst/>
                <a:ahLst/>
                <a:cxnLst/>
                <a:rect l="l" t="t" r="r" b="b"/>
                <a:pathLst>
                  <a:path w="499" h="3206" extrusionOk="0">
                    <a:moveTo>
                      <a:pt x="356" y="1"/>
                    </a:moveTo>
                    <a:cubicBezTo>
                      <a:pt x="282" y="1"/>
                      <a:pt x="205" y="51"/>
                      <a:pt x="194" y="147"/>
                    </a:cubicBezTo>
                    <a:cubicBezTo>
                      <a:pt x="137" y="659"/>
                      <a:pt x="84" y="1174"/>
                      <a:pt x="53" y="1692"/>
                    </a:cubicBezTo>
                    <a:cubicBezTo>
                      <a:pt x="38" y="1944"/>
                      <a:pt x="18" y="2199"/>
                      <a:pt x="9" y="2450"/>
                    </a:cubicBezTo>
                    <a:cubicBezTo>
                      <a:pt x="1" y="2575"/>
                      <a:pt x="1" y="2702"/>
                      <a:pt x="9" y="2826"/>
                    </a:cubicBezTo>
                    <a:cubicBezTo>
                      <a:pt x="24" y="2945"/>
                      <a:pt x="61" y="3058"/>
                      <a:pt x="119" y="3165"/>
                    </a:cubicBezTo>
                    <a:cubicBezTo>
                      <a:pt x="133" y="3193"/>
                      <a:pt x="160" y="3205"/>
                      <a:pt x="188" y="3205"/>
                    </a:cubicBezTo>
                    <a:cubicBezTo>
                      <a:pt x="219" y="3205"/>
                      <a:pt x="250" y="3191"/>
                      <a:pt x="267" y="3165"/>
                    </a:cubicBezTo>
                    <a:cubicBezTo>
                      <a:pt x="403" y="2945"/>
                      <a:pt x="420" y="2734"/>
                      <a:pt x="440" y="2479"/>
                    </a:cubicBezTo>
                    <a:cubicBezTo>
                      <a:pt x="458" y="2219"/>
                      <a:pt x="466" y="1956"/>
                      <a:pt x="475" y="1692"/>
                    </a:cubicBezTo>
                    <a:cubicBezTo>
                      <a:pt x="495" y="1177"/>
                      <a:pt x="498" y="662"/>
                      <a:pt x="498" y="147"/>
                    </a:cubicBezTo>
                    <a:cubicBezTo>
                      <a:pt x="498" y="48"/>
                      <a:pt x="429" y="1"/>
                      <a:pt x="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8"/>
              <p:cNvSpPr/>
              <p:nvPr/>
            </p:nvSpPr>
            <p:spPr>
              <a:xfrm>
                <a:off x="7626141" y="5701644"/>
                <a:ext cx="20814" cy="149745"/>
              </a:xfrm>
              <a:custGeom>
                <a:avLst/>
                <a:gdLst/>
                <a:ahLst/>
                <a:cxnLst/>
                <a:rect l="l" t="t" r="r" b="b"/>
                <a:pathLst>
                  <a:path w="406" h="2921" extrusionOk="0">
                    <a:moveTo>
                      <a:pt x="253" y="1"/>
                    </a:moveTo>
                    <a:cubicBezTo>
                      <a:pt x="192" y="1"/>
                      <a:pt x="131" y="43"/>
                      <a:pt x="122" y="124"/>
                    </a:cubicBezTo>
                    <a:cubicBezTo>
                      <a:pt x="70" y="596"/>
                      <a:pt x="50" y="1065"/>
                      <a:pt x="29" y="1536"/>
                    </a:cubicBezTo>
                    <a:cubicBezTo>
                      <a:pt x="21" y="1765"/>
                      <a:pt x="15" y="1996"/>
                      <a:pt x="9" y="2228"/>
                    </a:cubicBezTo>
                    <a:cubicBezTo>
                      <a:pt x="6" y="2445"/>
                      <a:pt x="0" y="2688"/>
                      <a:pt x="119" y="2882"/>
                    </a:cubicBezTo>
                    <a:cubicBezTo>
                      <a:pt x="135" y="2908"/>
                      <a:pt x="162" y="2921"/>
                      <a:pt x="188" y="2921"/>
                    </a:cubicBezTo>
                    <a:cubicBezTo>
                      <a:pt x="215" y="2921"/>
                      <a:pt x="242" y="2908"/>
                      <a:pt x="258" y="2882"/>
                    </a:cubicBezTo>
                    <a:cubicBezTo>
                      <a:pt x="382" y="2700"/>
                      <a:pt x="391" y="2465"/>
                      <a:pt x="394" y="2254"/>
                    </a:cubicBezTo>
                    <a:cubicBezTo>
                      <a:pt x="403" y="2014"/>
                      <a:pt x="405" y="1774"/>
                      <a:pt x="405" y="1536"/>
                    </a:cubicBezTo>
                    <a:cubicBezTo>
                      <a:pt x="405" y="1065"/>
                      <a:pt x="405" y="596"/>
                      <a:pt x="377" y="124"/>
                    </a:cubicBezTo>
                    <a:cubicBezTo>
                      <a:pt x="371" y="41"/>
                      <a:pt x="312" y="1"/>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8"/>
              <p:cNvSpPr/>
              <p:nvPr/>
            </p:nvSpPr>
            <p:spPr>
              <a:xfrm>
                <a:off x="7682225" y="5690725"/>
                <a:ext cx="23531" cy="155999"/>
              </a:xfrm>
              <a:custGeom>
                <a:avLst/>
                <a:gdLst/>
                <a:ahLst/>
                <a:cxnLst/>
                <a:rect l="l" t="t" r="r" b="b"/>
                <a:pathLst>
                  <a:path w="459" h="3043" extrusionOk="0">
                    <a:moveTo>
                      <a:pt x="333" y="0"/>
                    </a:moveTo>
                    <a:cubicBezTo>
                      <a:pt x="267" y="0"/>
                      <a:pt x="196" y="44"/>
                      <a:pt x="185" y="129"/>
                    </a:cubicBezTo>
                    <a:lnTo>
                      <a:pt x="185" y="132"/>
                    </a:lnTo>
                    <a:cubicBezTo>
                      <a:pt x="127" y="621"/>
                      <a:pt x="67" y="1113"/>
                      <a:pt x="38" y="1608"/>
                    </a:cubicBezTo>
                    <a:cubicBezTo>
                      <a:pt x="23" y="1848"/>
                      <a:pt x="15" y="2091"/>
                      <a:pt x="6" y="2334"/>
                    </a:cubicBezTo>
                    <a:cubicBezTo>
                      <a:pt x="0" y="2453"/>
                      <a:pt x="6" y="2574"/>
                      <a:pt x="20" y="2696"/>
                    </a:cubicBezTo>
                    <a:cubicBezTo>
                      <a:pt x="35" y="2820"/>
                      <a:pt x="72" y="2895"/>
                      <a:pt x="130" y="3008"/>
                    </a:cubicBezTo>
                    <a:cubicBezTo>
                      <a:pt x="143" y="3031"/>
                      <a:pt x="166" y="3043"/>
                      <a:pt x="189" y="3043"/>
                    </a:cubicBezTo>
                    <a:cubicBezTo>
                      <a:pt x="211" y="3043"/>
                      <a:pt x="234" y="3031"/>
                      <a:pt x="249" y="3008"/>
                    </a:cubicBezTo>
                    <a:cubicBezTo>
                      <a:pt x="307" y="2895"/>
                      <a:pt x="344" y="2823"/>
                      <a:pt x="362" y="2696"/>
                    </a:cubicBezTo>
                    <a:cubicBezTo>
                      <a:pt x="379" y="2583"/>
                      <a:pt x="388" y="2473"/>
                      <a:pt x="391" y="2360"/>
                    </a:cubicBezTo>
                    <a:cubicBezTo>
                      <a:pt x="394" y="2108"/>
                      <a:pt x="399" y="1856"/>
                      <a:pt x="405" y="1605"/>
                    </a:cubicBezTo>
                    <a:cubicBezTo>
                      <a:pt x="423" y="1113"/>
                      <a:pt x="428" y="621"/>
                      <a:pt x="454" y="129"/>
                    </a:cubicBezTo>
                    <a:cubicBezTo>
                      <a:pt x="459" y="42"/>
                      <a:pt x="398"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8"/>
              <p:cNvSpPr/>
              <p:nvPr/>
            </p:nvSpPr>
            <p:spPr>
              <a:xfrm>
                <a:off x="7734413" y="5697748"/>
                <a:ext cx="28657" cy="149540"/>
              </a:xfrm>
              <a:custGeom>
                <a:avLst/>
                <a:gdLst/>
                <a:ahLst/>
                <a:cxnLst/>
                <a:rect l="l" t="t" r="r" b="b"/>
                <a:pathLst>
                  <a:path w="559" h="2917" extrusionOk="0">
                    <a:moveTo>
                      <a:pt x="386" y="1"/>
                    </a:moveTo>
                    <a:cubicBezTo>
                      <a:pt x="298" y="1"/>
                      <a:pt x="206" y="59"/>
                      <a:pt x="197" y="174"/>
                    </a:cubicBezTo>
                    <a:lnTo>
                      <a:pt x="200" y="174"/>
                    </a:lnTo>
                    <a:cubicBezTo>
                      <a:pt x="171" y="632"/>
                      <a:pt x="134" y="1089"/>
                      <a:pt x="99" y="1546"/>
                    </a:cubicBezTo>
                    <a:cubicBezTo>
                      <a:pt x="82" y="1769"/>
                      <a:pt x="58" y="1991"/>
                      <a:pt x="44" y="2217"/>
                    </a:cubicBezTo>
                    <a:cubicBezTo>
                      <a:pt x="29" y="2428"/>
                      <a:pt x="1" y="2677"/>
                      <a:pt x="125" y="2862"/>
                    </a:cubicBezTo>
                    <a:cubicBezTo>
                      <a:pt x="145" y="2898"/>
                      <a:pt x="182" y="2916"/>
                      <a:pt x="218" y="2916"/>
                    </a:cubicBezTo>
                    <a:cubicBezTo>
                      <a:pt x="245" y="2916"/>
                      <a:pt x="272" y="2906"/>
                      <a:pt x="293" y="2886"/>
                    </a:cubicBezTo>
                    <a:cubicBezTo>
                      <a:pt x="455" y="2718"/>
                      <a:pt x="466" y="2463"/>
                      <a:pt x="490" y="2240"/>
                    </a:cubicBezTo>
                    <a:cubicBezTo>
                      <a:pt x="513" y="2020"/>
                      <a:pt x="518" y="1795"/>
                      <a:pt x="530" y="1569"/>
                    </a:cubicBezTo>
                    <a:cubicBezTo>
                      <a:pt x="553" y="1106"/>
                      <a:pt x="559" y="640"/>
                      <a:pt x="559" y="174"/>
                    </a:cubicBezTo>
                    <a:cubicBezTo>
                      <a:pt x="559" y="58"/>
                      <a:pt x="474" y="1"/>
                      <a:pt x="3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8"/>
              <p:cNvSpPr/>
              <p:nvPr/>
            </p:nvSpPr>
            <p:spPr>
              <a:xfrm>
                <a:off x="7798494" y="5688367"/>
                <a:ext cx="24146" cy="160665"/>
              </a:xfrm>
              <a:custGeom>
                <a:avLst/>
                <a:gdLst/>
                <a:ahLst/>
                <a:cxnLst/>
                <a:rect l="l" t="t" r="r" b="b"/>
                <a:pathLst>
                  <a:path w="471" h="3134" extrusionOk="0">
                    <a:moveTo>
                      <a:pt x="321" y="0"/>
                    </a:moveTo>
                    <a:cubicBezTo>
                      <a:pt x="245" y="0"/>
                      <a:pt x="165" y="50"/>
                      <a:pt x="157" y="149"/>
                    </a:cubicBezTo>
                    <a:cubicBezTo>
                      <a:pt x="116" y="653"/>
                      <a:pt x="73" y="1153"/>
                      <a:pt x="38" y="1654"/>
                    </a:cubicBezTo>
                    <a:cubicBezTo>
                      <a:pt x="24" y="1900"/>
                      <a:pt x="6" y="2146"/>
                      <a:pt x="3" y="2391"/>
                    </a:cubicBezTo>
                    <a:cubicBezTo>
                      <a:pt x="0" y="2623"/>
                      <a:pt x="0" y="2875"/>
                      <a:pt x="93" y="3089"/>
                    </a:cubicBezTo>
                    <a:cubicBezTo>
                      <a:pt x="106" y="3119"/>
                      <a:pt x="134" y="3133"/>
                      <a:pt x="164" y="3133"/>
                    </a:cubicBezTo>
                    <a:cubicBezTo>
                      <a:pt x="196" y="3133"/>
                      <a:pt x="230" y="3117"/>
                      <a:pt x="246" y="3089"/>
                    </a:cubicBezTo>
                    <a:cubicBezTo>
                      <a:pt x="353" y="2889"/>
                      <a:pt x="374" y="2643"/>
                      <a:pt x="394" y="2420"/>
                    </a:cubicBezTo>
                    <a:cubicBezTo>
                      <a:pt x="411" y="2166"/>
                      <a:pt x="420" y="1911"/>
                      <a:pt x="429" y="1654"/>
                    </a:cubicBezTo>
                    <a:cubicBezTo>
                      <a:pt x="446" y="1153"/>
                      <a:pt x="455" y="653"/>
                      <a:pt x="469" y="149"/>
                    </a:cubicBezTo>
                    <a:cubicBezTo>
                      <a:pt x="471" y="50"/>
                      <a:pt x="397" y="0"/>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8"/>
              <p:cNvSpPr/>
              <p:nvPr/>
            </p:nvSpPr>
            <p:spPr>
              <a:xfrm>
                <a:off x="7866113" y="5090880"/>
                <a:ext cx="16507" cy="95148"/>
              </a:xfrm>
              <a:custGeom>
                <a:avLst/>
                <a:gdLst/>
                <a:ahLst/>
                <a:cxnLst/>
                <a:rect l="l" t="t" r="r" b="b"/>
                <a:pathLst>
                  <a:path w="322" h="1856" extrusionOk="0">
                    <a:moveTo>
                      <a:pt x="154" y="1"/>
                    </a:moveTo>
                    <a:cubicBezTo>
                      <a:pt x="110" y="1"/>
                      <a:pt x="67" y="26"/>
                      <a:pt x="50" y="80"/>
                    </a:cubicBezTo>
                    <a:lnTo>
                      <a:pt x="47" y="80"/>
                    </a:lnTo>
                    <a:cubicBezTo>
                      <a:pt x="1" y="219"/>
                      <a:pt x="21" y="393"/>
                      <a:pt x="18" y="537"/>
                    </a:cubicBezTo>
                    <a:cubicBezTo>
                      <a:pt x="18" y="679"/>
                      <a:pt x="12" y="821"/>
                      <a:pt x="12" y="963"/>
                    </a:cubicBezTo>
                    <a:cubicBezTo>
                      <a:pt x="10" y="1104"/>
                      <a:pt x="12" y="1246"/>
                      <a:pt x="10" y="1388"/>
                    </a:cubicBezTo>
                    <a:cubicBezTo>
                      <a:pt x="12" y="1466"/>
                      <a:pt x="21" y="1541"/>
                      <a:pt x="33" y="1617"/>
                    </a:cubicBezTo>
                    <a:cubicBezTo>
                      <a:pt x="36" y="1651"/>
                      <a:pt x="41" y="1683"/>
                      <a:pt x="47" y="1715"/>
                    </a:cubicBezTo>
                    <a:cubicBezTo>
                      <a:pt x="62" y="1753"/>
                      <a:pt x="76" y="1787"/>
                      <a:pt x="96" y="1819"/>
                    </a:cubicBezTo>
                    <a:cubicBezTo>
                      <a:pt x="111" y="1844"/>
                      <a:pt x="136" y="1856"/>
                      <a:pt x="161" y="1856"/>
                    </a:cubicBezTo>
                    <a:cubicBezTo>
                      <a:pt x="187" y="1856"/>
                      <a:pt x="212" y="1844"/>
                      <a:pt x="227" y="1819"/>
                    </a:cubicBezTo>
                    <a:cubicBezTo>
                      <a:pt x="261" y="1758"/>
                      <a:pt x="284" y="1692"/>
                      <a:pt x="296" y="1622"/>
                    </a:cubicBezTo>
                    <a:cubicBezTo>
                      <a:pt x="310" y="1544"/>
                      <a:pt x="319" y="1466"/>
                      <a:pt x="322" y="1388"/>
                    </a:cubicBezTo>
                    <a:lnTo>
                      <a:pt x="322" y="963"/>
                    </a:lnTo>
                    <a:cubicBezTo>
                      <a:pt x="322" y="821"/>
                      <a:pt x="316" y="679"/>
                      <a:pt x="310" y="537"/>
                    </a:cubicBezTo>
                    <a:cubicBezTo>
                      <a:pt x="305" y="396"/>
                      <a:pt x="319" y="216"/>
                      <a:pt x="267" y="80"/>
                    </a:cubicBezTo>
                    <a:cubicBezTo>
                      <a:pt x="246" y="28"/>
                      <a:pt x="199" y="1"/>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8"/>
              <p:cNvSpPr/>
              <p:nvPr/>
            </p:nvSpPr>
            <p:spPr>
              <a:xfrm>
                <a:off x="7901896" y="5071348"/>
                <a:ext cx="26299" cy="128829"/>
              </a:xfrm>
              <a:custGeom>
                <a:avLst/>
                <a:gdLst/>
                <a:ahLst/>
                <a:cxnLst/>
                <a:rect l="l" t="t" r="r" b="b"/>
                <a:pathLst>
                  <a:path w="513" h="2513" extrusionOk="0">
                    <a:moveTo>
                      <a:pt x="340" y="1"/>
                    </a:moveTo>
                    <a:cubicBezTo>
                      <a:pt x="286" y="1"/>
                      <a:pt x="234" y="30"/>
                      <a:pt x="220" y="94"/>
                    </a:cubicBezTo>
                    <a:cubicBezTo>
                      <a:pt x="180" y="282"/>
                      <a:pt x="130" y="464"/>
                      <a:pt x="104" y="655"/>
                    </a:cubicBezTo>
                    <a:cubicBezTo>
                      <a:pt x="78" y="846"/>
                      <a:pt x="58" y="1028"/>
                      <a:pt x="46" y="1219"/>
                    </a:cubicBezTo>
                    <a:cubicBezTo>
                      <a:pt x="20" y="1598"/>
                      <a:pt x="0" y="1989"/>
                      <a:pt x="81" y="2365"/>
                    </a:cubicBezTo>
                    <a:cubicBezTo>
                      <a:pt x="99" y="2432"/>
                      <a:pt x="154" y="2486"/>
                      <a:pt x="223" y="2507"/>
                    </a:cubicBezTo>
                    <a:cubicBezTo>
                      <a:pt x="239" y="2510"/>
                      <a:pt x="256" y="2512"/>
                      <a:pt x="273" y="2512"/>
                    </a:cubicBezTo>
                    <a:cubicBezTo>
                      <a:pt x="309" y="2512"/>
                      <a:pt x="345" y="2503"/>
                      <a:pt x="376" y="2484"/>
                    </a:cubicBezTo>
                    <a:cubicBezTo>
                      <a:pt x="446" y="2455"/>
                      <a:pt x="472" y="2377"/>
                      <a:pt x="478" y="2310"/>
                    </a:cubicBezTo>
                    <a:cubicBezTo>
                      <a:pt x="512" y="1948"/>
                      <a:pt x="475" y="1581"/>
                      <a:pt x="478" y="1216"/>
                    </a:cubicBezTo>
                    <a:cubicBezTo>
                      <a:pt x="478" y="855"/>
                      <a:pt x="469" y="490"/>
                      <a:pt x="478" y="128"/>
                    </a:cubicBezTo>
                    <a:cubicBezTo>
                      <a:pt x="479" y="47"/>
                      <a:pt x="408"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8"/>
              <p:cNvSpPr/>
              <p:nvPr/>
            </p:nvSpPr>
            <p:spPr>
              <a:xfrm>
                <a:off x="7844325" y="5176799"/>
                <a:ext cx="114577" cy="230846"/>
              </a:xfrm>
              <a:custGeom>
                <a:avLst/>
                <a:gdLst/>
                <a:ahLst/>
                <a:cxnLst/>
                <a:rect l="l" t="t" r="r" b="b"/>
                <a:pathLst>
                  <a:path w="2235" h="4503" extrusionOk="0">
                    <a:moveTo>
                      <a:pt x="1880" y="0"/>
                    </a:moveTo>
                    <a:cubicBezTo>
                      <a:pt x="1825" y="0"/>
                      <a:pt x="1769" y="21"/>
                      <a:pt x="1719" y="68"/>
                    </a:cubicBezTo>
                    <a:lnTo>
                      <a:pt x="1716" y="71"/>
                    </a:lnTo>
                    <a:cubicBezTo>
                      <a:pt x="1540" y="236"/>
                      <a:pt x="1543" y="528"/>
                      <a:pt x="1522" y="756"/>
                    </a:cubicBezTo>
                    <a:cubicBezTo>
                      <a:pt x="1499" y="1011"/>
                      <a:pt x="1479" y="1266"/>
                      <a:pt x="1459" y="1520"/>
                    </a:cubicBezTo>
                    <a:cubicBezTo>
                      <a:pt x="1425" y="1944"/>
                      <a:pt x="1389" y="2366"/>
                      <a:pt x="1345" y="2789"/>
                    </a:cubicBezTo>
                    <a:lnTo>
                      <a:pt x="1345" y="2789"/>
                    </a:lnTo>
                    <a:cubicBezTo>
                      <a:pt x="991" y="2915"/>
                      <a:pt x="657" y="3082"/>
                      <a:pt x="426" y="3392"/>
                    </a:cubicBezTo>
                    <a:cubicBezTo>
                      <a:pt x="197" y="3699"/>
                      <a:pt x="1" y="4243"/>
                      <a:pt x="423" y="4480"/>
                    </a:cubicBezTo>
                    <a:cubicBezTo>
                      <a:pt x="447" y="4495"/>
                      <a:pt x="479" y="4503"/>
                      <a:pt x="512" y="4503"/>
                    </a:cubicBezTo>
                    <a:cubicBezTo>
                      <a:pt x="556" y="4503"/>
                      <a:pt x="602" y="4488"/>
                      <a:pt x="628" y="4454"/>
                    </a:cubicBezTo>
                    <a:cubicBezTo>
                      <a:pt x="718" y="4338"/>
                      <a:pt x="782" y="4249"/>
                      <a:pt x="822" y="4110"/>
                    </a:cubicBezTo>
                    <a:cubicBezTo>
                      <a:pt x="857" y="3994"/>
                      <a:pt x="921" y="3887"/>
                      <a:pt x="1007" y="3803"/>
                    </a:cubicBezTo>
                    <a:cubicBezTo>
                      <a:pt x="1213" y="3604"/>
                      <a:pt x="1491" y="3479"/>
                      <a:pt x="1754" y="3375"/>
                    </a:cubicBezTo>
                    <a:cubicBezTo>
                      <a:pt x="1901" y="3317"/>
                      <a:pt x="1997" y="3207"/>
                      <a:pt x="2006" y="3045"/>
                    </a:cubicBezTo>
                    <a:cubicBezTo>
                      <a:pt x="2032" y="2547"/>
                      <a:pt x="2066" y="2056"/>
                      <a:pt x="2104" y="1561"/>
                    </a:cubicBezTo>
                    <a:cubicBezTo>
                      <a:pt x="2121" y="1318"/>
                      <a:pt x="2142" y="1078"/>
                      <a:pt x="2159" y="837"/>
                    </a:cubicBezTo>
                    <a:cubicBezTo>
                      <a:pt x="2176" y="615"/>
                      <a:pt x="2234" y="302"/>
                      <a:pt x="2090" y="114"/>
                    </a:cubicBezTo>
                    <a:cubicBezTo>
                      <a:pt x="2035" y="43"/>
                      <a:pt x="1959"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8"/>
              <p:cNvSpPr/>
              <p:nvPr/>
            </p:nvSpPr>
            <p:spPr>
              <a:xfrm>
                <a:off x="7833047" y="5230165"/>
                <a:ext cx="18455" cy="115961"/>
              </a:xfrm>
              <a:custGeom>
                <a:avLst/>
                <a:gdLst/>
                <a:ahLst/>
                <a:cxnLst/>
                <a:rect l="l" t="t" r="r" b="b"/>
                <a:pathLst>
                  <a:path w="360" h="2262" extrusionOk="0">
                    <a:moveTo>
                      <a:pt x="203" y="0"/>
                    </a:moveTo>
                    <a:cubicBezTo>
                      <a:pt x="148" y="0"/>
                      <a:pt x="93" y="37"/>
                      <a:pt x="93" y="109"/>
                    </a:cubicBezTo>
                    <a:cubicBezTo>
                      <a:pt x="76" y="453"/>
                      <a:pt x="58" y="798"/>
                      <a:pt x="41" y="1139"/>
                    </a:cubicBezTo>
                    <a:cubicBezTo>
                      <a:pt x="32" y="1310"/>
                      <a:pt x="27" y="1478"/>
                      <a:pt x="21" y="1645"/>
                    </a:cubicBezTo>
                    <a:cubicBezTo>
                      <a:pt x="18" y="1822"/>
                      <a:pt x="1" y="1995"/>
                      <a:pt x="47" y="2166"/>
                    </a:cubicBezTo>
                    <a:cubicBezTo>
                      <a:pt x="65" y="2231"/>
                      <a:pt x="118" y="2262"/>
                      <a:pt x="171" y="2262"/>
                    </a:cubicBezTo>
                    <a:cubicBezTo>
                      <a:pt x="227" y="2262"/>
                      <a:pt x="284" y="2228"/>
                      <a:pt x="304" y="2166"/>
                    </a:cubicBezTo>
                    <a:cubicBezTo>
                      <a:pt x="359" y="1998"/>
                      <a:pt x="351" y="1822"/>
                      <a:pt x="354" y="1645"/>
                    </a:cubicBezTo>
                    <a:cubicBezTo>
                      <a:pt x="357" y="1478"/>
                      <a:pt x="357" y="1310"/>
                      <a:pt x="354" y="1139"/>
                    </a:cubicBezTo>
                    <a:cubicBezTo>
                      <a:pt x="348" y="795"/>
                      <a:pt x="333" y="453"/>
                      <a:pt x="313" y="109"/>
                    </a:cubicBezTo>
                    <a:cubicBezTo>
                      <a:pt x="313" y="37"/>
                      <a:pt x="258"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8"/>
              <p:cNvSpPr/>
              <p:nvPr/>
            </p:nvSpPr>
            <p:spPr>
              <a:xfrm>
                <a:off x="7859602" y="5212889"/>
                <a:ext cx="26760" cy="171840"/>
              </a:xfrm>
              <a:custGeom>
                <a:avLst/>
                <a:gdLst/>
                <a:ahLst/>
                <a:cxnLst/>
                <a:rect l="l" t="t" r="r" b="b"/>
                <a:pathLst>
                  <a:path w="522" h="3352" extrusionOk="0">
                    <a:moveTo>
                      <a:pt x="353" y="0"/>
                    </a:moveTo>
                    <a:cubicBezTo>
                      <a:pt x="299" y="0"/>
                      <a:pt x="244" y="36"/>
                      <a:pt x="238" y="107"/>
                    </a:cubicBezTo>
                    <a:cubicBezTo>
                      <a:pt x="197" y="660"/>
                      <a:pt x="154" y="1210"/>
                      <a:pt x="122" y="1765"/>
                    </a:cubicBezTo>
                    <a:cubicBezTo>
                      <a:pt x="108" y="2032"/>
                      <a:pt x="90" y="2298"/>
                      <a:pt x="79" y="2561"/>
                    </a:cubicBezTo>
                    <a:cubicBezTo>
                      <a:pt x="67" y="2804"/>
                      <a:pt x="1" y="3122"/>
                      <a:pt x="174" y="3319"/>
                    </a:cubicBezTo>
                    <a:cubicBezTo>
                      <a:pt x="197" y="3341"/>
                      <a:pt x="227" y="3352"/>
                      <a:pt x="256" y="3352"/>
                    </a:cubicBezTo>
                    <a:cubicBezTo>
                      <a:pt x="286" y="3352"/>
                      <a:pt x="314" y="3341"/>
                      <a:pt x="336" y="3319"/>
                    </a:cubicBezTo>
                    <a:cubicBezTo>
                      <a:pt x="521" y="3137"/>
                      <a:pt x="469" y="2801"/>
                      <a:pt x="475" y="2561"/>
                    </a:cubicBezTo>
                    <a:cubicBezTo>
                      <a:pt x="478" y="2298"/>
                      <a:pt x="478" y="2032"/>
                      <a:pt x="478" y="1765"/>
                    </a:cubicBezTo>
                    <a:cubicBezTo>
                      <a:pt x="478" y="1213"/>
                      <a:pt x="469" y="660"/>
                      <a:pt x="461" y="107"/>
                    </a:cubicBezTo>
                    <a:cubicBezTo>
                      <a:pt x="459" y="35"/>
                      <a:pt x="407"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8"/>
              <p:cNvSpPr/>
              <p:nvPr/>
            </p:nvSpPr>
            <p:spPr>
              <a:xfrm>
                <a:off x="7890464" y="5217349"/>
                <a:ext cx="26299" cy="133392"/>
              </a:xfrm>
              <a:custGeom>
                <a:avLst/>
                <a:gdLst/>
                <a:ahLst/>
                <a:cxnLst/>
                <a:rect l="l" t="t" r="r" b="b"/>
                <a:pathLst>
                  <a:path w="513" h="2602" extrusionOk="0">
                    <a:moveTo>
                      <a:pt x="308" y="1"/>
                    </a:moveTo>
                    <a:cubicBezTo>
                      <a:pt x="246" y="1"/>
                      <a:pt x="183" y="42"/>
                      <a:pt x="177" y="125"/>
                    </a:cubicBezTo>
                    <a:cubicBezTo>
                      <a:pt x="151" y="527"/>
                      <a:pt x="102" y="929"/>
                      <a:pt x="78" y="1334"/>
                    </a:cubicBezTo>
                    <a:cubicBezTo>
                      <a:pt x="64" y="1537"/>
                      <a:pt x="52" y="1736"/>
                      <a:pt x="44" y="1939"/>
                    </a:cubicBezTo>
                    <a:cubicBezTo>
                      <a:pt x="32" y="2138"/>
                      <a:pt x="0" y="2355"/>
                      <a:pt x="122" y="2529"/>
                    </a:cubicBezTo>
                    <a:cubicBezTo>
                      <a:pt x="156" y="2578"/>
                      <a:pt x="203" y="2602"/>
                      <a:pt x="250" y="2602"/>
                    </a:cubicBezTo>
                    <a:cubicBezTo>
                      <a:pt x="300" y="2602"/>
                      <a:pt x="350" y="2576"/>
                      <a:pt x="385" y="2529"/>
                    </a:cubicBezTo>
                    <a:cubicBezTo>
                      <a:pt x="512" y="2361"/>
                      <a:pt x="489" y="2138"/>
                      <a:pt x="486" y="1939"/>
                    </a:cubicBezTo>
                    <a:cubicBezTo>
                      <a:pt x="486" y="1742"/>
                      <a:pt x="484" y="1537"/>
                      <a:pt x="481" y="1334"/>
                    </a:cubicBezTo>
                    <a:cubicBezTo>
                      <a:pt x="472" y="932"/>
                      <a:pt x="443" y="527"/>
                      <a:pt x="434" y="125"/>
                    </a:cubicBezTo>
                    <a:cubicBezTo>
                      <a:pt x="431" y="42"/>
                      <a:pt x="370" y="1"/>
                      <a:pt x="3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8"/>
              <p:cNvSpPr/>
              <p:nvPr/>
            </p:nvSpPr>
            <p:spPr>
              <a:xfrm>
                <a:off x="6032620" y="3728271"/>
                <a:ext cx="17943" cy="167021"/>
              </a:xfrm>
              <a:custGeom>
                <a:avLst/>
                <a:gdLst/>
                <a:ahLst/>
                <a:cxnLst/>
                <a:rect l="l" t="t" r="r" b="b"/>
                <a:pathLst>
                  <a:path w="350" h="3258" extrusionOk="0">
                    <a:moveTo>
                      <a:pt x="283" y="1"/>
                    </a:moveTo>
                    <a:cubicBezTo>
                      <a:pt x="248" y="1"/>
                      <a:pt x="212" y="23"/>
                      <a:pt x="209" y="67"/>
                    </a:cubicBezTo>
                    <a:cubicBezTo>
                      <a:pt x="175" y="611"/>
                      <a:pt x="137" y="1152"/>
                      <a:pt x="111" y="1696"/>
                    </a:cubicBezTo>
                    <a:lnTo>
                      <a:pt x="70" y="2495"/>
                    </a:lnTo>
                    <a:cubicBezTo>
                      <a:pt x="65" y="2628"/>
                      <a:pt x="65" y="2764"/>
                      <a:pt x="50" y="2894"/>
                    </a:cubicBezTo>
                    <a:cubicBezTo>
                      <a:pt x="39" y="3015"/>
                      <a:pt x="1" y="3125"/>
                      <a:pt x="76" y="3230"/>
                    </a:cubicBezTo>
                    <a:cubicBezTo>
                      <a:pt x="88" y="3248"/>
                      <a:pt x="107" y="3258"/>
                      <a:pt x="126" y="3258"/>
                    </a:cubicBezTo>
                    <a:cubicBezTo>
                      <a:pt x="141" y="3258"/>
                      <a:pt x="155" y="3252"/>
                      <a:pt x="166" y="3241"/>
                    </a:cubicBezTo>
                    <a:cubicBezTo>
                      <a:pt x="247" y="3151"/>
                      <a:pt x="230" y="3070"/>
                      <a:pt x="230" y="2955"/>
                    </a:cubicBezTo>
                    <a:cubicBezTo>
                      <a:pt x="230" y="2810"/>
                      <a:pt x="244" y="2668"/>
                      <a:pt x="250" y="2526"/>
                    </a:cubicBezTo>
                    <a:cubicBezTo>
                      <a:pt x="261" y="2260"/>
                      <a:pt x="273" y="1994"/>
                      <a:pt x="284" y="1728"/>
                    </a:cubicBezTo>
                    <a:cubicBezTo>
                      <a:pt x="311" y="1172"/>
                      <a:pt x="328" y="620"/>
                      <a:pt x="348" y="67"/>
                    </a:cubicBezTo>
                    <a:cubicBezTo>
                      <a:pt x="350" y="23"/>
                      <a:pt x="317"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8"/>
              <p:cNvSpPr/>
              <p:nvPr/>
            </p:nvSpPr>
            <p:spPr>
              <a:xfrm>
                <a:off x="2594736" y="4042625"/>
                <a:ext cx="27427" cy="197216"/>
              </a:xfrm>
              <a:custGeom>
                <a:avLst/>
                <a:gdLst/>
                <a:ahLst/>
                <a:cxnLst/>
                <a:rect l="l" t="t" r="r" b="b"/>
                <a:pathLst>
                  <a:path w="535" h="3847" extrusionOk="0">
                    <a:moveTo>
                      <a:pt x="94" y="1"/>
                    </a:moveTo>
                    <a:cubicBezTo>
                      <a:pt x="46" y="1"/>
                      <a:pt x="1" y="32"/>
                      <a:pt x="5" y="95"/>
                    </a:cubicBezTo>
                    <a:cubicBezTo>
                      <a:pt x="43" y="737"/>
                      <a:pt x="89" y="1380"/>
                      <a:pt x="135" y="2022"/>
                    </a:cubicBezTo>
                    <a:cubicBezTo>
                      <a:pt x="156" y="2337"/>
                      <a:pt x="179" y="2653"/>
                      <a:pt x="202" y="2968"/>
                    </a:cubicBezTo>
                    <a:cubicBezTo>
                      <a:pt x="222" y="3255"/>
                      <a:pt x="214" y="3567"/>
                      <a:pt x="352" y="3825"/>
                    </a:cubicBezTo>
                    <a:cubicBezTo>
                      <a:pt x="361" y="3840"/>
                      <a:pt x="376" y="3847"/>
                      <a:pt x="390" y="3847"/>
                    </a:cubicBezTo>
                    <a:cubicBezTo>
                      <a:pt x="409" y="3847"/>
                      <a:pt x="427" y="3835"/>
                      <a:pt x="433" y="3816"/>
                    </a:cubicBezTo>
                    <a:cubicBezTo>
                      <a:pt x="535" y="3535"/>
                      <a:pt x="471" y="3220"/>
                      <a:pt x="448" y="2931"/>
                    </a:cubicBezTo>
                    <a:cubicBezTo>
                      <a:pt x="422" y="2615"/>
                      <a:pt x="396" y="2300"/>
                      <a:pt x="367" y="1984"/>
                    </a:cubicBezTo>
                    <a:cubicBezTo>
                      <a:pt x="315" y="1354"/>
                      <a:pt x="260" y="726"/>
                      <a:pt x="199" y="95"/>
                    </a:cubicBezTo>
                    <a:cubicBezTo>
                      <a:pt x="193" y="33"/>
                      <a:pt x="142"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8"/>
              <p:cNvSpPr/>
              <p:nvPr/>
            </p:nvSpPr>
            <p:spPr>
              <a:xfrm>
                <a:off x="2631185" y="4101989"/>
                <a:ext cx="20198" cy="167431"/>
              </a:xfrm>
              <a:custGeom>
                <a:avLst/>
                <a:gdLst/>
                <a:ahLst/>
                <a:cxnLst/>
                <a:rect l="l" t="t" r="r" b="b"/>
                <a:pathLst>
                  <a:path w="394" h="3266" extrusionOk="0">
                    <a:moveTo>
                      <a:pt x="103" y="0"/>
                    </a:moveTo>
                    <a:cubicBezTo>
                      <a:pt x="61" y="0"/>
                      <a:pt x="20" y="28"/>
                      <a:pt x="18" y="86"/>
                    </a:cubicBezTo>
                    <a:lnTo>
                      <a:pt x="20" y="86"/>
                    </a:lnTo>
                    <a:cubicBezTo>
                      <a:pt x="0" y="618"/>
                      <a:pt x="26" y="1153"/>
                      <a:pt x="41" y="1683"/>
                    </a:cubicBezTo>
                    <a:cubicBezTo>
                      <a:pt x="58" y="2204"/>
                      <a:pt x="64" y="2730"/>
                      <a:pt x="209" y="3231"/>
                    </a:cubicBezTo>
                    <a:cubicBezTo>
                      <a:pt x="215" y="3253"/>
                      <a:pt x="236" y="3266"/>
                      <a:pt x="256" y="3266"/>
                    </a:cubicBezTo>
                    <a:cubicBezTo>
                      <a:pt x="276" y="3266"/>
                      <a:pt x="294" y="3255"/>
                      <a:pt x="298" y="3231"/>
                    </a:cubicBezTo>
                    <a:cubicBezTo>
                      <a:pt x="394" y="2722"/>
                      <a:pt x="356" y="2198"/>
                      <a:pt x="324" y="1683"/>
                    </a:cubicBezTo>
                    <a:cubicBezTo>
                      <a:pt x="292" y="1151"/>
                      <a:pt x="269" y="615"/>
                      <a:pt x="200" y="86"/>
                    </a:cubicBezTo>
                    <a:cubicBezTo>
                      <a:pt x="193" y="30"/>
                      <a:pt x="147"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8"/>
              <p:cNvSpPr/>
              <p:nvPr/>
            </p:nvSpPr>
            <p:spPr>
              <a:xfrm>
                <a:off x="2392888" y="5582126"/>
                <a:ext cx="24799" cy="169321"/>
              </a:xfrm>
              <a:custGeom>
                <a:avLst/>
                <a:gdLst/>
                <a:ahLst/>
                <a:cxnLst/>
                <a:rect l="l" t="t" r="r" b="b"/>
                <a:pathLst>
                  <a:path w="1332" h="4043" extrusionOk="0">
                    <a:moveTo>
                      <a:pt x="853" y="1"/>
                    </a:moveTo>
                    <a:cubicBezTo>
                      <a:pt x="741" y="1"/>
                      <a:pt x="626" y="47"/>
                      <a:pt x="544" y="121"/>
                    </a:cubicBezTo>
                    <a:cubicBezTo>
                      <a:pt x="284" y="352"/>
                      <a:pt x="272" y="778"/>
                      <a:pt x="249" y="1108"/>
                    </a:cubicBezTo>
                    <a:cubicBezTo>
                      <a:pt x="229" y="1397"/>
                      <a:pt x="214" y="1689"/>
                      <a:pt x="197" y="1981"/>
                    </a:cubicBezTo>
                    <a:lnTo>
                      <a:pt x="142" y="2858"/>
                    </a:lnTo>
                    <a:cubicBezTo>
                      <a:pt x="125" y="3162"/>
                      <a:pt x="0" y="3547"/>
                      <a:pt x="188" y="3810"/>
                    </a:cubicBezTo>
                    <a:cubicBezTo>
                      <a:pt x="285" y="3949"/>
                      <a:pt x="441" y="4043"/>
                      <a:pt x="602" y="4043"/>
                    </a:cubicBezTo>
                    <a:cubicBezTo>
                      <a:pt x="677" y="4043"/>
                      <a:pt x="753" y="4023"/>
                      <a:pt x="825" y="3978"/>
                    </a:cubicBezTo>
                    <a:cubicBezTo>
                      <a:pt x="1169" y="3764"/>
                      <a:pt x="1163" y="3353"/>
                      <a:pt x="1192" y="2988"/>
                    </a:cubicBezTo>
                    <a:cubicBezTo>
                      <a:pt x="1216" y="2676"/>
                      <a:pt x="1236" y="2363"/>
                      <a:pt x="1256" y="2051"/>
                    </a:cubicBezTo>
                    <a:lnTo>
                      <a:pt x="1320" y="1142"/>
                    </a:lnTo>
                    <a:cubicBezTo>
                      <a:pt x="1331" y="989"/>
                      <a:pt x="1325" y="839"/>
                      <a:pt x="1323" y="685"/>
                    </a:cubicBezTo>
                    <a:cubicBezTo>
                      <a:pt x="1317" y="457"/>
                      <a:pt x="1270" y="297"/>
                      <a:pt x="1117" y="118"/>
                    </a:cubicBezTo>
                    <a:cubicBezTo>
                      <a:pt x="1047" y="36"/>
                      <a:pt x="951"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 name="Google Shape;1376;p28"/>
            <p:cNvSpPr/>
            <p:nvPr/>
          </p:nvSpPr>
          <p:spPr>
            <a:xfrm>
              <a:off x="7098767" y="3340890"/>
              <a:ext cx="100445" cy="92321"/>
            </a:xfrm>
            <a:custGeom>
              <a:avLst/>
              <a:gdLst/>
              <a:ahLst/>
              <a:cxnLst/>
              <a:rect l="l" t="t" r="r" b="b"/>
              <a:pathLst>
                <a:path w="6071" h="5580" extrusionOk="0">
                  <a:moveTo>
                    <a:pt x="4650" y="694"/>
                  </a:moveTo>
                  <a:cubicBezTo>
                    <a:pt x="4657" y="694"/>
                    <a:pt x="4664" y="694"/>
                    <a:pt x="4670" y="696"/>
                  </a:cubicBezTo>
                  <a:cubicBezTo>
                    <a:pt x="4719" y="701"/>
                    <a:pt x="4881" y="933"/>
                    <a:pt x="4916" y="976"/>
                  </a:cubicBezTo>
                  <a:cubicBezTo>
                    <a:pt x="5008" y="1083"/>
                    <a:pt x="5089" y="1199"/>
                    <a:pt x="5162" y="1320"/>
                  </a:cubicBezTo>
                  <a:cubicBezTo>
                    <a:pt x="5512" y="1919"/>
                    <a:pt x="5136" y="2475"/>
                    <a:pt x="4852" y="3019"/>
                  </a:cubicBezTo>
                  <a:cubicBezTo>
                    <a:pt x="4696" y="3326"/>
                    <a:pt x="4548" y="3635"/>
                    <a:pt x="4398" y="3945"/>
                  </a:cubicBezTo>
                  <a:cubicBezTo>
                    <a:pt x="4279" y="4188"/>
                    <a:pt x="4219" y="4382"/>
                    <a:pt x="3987" y="4477"/>
                  </a:cubicBezTo>
                  <a:cubicBezTo>
                    <a:pt x="3983" y="4479"/>
                    <a:pt x="3979" y="4481"/>
                    <a:pt x="3975" y="4482"/>
                  </a:cubicBezTo>
                  <a:lnTo>
                    <a:pt x="3975" y="4482"/>
                  </a:lnTo>
                  <a:cubicBezTo>
                    <a:pt x="3871" y="4393"/>
                    <a:pt x="3755" y="4319"/>
                    <a:pt x="3646" y="4237"/>
                  </a:cubicBezTo>
                  <a:cubicBezTo>
                    <a:pt x="3356" y="4017"/>
                    <a:pt x="3053" y="3823"/>
                    <a:pt x="2763" y="3606"/>
                  </a:cubicBezTo>
                  <a:cubicBezTo>
                    <a:pt x="2310" y="3265"/>
                    <a:pt x="1735" y="2881"/>
                    <a:pt x="1491" y="2387"/>
                  </a:cubicBezTo>
                  <a:lnTo>
                    <a:pt x="1491" y="2387"/>
                  </a:lnTo>
                  <a:cubicBezTo>
                    <a:pt x="1493" y="2391"/>
                    <a:pt x="1494" y="2392"/>
                    <a:pt x="1494" y="2392"/>
                  </a:cubicBezTo>
                  <a:cubicBezTo>
                    <a:pt x="1499" y="2392"/>
                    <a:pt x="1448" y="2256"/>
                    <a:pt x="1447" y="2252"/>
                  </a:cubicBezTo>
                  <a:lnTo>
                    <a:pt x="1447" y="2252"/>
                  </a:lnTo>
                  <a:lnTo>
                    <a:pt x="1434" y="2188"/>
                  </a:lnTo>
                  <a:lnTo>
                    <a:pt x="1434" y="2188"/>
                  </a:lnTo>
                  <a:cubicBezTo>
                    <a:pt x="1434" y="2175"/>
                    <a:pt x="1433" y="2158"/>
                    <a:pt x="1432" y="2136"/>
                  </a:cubicBezTo>
                  <a:cubicBezTo>
                    <a:pt x="1429" y="2067"/>
                    <a:pt x="1447" y="1998"/>
                    <a:pt x="1484" y="1940"/>
                  </a:cubicBezTo>
                  <a:cubicBezTo>
                    <a:pt x="1612" y="1754"/>
                    <a:pt x="1791" y="1613"/>
                    <a:pt x="2002" y="1535"/>
                  </a:cubicBezTo>
                  <a:cubicBezTo>
                    <a:pt x="2063" y="1515"/>
                    <a:pt x="2119" y="1506"/>
                    <a:pt x="2171" y="1506"/>
                  </a:cubicBezTo>
                  <a:cubicBezTo>
                    <a:pt x="2385" y="1506"/>
                    <a:pt x="2534" y="1658"/>
                    <a:pt x="2674" y="1844"/>
                  </a:cubicBezTo>
                  <a:cubicBezTo>
                    <a:pt x="2891" y="2139"/>
                    <a:pt x="3108" y="2434"/>
                    <a:pt x="3313" y="2735"/>
                  </a:cubicBezTo>
                  <a:cubicBezTo>
                    <a:pt x="3380" y="2834"/>
                    <a:pt x="3483" y="2878"/>
                    <a:pt x="3584" y="2878"/>
                  </a:cubicBezTo>
                  <a:cubicBezTo>
                    <a:pt x="3771" y="2878"/>
                    <a:pt x="3951" y="2728"/>
                    <a:pt x="3883" y="2495"/>
                  </a:cubicBezTo>
                  <a:cubicBezTo>
                    <a:pt x="3747" y="2012"/>
                    <a:pt x="3845" y="1494"/>
                    <a:pt x="4149" y="1095"/>
                  </a:cubicBezTo>
                  <a:cubicBezTo>
                    <a:pt x="4230" y="989"/>
                    <a:pt x="4487" y="694"/>
                    <a:pt x="4650" y="694"/>
                  </a:cubicBezTo>
                  <a:close/>
                  <a:moveTo>
                    <a:pt x="4665" y="1"/>
                  </a:moveTo>
                  <a:cubicBezTo>
                    <a:pt x="4643" y="1"/>
                    <a:pt x="4621" y="2"/>
                    <a:pt x="4598" y="4"/>
                  </a:cubicBezTo>
                  <a:cubicBezTo>
                    <a:pt x="4248" y="36"/>
                    <a:pt x="3909" y="314"/>
                    <a:pt x="3692" y="574"/>
                  </a:cubicBezTo>
                  <a:cubicBezTo>
                    <a:pt x="3473" y="834"/>
                    <a:pt x="3314" y="1141"/>
                    <a:pt x="3231" y="1465"/>
                  </a:cubicBezTo>
                  <a:lnTo>
                    <a:pt x="3231" y="1465"/>
                  </a:lnTo>
                  <a:cubicBezTo>
                    <a:pt x="2932" y="1046"/>
                    <a:pt x="2574" y="685"/>
                    <a:pt x="2077" y="617"/>
                  </a:cubicBezTo>
                  <a:cubicBezTo>
                    <a:pt x="2000" y="607"/>
                    <a:pt x="1922" y="601"/>
                    <a:pt x="1844" y="601"/>
                  </a:cubicBezTo>
                  <a:cubicBezTo>
                    <a:pt x="983" y="601"/>
                    <a:pt x="164" y="1245"/>
                    <a:pt x="84" y="2136"/>
                  </a:cubicBezTo>
                  <a:cubicBezTo>
                    <a:pt x="0" y="3077"/>
                    <a:pt x="813" y="3809"/>
                    <a:pt x="1481" y="4341"/>
                  </a:cubicBezTo>
                  <a:cubicBezTo>
                    <a:pt x="1843" y="4633"/>
                    <a:pt x="2222" y="4900"/>
                    <a:pt x="2619" y="5146"/>
                  </a:cubicBezTo>
                  <a:cubicBezTo>
                    <a:pt x="2818" y="5267"/>
                    <a:pt x="3032" y="5360"/>
                    <a:pt x="3246" y="5455"/>
                  </a:cubicBezTo>
                  <a:cubicBezTo>
                    <a:pt x="3440" y="5542"/>
                    <a:pt x="3622" y="5565"/>
                    <a:pt x="3818" y="5565"/>
                  </a:cubicBezTo>
                  <a:cubicBezTo>
                    <a:pt x="3882" y="5565"/>
                    <a:pt x="3947" y="5563"/>
                    <a:pt x="4015" y="5559"/>
                  </a:cubicBezTo>
                  <a:lnTo>
                    <a:pt x="4015" y="5559"/>
                  </a:lnTo>
                  <a:cubicBezTo>
                    <a:pt x="4062" y="5572"/>
                    <a:pt x="4110" y="5580"/>
                    <a:pt x="4157" y="5580"/>
                  </a:cubicBezTo>
                  <a:cubicBezTo>
                    <a:pt x="4248" y="5580"/>
                    <a:pt x="4337" y="5554"/>
                    <a:pt x="4415" y="5496"/>
                  </a:cubicBezTo>
                  <a:cubicBezTo>
                    <a:pt x="4627" y="5336"/>
                    <a:pt x="4800" y="5177"/>
                    <a:pt x="4907" y="4931"/>
                  </a:cubicBezTo>
                  <a:cubicBezTo>
                    <a:pt x="4977" y="4772"/>
                    <a:pt x="5066" y="4619"/>
                    <a:pt x="5139" y="4460"/>
                  </a:cubicBezTo>
                  <a:cubicBezTo>
                    <a:pt x="5347" y="4008"/>
                    <a:pt x="5544" y="3548"/>
                    <a:pt x="5738" y="3088"/>
                  </a:cubicBezTo>
                  <a:cubicBezTo>
                    <a:pt x="5903" y="2689"/>
                    <a:pt x="6070" y="2278"/>
                    <a:pt x="6056" y="1836"/>
                  </a:cubicBezTo>
                  <a:cubicBezTo>
                    <a:pt x="6039" y="1387"/>
                    <a:pt x="5839" y="1005"/>
                    <a:pt x="5570" y="655"/>
                  </a:cubicBezTo>
                  <a:cubicBezTo>
                    <a:pt x="5337" y="362"/>
                    <a:pt x="5067" y="1"/>
                    <a:pt x="4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8"/>
            <p:cNvSpPr/>
            <p:nvPr/>
          </p:nvSpPr>
          <p:spPr>
            <a:xfrm>
              <a:off x="5687380" y="4769790"/>
              <a:ext cx="100445" cy="92321"/>
            </a:xfrm>
            <a:custGeom>
              <a:avLst/>
              <a:gdLst/>
              <a:ahLst/>
              <a:cxnLst/>
              <a:rect l="l" t="t" r="r" b="b"/>
              <a:pathLst>
                <a:path w="6071" h="5580" extrusionOk="0">
                  <a:moveTo>
                    <a:pt x="4650" y="694"/>
                  </a:moveTo>
                  <a:cubicBezTo>
                    <a:pt x="4657" y="694"/>
                    <a:pt x="4664" y="694"/>
                    <a:pt x="4670" y="696"/>
                  </a:cubicBezTo>
                  <a:cubicBezTo>
                    <a:pt x="4719" y="701"/>
                    <a:pt x="4881" y="933"/>
                    <a:pt x="4916" y="976"/>
                  </a:cubicBezTo>
                  <a:cubicBezTo>
                    <a:pt x="5008" y="1083"/>
                    <a:pt x="5089" y="1199"/>
                    <a:pt x="5162" y="1320"/>
                  </a:cubicBezTo>
                  <a:cubicBezTo>
                    <a:pt x="5512" y="1919"/>
                    <a:pt x="5136" y="2475"/>
                    <a:pt x="4852" y="3019"/>
                  </a:cubicBezTo>
                  <a:cubicBezTo>
                    <a:pt x="4696" y="3326"/>
                    <a:pt x="4548" y="3635"/>
                    <a:pt x="4398" y="3945"/>
                  </a:cubicBezTo>
                  <a:cubicBezTo>
                    <a:pt x="4279" y="4188"/>
                    <a:pt x="4219" y="4382"/>
                    <a:pt x="3987" y="4477"/>
                  </a:cubicBezTo>
                  <a:cubicBezTo>
                    <a:pt x="3983" y="4479"/>
                    <a:pt x="3979" y="4481"/>
                    <a:pt x="3975" y="4482"/>
                  </a:cubicBezTo>
                  <a:lnTo>
                    <a:pt x="3975" y="4482"/>
                  </a:lnTo>
                  <a:cubicBezTo>
                    <a:pt x="3871" y="4393"/>
                    <a:pt x="3755" y="4319"/>
                    <a:pt x="3646" y="4237"/>
                  </a:cubicBezTo>
                  <a:cubicBezTo>
                    <a:pt x="3356" y="4017"/>
                    <a:pt x="3053" y="3823"/>
                    <a:pt x="2763" y="3606"/>
                  </a:cubicBezTo>
                  <a:cubicBezTo>
                    <a:pt x="2310" y="3265"/>
                    <a:pt x="1735" y="2881"/>
                    <a:pt x="1491" y="2387"/>
                  </a:cubicBezTo>
                  <a:lnTo>
                    <a:pt x="1491" y="2387"/>
                  </a:lnTo>
                  <a:cubicBezTo>
                    <a:pt x="1493" y="2391"/>
                    <a:pt x="1494" y="2392"/>
                    <a:pt x="1494" y="2392"/>
                  </a:cubicBezTo>
                  <a:cubicBezTo>
                    <a:pt x="1499" y="2392"/>
                    <a:pt x="1448" y="2256"/>
                    <a:pt x="1447" y="2252"/>
                  </a:cubicBezTo>
                  <a:lnTo>
                    <a:pt x="1447" y="2252"/>
                  </a:lnTo>
                  <a:lnTo>
                    <a:pt x="1434" y="2188"/>
                  </a:lnTo>
                  <a:lnTo>
                    <a:pt x="1434" y="2188"/>
                  </a:lnTo>
                  <a:cubicBezTo>
                    <a:pt x="1434" y="2175"/>
                    <a:pt x="1433" y="2158"/>
                    <a:pt x="1432" y="2136"/>
                  </a:cubicBezTo>
                  <a:cubicBezTo>
                    <a:pt x="1429" y="2067"/>
                    <a:pt x="1447" y="1998"/>
                    <a:pt x="1484" y="1940"/>
                  </a:cubicBezTo>
                  <a:cubicBezTo>
                    <a:pt x="1612" y="1754"/>
                    <a:pt x="1791" y="1613"/>
                    <a:pt x="2002" y="1535"/>
                  </a:cubicBezTo>
                  <a:cubicBezTo>
                    <a:pt x="2063" y="1515"/>
                    <a:pt x="2119" y="1506"/>
                    <a:pt x="2171" y="1506"/>
                  </a:cubicBezTo>
                  <a:cubicBezTo>
                    <a:pt x="2385" y="1506"/>
                    <a:pt x="2534" y="1658"/>
                    <a:pt x="2674" y="1844"/>
                  </a:cubicBezTo>
                  <a:cubicBezTo>
                    <a:pt x="2891" y="2139"/>
                    <a:pt x="3108" y="2434"/>
                    <a:pt x="3313" y="2735"/>
                  </a:cubicBezTo>
                  <a:cubicBezTo>
                    <a:pt x="3380" y="2834"/>
                    <a:pt x="3483" y="2878"/>
                    <a:pt x="3584" y="2878"/>
                  </a:cubicBezTo>
                  <a:cubicBezTo>
                    <a:pt x="3771" y="2878"/>
                    <a:pt x="3951" y="2728"/>
                    <a:pt x="3883" y="2495"/>
                  </a:cubicBezTo>
                  <a:cubicBezTo>
                    <a:pt x="3747" y="2012"/>
                    <a:pt x="3845" y="1494"/>
                    <a:pt x="4149" y="1095"/>
                  </a:cubicBezTo>
                  <a:cubicBezTo>
                    <a:pt x="4230" y="989"/>
                    <a:pt x="4487" y="694"/>
                    <a:pt x="4650" y="694"/>
                  </a:cubicBezTo>
                  <a:close/>
                  <a:moveTo>
                    <a:pt x="4665" y="1"/>
                  </a:moveTo>
                  <a:cubicBezTo>
                    <a:pt x="4643" y="1"/>
                    <a:pt x="4621" y="2"/>
                    <a:pt x="4598" y="4"/>
                  </a:cubicBezTo>
                  <a:cubicBezTo>
                    <a:pt x="4248" y="36"/>
                    <a:pt x="3909" y="314"/>
                    <a:pt x="3692" y="574"/>
                  </a:cubicBezTo>
                  <a:cubicBezTo>
                    <a:pt x="3473" y="834"/>
                    <a:pt x="3314" y="1141"/>
                    <a:pt x="3231" y="1465"/>
                  </a:cubicBezTo>
                  <a:lnTo>
                    <a:pt x="3231" y="1465"/>
                  </a:lnTo>
                  <a:cubicBezTo>
                    <a:pt x="2932" y="1046"/>
                    <a:pt x="2574" y="685"/>
                    <a:pt x="2077" y="617"/>
                  </a:cubicBezTo>
                  <a:cubicBezTo>
                    <a:pt x="2000" y="607"/>
                    <a:pt x="1922" y="601"/>
                    <a:pt x="1844" y="601"/>
                  </a:cubicBezTo>
                  <a:cubicBezTo>
                    <a:pt x="983" y="601"/>
                    <a:pt x="164" y="1245"/>
                    <a:pt x="84" y="2136"/>
                  </a:cubicBezTo>
                  <a:cubicBezTo>
                    <a:pt x="0" y="3077"/>
                    <a:pt x="813" y="3809"/>
                    <a:pt x="1481" y="4341"/>
                  </a:cubicBezTo>
                  <a:cubicBezTo>
                    <a:pt x="1843" y="4633"/>
                    <a:pt x="2222" y="4900"/>
                    <a:pt x="2619" y="5146"/>
                  </a:cubicBezTo>
                  <a:cubicBezTo>
                    <a:pt x="2818" y="5267"/>
                    <a:pt x="3032" y="5360"/>
                    <a:pt x="3246" y="5455"/>
                  </a:cubicBezTo>
                  <a:cubicBezTo>
                    <a:pt x="3440" y="5542"/>
                    <a:pt x="3622" y="5565"/>
                    <a:pt x="3818" y="5565"/>
                  </a:cubicBezTo>
                  <a:cubicBezTo>
                    <a:pt x="3882" y="5565"/>
                    <a:pt x="3947" y="5563"/>
                    <a:pt x="4015" y="5559"/>
                  </a:cubicBezTo>
                  <a:lnTo>
                    <a:pt x="4015" y="5559"/>
                  </a:lnTo>
                  <a:cubicBezTo>
                    <a:pt x="4062" y="5572"/>
                    <a:pt x="4110" y="5580"/>
                    <a:pt x="4157" y="5580"/>
                  </a:cubicBezTo>
                  <a:cubicBezTo>
                    <a:pt x="4248" y="5580"/>
                    <a:pt x="4337" y="5554"/>
                    <a:pt x="4415" y="5496"/>
                  </a:cubicBezTo>
                  <a:cubicBezTo>
                    <a:pt x="4627" y="5336"/>
                    <a:pt x="4800" y="5177"/>
                    <a:pt x="4907" y="4931"/>
                  </a:cubicBezTo>
                  <a:cubicBezTo>
                    <a:pt x="4977" y="4772"/>
                    <a:pt x="5066" y="4619"/>
                    <a:pt x="5139" y="4460"/>
                  </a:cubicBezTo>
                  <a:cubicBezTo>
                    <a:pt x="5347" y="4008"/>
                    <a:pt x="5544" y="3548"/>
                    <a:pt x="5738" y="3088"/>
                  </a:cubicBezTo>
                  <a:cubicBezTo>
                    <a:pt x="5903" y="2689"/>
                    <a:pt x="6070" y="2278"/>
                    <a:pt x="6056" y="1836"/>
                  </a:cubicBezTo>
                  <a:cubicBezTo>
                    <a:pt x="6039" y="1387"/>
                    <a:pt x="5839" y="1005"/>
                    <a:pt x="5570" y="655"/>
                  </a:cubicBezTo>
                  <a:cubicBezTo>
                    <a:pt x="5337" y="362"/>
                    <a:pt x="5067" y="1"/>
                    <a:pt x="4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8"/>
            <p:cNvSpPr/>
            <p:nvPr/>
          </p:nvSpPr>
          <p:spPr>
            <a:xfrm>
              <a:off x="5674055" y="1911978"/>
              <a:ext cx="100445" cy="92321"/>
            </a:xfrm>
            <a:custGeom>
              <a:avLst/>
              <a:gdLst/>
              <a:ahLst/>
              <a:cxnLst/>
              <a:rect l="l" t="t" r="r" b="b"/>
              <a:pathLst>
                <a:path w="6071" h="5580" extrusionOk="0">
                  <a:moveTo>
                    <a:pt x="4650" y="694"/>
                  </a:moveTo>
                  <a:cubicBezTo>
                    <a:pt x="4657" y="694"/>
                    <a:pt x="4664" y="694"/>
                    <a:pt x="4670" y="696"/>
                  </a:cubicBezTo>
                  <a:cubicBezTo>
                    <a:pt x="4719" y="701"/>
                    <a:pt x="4881" y="933"/>
                    <a:pt x="4916" y="976"/>
                  </a:cubicBezTo>
                  <a:cubicBezTo>
                    <a:pt x="5008" y="1083"/>
                    <a:pt x="5089" y="1199"/>
                    <a:pt x="5162" y="1320"/>
                  </a:cubicBezTo>
                  <a:cubicBezTo>
                    <a:pt x="5512" y="1919"/>
                    <a:pt x="5136" y="2475"/>
                    <a:pt x="4852" y="3019"/>
                  </a:cubicBezTo>
                  <a:cubicBezTo>
                    <a:pt x="4696" y="3326"/>
                    <a:pt x="4548" y="3635"/>
                    <a:pt x="4398" y="3945"/>
                  </a:cubicBezTo>
                  <a:cubicBezTo>
                    <a:pt x="4279" y="4188"/>
                    <a:pt x="4219" y="4382"/>
                    <a:pt x="3987" y="4477"/>
                  </a:cubicBezTo>
                  <a:cubicBezTo>
                    <a:pt x="3983" y="4479"/>
                    <a:pt x="3979" y="4481"/>
                    <a:pt x="3975" y="4482"/>
                  </a:cubicBezTo>
                  <a:lnTo>
                    <a:pt x="3975" y="4482"/>
                  </a:lnTo>
                  <a:cubicBezTo>
                    <a:pt x="3871" y="4393"/>
                    <a:pt x="3755" y="4319"/>
                    <a:pt x="3646" y="4237"/>
                  </a:cubicBezTo>
                  <a:cubicBezTo>
                    <a:pt x="3356" y="4017"/>
                    <a:pt x="3053" y="3823"/>
                    <a:pt x="2763" y="3606"/>
                  </a:cubicBezTo>
                  <a:cubicBezTo>
                    <a:pt x="2310" y="3265"/>
                    <a:pt x="1735" y="2881"/>
                    <a:pt x="1491" y="2387"/>
                  </a:cubicBezTo>
                  <a:lnTo>
                    <a:pt x="1491" y="2387"/>
                  </a:lnTo>
                  <a:cubicBezTo>
                    <a:pt x="1493" y="2391"/>
                    <a:pt x="1494" y="2392"/>
                    <a:pt x="1494" y="2392"/>
                  </a:cubicBezTo>
                  <a:cubicBezTo>
                    <a:pt x="1499" y="2392"/>
                    <a:pt x="1448" y="2256"/>
                    <a:pt x="1447" y="2252"/>
                  </a:cubicBezTo>
                  <a:lnTo>
                    <a:pt x="1447" y="2252"/>
                  </a:lnTo>
                  <a:lnTo>
                    <a:pt x="1434" y="2188"/>
                  </a:lnTo>
                  <a:lnTo>
                    <a:pt x="1434" y="2188"/>
                  </a:lnTo>
                  <a:cubicBezTo>
                    <a:pt x="1434" y="2175"/>
                    <a:pt x="1433" y="2158"/>
                    <a:pt x="1432" y="2136"/>
                  </a:cubicBezTo>
                  <a:cubicBezTo>
                    <a:pt x="1429" y="2067"/>
                    <a:pt x="1447" y="1998"/>
                    <a:pt x="1484" y="1940"/>
                  </a:cubicBezTo>
                  <a:cubicBezTo>
                    <a:pt x="1612" y="1754"/>
                    <a:pt x="1791" y="1613"/>
                    <a:pt x="2002" y="1535"/>
                  </a:cubicBezTo>
                  <a:cubicBezTo>
                    <a:pt x="2063" y="1515"/>
                    <a:pt x="2119" y="1506"/>
                    <a:pt x="2171" y="1506"/>
                  </a:cubicBezTo>
                  <a:cubicBezTo>
                    <a:pt x="2385" y="1506"/>
                    <a:pt x="2534" y="1658"/>
                    <a:pt x="2674" y="1844"/>
                  </a:cubicBezTo>
                  <a:cubicBezTo>
                    <a:pt x="2891" y="2139"/>
                    <a:pt x="3108" y="2434"/>
                    <a:pt x="3313" y="2735"/>
                  </a:cubicBezTo>
                  <a:cubicBezTo>
                    <a:pt x="3380" y="2834"/>
                    <a:pt x="3483" y="2878"/>
                    <a:pt x="3584" y="2878"/>
                  </a:cubicBezTo>
                  <a:cubicBezTo>
                    <a:pt x="3771" y="2878"/>
                    <a:pt x="3951" y="2728"/>
                    <a:pt x="3883" y="2495"/>
                  </a:cubicBezTo>
                  <a:cubicBezTo>
                    <a:pt x="3747" y="2012"/>
                    <a:pt x="3845" y="1494"/>
                    <a:pt x="4149" y="1095"/>
                  </a:cubicBezTo>
                  <a:cubicBezTo>
                    <a:pt x="4230" y="989"/>
                    <a:pt x="4487" y="694"/>
                    <a:pt x="4650" y="694"/>
                  </a:cubicBezTo>
                  <a:close/>
                  <a:moveTo>
                    <a:pt x="4665" y="1"/>
                  </a:moveTo>
                  <a:cubicBezTo>
                    <a:pt x="4643" y="1"/>
                    <a:pt x="4621" y="2"/>
                    <a:pt x="4598" y="4"/>
                  </a:cubicBezTo>
                  <a:cubicBezTo>
                    <a:pt x="4248" y="36"/>
                    <a:pt x="3909" y="314"/>
                    <a:pt x="3692" y="574"/>
                  </a:cubicBezTo>
                  <a:cubicBezTo>
                    <a:pt x="3473" y="834"/>
                    <a:pt x="3314" y="1141"/>
                    <a:pt x="3231" y="1465"/>
                  </a:cubicBezTo>
                  <a:lnTo>
                    <a:pt x="3231" y="1465"/>
                  </a:lnTo>
                  <a:cubicBezTo>
                    <a:pt x="2932" y="1046"/>
                    <a:pt x="2574" y="685"/>
                    <a:pt x="2077" y="617"/>
                  </a:cubicBezTo>
                  <a:cubicBezTo>
                    <a:pt x="2000" y="607"/>
                    <a:pt x="1922" y="601"/>
                    <a:pt x="1844" y="601"/>
                  </a:cubicBezTo>
                  <a:cubicBezTo>
                    <a:pt x="983" y="601"/>
                    <a:pt x="164" y="1245"/>
                    <a:pt x="84" y="2136"/>
                  </a:cubicBezTo>
                  <a:cubicBezTo>
                    <a:pt x="0" y="3077"/>
                    <a:pt x="813" y="3809"/>
                    <a:pt x="1481" y="4341"/>
                  </a:cubicBezTo>
                  <a:cubicBezTo>
                    <a:pt x="1843" y="4633"/>
                    <a:pt x="2222" y="4900"/>
                    <a:pt x="2619" y="5146"/>
                  </a:cubicBezTo>
                  <a:cubicBezTo>
                    <a:pt x="2818" y="5267"/>
                    <a:pt x="3032" y="5360"/>
                    <a:pt x="3246" y="5455"/>
                  </a:cubicBezTo>
                  <a:cubicBezTo>
                    <a:pt x="3440" y="5542"/>
                    <a:pt x="3622" y="5565"/>
                    <a:pt x="3818" y="5565"/>
                  </a:cubicBezTo>
                  <a:cubicBezTo>
                    <a:pt x="3882" y="5565"/>
                    <a:pt x="3947" y="5563"/>
                    <a:pt x="4015" y="5559"/>
                  </a:cubicBezTo>
                  <a:lnTo>
                    <a:pt x="4015" y="5559"/>
                  </a:lnTo>
                  <a:cubicBezTo>
                    <a:pt x="4062" y="5572"/>
                    <a:pt x="4110" y="5580"/>
                    <a:pt x="4157" y="5580"/>
                  </a:cubicBezTo>
                  <a:cubicBezTo>
                    <a:pt x="4248" y="5580"/>
                    <a:pt x="4337" y="5554"/>
                    <a:pt x="4415" y="5496"/>
                  </a:cubicBezTo>
                  <a:cubicBezTo>
                    <a:pt x="4627" y="5336"/>
                    <a:pt x="4800" y="5177"/>
                    <a:pt x="4907" y="4931"/>
                  </a:cubicBezTo>
                  <a:cubicBezTo>
                    <a:pt x="4977" y="4772"/>
                    <a:pt x="5066" y="4619"/>
                    <a:pt x="5139" y="4460"/>
                  </a:cubicBezTo>
                  <a:cubicBezTo>
                    <a:pt x="5347" y="4008"/>
                    <a:pt x="5544" y="3548"/>
                    <a:pt x="5738" y="3088"/>
                  </a:cubicBezTo>
                  <a:cubicBezTo>
                    <a:pt x="5903" y="2689"/>
                    <a:pt x="6070" y="2278"/>
                    <a:pt x="6056" y="1836"/>
                  </a:cubicBezTo>
                  <a:cubicBezTo>
                    <a:pt x="6039" y="1387"/>
                    <a:pt x="5839" y="1005"/>
                    <a:pt x="5570" y="655"/>
                  </a:cubicBezTo>
                  <a:cubicBezTo>
                    <a:pt x="5337" y="362"/>
                    <a:pt x="5067" y="1"/>
                    <a:pt x="4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 name="Google Shape;1379;p28"/>
          <p:cNvGrpSpPr/>
          <p:nvPr/>
        </p:nvGrpSpPr>
        <p:grpSpPr>
          <a:xfrm>
            <a:off x="7771304" y="2786433"/>
            <a:ext cx="779973" cy="496897"/>
            <a:chOff x="5429675" y="991016"/>
            <a:chExt cx="366219" cy="233307"/>
          </a:xfrm>
        </p:grpSpPr>
        <p:sp>
          <p:nvSpPr>
            <p:cNvPr id="1380" name="Google Shape;1380;p28"/>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8"/>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8"/>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8"/>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 name="Google Shape;1384;p28"/>
          <p:cNvGrpSpPr/>
          <p:nvPr/>
        </p:nvGrpSpPr>
        <p:grpSpPr>
          <a:xfrm>
            <a:off x="5070855" y="1137813"/>
            <a:ext cx="857975" cy="572515"/>
            <a:chOff x="4040551" y="304897"/>
            <a:chExt cx="573628" cy="382774"/>
          </a:xfrm>
        </p:grpSpPr>
        <p:sp>
          <p:nvSpPr>
            <p:cNvPr id="1385" name="Google Shape;1385;p28"/>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386" name="Google Shape;1386;p28"/>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8"/>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8"/>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8"/>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8"/>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8"/>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8"/>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 name="Google Shape;1393;p28"/>
          <p:cNvGrpSpPr/>
          <p:nvPr/>
        </p:nvGrpSpPr>
        <p:grpSpPr>
          <a:xfrm>
            <a:off x="5215607" y="3966757"/>
            <a:ext cx="485573" cy="329176"/>
            <a:chOff x="4680742" y="2547525"/>
            <a:chExt cx="198761" cy="134748"/>
          </a:xfrm>
        </p:grpSpPr>
        <p:sp>
          <p:nvSpPr>
            <p:cNvPr id="1394" name="Google Shape;1394;p28"/>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8"/>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8"/>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8"/>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8"/>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8"/>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8"/>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8"/>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05"/>
        <p:cNvGrpSpPr/>
        <p:nvPr/>
      </p:nvGrpSpPr>
      <p:grpSpPr>
        <a:xfrm>
          <a:off x="0" y="0"/>
          <a:ext cx="0" cy="0"/>
          <a:chOff x="0" y="0"/>
          <a:chExt cx="0" cy="0"/>
        </a:xfrm>
      </p:grpSpPr>
      <p:grpSp>
        <p:nvGrpSpPr>
          <p:cNvPr id="1406" name="Google Shape;1406;p29"/>
          <p:cNvGrpSpPr/>
          <p:nvPr/>
        </p:nvGrpSpPr>
        <p:grpSpPr>
          <a:xfrm rot="9647379">
            <a:off x="686043" y="608776"/>
            <a:ext cx="3308369" cy="3502197"/>
            <a:chOff x="3028700" y="693003"/>
            <a:chExt cx="3900311" cy="4128819"/>
          </a:xfrm>
        </p:grpSpPr>
        <p:sp>
          <p:nvSpPr>
            <p:cNvPr id="1407" name="Google Shape;1407;p29"/>
            <p:cNvSpPr/>
            <p:nvPr/>
          </p:nvSpPr>
          <p:spPr>
            <a:xfrm>
              <a:off x="3028700" y="908154"/>
              <a:ext cx="3900311" cy="3827245"/>
            </a:xfrm>
            <a:custGeom>
              <a:avLst/>
              <a:gdLst/>
              <a:ahLst/>
              <a:cxnLst/>
              <a:rect l="l" t="t" r="r" b="b"/>
              <a:pathLst>
                <a:path w="164466" h="161385" extrusionOk="0">
                  <a:moveTo>
                    <a:pt x="74883" y="0"/>
                  </a:moveTo>
                  <a:cubicBezTo>
                    <a:pt x="67199" y="0"/>
                    <a:pt x="60079" y="4398"/>
                    <a:pt x="55593" y="11041"/>
                  </a:cubicBezTo>
                  <a:cubicBezTo>
                    <a:pt x="52745" y="15258"/>
                    <a:pt x="51100" y="20317"/>
                    <a:pt x="50153" y="25281"/>
                  </a:cubicBezTo>
                  <a:cubicBezTo>
                    <a:pt x="49754" y="27376"/>
                    <a:pt x="49636" y="29558"/>
                    <a:pt x="49059" y="31617"/>
                  </a:cubicBezTo>
                  <a:cubicBezTo>
                    <a:pt x="49010" y="31774"/>
                    <a:pt x="48953" y="31930"/>
                    <a:pt x="48887" y="32082"/>
                  </a:cubicBezTo>
                  <a:cubicBezTo>
                    <a:pt x="48556" y="31977"/>
                    <a:pt x="48039" y="31862"/>
                    <a:pt x="48005" y="31862"/>
                  </a:cubicBezTo>
                  <a:cubicBezTo>
                    <a:pt x="48003" y="31862"/>
                    <a:pt x="48003" y="31862"/>
                    <a:pt x="48005" y="31863"/>
                  </a:cubicBezTo>
                  <a:cubicBezTo>
                    <a:pt x="44129" y="30373"/>
                    <a:pt x="41299" y="26667"/>
                    <a:pt x="38603" y="23635"/>
                  </a:cubicBezTo>
                  <a:cubicBezTo>
                    <a:pt x="35468" y="20110"/>
                    <a:pt x="32089" y="16702"/>
                    <a:pt x="27745" y="14690"/>
                  </a:cubicBezTo>
                  <a:cubicBezTo>
                    <a:pt x="25115" y="13470"/>
                    <a:pt x="22287" y="12717"/>
                    <a:pt x="19476" y="12717"/>
                  </a:cubicBezTo>
                  <a:cubicBezTo>
                    <a:pt x="17166" y="12717"/>
                    <a:pt x="14867" y="13225"/>
                    <a:pt x="12699" y="14403"/>
                  </a:cubicBezTo>
                  <a:cubicBezTo>
                    <a:pt x="8180" y="16857"/>
                    <a:pt x="5700" y="21491"/>
                    <a:pt x="3931" y="26110"/>
                  </a:cubicBezTo>
                  <a:cubicBezTo>
                    <a:pt x="259" y="35699"/>
                    <a:pt x="1" y="46761"/>
                    <a:pt x="2915" y="56579"/>
                  </a:cubicBezTo>
                  <a:cubicBezTo>
                    <a:pt x="4339" y="61376"/>
                    <a:pt x="6667" y="65775"/>
                    <a:pt x="9024" y="70161"/>
                  </a:cubicBezTo>
                  <a:cubicBezTo>
                    <a:pt x="11017" y="73868"/>
                    <a:pt x="13256" y="77850"/>
                    <a:pt x="13580" y="82113"/>
                  </a:cubicBezTo>
                  <a:cubicBezTo>
                    <a:pt x="13936" y="86804"/>
                    <a:pt x="11642" y="91211"/>
                    <a:pt x="10129" y="95523"/>
                  </a:cubicBezTo>
                  <a:cubicBezTo>
                    <a:pt x="8327" y="100662"/>
                    <a:pt x="7181" y="106633"/>
                    <a:pt x="10210" y="111557"/>
                  </a:cubicBezTo>
                  <a:cubicBezTo>
                    <a:pt x="12937" y="115990"/>
                    <a:pt x="17542" y="118131"/>
                    <a:pt x="22115" y="120132"/>
                  </a:cubicBezTo>
                  <a:cubicBezTo>
                    <a:pt x="24059" y="120979"/>
                    <a:pt x="26083" y="121861"/>
                    <a:pt x="27662" y="123302"/>
                  </a:cubicBezTo>
                  <a:cubicBezTo>
                    <a:pt x="29341" y="124841"/>
                    <a:pt x="30487" y="126819"/>
                    <a:pt x="31618" y="128774"/>
                  </a:cubicBezTo>
                  <a:cubicBezTo>
                    <a:pt x="36352" y="136956"/>
                    <a:pt x="41683" y="144727"/>
                    <a:pt x="49162" y="150667"/>
                  </a:cubicBezTo>
                  <a:cubicBezTo>
                    <a:pt x="57094" y="156969"/>
                    <a:pt x="66476" y="161005"/>
                    <a:pt x="76691" y="161361"/>
                  </a:cubicBezTo>
                  <a:cubicBezTo>
                    <a:pt x="77133" y="161377"/>
                    <a:pt x="77574" y="161385"/>
                    <a:pt x="78014" y="161385"/>
                  </a:cubicBezTo>
                  <a:cubicBezTo>
                    <a:pt x="87571" y="161385"/>
                    <a:pt x="96619" y="157735"/>
                    <a:pt x="103557" y="151112"/>
                  </a:cubicBezTo>
                  <a:cubicBezTo>
                    <a:pt x="106996" y="147828"/>
                    <a:pt x="109904" y="143906"/>
                    <a:pt x="112322" y="139818"/>
                  </a:cubicBezTo>
                  <a:cubicBezTo>
                    <a:pt x="114535" y="136071"/>
                    <a:pt x="116289" y="131825"/>
                    <a:pt x="119295" y="128616"/>
                  </a:cubicBezTo>
                  <a:cubicBezTo>
                    <a:pt x="124529" y="123032"/>
                    <a:pt x="133368" y="122794"/>
                    <a:pt x="140873" y="120905"/>
                  </a:cubicBezTo>
                  <a:cubicBezTo>
                    <a:pt x="145288" y="119793"/>
                    <a:pt x="149520" y="118080"/>
                    <a:pt x="153109" y="115237"/>
                  </a:cubicBezTo>
                  <a:cubicBezTo>
                    <a:pt x="156737" y="112364"/>
                    <a:pt x="159201" y="108505"/>
                    <a:pt x="160920" y="104253"/>
                  </a:cubicBezTo>
                  <a:cubicBezTo>
                    <a:pt x="164466" y="95488"/>
                    <a:pt x="164322" y="85340"/>
                    <a:pt x="164182" y="76044"/>
                  </a:cubicBezTo>
                  <a:cubicBezTo>
                    <a:pt x="164095" y="70397"/>
                    <a:pt x="163774" y="64761"/>
                    <a:pt x="163220" y="59131"/>
                  </a:cubicBezTo>
                  <a:cubicBezTo>
                    <a:pt x="162743" y="54383"/>
                    <a:pt x="162017" y="49545"/>
                    <a:pt x="158847" y="45764"/>
                  </a:cubicBezTo>
                  <a:cubicBezTo>
                    <a:pt x="156349" y="42785"/>
                    <a:pt x="152849" y="41588"/>
                    <a:pt x="149222" y="41588"/>
                  </a:cubicBezTo>
                  <a:cubicBezTo>
                    <a:pt x="147593" y="41588"/>
                    <a:pt x="145939" y="41829"/>
                    <a:pt x="144338" y="42259"/>
                  </a:cubicBezTo>
                  <a:cubicBezTo>
                    <a:pt x="139521" y="43554"/>
                    <a:pt x="134979" y="45589"/>
                    <a:pt x="130055" y="46571"/>
                  </a:cubicBezTo>
                  <a:cubicBezTo>
                    <a:pt x="128204" y="46939"/>
                    <a:pt x="126260" y="47179"/>
                    <a:pt x="124323" y="47179"/>
                  </a:cubicBezTo>
                  <a:cubicBezTo>
                    <a:pt x="121993" y="47179"/>
                    <a:pt x="119672" y="46831"/>
                    <a:pt x="117535" y="45934"/>
                  </a:cubicBezTo>
                  <a:cubicBezTo>
                    <a:pt x="113981" y="44441"/>
                    <a:pt x="111412" y="41625"/>
                    <a:pt x="109500" y="38375"/>
                  </a:cubicBezTo>
                  <a:cubicBezTo>
                    <a:pt x="107283" y="34608"/>
                    <a:pt x="106330" y="30638"/>
                    <a:pt x="105208" y="26389"/>
                  </a:cubicBezTo>
                  <a:cubicBezTo>
                    <a:pt x="103936" y="21577"/>
                    <a:pt x="101705" y="17251"/>
                    <a:pt x="97786" y="14073"/>
                  </a:cubicBezTo>
                  <a:cubicBezTo>
                    <a:pt x="97709" y="14009"/>
                    <a:pt x="97626" y="13946"/>
                    <a:pt x="97545" y="13883"/>
                  </a:cubicBezTo>
                  <a:cubicBezTo>
                    <a:pt x="95085" y="7937"/>
                    <a:pt x="87804" y="3404"/>
                    <a:pt x="81965" y="1271"/>
                  </a:cubicBezTo>
                  <a:cubicBezTo>
                    <a:pt x="79591" y="404"/>
                    <a:pt x="77211" y="0"/>
                    <a:pt x="74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9"/>
            <p:cNvSpPr/>
            <p:nvPr/>
          </p:nvSpPr>
          <p:spPr>
            <a:xfrm>
              <a:off x="3772383" y="693003"/>
              <a:ext cx="408426" cy="408085"/>
            </a:xfrm>
            <a:custGeom>
              <a:avLst/>
              <a:gdLst/>
              <a:ahLst/>
              <a:cxnLst/>
              <a:rect l="l" t="t" r="r" b="b"/>
              <a:pathLst>
                <a:path w="11829" h="11820" extrusionOk="0">
                  <a:moveTo>
                    <a:pt x="6306" y="0"/>
                  </a:moveTo>
                  <a:cubicBezTo>
                    <a:pt x="5773" y="0"/>
                    <a:pt x="5236" y="74"/>
                    <a:pt x="4714" y="226"/>
                  </a:cubicBezTo>
                  <a:cubicBezTo>
                    <a:pt x="3626" y="545"/>
                    <a:pt x="2670" y="1099"/>
                    <a:pt x="1878" y="1915"/>
                  </a:cubicBezTo>
                  <a:cubicBezTo>
                    <a:pt x="471" y="3361"/>
                    <a:pt x="0" y="5452"/>
                    <a:pt x="574" y="7372"/>
                  </a:cubicBezTo>
                  <a:cubicBezTo>
                    <a:pt x="1346" y="9964"/>
                    <a:pt x="3952" y="11820"/>
                    <a:pt x="6528" y="11820"/>
                  </a:cubicBezTo>
                  <a:cubicBezTo>
                    <a:pt x="7802" y="11820"/>
                    <a:pt x="9068" y="11366"/>
                    <a:pt x="10103" y="10323"/>
                  </a:cubicBezTo>
                  <a:cubicBezTo>
                    <a:pt x="10998" y="9422"/>
                    <a:pt x="11455" y="8176"/>
                    <a:pt x="11435" y="6933"/>
                  </a:cubicBezTo>
                  <a:cubicBezTo>
                    <a:pt x="11791" y="5911"/>
                    <a:pt x="11828" y="4806"/>
                    <a:pt x="11541" y="3763"/>
                  </a:cubicBezTo>
                  <a:cubicBezTo>
                    <a:pt x="10885" y="1394"/>
                    <a:pt x="8627" y="0"/>
                    <a:pt x="6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9"/>
            <p:cNvSpPr/>
            <p:nvPr/>
          </p:nvSpPr>
          <p:spPr>
            <a:xfrm>
              <a:off x="6033598" y="4055595"/>
              <a:ext cx="800463" cy="766227"/>
            </a:xfrm>
            <a:custGeom>
              <a:avLst/>
              <a:gdLst/>
              <a:ahLst/>
              <a:cxnLst/>
              <a:rect l="l" t="t" r="r" b="b"/>
              <a:pathLst>
                <a:path w="19948" h="19096" extrusionOk="0">
                  <a:moveTo>
                    <a:pt x="9830" y="9602"/>
                  </a:moveTo>
                  <a:lnTo>
                    <a:pt x="9830" y="9602"/>
                  </a:lnTo>
                  <a:cubicBezTo>
                    <a:pt x="9830" y="9602"/>
                    <a:pt x="9831" y="9602"/>
                    <a:pt x="9831" y="9602"/>
                  </a:cubicBezTo>
                  <a:lnTo>
                    <a:pt x="9831" y="9602"/>
                  </a:lnTo>
                  <a:cubicBezTo>
                    <a:pt x="9831" y="9602"/>
                    <a:pt x="9831" y="9602"/>
                    <a:pt x="9830" y="9602"/>
                  </a:cubicBezTo>
                  <a:close/>
                  <a:moveTo>
                    <a:pt x="9319" y="9639"/>
                  </a:moveTo>
                  <a:cubicBezTo>
                    <a:pt x="9319" y="9640"/>
                    <a:pt x="9318" y="9640"/>
                    <a:pt x="9317" y="9641"/>
                  </a:cubicBezTo>
                  <a:lnTo>
                    <a:pt x="9317" y="9641"/>
                  </a:lnTo>
                  <a:cubicBezTo>
                    <a:pt x="9318" y="9640"/>
                    <a:pt x="9319" y="9640"/>
                    <a:pt x="9319" y="9639"/>
                  </a:cubicBezTo>
                  <a:close/>
                  <a:moveTo>
                    <a:pt x="9239" y="9087"/>
                  </a:moveTo>
                  <a:cubicBezTo>
                    <a:pt x="9289" y="9087"/>
                    <a:pt x="9365" y="9210"/>
                    <a:pt x="9469" y="9570"/>
                  </a:cubicBezTo>
                  <a:cubicBezTo>
                    <a:pt x="9584" y="9507"/>
                    <a:pt x="9704" y="9458"/>
                    <a:pt x="9830" y="9427"/>
                  </a:cubicBezTo>
                  <a:cubicBezTo>
                    <a:pt x="9842" y="9475"/>
                    <a:pt x="9859" y="9524"/>
                    <a:pt x="9885" y="9570"/>
                  </a:cubicBezTo>
                  <a:cubicBezTo>
                    <a:pt x="9888" y="9576"/>
                    <a:pt x="9885" y="9579"/>
                    <a:pt x="9888" y="9585"/>
                  </a:cubicBezTo>
                  <a:cubicBezTo>
                    <a:pt x="9873" y="9597"/>
                    <a:pt x="9858" y="9605"/>
                    <a:pt x="9845" y="9605"/>
                  </a:cubicBezTo>
                  <a:cubicBezTo>
                    <a:pt x="9840" y="9605"/>
                    <a:pt x="9835" y="9604"/>
                    <a:pt x="9831" y="9602"/>
                  </a:cubicBezTo>
                  <a:lnTo>
                    <a:pt x="9831" y="9602"/>
                  </a:lnTo>
                  <a:cubicBezTo>
                    <a:pt x="9835" y="9605"/>
                    <a:pt x="9645" y="9636"/>
                    <a:pt x="9495" y="9651"/>
                  </a:cubicBezTo>
                  <a:cubicBezTo>
                    <a:pt x="9485" y="9611"/>
                    <a:pt x="9482" y="9594"/>
                    <a:pt x="9481" y="9594"/>
                  </a:cubicBezTo>
                  <a:lnTo>
                    <a:pt x="9481" y="9594"/>
                  </a:lnTo>
                  <a:cubicBezTo>
                    <a:pt x="9480" y="9594"/>
                    <a:pt x="9482" y="9605"/>
                    <a:pt x="9483" y="9625"/>
                  </a:cubicBezTo>
                  <a:cubicBezTo>
                    <a:pt x="9486" y="9633"/>
                    <a:pt x="9489" y="9642"/>
                    <a:pt x="9492" y="9651"/>
                  </a:cubicBezTo>
                  <a:lnTo>
                    <a:pt x="9486" y="9651"/>
                  </a:lnTo>
                  <a:cubicBezTo>
                    <a:pt x="9489" y="9671"/>
                    <a:pt x="9492" y="9694"/>
                    <a:pt x="9492" y="9722"/>
                  </a:cubicBezTo>
                  <a:cubicBezTo>
                    <a:pt x="9431" y="9711"/>
                    <a:pt x="9391" y="9688"/>
                    <a:pt x="9388" y="9656"/>
                  </a:cubicBezTo>
                  <a:cubicBezTo>
                    <a:pt x="9379" y="9657"/>
                    <a:pt x="9371" y="9657"/>
                    <a:pt x="9363" y="9657"/>
                  </a:cubicBezTo>
                  <a:cubicBezTo>
                    <a:pt x="9325" y="9657"/>
                    <a:pt x="9304" y="9652"/>
                    <a:pt x="9317" y="9641"/>
                  </a:cubicBezTo>
                  <a:lnTo>
                    <a:pt x="9317" y="9641"/>
                  </a:lnTo>
                  <a:cubicBezTo>
                    <a:pt x="9303" y="9652"/>
                    <a:pt x="9289" y="9657"/>
                    <a:pt x="9277" y="9657"/>
                  </a:cubicBezTo>
                  <a:cubicBezTo>
                    <a:pt x="9144" y="9657"/>
                    <a:pt x="9130" y="9087"/>
                    <a:pt x="9239" y="9087"/>
                  </a:cubicBezTo>
                  <a:close/>
                  <a:moveTo>
                    <a:pt x="9572" y="0"/>
                  </a:moveTo>
                  <a:cubicBezTo>
                    <a:pt x="4710" y="0"/>
                    <a:pt x="193" y="3912"/>
                    <a:pt x="67" y="9249"/>
                  </a:cubicBezTo>
                  <a:cubicBezTo>
                    <a:pt x="0" y="11959"/>
                    <a:pt x="1258" y="14752"/>
                    <a:pt x="3417" y="16423"/>
                  </a:cubicBezTo>
                  <a:cubicBezTo>
                    <a:pt x="3948" y="17299"/>
                    <a:pt x="4806" y="18013"/>
                    <a:pt x="5915" y="18522"/>
                  </a:cubicBezTo>
                  <a:cubicBezTo>
                    <a:pt x="6783" y="18920"/>
                    <a:pt x="7688" y="19095"/>
                    <a:pt x="8595" y="19095"/>
                  </a:cubicBezTo>
                  <a:cubicBezTo>
                    <a:pt x="10922" y="19095"/>
                    <a:pt x="13259" y="17941"/>
                    <a:pt x="15007" y="16443"/>
                  </a:cubicBezTo>
                  <a:cubicBezTo>
                    <a:pt x="19947" y="12209"/>
                    <a:pt x="19893" y="4348"/>
                    <a:pt x="13896" y="1104"/>
                  </a:cubicBezTo>
                  <a:cubicBezTo>
                    <a:pt x="12495" y="346"/>
                    <a:pt x="11018" y="0"/>
                    <a:pt x="9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0" name="Google Shape;1410;p29"/>
          <p:cNvSpPr/>
          <p:nvPr/>
        </p:nvSpPr>
        <p:spPr>
          <a:xfrm>
            <a:off x="4290988" y="1401381"/>
            <a:ext cx="4268375" cy="617812"/>
          </a:xfrm>
          <a:custGeom>
            <a:avLst/>
            <a:gdLst/>
            <a:ahLst/>
            <a:cxnLst/>
            <a:rect l="l" t="t" r="r" b="b"/>
            <a:pathLst>
              <a:path w="170735" h="19114" extrusionOk="0">
                <a:moveTo>
                  <a:pt x="430" y="0"/>
                </a:moveTo>
                <a:lnTo>
                  <a:pt x="170520" y="429"/>
                </a:lnTo>
                <a:lnTo>
                  <a:pt x="161285" y="9879"/>
                </a:lnTo>
                <a:lnTo>
                  <a:pt x="170735" y="19114"/>
                </a:lnTo>
                <a:lnTo>
                  <a:pt x="0" y="19114"/>
                </a:lnTo>
                <a:lnTo>
                  <a:pt x="9879" y="9879"/>
                </a:lnTo>
                <a:close/>
              </a:path>
            </a:pathLst>
          </a:custGeom>
          <a:solidFill>
            <a:schemeClr val="dk2"/>
          </a:solidFill>
          <a:ln w="19050" cap="flat" cmpd="sng">
            <a:solidFill>
              <a:schemeClr val="dk1"/>
            </a:solidFill>
            <a:prstDash val="solid"/>
            <a:round/>
            <a:headEnd type="none" w="med" len="med"/>
            <a:tailEnd type="none" w="med" len="med"/>
          </a:ln>
        </p:spPr>
      </p:sp>
      <p:sp>
        <p:nvSpPr>
          <p:cNvPr id="1411" name="Google Shape;1411;p29"/>
          <p:cNvSpPr txBox="1">
            <a:spLocks noGrp="1"/>
          </p:cNvSpPr>
          <p:nvPr>
            <p:ph type="title"/>
          </p:nvPr>
        </p:nvSpPr>
        <p:spPr>
          <a:xfrm>
            <a:off x="4770988" y="1331388"/>
            <a:ext cx="3308400" cy="75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
        <p:nvSpPr>
          <p:cNvPr id="1412" name="Google Shape;1412;p29"/>
          <p:cNvSpPr txBox="1">
            <a:spLocks noGrp="1"/>
          </p:cNvSpPr>
          <p:nvPr>
            <p:ph type="subTitle" idx="1"/>
          </p:nvPr>
        </p:nvSpPr>
        <p:spPr>
          <a:xfrm>
            <a:off x="4770988" y="2194503"/>
            <a:ext cx="3308400" cy="1617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1413" name="Google Shape;1413;p29"/>
          <p:cNvGrpSpPr/>
          <p:nvPr/>
        </p:nvGrpSpPr>
        <p:grpSpPr>
          <a:xfrm>
            <a:off x="636458" y="817261"/>
            <a:ext cx="3095774" cy="3508999"/>
            <a:chOff x="204804" y="250931"/>
            <a:chExt cx="3124835" cy="3541939"/>
          </a:xfrm>
        </p:grpSpPr>
        <p:sp>
          <p:nvSpPr>
            <p:cNvPr id="1414" name="Google Shape;1414;p29"/>
            <p:cNvSpPr/>
            <p:nvPr/>
          </p:nvSpPr>
          <p:spPr>
            <a:xfrm>
              <a:off x="329815" y="679996"/>
              <a:ext cx="2834551" cy="3062108"/>
            </a:xfrm>
            <a:custGeom>
              <a:avLst/>
              <a:gdLst/>
              <a:ahLst/>
              <a:cxnLst/>
              <a:rect l="l" t="t" r="r" b="b"/>
              <a:pathLst>
                <a:path w="153551" h="165878" extrusionOk="0">
                  <a:moveTo>
                    <a:pt x="146024" y="0"/>
                  </a:moveTo>
                  <a:cubicBezTo>
                    <a:pt x="145941" y="0"/>
                    <a:pt x="145857" y="4"/>
                    <a:pt x="145772" y="10"/>
                  </a:cubicBezTo>
                  <a:cubicBezTo>
                    <a:pt x="127287" y="1486"/>
                    <a:pt x="108803" y="2944"/>
                    <a:pt x="90295" y="4113"/>
                  </a:cubicBezTo>
                  <a:cubicBezTo>
                    <a:pt x="71786" y="5286"/>
                    <a:pt x="53266" y="6177"/>
                    <a:pt x="34740" y="6886"/>
                  </a:cubicBezTo>
                  <a:cubicBezTo>
                    <a:pt x="29538" y="7082"/>
                    <a:pt x="24337" y="7266"/>
                    <a:pt x="19132" y="7433"/>
                  </a:cubicBezTo>
                  <a:cubicBezTo>
                    <a:pt x="16532" y="7516"/>
                    <a:pt x="13931" y="7640"/>
                    <a:pt x="11330" y="7744"/>
                  </a:cubicBezTo>
                  <a:cubicBezTo>
                    <a:pt x="10083" y="7795"/>
                    <a:pt x="8836" y="7845"/>
                    <a:pt x="7589" y="7893"/>
                  </a:cubicBezTo>
                  <a:cubicBezTo>
                    <a:pt x="7319" y="7905"/>
                    <a:pt x="7046" y="7902"/>
                    <a:pt x="6776" y="7922"/>
                  </a:cubicBezTo>
                  <a:cubicBezTo>
                    <a:pt x="6014" y="8014"/>
                    <a:pt x="5665" y="8059"/>
                    <a:pt x="5730" y="8059"/>
                  </a:cubicBezTo>
                  <a:cubicBezTo>
                    <a:pt x="5761" y="8059"/>
                    <a:pt x="5893" y="8048"/>
                    <a:pt x="6125" y="8026"/>
                  </a:cubicBezTo>
                  <a:lnTo>
                    <a:pt x="6125" y="8026"/>
                  </a:lnTo>
                  <a:lnTo>
                    <a:pt x="5639" y="8083"/>
                  </a:lnTo>
                  <a:cubicBezTo>
                    <a:pt x="4935" y="8166"/>
                    <a:pt x="4231" y="8249"/>
                    <a:pt x="3525" y="8329"/>
                  </a:cubicBezTo>
                  <a:cubicBezTo>
                    <a:pt x="3361" y="8350"/>
                    <a:pt x="3201" y="8377"/>
                    <a:pt x="3041" y="8415"/>
                  </a:cubicBezTo>
                  <a:cubicBezTo>
                    <a:pt x="2913" y="8166"/>
                    <a:pt x="2782" y="7917"/>
                    <a:pt x="2643" y="7670"/>
                  </a:cubicBezTo>
                  <a:cubicBezTo>
                    <a:pt x="2412" y="7256"/>
                    <a:pt x="2027" y="7074"/>
                    <a:pt x="1638" y="7074"/>
                  </a:cubicBezTo>
                  <a:cubicBezTo>
                    <a:pt x="1006" y="7074"/>
                    <a:pt x="364" y="7552"/>
                    <a:pt x="351" y="8291"/>
                  </a:cubicBezTo>
                  <a:cubicBezTo>
                    <a:pt x="342" y="8965"/>
                    <a:pt x="342" y="9627"/>
                    <a:pt x="363" y="10295"/>
                  </a:cubicBezTo>
                  <a:cubicBezTo>
                    <a:pt x="116" y="10767"/>
                    <a:pt x="1" y="11295"/>
                    <a:pt x="30" y="11830"/>
                  </a:cubicBezTo>
                  <a:cubicBezTo>
                    <a:pt x="66" y="12628"/>
                    <a:pt x="321" y="13326"/>
                    <a:pt x="740" y="13884"/>
                  </a:cubicBezTo>
                  <a:cubicBezTo>
                    <a:pt x="745" y="13927"/>
                    <a:pt x="749" y="13962"/>
                    <a:pt x="750" y="13973"/>
                  </a:cubicBezTo>
                  <a:lnTo>
                    <a:pt x="750" y="13973"/>
                  </a:lnTo>
                  <a:cubicBezTo>
                    <a:pt x="749" y="13970"/>
                    <a:pt x="749" y="13967"/>
                    <a:pt x="749" y="13964"/>
                  </a:cubicBezTo>
                  <a:lnTo>
                    <a:pt x="749" y="13964"/>
                  </a:lnTo>
                  <a:cubicBezTo>
                    <a:pt x="749" y="13973"/>
                    <a:pt x="750" y="13976"/>
                    <a:pt x="750" y="13976"/>
                  </a:cubicBezTo>
                  <a:cubicBezTo>
                    <a:pt x="750" y="13976"/>
                    <a:pt x="750" y="13975"/>
                    <a:pt x="750" y="13973"/>
                  </a:cubicBezTo>
                  <a:lnTo>
                    <a:pt x="750" y="13973"/>
                  </a:lnTo>
                  <a:cubicBezTo>
                    <a:pt x="761" y="14084"/>
                    <a:pt x="774" y="14215"/>
                    <a:pt x="773" y="14215"/>
                  </a:cubicBezTo>
                  <a:cubicBezTo>
                    <a:pt x="773" y="14215"/>
                    <a:pt x="773" y="14214"/>
                    <a:pt x="772" y="14214"/>
                  </a:cubicBezTo>
                  <a:lnTo>
                    <a:pt x="772" y="14214"/>
                  </a:lnTo>
                  <a:cubicBezTo>
                    <a:pt x="805" y="14511"/>
                    <a:pt x="835" y="14807"/>
                    <a:pt x="865" y="15104"/>
                  </a:cubicBezTo>
                  <a:cubicBezTo>
                    <a:pt x="1087" y="17393"/>
                    <a:pt x="1280" y="19682"/>
                    <a:pt x="1443" y="21977"/>
                  </a:cubicBezTo>
                  <a:cubicBezTo>
                    <a:pt x="1607" y="24252"/>
                    <a:pt x="1930" y="26520"/>
                    <a:pt x="2135" y="28791"/>
                  </a:cubicBezTo>
                  <a:cubicBezTo>
                    <a:pt x="2346" y="31107"/>
                    <a:pt x="2554" y="33423"/>
                    <a:pt x="2729" y="35741"/>
                  </a:cubicBezTo>
                  <a:cubicBezTo>
                    <a:pt x="3424" y="44981"/>
                    <a:pt x="4044" y="54229"/>
                    <a:pt x="4593" y="63486"/>
                  </a:cubicBezTo>
                  <a:cubicBezTo>
                    <a:pt x="4742" y="66081"/>
                    <a:pt x="4917" y="68673"/>
                    <a:pt x="5045" y="71268"/>
                  </a:cubicBezTo>
                  <a:cubicBezTo>
                    <a:pt x="5107" y="72544"/>
                    <a:pt x="5149" y="73821"/>
                    <a:pt x="5187" y="75097"/>
                  </a:cubicBezTo>
                  <a:cubicBezTo>
                    <a:pt x="5208" y="75768"/>
                    <a:pt x="5214" y="76442"/>
                    <a:pt x="5226" y="77110"/>
                  </a:cubicBezTo>
                  <a:cubicBezTo>
                    <a:pt x="5232" y="77446"/>
                    <a:pt x="5226" y="77781"/>
                    <a:pt x="5226" y="78117"/>
                  </a:cubicBezTo>
                  <a:cubicBezTo>
                    <a:pt x="5226" y="78815"/>
                    <a:pt x="5312" y="79465"/>
                    <a:pt x="5407" y="80171"/>
                  </a:cubicBezTo>
                  <a:lnTo>
                    <a:pt x="5232" y="78921"/>
                  </a:lnTo>
                  <a:lnTo>
                    <a:pt x="5232" y="78921"/>
                  </a:lnTo>
                  <a:cubicBezTo>
                    <a:pt x="5570" y="81623"/>
                    <a:pt x="5944" y="84322"/>
                    <a:pt x="6381" y="87009"/>
                  </a:cubicBezTo>
                  <a:cubicBezTo>
                    <a:pt x="6544" y="87392"/>
                    <a:pt x="6704" y="87775"/>
                    <a:pt x="6868" y="88158"/>
                  </a:cubicBezTo>
                  <a:cubicBezTo>
                    <a:pt x="7159" y="88707"/>
                    <a:pt x="7586" y="89173"/>
                    <a:pt x="8109" y="89509"/>
                  </a:cubicBezTo>
                  <a:cubicBezTo>
                    <a:pt x="8880" y="90108"/>
                    <a:pt x="9870" y="90548"/>
                    <a:pt x="10872" y="90548"/>
                  </a:cubicBezTo>
                  <a:cubicBezTo>
                    <a:pt x="10923" y="90548"/>
                    <a:pt x="10974" y="90547"/>
                    <a:pt x="11024" y="90545"/>
                  </a:cubicBezTo>
                  <a:cubicBezTo>
                    <a:pt x="11731" y="90512"/>
                    <a:pt x="12434" y="90396"/>
                    <a:pt x="13135" y="90307"/>
                  </a:cubicBezTo>
                  <a:cubicBezTo>
                    <a:pt x="14041" y="90189"/>
                    <a:pt x="14818" y="90028"/>
                    <a:pt x="15605" y="89785"/>
                  </a:cubicBezTo>
                  <a:cubicBezTo>
                    <a:pt x="19533" y="89476"/>
                    <a:pt x="23452" y="89066"/>
                    <a:pt x="27383" y="88772"/>
                  </a:cubicBezTo>
                  <a:cubicBezTo>
                    <a:pt x="31531" y="88464"/>
                    <a:pt x="35681" y="88134"/>
                    <a:pt x="39829" y="87790"/>
                  </a:cubicBezTo>
                  <a:cubicBezTo>
                    <a:pt x="48154" y="87092"/>
                    <a:pt x="56481" y="86335"/>
                    <a:pt x="64774" y="85311"/>
                  </a:cubicBezTo>
                  <a:cubicBezTo>
                    <a:pt x="67116" y="85020"/>
                    <a:pt x="69462" y="84744"/>
                    <a:pt x="71807" y="84456"/>
                  </a:cubicBezTo>
                  <a:cubicBezTo>
                    <a:pt x="72974" y="84313"/>
                    <a:pt x="74138" y="84150"/>
                    <a:pt x="75299" y="83981"/>
                  </a:cubicBezTo>
                  <a:cubicBezTo>
                    <a:pt x="75949" y="90877"/>
                    <a:pt x="76694" y="97765"/>
                    <a:pt x="77421" y="104656"/>
                  </a:cubicBezTo>
                  <a:cubicBezTo>
                    <a:pt x="77582" y="106161"/>
                    <a:pt x="77801" y="107655"/>
                    <a:pt x="78036" y="109148"/>
                  </a:cubicBezTo>
                  <a:cubicBezTo>
                    <a:pt x="78122" y="109700"/>
                    <a:pt x="78172" y="110273"/>
                    <a:pt x="78339" y="110805"/>
                  </a:cubicBezTo>
                  <a:cubicBezTo>
                    <a:pt x="78532" y="111422"/>
                    <a:pt x="78793" y="112019"/>
                    <a:pt x="79117" y="112580"/>
                  </a:cubicBezTo>
                  <a:cubicBezTo>
                    <a:pt x="79179" y="112770"/>
                    <a:pt x="79253" y="112957"/>
                    <a:pt x="79321" y="113144"/>
                  </a:cubicBezTo>
                  <a:cubicBezTo>
                    <a:pt x="79505" y="113655"/>
                    <a:pt x="79672" y="114189"/>
                    <a:pt x="79936" y="114664"/>
                  </a:cubicBezTo>
                  <a:cubicBezTo>
                    <a:pt x="80304" y="115326"/>
                    <a:pt x="80889" y="115846"/>
                    <a:pt x="81415" y="116383"/>
                  </a:cubicBezTo>
                  <a:cubicBezTo>
                    <a:pt x="81462" y="116431"/>
                    <a:pt x="81510" y="116472"/>
                    <a:pt x="81557" y="116514"/>
                  </a:cubicBezTo>
                  <a:cubicBezTo>
                    <a:pt x="81605" y="116737"/>
                    <a:pt x="81652" y="116959"/>
                    <a:pt x="81702" y="117185"/>
                  </a:cubicBezTo>
                  <a:cubicBezTo>
                    <a:pt x="81904" y="118058"/>
                    <a:pt x="82483" y="118862"/>
                    <a:pt x="83234" y="119441"/>
                  </a:cubicBezTo>
                  <a:cubicBezTo>
                    <a:pt x="83421" y="121264"/>
                    <a:pt x="83656" y="123084"/>
                    <a:pt x="83938" y="124898"/>
                  </a:cubicBezTo>
                  <a:lnTo>
                    <a:pt x="84407" y="126009"/>
                  </a:lnTo>
                  <a:cubicBezTo>
                    <a:pt x="84606" y="126386"/>
                    <a:pt x="84873" y="126721"/>
                    <a:pt x="85194" y="127000"/>
                  </a:cubicBezTo>
                  <a:cubicBezTo>
                    <a:pt x="85592" y="129595"/>
                    <a:pt x="86022" y="132184"/>
                    <a:pt x="86509" y="134764"/>
                  </a:cubicBezTo>
                  <a:cubicBezTo>
                    <a:pt x="87501" y="140037"/>
                    <a:pt x="88620" y="145283"/>
                    <a:pt x="89870" y="150502"/>
                  </a:cubicBezTo>
                  <a:cubicBezTo>
                    <a:pt x="90295" y="152275"/>
                    <a:pt x="90583" y="154187"/>
                    <a:pt x="91598" y="155725"/>
                  </a:cubicBezTo>
                  <a:cubicBezTo>
                    <a:pt x="92011" y="156351"/>
                    <a:pt x="92379" y="157025"/>
                    <a:pt x="92711" y="157696"/>
                  </a:cubicBezTo>
                  <a:cubicBezTo>
                    <a:pt x="93240" y="158750"/>
                    <a:pt x="94163" y="159552"/>
                    <a:pt x="95282" y="159920"/>
                  </a:cubicBezTo>
                  <a:lnTo>
                    <a:pt x="95285" y="159923"/>
                  </a:lnTo>
                  <a:cubicBezTo>
                    <a:pt x="95285" y="159923"/>
                    <a:pt x="96064" y="165878"/>
                    <a:pt x="100806" y="165878"/>
                  </a:cubicBezTo>
                  <a:cubicBezTo>
                    <a:pt x="101393" y="165878"/>
                    <a:pt x="102041" y="165787"/>
                    <a:pt x="102755" y="165582"/>
                  </a:cubicBezTo>
                  <a:cubicBezTo>
                    <a:pt x="105148" y="164896"/>
                    <a:pt x="104640" y="163622"/>
                    <a:pt x="104519" y="161131"/>
                  </a:cubicBezTo>
                  <a:cubicBezTo>
                    <a:pt x="104400" y="158634"/>
                    <a:pt x="104020" y="156137"/>
                    <a:pt x="103551" y="153685"/>
                  </a:cubicBezTo>
                  <a:cubicBezTo>
                    <a:pt x="102755" y="149508"/>
                    <a:pt x="101621" y="145396"/>
                    <a:pt x="100992" y="141189"/>
                  </a:cubicBezTo>
                  <a:cubicBezTo>
                    <a:pt x="100050" y="133217"/>
                    <a:pt x="100917" y="125234"/>
                    <a:pt x="101220" y="117250"/>
                  </a:cubicBezTo>
                  <a:cubicBezTo>
                    <a:pt x="101532" y="109009"/>
                    <a:pt x="100947" y="100773"/>
                    <a:pt x="100009" y="92584"/>
                  </a:cubicBezTo>
                  <a:cubicBezTo>
                    <a:pt x="99632" y="89295"/>
                    <a:pt x="99187" y="86011"/>
                    <a:pt x="98723" y="82731"/>
                  </a:cubicBezTo>
                  <a:lnTo>
                    <a:pt x="98798" y="82722"/>
                  </a:lnTo>
                  <a:cubicBezTo>
                    <a:pt x="99115" y="82668"/>
                    <a:pt x="99433" y="82606"/>
                    <a:pt x="99754" y="82558"/>
                  </a:cubicBezTo>
                  <a:cubicBezTo>
                    <a:pt x="100606" y="82428"/>
                    <a:pt x="101461" y="82294"/>
                    <a:pt x="102316" y="82169"/>
                  </a:cubicBezTo>
                  <a:cubicBezTo>
                    <a:pt x="103200" y="82042"/>
                    <a:pt x="104222" y="82036"/>
                    <a:pt x="105092" y="81792"/>
                  </a:cubicBezTo>
                  <a:cubicBezTo>
                    <a:pt x="105308" y="81772"/>
                    <a:pt x="105525" y="81745"/>
                    <a:pt x="105742" y="81721"/>
                  </a:cubicBezTo>
                  <a:lnTo>
                    <a:pt x="107042" y="81579"/>
                  </a:lnTo>
                  <a:lnTo>
                    <a:pt x="109803" y="81276"/>
                  </a:lnTo>
                  <a:cubicBezTo>
                    <a:pt x="111644" y="81074"/>
                    <a:pt x="113482" y="80869"/>
                    <a:pt x="115326" y="80673"/>
                  </a:cubicBezTo>
                  <a:cubicBezTo>
                    <a:pt x="122632" y="79898"/>
                    <a:pt x="129942" y="79132"/>
                    <a:pt x="137251" y="78372"/>
                  </a:cubicBezTo>
                  <a:cubicBezTo>
                    <a:pt x="141360" y="77942"/>
                    <a:pt x="145469" y="77458"/>
                    <a:pt x="149596" y="77268"/>
                  </a:cubicBezTo>
                  <a:cubicBezTo>
                    <a:pt x="151725" y="77170"/>
                    <a:pt x="153551" y="75537"/>
                    <a:pt x="153548" y="73316"/>
                  </a:cubicBezTo>
                  <a:cubicBezTo>
                    <a:pt x="153542" y="71033"/>
                    <a:pt x="153227" y="68744"/>
                    <a:pt x="153022" y="66473"/>
                  </a:cubicBezTo>
                  <a:cubicBezTo>
                    <a:pt x="152814" y="64190"/>
                    <a:pt x="152603" y="61909"/>
                    <a:pt x="152434" y="59626"/>
                  </a:cubicBezTo>
                  <a:cubicBezTo>
                    <a:pt x="152108" y="55173"/>
                    <a:pt x="151849" y="50720"/>
                    <a:pt x="151603" y="46263"/>
                  </a:cubicBezTo>
                  <a:cubicBezTo>
                    <a:pt x="151107" y="37244"/>
                    <a:pt x="150653" y="28236"/>
                    <a:pt x="150329" y="19207"/>
                  </a:cubicBezTo>
                  <a:cubicBezTo>
                    <a:pt x="150148" y="14101"/>
                    <a:pt x="149905" y="8994"/>
                    <a:pt x="149652" y="3888"/>
                  </a:cubicBezTo>
                  <a:cubicBezTo>
                    <a:pt x="149558" y="1999"/>
                    <a:pt x="148074" y="0"/>
                    <a:pt x="14602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9"/>
            <p:cNvSpPr/>
            <p:nvPr/>
          </p:nvSpPr>
          <p:spPr>
            <a:xfrm>
              <a:off x="205745" y="258093"/>
              <a:ext cx="3046140" cy="1084968"/>
            </a:xfrm>
            <a:custGeom>
              <a:avLst/>
              <a:gdLst/>
              <a:ahLst/>
              <a:cxnLst/>
              <a:rect l="l" t="t" r="r" b="b"/>
              <a:pathLst>
                <a:path w="165013" h="58774" extrusionOk="0">
                  <a:moveTo>
                    <a:pt x="160239" y="1"/>
                  </a:moveTo>
                  <a:cubicBezTo>
                    <a:pt x="160228" y="1"/>
                    <a:pt x="160217" y="1"/>
                    <a:pt x="160206" y="2"/>
                  </a:cubicBezTo>
                  <a:cubicBezTo>
                    <a:pt x="148325" y="450"/>
                    <a:pt x="136425" y="1341"/>
                    <a:pt x="124624" y="2846"/>
                  </a:cubicBezTo>
                  <a:cubicBezTo>
                    <a:pt x="122973" y="3057"/>
                    <a:pt x="121325" y="3279"/>
                    <a:pt x="119674" y="3499"/>
                  </a:cubicBezTo>
                  <a:cubicBezTo>
                    <a:pt x="118831" y="3612"/>
                    <a:pt x="117991" y="3734"/>
                    <a:pt x="117151" y="3858"/>
                  </a:cubicBezTo>
                  <a:cubicBezTo>
                    <a:pt x="116521" y="3950"/>
                    <a:pt x="115839" y="3995"/>
                    <a:pt x="115206" y="4137"/>
                  </a:cubicBezTo>
                  <a:cubicBezTo>
                    <a:pt x="115194" y="4134"/>
                    <a:pt x="115185" y="4131"/>
                    <a:pt x="115174" y="4131"/>
                  </a:cubicBezTo>
                  <a:cubicBezTo>
                    <a:pt x="115147" y="4060"/>
                    <a:pt x="115108" y="3998"/>
                    <a:pt x="115058" y="3941"/>
                  </a:cubicBezTo>
                  <a:cubicBezTo>
                    <a:pt x="114969" y="3844"/>
                    <a:pt x="114822" y="3792"/>
                    <a:pt x="114683" y="3792"/>
                  </a:cubicBezTo>
                  <a:cubicBezTo>
                    <a:pt x="114631" y="3792"/>
                    <a:pt x="114581" y="3799"/>
                    <a:pt x="114535" y="3814"/>
                  </a:cubicBezTo>
                  <a:cubicBezTo>
                    <a:pt x="114366" y="3870"/>
                    <a:pt x="114268" y="3992"/>
                    <a:pt x="114158" y="4125"/>
                  </a:cubicBezTo>
                  <a:cubicBezTo>
                    <a:pt x="113870" y="4470"/>
                    <a:pt x="113588" y="4823"/>
                    <a:pt x="113321" y="5182"/>
                  </a:cubicBezTo>
                  <a:cubicBezTo>
                    <a:pt x="113086" y="5494"/>
                    <a:pt x="112867" y="5815"/>
                    <a:pt x="112650" y="6138"/>
                  </a:cubicBezTo>
                  <a:cubicBezTo>
                    <a:pt x="112614" y="6067"/>
                    <a:pt x="112585" y="5996"/>
                    <a:pt x="112549" y="5925"/>
                  </a:cubicBezTo>
                  <a:cubicBezTo>
                    <a:pt x="112368" y="5562"/>
                    <a:pt x="112166" y="5215"/>
                    <a:pt x="111952" y="4871"/>
                  </a:cubicBezTo>
                  <a:cubicBezTo>
                    <a:pt x="111718" y="4491"/>
                    <a:pt x="111483" y="4081"/>
                    <a:pt x="111174" y="3754"/>
                  </a:cubicBezTo>
                  <a:cubicBezTo>
                    <a:pt x="111065" y="3637"/>
                    <a:pt x="110924" y="3585"/>
                    <a:pt x="110783" y="3585"/>
                  </a:cubicBezTo>
                  <a:cubicBezTo>
                    <a:pt x="110620" y="3585"/>
                    <a:pt x="110458" y="3654"/>
                    <a:pt x="110343" y="3775"/>
                  </a:cubicBezTo>
                  <a:cubicBezTo>
                    <a:pt x="110135" y="3756"/>
                    <a:pt x="109923" y="3748"/>
                    <a:pt x="109710" y="3748"/>
                  </a:cubicBezTo>
                  <a:cubicBezTo>
                    <a:pt x="109075" y="3748"/>
                    <a:pt x="108427" y="3816"/>
                    <a:pt x="107811" y="3840"/>
                  </a:cubicBezTo>
                  <a:cubicBezTo>
                    <a:pt x="106783" y="3885"/>
                    <a:pt x="105759" y="3962"/>
                    <a:pt x="104738" y="4039"/>
                  </a:cubicBezTo>
                  <a:cubicBezTo>
                    <a:pt x="102722" y="4191"/>
                    <a:pt x="100712" y="4384"/>
                    <a:pt x="98702" y="4615"/>
                  </a:cubicBezTo>
                  <a:cubicBezTo>
                    <a:pt x="94735" y="5064"/>
                    <a:pt x="90781" y="5631"/>
                    <a:pt x="86850" y="6343"/>
                  </a:cubicBezTo>
                  <a:cubicBezTo>
                    <a:pt x="85766" y="6539"/>
                    <a:pt x="84689" y="6756"/>
                    <a:pt x="83605" y="6931"/>
                  </a:cubicBezTo>
                  <a:cubicBezTo>
                    <a:pt x="82533" y="7100"/>
                    <a:pt x="81378" y="7115"/>
                    <a:pt x="80336" y="7412"/>
                  </a:cubicBezTo>
                  <a:cubicBezTo>
                    <a:pt x="80306" y="7421"/>
                    <a:pt x="80283" y="7433"/>
                    <a:pt x="80256" y="7451"/>
                  </a:cubicBezTo>
                  <a:cubicBezTo>
                    <a:pt x="79282" y="7563"/>
                    <a:pt x="78305" y="7682"/>
                    <a:pt x="77343" y="7845"/>
                  </a:cubicBezTo>
                  <a:cubicBezTo>
                    <a:pt x="77225" y="7753"/>
                    <a:pt x="77082" y="7697"/>
                    <a:pt x="76934" y="7685"/>
                  </a:cubicBezTo>
                  <a:cubicBezTo>
                    <a:pt x="76812" y="7576"/>
                    <a:pt x="76651" y="7507"/>
                    <a:pt x="76492" y="7507"/>
                  </a:cubicBezTo>
                  <a:cubicBezTo>
                    <a:pt x="76350" y="7507"/>
                    <a:pt x="76209" y="7562"/>
                    <a:pt x="76096" y="7691"/>
                  </a:cubicBezTo>
                  <a:cubicBezTo>
                    <a:pt x="76064" y="7730"/>
                    <a:pt x="76034" y="7771"/>
                    <a:pt x="76001" y="7813"/>
                  </a:cubicBezTo>
                  <a:cubicBezTo>
                    <a:pt x="75936" y="7786"/>
                    <a:pt x="75868" y="7774"/>
                    <a:pt x="75800" y="7771"/>
                  </a:cubicBezTo>
                  <a:cubicBezTo>
                    <a:pt x="75420" y="7771"/>
                    <a:pt x="75212" y="8068"/>
                    <a:pt x="75167" y="8410"/>
                  </a:cubicBezTo>
                  <a:cubicBezTo>
                    <a:pt x="75093" y="8935"/>
                    <a:pt x="74992" y="9455"/>
                    <a:pt x="74858" y="9968"/>
                  </a:cubicBezTo>
                  <a:cubicBezTo>
                    <a:pt x="74707" y="10241"/>
                    <a:pt x="74556" y="10512"/>
                    <a:pt x="74407" y="10788"/>
                  </a:cubicBezTo>
                  <a:cubicBezTo>
                    <a:pt x="74309" y="10966"/>
                    <a:pt x="74217" y="11153"/>
                    <a:pt x="74107" y="11328"/>
                  </a:cubicBezTo>
                  <a:lnTo>
                    <a:pt x="74104" y="11325"/>
                  </a:lnTo>
                  <a:cubicBezTo>
                    <a:pt x="74051" y="11304"/>
                    <a:pt x="73997" y="11286"/>
                    <a:pt x="73941" y="11275"/>
                  </a:cubicBezTo>
                  <a:cubicBezTo>
                    <a:pt x="73760" y="10550"/>
                    <a:pt x="73591" y="9826"/>
                    <a:pt x="73460" y="9092"/>
                  </a:cubicBezTo>
                  <a:cubicBezTo>
                    <a:pt x="73413" y="8828"/>
                    <a:pt x="73116" y="8632"/>
                    <a:pt x="72863" y="8632"/>
                  </a:cubicBezTo>
                  <a:cubicBezTo>
                    <a:pt x="72391" y="8638"/>
                    <a:pt x="71919" y="8635"/>
                    <a:pt x="71447" y="8644"/>
                  </a:cubicBezTo>
                  <a:cubicBezTo>
                    <a:pt x="71224" y="8650"/>
                    <a:pt x="71005" y="8662"/>
                    <a:pt x="70785" y="8680"/>
                  </a:cubicBezTo>
                  <a:cubicBezTo>
                    <a:pt x="70651" y="8689"/>
                    <a:pt x="70503" y="8689"/>
                    <a:pt x="70372" y="8724"/>
                  </a:cubicBezTo>
                  <a:cubicBezTo>
                    <a:pt x="70251" y="8760"/>
                    <a:pt x="70156" y="8834"/>
                    <a:pt x="70052" y="8896"/>
                  </a:cubicBezTo>
                  <a:cubicBezTo>
                    <a:pt x="70049" y="8896"/>
                    <a:pt x="70049" y="8899"/>
                    <a:pt x="70046" y="8902"/>
                  </a:cubicBezTo>
                  <a:cubicBezTo>
                    <a:pt x="61890" y="9609"/>
                    <a:pt x="53732" y="10289"/>
                    <a:pt x="45576" y="10987"/>
                  </a:cubicBezTo>
                  <a:cubicBezTo>
                    <a:pt x="37186" y="11702"/>
                    <a:pt x="28796" y="12438"/>
                    <a:pt x="20408" y="13187"/>
                  </a:cubicBezTo>
                  <a:cubicBezTo>
                    <a:pt x="18072" y="13391"/>
                    <a:pt x="15732" y="13608"/>
                    <a:pt x="13390" y="13807"/>
                  </a:cubicBezTo>
                  <a:cubicBezTo>
                    <a:pt x="12220" y="13908"/>
                    <a:pt x="11050" y="14006"/>
                    <a:pt x="9881" y="14122"/>
                  </a:cubicBezTo>
                  <a:cubicBezTo>
                    <a:pt x="9316" y="14178"/>
                    <a:pt x="8737" y="14226"/>
                    <a:pt x="8173" y="14318"/>
                  </a:cubicBezTo>
                  <a:cubicBezTo>
                    <a:pt x="8103" y="14329"/>
                    <a:pt x="7554" y="14451"/>
                    <a:pt x="7205" y="14452"/>
                  </a:cubicBezTo>
                  <a:lnTo>
                    <a:pt x="7205" y="14452"/>
                  </a:lnTo>
                  <a:cubicBezTo>
                    <a:pt x="7232" y="14381"/>
                    <a:pt x="7244" y="14332"/>
                    <a:pt x="7235" y="14332"/>
                  </a:cubicBezTo>
                  <a:cubicBezTo>
                    <a:pt x="7229" y="14332"/>
                    <a:pt x="7210" y="14358"/>
                    <a:pt x="7179" y="14422"/>
                  </a:cubicBezTo>
                  <a:cubicBezTo>
                    <a:pt x="7173" y="14434"/>
                    <a:pt x="7164" y="14442"/>
                    <a:pt x="7155" y="14451"/>
                  </a:cubicBezTo>
                  <a:cubicBezTo>
                    <a:pt x="7170" y="14452"/>
                    <a:pt x="7185" y="14452"/>
                    <a:pt x="7200" y="14452"/>
                  </a:cubicBezTo>
                  <a:cubicBezTo>
                    <a:pt x="7202" y="14452"/>
                    <a:pt x="7203" y="14452"/>
                    <a:pt x="7205" y="14452"/>
                  </a:cubicBezTo>
                  <a:lnTo>
                    <a:pt x="7205" y="14452"/>
                  </a:lnTo>
                  <a:cubicBezTo>
                    <a:pt x="7141" y="14618"/>
                    <a:pt x="6994" y="14905"/>
                    <a:pt x="6834" y="14980"/>
                  </a:cubicBezTo>
                  <a:cubicBezTo>
                    <a:pt x="6767" y="14947"/>
                    <a:pt x="6708" y="14934"/>
                    <a:pt x="6660" y="14934"/>
                  </a:cubicBezTo>
                  <a:cubicBezTo>
                    <a:pt x="6585" y="14934"/>
                    <a:pt x="6537" y="14966"/>
                    <a:pt x="6528" y="14995"/>
                  </a:cubicBezTo>
                  <a:lnTo>
                    <a:pt x="6528" y="14995"/>
                  </a:lnTo>
                  <a:cubicBezTo>
                    <a:pt x="6630" y="14990"/>
                    <a:pt x="6732" y="14985"/>
                    <a:pt x="6834" y="14980"/>
                  </a:cubicBezTo>
                  <a:lnTo>
                    <a:pt x="6834" y="14980"/>
                  </a:lnTo>
                  <a:cubicBezTo>
                    <a:pt x="6728" y="15029"/>
                    <a:pt x="6652" y="15046"/>
                    <a:pt x="6602" y="15046"/>
                  </a:cubicBezTo>
                  <a:cubicBezTo>
                    <a:pt x="6543" y="15046"/>
                    <a:pt x="6520" y="15022"/>
                    <a:pt x="6528" y="14995"/>
                  </a:cubicBezTo>
                  <a:lnTo>
                    <a:pt x="6528" y="14995"/>
                  </a:lnTo>
                  <a:cubicBezTo>
                    <a:pt x="4828" y="15082"/>
                    <a:pt x="3128" y="15163"/>
                    <a:pt x="1428" y="15241"/>
                  </a:cubicBezTo>
                  <a:cubicBezTo>
                    <a:pt x="1418" y="15242"/>
                    <a:pt x="1409" y="15242"/>
                    <a:pt x="1398" y="15242"/>
                  </a:cubicBezTo>
                  <a:cubicBezTo>
                    <a:pt x="1271" y="15242"/>
                    <a:pt x="1087" y="15209"/>
                    <a:pt x="938" y="15209"/>
                  </a:cubicBezTo>
                  <a:cubicBezTo>
                    <a:pt x="791" y="15209"/>
                    <a:pt x="677" y="15241"/>
                    <a:pt x="686" y="15369"/>
                  </a:cubicBezTo>
                  <a:cubicBezTo>
                    <a:pt x="730" y="15974"/>
                    <a:pt x="332" y="15529"/>
                    <a:pt x="383" y="16135"/>
                  </a:cubicBezTo>
                  <a:cubicBezTo>
                    <a:pt x="247" y="15913"/>
                    <a:pt x="171" y="15823"/>
                    <a:pt x="139" y="15823"/>
                  </a:cubicBezTo>
                  <a:cubicBezTo>
                    <a:pt x="0" y="15823"/>
                    <a:pt x="626" y="17435"/>
                    <a:pt x="635" y="17521"/>
                  </a:cubicBezTo>
                  <a:cubicBezTo>
                    <a:pt x="662" y="17808"/>
                    <a:pt x="724" y="19056"/>
                    <a:pt x="943" y="19056"/>
                  </a:cubicBezTo>
                  <a:cubicBezTo>
                    <a:pt x="944" y="19056"/>
                    <a:pt x="946" y="19056"/>
                    <a:pt x="947" y="19056"/>
                  </a:cubicBezTo>
                  <a:cubicBezTo>
                    <a:pt x="1366" y="23777"/>
                    <a:pt x="2574" y="27666"/>
                    <a:pt x="3073" y="32378"/>
                  </a:cubicBezTo>
                  <a:cubicBezTo>
                    <a:pt x="3655" y="37885"/>
                    <a:pt x="4248" y="43389"/>
                    <a:pt x="4848" y="48894"/>
                  </a:cubicBezTo>
                  <a:cubicBezTo>
                    <a:pt x="5014" y="50438"/>
                    <a:pt x="5178" y="51982"/>
                    <a:pt x="5335" y="53525"/>
                  </a:cubicBezTo>
                  <a:cubicBezTo>
                    <a:pt x="5495" y="55099"/>
                    <a:pt x="5581" y="56690"/>
                    <a:pt x="5819" y="58252"/>
                  </a:cubicBezTo>
                  <a:cubicBezTo>
                    <a:pt x="5874" y="58617"/>
                    <a:pt x="6147" y="58773"/>
                    <a:pt x="6441" y="58773"/>
                  </a:cubicBezTo>
                  <a:cubicBezTo>
                    <a:pt x="6854" y="58773"/>
                    <a:pt x="7307" y="58462"/>
                    <a:pt x="7250" y="57985"/>
                  </a:cubicBezTo>
                  <a:cubicBezTo>
                    <a:pt x="7220" y="57614"/>
                    <a:pt x="7185" y="57240"/>
                    <a:pt x="7137" y="56865"/>
                  </a:cubicBezTo>
                  <a:cubicBezTo>
                    <a:pt x="27379" y="54511"/>
                    <a:pt x="47622" y="52169"/>
                    <a:pt x="67890" y="50081"/>
                  </a:cubicBezTo>
                  <a:cubicBezTo>
                    <a:pt x="88352" y="47974"/>
                    <a:pt x="108835" y="46056"/>
                    <a:pt x="129332" y="44325"/>
                  </a:cubicBezTo>
                  <a:cubicBezTo>
                    <a:pt x="140881" y="43348"/>
                    <a:pt x="152434" y="42416"/>
                    <a:pt x="163995" y="41605"/>
                  </a:cubicBezTo>
                  <a:cubicBezTo>
                    <a:pt x="164398" y="41575"/>
                    <a:pt x="164686" y="41296"/>
                    <a:pt x="164710" y="40884"/>
                  </a:cubicBezTo>
                  <a:cubicBezTo>
                    <a:pt x="164716" y="40777"/>
                    <a:pt x="164725" y="40673"/>
                    <a:pt x="164734" y="40566"/>
                  </a:cubicBezTo>
                  <a:cubicBezTo>
                    <a:pt x="164859" y="40459"/>
                    <a:pt x="164936" y="40308"/>
                    <a:pt x="164948" y="40144"/>
                  </a:cubicBezTo>
                  <a:cubicBezTo>
                    <a:pt x="165013" y="39156"/>
                    <a:pt x="164856" y="38132"/>
                    <a:pt x="164784" y="37143"/>
                  </a:cubicBezTo>
                  <a:cubicBezTo>
                    <a:pt x="164713" y="36175"/>
                    <a:pt x="164639" y="35207"/>
                    <a:pt x="164565" y="34239"/>
                  </a:cubicBezTo>
                  <a:cubicBezTo>
                    <a:pt x="164413" y="32268"/>
                    <a:pt x="164253" y="30299"/>
                    <a:pt x="164087" y="28334"/>
                  </a:cubicBezTo>
                  <a:cubicBezTo>
                    <a:pt x="163751" y="24362"/>
                    <a:pt x="163332" y="20398"/>
                    <a:pt x="162911" y="16435"/>
                  </a:cubicBezTo>
                  <a:cubicBezTo>
                    <a:pt x="162673" y="14205"/>
                    <a:pt x="162347" y="11975"/>
                    <a:pt x="162142" y="9743"/>
                  </a:cubicBezTo>
                  <a:cubicBezTo>
                    <a:pt x="162118" y="9514"/>
                    <a:pt x="161982" y="9247"/>
                    <a:pt x="161729" y="9199"/>
                  </a:cubicBezTo>
                  <a:cubicBezTo>
                    <a:pt x="160975" y="9060"/>
                    <a:pt x="160227" y="8908"/>
                    <a:pt x="159473" y="8793"/>
                  </a:cubicBezTo>
                  <a:cubicBezTo>
                    <a:pt x="159111" y="8736"/>
                    <a:pt x="158746" y="8686"/>
                    <a:pt x="158386" y="8623"/>
                  </a:cubicBezTo>
                  <a:cubicBezTo>
                    <a:pt x="158348" y="8614"/>
                    <a:pt x="158312" y="8606"/>
                    <a:pt x="158276" y="8594"/>
                  </a:cubicBezTo>
                  <a:cubicBezTo>
                    <a:pt x="158300" y="8531"/>
                    <a:pt x="158315" y="8466"/>
                    <a:pt x="158315" y="8401"/>
                  </a:cubicBezTo>
                  <a:cubicBezTo>
                    <a:pt x="158511" y="8341"/>
                    <a:pt x="158734" y="8288"/>
                    <a:pt x="158900" y="8228"/>
                  </a:cubicBezTo>
                  <a:cubicBezTo>
                    <a:pt x="159218" y="8110"/>
                    <a:pt x="159529" y="7985"/>
                    <a:pt x="159841" y="7851"/>
                  </a:cubicBezTo>
                  <a:cubicBezTo>
                    <a:pt x="160476" y="7581"/>
                    <a:pt x="161097" y="7281"/>
                    <a:pt x="161708" y="6952"/>
                  </a:cubicBezTo>
                  <a:cubicBezTo>
                    <a:pt x="161961" y="6818"/>
                    <a:pt x="162014" y="6539"/>
                    <a:pt x="161979" y="6284"/>
                  </a:cubicBezTo>
                  <a:cubicBezTo>
                    <a:pt x="161827" y="5176"/>
                    <a:pt x="161673" y="4069"/>
                    <a:pt x="161492" y="2965"/>
                  </a:cubicBezTo>
                  <a:cubicBezTo>
                    <a:pt x="161498" y="2917"/>
                    <a:pt x="161504" y="2870"/>
                    <a:pt x="161518" y="2825"/>
                  </a:cubicBezTo>
                  <a:cubicBezTo>
                    <a:pt x="161587" y="2683"/>
                    <a:pt x="161584" y="2498"/>
                    <a:pt x="161581" y="2341"/>
                  </a:cubicBezTo>
                  <a:cubicBezTo>
                    <a:pt x="161581" y="2255"/>
                    <a:pt x="161587" y="2163"/>
                    <a:pt x="161581" y="2074"/>
                  </a:cubicBezTo>
                  <a:lnTo>
                    <a:pt x="161581" y="2029"/>
                  </a:lnTo>
                  <a:cubicBezTo>
                    <a:pt x="161576" y="2047"/>
                    <a:pt x="161573" y="2056"/>
                    <a:pt x="161572" y="2056"/>
                  </a:cubicBezTo>
                  <a:cubicBezTo>
                    <a:pt x="161571" y="2056"/>
                    <a:pt x="161574" y="2036"/>
                    <a:pt x="161581" y="1997"/>
                  </a:cubicBezTo>
                  <a:cubicBezTo>
                    <a:pt x="161587" y="1940"/>
                    <a:pt x="161587" y="1884"/>
                    <a:pt x="161581" y="1827"/>
                  </a:cubicBezTo>
                  <a:cubicBezTo>
                    <a:pt x="161572" y="1664"/>
                    <a:pt x="161560" y="1498"/>
                    <a:pt x="161548" y="1335"/>
                  </a:cubicBezTo>
                  <a:cubicBezTo>
                    <a:pt x="161539" y="1216"/>
                    <a:pt x="161521" y="1106"/>
                    <a:pt x="161459" y="1002"/>
                  </a:cubicBezTo>
                  <a:cubicBezTo>
                    <a:pt x="161406" y="911"/>
                    <a:pt x="161281" y="821"/>
                    <a:pt x="161162" y="821"/>
                  </a:cubicBezTo>
                  <a:cubicBezTo>
                    <a:pt x="161141" y="821"/>
                    <a:pt x="161120" y="824"/>
                    <a:pt x="161100" y="830"/>
                  </a:cubicBezTo>
                  <a:cubicBezTo>
                    <a:pt x="161082" y="747"/>
                    <a:pt x="161070" y="661"/>
                    <a:pt x="161052" y="575"/>
                  </a:cubicBezTo>
                  <a:cubicBezTo>
                    <a:pt x="161020" y="385"/>
                    <a:pt x="160871" y="230"/>
                    <a:pt x="160681" y="192"/>
                  </a:cubicBezTo>
                  <a:cubicBezTo>
                    <a:pt x="160583" y="76"/>
                    <a:pt x="160436" y="1"/>
                    <a:pt x="160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9"/>
            <p:cNvSpPr/>
            <p:nvPr/>
          </p:nvSpPr>
          <p:spPr>
            <a:xfrm>
              <a:off x="1348124" y="2173540"/>
              <a:ext cx="768564" cy="1251810"/>
            </a:xfrm>
            <a:custGeom>
              <a:avLst/>
              <a:gdLst/>
              <a:ahLst/>
              <a:cxnLst/>
              <a:rect l="l" t="t" r="r" b="b"/>
              <a:pathLst>
                <a:path w="41634" h="67812" extrusionOk="0">
                  <a:moveTo>
                    <a:pt x="18874" y="1"/>
                  </a:moveTo>
                  <a:cubicBezTo>
                    <a:pt x="17686" y="1"/>
                    <a:pt x="16484" y="16"/>
                    <a:pt x="15329" y="324"/>
                  </a:cubicBezTo>
                  <a:cubicBezTo>
                    <a:pt x="14210" y="624"/>
                    <a:pt x="13170" y="1179"/>
                    <a:pt x="12161" y="1735"/>
                  </a:cubicBezTo>
                  <a:cubicBezTo>
                    <a:pt x="11113" y="2308"/>
                    <a:pt x="10086" y="2919"/>
                    <a:pt x="9061" y="3531"/>
                  </a:cubicBezTo>
                  <a:cubicBezTo>
                    <a:pt x="7114" y="4692"/>
                    <a:pt x="5053" y="5757"/>
                    <a:pt x="3236" y="7123"/>
                  </a:cubicBezTo>
                  <a:cubicBezTo>
                    <a:pt x="1672" y="8299"/>
                    <a:pt x="398" y="9804"/>
                    <a:pt x="205" y="11820"/>
                  </a:cubicBezTo>
                  <a:cubicBezTo>
                    <a:pt x="0" y="13934"/>
                    <a:pt x="992" y="15932"/>
                    <a:pt x="1437" y="17954"/>
                  </a:cubicBezTo>
                  <a:cubicBezTo>
                    <a:pt x="1716" y="19222"/>
                    <a:pt x="1595" y="20427"/>
                    <a:pt x="1428" y="21701"/>
                  </a:cubicBezTo>
                  <a:cubicBezTo>
                    <a:pt x="1259" y="22971"/>
                    <a:pt x="1256" y="24209"/>
                    <a:pt x="1678" y="25433"/>
                  </a:cubicBezTo>
                  <a:cubicBezTo>
                    <a:pt x="2378" y="27466"/>
                    <a:pt x="3771" y="29138"/>
                    <a:pt x="5344" y="30557"/>
                  </a:cubicBezTo>
                  <a:cubicBezTo>
                    <a:pt x="5350" y="30664"/>
                    <a:pt x="5356" y="30771"/>
                    <a:pt x="5359" y="30881"/>
                  </a:cubicBezTo>
                  <a:cubicBezTo>
                    <a:pt x="5368" y="31632"/>
                    <a:pt x="5249" y="32371"/>
                    <a:pt x="5205" y="33116"/>
                  </a:cubicBezTo>
                  <a:cubicBezTo>
                    <a:pt x="5128" y="34402"/>
                    <a:pt x="5107" y="35726"/>
                    <a:pt x="5466" y="36976"/>
                  </a:cubicBezTo>
                  <a:cubicBezTo>
                    <a:pt x="5635" y="37572"/>
                    <a:pt x="5894" y="38137"/>
                    <a:pt x="6271" y="38632"/>
                  </a:cubicBezTo>
                  <a:cubicBezTo>
                    <a:pt x="6665" y="39155"/>
                    <a:pt x="7191" y="39493"/>
                    <a:pt x="7675" y="39927"/>
                  </a:cubicBezTo>
                  <a:cubicBezTo>
                    <a:pt x="8566" y="40723"/>
                    <a:pt x="8753" y="41809"/>
                    <a:pt x="9186" y="42830"/>
                  </a:cubicBezTo>
                  <a:cubicBezTo>
                    <a:pt x="9159" y="42833"/>
                    <a:pt x="9136" y="42842"/>
                    <a:pt x="9112" y="42854"/>
                  </a:cubicBezTo>
                  <a:cubicBezTo>
                    <a:pt x="9085" y="42869"/>
                    <a:pt x="9061" y="42887"/>
                    <a:pt x="9041" y="42911"/>
                  </a:cubicBezTo>
                  <a:cubicBezTo>
                    <a:pt x="9029" y="42922"/>
                    <a:pt x="9020" y="42937"/>
                    <a:pt x="9014" y="42952"/>
                  </a:cubicBezTo>
                  <a:cubicBezTo>
                    <a:pt x="9005" y="42970"/>
                    <a:pt x="9002" y="42985"/>
                    <a:pt x="9002" y="43003"/>
                  </a:cubicBezTo>
                  <a:cubicBezTo>
                    <a:pt x="9002" y="43038"/>
                    <a:pt x="9017" y="43071"/>
                    <a:pt x="9041" y="43095"/>
                  </a:cubicBezTo>
                  <a:cubicBezTo>
                    <a:pt x="9064" y="43118"/>
                    <a:pt x="9097" y="43130"/>
                    <a:pt x="9133" y="43130"/>
                  </a:cubicBezTo>
                  <a:lnTo>
                    <a:pt x="9165" y="43127"/>
                  </a:lnTo>
                  <a:cubicBezTo>
                    <a:pt x="9177" y="43121"/>
                    <a:pt x="9189" y="43115"/>
                    <a:pt x="9201" y="43107"/>
                  </a:cubicBezTo>
                  <a:cubicBezTo>
                    <a:pt x="9201" y="43107"/>
                    <a:pt x="9204" y="43107"/>
                    <a:pt x="9207" y="43104"/>
                  </a:cubicBezTo>
                  <a:lnTo>
                    <a:pt x="9207" y="43104"/>
                  </a:lnTo>
                  <a:lnTo>
                    <a:pt x="9198" y="43112"/>
                  </a:lnTo>
                  <a:cubicBezTo>
                    <a:pt x="9204" y="43110"/>
                    <a:pt x="9210" y="43107"/>
                    <a:pt x="9213" y="43104"/>
                  </a:cubicBezTo>
                  <a:cubicBezTo>
                    <a:pt x="9217" y="43104"/>
                    <a:pt x="9221" y="43102"/>
                    <a:pt x="9226" y="43100"/>
                  </a:cubicBezTo>
                  <a:lnTo>
                    <a:pt x="9226" y="43100"/>
                  </a:lnTo>
                  <a:cubicBezTo>
                    <a:pt x="9231" y="43099"/>
                    <a:pt x="9235" y="43098"/>
                    <a:pt x="9240" y="43098"/>
                  </a:cubicBezTo>
                  <a:lnTo>
                    <a:pt x="9263" y="43098"/>
                  </a:lnTo>
                  <a:cubicBezTo>
                    <a:pt x="9272" y="43098"/>
                    <a:pt x="9281" y="43101"/>
                    <a:pt x="9290" y="43104"/>
                  </a:cubicBezTo>
                  <a:lnTo>
                    <a:pt x="9278" y="43098"/>
                  </a:lnTo>
                  <a:lnTo>
                    <a:pt x="9278" y="43098"/>
                  </a:lnTo>
                  <a:cubicBezTo>
                    <a:pt x="9290" y="43104"/>
                    <a:pt x="9302" y="43107"/>
                    <a:pt x="9317" y="43107"/>
                  </a:cubicBezTo>
                  <a:cubicBezTo>
                    <a:pt x="9340" y="43154"/>
                    <a:pt x="9361" y="43205"/>
                    <a:pt x="9385" y="43252"/>
                  </a:cubicBezTo>
                  <a:cubicBezTo>
                    <a:pt x="9352" y="43890"/>
                    <a:pt x="9287" y="44523"/>
                    <a:pt x="9201" y="45167"/>
                  </a:cubicBezTo>
                  <a:cubicBezTo>
                    <a:pt x="9073" y="46117"/>
                    <a:pt x="9029" y="47049"/>
                    <a:pt x="9243" y="47990"/>
                  </a:cubicBezTo>
                  <a:cubicBezTo>
                    <a:pt x="9655" y="49801"/>
                    <a:pt x="10697" y="51390"/>
                    <a:pt x="11116" y="53210"/>
                  </a:cubicBezTo>
                  <a:cubicBezTo>
                    <a:pt x="11561" y="55169"/>
                    <a:pt x="11730" y="57200"/>
                    <a:pt x="11992" y="59189"/>
                  </a:cubicBezTo>
                  <a:lnTo>
                    <a:pt x="12401" y="62316"/>
                  </a:lnTo>
                  <a:cubicBezTo>
                    <a:pt x="12470" y="62835"/>
                    <a:pt x="12538" y="63355"/>
                    <a:pt x="12603" y="63877"/>
                  </a:cubicBezTo>
                  <a:cubicBezTo>
                    <a:pt x="12636" y="64133"/>
                    <a:pt x="12651" y="64373"/>
                    <a:pt x="12731" y="64584"/>
                  </a:cubicBezTo>
                  <a:cubicBezTo>
                    <a:pt x="12381" y="65454"/>
                    <a:pt x="13120" y="66395"/>
                    <a:pt x="13919" y="66733"/>
                  </a:cubicBezTo>
                  <a:cubicBezTo>
                    <a:pt x="15017" y="67196"/>
                    <a:pt x="16326" y="67351"/>
                    <a:pt x="17505" y="67479"/>
                  </a:cubicBezTo>
                  <a:cubicBezTo>
                    <a:pt x="18185" y="67549"/>
                    <a:pt x="18870" y="67584"/>
                    <a:pt x="19554" y="67584"/>
                  </a:cubicBezTo>
                  <a:cubicBezTo>
                    <a:pt x="19993" y="67584"/>
                    <a:pt x="20432" y="67570"/>
                    <a:pt x="20869" y="67541"/>
                  </a:cubicBezTo>
                  <a:cubicBezTo>
                    <a:pt x="20958" y="67695"/>
                    <a:pt x="21112" y="67811"/>
                    <a:pt x="21305" y="67811"/>
                  </a:cubicBezTo>
                  <a:cubicBezTo>
                    <a:pt x="21822" y="67811"/>
                    <a:pt x="22321" y="67701"/>
                    <a:pt x="22813" y="67568"/>
                  </a:cubicBezTo>
                  <a:cubicBezTo>
                    <a:pt x="22974" y="67588"/>
                    <a:pt x="23139" y="67593"/>
                    <a:pt x="23287" y="67593"/>
                  </a:cubicBezTo>
                  <a:cubicBezTo>
                    <a:pt x="23401" y="67593"/>
                    <a:pt x="23506" y="67590"/>
                    <a:pt x="23591" y="67588"/>
                  </a:cubicBezTo>
                  <a:cubicBezTo>
                    <a:pt x="24141" y="67579"/>
                    <a:pt x="24749" y="67520"/>
                    <a:pt x="25269" y="67321"/>
                  </a:cubicBezTo>
                  <a:cubicBezTo>
                    <a:pt x="25551" y="67280"/>
                    <a:pt x="25827" y="67211"/>
                    <a:pt x="26097" y="67122"/>
                  </a:cubicBezTo>
                  <a:cubicBezTo>
                    <a:pt x="26284" y="67063"/>
                    <a:pt x="26492" y="66861"/>
                    <a:pt x="26462" y="66641"/>
                  </a:cubicBezTo>
                  <a:cubicBezTo>
                    <a:pt x="26106" y="63752"/>
                    <a:pt x="26029" y="60840"/>
                    <a:pt x="26237" y="57936"/>
                  </a:cubicBezTo>
                  <a:cubicBezTo>
                    <a:pt x="26332" y="56583"/>
                    <a:pt x="26510" y="55238"/>
                    <a:pt x="26827" y="53916"/>
                  </a:cubicBezTo>
                  <a:cubicBezTo>
                    <a:pt x="26985" y="53263"/>
                    <a:pt x="27175" y="52619"/>
                    <a:pt x="27389" y="51981"/>
                  </a:cubicBezTo>
                  <a:cubicBezTo>
                    <a:pt x="27469" y="51740"/>
                    <a:pt x="27564" y="51506"/>
                    <a:pt x="27653" y="51268"/>
                  </a:cubicBezTo>
                  <a:cubicBezTo>
                    <a:pt x="27991" y="51224"/>
                    <a:pt x="28333" y="51152"/>
                    <a:pt x="28650" y="51108"/>
                  </a:cubicBezTo>
                  <a:cubicBezTo>
                    <a:pt x="29217" y="51034"/>
                    <a:pt x="29785" y="50948"/>
                    <a:pt x="30349" y="50855"/>
                  </a:cubicBezTo>
                  <a:cubicBezTo>
                    <a:pt x="31554" y="50657"/>
                    <a:pt x="32748" y="50407"/>
                    <a:pt x="33935" y="50128"/>
                  </a:cubicBezTo>
                  <a:cubicBezTo>
                    <a:pt x="35084" y="49858"/>
                    <a:pt x="36242" y="49543"/>
                    <a:pt x="37361" y="49163"/>
                  </a:cubicBezTo>
                  <a:cubicBezTo>
                    <a:pt x="37851" y="48997"/>
                    <a:pt x="38332" y="48822"/>
                    <a:pt x="38804" y="48614"/>
                  </a:cubicBezTo>
                  <a:cubicBezTo>
                    <a:pt x="38938" y="48555"/>
                    <a:pt x="39071" y="48492"/>
                    <a:pt x="39202" y="48424"/>
                  </a:cubicBezTo>
                  <a:cubicBezTo>
                    <a:pt x="39240" y="48431"/>
                    <a:pt x="39279" y="48435"/>
                    <a:pt x="39318" y="48435"/>
                  </a:cubicBezTo>
                  <a:cubicBezTo>
                    <a:pt x="39509" y="48435"/>
                    <a:pt x="39701" y="48340"/>
                    <a:pt x="39831" y="48106"/>
                  </a:cubicBezTo>
                  <a:cubicBezTo>
                    <a:pt x="41518" y="45102"/>
                    <a:pt x="41405" y="41429"/>
                    <a:pt x="40185" y="38294"/>
                  </a:cubicBezTo>
                  <a:cubicBezTo>
                    <a:pt x="41176" y="35583"/>
                    <a:pt x="41634" y="32680"/>
                    <a:pt x="41393" y="29791"/>
                  </a:cubicBezTo>
                  <a:cubicBezTo>
                    <a:pt x="41319" y="28915"/>
                    <a:pt x="41176" y="28051"/>
                    <a:pt x="41031" y="27187"/>
                  </a:cubicBezTo>
                  <a:cubicBezTo>
                    <a:pt x="40879" y="26282"/>
                    <a:pt x="40621" y="25418"/>
                    <a:pt x="40686" y="24488"/>
                  </a:cubicBezTo>
                  <a:cubicBezTo>
                    <a:pt x="40811" y="22814"/>
                    <a:pt x="40971" y="21190"/>
                    <a:pt x="40841" y="19507"/>
                  </a:cubicBezTo>
                  <a:cubicBezTo>
                    <a:pt x="40767" y="18571"/>
                    <a:pt x="40621" y="17633"/>
                    <a:pt x="40345" y="16737"/>
                  </a:cubicBezTo>
                  <a:cubicBezTo>
                    <a:pt x="40099" y="15938"/>
                    <a:pt x="39736" y="14825"/>
                    <a:pt x="39086" y="14263"/>
                  </a:cubicBezTo>
                  <a:cubicBezTo>
                    <a:pt x="39054" y="14231"/>
                    <a:pt x="39015" y="14204"/>
                    <a:pt x="38973" y="14180"/>
                  </a:cubicBezTo>
                  <a:cubicBezTo>
                    <a:pt x="39475" y="13530"/>
                    <a:pt x="39585" y="12521"/>
                    <a:pt x="39763" y="11758"/>
                  </a:cubicBezTo>
                  <a:cubicBezTo>
                    <a:pt x="40042" y="10579"/>
                    <a:pt x="40217" y="9377"/>
                    <a:pt x="40289" y="8168"/>
                  </a:cubicBezTo>
                  <a:cubicBezTo>
                    <a:pt x="40410" y="6069"/>
                    <a:pt x="40081" y="3647"/>
                    <a:pt x="38905" y="1847"/>
                  </a:cubicBezTo>
                  <a:cubicBezTo>
                    <a:pt x="38810" y="1672"/>
                    <a:pt x="38673" y="1577"/>
                    <a:pt x="38531" y="1547"/>
                  </a:cubicBezTo>
                  <a:cubicBezTo>
                    <a:pt x="38264" y="1298"/>
                    <a:pt x="37949" y="1105"/>
                    <a:pt x="37608" y="983"/>
                  </a:cubicBezTo>
                  <a:cubicBezTo>
                    <a:pt x="37073" y="796"/>
                    <a:pt x="36474" y="770"/>
                    <a:pt x="35915" y="704"/>
                  </a:cubicBezTo>
                  <a:cubicBezTo>
                    <a:pt x="35292" y="633"/>
                    <a:pt x="34665" y="568"/>
                    <a:pt x="34039" y="511"/>
                  </a:cubicBezTo>
                  <a:cubicBezTo>
                    <a:pt x="32756" y="393"/>
                    <a:pt x="31471" y="292"/>
                    <a:pt x="30182" y="223"/>
                  </a:cubicBezTo>
                  <a:cubicBezTo>
                    <a:pt x="27674" y="93"/>
                    <a:pt x="25159" y="39"/>
                    <a:pt x="22644" y="13"/>
                  </a:cubicBezTo>
                  <a:cubicBezTo>
                    <a:pt x="21388" y="1"/>
                    <a:pt x="20130" y="1"/>
                    <a:pt x="18874" y="1"/>
                  </a:cubicBezTo>
                  <a:close/>
                </a:path>
              </a:pathLst>
            </a:custGeom>
            <a:solidFill>
              <a:srgbClr val="834C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9"/>
            <p:cNvSpPr/>
            <p:nvPr/>
          </p:nvSpPr>
          <p:spPr>
            <a:xfrm>
              <a:off x="1518067" y="2969221"/>
              <a:ext cx="74" cy="18"/>
            </a:xfrm>
            <a:custGeom>
              <a:avLst/>
              <a:gdLst/>
              <a:ahLst/>
              <a:cxnLst/>
              <a:rect l="l" t="t" r="r" b="b"/>
              <a:pathLst>
                <a:path w="4" h="1" extrusionOk="0">
                  <a:moveTo>
                    <a:pt x="1" y="1"/>
                  </a:moveTo>
                  <a:lnTo>
                    <a:pt x="4" y="1"/>
                  </a:lnTo>
                  <a:close/>
                </a:path>
              </a:pathLst>
            </a:custGeom>
            <a:solidFill>
              <a:srgbClr val="F9DA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1579022" y="3412538"/>
              <a:ext cx="272082" cy="272894"/>
            </a:xfrm>
            <a:custGeom>
              <a:avLst/>
              <a:gdLst/>
              <a:ahLst/>
              <a:cxnLst/>
              <a:rect l="l" t="t" r="r" b="b"/>
              <a:pathLst>
                <a:path w="14739" h="14783" extrusionOk="0">
                  <a:moveTo>
                    <a:pt x="959" y="1"/>
                  </a:moveTo>
                  <a:cubicBezTo>
                    <a:pt x="797" y="1"/>
                    <a:pt x="653" y="76"/>
                    <a:pt x="547" y="191"/>
                  </a:cubicBezTo>
                  <a:cubicBezTo>
                    <a:pt x="271" y="209"/>
                    <a:pt x="0" y="396"/>
                    <a:pt x="36" y="723"/>
                  </a:cubicBezTo>
                  <a:cubicBezTo>
                    <a:pt x="60" y="2504"/>
                    <a:pt x="294" y="4297"/>
                    <a:pt x="368" y="6082"/>
                  </a:cubicBezTo>
                  <a:cubicBezTo>
                    <a:pt x="446" y="7872"/>
                    <a:pt x="475" y="9662"/>
                    <a:pt x="455" y="11452"/>
                  </a:cubicBezTo>
                  <a:cubicBezTo>
                    <a:pt x="449" y="12165"/>
                    <a:pt x="265" y="13094"/>
                    <a:pt x="885" y="13605"/>
                  </a:cubicBezTo>
                  <a:cubicBezTo>
                    <a:pt x="1437" y="14062"/>
                    <a:pt x="2352" y="14222"/>
                    <a:pt x="3032" y="14377"/>
                  </a:cubicBezTo>
                  <a:cubicBezTo>
                    <a:pt x="4367" y="14677"/>
                    <a:pt x="5742" y="14783"/>
                    <a:pt x="7111" y="14783"/>
                  </a:cubicBezTo>
                  <a:cubicBezTo>
                    <a:pt x="7408" y="14783"/>
                    <a:pt x="7704" y="14778"/>
                    <a:pt x="7999" y="14769"/>
                  </a:cubicBezTo>
                  <a:cubicBezTo>
                    <a:pt x="10023" y="14709"/>
                    <a:pt x="12054" y="14522"/>
                    <a:pt x="14076" y="14383"/>
                  </a:cubicBezTo>
                  <a:cubicBezTo>
                    <a:pt x="14498" y="14356"/>
                    <a:pt x="14738" y="14021"/>
                    <a:pt x="14664" y="13614"/>
                  </a:cubicBezTo>
                  <a:cubicBezTo>
                    <a:pt x="14299" y="11583"/>
                    <a:pt x="14168" y="9481"/>
                    <a:pt x="14029" y="7424"/>
                  </a:cubicBezTo>
                  <a:cubicBezTo>
                    <a:pt x="13892" y="5366"/>
                    <a:pt x="13818" y="3306"/>
                    <a:pt x="13803" y="1245"/>
                  </a:cubicBezTo>
                  <a:cubicBezTo>
                    <a:pt x="13801" y="920"/>
                    <a:pt x="13496" y="624"/>
                    <a:pt x="13180" y="624"/>
                  </a:cubicBezTo>
                  <a:cubicBezTo>
                    <a:pt x="13081" y="624"/>
                    <a:pt x="12981" y="653"/>
                    <a:pt x="12888" y="720"/>
                  </a:cubicBezTo>
                  <a:cubicBezTo>
                    <a:pt x="12732" y="832"/>
                    <a:pt x="12444" y="853"/>
                    <a:pt x="12159" y="853"/>
                  </a:cubicBezTo>
                  <a:cubicBezTo>
                    <a:pt x="11981" y="853"/>
                    <a:pt x="11805" y="845"/>
                    <a:pt x="11663" y="845"/>
                  </a:cubicBezTo>
                  <a:cubicBezTo>
                    <a:pt x="11622" y="845"/>
                    <a:pt x="11584" y="846"/>
                    <a:pt x="11549" y="847"/>
                  </a:cubicBezTo>
                  <a:cubicBezTo>
                    <a:pt x="11018" y="874"/>
                    <a:pt x="10481" y="901"/>
                    <a:pt x="9949" y="919"/>
                  </a:cubicBezTo>
                  <a:cubicBezTo>
                    <a:pt x="8880" y="957"/>
                    <a:pt x="7809" y="981"/>
                    <a:pt x="6740" y="987"/>
                  </a:cubicBezTo>
                  <a:cubicBezTo>
                    <a:pt x="6356" y="989"/>
                    <a:pt x="5963" y="996"/>
                    <a:pt x="5566" y="996"/>
                  </a:cubicBezTo>
                  <a:cubicBezTo>
                    <a:pt x="4083" y="996"/>
                    <a:pt x="2548" y="901"/>
                    <a:pt x="1286" y="102"/>
                  </a:cubicBezTo>
                  <a:cubicBezTo>
                    <a:pt x="1173" y="31"/>
                    <a:pt x="1063" y="1"/>
                    <a:pt x="9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293172" y="967972"/>
              <a:ext cx="3023840" cy="1129198"/>
            </a:xfrm>
            <a:custGeom>
              <a:avLst/>
              <a:gdLst/>
              <a:ahLst/>
              <a:cxnLst/>
              <a:rect l="l" t="t" r="r" b="b"/>
              <a:pathLst>
                <a:path w="163805" h="61170" extrusionOk="0">
                  <a:moveTo>
                    <a:pt x="157702" y="0"/>
                  </a:moveTo>
                  <a:cubicBezTo>
                    <a:pt x="157200" y="0"/>
                    <a:pt x="156691" y="77"/>
                    <a:pt x="156293" y="172"/>
                  </a:cubicBezTo>
                  <a:cubicBezTo>
                    <a:pt x="153745" y="781"/>
                    <a:pt x="151165" y="1259"/>
                    <a:pt x="148588" y="1716"/>
                  </a:cubicBezTo>
                  <a:cubicBezTo>
                    <a:pt x="143312" y="2654"/>
                    <a:pt x="138004" y="3391"/>
                    <a:pt x="132684" y="4014"/>
                  </a:cubicBezTo>
                  <a:cubicBezTo>
                    <a:pt x="122099" y="5255"/>
                    <a:pt x="111462" y="5985"/>
                    <a:pt x="100830" y="6698"/>
                  </a:cubicBezTo>
                  <a:cubicBezTo>
                    <a:pt x="90175" y="7414"/>
                    <a:pt x="79519" y="8114"/>
                    <a:pt x="68881" y="9064"/>
                  </a:cubicBezTo>
                  <a:cubicBezTo>
                    <a:pt x="58075" y="10029"/>
                    <a:pt x="47282" y="11134"/>
                    <a:pt x="36502" y="12381"/>
                  </a:cubicBezTo>
                  <a:cubicBezTo>
                    <a:pt x="25770" y="13601"/>
                    <a:pt x="15058" y="14984"/>
                    <a:pt x="4343" y="16350"/>
                  </a:cubicBezTo>
                  <a:cubicBezTo>
                    <a:pt x="3045" y="16516"/>
                    <a:pt x="1763" y="16721"/>
                    <a:pt x="480" y="16962"/>
                  </a:cubicBezTo>
                  <a:cubicBezTo>
                    <a:pt x="1" y="17052"/>
                    <a:pt x="93" y="17836"/>
                    <a:pt x="568" y="17836"/>
                  </a:cubicBezTo>
                  <a:cubicBezTo>
                    <a:pt x="578" y="17836"/>
                    <a:pt x="588" y="17835"/>
                    <a:pt x="599" y="17834"/>
                  </a:cubicBezTo>
                  <a:cubicBezTo>
                    <a:pt x="661" y="17832"/>
                    <a:pt x="724" y="17823"/>
                    <a:pt x="789" y="17820"/>
                  </a:cubicBezTo>
                  <a:lnTo>
                    <a:pt x="789" y="17820"/>
                  </a:lnTo>
                  <a:cubicBezTo>
                    <a:pt x="620" y="18402"/>
                    <a:pt x="736" y="19117"/>
                    <a:pt x="753" y="19717"/>
                  </a:cubicBezTo>
                  <a:cubicBezTo>
                    <a:pt x="774" y="20349"/>
                    <a:pt x="807" y="20979"/>
                    <a:pt x="837" y="21611"/>
                  </a:cubicBezTo>
                  <a:cubicBezTo>
                    <a:pt x="902" y="22905"/>
                    <a:pt x="976" y="24200"/>
                    <a:pt x="1059" y="25494"/>
                  </a:cubicBezTo>
                  <a:cubicBezTo>
                    <a:pt x="1231" y="28083"/>
                    <a:pt x="1445" y="30669"/>
                    <a:pt x="1701" y="33252"/>
                  </a:cubicBezTo>
                  <a:cubicBezTo>
                    <a:pt x="1732" y="33563"/>
                    <a:pt x="1952" y="33898"/>
                    <a:pt x="2303" y="33898"/>
                  </a:cubicBezTo>
                  <a:cubicBezTo>
                    <a:pt x="2318" y="33898"/>
                    <a:pt x="2333" y="33898"/>
                    <a:pt x="2348" y="33896"/>
                  </a:cubicBezTo>
                  <a:cubicBezTo>
                    <a:pt x="3313" y="33819"/>
                    <a:pt x="4272" y="33810"/>
                    <a:pt x="5234" y="33807"/>
                  </a:cubicBezTo>
                  <a:lnTo>
                    <a:pt x="5234" y="33807"/>
                  </a:lnTo>
                  <a:cubicBezTo>
                    <a:pt x="4957" y="34232"/>
                    <a:pt x="4672" y="34653"/>
                    <a:pt x="4355" y="35048"/>
                  </a:cubicBezTo>
                  <a:cubicBezTo>
                    <a:pt x="3880" y="35633"/>
                    <a:pt x="3339" y="36144"/>
                    <a:pt x="2814" y="36681"/>
                  </a:cubicBezTo>
                  <a:cubicBezTo>
                    <a:pt x="2271" y="37236"/>
                    <a:pt x="1867" y="37863"/>
                    <a:pt x="1790" y="38650"/>
                  </a:cubicBezTo>
                  <a:cubicBezTo>
                    <a:pt x="1706" y="39499"/>
                    <a:pt x="1905" y="40389"/>
                    <a:pt x="2006" y="41230"/>
                  </a:cubicBezTo>
                  <a:cubicBezTo>
                    <a:pt x="2449" y="44887"/>
                    <a:pt x="2888" y="48542"/>
                    <a:pt x="3328" y="52197"/>
                  </a:cubicBezTo>
                  <a:cubicBezTo>
                    <a:pt x="3547" y="54026"/>
                    <a:pt x="3767" y="55855"/>
                    <a:pt x="3987" y="57683"/>
                  </a:cubicBezTo>
                  <a:cubicBezTo>
                    <a:pt x="4088" y="58530"/>
                    <a:pt x="4117" y="59426"/>
                    <a:pt x="4298" y="60258"/>
                  </a:cubicBezTo>
                  <a:cubicBezTo>
                    <a:pt x="4474" y="61064"/>
                    <a:pt x="5204" y="61170"/>
                    <a:pt x="5911" y="61170"/>
                  </a:cubicBezTo>
                  <a:cubicBezTo>
                    <a:pt x="5943" y="61170"/>
                    <a:pt x="5976" y="61169"/>
                    <a:pt x="6008" y="61169"/>
                  </a:cubicBezTo>
                  <a:cubicBezTo>
                    <a:pt x="7787" y="61148"/>
                    <a:pt x="9536" y="60643"/>
                    <a:pt x="11272" y="60320"/>
                  </a:cubicBezTo>
                  <a:cubicBezTo>
                    <a:pt x="13039" y="59987"/>
                    <a:pt x="14811" y="59693"/>
                    <a:pt x="16593" y="59450"/>
                  </a:cubicBezTo>
                  <a:cubicBezTo>
                    <a:pt x="20627" y="58895"/>
                    <a:pt x="24677" y="58610"/>
                    <a:pt x="28747" y="58479"/>
                  </a:cubicBezTo>
                  <a:cubicBezTo>
                    <a:pt x="29056" y="58467"/>
                    <a:pt x="29234" y="58262"/>
                    <a:pt x="29285" y="58025"/>
                  </a:cubicBezTo>
                  <a:cubicBezTo>
                    <a:pt x="29351" y="58041"/>
                    <a:pt x="29418" y="58048"/>
                    <a:pt x="29484" y="58048"/>
                  </a:cubicBezTo>
                  <a:cubicBezTo>
                    <a:pt x="29816" y="58048"/>
                    <a:pt x="30130" y="57859"/>
                    <a:pt x="30318" y="57577"/>
                  </a:cubicBezTo>
                  <a:cubicBezTo>
                    <a:pt x="30443" y="57390"/>
                    <a:pt x="30487" y="57173"/>
                    <a:pt x="30541" y="56956"/>
                  </a:cubicBezTo>
                  <a:cubicBezTo>
                    <a:pt x="30603" y="56716"/>
                    <a:pt x="30662" y="56472"/>
                    <a:pt x="30710" y="56226"/>
                  </a:cubicBezTo>
                  <a:lnTo>
                    <a:pt x="30977" y="54830"/>
                  </a:lnTo>
                  <a:cubicBezTo>
                    <a:pt x="30977" y="54824"/>
                    <a:pt x="30980" y="54815"/>
                    <a:pt x="30983" y="54807"/>
                  </a:cubicBezTo>
                  <a:cubicBezTo>
                    <a:pt x="31200" y="55240"/>
                    <a:pt x="31440" y="55665"/>
                    <a:pt x="31657" y="56086"/>
                  </a:cubicBezTo>
                  <a:cubicBezTo>
                    <a:pt x="31951" y="56656"/>
                    <a:pt x="32218" y="57286"/>
                    <a:pt x="32681" y="57746"/>
                  </a:cubicBezTo>
                  <a:cubicBezTo>
                    <a:pt x="33101" y="58163"/>
                    <a:pt x="33594" y="58303"/>
                    <a:pt x="34139" y="58303"/>
                  </a:cubicBezTo>
                  <a:cubicBezTo>
                    <a:pt x="34261" y="58303"/>
                    <a:pt x="34386" y="58296"/>
                    <a:pt x="34513" y="58283"/>
                  </a:cubicBezTo>
                  <a:cubicBezTo>
                    <a:pt x="35336" y="58206"/>
                    <a:pt x="36152" y="58117"/>
                    <a:pt x="36971" y="58025"/>
                  </a:cubicBezTo>
                  <a:cubicBezTo>
                    <a:pt x="37239" y="57995"/>
                    <a:pt x="37435" y="57865"/>
                    <a:pt x="37521" y="57606"/>
                  </a:cubicBezTo>
                  <a:cubicBezTo>
                    <a:pt x="37669" y="57158"/>
                    <a:pt x="37847" y="56719"/>
                    <a:pt x="38002" y="56270"/>
                  </a:cubicBezTo>
                  <a:cubicBezTo>
                    <a:pt x="38076" y="56059"/>
                    <a:pt x="38129" y="55843"/>
                    <a:pt x="38162" y="55623"/>
                  </a:cubicBezTo>
                  <a:cubicBezTo>
                    <a:pt x="38174" y="55519"/>
                    <a:pt x="38174" y="55412"/>
                    <a:pt x="38165" y="55308"/>
                  </a:cubicBezTo>
                  <a:lnTo>
                    <a:pt x="38165" y="55308"/>
                  </a:lnTo>
                  <a:cubicBezTo>
                    <a:pt x="38181" y="55310"/>
                    <a:pt x="38197" y="55312"/>
                    <a:pt x="38213" y="55312"/>
                  </a:cubicBezTo>
                  <a:cubicBezTo>
                    <a:pt x="38287" y="55312"/>
                    <a:pt x="38359" y="55289"/>
                    <a:pt x="38417" y="55243"/>
                  </a:cubicBezTo>
                  <a:cubicBezTo>
                    <a:pt x="38667" y="55549"/>
                    <a:pt x="38940" y="55834"/>
                    <a:pt x="39234" y="56098"/>
                  </a:cubicBezTo>
                  <a:cubicBezTo>
                    <a:pt x="39257" y="56146"/>
                    <a:pt x="39287" y="56193"/>
                    <a:pt x="39320" y="56235"/>
                  </a:cubicBezTo>
                  <a:cubicBezTo>
                    <a:pt x="39783" y="56787"/>
                    <a:pt x="40424" y="57182"/>
                    <a:pt x="41116" y="57387"/>
                  </a:cubicBezTo>
                  <a:cubicBezTo>
                    <a:pt x="41337" y="57451"/>
                    <a:pt x="41594" y="57509"/>
                    <a:pt x="41841" y="57509"/>
                  </a:cubicBezTo>
                  <a:cubicBezTo>
                    <a:pt x="41995" y="57509"/>
                    <a:pt x="42146" y="57486"/>
                    <a:pt x="42283" y="57428"/>
                  </a:cubicBezTo>
                  <a:cubicBezTo>
                    <a:pt x="42363" y="57393"/>
                    <a:pt x="42440" y="57351"/>
                    <a:pt x="42517" y="57309"/>
                  </a:cubicBezTo>
                  <a:cubicBezTo>
                    <a:pt x="42897" y="57505"/>
                    <a:pt x="43298" y="57511"/>
                    <a:pt x="43747" y="57511"/>
                  </a:cubicBezTo>
                  <a:cubicBezTo>
                    <a:pt x="44299" y="57511"/>
                    <a:pt x="44851" y="57490"/>
                    <a:pt x="45400" y="57455"/>
                  </a:cubicBezTo>
                  <a:cubicBezTo>
                    <a:pt x="46514" y="57387"/>
                    <a:pt x="47624" y="57259"/>
                    <a:pt x="48737" y="57158"/>
                  </a:cubicBezTo>
                  <a:cubicBezTo>
                    <a:pt x="50988" y="56965"/>
                    <a:pt x="53241" y="56781"/>
                    <a:pt x="55495" y="56573"/>
                  </a:cubicBezTo>
                  <a:cubicBezTo>
                    <a:pt x="57448" y="56389"/>
                    <a:pt x="59402" y="56208"/>
                    <a:pt x="61358" y="56030"/>
                  </a:cubicBezTo>
                  <a:cubicBezTo>
                    <a:pt x="61563" y="56051"/>
                    <a:pt x="61771" y="56065"/>
                    <a:pt x="61979" y="56065"/>
                  </a:cubicBezTo>
                  <a:cubicBezTo>
                    <a:pt x="62107" y="56067"/>
                    <a:pt x="62235" y="56068"/>
                    <a:pt x="62363" y="56068"/>
                  </a:cubicBezTo>
                  <a:cubicBezTo>
                    <a:pt x="62779" y="56068"/>
                    <a:pt x="63194" y="56060"/>
                    <a:pt x="63609" y="56042"/>
                  </a:cubicBezTo>
                  <a:cubicBezTo>
                    <a:pt x="64152" y="56018"/>
                    <a:pt x="64695" y="55950"/>
                    <a:pt x="65236" y="55878"/>
                  </a:cubicBezTo>
                  <a:cubicBezTo>
                    <a:pt x="65473" y="55846"/>
                    <a:pt x="65696" y="55777"/>
                    <a:pt x="65930" y="55733"/>
                  </a:cubicBezTo>
                  <a:lnTo>
                    <a:pt x="65945" y="55730"/>
                  </a:lnTo>
                  <a:cubicBezTo>
                    <a:pt x="65981" y="55786"/>
                    <a:pt x="66043" y="55825"/>
                    <a:pt x="66111" y="55831"/>
                  </a:cubicBezTo>
                  <a:cubicBezTo>
                    <a:pt x="66369" y="55847"/>
                    <a:pt x="66627" y="55854"/>
                    <a:pt x="66884" y="55854"/>
                  </a:cubicBezTo>
                  <a:cubicBezTo>
                    <a:pt x="67957" y="55854"/>
                    <a:pt x="69026" y="55735"/>
                    <a:pt x="70099" y="55668"/>
                  </a:cubicBezTo>
                  <a:cubicBezTo>
                    <a:pt x="71360" y="55590"/>
                    <a:pt x="72622" y="55489"/>
                    <a:pt x="73887" y="55424"/>
                  </a:cubicBezTo>
                  <a:cubicBezTo>
                    <a:pt x="76479" y="55293"/>
                    <a:pt x="79074" y="55086"/>
                    <a:pt x="81660" y="54872"/>
                  </a:cubicBezTo>
                  <a:cubicBezTo>
                    <a:pt x="86838" y="54438"/>
                    <a:pt x="92015" y="53978"/>
                    <a:pt x="97187" y="53485"/>
                  </a:cubicBezTo>
                  <a:cubicBezTo>
                    <a:pt x="107504" y="52515"/>
                    <a:pt x="117797" y="51321"/>
                    <a:pt x="128073" y="49997"/>
                  </a:cubicBezTo>
                  <a:cubicBezTo>
                    <a:pt x="130926" y="49632"/>
                    <a:pt x="133779" y="49249"/>
                    <a:pt x="136626" y="48848"/>
                  </a:cubicBezTo>
                  <a:cubicBezTo>
                    <a:pt x="138078" y="48646"/>
                    <a:pt x="139530" y="48441"/>
                    <a:pt x="140982" y="48230"/>
                  </a:cubicBezTo>
                  <a:cubicBezTo>
                    <a:pt x="142428" y="48026"/>
                    <a:pt x="143894" y="47868"/>
                    <a:pt x="145314" y="47527"/>
                  </a:cubicBezTo>
                  <a:cubicBezTo>
                    <a:pt x="145337" y="47518"/>
                    <a:pt x="145361" y="47509"/>
                    <a:pt x="145382" y="47494"/>
                  </a:cubicBezTo>
                  <a:cubicBezTo>
                    <a:pt x="145477" y="47714"/>
                    <a:pt x="145691" y="47856"/>
                    <a:pt x="145928" y="47862"/>
                  </a:cubicBezTo>
                  <a:cubicBezTo>
                    <a:pt x="145939" y="47863"/>
                    <a:pt x="145950" y="47863"/>
                    <a:pt x="145960" y="47863"/>
                  </a:cubicBezTo>
                  <a:cubicBezTo>
                    <a:pt x="146676" y="47863"/>
                    <a:pt x="146981" y="47082"/>
                    <a:pt x="147139" y="46505"/>
                  </a:cubicBezTo>
                  <a:cubicBezTo>
                    <a:pt x="147223" y="46197"/>
                    <a:pt x="147309" y="45888"/>
                    <a:pt x="147383" y="45576"/>
                  </a:cubicBezTo>
                  <a:cubicBezTo>
                    <a:pt x="147416" y="45446"/>
                    <a:pt x="147448" y="45315"/>
                    <a:pt x="147478" y="45181"/>
                  </a:cubicBezTo>
                  <a:cubicBezTo>
                    <a:pt x="147505" y="45220"/>
                    <a:pt x="147534" y="45258"/>
                    <a:pt x="147567" y="45294"/>
                  </a:cubicBezTo>
                  <a:cubicBezTo>
                    <a:pt x="147585" y="45309"/>
                    <a:pt x="147603" y="45324"/>
                    <a:pt x="147623" y="45336"/>
                  </a:cubicBezTo>
                  <a:cubicBezTo>
                    <a:pt x="148030" y="46051"/>
                    <a:pt x="148434" y="46767"/>
                    <a:pt x="148855" y="47473"/>
                  </a:cubicBezTo>
                  <a:cubicBezTo>
                    <a:pt x="148959" y="47649"/>
                    <a:pt x="149135" y="47729"/>
                    <a:pt x="149325" y="47729"/>
                  </a:cubicBezTo>
                  <a:cubicBezTo>
                    <a:pt x="149369" y="47729"/>
                    <a:pt x="149414" y="47725"/>
                    <a:pt x="149458" y="47717"/>
                  </a:cubicBezTo>
                  <a:cubicBezTo>
                    <a:pt x="151735" y="47292"/>
                    <a:pt x="154012" y="46874"/>
                    <a:pt x="156293" y="46467"/>
                  </a:cubicBezTo>
                  <a:cubicBezTo>
                    <a:pt x="157400" y="46268"/>
                    <a:pt x="158507" y="46057"/>
                    <a:pt x="159615" y="45858"/>
                  </a:cubicBezTo>
                  <a:cubicBezTo>
                    <a:pt x="160200" y="45751"/>
                    <a:pt x="160788" y="45647"/>
                    <a:pt x="161372" y="45544"/>
                  </a:cubicBezTo>
                  <a:cubicBezTo>
                    <a:pt x="161772" y="45471"/>
                    <a:pt x="162231" y="45341"/>
                    <a:pt x="162660" y="45341"/>
                  </a:cubicBezTo>
                  <a:cubicBezTo>
                    <a:pt x="162796" y="45341"/>
                    <a:pt x="162929" y="45354"/>
                    <a:pt x="163056" y="45386"/>
                  </a:cubicBezTo>
                  <a:cubicBezTo>
                    <a:pt x="163105" y="45399"/>
                    <a:pt x="163154" y="45405"/>
                    <a:pt x="163201" y="45405"/>
                  </a:cubicBezTo>
                  <a:cubicBezTo>
                    <a:pt x="163545" y="45405"/>
                    <a:pt x="163805" y="45079"/>
                    <a:pt x="163724" y="44721"/>
                  </a:cubicBezTo>
                  <a:cubicBezTo>
                    <a:pt x="163653" y="44415"/>
                    <a:pt x="163537" y="44121"/>
                    <a:pt x="163379" y="43848"/>
                  </a:cubicBezTo>
                  <a:cubicBezTo>
                    <a:pt x="163424" y="43358"/>
                    <a:pt x="163335" y="42871"/>
                    <a:pt x="163302" y="42361"/>
                  </a:cubicBezTo>
                  <a:cubicBezTo>
                    <a:pt x="163252" y="41625"/>
                    <a:pt x="163198" y="40891"/>
                    <a:pt x="163148" y="40155"/>
                  </a:cubicBezTo>
                  <a:cubicBezTo>
                    <a:pt x="163053" y="38751"/>
                    <a:pt x="162967" y="37346"/>
                    <a:pt x="162872" y="35942"/>
                  </a:cubicBezTo>
                  <a:cubicBezTo>
                    <a:pt x="162685" y="33136"/>
                    <a:pt x="162489" y="30328"/>
                    <a:pt x="162287" y="27522"/>
                  </a:cubicBezTo>
                  <a:cubicBezTo>
                    <a:pt x="161877" y="21908"/>
                    <a:pt x="161444" y="16297"/>
                    <a:pt x="160942" y="10691"/>
                  </a:cubicBezTo>
                  <a:cubicBezTo>
                    <a:pt x="160805" y="9153"/>
                    <a:pt x="160666" y="7618"/>
                    <a:pt x="160523" y="6083"/>
                  </a:cubicBezTo>
                  <a:cubicBezTo>
                    <a:pt x="160378" y="4504"/>
                    <a:pt x="160310" y="2880"/>
                    <a:pt x="160016" y="1318"/>
                  </a:cubicBezTo>
                  <a:cubicBezTo>
                    <a:pt x="159986" y="1105"/>
                    <a:pt x="159823" y="932"/>
                    <a:pt x="159609" y="894"/>
                  </a:cubicBezTo>
                  <a:cubicBezTo>
                    <a:pt x="159341" y="210"/>
                    <a:pt x="158531" y="0"/>
                    <a:pt x="1577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1527278" y="274836"/>
              <a:ext cx="265123" cy="172693"/>
            </a:xfrm>
            <a:custGeom>
              <a:avLst/>
              <a:gdLst/>
              <a:ahLst/>
              <a:cxnLst/>
              <a:rect l="l" t="t" r="r" b="b"/>
              <a:pathLst>
                <a:path w="14362" h="9355" extrusionOk="0">
                  <a:moveTo>
                    <a:pt x="1752" y="5119"/>
                  </a:moveTo>
                  <a:lnTo>
                    <a:pt x="1752" y="5119"/>
                  </a:lnTo>
                  <a:cubicBezTo>
                    <a:pt x="1767" y="5148"/>
                    <a:pt x="1782" y="5175"/>
                    <a:pt x="1797" y="5202"/>
                  </a:cubicBezTo>
                  <a:cubicBezTo>
                    <a:pt x="1794" y="5415"/>
                    <a:pt x="1788" y="5626"/>
                    <a:pt x="1791" y="5840"/>
                  </a:cubicBezTo>
                  <a:cubicBezTo>
                    <a:pt x="1791" y="5959"/>
                    <a:pt x="1800" y="6080"/>
                    <a:pt x="1803" y="6199"/>
                  </a:cubicBezTo>
                  <a:cubicBezTo>
                    <a:pt x="1782" y="6205"/>
                    <a:pt x="1767" y="6211"/>
                    <a:pt x="1746" y="6220"/>
                  </a:cubicBezTo>
                  <a:cubicBezTo>
                    <a:pt x="1752" y="5852"/>
                    <a:pt x="1755" y="5487"/>
                    <a:pt x="1752" y="5119"/>
                  </a:cubicBezTo>
                  <a:close/>
                  <a:moveTo>
                    <a:pt x="12101" y="1"/>
                  </a:moveTo>
                  <a:cubicBezTo>
                    <a:pt x="11706" y="1"/>
                    <a:pt x="11289" y="63"/>
                    <a:pt x="10938" y="86"/>
                  </a:cubicBezTo>
                  <a:cubicBezTo>
                    <a:pt x="10288" y="128"/>
                    <a:pt x="9638" y="175"/>
                    <a:pt x="8988" y="232"/>
                  </a:cubicBezTo>
                  <a:cubicBezTo>
                    <a:pt x="7690" y="339"/>
                    <a:pt x="6393" y="472"/>
                    <a:pt x="5101" y="635"/>
                  </a:cubicBezTo>
                  <a:cubicBezTo>
                    <a:pt x="4024" y="772"/>
                    <a:pt x="2934" y="950"/>
                    <a:pt x="1966" y="1470"/>
                  </a:cubicBezTo>
                  <a:cubicBezTo>
                    <a:pt x="1313" y="1823"/>
                    <a:pt x="1" y="2859"/>
                    <a:pt x="574" y="3696"/>
                  </a:cubicBezTo>
                  <a:cubicBezTo>
                    <a:pt x="517" y="4154"/>
                    <a:pt x="571" y="4638"/>
                    <a:pt x="571" y="5086"/>
                  </a:cubicBezTo>
                  <a:cubicBezTo>
                    <a:pt x="568" y="5680"/>
                    <a:pt x="553" y="6273"/>
                    <a:pt x="517" y="6867"/>
                  </a:cubicBezTo>
                  <a:cubicBezTo>
                    <a:pt x="505" y="7108"/>
                    <a:pt x="713" y="7411"/>
                    <a:pt x="963" y="7452"/>
                  </a:cubicBezTo>
                  <a:cubicBezTo>
                    <a:pt x="1142" y="7482"/>
                    <a:pt x="1324" y="7497"/>
                    <a:pt x="1507" y="7497"/>
                  </a:cubicBezTo>
                  <a:cubicBezTo>
                    <a:pt x="1523" y="7497"/>
                    <a:pt x="1540" y="7497"/>
                    <a:pt x="1556" y="7497"/>
                  </a:cubicBezTo>
                  <a:cubicBezTo>
                    <a:pt x="1565" y="7589"/>
                    <a:pt x="1571" y="7681"/>
                    <a:pt x="1583" y="7770"/>
                  </a:cubicBezTo>
                  <a:cubicBezTo>
                    <a:pt x="1628" y="8111"/>
                    <a:pt x="1723" y="8420"/>
                    <a:pt x="1803" y="8752"/>
                  </a:cubicBezTo>
                  <a:cubicBezTo>
                    <a:pt x="1850" y="8942"/>
                    <a:pt x="2008" y="9058"/>
                    <a:pt x="2186" y="9097"/>
                  </a:cubicBezTo>
                  <a:cubicBezTo>
                    <a:pt x="2195" y="9135"/>
                    <a:pt x="2201" y="9168"/>
                    <a:pt x="2215" y="9204"/>
                  </a:cubicBezTo>
                  <a:lnTo>
                    <a:pt x="2221" y="9204"/>
                  </a:lnTo>
                  <a:cubicBezTo>
                    <a:pt x="2250" y="9302"/>
                    <a:pt x="2336" y="9354"/>
                    <a:pt x="2423" y="9354"/>
                  </a:cubicBezTo>
                  <a:cubicBezTo>
                    <a:pt x="2491" y="9354"/>
                    <a:pt x="2560" y="9322"/>
                    <a:pt x="2601" y="9254"/>
                  </a:cubicBezTo>
                  <a:cubicBezTo>
                    <a:pt x="2720" y="9067"/>
                    <a:pt x="2797" y="8856"/>
                    <a:pt x="2824" y="8637"/>
                  </a:cubicBezTo>
                  <a:cubicBezTo>
                    <a:pt x="2860" y="8539"/>
                    <a:pt x="2919" y="8441"/>
                    <a:pt x="2958" y="8349"/>
                  </a:cubicBezTo>
                  <a:cubicBezTo>
                    <a:pt x="3029" y="8185"/>
                    <a:pt x="3091" y="8016"/>
                    <a:pt x="3160" y="7853"/>
                  </a:cubicBezTo>
                  <a:cubicBezTo>
                    <a:pt x="3275" y="7568"/>
                    <a:pt x="3385" y="7280"/>
                    <a:pt x="3504" y="6998"/>
                  </a:cubicBezTo>
                  <a:cubicBezTo>
                    <a:pt x="3540" y="6903"/>
                    <a:pt x="3584" y="6811"/>
                    <a:pt x="3626" y="6719"/>
                  </a:cubicBezTo>
                  <a:cubicBezTo>
                    <a:pt x="3901" y="6783"/>
                    <a:pt x="4188" y="6805"/>
                    <a:pt x="4486" y="6805"/>
                  </a:cubicBezTo>
                  <a:cubicBezTo>
                    <a:pt x="4743" y="6805"/>
                    <a:pt x="5009" y="6788"/>
                    <a:pt x="5282" y="6766"/>
                  </a:cubicBezTo>
                  <a:cubicBezTo>
                    <a:pt x="7898" y="6558"/>
                    <a:pt x="10469" y="6119"/>
                    <a:pt x="13019" y="5504"/>
                  </a:cubicBezTo>
                  <a:cubicBezTo>
                    <a:pt x="13456" y="5401"/>
                    <a:pt x="14002" y="5362"/>
                    <a:pt x="14180" y="4875"/>
                  </a:cubicBezTo>
                  <a:cubicBezTo>
                    <a:pt x="14361" y="4364"/>
                    <a:pt x="14073" y="3652"/>
                    <a:pt x="13964" y="3147"/>
                  </a:cubicBezTo>
                  <a:cubicBezTo>
                    <a:pt x="13830" y="2524"/>
                    <a:pt x="13684" y="1906"/>
                    <a:pt x="13536" y="1289"/>
                  </a:cubicBezTo>
                  <a:cubicBezTo>
                    <a:pt x="13411" y="778"/>
                    <a:pt x="13290" y="241"/>
                    <a:pt x="12717" y="74"/>
                  </a:cubicBezTo>
                  <a:cubicBezTo>
                    <a:pt x="12528" y="20"/>
                    <a:pt x="12318" y="1"/>
                    <a:pt x="12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1716918" y="1978362"/>
              <a:ext cx="255523" cy="194716"/>
            </a:xfrm>
            <a:custGeom>
              <a:avLst/>
              <a:gdLst/>
              <a:ahLst/>
              <a:cxnLst/>
              <a:rect l="l" t="t" r="r" b="b"/>
              <a:pathLst>
                <a:path w="13842" h="10548" extrusionOk="0">
                  <a:moveTo>
                    <a:pt x="11887" y="0"/>
                  </a:moveTo>
                  <a:cubicBezTo>
                    <a:pt x="11732" y="0"/>
                    <a:pt x="11575" y="65"/>
                    <a:pt x="11475" y="185"/>
                  </a:cubicBezTo>
                  <a:cubicBezTo>
                    <a:pt x="11275" y="115"/>
                    <a:pt x="11060" y="86"/>
                    <a:pt x="10842" y="86"/>
                  </a:cubicBezTo>
                  <a:cubicBezTo>
                    <a:pt x="10720" y="86"/>
                    <a:pt x="10598" y="95"/>
                    <a:pt x="10478" y="111"/>
                  </a:cubicBezTo>
                  <a:cubicBezTo>
                    <a:pt x="9017" y="295"/>
                    <a:pt x="7574" y="551"/>
                    <a:pt x="6104" y="684"/>
                  </a:cubicBezTo>
                  <a:cubicBezTo>
                    <a:pt x="4552" y="827"/>
                    <a:pt x="2993" y="895"/>
                    <a:pt x="1434" y="898"/>
                  </a:cubicBezTo>
                  <a:cubicBezTo>
                    <a:pt x="1333" y="901"/>
                    <a:pt x="1232" y="925"/>
                    <a:pt x="1140" y="969"/>
                  </a:cubicBezTo>
                  <a:cubicBezTo>
                    <a:pt x="1036" y="831"/>
                    <a:pt x="871" y="762"/>
                    <a:pt x="701" y="762"/>
                  </a:cubicBezTo>
                  <a:cubicBezTo>
                    <a:pt x="420" y="762"/>
                    <a:pt x="129" y="950"/>
                    <a:pt x="92" y="1317"/>
                  </a:cubicBezTo>
                  <a:cubicBezTo>
                    <a:pt x="0" y="2222"/>
                    <a:pt x="149" y="3172"/>
                    <a:pt x="226" y="4078"/>
                  </a:cubicBezTo>
                  <a:cubicBezTo>
                    <a:pt x="300" y="4930"/>
                    <a:pt x="389" y="5785"/>
                    <a:pt x="487" y="6634"/>
                  </a:cubicBezTo>
                  <a:cubicBezTo>
                    <a:pt x="538" y="7094"/>
                    <a:pt x="594" y="7551"/>
                    <a:pt x="650" y="8009"/>
                  </a:cubicBezTo>
                  <a:cubicBezTo>
                    <a:pt x="698" y="8374"/>
                    <a:pt x="695" y="8789"/>
                    <a:pt x="846" y="9128"/>
                  </a:cubicBezTo>
                  <a:cubicBezTo>
                    <a:pt x="1188" y="9885"/>
                    <a:pt x="2150" y="9843"/>
                    <a:pt x="2856" y="9909"/>
                  </a:cubicBezTo>
                  <a:cubicBezTo>
                    <a:pt x="3953" y="10008"/>
                    <a:pt x="5052" y="10021"/>
                    <a:pt x="6151" y="10021"/>
                  </a:cubicBezTo>
                  <a:cubicBezTo>
                    <a:pt x="6514" y="10021"/>
                    <a:pt x="6876" y="10019"/>
                    <a:pt x="7238" y="10019"/>
                  </a:cubicBezTo>
                  <a:cubicBezTo>
                    <a:pt x="9149" y="10019"/>
                    <a:pt x="11053" y="10057"/>
                    <a:pt x="12933" y="10526"/>
                  </a:cubicBezTo>
                  <a:cubicBezTo>
                    <a:pt x="12990" y="10541"/>
                    <a:pt x="13046" y="10548"/>
                    <a:pt x="13101" y="10548"/>
                  </a:cubicBezTo>
                  <a:cubicBezTo>
                    <a:pt x="13512" y="10548"/>
                    <a:pt x="13842" y="10158"/>
                    <a:pt x="13734" y="9730"/>
                  </a:cubicBezTo>
                  <a:cubicBezTo>
                    <a:pt x="13530" y="8905"/>
                    <a:pt x="13375" y="8071"/>
                    <a:pt x="13182" y="7243"/>
                  </a:cubicBezTo>
                  <a:cubicBezTo>
                    <a:pt x="13135" y="7047"/>
                    <a:pt x="13090" y="6854"/>
                    <a:pt x="13037" y="6664"/>
                  </a:cubicBezTo>
                  <a:cubicBezTo>
                    <a:pt x="12948" y="5693"/>
                    <a:pt x="12862" y="4722"/>
                    <a:pt x="12775" y="3751"/>
                  </a:cubicBezTo>
                  <a:cubicBezTo>
                    <a:pt x="12675" y="2620"/>
                    <a:pt x="12624" y="1456"/>
                    <a:pt x="12351" y="355"/>
                  </a:cubicBezTo>
                  <a:cubicBezTo>
                    <a:pt x="12290" y="112"/>
                    <a:pt x="12091" y="0"/>
                    <a:pt x="118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9"/>
            <p:cNvSpPr/>
            <p:nvPr/>
          </p:nvSpPr>
          <p:spPr>
            <a:xfrm>
              <a:off x="1835450" y="3082713"/>
              <a:ext cx="268575" cy="707313"/>
            </a:xfrm>
            <a:custGeom>
              <a:avLst/>
              <a:gdLst/>
              <a:ahLst/>
              <a:cxnLst/>
              <a:rect l="l" t="t" r="r" b="b"/>
              <a:pathLst>
                <a:path w="14549" h="38316" extrusionOk="0">
                  <a:moveTo>
                    <a:pt x="10702" y="0"/>
                  </a:moveTo>
                  <a:cubicBezTo>
                    <a:pt x="10661" y="0"/>
                    <a:pt x="10619" y="3"/>
                    <a:pt x="10576" y="10"/>
                  </a:cubicBezTo>
                  <a:cubicBezTo>
                    <a:pt x="8836" y="280"/>
                    <a:pt x="7123" y="646"/>
                    <a:pt x="5440" y="1168"/>
                  </a:cubicBezTo>
                  <a:cubicBezTo>
                    <a:pt x="4621" y="1423"/>
                    <a:pt x="3813" y="1708"/>
                    <a:pt x="3023" y="2044"/>
                  </a:cubicBezTo>
                  <a:cubicBezTo>
                    <a:pt x="2845" y="2118"/>
                    <a:pt x="2640" y="2195"/>
                    <a:pt x="2435" y="2284"/>
                  </a:cubicBezTo>
                  <a:cubicBezTo>
                    <a:pt x="2271" y="2227"/>
                    <a:pt x="2108" y="2200"/>
                    <a:pt x="1950" y="2200"/>
                  </a:cubicBezTo>
                  <a:cubicBezTo>
                    <a:pt x="1122" y="2200"/>
                    <a:pt x="416" y="2927"/>
                    <a:pt x="244" y="3739"/>
                  </a:cubicBezTo>
                  <a:cubicBezTo>
                    <a:pt x="1" y="4924"/>
                    <a:pt x="84" y="6221"/>
                    <a:pt x="78" y="7427"/>
                  </a:cubicBezTo>
                  <a:cubicBezTo>
                    <a:pt x="63" y="10054"/>
                    <a:pt x="161" y="12682"/>
                    <a:pt x="325" y="15303"/>
                  </a:cubicBezTo>
                  <a:cubicBezTo>
                    <a:pt x="651" y="20537"/>
                    <a:pt x="1183" y="25754"/>
                    <a:pt x="1634" y="30976"/>
                  </a:cubicBezTo>
                  <a:cubicBezTo>
                    <a:pt x="1759" y="32446"/>
                    <a:pt x="1886" y="33915"/>
                    <a:pt x="2014" y="35385"/>
                  </a:cubicBezTo>
                  <a:cubicBezTo>
                    <a:pt x="2076" y="36118"/>
                    <a:pt x="2133" y="36855"/>
                    <a:pt x="2204" y="37588"/>
                  </a:cubicBezTo>
                  <a:cubicBezTo>
                    <a:pt x="2278" y="38315"/>
                    <a:pt x="2245" y="37959"/>
                    <a:pt x="2314" y="38220"/>
                  </a:cubicBezTo>
                  <a:lnTo>
                    <a:pt x="3644" y="38217"/>
                  </a:lnTo>
                  <a:cubicBezTo>
                    <a:pt x="3835" y="38233"/>
                    <a:pt x="4086" y="38240"/>
                    <a:pt x="4385" y="38240"/>
                  </a:cubicBezTo>
                  <a:cubicBezTo>
                    <a:pt x="6499" y="38240"/>
                    <a:pt x="11019" y="37864"/>
                    <a:pt x="14005" y="37252"/>
                  </a:cubicBezTo>
                  <a:cubicBezTo>
                    <a:pt x="14415" y="37169"/>
                    <a:pt x="14549" y="36742"/>
                    <a:pt x="14498" y="36385"/>
                  </a:cubicBezTo>
                  <a:cubicBezTo>
                    <a:pt x="13513" y="29376"/>
                    <a:pt x="12491" y="22384"/>
                    <a:pt x="12182" y="15300"/>
                  </a:cubicBezTo>
                  <a:cubicBezTo>
                    <a:pt x="12129" y="14029"/>
                    <a:pt x="12138" y="12753"/>
                    <a:pt x="12129" y="11479"/>
                  </a:cubicBezTo>
                  <a:cubicBezTo>
                    <a:pt x="12177" y="10728"/>
                    <a:pt x="12082" y="9995"/>
                    <a:pt x="12082" y="9238"/>
                  </a:cubicBezTo>
                  <a:cubicBezTo>
                    <a:pt x="12082" y="8988"/>
                    <a:pt x="11951" y="8837"/>
                    <a:pt x="11785" y="8774"/>
                  </a:cubicBezTo>
                  <a:cubicBezTo>
                    <a:pt x="11755" y="8249"/>
                    <a:pt x="11719" y="7726"/>
                    <a:pt x="11687" y="7204"/>
                  </a:cubicBezTo>
                  <a:cubicBezTo>
                    <a:pt x="11556" y="4992"/>
                    <a:pt x="11419" y="2777"/>
                    <a:pt x="11304" y="562"/>
                  </a:cubicBezTo>
                  <a:cubicBezTo>
                    <a:pt x="11285" y="204"/>
                    <a:pt x="11026" y="0"/>
                    <a:pt x="107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1348997" y="2284338"/>
              <a:ext cx="766828" cy="1508385"/>
            </a:xfrm>
            <a:custGeom>
              <a:avLst/>
              <a:gdLst/>
              <a:ahLst/>
              <a:cxnLst/>
              <a:rect l="l" t="t" r="r" b="b"/>
              <a:pathLst>
                <a:path w="41540" h="81711" extrusionOk="0">
                  <a:moveTo>
                    <a:pt x="41250" y="18390"/>
                  </a:moveTo>
                  <a:cubicBezTo>
                    <a:pt x="41251" y="18400"/>
                    <a:pt x="41252" y="18405"/>
                    <a:pt x="41252" y="18405"/>
                  </a:cubicBezTo>
                  <a:cubicBezTo>
                    <a:pt x="41252" y="18405"/>
                    <a:pt x="41251" y="18400"/>
                    <a:pt x="41250" y="18390"/>
                  </a:cubicBezTo>
                  <a:close/>
                  <a:moveTo>
                    <a:pt x="32879" y="20304"/>
                  </a:moveTo>
                  <a:cubicBezTo>
                    <a:pt x="34372" y="20304"/>
                    <a:pt x="35878" y="20394"/>
                    <a:pt x="37285" y="20933"/>
                  </a:cubicBezTo>
                  <a:cubicBezTo>
                    <a:pt x="37964" y="21195"/>
                    <a:pt x="38567" y="21468"/>
                    <a:pt x="39099" y="21978"/>
                  </a:cubicBezTo>
                  <a:cubicBezTo>
                    <a:pt x="39390" y="22257"/>
                    <a:pt x="39636" y="22578"/>
                    <a:pt x="39835" y="22928"/>
                  </a:cubicBezTo>
                  <a:cubicBezTo>
                    <a:pt x="39835" y="22946"/>
                    <a:pt x="39835" y="22964"/>
                    <a:pt x="39841" y="22985"/>
                  </a:cubicBezTo>
                  <a:cubicBezTo>
                    <a:pt x="39868" y="23121"/>
                    <a:pt x="39876" y="23258"/>
                    <a:pt x="39939" y="23380"/>
                  </a:cubicBezTo>
                  <a:cubicBezTo>
                    <a:pt x="39980" y="23501"/>
                    <a:pt x="40013" y="23617"/>
                    <a:pt x="40099" y="23706"/>
                  </a:cubicBezTo>
                  <a:cubicBezTo>
                    <a:pt x="40144" y="23828"/>
                    <a:pt x="40185" y="23947"/>
                    <a:pt x="40268" y="24045"/>
                  </a:cubicBezTo>
                  <a:cubicBezTo>
                    <a:pt x="40271" y="24051"/>
                    <a:pt x="40283" y="24051"/>
                    <a:pt x="40289" y="24054"/>
                  </a:cubicBezTo>
                  <a:cubicBezTo>
                    <a:pt x="40509" y="24900"/>
                    <a:pt x="40423" y="25776"/>
                    <a:pt x="40257" y="26625"/>
                  </a:cubicBezTo>
                  <a:cubicBezTo>
                    <a:pt x="40150" y="27180"/>
                    <a:pt x="40013" y="27735"/>
                    <a:pt x="39796" y="28258"/>
                  </a:cubicBezTo>
                  <a:cubicBezTo>
                    <a:pt x="39413" y="28590"/>
                    <a:pt x="38923" y="28783"/>
                    <a:pt x="38442" y="28935"/>
                  </a:cubicBezTo>
                  <a:cubicBezTo>
                    <a:pt x="37792" y="29139"/>
                    <a:pt x="37145" y="29341"/>
                    <a:pt x="36459" y="29371"/>
                  </a:cubicBezTo>
                  <a:cubicBezTo>
                    <a:pt x="36366" y="29376"/>
                    <a:pt x="36272" y="29378"/>
                    <a:pt x="36179" y="29378"/>
                  </a:cubicBezTo>
                  <a:cubicBezTo>
                    <a:pt x="35489" y="29378"/>
                    <a:pt x="34808" y="29262"/>
                    <a:pt x="34123" y="29178"/>
                  </a:cubicBezTo>
                  <a:cubicBezTo>
                    <a:pt x="33369" y="29087"/>
                    <a:pt x="32610" y="29038"/>
                    <a:pt x="31852" y="29038"/>
                  </a:cubicBezTo>
                  <a:cubicBezTo>
                    <a:pt x="31129" y="29038"/>
                    <a:pt x="30406" y="29082"/>
                    <a:pt x="29687" y="29178"/>
                  </a:cubicBezTo>
                  <a:cubicBezTo>
                    <a:pt x="29420" y="29214"/>
                    <a:pt x="29156" y="29255"/>
                    <a:pt x="28888" y="29300"/>
                  </a:cubicBezTo>
                  <a:cubicBezTo>
                    <a:pt x="27775" y="29321"/>
                    <a:pt x="26659" y="29386"/>
                    <a:pt x="25548" y="29475"/>
                  </a:cubicBezTo>
                  <a:cubicBezTo>
                    <a:pt x="22992" y="29683"/>
                    <a:pt x="20451" y="30128"/>
                    <a:pt x="17915" y="30511"/>
                  </a:cubicBezTo>
                  <a:cubicBezTo>
                    <a:pt x="16648" y="30704"/>
                    <a:pt x="15383" y="30900"/>
                    <a:pt x="14112" y="31072"/>
                  </a:cubicBezTo>
                  <a:cubicBezTo>
                    <a:pt x="12859" y="31241"/>
                    <a:pt x="11597" y="31500"/>
                    <a:pt x="10330" y="31512"/>
                  </a:cubicBezTo>
                  <a:cubicBezTo>
                    <a:pt x="10312" y="31512"/>
                    <a:pt x="10294" y="31512"/>
                    <a:pt x="10277" y="31512"/>
                  </a:cubicBezTo>
                  <a:cubicBezTo>
                    <a:pt x="8374" y="31512"/>
                    <a:pt x="6220" y="30564"/>
                    <a:pt x="6432" y="28326"/>
                  </a:cubicBezTo>
                  <a:lnTo>
                    <a:pt x="6432" y="28323"/>
                  </a:lnTo>
                  <a:cubicBezTo>
                    <a:pt x="6544" y="27156"/>
                    <a:pt x="7221" y="26031"/>
                    <a:pt x="7934" y="25128"/>
                  </a:cubicBezTo>
                  <a:cubicBezTo>
                    <a:pt x="8287" y="24680"/>
                    <a:pt x="8679" y="24256"/>
                    <a:pt x="9098" y="23867"/>
                  </a:cubicBezTo>
                  <a:cubicBezTo>
                    <a:pt x="9329" y="23653"/>
                    <a:pt x="9579" y="23454"/>
                    <a:pt x="9822" y="23246"/>
                  </a:cubicBezTo>
                  <a:cubicBezTo>
                    <a:pt x="11752" y="23003"/>
                    <a:pt x="13676" y="22682"/>
                    <a:pt x="15579" y="22311"/>
                  </a:cubicBezTo>
                  <a:cubicBezTo>
                    <a:pt x="18046" y="21827"/>
                    <a:pt x="20498" y="21284"/>
                    <a:pt x="22989" y="20930"/>
                  </a:cubicBezTo>
                  <a:cubicBezTo>
                    <a:pt x="25148" y="20625"/>
                    <a:pt x="27330" y="20488"/>
                    <a:pt x="29509" y="20369"/>
                  </a:cubicBezTo>
                  <a:cubicBezTo>
                    <a:pt x="30320" y="20345"/>
                    <a:pt x="31127" y="20325"/>
                    <a:pt x="31935" y="20313"/>
                  </a:cubicBezTo>
                  <a:cubicBezTo>
                    <a:pt x="32248" y="20308"/>
                    <a:pt x="32564" y="20304"/>
                    <a:pt x="32879" y="20304"/>
                  </a:cubicBezTo>
                  <a:close/>
                  <a:moveTo>
                    <a:pt x="31955" y="31613"/>
                  </a:moveTo>
                  <a:cubicBezTo>
                    <a:pt x="32135" y="31630"/>
                    <a:pt x="32313" y="31644"/>
                    <a:pt x="32493" y="31658"/>
                  </a:cubicBezTo>
                  <a:lnTo>
                    <a:pt x="32493" y="31658"/>
                  </a:lnTo>
                  <a:cubicBezTo>
                    <a:pt x="32119" y="31682"/>
                    <a:pt x="31744" y="31705"/>
                    <a:pt x="31371" y="31728"/>
                  </a:cubicBezTo>
                  <a:cubicBezTo>
                    <a:pt x="31563" y="31678"/>
                    <a:pt x="31759" y="31639"/>
                    <a:pt x="31955" y="31613"/>
                  </a:cubicBezTo>
                  <a:close/>
                  <a:moveTo>
                    <a:pt x="21125" y="32041"/>
                  </a:moveTo>
                  <a:cubicBezTo>
                    <a:pt x="20862" y="32117"/>
                    <a:pt x="20600" y="32199"/>
                    <a:pt x="20341" y="32281"/>
                  </a:cubicBezTo>
                  <a:cubicBezTo>
                    <a:pt x="20323" y="32221"/>
                    <a:pt x="20296" y="32165"/>
                    <a:pt x="20261" y="32114"/>
                  </a:cubicBezTo>
                  <a:cubicBezTo>
                    <a:pt x="20550" y="32097"/>
                    <a:pt x="20836" y="32068"/>
                    <a:pt x="21125" y="32041"/>
                  </a:cubicBezTo>
                  <a:close/>
                  <a:moveTo>
                    <a:pt x="10353" y="36960"/>
                  </a:moveTo>
                  <a:cubicBezTo>
                    <a:pt x="10089" y="37245"/>
                    <a:pt x="9858" y="37559"/>
                    <a:pt x="9665" y="37898"/>
                  </a:cubicBezTo>
                  <a:cubicBezTo>
                    <a:pt x="9780" y="37628"/>
                    <a:pt x="9908" y="37366"/>
                    <a:pt x="10054" y="37111"/>
                  </a:cubicBezTo>
                  <a:cubicBezTo>
                    <a:pt x="10152" y="37064"/>
                    <a:pt x="10247" y="37010"/>
                    <a:pt x="10345" y="36963"/>
                  </a:cubicBezTo>
                  <a:cubicBezTo>
                    <a:pt x="10348" y="36963"/>
                    <a:pt x="10350" y="36960"/>
                    <a:pt x="10353" y="36960"/>
                  </a:cubicBezTo>
                  <a:close/>
                  <a:moveTo>
                    <a:pt x="25186" y="42859"/>
                  </a:moveTo>
                  <a:lnTo>
                    <a:pt x="25186" y="42859"/>
                  </a:lnTo>
                  <a:cubicBezTo>
                    <a:pt x="25733" y="42987"/>
                    <a:pt x="26261" y="43206"/>
                    <a:pt x="26784" y="43429"/>
                  </a:cubicBezTo>
                  <a:cubicBezTo>
                    <a:pt x="26691" y="43411"/>
                    <a:pt x="26596" y="43399"/>
                    <a:pt x="26504" y="43378"/>
                  </a:cubicBezTo>
                  <a:cubicBezTo>
                    <a:pt x="26038" y="43280"/>
                    <a:pt x="25593" y="43102"/>
                    <a:pt x="25186" y="42859"/>
                  </a:cubicBezTo>
                  <a:close/>
                  <a:moveTo>
                    <a:pt x="36628" y="44771"/>
                  </a:moveTo>
                  <a:cubicBezTo>
                    <a:pt x="36652" y="44958"/>
                    <a:pt x="36676" y="45145"/>
                    <a:pt x="36697" y="45332"/>
                  </a:cubicBezTo>
                  <a:cubicBezTo>
                    <a:pt x="36661" y="45305"/>
                    <a:pt x="36628" y="45276"/>
                    <a:pt x="36590" y="45252"/>
                  </a:cubicBezTo>
                  <a:cubicBezTo>
                    <a:pt x="36590" y="45080"/>
                    <a:pt x="36513" y="44916"/>
                    <a:pt x="36382" y="44806"/>
                  </a:cubicBezTo>
                  <a:lnTo>
                    <a:pt x="36628" y="44771"/>
                  </a:lnTo>
                  <a:close/>
                  <a:moveTo>
                    <a:pt x="36864" y="33249"/>
                  </a:moveTo>
                  <a:cubicBezTo>
                    <a:pt x="37112" y="33249"/>
                    <a:pt x="37359" y="33257"/>
                    <a:pt x="37605" y="33275"/>
                  </a:cubicBezTo>
                  <a:cubicBezTo>
                    <a:pt x="38671" y="33358"/>
                    <a:pt x="39761" y="33735"/>
                    <a:pt x="40307" y="34724"/>
                  </a:cubicBezTo>
                  <a:cubicBezTo>
                    <a:pt x="40639" y="35330"/>
                    <a:pt x="40708" y="35980"/>
                    <a:pt x="40705" y="36639"/>
                  </a:cubicBezTo>
                  <a:cubicBezTo>
                    <a:pt x="40482" y="37527"/>
                    <a:pt x="40200" y="38405"/>
                    <a:pt x="39897" y="39258"/>
                  </a:cubicBezTo>
                  <a:cubicBezTo>
                    <a:pt x="39707" y="39792"/>
                    <a:pt x="39425" y="40317"/>
                    <a:pt x="38974" y="40680"/>
                  </a:cubicBezTo>
                  <a:cubicBezTo>
                    <a:pt x="38555" y="41015"/>
                    <a:pt x="37988" y="41125"/>
                    <a:pt x="37484" y="41256"/>
                  </a:cubicBezTo>
                  <a:cubicBezTo>
                    <a:pt x="36177" y="41597"/>
                    <a:pt x="34853" y="41885"/>
                    <a:pt x="33529" y="42143"/>
                  </a:cubicBezTo>
                  <a:cubicBezTo>
                    <a:pt x="32407" y="42361"/>
                    <a:pt x="31254" y="42620"/>
                    <a:pt x="30104" y="42620"/>
                  </a:cubicBezTo>
                  <a:cubicBezTo>
                    <a:pt x="29939" y="42620"/>
                    <a:pt x="29775" y="42615"/>
                    <a:pt x="29610" y="42604"/>
                  </a:cubicBezTo>
                  <a:cubicBezTo>
                    <a:pt x="27965" y="42487"/>
                    <a:pt x="26249" y="41473"/>
                    <a:pt x="24570" y="41473"/>
                  </a:cubicBezTo>
                  <a:cubicBezTo>
                    <a:pt x="24027" y="41473"/>
                    <a:pt x="23488" y="41579"/>
                    <a:pt x="22957" y="41855"/>
                  </a:cubicBezTo>
                  <a:cubicBezTo>
                    <a:pt x="21748" y="42482"/>
                    <a:pt x="22217" y="43723"/>
                    <a:pt x="22422" y="44792"/>
                  </a:cubicBezTo>
                  <a:cubicBezTo>
                    <a:pt x="22689" y="46157"/>
                    <a:pt x="22900" y="47529"/>
                    <a:pt x="23060" y="48913"/>
                  </a:cubicBezTo>
                  <a:cubicBezTo>
                    <a:pt x="23375" y="51644"/>
                    <a:pt x="23485" y="54396"/>
                    <a:pt x="23396" y="57142"/>
                  </a:cubicBezTo>
                  <a:cubicBezTo>
                    <a:pt x="23384" y="57502"/>
                    <a:pt x="23369" y="57861"/>
                    <a:pt x="23348" y="58220"/>
                  </a:cubicBezTo>
                  <a:cubicBezTo>
                    <a:pt x="23340" y="58425"/>
                    <a:pt x="23360" y="58734"/>
                    <a:pt x="23209" y="58888"/>
                  </a:cubicBezTo>
                  <a:cubicBezTo>
                    <a:pt x="23028" y="59075"/>
                    <a:pt x="22639" y="59072"/>
                    <a:pt x="22395" y="59111"/>
                  </a:cubicBezTo>
                  <a:cubicBezTo>
                    <a:pt x="22033" y="59164"/>
                    <a:pt x="21668" y="59215"/>
                    <a:pt x="21303" y="59253"/>
                  </a:cubicBezTo>
                  <a:cubicBezTo>
                    <a:pt x="20426" y="59347"/>
                    <a:pt x="19544" y="59394"/>
                    <a:pt x="18662" y="59394"/>
                  </a:cubicBezTo>
                  <a:cubicBezTo>
                    <a:pt x="18197" y="59394"/>
                    <a:pt x="17732" y="59381"/>
                    <a:pt x="17268" y="59354"/>
                  </a:cubicBezTo>
                  <a:cubicBezTo>
                    <a:pt x="16716" y="59325"/>
                    <a:pt x="15908" y="59372"/>
                    <a:pt x="15466" y="58977"/>
                  </a:cubicBezTo>
                  <a:cubicBezTo>
                    <a:pt x="15062" y="58621"/>
                    <a:pt x="14946" y="57977"/>
                    <a:pt x="14807" y="57484"/>
                  </a:cubicBezTo>
                  <a:cubicBezTo>
                    <a:pt x="14445" y="56177"/>
                    <a:pt x="14204" y="54830"/>
                    <a:pt x="14035" y="53488"/>
                  </a:cubicBezTo>
                  <a:cubicBezTo>
                    <a:pt x="13869" y="52158"/>
                    <a:pt x="13780" y="50816"/>
                    <a:pt x="13768" y="49474"/>
                  </a:cubicBezTo>
                  <a:cubicBezTo>
                    <a:pt x="13759" y="48310"/>
                    <a:pt x="13833" y="47107"/>
                    <a:pt x="13601" y="45961"/>
                  </a:cubicBezTo>
                  <a:cubicBezTo>
                    <a:pt x="13328" y="44616"/>
                    <a:pt x="12595" y="43586"/>
                    <a:pt x="11580" y="42699"/>
                  </a:cubicBezTo>
                  <a:cubicBezTo>
                    <a:pt x="10683" y="41915"/>
                    <a:pt x="10068" y="41033"/>
                    <a:pt x="10235" y="39786"/>
                  </a:cubicBezTo>
                  <a:cubicBezTo>
                    <a:pt x="10389" y="38613"/>
                    <a:pt x="11087" y="37592"/>
                    <a:pt x="12072" y="36954"/>
                  </a:cubicBezTo>
                  <a:cubicBezTo>
                    <a:pt x="12295" y="36811"/>
                    <a:pt x="12524" y="36686"/>
                    <a:pt x="12761" y="36580"/>
                  </a:cubicBezTo>
                  <a:lnTo>
                    <a:pt x="12827" y="36571"/>
                  </a:lnTo>
                  <a:lnTo>
                    <a:pt x="16490" y="36066"/>
                  </a:lnTo>
                  <a:cubicBezTo>
                    <a:pt x="18892" y="35736"/>
                    <a:pt x="21285" y="35324"/>
                    <a:pt x="23678" y="34944"/>
                  </a:cubicBezTo>
                  <a:cubicBezTo>
                    <a:pt x="26065" y="34561"/>
                    <a:pt x="28449" y="34157"/>
                    <a:pt x="30845" y="33821"/>
                  </a:cubicBezTo>
                  <a:cubicBezTo>
                    <a:pt x="32050" y="33652"/>
                    <a:pt x="33262" y="33507"/>
                    <a:pt x="34476" y="33400"/>
                  </a:cubicBezTo>
                  <a:cubicBezTo>
                    <a:pt x="35266" y="33330"/>
                    <a:pt x="36067" y="33249"/>
                    <a:pt x="36864" y="33249"/>
                  </a:cubicBezTo>
                  <a:close/>
                  <a:moveTo>
                    <a:pt x="28972" y="74505"/>
                  </a:moveTo>
                  <a:cubicBezTo>
                    <a:pt x="29058" y="75119"/>
                    <a:pt x="29147" y="75737"/>
                    <a:pt x="29239" y="76351"/>
                  </a:cubicBezTo>
                  <a:cubicBezTo>
                    <a:pt x="29435" y="77631"/>
                    <a:pt x="29616" y="78917"/>
                    <a:pt x="29827" y="80193"/>
                  </a:cubicBezTo>
                  <a:cubicBezTo>
                    <a:pt x="29708" y="79685"/>
                    <a:pt x="29583" y="79175"/>
                    <a:pt x="29456" y="78670"/>
                  </a:cubicBezTo>
                  <a:cubicBezTo>
                    <a:pt x="29411" y="78501"/>
                    <a:pt x="29369" y="78332"/>
                    <a:pt x="29322" y="78162"/>
                  </a:cubicBezTo>
                  <a:cubicBezTo>
                    <a:pt x="29304" y="77999"/>
                    <a:pt x="29286" y="77836"/>
                    <a:pt x="29269" y="77670"/>
                  </a:cubicBezTo>
                  <a:cubicBezTo>
                    <a:pt x="29162" y="76616"/>
                    <a:pt x="29064" y="75562"/>
                    <a:pt x="28972" y="74505"/>
                  </a:cubicBezTo>
                  <a:close/>
                  <a:moveTo>
                    <a:pt x="5046" y="1"/>
                  </a:moveTo>
                  <a:cubicBezTo>
                    <a:pt x="4998" y="1"/>
                    <a:pt x="4948" y="16"/>
                    <a:pt x="4903" y="53"/>
                  </a:cubicBezTo>
                  <a:cubicBezTo>
                    <a:pt x="3682" y="1036"/>
                    <a:pt x="2456" y="2125"/>
                    <a:pt x="1839" y="3601"/>
                  </a:cubicBezTo>
                  <a:cubicBezTo>
                    <a:pt x="1693" y="3957"/>
                    <a:pt x="1583" y="4325"/>
                    <a:pt x="1512" y="4705"/>
                  </a:cubicBezTo>
                  <a:lnTo>
                    <a:pt x="1494" y="4637"/>
                  </a:lnTo>
                  <a:cubicBezTo>
                    <a:pt x="1485" y="4610"/>
                    <a:pt x="1476" y="4580"/>
                    <a:pt x="1464" y="4554"/>
                  </a:cubicBezTo>
                  <a:cubicBezTo>
                    <a:pt x="1506" y="4272"/>
                    <a:pt x="1527" y="3990"/>
                    <a:pt x="1524" y="3705"/>
                  </a:cubicBezTo>
                  <a:cubicBezTo>
                    <a:pt x="1520" y="3520"/>
                    <a:pt x="1339" y="3363"/>
                    <a:pt x="1163" y="3363"/>
                  </a:cubicBezTo>
                  <a:cubicBezTo>
                    <a:pt x="1085" y="3363"/>
                    <a:pt x="1008" y="3394"/>
                    <a:pt x="948" y="3467"/>
                  </a:cubicBezTo>
                  <a:cubicBezTo>
                    <a:pt x="758" y="3705"/>
                    <a:pt x="601" y="3969"/>
                    <a:pt x="482" y="4251"/>
                  </a:cubicBezTo>
                  <a:cubicBezTo>
                    <a:pt x="277" y="4370"/>
                    <a:pt x="146" y="4586"/>
                    <a:pt x="131" y="4824"/>
                  </a:cubicBezTo>
                  <a:cubicBezTo>
                    <a:pt x="114" y="5076"/>
                    <a:pt x="111" y="5335"/>
                    <a:pt x="117" y="5590"/>
                  </a:cubicBezTo>
                  <a:cubicBezTo>
                    <a:pt x="33" y="6181"/>
                    <a:pt x="1" y="6780"/>
                    <a:pt x="22" y="7377"/>
                  </a:cubicBezTo>
                  <a:cubicBezTo>
                    <a:pt x="63" y="8781"/>
                    <a:pt x="384" y="10165"/>
                    <a:pt x="960" y="11448"/>
                  </a:cubicBezTo>
                  <a:cubicBezTo>
                    <a:pt x="1099" y="11759"/>
                    <a:pt x="1254" y="12065"/>
                    <a:pt x="1426" y="12362"/>
                  </a:cubicBezTo>
                  <a:cubicBezTo>
                    <a:pt x="1589" y="12641"/>
                    <a:pt x="1764" y="13009"/>
                    <a:pt x="2052" y="13178"/>
                  </a:cubicBezTo>
                  <a:cubicBezTo>
                    <a:pt x="2183" y="13257"/>
                    <a:pt x="2308" y="13290"/>
                    <a:pt x="2427" y="13290"/>
                  </a:cubicBezTo>
                  <a:cubicBezTo>
                    <a:pt x="2630" y="13290"/>
                    <a:pt x="2814" y="13193"/>
                    <a:pt x="2979" y="13051"/>
                  </a:cubicBezTo>
                  <a:lnTo>
                    <a:pt x="2979" y="13051"/>
                  </a:lnTo>
                  <a:cubicBezTo>
                    <a:pt x="2818" y="14951"/>
                    <a:pt x="3575" y="16851"/>
                    <a:pt x="5104" y="18089"/>
                  </a:cubicBezTo>
                  <a:cubicBezTo>
                    <a:pt x="5398" y="18327"/>
                    <a:pt x="5716" y="18534"/>
                    <a:pt x="6049" y="18716"/>
                  </a:cubicBezTo>
                  <a:cubicBezTo>
                    <a:pt x="5793" y="18867"/>
                    <a:pt x="5559" y="19125"/>
                    <a:pt x="5363" y="19303"/>
                  </a:cubicBezTo>
                  <a:cubicBezTo>
                    <a:pt x="5042" y="19585"/>
                    <a:pt x="4698" y="19838"/>
                    <a:pt x="4330" y="20057"/>
                  </a:cubicBezTo>
                  <a:cubicBezTo>
                    <a:pt x="4300" y="20075"/>
                    <a:pt x="4009" y="20256"/>
                    <a:pt x="3869" y="20313"/>
                  </a:cubicBezTo>
                  <a:lnTo>
                    <a:pt x="3860" y="20304"/>
                  </a:lnTo>
                  <a:cubicBezTo>
                    <a:pt x="3611" y="20034"/>
                    <a:pt x="3376" y="19752"/>
                    <a:pt x="3157" y="19458"/>
                  </a:cubicBezTo>
                  <a:cubicBezTo>
                    <a:pt x="2222" y="18151"/>
                    <a:pt x="1978" y="16569"/>
                    <a:pt x="2052" y="14992"/>
                  </a:cubicBezTo>
                  <a:cubicBezTo>
                    <a:pt x="2056" y="14908"/>
                    <a:pt x="1976" y="14852"/>
                    <a:pt x="1901" y="14852"/>
                  </a:cubicBezTo>
                  <a:cubicBezTo>
                    <a:pt x="1855" y="14852"/>
                    <a:pt x="1811" y="14873"/>
                    <a:pt x="1788" y="14921"/>
                  </a:cubicBezTo>
                  <a:cubicBezTo>
                    <a:pt x="1583" y="15352"/>
                    <a:pt x="1444" y="15753"/>
                    <a:pt x="1367" y="16231"/>
                  </a:cubicBezTo>
                  <a:cubicBezTo>
                    <a:pt x="1292" y="16712"/>
                    <a:pt x="1292" y="17192"/>
                    <a:pt x="1334" y="17676"/>
                  </a:cubicBezTo>
                  <a:cubicBezTo>
                    <a:pt x="1414" y="18680"/>
                    <a:pt x="1681" y="19660"/>
                    <a:pt x="2124" y="20565"/>
                  </a:cubicBezTo>
                  <a:cubicBezTo>
                    <a:pt x="2245" y="20809"/>
                    <a:pt x="2397" y="21037"/>
                    <a:pt x="2578" y="21245"/>
                  </a:cubicBezTo>
                  <a:cubicBezTo>
                    <a:pt x="2501" y="21358"/>
                    <a:pt x="2453" y="21509"/>
                    <a:pt x="2504" y="21637"/>
                  </a:cubicBezTo>
                  <a:cubicBezTo>
                    <a:pt x="2521" y="21676"/>
                    <a:pt x="2536" y="21714"/>
                    <a:pt x="2554" y="21753"/>
                  </a:cubicBezTo>
                  <a:cubicBezTo>
                    <a:pt x="2557" y="21771"/>
                    <a:pt x="2554" y="21785"/>
                    <a:pt x="2560" y="21800"/>
                  </a:cubicBezTo>
                  <a:cubicBezTo>
                    <a:pt x="2563" y="21812"/>
                    <a:pt x="2569" y="21824"/>
                    <a:pt x="2575" y="21839"/>
                  </a:cubicBezTo>
                  <a:cubicBezTo>
                    <a:pt x="2560" y="23059"/>
                    <a:pt x="3614" y="23493"/>
                    <a:pt x="4834" y="23602"/>
                  </a:cubicBezTo>
                  <a:cubicBezTo>
                    <a:pt x="4843" y="23709"/>
                    <a:pt x="4867" y="23816"/>
                    <a:pt x="4900" y="23917"/>
                  </a:cubicBezTo>
                  <a:cubicBezTo>
                    <a:pt x="4914" y="23962"/>
                    <a:pt x="4929" y="24009"/>
                    <a:pt x="4947" y="24054"/>
                  </a:cubicBezTo>
                  <a:cubicBezTo>
                    <a:pt x="4995" y="24172"/>
                    <a:pt x="5045" y="24297"/>
                    <a:pt x="5137" y="24383"/>
                  </a:cubicBezTo>
                  <a:cubicBezTo>
                    <a:pt x="5176" y="24434"/>
                    <a:pt x="5217" y="24481"/>
                    <a:pt x="5262" y="24523"/>
                  </a:cubicBezTo>
                  <a:lnTo>
                    <a:pt x="5244" y="24716"/>
                  </a:lnTo>
                  <a:cubicBezTo>
                    <a:pt x="5182" y="25315"/>
                    <a:pt x="5125" y="25915"/>
                    <a:pt x="5066" y="26515"/>
                  </a:cubicBezTo>
                  <a:cubicBezTo>
                    <a:pt x="4926" y="27334"/>
                    <a:pt x="4876" y="28166"/>
                    <a:pt x="4917" y="28997"/>
                  </a:cubicBezTo>
                  <a:cubicBezTo>
                    <a:pt x="4920" y="29160"/>
                    <a:pt x="4932" y="29321"/>
                    <a:pt x="4956" y="29484"/>
                  </a:cubicBezTo>
                  <a:cubicBezTo>
                    <a:pt x="5006" y="29959"/>
                    <a:pt x="5095" y="30431"/>
                    <a:pt x="5226" y="30891"/>
                  </a:cubicBezTo>
                  <a:cubicBezTo>
                    <a:pt x="5481" y="31776"/>
                    <a:pt x="5930" y="32604"/>
                    <a:pt x="6586" y="33257"/>
                  </a:cubicBezTo>
                  <a:cubicBezTo>
                    <a:pt x="6960" y="33625"/>
                    <a:pt x="7385" y="33943"/>
                    <a:pt x="7842" y="34201"/>
                  </a:cubicBezTo>
                  <a:cubicBezTo>
                    <a:pt x="7987" y="34282"/>
                    <a:pt x="8145" y="34344"/>
                    <a:pt x="8305" y="34386"/>
                  </a:cubicBezTo>
                  <a:cubicBezTo>
                    <a:pt x="8338" y="34475"/>
                    <a:pt x="8364" y="34567"/>
                    <a:pt x="8400" y="34656"/>
                  </a:cubicBezTo>
                  <a:cubicBezTo>
                    <a:pt x="8501" y="34911"/>
                    <a:pt x="8617" y="35163"/>
                    <a:pt x="8738" y="35410"/>
                  </a:cubicBezTo>
                  <a:cubicBezTo>
                    <a:pt x="8804" y="35540"/>
                    <a:pt x="8887" y="35662"/>
                    <a:pt x="8988" y="35772"/>
                  </a:cubicBezTo>
                  <a:cubicBezTo>
                    <a:pt x="9044" y="35828"/>
                    <a:pt x="9107" y="35882"/>
                    <a:pt x="9175" y="35926"/>
                  </a:cubicBezTo>
                  <a:cubicBezTo>
                    <a:pt x="9199" y="35941"/>
                    <a:pt x="9222" y="35950"/>
                    <a:pt x="9246" y="35959"/>
                  </a:cubicBezTo>
                  <a:cubicBezTo>
                    <a:pt x="9098" y="36220"/>
                    <a:pt x="9083" y="36538"/>
                    <a:pt x="9204" y="36814"/>
                  </a:cubicBezTo>
                  <a:cubicBezTo>
                    <a:pt x="9204" y="37087"/>
                    <a:pt x="9243" y="37360"/>
                    <a:pt x="9273" y="37631"/>
                  </a:cubicBezTo>
                  <a:cubicBezTo>
                    <a:pt x="9320" y="38049"/>
                    <a:pt x="9270" y="38441"/>
                    <a:pt x="9175" y="38851"/>
                  </a:cubicBezTo>
                  <a:cubicBezTo>
                    <a:pt x="9038" y="39445"/>
                    <a:pt x="8908" y="39949"/>
                    <a:pt x="9009" y="40540"/>
                  </a:cubicBezTo>
                  <a:cubicBezTo>
                    <a:pt x="9012" y="40718"/>
                    <a:pt x="9023" y="40893"/>
                    <a:pt x="9044" y="41072"/>
                  </a:cubicBezTo>
                  <a:cubicBezTo>
                    <a:pt x="9118" y="41603"/>
                    <a:pt x="9297" y="42114"/>
                    <a:pt x="9576" y="42574"/>
                  </a:cubicBezTo>
                  <a:cubicBezTo>
                    <a:pt x="9525" y="42630"/>
                    <a:pt x="9492" y="42702"/>
                    <a:pt x="9475" y="42776"/>
                  </a:cubicBezTo>
                  <a:cubicBezTo>
                    <a:pt x="9365" y="43346"/>
                    <a:pt x="9579" y="43824"/>
                    <a:pt x="9828" y="44331"/>
                  </a:cubicBezTo>
                  <a:cubicBezTo>
                    <a:pt x="10095" y="44863"/>
                    <a:pt x="10330" y="45409"/>
                    <a:pt x="10532" y="45970"/>
                  </a:cubicBezTo>
                  <a:cubicBezTo>
                    <a:pt x="10921" y="47081"/>
                    <a:pt x="11214" y="48221"/>
                    <a:pt x="11410" y="49382"/>
                  </a:cubicBezTo>
                  <a:cubicBezTo>
                    <a:pt x="11547" y="50180"/>
                    <a:pt x="11645" y="50985"/>
                    <a:pt x="11731" y="51792"/>
                  </a:cubicBezTo>
                  <a:cubicBezTo>
                    <a:pt x="11749" y="52220"/>
                    <a:pt x="11790" y="52650"/>
                    <a:pt x="11823" y="53063"/>
                  </a:cubicBezTo>
                  <a:cubicBezTo>
                    <a:pt x="11829" y="53164"/>
                    <a:pt x="11841" y="53265"/>
                    <a:pt x="11850" y="53366"/>
                  </a:cubicBezTo>
                  <a:cubicBezTo>
                    <a:pt x="11663" y="53538"/>
                    <a:pt x="11580" y="53796"/>
                    <a:pt x="11630" y="54046"/>
                  </a:cubicBezTo>
                  <a:cubicBezTo>
                    <a:pt x="11826" y="55221"/>
                    <a:pt x="12040" y="56400"/>
                    <a:pt x="12292" y="57567"/>
                  </a:cubicBezTo>
                  <a:cubicBezTo>
                    <a:pt x="12402" y="58446"/>
                    <a:pt x="12518" y="59322"/>
                    <a:pt x="12643" y="60197"/>
                  </a:cubicBezTo>
                  <a:cubicBezTo>
                    <a:pt x="12693" y="60566"/>
                    <a:pt x="13000" y="60732"/>
                    <a:pt x="13320" y="60732"/>
                  </a:cubicBezTo>
                  <a:cubicBezTo>
                    <a:pt x="13485" y="60732"/>
                    <a:pt x="13653" y="60688"/>
                    <a:pt x="13791" y="60604"/>
                  </a:cubicBezTo>
                  <a:cubicBezTo>
                    <a:pt x="14373" y="60922"/>
                    <a:pt x="15068" y="61085"/>
                    <a:pt x="15701" y="61222"/>
                  </a:cubicBezTo>
                  <a:cubicBezTo>
                    <a:pt x="16505" y="61391"/>
                    <a:pt x="17319" y="61495"/>
                    <a:pt x="18138" y="61533"/>
                  </a:cubicBezTo>
                  <a:cubicBezTo>
                    <a:pt x="17995" y="61572"/>
                    <a:pt x="17856" y="61611"/>
                    <a:pt x="17713" y="61646"/>
                  </a:cubicBezTo>
                  <a:cubicBezTo>
                    <a:pt x="17446" y="61709"/>
                    <a:pt x="17455" y="62106"/>
                    <a:pt x="17713" y="62175"/>
                  </a:cubicBezTo>
                  <a:cubicBezTo>
                    <a:pt x="18490" y="62382"/>
                    <a:pt x="19208" y="62538"/>
                    <a:pt x="19984" y="62538"/>
                  </a:cubicBezTo>
                  <a:cubicBezTo>
                    <a:pt x="20188" y="62538"/>
                    <a:pt x="20395" y="62528"/>
                    <a:pt x="20608" y="62504"/>
                  </a:cubicBezTo>
                  <a:cubicBezTo>
                    <a:pt x="21549" y="62397"/>
                    <a:pt x="22479" y="62225"/>
                    <a:pt x="23396" y="61985"/>
                  </a:cubicBezTo>
                  <a:cubicBezTo>
                    <a:pt x="23862" y="61863"/>
                    <a:pt x="24524" y="61750"/>
                    <a:pt x="25038" y="61483"/>
                  </a:cubicBezTo>
                  <a:cubicBezTo>
                    <a:pt x="25079" y="61477"/>
                    <a:pt x="25121" y="61471"/>
                    <a:pt x="25162" y="61459"/>
                  </a:cubicBezTo>
                  <a:lnTo>
                    <a:pt x="25162" y="61459"/>
                  </a:lnTo>
                  <a:lnTo>
                    <a:pt x="25154" y="61460"/>
                  </a:lnTo>
                  <a:lnTo>
                    <a:pt x="25154" y="61460"/>
                  </a:lnTo>
                  <a:cubicBezTo>
                    <a:pt x="25578" y="61371"/>
                    <a:pt x="25845" y="60898"/>
                    <a:pt x="25842" y="60482"/>
                  </a:cubicBezTo>
                  <a:cubicBezTo>
                    <a:pt x="25839" y="60405"/>
                    <a:pt x="25830" y="60325"/>
                    <a:pt x="25816" y="60248"/>
                  </a:cubicBezTo>
                  <a:cubicBezTo>
                    <a:pt x="25819" y="59945"/>
                    <a:pt x="25774" y="59633"/>
                    <a:pt x="25756" y="59351"/>
                  </a:cubicBezTo>
                  <a:cubicBezTo>
                    <a:pt x="25724" y="58847"/>
                    <a:pt x="25694" y="58345"/>
                    <a:pt x="25661" y="57843"/>
                  </a:cubicBezTo>
                  <a:cubicBezTo>
                    <a:pt x="25560" y="56219"/>
                    <a:pt x="25453" y="54595"/>
                    <a:pt x="25314" y="52974"/>
                  </a:cubicBezTo>
                  <a:cubicBezTo>
                    <a:pt x="25397" y="52285"/>
                    <a:pt x="25578" y="51611"/>
                    <a:pt x="25638" y="50925"/>
                  </a:cubicBezTo>
                  <a:cubicBezTo>
                    <a:pt x="25697" y="50183"/>
                    <a:pt x="25822" y="49450"/>
                    <a:pt x="26012" y="48731"/>
                  </a:cubicBezTo>
                  <a:cubicBezTo>
                    <a:pt x="26196" y="48052"/>
                    <a:pt x="26442" y="47389"/>
                    <a:pt x="26786" y="46772"/>
                  </a:cubicBezTo>
                  <a:cubicBezTo>
                    <a:pt x="26938" y="46487"/>
                    <a:pt x="27119" y="46220"/>
                    <a:pt x="27330" y="45976"/>
                  </a:cubicBezTo>
                  <a:cubicBezTo>
                    <a:pt x="27523" y="45760"/>
                    <a:pt x="27745" y="45581"/>
                    <a:pt x="27944" y="45377"/>
                  </a:cubicBezTo>
                  <a:cubicBezTo>
                    <a:pt x="28099" y="45344"/>
                    <a:pt x="28253" y="45314"/>
                    <a:pt x="28408" y="45284"/>
                  </a:cubicBezTo>
                  <a:lnTo>
                    <a:pt x="28408" y="45284"/>
                  </a:lnTo>
                  <a:cubicBezTo>
                    <a:pt x="27915" y="45543"/>
                    <a:pt x="27493" y="45893"/>
                    <a:pt x="27208" y="46442"/>
                  </a:cubicBezTo>
                  <a:cubicBezTo>
                    <a:pt x="27101" y="46653"/>
                    <a:pt x="27006" y="46870"/>
                    <a:pt x="26926" y="47096"/>
                  </a:cubicBezTo>
                  <a:cubicBezTo>
                    <a:pt x="26887" y="47140"/>
                    <a:pt x="26858" y="47196"/>
                    <a:pt x="26837" y="47256"/>
                  </a:cubicBezTo>
                  <a:lnTo>
                    <a:pt x="26825" y="47244"/>
                  </a:lnTo>
                  <a:cubicBezTo>
                    <a:pt x="26778" y="47398"/>
                    <a:pt x="26745" y="47556"/>
                    <a:pt x="26724" y="47716"/>
                  </a:cubicBezTo>
                  <a:cubicBezTo>
                    <a:pt x="26525" y="48435"/>
                    <a:pt x="26427" y="49192"/>
                    <a:pt x="26392" y="49907"/>
                  </a:cubicBezTo>
                  <a:cubicBezTo>
                    <a:pt x="26380" y="50056"/>
                    <a:pt x="26451" y="50201"/>
                    <a:pt x="26579" y="50284"/>
                  </a:cubicBezTo>
                  <a:cubicBezTo>
                    <a:pt x="26567" y="50513"/>
                    <a:pt x="26558" y="50741"/>
                    <a:pt x="26549" y="50970"/>
                  </a:cubicBezTo>
                  <a:cubicBezTo>
                    <a:pt x="26510" y="52199"/>
                    <a:pt x="26493" y="53431"/>
                    <a:pt x="26484" y="54660"/>
                  </a:cubicBezTo>
                  <a:cubicBezTo>
                    <a:pt x="26466" y="57122"/>
                    <a:pt x="26498" y="59583"/>
                    <a:pt x="26585" y="62044"/>
                  </a:cubicBezTo>
                  <a:cubicBezTo>
                    <a:pt x="26757" y="66996"/>
                    <a:pt x="27089" y="71940"/>
                    <a:pt x="27579" y="76877"/>
                  </a:cubicBezTo>
                  <a:cubicBezTo>
                    <a:pt x="27719" y="78266"/>
                    <a:pt x="27867" y="79656"/>
                    <a:pt x="28030" y="81042"/>
                  </a:cubicBezTo>
                  <a:cubicBezTo>
                    <a:pt x="28069" y="81373"/>
                    <a:pt x="28068" y="81373"/>
                    <a:pt x="28067" y="81373"/>
                  </a:cubicBezTo>
                  <a:cubicBezTo>
                    <a:pt x="28066" y="81373"/>
                    <a:pt x="28066" y="81373"/>
                    <a:pt x="28108" y="81704"/>
                  </a:cubicBezTo>
                  <a:lnTo>
                    <a:pt x="28874" y="81695"/>
                  </a:lnTo>
                  <a:lnTo>
                    <a:pt x="29999" y="81710"/>
                  </a:lnTo>
                  <a:lnTo>
                    <a:pt x="30824" y="81710"/>
                  </a:lnTo>
                  <a:cubicBezTo>
                    <a:pt x="30566" y="79059"/>
                    <a:pt x="30613" y="80541"/>
                    <a:pt x="30254" y="77901"/>
                  </a:cubicBezTo>
                  <a:cubicBezTo>
                    <a:pt x="29883" y="75199"/>
                    <a:pt x="29646" y="72477"/>
                    <a:pt x="29444" y="69754"/>
                  </a:cubicBezTo>
                  <a:cubicBezTo>
                    <a:pt x="29239" y="67029"/>
                    <a:pt x="29102" y="64297"/>
                    <a:pt x="29052" y="61563"/>
                  </a:cubicBezTo>
                  <a:cubicBezTo>
                    <a:pt x="29001" y="58959"/>
                    <a:pt x="28844" y="56311"/>
                    <a:pt x="29004" y="53713"/>
                  </a:cubicBezTo>
                  <a:cubicBezTo>
                    <a:pt x="29073" y="52600"/>
                    <a:pt x="29156" y="51279"/>
                    <a:pt x="29678" y="50272"/>
                  </a:cubicBezTo>
                  <a:cubicBezTo>
                    <a:pt x="30112" y="49435"/>
                    <a:pt x="30931" y="48728"/>
                    <a:pt x="31813" y="48399"/>
                  </a:cubicBezTo>
                  <a:cubicBezTo>
                    <a:pt x="32229" y="48243"/>
                    <a:pt x="32629" y="48154"/>
                    <a:pt x="33017" y="48154"/>
                  </a:cubicBezTo>
                  <a:cubicBezTo>
                    <a:pt x="33567" y="48154"/>
                    <a:pt x="34090" y="48334"/>
                    <a:pt x="34592" y="48755"/>
                  </a:cubicBezTo>
                  <a:cubicBezTo>
                    <a:pt x="35456" y="49477"/>
                    <a:pt x="36044" y="50563"/>
                    <a:pt x="36430" y="51605"/>
                  </a:cubicBezTo>
                  <a:cubicBezTo>
                    <a:pt x="37246" y="53793"/>
                    <a:pt x="37291" y="56166"/>
                    <a:pt x="37403" y="58467"/>
                  </a:cubicBezTo>
                  <a:cubicBezTo>
                    <a:pt x="37540" y="61189"/>
                    <a:pt x="37688" y="63912"/>
                    <a:pt x="37852" y="66631"/>
                  </a:cubicBezTo>
                  <a:cubicBezTo>
                    <a:pt x="38036" y="69683"/>
                    <a:pt x="38270" y="72729"/>
                    <a:pt x="38558" y="75772"/>
                  </a:cubicBezTo>
                  <a:cubicBezTo>
                    <a:pt x="38704" y="77295"/>
                    <a:pt x="38906" y="79454"/>
                    <a:pt x="39075" y="80971"/>
                  </a:cubicBezTo>
                  <a:lnTo>
                    <a:pt x="40634" y="80689"/>
                  </a:lnTo>
                  <a:lnTo>
                    <a:pt x="40637" y="80689"/>
                  </a:lnTo>
                  <a:cubicBezTo>
                    <a:pt x="40447" y="79234"/>
                    <a:pt x="40245" y="77524"/>
                    <a:pt x="40075" y="76069"/>
                  </a:cubicBezTo>
                  <a:cubicBezTo>
                    <a:pt x="39737" y="73225"/>
                    <a:pt x="39422" y="70378"/>
                    <a:pt x="39125" y="67528"/>
                  </a:cubicBezTo>
                  <a:cubicBezTo>
                    <a:pt x="38828" y="64645"/>
                    <a:pt x="38573" y="61759"/>
                    <a:pt x="38383" y="58867"/>
                  </a:cubicBezTo>
                  <a:cubicBezTo>
                    <a:pt x="38258" y="56952"/>
                    <a:pt x="38178" y="54996"/>
                    <a:pt x="37772" y="53111"/>
                  </a:cubicBezTo>
                  <a:cubicBezTo>
                    <a:pt x="38024" y="53090"/>
                    <a:pt x="38261" y="52912"/>
                    <a:pt x="38273" y="52591"/>
                  </a:cubicBezTo>
                  <a:cubicBezTo>
                    <a:pt x="38318" y="51172"/>
                    <a:pt x="38353" y="49800"/>
                    <a:pt x="38208" y="48381"/>
                  </a:cubicBezTo>
                  <a:cubicBezTo>
                    <a:pt x="38059" y="46944"/>
                    <a:pt x="37905" y="45507"/>
                    <a:pt x="37792" y="44067"/>
                  </a:cubicBezTo>
                  <a:cubicBezTo>
                    <a:pt x="37770" y="43768"/>
                    <a:pt x="37548" y="43438"/>
                    <a:pt x="37217" y="43438"/>
                  </a:cubicBezTo>
                  <a:cubicBezTo>
                    <a:pt x="37200" y="43438"/>
                    <a:pt x="37183" y="43439"/>
                    <a:pt x="37166" y="43441"/>
                  </a:cubicBezTo>
                  <a:cubicBezTo>
                    <a:pt x="35889" y="43557"/>
                    <a:pt x="34627" y="43729"/>
                    <a:pt x="33375" y="43960"/>
                  </a:cubicBezTo>
                  <a:cubicBezTo>
                    <a:pt x="33339" y="43895"/>
                    <a:pt x="33282" y="43845"/>
                    <a:pt x="33214" y="43815"/>
                  </a:cubicBezTo>
                  <a:cubicBezTo>
                    <a:pt x="34785" y="43524"/>
                    <a:pt x="36367" y="43209"/>
                    <a:pt x="37899" y="42770"/>
                  </a:cubicBezTo>
                  <a:cubicBezTo>
                    <a:pt x="38526" y="42592"/>
                    <a:pt x="39125" y="42316"/>
                    <a:pt x="39603" y="41870"/>
                  </a:cubicBezTo>
                  <a:cubicBezTo>
                    <a:pt x="40144" y="41371"/>
                    <a:pt x="40343" y="40778"/>
                    <a:pt x="40476" y="40083"/>
                  </a:cubicBezTo>
                  <a:cubicBezTo>
                    <a:pt x="40595" y="39465"/>
                    <a:pt x="40678" y="38851"/>
                    <a:pt x="40749" y="38233"/>
                  </a:cubicBezTo>
                  <a:cubicBezTo>
                    <a:pt x="40783" y="38253"/>
                    <a:pt x="40823" y="38264"/>
                    <a:pt x="40863" y="38264"/>
                  </a:cubicBezTo>
                  <a:cubicBezTo>
                    <a:pt x="40942" y="38264"/>
                    <a:pt x="41021" y="38221"/>
                    <a:pt x="41046" y="38126"/>
                  </a:cubicBezTo>
                  <a:cubicBezTo>
                    <a:pt x="41539" y="36306"/>
                    <a:pt x="41224" y="33970"/>
                    <a:pt x="39354" y="33082"/>
                  </a:cubicBezTo>
                  <a:cubicBezTo>
                    <a:pt x="38831" y="32833"/>
                    <a:pt x="38267" y="32699"/>
                    <a:pt x="37691" y="32628"/>
                  </a:cubicBezTo>
                  <a:cubicBezTo>
                    <a:pt x="37810" y="32622"/>
                    <a:pt x="37926" y="32616"/>
                    <a:pt x="38045" y="32607"/>
                  </a:cubicBezTo>
                  <a:cubicBezTo>
                    <a:pt x="38092" y="32613"/>
                    <a:pt x="38140" y="32616"/>
                    <a:pt x="38190" y="32616"/>
                  </a:cubicBezTo>
                  <a:cubicBezTo>
                    <a:pt x="38223" y="32616"/>
                    <a:pt x="38517" y="32589"/>
                    <a:pt x="38450" y="32589"/>
                  </a:cubicBezTo>
                  <a:cubicBezTo>
                    <a:pt x="38445" y="32589"/>
                    <a:pt x="38438" y="32589"/>
                    <a:pt x="38429" y="32589"/>
                  </a:cubicBezTo>
                  <a:lnTo>
                    <a:pt x="38429" y="32589"/>
                  </a:lnTo>
                  <a:cubicBezTo>
                    <a:pt x="38506" y="32586"/>
                    <a:pt x="38581" y="32583"/>
                    <a:pt x="38656" y="32577"/>
                  </a:cubicBezTo>
                  <a:cubicBezTo>
                    <a:pt x="38778" y="32574"/>
                    <a:pt x="38894" y="32533"/>
                    <a:pt x="38992" y="32462"/>
                  </a:cubicBezTo>
                  <a:cubicBezTo>
                    <a:pt x="39066" y="32536"/>
                    <a:pt x="39161" y="32592"/>
                    <a:pt x="39265" y="32616"/>
                  </a:cubicBezTo>
                  <a:cubicBezTo>
                    <a:pt x="39320" y="32629"/>
                    <a:pt x="39374" y="32635"/>
                    <a:pt x="39428" y="32635"/>
                  </a:cubicBezTo>
                  <a:cubicBezTo>
                    <a:pt x="39719" y="32635"/>
                    <a:pt x="39985" y="32457"/>
                    <a:pt x="40072" y="32156"/>
                  </a:cubicBezTo>
                  <a:cubicBezTo>
                    <a:pt x="40141" y="31918"/>
                    <a:pt x="40209" y="31681"/>
                    <a:pt x="40271" y="31440"/>
                  </a:cubicBezTo>
                  <a:cubicBezTo>
                    <a:pt x="40301" y="31328"/>
                    <a:pt x="40322" y="31215"/>
                    <a:pt x="40337" y="31099"/>
                  </a:cubicBezTo>
                  <a:lnTo>
                    <a:pt x="40337" y="31075"/>
                  </a:lnTo>
                  <a:cubicBezTo>
                    <a:pt x="40337" y="31069"/>
                    <a:pt x="40340" y="31060"/>
                    <a:pt x="40343" y="31045"/>
                  </a:cubicBezTo>
                  <a:cubicBezTo>
                    <a:pt x="40352" y="31007"/>
                    <a:pt x="40357" y="30968"/>
                    <a:pt x="40366" y="30927"/>
                  </a:cubicBezTo>
                  <a:cubicBezTo>
                    <a:pt x="40384" y="30864"/>
                    <a:pt x="40399" y="30799"/>
                    <a:pt x="40420" y="30737"/>
                  </a:cubicBezTo>
                  <a:cubicBezTo>
                    <a:pt x="40568" y="30274"/>
                    <a:pt x="40734" y="29816"/>
                    <a:pt x="40916" y="29365"/>
                  </a:cubicBezTo>
                  <a:cubicBezTo>
                    <a:pt x="41005" y="29142"/>
                    <a:pt x="40877" y="28893"/>
                    <a:pt x="40693" y="28756"/>
                  </a:cubicBezTo>
                  <a:cubicBezTo>
                    <a:pt x="40859" y="28549"/>
                    <a:pt x="41008" y="28323"/>
                    <a:pt x="41132" y="28085"/>
                  </a:cubicBezTo>
                  <a:cubicBezTo>
                    <a:pt x="41400" y="27560"/>
                    <a:pt x="41450" y="27109"/>
                    <a:pt x="41224" y="26628"/>
                  </a:cubicBezTo>
                  <a:cubicBezTo>
                    <a:pt x="41308" y="26114"/>
                    <a:pt x="41352" y="25592"/>
                    <a:pt x="41361" y="25069"/>
                  </a:cubicBezTo>
                  <a:cubicBezTo>
                    <a:pt x="41367" y="24158"/>
                    <a:pt x="41302" y="23261"/>
                    <a:pt x="40901" y="22427"/>
                  </a:cubicBezTo>
                  <a:cubicBezTo>
                    <a:pt x="40574" y="21744"/>
                    <a:pt x="40061" y="21138"/>
                    <a:pt x="39473" y="20663"/>
                  </a:cubicBezTo>
                  <a:cubicBezTo>
                    <a:pt x="39206" y="20443"/>
                    <a:pt x="38929" y="20242"/>
                    <a:pt x="38641" y="20052"/>
                  </a:cubicBezTo>
                  <a:lnTo>
                    <a:pt x="39301" y="20040"/>
                  </a:lnTo>
                  <a:cubicBezTo>
                    <a:pt x="39446" y="20037"/>
                    <a:pt x="39583" y="19977"/>
                    <a:pt x="39678" y="19870"/>
                  </a:cubicBezTo>
                  <a:cubicBezTo>
                    <a:pt x="39773" y="19870"/>
                    <a:pt x="39868" y="19856"/>
                    <a:pt x="39960" y="19829"/>
                  </a:cubicBezTo>
                  <a:cubicBezTo>
                    <a:pt x="40085" y="19927"/>
                    <a:pt x="40245" y="19993"/>
                    <a:pt x="40390" y="19993"/>
                  </a:cubicBezTo>
                  <a:cubicBezTo>
                    <a:pt x="40399" y="19993"/>
                    <a:pt x="40408" y="19993"/>
                    <a:pt x="40417" y="19992"/>
                  </a:cubicBezTo>
                  <a:cubicBezTo>
                    <a:pt x="40740" y="19980"/>
                    <a:pt x="41022" y="19778"/>
                    <a:pt x="41115" y="19464"/>
                  </a:cubicBezTo>
                  <a:cubicBezTo>
                    <a:pt x="41162" y="19303"/>
                    <a:pt x="41198" y="19140"/>
                    <a:pt x="41224" y="18974"/>
                  </a:cubicBezTo>
                  <a:cubicBezTo>
                    <a:pt x="41245" y="18849"/>
                    <a:pt x="41278" y="18718"/>
                    <a:pt x="41278" y="18591"/>
                  </a:cubicBezTo>
                  <a:cubicBezTo>
                    <a:pt x="41266" y="18508"/>
                    <a:pt x="41254" y="18425"/>
                    <a:pt x="41242" y="18338"/>
                  </a:cubicBezTo>
                  <a:lnTo>
                    <a:pt x="41242" y="18338"/>
                  </a:lnTo>
                  <a:cubicBezTo>
                    <a:pt x="41246" y="18362"/>
                    <a:pt x="41248" y="18379"/>
                    <a:pt x="41250" y="18390"/>
                  </a:cubicBezTo>
                  <a:lnTo>
                    <a:pt x="41250" y="18390"/>
                  </a:lnTo>
                  <a:cubicBezTo>
                    <a:pt x="41249" y="18385"/>
                    <a:pt x="41249" y="18380"/>
                    <a:pt x="41248" y="18374"/>
                  </a:cubicBezTo>
                  <a:cubicBezTo>
                    <a:pt x="41239" y="18178"/>
                    <a:pt x="41204" y="17988"/>
                    <a:pt x="41141" y="17804"/>
                  </a:cubicBezTo>
                  <a:cubicBezTo>
                    <a:pt x="41120" y="17742"/>
                    <a:pt x="41091" y="17685"/>
                    <a:pt x="41055" y="17632"/>
                  </a:cubicBezTo>
                  <a:cubicBezTo>
                    <a:pt x="41055" y="17617"/>
                    <a:pt x="41055" y="17602"/>
                    <a:pt x="41058" y="17587"/>
                  </a:cubicBezTo>
                  <a:cubicBezTo>
                    <a:pt x="41082" y="17293"/>
                    <a:pt x="40841" y="17011"/>
                    <a:pt x="40562" y="16922"/>
                  </a:cubicBezTo>
                  <a:cubicBezTo>
                    <a:pt x="40639" y="16560"/>
                    <a:pt x="40708" y="16192"/>
                    <a:pt x="40708" y="15824"/>
                  </a:cubicBezTo>
                  <a:cubicBezTo>
                    <a:pt x="40705" y="15791"/>
                    <a:pt x="40702" y="15758"/>
                    <a:pt x="40690" y="15726"/>
                  </a:cubicBezTo>
                  <a:cubicBezTo>
                    <a:pt x="40740" y="15331"/>
                    <a:pt x="40767" y="14933"/>
                    <a:pt x="40764" y="14535"/>
                  </a:cubicBezTo>
                  <a:cubicBezTo>
                    <a:pt x="40758" y="12932"/>
                    <a:pt x="40651" y="11272"/>
                    <a:pt x="40420" y="9687"/>
                  </a:cubicBezTo>
                  <a:cubicBezTo>
                    <a:pt x="40398" y="9539"/>
                    <a:pt x="40288" y="9474"/>
                    <a:pt x="40170" y="9474"/>
                  </a:cubicBezTo>
                  <a:cubicBezTo>
                    <a:pt x="40014" y="9474"/>
                    <a:pt x="39845" y="9585"/>
                    <a:pt x="39838" y="9767"/>
                  </a:cubicBezTo>
                  <a:cubicBezTo>
                    <a:pt x="39787" y="11177"/>
                    <a:pt x="39930" y="12588"/>
                    <a:pt x="39980" y="13998"/>
                  </a:cubicBezTo>
                  <a:cubicBezTo>
                    <a:pt x="40019" y="15126"/>
                    <a:pt x="39918" y="16441"/>
                    <a:pt x="38962" y="17207"/>
                  </a:cubicBezTo>
                  <a:cubicBezTo>
                    <a:pt x="38692" y="17424"/>
                    <a:pt x="38397" y="17493"/>
                    <a:pt x="38086" y="17493"/>
                  </a:cubicBezTo>
                  <a:cubicBezTo>
                    <a:pt x="37874" y="17493"/>
                    <a:pt x="37655" y="17461"/>
                    <a:pt x="37433" y="17421"/>
                  </a:cubicBezTo>
                  <a:cubicBezTo>
                    <a:pt x="36750" y="17296"/>
                    <a:pt x="36082" y="17112"/>
                    <a:pt x="35405" y="16964"/>
                  </a:cubicBezTo>
                  <a:cubicBezTo>
                    <a:pt x="34072" y="16676"/>
                    <a:pt x="32724" y="16459"/>
                    <a:pt x="31368" y="16314"/>
                  </a:cubicBezTo>
                  <a:cubicBezTo>
                    <a:pt x="29758" y="16138"/>
                    <a:pt x="28143" y="16061"/>
                    <a:pt x="26528" y="16061"/>
                  </a:cubicBezTo>
                  <a:cubicBezTo>
                    <a:pt x="22698" y="16061"/>
                    <a:pt x="18866" y="16493"/>
                    <a:pt x="15086" y="17059"/>
                  </a:cubicBezTo>
                  <a:cubicBezTo>
                    <a:pt x="13759" y="17258"/>
                    <a:pt x="12435" y="17477"/>
                    <a:pt x="11114" y="17700"/>
                  </a:cubicBezTo>
                  <a:cubicBezTo>
                    <a:pt x="10399" y="17822"/>
                    <a:pt x="9670" y="17945"/>
                    <a:pt x="8946" y="17945"/>
                  </a:cubicBezTo>
                  <a:cubicBezTo>
                    <a:pt x="8451" y="17945"/>
                    <a:pt x="7959" y="17887"/>
                    <a:pt x="7477" y="17733"/>
                  </a:cubicBezTo>
                  <a:cubicBezTo>
                    <a:pt x="5473" y="17089"/>
                    <a:pt x="4169" y="15076"/>
                    <a:pt x="4398" y="12988"/>
                  </a:cubicBezTo>
                  <a:cubicBezTo>
                    <a:pt x="4517" y="11949"/>
                    <a:pt x="4995" y="10981"/>
                    <a:pt x="5749" y="10254"/>
                  </a:cubicBezTo>
                  <a:cubicBezTo>
                    <a:pt x="6529" y="9500"/>
                    <a:pt x="7500" y="9147"/>
                    <a:pt x="8548" y="8933"/>
                  </a:cubicBezTo>
                  <a:cubicBezTo>
                    <a:pt x="9285" y="8783"/>
                    <a:pt x="10023" y="8725"/>
                    <a:pt x="10762" y="8725"/>
                  </a:cubicBezTo>
                  <a:cubicBezTo>
                    <a:pt x="12488" y="8725"/>
                    <a:pt x="14218" y="9039"/>
                    <a:pt x="15938" y="9209"/>
                  </a:cubicBezTo>
                  <a:cubicBezTo>
                    <a:pt x="16521" y="9266"/>
                    <a:pt x="17097" y="9296"/>
                    <a:pt x="17670" y="9296"/>
                  </a:cubicBezTo>
                  <a:cubicBezTo>
                    <a:pt x="18561" y="9296"/>
                    <a:pt x="19445" y="9224"/>
                    <a:pt x="20341" y="9067"/>
                  </a:cubicBezTo>
                  <a:cubicBezTo>
                    <a:pt x="21719" y="8826"/>
                    <a:pt x="23063" y="8431"/>
                    <a:pt x="24399" y="8027"/>
                  </a:cubicBezTo>
                  <a:cubicBezTo>
                    <a:pt x="25735" y="7624"/>
                    <a:pt x="27071" y="7199"/>
                    <a:pt x="28437" y="6884"/>
                  </a:cubicBezTo>
                  <a:cubicBezTo>
                    <a:pt x="29776" y="6579"/>
                    <a:pt x="31207" y="6341"/>
                    <a:pt x="32579" y="6314"/>
                  </a:cubicBezTo>
                  <a:cubicBezTo>
                    <a:pt x="32748" y="6311"/>
                    <a:pt x="32855" y="6166"/>
                    <a:pt x="32867" y="6017"/>
                  </a:cubicBezTo>
                  <a:cubicBezTo>
                    <a:pt x="33202" y="6047"/>
                    <a:pt x="33538" y="6074"/>
                    <a:pt x="33876" y="6101"/>
                  </a:cubicBezTo>
                  <a:cubicBezTo>
                    <a:pt x="33855" y="6124"/>
                    <a:pt x="33838" y="6148"/>
                    <a:pt x="33823" y="6175"/>
                  </a:cubicBezTo>
                  <a:cubicBezTo>
                    <a:pt x="33630" y="6504"/>
                    <a:pt x="33850" y="6905"/>
                    <a:pt x="34135" y="7092"/>
                  </a:cubicBezTo>
                  <a:cubicBezTo>
                    <a:pt x="34372" y="7250"/>
                    <a:pt x="34657" y="7312"/>
                    <a:pt x="34927" y="7386"/>
                  </a:cubicBezTo>
                  <a:cubicBezTo>
                    <a:pt x="35209" y="7463"/>
                    <a:pt x="35494" y="7540"/>
                    <a:pt x="35779" y="7615"/>
                  </a:cubicBezTo>
                  <a:cubicBezTo>
                    <a:pt x="36314" y="7760"/>
                    <a:pt x="36845" y="7912"/>
                    <a:pt x="37383" y="8033"/>
                  </a:cubicBezTo>
                  <a:cubicBezTo>
                    <a:pt x="37562" y="8074"/>
                    <a:pt x="37742" y="8122"/>
                    <a:pt x="37919" y="8122"/>
                  </a:cubicBezTo>
                  <a:cubicBezTo>
                    <a:pt x="38049" y="8122"/>
                    <a:pt x="38178" y="8096"/>
                    <a:pt x="38303" y="8021"/>
                  </a:cubicBezTo>
                  <a:cubicBezTo>
                    <a:pt x="38579" y="7861"/>
                    <a:pt x="38659" y="7570"/>
                    <a:pt x="38745" y="7285"/>
                  </a:cubicBezTo>
                  <a:cubicBezTo>
                    <a:pt x="39013" y="6403"/>
                    <a:pt x="39422" y="5584"/>
                    <a:pt x="39832" y="4765"/>
                  </a:cubicBezTo>
                  <a:cubicBezTo>
                    <a:pt x="40586" y="3987"/>
                    <a:pt x="41040" y="2968"/>
                    <a:pt x="40844" y="1831"/>
                  </a:cubicBezTo>
                  <a:cubicBezTo>
                    <a:pt x="40814" y="1652"/>
                    <a:pt x="40661" y="1570"/>
                    <a:pt x="40504" y="1570"/>
                  </a:cubicBezTo>
                  <a:cubicBezTo>
                    <a:pt x="40307" y="1570"/>
                    <a:pt x="40104" y="1698"/>
                    <a:pt x="40129" y="1926"/>
                  </a:cubicBezTo>
                  <a:cubicBezTo>
                    <a:pt x="40206" y="2645"/>
                    <a:pt x="39921" y="3262"/>
                    <a:pt x="39440" y="3785"/>
                  </a:cubicBezTo>
                  <a:cubicBezTo>
                    <a:pt x="38891" y="4379"/>
                    <a:pt x="38202" y="4524"/>
                    <a:pt x="37445" y="4696"/>
                  </a:cubicBezTo>
                  <a:cubicBezTo>
                    <a:pt x="36871" y="4828"/>
                    <a:pt x="36274" y="4873"/>
                    <a:pt x="35669" y="4873"/>
                  </a:cubicBezTo>
                  <a:cubicBezTo>
                    <a:pt x="34580" y="4873"/>
                    <a:pt x="33466" y="4726"/>
                    <a:pt x="32422" y="4667"/>
                  </a:cubicBezTo>
                  <a:cubicBezTo>
                    <a:pt x="28802" y="4465"/>
                    <a:pt x="25180" y="4313"/>
                    <a:pt x="21561" y="4073"/>
                  </a:cubicBezTo>
                  <a:cubicBezTo>
                    <a:pt x="19818" y="3957"/>
                    <a:pt x="18070" y="3809"/>
                    <a:pt x="16321" y="3746"/>
                  </a:cubicBezTo>
                  <a:cubicBezTo>
                    <a:pt x="16023" y="3736"/>
                    <a:pt x="15724" y="3730"/>
                    <a:pt x="15423" y="3730"/>
                  </a:cubicBezTo>
                  <a:cubicBezTo>
                    <a:pt x="14147" y="3730"/>
                    <a:pt x="12859" y="3842"/>
                    <a:pt x="11645" y="4236"/>
                  </a:cubicBezTo>
                  <a:cubicBezTo>
                    <a:pt x="10155" y="4717"/>
                    <a:pt x="9032" y="5658"/>
                    <a:pt x="7768" y="6534"/>
                  </a:cubicBezTo>
                  <a:cubicBezTo>
                    <a:pt x="7147" y="6970"/>
                    <a:pt x="6485" y="7339"/>
                    <a:pt x="5790" y="7638"/>
                  </a:cubicBezTo>
                  <a:cubicBezTo>
                    <a:pt x="5468" y="7773"/>
                    <a:pt x="5123" y="7862"/>
                    <a:pt x="4782" y="7862"/>
                  </a:cubicBezTo>
                  <a:cubicBezTo>
                    <a:pt x="4507" y="7862"/>
                    <a:pt x="4235" y="7804"/>
                    <a:pt x="3979" y="7665"/>
                  </a:cubicBezTo>
                  <a:cubicBezTo>
                    <a:pt x="2866" y="7062"/>
                    <a:pt x="2325" y="5706"/>
                    <a:pt x="2501" y="4488"/>
                  </a:cubicBezTo>
                  <a:cubicBezTo>
                    <a:pt x="2735" y="2850"/>
                    <a:pt x="4050" y="1439"/>
                    <a:pt x="5205" y="356"/>
                  </a:cubicBezTo>
                  <a:cubicBezTo>
                    <a:pt x="5366" y="205"/>
                    <a:pt x="5218" y="1"/>
                    <a:pt x="5046"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1573373" y="3432235"/>
              <a:ext cx="280850" cy="250687"/>
            </a:xfrm>
            <a:custGeom>
              <a:avLst/>
              <a:gdLst/>
              <a:ahLst/>
              <a:cxnLst/>
              <a:rect l="l" t="t" r="r" b="b"/>
              <a:pathLst>
                <a:path w="15214" h="13580" extrusionOk="0">
                  <a:moveTo>
                    <a:pt x="1298" y="1375"/>
                  </a:moveTo>
                  <a:cubicBezTo>
                    <a:pt x="1494" y="1398"/>
                    <a:pt x="1687" y="1419"/>
                    <a:pt x="1883" y="1443"/>
                  </a:cubicBezTo>
                  <a:cubicBezTo>
                    <a:pt x="1681" y="1461"/>
                    <a:pt x="1488" y="1508"/>
                    <a:pt x="1301" y="1583"/>
                  </a:cubicBezTo>
                  <a:lnTo>
                    <a:pt x="1298" y="1583"/>
                  </a:lnTo>
                  <a:lnTo>
                    <a:pt x="1298" y="1375"/>
                  </a:lnTo>
                  <a:close/>
                  <a:moveTo>
                    <a:pt x="620" y="1"/>
                  </a:moveTo>
                  <a:cubicBezTo>
                    <a:pt x="289" y="1"/>
                    <a:pt x="27" y="345"/>
                    <a:pt x="21" y="653"/>
                  </a:cubicBezTo>
                  <a:cubicBezTo>
                    <a:pt x="1" y="1820"/>
                    <a:pt x="134" y="2951"/>
                    <a:pt x="369" y="4094"/>
                  </a:cubicBezTo>
                  <a:cubicBezTo>
                    <a:pt x="421" y="4351"/>
                    <a:pt x="644" y="4469"/>
                    <a:pt x="871" y="4469"/>
                  </a:cubicBezTo>
                  <a:cubicBezTo>
                    <a:pt x="902" y="4469"/>
                    <a:pt x="932" y="4467"/>
                    <a:pt x="962" y="4462"/>
                  </a:cubicBezTo>
                  <a:lnTo>
                    <a:pt x="962" y="4462"/>
                  </a:lnTo>
                  <a:cubicBezTo>
                    <a:pt x="666" y="5193"/>
                    <a:pt x="823" y="6170"/>
                    <a:pt x="835" y="6918"/>
                  </a:cubicBezTo>
                  <a:lnTo>
                    <a:pt x="1191" y="12704"/>
                  </a:lnTo>
                  <a:lnTo>
                    <a:pt x="2667" y="13158"/>
                  </a:lnTo>
                  <a:cubicBezTo>
                    <a:pt x="2554" y="10691"/>
                    <a:pt x="2480" y="11276"/>
                    <a:pt x="2304" y="8818"/>
                  </a:cubicBezTo>
                  <a:cubicBezTo>
                    <a:pt x="2221" y="7633"/>
                    <a:pt x="2079" y="6443"/>
                    <a:pt x="2055" y="5255"/>
                  </a:cubicBezTo>
                  <a:cubicBezTo>
                    <a:pt x="2043" y="4733"/>
                    <a:pt x="2337" y="4611"/>
                    <a:pt x="2815" y="4525"/>
                  </a:cubicBezTo>
                  <a:cubicBezTo>
                    <a:pt x="3397" y="4418"/>
                    <a:pt x="4003" y="4388"/>
                    <a:pt x="4590" y="4347"/>
                  </a:cubicBezTo>
                  <a:cubicBezTo>
                    <a:pt x="5306" y="4293"/>
                    <a:pt x="6032" y="4247"/>
                    <a:pt x="6755" y="4247"/>
                  </a:cubicBezTo>
                  <a:cubicBezTo>
                    <a:pt x="7223" y="4247"/>
                    <a:pt x="7690" y="4266"/>
                    <a:pt x="8153" y="4314"/>
                  </a:cubicBezTo>
                  <a:cubicBezTo>
                    <a:pt x="8569" y="4358"/>
                    <a:pt x="9011" y="4403"/>
                    <a:pt x="9356" y="4644"/>
                  </a:cubicBezTo>
                  <a:cubicBezTo>
                    <a:pt x="9691" y="4872"/>
                    <a:pt x="9923" y="5217"/>
                    <a:pt x="10044" y="5600"/>
                  </a:cubicBezTo>
                  <a:cubicBezTo>
                    <a:pt x="10350" y="6547"/>
                    <a:pt x="10315" y="7612"/>
                    <a:pt x="10383" y="8595"/>
                  </a:cubicBezTo>
                  <a:cubicBezTo>
                    <a:pt x="10469" y="9824"/>
                    <a:pt x="10555" y="11053"/>
                    <a:pt x="10659" y="12280"/>
                  </a:cubicBezTo>
                  <a:cubicBezTo>
                    <a:pt x="10708" y="12861"/>
                    <a:pt x="10712" y="12935"/>
                    <a:pt x="10710" y="12935"/>
                  </a:cubicBezTo>
                  <a:cubicBezTo>
                    <a:pt x="10710" y="12935"/>
                    <a:pt x="10708" y="12926"/>
                    <a:pt x="10708" y="12926"/>
                  </a:cubicBezTo>
                  <a:lnTo>
                    <a:pt x="10708" y="12926"/>
                  </a:lnTo>
                  <a:cubicBezTo>
                    <a:pt x="10708" y="12926"/>
                    <a:pt x="10717" y="13001"/>
                    <a:pt x="10775" y="13580"/>
                  </a:cubicBezTo>
                  <a:lnTo>
                    <a:pt x="14554" y="13316"/>
                  </a:lnTo>
                  <a:lnTo>
                    <a:pt x="14694" y="13221"/>
                  </a:lnTo>
                  <a:lnTo>
                    <a:pt x="14884" y="13028"/>
                  </a:lnTo>
                  <a:lnTo>
                    <a:pt x="15210" y="13025"/>
                  </a:lnTo>
                  <a:lnTo>
                    <a:pt x="15213" y="13025"/>
                  </a:lnTo>
                  <a:cubicBezTo>
                    <a:pt x="14700" y="8162"/>
                    <a:pt x="14391" y="6392"/>
                    <a:pt x="13877" y="1529"/>
                  </a:cubicBezTo>
                  <a:cubicBezTo>
                    <a:pt x="13839" y="1176"/>
                    <a:pt x="13613" y="900"/>
                    <a:pt x="13236" y="888"/>
                  </a:cubicBezTo>
                  <a:cubicBezTo>
                    <a:pt x="9038" y="760"/>
                    <a:pt x="4849" y="437"/>
                    <a:pt x="669" y="3"/>
                  </a:cubicBezTo>
                  <a:cubicBezTo>
                    <a:pt x="652" y="1"/>
                    <a:pt x="636" y="1"/>
                    <a:pt x="62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1718985" y="1970240"/>
              <a:ext cx="251148" cy="203540"/>
            </a:xfrm>
            <a:custGeom>
              <a:avLst/>
              <a:gdLst/>
              <a:ahLst/>
              <a:cxnLst/>
              <a:rect l="l" t="t" r="r" b="b"/>
              <a:pathLst>
                <a:path w="13605" h="11026" extrusionOk="0">
                  <a:moveTo>
                    <a:pt x="11966" y="9348"/>
                  </a:moveTo>
                  <a:lnTo>
                    <a:pt x="11966" y="9348"/>
                  </a:lnTo>
                  <a:cubicBezTo>
                    <a:pt x="12016" y="9399"/>
                    <a:pt x="12073" y="9440"/>
                    <a:pt x="12141" y="9500"/>
                  </a:cubicBezTo>
                  <a:cubicBezTo>
                    <a:pt x="12165" y="9517"/>
                    <a:pt x="12191" y="9535"/>
                    <a:pt x="12218" y="9547"/>
                  </a:cubicBezTo>
                  <a:cubicBezTo>
                    <a:pt x="12224" y="9589"/>
                    <a:pt x="12230" y="9630"/>
                    <a:pt x="12233" y="9672"/>
                  </a:cubicBezTo>
                  <a:cubicBezTo>
                    <a:pt x="12162" y="9681"/>
                    <a:pt x="12090" y="9690"/>
                    <a:pt x="12019" y="9698"/>
                  </a:cubicBezTo>
                  <a:lnTo>
                    <a:pt x="12016" y="9698"/>
                  </a:lnTo>
                  <a:cubicBezTo>
                    <a:pt x="11998" y="9583"/>
                    <a:pt x="11984" y="9467"/>
                    <a:pt x="11966" y="9348"/>
                  </a:cubicBezTo>
                  <a:close/>
                  <a:moveTo>
                    <a:pt x="11117" y="1"/>
                  </a:moveTo>
                  <a:cubicBezTo>
                    <a:pt x="11013" y="1"/>
                    <a:pt x="10907" y="6"/>
                    <a:pt x="10799" y="17"/>
                  </a:cubicBezTo>
                  <a:cubicBezTo>
                    <a:pt x="8753" y="219"/>
                    <a:pt x="6714" y="501"/>
                    <a:pt x="4671" y="741"/>
                  </a:cubicBezTo>
                  <a:cubicBezTo>
                    <a:pt x="3647" y="863"/>
                    <a:pt x="2628" y="999"/>
                    <a:pt x="1604" y="1118"/>
                  </a:cubicBezTo>
                  <a:cubicBezTo>
                    <a:pt x="1186" y="1169"/>
                    <a:pt x="678" y="1154"/>
                    <a:pt x="354" y="1469"/>
                  </a:cubicBezTo>
                  <a:cubicBezTo>
                    <a:pt x="1" y="1810"/>
                    <a:pt x="43" y="2303"/>
                    <a:pt x="66" y="2748"/>
                  </a:cubicBezTo>
                  <a:cubicBezTo>
                    <a:pt x="188" y="5085"/>
                    <a:pt x="354" y="7415"/>
                    <a:pt x="568" y="9746"/>
                  </a:cubicBezTo>
                  <a:cubicBezTo>
                    <a:pt x="595" y="10049"/>
                    <a:pt x="761" y="10322"/>
                    <a:pt x="1070" y="10405"/>
                  </a:cubicBezTo>
                  <a:cubicBezTo>
                    <a:pt x="1176" y="10434"/>
                    <a:pt x="1278" y="10448"/>
                    <a:pt x="1374" y="10448"/>
                  </a:cubicBezTo>
                  <a:cubicBezTo>
                    <a:pt x="1818" y="10448"/>
                    <a:pt x="2155" y="10159"/>
                    <a:pt x="2311" y="9767"/>
                  </a:cubicBezTo>
                  <a:cubicBezTo>
                    <a:pt x="2358" y="9921"/>
                    <a:pt x="2403" y="10075"/>
                    <a:pt x="2456" y="10224"/>
                  </a:cubicBezTo>
                  <a:cubicBezTo>
                    <a:pt x="2501" y="10369"/>
                    <a:pt x="2621" y="10436"/>
                    <a:pt x="2741" y="10436"/>
                  </a:cubicBezTo>
                  <a:cubicBezTo>
                    <a:pt x="2889" y="10436"/>
                    <a:pt x="3038" y="10333"/>
                    <a:pt x="3044" y="10144"/>
                  </a:cubicBezTo>
                  <a:cubicBezTo>
                    <a:pt x="3151" y="8449"/>
                    <a:pt x="2762" y="6712"/>
                    <a:pt x="3555" y="5114"/>
                  </a:cubicBezTo>
                  <a:cubicBezTo>
                    <a:pt x="4197" y="3821"/>
                    <a:pt x="5372" y="3055"/>
                    <a:pt x="6810" y="3055"/>
                  </a:cubicBezTo>
                  <a:cubicBezTo>
                    <a:pt x="6848" y="3055"/>
                    <a:pt x="6886" y="3056"/>
                    <a:pt x="6925" y="3057"/>
                  </a:cubicBezTo>
                  <a:cubicBezTo>
                    <a:pt x="10374" y="3152"/>
                    <a:pt x="11054" y="7813"/>
                    <a:pt x="10900" y="10417"/>
                  </a:cubicBezTo>
                  <a:cubicBezTo>
                    <a:pt x="10877" y="10786"/>
                    <a:pt x="11211" y="11025"/>
                    <a:pt x="11541" y="11025"/>
                  </a:cubicBezTo>
                  <a:cubicBezTo>
                    <a:pt x="11588" y="11025"/>
                    <a:pt x="11635" y="11021"/>
                    <a:pt x="11681" y="11011"/>
                  </a:cubicBezTo>
                  <a:cubicBezTo>
                    <a:pt x="12068" y="10930"/>
                    <a:pt x="12462" y="10888"/>
                    <a:pt x="12857" y="10888"/>
                  </a:cubicBezTo>
                  <a:cubicBezTo>
                    <a:pt x="12884" y="10888"/>
                    <a:pt x="12910" y="10889"/>
                    <a:pt x="12937" y="10889"/>
                  </a:cubicBezTo>
                  <a:cubicBezTo>
                    <a:pt x="13254" y="10889"/>
                    <a:pt x="13605" y="10595"/>
                    <a:pt x="13569" y="10254"/>
                  </a:cubicBezTo>
                  <a:cubicBezTo>
                    <a:pt x="13367" y="8220"/>
                    <a:pt x="13159" y="6186"/>
                    <a:pt x="12945" y="4152"/>
                  </a:cubicBezTo>
                  <a:cubicBezTo>
                    <a:pt x="12839" y="3158"/>
                    <a:pt x="12776" y="2145"/>
                    <a:pt x="12622" y="1154"/>
                  </a:cubicBezTo>
                  <a:cubicBezTo>
                    <a:pt x="12489" y="291"/>
                    <a:pt x="11864" y="1"/>
                    <a:pt x="1111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1511698" y="3024620"/>
              <a:ext cx="89586" cy="382436"/>
            </a:xfrm>
            <a:custGeom>
              <a:avLst/>
              <a:gdLst/>
              <a:ahLst/>
              <a:cxnLst/>
              <a:rect l="l" t="t" r="r" b="b"/>
              <a:pathLst>
                <a:path w="4853" h="20717" extrusionOk="0">
                  <a:moveTo>
                    <a:pt x="308" y="0"/>
                  </a:moveTo>
                  <a:cubicBezTo>
                    <a:pt x="156" y="0"/>
                    <a:pt x="1" y="99"/>
                    <a:pt x="22" y="274"/>
                  </a:cubicBezTo>
                  <a:cubicBezTo>
                    <a:pt x="114" y="1049"/>
                    <a:pt x="135" y="1833"/>
                    <a:pt x="292" y="2599"/>
                  </a:cubicBezTo>
                  <a:cubicBezTo>
                    <a:pt x="453" y="3401"/>
                    <a:pt x="818" y="4113"/>
                    <a:pt x="1216" y="4820"/>
                  </a:cubicBezTo>
                  <a:cubicBezTo>
                    <a:pt x="2017" y="6251"/>
                    <a:pt x="2181" y="7750"/>
                    <a:pt x="2341" y="9356"/>
                  </a:cubicBezTo>
                  <a:cubicBezTo>
                    <a:pt x="2522" y="11155"/>
                    <a:pt x="2837" y="12940"/>
                    <a:pt x="3030" y="14736"/>
                  </a:cubicBezTo>
                  <a:cubicBezTo>
                    <a:pt x="3128" y="15668"/>
                    <a:pt x="3229" y="16597"/>
                    <a:pt x="3324" y="17530"/>
                  </a:cubicBezTo>
                  <a:cubicBezTo>
                    <a:pt x="3419" y="18420"/>
                    <a:pt x="3386" y="19421"/>
                    <a:pt x="3627" y="20282"/>
                  </a:cubicBezTo>
                  <a:cubicBezTo>
                    <a:pt x="3708" y="20582"/>
                    <a:pt x="3938" y="20716"/>
                    <a:pt x="4175" y="20716"/>
                  </a:cubicBezTo>
                  <a:cubicBezTo>
                    <a:pt x="4479" y="20716"/>
                    <a:pt x="4793" y="20495"/>
                    <a:pt x="4820" y="20122"/>
                  </a:cubicBezTo>
                  <a:cubicBezTo>
                    <a:pt x="4853" y="19661"/>
                    <a:pt x="4752" y="19186"/>
                    <a:pt x="4701" y="18726"/>
                  </a:cubicBezTo>
                  <a:cubicBezTo>
                    <a:pt x="4651" y="18263"/>
                    <a:pt x="4609" y="17797"/>
                    <a:pt x="4565" y="17331"/>
                  </a:cubicBezTo>
                  <a:cubicBezTo>
                    <a:pt x="4479" y="16402"/>
                    <a:pt x="4387" y="15472"/>
                    <a:pt x="4306" y="14540"/>
                  </a:cubicBezTo>
                  <a:cubicBezTo>
                    <a:pt x="4149" y="12750"/>
                    <a:pt x="4102" y="10948"/>
                    <a:pt x="3923" y="9157"/>
                  </a:cubicBezTo>
                  <a:cubicBezTo>
                    <a:pt x="3766" y="7572"/>
                    <a:pt x="3695" y="5886"/>
                    <a:pt x="2724" y="4553"/>
                  </a:cubicBezTo>
                  <a:cubicBezTo>
                    <a:pt x="2237" y="3885"/>
                    <a:pt x="1685" y="3282"/>
                    <a:pt x="1323" y="2531"/>
                  </a:cubicBezTo>
                  <a:cubicBezTo>
                    <a:pt x="963" y="1783"/>
                    <a:pt x="729" y="1011"/>
                    <a:pt x="574" y="200"/>
                  </a:cubicBezTo>
                  <a:cubicBezTo>
                    <a:pt x="548" y="63"/>
                    <a:pt x="429" y="0"/>
                    <a:pt x="308"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1825869" y="3080221"/>
              <a:ext cx="230362" cy="708329"/>
            </a:xfrm>
            <a:custGeom>
              <a:avLst/>
              <a:gdLst/>
              <a:ahLst/>
              <a:cxnLst/>
              <a:rect l="l" t="t" r="r" b="b"/>
              <a:pathLst>
                <a:path w="12479" h="38371" extrusionOk="0">
                  <a:moveTo>
                    <a:pt x="12118" y="620"/>
                  </a:moveTo>
                  <a:cubicBezTo>
                    <a:pt x="12119" y="622"/>
                    <a:pt x="12119" y="623"/>
                    <a:pt x="12120" y="623"/>
                  </a:cubicBezTo>
                  <a:cubicBezTo>
                    <a:pt x="12119" y="622"/>
                    <a:pt x="12118" y="621"/>
                    <a:pt x="12118" y="620"/>
                  </a:cubicBezTo>
                  <a:close/>
                  <a:moveTo>
                    <a:pt x="10898" y="1"/>
                  </a:moveTo>
                  <a:cubicBezTo>
                    <a:pt x="10860" y="1"/>
                    <a:pt x="10822" y="2"/>
                    <a:pt x="10784" y="6"/>
                  </a:cubicBezTo>
                  <a:cubicBezTo>
                    <a:pt x="10626" y="23"/>
                    <a:pt x="10546" y="35"/>
                    <a:pt x="10406" y="101"/>
                  </a:cubicBezTo>
                  <a:cubicBezTo>
                    <a:pt x="10387" y="109"/>
                    <a:pt x="10368" y="119"/>
                    <a:pt x="10349" y="129"/>
                  </a:cubicBezTo>
                  <a:lnTo>
                    <a:pt x="10349" y="129"/>
                  </a:lnTo>
                  <a:cubicBezTo>
                    <a:pt x="10282" y="158"/>
                    <a:pt x="10215" y="189"/>
                    <a:pt x="10151" y="222"/>
                  </a:cubicBezTo>
                  <a:cubicBezTo>
                    <a:pt x="10121" y="240"/>
                    <a:pt x="10092" y="264"/>
                    <a:pt x="10065" y="288"/>
                  </a:cubicBezTo>
                  <a:cubicBezTo>
                    <a:pt x="10050" y="285"/>
                    <a:pt x="10035" y="282"/>
                    <a:pt x="10021" y="279"/>
                  </a:cubicBezTo>
                  <a:cubicBezTo>
                    <a:pt x="10015" y="279"/>
                    <a:pt x="10010" y="279"/>
                    <a:pt x="10004" y="279"/>
                  </a:cubicBezTo>
                  <a:cubicBezTo>
                    <a:pt x="9912" y="279"/>
                    <a:pt x="9823" y="302"/>
                    <a:pt x="9744" y="347"/>
                  </a:cubicBezTo>
                  <a:cubicBezTo>
                    <a:pt x="9545" y="368"/>
                    <a:pt x="9350" y="392"/>
                    <a:pt x="9154" y="418"/>
                  </a:cubicBezTo>
                  <a:cubicBezTo>
                    <a:pt x="8978" y="445"/>
                    <a:pt x="8756" y="635"/>
                    <a:pt x="8676" y="786"/>
                  </a:cubicBezTo>
                  <a:cubicBezTo>
                    <a:pt x="8643" y="852"/>
                    <a:pt x="8619" y="920"/>
                    <a:pt x="8601" y="991"/>
                  </a:cubicBezTo>
                  <a:cubicBezTo>
                    <a:pt x="8392" y="962"/>
                    <a:pt x="8177" y="948"/>
                    <a:pt x="7961" y="948"/>
                  </a:cubicBezTo>
                  <a:cubicBezTo>
                    <a:pt x="7262" y="948"/>
                    <a:pt x="6542" y="1088"/>
                    <a:pt x="5906" y="1273"/>
                  </a:cubicBezTo>
                  <a:cubicBezTo>
                    <a:pt x="4985" y="1546"/>
                    <a:pt x="4121" y="1983"/>
                    <a:pt x="3355" y="2562"/>
                  </a:cubicBezTo>
                  <a:cubicBezTo>
                    <a:pt x="3305" y="2434"/>
                    <a:pt x="3198" y="2336"/>
                    <a:pt x="3067" y="2301"/>
                  </a:cubicBezTo>
                  <a:cubicBezTo>
                    <a:pt x="3049" y="2295"/>
                    <a:pt x="3032" y="2292"/>
                    <a:pt x="3011" y="2289"/>
                  </a:cubicBezTo>
                  <a:lnTo>
                    <a:pt x="2946" y="2280"/>
                  </a:lnTo>
                  <a:lnTo>
                    <a:pt x="2940" y="2280"/>
                  </a:lnTo>
                  <a:cubicBezTo>
                    <a:pt x="2910" y="2261"/>
                    <a:pt x="2865" y="2256"/>
                    <a:pt x="2820" y="2256"/>
                  </a:cubicBezTo>
                  <a:cubicBezTo>
                    <a:pt x="2778" y="2256"/>
                    <a:pt x="2735" y="2261"/>
                    <a:pt x="2705" y="2265"/>
                  </a:cubicBezTo>
                  <a:cubicBezTo>
                    <a:pt x="2664" y="2271"/>
                    <a:pt x="2619" y="2277"/>
                    <a:pt x="2577" y="2289"/>
                  </a:cubicBezTo>
                  <a:cubicBezTo>
                    <a:pt x="2432" y="2330"/>
                    <a:pt x="2292" y="2390"/>
                    <a:pt x="2159" y="2461"/>
                  </a:cubicBezTo>
                  <a:cubicBezTo>
                    <a:pt x="1933" y="2595"/>
                    <a:pt x="1719" y="2746"/>
                    <a:pt x="1520" y="2921"/>
                  </a:cubicBezTo>
                  <a:cubicBezTo>
                    <a:pt x="1155" y="3239"/>
                    <a:pt x="841" y="3613"/>
                    <a:pt x="588" y="4029"/>
                  </a:cubicBezTo>
                  <a:cubicBezTo>
                    <a:pt x="413" y="4314"/>
                    <a:pt x="529" y="4711"/>
                    <a:pt x="790" y="4895"/>
                  </a:cubicBezTo>
                  <a:cubicBezTo>
                    <a:pt x="793" y="4961"/>
                    <a:pt x="811" y="5026"/>
                    <a:pt x="841" y="5082"/>
                  </a:cubicBezTo>
                  <a:cubicBezTo>
                    <a:pt x="847" y="5091"/>
                    <a:pt x="852" y="5100"/>
                    <a:pt x="858" y="5109"/>
                  </a:cubicBezTo>
                  <a:cubicBezTo>
                    <a:pt x="864" y="5130"/>
                    <a:pt x="870" y="5148"/>
                    <a:pt x="879" y="5169"/>
                  </a:cubicBezTo>
                  <a:cubicBezTo>
                    <a:pt x="906" y="5258"/>
                    <a:pt x="989" y="5320"/>
                    <a:pt x="1081" y="5320"/>
                  </a:cubicBezTo>
                  <a:cubicBezTo>
                    <a:pt x="395" y="6760"/>
                    <a:pt x="167" y="8423"/>
                    <a:pt x="69" y="9993"/>
                  </a:cubicBezTo>
                  <a:cubicBezTo>
                    <a:pt x="0" y="11100"/>
                    <a:pt x="45" y="12220"/>
                    <a:pt x="98" y="13327"/>
                  </a:cubicBezTo>
                  <a:cubicBezTo>
                    <a:pt x="161" y="14589"/>
                    <a:pt x="241" y="15845"/>
                    <a:pt x="469" y="17089"/>
                  </a:cubicBezTo>
                  <a:cubicBezTo>
                    <a:pt x="489" y="17193"/>
                    <a:pt x="568" y="17240"/>
                    <a:pt x="651" y="17240"/>
                  </a:cubicBezTo>
                  <a:cubicBezTo>
                    <a:pt x="760" y="17240"/>
                    <a:pt x="877" y="17162"/>
                    <a:pt x="882" y="17032"/>
                  </a:cubicBezTo>
                  <a:cubicBezTo>
                    <a:pt x="882" y="17228"/>
                    <a:pt x="882" y="17427"/>
                    <a:pt x="885" y="17623"/>
                  </a:cubicBezTo>
                  <a:cubicBezTo>
                    <a:pt x="933" y="22893"/>
                    <a:pt x="1292" y="28142"/>
                    <a:pt x="1752" y="33391"/>
                  </a:cubicBezTo>
                  <a:cubicBezTo>
                    <a:pt x="1883" y="34855"/>
                    <a:pt x="2233" y="36892"/>
                    <a:pt x="2373" y="38352"/>
                  </a:cubicBezTo>
                  <a:lnTo>
                    <a:pt x="3810" y="38370"/>
                  </a:lnTo>
                  <a:cubicBezTo>
                    <a:pt x="3691" y="37108"/>
                    <a:pt x="3575" y="35847"/>
                    <a:pt x="3459" y="34585"/>
                  </a:cubicBezTo>
                  <a:cubicBezTo>
                    <a:pt x="3228" y="31993"/>
                    <a:pt x="3014" y="29401"/>
                    <a:pt x="2839" y="26806"/>
                  </a:cubicBezTo>
                  <a:cubicBezTo>
                    <a:pt x="2488" y="21619"/>
                    <a:pt x="2200" y="16427"/>
                    <a:pt x="2248" y="11225"/>
                  </a:cubicBezTo>
                  <a:cubicBezTo>
                    <a:pt x="2266" y="9488"/>
                    <a:pt x="2295" y="7757"/>
                    <a:pt x="2476" y="6041"/>
                  </a:cubicBezTo>
                  <a:cubicBezTo>
                    <a:pt x="3124" y="4919"/>
                    <a:pt x="3940" y="3960"/>
                    <a:pt x="5122" y="3316"/>
                  </a:cubicBezTo>
                  <a:cubicBezTo>
                    <a:pt x="5787" y="2954"/>
                    <a:pt x="6511" y="2716"/>
                    <a:pt x="7262" y="2612"/>
                  </a:cubicBezTo>
                  <a:cubicBezTo>
                    <a:pt x="7573" y="2570"/>
                    <a:pt x="7912" y="2542"/>
                    <a:pt x="8254" y="2542"/>
                  </a:cubicBezTo>
                  <a:cubicBezTo>
                    <a:pt x="8753" y="2542"/>
                    <a:pt x="9258" y="2602"/>
                    <a:pt x="9688" y="2770"/>
                  </a:cubicBezTo>
                  <a:cubicBezTo>
                    <a:pt x="10463" y="3067"/>
                    <a:pt x="10956" y="3533"/>
                    <a:pt x="11452" y="4189"/>
                  </a:cubicBezTo>
                  <a:cubicBezTo>
                    <a:pt x="11704" y="4521"/>
                    <a:pt x="11870" y="4806"/>
                    <a:pt x="11944" y="5222"/>
                  </a:cubicBezTo>
                  <a:cubicBezTo>
                    <a:pt x="12019" y="5641"/>
                    <a:pt x="12025" y="6095"/>
                    <a:pt x="12007" y="6519"/>
                  </a:cubicBezTo>
                  <a:cubicBezTo>
                    <a:pt x="12004" y="6587"/>
                    <a:pt x="12054" y="6621"/>
                    <a:pt x="12107" y="6621"/>
                  </a:cubicBezTo>
                  <a:cubicBezTo>
                    <a:pt x="12152" y="6621"/>
                    <a:pt x="12198" y="6597"/>
                    <a:pt x="12215" y="6546"/>
                  </a:cubicBezTo>
                  <a:cubicBezTo>
                    <a:pt x="12479" y="5777"/>
                    <a:pt x="12295" y="5130"/>
                    <a:pt x="12170" y="4358"/>
                  </a:cubicBezTo>
                  <a:cubicBezTo>
                    <a:pt x="12075" y="3788"/>
                    <a:pt x="11843" y="3251"/>
                    <a:pt x="11502" y="2790"/>
                  </a:cubicBezTo>
                  <a:lnTo>
                    <a:pt x="11502" y="2790"/>
                  </a:lnTo>
                  <a:cubicBezTo>
                    <a:pt x="11508" y="2793"/>
                    <a:pt x="11514" y="2796"/>
                    <a:pt x="11520" y="2799"/>
                  </a:cubicBezTo>
                  <a:cubicBezTo>
                    <a:pt x="11563" y="2815"/>
                    <a:pt x="11608" y="2823"/>
                    <a:pt x="11652" y="2823"/>
                  </a:cubicBezTo>
                  <a:cubicBezTo>
                    <a:pt x="11866" y="2823"/>
                    <a:pt x="12074" y="2654"/>
                    <a:pt x="12128" y="2455"/>
                  </a:cubicBezTo>
                  <a:cubicBezTo>
                    <a:pt x="12223" y="2108"/>
                    <a:pt x="12042" y="1728"/>
                    <a:pt x="11927" y="1404"/>
                  </a:cubicBezTo>
                  <a:cubicBezTo>
                    <a:pt x="11903" y="1339"/>
                    <a:pt x="11879" y="1273"/>
                    <a:pt x="11855" y="1211"/>
                  </a:cubicBezTo>
                  <a:lnTo>
                    <a:pt x="11882" y="1199"/>
                  </a:lnTo>
                  <a:lnTo>
                    <a:pt x="11882" y="1199"/>
                  </a:lnTo>
                  <a:lnTo>
                    <a:pt x="11855" y="1208"/>
                  </a:lnTo>
                  <a:lnTo>
                    <a:pt x="11855" y="1205"/>
                  </a:lnTo>
                  <a:cubicBezTo>
                    <a:pt x="11971" y="1166"/>
                    <a:pt x="12066" y="1077"/>
                    <a:pt x="12114" y="965"/>
                  </a:cubicBezTo>
                  <a:cubicBezTo>
                    <a:pt x="12169" y="835"/>
                    <a:pt x="12155" y="720"/>
                    <a:pt x="12104" y="595"/>
                  </a:cubicBezTo>
                  <a:lnTo>
                    <a:pt x="12104" y="595"/>
                  </a:lnTo>
                  <a:cubicBezTo>
                    <a:pt x="12109" y="603"/>
                    <a:pt x="12113" y="612"/>
                    <a:pt x="12118" y="620"/>
                  </a:cubicBezTo>
                  <a:lnTo>
                    <a:pt x="12118" y="620"/>
                  </a:lnTo>
                  <a:cubicBezTo>
                    <a:pt x="12115" y="614"/>
                    <a:pt x="12107" y="597"/>
                    <a:pt x="12099" y="582"/>
                  </a:cubicBezTo>
                  <a:lnTo>
                    <a:pt x="12099" y="582"/>
                  </a:lnTo>
                  <a:cubicBezTo>
                    <a:pt x="12101" y="586"/>
                    <a:pt x="12103" y="590"/>
                    <a:pt x="12104" y="595"/>
                  </a:cubicBezTo>
                  <a:lnTo>
                    <a:pt x="12104" y="595"/>
                  </a:lnTo>
                  <a:cubicBezTo>
                    <a:pt x="12100" y="586"/>
                    <a:pt x="12096" y="577"/>
                    <a:pt x="12093" y="568"/>
                  </a:cubicBezTo>
                  <a:lnTo>
                    <a:pt x="12093" y="568"/>
                  </a:lnTo>
                  <a:cubicBezTo>
                    <a:pt x="12095" y="572"/>
                    <a:pt x="12097" y="577"/>
                    <a:pt x="12099" y="582"/>
                  </a:cubicBezTo>
                  <a:lnTo>
                    <a:pt x="12099" y="582"/>
                  </a:lnTo>
                  <a:cubicBezTo>
                    <a:pt x="12097" y="577"/>
                    <a:pt x="12095" y="572"/>
                    <a:pt x="12093" y="567"/>
                  </a:cubicBezTo>
                  <a:cubicBezTo>
                    <a:pt x="12091" y="563"/>
                    <a:pt x="12090" y="560"/>
                    <a:pt x="12089" y="558"/>
                  </a:cubicBezTo>
                  <a:lnTo>
                    <a:pt x="12089" y="558"/>
                  </a:lnTo>
                  <a:cubicBezTo>
                    <a:pt x="12078" y="533"/>
                    <a:pt x="12068" y="509"/>
                    <a:pt x="12054" y="487"/>
                  </a:cubicBezTo>
                  <a:cubicBezTo>
                    <a:pt x="12004" y="406"/>
                    <a:pt x="11941" y="335"/>
                    <a:pt x="11870" y="276"/>
                  </a:cubicBezTo>
                  <a:cubicBezTo>
                    <a:pt x="11757" y="190"/>
                    <a:pt x="11630" y="142"/>
                    <a:pt x="11499" y="92"/>
                  </a:cubicBezTo>
                  <a:lnTo>
                    <a:pt x="11499" y="92"/>
                  </a:lnTo>
                  <a:lnTo>
                    <a:pt x="11523" y="102"/>
                  </a:lnTo>
                  <a:lnTo>
                    <a:pt x="11523" y="102"/>
                  </a:lnTo>
                  <a:cubicBezTo>
                    <a:pt x="11454" y="77"/>
                    <a:pt x="11382" y="57"/>
                    <a:pt x="11309" y="44"/>
                  </a:cubicBezTo>
                  <a:cubicBezTo>
                    <a:pt x="11199" y="26"/>
                    <a:pt x="11086" y="9"/>
                    <a:pt x="10979" y="3"/>
                  </a:cubicBezTo>
                  <a:cubicBezTo>
                    <a:pt x="10952" y="1"/>
                    <a:pt x="10925" y="1"/>
                    <a:pt x="1089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9"/>
            <p:cNvSpPr/>
            <p:nvPr/>
          </p:nvSpPr>
          <p:spPr>
            <a:xfrm>
              <a:off x="1571619" y="3433915"/>
              <a:ext cx="278764" cy="246164"/>
            </a:xfrm>
            <a:custGeom>
              <a:avLst/>
              <a:gdLst/>
              <a:ahLst/>
              <a:cxnLst/>
              <a:rect l="l" t="t" r="r" b="b"/>
              <a:pathLst>
                <a:path w="15101" h="13335" extrusionOk="0">
                  <a:moveTo>
                    <a:pt x="1257" y="1"/>
                  </a:moveTo>
                  <a:cubicBezTo>
                    <a:pt x="1044" y="1"/>
                    <a:pt x="830" y="50"/>
                    <a:pt x="609" y="182"/>
                  </a:cubicBezTo>
                  <a:cubicBezTo>
                    <a:pt x="179" y="444"/>
                    <a:pt x="24" y="933"/>
                    <a:pt x="15" y="1411"/>
                  </a:cubicBezTo>
                  <a:cubicBezTo>
                    <a:pt x="1" y="2516"/>
                    <a:pt x="116" y="3870"/>
                    <a:pt x="571" y="4885"/>
                  </a:cubicBezTo>
                  <a:cubicBezTo>
                    <a:pt x="622" y="5000"/>
                    <a:pt x="711" y="5046"/>
                    <a:pt x="804" y="5046"/>
                  </a:cubicBezTo>
                  <a:cubicBezTo>
                    <a:pt x="967" y="5046"/>
                    <a:pt x="1143" y="4903"/>
                    <a:pt x="1158" y="4728"/>
                  </a:cubicBezTo>
                  <a:cubicBezTo>
                    <a:pt x="1239" y="3775"/>
                    <a:pt x="1057" y="2816"/>
                    <a:pt x="1158" y="1863"/>
                  </a:cubicBezTo>
                  <a:cubicBezTo>
                    <a:pt x="1158" y="1857"/>
                    <a:pt x="1200" y="1676"/>
                    <a:pt x="1233" y="1542"/>
                  </a:cubicBezTo>
                  <a:cubicBezTo>
                    <a:pt x="1313" y="1575"/>
                    <a:pt x="1405" y="1595"/>
                    <a:pt x="1473" y="1619"/>
                  </a:cubicBezTo>
                  <a:cubicBezTo>
                    <a:pt x="1898" y="1782"/>
                    <a:pt x="2334" y="1919"/>
                    <a:pt x="2776" y="2029"/>
                  </a:cubicBezTo>
                  <a:cubicBezTo>
                    <a:pt x="4596" y="2471"/>
                    <a:pt x="6488" y="2531"/>
                    <a:pt x="8352" y="2605"/>
                  </a:cubicBezTo>
                  <a:cubicBezTo>
                    <a:pt x="9189" y="2638"/>
                    <a:pt x="10056" y="2632"/>
                    <a:pt x="10885" y="2765"/>
                  </a:cubicBezTo>
                  <a:cubicBezTo>
                    <a:pt x="11567" y="2875"/>
                    <a:pt x="12066" y="3092"/>
                    <a:pt x="12185" y="3825"/>
                  </a:cubicBezTo>
                  <a:cubicBezTo>
                    <a:pt x="12497" y="5761"/>
                    <a:pt x="12577" y="7765"/>
                    <a:pt x="12761" y="9718"/>
                  </a:cubicBezTo>
                  <a:cubicBezTo>
                    <a:pt x="12862" y="10805"/>
                    <a:pt x="12957" y="12245"/>
                    <a:pt x="13055" y="13335"/>
                  </a:cubicBezTo>
                  <a:lnTo>
                    <a:pt x="14474" y="13237"/>
                  </a:lnTo>
                  <a:cubicBezTo>
                    <a:pt x="14590" y="13228"/>
                    <a:pt x="14703" y="13189"/>
                    <a:pt x="14801" y="13121"/>
                  </a:cubicBezTo>
                  <a:lnTo>
                    <a:pt x="15074" y="12860"/>
                  </a:lnTo>
                  <a:cubicBezTo>
                    <a:pt x="14985" y="11512"/>
                    <a:pt x="15100" y="10597"/>
                    <a:pt x="14988" y="9246"/>
                  </a:cubicBezTo>
                  <a:cubicBezTo>
                    <a:pt x="14875" y="7931"/>
                    <a:pt x="14774" y="6613"/>
                    <a:pt x="14682" y="5295"/>
                  </a:cubicBezTo>
                  <a:cubicBezTo>
                    <a:pt x="14637" y="4636"/>
                    <a:pt x="14593" y="3977"/>
                    <a:pt x="14545" y="3317"/>
                  </a:cubicBezTo>
                  <a:cubicBezTo>
                    <a:pt x="14498" y="2632"/>
                    <a:pt x="14504" y="1916"/>
                    <a:pt x="14349" y="1242"/>
                  </a:cubicBezTo>
                  <a:cubicBezTo>
                    <a:pt x="14271" y="903"/>
                    <a:pt x="13942" y="706"/>
                    <a:pt x="13616" y="706"/>
                  </a:cubicBezTo>
                  <a:cubicBezTo>
                    <a:pt x="13557" y="706"/>
                    <a:pt x="13498" y="712"/>
                    <a:pt x="13441" y="726"/>
                  </a:cubicBezTo>
                  <a:cubicBezTo>
                    <a:pt x="12975" y="835"/>
                    <a:pt x="12476" y="901"/>
                    <a:pt x="12034" y="1079"/>
                  </a:cubicBezTo>
                  <a:cubicBezTo>
                    <a:pt x="11912" y="1126"/>
                    <a:pt x="11808" y="1209"/>
                    <a:pt x="11737" y="1316"/>
                  </a:cubicBezTo>
                  <a:cubicBezTo>
                    <a:pt x="10677" y="1005"/>
                    <a:pt x="9412" y="1052"/>
                    <a:pt x="8444" y="1011"/>
                  </a:cubicBezTo>
                  <a:cubicBezTo>
                    <a:pt x="6354" y="924"/>
                    <a:pt x="4249" y="862"/>
                    <a:pt x="2239" y="221"/>
                  </a:cubicBezTo>
                  <a:cubicBezTo>
                    <a:pt x="1901" y="114"/>
                    <a:pt x="1580" y="1"/>
                    <a:pt x="125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9"/>
            <p:cNvSpPr/>
            <p:nvPr/>
          </p:nvSpPr>
          <p:spPr>
            <a:xfrm>
              <a:off x="1763548" y="2857963"/>
              <a:ext cx="286998" cy="29130"/>
            </a:xfrm>
            <a:custGeom>
              <a:avLst/>
              <a:gdLst/>
              <a:ahLst/>
              <a:cxnLst/>
              <a:rect l="l" t="t" r="r" b="b"/>
              <a:pathLst>
                <a:path w="15547" h="1578" extrusionOk="0">
                  <a:moveTo>
                    <a:pt x="11211" y="0"/>
                  </a:moveTo>
                  <a:cubicBezTo>
                    <a:pt x="10058" y="0"/>
                    <a:pt x="8916" y="88"/>
                    <a:pt x="7767" y="191"/>
                  </a:cubicBezTo>
                  <a:cubicBezTo>
                    <a:pt x="6598" y="294"/>
                    <a:pt x="5423" y="407"/>
                    <a:pt x="4246" y="407"/>
                  </a:cubicBezTo>
                  <a:cubicBezTo>
                    <a:pt x="4138" y="407"/>
                    <a:pt x="4030" y="406"/>
                    <a:pt x="3923" y="404"/>
                  </a:cubicBezTo>
                  <a:cubicBezTo>
                    <a:pt x="3293" y="396"/>
                    <a:pt x="2658" y="413"/>
                    <a:pt x="2031" y="348"/>
                  </a:cubicBezTo>
                  <a:cubicBezTo>
                    <a:pt x="1561" y="295"/>
                    <a:pt x="1088" y="153"/>
                    <a:pt x="614" y="153"/>
                  </a:cubicBezTo>
                  <a:cubicBezTo>
                    <a:pt x="478" y="153"/>
                    <a:pt x="342" y="164"/>
                    <a:pt x="206" y="194"/>
                  </a:cubicBezTo>
                  <a:cubicBezTo>
                    <a:pt x="42" y="229"/>
                    <a:pt x="1" y="443"/>
                    <a:pt x="111" y="553"/>
                  </a:cubicBezTo>
                  <a:cubicBezTo>
                    <a:pt x="538" y="980"/>
                    <a:pt x="1165" y="1081"/>
                    <a:pt x="1735" y="1200"/>
                  </a:cubicBezTo>
                  <a:cubicBezTo>
                    <a:pt x="2370" y="1328"/>
                    <a:pt x="3005" y="1458"/>
                    <a:pt x="3652" y="1515"/>
                  </a:cubicBezTo>
                  <a:cubicBezTo>
                    <a:pt x="4173" y="1559"/>
                    <a:pt x="4699" y="1577"/>
                    <a:pt x="5225" y="1577"/>
                  </a:cubicBezTo>
                  <a:cubicBezTo>
                    <a:pt x="6014" y="1577"/>
                    <a:pt x="6804" y="1536"/>
                    <a:pt x="7583" y="1479"/>
                  </a:cubicBezTo>
                  <a:cubicBezTo>
                    <a:pt x="8913" y="1384"/>
                    <a:pt x="10232" y="1224"/>
                    <a:pt x="11553" y="1058"/>
                  </a:cubicBezTo>
                  <a:cubicBezTo>
                    <a:pt x="12163" y="985"/>
                    <a:pt x="12776" y="946"/>
                    <a:pt x="13389" y="946"/>
                  </a:cubicBezTo>
                  <a:cubicBezTo>
                    <a:pt x="13453" y="946"/>
                    <a:pt x="13517" y="947"/>
                    <a:pt x="13581" y="948"/>
                  </a:cubicBezTo>
                  <a:cubicBezTo>
                    <a:pt x="13864" y="951"/>
                    <a:pt x="14147" y="975"/>
                    <a:pt x="14425" y="975"/>
                  </a:cubicBezTo>
                  <a:cubicBezTo>
                    <a:pt x="14742" y="975"/>
                    <a:pt x="15053" y="944"/>
                    <a:pt x="15356" y="814"/>
                  </a:cubicBezTo>
                  <a:cubicBezTo>
                    <a:pt x="15546" y="731"/>
                    <a:pt x="15490" y="476"/>
                    <a:pt x="15356" y="378"/>
                  </a:cubicBezTo>
                  <a:cubicBezTo>
                    <a:pt x="14854" y="21"/>
                    <a:pt x="14177" y="54"/>
                    <a:pt x="13581" y="33"/>
                  </a:cubicBezTo>
                  <a:cubicBezTo>
                    <a:pt x="12966" y="16"/>
                    <a:pt x="12351" y="21"/>
                    <a:pt x="11740" y="7"/>
                  </a:cubicBezTo>
                  <a:cubicBezTo>
                    <a:pt x="11563" y="2"/>
                    <a:pt x="11387" y="0"/>
                    <a:pt x="11211" y="0"/>
                  </a:cubicBezTo>
                  <a:close/>
                </a:path>
              </a:pathLst>
            </a:custGeom>
            <a:solidFill>
              <a:srgbClr val="9BA6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1649336" y="2624241"/>
              <a:ext cx="401043" cy="45153"/>
            </a:xfrm>
            <a:custGeom>
              <a:avLst/>
              <a:gdLst/>
              <a:ahLst/>
              <a:cxnLst/>
              <a:rect l="l" t="t" r="r" b="b"/>
              <a:pathLst>
                <a:path w="21725" h="2446" extrusionOk="0">
                  <a:moveTo>
                    <a:pt x="17878" y="0"/>
                  </a:moveTo>
                  <a:cubicBezTo>
                    <a:pt x="17527" y="0"/>
                    <a:pt x="17175" y="11"/>
                    <a:pt x="16822" y="32"/>
                  </a:cubicBezTo>
                  <a:cubicBezTo>
                    <a:pt x="14991" y="133"/>
                    <a:pt x="13177" y="379"/>
                    <a:pt x="11354" y="572"/>
                  </a:cubicBezTo>
                  <a:cubicBezTo>
                    <a:pt x="9492" y="771"/>
                    <a:pt x="7619" y="988"/>
                    <a:pt x="5745" y="1047"/>
                  </a:cubicBezTo>
                  <a:cubicBezTo>
                    <a:pt x="4822" y="1077"/>
                    <a:pt x="3902" y="1187"/>
                    <a:pt x="2975" y="1208"/>
                  </a:cubicBezTo>
                  <a:cubicBezTo>
                    <a:pt x="2815" y="1212"/>
                    <a:pt x="2651" y="1218"/>
                    <a:pt x="2488" y="1218"/>
                  </a:cubicBezTo>
                  <a:cubicBezTo>
                    <a:pt x="2223" y="1218"/>
                    <a:pt x="1958" y="1203"/>
                    <a:pt x="1705" y="1142"/>
                  </a:cubicBezTo>
                  <a:cubicBezTo>
                    <a:pt x="1280" y="1038"/>
                    <a:pt x="888" y="830"/>
                    <a:pt x="449" y="801"/>
                  </a:cubicBezTo>
                  <a:cubicBezTo>
                    <a:pt x="443" y="800"/>
                    <a:pt x="438" y="800"/>
                    <a:pt x="432" y="800"/>
                  </a:cubicBezTo>
                  <a:cubicBezTo>
                    <a:pt x="191" y="800"/>
                    <a:pt x="1" y="1117"/>
                    <a:pt x="149" y="1323"/>
                  </a:cubicBezTo>
                  <a:cubicBezTo>
                    <a:pt x="594" y="1941"/>
                    <a:pt x="1568" y="2187"/>
                    <a:pt x="2281" y="2333"/>
                  </a:cubicBezTo>
                  <a:cubicBezTo>
                    <a:pt x="2668" y="2415"/>
                    <a:pt x="3063" y="2446"/>
                    <a:pt x="3459" y="2446"/>
                  </a:cubicBezTo>
                  <a:cubicBezTo>
                    <a:pt x="3955" y="2446"/>
                    <a:pt x="4454" y="2397"/>
                    <a:pt x="4944" y="2336"/>
                  </a:cubicBezTo>
                  <a:cubicBezTo>
                    <a:pt x="5858" y="2223"/>
                    <a:pt x="6770" y="2042"/>
                    <a:pt x="7681" y="1917"/>
                  </a:cubicBezTo>
                  <a:cubicBezTo>
                    <a:pt x="8670" y="1781"/>
                    <a:pt x="9661" y="1689"/>
                    <a:pt x="10650" y="1585"/>
                  </a:cubicBezTo>
                  <a:cubicBezTo>
                    <a:pt x="12514" y="1389"/>
                    <a:pt x="14382" y="1208"/>
                    <a:pt x="16249" y="1065"/>
                  </a:cubicBezTo>
                  <a:cubicBezTo>
                    <a:pt x="16860" y="1018"/>
                    <a:pt x="17474" y="995"/>
                    <a:pt x="18088" y="995"/>
                  </a:cubicBezTo>
                  <a:cubicBezTo>
                    <a:pt x="18363" y="995"/>
                    <a:pt x="18638" y="999"/>
                    <a:pt x="18913" y="1009"/>
                  </a:cubicBezTo>
                  <a:cubicBezTo>
                    <a:pt x="19376" y="1023"/>
                    <a:pt x="19836" y="1062"/>
                    <a:pt x="20293" y="1127"/>
                  </a:cubicBezTo>
                  <a:cubicBezTo>
                    <a:pt x="20539" y="1165"/>
                    <a:pt x="20752" y="1200"/>
                    <a:pt x="20963" y="1200"/>
                  </a:cubicBezTo>
                  <a:cubicBezTo>
                    <a:pt x="21156" y="1200"/>
                    <a:pt x="21349" y="1171"/>
                    <a:pt x="21564" y="1086"/>
                  </a:cubicBezTo>
                  <a:cubicBezTo>
                    <a:pt x="21644" y="1053"/>
                    <a:pt x="21724" y="946"/>
                    <a:pt x="21656" y="857"/>
                  </a:cubicBezTo>
                  <a:cubicBezTo>
                    <a:pt x="21160" y="216"/>
                    <a:pt x="20332" y="189"/>
                    <a:pt x="19575" y="97"/>
                  </a:cubicBezTo>
                  <a:cubicBezTo>
                    <a:pt x="19009" y="29"/>
                    <a:pt x="18444" y="0"/>
                    <a:pt x="17878" y="0"/>
                  </a:cubicBezTo>
                  <a:close/>
                </a:path>
              </a:pathLst>
            </a:custGeom>
            <a:solidFill>
              <a:srgbClr val="9BA6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1713669" y="1970111"/>
              <a:ext cx="263406" cy="204260"/>
            </a:xfrm>
            <a:custGeom>
              <a:avLst/>
              <a:gdLst/>
              <a:ahLst/>
              <a:cxnLst/>
              <a:rect l="l" t="t" r="r" b="b"/>
              <a:pathLst>
                <a:path w="14269" h="11065" extrusionOk="0">
                  <a:moveTo>
                    <a:pt x="11283" y="0"/>
                  </a:moveTo>
                  <a:cubicBezTo>
                    <a:pt x="11268" y="0"/>
                    <a:pt x="11253" y="1"/>
                    <a:pt x="11238" y="3"/>
                  </a:cubicBezTo>
                  <a:cubicBezTo>
                    <a:pt x="10965" y="3"/>
                    <a:pt x="10716" y="148"/>
                    <a:pt x="10579" y="383"/>
                  </a:cubicBezTo>
                  <a:cubicBezTo>
                    <a:pt x="10556" y="425"/>
                    <a:pt x="10535" y="472"/>
                    <a:pt x="10520" y="520"/>
                  </a:cubicBezTo>
                  <a:cubicBezTo>
                    <a:pt x="10446" y="502"/>
                    <a:pt x="10371" y="484"/>
                    <a:pt x="10297" y="472"/>
                  </a:cubicBezTo>
                  <a:cubicBezTo>
                    <a:pt x="9400" y="307"/>
                    <a:pt x="8480" y="221"/>
                    <a:pt x="7559" y="221"/>
                  </a:cubicBezTo>
                  <a:cubicBezTo>
                    <a:pt x="6511" y="221"/>
                    <a:pt x="5463" y="332"/>
                    <a:pt x="4448" y="561"/>
                  </a:cubicBezTo>
                  <a:cubicBezTo>
                    <a:pt x="3831" y="698"/>
                    <a:pt x="3240" y="923"/>
                    <a:pt x="2688" y="1232"/>
                  </a:cubicBezTo>
                  <a:cubicBezTo>
                    <a:pt x="2620" y="1042"/>
                    <a:pt x="2450" y="888"/>
                    <a:pt x="2174" y="876"/>
                  </a:cubicBezTo>
                  <a:cubicBezTo>
                    <a:pt x="1972" y="867"/>
                    <a:pt x="1754" y="854"/>
                    <a:pt x="1539" y="854"/>
                  </a:cubicBezTo>
                  <a:cubicBezTo>
                    <a:pt x="860" y="854"/>
                    <a:pt x="203" y="989"/>
                    <a:pt x="120" y="1841"/>
                  </a:cubicBezTo>
                  <a:cubicBezTo>
                    <a:pt x="37" y="2705"/>
                    <a:pt x="40" y="3578"/>
                    <a:pt x="19" y="4444"/>
                  </a:cubicBezTo>
                  <a:cubicBezTo>
                    <a:pt x="1" y="5297"/>
                    <a:pt x="28" y="6149"/>
                    <a:pt x="102" y="6998"/>
                  </a:cubicBezTo>
                  <a:cubicBezTo>
                    <a:pt x="141" y="7455"/>
                    <a:pt x="247" y="7906"/>
                    <a:pt x="274" y="8355"/>
                  </a:cubicBezTo>
                  <a:cubicBezTo>
                    <a:pt x="298" y="8776"/>
                    <a:pt x="331" y="9195"/>
                    <a:pt x="408" y="9610"/>
                  </a:cubicBezTo>
                  <a:cubicBezTo>
                    <a:pt x="428" y="9714"/>
                    <a:pt x="514" y="9762"/>
                    <a:pt x="603" y="9762"/>
                  </a:cubicBezTo>
                  <a:cubicBezTo>
                    <a:pt x="681" y="9762"/>
                    <a:pt x="762" y="9725"/>
                    <a:pt x="803" y="9655"/>
                  </a:cubicBezTo>
                  <a:cubicBezTo>
                    <a:pt x="826" y="9685"/>
                    <a:pt x="853" y="9714"/>
                    <a:pt x="883" y="9744"/>
                  </a:cubicBezTo>
                  <a:cubicBezTo>
                    <a:pt x="917" y="9777"/>
                    <a:pt x="961" y="9793"/>
                    <a:pt x="1006" y="9793"/>
                  </a:cubicBezTo>
                  <a:cubicBezTo>
                    <a:pt x="1051" y="9793"/>
                    <a:pt x="1097" y="9777"/>
                    <a:pt x="1132" y="9744"/>
                  </a:cubicBezTo>
                  <a:cubicBezTo>
                    <a:pt x="1681" y="9221"/>
                    <a:pt x="1566" y="8150"/>
                    <a:pt x="1580" y="7458"/>
                  </a:cubicBezTo>
                  <a:cubicBezTo>
                    <a:pt x="1598" y="6653"/>
                    <a:pt x="1580" y="5825"/>
                    <a:pt x="1732" y="5032"/>
                  </a:cubicBezTo>
                  <a:cubicBezTo>
                    <a:pt x="2017" y="3542"/>
                    <a:pt x="3017" y="2645"/>
                    <a:pt x="4431" y="2203"/>
                  </a:cubicBezTo>
                  <a:cubicBezTo>
                    <a:pt x="5945" y="1722"/>
                    <a:pt x="7523" y="1476"/>
                    <a:pt x="9113" y="1476"/>
                  </a:cubicBezTo>
                  <a:cubicBezTo>
                    <a:pt x="9212" y="1476"/>
                    <a:pt x="9311" y="1477"/>
                    <a:pt x="9410" y="1479"/>
                  </a:cubicBezTo>
                  <a:cubicBezTo>
                    <a:pt x="10060" y="1493"/>
                    <a:pt x="10835" y="1582"/>
                    <a:pt x="11345" y="2028"/>
                  </a:cubicBezTo>
                  <a:cubicBezTo>
                    <a:pt x="11918" y="2535"/>
                    <a:pt x="11939" y="3542"/>
                    <a:pt x="12064" y="4243"/>
                  </a:cubicBezTo>
                  <a:cubicBezTo>
                    <a:pt x="12248" y="5294"/>
                    <a:pt x="12441" y="6342"/>
                    <a:pt x="12625" y="7390"/>
                  </a:cubicBezTo>
                  <a:cubicBezTo>
                    <a:pt x="12714" y="7915"/>
                    <a:pt x="12800" y="8441"/>
                    <a:pt x="12883" y="8969"/>
                  </a:cubicBezTo>
                  <a:cubicBezTo>
                    <a:pt x="12972" y="9530"/>
                    <a:pt x="12966" y="10109"/>
                    <a:pt x="13106" y="10661"/>
                  </a:cubicBezTo>
                  <a:cubicBezTo>
                    <a:pt x="13174" y="10936"/>
                    <a:pt x="13421" y="11065"/>
                    <a:pt x="13666" y="11065"/>
                  </a:cubicBezTo>
                  <a:cubicBezTo>
                    <a:pt x="13968" y="11065"/>
                    <a:pt x="14269" y="10869"/>
                    <a:pt x="14231" y="10507"/>
                  </a:cubicBezTo>
                  <a:cubicBezTo>
                    <a:pt x="14178" y="9987"/>
                    <a:pt x="14008" y="9507"/>
                    <a:pt x="13904" y="8996"/>
                  </a:cubicBezTo>
                  <a:cubicBezTo>
                    <a:pt x="13789" y="8444"/>
                    <a:pt x="13694" y="7883"/>
                    <a:pt x="13596" y="7327"/>
                  </a:cubicBezTo>
                  <a:cubicBezTo>
                    <a:pt x="13400" y="6244"/>
                    <a:pt x="13225" y="5160"/>
                    <a:pt x="13041" y="4076"/>
                  </a:cubicBezTo>
                  <a:cubicBezTo>
                    <a:pt x="12910" y="3310"/>
                    <a:pt x="12862" y="2446"/>
                    <a:pt x="12459" y="1764"/>
                  </a:cubicBezTo>
                  <a:cubicBezTo>
                    <a:pt x="12563" y="1722"/>
                    <a:pt x="12675" y="1651"/>
                    <a:pt x="12717" y="1547"/>
                  </a:cubicBezTo>
                  <a:cubicBezTo>
                    <a:pt x="12738" y="1499"/>
                    <a:pt x="12761" y="1452"/>
                    <a:pt x="12776" y="1398"/>
                  </a:cubicBezTo>
                  <a:cubicBezTo>
                    <a:pt x="12809" y="1324"/>
                    <a:pt x="12824" y="1244"/>
                    <a:pt x="12824" y="1164"/>
                  </a:cubicBezTo>
                  <a:cubicBezTo>
                    <a:pt x="12823" y="1149"/>
                    <a:pt x="12822" y="1133"/>
                    <a:pt x="12821" y="1118"/>
                  </a:cubicBezTo>
                  <a:lnTo>
                    <a:pt x="12821" y="1118"/>
                  </a:lnTo>
                  <a:cubicBezTo>
                    <a:pt x="12831" y="930"/>
                    <a:pt x="12746" y="798"/>
                    <a:pt x="12646" y="665"/>
                  </a:cubicBezTo>
                  <a:cubicBezTo>
                    <a:pt x="12613" y="609"/>
                    <a:pt x="12574" y="555"/>
                    <a:pt x="12527" y="508"/>
                  </a:cubicBezTo>
                  <a:cubicBezTo>
                    <a:pt x="12473" y="460"/>
                    <a:pt x="12417" y="416"/>
                    <a:pt x="12358" y="377"/>
                  </a:cubicBezTo>
                  <a:cubicBezTo>
                    <a:pt x="12325" y="353"/>
                    <a:pt x="12292" y="333"/>
                    <a:pt x="12257" y="312"/>
                  </a:cubicBezTo>
                  <a:cubicBezTo>
                    <a:pt x="12138" y="243"/>
                    <a:pt x="12013" y="190"/>
                    <a:pt x="11883" y="154"/>
                  </a:cubicBezTo>
                  <a:cubicBezTo>
                    <a:pt x="11808" y="131"/>
                    <a:pt x="11731" y="110"/>
                    <a:pt x="11654" y="92"/>
                  </a:cubicBezTo>
                  <a:cubicBezTo>
                    <a:pt x="11535" y="60"/>
                    <a:pt x="11406" y="0"/>
                    <a:pt x="11283"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1988778" y="258149"/>
              <a:ext cx="1247656" cy="1706129"/>
            </a:xfrm>
            <a:custGeom>
              <a:avLst/>
              <a:gdLst/>
              <a:ahLst/>
              <a:cxnLst/>
              <a:rect l="l" t="t" r="r" b="b"/>
              <a:pathLst>
                <a:path w="67587" h="92423" extrusionOk="0">
                  <a:moveTo>
                    <a:pt x="63406" y="1"/>
                  </a:moveTo>
                  <a:cubicBezTo>
                    <a:pt x="63391" y="1"/>
                    <a:pt x="63377" y="1"/>
                    <a:pt x="63362" y="2"/>
                  </a:cubicBezTo>
                  <a:cubicBezTo>
                    <a:pt x="59710" y="114"/>
                    <a:pt x="56052" y="132"/>
                    <a:pt x="52404" y="361"/>
                  </a:cubicBezTo>
                  <a:cubicBezTo>
                    <a:pt x="51207" y="435"/>
                    <a:pt x="49491" y="325"/>
                    <a:pt x="48523" y="1174"/>
                  </a:cubicBezTo>
                  <a:cubicBezTo>
                    <a:pt x="48374" y="1012"/>
                    <a:pt x="48144" y="922"/>
                    <a:pt x="47911" y="922"/>
                  </a:cubicBezTo>
                  <a:cubicBezTo>
                    <a:pt x="47602" y="922"/>
                    <a:pt x="47288" y="1082"/>
                    <a:pt x="47155" y="1447"/>
                  </a:cubicBezTo>
                  <a:cubicBezTo>
                    <a:pt x="44984" y="7350"/>
                    <a:pt x="41802" y="12872"/>
                    <a:pt x="38901" y="18442"/>
                  </a:cubicBezTo>
                  <a:cubicBezTo>
                    <a:pt x="35881" y="24240"/>
                    <a:pt x="32856" y="30038"/>
                    <a:pt x="29831" y="35837"/>
                  </a:cubicBezTo>
                  <a:cubicBezTo>
                    <a:pt x="26835" y="41570"/>
                    <a:pt x="23866" y="47320"/>
                    <a:pt x="20746" y="52991"/>
                  </a:cubicBezTo>
                  <a:cubicBezTo>
                    <a:pt x="17593" y="58715"/>
                    <a:pt x="14372" y="64395"/>
                    <a:pt x="11228" y="70125"/>
                  </a:cubicBezTo>
                  <a:cubicBezTo>
                    <a:pt x="9461" y="73340"/>
                    <a:pt x="7689" y="76546"/>
                    <a:pt x="5943" y="79774"/>
                  </a:cubicBezTo>
                  <a:cubicBezTo>
                    <a:pt x="4197" y="82998"/>
                    <a:pt x="2371" y="86178"/>
                    <a:pt x="637" y="89411"/>
                  </a:cubicBezTo>
                  <a:cubicBezTo>
                    <a:pt x="1" y="90601"/>
                    <a:pt x="721" y="92422"/>
                    <a:pt x="2213" y="92422"/>
                  </a:cubicBezTo>
                  <a:cubicBezTo>
                    <a:pt x="2266" y="92422"/>
                    <a:pt x="2320" y="92420"/>
                    <a:pt x="2374" y="92415"/>
                  </a:cubicBezTo>
                  <a:cubicBezTo>
                    <a:pt x="3143" y="92353"/>
                    <a:pt x="3939" y="92326"/>
                    <a:pt x="4693" y="92172"/>
                  </a:cubicBezTo>
                  <a:cubicBezTo>
                    <a:pt x="5334" y="92041"/>
                    <a:pt x="5964" y="91845"/>
                    <a:pt x="6608" y="91738"/>
                  </a:cubicBezTo>
                  <a:cubicBezTo>
                    <a:pt x="7846" y="91528"/>
                    <a:pt x="9093" y="91382"/>
                    <a:pt x="10331" y="91198"/>
                  </a:cubicBezTo>
                  <a:cubicBezTo>
                    <a:pt x="12849" y="90824"/>
                    <a:pt x="15434" y="90524"/>
                    <a:pt x="18012" y="90174"/>
                  </a:cubicBezTo>
                  <a:cubicBezTo>
                    <a:pt x="21093" y="89758"/>
                    <a:pt x="24169" y="89334"/>
                    <a:pt x="27245" y="88885"/>
                  </a:cubicBezTo>
                  <a:lnTo>
                    <a:pt x="27245" y="88885"/>
                  </a:lnTo>
                  <a:cubicBezTo>
                    <a:pt x="27174" y="89292"/>
                    <a:pt x="27423" y="89720"/>
                    <a:pt x="27940" y="89740"/>
                  </a:cubicBezTo>
                  <a:cubicBezTo>
                    <a:pt x="28088" y="89746"/>
                    <a:pt x="28237" y="89746"/>
                    <a:pt x="28385" y="89761"/>
                  </a:cubicBezTo>
                  <a:lnTo>
                    <a:pt x="28391" y="89764"/>
                  </a:lnTo>
                  <a:cubicBezTo>
                    <a:pt x="28750" y="89945"/>
                    <a:pt x="29059" y="90028"/>
                    <a:pt x="29463" y="90073"/>
                  </a:cubicBezTo>
                  <a:cubicBezTo>
                    <a:pt x="29640" y="90094"/>
                    <a:pt x="29812" y="90101"/>
                    <a:pt x="29983" y="90101"/>
                  </a:cubicBezTo>
                  <a:cubicBezTo>
                    <a:pt x="30329" y="90101"/>
                    <a:pt x="30669" y="90069"/>
                    <a:pt x="31024" y="90043"/>
                  </a:cubicBezTo>
                  <a:cubicBezTo>
                    <a:pt x="32081" y="89963"/>
                    <a:pt x="33141" y="89895"/>
                    <a:pt x="34195" y="89800"/>
                  </a:cubicBezTo>
                  <a:cubicBezTo>
                    <a:pt x="36446" y="89604"/>
                    <a:pt x="38637" y="89304"/>
                    <a:pt x="40715" y="88378"/>
                  </a:cubicBezTo>
                  <a:cubicBezTo>
                    <a:pt x="41175" y="88170"/>
                    <a:pt x="41623" y="87929"/>
                    <a:pt x="42051" y="87656"/>
                  </a:cubicBezTo>
                  <a:cubicBezTo>
                    <a:pt x="42134" y="87603"/>
                    <a:pt x="42229" y="87549"/>
                    <a:pt x="42309" y="87490"/>
                  </a:cubicBezTo>
                  <a:cubicBezTo>
                    <a:pt x="42342" y="87463"/>
                    <a:pt x="42375" y="87436"/>
                    <a:pt x="42404" y="87410"/>
                  </a:cubicBezTo>
                  <a:cubicBezTo>
                    <a:pt x="42903" y="87241"/>
                    <a:pt x="43342" y="87051"/>
                    <a:pt x="43743" y="86685"/>
                  </a:cubicBezTo>
                  <a:cubicBezTo>
                    <a:pt x="44604" y="85907"/>
                    <a:pt x="45317" y="84910"/>
                    <a:pt x="45919" y="83924"/>
                  </a:cubicBezTo>
                  <a:cubicBezTo>
                    <a:pt x="47110" y="81968"/>
                    <a:pt x="47891" y="79786"/>
                    <a:pt x="48761" y="77678"/>
                  </a:cubicBezTo>
                  <a:cubicBezTo>
                    <a:pt x="49723" y="75341"/>
                    <a:pt x="50661" y="72999"/>
                    <a:pt x="51626" y="70662"/>
                  </a:cubicBezTo>
                  <a:cubicBezTo>
                    <a:pt x="51842" y="70140"/>
                    <a:pt x="52059" y="69614"/>
                    <a:pt x="52279" y="69091"/>
                  </a:cubicBezTo>
                  <a:cubicBezTo>
                    <a:pt x="52392" y="68821"/>
                    <a:pt x="52507" y="68551"/>
                    <a:pt x="52620" y="68284"/>
                  </a:cubicBezTo>
                  <a:lnTo>
                    <a:pt x="52662" y="68186"/>
                  </a:lnTo>
                  <a:cubicBezTo>
                    <a:pt x="52748" y="67981"/>
                    <a:pt x="52837" y="67779"/>
                    <a:pt x="52923" y="67574"/>
                  </a:cubicBezTo>
                  <a:cubicBezTo>
                    <a:pt x="53410" y="66437"/>
                    <a:pt x="53900" y="65303"/>
                    <a:pt x="54399" y="64172"/>
                  </a:cubicBezTo>
                  <a:cubicBezTo>
                    <a:pt x="56409" y="59591"/>
                    <a:pt x="58505" y="55045"/>
                    <a:pt x="60687" y="50536"/>
                  </a:cubicBezTo>
                  <a:cubicBezTo>
                    <a:pt x="61904" y="48030"/>
                    <a:pt x="63154" y="45539"/>
                    <a:pt x="64440" y="43066"/>
                  </a:cubicBezTo>
                  <a:cubicBezTo>
                    <a:pt x="65096" y="41798"/>
                    <a:pt x="65734" y="40521"/>
                    <a:pt x="66322" y="39221"/>
                  </a:cubicBezTo>
                  <a:cubicBezTo>
                    <a:pt x="66622" y="38562"/>
                    <a:pt x="66919" y="37885"/>
                    <a:pt x="67171" y="37208"/>
                  </a:cubicBezTo>
                  <a:cubicBezTo>
                    <a:pt x="67287" y="36899"/>
                    <a:pt x="67438" y="36579"/>
                    <a:pt x="67509" y="36255"/>
                  </a:cubicBezTo>
                  <a:cubicBezTo>
                    <a:pt x="67587" y="35926"/>
                    <a:pt x="67501" y="35596"/>
                    <a:pt x="67441" y="35269"/>
                  </a:cubicBezTo>
                  <a:cubicBezTo>
                    <a:pt x="67409" y="35107"/>
                    <a:pt x="67229" y="34986"/>
                    <a:pt x="67063" y="34986"/>
                  </a:cubicBezTo>
                  <a:cubicBezTo>
                    <a:pt x="67029" y="34986"/>
                    <a:pt x="66995" y="34991"/>
                    <a:pt x="66963" y="35002"/>
                  </a:cubicBezTo>
                  <a:cubicBezTo>
                    <a:pt x="66818" y="35053"/>
                    <a:pt x="66666" y="35103"/>
                    <a:pt x="66518" y="35163"/>
                  </a:cubicBezTo>
                  <a:cubicBezTo>
                    <a:pt x="66577" y="34319"/>
                    <a:pt x="66562" y="33470"/>
                    <a:pt x="66482" y="32630"/>
                  </a:cubicBezTo>
                  <a:cubicBezTo>
                    <a:pt x="66343" y="31255"/>
                    <a:pt x="66289" y="29866"/>
                    <a:pt x="66188" y="28485"/>
                  </a:cubicBezTo>
                  <a:cubicBezTo>
                    <a:pt x="65978" y="25597"/>
                    <a:pt x="65838" y="22708"/>
                    <a:pt x="65698" y="19813"/>
                  </a:cubicBezTo>
                  <a:cubicBezTo>
                    <a:pt x="65541" y="16556"/>
                    <a:pt x="65384" y="13302"/>
                    <a:pt x="65289" y="10042"/>
                  </a:cubicBezTo>
                  <a:cubicBezTo>
                    <a:pt x="65271" y="9351"/>
                    <a:pt x="64829" y="8810"/>
                    <a:pt x="64178" y="8597"/>
                  </a:cubicBezTo>
                  <a:cubicBezTo>
                    <a:pt x="63656" y="8421"/>
                    <a:pt x="63166" y="8240"/>
                    <a:pt x="62691" y="8038"/>
                  </a:cubicBezTo>
                  <a:cubicBezTo>
                    <a:pt x="63115" y="7771"/>
                    <a:pt x="63537" y="7501"/>
                    <a:pt x="64000" y="7281"/>
                  </a:cubicBezTo>
                  <a:cubicBezTo>
                    <a:pt x="64573" y="7011"/>
                    <a:pt x="64745" y="6299"/>
                    <a:pt x="64630" y="5740"/>
                  </a:cubicBezTo>
                  <a:cubicBezTo>
                    <a:pt x="64365" y="4404"/>
                    <a:pt x="64380" y="3033"/>
                    <a:pt x="64668" y="1703"/>
                  </a:cubicBezTo>
                  <a:cubicBezTo>
                    <a:pt x="64846" y="893"/>
                    <a:pt x="64303" y="1"/>
                    <a:pt x="63406"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9"/>
            <p:cNvSpPr/>
            <p:nvPr/>
          </p:nvSpPr>
          <p:spPr>
            <a:xfrm>
              <a:off x="354828" y="371419"/>
              <a:ext cx="1418300" cy="1725124"/>
            </a:xfrm>
            <a:custGeom>
              <a:avLst/>
              <a:gdLst/>
              <a:ahLst/>
              <a:cxnLst/>
              <a:rect l="l" t="t" r="r" b="b"/>
              <a:pathLst>
                <a:path w="76831" h="93452" extrusionOk="0">
                  <a:moveTo>
                    <a:pt x="72468" y="775"/>
                  </a:moveTo>
                  <a:lnTo>
                    <a:pt x="72468" y="775"/>
                  </a:lnTo>
                  <a:cubicBezTo>
                    <a:pt x="72452" y="788"/>
                    <a:pt x="72436" y="800"/>
                    <a:pt x="72420" y="813"/>
                  </a:cubicBezTo>
                  <a:lnTo>
                    <a:pt x="72468" y="775"/>
                  </a:lnTo>
                  <a:close/>
                  <a:moveTo>
                    <a:pt x="69193" y="3381"/>
                  </a:moveTo>
                  <a:cubicBezTo>
                    <a:pt x="68994" y="3565"/>
                    <a:pt x="68789" y="3758"/>
                    <a:pt x="68573" y="3975"/>
                  </a:cubicBezTo>
                  <a:cubicBezTo>
                    <a:pt x="68291" y="4254"/>
                    <a:pt x="68018" y="4545"/>
                    <a:pt x="67750" y="4836"/>
                  </a:cubicBezTo>
                  <a:cubicBezTo>
                    <a:pt x="68026" y="4390"/>
                    <a:pt x="68288" y="3933"/>
                    <a:pt x="68585" y="3503"/>
                  </a:cubicBezTo>
                  <a:lnTo>
                    <a:pt x="68638" y="3425"/>
                  </a:lnTo>
                  <a:lnTo>
                    <a:pt x="68656" y="3425"/>
                  </a:lnTo>
                  <a:cubicBezTo>
                    <a:pt x="68763" y="3414"/>
                    <a:pt x="68870" y="3408"/>
                    <a:pt x="68976" y="3399"/>
                  </a:cubicBezTo>
                  <a:lnTo>
                    <a:pt x="69193" y="3381"/>
                  </a:lnTo>
                  <a:close/>
                  <a:moveTo>
                    <a:pt x="76065" y="0"/>
                  </a:moveTo>
                  <a:cubicBezTo>
                    <a:pt x="75917" y="0"/>
                    <a:pt x="75770" y="56"/>
                    <a:pt x="75654" y="186"/>
                  </a:cubicBezTo>
                  <a:cubicBezTo>
                    <a:pt x="75618" y="228"/>
                    <a:pt x="75585" y="270"/>
                    <a:pt x="75550" y="311"/>
                  </a:cubicBezTo>
                  <a:cubicBezTo>
                    <a:pt x="75523" y="290"/>
                    <a:pt x="75505" y="270"/>
                    <a:pt x="75475" y="249"/>
                  </a:cubicBezTo>
                  <a:cubicBezTo>
                    <a:pt x="75454" y="235"/>
                    <a:pt x="75434" y="229"/>
                    <a:pt x="75413" y="229"/>
                  </a:cubicBezTo>
                  <a:cubicBezTo>
                    <a:pt x="75231" y="229"/>
                    <a:pt x="75065" y="703"/>
                    <a:pt x="74692" y="703"/>
                  </a:cubicBezTo>
                  <a:cubicBezTo>
                    <a:pt x="74689" y="703"/>
                    <a:pt x="74686" y="703"/>
                    <a:pt x="74683" y="703"/>
                  </a:cubicBezTo>
                  <a:cubicBezTo>
                    <a:pt x="74351" y="698"/>
                    <a:pt x="73986" y="493"/>
                    <a:pt x="73668" y="493"/>
                  </a:cubicBezTo>
                  <a:cubicBezTo>
                    <a:pt x="73584" y="493"/>
                    <a:pt x="73503" y="507"/>
                    <a:pt x="73427" y="543"/>
                  </a:cubicBezTo>
                  <a:cubicBezTo>
                    <a:pt x="73332" y="588"/>
                    <a:pt x="73235" y="598"/>
                    <a:pt x="73141" y="598"/>
                  </a:cubicBezTo>
                  <a:cubicBezTo>
                    <a:pt x="73062" y="598"/>
                    <a:pt x="72984" y="591"/>
                    <a:pt x="72908" y="591"/>
                  </a:cubicBezTo>
                  <a:cubicBezTo>
                    <a:pt x="72793" y="591"/>
                    <a:pt x="72682" y="607"/>
                    <a:pt x="72578" y="688"/>
                  </a:cubicBezTo>
                  <a:cubicBezTo>
                    <a:pt x="72549" y="709"/>
                    <a:pt x="72522" y="731"/>
                    <a:pt x="72494" y="754"/>
                  </a:cubicBezTo>
                  <a:lnTo>
                    <a:pt x="72494" y="754"/>
                  </a:lnTo>
                  <a:cubicBezTo>
                    <a:pt x="72453" y="766"/>
                    <a:pt x="72414" y="780"/>
                    <a:pt x="72373" y="798"/>
                  </a:cubicBezTo>
                  <a:lnTo>
                    <a:pt x="72189" y="750"/>
                  </a:lnTo>
                  <a:cubicBezTo>
                    <a:pt x="72010" y="706"/>
                    <a:pt x="71830" y="691"/>
                    <a:pt x="71647" y="691"/>
                  </a:cubicBezTo>
                  <a:cubicBezTo>
                    <a:pt x="71342" y="691"/>
                    <a:pt x="71033" y="734"/>
                    <a:pt x="70728" y="756"/>
                  </a:cubicBezTo>
                  <a:lnTo>
                    <a:pt x="69241" y="866"/>
                  </a:lnTo>
                  <a:cubicBezTo>
                    <a:pt x="68789" y="899"/>
                    <a:pt x="68398" y="1323"/>
                    <a:pt x="67967" y="1481"/>
                  </a:cubicBezTo>
                  <a:cubicBezTo>
                    <a:pt x="67430" y="1677"/>
                    <a:pt x="66943" y="1647"/>
                    <a:pt x="66655" y="2140"/>
                  </a:cubicBezTo>
                  <a:cubicBezTo>
                    <a:pt x="66221" y="2885"/>
                    <a:pt x="65913" y="3699"/>
                    <a:pt x="65461" y="4438"/>
                  </a:cubicBezTo>
                  <a:cubicBezTo>
                    <a:pt x="65387" y="4560"/>
                    <a:pt x="65319" y="4684"/>
                    <a:pt x="65248" y="4806"/>
                  </a:cubicBezTo>
                  <a:cubicBezTo>
                    <a:pt x="64951" y="3752"/>
                    <a:pt x="64968" y="3333"/>
                    <a:pt x="64669" y="2282"/>
                  </a:cubicBezTo>
                  <a:cubicBezTo>
                    <a:pt x="64591" y="2009"/>
                    <a:pt x="64526" y="1917"/>
                    <a:pt x="64439" y="1917"/>
                  </a:cubicBezTo>
                  <a:cubicBezTo>
                    <a:pt x="64288" y="1917"/>
                    <a:pt x="64070" y="2194"/>
                    <a:pt x="63609" y="2282"/>
                  </a:cubicBezTo>
                  <a:cubicBezTo>
                    <a:pt x="59921" y="2989"/>
                    <a:pt x="55628" y="2562"/>
                    <a:pt x="51944" y="3271"/>
                  </a:cubicBezTo>
                  <a:cubicBezTo>
                    <a:pt x="51083" y="3437"/>
                    <a:pt x="50130" y="3262"/>
                    <a:pt x="49281" y="3473"/>
                  </a:cubicBezTo>
                  <a:cubicBezTo>
                    <a:pt x="48316" y="3716"/>
                    <a:pt x="47324" y="4064"/>
                    <a:pt x="46805" y="4907"/>
                  </a:cubicBezTo>
                  <a:cubicBezTo>
                    <a:pt x="45843" y="6466"/>
                    <a:pt x="44993" y="8107"/>
                    <a:pt x="44094" y="9705"/>
                  </a:cubicBezTo>
                  <a:cubicBezTo>
                    <a:pt x="40395" y="16260"/>
                    <a:pt x="36692" y="22813"/>
                    <a:pt x="33073" y="29413"/>
                  </a:cubicBezTo>
                  <a:cubicBezTo>
                    <a:pt x="29475" y="35965"/>
                    <a:pt x="25927" y="42547"/>
                    <a:pt x="22433" y="49159"/>
                  </a:cubicBezTo>
                  <a:cubicBezTo>
                    <a:pt x="18932" y="55768"/>
                    <a:pt x="15462" y="62388"/>
                    <a:pt x="12018" y="69030"/>
                  </a:cubicBezTo>
                  <a:cubicBezTo>
                    <a:pt x="8571" y="75665"/>
                    <a:pt x="5118" y="82295"/>
                    <a:pt x="1653" y="88922"/>
                  </a:cubicBezTo>
                  <a:cubicBezTo>
                    <a:pt x="1226" y="89741"/>
                    <a:pt x="816" y="90572"/>
                    <a:pt x="397" y="91401"/>
                  </a:cubicBezTo>
                  <a:cubicBezTo>
                    <a:pt x="0" y="92184"/>
                    <a:pt x="424" y="93452"/>
                    <a:pt x="1426" y="93452"/>
                  </a:cubicBezTo>
                  <a:cubicBezTo>
                    <a:pt x="1473" y="93452"/>
                    <a:pt x="1521" y="93449"/>
                    <a:pt x="1570" y="93443"/>
                  </a:cubicBezTo>
                  <a:cubicBezTo>
                    <a:pt x="3624" y="93209"/>
                    <a:pt x="5688" y="93054"/>
                    <a:pt x="7745" y="92814"/>
                  </a:cubicBezTo>
                  <a:cubicBezTo>
                    <a:pt x="9770" y="92576"/>
                    <a:pt x="11792" y="92378"/>
                    <a:pt x="13820" y="92179"/>
                  </a:cubicBezTo>
                  <a:cubicBezTo>
                    <a:pt x="17908" y="91778"/>
                    <a:pt x="21993" y="91312"/>
                    <a:pt x="26073" y="90819"/>
                  </a:cubicBezTo>
                  <a:cubicBezTo>
                    <a:pt x="26776" y="90733"/>
                    <a:pt x="27429" y="90276"/>
                    <a:pt x="27409" y="89480"/>
                  </a:cubicBezTo>
                  <a:cubicBezTo>
                    <a:pt x="27403" y="89260"/>
                    <a:pt x="27400" y="89040"/>
                    <a:pt x="27412" y="88824"/>
                  </a:cubicBezTo>
                  <a:cubicBezTo>
                    <a:pt x="27417" y="88723"/>
                    <a:pt x="27420" y="88625"/>
                    <a:pt x="27432" y="88527"/>
                  </a:cubicBezTo>
                  <a:cubicBezTo>
                    <a:pt x="27432" y="88518"/>
                    <a:pt x="27432" y="88515"/>
                    <a:pt x="27435" y="88506"/>
                  </a:cubicBezTo>
                  <a:cubicBezTo>
                    <a:pt x="27438" y="88497"/>
                    <a:pt x="27444" y="88476"/>
                    <a:pt x="27450" y="88444"/>
                  </a:cubicBezTo>
                  <a:cubicBezTo>
                    <a:pt x="27477" y="88328"/>
                    <a:pt x="27504" y="88212"/>
                    <a:pt x="27539" y="88096"/>
                  </a:cubicBezTo>
                  <a:cubicBezTo>
                    <a:pt x="27548" y="88070"/>
                    <a:pt x="27581" y="88004"/>
                    <a:pt x="27590" y="87984"/>
                  </a:cubicBezTo>
                  <a:cubicBezTo>
                    <a:pt x="27673" y="87832"/>
                    <a:pt x="27691" y="87841"/>
                    <a:pt x="27765" y="87770"/>
                  </a:cubicBezTo>
                  <a:cubicBezTo>
                    <a:pt x="27774" y="87767"/>
                    <a:pt x="27786" y="87761"/>
                    <a:pt x="27794" y="87758"/>
                  </a:cubicBezTo>
                  <a:lnTo>
                    <a:pt x="27812" y="87758"/>
                  </a:lnTo>
                  <a:cubicBezTo>
                    <a:pt x="27720" y="88239"/>
                    <a:pt x="28023" y="88631"/>
                    <a:pt x="28430" y="88803"/>
                  </a:cubicBezTo>
                  <a:cubicBezTo>
                    <a:pt x="28555" y="88981"/>
                    <a:pt x="28715" y="89130"/>
                    <a:pt x="28902" y="89236"/>
                  </a:cubicBezTo>
                  <a:cubicBezTo>
                    <a:pt x="29132" y="89372"/>
                    <a:pt x="29406" y="89438"/>
                    <a:pt x="29682" y="89438"/>
                  </a:cubicBezTo>
                  <a:cubicBezTo>
                    <a:pt x="30225" y="89438"/>
                    <a:pt x="30776" y="89181"/>
                    <a:pt x="31022" y="88681"/>
                  </a:cubicBezTo>
                  <a:cubicBezTo>
                    <a:pt x="36725" y="77091"/>
                    <a:pt x="42354" y="65473"/>
                    <a:pt x="48250" y="53980"/>
                  </a:cubicBezTo>
                  <a:cubicBezTo>
                    <a:pt x="54114" y="42556"/>
                    <a:pt x="60212" y="31250"/>
                    <a:pt x="66399" y="19995"/>
                  </a:cubicBezTo>
                  <a:cubicBezTo>
                    <a:pt x="68133" y="16839"/>
                    <a:pt x="69870" y="13680"/>
                    <a:pt x="71610" y="10524"/>
                  </a:cubicBezTo>
                  <a:cubicBezTo>
                    <a:pt x="72495" y="8915"/>
                    <a:pt x="73382" y="7309"/>
                    <a:pt x="74273" y="5706"/>
                  </a:cubicBezTo>
                  <a:cubicBezTo>
                    <a:pt x="75164" y="4102"/>
                    <a:pt x="76141" y="2547"/>
                    <a:pt x="76696" y="792"/>
                  </a:cubicBezTo>
                  <a:cubicBezTo>
                    <a:pt x="76830" y="371"/>
                    <a:pt x="76446" y="0"/>
                    <a:pt x="7606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9"/>
            <p:cNvSpPr/>
            <p:nvPr/>
          </p:nvSpPr>
          <p:spPr>
            <a:xfrm>
              <a:off x="293170" y="460589"/>
              <a:ext cx="641836" cy="721564"/>
            </a:xfrm>
            <a:custGeom>
              <a:avLst/>
              <a:gdLst/>
              <a:ahLst/>
              <a:cxnLst/>
              <a:rect l="l" t="t" r="r" b="b"/>
              <a:pathLst>
                <a:path w="34769" h="39088" extrusionOk="0">
                  <a:moveTo>
                    <a:pt x="33395" y="1"/>
                  </a:moveTo>
                  <a:cubicBezTo>
                    <a:pt x="33095" y="1"/>
                    <a:pt x="32791" y="131"/>
                    <a:pt x="32578" y="445"/>
                  </a:cubicBezTo>
                  <a:lnTo>
                    <a:pt x="32448" y="635"/>
                  </a:lnTo>
                  <a:cubicBezTo>
                    <a:pt x="32397" y="638"/>
                    <a:pt x="32347" y="641"/>
                    <a:pt x="32293" y="647"/>
                  </a:cubicBezTo>
                  <a:cubicBezTo>
                    <a:pt x="24256" y="1840"/>
                    <a:pt x="16157" y="2760"/>
                    <a:pt x="8052" y="3351"/>
                  </a:cubicBezTo>
                  <a:cubicBezTo>
                    <a:pt x="5739" y="3517"/>
                    <a:pt x="3420" y="3684"/>
                    <a:pt x="1105" y="3811"/>
                  </a:cubicBezTo>
                  <a:cubicBezTo>
                    <a:pt x="591" y="3841"/>
                    <a:pt x="0" y="4269"/>
                    <a:pt x="65" y="4851"/>
                  </a:cubicBezTo>
                  <a:cubicBezTo>
                    <a:pt x="1075" y="14102"/>
                    <a:pt x="2262" y="23350"/>
                    <a:pt x="3797" y="32530"/>
                  </a:cubicBezTo>
                  <a:cubicBezTo>
                    <a:pt x="4169" y="34739"/>
                    <a:pt x="4457" y="37102"/>
                    <a:pt x="6081" y="38791"/>
                  </a:cubicBezTo>
                  <a:cubicBezTo>
                    <a:pt x="6281" y="38999"/>
                    <a:pt x="6516" y="39088"/>
                    <a:pt x="6750" y="39088"/>
                  </a:cubicBezTo>
                  <a:cubicBezTo>
                    <a:pt x="7103" y="39088"/>
                    <a:pt x="7454" y="38887"/>
                    <a:pt x="7684" y="38583"/>
                  </a:cubicBezTo>
                  <a:cubicBezTo>
                    <a:pt x="14866" y="29098"/>
                    <a:pt x="21929" y="19523"/>
                    <a:pt x="28665" y="9714"/>
                  </a:cubicBezTo>
                  <a:cubicBezTo>
                    <a:pt x="30553" y="6967"/>
                    <a:pt x="32421" y="4209"/>
                    <a:pt x="34273" y="1439"/>
                  </a:cubicBezTo>
                  <a:cubicBezTo>
                    <a:pt x="34769" y="699"/>
                    <a:pt x="34090" y="1"/>
                    <a:pt x="33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2867946" y="310324"/>
              <a:ext cx="335882" cy="673931"/>
            </a:xfrm>
            <a:custGeom>
              <a:avLst/>
              <a:gdLst/>
              <a:ahLst/>
              <a:cxnLst/>
              <a:rect l="l" t="t" r="r" b="b"/>
              <a:pathLst>
                <a:path w="29087" h="58035" extrusionOk="0">
                  <a:moveTo>
                    <a:pt x="24504" y="0"/>
                  </a:moveTo>
                  <a:cubicBezTo>
                    <a:pt x="24304" y="0"/>
                    <a:pt x="24105" y="22"/>
                    <a:pt x="23914" y="67"/>
                  </a:cubicBezTo>
                  <a:cubicBezTo>
                    <a:pt x="23496" y="168"/>
                    <a:pt x="23267" y="399"/>
                    <a:pt x="23083" y="696"/>
                  </a:cubicBezTo>
                  <a:cubicBezTo>
                    <a:pt x="22932" y="597"/>
                    <a:pt x="22747" y="540"/>
                    <a:pt x="22569" y="540"/>
                  </a:cubicBezTo>
                  <a:cubicBezTo>
                    <a:pt x="22325" y="540"/>
                    <a:pt x="22093" y="648"/>
                    <a:pt x="21973" y="907"/>
                  </a:cubicBezTo>
                  <a:cubicBezTo>
                    <a:pt x="18630" y="8122"/>
                    <a:pt x="15560" y="15470"/>
                    <a:pt x="12505" y="22806"/>
                  </a:cubicBezTo>
                  <a:cubicBezTo>
                    <a:pt x="9462" y="30112"/>
                    <a:pt x="6490" y="37446"/>
                    <a:pt x="3586" y="44809"/>
                  </a:cubicBezTo>
                  <a:cubicBezTo>
                    <a:pt x="2022" y="48778"/>
                    <a:pt x="196" y="52837"/>
                    <a:pt x="21" y="57153"/>
                  </a:cubicBezTo>
                  <a:cubicBezTo>
                    <a:pt x="0" y="57627"/>
                    <a:pt x="463" y="58034"/>
                    <a:pt x="927" y="58034"/>
                  </a:cubicBezTo>
                  <a:cubicBezTo>
                    <a:pt x="1073" y="58034"/>
                    <a:pt x="1219" y="57994"/>
                    <a:pt x="1351" y="57902"/>
                  </a:cubicBezTo>
                  <a:cubicBezTo>
                    <a:pt x="2978" y="56770"/>
                    <a:pt x="4293" y="55330"/>
                    <a:pt x="5507" y="53790"/>
                  </a:cubicBezTo>
                  <a:cubicBezTo>
                    <a:pt x="6825" y="52118"/>
                    <a:pt x="8075" y="50393"/>
                    <a:pt x="9349" y="48692"/>
                  </a:cubicBezTo>
                  <a:cubicBezTo>
                    <a:pt x="12057" y="45076"/>
                    <a:pt x="14749" y="41448"/>
                    <a:pt x="17430" y="37811"/>
                  </a:cubicBezTo>
                  <a:cubicBezTo>
                    <a:pt x="20073" y="34204"/>
                    <a:pt x="22780" y="30644"/>
                    <a:pt x="25440" y="27048"/>
                  </a:cubicBezTo>
                  <a:cubicBezTo>
                    <a:pt x="26619" y="25451"/>
                    <a:pt x="27735" y="23786"/>
                    <a:pt x="28377" y="21906"/>
                  </a:cubicBezTo>
                  <a:cubicBezTo>
                    <a:pt x="29048" y="19926"/>
                    <a:pt x="29086" y="17803"/>
                    <a:pt x="28959" y="15743"/>
                  </a:cubicBezTo>
                  <a:cubicBezTo>
                    <a:pt x="28852" y="13991"/>
                    <a:pt x="28831" y="11963"/>
                    <a:pt x="27747" y="10470"/>
                  </a:cubicBezTo>
                  <a:cubicBezTo>
                    <a:pt x="27234" y="9760"/>
                    <a:pt x="26533" y="9371"/>
                    <a:pt x="25672" y="9273"/>
                  </a:cubicBezTo>
                  <a:cubicBezTo>
                    <a:pt x="27281" y="7979"/>
                    <a:pt x="28261" y="5916"/>
                    <a:pt x="28047" y="3864"/>
                  </a:cubicBezTo>
                  <a:cubicBezTo>
                    <a:pt x="27878" y="2285"/>
                    <a:pt x="26961" y="592"/>
                    <a:pt x="25307" y="114"/>
                  </a:cubicBezTo>
                  <a:cubicBezTo>
                    <a:pt x="25053" y="41"/>
                    <a:pt x="24778" y="0"/>
                    <a:pt x="245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1468225" y="2175183"/>
              <a:ext cx="579016" cy="158590"/>
            </a:xfrm>
            <a:custGeom>
              <a:avLst/>
              <a:gdLst/>
              <a:ahLst/>
              <a:cxnLst/>
              <a:rect l="l" t="t" r="r" b="b"/>
              <a:pathLst>
                <a:path w="31366" h="8591" extrusionOk="0">
                  <a:moveTo>
                    <a:pt x="13204" y="1"/>
                  </a:moveTo>
                  <a:cubicBezTo>
                    <a:pt x="12484" y="1"/>
                    <a:pt x="11765" y="32"/>
                    <a:pt x="11050" y="119"/>
                  </a:cubicBezTo>
                  <a:cubicBezTo>
                    <a:pt x="9010" y="369"/>
                    <a:pt x="7181" y="1070"/>
                    <a:pt x="5456" y="2189"/>
                  </a:cubicBezTo>
                  <a:cubicBezTo>
                    <a:pt x="4669" y="2699"/>
                    <a:pt x="3936" y="3278"/>
                    <a:pt x="3179" y="3834"/>
                  </a:cubicBezTo>
                  <a:cubicBezTo>
                    <a:pt x="2689" y="4193"/>
                    <a:pt x="2205" y="4537"/>
                    <a:pt x="1760" y="4953"/>
                  </a:cubicBezTo>
                  <a:cubicBezTo>
                    <a:pt x="1608" y="5092"/>
                    <a:pt x="1442" y="5220"/>
                    <a:pt x="1297" y="5366"/>
                  </a:cubicBezTo>
                  <a:cubicBezTo>
                    <a:pt x="1285" y="5380"/>
                    <a:pt x="1000" y="5716"/>
                    <a:pt x="925" y="5861"/>
                  </a:cubicBezTo>
                  <a:cubicBezTo>
                    <a:pt x="867" y="5994"/>
                    <a:pt x="809" y="6129"/>
                    <a:pt x="754" y="6265"/>
                  </a:cubicBezTo>
                  <a:lnTo>
                    <a:pt x="754" y="6265"/>
                  </a:lnTo>
                  <a:cubicBezTo>
                    <a:pt x="797" y="6158"/>
                    <a:pt x="814" y="6105"/>
                    <a:pt x="803" y="6105"/>
                  </a:cubicBezTo>
                  <a:cubicBezTo>
                    <a:pt x="794" y="6105"/>
                    <a:pt x="767" y="6140"/>
                    <a:pt x="721" y="6212"/>
                  </a:cubicBezTo>
                  <a:cubicBezTo>
                    <a:pt x="1" y="7189"/>
                    <a:pt x="975" y="8563"/>
                    <a:pt x="2061" y="8563"/>
                  </a:cubicBezTo>
                  <a:cubicBezTo>
                    <a:pt x="2064" y="8563"/>
                    <a:pt x="2066" y="8563"/>
                    <a:pt x="2069" y="8563"/>
                  </a:cubicBezTo>
                  <a:lnTo>
                    <a:pt x="2143" y="8563"/>
                  </a:lnTo>
                  <a:cubicBezTo>
                    <a:pt x="2260" y="8582"/>
                    <a:pt x="2377" y="8591"/>
                    <a:pt x="2494" y="8591"/>
                  </a:cubicBezTo>
                  <a:cubicBezTo>
                    <a:pt x="2540" y="8591"/>
                    <a:pt x="2586" y="8589"/>
                    <a:pt x="2633" y="8587"/>
                  </a:cubicBezTo>
                  <a:cubicBezTo>
                    <a:pt x="2929" y="8563"/>
                    <a:pt x="3220" y="8498"/>
                    <a:pt x="3500" y="8391"/>
                  </a:cubicBezTo>
                  <a:cubicBezTo>
                    <a:pt x="4013" y="8204"/>
                    <a:pt x="4521" y="8008"/>
                    <a:pt x="4984" y="7711"/>
                  </a:cubicBezTo>
                  <a:cubicBezTo>
                    <a:pt x="5658" y="7278"/>
                    <a:pt x="6323" y="6829"/>
                    <a:pt x="6979" y="6372"/>
                  </a:cubicBezTo>
                  <a:cubicBezTo>
                    <a:pt x="7653" y="5900"/>
                    <a:pt x="8336" y="5443"/>
                    <a:pt x="9066" y="5066"/>
                  </a:cubicBezTo>
                  <a:cubicBezTo>
                    <a:pt x="9224" y="4983"/>
                    <a:pt x="9384" y="4911"/>
                    <a:pt x="9541" y="4834"/>
                  </a:cubicBezTo>
                  <a:cubicBezTo>
                    <a:pt x="9598" y="4813"/>
                    <a:pt x="9651" y="4790"/>
                    <a:pt x="9711" y="4769"/>
                  </a:cubicBezTo>
                  <a:cubicBezTo>
                    <a:pt x="10156" y="4614"/>
                    <a:pt x="10613" y="4493"/>
                    <a:pt x="11076" y="4404"/>
                  </a:cubicBezTo>
                  <a:lnTo>
                    <a:pt x="11165" y="4386"/>
                  </a:lnTo>
                  <a:cubicBezTo>
                    <a:pt x="11248" y="4374"/>
                    <a:pt x="11332" y="4365"/>
                    <a:pt x="11415" y="4356"/>
                  </a:cubicBezTo>
                  <a:cubicBezTo>
                    <a:pt x="11628" y="4338"/>
                    <a:pt x="11842" y="4324"/>
                    <a:pt x="12056" y="4312"/>
                  </a:cubicBezTo>
                  <a:cubicBezTo>
                    <a:pt x="12345" y="4298"/>
                    <a:pt x="12633" y="4292"/>
                    <a:pt x="12921" y="4292"/>
                  </a:cubicBezTo>
                  <a:cubicBezTo>
                    <a:pt x="13125" y="4292"/>
                    <a:pt x="13329" y="4295"/>
                    <a:pt x="13532" y="4300"/>
                  </a:cubicBezTo>
                  <a:cubicBezTo>
                    <a:pt x="14526" y="4321"/>
                    <a:pt x="15521" y="4371"/>
                    <a:pt x="16515" y="4410"/>
                  </a:cubicBezTo>
                  <a:cubicBezTo>
                    <a:pt x="18510" y="4490"/>
                    <a:pt x="20509" y="4573"/>
                    <a:pt x="22504" y="4659"/>
                  </a:cubicBezTo>
                  <a:cubicBezTo>
                    <a:pt x="23670" y="4709"/>
                    <a:pt x="24834" y="4760"/>
                    <a:pt x="25998" y="4810"/>
                  </a:cubicBezTo>
                  <a:cubicBezTo>
                    <a:pt x="26747" y="4843"/>
                    <a:pt x="27553" y="4943"/>
                    <a:pt x="28340" y="4943"/>
                  </a:cubicBezTo>
                  <a:cubicBezTo>
                    <a:pt x="28853" y="4943"/>
                    <a:pt x="29358" y="4900"/>
                    <a:pt x="29834" y="4769"/>
                  </a:cubicBezTo>
                  <a:cubicBezTo>
                    <a:pt x="30662" y="4543"/>
                    <a:pt x="31366" y="3694"/>
                    <a:pt x="31327" y="2809"/>
                  </a:cubicBezTo>
                  <a:cubicBezTo>
                    <a:pt x="31283" y="1859"/>
                    <a:pt x="30713" y="1171"/>
                    <a:pt x="29834" y="850"/>
                  </a:cubicBezTo>
                  <a:cubicBezTo>
                    <a:pt x="28771" y="461"/>
                    <a:pt x="27423" y="589"/>
                    <a:pt x="26298" y="544"/>
                  </a:cubicBezTo>
                  <a:cubicBezTo>
                    <a:pt x="25268" y="502"/>
                    <a:pt x="24235" y="461"/>
                    <a:pt x="23204" y="416"/>
                  </a:cubicBezTo>
                  <a:cubicBezTo>
                    <a:pt x="21105" y="327"/>
                    <a:pt x="19009" y="241"/>
                    <a:pt x="16913" y="149"/>
                  </a:cubicBezTo>
                  <a:cubicBezTo>
                    <a:pt x="15682" y="93"/>
                    <a:pt x="14441" y="1"/>
                    <a:pt x="1320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9"/>
            <p:cNvSpPr/>
            <p:nvPr/>
          </p:nvSpPr>
          <p:spPr>
            <a:xfrm>
              <a:off x="1945065" y="2484738"/>
              <a:ext cx="683" cy="1772"/>
            </a:xfrm>
            <a:custGeom>
              <a:avLst/>
              <a:gdLst/>
              <a:ahLst/>
              <a:cxnLst/>
              <a:rect l="l" t="t" r="r" b="b"/>
              <a:pathLst>
                <a:path w="37" h="96" extrusionOk="0">
                  <a:moveTo>
                    <a:pt x="1" y="0"/>
                  </a:moveTo>
                  <a:lnTo>
                    <a:pt x="1" y="0"/>
                  </a:lnTo>
                  <a:cubicBezTo>
                    <a:pt x="13" y="33"/>
                    <a:pt x="22" y="66"/>
                    <a:pt x="36" y="95"/>
                  </a:cubicBezTo>
                  <a:cubicBezTo>
                    <a:pt x="30" y="74"/>
                    <a:pt x="22" y="54"/>
                    <a:pt x="19" y="36"/>
                  </a:cubicBezTo>
                  <a:cubicBezTo>
                    <a:pt x="13" y="24"/>
                    <a:pt x="7" y="12"/>
                    <a:pt x="1" y="0"/>
                  </a:cubicBezTo>
                  <a:close/>
                </a:path>
              </a:pathLst>
            </a:custGeom>
            <a:solidFill>
              <a:srgbClr val="EDE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9"/>
            <p:cNvSpPr/>
            <p:nvPr/>
          </p:nvSpPr>
          <p:spPr>
            <a:xfrm>
              <a:off x="1533647" y="2405120"/>
              <a:ext cx="551253" cy="140001"/>
            </a:xfrm>
            <a:custGeom>
              <a:avLst/>
              <a:gdLst/>
              <a:ahLst/>
              <a:cxnLst/>
              <a:rect l="l" t="t" r="r" b="b"/>
              <a:pathLst>
                <a:path w="29862" h="7584" extrusionOk="0">
                  <a:moveTo>
                    <a:pt x="22229" y="1"/>
                  </a:moveTo>
                  <a:cubicBezTo>
                    <a:pt x="20896" y="1"/>
                    <a:pt x="19493" y="497"/>
                    <a:pt x="18238" y="759"/>
                  </a:cubicBezTo>
                  <a:cubicBezTo>
                    <a:pt x="16320" y="1163"/>
                    <a:pt x="14393" y="1511"/>
                    <a:pt x="12455" y="1805"/>
                  </a:cubicBezTo>
                  <a:cubicBezTo>
                    <a:pt x="12003" y="1873"/>
                    <a:pt x="11552" y="1941"/>
                    <a:pt x="11098" y="2003"/>
                  </a:cubicBezTo>
                  <a:lnTo>
                    <a:pt x="10759" y="2051"/>
                  </a:lnTo>
                  <a:lnTo>
                    <a:pt x="10670" y="2063"/>
                  </a:lnTo>
                  <a:cubicBezTo>
                    <a:pt x="10409" y="2095"/>
                    <a:pt x="10151" y="2128"/>
                    <a:pt x="9893" y="2161"/>
                  </a:cubicBezTo>
                  <a:cubicBezTo>
                    <a:pt x="8919" y="2283"/>
                    <a:pt x="7945" y="2378"/>
                    <a:pt x="6971" y="2490"/>
                  </a:cubicBezTo>
                  <a:cubicBezTo>
                    <a:pt x="5864" y="2615"/>
                    <a:pt x="4759" y="2749"/>
                    <a:pt x="3652" y="2853"/>
                  </a:cubicBezTo>
                  <a:cubicBezTo>
                    <a:pt x="3037" y="2912"/>
                    <a:pt x="2405" y="2936"/>
                    <a:pt x="1805" y="3093"/>
                  </a:cubicBezTo>
                  <a:cubicBezTo>
                    <a:pt x="858" y="3339"/>
                    <a:pt x="0" y="4171"/>
                    <a:pt x="285" y="5228"/>
                  </a:cubicBezTo>
                  <a:cubicBezTo>
                    <a:pt x="623" y="6492"/>
                    <a:pt x="1977" y="6645"/>
                    <a:pt x="3107" y="6645"/>
                  </a:cubicBezTo>
                  <a:cubicBezTo>
                    <a:pt x="3226" y="6645"/>
                    <a:pt x="3343" y="6643"/>
                    <a:pt x="3456" y="6641"/>
                  </a:cubicBezTo>
                  <a:cubicBezTo>
                    <a:pt x="4335" y="6626"/>
                    <a:pt x="5216" y="6596"/>
                    <a:pt x="6095" y="6555"/>
                  </a:cubicBezTo>
                  <a:cubicBezTo>
                    <a:pt x="7886" y="6475"/>
                    <a:pt x="9670" y="6267"/>
                    <a:pt x="11448" y="6029"/>
                  </a:cubicBezTo>
                  <a:cubicBezTo>
                    <a:pt x="13342" y="5777"/>
                    <a:pt x="15234" y="5486"/>
                    <a:pt x="17110" y="5124"/>
                  </a:cubicBezTo>
                  <a:cubicBezTo>
                    <a:pt x="17977" y="4958"/>
                    <a:pt x="18841" y="4779"/>
                    <a:pt x="19699" y="4589"/>
                  </a:cubicBezTo>
                  <a:cubicBezTo>
                    <a:pt x="20115" y="4497"/>
                    <a:pt x="20527" y="4402"/>
                    <a:pt x="20940" y="4307"/>
                  </a:cubicBezTo>
                  <a:cubicBezTo>
                    <a:pt x="21163" y="4257"/>
                    <a:pt x="21385" y="4203"/>
                    <a:pt x="21608" y="4156"/>
                  </a:cubicBezTo>
                  <a:cubicBezTo>
                    <a:pt x="21697" y="4135"/>
                    <a:pt x="21786" y="4114"/>
                    <a:pt x="21872" y="4097"/>
                  </a:cubicBezTo>
                  <a:cubicBezTo>
                    <a:pt x="21940" y="4082"/>
                    <a:pt x="22104" y="4073"/>
                    <a:pt x="22133" y="4067"/>
                  </a:cubicBezTo>
                  <a:cubicBezTo>
                    <a:pt x="22148" y="4085"/>
                    <a:pt x="22163" y="4099"/>
                    <a:pt x="22178" y="4108"/>
                  </a:cubicBezTo>
                  <a:cubicBezTo>
                    <a:pt x="22211" y="4162"/>
                    <a:pt x="22243" y="4212"/>
                    <a:pt x="22255" y="4239"/>
                  </a:cubicBezTo>
                  <a:cubicBezTo>
                    <a:pt x="22261" y="4248"/>
                    <a:pt x="22276" y="4281"/>
                    <a:pt x="22294" y="4316"/>
                  </a:cubicBezTo>
                  <a:cubicBezTo>
                    <a:pt x="22280" y="4271"/>
                    <a:pt x="22271" y="4234"/>
                    <a:pt x="22272" y="4234"/>
                  </a:cubicBezTo>
                  <a:lnTo>
                    <a:pt x="22272" y="4234"/>
                  </a:lnTo>
                  <a:cubicBezTo>
                    <a:pt x="22274" y="4234"/>
                    <a:pt x="22285" y="4264"/>
                    <a:pt x="22309" y="4346"/>
                  </a:cubicBezTo>
                  <a:lnTo>
                    <a:pt x="22309" y="4349"/>
                  </a:lnTo>
                  <a:cubicBezTo>
                    <a:pt x="22323" y="4390"/>
                    <a:pt x="22344" y="4432"/>
                    <a:pt x="22368" y="4471"/>
                  </a:cubicBezTo>
                  <a:cubicBezTo>
                    <a:pt x="22356" y="4471"/>
                    <a:pt x="22341" y="4441"/>
                    <a:pt x="22326" y="4408"/>
                  </a:cubicBezTo>
                  <a:lnTo>
                    <a:pt x="22326" y="4408"/>
                  </a:lnTo>
                  <a:cubicBezTo>
                    <a:pt x="22371" y="4560"/>
                    <a:pt x="22421" y="4708"/>
                    <a:pt x="22460" y="4863"/>
                  </a:cubicBezTo>
                  <a:cubicBezTo>
                    <a:pt x="22499" y="5017"/>
                    <a:pt x="22531" y="5174"/>
                    <a:pt x="22561" y="5329"/>
                  </a:cubicBezTo>
                  <a:cubicBezTo>
                    <a:pt x="22579" y="5428"/>
                    <a:pt x="22630" y="5785"/>
                    <a:pt x="22633" y="5785"/>
                  </a:cubicBezTo>
                  <a:cubicBezTo>
                    <a:pt x="22634" y="5785"/>
                    <a:pt x="22626" y="5710"/>
                    <a:pt x="22600" y="5498"/>
                  </a:cubicBezTo>
                  <a:lnTo>
                    <a:pt x="22600" y="5498"/>
                  </a:lnTo>
                  <a:cubicBezTo>
                    <a:pt x="22730" y="6550"/>
                    <a:pt x="23426" y="7584"/>
                    <a:pt x="24593" y="7584"/>
                  </a:cubicBezTo>
                  <a:cubicBezTo>
                    <a:pt x="24622" y="7584"/>
                    <a:pt x="24651" y="7583"/>
                    <a:pt x="24681" y="7582"/>
                  </a:cubicBezTo>
                  <a:cubicBezTo>
                    <a:pt x="25889" y="7526"/>
                    <a:pt x="26661" y="6665"/>
                    <a:pt x="26762" y="5498"/>
                  </a:cubicBezTo>
                  <a:lnTo>
                    <a:pt x="26830" y="4729"/>
                  </a:lnTo>
                  <a:cubicBezTo>
                    <a:pt x="27055" y="4754"/>
                    <a:pt x="27282" y="4771"/>
                    <a:pt x="27505" y="4771"/>
                  </a:cubicBezTo>
                  <a:cubicBezTo>
                    <a:pt x="28137" y="4771"/>
                    <a:pt x="28745" y="4631"/>
                    <a:pt x="29229" y="4120"/>
                  </a:cubicBezTo>
                  <a:cubicBezTo>
                    <a:pt x="29568" y="3758"/>
                    <a:pt x="29862" y="3277"/>
                    <a:pt x="29793" y="2769"/>
                  </a:cubicBezTo>
                  <a:cubicBezTo>
                    <a:pt x="29704" y="2101"/>
                    <a:pt x="29354" y="1368"/>
                    <a:pt x="28727" y="1039"/>
                  </a:cubicBezTo>
                  <a:cubicBezTo>
                    <a:pt x="28053" y="682"/>
                    <a:pt x="27255" y="620"/>
                    <a:pt x="26516" y="507"/>
                  </a:cubicBezTo>
                  <a:cubicBezTo>
                    <a:pt x="26152" y="452"/>
                    <a:pt x="25801" y="409"/>
                    <a:pt x="25461" y="409"/>
                  </a:cubicBezTo>
                  <a:cubicBezTo>
                    <a:pt x="25087" y="409"/>
                    <a:pt x="24727" y="461"/>
                    <a:pt x="24378" y="605"/>
                  </a:cubicBezTo>
                  <a:cubicBezTo>
                    <a:pt x="24372" y="602"/>
                    <a:pt x="24366" y="596"/>
                    <a:pt x="24360" y="593"/>
                  </a:cubicBezTo>
                  <a:cubicBezTo>
                    <a:pt x="23697" y="156"/>
                    <a:pt x="22974" y="1"/>
                    <a:pt x="22229"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9"/>
            <p:cNvSpPr/>
            <p:nvPr/>
          </p:nvSpPr>
          <p:spPr>
            <a:xfrm>
              <a:off x="1633663" y="2655272"/>
              <a:ext cx="435231" cy="119381"/>
            </a:xfrm>
            <a:custGeom>
              <a:avLst/>
              <a:gdLst/>
              <a:ahLst/>
              <a:cxnLst/>
              <a:rect l="l" t="t" r="r" b="b"/>
              <a:pathLst>
                <a:path w="23577" h="6467" extrusionOk="0">
                  <a:moveTo>
                    <a:pt x="19426" y="0"/>
                  </a:moveTo>
                  <a:cubicBezTo>
                    <a:pt x="18601" y="0"/>
                    <a:pt x="17733" y="158"/>
                    <a:pt x="16980" y="263"/>
                  </a:cubicBezTo>
                  <a:cubicBezTo>
                    <a:pt x="16080" y="390"/>
                    <a:pt x="15237" y="652"/>
                    <a:pt x="14358" y="880"/>
                  </a:cubicBezTo>
                  <a:cubicBezTo>
                    <a:pt x="13464" y="1112"/>
                    <a:pt x="12547" y="1269"/>
                    <a:pt x="11642" y="1441"/>
                  </a:cubicBezTo>
                  <a:cubicBezTo>
                    <a:pt x="9750" y="1801"/>
                    <a:pt x="7847" y="2104"/>
                    <a:pt x="5950" y="2421"/>
                  </a:cubicBezTo>
                  <a:cubicBezTo>
                    <a:pt x="4991" y="2579"/>
                    <a:pt x="4014" y="2674"/>
                    <a:pt x="3067" y="2881"/>
                  </a:cubicBezTo>
                  <a:cubicBezTo>
                    <a:pt x="2625" y="2982"/>
                    <a:pt x="2191" y="3074"/>
                    <a:pt x="1764" y="3232"/>
                  </a:cubicBezTo>
                  <a:cubicBezTo>
                    <a:pt x="1479" y="3342"/>
                    <a:pt x="1176" y="3440"/>
                    <a:pt x="915" y="3609"/>
                  </a:cubicBezTo>
                  <a:cubicBezTo>
                    <a:pt x="561" y="3834"/>
                    <a:pt x="363" y="4185"/>
                    <a:pt x="140" y="4532"/>
                  </a:cubicBezTo>
                  <a:cubicBezTo>
                    <a:pt x="0" y="4752"/>
                    <a:pt x="78" y="4998"/>
                    <a:pt x="226" y="5185"/>
                  </a:cubicBezTo>
                  <a:cubicBezTo>
                    <a:pt x="550" y="5595"/>
                    <a:pt x="743" y="5841"/>
                    <a:pt x="1235" y="6040"/>
                  </a:cubicBezTo>
                  <a:cubicBezTo>
                    <a:pt x="1464" y="6132"/>
                    <a:pt x="1705" y="6204"/>
                    <a:pt x="1948" y="6254"/>
                  </a:cubicBezTo>
                  <a:cubicBezTo>
                    <a:pt x="2476" y="6361"/>
                    <a:pt x="3011" y="6409"/>
                    <a:pt x="3548" y="6444"/>
                  </a:cubicBezTo>
                  <a:cubicBezTo>
                    <a:pt x="3785" y="6460"/>
                    <a:pt x="4022" y="6467"/>
                    <a:pt x="4261" y="6467"/>
                  </a:cubicBezTo>
                  <a:cubicBezTo>
                    <a:pt x="4937" y="6467"/>
                    <a:pt x="5617" y="6414"/>
                    <a:pt x="6289" y="6379"/>
                  </a:cubicBezTo>
                  <a:cubicBezTo>
                    <a:pt x="8310" y="6275"/>
                    <a:pt x="10311" y="6020"/>
                    <a:pt x="12312" y="5711"/>
                  </a:cubicBezTo>
                  <a:cubicBezTo>
                    <a:pt x="13212" y="5571"/>
                    <a:pt x="14109" y="5411"/>
                    <a:pt x="15005" y="5239"/>
                  </a:cubicBezTo>
                  <a:lnTo>
                    <a:pt x="15308" y="5179"/>
                  </a:lnTo>
                  <a:cubicBezTo>
                    <a:pt x="15510" y="5159"/>
                    <a:pt x="15715" y="5135"/>
                    <a:pt x="15917" y="5111"/>
                  </a:cubicBezTo>
                  <a:cubicBezTo>
                    <a:pt x="16514" y="5049"/>
                    <a:pt x="17107" y="4980"/>
                    <a:pt x="17704" y="4906"/>
                  </a:cubicBezTo>
                  <a:lnTo>
                    <a:pt x="17704" y="4906"/>
                  </a:lnTo>
                  <a:cubicBezTo>
                    <a:pt x="17484" y="4934"/>
                    <a:pt x="17412" y="4943"/>
                    <a:pt x="17416" y="4943"/>
                  </a:cubicBezTo>
                  <a:cubicBezTo>
                    <a:pt x="17425" y="4943"/>
                    <a:pt x="17719" y="4908"/>
                    <a:pt x="17787" y="4900"/>
                  </a:cubicBezTo>
                  <a:cubicBezTo>
                    <a:pt x="18025" y="4874"/>
                    <a:pt x="18262" y="4856"/>
                    <a:pt x="18500" y="4838"/>
                  </a:cubicBezTo>
                  <a:cubicBezTo>
                    <a:pt x="18809" y="4818"/>
                    <a:pt x="19117" y="4818"/>
                    <a:pt x="19426" y="4818"/>
                  </a:cubicBezTo>
                  <a:lnTo>
                    <a:pt x="19426" y="4818"/>
                  </a:lnTo>
                  <a:cubicBezTo>
                    <a:pt x="19529" y="4818"/>
                    <a:pt x="19632" y="4818"/>
                    <a:pt x="19735" y="4817"/>
                  </a:cubicBezTo>
                  <a:cubicBezTo>
                    <a:pt x="20147" y="4811"/>
                    <a:pt x="20765" y="4770"/>
                    <a:pt x="21157" y="4529"/>
                  </a:cubicBezTo>
                  <a:cubicBezTo>
                    <a:pt x="21320" y="4508"/>
                    <a:pt x="21484" y="4488"/>
                    <a:pt x="21644" y="4464"/>
                  </a:cubicBezTo>
                  <a:cubicBezTo>
                    <a:pt x="21751" y="4441"/>
                    <a:pt x="21802" y="4430"/>
                    <a:pt x="21795" y="4430"/>
                  </a:cubicBezTo>
                  <a:cubicBezTo>
                    <a:pt x="21789" y="4430"/>
                    <a:pt x="21739" y="4438"/>
                    <a:pt x="21646" y="4455"/>
                  </a:cubicBezTo>
                  <a:lnTo>
                    <a:pt x="21646" y="4455"/>
                  </a:lnTo>
                  <a:cubicBezTo>
                    <a:pt x="22205" y="4355"/>
                    <a:pt x="22509" y="4249"/>
                    <a:pt x="22962" y="3879"/>
                  </a:cubicBezTo>
                  <a:cubicBezTo>
                    <a:pt x="23372" y="3541"/>
                    <a:pt x="23577" y="2769"/>
                    <a:pt x="23384" y="2276"/>
                  </a:cubicBezTo>
                  <a:cubicBezTo>
                    <a:pt x="23105" y="1551"/>
                    <a:pt x="22635" y="1133"/>
                    <a:pt x="21970" y="785"/>
                  </a:cubicBezTo>
                  <a:cubicBezTo>
                    <a:pt x="21813" y="717"/>
                    <a:pt x="21656" y="652"/>
                    <a:pt x="21498" y="589"/>
                  </a:cubicBezTo>
                  <a:lnTo>
                    <a:pt x="21498" y="589"/>
                  </a:lnTo>
                  <a:cubicBezTo>
                    <a:pt x="21512" y="594"/>
                    <a:pt x="21521" y="596"/>
                    <a:pt x="21526" y="596"/>
                  </a:cubicBezTo>
                  <a:cubicBezTo>
                    <a:pt x="21537" y="596"/>
                    <a:pt x="21518" y="582"/>
                    <a:pt x="21463" y="548"/>
                  </a:cubicBezTo>
                  <a:cubicBezTo>
                    <a:pt x="21225" y="328"/>
                    <a:pt x="20851" y="203"/>
                    <a:pt x="20545" y="126"/>
                  </a:cubicBezTo>
                  <a:cubicBezTo>
                    <a:pt x="20192" y="35"/>
                    <a:pt x="19814" y="0"/>
                    <a:pt x="19426"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9"/>
            <p:cNvSpPr/>
            <p:nvPr/>
          </p:nvSpPr>
          <p:spPr>
            <a:xfrm>
              <a:off x="1728363" y="2899590"/>
              <a:ext cx="360708" cy="113234"/>
            </a:xfrm>
            <a:custGeom>
              <a:avLst/>
              <a:gdLst/>
              <a:ahLst/>
              <a:cxnLst/>
              <a:rect l="l" t="t" r="r" b="b"/>
              <a:pathLst>
                <a:path w="19540" h="6134" extrusionOk="0">
                  <a:moveTo>
                    <a:pt x="17006" y="1"/>
                  </a:moveTo>
                  <a:cubicBezTo>
                    <a:pt x="16824" y="1"/>
                    <a:pt x="16638" y="15"/>
                    <a:pt x="16449" y="44"/>
                  </a:cubicBezTo>
                  <a:cubicBezTo>
                    <a:pt x="15068" y="246"/>
                    <a:pt x="13732" y="608"/>
                    <a:pt x="12366" y="896"/>
                  </a:cubicBezTo>
                  <a:cubicBezTo>
                    <a:pt x="11039" y="1181"/>
                    <a:pt x="9685" y="1412"/>
                    <a:pt x="8340" y="1602"/>
                  </a:cubicBezTo>
                  <a:cubicBezTo>
                    <a:pt x="6987" y="1792"/>
                    <a:pt x="5633" y="1994"/>
                    <a:pt x="4288" y="2232"/>
                  </a:cubicBezTo>
                  <a:cubicBezTo>
                    <a:pt x="3632" y="2348"/>
                    <a:pt x="2973" y="2448"/>
                    <a:pt x="2340" y="2653"/>
                  </a:cubicBezTo>
                  <a:cubicBezTo>
                    <a:pt x="1922" y="2787"/>
                    <a:pt x="1521" y="2959"/>
                    <a:pt x="1138" y="3167"/>
                  </a:cubicBezTo>
                  <a:cubicBezTo>
                    <a:pt x="692" y="3416"/>
                    <a:pt x="473" y="3749"/>
                    <a:pt x="206" y="4170"/>
                  </a:cubicBezTo>
                  <a:cubicBezTo>
                    <a:pt x="1" y="4494"/>
                    <a:pt x="39" y="5073"/>
                    <a:pt x="354" y="5325"/>
                  </a:cubicBezTo>
                  <a:cubicBezTo>
                    <a:pt x="689" y="5593"/>
                    <a:pt x="989" y="5878"/>
                    <a:pt x="1414" y="5993"/>
                  </a:cubicBezTo>
                  <a:cubicBezTo>
                    <a:pt x="1665" y="6045"/>
                    <a:pt x="1811" y="6070"/>
                    <a:pt x="1850" y="6070"/>
                  </a:cubicBezTo>
                  <a:cubicBezTo>
                    <a:pt x="1874" y="6070"/>
                    <a:pt x="1858" y="6060"/>
                    <a:pt x="1800" y="6041"/>
                  </a:cubicBezTo>
                  <a:cubicBezTo>
                    <a:pt x="1772" y="6032"/>
                    <a:pt x="1761" y="6028"/>
                    <a:pt x="1767" y="6028"/>
                  </a:cubicBezTo>
                  <a:cubicBezTo>
                    <a:pt x="1779" y="6028"/>
                    <a:pt x="1843" y="6041"/>
                    <a:pt x="1960" y="6068"/>
                  </a:cubicBezTo>
                  <a:cubicBezTo>
                    <a:pt x="2210" y="6106"/>
                    <a:pt x="2459" y="6127"/>
                    <a:pt x="2711" y="6133"/>
                  </a:cubicBezTo>
                  <a:cubicBezTo>
                    <a:pt x="2735" y="6133"/>
                    <a:pt x="2759" y="6133"/>
                    <a:pt x="2783" y="6133"/>
                  </a:cubicBezTo>
                  <a:cubicBezTo>
                    <a:pt x="3088" y="6133"/>
                    <a:pt x="3394" y="6116"/>
                    <a:pt x="3700" y="6085"/>
                  </a:cubicBezTo>
                  <a:cubicBezTo>
                    <a:pt x="3958" y="6059"/>
                    <a:pt x="4214" y="6017"/>
                    <a:pt x="4472" y="5981"/>
                  </a:cubicBezTo>
                  <a:lnTo>
                    <a:pt x="4787" y="5940"/>
                  </a:lnTo>
                  <a:cubicBezTo>
                    <a:pt x="6247" y="5744"/>
                    <a:pt x="7702" y="5533"/>
                    <a:pt x="9157" y="5319"/>
                  </a:cubicBezTo>
                  <a:cubicBezTo>
                    <a:pt x="9938" y="5204"/>
                    <a:pt x="10048" y="5198"/>
                    <a:pt x="10831" y="5123"/>
                  </a:cubicBezTo>
                  <a:cubicBezTo>
                    <a:pt x="11523" y="5061"/>
                    <a:pt x="12218" y="4978"/>
                    <a:pt x="12913" y="4939"/>
                  </a:cubicBezTo>
                  <a:cubicBezTo>
                    <a:pt x="13863" y="4886"/>
                    <a:pt x="14810" y="4871"/>
                    <a:pt x="15757" y="4827"/>
                  </a:cubicBezTo>
                  <a:cubicBezTo>
                    <a:pt x="16134" y="5056"/>
                    <a:pt x="16570" y="5190"/>
                    <a:pt x="17008" y="5190"/>
                  </a:cubicBezTo>
                  <a:cubicBezTo>
                    <a:pt x="17215" y="5190"/>
                    <a:pt x="17422" y="5161"/>
                    <a:pt x="17624" y="5097"/>
                  </a:cubicBezTo>
                  <a:cubicBezTo>
                    <a:pt x="18215" y="4907"/>
                    <a:pt x="18708" y="4634"/>
                    <a:pt x="19020" y="4067"/>
                  </a:cubicBezTo>
                  <a:cubicBezTo>
                    <a:pt x="19186" y="3767"/>
                    <a:pt x="19296" y="3440"/>
                    <a:pt x="19340" y="3102"/>
                  </a:cubicBezTo>
                  <a:cubicBezTo>
                    <a:pt x="19349" y="3054"/>
                    <a:pt x="19355" y="3007"/>
                    <a:pt x="19358" y="2959"/>
                  </a:cubicBezTo>
                  <a:cubicBezTo>
                    <a:pt x="19539" y="2359"/>
                    <a:pt x="19515" y="1709"/>
                    <a:pt x="19147" y="1142"/>
                  </a:cubicBezTo>
                  <a:cubicBezTo>
                    <a:pt x="18631" y="339"/>
                    <a:pt x="17875" y="1"/>
                    <a:pt x="17006"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9"/>
            <p:cNvSpPr/>
            <p:nvPr/>
          </p:nvSpPr>
          <p:spPr>
            <a:xfrm>
              <a:off x="1914495" y="3341485"/>
              <a:ext cx="110280" cy="446178"/>
            </a:xfrm>
            <a:custGeom>
              <a:avLst/>
              <a:gdLst/>
              <a:ahLst/>
              <a:cxnLst/>
              <a:rect l="l" t="t" r="r" b="b"/>
              <a:pathLst>
                <a:path w="5974" h="24170" extrusionOk="0">
                  <a:moveTo>
                    <a:pt x="2292" y="1"/>
                  </a:moveTo>
                  <a:cubicBezTo>
                    <a:pt x="1714" y="1"/>
                    <a:pt x="1141" y="206"/>
                    <a:pt x="781" y="638"/>
                  </a:cubicBezTo>
                  <a:cubicBezTo>
                    <a:pt x="321" y="1187"/>
                    <a:pt x="51" y="1650"/>
                    <a:pt x="12" y="2384"/>
                  </a:cubicBezTo>
                  <a:cubicBezTo>
                    <a:pt x="0" y="2615"/>
                    <a:pt x="12" y="2850"/>
                    <a:pt x="15" y="3081"/>
                  </a:cubicBezTo>
                  <a:cubicBezTo>
                    <a:pt x="18" y="3547"/>
                    <a:pt x="24" y="4014"/>
                    <a:pt x="30" y="4480"/>
                  </a:cubicBezTo>
                  <a:cubicBezTo>
                    <a:pt x="42" y="5445"/>
                    <a:pt x="65" y="6409"/>
                    <a:pt x="113" y="7374"/>
                  </a:cubicBezTo>
                  <a:cubicBezTo>
                    <a:pt x="202" y="9236"/>
                    <a:pt x="303" y="11100"/>
                    <a:pt x="445" y="12959"/>
                  </a:cubicBezTo>
                  <a:cubicBezTo>
                    <a:pt x="591" y="14817"/>
                    <a:pt x="763" y="16679"/>
                    <a:pt x="953" y="18535"/>
                  </a:cubicBezTo>
                  <a:cubicBezTo>
                    <a:pt x="1048" y="19464"/>
                    <a:pt x="1149" y="20390"/>
                    <a:pt x="1256" y="21316"/>
                  </a:cubicBezTo>
                  <a:cubicBezTo>
                    <a:pt x="1309" y="21783"/>
                    <a:pt x="1369" y="22246"/>
                    <a:pt x="1422" y="22709"/>
                  </a:cubicBezTo>
                  <a:cubicBezTo>
                    <a:pt x="1452" y="22973"/>
                    <a:pt x="1482" y="23237"/>
                    <a:pt x="1511" y="23502"/>
                  </a:cubicBezTo>
                  <a:cubicBezTo>
                    <a:pt x="1523" y="23597"/>
                    <a:pt x="1535" y="24075"/>
                    <a:pt x="1547" y="24170"/>
                  </a:cubicBezTo>
                  <a:lnTo>
                    <a:pt x="3904" y="24048"/>
                  </a:lnTo>
                  <a:lnTo>
                    <a:pt x="5974" y="23843"/>
                  </a:lnTo>
                  <a:cubicBezTo>
                    <a:pt x="5893" y="23107"/>
                    <a:pt x="5953" y="23671"/>
                    <a:pt x="5893" y="23107"/>
                  </a:cubicBezTo>
                  <a:cubicBezTo>
                    <a:pt x="5843" y="22644"/>
                    <a:pt x="5801" y="22177"/>
                    <a:pt x="5760" y="21714"/>
                  </a:cubicBezTo>
                  <a:cubicBezTo>
                    <a:pt x="5674" y="20788"/>
                    <a:pt x="5597" y="19862"/>
                    <a:pt x="5522" y="18932"/>
                  </a:cubicBezTo>
                  <a:cubicBezTo>
                    <a:pt x="5371" y="17009"/>
                    <a:pt x="5243" y="15085"/>
                    <a:pt x="5139" y="13158"/>
                  </a:cubicBezTo>
                  <a:cubicBezTo>
                    <a:pt x="5035" y="11231"/>
                    <a:pt x="4932" y="9304"/>
                    <a:pt x="4860" y="7374"/>
                  </a:cubicBezTo>
                  <a:cubicBezTo>
                    <a:pt x="4828" y="6442"/>
                    <a:pt x="4789" y="5510"/>
                    <a:pt x="4742" y="4581"/>
                  </a:cubicBezTo>
                  <a:cubicBezTo>
                    <a:pt x="4721" y="4114"/>
                    <a:pt x="4700" y="3648"/>
                    <a:pt x="4682" y="3182"/>
                  </a:cubicBezTo>
                  <a:cubicBezTo>
                    <a:pt x="4670" y="2918"/>
                    <a:pt x="4670" y="2648"/>
                    <a:pt x="4649" y="2384"/>
                  </a:cubicBezTo>
                  <a:cubicBezTo>
                    <a:pt x="4593" y="1659"/>
                    <a:pt x="4361" y="1172"/>
                    <a:pt x="3875" y="638"/>
                  </a:cubicBezTo>
                  <a:cubicBezTo>
                    <a:pt x="3495" y="221"/>
                    <a:pt x="2891" y="1"/>
                    <a:pt x="2292"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1547381" y="2169165"/>
              <a:ext cx="480237" cy="71680"/>
            </a:xfrm>
            <a:custGeom>
              <a:avLst/>
              <a:gdLst/>
              <a:ahLst/>
              <a:cxnLst/>
              <a:rect l="l" t="t" r="r" b="b"/>
              <a:pathLst>
                <a:path w="26015" h="3883" extrusionOk="0">
                  <a:moveTo>
                    <a:pt x="7908" y="0"/>
                  </a:moveTo>
                  <a:cubicBezTo>
                    <a:pt x="6844" y="0"/>
                    <a:pt x="5782" y="76"/>
                    <a:pt x="4731" y="267"/>
                  </a:cubicBezTo>
                  <a:cubicBezTo>
                    <a:pt x="3914" y="422"/>
                    <a:pt x="3119" y="668"/>
                    <a:pt x="2359" y="1001"/>
                  </a:cubicBezTo>
                  <a:cubicBezTo>
                    <a:pt x="1533" y="1360"/>
                    <a:pt x="898" y="2007"/>
                    <a:pt x="322" y="2687"/>
                  </a:cubicBezTo>
                  <a:cubicBezTo>
                    <a:pt x="0" y="3069"/>
                    <a:pt x="226" y="3749"/>
                    <a:pt x="722" y="3749"/>
                  </a:cubicBezTo>
                  <a:cubicBezTo>
                    <a:pt x="784" y="3749"/>
                    <a:pt x="851" y="3738"/>
                    <a:pt x="922" y="3714"/>
                  </a:cubicBezTo>
                  <a:cubicBezTo>
                    <a:pt x="1192" y="3622"/>
                    <a:pt x="1471" y="3489"/>
                    <a:pt x="1759" y="3471"/>
                  </a:cubicBezTo>
                  <a:cubicBezTo>
                    <a:pt x="2172" y="3450"/>
                    <a:pt x="2587" y="3406"/>
                    <a:pt x="2997" y="3337"/>
                  </a:cubicBezTo>
                  <a:cubicBezTo>
                    <a:pt x="3644" y="3227"/>
                    <a:pt x="4300" y="3174"/>
                    <a:pt x="4956" y="3174"/>
                  </a:cubicBezTo>
                  <a:cubicBezTo>
                    <a:pt x="5292" y="3177"/>
                    <a:pt x="5624" y="3186"/>
                    <a:pt x="5960" y="3207"/>
                  </a:cubicBezTo>
                  <a:cubicBezTo>
                    <a:pt x="6126" y="3216"/>
                    <a:pt x="6292" y="3230"/>
                    <a:pt x="6459" y="3245"/>
                  </a:cubicBezTo>
                  <a:cubicBezTo>
                    <a:pt x="6586" y="3257"/>
                    <a:pt x="6714" y="3269"/>
                    <a:pt x="6845" y="3284"/>
                  </a:cubicBezTo>
                  <a:lnTo>
                    <a:pt x="7017" y="3305"/>
                  </a:lnTo>
                  <a:cubicBezTo>
                    <a:pt x="7379" y="3352"/>
                    <a:pt x="7741" y="3423"/>
                    <a:pt x="8103" y="3480"/>
                  </a:cubicBezTo>
                  <a:cubicBezTo>
                    <a:pt x="8388" y="3524"/>
                    <a:pt x="8676" y="3554"/>
                    <a:pt x="8961" y="3590"/>
                  </a:cubicBezTo>
                  <a:lnTo>
                    <a:pt x="9101" y="3607"/>
                  </a:lnTo>
                  <a:lnTo>
                    <a:pt x="9439" y="3655"/>
                  </a:lnTo>
                  <a:cubicBezTo>
                    <a:pt x="10163" y="3754"/>
                    <a:pt x="10893" y="3882"/>
                    <a:pt x="11625" y="3882"/>
                  </a:cubicBezTo>
                  <a:cubicBezTo>
                    <a:pt x="11794" y="3882"/>
                    <a:pt x="11963" y="3875"/>
                    <a:pt x="12132" y="3860"/>
                  </a:cubicBezTo>
                  <a:cubicBezTo>
                    <a:pt x="12984" y="3783"/>
                    <a:pt x="13833" y="3726"/>
                    <a:pt x="14686" y="3664"/>
                  </a:cubicBezTo>
                  <a:cubicBezTo>
                    <a:pt x="16393" y="3536"/>
                    <a:pt x="18103" y="3465"/>
                    <a:pt x="19813" y="3373"/>
                  </a:cubicBezTo>
                  <a:cubicBezTo>
                    <a:pt x="20766" y="3322"/>
                    <a:pt x="21716" y="3269"/>
                    <a:pt x="22669" y="3245"/>
                  </a:cubicBezTo>
                  <a:cubicBezTo>
                    <a:pt x="23776" y="3218"/>
                    <a:pt x="24997" y="3364"/>
                    <a:pt x="25727" y="2372"/>
                  </a:cubicBezTo>
                  <a:cubicBezTo>
                    <a:pt x="26015" y="1986"/>
                    <a:pt x="25843" y="1452"/>
                    <a:pt x="25570" y="1128"/>
                  </a:cubicBezTo>
                  <a:cubicBezTo>
                    <a:pt x="25165" y="648"/>
                    <a:pt x="24564" y="546"/>
                    <a:pt x="23953" y="546"/>
                  </a:cubicBezTo>
                  <a:cubicBezTo>
                    <a:pt x="23582" y="546"/>
                    <a:pt x="23207" y="583"/>
                    <a:pt x="22871" y="597"/>
                  </a:cubicBezTo>
                  <a:cubicBezTo>
                    <a:pt x="21980" y="633"/>
                    <a:pt x="21095" y="647"/>
                    <a:pt x="20208" y="659"/>
                  </a:cubicBezTo>
                  <a:cubicBezTo>
                    <a:pt x="18994" y="674"/>
                    <a:pt x="17773" y="723"/>
                    <a:pt x="16554" y="723"/>
                  </a:cubicBezTo>
                  <a:cubicBezTo>
                    <a:pt x="16029" y="723"/>
                    <a:pt x="15505" y="714"/>
                    <a:pt x="14982" y="689"/>
                  </a:cubicBezTo>
                  <a:cubicBezTo>
                    <a:pt x="13249" y="606"/>
                    <a:pt x="11631" y="211"/>
                    <a:pt x="9825" y="74"/>
                  </a:cubicBezTo>
                  <a:cubicBezTo>
                    <a:pt x="9187" y="28"/>
                    <a:pt x="8547" y="0"/>
                    <a:pt x="79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1663843" y="2417956"/>
              <a:ext cx="363053" cy="87408"/>
            </a:xfrm>
            <a:custGeom>
              <a:avLst/>
              <a:gdLst/>
              <a:ahLst/>
              <a:cxnLst/>
              <a:rect l="l" t="t" r="r" b="b"/>
              <a:pathLst>
                <a:path w="19667" h="4735" extrusionOk="0">
                  <a:moveTo>
                    <a:pt x="17330" y="0"/>
                  </a:moveTo>
                  <a:cubicBezTo>
                    <a:pt x="16007" y="0"/>
                    <a:pt x="14643" y="260"/>
                    <a:pt x="13337" y="406"/>
                  </a:cubicBezTo>
                  <a:cubicBezTo>
                    <a:pt x="11876" y="566"/>
                    <a:pt x="10418" y="735"/>
                    <a:pt x="8960" y="907"/>
                  </a:cubicBezTo>
                  <a:cubicBezTo>
                    <a:pt x="7503" y="1080"/>
                    <a:pt x="6045" y="1261"/>
                    <a:pt x="4590" y="1454"/>
                  </a:cubicBezTo>
                  <a:cubicBezTo>
                    <a:pt x="3827" y="1552"/>
                    <a:pt x="3070" y="1667"/>
                    <a:pt x="2310" y="1780"/>
                  </a:cubicBezTo>
                  <a:cubicBezTo>
                    <a:pt x="1888" y="1843"/>
                    <a:pt x="1476" y="1881"/>
                    <a:pt x="1105" y="2113"/>
                  </a:cubicBezTo>
                  <a:cubicBezTo>
                    <a:pt x="915" y="2235"/>
                    <a:pt x="740" y="2383"/>
                    <a:pt x="588" y="2549"/>
                  </a:cubicBezTo>
                  <a:cubicBezTo>
                    <a:pt x="446" y="2710"/>
                    <a:pt x="392" y="2980"/>
                    <a:pt x="244" y="3107"/>
                  </a:cubicBezTo>
                  <a:cubicBezTo>
                    <a:pt x="0" y="3318"/>
                    <a:pt x="57" y="3796"/>
                    <a:pt x="354" y="3939"/>
                  </a:cubicBezTo>
                  <a:cubicBezTo>
                    <a:pt x="523" y="4019"/>
                    <a:pt x="659" y="4271"/>
                    <a:pt x="826" y="4381"/>
                  </a:cubicBezTo>
                  <a:cubicBezTo>
                    <a:pt x="989" y="4488"/>
                    <a:pt x="1167" y="4574"/>
                    <a:pt x="1351" y="4633"/>
                  </a:cubicBezTo>
                  <a:cubicBezTo>
                    <a:pt x="1581" y="4709"/>
                    <a:pt x="1794" y="4734"/>
                    <a:pt x="2009" y="4734"/>
                  </a:cubicBezTo>
                  <a:cubicBezTo>
                    <a:pt x="2201" y="4734"/>
                    <a:pt x="2395" y="4714"/>
                    <a:pt x="2604" y="4690"/>
                  </a:cubicBezTo>
                  <a:cubicBezTo>
                    <a:pt x="3331" y="4604"/>
                    <a:pt x="4062" y="4524"/>
                    <a:pt x="4789" y="4432"/>
                  </a:cubicBezTo>
                  <a:cubicBezTo>
                    <a:pt x="6244" y="4244"/>
                    <a:pt x="7702" y="4060"/>
                    <a:pt x="9159" y="3882"/>
                  </a:cubicBezTo>
                  <a:cubicBezTo>
                    <a:pt x="10617" y="3704"/>
                    <a:pt x="12075" y="3529"/>
                    <a:pt x="13536" y="3360"/>
                  </a:cubicBezTo>
                  <a:cubicBezTo>
                    <a:pt x="15035" y="3185"/>
                    <a:pt x="16626" y="3149"/>
                    <a:pt x="18090" y="2772"/>
                  </a:cubicBezTo>
                  <a:cubicBezTo>
                    <a:pt x="19666" y="2368"/>
                    <a:pt x="19275" y="73"/>
                    <a:pt x="17716" y="8"/>
                  </a:cubicBezTo>
                  <a:cubicBezTo>
                    <a:pt x="17588" y="3"/>
                    <a:pt x="17459" y="0"/>
                    <a:pt x="173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1771615" y="2647205"/>
              <a:ext cx="276512" cy="84953"/>
            </a:xfrm>
            <a:custGeom>
              <a:avLst/>
              <a:gdLst/>
              <a:ahLst/>
              <a:cxnLst/>
              <a:rect l="l" t="t" r="r" b="b"/>
              <a:pathLst>
                <a:path w="14979" h="4602" extrusionOk="0">
                  <a:moveTo>
                    <a:pt x="13405" y="0"/>
                  </a:moveTo>
                  <a:cubicBezTo>
                    <a:pt x="13370" y="0"/>
                    <a:pt x="13334" y="2"/>
                    <a:pt x="13298" y="5"/>
                  </a:cubicBezTo>
                  <a:cubicBezTo>
                    <a:pt x="12645" y="64"/>
                    <a:pt x="12173" y="269"/>
                    <a:pt x="11531" y="379"/>
                  </a:cubicBezTo>
                  <a:cubicBezTo>
                    <a:pt x="11080" y="459"/>
                    <a:pt x="10626" y="534"/>
                    <a:pt x="10172" y="608"/>
                  </a:cubicBezTo>
                  <a:cubicBezTo>
                    <a:pt x="9231" y="762"/>
                    <a:pt x="8295" y="875"/>
                    <a:pt x="7339" y="991"/>
                  </a:cubicBezTo>
                  <a:cubicBezTo>
                    <a:pt x="6360" y="1110"/>
                    <a:pt x="5380" y="1216"/>
                    <a:pt x="4400" y="1329"/>
                  </a:cubicBezTo>
                  <a:cubicBezTo>
                    <a:pt x="3325" y="1454"/>
                    <a:pt x="2221" y="1501"/>
                    <a:pt x="1158" y="1703"/>
                  </a:cubicBezTo>
                  <a:cubicBezTo>
                    <a:pt x="445" y="1837"/>
                    <a:pt x="0" y="2650"/>
                    <a:pt x="101" y="3321"/>
                  </a:cubicBezTo>
                  <a:cubicBezTo>
                    <a:pt x="208" y="4043"/>
                    <a:pt x="802" y="4595"/>
                    <a:pt x="1547" y="4601"/>
                  </a:cubicBezTo>
                  <a:cubicBezTo>
                    <a:pt x="1573" y="4601"/>
                    <a:pt x="1598" y="4601"/>
                    <a:pt x="1624" y="4601"/>
                  </a:cubicBezTo>
                  <a:cubicBezTo>
                    <a:pt x="2576" y="4601"/>
                    <a:pt x="3550" y="4444"/>
                    <a:pt x="4495" y="4349"/>
                  </a:cubicBezTo>
                  <a:cubicBezTo>
                    <a:pt x="5579" y="4239"/>
                    <a:pt x="6659" y="4093"/>
                    <a:pt x="7740" y="3948"/>
                  </a:cubicBezTo>
                  <a:cubicBezTo>
                    <a:pt x="8717" y="3814"/>
                    <a:pt x="9703" y="3657"/>
                    <a:pt x="10668" y="3526"/>
                  </a:cubicBezTo>
                  <a:cubicBezTo>
                    <a:pt x="11157" y="3458"/>
                    <a:pt x="11647" y="3390"/>
                    <a:pt x="12137" y="3321"/>
                  </a:cubicBezTo>
                  <a:cubicBezTo>
                    <a:pt x="12353" y="3289"/>
                    <a:pt x="12627" y="3203"/>
                    <a:pt x="12854" y="3203"/>
                  </a:cubicBezTo>
                  <a:cubicBezTo>
                    <a:pt x="12877" y="3203"/>
                    <a:pt x="12899" y="3204"/>
                    <a:pt x="12921" y="3206"/>
                  </a:cubicBezTo>
                  <a:cubicBezTo>
                    <a:pt x="12889" y="3261"/>
                    <a:pt x="12906" y="3289"/>
                    <a:pt x="12971" y="3289"/>
                  </a:cubicBezTo>
                  <a:cubicBezTo>
                    <a:pt x="13003" y="3289"/>
                    <a:pt x="13047" y="3282"/>
                    <a:pt x="13102" y="3268"/>
                  </a:cubicBezTo>
                  <a:cubicBezTo>
                    <a:pt x="13313" y="3253"/>
                    <a:pt x="13521" y="3217"/>
                    <a:pt x="13723" y="3161"/>
                  </a:cubicBezTo>
                  <a:cubicBezTo>
                    <a:pt x="14503" y="2971"/>
                    <a:pt x="14978" y="2164"/>
                    <a:pt x="14874" y="1398"/>
                  </a:cubicBezTo>
                  <a:cubicBezTo>
                    <a:pt x="14781" y="703"/>
                    <a:pt x="14157" y="0"/>
                    <a:pt x="13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1919092" y="2921705"/>
              <a:ext cx="64462" cy="48199"/>
            </a:xfrm>
            <a:custGeom>
              <a:avLst/>
              <a:gdLst/>
              <a:ahLst/>
              <a:cxnLst/>
              <a:rect l="l" t="t" r="r" b="b"/>
              <a:pathLst>
                <a:path w="3492" h="2611" extrusionOk="0">
                  <a:moveTo>
                    <a:pt x="2156" y="1"/>
                  </a:moveTo>
                  <a:lnTo>
                    <a:pt x="1823" y="45"/>
                  </a:lnTo>
                  <a:cubicBezTo>
                    <a:pt x="1761" y="60"/>
                    <a:pt x="1702" y="84"/>
                    <a:pt x="1642" y="116"/>
                  </a:cubicBezTo>
                  <a:cubicBezTo>
                    <a:pt x="1553" y="152"/>
                    <a:pt x="1467" y="199"/>
                    <a:pt x="1390" y="259"/>
                  </a:cubicBezTo>
                  <a:cubicBezTo>
                    <a:pt x="1345" y="291"/>
                    <a:pt x="1301" y="321"/>
                    <a:pt x="1253" y="348"/>
                  </a:cubicBezTo>
                  <a:lnTo>
                    <a:pt x="998" y="487"/>
                  </a:lnTo>
                  <a:cubicBezTo>
                    <a:pt x="951" y="514"/>
                    <a:pt x="903" y="538"/>
                    <a:pt x="856" y="568"/>
                  </a:cubicBezTo>
                  <a:cubicBezTo>
                    <a:pt x="796" y="606"/>
                    <a:pt x="743" y="648"/>
                    <a:pt x="692" y="698"/>
                  </a:cubicBezTo>
                  <a:lnTo>
                    <a:pt x="496" y="784"/>
                  </a:lnTo>
                  <a:cubicBezTo>
                    <a:pt x="280" y="921"/>
                    <a:pt x="122" y="1129"/>
                    <a:pt x="42" y="1372"/>
                  </a:cubicBezTo>
                  <a:lnTo>
                    <a:pt x="6" y="1630"/>
                  </a:lnTo>
                  <a:cubicBezTo>
                    <a:pt x="1" y="1764"/>
                    <a:pt x="30" y="1895"/>
                    <a:pt x="90" y="2010"/>
                  </a:cubicBezTo>
                  <a:cubicBezTo>
                    <a:pt x="170" y="2201"/>
                    <a:pt x="306" y="2382"/>
                    <a:pt x="493" y="2480"/>
                  </a:cubicBezTo>
                  <a:cubicBezTo>
                    <a:pt x="651" y="2566"/>
                    <a:pt x="825" y="2610"/>
                    <a:pt x="1002" y="2610"/>
                  </a:cubicBezTo>
                  <a:cubicBezTo>
                    <a:pt x="1085" y="2610"/>
                    <a:pt x="1168" y="2601"/>
                    <a:pt x="1250" y="2581"/>
                  </a:cubicBezTo>
                  <a:lnTo>
                    <a:pt x="1316" y="2566"/>
                  </a:lnTo>
                  <a:lnTo>
                    <a:pt x="1399" y="2575"/>
                  </a:lnTo>
                  <a:lnTo>
                    <a:pt x="1687" y="2539"/>
                  </a:lnTo>
                  <a:lnTo>
                    <a:pt x="1868" y="2515"/>
                  </a:lnTo>
                  <a:lnTo>
                    <a:pt x="1907" y="2509"/>
                  </a:lnTo>
                  <a:cubicBezTo>
                    <a:pt x="1929" y="2508"/>
                    <a:pt x="1952" y="2507"/>
                    <a:pt x="1975" y="2507"/>
                  </a:cubicBezTo>
                  <a:cubicBezTo>
                    <a:pt x="1999" y="2507"/>
                    <a:pt x="2022" y="2508"/>
                    <a:pt x="2046" y="2509"/>
                  </a:cubicBezTo>
                  <a:cubicBezTo>
                    <a:pt x="2063" y="2510"/>
                    <a:pt x="2080" y="2510"/>
                    <a:pt x="2097" y="2510"/>
                  </a:cubicBezTo>
                  <a:cubicBezTo>
                    <a:pt x="2229" y="2510"/>
                    <a:pt x="2362" y="2490"/>
                    <a:pt x="2488" y="2456"/>
                  </a:cubicBezTo>
                  <a:lnTo>
                    <a:pt x="2785" y="2328"/>
                  </a:lnTo>
                  <a:lnTo>
                    <a:pt x="3038" y="2132"/>
                  </a:lnTo>
                  <a:cubicBezTo>
                    <a:pt x="3053" y="2117"/>
                    <a:pt x="3064" y="2103"/>
                    <a:pt x="3076" y="2088"/>
                  </a:cubicBezTo>
                  <a:cubicBezTo>
                    <a:pt x="3162" y="1981"/>
                    <a:pt x="3249" y="1874"/>
                    <a:pt x="3329" y="1764"/>
                  </a:cubicBezTo>
                  <a:cubicBezTo>
                    <a:pt x="3430" y="1589"/>
                    <a:pt x="3486" y="1390"/>
                    <a:pt x="3486" y="1188"/>
                  </a:cubicBezTo>
                  <a:cubicBezTo>
                    <a:pt x="3492" y="1037"/>
                    <a:pt x="3459" y="885"/>
                    <a:pt x="3388" y="749"/>
                  </a:cubicBezTo>
                  <a:cubicBezTo>
                    <a:pt x="3344" y="609"/>
                    <a:pt x="3260" y="481"/>
                    <a:pt x="3154" y="381"/>
                  </a:cubicBezTo>
                  <a:cubicBezTo>
                    <a:pt x="3014" y="241"/>
                    <a:pt x="2839" y="140"/>
                    <a:pt x="2649" y="90"/>
                  </a:cubicBezTo>
                  <a:cubicBezTo>
                    <a:pt x="2604" y="75"/>
                    <a:pt x="2560" y="63"/>
                    <a:pt x="2515" y="51"/>
                  </a:cubicBezTo>
                  <a:lnTo>
                    <a:pt x="2488" y="45"/>
                  </a:lnTo>
                  <a:lnTo>
                    <a:pt x="21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9"/>
            <p:cNvSpPr/>
            <p:nvPr/>
          </p:nvSpPr>
          <p:spPr>
            <a:xfrm>
              <a:off x="1926107" y="3512591"/>
              <a:ext cx="60475" cy="275349"/>
            </a:xfrm>
            <a:custGeom>
              <a:avLst/>
              <a:gdLst/>
              <a:ahLst/>
              <a:cxnLst/>
              <a:rect l="l" t="t" r="r" b="b"/>
              <a:pathLst>
                <a:path w="3276" h="14916" extrusionOk="0">
                  <a:moveTo>
                    <a:pt x="1339" y="1"/>
                  </a:moveTo>
                  <a:cubicBezTo>
                    <a:pt x="1287" y="1"/>
                    <a:pt x="1237" y="4"/>
                    <a:pt x="1188" y="11"/>
                  </a:cubicBezTo>
                  <a:cubicBezTo>
                    <a:pt x="707" y="83"/>
                    <a:pt x="384" y="394"/>
                    <a:pt x="223" y="843"/>
                  </a:cubicBezTo>
                  <a:cubicBezTo>
                    <a:pt x="1" y="1460"/>
                    <a:pt x="51" y="2113"/>
                    <a:pt x="78" y="2755"/>
                  </a:cubicBezTo>
                  <a:cubicBezTo>
                    <a:pt x="99" y="3357"/>
                    <a:pt x="122" y="3957"/>
                    <a:pt x="146" y="4560"/>
                  </a:cubicBezTo>
                  <a:cubicBezTo>
                    <a:pt x="194" y="5795"/>
                    <a:pt x="253" y="7030"/>
                    <a:pt x="315" y="8265"/>
                  </a:cubicBezTo>
                  <a:lnTo>
                    <a:pt x="487" y="11869"/>
                  </a:lnTo>
                  <a:cubicBezTo>
                    <a:pt x="517" y="12472"/>
                    <a:pt x="547" y="13072"/>
                    <a:pt x="577" y="13674"/>
                  </a:cubicBezTo>
                  <a:cubicBezTo>
                    <a:pt x="609" y="14354"/>
                    <a:pt x="443" y="14247"/>
                    <a:pt x="594" y="14915"/>
                  </a:cubicBezTo>
                  <a:lnTo>
                    <a:pt x="3275" y="14779"/>
                  </a:lnTo>
                  <a:cubicBezTo>
                    <a:pt x="3228" y="14025"/>
                    <a:pt x="3237" y="14440"/>
                    <a:pt x="3210" y="13775"/>
                  </a:cubicBezTo>
                  <a:cubicBezTo>
                    <a:pt x="3183" y="13140"/>
                    <a:pt x="3159" y="12508"/>
                    <a:pt x="3136" y="11872"/>
                  </a:cubicBezTo>
                  <a:cubicBezTo>
                    <a:pt x="3085" y="10637"/>
                    <a:pt x="3038" y="9402"/>
                    <a:pt x="2990" y="8167"/>
                  </a:cubicBezTo>
                  <a:cubicBezTo>
                    <a:pt x="2943" y="6965"/>
                    <a:pt x="2895" y="5762"/>
                    <a:pt x="2836" y="4560"/>
                  </a:cubicBezTo>
                  <a:cubicBezTo>
                    <a:pt x="2774" y="3262"/>
                    <a:pt x="2901" y="1763"/>
                    <a:pt x="2346" y="567"/>
                  </a:cubicBezTo>
                  <a:cubicBezTo>
                    <a:pt x="2178" y="205"/>
                    <a:pt x="1728" y="1"/>
                    <a:pt x="1339"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9"/>
            <p:cNvSpPr/>
            <p:nvPr/>
          </p:nvSpPr>
          <p:spPr>
            <a:xfrm>
              <a:off x="1980028" y="329127"/>
              <a:ext cx="432499" cy="576543"/>
            </a:xfrm>
            <a:custGeom>
              <a:avLst/>
              <a:gdLst/>
              <a:ahLst/>
              <a:cxnLst/>
              <a:rect l="l" t="t" r="r" b="b"/>
              <a:pathLst>
                <a:path w="23429" h="31232" extrusionOk="0">
                  <a:moveTo>
                    <a:pt x="6625" y="14478"/>
                  </a:moveTo>
                  <a:cubicBezTo>
                    <a:pt x="6616" y="14677"/>
                    <a:pt x="6616" y="14879"/>
                    <a:pt x="6631" y="15078"/>
                  </a:cubicBezTo>
                  <a:cubicBezTo>
                    <a:pt x="6464" y="15466"/>
                    <a:pt x="6295" y="15855"/>
                    <a:pt x="6135" y="16247"/>
                  </a:cubicBezTo>
                  <a:cubicBezTo>
                    <a:pt x="6001" y="16565"/>
                    <a:pt x="5876" y="16886"/>
                    <a:pt x="5749" y="17206"/>
                  </a:cubicBezTo>
                  <a:cubicBezTo>
                    <a:pt x="6040" y="16295"/>
                    <a:pt x="6334" y="15386"/>
                    <a:pt x="6625" y="14478"/>
                  </a:cubicBezTo>
                  <a:close/>
                  <a:moveTo>
                    <a:pt x="20884" y="1"/>
                  </a:moveTo>
                  <a:cubicBezTo>
                    <a:pt x="20588" y="1"/>
                    <a:pt x="20288" y="31"/>
                    <a:pt x="19991" y="111"/>
                  </a:cubicBezTo>
                  <a:cubicBezTo>
                    <a:pt x="19284" y="301"/>
                    <a:pt x="18610" y="663"/>
                    <a:pt x="18022" y="1094"/>
                  </a:cubicBezTo>
                  <a:cubicBezTo>
                    <a:pt x="17535" y="1453"/>
                    <a:pt x="17075" y="1857"/>
                    <a:pt x="16654" y="2293"/>
                  </a:cubicBezTo>
                  <a:cubicBezTo>
                    <a:pt x="16280" y="1569"/>
                    <a:pt x="15751" y="939"/>
                    <a:pt x="14982" y="521"/>
                  </a:cubicBezTo>
                  <a:cubicBezTo>
                    <a:pt x="14446" y="230"/>
                    <a:pt x="13848" y="61"/>
                    <a:pt x="13245" y="61"/>
                  </a:cubicBezTo>
                  <a:cubicBezTo>
                    <a:pt x="12967" y="61"/>
                    <a:pt x="12689" y="97"/>
                    <a:pt x="12414" y="173"/>
                  </a:cubicBezTo>
                  <a:cubicBezTo>
                    <a:pt x="11636" y="393"/>
                    <a:pt x="11034" y="942"/>
                    <a:pt x="10570" y="1584"/>
                  </a:cubicBezTo>
                  <a:cubicBezTo>
                    <a:pt x="10627" y="1379"/>
                    <a:pt x="10686" y="1171"/>
                    <a:pt x="10740" y="963"/>
                  </a:cubicBezTo>
                  <a:cubicBezTo>
                    <a:pt x="10892" y="392"/>
                    <a:pt x="10463" y="40"/>
                    <a:pt x="10021" y="40"/>
                  </a:cubicBezTo>
                  <a:cubicBezTo>
                    <a:pt x="9723" y="40"/>
                    <a:pt x="9418" y="200"/>
                    <a:pt x="9282" y="562"/>
                  </a:cubicBezTo>
                  <a:cubicBezTo>
                    <a:pt x="7744" y="4654"/>
                    <a:pt x="6444" y="8831"/>
                    <a:pt x="5116" y="12993"/>
                  </a:cubicBezTo>
                  <a:cubicBezTo>
                    <a:pt x="3789" y="17156"/>
                    <a:pt x="2465" y="21318"/>
                    <a:pt x="1132" y="25478"/>
                  </a:cubicBezTo>
                  <a:cubicBezTo>
                    <a:pt x="933" y="26098"/>
                    <a:pt x="627" y="26858"/>
                    <a:pt x="423" y="27630"/>
                  </a:cubicBezTo>
                  <a:cubicBezTo>
                    <a:pt x="194" y="28075"/>
                    <a:pt x="1" y="28551"/>
                    <a:pt x="60" y="29026"/>
                  </a:cubicBezTo>
                  <a:cubicBezTo>
                    <a:pt x="102" y="29370"/>
                    <a:pt x="164" y="29670"/>
                    <a:pt x="328" y="29943"/>
                  </a:cubicBezTo>
                  <a:cubicBezTo>
                    <a:pt x="470" y="30391"/>
                    <a:pt x="752" y="30789"/>
                    <a:pt x="1230" y="31098"/>
                  </a:cubicBezTo>
                  <a:cubicBezTo>
                    <a:pt x="1366" y="31186"/>
                    <a:pt x="1542" y="31231"/>
                    <a:pt x="1717" y="31231"/>
                  </a:cubicBezTo>
                  <a:cubicBezTo>
                    <a:pt x="1889" y="31231"/>
                    <a:pt x="2061" y="31188"/>
                    <a:pt x="2195" y="31098"/>
                  </a:cubicBezTo>
                  <a:cubicBezTo>
                    <a:pt x="4039" y="29872"/>
                    <a:pt x="5410" y="28176"/>
                    <a:pt x="6720" y="26416"/>
                  </a:cubicBezTo>
                  <a:cubicBezTo>
                    <a:pt x="8130" y="24519"/>
                    <a:pt x="9510" y="22601"/>
                    <a:pt x="10861" y="20659"/>
                  </a:cubicBezTo>
                  <a:cubicBezTo>
                    <a:pt x="13584" y="16761"/>
                    <a:pt x="16217" y="12806"/>
                    <a:pt x="18762" y="8789"/>
                  </a:cubicBezTo>
                  <a:cubicBezTo>
                    <a:pt x="20205" y="6509"/>
                    <a:pt x="21650" y="4232"/>
                    <a:pt x="23055" y="1928"/>
                  </a:cubicBezTo>
                  <a:cubicBezTo>
                    <a:pt x="23429" y="1317"/>
                    <a:pt x="23102" y="310"/>
                    <a:pt x="22339" y="171"/>
                  </a:cubicBezTo>
                  <a:cubicBezTo>
                    <a:pt x="21887" y="90"/>
                    <a:pt x="21392" y="1"/>
                    <a:pt x="208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9"/>
            <p:cNvSpPr/>
            <p:nvPr/>
          </p:nvSpPr>
          <p:spPr>
            <a:xfrm>
              <a:off x="445024" y="488326"/>
              <a:ext cx="245389" cy="287330"/>
            </a:xfrm>
            <a:custGeom>
              <a:avLst/>
              <a:gdLst/>
              <a:ahLst/>
              <a:cxnLst/>
              <a:rect l="l" t="t" r="r" b="b"/>
              <a:pathLst>
                <a:path w="13293" h="15565" extrusionOk="0">
                  <a:moveTo>
                    <a:pt x="10199" y="1"/>
                  </a:moveTo>
                  <a:cubicBezTo>
                    <a:pt x="9531" y="1"/>
                    <a:pt x="8853" y="97"/>
                    <a:pt x="8254" y="186"/>
                  </a:cubicBezTo>
                  <a:cubicBezTo>
                    <a:pt x="6663" y="421"/>
                    <a:pt x="5074" y="679"/>
                    <a:pt x="3480" y="905"/>
                  </a:cubicBezTo>
                  <a:cubicBezTo>
                    <a:pt x="3103" y="958"/>
                    <a:pt x="2764" y="1249"/>
                    <a:pt x="2542" y="1587"/>
                  </a:cubicBezTo>
                  <a:cubicBezTo>
                    <a:pt x="2387" y="1302"/>
                    <a:pt x="2098" y="1147"/>
                    <a:pt x="1789" y="1147"/>
                  </a:cubicBezTo>
                  <a:cubicBezTo>
                    <a:pt x="1577" y="1147"/>
                    <a:pt x="1356" y="1220"/>
                    <a:pt x="1161" y="1374"/>
                  </a:cubicBezTo>
                  <a:cubicBezTo>
                    <a:pt x="1087" y="1427"/>
                    <a:pt x="1016" y="1489"/>
                    <a:pt x="947" y="1555"/>
                  </a:cubicBezTo>
                  <a:cubicBezTo>
                    <a:pt x="653" y="1819"/>
                    <a:pt x="639" y="2172"/>
                    <a:pt x="778" y="2460"/>
                  </a:cubicBezTo>
                  <a:cubicBezTo>
                    <a:pt x="354" y="4500"/>
                    <a:pt x="303" y="6608"/>
                    <a:pt x="247" y="8686"/>
                  </a:cubicBezTo>
                  <a:cubicBezTo>
                    <a:pt x="190" y="10782"/>
                    <a:pt x="0" y="13217"/>
                    <a:pt x="1167" y="15072"/>
                  </a:cubicBezTo>
                  <a:cubicBezTo>
                    <a:pt x="1358" y="15378"/>
                    <a:pt x="1698" y="15565"/>
                    <a:pt x="2045" y="15565"/>
                  </a:cubicBezTo>
                  <a:cubicBezTo>
                    <a:pt x="2211" y="15565"/>
                    <a:pt x="2379" y="15522"/>
                    <a:pt x="2533" y="15429"/>
                  </a:cubicBezTo>
                  <a:cubicBezTo>
                    <a:pt x="4804" y="14063"/>
                    <a:pt x="6253" y="11934"/>
                    <a:pt x="7719" y="9788"/>
                  </a:cubicBezTo>
                  <a:cubicBezTo>
                    <a:pt x="9444" y="7267"/>
                    <a:pt x="11202" y="4773"/>
                    <a:pt x="12995" y="2303"/>
                  </a:cubicBezTo>
                  <a:cubicBezTo>
                    <a:pt x="13292" y="1893"/>
                    <a:pt x="13111" y="1353"/>
                    <a:pt x="12829" y="1008"/>
                  </a:cubicBezTo>
                  <a:cubicBezTo>
                    <a:pt x="12182" y="219"/>
                    <a:pt x="11203" y="1"/>
                    <a:pt x="10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3066842" y="1370124"/>
              <a:ext cx="241937" cy="481455"/>
            </a:xfrm>
            <a:custGeom>
              <a:avLst/>
              <a:gdLst/>
              <a:ahLst/>
              <a:cxnLst/>
              <a:rect l="l" t="t" r="r" b="b"/>
              <a:pathLst>
                <a:path w="13106" h="26081" extrusionOk="0">
                  <a:moveTo>
                    <a:pt x="10688" y="1"/>
                  </a:moveTo>
                  <a:cubicBezTo>
                    <a:pt x="10599" y="1"/>
                    <a:pt x="10511" y="36"/>
                    <a:pt x="10443" y="120"/>
                  </a:cubicBezTo>
                  <a:cubicBezTo>
                    <a:pt x="9923" y="764"/>
                    <a:pt x="9662" y="1506"/>
                    <a:pt x="9350" y="2266"/>
                  </a:cubicBezTo>
                  <a:cubicBezTo>
                    <a:pt x="9041" y="3026"/>
                    <a:pt x="8765" y="3807"/>
                    <a:pt x="8474" y="4579"/>
                  </a:cubicBezTo>
                  <a:cubicBezTo>
                    <a:pt x="7868" y="6182"/>
                    <a:pt x="7260" y="7786"/>
                    <a:pt x="6630" y="9380"/>
                  </a:cubicBezTo>
                  <a:cubicBezTo>
                    <a:pt x="6013" y="10945"/>
                    <a:pt x="5372" y="12500"/>
                    <a:pt x="4757" y="14068"/>
                  </a:cubicBezTo>
                  <a:cubicBezTo>
                    <a:pt x="4157" y="15603"/>
                    <a:pt x="3599" y="17173"/>
                    <a:pt x="2916" y="18676"/>
                  </a:cubicBezTo>
                  <a:cubicBezTo>
                    <a:pt x="2518" y="19540"/>
                    <a:pt x="2124" y="20386"/>
                    <a:pt x="1657" y="21214"/>
                  </a:cubicBezTo>
                  <a:cubicBezTo>
                    <a:pt x="1147" y="22120"/>
                    <a:pt x="794" y="23111"/>
                    <a:pt x="390" y="24070"/>
                  </a:cubicBezTo>
                  <a:cubicBezTo>
                    <a:pt x="1" y="24997"/>
                    <a:pt x="960" y="25840"/>
                    <a:pt x="1779" y="25893"/>
                  </a:cubicBezTo>
                  <a:cubicBezTo>
                    <a:pt x="2737" y="25954"/>
                    <a:pt x="3712" y="26080"/>
                    <a:pt x="4674" y="26080"/>
                  </a:cubicBezTo>
                  <a:cubicBezTo>
                    <a:pt x="4696" y="26080"/>
                    <a:pt x="4717" y="26080"/>
                    <a:pt x="4739" y="26080"/>
                  </a:cubicBezTo>
                  <a:cubicBezTo>
                    <a:pt x="6054" y="26071"/>
                    <a:pt x="6853" y="25344"/>
                    <a:pt x="7284" y="24147"/>
                  </a:cubicBezTo>
                  <a:cubicBezTo>
                    <a:pt x="8008" y="22126"/>
                    <a:pt x="8664" y="20080"/>
                    <a:pt x="9356" y="18046"/>
                  </a:cubicBezTo>
                  <a:cubicBezTo>
                    <a:pt x="10048" y="16016"/>
                    <a:pt x="10713" y="13973"/>
                    <a:pt x="11384" y="11933"/>
                  </a:cubicBezTo>
                  <a:lnTo>
                    <a:pt x="12390" y="8875"/>
                  </a:lnTo>
                  <a:cubicBezTo>
                    <a:pt x="12559" y="8365"/>
                    <a:pt x="12708" y="7851"/>
                    <a:pt x="12856" y="7334"/>
                  </a:cubicBezTo>
                  <a:cubicBezTo>
                    <a:pt x="13017" y="6776"/>
                    <a:pt x="13011" y="6230"/>
                    <a:pt x="13055" y="5654"/>
                  </a:cubicBezTo>
                  <a:cubicBezTo>
                    <a:pt x="13106" y="5039"/>
                    <a:pt x="12634" y="4710"/>
                    <a:pt x="12132" y="4695"/>
                  </a:cubicBezTo>
                  <a:cubicBezTo>
                    <a:pt x="12313" y="3923"/>
                    <a:pt x="12497" y="3044"/>
                    <a:pt x="12165" y="2364"/>
                  </a:cubicBezTo>
                  <a:cubicBezTo>
                    <a:pt x="12060" y="2149"/>
                    <a:pt x="11854" y="2065"/>
                    <a:pt x="11642" y="2065"/>
                  </a:cubicBezTo>
                  <a:cubicBezTo>
                    <a:pt x="11523" y="2065"/>
                    <a:pt x="11403" y="2091"/>
                    <a:pt x="11298" y="2136"/>
                  </a:cubicBezTo>
                  <a:cubicBezTo>
                    <a:pt x="11063" y="2237"/>
                    <a:pt x="10858" y="2418"/>
                    <a:pt x="10677" y="2635"/>
                  </a:cubicBezTo>
                  <a:cubicBezTo>
                    <a:pt x="10909" y="1904"/>
                    <a:pt x="11122" y="1153"/>
                    <a:pt x="11105" y="396"/>
                  </a:cubicBezTo>
                  <a:cubicBezTo>
                    <a:pt x="11100" y="182"/>
                    <a:pt x="10891" y="1"/>
                    <a:pt x="106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1339466" y="2160839"/>
              <a:ext cx="767788" cy="345608"/>
            </a:xfrm>
            <a:custGeom>
              <a:avLst/>
              <a:gdLst/>
              <a:ahLst/>
              <a:cxnLst/>
              <a:rect l="l" t="t" r="r" b="b"/>
              <a:pathLst>
                <a:path w="41592" h="18722" extrusionOk="0">
                  <a:moveTo>
                    <a:pt x="19694" y="0"/>
                  </a:moveTo>
                  <a:cubicBezTo>
                    <a:pt x="18113" y="0"/>
                    <a:pt x="16521" y="89"/>
                    <a:pt x="15026" y="579"/>
                  </a:cubicBezTo>
                  <a:cubicBezTo>
                    <a:pt x="12977" y="1253"/>
                    <a:pt x="11187" y="2565"/>
                    <a:pt x="9412" y="3750"/>
                  </a:cubicBezTo>
                  <a:cubicBezTo>
                    <a:pt x="7526" y="5005"/>
                    <a:pt x="5671" y="6309"/>
                    <a:pt x="3848" y="7654"/>
                  </a:cubicBezTo>
                  <a:cubicBezTo>
                    <a:pt x="2975" y="8301"/>
                    <a:pt x="2105" y="8963"/>
                    <a:pt x="1428" y="9821"/>
                  </a:cubicBezTo>
                  <a:cubicBezTo>
                    <a:pt x="775" y="10643"/>
                    <a:pt x="422" y="11599"/>
                    <a:pt x="285" y="12633"/>
                  </a:cubicBezTo>
                  <a:cubicBezTo>
                    <a:pt x="0" y="14747"/>
                    <a:pt x="736" y="16685"/>
                    <a:pt x="1574" y="18585"/>
                  </a:cubicBezTo>
                  <a:cubicBezTo>
                    <a:pt x="1616" y="18682"/>
                    <a:pt x="1694" y="18721"/>
                    <a:pt x="1777" y="18721"/>
                  </a:cubicBezTo>
                  <a:cubicBezTo>
                    <a:pt x="1966" y="18721"/>
                    <a:pt x="2178" y="18518"/>
                    <a:pt x="2040" y="18312"/>
                  </a:cubicBezTo>
                  <a:cubicBezTo>
                    <a:pt x="1051" y="16822"/>
                    <a:pt x="588" y="14815"/>
                    <a:pt x="879" y="13039"/>
                  </a:cubicBezTo>
                  <a:cubicBezTo>
                    <a:pt x="1182" y="11178"/>
                    <a:pt x="2482" y="9866"/>
                    <a:pt x="3937" y="8785"/>
                  </a:cubicBezTo>
                  <a:cubicBezTo>
                    <a:pt x="5552" y="7583"/>
                    <a:pt x="7218" y="6445"/>
                    <a:pt x="8910" y="5353"/>
                  </a:cubicBezTo>
                  <a:cubicBezTo>
                    <a:pt x="10573" y="4278"/>
                    <a:pt x="12265" y="3070"/>
                    <a:pt x="14117" y="2336"/>
                  </a:cubicBezTo>
                  <a:cubicBezTo>
                    <a:pt x="15943" y="1612"/>
                    <a:pt x="17998" y="1606"/>
                    <a:pt x="19937" y="1603"/>
                  </a:cubicBezTo>
                  <a:cubicBezTo>
                    <a:pt x="21935" y="1600"/>
                    <a:pt x="23933" y="1558"/>
                    <a:pt x="25931" y="1558"/>
                  </a:cubicBezTo>
                  <a:cubicBezTo>
                    <a:pt x="26056" y="1558"/>
                    <a:pt x="26180" y="1558"/>
                    <a:pt x="26305" y="1559"/>
                  </a:cubicBezTo>
                  <a:cubicBezTo>
                    <a:pt x="28463" y="1562"/>
                    <a:pt x="30625" y="1582"/>
                    <a:pt x="32780" y="1671"/>
                  </a:cubicBezTo>
                  <a:cubicBezTo>
                    <a:pt x="33876" y="1719"/>
                    <a:pt x="34968" y="1811"/>
                    <a:pt x="36058" y="1918"/>
                  </a:cubicBezTo>
                  <a:cubicBezTo>
                    <a:pt x="37026" y="2010"/>
                    <a:pt x="38145" y="2037"/>
                    <a:pt x="38878" y="2770"/>
                  </a:cubicBezTo>
                  <a:cubicBezTo>
                    <a:pt x="39576" y="3468"/>
                    <a:pt x="39956" y="4539"/>
                    <a:pt x="40235" y="5466"/>
                  </a:cubicBezTo>
                  <a:cubicBezTo>
                    <a:pt x="40526" y="6425"/>
                    <a:pt x="40671" y="7422"/>
                    <a:pt x="40660" y="8423"/>
                  </a:cubicBezTo>
                  <a:cubicBezTo>
                    <a:pt x="40639" y="10442"/>
                    <a:pt x="39882" y="12407"/>
                    <a:pt x="38917" y="14150"/>
                  </a:cubicBezTo>
                  <a:cubicBezTo>
                    <a:pt x="38578" y="14757"/>
                    <a:pt x="39115" y="15319"/>
                    <a:pt x="39642" y="15319"/>
                  </a:cubicBezTo>
                  <a:cubicBezTo>
                    <a:pt x="39878" y="15319"/>
                    <a:pt x="40112" y="15207"/>
                    <a:pt x="40265" y="14937"/>
                  </a:cubicBezTo>
                  <a:lnTo>
                    <a:pt x="40265" y="14937"/>
                  </a:lnTo>
                  <a:lnTo>
                    <a:pt x="40262" y="14940"/>
                  </a:lnTo>
                  <a:cubicBezTo>
                    <a:pt x="40511" y="14500"/>
                    <a:pt x="40734" y="14046"/>
                    <a:pt x="40927" y="13580"/>
                  </a:cubicBezTo>
                  <a:cubicBezTo>
                    <a:pt x="41123" y="13114"/>
                    <a:pt x="41182" y="12650"/>
                    <a:pt x="41292" y="12161"/>
                  </a:cubicBezTo>
                  <a:cubicBezTo>
                    <a:pt x="41506" y="11205"/>
                    <a:pt x="41592" y="10222"/>
                    <a:pt x="41547" y="9242"/>
                  </a:cubicBezTo>
                  <a:cubicBezTo>
                    <a:pt x="41458" y="7357"/>
                    <a:pt x="41203" y="5531"/>
                    <a:pt x="40422" y="3791"/>
                  </a:cubicBezTo>
                  <a:cubicBezTo>
                    <a:pt x="40048" y="2957"/>
                    <a:pt x="39540" y="2117"/>
                    <a:pt x="38703" y="1680"/>
                  </a:cubicBezTo>
                  <a:cubicBezTo>
                    <a:pt x="37821" y="1220"/>
                    <a:pt x="36729" y="1196"/>
                    <a:pt x="35758" y="1078"/>
                  </a:cubicBezTo>
                  <a:cubicBezTo>
                    <a:pt x="33415" y="787"/>
                    <a:pt x="31052" y="490"/>
                    <a:pt x="28698" y="335"/>
                  </a:cubicBezTo>
                  <a:cubicBezTo>
                    <a:pt x="26340" y="178"/>
                    <a:pt x="23980" y="56"/>
                    <a:pt x="21614" y="24"/>
                  </a:cubicBezTo>
                  <a:cubicBezTo>
                    <a:pt x="20980" y="15"/>
                    <a:pt x="20338" y="0"/>
                    <a:pt x="19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9"/>
            <p:cNvSpPr/>
            <p:nvPr/>
          </p:nvSpPr>
          <p:spPr>
            <a:xfrm>
              <a:off x="1358037" y="2521566"/>
              <a:ext cx="237414" cy="894904"/>
            </a:xfrm>
            <a:custGeom>
              <a:avLst/>
              <a:gdLst/>
              <a:ahLst/>
              <a:cxnLst/>
              <a:rect l="l" t="t" r="r" b="b"/>
              <a:pathLst>
                <a:path w="12861" h="48478" extrusionOk="0">
                  <a:moveTo>
                    <a:pt x="1418" y="0"/>
                  </a:moveTo>
                  <a:cubicBezTo>
                    <a:pt x="1299" y="0"/>
                    <a:pt x="1174" y="81"/>
                    <a:pt x="1179" y="223"/>
                  </a:cubicBezTo>
                  <a:lnTo>
                    <a:pt x="1182" y="223"/>
                  </a:lnTo>
                  <a:cubicBezTo>
                    <a:pt x="1215" y="1129"/>
                    <a:pt x="1046" y="1987"/>
                    <a:pt x="811" y="2856"/>
                  </a:cubicBezTo>
                  <a:cubicBezTo>
                    <a:pt x="594" y="3661"/>
                    <a:pt x="289" y="4454"/>
                    <a:pt x="188" y="5282"/>
                  </a:cubicBezTo>
                  <a:cubicBezTo>
                    <a:pt x="1" y="6850"/>
                    <a:pt x="452" y="8385"/>
                    <a:pt x="1417" y="9626"/>
                  </a:cubicBezTo>
                  <a:cubicBezTo>
                    <a:pt x="1886" y="10225"/>
                    <a:pt x="2444" y="10751"/>
                    <a:pt x="2949" y="11321"/>
                  </a:cubicBezTo>
                  <a:cubicBezTo>
                    <a:pt x="3483" y="11930"/>
                    <a:pt x="4062" y="12606"/>
                    <a:pt x="4139" y="13453"/>
                  </a:cubicBezTo>
                  <a:cubicBezTo>
                    <a:pt x="4214" y="14260"/>
                    <a:pt x="4047" y="15077"/>
                    <a:pt x="4035" y="15881"/>
                  </a:cubicBezTo>
                  <a:cubicBezTo>
                    <a:pt x="4026" y="16612"/>
                    <a:pt x="4113" y="17321"/>
                    <a:pt x="4225" y="18043"/>
                  </a:cubicBezTo>
                  <a:cubicBezTo>
                    <a:pt x="4329" y="18755"/>
                    <a:pt x="4534" y="19447"/>
                    <a:pt x="4828" y="20106"/>
                  </a:cubicBezTo>
                  <a:cubicBezTo>
                    <a:pt x="5146" y="20795"/>
                    <a:pt x="5650" y="21294"/>
                    <a:pt x="6226" y="21772"/>
                  </a:cubicBezTo>
                  <a:cubicBezTo>
                    <a:pt x="6749" y="22202"/>
                    <a:pt x="7340" y="22630"/>
                    <a:pt x="7708" y="23208"/>
                  </a:cubicBezTo>
                  <a:cubicBezTo>
                    <a:pt x="7907" y="23523"/>
                    <a:pt x="8153" y="23900"/>
                    <a:pt x="8204" y="24271"/>
                  </a:cubicBezTo>
                  <a:cubicBezTo>
                    <a:pt x="8263" y="24696"/>
                    <a:pt x="8242" y="25156"/>
                    <a:pt x="8189" y="25581"/>
                  </a:cubicBezTo>
                  <a:cubicBezTo>
                    <a:pt x="8085" y="26415"/>
                    <a:pt x="7898" y="27234"/>
                    <a:pt x="7928" y="28081"/>
                  </a:cubicBezTo>
                  <a:cubicBezTo>
                    <a:pt x="7957" y="28897"/>
                    <a:pt x="8141" y="29696"/>
                    <a:pt x="8400" y="30470"/>
                  </a:cubicBezTo>
                  <a:cubicBezTo>
                    <a:pt x="8940" y="32095"/>
                    <a:pt x="9742" y="33594"/>
                    <a:pt x="10095" y="35286"/>
                  </a:cubicBezTo>
                  <a:cubicBezTo>
                    <a:pt x="10537" y="37385"/>
                    <a:pt x="10704" y="39564"/>
                    <a:pt x="10980" y="41693"/>
                  </a:cubicBezTo>
                  <a:cubicBezTo>
                    <a:pt x="11256" y="43810"/>
                    <a:pt x="11345" y="45953"/>
                    <a:pt x="11669" y="48064"/>
                  </a:cubicBezTo>
                  <a:cubicBezTo>
                    <a:pt x="11712" y="48348"/>
                    <a:pt x="11958" y="48478"/>
                    <a:pt x="12211" y="48478"/>
                  </a:cubicBezTo>
                  <a:cubicBezTo>
                    <a:pt x="12530" y="48478"/>
                    <a:pt x="12861" y="48272"/>
                    <a:pt x="12815" y="47910"/>
                  </a:cubicBezTo>
                  <a:cubicBezTo>
                    <a:pt x="12571" y="46019"/>
                    <a:pt x="12147" y="44157"/>
                    <a:pt x="11826" y="42281"/>
                  </a:cubicBezTo>
                  <a:cubicBezTo>
                    <a:pt x="11511" y="40428"/>
                    <a:pt x="11277" y="38561"/>
                    <a:pt x="10986" y="36705"/>
                  </a:cubicBezTo>
                  <a:cubicBezTo>
                    <a:pt x="10843" y="35800"/>
                    <a:pt x="10689" y="34894"/>
                    <a:pt x="10433" y="34012"/>
                  </a:cubicBezTo>
                  <a:cubicBezTo>
                    <a:pt x="10199" y="33190"/>
                    <a:pt x="9846" y="32412"/>
                    <a:pt x="9590" y="31596"/>
                  </a:cubicBezTo>
                  <a:cubicBezTo>
                    <a:pt x="9347" y="30818"/>
                    <a:pt x="9047" y="30061"/>
                    <a:pt x="8884" y="29256"/>
                  </a:cubicBezTo>
                  <a:cubicBezTo>
                    <a:pt x="8706" y="28368"/>
                    <a:pt x="8738" y="27510"/>
                    <a:pt x="8884" y="26626"/>
                  </a:cubicBezTo>
                  <a:cubicBezTo>
                    <a:pt x="9145" y="25070"/>
                    <a:pt x="9644" y="23333"/>
                    <a:pt x="8551" y="21997"/>
                  </a:cubicBezTo>
                  <a:cubicBezTo>
                    <a:pt x="7631" y="20878"/>
                    <a:pt x="6176" y="20352"/>
                    <a:pt x="5386" y="19088"/>
                  </a:cubicBezTo>
                  <a:cubicBezTo>
                    <a:pt x="4534" y="17728"/>
                    <a:pt x="4611" y="16086"/>
                    <a:pt x="4730" y="14551"/>
                  </a:cubicBezTo>
                  <a:cubicBezTo>
                    <a:pt x="4760" y="14156"/>
                    <a:pt x="4792" y="13758"/>
                    <a:pt x="4816" y="13364"/>
                  </a:cubicBezTo>
                  <a:cubicBezTo>
                    <a:pt x="4846" y="12897"/>
                    <a:pt x="4959" y="12428"/>
                    <a:pt x="4858" y="11965"/>
                  </a:cubicBezTo>
                  <a:cubicBezTo>
                    <a:pt x="4700" y="11238"/>
                    <a:pt x="4297" y="10570"/>
                    <a:pt x="3789" y="10041"/>
                  </a:cubicBezTo>
                  <a:cubicBezTo>
                    <a:pt x="3207" y="9439"/>
                    <a:pt x="2554" y="8901"/>
                    <a:pt x="2106" y="8183"/>
                  </a:cubicBezTo>
                  <a:cubicBezTo>
                    <a:pt x="1636" y="7435"/>
                    <a:pt x="1295" y="6577"/>
                    <a:pt x="1173" y="5701"/>
                  </a:cubicBezTo>
                  <a:cubicBezTo>
                    <a:pt x="1040" y="4721"/>
                    <a:pt x="1203" y="3792"/>
                    <a:pt x="1426" y="2842"/>
                  </a:cubicBezTo>
                  <a:cubicBezTo>
                    <a:pt x="1634" y="1957"/>
                    <a:pt x="1809" y="1066"/>
                    <a:pt x="1625" y="161"/>
                  </a:cubicBezTo>
                  <a:cubicBezTo>
                    <a:pt x="1604" y="50"/>
                    <a:pt x="1512" y="0"/>
                    <a:pt x="14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9"/>
            <p:cNvSpPr/>
            <p:nvPr/>
          </p:nvSpPr>
          <p:spPr>
            <a:xfrm>
              <a:off x="1584560" y="2396241"/>
              <a:ext cx="542927" cy="273430"/>
            </a:xfrm>
            <a:custGeom>
              <a:avLst/>
              <a:gdLst/>
              <a:ahLst/>
              <a:cxnLst/>
              <a:rect l="l" t="t" r="r" b="b"/>
              <a:pathLst>
                <a:path w="29411" h="14812" extrusionOk="0">
                  <a:moveTo>
                    <a:pt x="19501" y="0"/>
                  </a:moveTo>
                  <a:cubicBezTo>
                    <a:pt x="18970" y="0"/>
                    <a:pt x="18441" y="75"/>
                    <a:pt x="17930" y="225"/>
                  </a:cubicBezTo>
                  <a:cubicBezTo>
                    <a:pt x="15213" y="1009"/>
                    <a:pt x="12410" y="1439"/>
                    <a:pt x="9631" y="1941"/>
                  </a:cubicBezTo>
                  <a:cubicBezTo>
                    <a:pt x="8333" y="2176"/>
                    <a:pt x="6939" y="2579"/>
                    <a:pt x="5600" y="2579"/>
                  </a:cubicBezTo>
                  <a:cubicBezTo>
                    <a:pt x="5398" y="2579"/>
                    <a:pt x="5198" y="2570"/>
                    <a:pt x="5000" y="2550"/>
                  </a:cubicBezTo>
                  <a:cubicBezTo>
                    <a:pt x="4792" y="2528"/>
                    <a:pt x="4583" y="2521"/>
                    <a:pt x="4373" y="2521"/>
                  </a:cubicBezTo>
                  <a:cubicBezTo>
                    <a:pt x="3931" y="2521"/>
                    <a:pt x="3484" y="2553"/>
                    <a:pt x="3041" y="2553"/>
                  </a:cubicBezTo>
                  <a:cubicBezTo>
                    <a:pt x="2934" y="2553"/>
                    <a:pt x="2828" y="2551"/>
                    <a:pt x="2723" y="2547"/>
                  </a:cubicBezTo>
                  <a:cubicBezTo>
                    <a:pt x="1980" y="2511"/>
                    <a:pt x="1309" y="2256"/>
                    <a:pt x="585" y="2155"/>
                  </a:cubicBezTo>
                  <a:cubicBezTo>
                    <a:pt x="562" y="2152"/>
                    <a:pt x="539" y="2150"/>
                    <a:pt x="517" y="2150"/>
                  </a:cubicBezTo>
                  <a:cubicBezTo>
                    <a:pt x="187" y="2150"/>
                    <a:pt x="1" y="2489"/>
                    <a:pt x="226" y="2772"/>
                  </a:cubicBezTo>
                  <a:lnTo>
                    <a:pt x="226" y="2769"/>
                  </a:lnTo>
                  <a:cubicBezTo>
                    <a:pt x="929" y="3651"/>
                    <a:pt x="2405" y="3999"/>
                    <a:pt x="3480" y="4102"/>
                  </a:cubicBezTo>
                  <a:cubicBezTo>
                    <a:pt x="3659" y="4119"/>
                    <a:pt x="3840" y="4128"/>
                    <a:pt x="4020" y="4128"/>
                  </a:cubicBezTo>
                  <a:cubicBezTo>
                    <a:pt x="4479" y="4128"/>
                    <a:pt x="4937" y="4070"/>
                    <a:pt x="5374" y="3933"/>
                  </a:cubicBezTo>
                  <a:cubicBezTo>
                    <a:pt x="6006" y="3734"/>
                    <a:pt x="6680" y="3651"/>
                    <a:pt x="7330" y="3524"/>
                  </a:cubicBezTo>
                  <a:cubicBezTo>
                    <a:pt x="10003" y="2995"/>
                    <a:pt x="12672" y="2431"/>
                    <a:pt x="15347" y="1923"/>
                  </a:cubicBezTo>
                  <a:cubicBezTo>
                    <a:pt x="16600" y="1679"/>
                    <a:pt x="17869" y="1560"/>
                    <a:pt x="19145" y="1560"/>
                  </a:cubicBezTo>
                  <a:cubicBezTo>
                    <a:pt x="19220" y="1560"/>
                    <a:pt x="19295" y="1560"/>
                    <a:pt x="19369" y="1561"/>
                  </a:cubicBezTo>
                  <a:cubicBezTo>
                    <a:pt x="19945" y="1567"/>
                    <a:pt x="20471" y="1751"/>
                    <a:pt x="21038" y="1802"/>
                  </a:cubicBezTo>
                  <a:cubicBezTo>
                    <a:pt x="21673" y="1858"/>
                    <a:pt x="22202" y="2090"/>
                    <a:pt x="22793" y="2318"/>
                  </a:cubicBezTo>
                  <a:cubicBezTo>
                    <a:pt x="23324" y="2523"/>
                    <a:pt x="23858" y="2719"/>
                    <a:pt x="24411" y="2844"/>
                  </a:cubicBezTo>
                  <a:cubicBezTo>
                    <a:pt x="24978" y="2971"/>
                    <a:pt x="25637" y="2965"/>
                    <a:pt x="26142" y="3271"/>
                  </a:cubicBezTo>
                  <a:cubicBezTo>
                    <a:pt x="26997" y="3785"/>
                    <a:pt x="27160" y="4919"/>
                    <a:pt x="27362" y="5807"/>
                  </a:cubicBezTo>
                  <a:cubicBezTo>
                    <a:pt x="27979" y="8541"/>
                    <a:pt x="28549" y="11495"/>
                    <a:pt x="27501" y="14200"/>
                  </a:cubicBezTo>
                  <a:cubicBezTo>
                    <a:pt x="27359" y="14568"/>
                    <a:pt x="27664" y="14812"/>
                    <a:pt x="27977" y="14812"/>
                  </a:cubicBezTo>
                  <a:cubicBezTo>
                    <a:pt x="28181" y="14812"/>
                    <a:pt x="28388" y="14709"/>
                    <a:pt x="28478" y="14470"/>
                  </a:cubicBezTo>
                  <a:cubicBezTo>
                    <a:pt x="29410" y="12006"/>
                    <a:pt x="29211" y="9375"/>
                    <a:pt x="28763" y="6831"/>
                  </a:cubicBezTo>
                  <a:cubicBezTo>
                    <a:pt x="28567" y="5712"/>
                    <a:pt x="28422" y="4494"/>
                    <a:pt x="27923" y="3461"/>
                  </a:cubicBezTo>
                  <a:cubicBezTo>
                    <a:pt x="27709" y="3016"/>
                    <a:pt x="27386" y="2588"/>
                    <a:pt x="26967" y="2318"/>
                  </a:cubicBezTo>
                  <a:cubicBezTo>
                    <a:pt x="26456" y="1989"/>
                    <a:pt x="25803" y="1891"/>
                    <a:pt x="25218" y="1781"/>
                  </a:cubicBezTo>
                  <a:cubicBezTo>
                    <a:pt x="24666" y="1677"/>
                    <a:pt x="24123" y="1522"/>
                    <a:pt x="23597" y="1324"/>
                  </a:cubicBezTo>
                  <a:cubicBezTo>
                    <a:pt x="23021" y="1107"/>
                    <a:pt x="22395" y="902"/>
                    <a:pt x="21854" y="608"/>
                  </a:cubicBezTo>
                  <a:cubicBezTo>
                    <a:pt x="21243" y="273"/>
                    <a:pt x="20750" y="91"/>
                    <a:pt x="20046" y="26"/>
                  </a:cubicBezTo>
                  <a:cubicBezTo>
                    <a:pt x="19865" y="9"/>
                    <a:pt x="19683" y="0"/>
                    <a:pt x="19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1648394" y="2620604"/>
              <a:ext cx="459506" cy="54235"/>
            </a:xfrm>
            <a:custGeom>
              <a:avLst/>
              <a:gdLst/>
              <a:ahLst/>
              <a:cxnLst/>
              <a:rect l="l" t="t" r="r" b="b"/>
              <a:pathLst>
                <a:path w="24892" h="2938" extrusionOk="0">
                  <a:moveTo>
                    <a:pt x="18594" y="0"/>
                  </a:moveTo>
                  <a:cubicBezTo>
                    <a:pt x="18413" y="0"/>
                    <a:pt x="18230" y="15"/>
                    <a:pt x="18043" y="48"/>
                  </a:cubicBezTo>
                  <a:cubicBezTo>
                    <a:pt x="17292" y="181"/>
                    <a:pt x="16496" y="172"/>
                    <a:pt x="15736" y="202"/>
                  </a:cubicBezTo>
                  <a:cubicBezTo>
                    <a:pt x="12420" y="330"/>
                    <a:pt x="9157" y="1013"/>
                    <a:pt x="5850" y="1191"/>
                  </a:cubicBezTo>
                  <a:cubicBezTo>
                    <a:pt x="5500" y="1209"/>
                    <a:pt x="5151" y="1219"/>
                    <a:pt x="4802" y="1219"/>
                  </a:cubicBezTo>
                  <a:cubicBezTo>
                    <a:pt x="4175" y="1219"/>
                    <a:pt x="3550" y="1186"/>
                    <a:pt x="2928" y="1102"/>
                  </a:cubicBezTo>
                  <a:cubicBezTo>
                    <a:pt x="2754" y="1077"/>
                    <a:pt x="2564" y="1051"/>
                    <a:pt x="2380" y="1051"/>
                  </a:cubicBezTo>
                  <a:cubicBezTo>
                    <a:pt x="2298" y="1051"/>
                    <a:pt x="2217" y="1056"/>
                    <a:pt x="2139" y="1069"/>
                  </a:cubicBezTo>
                  <a:cubicBezTo>
                    <a:pt x="1960" y="1099"/>
                    <a:pt x="1797" y="1220"/>
                    <a:pt x="1661" y="1265"/>
                  </a:cubicBezTo>
                  <a:cubicBezTo>
                    <a:pt x="1560" y="1297"/>
                    <a:pt x="1448" y="1305"/>
                    <a:pt x="1333" y="1305"/>
                  </a:cubicBezTo>
                  <a:cubicBezTo>
                    <a:pt x="1220" y="1305"/>
                    <a:pt x="1104" y="1297"/>
                    <a:pt x="996" y="1297"/>
                  </a:cubicBezTo>
                  <a:cubicBezTo>
                    <a:pt x="957" y="1297"/>
                    <a:pt x="919" y="1298"/>
                    <a:pt x="883" y="1301"/>
                  </a:cubicBezTo>
                  <a:cubicBezTo>
                    <a:pt x="663" y="1321"/>
                    <a:pt x="446" y="1369"/>
                    <a:pt x="236" y="1437"/>
                  </a:cubicBezTo>
                  <a:cubicBezTo>
                    <a:pt x="37" y="1497"/>
                    <a:pt x="1" y="1764"/>
                    <a:pt x="179" y="1874"/>
                  </a:cubicBezTo>
                  <a:cubicBezTo>
                    <a:pt x="524" y="2090"/>
                    <a:pt x="844" y="2176"/>
                    <a:pt x="1236" y="2266"/>
                  </a:cubicBezTo>
                  <a:cubicBezTo>
                    <a:pt x="1675" y="2361"/>
                    <a:pt x="1978" y="2613"/>
                    <a:pt x="2438" y="2628"/>
                  </a:cubicBezTo>
                  <a:cubicBezTo>
                    <a:pt x="2463" y="2628"/>
                    <a:pt x="2488" y="2629"/>
                    <a:pt x="2513" y="2629"/>
                  </a:cubicBezTo>
                  <a:cubicBezTo>
                    <a:pt x="2914" y="2629"/>
                    <a:pt x="3306" y="2542"/>
                    <a:pt x="3703" y="2503"/>
                  </a:cubicBezTo>
                  <a:cubicBezTo>
                    <a:pt x="4128" y="2461"/>
                    <a:pt x="4549" y="2426"/>
                    <a:pt x="4971" y="2378"/>
                  </a:cubicBezTo>
                  <a:cubicBezTo>
                    <a:pt x="6645" y="2185"/>
                    <a:pt x="8317" y="1978"/>
                    <a:pt x="9983" y="1740"/>
                  </a:cubicBezTo>
                  <a:cubicBezTo>
                    <a:pt x="11574" y="1511"/>
                    <a:pt x="13177" y="1268"/>
                    <a:pt x="14786" y="1194"/>
                  </a:cubicBezTo>
                  <a:cubicBezTo>
                    <a:pt x="15153" y="1176"/>
                    <a:pt x="15521" y="1161"/>
                    <a:pt x="15888" y="1161"/>
                  </a:cubicBezTo>
                  <a:cubicBezTo>
                    <a:pt x="16299" y="1161"/>
                    <a:pt x="16709" y="1179"/>
                    <a:pt x="17117" y="1229"/>
                  </a:cubicBezTo>
                  <a:cubicBezTo>
                    <a:pt x="17874" y="1324"/>
                    <a:pt x="18572" y="1586"/>
                    <a:pt x="19338" y="1639"/>
                  </a:cubicBezTo>
                  <a:cubicBezTo>
                    <a:pt x="19452" y="1647"/>
                    <a:pt x="19567" y="1649"/>
                    <a:pt x="19682" y="1649"/>
                  </a:cubicBezTo>
                  <a:cubicBezTo>
                    <a:pt x="19771" y="1649"/>
                    <a:pt x="19859" y="1648"/>
                    <a:pt x="19948" y="1648"/>
                  </a:cubicBezTo>
                  <a:cubicBezTo>
                    <a:pt x="20136" y="1648"/>
                    <a:pt x="20324" y="1652"/>
                    <a:pt x="20513" y="1681"/>
                  </a:cubicBezTo>
                  <a:cubicBezTo>
                    <a:pt x="20926" y="1740"/>
                    <a:pt x="21342" y="1856"/>
                    <a:pt x="21745" y="1975"/>
                  </a:cubicBezTo>
                  <a:cubicBezTo>
                    <a:pt x="22556" y="2215"/>
                    <a:pt x="23313" y="2583"/>
                    <a:pt x="24097" y="2898"/>
                  </a:cubicBezTo>
                  <a:cubicBezTo>
                    <a:pt x="24165" y="2925"/>
                    <a:pt x="24228" y="2938"/>
                    <a:pt x="24286" y="2938"/>
                  </a:cubicBezTo>
                  <a:cubicBezTo>
                    <a:pt x="24731" y="2938"/>
                    <a:pt x="24891" y="2226"/>
                    <a:pt x="24498" y="1948"/>
                  </a:cubicBezTo>
                  <a:cubicBezTo>
                    <a:pt x="23277" y="1084"/>
                    <a:pt x="21760" y="769"/>
                    <a:pt x="20356" y="342"/>
                  </a:cubicBezTo>
                  <a:cubicBezTo>
                    <a:pt x="19762" y="161"/>
                    <a:pt x="19193" y="0"/>
                    <a:pt x="185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1763880" y="2653814"/>
              <a:ext cx="367557" cy="244466"/>
            </a:xfrm>
            <a:custGeom>
              <a:avLst/>
              <a:gdLst/>
              <a:ahLst/>
              <a:cxnLst/>
              <a:rect l="l" t="t" r="r" b="b"/>
              <a:pathLst>
                <a:path w="19911" h="13243" extrusionOk="0">
                  <a:moveTo>
                    <a:pt x="18100" y="0"/>
                  </a:moveTo>
                  <a:cubicBezTo>
                    <a:pt x="17864" y="0"/>
                    <a:pt x="17617" y="173"/>
                    <a:pt x="17645" y="434"/>
                  </a:cubicBezTo>
                  <a:lnTo>
                    <a:pt x="17648" y="434"/>
                  </a:lnTo>
                  <a:cubicBezTo>
                    <a:pt x="17743" y="1328"/>
                    <a:pt x="18167" y="2189"/>
                    <a:pt x="18378" y="3067"/>
                  </a:cubicBezTo>
                  <a:cubicBezTo>
                    <a:pt x="18589" y="3952"/>
                    <a:pt x="18708" y="4855"/>
                    <a:pt x="18737" y="5763"/>
                  </a:cubicBezTo>
                  <a:cubicBezTo>
                    <a:pt x="18794" y="7586"/>
                    <a:pt x="18533" y="9477"/>
                    <a:pt x="17876" y="11184"/>
                  </a:cubicBezTo>
                  <a:cubicBezTo>
                    <a:pt x="17790" y="11407"/>
                    <a:pt x="17698" y="11627"/>
                    <a:pt x="17597" y="11846"/>
                  </a:cubicBezTo>
                  <a:cubicBezTo>
                    <a:pt x="17583" y="11879"/>
                    <a:pt x="17499" y="12117"/>
                    <a:pt x="17452" y="12152"/>
                  </a:cubicBezTo>
                  <a:lnTo>
                    <a:pt x="17425" y="12203"/>
                  </a:lnTo>
                  <a:cubicBezTo>
                    <a:pt x="17418" y="12238"/>
                    <a:pt x="17408" y="12256"/>
                    <a:pt x="17396" y="12256"/>
                  </a:cubicBezTo>
                  <a:cubicBezTo>
                    <a:pt x="17384" y="12256"/>
                    <a:pt x="17369" y="12238"/>
                    <a:pt x="17351" y="12203"/>
                  </a:cubicBezTo>
                  <a:cubicBezTo>
                    <a:pt x="17346" y="12203"/>
                    <a:pt x="17341" y="12204"/>
                    <a:pt x="17336" y="12204"/>
                  </a:cubicBezTo>
                  <a:cubicBezTo>
                    <a:pt x="17185" y="12204"/>
                    <a:pt x="16847" y="11960"/>
                    <a:pt x="16710" y="11900"/>
                  </a:cubicBezTo>
                  <a:cubicBezTo>
                    <a:pt x="16478" y="11796"/>
                    <a:pt x="16244" y="11701"/>
                    <a:pt x="16006" y="11612"/>
                  </a:cubicBezTo>
                  <a:cubicBezTo>
                    <a:pt x="15124" y="11285"/>
                    <a:pt x="14228" y="10932"/>
                    <a:pt x="13295" y="10801"/>
                  </a:cubicBezTo>
                  <a:cubicBezTo>
                    <a:pt x="12814" y="10727"/>
                    <a:pt x="12328" y="10680"/>
                    <a:pt x="11841" y="10659"/>
                  </a:cubicBezTo>
                  <a:cubicBezTo>
                    <a:pt x="11811" y="10658"/>
                    <a:pt x="11781" y="10657"/>
                    <a:pt x="11751" y="10657"/>
                  </a:cubicBezTo>
                  <a:cubicBezTo>
                    <a:pt x="11260" y="10657"/>
                    <a:pt x="10802" y="10789"/>
                    <a:pt x="10315" y="10825"/>
                  </a:cubicBezTo>
                  <a:cubicBezTo>
                    <a:pt x="9311" y="10899"/>
                    <a:pt x="8311" y="10947"/>
                    <a:pt x="7310" y="11042"/>
                  </a:cubicBezTo>
                  <a:cubicBezTo>
                    <a:pt x="6117" y="11152"/>
                    <a:pt x="4932" y="11312"/>
                    <a:pt x="3732" y="11380"/>
                  </a:cubicBezTo>
                  <a:cubicBezTo>
                    <a:pt x="2527" y="11449"/>
                    <a:pt x="1316" y="11437"/>
                    <a:pt x="128" y="11671"/>
                  </a:cubicBezTo>
                  <a:cubicBezTo>
                    <a:pt x="1" y="11698"/>
                    <a:pt x="30" y="11861"/>
                    <a:pt x="128" y="11903"/>
                  </a:cubicBezTo>
                  <a:cubicBezTo>
                    <a:pt x="1009" y="12264"/>
                    <a:pt x="1954" y="12346"/>
                    <a:pt x="2900" y="12346"/>
                  </a:cubicBezTo>
                  <a:cubicBezTo>
                    <a:pt x="3111" y="12346"/>
                    <a:pt x="3323" y="12342"/>
                    <a:pt x="3534" y="12336"/>
                  </a:cubicBezTo>
                  <a:cubicBezTo>
                    <a:pt x="4688" y="12304"/>
                    <a:pt x="5855" y="12235"/>
                    <a:pt x="7013" y="12170"/>
                  </a:cubicBezTo>
                  <a:cubicBezTo>
                    <a:pt x="7936" y="12118"/>
                    <a:pt x="8866" y="12029"/>
                    <a:pt x="9793" y="12029"/>
                  </a:cubicBezTo>
                  <a:cubicBezTo>
                    <a:pt x="9967" y="12029"/>
                    <a:pt x="10141" y="12032"/>
                    <a:pt x="10315" y="12039"/>
                  </a:cubicBezTo>
                  <a:cubicBezTo>
                    <a:pt x="10828" y="12060"/>
                    <a:pt x="11324" y="12223"/>
                    <a:pt x="11841" y="12253"/>
                  </a:cubicBezTo>
                  <a:cubicBezTo>
                    <a:pt x="12375" y="12283"/>
                    <a:pt x="12906" y="12333"/>
                    <a:pt x="13441" y="12375"/>
                  </a:cubicBezTo>
                  <a:cubicBezTo>
                    <a:pt x="14495" y="12452"/>
                    <a:pt x="15466" y="12559"/>
                    <a:pt x="16466" y="12930"/>
                  </a:cubicBezTo>
                  <a:cubicBezTo>
                    <a:pt x="16790" y="13051"/>
                    <a:pt x="17125" y="13242"/>
                    <a:pt x="17468" y="13242"/>
                  </a:cubicBezTo>
                  <a:cubicBezTo>
                    <a:pt x="17587" y="13242"/>
                    <a:pt x="17708" y="13219"/>
                    <a:pt x="17829" y="13162"/>
                  </a:cubicBezTo>
                  <a:cubicBezTo>
                    <a:pt x="18194" y="12986"/>
                    <a:pt x="18354" y="12529"/>
                    <a:pt x="18512" y="12188"/>
                  </a:cubicBezTo>
                  <a:cubicBezTo>
                    <a:pt x="19340" y="10406"/>
                    <a:pt x="19833" y="8492"/>
                    <a:pt x="19883" y="6526"/>
                  </a:cubicBezTo>
                  <a:cubicBezTo>
                    <a:pt x="19910" y="5401"/>
                    <a:pt x="19809" y="4276"/>
                    <a:pt x="19584" y="3174"/>
                  </a:cubicBezTo>
                  <a:cubicBezTo>
                    <a:pt x="19379" y="2165"/>
                    <a:pt x="19106" y="900"/>
                    <a:pt x="18396" y="122"/>
                  </a:cubicBezTo>
                  <a:cubicBezTo>
                    <a:pt x="18319" y="38"/>
                    <a:pt x="18211" y="0"/>
                    <a:pt x="18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1779571" y="2885173"/>
              <a:ext cx="338003" cy="250650"/>
            </a:xfrm>
            <a:custGeom>
              <a:avLst/>
              <a:gdLst/>
              <a:ahLst/>
              <a:cxnLst/>
              <a:rect l="l" t="t" r="r" b="b"/>
              <a:pathLst>
                <a:path w="18310" h="13578" extrusionOk="0">
                  <a:moveTo>
                    <a:pt x="16601" y="1"/>
                  </a:moveTo>
                  <a:cubicBezTo>
                    <a:pt x="16449" y="1"/>
                    <a:pt x="16345" y="166"/>
                    <a:pt x="16376" y="305"/>
                  </a:cubicBezTo>
                  <a:lnTo>
                    <a:pt x="16376" y="305"/>
                  </a:lnTo>
                  <a:lnTo>
                    <a:pt x="16373" y="305"/>
                  </a:lnTo>
                  <a:cubicBezTo>
                    <a:pt x="16456" y="646"/>
                    <a:pt x="16685" y="926"/>
                    <a:pt x="16845" y="1234"/>
                  </a:cubicBezTo>
                  <a:cubicBezTo>
                    <a:pt x="17032" y="1594"/>
                    <a:pt x="17178" y="1974"/>
                    <a:pt x="17285" y="2365"/>
                  </a:cubicBezTo>
                  <a:cubicBezTo>
                    <a:pt x="17496" y="3114"/>
                    <a:pt x="17605" y="3942"/>
                    <a:pt x="17519" y="4720"/>
                  </a:cubicBezTo>
                  <a:cubicBezTo>
                    <a:pt x="17418" y="5605"/>
                    <a:pt x="17151" y="6486"/>
                    <a:pt x="16851" y="7324"/>
                  </a:cubicBezTo>
                  <a:cubicBezTo>
                    <a:pt x="16697" y="7745"/>
                    <a:pt x="16528" y="8161"/>
                    <a:pt x="16347" y="8571"/>
                  </a:cubicBezTo>
                  <a:cubicBezTo>
                    <a:pt x="16198" y="8903"/>
                    <a:pt x="16067" y="9334"/>
                    <a:pt x="15836" y="9619"/>
                  </a:cubicBezTo>
                  <a:cubicBezTo>
                    <a:pt x="15676" y="9818"/>
                    <a:pt x="15287" y="9939"/>
                    <a:pt x="15046" y="10022"/>
                  </a:cubicBezTo>
                  <a:cubicBezTo>
                    <a:pt x="14619" y="10165"/>
                    <a:pt x="14185" y="10278"/>
                    <a:pt x="13743" y="10364"/>
                  </a:cubicBezTo>
                  <a:cubicBezTo>
                    <a:pt x="12861" y="10536"/>
                    <a:pt x="11982" y="10729"/>
                    <a:pt x="11103" y="10928"/>
                  </a:cubicBezTo>
                  <a:cubicBezTo>
                    <a:pt x="9349" y="11332"/>
                    <a:pt x="7606" y="11783"/>
                    <a:pt x="5884" y="12308"/>
                  </a:cubicBezTo>
                  <a:cubicBezTo>
                    <a:pt x="5470" y="12434"/>
                    <a:pt x="4987" y="12655"/>
                    <a:pt x="4534" y="12655"/>
                  </a:cubicBezTo>
                  <a:cubicBezTo>
                    <a:pt x="4470" y="12655"/>
                    <a:pt x="4408" y="12650"/>
                    <a:pt x="4346" y="12641"/>
                  </a:cubicBezTo>
                  <a:cubicBezTo>
                    <a:pt x="3844" y="12567"/>
                    <a:pt x="3360" y="12371"/>
                    <a:pt x="2894" y="12166"/>
                  </a:cubicBezTo>
                  <a:lnTo>
                    <a:pt x="1526" y="11569"/>
                  </a:lnTo>
                  <a:cubicBezTo>
                    <a:pt x="1101" y="11385"/>
                    <a:pt x="677" y="11130"/>
                    <a:pt x="204" y="11124"/>
                  </a:cubicBezTo>
                  <a:cubicBezTo>
                    <a:pt x="203" y="11124"/>
                    <a:pt x="202" y="11124"/>
                    <a:pt x="201" y="11124"/>
                  </a:cubicBezTo>
                  <a:cubicBezTo>
                    <a:pt x="55" y="11124"/>
                    <a:pt x="0" y="11300"/>
                    <a:pt x="89" y="11400"/>
                  </a:cubicBezTo>
                  <a:cubicBezTo>
                    <a:pt x="406" y="11756"/>
                    <a:pt x="896" y="11917"/>
                    <a:pt x="1321" y="12118"/>
                  </a:cubicBezTo>
                  <a:lnTo>
                    <a:pt x="2749" y="12807"/>
                  </a:lnTo>
                  <a:cubicBezTo>
                    <a:pt x="3159" y="13003"/>
                    <a:pt x="3536" y="13321"/>
                    <a:pt x="3954" y="13475"/>
                  </a:cubicBezTo>
                  <a:cubicBezTo>
                    <a:pt x="4151" y="13547"/>
                    <a:pt x="4355" y="13577"/>
                    <a:pt x="4559" y="13577"/>
                  </a:cubicBezTo>
                  <a:cubicBezTo>
                    <a:pt x="4784" y="13577"/>
                    <a:pt x="5009" y="13541"/>
                    <a:pt x="5228" y="13487"/>
                  </a:cubicBezTo>
                  <a:cubicBezTo>
                    <a:pt x="6217" y="13241"/>
                    <a:pt x="7187" y="12893"/>
                    <a:pt x="8173" y="12623"/>
                  </a:cubicBezTo>
                  <a:cubicBezTo>
                    <a:pt x="9165" y="12353"/>
                    <a:pt x="10162" y="12104"/>
                    <a:pt x="11166" y="11875"/>
                  </a:cubicBezTo>
                  <a:cubicBezTo>
                    <a:pt x="12169" y="11649"/>
                    <a:pt x="13182" y="11439"/>
                    <a:pt x="14197" y="11281"/>
                  </a:cubicBezTo>
                  <a:cubicBezTo>
                    <a:pt x="14394" y="11250"/>
                    <a:pt x="14600" y="11243"/>
                    <a:pt x="14810" y="11243"/>
                  </a:cubicBezTo>
                  <a:cubicBezTo>
                    <a:pt x="15003" y="11243"/>
                    <a:pt x="15200" y="11249"/>
                    <a:pt x="15395" y="11249"/>
                  </a:cubicBezTo>
                  <a:cubicBezTo>
                    <a:pt x="15955" y="11249"/>
                    <a:pt x="16498" y="11196"/>
                    <a:pt x="16908" y="10788"/>
                  </a:cubicBezTo>
                  <a:cubicBezTo>
                    <a:pt x="17199" y="10500"/>
                    <a:pt x="17332" y="10126"/>
                    <a:pt x="17448" y="9746"/>
                  </a:cubicBezTo>
                  <a:cubicBezTo>
                    <a:pt x="17602" y="9233"/>
                    <a:pt x="17754" y="8716"/>
                    <a:pt x="17879" y="8196"/>
                  </a:cubicBezTo>
                  <a:cubicBezTo>
                    <a:pt x="18116" y="7235"/>
                    <a:pt x="18279" y="6249"/>
                    <a:pt x="18294" y="5257"/>
                  </a:cubicBezTo>
                  <a:cubicBezTo>
                    <a:pt x="18309" y="4307"/>
                    <a:pt x="18264" y="3336"/>
                    <a:pt x="18027" y="2416"/>
                  </a:cubicBezTo>
                  <a:cubicBezTo>
                    <a:pt x="17860" y="1773"/>
                    <a:pt x="17576" y="816"/>
                    <a:pt x="17052" y="287"/>
                  </a:cubicBezTo>
                  <a:lnTo>
                    <a:pt x="17052" y="287"/>
                  </a:lnTo>
                  <a:cubicBezTo>
                    <a:pt x="17057" y="251"/>
                    <a:pt x="17021" y="218"/>
                    <a:pt x="16983" y="218"/>
                  </a:cubicBezTo>
                  <a:cubicBezTo>
                    <a:pt x="16982" y="218"/>
                    <a:pt x="16981" y="218"/>
                    <a:pt x="16980" y="218"/>
                  </a:cubicBezTo>
                  <a:lnTo>
                    <a:pt x="16980" y="218"/>
                  </a:lnTo>
                  <a:cubicBezTo>
                    <a:pt x="16900" y="147"/>
                    <a:pt x="16815" y="85"/>
                    <a:pt x="16724" y="35"/>
                  </a:cubicBezTo>
                  <a:cubicBezTo>
                    <a:pt x="16681" y="11"/>
                    <a:pt x="16640" y="1"/>
                    <a:pt x="16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9"/>
            <p:cNvSpPr/>
            <p:nvPr/>
          </p:nvSpPr>
          <p:spPr>
            <a:xfrm>
              <a:off x="1819242" y="3118932"/>
              <a:ext cx="62653" cy="673938"/>
            </a:xfrm>
            <a:custGeom>
              <a:avLst/>
              <a:gdLst/>
              <a:ahLst/>
              <a:cxnLst/>
              <a:rect l="l" t="t" r="r" b="b"/>
              <a:pathLst>
                <a:path w="3394" h="36508" extrusionOk="0">
                  <a:moveTo>
                    <a:pt x="1882" y="1"/>
                  </a:moveTo>
                  <a:cubicBezTo>
                    <a:pt x="1826" y="1"/>
                    <a:pt x="1771" y="17"/>
                    <a:pt x="1722" y="55"/>
                  </a:cubicBezTo>
                  <a:cubicBezTo>
                    <a:pt x="754" y="797"/>
                    <a:pt x="529" y="2136"/>
                    <a:pt x="324" y="3285"/>
                  </a:cubicBezTo>
                  <a:cubicBezTo>
                    <a:pt x="113" y="4473"/>
                    <a:pt x="24" y="5681"/>
                    <a:pt x="15" y="6890"/>
                  </a:cubicBezTo>
                  <a:cubicBezTo>
                    <a:pt x="0" y="9479"/>
                    <a:pt x="208" y="12082"/>
                    <a:pt x="377" y="14665"/>
                  </a:cubicBezTo>
                  <a:cubicBezTo>
                    <a:pt x="665" y="19044"/>
                    <a:pt x="1119" y="23403"/>
                    <a:pt x="1488" y="27773"/>
                  </a:cubicBezTo>
                  <a:cubicBezTo>
                    <a:pt x="1597" y="29073"/>
                    <a:pt x="1707" y="30371"/>
                    <a:pt x="1767" y="31674"/>
                  </a:cubicBezTo>
                  <a:cubicBezTo>
                    <a:pt x="1805" y="32416"/>
                    <a:pt x="1894" y="33156"/>
                    <a:pt x="2034" y="33886"/>
                  </a:cubicBezTo>
                  <a:cubicBezTo>
                    <a:pt x="2173" y="34658"/>
                    <a:pt x="2215" y="35483"/>
                    <a:pt x="2497" y="36217"/>
                  </a:cubicBezTo>
                  <a:cubicBezTo>
                    <a:pt x="2565" y="36393"/>
                    <a:pt x="2767" y="36508"/>
                    <a:pt x="2950" y="36508"/>
                  </a:cubicBezTo>
                  <a:cubicBezTo>
                    <a:pt x="3109" y="36508"/>
                    <a:pt x="3254" y="36422"/>
                    <a:pt x="3287" y="36217"/>
                  </a:cubicBezTo>
                  <a:lnTo>
                    <a:pt x="3290" y="36217"/>
                  </a:lnTo>
                  <a:cubicBezTo>
                    <a:pt x="3394" y="35564"/>
                    <a:pt x="3328" y="34931"/>
                    <a:pt x="3302" y="34275"/>
                  </a:cubicBezTo>
                  <a:cubicBezTo>
                    <a:pt x="3272" y="33607"/>
                    <a:pt x="3251" y="32948"/>
                    <a:pt x="3180" y="32283"/>
                  </a:cubicBezTo>
                  <a:cubicBezTo>
                    <a:pt x="3055" y="31116"/>
                    <a:pt x="2815" y="29955"/>
                    <a:pt x="2660" y="28791"/>
                  </a:cubicBezTo>
                  <a:cubicBezTo>
                    <a:pt x="2381" y="26672"/>
                    <a:pt x="2167" y="24546"/>
                    <a:pt x="1951" y="22420"/>
                  </a:cubicBezTo>
                  <a:cubicBezTo>
                    <a:pt x="1473" y="17792"/>
                    <a:pt x="1149" y="13127"/>
                    <a:pt x="1018" y="8475"/>
                  </a:cubicBezTo>
                  <a:cubicBezTo>
                    <a:pt x="980" y="7065"/>
                    <a:pt x="974" y="5631"/>
                    <a:pt x="1191" y="4235"/>
                  </a:cubicBezTo>
                  <a:cubicBezTo>
                    <a:pt x="1295" y="3556"/>
                    <a:pt x="1461" y="2888"/>
                    <a:pt x="1686" y="2237"/>
                  </a:cubicBezTo>
                  <a:cubicBezTo>
                    <a:pt x="1918" y="1581"/>
                    <a:pt x="2194" y="1050"/>
                    <a:pt x="2233" y="346"/>
                  </a:cubicBezTo>
                  <a:cubicBezTo>
                    <a:pt x="2242" y="166"/>
                    <a:pt x="2059"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9"/>
            <p:cNvSpPr/>
            <p:nvPr/>
          </p:nvSpPr>
          <p:spPr>
            <a:xfrm>
              <a:off x="2034522" y="3087790"/>
              <a:ext cx="75372" cy="684571"/>
            </a:xfrm>
            <a:custGeom>
              <a:avLst/>
              <a:gdLst/>
              <a:ahLst/>
              <a:cxnLst/>
              <a:rect l="l" t="t" r="r" b="b"/>
              <a:pathLst>
                <a:path w="4083" h="37084" extrusionOk="0">
                  <a:moveTo>
                    <a:pt x="482" y="0"/>
                  </a:moveTo>
                  <a:cubicBezTo>
                    <a:pt x="432" y="0"/>
                    <a:pt x="383" y="26"/>
                    <a:pt x="356" y="68"/>
                  </a:cubicBezTo>
                  <a:cubicBezTo>
                    <a:pt x="0" y="661"/>
                    <a:pt x="172" y="1413"/>
                    <a:pt x="229" y="2078"/>
                  </a:cubicBezTo>
                  <a:cubicBezTo>
                    <a:pt x="288" y="2805"/>
                    <a:pt x="347" y="3535"/>
                    <a:pt x="407" y="4266"/>
                  </a:cubicBezTo>
                  <a:cubicBezTo>
                    <a:pt x="514" y="5566"/>
                    <a:pt x="621" y="6869"/>
                    <a:pt x="736" y="8170"/>
                  </a:cubicBezTo>
                  <a:cubicBezTo>
                    <a:pt x="938" y="10432"/>
                    <a:pt x="1033" y="12703"/>
                    <a:pt x="1208" y="14969"/>
                  </a:cubicBezTo>
                  <a:cubicBezTo>
                    <a:pt x="1544" y="19220"/>
                    <a:pt x="1826" y="23484"/>
                    <a:pt x="2319" y="27720"/>
                  </a:cubicBezTo>
                  <a:cubicBezTo>
                    <a:pt x="2482" y="29125"/>
                    <a:pt x="2622" y="30526"/>
                    <a:pt x="2732" y="31936"/>
                  </a:cubicBezTo>
                  <a:cubicBezTo>
                    <a:pt x="2856" y="33557"/>
                    <a:pt x="2827" y="35285"/>
                    <a:pt x="3260" y="36856"/>
                  </a:cubicBezTo>
                  <a:cubicBezTo>
                    <a:pt x="3300" y="37001"/>
                    <a:pt x="3452" y="37083"/>
                    <a:pt x="3595" y="37083"/>
                  </a:cubicBezTo>
                  <a:cubicBezTo>
                    <a:pt x="3727" y="37083"/>
                    <a:pt x="3852" y="37013"/>
                    <a:pt x="3875" y="36856"/>
                  </a:cubicBezTo>
                  <a:cubicBezTo>
                    <a:pt x="4082" y="35410"/>
                    <a:pt x="3886" y="33916"/>
                    <a:pt x="3803" y="32459"/>
                  </a:cubicBezTo>
                  <a:cubicBezTo>
                    <a:pt x="3729" y="31135"/>
                    <a:pt x="3655" y="29816"/>
                    <a:pt x="3613" y="28489"/>
                  </a:cubicBezTo>
                  <a:cubicBezTo>
                    <a:pt x="3539" y="26248"/>
                    <a:pt x="3402" y="24021"/>
                    <a:pt x="3218" y="21782"/>
                  </a:cubicBezTo>
                  <a:cubicBezTo>
                    <a:pt x="3049" y="19731"/>
                    <a:pt x="2827" y="17682"/>
                    <a:pt x="2613" y="15631"/>
                  </a:cubicBezTo>
                  <a:cubicBezTo>
                    <a:pt x="2378" y="13371"/>
                    <a:pt x="2025" y="11127"/>
                    <a:pt x="1796" y="8868"/>
                  </a:cubicBezTo>
                  <a:cubicBezTo>
                    <a:pt x="1654" y="7448"/>
                    <a:pt x="1505" y="6032"/>
                    <a:pt x="1354" y="4616"/>
                  </a:cubicBezTo>
                  <a:cubicBezTo>
                    <a:pt x="1271" y="3832"/>
                    <a:pt x="1188" y="3051"/>
                    <a:pt x="1105" y="2268"/>
                  </a:cubicBezTo>
                  <a:cubicBezTo>
                    <a:pt x="1030" y="1537"/>
                    <a:pt x="1081" y="614"/>
                    <a:pt x="576" y="41"/>
                  </a:cubicBezTo>
                  <a:cubicBezTo>
                    <a:pt x="550" y="13"/>
                    <a:pt x="516" y="0"/>
                    <a:pt x="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1568887" y="3373698"/>
              <a:ext cx="271196" cy="74431"/>
            </a:xfrm>
            <a:custGeom>
              <a:avLst/>
              <a:gdLst/>
              <a:ahLst/>
              <a:cxnLst/>
              <a:rect l="l" t="t" r="r" b="b"/>
              <a:pathLst>
                <a:path w="14691" h="4032" extrusionOk="0">
                  <a:moveTo>
                    <a:pt x="430" y="0"/>
                  </a:moveTo>
                  <a:cubicBezTo>
                    <a:pt x="347" y="0"/>
                    <a:pt x="266" y="53"/>
                    <a:pt x="226" y="149"/>
                  </a:cubicBezTo>
                  <a:lnTo>
                    <a:pt x="226" y="146"/>
                  </a:lnTo>
                  <a:cubicBezTo>
                    <a:pt x="98" y="452"/>
                    <a:pt x="86" y="814"/>
                    <a:pt x="56" y="1143"/>
                  </a:cubicBezTo>
                  <a:cubicBezTo>
                    <a:pt x="27" y="1446"/>
                    <a:pt x="0" y="1785"/>
                    <a:pt x="137" y="2070"/>
                  </a:cubicBezTo>
                  <a:cubicBezTo>
                    <a:pt x="419" y="2655"/>
                    <a:pt x="1372" y="2830"/>
                    <a:pt x="1936" y="3005"/>
                  </a:cubicBezTo>
                  <a:cubicBezTo>
                    <a:pt x="3340" y="3444"/>
                    <a:pt x="4780" y="3717"/>
                    <a:pt x="6241" y="3887"/>
                  </a:cubicBezTo>
                  <a:cubicBezTo>
                    <a:pt x="7084" y="3987"/>
                    <a:pt x="7934" y="4032"/>
                    <a:pt x="8784" y="4032"/>
                  </a:cubicBezTo>
                  <a:cubicBezTo>
                    <a:pt x="9374" y="4032"/>
                    <a:pt x="9964" y="4010"/>
                    <a:pt x="10552" y="3970"/>
                  </a:cubicBezTo>
                  <a:cubicBezTo>
                    <a:pt x="11261" y="3919"/>
                    <a:pt x="11965" y="3833"/>
                    <a:pt x="12666" y="3708"/>
                  </a:cubicBezTo>
                  <a:cubicBezTo>
                    <a:pt x="13049" y="3640"/>
                    <a:pt x="13432" y="3566"/>
                    <a:pt x="13812" y="3480"/>
                  </a:cubicBezTo>
                  <a:cubicBezTo>
                    <a:pt x="14159" y="3403"/>
                    <a:pt x="14456" y="3382"/>
                    <a:pt x="14610" y="3023"/>
                  </a:cubicBezTo>
                  <a:cubicBezTo>
                    <a:pt x="14675" y="2880"/>
                    <a:pt x="14690" y="2681"/>
                    <a:pt x="14554" y="2565"/>
                  </a:cubicBezTo>
                  <a:cubicBezTo>
                    <a:pt x="14384" y="2424"/>
                    <a:pt x="14193" y="2376"/>
                    <a:pt x="13992" y="2376"/>
                  </a:cubicBezTo>
                  <a:cubicBezTo>
                    <a:pt x="13639" y="2376"/>
                    <a:pt x="13256" y="2525"/>
                    <a:pt x="12912" y="2583"/>
                  </a:cubicBezTo>
                  <a:cubicBezTo>
                    <a:pt x="12250" y="2693"/>
                    <a:pt x="11579" y="2758"/>
                    <a:pt x="10911" y="2812"/>
                  </a:cubicBezTo>
                  <a:cubicBezTo>
                    <a:pt x="10400" y="2853"/>
                    <a:pt x="9890" y="2872"/>
                    <a:pt x="9380" y="2872"/>
                  </a:cubicBezTo>
                  <a:cubicBezTo>
                    <a:pt x="8602" y="2872"/>
                    <a:pt x="7824" y="2827"/>
                    <a:pt x="7045" y="2747"/>
                  </a:cubicBezTo>
                  <a:cubicBezTo>
                    <a:pt x="5757" y="2613"/>
                    <a:pt x="4492" y="2337"/>
                    <a:pt x="3251" y="1963"/>
                  </a:cubicBezTo>
                  <a:cubicBezTo>
                    <a:pt x="2619" y="1773"/>
                    <a:pt x="1998" y="1544"/>
                    <a:pt x="1381" y="1310"/>
                  </a:cubicBezTo>
                  <a:cubicBezTo>
                    <a:pt x="1270" y="1270"/>
                    <a:pt x="1159" y="1211"/>
                    <a:pt x="1049" y="1178"/>
                  </a:cubicBezTo>
                  <a:lnTo>
                    <a:pt x="1049" y="1178"/>
                  </a:lnTo>
                  <a:lnTo>
                    <a:pt x="998" y="1016"/>
                  </a:lnTo>
                  <a:cubicBezTo>
                    <a:pt x="950" y="722"/>
                    <a:pt x="781" y="339"/>
                    <a:pt x="606" y="98"/>
                  </a:cubicBezTo>
                  <a:cubicBezTo>
                    <a:pt x="558" y="31"/>
                    <a:pt x="494" y="0"/>
                    <a:pt x="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1556759" y="3403585"/>
              <a:ext cx="47756" cy="268685"/>
            </a:xfrm>
            <a:custGeom>
              <a:avLst/>
              <a:gdLst/>
              <a:ahLst/>
              <a:cxnLst/>
              <a:rect l="l" t="t" r="r" b="b"/>
              <a:pathLst>
                <a:path w="2587" h="14555" extrusionOk="0">
                  <a:moveTo>
                    <a:pt x="1376" y="1"/>
                  </a:moveTo>
                  <a:cubicBezTo>
                    <a:pt x="1251" y="1"/>
                    <a:pt x="1122" y="43"/>
                    <a:pt x="1004" y="145"/>
                  </a:cubicBezTo>
                  <a:lnTo>
                    <a:pt x="1001" y="145"/>
                  </a:lnTo>
                  <a:cubicBezTo>
                    <a:pt x="1" y="1003"/>
                    <a:pt x="108" y="2449"/>
                    <a:pt x="209" y="3636"/>
                  </a:cubicBezTo>
                  <a:cubicBezTo>
                    <a:pt x="298" y="4661"/>
                    <a:pt x="393" y="5691"/>
                    <a:pt x="601" y="6697"/>
                  </a:cubicBezTo>
                  <a:cubicBezTo>
                    <a:pt x="823" y="7775"/>
                    <a:pt x="1171" y="8790"/>
                    <a:pt x="1286" y="9886"/>
                  </a:cubicBezTo>
                  <a:cubicBezTo>
                    <a:pt x="1429" y="11284"/>
                    <a:pt x="1468" y="12697"/>
                    <a:pt x="1610" y="14093"/>
                  </a:cubicBezTo>
                  <a:cubicBezTo>
                    <a:pt x="1642" y="14397"/>
                    <a:pt x="1894" y="14555"/>
                    <a:pt x="2133" y="14555"/>
                  </a:cubicBezTo>
                  <a:cubicBezTo>
                    <a:pt x="2366" y="14555"/>
                    <a:pt x="2587" y="14404"/>
                    <a:pt x="2575" y="14093"/>
                  </a:cubicBezTo>
                  <a:cubicBezTo>
                    <a:pt x="2510" y="12214"/>
                    <a:pt x="2204" y="10340"/>
                    <a:pt x="2153" y="8464"/>
                  </a:cubicBezTo>
                  <a:cubicBezTo>
                    <a:pt x="2118" y="7211"/>
                    <a:pt x="1960" y="5970"/>
                    <a:pt x="1759" y="4735"/>
                  </a:cubicBezTo>
                  <a:cubicBezTo>
                    <a:pt x="1652" y="4088"/>
                    <a:pt x="1503" y="3443"/>
                    <a:pt x="1411" y="2793"/>
                  </a:cubicBezTo>
                  <a:cubicBezTo>
                    <a:pt x="1316" y="2143"/>
                    <a:pt x="1275" y="1413"/>
                    <a:pt x="1791" y="932"/>
                  </a:cubicBezTo>
                  <a:cubicBezTo>
                    <a:pt x="2206" y="547"/>
                    <a:pt x="1821" y="1"/>
                    <a:pt x="1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9"/>
            <p:cNvSpPr/>
            <p:nvPr/>
          </p:nvSpPr>
          <p:spPr>
            <a:xfrm>
              <a:off x="2049253" y="2244832"/>
              <a:ext cx="15857" cy="136641"/>
            </a:xfrm>
            <a:custGeom>
              <a:avLst/>
              <a:gdLst/>
              <a:ahLst/>
              <a:cxnLst/>
              <a:rect l="l" t="t" r="r" b="b"/>
              <a:pathLst>
                <a:path w="859" h="7402" extrusionOk="0">
                  <a:moveTo>
                    <a:pt x="219" y="1"/>
                  </a:moveTo>
                  <a:cubicBezTo>
                    <a:pt x="157" y="1"/>
                    <a:pt x="95" y="50"/>
                    <a:pt x="117" y="129"/>
                  </a:cubicBezTo>
                  <a:lnTo>
                    <a:pt x="117" y="126"/>
                  </a:lnTo>
                  <a:cubicBezTo>
                    <a:pt x="461" y="1319"/>
                    <a:pt x="627" y="2557"/>
                    <a:pt x="609" y="3799"/>
                  </a:cubicBezTo>
                  <a:cubicBezTo>
                    <a:pt x="600" y="4419"/>
                    <a:pt x="544" y="5040"/>
                    <a:pt x="437" y="5654"/>
                  </a:cubicBezTo>
                  <a:cubicBezTo>
                    <a:pt x="384" y="5957"/>
                    <a:pt x="318" y="6257"/>
                    <a:pt x="241" y="6557"/>
                  </a:cubicBezTo>
                  <a:cubicBezTo>
                    <a:pt x="185" y="6782"/>
                    <a:pt x="1" y="7109"/>
                    <a:pt x="90" y="7332"/>
                  </a:cubicBezTo>
                  <a:cubicBezTo>
                    <a:pt x="105" y="7369"/>
                    <a:pt x="143" y="7401"/>
                    <a:pt x="184" y="7401"/>
                  </a:cubicBezTo>
                  <a:cubicBezTo>
                    <a:pt x="198" y="7401"/>
                    <a:pt x="212" y="7397"/>
                    <a:pt x="226" y="7388"/>
                  </a:cubicBezTo>
                  <a:cubicBezTo>
                    <a:pt x="434" y="7245"/>
                    <a:pt x="446" y="6904"/>
                    <a:pt x="500" y="6675"/>
                  </a:cubicBezTo>
                  <a:cubicBezTo>
                    <a:pt x="574" y="6361"/>
                    <a:pt x="633" y="6043"/>
                    <a:pt x="684" y="5722"/>
                  </a:cubicBezTo>
                  <a:cubicBezTo>
                    <a:pt x="779" y="5099"/>
                    <a:pt x="832" y="4472"/>
                    <a:pt x="844" y="3846"/>
                  </a:cubicBezTo>
                  <a:cubicBezTo>
                    <a:pt x="859" y="2569"/>
                    <a:pt x="681" y="1296"/>
                    <a:pt x="315" y="73"/>
                  </a:cubicBezTo>
                  <a:cubicBezTo>
                    <a:pt x="300" y="23"/>
                    <a:pt x="260"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9"/>
            <p:cNvSpPr/>
            <p:nvPr/>
          </p:nvSpPr>
          <p:spPr>
            <a:xfrm>
              <a:off x="2035685" y="2254505"/>
              <a:ext cx="10578" cy="53479"/>
            </a:xfrm>
            <a:custGeom>
              <a:avLst/>
              <a:gdLst/>
              <a:ahLst/>
              <a:cxnLst/>
              <a:rect l="l" t="t" r="r" b="b"/>
              <a:pathLst>
                <a:path w="573" h="2897" extrusionOk="0">
                  <a:moveTo>
                    <a:pt x="88" y="1"/>
                  </a:moveTo>
                  <a:cubicBezTo>
                    <a:pt x="45" y="1"/>
                    <a:pt x="1" y="37"/>
                    <a:pt x="11" y="92"/>
                  </a:cubicBezTo>
                  <a:lnTo>
                    <a:pt x="8" y="92"/>
                  </a:lnTo>
                  <a:cubicBezTo>
                    <a:pt x="121" y="540"/>
                    <a:pt x="195" y="994"/>
                    <a:pt x="228" y="1455"/>
                  </a:cubicBezTo>
                  <a:cubicBezTo>
                    <a:pt x="243" y="1674"/>
                    <a:pt x="252" y="1897"/>
                    <a:pt x="246" y="2117"/>
                  </a:cubicBezTo>
                  <a:cubicBezTo>
                    <a:pt x="243" y="2339"/>
                    <a:pt x="178" y="2583"/>
                    <a:pt x="222" y="2794"/>
                  </a:cubicBezTo>
                  <a:cubicBezTo>
                    <a:pt x="238" y="2865"/>
                    <a:pt x="291" y="2896"/>
                    <a:pt x="348" y="2896"/>
                  </a:cubicBezTo>
                  <a:cubicBezTo>
                    <a:pt x="410" y="2896"/>
                    <a:pt x="475" y="2859"/>
                    <a:pt x="498" y="2794"/>
                  </a:cubicBezTo>
                  <a:cubicBezTo>
                    <a:pt x="572" y="2589"/>
                    <a:pt x="525" y="2307"/>
                    <a:pt x="513" y="2093"/>
                  </a:cubicBezTo>
                  <a:cubicBezTo>
                    <a:pt x="504" y="1861"/>
                    <a:pt x="486" y="1633"/>
                    <a:pt x="457" y="1401"/>
                  </a:cubicBezTo>
                  <a:cubicBezTo>
                    <a:pt x="397" y="944"/>
                    <a:pt x="299" y="493"/>
                    <a:pt x="160" y="53"/>
                  </a:cubicBezTo>
                  <a:cubicBezTo>
                    <a:pt x="147" y="16"/>
                    <a:pt x="118"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1595617" y="2245312"/>
              <a:ext cx="12664" cy="123867"/>
            </a:xfrm>
            <a:custGeom>
              <a:avLst/>
              <a:gdLst/>
              <a:ahLst/>
              <a:cxnLst/>
              <a:rect l="l" t="t" r="r" b="b"/>
              <a:pathLst>
                <a:path w="686" h="6710" extrusionOk="0">
                  <a:moveTo>
                    <a:pt x="492" y="1"/>
                  </a:moveTo>
                  <a:cubicBezTo>
                    <a:pt x="470" y="1"/>
                    <a:pt x="448" y="14"/>
                    <a:pt x="440" y="44"/>
                  </a:cubicBezTo>
                  <a:lnTo>
                    <a:pt x="437" y="44"/>
                  </a:lnTo>
                  <a:cubicBezTo>
                    <a:pt x="158" y="1118"/>
                    <a:pt x="1" y="2208"/>
                    <a:pt x="1" y="3321"/>
                  </a:cubicBezTo>
                  <a:cubicBezTo>
                    <a:pt x="1" y="4338"/>
                    <a:pt x="82" y="5425"/>
                    <a:pt x="354" y="6416"/>
                  </a:cubicBezTo>
                  <a:lnTo>
                    <a:pt x="354" y="6416"/>
                  </a:lnTo>
                  <a:cubicBezTo>
                    <a:pt x="336" y="6435"/>
                    <a:pt x="327" y="6463"/>
                    <a:pt x="333" y="6492"/>
                  </a:cubicBezTo>
                  <a:cubicBezTo>
                    <a:pt x="351" y="6563"/>
                    <a:pt x="390" y="6626"/>
                    <a:pt x="446" y="6670"/>
                  </a:cubicBezTo>
                  <a:cubicBezTo>
                    <a:pt x="474" y="6698"/>
                    <a:pt x="505" y="6710"/>
                    <a:pt x="536" y="6710"/>
                  </a:cubicBezTo>
                  <a:cubicBezTo>
                    <a:pt x="614" y="6710"/>
                    <a:pt x="685" y="6632"/>
                    <a:pt x="666" y="6543"/>
                  </a:cubicBezTo>
                  <a:cubicBezTo>
                    <a:pt x="559" y="6020"/>
                    <a:pt x="428" y="5506"/>
                    <a:pt x="354" y="4975"/>
                  </a:cubicBezTo>
                  <a:cubicBezTo>
                    <a:pt x="280" y="4426"/>
                    <a:pt x="238" y="3873"/>
                    <a:pt x="232" y="3321"/>
                  </a:cubicBezTo>
                  <a:cubicBezTo>
                    <a:pt x="215" y="2229"/>
                    <a:pt x="322" y="1139"/>
                    <a:pt x="550" y="73"/>
                  </a:cubicBezTo>
                  <a:cubicBezTo>
                    <a:pt x="561" y="29"/>
                    <a:pt x="526" y="1"/>
                    <a:pt x="4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1616071" y="2278263"/>
              <a:ext cx="9064" cy="54309"/>
            </a:xfrm>
            <a:custGeom>
              <a:avLst/>
              <a:gdLst/>
              <a:ahLst/>
              <a:cxnLst/>
              <a:rect l="l" t="t" r="r" b="b"/>
              <a:pathLst>
                <a:path w="491" h="2942" extrusionOk="0">
                  <a:moveTo>
                    <a:pt x="327" y="1"/>
                  </a:moveTo>
                  <a:cubicBezTo>
                    <a:pt x="275" y="1"/>
                    <a:pt x="226" y="29"/>
                    <a:pt x="208" y="93"/>
                  </a:cubicBezTo>
                  <a:cubicBezTo>
                    <a:pt x="78" y="559"/>
                    <a:pt x="9" y="1037"/>
                    <a:pt x="3" y="1518"/>
                  </a:cubicBezTo>
                  <a:cubicBezTo>
                    <a:pt x="0" y="1753"/>
                    <a:pt x="15" y="1985"/>
                    <a:pt x="48" y="2213"/>
                  </a:cubicBezTo>
                  <a:cubicBezTo>
                    <a:pt x="78" y="2421"/>
                    <a:pt x="89" y="2748"/>
                    <a:pt x="241" y="2905"/>
                  </a:cubicBezTo>
                  <a:cubicBezTo>
                    <a:pt x="267" y="2930"/>
                    <a:pt x="300" y="2942"/>
                    <a:pt x="333" y="2942"/>
                  </a:cubicBezTo>
                  <a:cubicBezTo>
                    <a:pt x="389" y="2942"/>
                    <a:pt x="445" y="2907"/>
                    <a:pt x="463" y="2846"/>
                  </a:cubicBezTo>
                  <a:cubicBezTo>
                    <a:pt x="490" y="2736"/>
                    <a:pt x="455" y="2632"/>
                    <a:pt x="434" y="2522"/>
                  </a:cubicBezTo>
                  <a:cubicBezTo>
                    <a:pt x="410" y="2406"/>
                    <a:pt x="386" y="2293"/>
                    <a:pt x="368" y="2178"/>
                  </a:cubicBezTo>
                  <a:cubicBezTo>
                    <a:pt x="336" y="1961"/>
                    <a:pt x="318" y="1741"/>
                    <a:pt x="312" y="1518"/>
                  </a:cubicBezTo>
                  <a:cubicBezTo>
                    <a:pt x="297" y="1064"/>
                    <a:pt x="348" y="607"/>
                    <a:pt x="461" y="165"/>
                  </a:cubicBezTo>
                  <a:cubicBezTo>
                    <a:pt x="486" y="66"/>
                    <a:pt x="404" y="1"/>
                    <a:pt x="3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9"/>
            <p:cNvSpPr/>
            <p:nvPr/>
          </p:nvSpPr>
          <p:spPr>
            <a:xfrm>
              <a:off x="1966682" y="2469490"/>
              <a:ext cx="16116" cy="122150"/>
            </a:xfrm>
            <a:custGeom>
              <a:avLst/>
              <a:gdLst/>
              <a:ahLst/>
              <a:cxnLst/>
              <a:rect l="l" t="t" r="r" b="b"/>
              <a:pathLst>
                <a:path w="873" h="6617" extrusionOk="0">
                  <a:moveTo>
                    <a:pt x="86" y="1"/>
                  </a:moveTo>
                  <a:cubicBezTo>
                    <a:pt x="44" y="1"/>
                    <a:pt x="0" y="35"/>
                    <a:pt x="14" y="87"/>
                  </a:cubicBezTo>
                  <a:lnTo>
                    <a:pt x="14" y="90"/>
                  </a:lnTo>
                  <a:cubicBezTo>
                    <a:pt x="299" y="1185"/>
                    <a:pt x="489" y="2302"/>
                    <a:pt x="584" y="3430"/>
                  </a:cubicBezTo>
                  <a:cubicBezTo>
                    <a:pt x="629" y="3973"/>
                    <a:pt x="653" y="4520"/>
                    <a:pt x="650" y="5063"/>
                  </a:cubicBezTo>
                  <a:cubicBezTo>
                    <a:pt x="650" y="5336"/>
                    <a:pt x="638" y="5609"/>
                    <a:pt x="620" y="5879"/>
                  </a:cubicBezTo>
                  <a:cubicBezTo>
                    <a:pt x="608" y="6108"/>
                    <a:pt x="534" y="6372"/>
                    <a:pt x="629" y="6583"/>
                  </a:cubicBezTo>
                  <a:cubicBezTo>
                    <a:pt x="640" y="6607"/>
                    <a:pt x="661" y="6617"/>
                    <a:pt x="683" y="6617"/>
                  </a:cubicBezTo>
                  <a:cubicBezTo>
                    <a:pt x="707" y="6617"/>
                    <a:pt x="733" y="6604"/>
                    <a:pt x="748" y="6583"/>
                  </a:cubicBezTo>
                  <a:cubicBezTo>
                    <a:pt x="872" y="6393"/>
                    <a:pt x="831" y="6099"/>
                    <a:pt x="837" y="5879"/>
                  </a:cubicBezTo>
                  <a:cubicBezTo>
                    <a:pt x="846" y="5606"/>
                    <a:pt x="846" y="5333"/>
                    <a:pt x="846" y="5063"/>
                  </a:cubicBezTo>
                  <a:cubicBezTo>
                    <a:pt x="840" y="4484"/>
                    <a:pt x="816" y="3908"/>
                    <a:pt x="760" y="3332"/>
                  </a:cubicBezTo>
                  <a:cubicBezTo>
                    <a:pt x="656" y="2222"/>
                    <a:pt x="451" y="1123"/>
                    <a:pt x="151" y="51"/>
                  </a:cubicBezTo>
                  <a:cubicBezTo>
                    <a:pt x="142" y="16"/>
                    <a:pt x="114"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9"/>
            <p:cNvSpPr/>
            <p:nvPr/>
          </p:nvSpPr>
          <p:spPr>
            <a:xfrm>
              <a:off x="1993726" y="2513204"/>
              <a:ext cx="9027" cy="36385"/>
            </a:xfrm>
            <a:custGeom>
              <a:avLst/>
              <a:gdLst/>
              <a:ahLst/>
              <a:cxnLst/>
              <a:rect l="l" t="t" r="r" b="b"/>
              <a:pathLst>
                <a:path w="489" h="1971" extrusionOk="0">
                  <a:moveTo>
                    <a:pt x="78" y="1"/>
                  </a:moveTo>
                  <a:cubicBezTo>
                    <a:pt x="39" y="1"/>
                    <a:pt x="0" y="32"/>
                    <a:pt x="16" y="82"/>
                  </a:cubicBezTo>
                  <a:lnTo>
                    <a:pt x="19" y="82"/>
                  </a:lnTo>
                  <a:cubicBezTo>
                    <a:pt x="135" y="421"/>
                    <a:pt x="203" y="777"/>
                    <a:pt x="221" y="1136"/>
                  </a:cubicBezTo>
                  <a:cubicBezTo>
                    <a:pt x="230" y="1308"/>
                    <a:pt x="227" y="1481"/>
                    <a:pt x="218" y="1653"/>
                  </a:cubicBezTo>
                  <a:cubicBezTo>
                    <a:pt x="212" y="1727"/>
                    <a:pt x="197" y="1819"/>
                    <a:pt x="233" y="1887"/>
                  </a:cubicBezTo>
                  <a:cubicBezTo>
                    <a:pt x="253" y="1925"/>
                    <a:pt x="298" y="1971"/>
                    <a:pt x="342" y="1971"/>
                  </a:cubicBezTo>
                  <a:cubicBezTo>
                    <a:pt x="343" y="1971"/>
                    <a:pt x="344" y="1971"/>
                    <a:pt x="346" y="1970"/>
                  </a:cubicBezTo>
                  <a:cubicBezTo>
                    <a:pt x="411" y="1965"/>
                    <a:pt x="461" y="1881"/>
                    <a:pt x="473" y="1825"/>
                  </a:cubicBezTo>
                  <a:cubicBezTo>
                    <a:pt x="485" y="1745"/>
                    <a:pt x="488" y="1665"/>
                    <a:pt x="479" y="1585"/>
                  </a:cubicBezTo>
                  <a:cubicBezTo>
                    <a:pt x="473" y="1412"/>
                    <a:pt x="458" y="1240"/>
                    <a:pt x="432" y="1074"/>
                  </a:cubicBezTo>
                  <a:cubicBezTo>
                    <a:pt x="375" y="721"/>
                    <a:pt x="277" y="376"/>
                    <a:pt x="144" y="47"/>
                  </a:cubicBezTo>
                  <a:cubicBezTo>
                    <a:pt x="132" y="15"/>
                    <a:pt x="105"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2007109" y="2710412"/>
              <a:ext cx="9839" cy="101881"/>
            </a:xfrm>
            <a:custGeom>
              <a:avLst/>
              <a:gdLst/>
              <a:ahLst/>
              <a:cxnLst/>
              <a:rect l="l" t="t" r="r" b="b"/>
              <a:pathLst>
                <a:path w="533" h="5519" extrusionOk="0">
                  <a:moveTo>
                    <a:pt x="295" y="0"/>
                  </a:moveTo>
                  <a:cubicBezTo>
                    <a:pt x="248" y="0"/>
                    <a:pt x="204" y="30"/>
                    <a:pt x="208" y="90"/>
                  </a:cubicBezTo>
                  <a:cubicBezTo>
                    <a:pt x="286" y="999"/>
                    <a:pt x="306" y="1910"/>
                    <a:pt x="274" y="2822"/>
                  </a:cubicBezTo>
                  <a:cubicBezTo>
                    <a:pt x="259" y="3276"/>
                    <a:pt x="226" y="3730"/>
                    <a:pt x="182" y="4185"/>
                  </a:cubicBezTo>
                  <a:cubicBezTo>
                    <a:pt x="158" y="4410"/>
                    <a:pt x="134" y="4639"/>
                    <a:pt x="105" y="4864"/>
                  </a:cubicBezTo>
                  <a:cubicBezTo>
                    <a:pt x="78" y="5060"/>
                    <a:pt x="1" y="5274"/>
                    <a:pt x="72" y="5464"/>
                  </a:cubicBezTo>
                  <a:cubicBezTo>
                    <a:pt x="82" y="5499"/>
                    <a:pt x="113" y="5518"/>
                    <a:pt x="144" y="5518"/>
                  </a:cubicBezTo>
                  <a:cubicBezTo>
                    <a:pt x="168" y="5518"/>
                    <a:pt x="193" y="5507"/>
                    <a:pt x="208" y="5482"/>
                  </a:cubicBezTo>
                  <a:cubicBezTo>
                    <a:pt x="321" y="5336"/>
                    <a:pt x="315" y="5141"/>
                    <a:pt x="336" y="4962"/>
                  </a:cubicBezTo>
                  <a:cubicBezTo>
                    <a:pt x="366" y="4737"/>
                    <a:pt x="393" y="4508"/>
                    <a:pt x="416" y="4283"/>
                  </a:cubicBezTo>
                  <a:cubicBezTo>
                    <a:pt x="461" y="3813"/>
                    <a:pt x="491" y="3341"/>
                    <a:pt x="505" y="2869"/>
                  </a:cubicBezTo>
                  <a:cubicBezTo>
                    <a:pt x="532" y="1943"/>
                    <a:pt x="496" y="1014"/>
                    <a:pt x="398" y="90"/>
                  </a:cubicBezTo>
                  <a:cubicBezTo>
                    <a:pt x="392" y="31"/>
                    <a:pt x="342" y="0"/>
                    <a:pt x="2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9"/>
            <p:cNvSpPr/>
            <p:nvPr/>
          </p:nvSpPr>
          <p:spPr>
            <a:xfrm>
              <a:off x="2028541" y="2735370"/>
              <a:ext cx="4947" cy="29425"/>
            </a:xfrm>
            <a:custGeom>
              <a:avLst/>
              <a:gdLst/>
              <a:ahLst/>
              <a:cxnLst/>
              <a:rect l="l" t="t" r="r" b="b"/>
              <a:pathLst>
                <a:path w="268" h="1594" extrusionOk="0">
                  <a:moveTo>
                    <a:pt x="136" y="0"/>
                  </a:moveTo>
                  <a:cubicBezTo>
                    <a:pt x="95" y="0"/>
                    <a:pt x="54" y="27"/>
                    <a:pt x="51" y="80"/>
                  </a:cubicBezTo>
                  <a:cubicBezTo>
                    <a:pt x="36" y="321"/>
                    <a:pt x="30" y="561"/>
                    <a:pt x="24" y="802"/>
                  </a:cubicBezTo>
                  <a:cubicBezTo>
                    <a:pt x="21" y="918"/>
                    <a:pt x="15" y="1033"/>
                    <a:pt x="15" y="1146"/>
                  </a:cubicBezTo>
                  <a:cubicBezTo>
                    <a:pt x="15" y="1271"/>
                    <a:pt x="0" y="1402"/>
                    <a:pt x="36" y="1520"/>
                  </a:cubicBezTo>
                  <a:cubicBezTo>
                    <a:pt x="51" y="1569"/>
                    <a:pt x="93" y="1594"/>
                    <a:pt x="136" y="1594"/>
                  </a:cubicBezTo>
                  <a:cubicBezTo>
                    <a:pt x="178" y="1594"/>
                    <a:pt x="220" y="1569"/>
                    <a:pt x="235" y="1520"/>
                  </a:cubicBezTo>
                  <a:cubicBezTo>
                    <a:pt x="268" y="1404"/>
                    <a:pt x="259" y="1283"/>
                    <a:pt x="256" y="1161"/>
                  </a:cubicBezTo>
                  <a:cubicBezTo>
                    <a:pt x="256" y="1042"/>
                    <a:pt x="253" y="921"/>
                    <a:pt x="247" y="802"/>
                  </a:cubicBezTo>
                  <a:cubicBezTo>
                    <a:pt x="241" y="561"/>
                    <a:pt x="235" y="318"/>
                    <a:pt x="220" y="80"/>
                  </a:cubicBezTo>
                  <a:cubicBezTo>
                    <a:pt x="217" y="27"/>
                    <a:pt x="176" y="0"/>
                    <a:pt x="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9"/>
            <p:cNvSpPr/>
            <p:nvPr/>
          </p:nvSpPr>
          <p:spPr>
            <a:xfrm>
              <a:off x="1480039" y="2799666"/>
              <a:ext cx="20712" cy="67397"/>
            </a:xfrm>
            <a:custGeom>
              <a:avLst/>
              <a:gdLst/>
              <a:ahLst/>
              <a:cxnLst/>
              <a:rect l="l" t="t" r="r" b="b"/>
              <a:pathLst>
                <a:path w="1122" h="3651" extrusionOk="0">
                  <a:moveTo>
                    <a:pt x="189" y="1"/>
                  </a:moveTo>
                  <a:cubicBezTo>
                    <a:pt x="139" y="1"/>
                    <a:pt x="85" y="33"/>
                    <a:pt x="78" y="98"/>
                  </a:cubicBezTo>
                  <a:cubicBezTo>
                    <a:pt x="0" y="703"/>
                    <a:pt x="27" y="1318"/>
                    <a:pt x="161" y="1915"/>
                  </a:cubicBezTo>
                  <a:cubicBezTo>
                    <a:pt x="288" y="2497"/>
                    <a:pt x="508" y="3108"/>
                    <a:pt x="858" y="3595"/>
                  </a:cubicBezTo>
                  <a:cubicBezTo>
                    <a:pt x="886" y="3634"/>
                    <a:pt x="924" y="3650"/>
                    <a:pt x="962" y="3650"/>
                  </a:cubicBezTo>
                  <a:cubicBezTo>
                    <a:pt x="1044" y="3650"/>
                    <a:pt x="1122" y="3570"/>
                    <a:pt x="1066" y="3473"/>
                  </a:cubicBezTo>
                  <a:cubicBezTo>
                    <a:pt x="775" y="2954"/>
                    <a:pt x="517" y="2440"/>
                    <a:pt x="380" y="1855"/>
                  </a:cubicBezTo>
                  <a:cubicBezTo>
                    <a:pt x="244" y="1279"/>
                    <a:pt x="211" y="686"/>
                    <a:pt x="280" y="98"/>
                  </a:cubicBezTo>
                  <a:cubicBezTo>
                    <a:pt x="285" y="33"/>
                    <a:pt x="239"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9"/>
            <p:cNvSpPr/>
            <p:nvPr/>
          </p:nvSpPr>
          <p:spPr>
            <a:xfrm>
              <a:off x="1396674" y="2603602"/>
              <a:ext cx="13402" cy="42329"/>
            </a:xfrm>
            <a:custGeom>
              <a:avLst/>
              <a:gdLst/>
              <a:ahLst/>
              <a:cxnLst/>
              <a:rect l="l" t="t" r="r" b="b"/>
              <a:pathLst>
                <a:path w="726" h="2293" extrusionOk="0">
                  <a:moveTo>
                    <a:pt x="238" y="0"/>
                  </a:moveTo>
                  <a:cubicBezTo>
                    <a:pt x="192" y="0"/>
                    <a:pt x="146" y="24"/>
                    <a:pt x="137" y="78"/>
                  </a:cubicBezTo>
                  <a:cubicBezTo>
                    <a:pt x="1" y="794"/>
                    <a:pt x="81" y="1577"/>
                    <a:pt x="440" y="2219"/>
                  </a:cubicBezTo>
                  <a:cubicBezTo>
                    <a:pt x="467" y="2263"/>
                    <a:pt x="514" y="2293"/>
                    <a:pt x="568" y="2293"/>
                  </a:cubicBezTo>
                  <a:cubicBezTo>
                    <a:pt x="606" y="2290"/>
                    <a:pt x="642" y="2275"/>
                    <a:pt x="669" y="2248"/>
                  </a:cubicBezTo>
                  <a:cubicBezTo>
                    <a:pt x="716" y="2201"/>
                    <a:pt x="725" y="2130"/>
                    <a:pt x="692" y="2073"/>
                  </a:cubicBezTo>
                  <a:cubicBezTo>
                    <a:pt x="396" y="1453"/>
                    <a:pt x="256" y="794"/>
                    <a:pt x="348" y="105"/>
                  </a:cubicBezTo>
                  <a:cubicBezTo>
                    <a:pt x="356" y="39"/>
                    <a:pt x="296"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9"/>
            <p:cNvSpPr/>
            <p:nvPr/>
          </p:nvSpPr>
          <p:spPr>
            <a:xfrm>
              <a:off x="1370978" y="2400856"/>
              <a:ext cx="6258" cy="46630"/>
            </a:xfrm>
            <a:custGeom>
              <a:avLst/>
              <a:gdLst/>
              <a:ahLst/>
              <a:cxnLst/>
              <a:rect l="l" t="t" r="r" b="b"/>
              <a:pathLst>
                <a:path w="339" h="2526" extrusionOk="0">
                  <a:moveTo>
                    <a:pt x="238" y="1"/>
                  </a:moveTo>
                  <a:cubicBezTo>
                    <a:pt x="207" y="1"/>
                    <a:pt x="178" y="19"/>
                    <a:pt x="170" y="61"/>
                  </a:cubicBezTo>
                  <a:cubicBezTo>
                    <a:pt x="92" y="480"/>
                    <a:pt x="45" y="907"/>
                    <a:pt x="21" y="1335"/>
                  </a:cubicBezTo>
                  <a:cubicBezTo>
                    <a:pt x="6" y="1546"/>
                    <a:pt x="0" y="1759"/>
                    <a:pt x="9" y="1973"/>
                  </a:cubicBezTo>
                  <a:cubicBezTo>
                    <a:pt x="18" y="2080"/>
                    <a:pt x="24" y="2187"/>
                    <a:pt x="36" y="2294"/>
                  </a:cubicBezTo>
                  <a:cubicBezTo>
                    <a:pt x="48" y="2398"/>
                    <a:pt x="66" y="2457"/>
                    <a:pt x="161" y="2516"/>
                  </a:cubicBezTo>
                  <a:cubicBezTo>
                    <a:pt x="171" y="2522"/>
                    <a:pt x="184" y="2526"/>
                    <a:pt x="196" y="2526"/>
                  </a:cubicBezTo>
                  <a:cubicBezTo>
                    <a:pt x="214" y="2526"/>
                    <a:pt x="233" y="2519"/>
                    <a:pt x="247" y="2505"/>
                  </a:cubicBezTo>
                  <a:cubicBezTo>
                    <a:pt x="324" y="2427"/>
                    <a:pt x="330" y="2377"/>
                    <a:pt x="318" y="2270"/>
                  </a:cubicBezTo>
                  <a:cubicBezTo>
                    <a:pt x="309" y="2166"/>
                    <a:pt x="297" y="2059"/>
                    <a:pt x="291" y="1952"/>
                  </a:cubicBezTo>
                  <a:cubicBezTo>
                    <a:pt x="279" y="1753"/>
                    <a:pt x="259" y="1558"/>
                    <a:pt x="253" y="1359"/>
                  </a:cubicBezTo>
                  <a:cubicBezTo>
                    <a:pt x="241" y="940"/>
                    <a:pt x="267" y="521"/>
                    <a:pt x="330" y="106"/>
                  </a:cubicBezTo>
                  <a:cubicBezTo>
                    <a:pt x="339" y="43"/>
                    <a:pt x="286"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9"/>
            <p:cNvSpPr/>
            <p:nvPr/>
          </p:nvSpPr>
          <p:spPr>
            <a:xfrm>
              <a:off x="1383752" y="2387436"/>
              <a:ext cx="9452" cy="32379"/>
            </a:xfrm>
            <a:custGeom>
              <a:avLst/>
              <a:gdLst/>
              <a:ahLst/>
              <a:cxnLst/>
              <a:rect l="l" t="t" r="r" b="b"/>
              <a:pathLst>
                <a:path w="512" h="1754" extrusionOk="0">
                  <a:moveTo>
                    <a:pt x="251" y="1"/>
                  </a:moveTo>
                  <a:cubicBezTo>
                    <a:pt x="226" y="1"/>
                    <a:pt x="202" y="13"/>
                    <a:pt x="187" y="43"/>
                  </a:cubicBezTo>
                  <a:cubicBezTo>
                    <a:pt x="62" y="295"/>
                    <a:pt x="0" y="574"/>
                    <a:pt x="6" y="859"/>
                  </a:cubicBezTo>
                  <a:cubicBezTo>
                    <a:pt x="12" y="1133"/>
                    <a:pt x="53" y="1459"/>
                    <a:pt x="217" y="1688"/>
                  </a:cubicBezTo>
                  <a:cubicBezTo>
                    <a:pt x="249" y="1733"/>
                    <a:pt x="298" y="1753"/>
                    <a:pt x="345" y="1753"/>
                  </a:cubicBezTo>
                  <a:cubicBezTo>
                    <a:pt x="431" y="1753"/>
                    <a:pt x="512" y="1685"/>
                    <a:pt x="481" y="1578"/>
                  </a:cubicBezTo>
                  <a:cubicBezTo>
                    <a:pt x="448" y="1450"/>
                    <a:pt x="395" y="1331"/>
                    <a:pt x="359" y="1207"/>
                  </a:cubicBezTo>
                  <a:cubicBezTo>
                    <a:pt x="327" y="1091"/>
                    <a:pt x="303" y="975"/>
                    <a:pt x="291" y="859"/>
                  </a:cubicBezTo>
                  <a:cubicBezTo>
                    <a:pt x="270" y="607"/>
                    <a:pt x="288" y="355"/>
                    <a:pt x="341" y="111"/>
                  </a:cubicBezTo>
                  <a:cubicBezTo>
                    <a:pt x="353" y="50"/>
                    <a:pt x="301"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9"/>
            <p:cNvSpPr/>
            <p:nvPr/>
          </p:nvSpPr>
          <p:spPr>
            <a:xfrm>
              <a:off x="2068599" y="2945020"/>
              <a:ext cx="12627" cy="81685"/>
            </a:xfrm>
            <a:custGeom>
              <a:avLst/>
              <a:gdLst/>
              <a:ahLst/>
              <a:cxnLst/>
              <a:rect l="l" t="t" r="r" b="b"/>
              <a:pathLst>
                <a:path w="684" h="4425" extrusionOk="0">
                  <a:moveTo>
                    <a:pt x="612" y="1"/>
                  </a:moveTo>
                  <a:cubicBezTo>
                    <a:pt x="587" y="1"/>
                    <a:pt x="562" y="17"/>
                    <a:pt x="559" y="50"/>
                  </a:cubicBezTo>
                  <a:cubicBezTo>
                    <a:pt x="553" y="825"/>
                    <a:pt x="500" y="1600"/>
                    <a:pt x="393" y="2369"/>
                  </a:cubicBezTo>
                  <a:cubicBezTo>
                    <a:pt x="342" y="2728"/>
                    <a:pt x="286" y="3087"/>
                    <a:pt x="209" y="3440"/>
                  </a:cubicBezTo>
                  <a:cubicBezTo>
                    <a:pt x="164" y="3630"/>
                    <a:pt x="114" y="3820"/>
                    <a:pt x="69" y="4010"/>
                  </a:cubicBezTo>
                  <a:cubicBezTo>
                    <a:pt x="39" y="4144"/>
                    <a:pt x="1" y="4278"/>
                    <a:pt x="78" y="4399"/>
                  </a:cubicBezTo>
                  <a:cubicBezTo>
                    <a:pt x="88" y="4415"/>
                    <a:pt x="104" y="4424"/>
                    <a:pt x="122" y="4424"/>
                  </a:cubicBezTo>
                  <a:cubicBezTo>
                    <a:pt x="131" y="4424"/>
                    <a:pt x="140" y="4422"/>
                    <a:pt x="149" y="4417"/>
                  </a:cubicBezTo>
                  <a:cubicBezTo>
                    <a:pt x="271" y="4343"/>
                    <a:pt x="298" y="4215"/>
                    <a:pt x="324" y="4082"/>
                  </a:cubicBezTo>
                  <a:cubicBezTo>
                    <a:pt x="366" y="3889"/>
                    <a:pt x="393" y="3693"/>
                    <a:pt x="419" y="3500"/>
                  </a:cubicBezTo>
                  <a:cubicBezTo>
                    <a:pt x="476" y="3132"/>
                    <a:pt x="532" y="2763"/>
                    <a:pt x="568" y="2392"/>
                  </a:cubicBezTo>
                  <a:cubicBezTo>
                    <a:pt x="651" y="1614"/>
                    <a:pt x="684" y="831"/>
                    <a:pt x="666" y="50"/>
                  </a:cubicBezTo>
                  <a:cubicBezTo>
                    <a:pt x="663" y="17"/>
                    <a:pt x="638" y="1"/>
                    <a:pt x="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9"/>
            <p:cNvSpPr/>
            <p:nvPr/>
          </p:nvSpPr>
          <p:spPr>
            <a:xfrm>
              <a:off x="1819796" y="3076031"/>
              <a:ext cx="54328" cy="20251"/>
            </a:xfrm>
            <a:custGeom>
              <a:avLst/>
              <a:gdLst/>
              <a:ahLst/>
              <a:cxnLst/>
              <a:rect l="l" t="t" r="r" b="b"/>
              <a:pathLst>
                <a:path w="2943" h="1097" extrusionOk="0">
                  <a:moveTo>
                    <a:pt x="102" y="0"/>
                  </a:moveTo>
                  <a:cubicBezTo>
                    <a:pt x="40" y="0"/>
                    <a:pt x="1" y="97"/>
                    <a:pt x="65" y="144"/>
                  </a:cubicBezTo>
                  <a:lnTo>
                    <a:pt x="68" y="144"/>
                  </a:lnTo>
                  <a:cubicBezTo>
                    <a:pt x="264" y="292"/>
                    <a:pt x="475" y="423"/>
                    <a:pt x="695" y="538"/>
                  </a:cubicBezTo>
                  <a:cubicBezTo>
                    <a:pt x="917" y="648"/>
                    <a:pt x="1146" y="746"/>
                    <a:pt x="1380" y="826"/>
                  </a:cubicBezTo>
                  <a:cubicBezTo>
                    <a:pt x="1615" y="904"/>
                    <a:pt x="1855" y="966"/>
                    <a:pt x="2099" y="1010"/>
                  </a:cubicBezTo>
                  <a:cubicBezTo>
                    <a:pt x="2215" y="1031"/>
                    <a:pt x="2333" y="1049"/>
                    <a:pt x="2449" y="1064"/>
                  </a:cubicBezTo>
                  <a:cubicBezTo>
                    <a:pt x="2534" y="1073"/>
                    <a:pt x="2632" y="1097"/>
                    <a:pt x="2725" y="1097"/>
                  </a:cubicBezTo>
                  <a:cubicBezTo>
                    <a:pt x="2760" y="1097"/>
                    <a:pt x="2794" y="1094"/>
                    <a:pt x="2826" y="1085"/>
                  </a:cubicBezTo>
                  <a:cubicBezTo>
                    <a:pt x="2942" y="1052"/>
                    <a:pt x="2927" y="904"/>
                    <a:pt x="2826" y="865"/>
                  </a:cubicBezTo>
                  <a:cubicBezTo>
                    <a:pt x="2769" y="844"/>
                    <a:pt x="2705" y="842"/>
                    <a:pt x="2640" y="842"/>
                  </a:cubicBezTo>
                  <a:cubicBezTo>
                    <a:pt x="2615" y="842"/>
                    <a:pt x="2589" y="842"/>
                    <a:pt x="2564" y="842"/>
                  </a:cubicBezTo>
                  <a:cubicBezTo>
                    <a:pt x="2533" y="842"/>
                    <a:pt x="2502" y="841"/>
                    <a:pt x="2473" y="838"/>
                  </a:cubicBezTo>
                  <a:cubicBezTo>
                    <a:pt x="2357" y="826"/>
                    <a:pt x="2247" y="812"/>
                    <a:pt x="2134" y="791"/>
                  </a:cubicBezTo>
                  <a:cubicBezTo>
                    <a:pt x="1900" y="749"/>
                    <a:pt x="1665" y="690"/>
                    <a:pt x="1437" y="619"/>
                  </a:cubicBezTo>
                  <a:cubicBezTo>
                    <a:pt x="983" y="473"/>
                    <a:pt x="546" y="268"/>
                    <a:pt x="142" y="13"/>
                  </a:cubicBezTo>
                  <a:cubicBezTo>
                    <a:pt x="128" y="4"/>
                    <a:pt x="115"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9"/>
            <p:cNvSpPr/>
            <p:nvPr/>
          </p:nvSpPr>
          <p:spPr>
            <a:xfrm>
              <a:off x="1861294" y="3073539"/>
              <a:ext cx="30145" cy="12460"/>
            </a:xfrm>
            <a:custGeom>
              <a:avLst/>
              <a:gdLst/>
              <a:ahLst/>
              <a:cxnLst/>
              <a:rect l="l" t="t" r="r" b="b"/>
              <a:pathLst>
                <a:path w="1633" h="675" extrusionOk="0">
                  <a:moveTo>
                    <a:pt x="136" y="1"/>
                  </a:moveTo>
                  <a:cubicBezTo>
                    <a:pt x="64" y="1"/>
                    <a:pt x="1" y="103"/>
                    <a:pt x="68" y="160"/>
                  </a:cubicBezTo>
                  <a:lnTo>
                    <a:pt x="68" y="157"/>
                  </a:lnTo>
                  <a:cubicBezTo>
                    <a:pt x="269" y="332"/>
                    <a:pt x="501" y="469"/>
                    <a:pt x="750" y="567"/>
                  </a:cubicBezTo>
                  <a:cubicBezTo>
                    <a:pt x="869" y="608"/>
                    <a:pt x="994" y="635"/>
                    <a:pt x="1119" y="653"/>
                  </a:cubicBezTo>
                  <a:cubicBezTo>
                    <a:pt x="1182" y="661"/>
                    <a:pt x="1264" y="674"/>
                    <a:pt x="1344" y="674"/>
                  </a:cubicBezTo>
                  <a:cubicBezTo>
                    <a:pt x="1433" y="674"/>
                    <a:pt x="1518" y="658"/>
                    <a:pt x="1573" y="602"/>
                  </a:cubicBezTo>
                  <a:cubicBezTo>
                    <a:pt x="1623" y="552"/>
                    <a:pt x="1632" y="454"/>
                    <a:pt x="1573" y="403"/>
                  </a:cubicBezTo>
                  <a:cubicBezTo>
                    <a:pt x="1499" y="340"/>
                    <a:pt x="1392" y="336"/>
                    <a:pt x="1291" y="336"/>
                  </a:cubicBezTo>
                  <a:cubicBezTo>
                    <a:pt x="1276" y="336"/>
                    <a:pt x="1262" y="336"/>
                    <a:pt x="1248" y="336"/>
                  </a:cubicBezTo>
                  <a:cubicBezTo>
                    <a:pt x="1226" y="336"/>
                    <a:pt x="1204" y="336"/>
                    <a:pt x="1184" y="335"/>
                  </a:cubicBezTo>
                  <a:cubicBezTo>
                    <a:pt x="1068" y="329"/>
                    <a:pt x="952" y="311"/>
                    <a:pt x="840" y="284"/>
                  </a:cubicBezTo>
                  <a:cubicBezTo>
                    <a:pt x="605" y="237"/>
                    <a:pt x="379" y="145"/>
                    <a:pt x="180" y="14"/>
                  </a:cubicBezTo>
                  <a:cubicBezTo>
                    <a:pt x="166" y="5"/>
                    <a:pt x="151"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1800874" y="3115461"/>
              <a:ext cx="22817" cy="101936"/>
            </a:xfrm>
            <a:custGeom>
              <a:avLst/>
              <a:gdLst/>
              <a:ahLst/>
              <a:cxnLst/>
              <a:rect l="l" t="t" r="r" b="b"/>
              <a:pathLst>
                <a:path w="1236" h="5522" extrusionOk="0">
                  <a:moveTo>
                    <a:pt x="1142" y="0"/>
                  </a:moveTo>
                  <a:cubicBezTo>
                    <a:pt x="1122" y="0"/>
                    <a:pt x="1102" y="8"/>
                    <a:pt x="1087" y="26"/>
                  </a:cubicBezTo>
                  <a:cubicBezTo>
                    <a:pt x="954" y="187"/>
                    <a:pt x="906" y="395"/>
                    <a:pt x="841" y="588"/>
                  </a:cubicBezTo>
                  <a:cubicBezTo>
                    <a:pt x="772" y="798"/>
                    <a:pt x="707" y="1006"/>
                    <a:pt x="645" y="1220"/>
                  </a:cubicBezTo>
                  <a:cubicBezTo>
                    <a:pt x="508" y="1689"/>
                    <a:pt x="395" y="2164"/>
                    <a:pt x="303" y="2642"/>
                  </a:cubicBezTo>
                  <a:cubicBezTo>
                    <a:pt x="128" y="3556"/>
                    <a:pt x="1" y="4507"/>
                    <a:pt x="27" y="5439"/>
                  </a:cubicBezTo>
                  <a:cubicBezTo>
                    <a:pt x="29" y="5494"/>
                    <a:pt x="70" y="5521"/>
                    <a:pt x="112" y="5521"/>
                  </a:cubicBezTo>
                  <a:cubicBezTo>
                    <a:pt x="153" y="5521"/>
                    <a:pt x="197" y="5494"/>
                    <a:pt x="202" y="5439"/>
                  </a:cubicBezTo>
                  <a:cubicBezTo>
                    <a:pt x="283" y="4504"/>
                    <a:pt x="354" y="3577"/>
                    <a:pt x="541" y="2657"/>
                  </a:cubicBezTo>
                  <a:cubicBezTo>
                    <a:pt x="630" y="2226"/>
                    <a:pt x="734" y="1799"/>
                    <a:pt x="856" y="1374"/>
                  </a:cubicBezTo>
                  <a:cubicBezTo>
                    <a:pt x="915" y="1161"/>
                    <a:pt x="980" y="953"/>
                    <a:pt x="1049" y="742"/>
                  </a:cubicBezTo>
                  <a:cubicBezTo>
                    <a:pt x="1120" y="531"/>
                    <a:pt x="1233" y="311"/>
                    <a:pt x="1236" y="86"/>
                  </a:cubicBezTo>
                  <a:cubicBezTo>
                    <a:pt x="1236" y="39"/>
                    <a:pt x="1188" y="0"/>
                    <a:pt x="1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1790370" y="3104754"/>
              <a:ext cx="15506" cy="43824"/>
            </a:xfrm>
            <a:custGeom>
              <a:avLst/>
              <a:gdLst/>
              <a:ahLst/>
              <a:cxnLst/>
              <a:rect l="l" t="t" r="r" b="b"/>
              <a:pathLst>
                <a:path w="840" h="2374" extrusionOk="0">
                  <a:moveTo>
                    <a:pt x="762" y="1"/>
                  </a:moveTo>
                  <a:cubicBezTo>
                    <a:pt x="755" y="1"/>
                    <a:pt x="748" y="2"/>
                    <a:pt x="742" y="7"/>
                  </a:cubicBezTo>
                  <a:cubicBezTo>
                    <a:pt x="668" y="39"/>
                    <a:pt x="638" y="111"/>
                    <a:pt x="614" y="185"/>
                  </a:cubicBezTo>
                  <a:cubicBezTo>
                    <a:pt x="584" y="286"/>
                    <a:pt x="555" y="387"/>
                    <a:pt x="525" y="485"/>
                  </a:cubicBezTo>
                  <a:cubicBezTo>
                    <a:pt x="466" y="687"/>
                    <a:pt x="406" y="885"/>
                    <a:pt x="347" y="1087"/>
                  </a:cubicBezTo>
                  <a:cubicBezTo>
                    <a:pt x="231" y="1488"/>
                    <a:pt x="121" y="1892"/>
                    <a:pt x="11" y="2296"/>
                  </a:cubicBezTo>
                  <a:cubicBezTo>
                    <a:pt x="1" y="2344"/>
                    <a:pt x="37" y="2374"/>
                    <a:pt x="74" y="2374"/>
                  </a:cubicBezTo>
                  <a:cubicBezTo>
                    <a:pt x="98" y="2374"/>
                    <a:pt x="122" y="2361"/>
                    <a:pt x="133" y="2331"/>
                  </a:cubicBezTo>
                  <a:cubicBezTo>
                    <a:pt x="267" y="1934"/>
                    <a:pt x="400" y="1536"/>
                    <a:pt x="525" y="1138"/>
                  </a:cubicBezTo>
                  <a:lnTo>
                    <a:pt x="712" y="538"/>
                  </a:lnTo>
                  <a:cubicBezTo>
                    <a:pt x="742" y="437"/>
                    <a:pt x="777" y="339"/>
                    <a:pt x="804" y="238"/>
                  </a:cubicBezTo>
                  <a:cubicBezTo>
                    <a:pt x="825" y="164"/>
                    <a:pt x="840" y="90"/>
                    <a:pt x="795" y="19"/>
                  </a:cubicBezTo>
                  <a:cubicBezTo>
                    <a:pt x="788" y="7"/>
                    <a:pt x="775"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9"/>
            <p:cNvSpPr/>
            <p:nvPr/>
          </p:nvSpPr>
          <p:spPr>
            <a:xfrm>
              <a:off x="1802960" y="3246933"/>
              <a:ext cx="7901" cy="51910"/>
            </a:xfrm>
            <a:custGeom>
              <a:avLst/>
              <a:gdLst/>
              <a:ahLst/>
              <a:cxnLst/>
              <a:rect l="l" t="t" r="r" b="b"/>
              <a:pathLst>
                <a:path w="428" h="2812" extrusionOk="0">
                  <a:moveTo>
                    <a:pt x="70" y="1"/>
                  </a:moveTo>
                  <a:cubicBezTo>
                    <a:pt x="34" y="1"/>
                    <a:pt x="0" y="23"/>
                    <a:pt x="3" y="68"/>
                  </a:cubicBezTo>
                  <a:cubicBezTo>
                    <a:pt x="36" y="532"/>
                    <a:pt x="66" y="995"/>
                    <a:pt x="95" y="1458"/>
                  </a:cubicBezTo>
                  <a:cubicBezTo>
                    <a:pt x="110" y="1687"/>
                    <a:pt x="128" y="1912"/>
                    <a:pt x="146" y="2141"/>
                  </a:cubicBezTo>
                  <a:lnTo>
                    <a:pt x="170" y="2482"/>
                  </a:lnTo>
                  <a:cubicBezTo>
                    <a:pt x="173" y="2586"/>
                    <a:pt x="196" y="2687"/>
                    <a:pt x="244" y="2779"/>
                  </a:cubicBezTo>
                  <a:cubicBezTo>
                    <a:pt x="255" y="2801"/>
                    <a:pt x="276" y="2811"/>
                    <a:pt x="297" y="2811"/>
                  </a:cubicBezTo>
                  <a:cubicBezTo>
                    <a:pt x="326" y="2811"/>
                    <a:pt x="357" y="2792"/>
                    <a:pt x="366" y="2761"/>
                  </a:cubicBezTo>
                  <a:cubicBezTo>
                    <a:pt x="428" y="2556"/>
                    <a:pt x="371" y="2331"/>
                    <a:pt x="351" y="2114"/>
                  </a:cubicBezTo>
                  <a:cubicBezTo>
                    <a:pt x="330" y="1888"/>
                    <a:pt x="309" y="1660"/>
                    <a:pt x="285" y="1434"/>
                  </a:cubicBezTo>
                  <a:cubicBezTo>
                    <a:pt x="241" y="980"/>
                    <a:pt x="196" y="526"/>
                    <a:pt x="149" y="68"/>
                  </a:cubicBezTo>
                  <a:cubicBezTo>
                    <a:pt x="144" y="24"/>
                    <a:pt x="10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9"/>
            <p:cNvSpPr/>
            <p:nvPr/>
          </p:nvSpPr>
          <p:spPr>
            <a:xfrm>
              <a:off x="1602226" y="3326644"/>
              <a:ext cx="16725" cy="94515"/>
            </a:xfrm>
            <a:custGeom>
              <a:avLst/>
              <a:gdLst/>
              <a:ahLst/>
              <a:cxnLst/>
              <a:rect l="l" t="t" r="r" b="b"/>
              <a:pathLst>
                <a:path w="906" h="5120" extrusionOk="0">
                  <a:moveTo>
                    <a:pt x="87" y="0"/>
                  </a:moveTo>
                  <a:cubicBezTo>
                    <a:pt x="47" y="0"/>
                    <a:pt x="1" y="36"/>
                    <a:pt x="8" y="88"/>
                  </a:cubicBezTo>
                  <a:lnTo>
                    <a:pt x="8" y="91"/>
                  </a:lnTo>
                  <a:cubicBezTo>
                    <a:pt x="237" y="1742"/>
                    <a:pt x="462" y="3392"/>
                    <a:pt x="688" y="5043"/>
                  </a:cubicBezTo>
                  <a:cubicBezTo>
                    <a:pt x="695" y="5096"/>
                    <a:pt x="732" y="5120"/>
                    <a:pt x="773" y="5120"/>
                  </a:cubicBezTo>
                  <a:cubicBezTo>
                    <a:pt x="835" y="5120"/>
                    <a:pt x="905" y="5067"/>
                    <a:pt x="893" y="4987"/>
                  </a:cubicBezTo>
                  <a:cubicBezTo>
                    <a:pt x="643" y="3342"/>
                    <a:pt x="394" y="1697"/>
                    <a:pt x="145" y="52"/>
                  </a:cubicBezTo>
                  <a:cubicBezTo>
                    <a:pt x="139" y="16"/>
                    <a:pt x="114"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9"/>
            <p:cNvSpPr/>
            <p:nvPr/>
          </p:nvSpPr>
          <p:spPr>
            <a:xfrm>
              <a:off x="1628144" y="3381562"/>
              <a:ext cx="9488" cy="41092"/>
            </a:xfrm>
            <a:custGeom>
              <a:avLst/>
              <a:gdLst/>
              <a:ahLst/>
              <a:cxnLst/>
              <a:rect l="l" t="t" r="r" b="b"/>
              <a:pathLst>
                <a:path w="514" h="2226" extrusionOk="0">
                  <a:moveTo>
                    <a:pt x="93" y="1"/>
                  </a:moveTo>
                  <a:cubicBezTo>
                    <a:pt x="48" y="1"/>
                    <a:pt x="0" y="31"/>
                    <a:pt x="5" y="85"/>
                  </a:cubicBezTo>
                  <a:cubicBezTo>
                    <a:pt x="41" y="438"/>
                    <a:pt x="83" y="792"/>
                    <a:pt x="130" y="1145"/>
                  </a:cubicBezTo>
                  <a:cubicBezTo>
                    <a:pt x="157" y="1320"/>
                    <a:pt x="178" y="1498"/>
                    <a:pt x="204" y="1670"/>
                  </a:cubicBezTo>
                  <a:cubicBezTo>
                    <a:pt x="231" y="1837"/>
                    <a:pt x="240" y="2041"/>
                    <a:pt x="323" y="2187"/>
                  </a:cubicBezTo>
                  <a:cubicBezTo>
                    <a:pt x="340" y="2213"/>
                    <a:pt x="367" y="2225"/>
                    <a:pt x="394" y="2225"/>
                  </a:cubicBezTo>
                  <a:cubicBezTo>
                    <a:pt x="428" y="2225"/>
                    <a:pt x="462" y="2205"/>
                    <a:pt x="472" y="2166"/>
                  </a:cubicBezTo>
                  <a:cubicBezTo>
                    <a:pt x="513" y="2009"/>
                    <a:pt x="463" y="1819"/>
                    <a:pt x="442" y="1661"/>
                  </a:cubicBezTo>
                  <a:cubicBezTo>
                    <a:pt x="418" y="1480"/>
                    <a:pt x="388" y="1302"/>
                    <a:pt x="359" y="1124"/>
                  </a:cubicBezTo>
                  <a:cubicBezTo>
                    <a:pt x="305" y="771"/>
                    <a:pt x="243" y="414"/>
                    <a:pt x="175" y="61"/>
                  </a:cubicBezTo>
                  <a:cubicBezTo>
                    <a:pt x="167" y="20"/>
                    <a:pt x="130"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9"/>
            <p:cNvSpPr/>
            <p:nvPr/>
          </p:nvSpPr>
          <p:spPr>
            <a:xfrm>
              <a:off x="1802849" y="3373680"/>
              <a:ext cx="11094" cy="52814"/>
            </a:xfrm>
            <a:custGeom>
              <a:avLst/>
              <a:gdLst/>
              <a:ahLst/>
              <a:cxnLst/>
              <a:rect l="l" t="t" r="r" b="b"/>
              <a:pathLst>
                <a:path w="601" h="2861" extrusionOk="0">
                  <a:moveTo>
                    <a:pt x="98" y="0"/>
                  </a:moveTo>
                  <a:cubicBezTo>
                    <a:pt x="47" y="0"/>
                    <a:pt x="0" y="33"/>
                    <a:pt x="6" y="99"/>
                  </a:cubicBezTo>
                  <a:cubicBezTo>
                    <a:pt x="51" y="577"/>
                    <a:pt x="101" y="1058"/>
                    <a:pt x="140" y="1539"/>
                  </a:cubicBezTo>
                  <a:cubicBezTo>
                    <a:pt x="158" y="1774"/>
                    <a:pt x="176" y="2011"/>
                    <a:pt x="185" y="2246"/>
                  </a:cubicBezTo>
                  <a:cubicBezTo>
                    <a:pt x="190" y="2368"/>
                    <a:pt x="187" y="2492"/>
                    <a:pt x="193" y="2614"/>
                  </a:cubicBezTo>
                  <a:cubicBezTo>
                    <a:pt x="187" y="2712"/>
                    <a:pt x="241" y="2801"/>
                    <a:pt x="324" y="2848"/>
                  </a:cubicBezTo>
                  <a:cubicBezTo>
                    <a:pt x="338" y="2857"/>
                    <a:pt x="354" y="2861"/>
                    <a:pt x="370" y="2861"/>
                  </a:cubicBezTo>
                  <a:cubicBezTo>
                    <a:pt x="395" y="2861"/>
                    <a:pt x="419" y="2852"/>
                    <a:pt x="437" y="2834"/>
                  </a:cubicBezTo>
                  <a:cubicBezTo>
                    <a:pt x="600" y="2670"/>
                    <a:pt x="481" y="2415"/>
                    <a:pt x="452" y="2210"/>
                  </a:cubicBezTo>
                  <a:cubicBezTo>
                    <a:pt x="413" y="1979"/>
                    <a:pt x="386" y="1747"/>
                    <a:pt x="360" y="1512"/>
                  </a:cubicBezTo>
                  <a:cubicBezTo>
                    <a:pt x="303" y="1043"/>
                    <a:pt x="262" y="571"/>
                    <a:pt x="211" y="99"/>
                  </a:cubicBezTo>
                  <a:cubicBezTo>
                    <a:pt x="204" y="34"/>
                    <a:pt x="149" y="0"/>
                    <a:pt x="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9"/>
            <p:cNvSpPr/>
            <p:nvPr/>
          </p:nvSpPr>
          <p:spPr>
            <a:xfrm>
              <a:off x="1706876" y="1990250"/>
              <a:ext cx="32730" cy="182532"/>
            </a:xfrm>
            <a:custGeom>
              <a:avLst/>
              <a:gdLst/>
              <a:ahLst/>
              <a:cxnLst/>
              <a:rect l="l" t="t" r="r" b="b"/>
              <a:pathLst>
                <a:path w="1773" h="9888" extrusionOk="0">
                  <a:moveTo>
                    <a:pt x="311" y="1"/>
                  </a:moveTo>
                  <a:cubicBezTo>
                    <a:pt x="237" y="1"/>
                    <a:pt x="167" y="42"/>
                    <a:pt x="146" y="138"/>
                  </a:cubicBezTo>
                  <a:lnTo>
                    <a:pt x="149" y="138"/>
                  </a:lnTo>
                  <a:cubicBezTo>
                    <a:pt x="1" y="848"/>
                    <a:pt x="182" y="1673"/>
                    <a:pt x="235" y="2395"/>
                  </a:cubicBezTo>
                  <a:cubicBezTo>
                    <a:pt x="292" y="3158"/>
                    <a:pt x="351" y="3924"/>
                    <a:pt x="411" y="4690"/>
                  </a:cubicBezTo>
                  <a:cubicBezTo>
                    <a:pt x="529" y="6236"/>
                    <a:pt x="713" y="7825"/>
                    <a:pt x="607" y="9374"/>
                  </a:cubicBezTo>
                  <a:cubicBezTo>
                    <a:pt x="582" y="9721"/>
                    <a:pt x="848" y="9888"/>
                    <a:pt x="1123" y="9888"/>
                  </a:cubicBezTo>
                  <a:cubicBezTo>
                    <a:pt x="1442" y="9888"/>
                    <a:pt x="1772" y="9662"/>
                    <a:pt x="1663" y="9232"/>
                  </a:cubicBezTo>
                  <a:cubicBezTo>
                    <a:pt x="1286" y="7730"/>
                    <a:pt x="1197" y="6135"/>
                    <a:pt x="1043" y="4597"/>
                  </a:cubicBezTo>
                  <a:lnTo>
                    <a:pt x="820" y="2395"/>
                  </a:lnTo>
                  <a:cubicBezTo>
                    <a:pt x="746" y="1676"/>
                    <a:pt x="788" y="812"/>
                    <a:pt x="517" y="138"/>
                  </a:cubicBezTo>
                  <a:cubicBezTo>
                    <a:pt x="484" y="53"/>
                    <a:pt x="395"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9"/>
            <p:cNvSpPr/>
            <p:nvPr/>
          </p:nvSpPr>
          <p:spPr>
            <a:xfrm>
              <a:off x="1939158" y="1972123"/>
              <a:ext cx="47258" cy="213195"/>
            </a:xfrm>
            <a:custGeom>
              <a:avLst/>
              <a:gdLst/>
              <a:ahLst/>
              <a:cxnLst/>
              <a:rect l="l" t="t" r="r" b="b"/>
              <a:pathLst>
                <a:path w="2560" h="11549" extrusionOk="0">
                  <a:moveTo>
                    <a:pt x="377" y="1"/>
                  </a:moveTo>
                  <a:cubicBezTo>
                    <a:pt x="258" y="1"/>
                    <a:pt x="130" y="109"/>
                    <a:pt x="113" y="238"/>
                  </a:cubicBezTo>
                  <a:cubicBezTo>
                    <a:pt x="0" y="1147"/>
                    <a:pt x="202" y="2097"/>
                    <a:pt x="315" y="2999"/>
                  </a:cubicBezTo>
                  <a:cubicBezTo>
                    <a:pt x="425" y="3869"/>
                    <a:pt x="532" y="4736"/>
                    <a:pt x="650" y="5603"/>
                  </a:cubicBezTo>
                  <a:cubicBezTo>
                    <a:pt x="772" y="6494"/>
                    <a:pt x="888" y="7385"/>
                    <a:pt x="1013" y="8275"/>
                  </a:cubicBezTo>
                  <a:cubicBezTo>
                    <a:pt x="1075" y="8738"/>
                    <a:pt x="1140" y="9199"/>
                    <a:pt x="1206" y="9659"/>
                  </a:cubicBezTo>
                  <a:cubicBezTo>
                    <a:pt x="1256" y="10021"/>
                    <a:pt x="1422" y="10517"/>
                    <a:pt x="1345" y="10867"/>
                  </a:cubicBezTo>
                  <a:cubicBezTo>
                    <a:pt x="1259" y="11258"/>
                    <a:pt x="1573" y="11548"/>
                    <a:pt x="1892" y="11548"/>
                  </a:cubicBezTo>
                  <a:cubicBezTo>
                    <a:pt x="2058" y="11548"/>
                    <a:pt x="2226" y="11470"/>
                    <a:pt x="2340" y="11286"/>
                  </a:cubicBezTo>
                  <a:cubicBezTo>
                    <a:pt x="2559" y="10932"/>
                    <a:pt x="2447" y="10544"/>
                    <a:pt x="2390" y="10155"/>
                  </a:cubicBezTo>
                  <a:cubicBezTo>
                    <a:pt x="2322" y="9694"/>
                    <a:pt x="2257" y="9234"/>
                    <a:pt x="2188" y="8774"/>
                  </a:cubicBezTo>
                  <a:cubicBezTo>
                    <a:pt x="2040" y="7788"/>
                    <a:pt x="1885" y="6803"/>
                    <a:pt x="1725" y="5820"/>
                  </a:cubicBezTo>
                  <a:cubicBezTo>
                    <a:pt x="1568" y="4834"/>
                    <a:pt x="1396" y="3855"/>
                    <a:pt x="1220" y="2875"/>
                  </a:cubicBezTo>
                  <a:cubicBezTo>
                    <a:pt x="1051" y="1954"/>
                    <a:pt x="950" y="975"/>
                    <a:pt x="549" y="120"/>
                  </a:cubicBezTo>
                  <a:cubicBezTo>
                    <a:pt x="509" y="35"/>
                    <a:pt x="444" y="1"/>
                    <a:pt x="3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9"/>
            <p:cNvSpPr/>
            <p:nvPr/>
          </p:nvSpPr>
          <p:spPr>
            <a:xfrm>
              <a:off x="205838" y="543799"/>
              <a:ext cx="190581" cy="1574232"/>
            </a:xfrm>
            <a:custGeom>
              <a:avLst/>
              <a:gdLst/>
              <a:ahLst/>
              <a:cxnLst/>
              <a:rect l="l" t="t" r="r" b="b"/>
              <a:pathLst>
                <a:path w="10324" h="85278" extrusionOk="0">
                  <a:moveTo>
                    <a:pt x="437" y="1"/>
                  </a:moveTo>
                  <a:cubicBezTo>
                    <a:pt x="232" y="1"/>
                    <a:pt x="1" y="181"/>
                    <a:pt x="36" y="450"/>
                  </a:cubicBezTo>
                  <a:lnTo>
                    <a:pt x="39" y="450"/>
                  </a:lnTo>
                  <a:cubicBezTo>
                    <a:pt x="289" y="2314"/>
                    <a:pt x="437" y="4197"/>
                    <a:pt x="684" y="6067"/>
                  </a:cubicBezTo>
                  <a:cubicBezTo>
                    <a:pt x="924" y="7908"/>
                    <a:pt x="1156" y="9749"/>
                    <a:pt x="1381" y="11592"/>
                  </a:cubicBezTo>
                  <a:cubicBezTo>
                    <a:pt x="1833" y="15280"/>
                    <a:pt x="2281" y="18967"/>
                    <a:pt x="2679" y="22660"/>
                  </a:cubicBezTo>
                  <a:cubicBezTo>
                    <a:pt x="3477" y="30050"/>
                    <a:pt x="4178" y="37452"/>
                    <a:pt x="4727" y="44862"/>
                  </a:cubicBezTo>
                  <a:cubicBezTo>
                    <a:pt x="5033" y="49030"/>
                    <a:pt x="5158" y="53232"/>
                    <a:pt x="5663" y="57379"/>
                  </a:cubicBezTo>
                  <a:cubicBezTo>
                    <a:pt x="5691" y="57604"/>
                    <a:pt x="5846" y="57869"/>
                    <a:pt x="6105" y="57869"/>
                  </a:cubicBezTo>
                  <a:cubicBezTo>
                    <a:pt x="6119" y="57869"/>
                    <a:pt x="6134" y="57868"/>
                    <a:pt x="6150" y="57866"/>
                  </a:cubicBezTo>
                  <a:cubicBezTo>
                    <a:pt x="7281" y="57743"/>
                    <a:pt x="8392" y="57626"/>
                    <a:pt x="9522" y="57578"/>
                  </a:cubicBezTo>
                  <a:lnTo>
                    <a:pt x="9522" y="57578"/>
                  </a:lnTo>
                  <a:cubicBezTo>
                    <a:pt x="9316" y="58017"/>
                    <a:pt x="8864" y="58315"/>
                    <a:pt x="8462" y="58570"/>
                  </a:cubicBezTo>
                  <a:cubicBezTo>
                    <a:pt x="7934" y="58905"/>
                    <a:pt x="7376" y="59202"/>
                    <a:pt x="6915" y="59627"/>
                  </a:cubicBezTo>
                  <a:cubicBezTo>
                    <a:pt x="5541" y="60894"/>
                    <a:pt x="6066" y="62967"/>
                    <a:pt x="6239" y="64605"/>
                  </a:cubicBezTo>
                  <a:cubicBezTo>
                    <a:pt x="6690" y="68916"/>
                    <a:pt x="7144" y="73227"/>
                    <a:pt x="7595" y="77538"/>
                  </a:cubicBezTo>
                  <a:cubicBezTo>
                    <a:pt x="7720" y="78732"/>
                    <a:pt x="7874" y="79925"/>
                    <a:pt x="7972" y="81119"/>
                  </a:cubicBezTo>
                  <a:cubicBezTo>
                    <a:pt x="8073" y="82369"/>
                    <a:pt x="8103" y="83613"/>
                    <a:pt x="8269" y="84857"/>
                  </a:cubicBezTo>
                  <a:cubicBezTo>
                    <a:pt x="8307" y="85146"/>
                    <a:pt x="8549" y="85278"/>
                    <a:pt x="8802" y="85278"/>
                  </a:cubicBezTo>
                  <a:cubicBezTo>
                    <a:pt x="9120" y="85278"/>
                    <a:pt x="9455" y="85069"/>
                    <a:pt x="9427" y="84702"/>
                  </a:cubicBezTo>
                  <a:cubicBezTo>
                    <a:pt x="9344" y="83651"/>
                    <a:pt x="9175" y="82621"/>
                    <a:pt x="9015" y="81579"/>
                  </a:cubicBezTo>
                  <a:cubicBezTo>
                    <a:pt x="8845" y="80471"/>
                    <a:pt x="8750" y="79349"/>
                    <a:pt x="8632" y="78236"/>
                  </a:cubicBezTo>
                  <a:cubicBezTo>
                    <a:pt x="8400" y="76080"/>
                    <a:pt x="8168" y="73925"/>
                    <a:pt x="7940" y="71767"/>
                  </a:cubicBezTo>
                  <a:lnTo>
                    <a:pt x="7254" y="65401"/>
                  </a:lnTo>
                  <a:cubicBezTo>
                    <a:pt x="7141" y="64368"/>
                    <a:pt x="7002" y="63335"/>
                    <a:pt x="6913" y="62302"/>
                  </a:cubicBezTo>
                  <a:cubicBezTo>
                    <a:pt x="6835" y="61405"/>
                    <a:pt x="6960" y="60651"/>
                    <a:pt x="7661" y="60045"/>
                  </a:cubicBezTo>
                  <a:cubicBezTo>
                    <a:pt x="8652" y="59190"/>
                    <a:pt x="10169" y="58721"/>
                    <a:pt x="10309" y="57225"/>
                  </a:cubicBezTo>
                  <a:cubicBezTo>
                    <a:pt x="10323" y="57054"/>
                    <a:pt x="10149" y="56883"/>
                    <a:pt x="9980" y="56883"/>
                  </a:cubicBezTo>
                  <a:cubicBezTo>
                    <a:pt x="9976" y="56883"/>
                    <a:pt x="9972" y="56883"/>
                    <a:pt x="9968" y="56883"/>
                  </a:cubicBezTo>
                  <a:cubicBezTo>
                    <a:pt x="9368" y="56918"/>
                    <a:pt x="8776" y="56931"/>
                    <a:pt x="8184" y="56931"/>
                  </a:cubicBezTo>
                  <a:cubicBezTo>
                    <a:pt x="7670" y="56931"/>
                    <a:pt x="7158" y="56921"/>
                    <a:pt x="6641" y="56908"/>
                  </a:cubicBezTo>
                  <a:lnTo>
                    <a:pt x="6641" y="56908"/>
                  </a:lnTo>
                  <a:cubicBezTo>
                    <a:pt x="6660" y="53322"/>
                    <a:pt x="6328" y="49728"/>
                    <a:pt x="6072" y="46154"/>
                  </a:cubicBezTo>
                  <a:cubicBezTo>
                    <a:pt x="5799" y="42416"/>
                    <a:pt x="5496" y="38678"/>
                    <a:pt x="5155" y="34943"/>
                  </a:cubicBezTo>
                  <a:cubicBezTo>
                    <a:pt x="4478" y="27506"/>
                    <a:pt x="3650" y="20083"/>
                    <a:pt x="2667" y="12679"/>
                  </a:cubicBezTo>
                  <a:cubicBezTo>
                    <a:pt x="2397" y="10624"/>
                    <a:pt x="2100" y="8573"/>
                    <a:pt x="1800" y="6518"/>
                  </a:cubicBezTo>
                  <a:cubicBezTo>
                    <a:pt x="1491" y="4422"/>
                    <a:pt x="1067" y="2350"/>
                    <a:pt x="725" y="260"/>
                  </a:cubicBezTo>
                  <a:cubicBezTo>
                    <a:pt x="696" y="79"/>
                    <a:pt x="572"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9"/>
            <p:cNvSpPr/>
            <p:nvPr/>
          </p:nvSpPr>
          <p:spPr>
            <a:xfrm>
              <a:off x="362951" y="1811927"/>
              <a:ext cx="2656191" cy="303630"/>
            </a:xfrm>
            <a:custGeom>
              <a:avLst/>
              <a:gdLst/>
              <a:ahLst/>
              <a:cxnLst/>
              <a:rect l="l" t="t" r="r" b="b"/>
              <a:pathLst>
                <a:path w="143889" h="16448" extrusionOk="0">
                  <a:moveTo>
                    <a:pt x="143568" y="1"/>
                  </a:moveTo>
                  <a:cubicBezTo>
                    <a:pt x="143466" y="1"/>
                    <a:pt x="143370" y="59"/>
                    <a:pt x="143336" y="197"/>
                  </a:cubicBezTo>
                  <a:cubicBezTo>
                    <a:pt x="143193" y="774"/>
                    <a:pt x="143044" y="1348"/>
                    <a:pt x="142917" y="1931"/>
                  </a:cubicBezTo>
                  <a:lnTo>
                    <a:pt x="142917" y="1931"/>
                  </a:lnTo>
                  <a:cubicBezTo>
                    <a:pt x="135641" y="2935"/>
                    <a:pt x="128377" y="3990"/>
                    <a:pt x="121087" y="4873"/>
                  </a:cubicBezTo>
                  <a:cubicBezTo>
                    <a:pt x="113795" y="5757"/>
                    <a:pt x="106485" y="6366"/>
                    <a:pt x="99173" y="7070"/>
                  </a:cubicBezTo>
                  <a:cubicBezTo>
                    <a:pt x="84584" y="8474"/>
                    <a:pt x="69979" y="9742"/>
                    <a:pt x="55363" y="10873"/>
                  </a:cubicBezTo>
                  <a:cubicBezTo>
                    <a:pt x="51275" y="11188"/>
                    <a:pt x="47187" y="11502"/>
                    <a:pt x="43099" y="11820"/>
                  </a:cubicBezTo>
                  <a:cubicBezTo>
                    <a:pt x="41909" y="11913"/>
                    <a:pt x="40688" y="12081"/>
                    <a:pt x="39481" y="12081"/>
                  </a:cubicBezTo>
                  <a:cubicBezTo>
                    <a:pt x="39000" y="12081"/>
                    <a:pt x="38522" y="12055"/>
                    <a:pt x="38049" y="11986"/>
                  </a:cubicBezTo>
                  <a:cubicBezTo>
                    <a:pt x="36816" y="11808"/>
                    <a:pt x="35290" y="11303"/>
                    <a:pt x="35106" y="9875"/>
                  </a:cubicBezTo>
                  <a:cubicBezTo>
                    <a:pt x="35080" y="9673"/>
                    <a:pt x="34900" y="9522"/>
                    <a:pt x="34723" y="9522"/>
                  </a:cubicBezTo>
                  <a:cubicBezTo>
                    <a:pt x="34619" y="9522"/>
                    <a:pt x="34516" y="9573"/>
                    <a:pt x="34444" y="9697"/>
                  </a:cubicBezTo>
                  <a:cubicBezTo>
                    <a:pt x="33971" y="10526"/>
                    <a:pt x="33781" y="11397"/>
                    <a:pt x="33848" y="12325"/>
                  </a:cubicBezTo>
                  <a:lnTo>
                    <a:pt x="33848" y="12325"/>
                  </a:lnTo>
                  <a:cubicBezTo>
                    <a:pt x="32508" y="12491"/>
                    <a:pt x="31168" y="12653"/>
                    <a:pt x="29830" y="12824"/>
                  </a:cubicBezTo>
                  <a:lnTo>
                    <a:pt x="29830" y="12824"/>
                  </a:lnTo>
                  <a:cubicBezTo>
                    <a:pt x="28979" y="11689"/>
                    <a:pt x="28231" y="10468"/>
                    <a:pt x="27645" y="9178"/>
                  </a:cubicBezTo>
                  <a:cubicBezTo>
                    <a:pt x="27592" y="9060"/>
                    <a:pt x="27473" y="9005"/>
                    <a:pt x="27350" y="9005"/>
                  </a:cubicBezTo>
                  <a:cubicBezTo>
                    <a:pt x="27192" y="9005"/>
                    <a:pt x="27028" y="9097"/>
                    <a:pt x="26998" y="9261"/>
                  </a:cubicBezTo>
                  <a:cubicBezTo>
                    <a:pt x="26816" y="10313"/>
                    <a:pt x="26659" y="11364"/>
                    <a:pt x="26518" y="12420"/>
                  </a:cubicBezTo>
                  <a:lnTo>
                    <a:pt x="26518" y="12420"/>
                  </a:lnTo>
                  <a:cubicBezTo>
                    <a:pt x="17831" y="13440"/>
                    <a:pt x="9125" y="14400"/>
                    <a:pt x="462" y="15596"/>
                  </a:cubicBezTo>
                  <a:cubicBezTo>
                    <a:pt x="1" y="15660"/>
                    <a:pt x="85" y="16448"/>
                    <a:pt x="536" y="16448"/>
                  </a:cubicBezTo>
                  <a:cubicBezTo>
                    <a:pt x="550" y="16448"/>
                    <a:pt x="563" y="16447"/>
                    <a:pt x="578" y="16446"/>
                  </a:cubicBezTo>
                  <a:lnTo>
                    <a:pt x="578" y="16443"/>
                  </a:lnTo>
                  <a:cubicBezTo>
                    <a:pt x="9366" y="15519"/>
                    <a:pt x="18136" y="14350"/>
                    <a:pt x="26903" y="13245"/>
                  </a:cubicBezTo>
                  <a:cubicBezTo>
                    <a:pt x="27162" y="13215"/>
                    <a:pt x="27310" y="13070"/>
                    <a:pt x="27340" y="12809"/>
                  </a:cubicBezTo>
                  <a:cubicBezTo>
                    <a:pt x="27435" y="12040"/>
                    <a:pt x="27520" y="11269"/>
                    <a:pt x="27593" y="10498"/>
                  </a:cubicBezTo>
                  <a:lnTo>
                    <a:pt x="27593" y="10498"/>
                  </a:lnTo>
                  <a:cubicBezTo>
                    <a:pt x="27803" y="10857"/>
                    <a:pt x="28018" y="11214"/>
                    <a:pt x="28242" y="11565"/>
                  </a:cubicBezTo>
                  <a:cubicBezTo>
                    <a:pt x="28480" y="11936"/>
                    <a:pt x="28726" y="12295"/>
                    <a:pt x="28978" y="12651"/>
                  </a:cubicBezTo>
                  <a:cubicBezTo>
                    <a:pt x="29118" y="12850"/>
                    <a:pt x="29305" y="13257"/>
                    <a:pt x="29516" y="13376"/>
                  </a:cubicBezTo>
                  <a:cubicBezTo>
                    <a:pt x="29599" y="13423"/>
                    <a:pt x="29692" y="13439"/>
                    <a:pt x="29788" y="13439"/>
                  </a:cubicBezTo>
                  <a:cubicBezTo>
                    <a:pt x="29947" y="13439"/>
                    <a:pt x="30114" y="13396"/>
                    <a:pt x="30261" y="13382"/>
                  </a:cubicBezTo>
                  <a:cubicBezTo>
                    <a:pt x="30686" y="13337"/>
                    <a:pt x="31107" y="13290"/>
                    <a:pt x="31532" y="13245"/>
                  </a:cubicBezTo>
                  <a:lnTo>
                    <a:pt x="34213" y="12948"/>
                  </a:lnTo>
                  <a:cubicBezTo>
                    <a:pt x="34373" y="12930"/>
                    <a:pt x="34572" y="12806"/>
                    <a:pt x="34545" y="12613"/>
                  </a:cubicBezTo>
                  <a:cubicBezTo>
                    <a:pt x="34466" y="12003"/>
                    <a:pt x="34511" y="11424"/>
                    <a:pt x="34690" y="10870"/>
                  </a:cubicBezTo>
                  <a:lnTo>
                    <a:pt x="34690" y="10870"/>
                  </a:lnTo>
                  <a:cubicBezTo>
                    <a:pt x="35484" y="12417"/>
                    <a:pt x="37625" y="12838"/>
                    <a:pt x="39310" y="12871"/>
                  </a:cubicBezTo>
                  <a:cubicBezTo>
                    <a:pt x="39434" y="12874"/>
                    <a:pt x="39558" y="12875"/>
                    <a:pt x="39683" y="12875"/>
                  </a:cubicBezTo>
                  <a:cubicBezTo>
                    <a:pt x="41287" y="12875"/>
                    <a:pt x="42911" y="12673"/>
                    <a:pt x="44509" y="12565"/>
                  </a:cubicBezTo>
                  <a:cubicBezTo>
                    <a:pt x="46388" y="12440"/>
                    <a:pt x="48268" y="12316"/>
                    <a:pt x="50147" y="12182"/>
                  </a:cubicBezTo>
                  <a:cubicBezTo>
                    <a:pt x="57667" y="11645"/>
                    <a:pt x="65188" y="11128"/>
                    <a:pt x="72705" y="10540"/>
                  </a:cubicBezTo>
                  <a:cubicBezTo>
                    <a:pt x="80311" y="9944"/>
                    <a:pt x="87921" y="9353"/>
                    <a:pt x="95518" y="8611"/>
                  </a:cubicBezTo>
                  <a:cubicBezTo>
                    <a:pt x="103027" y="7874"/>
                    <a:pt x="110511" y="6912"/>
                    <a:pt x="118002" y="6019"/>
                  </a:cubicBezTo>
                  <a:cubicBezTo>
                    <a:pt x="126445" y="5009"/>
                    <a:pt x="134913" y="3985"/>
                    <a:pt x="143303" y="2587"/>
                  </a:cubicBezTo>
                  <a:cubicBezTo>
                    <a:pt x="143425" y="2557"/>
                    <a:pt x="143520" y="2462"/>
                    <a:pt x="143549" y="2340"/>
                  </a:cubicBezTo>
                  <a:cubicBezTo>
                    <a:pt x="143671" y="1675"/>
                    <a:pt x="143760" y="1007"/>
                    <a:pt x="143858" y="339"/>
                  </a:cubicBezTo>
                  <a:cubicBezTo>
                    <a:pt x="143889" y="138"/>
                    <a:pt x="143723" y="1"/>
                    <a:pt x="143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9"/>
            <p:cNvSpPr/>
            <p:nvPr/>
          </p:nvSpPr>
          <p:spPr>
            <a:xfrm>
              <a:off x="3009210" y="1809102"/>
              <a:ext cx="313912" cy="56968"/>
            </a:xfrm>
            <a:custGeom>
              <a:avLst/>
              <a:gdLst/>
              <a:ahLst/>
              <a:cxnLst/>
              <a:rect l="l" t="t" r="r" b="b"/>
              <a:pathLst>
                <a:path w="17005" h="3086" extrusionOk="0">
                  <a:moveTo>
                    <a:pt x="287" y="0"/>
                  </a:moveTo>
                  <a:cubicBezTo>
                    <a:pt x="142" y="0"/>
                    <a:pt x="1" y="131"/>
                    <a:pt x="106" y="284"/>
                  </a:cubicBezTo>
                  <a:cubicBezTo>
                    <a:pt x="644" y="1065"/>
                    <a:pt x="1157" y="1888"/>
                    <a:pt x="1493" y="2778"/>
                  </a:cubicBezTo>
                  <a:cubicBezTo>
                    <a:pt x="1573" y="2984"/>
                    <a:pt x="1724" y="3085"/>
                    <a:pt x="1927" y="3085"/>
                  </a:cubicBezTo>
                  <a:cubicBezTo>
                    <a:pt x="1958" y="3085"/>
                    <a:pt x="1991" y="3083"/>
                    <a:pt x="2024" y="3078"/>
                  </a:cubicBezTo>
                  <a:cubicBezTo>
                    <a:pt x="4385" y="2737"/>
                    <a:pt x="6733" y="2321"/>
                    <a:pt x="9093" y="1980"/>
                  </a:cubicBezTo>
                  <a:cubicBezTo>
                    <a:pt x="10254" y="1813"/>
                    <a:pt x="11412" y="1653"/>
                    <a:pt x="12573" y="1496"/>
                  </a:cubicBezTo>
                  <a:cubicBezTo>
                    <a:pt x="13799" y="1329"/>
                    <a:pt x="15025" y="1228"/>
                    <a:pt x="16251" y="1107"/>
                  </a:cubicBezTo>
                  <a:cubicBezTo>
                    <a:pt x="17005" y="1033"/>
                    <a:pt x="16915" y="19"/>
                    <a:pt x="16212" y="19"/>
                  </a:cubicBezTo>
                  <a:cubicBezTo>
                    <a:pt x="16178" y="19"/>
                    <a:pt x="16143" y="21"/>
                    <a:pt x="16106" y="26"/>
                  </a:cubicBezTo>
                  <a:cubicBezTo>
                    <a:pt x="14909" y="186"/>
                    <a:pt x="13710" y="385"/>
                    <a:pt x="12508" y="543"/>
                  </a:cubicBezTo>
                  <a:cubicBezTo>
                    <a:pt x="11314" y="697"/>
                    <a:pt x="10124" y="863"/>
                    <a:pt x="8936" y="1041"/>
                  </a:cubicBezTo>
                  <a:cubicBezTo>
                    <a:pt x="6669" y="1380"/>
                    <a:pt x="4388" y="1716"/>
                    <a:pt x="2140" y="2175"/>
                  </a:cubicBezTo>
                  <a:lnTo>
                    <a:pt x="2140" y="2175"/>
                  </a:lnTo>
                  <a:cubicBezTo>
                    <a:pt x="1701" y="1353"/>
                    <a:pt x="1157" y="625"/>
                    <a:pt x="418" y="44"/>
                  </a:cubicBezTo>
                  <a:cubicBezTo>
                    <a:pt x="379" y="14"/>
                    <a:pt x="333"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9"/>
            <p:cNvSpPr/>
            <p:nvPr/>
          </p:nvSpPr>
          <p:spPr>
            <a:xfrm>
              <a:off x="3117054" y="259995"/>
              <a:ext cx="212585" cy="1571611"/>
            </a:xfrm>
            <a:custGeom>
              <a:avLst/>
              <a:gdLst/>
              <a:ahLst/>
              <a:cxnLst/>
              <a:rect l="l" t="t" r="r" b="b"/>
              <a:pathLst>
                <a:path w="11516" h="85136" extrusionOk="0">
                  <a:moveTo>
                    <a:pt x="3546" y="0"/>
                  </a:moveTo>
                  <a:cubicBezTo>
                    <a:pt x="3406" y="0"/>
                    <a:pt x="3257" y="95"/>
                    <a:pt x="3260" y="258"/>
                  </a:cubicBezTo>
                  <a:cubicBezTo>
                    <a:pt x="3309" y="2500"/>
                    <a:pt x="3526" y="4731"/>
                    <a:pt x="3706" y="6965"/>
                  </a:cubicBezTo>
                  <a:lnTo>
                    <a:pt x="3706" y="6965"/>
                  </a:lnTo>
                  <a:cubicBezTo>
                    <a:pt x="2631" y="7334"/>
                    <a:pt x="1553" y="7703"/>
                    <a:pt x="478" y="8069"/>
                  </a:cubicBezTo>
                  <a:cubicBezTo>
                    <a:pt x="86" y="8203"/>
                    <a:pt x="0" y="8862"/>
                    <a:pt x="478" y="8951"/>
                  </a:cubicBezTo>
                  <a:cubicBezTo>
                    <a:pt x="1583" y="9156"/>
                    <a:pt x="2693" y="9332"/>
                    <a:pt x="3796" y="9544"/>
                  </a:cubicBezTo>
                  <a:lnTo>
                    <a:pt x="3796" y="9544"/>
                  </a:lnTo>
                  <a:cubicBezTo>
                    <a:pt x="4666" y="19220"/>
                    <a:pt x="5705" y="28878"/>
                    <a:pt x="6600" y="38551"/>
                  </a:cubicBezTo>
                  <a:cubicBezTo>
                    <a:pt x="7509" y="48337"/>
                    <a:pt x="8293" y="58134"/>
                    <a:pt x="9062" y="67935"/>
                  </a:cubicBezTo>
                  <a:cubicBezTo>
                    <a:pt x="9498" y="73463"/>
                    <a:pt x="9931" y="78997"/>
                    <a:pt x="10231" y="84537"/>
                  </a:cubicBezTo>
                  <a:cubicBezTo>
                    <a:pt x="10253" y="84938"/>
                    <a:pt x="10581" y="85136"/>
                    <a:pt x="10896" y="85136"/>
                  </a:cubicBezTo>
                  <a:cubicBezTo>
                    <a:pt x="11212" y="85136"/>
                    <a:pt x="11515" y="84935"/>
                    <a:pt x="11478" y="84537"/>
                  </a:cubicBezTo>
                  <a:cubicBezTo>
                    <a:pt x="10570" y="74745"/>
                    <a:pt x="9878" y="64933"/>
                    <a:pt x="8993" y="55138"/>
                  </a:cubicBezTo>
                  <a:cubicBezTo>
                    <a:pt x="8108" y="45344"/>
                    <a:pt x="7245" y="35552"/>
                    <a:pt x="6292" y="25767"/>
                  </a:cubicBezTo>
                  <a:cubicBezTo>
                    <a:pt x="5754" y="20242"/>
                    <a:pt x="5246" y="14711"/>
                    <a:pt x="4599" y="9197"/>
                  </a:cubicBezTo>
                  <a:cubicBezTo>
                    <a:pt x="4578" y="9028"/>
                    <a:pt x="4486" y="8832"/>
                    <a:pt x="4293" y="8796"/>
                  </a:cubicBezTo>
                  <a:cubicBezTo>
                    <a:pt x="3614" y="8671"/>
                    <a:pt x="2936" y="8530"/>
                    <a:pt x="2258" y="8387"/>
                  </a:cubicBezTo>
                  <a:lnTo>
                    <a:pt x="2258" y="8387"/>
                  </a:lnTo>
                  <a:cubicBezTo>
                    <a:pt x="2925" y="8143"/>
                    <a:pt x="3591" y="7900"/>
                    <a:pt x="4258" y="7656"/>
                  </a:cubicBezTo>
                  <a:cubicBezTo>
                    <a:pt x="4418" y="7597"/>
                    <a:pt x="4584" y="7443"/>
                    <a:pt x="4564" y="7256"/>
                  </a:cubicBezTo>
                  <a:cubicBezTo>
                    <a:pt x="4332" y="4895"/>
                    <a:pt x="4145" y="2529"/>
                    <a:pt x="3780" y="190"/>
                  </a:cubicBezTo>
                  <a:cubicBezTo>
                    <a:pt x="3760" y="59"/>
                    <a:pt x="3656" y="0"/>
                    <a:pt x="3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9"/>
            <p:cNvSpPr/>
            <p:nvPr/>
          </p:nvSpPr>
          <p:spPr>
            <a:xfrm>
              <a:off x="204804" y="320396"/>
              <a:ext cx="2064954" cy="227390"/>
            </a:xfrm>
            <a:custGeom>
              <a:avLst/>
              <a:gdLst/>
              <a:ahLst/>
              <a:cxnLst/>
              <a:rect l="l" t="t" r="r" b="b"/>
              <a:pathLst>
                <a:path w="111861" h="12318" extrusionOk="0">
                  <a:moveTo>
                    <a:pt x="111308" y="0"/>
                  </a:moveTo>
                  <a:cubicBezTo>
                    <a:pt x="111294" y="0"/>
                    <a:pt x="111279" y="1"/>
                    <a:pt x="111264" y="2"/>
                  </a:cubicBezTo>
                  <a:cubicBezTo>
                    <a:pt x="101784" y="783"/>
                    <a:pt x="92343" y="1724"/>
                    <a:pt x="82923" y="3057"/>
                  </a:cubicBezTo>
                  <a:cubicBezTo>
                    <a:pt x="80251" y="3437"/>
                    <a:pt x="77573" y="3740"/>
                    <a:pt x="74921" y="4275"/>
                  </a:cubicBezTo>
                  <a:cubicBezTo>
                    <a:pt x="74794" y="4298"/>
                    <a:pt x="74690" y="4417"/>
                    <a:pt x="74654" y="4539"/>
                  </a:cubicBezTo>
                  <a:cubicBezTo>
                    <a:pt x="74466" y="5238"/>
                    <a:pt x="74263" y="5934"/>
                    <a:pt x="74057" y="6629"/>
                  </a:cubicBezTo>
                  <a:lnTo>
                    <a:pt x="74057" y="6629"/>
                  </a:lnTo>
                  <a:cubicBezTo>
                    <a:pt x="73920" y="6074"/>
                    <a:pt x="73789" y="5517"/>
                    <a:pt x="73627" y="4966"/>
                  </a:cubicBezTo>
                  <a:cubicBezTo>
                    <a:pt x="73579" y="4801"/>
                    <a:pt x="73406" y="4632"/>
                    <a:pt x="73222" y="4632"/>
                  </a:cubicBezTo>
                  <a:cubicBezTo>
                    <a:pt x="73211" y="4632"/>
                    <a:pt x="73201" y="4633"/>
                    <a:pt x="73190" y="4634"/>
                  </a:cubicBezTo>
                  <a:cubicBezTo>
                    <a:pt x="68455" y="5159"/>
                    <a:pt x="63675" y="5394"/>
                    <a:pt x="58925" y="5780"/>
                  </a:cubicBezTo>
                  <a:cubicBezTo>
                    <a:pt x="54171" y="6166"/>
                    <a:pt x="49418" y="6572"/>
                    <a:pt x="44665" y="7000"/>
                  </a:cubicBezTo>
                  <a:cubicBezTo>
                    <a:pt x="35164" y="7855"/>
                    <a:pt x="25673" y="8793"/>
                    <a:pt x="16187" y="9815"/>
                  </a:cubicBezTo>
                  <a:cubicBezTo>
                    <a:pt x="13560" y="10097"/>
                    <a:pt x="10935" y="10385"/>
                    <a:pt x="8310" y="10681"/>
                  </a:cubicBezTo>
                  <a:cubicBezTo>
                    <a:pt x="5656" y="10978"/>
                    <a:pt x="2984" y="11228"/>
                    <a:pt x="351" y="11682"/>
                  </a:cubicBezTo>
                  <a:cubicBezTo>
                    <a:pt x="1" y="11743"/>
                    <a:pt x="72" y="12315"/>
                    <a:pt x="418" y="12315"/>
                  </a:cubicBezTo>
                  <a:cubicBezTo>
                    <a:pt x="424" y="12315"/>
                    <a:pt x="431" y="12315"/>
                    <a:pt x="437" y="12314"/>
                  </a:cubicBezTo>
                  <a:lnTo>
                    <a:pt x="437" y="12317"/>
                  </a:lnTo>
                  <a:cubicBezTo>
                    <a:pt x="2812" y="12169"/>
                    <a:pt x="5178" y="11851"/>
                    <a:pt x="7542" y="11581"/>
                  </a:cubicBezTo>
                  <a:cubicBezTo>
                    <a:pt x="9908" y="11314"/>
                    <a:pt x="12283" y="11050"/>
                    <a:pt x="14655" y="10791"/>
                  </a:cubicBezTo>
                  <a:cubicBezTo>
                    <a:pt x="19361" y="10281"/>
                    <a:pt x="24067" y="9788"/>
                    <a:pt x="28778" y="9319"/>
                  </a:cubicBezTo>
                  <a:cubicBezTo>
                    <a:pt x="38234" y="8372"/>
                    <a:pt x="47696" y="7511"/>
                    <a:pt x="57167" y="6730"/>
                  </a:cubicBezTo>
                  <a:cubicBezTo>
                    <a:pt x="59801" y="6513"/>
                    <a:pt x="62434" y="6302"/>
                    <a:pt x="65067" y="6097"/>
                  </a:cubicBezTo>
                  <a:cubicBezTo>
                    <a:pt x="67664" y="5898"/>
                    <a:pt x="70262" y="5655"/>
                    <a:pt x="72864" y="5554"/>
                  </a:cubicBezTo>
                  <a:lnTo>
                    <a:pt x="72864" y="5554"/>
                  </a:lnTo>
                  <a:cubicBezTo>
                    <a:pt x="73134" y="6379"/>
                    <a:pt x="73456" y="7185"/>
                    <a:pt x="73701" y="8015"/>
                  </a:cubicBezTo>
                  <a:cubicBezTo>
                    <a:pt x="73751" y="8184"/>
                    <a:pt x="73896" y="8268"/>
                    <a:pt x="74040" y="8268"/>
                  </a:cubicBezTo>
                  <a:cubicBezTo>
                    <a:pt x="74185" y="8268"/>
                    <a:pt x="74330" y="8183"/>
                    <a:pt x="74381" y="8015"/>
                  </a:cubicBezTo>
                  <a:cubicBezTo>
                    <a:pt x="74687" y="7002"/>
                    <a:pt x="74984" y="5984"/>
                    <a:pt x="75310" y="4977"/>
                  </a:cubicBezTo>
                  <a:lnTo>
                    <a:pt x="75310" y="4977"/>
                  </a:lnTo>
                  <a:cubicBezTo>
                    <a:pt x="77589" y="4637"/>
                    <a:pt x="79844" y="4164"/>
                    <a:pt x="82118" y="3811"/>
                  </a:cubicBezTo>
                  <a:cubicBezTo>
                    <a:pt x="84502" y="3440"/>
                    <a:pt x="86892" y="3105"/>
                    <a:pt x="89285" y="2805"/>
                  </a:cubicBezTo>
                  <a:cubicBezTo>
                    <a:pt x="93946" y="2217"/>
                    <a:pt x="98619" y="1748"/>
                    <a:pt x="103307" y="1401"/>
                  </a:cubicBezTo>
                  <a:cubicBezTo>
                    <a:pt x="105956" y="1202"/>
                    <a:pt x="108607" y="1029"/>
                    <a:pt x="111264" y="940"/>
                  </a:cubicBezTo>
                  <a:cubicBezTo>
                    <a:pt x="111857" y="920"/>
                    <a:pt x="111861" y="0"/>
                    <a:pt x="11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9"/>
            <p:cNvSpPr/>
            <p:nvPr/>
          </p:nvSpPr>
          <p:spPr>
            <a:xfrm>
              <a:off x="2254178" y="322574"/>
              <a:ext cx="67545" cy="55509"/>
            </a:xfrm>
            <a:custGeom>
              <a:avLst/>
              <a:gdLst/>
              <a:ahLst/>
              <a:cxnLst/>
              <a:rect l="l" t="t" r="r" b="b"/>
              <a:pathLst>
                <a:path w="3659" h="3007" extrusionOk="0">
                  <a:moveTo>
                    <a:pt x="329" y="0"/>
                  </a:moveTo>
                  <a:cubicBezTo>
                    <a:pt x="244" y="0"/>
                    <a:pt x="147" y="45"/>
                    <a:pt x="113" y="119"/>
                  </a:cubicBezTo>
                  <a:lnTo>
                    <a:pt x="113" y="122"/>
                  </a:lnTo>
                  <a:cubicBezTo>
                    <a:pt x="1" y="374"/>
                    <a:pt x="78" y="597"/>
                    <a:pt x="173" y="843"/>
                  </a:cubicBezTo>
                  <a:cubicBezTo>
                    <a:pt x="262" y="1069"/>
                    <a:pt x="366" y="1292"/>
                    <a:pt x="464" y="1514"/>
                  </a:cubicBezTo>
                  <a:lnTo>
                    <a:pt x="1034" y="2812"/>
                  </a:lnTo>
                  <a:cubicBezTo>
                    <a:pt x="1091" y="2940"/>
                    <a:pt x="1236" y="3006"/>
                    <a:pt x="1380" y="3006"/>
                  </a:cubicBezTo>
                  <a:cubicBezTo>
                    <a:pt x="1488" y="3006"/>
                    <a:pt x="1595" y="2968"/>
                    <a:pt x="1663" y="2892"/>
                  </a:cubicBezTo>
                  <a:cubicBezTo>
                    <a:pt x="2281" y="2167"/>
                    <a:pt x="2886" y="1431"/>
                    <a:pt x="3495" y="698"/>
                  </a:cubicBezTo>
                  <a:cubicBezTo>
                    <a:pt x="3596" y="579"/>
                    <a:pt x="3658" y="380"/>
                    <a:pt x="3554" y="241"/>
                  </a:cubicBezTo>
                  <a:cubicBezTo>
                    <a:pt x="3522" y="184"/>
                    <a:pt x="3474" y="140"/>
                    <a:pt x="3421" y="104"/>
                  </a:cubicBezTo>
                  <a:cubicBezTo>
                    <a:pt x="3362" y="73"/>
                    <a:pt x="3292" y="56"/>
                    <a:pt x="3222" y="56"/>
                  </a:cubicBezTo>
                  <a:cubicBezTo>
                    <a:pt x="3124" y="56"/>
                    <a:pt x="3026" y="89"/>
                    <a:pt x="2961" y="163"/>
                  </a:cubicBezTo>
                  <a:cubicBezTo>
                    <a:pt x="2470" y="734"/>
                    <a:pt x="1973" y="1299"/>
                    <a:pt x="1483" y="1872"/>
                  </a:cubicBezTo>
                  <a:lnTo>
                    <a:pt x="1483" y="1872"/>
                  </a:lnTo>
                  <a:lnTo>
                    <a:pt x="1155" y="1146"/>
                  </a:lnTo>
                  <a:cubicBezTo>
                    <a:pt x="1063" y="944"/>
                    <a:pt x="977" y="739"/>
                    <a:pt x="879" y="543"/>
                  </a:cubicBezTo>
                  <a:cubicBezTo>
                    <a:pt x="764" y="315"/>
                    <a:pt x="651" y="92"/>
                    <a:pt x="389" y="9"/>
                  </a:cubicBezTo>
                  <a:cubicBezTo>
                    <a:pt x="371" y="3"/>
                    <a:pt x="350" y="0"/>
                    <a:pt x="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9"/>
            <p:cNvSpPr/>
            <p:nvPr/>
          </p:nvSpPr>
          <p:spPr>
            <a:xfrm>
              <a:off x="2307509" y="250931"/>
              <a:ext cx="878290" cy="86947"/>
            </a:xfrm>
            <a:custGeom>
              <a:avLst/>
              <a:gdLst/>
              <a:ahLst/>
              <a:cxnLst/>
              <a:rect l="l" t="t" r="r" b="b"/>
              <a:pathLst>
                <a:path w="47578" h="4710" extrusionOk="0">
                  <a:moveTo>
                    <a:pt x="47065" y="0"/>
                  </a:moveTo>
                  <a:cubicBezTo>
                    <a:pt x="47062" y="0"/>
                    <a:pt x="47058" y="0"/>
                    <a:pt x="47055" y="1"/>
                  </a:cubicBezTo>
                  <a:cubicBezTo>
                    <a:pt x="34796" y="577"/>
                    <a:pt x="22549" y="1488"/>
                    <a:pt x="10356" y="2857"/>
                  </a:cubicBezTo>
                  <a:cubicBezTo>
                    <a:pt x="8667" y="3047"/>
                    <a:pt x="6974" y="3216"/>
                    <a:pt x="5297" y="3474"/>
                  </a:cubicBezTo>
                  <a:cubicBezTo>
                    <a:pt x="4442" y="3605"/>
                    <a:pt x="3593" y="3739"/>
                    <a:pt x="2738" y="3857"/>
                  </a:cubicBezTo>
                  <a:cubicBezTo>
                    <a:pt x="1886" y="3976"/>
                    <a:pt x="1025" y="4068"/>
                    <a:pt x="205" y="4326"/>
                  </a:cubicBezTo>
                  <a:cubicBezTo>
                    <a:pt x="0" y="4392"/>
                    <a:pt x="42" y="4692"/>
                    <a:pt x="256" y="4697"/>
                  </a:cubicBezTo>
                  <a:lnTo>
                    <a:pt x="253" y="4700"/>
                  </a:lnTo>
                  <a:cubicBezTo>
                    <a:pt x="388" y="4707"/>
                    <a:pt x="523" y="4709"/>
                    <a:pt x="658" y="4709"/>
                  </a:cubicBezTo>
                  <a:cubicBezTo>
                    <a:pt x="2036" y="4709"/>
                    <a:pt x="3436" y="4416"/>
                    <a:pt x="4807" y="4300"/>
                  </a:cubicBezTo>
                  <a:cubicBezTo>
                    <a:pt x="6327" y="4169"/>
                    <a:pt x="7844" y="3976"/>
                    <a:pt x="9361" y="3801"/>
                  </a:cubicBezTo>
                  <a:cubicBezTo>
                    <a:pt x="12402" y="3451"/>
                    <a:pt x="15445" y="3124"/>
                    <a:pt x="18491" y="2821"/>
                  </a:cubicBezTo>
                  <a:cubicBezTo>
                    <a:pt x="24518" y="2233"/>
                    <a:pt x="30557" y="1749"/>
                    <a:pt x="36604" y="1375"/>
                  </a:cubicBezTo>
                  <a:cubicBezTo>
                    <a:pt x="39982" y="1165"/>
                    <a:pt x="43362" y="994"/>
                    <a:pt x="46739" y="792"/>
                  </a:cubicBezTo>
                  <a:lnTo>
                    <a:pt x="46739" y="792"/>
                  </a:lnTo>
                  <a:cubicBezTo>
                    <a:pt x="46829" y="1237"/>
                    <a:pt x="46950" y="1657"/>
                    <a:pt x="47135" y="2085"/>
                  </a:cubicBezTo>
                  <a:cubicBezTo>
                    <a:pt x="47167" y="2164"/>
                    <a:pt x="47227" y="2196"/>
                    <a:pt x="47290" y="2196"/>
                  </a:cubicBezTo>
                  <a:cubicBezTo>
                    <a:pt x="47401" y="2196"/>
                    <a:pt x="47523" y="2097"/>
                    <a:pt x="47533" y="1978"/>
                  </a:cubicBezTo>
                  <a:cubicBezTo>
                    <a:pt x="47577" y="1396"/>
                    <a:pt x="47518" y="859"/>
                    <a:pt x="47426" y="286"/>
                  </a:cubicBezTo>
                  <a:cubicBezTo>
                    <a:pt x="47403" y="129"/>
                    <a:pt x="47218" y="0"/>
                    <a:pt x="47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9"/>
            <p:cNvSpPr/>
            <p:nvPr/>
          </p:nvSpPr>
          <p:spPr>
            <a:xfrm>
              <a:off x="1734566" y="1995548"/>
              <a:ext cx="21137" cy="108711"/>
            </a:xfrm>
            <a:custGeom>
              <a:avLst/>
              <a:gdLst/>
              <a:ahLst/>
              <a:cxnLst/>
              <a:rect l="l" t="t" r="r" b="b"/>
              <a:pathLst>
                <a:path w="1145" h="5889" extrusionOk="0">
                  <a:moveTo>
                    <a:pt x="139" y="0"/>
                  </a:moveTo>
                  <a:cubicBezTo>
                    <a:pt x="68" y="0"/>
                    <a:pt x="0" y="46"/>
                    <a:pt x="9" y="136"/>
                  </a:cubicBezTo>
                  <a:cubicBezTo>
                    <a:pt x="187" y="2042"/>
                    <a:pt x="487" y="3939"/>
                    <a:pt x="909" y="5807"/>
                  </a:cubicBezTo>
                  <a:cubicBezTo>
                    <a:pt x="922" y="5864"/>
                    <a:pt x="964" y="5889"/>
                    <a:pt x="1008" y="5889"/>
                  </a:cubicBezTo>
                  <a:cubicBezTo>
                    <a:pt x="1075" y="5889"/>
                    <a:pt x="1145" y="5833"/>
                    <a:pt x="1125" y="5747"/>
                  </a:cubicBezTo>
                  <a:lnTo>
                    <a:pt x="1128" y="5747"/>
                  </a:lnTo>
                  <a:cubicBezTo>
                    <a:pt x="731" y="3898"/>
                    <a:pt x="451" y="2021"/>
                    <a:pt x="294" y="136"/>
                  </a:cubicBezTo>
                  <a:cubicBezTo>
                    <a:pt x="287" y="46"/>
                    <a:pt x="211"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9"/>
            <p:cNvSpPr/>
            <p:nvPr/>
          </p:nvSpPr>
          <p:spPr>
            <a:xfrm>
              <a:off x="1760871" y="1986226"/>
              <a:ext cx="12719" cy="56100"/>
            </a:xfrm>
            <a:custGeom>
              <a:avLst/>
              <a:gdLst/>
              <a:ahLst/>
              <a:cxnLst/>
              <a:rect l="l" t="t" r="r" b="b"/>
              <a:pathLst>
                <a:path w="689" h="3039" extrusionOk="0">
                  <a:moveTo>
                    <a:pt x="166" y="0"/>
                  </a:moveTo>
                  <a:cubicBezTo>
                    <a:pt x="143" y="0"/>
                    <a:pt x="119" y="7"/>
                    <a:pt x="98" y="24"/>
                  </a:cubicBezTo>
                  <a:cubicBezTo>
                    <a:pt x="0" y="95"/>
                    <a:pt x="33" y="214"/>
                    <a:pt x="71" y="309"/>
                  </a:cubicBezTo>
                  <a:cubicBezTo>
                    <a:pt x="140" y="466"/>
                    <a:pt x="149" y="653"/>
                    <a:pt x="178" y="822"/>
                  </a:cubicBezTo>
                  <a:cubicBezTo>
                    <a:pt x="303" y="1547"/>
                    <a:pt x="425" y="2268"/>
                    <a:pt x="555" y="2993"/>
                  </a:cubicBezTo>
                  <a:cubicBezTo>
                    <a:pt x="561" y="3024"/>
                    <a:pt x="588" y="3039"/>
                    <a:pt x="616" y="3039"/>
                  </a:cubicBezTo>
                  <a:cubicBezTo>
                    <a:pt x="652" y="3039"/>
                    <a:pt x="688" y="3016"/>
                    <a:pt x="683" y="2975"/>
                  </a:cubicBezTo>
                  <a:cubicBezTo>
                    <a:pt x="618" y="2476"/>
                    <a:pt x="549" y="1977"/>
                    <a:pt x="478" y="1475"/>
                  </a:cubicBezTo>
                  <a:cubicBezTo>
                    <a:pt x="443" y="1229"/>
                    <a:pt x="410" y="983"/>
                    <a:pt x="374" y="736"/>
                  </a:cubicBezTo>
                  <a:cubicBezTo>
                    <a:pt x="357" y="606"/>
                    <a:pt x="345" y="469"/>
                    <a:pt x="318" y="338"/>
                  </a:cubicBezTo>
                  <a:cubicBezTo>
                    <a:pt x="309" y="303"/>
                    <a:pt x="297" y="267"/>
                    <a:pt x="285" y="234"/>
                  </a:cubicBezTo>
                  <a:cubicBezTo>
                    <a:pt x="279" y="223"/>
                    <a:pt x="274" y="211"/>
                    <a:pt x="269" y="199"/>
                  </a:cubicBezTo>
                  <a:lnTo>
                    <a:pt x="269" y="199"/>
                  </a:lnTo>
                  <a:cubicBezTo>
                    <a:pt x="281" y="195"/>
                    <a:pt x="291" y="187"/>
                    <a:pt x="297" y="175"/>
                  </a:cubicBezTo>
                  <a:cubicBezTo>
                    <a:pt x="334" y="89"/>
                    <a:pt x="250" y="0"/>
                    <a:pt x="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9"/>
            <p:cNvSpPr/>
            <p:nvPr/>
          </p:nvSpPr>
          <p:spPr>
            <a:xfrm>
              <a:off x="1911966" y="1971532"/>
              <a:ext cx="27912" cy="132044"/>
            </a:xfrm>
            <a:custGeom>
              <a:avLst/>
              <a:gdLst/>
              <a:ahLst/>
              <a:cxnLst/>
              <a:rect l="l" t="t" r="r" b="b"/>
              <a:pathLst>
                <a:path w="1512" h="7153" extrusionOk="0">
                  <a:moveTo>
                    <a:pt x="135" y="1"/>
                  </a:moveTo>
                  <a:cubicBezTo>
                    <a:pt x="79" y="1"/>
                    <a:pt x="18" y="44"/>
                    <a:pt x="12" y="110"/>
                  </a:cubicBezTo>
                  <a:cubicBezTo>
                    <a:pt x="1" y="238"/>
                    <a:pt x="7" y="368"/>
                    <a:pt x="30" y="496"/>
                  </a:cubicBezTo>
                  <a:cubicBezTo>
                    <a:pt x="34" y="528"/>
                    <a:pt x="58" y="542"/>
                    <a:pt x="84" y="542"/>
                  </a:cubicBezTo>
                  <a:cubicBezTo>
                    <a:pt x="87" y="542"/>
                    <a:pt x="90" y="542"/>
                    <a:pt x="93" y="541"/>
                  </a:cubicBezTo>
                  <a:lnTo>
                    <a:pt x="93" y="541"/>
                  </a:lnTo>
                  <a:cubicBezTo>
                    <a:pt x="515" y="2728"/>
                    <a:pt x="929" y="4912"/>
                    <a:pt x="1354" y="7096"/>
                  </a:cubicBezTo>
                  <a:cubicBezTo>
                    <a:pt x="1363" y="7135"/>
                    <a:pt x="1391" y="7152"/>
                    <a:pt x="1420" y="7152"/>
                  </a:cubicBezTo>
                  <a:cubicBezTo>
                    <a:pt x="1464" y="7152"/>
                    <a:pt x="1512" y="7114"/>
                    <a:pt x="1503" y="7057"/>
                  </a:cubicBezTo>
                  <a:cubicBezTo>
                    <a:pt x="1086" y="4740"/>
                    <a:pt x="655" y="2426"/>
                    <a:pt x="232" y="112"/>
                  </a:cubicBezTo>
                  <a:lnTo>
                    <a:pt x="232" y="112"/>
                  </a:lnTo>
                  <a:cubicBezTo>
                    <a:pt x="232" y="111"/>
                    <a:pt x="232" y="111"/>
                    <a:pt x="232" y="110"/>
                  </a:cubicBezTo>
                  <a:lnTo>
                    <a:pt x="232" y="110"/>
                  </a:lnTo>
                  <a:lnTo>
                    <a:pt x="232" y="110"/>
                  </a:lnTo>
                  <a:lnTo>
                    <a:pt x="232" y="110"/>
                  </a:lnTo>
                  <a:cubicBezTo>
                    <a:pt x="230" y="100"/>
                    <a:pt x="228" y="90"/>
                    <a:pt x="226" y="80"/>
                  </a:cubicBezTo>
                  <a:cubicBezTo>
                    <a:pt x="216" y="25"/>
                    <a:pt x="177"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9"/>
            <p:cNvSpPr/>
            <p:nvPr/>
          </p:nvSpPr>
          <p:spPr>
            <a:xfrm>
              <a:off x="1893285" y="1980633"/>
              <a:ext cx="7735" cy="41812"/>
            </a:xfrm>
            <a:custGeom>
              <a:avLst/>
              <a:gdLst/>
              <a:ahLst/>
              <a:cxnLst/>
              <a:rect l="l" t="t" r="r" b="b"/>
              <a:pathLst>
                <a:path w="419" h="2265" extrusionOk="0">
                  <a:moveTo>
                    <a:pt x="170" y="0"/>
                  </a:moveTo>
                  <a:cubicBezTo>
                    <a:pt x="115" y="0"/>
                    <a:pt x="57" y="34"/>
                    <a:pt x="42" y="89"/>
                  </a:cubicBezTo>
                  <a:cubicBezTo>
                    <a:pt x="0" y="249"/>
                    <a:pt x="48" y="442"/>
                    <a:pt x="65" y="606"/>
                  </a:cubicBezTo>
                  <a:cubicBezTo>
                    <a:pt x="83" y="781"/>
                    <a:pt x="101" y="956"/>
                    <a:pt x="122" y="1131"/>
                  </a:cubicBezTo>
                  <a:cubicBezTo>
                    <a:pt x="158" y="1482"/>
                    <a:pt x="202" y="1829"/>
                    <a:pt x="241" y="2179"/>
                  </a:cubicBezTo>
                  <a:cubicBezTo>
                    <a:pt x="247" y="2236"/>
                    <a:pt x="292" y="2265"/>
                    <a:pt x="336" y="2265"/>
                  </a:cubicBezTo>
                  <a:cubicBezTo>
                    <a:pt x="378" y="2265"/>
                    <a:pt x="419" y="2237"/>
                    <a:pt x="416" y="2179"/>
                  </a:cubicBezTo>
                  <a:cubicBezTo>
                    <a:pt x="398" y="1823"/>
                    <a:pt x="383" y="1467"/>
                    <a:pt x="362" y="1110"/>
                  </a:cubicBezTo>
                  <a:cubicBezTo>
                    <a:pt x="353" y="935"/>
                    <a:pt x="345" y="760"/>
                    <a:pt x="336" y="588"/>
                  </a:cubicBezTo>
                  <a:cubicBezTo>
                    <a:pt x="324" y="416"/>
                    <a:pt x="339" y="217"/>
                    <a:pt x="267" y="59"/>
                  </a:cubicBezTo>
                  <a:cubicBezTo>
                    <a:pt x="249" y="18"/>
                    <a:pt x="210" y="0"/>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9"/>
            <p:cNvSpPr/>
            <p:nvPr/>
          </p:nvSpPr>
          <p:spPr>
            <a:xfrm>
              <a:off x="1898934" y="2052165"/>
              <a:ext cx="7846" cy="35646"/>
            </a:xfrm>
            <a:custGeom>
              <a:avLst/>
              <a:gdLst/>
              <a:ahLst/>
              <a:cxnLst/>
              <a:rect l="l" t="t" r="r" b="b"/>
              <a:pathLst>
                <a:path w="425" h="1931" extrusionOk="0">
                  <a:moveTo>
                    <a:pt x="91" y="1"/>
                  </a:moveTo>
                  <a:cubicBezTo>
                    <a:pt x="43" y="1"/>
                    <a:pt x="0" y="31"/>
                    <a:pt x="6" y="94"/>
                  </a:cubicBezTo>
                  <a:cubicBezTo>
                    <a:pt x="27" y="415"/>
                    <a:pt x="50" y="736"/>
                    <a:pt x="74" y="1053"/>
                  </a:cubicBezTo>
                  <a:cubicBezTo>
                    <a:pt x="89" y="1211"/>
                    <a:pt x="101" y="1368"/>
                    <a:pt x="113" y="1526"/>
                  </a:cubicBezTo>
                  <a:cubicBezTo>
                    <a:pt x="125" y="1659"/>
                    <a:pt x="110" y="1846"/>
                    <a:pt x="243" y="1923"/>
                  </a:cubicBezTo>
                  <a:cubicBezTo>
                    <a:pt x="252" y="1928"/>
                    <a:pt x="261" y="1930"/>
                    <a:pt x="270" y="1930"/>
                  </a:cubicBezTo>
                  <a:cubicBezTo>
                    <a:pt x="284" y="1930"/>
                    <a:pt x="298" y="1925"/>
                    <a:pt x="309" y="1914"/>
                  </a:cubicBezTo>
                  <a:cubicBezTo>
                    <a:pt x="425" y="1814"/>
                    <a:pt x="371" y="1623"/>
                    <a:pt x="359" y="1493"/>
                  </a:cubicBezTo>
                  <a:cubicBezTo>
                    <a:pt x="341" y="1341"/>
                    <a:pt x="327" y="1190"/>
                    <a:pt x="309" y="1039"/>
                  </a:cubicBezTo>
                  <a:cubicBezTo>
                    <a:pt x="273" y="724"/>
                    <a:pt x="237" y="409"/>
                    <a:pt x="199" y="94"/>
                  </a:cubicBezTo>
                  <a:cubicBezTo>
                    <a:pt x="191" y="33"/>
                    <a:pt x="139"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9"/>
            <p:cNvSpPr/>
            <p:nvPr/>
          </p:nvSpPr>
          <p:spPr>
            <a:xfrm>
              <a:off x="1775399" y="2066712"/>
              <a:ext cx="8879" cy="26453"/>
            </a:xfrm>
            <a:custGeom>
              <a:avLst/>
              <a:gdLst/>
              <a:ahLst/>
              <a:cxnLst/>
              <a:rect l="l" t="t" r="r" b="b"/>
              <a:pathLst>
                <a:path w="481" h="1433" extrusionOk="0">
                  <a:moveTo>
                    <a:pt x="128" y="1"/>
                  </a:moveTo>
                  <a:cubicBezTo>
                    <a:pt x="118" y="1"/>
                    <a:pt x="108" y="2"/>
                    <a:pt x="98" y="4"/>
                  </a:cubicBezTo>
                  <a:cubicBezTo>
                    <a:pt x="39" y="25"/>
                    <a:pt x="0" y="87"/>
                    <a:pt x="18" y="150"/>
                  </a:cubicBezTo>
                  <a:lnTo>
                    <a:pt x="18" y="153"/>
                  </a:lnTo>
                  <a:cubicBezTo>
                    <a:pt x="53" y="372"/>
                    <a:pt x="92" y="592"/>
                    <a:pt x="131" y="812"/>
                  </a:cubicBezTo>
                  <a:cubicBezTo>
                    <a:pt x="148" y="919"/>
                    <a:pt x="172" y="1023"/>
                    <a:pt x="199" y="1126"/>
                  </a:cubicBezTo>
                  <a:cubicBezTo>
                    <a:pt x="223" y="1230"/>
                    <a:pt x="229" y="1358"/>
                    <a:pt x="324" y="1423"/>
                  </a:cubicBezTo>
                  <a:cubicBezTo>
                    <a:pt x="335" y="1429"/>
                    <a:pt x="347" y="1432"/>
                    <a:pt x="359" y="1432"/>
                  </a:cubicBezTo>
                  <a:cubicBezTo>
                    <a:pt x="382" y="1432"/>
                    <a:pt x="405" y="1421"/>
                    <a:pt x="419" y="1400"/>
                  </a:cubicBezTo>
                  <a:cubicBezTo>
                    <a:pt x="481" y="1308"/>
                    <a:pt x="436" y="1174"/>
                    <a:pt x="425" y="1070"/>
                  </a:cubicBezTo>
                  <a:cubicBezTo>
                    <a:pt x="410" y="960"/>
                    <a:pt x="395" y="853"/>
                    <a:pt x="374" y="743"/>
                  </a:cubicBezTo>
                  <a:lnTo>
                    <a:pt x="243" y="87"/>
                  </a:lnTo>
                  <a:cubicBezTo>
                    <a:pt x="228" y="34"/>
                    <a:pt x="181"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9"/>
            <p:cNvSpPr/>
            <p:nvPr/>
          </p:nvSpPr>
          <p:spPr>
            <a:xfrm>
              <a:off x="2008918" y="3088620"/>
              <a:ext cx="23370" cy="173063"/>
            </a:xfrm>
            <a:custGeom>
              <a:avLst/>
              <a:gdLst/>
              <a:ahLst/>
              <a:cxnLst/>
              <a:rect l="l" t="t" r="r" b="b"/>
              <a:pathLst>
                <a:path w="1266" h="9375" extrusionOk="0">
                  <a:moveTo>
                    <a:pt x="148" y="1"/>
                  </a:moveTo>
                  <a:cubicBezTo>
                    <a:pt x="120" y="1"/>
                    <a:pt x="92" y="15"/>
                    <a:pt x="75" y="43"/>
                  </a:cubicBezTo>
                  <a:cubicBezTo>
                    <a:pt x="1" y="192"/>
                    <a:pt x="27" y="320"/>
                    <a:pt x="45" y="486"/>
                  </a:cubicBezTo>
                  <a:lnTo>
                    <a:pt x="113" y="1086"/>
                  </a:lnTo>
                  <a:cubicBezTo>
                    <a:pt x="158" y="1486"/>
                    <a:pt x="205" y="1887"/>
                    <a:pt x="250" y="2285"/>
                  </a:cubicBezTo>
                  <a:cubicBezTo>
                    <a:pt x="339" y="3072"/>
                    <a:pt x="428" y="3853"/>
                    <a:pt x="517" y="4636"/>
                  </a:cubicBezTo>
                  <a:cubicBezTo>
                    <a:pt x="609" y="5420"/>
                    <a:pt x="695" y="6207"/>
                    <a:pt x="787" y="6988"/>
                  </a:cubicBezTo>
                  <a:cubicBezTo>
                    <a:pt x="876" y="7760"/>
                    <a:pt x="936" y="8555"/>
                    <a:pt x="1096" y="9312"/>
                  </a:cubicBezTo>
                  <a:cubicBezTo>
                    <a:pt x="1105" y="9355"/>
                    <a:pt x="1140" y="9374"/>
                    <a:pt x="1176" y="9374"/>
                  </a:cubicBezTo>
                  <a:cubicBezTo>
                    <a:pt x="1220" y="9374"/>
                    <a:pt x="1265" y="9344"/>
                    <a:pt x="1265" y="9292"/>
                  </a:cubicBezTo>
                  <a:cubicBezTo>
                    <a:pt x="1253" y="8493"/>
                    <a:pt x="1132" y="7683"/>
                    <a:pt x="1046" y="6890"/>
                  </a:cubicBezTo>
                  <a:lnTo>
                    <a:pt x="790" y="4538"/>
                  </a:lnTo>
                  <a:cubicBezTo>
                    <a:pt x="704" y="3755"/>
                    <a:pt x="618" y="2971"/>
                    <a:pt x="529" y="2187"/>
                  </a:cubicBezTo>
                  <a:cubicBezTo>
                    <a:pt x="485" y="1786"/>
                    <a:pt x="440" y="1385"/>
                    <a:pt x="395" y="985"/>
                  </a:cubicBezTo>
                  <a:cubicBezTo>
                    <a:pt x="366" y="697"/>
                    <a:pt x="401" y="260"/>
                    <a:pt x="208" y="26"/>
                  </a:cubicBezTo>
                  <a:cubicBezTo>
                    <a:pt x="192" y="9"/>
                    <a:pt x="170"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9"/>
            <p:cNvSpPr/>
            <p:nvPr/>
          </p:nvSpPr>
          <p:spPr>
            <a:xfrm>
              <a:off x="1983056" y="3094048"/>
              <a:ext cx="10762" cy="55915"/>
            </a:xfrm>
            <a:custGeom>
              <a:avLst/>
              <a:gdLst/>
              <a:ahLst/>
              <a:cxnLst/>
              <a:rect l="l" t="t" r="r" b="b"/>
              <a:pathLst>
                <a:path w="583" h="3029" extrusionOk="0">
                  <a:moveTo>
                    <a:pt x="204" y="0"/>
                  </a:moveTo>
                  <a:cubicBezTo>
                    <a:pt x="184" y="0"/>
                    <a:pt x="164" y="8"/>
                    <a:pt x="149" y="23"/>
                  </a:cubicBezTo>
                  <a:cubicBezTo>
                    <a:pt x="0" y="210"/>
                    <a:pt x="107" y="486"/>
                    <a:pt x="134" y="700"/>
                  </a:cubicBezTo>
                  <a:cubicBezTo>
                    <a:pt x="169" y="955"/>
                    <a:pt x="196" y="1210"/>
                    <a:pt x="229" y="1463"/>
                  </a:cubicBezTo>
                  <a:cubicBezTo>
                    <a:pt x="291" y="1970"/>
                    <a:pt x="362" y="2475"/>
                    <a:pt x="443" y="2977"/>
                  </a:cubicBezTo>
                  <a:cubicBezTo>
                    <a:pt x="448" y="3012"/>
                    <a:pt x="477" y="3029"/>
                    <a:pt x="507" y="3029"/>
                  </a:cubicBezTo>
                  <a:cubicBezTo>
                    <a:pt x="544" y="3029"/>
                    <a:pt x="583" y="3003"/>
                    <a:pt x="579" y="2959"/>
                  </a:cubicBezTo>
                  <a:lnTo>
                    <a:pt x="582" y="2959"/>
                  </a:lnTo>
                  <a:cubicBezTo>
                    <a:pt x="552" y="2451"/>
                    <a:pt x="517" y="1943"/>
                    <a:pt x="469" y="1436"/>
                  </a:cubicBezTo>
                  <a:cubicBezTo>
                    <a:pt x="449" y="1189"/>
                    <a:pt x="425" y="946"/>
                    <a:pt x="404" y="700"/>
                  </a:cubicBezTo>
                  <a:cubicBezTo>
                    <a:pt x="386" y="495"/>
                    <a:pt x="437" y="168"/>
                    <a:pt x="259" y="23"/>
                  </a:cubicBezTo>
                  <a:cubicBezTo>
                    <a:pt x="244" y="8"/>
                    <a:pt x="22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9"/>
            <p:cNvSpPr/>
            <p:nvPr/>
          </p:nvSpPr>
          <p:spPr>
            <a:xfrm>
              <a:off x="1852285" y="3121128"/>
              <a:ext cx="15580" cy="176219"/>
            </a:xfrm>
            <a:custGeom>
              <a:avLst/>
              <a:gdLst/>
              <a:ahLst/>
              <a:cxnLst/>
              <a:rect l="l" t="t" r="r" b="b"/>
              <a:pathLst>
                <a:path w="844" h="9546" extrusionOk="0">
                  <a:moveTo>
                    <a:pt x="150" y="0"/>
                  </a:moveTo>
                  <a:cubicBezTo>
                    <a:pt x="92" y="0"/>
                    <a:pt x="30" y="42"/>
                    <a:pt x="27" y="111"/>
                  </a:cubicBezTo>
                  <a:cubicBezTo>
                    <a:pt x="0" y="506"/>
                    <a:pt x="81" y="925"/>
                    <a:pt x="113" y="1317"/>
                  </a:cubicBezTo>
                  <a:cubicBezTo>
                    <a:pt x="140" y="1685"/>
                    <a:pt x="167" y="2053"/>
                    <a:pt x="193" y="2421"/>
                  </a:cubicBezTo>
                  <a:cubicBezTo>
                    <a:pt x="250" y="3208"/>
                    <a:pt x="306" y="3995"/>
                    <a:pt x="360" y="4781"/>
                  </a:cubicBezTo>
                  <a:cubicBezTo>
                    <a:pt x="464" y="6340"/>
                    <a:pt x="562" y="7896"/>
                    <a:pt x="651" y="9455"/>
                  </a:cubicBezTo>
                  <a:cubicBezTo>
                    <a:pt x="654" y="9515"/>
                    <a:pt x="703" y="9546"/>
                    <a:pt x="750" y="9546"/>
                  </a:cubicBezTo>
                  <a:cubicBezTo>
                    <a:pt x="798" y="9546"/>
                    <a:pt x="844" y="9515"/>
                    <a:pt x="841" y="9455"/>
                  </a:cubicBezTo>
                  <a:cubicBezTo>
                    <a:pt x="760" y="7878"/>
                    <a:pt x="671" y="6304"/>
                    <a:pt x="573" y="4731"/>
                  </a:cubicBezTo>
                  <a:cubicBezTo>
                    <a:pt x="523" y="3962"/>
                    <a:pt x="472" y="3190"/>
                    <a:pt x="422" y="2421"/>
                  </a:cubicBezTo>
                  <a:cubicBezTo>
                    <a:pt x="395" y="2020"/>
                    <a:pt x="366" y="1620"/>
                    <a:pt x="339" y="1216"/>
                  </a:cubicBezTo>
                  <a:cubicBezTo>
                    <a:pt x="315" y="845"/>
                    <a:pt x="330" y="447"/>
                    <a:pt x="250" y="82"/>
                  </a:cubicBezTo>
                  <a:cubicBezTo>
                    <a:pt x="237" y="25"/>
                    <a:pt x="194"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9"/>
            <p:cNvSpPr/>
            <p:nvPr/>
          </p:nvSpPr>
          <p:spPr>
            <a:xfrm>
              <a:off x="1876948" y="3124488"/>
              <a:ext cx="11113" cy="56414"/>
            </a:xfrm>
            <a:custGeom>
              <a:avLst/>
              <a:gdLst/>
              <a:ahLst/>
              <a:cxnLst/>
              <a:rect l="l" t="t" r="r" b="b"/>
              <a:pathLst>
                <a:path w="602" h="3056" extrusionOk="0">
                  <a:moveTo>
                    <a:pt x="163" y="0"/>
                  </a:moveTo>
                  <a:cubicBezTo>
                    <a:pt x="135" y="0"/>
                    <a:pt x="108" y="15"/>
                    <a:pt x="92" y="42"/>
                  </a:cubicBezTo>
                  <a:cubicBezTo>
                    <a:pt x="0" y="232"/>
                    <a:pt x="84" y="499"/>
                    <a:pt x="107" y="701"/>
                  </a:cubicBezTo>
                  <a:lnTo>
                    <a:pt x="199" y="1464"/>
                  </a:lnTo>
                  <a:cubicBezTo>
                    <a:pt x="262" y="1963"/>
                    <a:pt x="327" y="2462"/>
                    <a:pt x="389" y="2958"/>
                  </a:cubicBezTo>
                  <a:cubicBezTo>
                    <a:pt x="398" y="3022"/>
                    <a:pt x="454" y="3056"/>
                    <a:pt x="506" y="3056"/>
                  </a:cubicBezTo>
                  <a:cubicBezTo>
                    <a:pt x="556" y="3056"/>
                    <a:pt x="602" y="3024"/>
                    <a:pt x="594" y="2958"/>
                  </a:cubicBezTo>
                  <a:cubicBezTo>
                    <a:pt x="544" y="2450"/>
                    <a:pt x="493" y="1942"/>
                    <a:pt x="437" y="1438"/>
                  </a:cubicBezTo>
                  <a:cubicBezTo>
                    <a:pt x="410" y="1191"/>
                    <a:pt x="383" y="948"/>
                    <a:pt x="357" y="704"/>
                  </a:cubicBezTo>
                  <a:cubicBezTo>
                    <a:pt x="336" y="493"/>
                    <a:pt x="357" y="197"/>
                    <a:pt x="220" y="24"/>
                  </a:cubicBezTo>
                  <a:cubicBezTo>
                    <a:pt x="204" y="8"/>
                    <a:pt x="18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9"/>
            <p:cNvSpPr/>
            <p:nvPr/>
          </p:nvSpPr>
          <p:spPr>
            <a:xfrm>
              <a:off x="1907093" y="3101782"/>
              <a:ext cx="10818" cy="41074"/>
            </a:xfrm>
            <a:custGeom>
              <a:avLst/>
              <a:gdLst/>
              <a:ahLst/>
              <a:cxnLst/>
              <a:rect l="l" t="t" r="r" b="b"/>
              <a:pathLst>
                <a:path w="586" h="2225" extrusionOk="0">
                  <a:moveTo>
                    <a:pt x="128" y="0"/>
                  </a:moveTo>
                  <a:cubicBezTo>
                    <a:pt x="97" y="0"/>
                    <a:pt x="64" y="22"/>
                    <a:pt x="54" y="52"/>
                  </a:cubicBezTo>
                  <a:cubicBezTo>
                    <a:pt x="0" y="206"/>
                    <a:pt x="42" y="411"/>
                    <a:pt x="60" y="574"/>
                  </a:cubicBezTo>
                  <a:cubicBezTo>
                    <a:pt x="78" y="750"/>
                    <a:pt x="101" y="928"/>
                    <a:pt x="131" y="1100"/>
                  </a:cubicBezTo>
                  <a:cubicBezTo>
                    <a:pt x="193" y="1459"/>
                    <a:pt x="279" y="1815"/>
                    <a:pt x="389" y="2160"/>
                  </a:cubicBezTo>
                  <a:cubicBezTo>
                    <a:pt x="405" y="2205"/>
                    <a:pt x="441" y="2224"/>
                    <a:pt x="478" y="2224"/>
                  </a:cubicBezTo>
                  <a:cubicBezTo>
                    <a:pt x="532" y="2224"/>
                    <a:pt x="586" y="2180"/>
                    <a:pt x="564" y="2112"/>
                  </a:cubicBezTo>
                  <a:cubicBezTo>
                    <a:pt x="458" y="1771"/>
                    <a:pt x="371" y="1424"/>
                    <a:pt x="312" y="1070"/>
                  </a:cubicBezTo>
                  <a:cubicBezTo>
                    <a:pt x="282" y="895"/>
                    <a:pt x="259" y="714"/>
                    <a:pt x="244" y="536"/>
                  </a:cubicBezTo>
                  <a:cubicBezTo>
                    <a:pt x="229" y="376"/>
                    <a:pt x="244" y="186"/>
                    <a:pt x="178" y="34"/>
                  </a:cubicBezTo>
                  <a:cubicBezTo>
                    <a:pt x="168" y="10"/>
                    <a:pt x="148" y="0"/>
                    <a:pt x="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9"/>
            <p:cNvSpPr/>
            <p:nvPr/>
          </p:nvSpPr>
          <p:spPr>
            <a:xfrm>
              <a:off x="1959759" y="3093992"/>
              <a:ext cx="4504" cy="33505"/>
            </a:xfrm>
            <a:custGeom>
              <a:avLst/>
              <a:gdLst/>
              <a:ahLst/>
              <a:cxnLst/>
              <a:rect l="l" t="t" r="r" b="b"/>
              <a:pathLst>
                <a:path w="244" h="1815" extrusionOk="0">
                  <a:moveTo>
                    <a:pt x="123" y="0"/>
                  </a:moveTo>
                  <a:cubicBezTo>
                    <a:pt x="66" y="0"/>
                    <a:pt x="9" y="37"/>
                    <a:pt x="9" y="112"/>
                  </a:cubicBezTo>
                  <a:cubicBezTo>
                    <a:pt x="0" y="649"/>
                    <a:pt x="21" y="1186"/>
                    <a:pt x="30" y="1727"/>
                  </a:cubicBezTo>
                  <a:cubicBezTo>
                    <a:pt x="32" y="1785"/>
                    <a:pt x="77" y="1815"/>
                    <a:pt x="123" y="1815"/>
                  </a:cubicBezTo>
                  <a:cubicBezTo>
                    <a:pt x="168" y="1815"/>
                    <a:pt x="213" y="1786"/>
                    <a:pt x="214" y="1727"/>
                  </a:cubicBezTo>
                  <a:cubicBezTo>
                    <a:pt x="223" y="1189"/>
                    <a:pt x="244" y="649"/>
                    <a:pt x="238" y="112"/>
                  </a:cubicBezTo>
                  <a:cubicBezTo>
                    <a:pt x="237" y="37"/>
                    <a:pt x="179"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9"/>
            <p:cNvSpPr/>
            <p:nvPr/>
          </p:nvSpPr>
          <p:spPr>
            <a:xfrm>
              <a:off x="1991787" y="3192938"/>
              <a:ext cx="10024" cy="53072"/>
            </a:xfrm>
            <a:custGeom>
              <a:avLst/>
              <a:gdLst/>
              <a:ahLst/>
              <a:cxnLst/>
              <a:rect l="l" t="t" r="r" b="b"/>
              <a:pathLst>
                <a:path w="543" h="2875" extrusionOk="0">
                  <a:moveTo>
                    <a:pt x="76" y="1"/>
                  </a:moveTo>
                  <a:cubicBezTo>
                    <a:pt x="39" y="1"/>
                    <a:pt x="0" y="25"/>
                    <a:pt x="5" y="66"/>
                  </a:cubicBezTo>
                  <a:lnTo>
                    <a:pt x="5" y="69"/>
                  </a:lnTo>
                  <a:cubicBezTo>
                    <a:pt x="62" y="544"/>
                    <a:pt x="121" y="1022"/>
                    <a:pt x="183" y="1500"/>
                  </a:cubicBezTo>
                  <a:cubicBezTo>
                    <a:pt x="210" y="1732"/>
                    <a:pt x="240" y="1966"/>
                    <a:pt x="270" y="2201"/>
                  </a:cubicBezTo>
                  <a:lnTo>
                    <a:pt x="314" y="2551"/>
                  </a:lnTo>
                  <a:cubicBezTo>
                    <a:pt x="326" y="2655"/>
                    <a:pt x="332" y="2759"/>
                    <a:pt x="388" y="2848"/>
                  </a:cubicBezTo>
                  <a:cubicBezTo>
                    <a:pt x="399" y="2866"/>
                    <a:pt x="416" y="2875"/>
                    <a:pt x="434" y="2875"/>
                  </a:cubicBezTo>
                  <a:cubicBezTo>
                    <a:pt x="456" y="2875"/>
                    <a:pt x="478" y="2861"/>
                    <a:pt x="486" y="2836"/>
                  </a:cubicBezTo>
                  <a:cubicBezTo>
                    <a:pt x="543" y="2649"/>
                    <a:pt x="460" y="2394"/>
                    <a:pt x="436" y="2204"/>
                  </a:cubicBezTo>
                  <a:lnTo>
                    <a:pt x="335" y="1476"/>
                  </a:lnTo>
                  <a:cubicBezTo>
                    <a:pt x="270" y="1001"/>
                    <a:pt x="204" y="526"/>
                    <a:pt x="139" y="48"/>
                  </a:cubicBezTo>
                  <a:cubicBezTo>
                    <a:pt x="134" y="16"/>
                    <a:pt x="105"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9"/>
            <p:cNvSpPr/>
            <p:nvPr/>
          </p:nvSpPr>
          <p:spPr>
            <a:xfrm>
              <a:off x="2028541" y="3312245"/>
              <a:ext cx="44082" cy="464638"/>
            </a:xfrm>
            <a:custGeom>
              <a:avLst/>
              <a:gdLst/>
              <a:ahLst/>
              <a:cxnLst/>
              <a:rect l="l" t="t" r="r" b="b"/>
              <a:pathLst>
                <a:path w="2388" h="25170" extrusionOk="0">
                  <a:moveTo>
                    <a:pt x="53" y="0"/>
                  </a:moveTo>
                  <a:cubicBezTo>
                    <a:pt x="26" y="0"/>
                    <a:pt x="1" y="18"/>
                    <a:pt x="3" y="55"/>
                  </a:cubicBezTo>
                  <a:cubicBezTo>
                    <a:pt x="277" y="3406"/>
                    <a:pt x="588" y="6752"/>
                    <a:pt x="912" y="10098"/>
                  </a:cubicBezTo>
                  <a:cubicBezTo>
                    <a:pt x="1194" y="13053"/>
                    <a:pt x="1473" y="16007"/>
                    <a:pt x="1717" y="18964"/>
                  </a:cubicBezTo>
                  <a:cubicBezTo>
                    <a:pt x="1883" y="20994"/>
                    <a:pt x="2005" y="23025"/>
                    <a:pt x="2144" y="25056"/>
                  </a:cubicBezTo>
                  <a:cubicBezTo>
                    <a:pt x="2148" y="25132"/>
                    <a:pt x="2211" y="25169"/>
                    <a:pt x="2271" y="25169"/>
                  </a:cubicBezTo>
                  <a:cubicBezTo>
                    <a:pt x="2330" y="25169"/>
                    <a:pt x="2387" y="25132"/>
                    <a:pt x="2382" y="25056"/>
                  </a:cubicBezTo>
                  <a:cubicBezTo>
                    <a:pt x="2257" y="23242"/>
                    <a:pt x="2094" y="21428"/>
                    <a:pt x="1951" y="19617"/>
                  </a:cubicBezTo>
                  <a:cubicBezTo>
                    <a:pt x="1829" y="18076"/>
                    <a:pt x="1702" y="16538"/>
                    <a:pt x="1562" y="15000"/>
                  </a:cubicBezTo>
                  <a:cubicBezTo>
                    <a:pt x="1298" y="12043"/>
                    <a:pt x="998" y="9089"/>
                    <a:pt x="716" y="6135"/>
                  </a:cubicBezTo>
                  <a:cubicBezTo>
                    <a:pt x="520" y="4107"/>
                    <a:pt x="312" y="2082"/>
                    <a:pt x="116" y="55"/>
                  </a:cubicBezTo>
                  <a:cubicBezTo>
                    <a:pt x="112" y="19"/>
                    <a:pt x="82"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9"/>
            <p:cNvSpPr/>
            <p:nvPr/>
          </p:nvSpPr>
          <p:spPr>
            <a:xfrm>
              <a:off x="1875157" y="3461789"/>
              <a:ext cx="30201" cy="328773"/>
            </a:xfrm>
            <a:custGeom>
              <a:avLst/>
              <a:gdLst/>
              <a:ahLst/>
              <a:cxnLst/>
              <a:rect l="l" t="t" r="r" b="b"/>
              <a:pathLst>
                <a:path w="1636" h="17810" extrusionOk="0">
                  <a:moveTo>
                    <a:pt x="62" y="0"/>
                  </a:moveTo>
                  <a:cubicBezTo>
                    <a:pt x="31" y="0"/>
                    <a:pt x="1" y="21"/>
                    <a:pt x="2" y="62"/>
                  </a:cubicBezTo>
                  <a:cubicBezTo>
                    <a:pt x="255" y="4539"/>
                    <a:pt x="567" y="9010"/>
                    <a:pt x="985" y="13475"/>
                  </a:cubicBezTo>
                  <a:cubicBezTo>
                    <a:pt x="1116" y="14880"/>
                    <a:pt x="1243" y="16281"/>
                    <a:pt x="1365" y="17685"/>
                  </a:cubicBezTo>
                  <a:cubicBezTo>
                    <a:pt x="1373" y="17768"/>
                    <a:pt x="1442" y="17810"/>
                    <a:pt x="1508" y="17810"/>
                  </a:cubicBezTo>
                  <a:cubicBezTo>
                    <a:pt x="1574" y="17810"/>
                    <a:pt x="1635" y="17768"/>
                    <a:pt x="1626" y="17685"/>
                  </a:cubicBezTo>
                  <a:cubicBezTo>
                    <a:pt x="1131" y="13226"/>
                    <a:pt x="697" y="8758"/>
                    <a:pt x="394" y="4281"/>
                  </a:cubicBezTo>
                  <a:cubicBezTo>
                    <a:pt x="299" y="2876"/>
                    <a:pt x="210" y="1469"/>
                    <a:pt x="130" y="62"/>
                  </a:cubicBezTo>
                  <a:cubicBezTo>
                    <a:pt x="127" y="21"/>
                    <a:pt x="94"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9"/>
            <p:cNvSpPr/>
            <p:nvPr/>
          </p:nvSpPr>
          <p:spPr>
            <a:xfrm>
              <a:off x="1897438" y="3378295"/>
              <a:ext cx="20712" cy="190064"/>
            </a:xfrm>
            <a:custGeom>
              <a:avLst/>
              <a:gdLst/>
              <a:ahLst/>
              <a:cxnLst/>
              <a:rect l="l" t="t" r="r" b="b"/>
              <a:pathLst>
                <a:path w="1122" h="10296" extrusionOk="0">
                  <a:moveTo>
                    <a:pt x="58" y="0"/>
                  </a:moveTo>
                  <a:cubicBezTo>
                    <a:pt x="28" y="0"/>
                    <a:pt x="1" y="19"/>
                    <a:pt x="4" y="57"/>
                  </a:cubicBezTo>
                  <a:cubicBezTo>
                    <a:pt x="164" y="1767"/>
                    <a:pt x="324" y="3477"/>
                    <a:pt x="485" y="5184"/>
                  </a:cubicBezTo>
                  <a:lnTo>
                    <a:pt x="716" y="7726"/>
                  </a:lnTo>
                  <a:cubicBezTo>
                    <a:pt x="791" y="8554"/>
                    <a:pt x="814" y="9415"/>
                    <a:pt x="957" y="10238"/>
                  </a:cubicBezTo>
                  <a:cubicBezTo>
                    <a:pt x="963" y="10278"/>
                    <a:pt x="996" y="10296"/>
                    <a:pt x="1030" y="10296"/>
                  </a:cubicBezTo>
                  <a:cubicBezTo>
                    <a:pt x="1074" y="10296"/>
                    <a:pt x="1122" y="10266"/>
                    <a:pt x="1120" y="10214"/>
                  </a:cubicBezTo>
                  <a:cubicBezTo>
                    <a:pt x="1105" y="9371"/>
                    <a:pt x="960" y="8513"/>
                    <a:pt x="877" y="7675"/>
                  </a:cubicBezTo>
                  <a:lnTo>
                    <a:pt x="621" y="5137"/>
                  </a:lnTo>
                  <a:cubicBezTo>
                    <a:pt x="455" y="3442"/>
                    <a:pt x="289" y="1749"/>
                    <a:pt x="125" y="57"/>
                  </a:cubicBezTo>
                  <a:cubicBezTo>
                    <a:pt x="121" y="20"/>
                    <a:pt x="8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9"/>
            <p:cNvSpPr/>
            <p:nvPr/>
          </p:nvSpPr>
          <p:spPr>
            <a:xfrm>
              <a:off x="1928636" y="3322287"/>
              <a:ext cx="11796" cy="105757"/>
            </a:xfrm>
            <a:custGeom>
              <a:avLst/>
              <a:gdLst/>
              <a:ahLst/>
              <a:cxnLst/>
              <a:rect l="l" t="t" r="r" b="b"/>
              <a:pathLst>
                <a:path w="639" h="5729" extrusionOk="0">
                  <a:moveTo>
                    <a:pt x="65" y="0"/>
                  </a:moveTo>
                  <a:cubicBezTo>
                    <a:pt x="32" y="0"/>
                    <a:pt x="0" y="22"/>
                    <a:pt x="3" y="66"/>
                  </a:cubicBezTo>
                  <a:cubicBezTo>
                    <a:pt x="71" y="1037"/>
                    <a:pt x="140" y="2007"/>
                    <a:pt x="208" y="2978"/>
                  </a:cubicBezTo>
                  <a:cubicBezTo>
                    <a:pt x="241" y="3447"/>
                    <a:pt x="273" y="3916"/>
                    <a:pt x="309" y="4386"/>
                  </a:cubicBezTo>
                  <a:cubicBezTo>
                    <a:pt x="327" y="4620"/>
                    <a:pt x="342" y="4852"/>
                    <a:pt x="359" y="5086"/>
                  </a:cubicBezTo>
                  <a:cubicBezTo>
                    <a:pt x="377" y="5309"/>
                    <a:pt x="365" y="5514"/>
                    <a:pt x="487" y="5710"/>
                  </a:cubicBezTo>
                  <a:cubicBezTo>
                    <a:pt x="494" y="5723"/>
                    <a:pt x="506" y="5729"/>
                    <a:pt x="518" y="5729"/>
                  </a:cubicBezTo>
                  <a:cubicBezTo>
                    <a:pt x="534" y="5729"/>
                    <a:pt x="550" y="5719"/>
                    <a:pt x="555" y="5701"/>
                  </a:cubicBezTo>
                  <a:cubicBezTo>
                    <a:pt x="638" y="5496"/>
                    <a:pt x="600" y="5303"/>
                    <a:pt x="582" y="5086"/>
                  </a:cubicBezTo>
                  <a:cubicBezTo>
                    <a:pt x="561" y="4852"/>
                    <a:pt x="540" y="4620"/>
                    <a:pt x="520" y="4386"/>
                  </a:cubicBezTo>
                  <a:cubicBezTo>
                    <a:pt x="478" y="3899"/>
                    <a:pt x="437" y="3412"/>
                    <a:pt x="395" y="2928"/>
                  </a:cubicBezTo>
                  <a:cubicBezTo>
                    <a:pt x="309" y="1975"/>
                    <a:pt x="223" y="1019"/>
                    <a:pt x="140" y="66"/>
                  </a:cubicBezTo>
                  <a:cubicBezTo>
                    <a:pt x="135" y="22"/>
                    <a:pt x="99"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9"/>
            <p:cNvSpPr/>
            <p:nvPr/>
          </p:nvSpPr>
          <p:spPr>
            <a:xfrm>
              <a:off x="1944308" y="3453759"/>
              <a:ext cx="5981" cy="38268"/>
            </a:xfrm>
            <a:custGeom>
              <a:avLst/>
              <a:gdLst/>
              <a:ahLst/>
              <a:cxnLst/>
              <a:rect l="l" t="t" r="r" b="b"/>
              <a:pathLst>
                <a:path w="324" h="2073" extrusionOk="0">
                  <a:moveTo>
                    <a:pt x="293" y="1979"/>
                  </a:moveTo>
                  <a:lnTo>
                    <a:pt x="293" y="1979"/>
                  </a:lnTo>
                  <a:cubicBezTo>
                    <a:pt x="292" y="1980"/>
                    <a:pt x="292" y="1981"/>
                    <a:pt x="291" y="1981"/>
                  </a:cubicBezTo>
                  <a:cubicBezTo>
                    <a:pt x="292" y="1981"/>
                    <a:pt x="292" y="1980"/>
                    <a:pt x="293" y="1979"/>
                  </a:cubicBezTo>
                  <a:close/>
                  <a:moveTo>
                    <a:pt x="134" y="1"/>
                  </a:moveTo>
                  <a:cubicBezTo>
                    <a:pt x="95" y="1"/>
                    <a:pt x="57" y="22"/>
                    <a:pt x="51" y="63"/>
                  </a:cubicBezTo>
                  <a:cubicBezTo>
                    <a:pt x="0" y="390"/>
                    <a:pt x="3" y="734"/>
                    <a:pt x="3" y="1067"/>
                  </a:cubicBezTo>
                  <a:cubicBezTo>
                    <a:pt x="3" y="1233"/>
                    <a:pt x="9" y="1399"/>
                    <a:pt x="18" y="1568"/>
                  </a:cubicBezTo>
                  <a:cubicBezTo>
                    <a:pt x="27" y="1696"/>
                    <a:pt x="21" y="1848"/>
                    <a:pt x="92" y="1957"/>
                  </a:cubicBezTo>
                  <a:cubicBezTo>
                    <a:pt x="117" y="1995"/>
                    <a:pt x="190" y="2073"/>
                    <a:pt x="255" y="2073"/>
                  </a:cubicBezTo>
                  <a:cubicBezTo>
                    <a:pt x="261" y="2073"/>
                    <a:pt x="267" y="2072"/>
                    <a:pt x="273" y="2070"/>
                  </a:cubicBezTo>
                  <a:cubicBezTo>
                    <a:pt x="324" y="2052"/>
                    <a:pt x="315" y="2023"/>
                    <a:pt x="312" y="1984"/>
                  </a:cubicBezTo>
                  <a:lnTo>
                    <a:pt x="312" y="1984"/>
                  </a:lnTo>
                  <a:cubicBezTo>
                    <a:pt x="312" y="1999"/>
                    <a:pt x="312" y="2005"/>
                    <a:pt x="311" y="2005"/>
                  </a:cubicBezTo>
                  <a:cubicBezTo>
                    <a:pt x="310" y="2005"/>
                    <a:pt x="306" y="1982"/>
                    <a:pt x="301" y="1965"/>
                  </a:cubicBezTo>
                  <a:lnTo>
                    <a:pt x="301" y="1965"/>
                  </a:lnTo>
                  <a:cubicBezTo>
                    <a:pt x="301" y="1965"/>
                    <a:pt x="301" y="1965"/>
                    <a:pt x="301" y="1965"/>
                  </a:cubicBezTo>
                  <a:lnTo>
                    <a:pt x="301" y="1965"/>
                  </a:lnTo>
                  <a:cubicBezTo>
                    <a:pt x="301" y="1965"/>
                    <a:pt x="301" y="1965"/>
                    <a:pt x="301" y="1965"/>
                  </a:cubicBezTo>
                  <a:cubicBezTo>
                    <a:pt x="301" y="1965"/>
                    <a:pt x="301" y="1965"/>
                    <a:pt x="301" y="1965"/>
                  </a:cubicBezTo>
                  <a:lnTo>
                    <a:pt x="301" y="1965"/>
                  </a:lnTo>
                  <a:cubicBezTo>
                    <a:pt x="305" y="1957"/>
                    <a:pt x="309" y="1948"/>
                    <a:pt x="312" y="1940"/>
                  </a:cubicBezTo>
                  <a:cubicBezTo>
                    <a:pt x="318" y="1913"/>
                    <a:pt x="318" y="1886"/>
                    <a:pt x="318" y="1859"/>
                  </a:cubicBezTo>
                  <a:cubicBezTo>
                    <a:pt x="318" y="1797"/>
                    <a:pt x="312" y="1738"/>
                    <a:pt x="300" y="1675"/>
                  </a:cubicBezTo>
                  <a:cubicBezTo>
                    <a:pt x="285" y="1521"/>
                    <a:pt x="279" y="1367"/>
                    <a:pt x="273" y="1209"/>
                  </a:cubicBezTo>
                  <a:cubicBezTo>
                    <a:pt x="267" y="1010"/>
                    <a:pt x="262" y="811"/>
                    <a:pt x="256" y="610"/>
                  </a:cubicBezTo>
                  <a:cubicBezTo>
                    <a:pt x="253" y="428"/>
                    <a:pt x="241" y="244"/>
                    <a:pt x="217" y="63"/>
                  </a:cubicBezTo>
                  <a:cubicBezTo>
                    <a:pt x="211" y="22"/>
                    <a:pt x="172"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9"/>
            <p:cNvSpPr/>
            <p:nvPr/>
          </p:nvSpPr>
          <p:spPr>
            <a:xfrm>
              <a:off x="2006925" y="3436462"/>
              <a:ext cx="13420" cy="91414"/>
            </a:xfrm>
            <a:custGeom>
              <a:avLst/>
              <a:gdLst/>
              <a:ahLst/>
              <a:cxnLst/>
              <a:rect l="l" t="t" r="r" b="b"/>
              <a:pathLst>
                <a:path w="727" h="4952" extrusionOk="0">
                  <a:moveTo>
                    <a:pt x="69" y="0"/>
                  </a:moveTo>
                  <a:cubicBezTo>
                    <a:pt x="36" y="0"/>
                    <a:pt x="1" y="28"/>
                    <a:pt x="8" y="71"/>
                  </a:cubicBezTo>
                  <a:cubicBezTo>
                    <a:pt x="150" y="890"/>
                    <a:pt x="269" y="1716"/>
                    <a:pt x="346" y="2544"/>
                  </a:cubicBezTo>
                  <a:cubicBezTo>
                    <a:pt x="385" y="2945"/>
                    <a:pt x="414" y="3349"/>
                    <a:pt x="438" y="3749"/>
                  </a:cubicBezTo>
                  <a:cubicBezTo>
                    <a:pt x="459" y="4127"/>
                    <a:pt x="438" y="4518"/>
                    <a:pt x="512" y="4890"/>
                  </a:cubicBezTo>
                  <a:cubicBezTo>
                    <a:pt x="521" y="4933"/>
                    <a:pt x="551" y="4952"/>
                    <a:pt x="583" y="4952"/>
                  </a:cubicBezTo>
                  <a:cubicBezTo>
                    <a:pt x="628" y="4952"/>
                    <a:pt x="676" y="4917"/>
                    <a:pt x="682" y="4866"/>
                  </a:cubicBezTo>
                  <a:cubicBezTo>
                    <a:pt x="726" y="4471"/>
                    <a:pt x="652" y="4052"/>
                    <a:pt x="616" y="3657"/>
                  </a:cubicBezTo>
                  <a:cubicBezTo>
                    <a:pt x="578" y="3239"/>
                    <a:pt x="530" y="2823"/>
                    <a:pt x="477" y="2405"/>
                  </a:cubicBezTo>
                  <a:cubicBezTo>
                    <a:pt x="379" y="1615"/>
                    <a:pt x="263" y="825"/>
                    <a:pt x="118" y="41"/>
                  </a:cubicBezTo>
                  <a:cubicBezTo>
                    <a:pt x="112" y="13"/>
                    <a:pt x="91"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9"/>
            <p:cNvSpPr/>
            <p:nvPr/>
          </p:nvSpPr>
          <p:spPr>
            <a:xfrm>
              <a:off x="1751641" y="2125341"/>
              <a:ext cx="12867" cy="53792"/>
            </a:xfrm>
            <a:custGeom>
              <a:avLst/>
              <a:gdLst/>
              <a:ahLst/>
              <a:cxnLst/>
              <a:rect l="l" t="t" r="r" b="b"/>
              <a:pathLst>
                <a:path w="697" h="2914" extrusionOk="0">
                  <a:moveTo>
                    <a:pt x="140" y="0"/>
                  </a:moveTo>
                  <a:cubicBezTo>
                    <a:pt x="74" y="0"/>
                    <a:pt x="1" y="57"/>
                    <a:pt x="13" y="142"/>
                  </a:cubicBezTo>
                  <a:cubicBezTo>
                    <a:pt x="76" y="620"/>
                    <a:pt x="141" y="1098"/>
                    <a:pt x="215" y="1573"/>
                  </a:cubicBezTo>
                  <a:cubicBezTo>
                    <a:pt x="254" y="1807"/>
                    <a:pt x="289" y="2039"/>
                    <a:pt x="328" y="2273"/>
                  </a:cubicBezTo>
                  <a:cubicBezTo>
                    <a:pt x="361" y="2487"/>
                    <a:pt x="370" y="2724"/>
                    <a:pt x="515" y="2897"/>
                  </a:cubicBezTo>
                  <a:cubicBezTo>
                    <a:pt x="526" y="2909"/>
                    <a:pt x="539" y="2914"/>
                    <a:pt x="552" y="2914"/>
                  </a:cubicBezTo>
                  <a:cubicBezTo>
                    <a:pt x="577" y="2914"/>
                    <a:pt x="603" y="2894"/>
                    <a:pt x="613" y="2870"/>
                  </a:cubicBezTo>
                  <a:cubicBezTo>
                    <a:pt x="696" y="2665"/>
                    <a:pt x="628" y="2434"/>
                    <a:pt x="595" y="2226"/>
                  </a:cubicBezTo>
                  <a:lnTo>
                    <a:pt x="479" y="1501"/>
                  </a:lnTo>
                  <a:cubicBezTo>
                    <a:pt x="405" y="1026"/>
                    <a:pt x="316" y="554"/>
                    <a:pt x="233" y="82"/>
                  </a:cubicBezTo>
                  <a:cubicBezTo>
                    <a:pt x="222" y="25"/>
                    <a:pt x="183" y="0"/>
                    <a:pt x="140"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9"/>
            <p:cNvSpPr/>
            <p:nvPr/>
          </p:nvSpPr>
          <p:spPr>
            <a:xfrm>
              <a:off x="1934986" y="2143745"/>
              <a:ext cx="6590" cy="45873"/>
            </a:xfrm>
            <a:custGeom>
              <a:avLst/>
              <a:gdLst/>
              <a:ahLst/>
              <a:cxnLst/>
              <a:rect l="l" t="t" r="r" b="b"/>
              <a:pathLst>
                <a:path w="357" h="2485" extrusionOk="0">
                  <a:moveTo>
                    <a:pt x="84" y="0"/>
                  </a:moveTo>
                  <a:cubicBezTo>
                    <a:pt x="47" y="0"/>
                    <a:pt x="9" y="25"/>
                    <a:pt x="9" y="74"/>
                  </a:cubicBezTo>
                  <a:cubicBezTo>
                    <a:pt x="1" y="478"/>
                    <a:pt x="1" y="884"/>
                    <a:pt x="30" y="1288"/>
                  </a:cubicBezTo>
                  <a:cubicBezTo>
                    <a:pt x="45" y="1484"/>
                    <a:pt x="63" y="1683"/>
                    <a:pt x="84" y="1882"/>
                  </a:cubicBezTo>
                  <a:cubicBezTo>
                    <a:pt x="96" y="1980"/>
                    <a:pt x="107" y="2078"/>
                    <a:pt x="122" y="2179"/>
                  </a:cubicBezTo>
                  <a:cubicBezTo>
                    <a:pt x="134" y="2271"/>
                    <a:pt x="134" y="2369"/>
                    <a:pt x="185" y="2446"/>
                  </a:cubicBezTo>
                  <a:cubicBezTo>
                    <a:pt x="201" y="2472"/>
                    <a:pt x="227" y="2484"/>
                    <a:pt x="253" y="2484"/>
                  </a:cubicBezTo>
                  <a:cubicBezTo>
                    <a:pt x="286" y="2484"/>
                    <a:pt x="320" y="2464"/>
                    <a:pt x="333" y="2425"/>
                  </a:cubicBezTo>
                  <a:cubicBezTo>
                    <a:pt x="357" y="2336"/>
                    <a:pt x="330" y="2244"/>
                    <a:pt x="315" y="2152"/>
                  </a:cubicBezTo>
                  <a:cubicBezTo>
                    <a:pt x="303" y="2060"/>
                    <a:pt x="289" y="1956"/>
                    <a:pt x="277" y="1861"/>
                  </a:cubicBezTo>
                  <a:cubicBezTo>
                    <a:pt x="250" y="1662"/>
                    <a:pt x="232" y="1463"/>
                    <a:pt x="214" y="1267"/>
                  </a:cubicBezTo>
                  <a:cubicBezTo>
                    <a:pt x="185" y="869"/>
                    <a:pt x="161" y="472"/>
                    <a:pt x="158" y="74"/>
                  </a:cubicBezTo>
                  <a:cubicBezTo>
                    <a:pt x="158" y="25"/>
                    <a:pt x="121" y="0"/>
                    <a:pt x="84"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9"/>
            <p:cNvSpPr/>
            <p:nvPr/>
          </p:nvSpPr>
          <p:spPr>
            <a:xfrm>
              <a:off x="1913314" y="2146127"/>
              <a:ext cx="8584" cy="40815"/>
            </a:xfrm>
            <a:custGeom>
              <a:avLst/>
              <a:gdLst/>
              <a:ahLst/>
              <a:cxnLst/>
              <a:rect l="l" t="t" r="r" b="b"/>
              <a:pathLst>
                <a:path w="465" h="2211" extrusionOk="0">
                  <a:moveTo>
                    <a:pt x="81" y="1"/>
                  </a:moveTo>
                  <a:cubicBezTo>
                    <a:pt x="42" y="1"/>
                    <a:pt x="0" y="28"/>
                    <a:pt x="2" y="75"/>
                  </a:cubicBezTo>
                  <a:cubicBezTo>
                    <a:pt x="23" y="435"/>
                    <a:pt x="58" y="788"/>
                    <a:pt x="94" y="1147"/>
                  </a:cubicBezTo>
                  <a:cubicBezTo>
                    <a:pt x="115" y="1322"/>
                    <a:pt x="135" y="1498"/>
                    <a:pt x="156" y="1673"/>
                  </a:cubicBezTo>
                  <a:cubicBezTo>
                    <a:pt x="177" y="1839"/>
                    <a:pt x="174" y="2032"/>
                    <a:pt x="272" y="2174"/>
                  </a:cubicBezTo>
                  <a:cubicBezTo>
                    <a:pt x="286" y="2199"/>
                    <a:pt x="310" y="2211"/>
                    <a:pt x="334" y="2211"/>
                  </a:cubicBezTo>
                  <a:cubicBezTo>
                    <a:pt x="365" y="2211"/>
                    <a:pt x="396" y="2192"/>
                    <a:pt x="406" y="2157"/>
                  </a:cubicBezTo>
                  <a:cubicBezTo>
                    <a:pt x="465" y="1999"/>
                    <a:pt x="414" y="1815"/>
                    <a:pt x="394" y="1652"/>
                  </a:cubicBezTo>
                  <a:cubicBezTo>
                    <a:pt x="373" y="1474"/>
                    <a:pt x="349" y="1296"/>
                    <a:pt x="325" y="1115"/>
                  </a:cubicBezTo>
                  <a:cubicBezTo>
                    <a:pt x="275" y="761"/>
                    <a:pt x="219" y="408"/>
                    <a:pt x="150" y="55"/>
                  </a:cubicBezTo>
                  <a:cubicBezTo>
                    <a:pt x="144" y="18"/>
                    <a:pt x="113" y="1"/>
                    <a:pt x="81"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9"/>
            <p:cNvSpPr/>
            <p:nvPr/>
          </p:nvSpPr>
          <p:spPr>
            <a:xfrm>
              <a:off x="1830798" y="2090267"/>
              <a:ext cx="13882" cy="83365"/>
            </a:xfrm>
            <a:custGeom>
              <a:avLst/>
              <a:gdLst/>
              <a:ahLst/>
              <a:cxnLst/>
              <a:rect l="l" t="t" r="r" b="b"/>
              <a:pathLst>
                <a:path w="752" h="4516" extrusionOk="0">
                  <a:moveTo>
                    <a:pt x="89" y="0"/>
                  </a:moveTo>
                  <a:cubicBezTo>
                    <a:pt x="43" y="0"/>
                    <a:pt x="1" y="29"/>
                    <a:pt x="7" y="88"/>
                  </a:cubicBezTo>
                  <a:cubicBezTo>
                    <a:pt x="87" y="848"/>
                    <a:pt x="164" y="1605"/>
                    <a:pt x="244" y="2365"/>
                  </a:cubicBezTo>
                  <a:cubicBezTo>
                    <a:pt x="283" y="2739"/>
                    <a:pt x="324" y="3110"/>
                    <a:pt x="366" y="3484"/>
                  </a:cubicBezTo>
                  <a:cubicBezTo>
                    <a:pt x="401" y="3820"/>
                    <a:pt x="381" y="4203"/>
                    <a:pt x="559" y="4494"/>
                  </a:cubicBezTo>
                  <a:cubicBezTo>
                    <a:pt x="568" y="4508"/>
                    <a:pt x="583" y="4515"/>
                    <a:pt x="598" y="4515"/>
                  </a:cubicBezTo>
                  <a:cubicBezTo>
                    <a:pt x="617" y="4515"/>
                    <a:pt x="637" y="4505"/>
                    <a:pt x="645" y="4485"/>
                  </a:cubicBezTo>
                  <a:cubicBezTo>
                    <a:pt x="752" y="4158"/>
                    <a:pt x="645" y="3778"/>
                    <a:pt x="603" y="3440"/>
                  </a:cubicBezTo>
                  <a:cubicBezTo>
                    <a:pt x="562" y="3069"/>
                    <a:pt x="514" y="2695"/>
                    <a:pt x="470" y="2324"/>
                  </a:cubicBezTo>
                  <a:cubicBezTo>
                    <a:pt x="378" y="1578"/>
                    <a:pt x="286" y="833"/>
                    <a:pt x="194" y="88"/>
                  </a:cubicBezTo>
                  <a:cubicBezTo>
                    <a:pt x="186" y="30"/>
                    <a:pt x="136" y="0"/>
                    <a:pt x="8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9"/>
            <p:cNvSpPr/>
            <p:nvPr/>
          </p:nvSpPr>
          <p:spPr>
            <a:xfrm>
              <a:off x="1845953" y="1986189"/>
              <a:ext cx="11279" cy="79156"/>
            </a:xfrm>
            <a:custGeom>
              <a:avLst/>
              <a:gdLst/>
              <a:ahLst/>
              <a:cxnLst/>
              <a:rect l="l" t="t" r="r" b="b"/>
              <a:pathLst>
                <a:path w="611" h="4288" extrusionOk="0">
                  <a:moveTo>
                    <a:pt x="97" y="0"/>
                  </a:moveTo>
                  <a:cubicBezTo>
                    <a:pt x="47" y="0"/>
                    <a:pt x="1" y="32"/>
                    <a:pt x="5" y="97"/>
                  </a:cubicBezTo>
                  <a:lnTo>
                    <a:pt x="192" y="2199"/>
                  </a:lnTo>
                  <a:lnTo>
                    <a:pt x="284" y="3250"/>
                  </a:lnTo>
                  <a:cubicBezTo>
                    <a:pt x="311" y="3576"/>
                    <a:pt x="305" y="3927"/>
                    <a:pt x="418" y="4239"/>
                  </a:cubicBezTo>
                  <a:cubicBezTo>
                    <a:pt x="430" y="4269"/>
                    <a:pt x="465" y="4288"/>
                    <a:pt x="496" y="4288"/>
                  </a:cubicBezTo>
                  <a:cubicBezTo>
                    <a:pt x="524" y="4288"/>
                    <a:pt x="549" y="4273"/>
                    <a:pt x="554" y="4239"/>
                  </a:cubicBezTo>
                  <a:cubicBezTo>
                    <a:pt x="611" y="3912"/>
                    <a:pt x="545" y="3576"/>
                    <a:pt x="513" y="3250"/>
                  </a:cubicBezTo>
                  <a:cubicBezTo>
                    <a:pt x="480" y="2900"/>
                    <a:pt x="444" y="2549"/>
                    <a:pt x="412" y="2199"/>
                  </a:cubicBezTo>
                  <a:cubicBezTo>
                    <a:pt x="343" y="1498"/>
                    <a:pt x="275" y="798"/>
                    <a:pt x="207" y="97"/>
                  </a:cubicBezTo>
                  <a:cubicBezTo>
                    <a:pt x="201" y="33"/>
                    <a:pt x="148" y="0"/>
                    <a:pt x="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9"/>
            <p:cNvSpPr/>
            <p:nvPr/>
          </p:nvSpPr>
          <p:spPr>
            <a:xfrm>
              <a:off x="1955624" y="1836645"/>
              <a:ext cx="828079" cy="97524"/>
            </a:xfrm>
            <a:custGeom>
              <a:avLst/>
              <a:gdLst/>
              <a:ahLst/>
              <a:cxnLst/>
              <a:rect l="l" t="t" r="r" b="b"/>
              <a:pathLst>
                <a:path w="44858" h="5283" extrusionOk="0">
                  <a:moveTo>
                    <a:pt x="44554" y="0"/>
                  </a:moveTo>
                  <a:cubicBezTo>
                    <a:pt x="44549" y="0"/>
                    <a:pt x="44544" y="0"/>
                    <a:pt x="44539" y="1"/>
                  </a:cubicBezTo>
                  <a:cubicBezTo>
                    <a:pt x="43802" y="51"/>
                    <a:pt x="43078" y="206"/>
                    <a:pt x="42342" y="283"/>
                  </a:cubicBezTo>
                  <a:cubicBezTo>
                    <a:pt x="41608" y="360"/>
                    <a:pt x="40881" y="437"/>
                    <a:pt x="40148" y="514"/>
                  </a:cubicBezTo>
                  <a:cubicBezTo>
                    <a:pt x="38684" y="672"/>
                    <a:pt x="37223" y="826"/>
                    <a:pt x="35760" y="983"/>
                  </a:cubicBezTo>
                  <a:cubicBezTo>
                    <a:pt x="32868" y="1295"/>
                    <a:pt x="29976" y="1610"/>
                    <a:pt x="27084" y="1927"/>
                  </a:cubicBezTo>
                  <a:cubicBezTo>
                    <a:pt x="21268" y="2572"/>
                    <a:pt x="15455" y="3234"/>
                    <a:pt x="9645" y="3914"/>
                  </a:cubicBezTo>
                  <a:cubicBezTo>
                    <a:pt x="6444" y="4291"/>
                    <a:pt x="3259" y="4718"/>
                    <a:pt x="67" y="5158"/>
                  </a:cubicBezTo>
                  <a:cubicBezTo>
                    <a:pt x="0" y="5166"/>
                    <a:pt x="13" y="5283"/>
                    <a:pt x="80" y="5283"/>
                  </a:cubicBezTo>
                  <a:cubicBezTo>
                    <a:pt x="82" y="5283"/>
                    <a:pt x="83" y="5283"/>
                    <a:pt x="85" y="5282"/>
                  </a:cubicBezTo>
                  <a:cubicBezTo>
                    <a:pt x="11717" y="4065"/>
                    <a:pt x="23332" y="2655"/>
                    <a:pt x="34961" y="1417"/>
                  </a:cubicBezTo>
                  <a:cubicBezTo>
                    <a:pt x="36558" y="1245"/>
                    <a:pt x="38153" y="1078"/>
                    <a:pt x="39750" y="915"/>
                  </a:cubicBezTo>
                  <a:cubicBezTo>
                    <a:pt x="40548" y="832"/>
                    <a:pt x="41344" y="749"/>
                    <a:pt x="42143" y="666"/>
                  </a:cubicBezTo>
                  <a:cubicBezTo>
                    <a:pt x="42959" y="583"/>
                    <a:pt x="43791" y="577"/>
                    <a:pt x="44601" y="467"/>
                  </a:cubicBezTo>
                  <a:cubicBezTo>
                    <a:pt x="44857" y="429"/>
                    <a:pt x="44805" y="0"/>
                    <a:pt x="44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9"/>
            <p:cNvSpPr/>
            <p:nvPr/>
          </p:nvSpPr>
          <p:spPr>
            <a:xfrm>
              <a:off x="2818278" y="1824203"/>
              <a:ext cx="90140" cy="14934"/>
            </a:xfrm>
            <a:custGeom>
              <a:avLst/>
              <a:gdLst/>
              <a:ahLst/>
              <a:cxnLst/>
              <a:rect l="l" t="t" r="r" b="b"/>
              <a:pathLst>
                <a:path w="4883" h="809" extrusionOk="0">
                  <a:moveTo>
                    <a:pt x="4622" y="1"/>
                  </a:moveTo>
                  <a:cubicBezTo>
                    <a:pt x="4620" y="1"/>
                    <a:pt x="4618" y="1"/>
                    <a:pt x="4615" y="1"/>
                  </a:cubicBezTo>
                  <a:cubicBezTo>
                    <a:pt x="3841" y="16"/>
                    <a:pt x="3060" y="128"/>
                    <a:pt x="2291" y="226"/>
                  </a:cubicBezTo>
                  <a:cubicBezTo>
                    <a:pt x="1920" y="274"/>
                    <a:pt x="1546" y="330"/>
                    <a:pt x="1174" y="393"/>
                  </a:cubicBezTo>
                  <a:cubicBezTo>
                    <a:pt x="999" y="416"/>
                    <a:pt x="821" y="452"/>
                    <a:pt x="649" y="494"/>
                  </a:cubicBezTo>
                  <a:cubicBezTo>
                    <a:pt x="450" y="553"/>
                    <a:pt x="257" y="651"/>
                    <a:pt x="58" y="698"/>
                  </a:cubicBezTo>
                  <a:cubicBezTo>
                    <a:pt x="0" y="713"/>
                    <a:pt x="10" y="806"/>
                    <a:pt x="65" y="806"/>
                  </a:cubicBezTo>
                  <a:cubicBezTo>
                    <a:pt x="67" y="806"/>
                    <a:pt x="68" y="805"/>
                    <a:pt x="70" y="805"/>
                  </a:cubicBezTo>
                  <a:cubicBezTo>
                    <a:pt x="123" y="799"/>
                    <a:pt x="177" y="797"/>
                    <a:pt x="232" y="797"/>
                  </a:cubicBezTo>
                  <a:cubicBezTo>
                    <a:pt x="359" y="797"/>
                    <a:pt x="489" y="808"/>
                    <a:pt x="615" y="808"/>
                  </a:cubicBezTo>
                  <a:cubicBezTo>
                    <a:pt x="626" y="808"/>
                    <a:pt x="636" y="808"/>
                    <a:pt x="646" y="808"/>
                  </a:cubicBezTo>
                  <a:cubicBezTo>
                    <a:pt x="836" y="808"/>
                    <a:pt x="1032" y="773"/>
                    <a:pt x="1222" y="752"/>
                  </a:cubicBezTo>
                  <a:cubicBezTo>
                    <a:pt x="1593" y="707"/>
                    <a:pt x="1964" y="666"/>
                    <a:pt x="2335" y="621"/>
                  </a:cubicBezTo>
                  <a:cubicBezTo>
                    <a:pt x="3095" y="535"/>
                    <a:pt x="3858" y="497"/>
                    <a:pt x="4615" y="404"/>
                  </a:cubicBezTo>
                  <a:cubicBezTo>
                    <a:pt x="4863" y="372"/>
                    <a:pt x="4882" y="1"/>
                    <a:pt x="4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9"/>
            <p:cNvSpPr/>
            <p:nvPr/>
          </p:nvSpPr>
          <p:spPr>
            <a:xfrm>
              <a:off x="3098834" y="1781080"/>
              <a:ext cx="151040" cy="32785"/>
            </a:xfrm>
            <a:custGeom>
              <a:avLst/>
              <a:gdLst/>
              <a:ahLst/>
              <a:cxnLst/>
              <a:rect l="l" t="t" r="r" b="b"/>
              <a:pathLst>
                <a:path w="8182" h="1776" extrusionOk="0">
                  <a:moveTo>
                    <a:pt x="7958" y="0"/>
                  </a:moveTo>
                  <a:cubicBezTo>
                    <a:pt x="7308" y="3"/>
                    <a:pt x="6643" y="128"/>
                    <a:pt x="5999" y="223"/>
                  </a:cubicBezTo>
                  <a:cubicBezTo>
                    <a:pt x="5340" y="318"/>
                    <a:pt x="4684" y="431"/>
                    <a:pt x="4028" y="564"/>
                  </a:cubicBezTo>
                  <a:cubicBezTo>
                    <a:pt x="2694" y="828"/>
                    <a:pt x="1379" y="1182"/>
                    <a:pt x="91" y="1615"/>
                  </a:cubicBezTo>
                  <a:cubicBezTo>
                    <a:pt x="1" y="1645"/>
                    <a:pt x="26" y="1776"/>
                    <a:pt x="112" y="1776"/>
                  </a:cubicBezTo>
                  <a:cubicBezTo>
                    <a:pt x="119" y="1776"/>
                    <a:pt x="127" y="1775"/>
                    <a:pt x="135" y="1773"/>
                  </a:cubicBezTo>
                  <a:cubicBezTo>
                    <a:pt x="1421" y="1416"/>
                    <a:pt x="2724" y="1108"/>
                    <a:pt x="4033" y="861"/>
                  </a:cubicBezTo>
                  <a:cubicBezTo>
                    <a:pt x="4701" y="733"/>
                    <a:pt x="5369" y="627"/>
                    <a:pt x="6043" y="538"/>
                  </a:cubicBezTo>
                  <a:cubicBezTo>
                    <a:pt x="6694" y="451"/>
                    <a:pt x="7356" y="428"/>
                    <a:pt x="8000" y="315"/>
                  </a:cubicBezTo>
                  <a:cubicBezTo>
                    <a:pt x="8181" y="285"/>
                    <a:pt x="8137" y="0"/>
                    <a:pt x="7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9"/>
            <p:cNvSpPr/>
            <p:nvPr/>
          </p:nvSpPr>
          <p:spPr>
            <a:xfrm>
              <a:off x="3203816" y="1753575"/>
              <a:ext cx="64075" cy="13623"/>
            </a:xfrm>
            <a:custGeom>
              <a:avLst/>
              <a:gdLst/>
              <a:ahLst/>
              <a:cxnLst/>
              <a:rect l="l" t="t" r="r" b="b"/>
              <a:pathLst>
                <a:path w="3471" h="738" extrusionOk="0">
                  <a:moveTo>
                    <a:pt x="3154" y="1"/>
                  </a:moveTo>
                  <a:cubicBezTo>
                    <a:pt x="2966" y="1"/>
                    <a:pt x="2755" y="58"/>
                    <a:pt x="2586" y="83"/>
                  </a:cubicBezTo>
                  <a:lnTo>
                    <a:pt x="1770" y="199"/>
                  </a:lnTo>
                  <a:lnTo>
                    <a:pt x="166" y="427"/>
                  </a:lnTo>
                  <a:cubicBezTo>
                    <a:pt x="1" y="450"/>
                    <a:pt x="30" y="737"/>
                    <a:pt x="189" y="737"/>
                  </a:cubicBezTo>
                  <a:cubicBezTo>
                    <a:pt x="195" y="737"/>
                    <a:pt x="202" y="737"/>
                    <a:pt x="208" y="736"/>
                  </a:cubicBezTo>
                  <a:lnTo>
                    <a:pt x="1814" y="528"/>
                  </a:lnTo>
                  <a:lnTo>
                    <a:pt x="2601" y="424"/>
                  </a:lnTo>
                  <a:cubicBezTo>
                    <a:pt x="2726" y="407"/>
                    <a:pt x="2853" y="392"/>
                    <a:pt x="2981" y="374"/>
                  </a:cubicBezTo>
                  <a:cubicBezTo>
                    <a:pt x="3106" y="356"/>
                    <a:pt x="3254" y="347"/>
                    <a:pt x="3367" y="276"/>
                  </a:cubicBezTo>
                  <a:cubicBezTo>
                    <a:pt x="3471" y="214"/>
                    <a:pt x="3450" y="59"/>
                    <a:pt x="3334" y="24"/>
                  </a:cubicBezTo>
                  <a:cubicBezTo>
                    <a:pt x="3278" y="7"/>
                    <a:pt x="3218" y="1"/>
                    <a:pt x="3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9"/>
            <p:cNvSpPr/>
            <p:nvPr/>
          </p:nvSpPr>
          <p:spPr>
            <a:xfrm>
              <a:off x="1125164" y="1947312"/>
              <a:ext cx="664080" cy="72806"/>
            </a:xfrm>
            <a:custGeom>
              <a:avLst/>
              <a:gdLst/>
              <a:ahLst/>
              <a:cxnLst/>
              <a:rect l="l" t="t" r="r" b="b"/>
              <a:pathLst>
                <a:path w="35974" h="3944" extrusionOk="0">
                  <a:moveTo>
                    <a:pt x="35783" y="0"/>
                  </a:moveTo>
                  <a:cubicBezTo>
                    <a:pt x="35773" y="0"/>
                    <a:pt x="35763" y="1"/>
                    <a:pt x="35752" y="3"/>
                  </a:cubicBezTo>
                  <a:cubicBezTo>
                    <a:pt x="33410" y="368"/>
                    <a:pt x="31044" y="567"/>
                    <a:pt x="28683" y="796"/>
                  </a:cubicBezTo>
                  <a:cubicBezTo>
                    <a:pt x="26383" y="1018"/>
                    <a:pt x="24082" y="1238"/>
                    <a:pt x="21778" y="1455"/>
                  </a:cubicBezTo>
                  <a:cubicBezTo>
                    <a:pt x="17173" y="1897"/>
                    <a:pt x="12568" y="2384"/>
                    <a:pt x="7966" y="2868"/>
                  </a:cubicBezTo>
                  <a:lnTo>
                    <a:pt x="161" y="3690"/>
                  </a:lnTo>
                  <a:cubicBezTo>
                    <a:pt x="5" y="3705"/>
                    <a:pt x="1" y="3943"/>
                    <a:pt x="148" y="3943"/>
                  </a:cubicBezTo>
                  <a:cubicBezTo>
                    <a:pt x="152" y="3943"/>
                    <a:pt x="156" y="3943"/>
                    <a:pt x="161" y="3943"/>
                  </a:cubicBezTo>
                  <a:cubicBezTo>
                    <a:pt x="9439" y="2999"/>
                    <a:pt x="18714" y="2025"/>
                    <a:pt x="27983" y="1015"/>
                  </a:cubicBezTo>
                  <a:cubicBezTo>
                    <a:pt x="30581" y="730"/>
                    <a:pt x="33178" y="401"/>
                    <a:pt x="35791" y="267"/>
                  </a:cubicBezTo>
                  <a:cubicBezTo>
                    <a:pt x="35974" y="259"/>
                    <a:pt x="35954" y="0"/>
                    <a:pt x="357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9"/>
            <p:cNvSpPr/>
            <p:nvPr/>
          </p:nvSpPr>
          <p:spPr>
            <a:xfrm>
              <a:off x="1097825" y="1977568"/>
              <a:ext cx="135496" cy="26582"/>
            </a:xfrm>
            <a:custGeom>
              <a:avLst/>
              <a:gdLst/>
              <a:ahLst/>
              <a:cxnLst/>
              <a:rect l="l" t="t" r="r" b="b"/>
              <a:pathLst>
                <a:path w="7340" h="1440" extrusionOk="0">
                  <a:moveTo>
                    <a:pt x="6840" y="1"/>
                  </a:moveTo>
                  <a:cubicBezTo>
                    <a:pt x="6404" y="1"/>
                    <a:pt x="5933" y="128"/>
                    <a:pt x="5531" y="187"/>
                  </a:cubicBezTo>
                  <a:cubicBezTo>
                    <a:pt x="4943" y="273"/>
                    <a:pt x="4359" y="365"/>
                    <a:pt x="3774" y="463"/>
                  </a:cubicBezTo>
                  <a:cubicBezTo>
                    <a:pt x="2559" y="668"/>
                    <a:pt x="1354" y="911"/>
                    <a:pt x="155" y="1187"/>
                  </a:cubicBezTo>
                  <a:cubicBezTo>
                    <a:pt x="1" y="1224"/>
                    <a:pt x="55" y="1439"/>
                    <a:pt x="196" y="1439"/>
                  </a:cubicBezTo>
                  <a:cubicBezTo>
                    <a:pt x="205" y="1439"/>
                    <a:pt x="214" y="1438"/>
                    <a:pt x="223" y="1437"/>
                  </a:cubicBezTo>
                  <a:cubicBezTo>
                    <a:pt x="1413" y="1217"/>
                    <a:pt x="2604" y="1009"/>
                    <a:pt x="3800" y="813"/>
                  </a:cubicBezTo>
                  <a:cubicBezTo>
                    <a:pt x="4385" y="721"/>
                    <a:pt x="4973" y="632"/>
                    <a:pt x="5558" y="549"/>
                  </a:cubicBezTo>
                  <a:cubicBezTo>
                    <a:pt x="6101" y="475"/>
                    <a:pt x="6769" y="499"/>
                    <a:pt x="7259" y="240"/>
                  </a:cubicBezTo>
                  <a:cubicBezTo>
                    <a:pt x="7339" y="190"/>
                    <a:pt x="7324" y="71"/>
                    <a:pt x="7235" y="44"/>
                  </a:cubicBezTo>
                  <a:cubicBezTo>
                    <a:pt x="7109" y="13"/>
                    <a:pt x="6976" y="1"/>
                    <a:pt x="68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9"/>
            <p:cNvSpPr/>
            <p:nvPr/>
          </p:nvSpPr>
          <p:spPr>
            <a:xfrm>
              <a:off x="411113" y="2029016"/>
              <a:ext cx="344482" cy="51356"/>
            </a:xfrm>
            <a:custGeom>
              <a:avLst/>
              <a:gdLst/>
              <a:ahLst/>
              <a:cxnLst/>
              <a:rect l="l" t="t" r="r" b="b"/>
              <a:pathLst>
                <a:path w="18661" h="2782" extrusionOk="0">
                  <a:moveTo>
                    <a:pt x="18454" y="1"/>
                  </a:moveTo>
                  <a:cubicBezTo>
                    <a:pt x="18452" y="1"/>
                    <a:pt x="18450" y="1"/>
                    <a:pt x="18448" y="1"/>
                  </a:cubicBezTo>
                  <a:cubicBezTo>
                    <a:pt x="16908" y="69"/>
                    <a:pt x="15346" y="339"/>
                    <a:pt x="13814" y="529"/>
                  </a:cubicBezTo>
                  <a:cubicBezTo>
                    <a:pt x="12324" y="713"/>
                    <a:pt x="10833" y="909"/>
                    <a:pt x="9343" y="1120"/>
                  </a:cubicBezTo>
                  <a:cubicBezTo>
                    <a:pt x="6264" y="1550"/>
                    <a:pt x="3191" y="2034"/>
                    <a:pt x="130" y="2575"/>
                  </a:cubicBezTo>
                  <a:cubicBezTo>
                    <a:pt x="0" y="2597"/>
                    <a:pt x="48" y="2781"/>
                    <a:pt x="170" y="2781"/>
                  </a:cubicBezTo>
                  <a:cubicBezTo>
                    <a:pt x="176" y="2781"/>
                    <a:pt x="183" y="2781"/>
                    <a:pt x="189" y="2780"/>
                  </a:cubicBezTo>
                  <a:cubicBezTo>
                    <a:pt x="3230" y="2296"/>
                    <a:pt x="6276" y="1838"/>
                    <a:pt x="9325" y="1423"/>
                  </a:cubicBezTo>
                  <a:cubicBezTo>
                    <a:pt x="10887" y="1212"/>
                    <a:pt x="12448" y="1013"/>
                    <a:pt x="14010" y="823"/>
                  </a:cubicBezTo>
                  <a:cubicBezTo>
                    <a:pt x="15494" y="645"/>
                    <a:pt x="17017" y="559"/>
                    <a:pt x="18490" y="303"/>
                  </a:cubicBezTo>
                  <a:cubicBezTo>
                    <a:pt x="18660" y="274"/>
                    <a:pt x="18624" y="1"/>
                    <a:pt x="184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9"/>
            <p:cNvSpPr/>
            <p:nvPr/>
          </p:nvSpPr>
          <p:spPr>
            <a:xfrm>
              <a:off x="630658" y="2010464"/>
              <a:ext cx="126728" cy="20121"/>
            </a:xfrm>
            <a:custGeom>
              <a:avLst/>
              <a:gdLst/>
              <a:ahLst/>
              <a:cxnLst/>
              <a:rect l="l" t="t" r="r" b="b"/>
              <a:pathLst>
                <a:path w="6865" h="1090" extrusionOk="0">
                  <a:moveTo>
                    <a:pt x="6467" y="0"/>
                  </a:moveTo>
                  <a:cubicBezTo>
                    <a:pt x="5958" y="0"/>
                    <a:pt x="5436" y="122"/>
                    <a:pt x="4937" y="189"/>
                  </a:cubicBezTo>
                  <a:lnTo>
                    <a:pt x="3370" y="400"/>
                  </a:lnTo>
                  <a:cubicBezTo>
                    <a:pt x="2304" y="542"/>
                    <a:pt x="1238" y="685"/>
                    <a:pt x="172" y="822"/>
                  </a:cubicBezTo>
                  <a:cubicBezTo>
                    <a:pt x="11" y="845"/>
                    <a:pt x="0" y="1089"/>
                    <a:pt x="158" y="1089"/>
                  </a:cubicBezTo>
                  <a:cubicBezTo>
                    <a:pt x="163" y="1089"/>
                    <a:pt x="167" y="1089"/>
                    <a:pt x="172" y="1089"/>
                  </a:cubicBezTo>
                  <a:cubicBezTo>
                    <a:pt x="1259" y="976"/>
                    <a:pt x="2345" y="872"/>
                    <a:pt x="3432" y="768"/>
                  </a:cubicBezTo>
                  <a:lnTo>
                    <a:pt x="5062" y="614"/>
                  </a:lnTo>
                  <a:cubicBezTo>
                    <a:pt x="5576" y="563"/>
                    <a:pt x="6125" y="563"/>
                    <a:pt x="6624" y="430"/>
                  </a:cubicBezTo>
                  <a:cubicBezTo>
                    <a:pt x="6864" y="364"/>
                    <a:pt x="6811" y="11"/>
                    <a:pt x="6567" y="2"/>
                  </a:cubicBezTo>
                  <a:cubicBezTo>
                    <a:pt x="6534" y="1"/>
                    <a:pt x="6501" y="0"/>
                    <a:pt x="6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9"/>
            <p:cNvSpPr/>
            <p:nvPr/>
          </p:nvSpPr>
          <p:spPr>
            <a:xfrm>
              <a:off x="367307" y="1662179"/>
              <a:ext cx="16725" cy="120138"/>
            </a:xfrm>
            <a:custGeom>
              <a:avLst/>
              <a:gdLst/>
              <a:ahLst/>
              <a:cxnLst/>
              <a:rect l="l" t="t" r="r" b="b"/>
              <a:pathLst>
                <a:path w="906" h="6508" extrusionOk="0">
                  <a:moveTo>
                    <a:pt x="191" y="0"/>
                  </a:moveTo>
                  <a:cubicBezTo>
                    <a:pt x="125" y="0"/>
                    <a:pt x="56" y="49"/>
                    <a:pt x="48" y="129"/>
                  </a:cubicBezTo>
                  <a:cubicBezTo>
                    <a:pt x="0" y="646"/>
                    <a:pt x="66" y="1177"/>
                    <a:pt x="98" y="1691"/>
                  </a:cubicBezTo>
                  <a:cubicBezTo>
                    <a:pt x="131" y="2193"/>
                    <a:pt x="161" y="2694"/>
                    <a:pt x="196" y="3193"/>
                  </a:cubicBezTo>
                  <a:cubicBezTo>
                    <a:pt x="268" y="4217"/>
                    <a:pt x="333" y="5239"/>
                    <a:pt x="392" y="6260"/>
                  </a:cubicBezTo>
                  <a:cubicBezTo>
                    <a:pt x="401" y="6424"/>
                    <a:pt x="531" y="6507"/>
                    <a:pt x="658" y="6507"/>
                  </a:cubicBezTo>
                  <a:cubicBezTo>
                    <a:pt x="784" y="6507"/>
                    <a:pt x="906" y="6426"/>
                    <a:pt x="903" y="6260"/>
                  </a:cubicBezTo>
                  <a:cubicBezTo>
                    <a:pt x="900" y="6178"/>
                    <a:pt x="894" y="6096"/>
                    <a:pt x="885" y="6014"/>
                  </a:cubicBezTo>
                  <a:lnTo>
                    <a:pt x="885" y="6014"/>
                  </a:lnTo>
                  <a:cubicBezTo>
                    <a:pt x="816" y="5054"/>
                    <a:pt x="745" y="4094"/>
                    <a:pt x="665" y="3134"/>
                  </a:cubicBezTo>
                  <a:cubicBezTo>
                    <a:pt x="624" y="2614"/>
                    <a:pt x="570" y="2092"/>
                    <a:pt x="517" y="1572"/>
                  </a:cubicBezTo>
                  <a:cubicBezTo>
                    <a:pt x="469" y="1082"/>
                    <a:pt x="440" y="569"/>
                    <a:pt x="309" y="94"/>
                  </a:cubicBezTo>
                  <a:cubicBezTo>
                    <a:pt x="291" y="29"/>
                    <a:pt x="242"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9"/>
            <p:cNvSpPr/>
            <p:nvPr/>
          </p:nvSpPr>
          <p:spPr>
            <a:xfrm>
              <a:off x="386709" y="1649996"/>
              <a:ext cx="11408" cy="58758"/>
            </a:xfrm>
            <a:custGeom>
              <a:avLst/>
              <a:gdLst/>
              <a:ahLst/>
              <a:cxnLst/>
              <a:rect l="l" t="t" r="r" b="b"/>
              <a:pathLst>
                <a:path w="618" h="3183" extrusionOk="0">
                  <a:moveTo>
                    <a:pt x="214" y="1"/>
                  </a:moveTo>
                  <a:cubicBezTo>
                    <a:pt x="119" y="1"/>
                    <a:pt x="23" y="63"/>
                    <a:pt x="18" y="187"/>
                  </a:cubicBezTo>
                  <a:cubicBezTo>
                    <a:pt x="0" y="697"/>
                    <a:pt x="12" y="1205"/>
                    <a:pt x="51" y="1716"/>
                  </a:cubicBezTo>
                  <a:cubicBezTo>
                    <a:pt x="72" y="1965"/>
                    <a:pt x="98" y="2214"/>
                    <a:pt x="134" y="2464"/>
                  </a:cubicBezTo>
                  <a:cubicBezTo>
                    <a:pt x="155" y="2591"/>
                    <a:pt x="187" y="2716"/>
                    <a:pt x="235" y="2838"/>
                  </a:cubicBezTo>
                  <a:cubicBezTo>
                    <a:pt x="270" y="2951"/>
                    <a:pt x="300" y="3057"/>
                    <a:pt x="377" y="3147"/>
                  </a:cubicBezTo>
                  <a:cubicBezTo>
                    <a:pt x="400" y="3172"/>
                    <a:pt x="429" y="3182"/>
                    <a:pt x="457" y="3182"/>
                  </a:cubicBezTo>
                  <a:cubicBezTo>
                    <a:pt x="509" y="3182"/>
                    <a:pt x="562" y="3145"/>
                    <a:pt x="579" y="3093"/>
                  </a:cubicBezTo>
                  <a:cubicBezTo>
                    <a:pt x="618" y="2980"/>
                    <a:pt x="597" y="2853"/>
                    <a:pt x="594" y="2734"/>
                  </a:cubicBezTo>
                  <a:cubicBezTo>
                    <a:pt x="594" y="2624"/>
                    <a:pt x="585" y="2511"/>
                    <a:pt x="573" y="2401"/>
                  </a:cubicBezTo>
                  <a:cubicBezTo>
                    <a:pt x="535" y="2152"/>
                    <a:pt x="499" y="1909"/>
                    <a:pt x="472" y="1659"/>
                  </a:cubicBezTo>
                  <a:cubicBezTo>
                    <a:pt x="422" y="1169"/>
                    <a:pt x="398" y="676"/>
                    <a:pt x="401" y="187"/>
                  </a:cubicBezTo>
                  <a:cubicBezTo>
                    <a:pt x="401" y="62"/>
                    <a:pt x="308" y="1"/>
                    <a:pt x="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9"/>
            <p:cNvSpPr/>
            <p:nvPr/>
          </p:nvSpPr>
          <p:spPr>
            <a:xfrm>
              <a:off x="251803" y="578965"/>
              <a:ext cx="65588" cy="424451"/>
            </a:xfrm>
            <a:custGeom>
              <a:avLst/>
              <a:gdLst/>
              <a:ahLst/>
              <a:cxnLst/>
              <a:rect l="l" t="t" r="r" b="b"/>
              <a:pathLst>
                <a:path w="3553" h="22993" extrusionOk="0">
                  <a:moveTo>
                    <a:pt x="153" y="1"/>
                  </a:moveTo>
                  <a:cubicBezTo>
                    <a:pt x="77" y="1"/>
                    <a:pt x="1" y="51"/>
                    <a:pt x="11" y="139"/>
                  </a:cubicBezTo>
                  <a:cubicBezTo>
                    <a:pt x="391" y="3922"/>
                    <a:pt x="1038" y="7686"/>
                    <a:pt x="1557" y="11454"/>
                  </a:cubicBezTo>
                  <a:cubicBezTo>
                    <a:pt x="1828" y="13410"/>
                    <a:pt x="2092" y="15370"/>
                    <a:pt x="2350" y="17329"/>
                  </a:cubicBezTo>
                  <a:cubicBezTo>
                    <a:pt x="2475" y="18253"/>
                    <a:pt x="2594" y="19176"/>
                    <a:pt x="2712" y="20099"/>
                  </a:cubicBezTo>
                  <a:cubicBezTo>
                    <a:pt x="2772" y="20562"/>
                    <a:pt x="2831" y="21023"/>
                    <a:pt x="2891" y="21486"/>
                  </a:cubicBezTo>
                  <a:cubicBezTo>
                    <a:pt x="2926" y="21744"/>
                    <a:pt x="2938" y="22020"/>
                    <a:pt x="2991" y="22276"/>
                  </a:cubicBezTo>
                  <a:cubicBezTo>
                    <a:pt x="2999" y="22310"/>
                    <a:pt x="3041" y="22466"/>
                    <a:pt x="3086" y="22596"/>
                  </a:cubicBezTo>
                  <a:lnTo>
                    <a:pt x="3086" y="22596"/>
                  </a:lnTo>
                  <a:cubicBezTo>
                    <a:pt x="3075" y="22598"/>
                    <a:pt x="3064" y="22601"/>
                    <a:pt x="3054" y="22605"/>
                  </a:cubicBezTo>
                  <a:lnTo>
                    <a:pt x="3003" y="22629"/>
                  </a:lnTo>
                  <a:cubicBezTo>
                    <a:pt x="2950" y="22653"/>
                    <a:pt x="2938" y="22718"/>
                    <a:pt x="2947" y="22768"/>
                  </a:cubicBezTo>
                  <a:cubicBezTo>
                    <a:pt x="2969" y="22908"/>
                    <a:pt x="3103" y="22992"/>
                    <a:pt x="3236" y="22992"/>
                  </a:cubicBezTo>
                  <a:cubicBezTo>
                    <a:pt x="3314" y="22992"/>
                    <a:pt x="3392" y="22963"/>
                    <a:pt x="3446" y="22899"/>
                  </a:cubicBezTo>
                  <a:cubicBezTo>
                    <a:pt x="3553" y="22771"/>
                    <a:pt x="3505" y="22614"/>
                    <a:pt x="3469" y="22474"/>
                  </a:cubicBezTo>
                  <a:cubicBezTo>
                    <a:pt x="3360" y="22014"/>
                    <a:pt x="3300" y="21557"/>
                    <a:pt x="3241" y="21088"/>
                  </a:cubicBezTo>
                  <a:cubicBezTo>
                    <a:pt x="3024" y="19375"/>
                    <a:pt x="2804" y="17659"/>
                    <a:pt x="2579" y="15946"/>
                  </a:cubicBezTo>
                  <a:cubicBezTo>
                    <a:pt x="2136" y="12597"/>
                    <a:pt x="1679" y="9251"/>
                    <a:pt x="1204" y="5908"/>
                  </a:cubicBezTo>
                  <a:cubicBezTo>
                    <a:pt x="931" y="3969"/>
                    <a:pt x="667" y="2024"/>
                    <a:pt x="290" y="104"/>
                  </a:cubicBezTo>
                  <a:cubicBezTo>
                    <a:pt x="275" y="33"/>
                    <a:pt x="214" y="1"/>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9"/>
            <p:cNvSpPr/>
            <p:nvPr/>
          </p:nvSpPr>
          <p:spPr>
            <a:xfrm>
              <a:off x="276964" y="586921"/>
              <a:ext cx="34188" cy="171770"/>
            </a:xfrm>
            <a:custGeom>
              <a:avLst/>
              <a:gdLst/>
              <a:ahLst/>
              <a:cxnLst/>
              <a:rect l="l" t="t" r="r" b="b"/>
              <a:pathLst>
                <a:path w="1852" h="9305" extrusionOk="0">
                  <a:moveTo>
                    <a:pt x="155" y="1"/>
                  </a:moveTo>
                  <a:cubicBezTo>
                    <a:pt x="82" y="1"/>
                    <a:pt x="0" y="64"/>
                    <a:pt x="16" y="159"/>
                  </a:cubicBezTo>
                  <a:lnTo>
                    <a:pt x="16" y="157"/>
                  </a:lnTo>
                  <a:cubicBezTo>
                    <a:pt x="266" y="1668"/>
                    <a:pt x="512" y="3179"/>
                    <a:pt x="768" y="4684"/>
                  </a:cubicBezTo>
                  <a:cubicBezTo>
                    <a:pt x="892" y="5423"/>
                    <a:pt x="1020" y="6163"/>
                    <a:pt x="1145" y="6902"/>
                  </a:cubicBezTo>
                  <a:cubicBezTo>
                    <a:pt x="1204" y="7258"/>
                    <a:pt x="1266" y="7611"/>
                    <a:pt x="1326" y="7968"/>
                  </a:cubicBezTo>
                  <a:cubicBezTo>
                    <a:pt x="1391" y="8375"/>
                    <a:pt x="1409" y="8820"/>
                    <a:pt x="1554" y="9203"/>
                  </a:cubicBezTo>
                  <a:cubicBezTo>
                    <a:pt x="1580" y="9271"/>
                    <a:pt x="1642" y="9305"/>
                    <a:pt x="1702" y="9305"/>
                  </a:cubicBezTo>
                  <a:cubicBezTo>
                    <a:pt x="1771" y="9305"/>
                    <a:pt x="1838" y="9259"/>
                    <a:pt x="1839" y="9167"/>
                  </a:cubicBezTo>
                  <a:cubicBezTo>
                    <a:pt x="1851" y="8461"/>
                    <a:pt x="1602" y="7695"/>
                    <a:pt x="1480" y="6997"/>
                  </a:cubicBezTo>
                  <a:cubicBezTo>
                    <a:pt x="1346" y="6231"/>
                    <a:pt x="1213" y="5462"/>
                    <a:pt x="1079" y="4693"/>
                  </a:cubicBezTo>
                  <a:cubicBezTo>
                    <a:pt x="809" y="3158"/>
                    <a:pt x="533" y="1626"/>
                    <a:pt x="260" y="91"/>
                  </a:cubicBezTo>
                  <a:cubicBezTo>
                    <a:pt x="248" y="28"/>
                    <a:pt x="203" y="1"/>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9"/>
            <p:cNvSpPr/>
            <p:nvPr/>
          </p:nvSpPr>
          <p:spPr>
            <a:xfrm>
              <a:off x="309324" y="579205"/>
              <a:ext cx="16023" cy="61546"/>
            </a:xfrm>
            <a:custGeom>
              <a:avLst/>
              <a:gdLst/>
              <a:ahLst/>
              <a:cxnLst/>
              <a:rect l="l" t="t" r="r" b="b"/>
              <a:pathLst>
                <a:path w="868" h="3334" extrusionOk="0">
                  <a:moveTo>
                    <a:pt x="140" y="1"/>
                  </a:moveTo>
                  <a:cubicBezTo>
                    <a:pt x="73" y="1"/>
                    <a:pt x="1" y="59"/>
                    <a:pt x="15" y="147"/>
                  </a:cubicBezTo>
                  <a:lnTo>
                    <a:pt x="12" y="144"/>
                  </a:lnTo>
                  <a:lnTo>
                    <a:pt x="12" y="144"/>
                  </a:lnTo>
                  <a:cubicBezTo>
                    <a:pt x="92" y="675"/>
                    <a:pt x="166" y="1207"/>
                    <a:pt x="261" y="1735"/>
                  </a:cubicBezTo>
                  <a:cubicBezTo>
                    <a:pt x="309" y="2000"/>
                    <a:pt x="353" y="2264"/>
                    <a:pt x="401" y="2528"/>
                  </a:cubicBezTo>
                  <a:cubicBezTo>
                    <a:pt x="446" y="2766"/>
                    <a:pt x="469" y="3065"/>
                    <a:pt x="594" y="3273"/>
                  </a:cubicBezTo>
                  <a:cubicBezTo>
                    <a:pt x="618" y="3313"/>
                    <a:pt x="665" y="3334"/>
                    <a:pt x="710" y="3334"/>
                  </a:cubicBezTo>
                  <a:cubicBezTo>
                    <a:pt x="763" y="3334"/>
                    <a:pt x="814" y="3305"/>
                    <a:pt x="826" y="3244"/>
                  </a:cubicBezTo>
                  <a:cubicBezTo>
                    <a:pt x="867" y="3006"/>
                    <a:pt x="787" y="2730"/>
                    <a:pt x="745" y="2495"/>
                  </a:cubicBezTo>
                  <a:cubicBezTo>
                    <a:pt x="692" y="2225"/>
                    <a:pt x="639" y="1952"/>
                    <a:pt x="585" y="1679"/>
                  </a:cubicBezTo>
                  <a:cubicBezTo>
                    <a:pt x="481" y="1145"/>
                    <a:pt x="356" y="616"/>
                    <a:pt x="238" y="85"/>
                  </a:cubicBezTo>
                  <a:cubicBezTo>
                    <a:pt x="225" y="26"/>
                    <a:pt x="183"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9"/>
            <p:cNvSpPr/>
            <p:nvPr/>
          </p:nvSpPr>
          <p:spPr>
            <a:xfrm>
              <a:off x="3161911" y="491538"/>
              <a:ext cx="44193" cy="458657"/>
            </a:xfrm>
            <a:custGeom>
              <a:avLst/>
              <a:gdLst/>
              <a:ahLst/>
              <a:cxnLst/>
              <a:rect l="l" t="t" r="r" b="b"/>
              <a:pathLst>
                <a:path w="2394" h="24846" extrusionOk="0">
                  <a:moveTo>
                    <a:pt x="140" y="1"/>
                  </a:moveTo>
                  <a:cubicBezTo>
                    <a:pt x="69" y="1"/>
                    <a:pt x="0" y="46"/>
                    <a:pt x="5" y="137"/>
                  </a:cubicBezTo>
                  <a:cubicBezTo>
                    <a:pt x="495" y="8316"/>
                    <a:pt x="1231" y="16466"/>
                    <a:pt x="1932" y="24630"/>
                  </a:cubicBezTo>
                  <a:cubicBezTo>
                    <a:pt x="1944" y="24774"/>
                    <a:pt x="2062" y="24845"/>
                    <a:pt x="2175" y="24845"/>
                  </a:cubicBezTo>
                  <a:cubicBezTo>
                    <a:pt x="2287" y="24845"/>
                    <a:pt x="2393" y="24773"/>
                    <a:pt x="2377" y="24630"/>
                  </a:cubicBezTo>
                  <a:cubicBezTo>
                    <a:pt x="1451" y="16496"/>
                    <a:pt x="845" y="8310"/>
                    <a:pt x="290" y="137"/>
                  </a:cubicBezTo>
                  <a:cubicBezTo>
                    <a:pt x="284" y="46"/>
                    <a:pt x="210"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9"/>
            <p:cNvSpPr/>
            <p:nvPr/>
          </p:nvSpPr>
          <p:spPr>
            <a:xfrm>
              <a:off x="3136695" y="472155"/>
              <a:ext cx="22853" cy="221280"/>
            </a:xfrm>
            <a:custGeom>
              <a:avLst/>
              <a:gdLst/>
              <a:ahLst/>
              <a:cxnLst/>
              <a:rect l="l" t="t" r="r" b="b"/>
              <a:pathLst>
                <a:path w="1238" h="11987" extrusionOk="0">
                  <a:moveTo>
                    <a:pt x="151" y="0"/>
                  </a:moveTo>
                  <a:cubicBezTo>
                    <a:pt x="73" y="0"/>
                    <a:pt x="1" y="50"/>
                    <a:pt x="11" y="151"/>
                  </a:cubicBezTo>
                  <a:cubicBezTo>
                    <a:pt x="198" y="2137"/>
                    <a:pt x="370" y="4123"/>
                    <a:pt x="504" y="6112"/>
                  </a:cubicBezTo>
                  <a:cubicBezTo>
                    <a:pt x="572" y="7110"/>
                    <a:pt x="632" y="8104"/>
                    <a:pt x="679" y="9099"/>
                  </a:cubicBezTo>
                  <a:cubicBezTo>
                    <a:pt x="703" y="9565"/>
                    <a:pt x="724" y="10031"/>
                    <a:pt x="744" y="10494"/>
                  </a:cubicBezTo>
                  <a:cubicBezTo>
                    <a:pt x="762" y="10972"/>
                    <a:pt x="718" y="11468"/>
                    <a:pt x="899" y="11917"/>
                  </a:cubicBezTo>
                  <a:cubicBezTo>
                    <a:pt x="917" y="11962"/>
                    <a:pt x="958" y="11987"/>
                    <a:pt x="998" y="11987"/>
                  </a:cubicBezTo>
                  <a:cubicBezTo>
                    <a:pt x="1036" y="11987"/>
                    <a:pt x="1073" y="11964"/>
                    <a:pt x="1089" y="11917"/>
                  </a:cubicBezTo>
                  <a:cubicBezTo>
                    <a:pt x="1237" y="11459"/>
                    <a:pt x="1157" y="10969"/>
                    <a:pt x="1136" y="10494"/>
                  </a:cubicBezTo>
                  <a:cubicBezTo>
                    <a:pt x="1116" y="10031"/>
                    <a:pt x="1092" y="9565"/>
                    <a:pt x="1065" y="9099"/>
                  </a:cubicBezTo>
                  <a:cubicBezTo>
                    <a:pt x="1012" y="8104"/>
                    <a:pt x="949" y="7110"/>
                    <a:pt x="878" y="6112"/>
                  </a:cubicBezTo>
                  <a:cubicBezTo>
                    <a:pt x="733" y="4123"/>
                    <a:pt x="554" y="2134"/>
                    <a:pt x="326" y="151"/>
                  </a:cubicBezTo>
                  <a:cubicBezTo>
                    <a:pt x="314" y="51"/>
                    <a:pt x="229"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9"/>
            <p:cNvSpPr/>
            <p:nvPr/>
          </p:nvSpPr>
          <p:spPr>
            <a:xfrm>
              <a:off x="3111460" y="472008"/>
              <a:ext cx="18109" cy="60512"/>
            </a:xfrm>
            <a:custGeom>
              <a:avLst/>
              <a:gdLst/>
              <a:ahLst/>
              <a:cxnLst/>
              <a:rect l="l" t="t" r="r" b="b"/>
              <a:pathLst>
                <a:path w="981" h="3278" extrusionOk="0">
                  <a:moveTo>
                    <a:pt x="157" y="1"/>
                  </a:moveTo>
                  <a:cubicBezTo>
                    <a:pt x="80" y="1"/>
                    <a:pt x="1" y="50"/>
                    <a:pt x="12" y="138"/>
                  </a:cubicBezTo>
                  <a:lnTo>
                    <a:pt x="12" y="141"/>
                  </a:lnTo>
                  <a:cubicBezTo>
                    <a:pt x="98" y="963"/>
                    <a:pt x="193" y="1786"/>
                    <a:pt x="294" y="2608"/>
                  </a:cubicBezTo>
                  <a:cubicBezTo>
                    <a:pt x="326" y="2852"/>
                    <a:pt x="363" y="3278"/>
                    <a:pt x="689" y="3278"/>
                  </a:cubicBezTo>
                  <a:cubicBezTo>
                    <a:pt x="700" y="3278"/>
                    <a:pt x="712" y="3277"/>
                    <a:pt x="725" y="3276"/>
                  </a:cubicBezTo>
                  <a:cubicBezTo>
                    <a:pt x="859" y="3267"/>
                    <a:pt x="980" y="3163"/>
                    <a:pt x="980" y="3030"/>
                  </a:cubicBezTo>
                  <a:cubicBezTo>
                    <a:pt x="980" y="2926"/>
                    <a:pt x="945" y="2843"/>
                    <a:pt x="841" y="2813"/>
                  </a:cubicBezTo>
                  <a:cubicBezTo>
                    <a:pt x="830" y="2810"/>
                    <a:pt x="820" y="2808"/>
                    <a:pt x="811" y="2808"/>
                  </a:cubicBezTo>
                  <a:cubicBezTo>
                    <a:pt x="764" y="2808"/>
                    <a:pt x="733" y="2844"/>
                    <a:pt x="727" y="2886"/>
                  </a:cubicBezTo>
                  <a:lnTo>
                    <a:pt x="727" y="2886"/>
                  </a:lnTo>
                  <a:cubicBezTo>
                    <a:pt x="726" y="2885"/>
                    <a:pt x="725" y="2883"/>
                    <a:pt x="725" y="2881"/>
                  </a:cubicBezTo>
                  <a:cubicBezTo>
                    <a:pt x="695" y="2774"/>
                    <a:pt x="677" y="2667"/>
                    <a:pt x="666" y="2558"/>
                  </a:cubicBezTo>
                  <a:cubicBezTo>
                    <a:pt x="627" y="2281"/>
                    <a:pt x="588" y="2002"/>
                    <a:pt x="547" y="1726"/>
                  </a:cubicBezTo>
                  <a:cubicBezTo>
                    <a:pt x="464" y="1186"/>
                    <a:pt x="378" y="643"/>
                    <a:pt x="289" y="102"/>
                  </a:cubicBezTo>
                  <a:cubicBezTo>
                    <a:pt x="278" y="32"/>
                    <a:pt x="218"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9"/>
            <p:cNvSpPr/>
            <p:nvPr/>
          </p:nvSpPr>
          <p:spPr>
            <a:xfrm>
              <a:off x="3198979" y="1027432"/>
              <a:ext cx="22004" cy="145299"/>
            </a:xfrm>
            <a:custGeom>
              <a:avLst/>
              <a:gdLst/>
              <a:ahLst/>
              <a:cxnLst/>
              <a:rect l="l" t="t" r="r" b="b"/>
              <a:pathLst>
                <a:path w="1192" h="7871" extrusionOk="0">
                  <a:moveTo>
                    <a:pt x="131" y="1"/>
                  </a:moveTo>
                  <a:cubicBezTo>
                    <a:pt x="63" y="1"/>
                    <a:pt x="1" y="44"/>
                    <a:pt x="10" y="131"/>
                  </a:cubicBezTo>
                  <a:cubicBezTo>
                    <a:pt x="143" y="1500"/>
                    <a:pt x="283" y="2871"/>
                    <a:pt x="411" y="4240"/>
                  </a:cubicBezTo>
                  <a:cubicBezTo>
                    <a:pt x="473" y="4914"/>
                    <a:pt x="532" y="5585"/>
                    <a:pt x="571" y="6259"/>
                  </a:cubicBezTo>
                  <a:cubicBezTo>
                    <a:pt x="592" y="6606"/>
                    <a:pt x="598" y="6960"/>
                    <a:pt x="636" y="7307"/>
                  </a:cubicBezTo>
                  <a:cubicBezTo>
                    <a:pt x="663" y="7539"/>
                    <a:pt x="675" y="7708"/>
                    <a:pt x="871" y="7856"/>
                  </a:cubicBezTo>
                  <a:cubicBezTo>
                    <a:pt x="888" y="7866"/>
                    <a:pt x="908" y="7870"/>
                    <a:pt x="928" y="7870"/>
                  </a:cubicBezTo>
                  <a:cubicBezTo>
                    <a:pt x="958" y="7870"/>
                    <a:pt x="989" y="7859"/>
                    <a:pt x="1010" y="7835"/>
                  </a:cubicBezTo>
                  <a:cubicBezTo>
                    <a:pt x="1191" y="7634"/>
                    <a:pt x="1144" y="7420"/>
                    <a:pt x="1114" y="7156"/>
                  </a:cubicBezTo>
                  <a:cubicBezTo>
                    <a:pt x="1076" y="6838"/>
                    <a:pt x="1016" y="6523"/>
                    <a:pt x="972" y="6205"/>
                  </a:cubicBezTo>
                  <a:cubicBezTo>
                    <a:pt x="874" y="5529"/>
                    <a:pt x="791" y="4846"/>
                    <a:pt x="716" y="4166"/>
                  </a:cubicBezTo>
                  <a:cubicBezTo>
                    <a:pt x="568" y="2821"/>
                    <a:pt x="425" y="1476"/>
                    <a:pt x="280" y="131"/>
                  </a:cubicBezTo>
                  <a:cubicBezTo>
                    <a:pt x="271" y="45"/>
                    <a:pt x="19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9"/>
            <p:cNvSpPr/>
            <p:nvPr/>
          </p:nvSpPr>
          <p:spPr>
            <a:xfrm>
              <a:off x="2338152" y="305794"/>
              <a:ext cx="587176" cy="55048"/>
            </a:xfrm>
            <a:custGeom>
              <a:avLst/>
              <a:gdLst/>
              <a:ahLst/>
              <a:cxnLst/>
              <a:rect l="l" t="t" r="r" b="b"/>
              <a:pathLst>
                <a:path w="31808" h="2982" extrusionOk="0">
                  <a:moveTo>
                    <a:pt x="31678" y="0"/>
                  </a:moveTo>
                  <a:cubicBezTo>
                    <a:pt x="31676" y="0"/>
                    <a:pt x="31674" y="0"/>
                    <a:pt x="31672" y="1"/>
                  </a:cubicBezTo>
                  <a:cubicBezTo>
                    <a:pt x="29615" y="96"/>
                    <a:pt x="27546" y="372"/>
                    <a:pt x="25491" y="547"/>
                  </a:cubicBezTo>
                  <a:cubicBezTo>
                    <a:pt x="23463" y="719"/>
                    <a:pt x="21433" y="873"/>
                    <a:pt x="19405" y="1054"/>
                  </a:cubicBezTo>
                  <a:cubicBezTo>
                    <a:pt x="15314" y="1423"/>
                    <a:pt x="11222" y="1779"/>
                    <a:pt x="7128" y="2120"/>
                  </a:cubicBezTo>
                  <a:cubicBezTo>
                    <a:pt x="4798" y="2316"/>
                    <a:pt x="2461" y="2486"/>
                    <a:pt x="139" y="2774"/>
                  </a:cubicBezTo>
                  <a:cubicBezTo>
                    <a:pt x="11" y="2791"/>
                    <a:pt x="0" y="2981"/>
                    <a:pt x="133" y="2981"/>
                  </a:cubicBezTo>
                  <a:cubicBezTo>
                    <a:pt x="135" y="2981"/>
                    <a:pt x="137" y="2981"/>
                    <a:pt x="139" y="2981"/>
                  </a:cubicBezTo>
                  <a:cubicBezTo>
                    <a:pt x="4269" y="2836"/>
                    <a:pt x="8402" y="2391"/>
                    <a:pt x="12520" y="2034"/>
                  </a:cubicBezTo>
                  <a:cubicBezTo>
                    <a:pt x="16647" y="1678"/>
                    <a:pt x="20771" y="1292"/>
                    <a:pt x="24891" y="882"/>
                  </a:cubicBezTo>
                  <a:cubicBezTo>
                    <a:pt x="26023" y="769"/>
                    <a:pt x="27154" y="654"/>
                    <a:pt x="28282" y="538"/>
                  </a:cubicBezTo>
                  <a:cubicBezTo>
                    <a:pt x="29419" y="419"/>
                    <a:pt x="30571" y="357"/>
                    <a:pt x="31699" y="191"/>
                  </a:cubicBezTo>
                  <a:cubicBezTo>
                    <a:pt x="31807" y="176"/>
                    <a:pt x="31783" y="0"/>
                    <a:pt x="316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9"/>
            <p:cNvSpPr/>
            <p:nvPr/>
          </p:nvSpPr>
          <p:spPr>
            <a:xfrm>
              <a:off x="2979988" y="289604"/>
              <a:ext cx="54771" cy="12553"/>
            </a:xfrm>
            <a:custGeom>
              <a:avLst/>
              <a:gdLst/>
              <a:ahLst/>
              <a:cxnLst/>
              <a:rect l="l" t="t" r="r" b="b"/>
              <a:pathLst>
                <a:path w="2967" h="680" extrusionOk="0">
                  <a:moveTo>
                    <a:pt x="2715" y="1"/>
                  </a:moveTo>
                  <a:cubicBezTo>
                    <a:pt x="2571" y="1"/>
                    <a:pt x="2409" y="51"/>
                    <a:pt x="2289" y="70"/>
                  </a:cubicBezTo>
                  <a:cubicBezTo>
                    <a:pt x="2052" y="106"/>
                    <a:pt x="1817" y="144"/>
                    <a:pt x="1582" y="189"/>
                  </a:cubicBezTo>
                  <a:lnTo>
                    <a:pt x="149" y="447"/>
                  </a:lnTo>
                  <a:cubicBezTo>
                    <a:pt x="1" y="475"/>
                    <a:pt x="57" y="680"/>
                    <a:pt x="194" y="680"/>
                  </a:cubicBezTo>
                  <a:cubicBezTo>
                    <a:pt x="201" y="680"/>
                    <a:pt x="207" y="680"/>
                    <a:pt x="214" y="679"/>
                  </a:cubicBezTo>
                  <a:lnTo>
                    <a:pt x="211" y="679"/>
                  </a:lnTo>
                  <a:lnTo>
                    <a:pt x="1636" y="483"/>
                  </a:lnTo>
                  <a:cubicBezTo>
                    <a:pt x="1865" y="450"/>
                    <a:pt x="2090" y="414"/>
                    <a:pt x="2319" y="379"/>
                  </a:cubicBezTo>
                  <a:cubicBezTo>
                    <a:pt x="2503" y="352"/>
                    <a:pt x="2835" y="364"/>
                    <a:pt x="2942" y="189"/>
                  </a:cubicBezTo>
                  <a:cubicBezTo>
                    <a:pt x="2966" y="147"/>
                    <a:pt x="2960" y="97"/>
                    <a:pt x="2927" y="64"/>
                  </a:cubicBezTo>
                  <a:cubicBezTo>
                    <a:pt x="2871" y="17"/>
                    <a:pt x="2796" y="1"/>
                    <a:pt x="2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9"/>
            <p:cNvSpPr/>
            <p:nvPr/>
          </p:nvSpPr>
          <p:spPr>
            <a:xfrm>
              <a:off x="1645847" y="384932"/>
              <a:ext cx="281072" cy="37474"/>
            </a:xfrm>
            <a:custGeom>
              <a:avLst/>
              <a:gdLst/>
              <a:ahLst/>
              <a:cxnLst/>
              <a:rect l="l" t="t" r="r" b="b"/>
              <a:pathLst>
                <a:path w="15226" h="2030" extrusionOk="0">
                  <a:moveTo>
                    <a:pt x="15007" y="1"/>
                  </a:moveTo>
                  <a:cubicBezTo>
                    <a:pt x="15005" y="1"/>
                    <a:pt x="15003" y="1"/>
                    <a:pt x="15001" y="1"/>
                  </a:cubicBezTo>
                  <a:cubicBezTo>
                    <a:pt x="13784" y="48"/>
                    <a:pt x="12552" y="277"/>
                    <a:pt x="11341" y="419"/>
                  </a:cubicBezTo>
                  <a:lnTo>
                    <a:pt x="7582" y="865"/>
                  </a:lnTo>
                  <a:cubicBezTo>
                    <a:pt x="5109" y="1156"/>
                    <a:pt x="2636" y="1461"/>
                    <a:pt x="163" y="1779"/>
                  </a:cubicBezTo>
                  <a:cubicBezTo>
                    <a:pt x="11" y="1796"/>
                    <a:pt x="0" y="2029"/>
                    <a:pt x="146" y="2029"/>
                  </a:cubicBezTo>
                  <a:cubicBezTo>
                    <a:pt x="152" y="2029"/>
                    <a:pt x="157" y="2029"/>
                    <a:pt x="163" y="2028"/>
                  </a:cubicBezTo>
                  <a:lnTo>
                    <a:pt x="160" y="2028"/>
                  </a:lnTo>
                  <a:cubicBezTo>
                    <a:pt x="2669" y="1761"/>
                    <a:pt x="5174" y="1482"/>
                    <a:pt x="7680" y="1194"/>
                  </a:cubicBezTo>
                  <a:lnTo>
                    <a:pt x="11341" y="770"/>
                  </a:lnTo>
                  <a:cubicBezTo>
                    <a:pt x="12567" y="627"/>
                    <a:pt x="13835" y="562"/>
                    <a:pt x="15046" y="324"/>
                  </a:cubicBezTo>
                  <a:cubicBezTo>
                    <a:pt x="15225" y="286"/>
                    <a:pt x="15186" y="1"/>
                    <a:pt x="150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9"/>
            <p:cNvSpPr/>
            <p:nvPr/>
          </p:nvSpPr>
          <p:spPr>
            <a:xfrm>
              <a:off x="1876468" y="392094"/>
              <a:ext cx="127872" cy="31880"/>
            </a:xfrm>
            <a:custGeom>
              <a:avLst/>
              <a:gdLst/>
              <a:ahLst/>
              <a:cxnLst/>
              <a:rect l="l" t="t" r="r" b="b"/>
              <a:pathLst>
                <a:path w="6927" h="1727" extrusionOk="0">
                  <a:moveTo>
                    <a:pt x="6421" y="1"/>
                  </a:moveTo>
                  <a:cubicBezTo>
                    <a:pt x="6034" y="1"/>
                    <a:pt x="5621" y="135"/>
                    <a:pt x="5264" y="206"/>
                  </a:cubicBezTo>
                  <a:cubicBezTo>
                    <a:pt x="4702" y="319"/>
                    <a:pt x="4141" y="438"/>
                    <a:pt x="3583" y="563"/>
                  </a:cubicBezTo>
                  <a:cubicBezTo>
                    <a:pt x="2446" y="818"/>
                    <a:pt x="1312" y="1100"/>
                    <a:pt x="187" y="1412"/>
                  </a:cubicBezTo>
                  <a:cubicBezTo>
                    <a:pt x="0" y="1461"/>
                    <a:pt x="60" y="1726"/>
                    <a:pt x="227" y="1726"/>
                  </a:cubicBezTo>
                  <a:cubicBezTo>
                    <a:pt x="240" y="1726"/>
                    <a:pt x="255" y="1724"/>
                    <a:pt x="270" y="1721"/>
                  </a:cubicBezTo>
                  <a:lnTo>
                    <a:pt x="273" y="1721"/>
                  </a:lnTo>
                  <a:cubicBezTo>
                    <a:pt x="1404" y="1433"/>
                    <a:pt x="2544" y="1171"/>
                    <a:pt x="3687" y="940"/>
                  </a:cubicBezTo>
                  <a:cubicBezTo>
                    <a:pt x="4248" y="824"/>
                    <a:pt x="4812" y="717"/>
                    <a:pt x="5376" y="613"/>
                  </a:cubicBezTo>
                  <a:cubicBezTo>
                    <a:pt x="5875" y="524"/>
                    <a:pt x="6475" y="527"/>
                    <a:pt x="6879" y="198"/>
                  </a:cubicBezTo>
                  <a:cubicBezTo>
                    <a:pt x="6926" y="156"/>
                    <a:pt x="6894" y="88"/>
                    <a:pt x="6846" y="70"/>
                  </a:cubicBezTo>
                  <a:cubicBezTo>
                    <a:pt x="6711" y="20"/>
                    <a:pt x="6568" y="1"/>
                    <a:pt x="6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9"/>
            <p:cNvSpPr/>
            <p:nvPr/>
          </p:nvSpPr>
          <p:spPr>
            <a:xfrm>
              <a:off x="813762" y="459510"/>
              <a:ext cx="640488" cy="57632"/>
            </a:xfrm>
            <a:custGeom>
              <a:avLst/>
              <a:gdLst/>
              <a:ahLst/>
              <a:cxnLst/>
              <a:rect l="l" t="t" r="r" b="b"/>
              <a:pathLst>
                <a:path w="34696" h="3122" extrusionOk="0">
                  <a:moveTo>
                    <a:pt x="34426" y="1"/>
                  </a:moveTo>
                  <a:cubicBezTo>
                    <a:pt x="33334" y="1"/>
                    <a:pt x="32220" y="180"/>
                    <a:pt x="31135" y="277"/>
                  </a:cubicBezTo>
                  <a:cubicBezTo>
                    <a:pt x="30037" y="378"/>
                    <a:pt x="28938" y="479"/>
                    <a:pt x="27840" y="574"/>
                  </a:cubicBezTo>
                  <a:cubicBezTo>
                    <a:pt x="25607" y="776"/>
                    <a:pt x="23378" y="972"/>
                    <a:pt x="21145" y="1162"/>
                  </a:cubicBezTo>
                  <a:cubicBezTo>
                    <a:pt x="16683" y="1548"/>
                    <a:pt x="12220" y="1916"/>
                    <a:pt x="7755" y="2270"/>
                  </a:cubicBezTo>
                  <a:cubicBezTo>
                    <a:pt x="5223" y="2472"/>
                    <a:pt x="2690" y="2673"/>
                    <a:pt x="158" y="2881"/>
                  </a:cubicBezTo>
                  <a:cubicBezTo>
                    <a:pt x="6" y="2893"/>
                    <a:pt x="0" y="3122"/>
                    <a:pt x="149" y="3122"/>
                  </a:cubicBezTo>
                  <a:cubicBezTo>
                    <a:pt x="152" y="3122"/>
                    <a:pt x="155" y="3122"/>
                    <a:pt x="158" y="3122"/>
                  </a:cubicBezTo>
                  <a:cubicBezTo>
                    <a:pt x="9159" y="2507"/>
                    <a:pt x="18152" y="1738"/>
                    <a:pt x="27139" y="943"/>
                  </a:cubicBezTo>
                  <a:cubicBezTo>
                    <a:pt x="28371" y="833"/>
                    <a:pt x="29603" y="723"/>
                    <a:pt x="30835" y="613"/>
                  </a:cubicBezTo>
                  <a:cubicBezTo>
                    <a:pt x="32068" y="500"/>
                    <a:pt x="33347" y="473"/>
                    <a:pt x="34561" y="236"/>
                  </a:cubicBezTo>
                  <a:cubicBezTo>
                    <a:pt x="34695" y="209"/>
                    <a:pt x="34662" y="1"/>
                    <a:pt x="34529" y="1"/>
                  </a:cubicBezTo>
                  <a:cubicBezTo>
                    <a:pt x="34494" y="1"/>
                    <a:pt x="34460" y="1"/>
                    <a:pt x="34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9"/>
            <p:cNvSpPr/>
            <p:nvPr/>
          </p:nvSpPr>
          <p:spPr>
            <a:xfrm>
              <a:off x="679835" y="516939"/>
              <a:ext cx="110040" cy="17648"/>
            </a:xfrm>
            <a:custGeom>
              <a:avLst/>
              <a:gdLst/>
              <a:ahLst/>
              <a:cxnLst/>
              <a:rect l="l" t="t" r="r" b="b"/>
              <a:pathLst>
                <a:path w="5961" h="956" extrusionOk="0">
                  <a:moveTo>
                    <a:pt x="5639" y="0"/>
                  </a:moveTo>
                  <a:cubicBezTo>
                    <a:pt x="5211" y="0"/>
                    <a:pt x="4783" y="58"/>
                    <a:pt x="4358" y="94"/>
                  </a:cubicBezTo>
                  <a:cubicBezTo>
                    <a:pt x="3874" y="135"/>
                    <a:pt x="3390" y="186"/>
                    <a:pt x="2909" y="248"/>
                  </a:cubicBezTo>
                  <a:cubicBezTo>
                    <a:pt x="1988" y="364"/>
                    <a:pt x="1071" y="512"/>
                    <a:pt x="159" y="694"/>
                  </a:cubicBezTo>
                  <a:cubicBezTo>
                    <a:pt x="1" y="724"/>
                    <a:pt x="53" y="955"/>
                    <a:pt x="202" y="955"/>
                  </a:cubicBezTo>
                  <a:cubicBezTo>
                    <a:pt x="212" y="955"/>
                    <a:pt x="223" y="954"/>
                    <a:pt x="234" y="952"/>
                  </a:cubicBezTo>
                  <a:lnTo>
                    <a:pt x="234" y="955"/>
                  </a:lnTo>
                  <a:cubicBezTo>
                    <a:pt x="1157" y="780"/>
                    <a:pt x="2083" y="634"/>
                    <a:pt x="3016" y="527"/>
                  </a:cubicBezTo>
                  <a:cubicBezTo>
                    <a:pt x="3461" y="477"/>
                    <a:pt x="3909" y="435"/>
                    <a:pt x="4358" y="400"/>
                  </a:cubicBezTo>
                  <a:cubicBezTo>
                    <a:pt x="4821" y="361"/>
                    <a:pt x="5290" y="367"/>
                    <a:pt x="5753" y="317"/>
                  </a:cubicBezTo>
                  <a:cubicBezTo>
                    <a:pt x="5952" y="293"/>
                    <a:pt x="5961" y="5"/>
                    <a:pt x="5753" y="2"/>
                  </a:cubicBezTo>
                  <a:cubicBezTo>
                    <a:pt x="5715" y="1"/>
                    <a:pt x="5677" y="0"/>
                    <a:pt x="5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9"/>
            <p:cNvSpPr/>
            <p:nvPr/>
          </p:nvSpPr>
          <p:spPr>
            <a:xfrm>
              <a:off x="755613" y="529031"/>
              <a:ext cx="151169" cy="20694"/>
            </a:xfrm>
            <a:custGeom>
              <a:avLst/>
              <a:gdLst/>
              <a:ahLst/>
              <a:cxnLst/>
              <a:rect l="l" t="t" r="r" b="b"/>
              <a:pathLst>
                <a:path w="8189" h="1121" extrusionOk="0">
                  <a:moveTo>
                    <a:pt x="7656" y="1"/>
                  </a:moveTo>
                  <a:cubicBezTo>
                    <a:pt x="7118" y="1"/>
                    <a:pt x="6560" y="94"/>
                    <a:pt x="6036" y="151"/>
                  </a:cubicBezTo>
                  <a:lnTo>
                    <a:pt x="4118" y="365"/>
                  </a:lnTo>
                  <a:lnTo>
                    <a:pt x="208" y="799"/>
                  </a:lnTo>
                  <a:cubicBezTo>
                    <a:pt x="10" y="822"/>
                    <a:pt x="1" y="1121"/>
                    <a:pt x="187" y="1121"/>
                  </a:cubicBezTo>
                  <a:cubicBezTo>
                    <a:pt x="193" y="1121"/>
                    <a:pt x="201" y="1120"/>
                    <a:pt x="208" y="1119"/>
                  </a:cubicBezTo>
                  <a:lnTo>
                    <a:pt x="4195" y="721"/>
                  </a:lnTo>
                  <a:lnTo>
                    <a:pt x="6190" y="520"/>
                  </a:lnTo>
                  <a:cubicBezTo>
                    <a:pt x="6805" y="457"/>
                    <a:pt x="7473" y="428"/>
                    <a:pt x="8061" y="240"/>
                  </a:cubicBezTo>
                  <a:cubicBezTo>
                    <a:pt x="8188" y="202"/>
                    <a:pt x="8156" y="30"/>
                    <a:pt x="8031" y="18"/>
                  </a:cubicBezTo>
                  <a:cubicBezTo>
                    <a:pt x="7908" y="6"/>
                    <a:pt x="7783" y="1"/>
                    <a:pt x="7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9"/>
            <p:cNvSpPr/>
            <p:nvPr/>
          </p:nvSpPr>
          <p:spPr>
            <a:xfrm>
              <a:off x="1566857" y="3403991"/>
              <a:ext cx="278949" cy="62339"/>
            </a:xfrm>
            <a:custGeom>
              <a:avLst/>
              <a:gdLst/>
              <a:ahLst/>
              <a:cxnLst/>
              <a:rect l="l" t="t" r="r" b="b"/>
              <a:pathLst>
                <a:path w="15111" h="3377" extrusionOk="0">
                  <a:moveTo>
                    <a:pt x="1524" y="1"/>
                  </a:moveTo>
                  <a:cubicBezTo>
                    <a:pt x="1482" y="1"/>
                    <a:pt x="1436" y="12"/>
                    <a:pt x="1390" y="37"/>
                  </a:cubicBezTo>
                  <a:cubicBezTo>
                    <a:pt x="1155" y="161"/>
                    <a:pt x="941" y="322"/>
                    <a:pt x="757" y="509"/>
                  </a:cubicBezTo>
                  <a:cubicBezTo>
                    <a:pt x="573" y="699"/>
                    <a:pt x="351" y="910"/>
                    <a:pt x="232" y="1153"/>
                  </a:cubicBezTo>
                  <a:cubicBezTo>
                    <a:pt x="0" y="1622"/>
                    <a:pt x="357" y="1993"/>
                    <a:pt x="790" y="2115"/>
                  </a:cubicBezTo>
                  <a:cubicBezTo>
                    <a:pt x="1888" y="2418"/>
                    <a:pt x="2993" y="2697"/>
                    <a:pt x="4115" y="2905"/>
                  </a:cubicBezTo>
                  <a:cubicBezTo>
                    <a:pt x="5795" y="3219"/>
                    <a:pt x="7498" y="3376"/>
                    <a:pt x="9204" y="3376"/>
                  </a:cubicBezTo>
                  <a:cubicBezTo>
                    <a:pt x="9790" y="3376"/>
                    <a:pt x="10376" y="3358"/>
                    <a:pt x="10962" y="3320"/>
                  </a:cubicBezTo>
                  <a:cubicBezTo>
                    <a:pt x="11603" y="3279"/>
                    <a:pt x="12244" y="3219"/>
                    <a:pt x="12879" y="3130"/>
                  </a:cubicBezTo>
                  <a:cubicBezTo>
                    <a:pt x="13518" y="3041"/>
                    <a:pt x="14186" y="2964"/>
                    <a:pt x="14812" y="2810"/>
                  </a:cubicBezTo>
                  <a:cubicBezTo>
                    <a:pt x="15110" y="2734"/>
                    <a:pt x="15004" y="2328"/>
                    <a:pt x="14729" y="2328"/>
                  </a:cubicBezTo>
                  <a:cubicBezTo>
                    <a:pt x="14714" y="2328"/>
                    <a:pt x="14698" y="2329"/>
                    <a:pt x="14682" y="2332"/>
                  </a:cubicBezTo>
                  <a:cubicBezTo>
                    <a:pt x="14177" y="2418"/>
                    <a:pt x="13681" y="2543"/>
                    <a:pt x="13170" y="2617"/>
                  </a:cubicBezTo>
                  <a:cubicBezTo>
                    <a:pt x="12654" y="2691"/>
                    <a:pt x="12134" y="2750"/>
                    <a:pt x="11612" y="2798"/>
                  </a:cubicBezTo>
                  <a:cubicBezTo>
                    <a:pt x="10819" y="2867"/>
                    <a:pt x="10027" y="2902"/>
                    <a:pt x="9233" y="2902"/>
                  </a:cubicBezTo>
                  <a:cubicBezTo>
                    <a:pt x="9001" y="2902"/>
                    <a:pt x="8768" y="2899"/>
                    <a:pt x="8536" y="2893"/>
                  </a:cubicBezTo>
                  <a:cubicBezTo>
                    <a:pt x="6472" y="2845"/>
                    <a:pt x="4424" y="2543"/>
                    <a:pt x="2432" y="1993"/>
                  </a:cubicBezTo>
                  <a:cubicBezTo>
                    <a:pt x="2165" y="1919"/>
                    <a:pt x="1891" y="1848"/>
                    <a:pt x="1627" y="1756"/>
                  </a:cubicBezTo>
                  <a:cubicBezTo>
                    <a:pt x="1405" y="1682"/>
                    <a:pt x="1137" y="1616"/>
                    <a:pt x="941" y="1489"/>
                  </a:cubicBezTo>
                  <a:lnTo>
                    <a:pt x="941" y="1489"/>
                  </a:lnTo>
                  <a:cubicBezTo>
                    <a:pt x="948" y="1492"/>
                    <a:pt x="951" y="1494"/>
                    <a:pt x="951" y="1494"/>
                  </a:cubicBezTo>
                  <a:cubicBezTo>
                    <a:pt x="953" y="1494"/>
                    <a:pt x="892" y="1452"/>
                    <a:pt x="861" y="1429"/>
                  </a:cubicBezTo>
                  <a:lnTo>
                    <a:pt x="861" y="1429"/>
                  </a:lnTo>
                  <a:cubicBezTo>
                    <a:pt x="867" y="1419"/>
                    <a:pt x="876" y="1400"/>
                    <a:pt x="894" y="1379"/>
                  </a:cubicBezTo>
                  <a:cubicBezTo>
                    <a:pt x="962" y="1287"/>
                    <a:pt x="1033" y="1201"/>
                    <a:pt x="1108" y="1114"/>
                  </a:cubicBezTo>
                  <a:cubicBezTo>
                    <a:pt x="1307" y="889"/>
                    <a:pt x="1517" y="681"/>
                    <a:pt x="1704" y="446"/>
                  </a:cubicBezTo>
                  <a:cubicBezTo>
                    <a:pt x="1857" y="259"/>
                    <a:pt x="1728" y="1"/>
                    <a:pt x="1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9"/>
            <p:cNvSpPr/>
            <p:nvPr/>
          </p:nvSpPr>
          <p:spPr>
            <a:xfrm>
              <a:off x="1616071" y="3493430"/>
              <a:ext cx="14602" cy="182108"/>
            </a:xfrm>
            <a:custGeom>
              <a:avLst/>
              <a:gdLst/>
              <a:ahLst/>
              <a:cxnLst/>
              <a:rect l="l" t="t" r="r" b="b"/>
              <a:pathLst>
                <a:path w="791" h="9865" extrusionOk="0">
                  <a:moveTo>
                    <a:pt x="118" y="1"/>
                  </a:moveTo>
                  <a:cubicBezTo>
                    <a:pt x="88" y="1"/>
                    <a:pt x="57" y="22"/>
                    <a:pt x="54" y="58"/>
                  </a:cubicBezTo>
                  <a:lnTo>
                    <a:pt x="54" y="61"/>
                  </a:lnTo>
                  <a:cubicBezTo>
                    <a:pt x="0" y="536"/>
                    <a:pt x="89" y="1055"/>
                    <a:pt x="125" y="1530"/>
                  </a:cubicBezTo>
                  <a:cubicBezTo>
                    <a:pt x="155" y="1952"/>
                    <a:pt x="184" y="2371"/>
                    <a:pt x="214" y="2792"/>
                  </a:cubicBezTo>
                  <a:cubicBezTo>
                    <a:pt x="262" y="3502"/>
                    <a:pt x="303" y="4208"/>
                    <a:pt x="336" y="4918"/>
                  </a:cubicBezTo>
                  <a:cubicBezTo>
                    <a:pt x="368" y="5628"/>
                    <a:pt x="395" y="6343"/>
                    <a:pt x="413" y="7056"/>
                  </a:cubicBezTo>
                  <a:cubicBezTo>
                    <a:pt x="425" y="7480"/>
                    <a:pt x="434" y="7908"/>
                    <a:pt x="443" y="8332"/>
                  </a:cubicBezTo>
                  <a:cubicBezTo>
                    <a:pt x="446" y="8570"/>
                    <a:pt x="455" y="8810"/>
                    <a:pt x="455" y="9048"/>
                  </a:cubicBezTo>
                  <a:cubicBezTo>
                    <a:pt x="455" y="9285"/>
                    <a:pt x="416" y="9529"/>
                    <a:pt x="469" y="9760"/>
                  </a:cubicBezTo>
                  <a:cubicBezTo>
                    <a:pt x="484" y="9829"/>
                    <a:pt x="550" y="9865"/>
                    <a:pt x="615" y="9865"/>
                  </a:cubicBezTo>
                  <a:cubicBezTo>
                    <a:pt x="678" y="9865"/>
                    <a:pt x="740" y="9831"/>
                    <a:pt x="751" y="9760"/>
                  </a:cubicBezTo>
                  <a:cubicBezTo>
                    <a:pt x="790" y="9526"/>
                    <a:pt x="746" y="9285"/>
                    <a:pt x="734" y="9048"/>
                  </a:cubicBezTo>
                  <a:cubicBezTo>
                    <a:pt x="725" y="8810"/>
                    <a:pt x="722" y="8570"/>
                    <a:pt x="713" y="8332"/>
                  </a:cubicBezTo>
                  <a:cubicBezTo>
                    <a:pt x="701" y="7908"/>
                    <a:pt x="686" y="7480"/>
                    <a:pt x="668" y="7056"/>
                  </a:cubicBezTo>
                  <a:cubicBezTo>
                    <a:pt x="642" y="6331"/>
                    <a:pt x="609" y="5610"/>
                    <a:pt x="570" y="4885"/>
                  </a:cubicBezTo>
                  <a:cubicBezTo>
                    <a:pt x="532" y="4161"/>
                    <a:pt x="481" y="3439"/>
                    <a:pt x="428" y="2718"/>
                  </a:cubicBezTo>
                  <a:cubicBezTo>
                    <a:pt x="395" y="2293"/>
                    <a:pt x="363" y="1869"/>
                    <a:pt x="327" y="1444"/>
                  </a:cubicBezTo>
                  <a:cubicBezTo>
                    <a:pt x="291" y="987"/>
                    <a:pt x="294" y="482"/>
                    <a:pt x="170" y="43"/>
                  </a:cubicBezTo>
                  <a:cubicBezTo>
                    <a:pt x="162" y="13"/>
                    <a:pt x="14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9"/>
            <p:cNvSpPr/>
            <p:nvPr/>
          </p:nvSpPr>
          <p:spPr>
            <a:xfrm>
              <a:off x="1697793" y="3527230"/>
              <a:ext cx="11685" cy="157538"/>
            </a:xfrm>
            <a:custGeom>
              <a:avLst/>
              <a:gdLst/>
              <a:ahLst/>
              <a:cxnLst/>
              <a:rect l="l" t="t" r="r" b="b"/>
              <a:pathLst>
                <a:path w="633" h="8534" extrusionOk="0">
                  <a:moveTo>
                    <a:pt x="85" y="1"/>
                  </a:moveTo>
                  <a:cubicBezTo>
                    <a:pt x="42" y="1"/>
                    <a:pt x="0" y="29"/>
                    <a:pt x="3" y="85"/>
                  </a:cubicBezTo>
                  <a:cubicBezTo>
                    <a:pt x="45" y="1502"/>
                    <a:pt x="104" y="2915"/>
                    <a:pt x="166" y="4331"/>
                  </a:cubicBezTo>
                  <a:cubicBezTo>
                    <a:pt x="196" y="4984"/>
                    <a:pt x="223" y="5634"/>
                    <a:pt x="246" y="6287"/>
                  </a:cubicBezTo>
                  <a:cubicBezTo>
                    <a:pt x="258" y="6656"/>
                    <a:pt x="270" y="7024"/>
                    <a:pt x="282" y="7389"/>
                  </a:cubicBezTo>
                  <a:cubicBezTo>
                    <a:pt x="285" y="7576"/>
                    <a:pt x="291" y="7760"/>
                    <a:pt x="294" y="7944"/>
                  </a:cubicBezTo>
                  <a:cubicBezTo>
                    <a:pt x="300" y="8128"/>
                    <a:pt x="267" y="8321"/>
                    <a:pt x="365" y="8484"/>
                  </a:cubicBezTo>
                  <a:cubicBezTo>
                    <a:pt x="386" y="8517"/>
                    <a:pt x="420" y="8533"/>
                    <a:pt x="454" y="8533"/>
                  </a:cubicBezTo>
                  <a:cubicBezTo>
                    <a:pt x="488" y="8533"/>
                    <a:pt x="521" y="8517"/>
                    <a:pt x="540" y="8484"/>
                  </a:cubicBezTo>
                  <a:cubicBezTo>
                    <a:pt x="632" y="8312"/>
                    <a:pt x="591" y="8134"/>
                    <a:pt x="585" y="7944"/>
                  </a:cubicBezTo>
                  <a:cubicBezTo>
                    <a:pt x="576" y="7760"/>
                    <a:pt x="570" y="7576"/>
                    <a:pt x="564" y="7389"/>
                  </a:cubicBezTo>
                  <a:cubicBezTo>
                    <a:pt x="552" y="7024"/>
                    <a:pt x="537" y="6656"/>
                    <a:pt x="520" y="6287"/>
                  </a:cubicBezTo>
                  <a:cubicBezTo>
                    <a:pt x="493" y="5634"/>
                    <a:pt x="460" y="4984"/>
                    <a:pt x="422" y="4331"/>
                  </a:cubicBezTo>
                  <a:cubicBezTo>
                    <a:pt x="344" y="2915"/>
                    <a:pt x="252" y="1499"/>
                    <a:pt x="175" y="85"/>
                  </a:cubicBezTo>
                  <a:cubicBezTo>
                    <a:pt x="172" y="29"/>
                    <a:pt x="128"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9"/>
            <p:cNvSpPr/>
            <p:nvPr/>
          </p:nvSpPr>
          <p:spPr>
            <a:xfrm>
              <a:off x="1778076" y="3528965"/>
              <a:ext cx="15174" cy="153550"/>
            </a:xfrm>
            <a:custGeom>
              <a:avLst/>
              <a:gdLst/>
              <a:ahLst/>
              <a:cxnLst/>
              <a:rect l="l" t="t" r="r" b="b"/>
              <a:pathLst>
                <a:path w="822" h="8318" extrusionOk="0">
                  <a:moveTo>
                    <a:pt x="82" y="0"/>
                  </a:moveTo>
                  <a:cubicBezTo>
                    <a:pt x="41" y="0"/>
                    <a:pt x="0" y="27"/>
                    <a:pt x="3" y="80"/>
                  </a:cubicBezTo>
                  <a:cubicBezTo>
                    <a:pt x="167" y="2770"/>
                    <a:pt x="318" y="5463"/>
                    <a:pt x="470" y="8153"/>
                  </a:cubicBezTo>
                  <a:cubicBezTo>
                    <a:pt x="476" y="8263"/>
                    <a:pt x="565" y="8318"/>
                    <a:pt x="652" y="8318"/>
                  </a:cubicBezTo>
                  <a:cubicBezTo>
                    <a:pt x="738" y="8318"/>
                    <a:pt x="821" y="8263"/>
                    <a:pt x="814" y="8153"/>
                  </a:cubicBezTo>
                  <a:cubicBezTo>
                    <a:pt x="597" y="5463"/>
                    <a:pt x="378" y="2770"/>
                    <a:pt x="170" y="80"/>
                  </a:cubicBezTo>
                  <a:cubicBezTo>
                    <a:pt x="167" y="27"/>
                    <a:pt x="124" y="0"/>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9"/>
            <p:cNvSpPr/>
            <p:nvPr/>
          </p:nvSpPr>
          <p:spPr>
            <a:xfrm>
              <a:off x="1520374" y="264702"/>
              <a:ext cx="277251" cy="152277"/>
            </a:xfrm>
            <a:custGeom>
              <a:avLst/>
              <a:gdLst/>
              <a:ahLst/>
              <a:cxnLst/>
              <a:rect l="l" t="t" r="r" b="b"/>
              <a:pathLst>
                <a:path w="15019" h="8249" extrusionOk="0">
                  <a:moveTo>
                    <a:pt x="12884" y="1"/>
                  </a:moveTo>
                  <a:cubicBezTo>
                    <a:pt x="12533" y="1"/>
                    <a:pt x="12164" y="72"/>
                    <a:pt x="11858" y="104"/>
                  </a:cubicBezTo>
                  <a:cubicBezTo>
                    <a:pt x="10867" y="208"/>
                    <a:pt x="9872" y="309"/>
                    <a:pt x="8881" y="410"/>
                  </a:cubicBezTo>
                  <a:cubicBezTo>
                    <a:pt x="7079" y="594"/>
                    <a:pt x="5193" y="650"/>
                    <a:pt x="3424" y="1048"/>
                  </a:cubicBezTo>
                  <a:cubicBezTo>
                    <a:pt x="2022" y="1366"/>
                    <a:pt x="559" y="2212"/>
                    <a:pt x="182" y="3699"/>
                  </a:cubicBezTo>
                  <a:cubicBezTo>
                    <a:pt x="1" y="4424"/>
                    <a:pt x="39" y="5201"/>
                    <a:pt x="110" y="5938"/>
                  </a:cubicBezTo>
                  <a:cubicBezTo>
                    <a:pt x="185" y="6692"/>
                    <a:pt x="268" y="7479"/>
                    <a:pt x="624" y="8158"/>
                  </a:cubicBezTo>
                  <a:cubicBezTo>
                    <a:pt x="657" y="8219"/>
                    <a:pt x="724" y="8249"/>
                    <a:pt x="790" y="8249"/>
                  </a:cubicBezTo>
                  <a:cubicBezTo>
                    <a:pt x="874" y="8249"/>
                    <a:pt x="958" y="8202"/>
                    <a:pt x="974" y="8111"/>
                  </a:cubicBezTo>
                  <a:lnTo>
                    <a:pt x="977" y="8111"/>
                  </a:lnTo>
                  <a:cubicBezTo>
                    <a:pt x="1230" y="6680"/>
                    <a:pt x="529" y="5130"/>
                    <a:pt x="1031" y="3720"/>
                  </a:cubicBezTo>
                  <a:cubicBezTo>
                    <a:pt x="1711" y="1817"/>
                    <a:pt x="4234" y="1710"/>
                    <a:pt x="5906" y="1535"/>
                  </a:cubicBezTo>
                  <a:cubicBezTo>
                    <a:pt x="8023" y="1315"/>
                    <a:pt x="10139" y="1089"/>
                    <a:pt x="12259" y="867"/>
                  </a:cubicBezTo>
                  <a:cubicBezTo>
                    <a:pt x="12454" y="846"/>
                    <a:pt x="12667" y="805"/>
                    <a:pt x="12869" y="805"/>
                  </a:cubicBezTo>
                  <a:cubicBezTo>
                    <a:pt x="12897" y="805"/>
                    <a:pt x="12926" y="806"/>
                    <a:pt x="12954" y="807"/>
                  </a:cubicBezTo>
                  <a:cubicBezTo>
                    <a:pt x="13272" y="831"/>
                    <a:pt x="13263" y="983"/>
                    <a:pt x="13316" y="1262"/>
                  </a:cubicBezTo>
                  <a:cubicBezTo>
                    <a:pt x="13405" y="1725"/>
                    <a:pt x="13441" y="2206"/>
                    <a:pt x="13497" y="2678"/>
                  </a:cubicBezTo>
                  <a:cubicBezTo>
                    <a:pt x="13604" y="3601"/>
                    <a:pt x="13702" y="4527"/>
                    <a:pt x="13794" y="5451"/>
                  </a:cubicBezTo>
                  <a:cubicBezTo>
                    <a:pt x="13832" y="5832"/>
                    <a:pt x="14103" y="6008"/>
                    <a:pt x="14372" y="6008"/>
                  </a:cubicBezTo>
                  <a:cubicBezTo>
                    <a:pt x="14696" y="6008"/>
                    <a:pt x="15018" y="5754"/>
                    <a:pt x="14937" y="5296"/>
                  </a:cubicBezTo>
                  <a:cubicBezTo>
                    <a:pt x="14789" y="4438"/>
                    <a:pt x="14643" y="3577"/>
                    <a:pt x="14483" y="2722"/>
                  </a:cubicBezTo>
                  <a:cubicBezTo>
                    <a:pt x="14406" y="2322"/>
                    <a:pt x="14326" y="1924"/>
                    <a:pt x="14240" y="1523"/>
                  </a:cubicBezTo>
                  <a:cubicBezTo>
                    <a:pt x="14162" y="1164"/>
                    <a:pt x="14118" y="760"/>
                    <a:pt x="13907" y="448"/>
                  </a:cubicBezTo>
                  <a:cubicBezTo>
                    <a:pt x="13669" y="94"/>
                    <a:pt x="13288" y="1"/>
                    <a:pt x="12884"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9"/>
            <p:cNvSpPr/>
            <p:nvPr/>
          </p:nvSpPr>
          <p:spPr>
            <a:xfrm>
              <a:off x="1547344" y="357851"/>
              <a:ext cx="10928" cy="60401"/>
            </a:xfrm>
            <a:custGeom>
              <a:avLst/>
              <a:gdLst/>
              <a:ahLst/>
              <a:cxnLst/>
              <a:rect l="l" t="t" r="r" b="b"/>
              <a:pathLst>
                <a:path w="592" h="3272" extrusionOk="0">
                  <a:moveTo>
                    <a:pt x="63" y="0"/>
                  </a:moveTo>
                  <a:cubicBezTo>
                    <a:pt x="31" y="0"/>
                    <a:pt x="0" y="20"/>
                    <a:pt x="3" y="60"/>
                  </a:cubicBezTo>
                  <a:lnTo>
                    <a:pt x="3" y="63"/>
                  </a:lnTo>
                  <a:cubicBezTo>
                    <a:pt x="39" y="622"/>
                    <a:pt x="95" y="1177"/>
                    <a:pt x="158" y="1732"/>
                  </a:cubicBezTo>
                  <a:cubicBezTo>
                    <a:pt x="187" y="1993"/>
                    <a:pt x="223" y="2251"/>
                    <a:pt x="259" y="2513"/>
                  </a:cubicBezTo>
                  <a:cubicBezTo>
                    <a:pt x="279" y="2652"/>
                    <a:pt x="300" y="2795"/>
                    <a:pt x="321" y="2937"/>
                  </a:cubicBezTo>
                  <a:cubicBezTo>
                    <a:pt x="336" y="3056"/>
                    <a:pt x="342" y="3172"/>
                    <a:pt x="437" y="3255"/>
                  </a:cubicBezTo>
                  <a:cubicBezTo>
                    <a:pt x="449" y="3266"/>
                    <a:pt x="465" y="3272"/>
                    <a:pt x="481" y="3272"/>
                  </a:cubicBezTo>
                  <a:cubicBezTo>
                    <a:pt x="503" y="3272"/>
                    <a:pt x="526" y="3261"/>
                    <a:pt x="538" y="3240"/>
                  </a:cubicBezTo>
                  <a:cubicBezTo>
                    <a:pt x="591" y="3136"/>
                    <a:pt x="570" y="3050"/>
                    <a:pt x="544" y="2937"/>
                  </a:cubicBezTo>
                  <a:cubicBezTo>
                    <a:pt x="514" y="2801"/>
                    <a:pt x="481" y="2661"/>
                    <a:pt x="452" y="2522"/>
                  </a:cubicBezTo>
                  <a:cubicBezTo>
                    <a:pt x="404" y="2263"/>
                    <a:pt x="357" y="2002"/>
                    <a:pt x="315" y="1741"/>
                  </a:cubicBezTo>
                  <a:cubicBezTo>
                    <a:pt x="226" y="1186"/>
                    <a:pt x="172" y="622"/>
                    <a:pt x="131" y="60"/>
                  </a:cubicBezTo>
                  <a:cubicBezTo>
                    <a:pt x="128" y="20"/>
                    <a:pt x="9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9"/>
            <p:cNvSpPr/>
            <p:nvPr/>
          </p:nvSpPr>
          <p:spPr>
            <a:xfrm>
              <a:off x="1584283" y="334296"/>
              <a:ext cx="11242" cy="70702"/>
            </a:xfrm>
            <a:custGeom>
              <a:avLst/>
              <a:gdLst/>
              <a:ahLst/>
              <a:cxnLst/>
              <a:rect l="l" t="t" r="r" b="b"/>
              <a:pathLst>
                <a:path w="609" h="3830" extrusionOk="0">
                  <a:moveTo>
                    <a:pt x="133" y="1"/>
                  </a:moveTo>
                  <a:cubicBezTo>
                    <a:pt x="79" y="1"/>
                    <a:pt x="24" y="36"/>
                    <a:pt x="21" y="104"/>
                  </a:cubicBezTo>
                  <a:cubicBezTo>
                    <a:pt x="0" y="713"/>
                    <a:pt x="89" y="1327"/>
                    <a:pt x="146" y="1936"/>
                  </a:cubicBezTo>
                  <a:cubicBezTo>
                    <a:pt x="173" y="2242"/>
                    <a:pt x="202" y="2551"/>
                    <a:pt x="229" y="2856"/>
                  </a:cubicBezTo>
                  <a:cubicBezTo>
                    <a:pt x="256" y="3139"/>
                    <a:pt x="241" y="3468"/>
                    <a:pt x="330" y="3738"/>
                  </a:cubicBezTo>
                  <a:cubicBezTo>
                    <a:pt x="350" y="3801"/>
                    <a:pt x="397" y="3829"/>
                    <a:pt x="445" y="3829"/>
                  </a:cubicBezTo>
                  <a:cubicBezTo>
                    <a:pt x="506" y="3829"/>
                    <a:pt x="568" y="3784"/>
                    <a:pt x="576" y="3706"/>
                  </a:cubicBezTo>
                  <a:cubicBezTo>
                    <a:pt x="609" y="3415"/>
                    <a:pt x="526" y="3079"/>
                    <a:pt x="493" y="2785"/>
                  </a:cubicBezTo>
                  <a:lnTo>
                    <a:pt x="398" y="1900"/>
                  </a:lnTo>
                  <a:cubicBezTo>
                    <a:pt x="336" y="1307"/>
                    <a:pt x="232" y="701"/>
                    <a:pt x="238" y="104"/>
                  </a:cubicBezTo>
                  <a:cubicBezTo>
                    <a:pt x="238" y="35"/>
                    <a:pt x="18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9"/>
            <p:cNvSpPr/>
            <p:nvPr/>
          </p:nvSpPr>
          <p:spPr>
            <a:xfrm>
              <a:off x="1607635" y="352516"/>
              <a:ext cx="7624" cy="41757"/>
            </a:xfrm>
            <a:custGeom>
              <a:avLst/>
              <a:gdLst/>
              <a:ahLst/>
              <a:cxnLst/>
              <a:rect l="l" t="t" r="r" b="b"/>
              <a:pathLst>
                <a:path w="413" h="2262" extrusionOk="0">
                  <a:moveTo>
                    <a:pt x="92" y="1"/>
                  </a:moveTo>
                  <a:cubicBezTo>
                    <a:pt x="44" y="1"/>
                    <a:pt x="0" y="31"/>
                    <a:pt x="3" y="94"/>
                  </a:cubicBezTo>
                  <a:cubicBezTo>
                    <a:pt x="24" y="459"/>
                    <a:pt x="45" y="824"/>
                    <a:pt x="71" y="1190"/>
                  </a:cubicBezTo>
                  <a:cubicBezTo>
                    <a:pt x="86" y="1371"/>
                    <a:pt x="101" y="1549"/>
                    <a:pt x="116" y="1730"/>
                  </a:cubicBezTo>
                  <a:cubicBezTo>
                    <a:pt x="125" y="1816"/>
                    <a:pt x="134" y="1905"/>
                    <a:pt x="146" y="1991"/>
                  </a:cubicBezTo>
                  <a:cubicBezTo>
                    <a:pt x="157" y="2080"/>
                    <a:pt x="193" y="2166"/>
                    <a:pt x="250" y="2235"/>
                  </a:cubicBezTo>
                  <a:cubicBezTo>
                    <a:pt x="262" y="2251"/>
                    <a:pt x="285" y="2262"/>
                    <a:pt x="305" y="2262"/>
                  </a:cubicBezTo>
                  <a:cubicBezTo>
                    <a:pt x="323" y="2262"/>
                    <a:pt x="339" y="2254"/>
                    <a:pt x="347" y="2235"/>
                  </a:cubicBezTo>
                  <a:cubicBezTo>
                    <a:pt x="389" y="2146"/>
                    <a:pt x="413" y="2098"/>
                    <a:pt x="410" y="1997"/>
                  </a:cubicBezTo>
                  <a:cubicBezTo>
                    <a:pt x="407" y="1914"/>
                    <a:pt x="401" y="1834"/>
                    <a:pt x="392" y="1751"/>
                  </a:cubicBezTo>
                  <a:cubicBezTo>
                    <a:pt x="374" y="1564"/>
                    <a:pt x="356" y="1377"/>
                    <a:pt x="336" y="1190"/>
                  </a:cubicBezTo>
                  <a:cubicBezTo>
                    <a:pt x="294" y="824"/>
                    <a:pt x="247" y="459"/>
                    <a:pt x="199" y="94"/>
                  </a:cubicBezTo>
                  <a:cubicBezTo>
                    <a:pt x="192" y="32"/>
                    <a:pt x="140"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9"/>
            <p:cNvSpPr/>
            <p:nvPr/>
          </p:nvSpPr>
          <p:spPr>
            <a:xfrm>
              <a:off x="1713318" y="314802"/>
              <a:ext cx="11648" cy="64241"/>
            </a:xfrm>
            <a:custGeom>
              <a:avLst/>
              <a:gdLst/>
              <a:ahLst/>
              <a:cxnLst/>
              <a:rect l="l" t="t" r="r" b="b"/>
              <a:pathLst>
                <a:path w="631" h="3480" extrusionOk="0">
                  <a:moveTo>
                    <a:pt x="86" y="1"/>
                  </a:moveTo>
                  <a:cubicBezTo>
                    <a:pt x="44" y="1"/>
                    <a:pt x="0" y="28"/>
                    <a:pt x="5" y="77"/>
                  </a:cubicBezTo>
                  <a:cubicBezTo>
                    <a:pt x="65" y="638"/>
                    <a:pt x="130" y="1199"/>
                    <a:pt x="201" y="1757"/>
                  </a:cubicBezTo>
                  <a:cubicBezTo>
                    <a:pt x="237" y="2039"/>
                    <a:pt x="272" y="2318"/>
                    <a:pt x="308" y="2600"/>
                  </a:cubicBezTo>
                  <a:cubicBezTo>
                    <a:pt x="341" y="2864"/>
                    <a:pt x="353" y="3146"/>
                    <a:pt x="418" y="3402"/>
                  </a:cubicBezTo>
                  <a:cubicBezTo>
                    <a:pt x="432" y="3455"/>
                    <a:pt x="477" y="3480"/>
                    <a:pt x="521" y="3480"/>
                  </a:cubicBezTo>
                  <a:cubicBezTo>
                    <a:pt x="576" y="3480"/>
                    <a:pt x="630" y="3442"/>
                    <a:pt x="629" y="3375"/>
                  </a:cubicBezTo>
                  <a:cubicBezTo>
                    <a:pt x="626" y="3108"/>
                    <a:pt x="563" y="2835"/>
                    <a:pt x="528" y="2571"/>
                  </a:cubicBezTo>
                  <a:lnTo>
                    <a:pt x="409" y="1730"/>
                  </a:lnTo>
                  <a:cubicBezTo>
                    <a:pt x="332" y="1172"/>
                    <a:pt x="246" y="614"/>
                    <a:pt x="157" y="56"/>
                  </a:cubicBezTo>
                  <a:cubicBezTo>
                    <a:pt x="151" y="18"/>
                    <a:pt x="120"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9"/>
            <p:cNvSpPr/>
            <p:nvPr/>
          </p:nvSpPr>
          <p:spPr>
            <a:xfrm>
              <a:off x="1739107" y="349858"/>
              <a:ext cx="7476" cy="28853"/>
            </a:xfrm>
            <a:custGeom>
              <a:avLst/>
              <a:gdLst/>
              <a:ahLst/>
              <a:cxnLst/>
              <a:rect l="l" t="t" r="r" b="b"/>
              <a:pathLst>
                <a:path w="405" h="1563" extrusionOk="0">
                  <a:moveTo>
                    <a:pt x="134" y="1"/>
                  </a:moveTo>
                  <a:cubicBezTo>
                    <a:pt x="60" y="1"/>
                    <a:pt x="1" y="60"/>
                    <a:pt x="1" y="134"/>
                  </a:cubicBezTo>
                  <a:cubicBezTo>
                    <a:pt x="18" y="363"/>
                    <a:pt x="36" y="591"/>
                    <a:pt x="54" y="817"/>
                  </a:cubicBezTo>
                  <a:cubicBezTo>
                    <a:pt x="63" y="933"/>
                    <a:pt x="69" y="1046"/>
                    <a:pt x="81" y="1158"/>
                  </a:cubicBezTo>
                  <a:cubicBezTo>
                    <a:pt x="84" y="1218"/>
                    <a:pt x="93" y="1274"/>
                    <a:pt x="102" y="1331"/>
                  </a:cubicBezTo>
                  <a:cubicBezTo>
                    <a:pt x="110" y="1393"/>
                    <a:pt x="128" y="1452"/>
                    <a:pt x="161" y="1506"/>
                  </a:cubicBezTo>
                  <a:cubicBezTo>
                    <a:pt x="181" y="1545"/>
                    <a:pt x="217" y="1563"/>
                    <a:pt x="254" y="1563"/>
                  </a:cubicBezTo>
                  <a:cubicBezTo>
                    <a:pt x="303" y="1563"/>
                    <a:pt x="353" y="1532"/>
                    <a:pt x="369" y="1479"/>
                  </a:cubicBezTo>
                  <a:cubicBezTo>
                    <a:pt x="404" y="1363"/>
                    <a:pt x="395" y="1250"/>
                    <a:pt x="381" y="1132"/>
                  </a:cubicBezTo>
                  <a:cubicBezTo>
                    <a:pt x="369" y="1022"/>
                    <a:pt x="357" y="915"/>
                    <a:pt x="345" y="805"/>
                  </a:cubicBezTo>
                  <a:cubicBezTo>
                    <a:pt x="318" y="582"/>
                    <a:pt x="294" y="360"/>
                    <a:pt x="268" y="134"/>
                  </a:cubicBezTo>
                  <a:cubicBezTo>
                    <a:pt x="265" y="60"/>
                    <a:pt x="205" y="4"/>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9"/>
            <p:cNvSpPr/>
            <p:nvPr/>
          </p:nvSpPr>
          <p:spPr>
            <a:xfrm>
              <a:off x="1675254" y="350024"/>
              <a:ext cx="8676" cy="44636"/>
            </a:xfrm>
            <a:custGeom>
              <a:avLst/>
              <a:gdLst/>
              <a:ahLst/>
              <a:cxnLst/>
              <a:rect l="l" t="t" r="r" b="b"/>
              <a:pathLst>
                <a:path w="470" h="2418" extrusionOk="0">
                  <a:moveTo>
                    <a:pt x="76" y="0"/>
                  </a:moveTo>
                  <a:cubicBezTo>
                    <a:pt x="37" y="0"/>
                    <a:pt x="1" y="25"/>
                    <a:pt x="7" y="75"/>
                  </a:cubicBezTo>
                  <a:cubicBezTo>
                    <a:pt x="42" y="443"/>
                    <a:pt x="78" y="811"/>
                    <a:pt x="108" y="1182"/>
                  </a:cubicBezTo>
                  <a:cubicBezTo>
                    <a:pt x="137" y="1550"/>
                    <a:pt x="152" y="1921"/>
                    <a:pt x="194" y="2289"/>
                  </a:cubicBezTo>
                  <a:cubicBezTo>
                    <a:pt x="203" y="2374"/>
                    <a:pt x="275" y="2418"/>
                    <a:pt x="342" y="2418"/>
                  </a:cubicBezTo>
                  <a:cubicBezTo>
                    <a:pt x="408" y="2418"/>
                    <a:pt x="470" y="2375"/>
                    <a:pt x="461" y="2289"/>
                  </a:cubicBezTo>
                  <a:cubicBezTo>
                    <a:pt x="422" y="1924"/>
                    <a:pt x="357" y="1562"/>
                    <a:pt x="307" y="1200"/>
                  </a:cubicBezTo>
                  <a:cubicBezTo>
                    <a:pt x="253" y="823"/>
                    <a:pt x="209" y="449"/>
                    <a:pt x="164" y="75"/>
                  </a:cubicBezTo>
                  <a:cubicBezTo>
                    <a:pt x="158" y="25"/>
                    <a:pt x="115" y="0"/>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9"/>
            <p:cNvSpPr/>
            <p:nvPr/>
          </p:nvSpPr>
          <p:spPr>
            <a:xfrm>
              <a:off x="1603130" y="330567"/>
              <a:ext cx="5667" cy="16614"/>
            </a:xfrm>
            <a:custGeom>
              <a:avLst/>
              <a:gdLst/>
              <a:ahLst/>
              <a:cxnLst/>
              <a:rect l="l" t="t" r="r" b="b"/>
              <a:pathLst>
                <a:path w="307" h="900" extrusionOk="0">
                  <a:moveTo>
                    <a:pt x="236" y="713"/>
                  </a:moveTo>
                  <a:lnTo>
                    <a:pt x="236" y="713"/>
                  </a:lnTo>
                  <a:cubicBezTo>
                    <a:pt x="240" y="720"/>
                    <a:pt x="243" y="728"/>
                    <a:pt x="242" y="728"/>
                  </a:cubicBezTo>
                  <a:cubicBezTo>
                    <a:pt x="241" y="728"/>
                    <a:pt x="239" y="724"/>
                    <a:pt x="236" y="713"/>
                  </a:cubicBezTo>
                  <a:close/>
                  <a:moveTo>
                    <a:pt x="96" y="0"/>
                  </a:moveTo>
                  <a:cubicBezTo>
                    <a:pt x="45" y="0"/>
                    <a:pt x="1" y="45"/>
                    <a:pt x="1" y="98"/>
                  </a:cubicBezTo>
                  <a:lnTo>
                    <a:pt x="1" y="101"/>
                  </a:lnTo>
                  <a:cubicBezTo>
                    <a:pt x="4" y="280"/>
                    <a:pt x="10" y="461"/>
                    <a:pt x="10" y="642"/>
                  </a:cubicBezTo>
                  <a:cubicBezTo>
                    <a:pt x="10" y="731"/>
                    <a:pt x="10" y="826"/>
                    <a:pt x="96" y="879"/>
                  </a:cubicBezTo>
                  <a:cubicBezTo>
                    <a:pt x="118" y="893"/>
                    <a:pt x="143" y="899"/>
                    <a:pt x="168" y="899"/>
                  </a:cubicBezTo>
                  <a:cubicBezTo>
                    <a:pt x="194" y="899"/>
                    <a:pt x="219" y="893"/>
                    <a:pt x="241" y="879"/>
                  </a:cubicBezTo>
                  <a:cubicBezTo>
                    <a:pt x="286" y="850"/>
                    <a:pt x="306" y="793"/>
                    <a:pt x="292" y="743"/>
                  </a:cubicBezTo>
                  <a:cubicBezTo>
                    <a:pt x="282" y="713"/>
                    <a:pt x="260" y="691"/>
                    <a:pt x="234" y="679"/>
                  </a:cubicBezTo>
                  <a:lnTo>
                    <a:pt x="234" y="679"/>
                  </a:lnTo>
                  <a:cubicBezTo>
                    <a:pt x="233" y="677"/>
                    <a:pt x="233" y="674"/>
                    <a:pt x="232" y="671"/>
                  </a:cubicBezTo>
                  <a:cubicBezTo>
                    <a:pt x="229" y="609"/>
                    <a:pt x="223" y="544"/>
                    <a:pt x="220" y="481"/>
                  </a:cubicBezTo>
                  <a:cubicBezTo>
                    <a:pt x="211" y="354"/>
                    <a:pt x="203" y="226"/>
                    <a:pt x="194" y="98"/>
                  </a:cubicBezTo>
                  <a:cubicBezTo>
                    <a:pt x="191" y="45"/>
                    <a:pt x="149" y="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9"/>
            <p:cNvSpPr/>
            <p:nvPr/>
          </p:nvSpPr>
          <p:spPr>
            <a:xfrm>
              <a:off x="1635417" y="372324"/>
              <a:ext cx="7421" cy="16817"/>
            </a:xfrm>
            <a:custGeom>
              <a:avLst/>
              <a:gdLst/>
              <a:ahLst/>
              <a:cxnLst/>
              <a:rect l="l" t="t" r="r" b="b"/>
              <a:pathLst>
                <a:path w="402" h="911" extrusionOk="0">
                  <a:moveTo>
                    <a:pt x="152" y="0"/>
                  </a:moveTo>
                  <a:cubicBezTo>
                    <a:pt x="148" y="0"/>
                    <a:pt x="144" y="0"/>
                    <a:pt x="140" y="1"/>
                  </a:cubicBezTo>
                  <a:cubicBezTo>
                    <a:pt x="66" y="13"/>
                    <a:pt x="9" y="75"/>
                    <a:pt x="6" y="149"/>
                  </a:cubicBezTo>
                  <a:lnTo>
                    <a:pt x="6" y="155"/>
                  </a:lnTo>
                  <a:cubicBezTo>
                    <a:pt x="6" y="185"/>
                    <a:pt x="6" y="218"/>
                    <a:pt x="9" y="247"/>
                  </a:cubicBezTo>
                  <a:cubicBezTo>
                    <a:pt x="9" y="257"/>
                    <a:pt x="9" y="261"/>
                    <a:pt x="10" y="261"/>
                  </a:cubicBezTo>
                  <a:cubicBezTo>
                    <a:pt x="10" y="261"/>
                    <a:pt x="11" y="255"/>
                    <a:pt x="12" y="244"/>
                  </a:cubicBezTo>
                  <a:lnTo>
                    <a:pt x="12" y="244"/>
                  </a:lnTo>
                  <a:lnTo>
                    <a:pt x="9" y="268"/>
                  </a:lnTo>
                  <a:cubicBezTo>
                    <a:pt x="3" y="292"/>
                    <a:pt x="3" y="316"/>
                    <a:pt x="0" y="339"/>
                  </a:cubicBezTo>
                  <a:cubicBezTo>
                    <a:pt x="0" y="402"/>
                    <a:pt x="0" y="461"/>
                    <a:pt x="3" y="523"/>
                  </a:cubicBezTo>
                  <a:cubicBezTo>
                    <a:pt x="3" y="553"/>
                    <a:pt x="6" y="583"/>
                    <a:pt x="9" y="615"/>
                  </a:cubicBezTo>
                  <a:cubicBezTo>
                    <a:pt x="6" y="639"/>
                    <a:pt x="12" y="666"/>
                    <a:pt x="24" y="690"/>
                  </a:cubicBezTo>
                  <a:cubicBezTo>
                    <a:pt x="33" y="713"/>
                    <a:pt x="48" y="734"/>
                    <a:pt x="66" y="752"/>
                  </a:cubicBezTo>
                  <a:cubicBezTo>
                    <a:pt x="71" y="758"/>
                    <a:pt x="73" y="761"/>
                    <a:pt x="73" y="761"/>
                  </a:cubicBezTo>
                  <a:cubicBezTo>
                    <a:pt x="73" y="761"/>
                    <a:pt x="67" y="755"/>
                    <a:pt x="57" y="743"/>
                  </a:cubicBezTo>
                  <a:lnTo>
                    <a:pt x="57" y="743"/>
                  </a:lnTo>
                  <a:lnTo>
                    <a:pt x="66" y="764"/>
                  </a:lnTo>
                  <a:cubicBezTo>
                    <a:pt x="94" y="831"/>
                    <a:pt x="137" y="910"/>
                    <a:pt x="218" y="910"/>
                  </a:cubicBezTo>
                  <a:cubicBezTo>
                    <a:pt x="224" y="910"/>
                    <a:pt x="229" y="910"/>
                    <a:pt x="235" y="909"/>
                  </a:cubicBezTo>
                  <a:cubicBezTo>
                    <a:pt x="327" y="897"/>
                    <a:pt x="357" y="802"/>
                    <a:pt x="371" y="722"/>
                  </a:cubicBezTo>
                  <a:lnTo>
                    <a:pt x="377" y="699"/>
                  </a:lnTo>
                  <a:lnTo>
                    <a:pt x="377" y="699"/>
                  </a:lnTo>
                  <a:cubicBezTo>
                    <a:pt x="375" y="703"/>
                    <a:pt x="373" y="707"/>
                    <a:pt x="371" y="710"/>
                  </a:cubicBezTo>
                  <a:lnTo>
                    <a:pt x="371" y="710"/>
                  </a:lnTo>
                  <a:lnTo>
                    <a:pt x="392" y="666"/>
                  </a:lnTo>
                  <a:cubicBezTo>
                    <a:pt x="401" y="630"/>
                    <a:pt x="401" y="595"/>
                    <a:pt x="392" y="562"/>
                  </a:cubicBezTo>
                  <a:cubicBezTo>
                    <a:pt x="386" y="529"/>
                    <a:pt x="383" y="500"/>
                    <a:pt x="380" y="470"/>
                  </a:cubicBezTo>
                  <a:cubicBezTo>
                    <a:pt x="371" y="411"/>
                    <a:pt x="360" y="351"/>
                    <a:pt x="348" y="292"/>
                  </a:cubicBezTo>
                  <a:cubicBezTo>
                    <a:pt x="339" y="262"/>
                    <a:pt x="327" y="232"/>
                    <a:pt x="321" y="203"/>
                  </a:cubicBezTo>
                  <a:cubicBezTo>
                    <a:pt x="318" y="173"/>
                    <a:pt x="312" y="143"/>
                    <a:pt x="306" y="114"/>
                  </a:cubicBezTo>
                  <a:cubicBezTo>
                    <a:pt x="295" y="44"/>
                    <a:pt x="218" y="0"/>
                    <a:pt x="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 name="Google Shape;1551;p29"/>
          <p:cNvGrpSpPr/>
          <p:nvPr/>
        </p:nvGrpSpPr>
        <p:grpSpPr>
          <a:xfrm>
            <a:off x="3162614" y="580007"/>
            <a:ext cx="718870" cy="479692"/>
            <a:chOff x="4040551" y="304897"/>
            <a:chExt cx="573628" cy="382774"/>
          </a:xfrm>
        </p:grpSpPr>
        <p:sp>
          <p:nvSpPr>
            <p:cNvPr id="1552" name="Google Shape;1552;p29"/>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553" name="Google Shape;1553;p29"/>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9"/>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9"/>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9"/>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9"/>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9"/>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9"/>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 name="Google Shape;1560;p29"/>
          <p:cNvGrpSpPr/>
          <p:nvPr/>
        </p:nvGrpSpPr>
        <p:grpSpPr>
          <a:xfrm>
            <a:off x="3023606" y="4216579"/>
            <a:ext cx="337158" cy="228573"/>
            <a:chOff x="4680742" y="2547525"/>
            <a:chExt cx="198761" cy="134748"/>
          </a:xfrm>
        </p:grpSpPr>
        <p:sp>
          <p:nvSpPr>
            <p:cNvPr id="1561" name="Google Shape;1561;p29"/>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9"/>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9"/>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9"/>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9"/>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9"/>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9"/>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9"/>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9"/>
          <p:cNvGrpSpPr/>
          <p:nvPr/>
        </p:nvGrpSpPr>
        <p:grpSpPr>
          <a:xfrm>
            <a:off x="713219" y="3083975"/>
            <a:ext cx="475198" cy="322143"/>
            <a:chOff x="4680742" y="2547525"/>
            <a:chExt cx="198761" cy="134748"/>
          </a:xfrm>
        </p:grpSpPr>
        <p:sp>
          <p:nvSpPr>
            <p:cNvPr id="1570" name="Google Shape;1570;p29"/>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9"/>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9"/>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9"/>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9"/>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9"/>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9"/>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9"/>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581"/>
        <p:cNvGrpSpPr/>
        <p:nvPr/>
      </p:nvGrpSpPr>
      <p:grpSpPr>
        <a:xfrm>
          <a:off x="0" y="0"/>
          <a:ext cx="0" cy="0"/>
          <a:chOff x="0" y="0"/>
          <a:chExt cx="0" cy="0"/>
        </a:xfrm>
      </p:grpSpPr>
      <p:sp>
        <p:nvSpPr>
          <p:cNvPr id="1582" name="Google Shape;1582;p30"/>
          <p:cNvSpPr/>
          <p:nvPr/>
        </p:nvSpPr>
        <p:spPr>
          <a:xfrm>
            <a:off x="2437788" y="537275"/>
            <a:ext cx="4268375" cy="477850"/>
          </a:xfrm>
          <a:custGeom>
            <a:avLst/>
            <a:gdLst/>
            <a:ahLst/>
            <a:cxnLst/>
            <a:rect l="l" t="t" r="r" b="b"/>
            <a:pathLst>
              <a:path w="170735" h="19114" extrusionOk="0">
                <a:moveTo>
                  <a:pt x="430" y="0"/>
                </a:moveTo>
                <a:lnTo>
                  <a:pt x="170520" y="429"/>
                </a:lnTo>
                <a:lnTo>
                  <a:pt x="161285" y="9879"/>
                </a:lnTo>
                <a:lnTo>
                  <a:pt x="170735" y="19114"/>
                </a:lnTo>
                <a:lnTo>
                  <a:pt x="0" y="19114"/>
                </a:lnTo>
                <a:lnTo>
                  <a:pt x="9879" y="9879"/>
                </a:lnTo>
                <a:close/>
              </a:path>
            </a:pathLst>
          </a:custGeom>
          <a:solidFill>
            <a:schemeClr val="dk2"/>
          </a:solidFill>
          <a:ln w="19050" cap="flat" cmpd="sng">
            <a:solidFill>
              <a:schemeClr val="dk1"/>
            </a:solidFill>
            <a:prstDash val="solid"/>
            <a:round/>
            <a:headEnd type="none" w="med" len="med"/>
            <a:tailEnd type="none" w="med" len="med"/>
          </a:ln>
        </p:spPr>
      </p:sp>
      <p:sp>
        <p:nvSpPr>
          <p:cNvPr id="1583" name="Google Shape;1583;p30"/>
          <p:cNvSpPr txBox="1">
            <a:spLocks noGrp="1"/>
          </p:cNvSpPr>
          <p:nvPr>
            <p:ph type="title"/>
          </p:nvPr>
        </p:nvSpPr>
        <p:spPr>
          <a:xfrm>
            <a:off x="2642625" y="539500"/>
            <a:ext cx="38589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History of Ukraine</a:t>
            </a:r>
            <a:endParaRPr/>
          </a:p>
        </p:txBody>
      </p:sp>
      <p:sp>
        <p:nvSpPr>
          <p:cNvPr id="1584" name="Google Shape;1584;p30"/>
          <p:cNvSpPr txBox="1">
            <a:spLocks noGrp="1"/>
          </p:cNvSpPr>
          <p:nvPr>
            <p:ph type="subTitle" idx="1"/>
          </p:nvPr>
        </p:nvSpPr>
        <p:spPr>
          <a:xfrm>
            <a:off x="4710907" y="2755175"/>
            <a:ext cx="2755200" cy="44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Present history</a:t>
            </a:r>
            <a:endParaRPr/>
          </a:p>
        </p:txBody>
      </p:sp>
      <p:sp>
        <p:nvSpPr>
          <p:cNvPr id="1585" name="Google Shape;1585;p30"/>
          <p:cNvSpPr txBox="1">
            <a:spLocks noGrp="1"/>
          </p:cNvSpPr>
          <p:nvPr>
            <p:ph type="subTitle" idx="2"/>
          </p:nvPr>
        </p:nvSpPr>
        <p:spPr>
          <a:xfrm>
            <a:off x="1677893" y="2755175"/>
            <a:ext cx="2755200" cy="443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Early history</a:t>
            </a:r>
            <a:endParaRPr/>
          </a:p>
        </p:txBody>
      </p:sp>
      <p:sp>
        <p:nvSpPr>
          <p:cNvPr id="1586" name="Google Shape;1586;p30"/>
          <p:cNvSpPr txBox="1">
            <a:spLocks noGrp="1"/>
          </p:cNvSpPr>
          <p:nvPr>
            <p:ph type="subTitle" idx="3"/>
          </p:nvPr>
        </p:nvSpPr>
        <p:spPr>
          <a:xfrm>
            <a:off x="4710907" y="3198275"/>
            <a:ext cx="2755200" cy="100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1587" name="Google Shape;1587;p30"/>
          <p:cNvSpPr txBox="1">
            <a:spLocks noGrp="1"/>
          </p:cNvSpPr>
          <p:nvPr>
            <p:ph type="subTitle" idx="4"/>
          </p:nvPr>
        </p:nvSpPr>
        <p:spPr>
          <a:xfrm>
            <a:off x="1677893" y="3198276"/>
            <a:ext cx="2755200" cy="100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1588" name="Google Shape;1588;p30"/>
          <p:cNvSpPr/>
          <p:nvPr/>
        </p:nvSpPr>
        <p:spPr>
          <a:xfrm>
            <a:off x="2682593" y="1780775"/>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589" name="Google Shape;1589;p30"/>
          <p:cNvSpPr/>
          <p:nvPr/>
        </p:nvSpPr>
        <p:spPr>
          <a:xfrm>
            <a:off x="5715607" y="1780775"/>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1590" name="Google Shape;1590;p30"/>
          <p:cNvGrpSpPr/>
          <p:nvPr/>
        </p:nvGrpSpPr>
        <p:grpSpPr>
          <a:xfrm>
            <a:off x="5908929" y="1974098"/>
            <a:ext cx="359154" cy="359154"/>
            <a:chOff x="-46772025" y="2701925"/>
            <a:chExt cx="300900" cy="300900"/>
          </a:xfrm>
        </p:grpSpPr>
        <p:sp>
          <p:nvSpPr>
            <p:cNvPr id="1591" name="Google Shape;1591;p30"/>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0"/>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3" name="Google Shape;1593;p30"/>
          <p:cNvSpPr/>
          <p:nvPr/>
        </p:nvSpPr>
        <p:spPr>
          <a:xfrm>
            <a:off x="2921005" y="196679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 name="Google Shape;1594;p30"/>
          <p:cNvGrpSpPr/>
          <p:nvPr/>
        </p:nvGrpSpPr>
        <p:grpSpPr>
          <a:xfrm>
            <a:off x="1056696" y="2175998"/>
            <a:ext cx="621217" cy="395759"/>
            <a:chOff x="5429675" y="991016"/>
            <a:chExt cx="366219" cy="233307"/>
          </a:xfrm>
        </p:grpSpPr>
        <p:sp>
          <p:nvSpPr>
            <p:cNvPr id="1595" name="Google Shape;1595;p30"/>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0"/>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0"/>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0"/>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30"/>
          <p:cNvGrpSpPr/>
          <p:nvPr/>
        </p:nvGrpSpPr>
        <p:grpSpPr>
          <a:xfrm>
            <a:off x="4334487" y="4304732"/>
            <a:ext cx="475182" cy="303852"/>
            <a:chOff x="3404003" y="1988611"/>
            <a:chExt cx="280128" cy="179126"/>
          </a:xfrm>
        </p:grpSpPr>
        <p:sp>
          <p:nvSpPr>
            <p:cNvPr id="1600" name="Google Shape;1600;p30"/>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0"/>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0"/>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0"/>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0"/>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0"/>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0"/>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0"/>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 name="Google Shape;1608;p30"/>
          <p:cNvGrpSpPr/>
          <p:nvPr/>
        </p:nvGrpSpPr>
        <p:grpSpPr>
          <a:xfrm>
            <a:off x="7106639" y="1246269"/>
            <a:ext cx="718870" cy="479692"/>
            <a:chOff x="4040551" y="304897"/>
            <a:chExt cx="573628" cy="382774"/>
          </a:xfrm>
        </p:grpSpPr>
        <p:sp>
          <p:nvSpPr>
            <p:cNvPr id="1609" name="Google Shape;1609;p30"/>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610" name="Google Shape;1610;p30"/>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0"/>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0"/>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0"/>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0"/>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0"/>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0"/>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 name="Google Shape;1617;p30"/>
          <p:cNvGrpSpPr/>
          <p:nvPr/>
        </p:nvGrpSpPr>
        <p:grpSpPr>
          <a:xfrm>
            <a:off x="544644" y="1573204"/>
            <a:ext cx="337158" cy="228573"/>
            <a:chOff x="4680742" y="2547525"/>
            <a:chExt cx="198761" cy="134748"/>
          </a:xfrm>
        </p:grpSpPr>
        <p:sp>
          <p:nvSpPr>
            <p:cNvPr id="1618" name="Google Shape;1618;p30"/>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0"/>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0"/>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0"/>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0"/>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0"/>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0"/>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0"/>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 name="Google Shape;1626;p30"/>
          <p:cNvGrpSpPr/>
          <p:nvPr/>
        </p:nvGrpSpPr>
        <p:grpSpPr>
          <a:xfrm>
            <a:off x="8040156" y="2333238"/>
            <a:ext cx="475198" cy="322143"/>
            <a:chOff x="4680742" y="2547525"/>
            <a:chExt cx="198761" cy="134748"/>
          </a:xfrm>
        </p:grpSpPr>
        <p:sp>
          <p:nvSpPr>
            <p:cNvPr id="1627" name="Google Shape;1627;p30"/>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0"/>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0"/>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0"/>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0"/>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0"/>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0"/>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0"/>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638"/>
        <p:cNvGrpSpPr/>
        <p:nvPr/>
      </p:nvGrpSpPr>
      <p:grpSpPr>
        <a:xfrm>
          <a:off x="0" y="0"/>
          <a:ext cx="0" cy="0"/>
          <a:chOff x="0" y="0"/>
          <a:chExt cx="0" cy="0"/>
        </a:xfrm>
      </p:grpSpPr>
      <p:sp>
        <p:nvSpPr>
          <p:cNvPr id="1639" name="Google Shape;1639;p31"/>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1640" name="Google Shape;1640;p31"/>
          <p:cNvSpPr/>
          <p:nvPr/>
        </p:nvSpPr>
        <p:spPr>
          <a:xfrm>
            <a:off x="1195575" y="2028250"/>
            <a:ext cx="2894100" cy="9297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1"/>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Recent events in the history of Ukraine</a:t>
            </a:r>
            <a:endParaRPr/>
          </a:p>
        </p:txBody>
      </p:sp>
      <p:sp>
        <p:nvSpPr>
          <p:cNvPr id="1642" name="Google Shape;1642;p31"/>
          <p:cNvSpPr txBox="1"/>
          <p:nvPr/>
        </p:nvSpPr>
        <p:spPr>
          <a:xfrm>
            <a:off x="1241925" y="2028250"/>
            <a:ext cx="28014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Neptune</a:t>
            </a:r>
            <a:endParaRPr sz="2200" b="1">
              <a:solidFill>
                <a:schemeClr val="dk1"/>
              </a:solidFill>
              <a:latin typeface="Raleway"/>
              <a:ea typeface="Raleway"/>
              <a:cs typeface="Raleway"/>
              <a:sym typeface="Raleway"/>
            </a:endParaRPr>
          </a:p>
        </p:txBody>
      </p:sp>
      <p:sp>
        <p:nvSpPr>
          <p:cNvPr id="1643" name="Google Shape;1643;p31"/>
          <p:cNvSpPr txBox="1"/>
          <p:nvPr/>
        </p:nvSpPr>
        <p:spPr>
          <a:xfrm>
            <a:off x="1195575" y="1585150"/>
            <a:ext cx="2894100" cy="4431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2010-2011</a:t>
            </a:r>
            <a:endParaRPr sz="2200" b="1">
              <a:solidFill>
                <a:schemeClr val="dk1"/>
              </a:solidFill>
              <a:latin typeface="Raleway"/>
              <a:ea typeface="Raleway"/>
              <a:cs typeface="Raleway"/>
              <a:sym typeface="Raleway"/>
            </a:endParaRPr>
          </a:p>
        </p:txBody>
      </p:sp>
      <p:sp>
        <p:nvSpPr>
          <p:cNvPr id="1644" name="Google Shape;1644;p31"/>
          <p:cNvSpPr txBox="1"/>
          <p:nvPr/>
        </p:nvSpPr>
        <p:spPr>
          <a:xfrm>
            <a:off x="1486575" y="2476225"/>
            <a:ext cx="23121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Neptune is the farthest planet from the Sun</a:t>
            </a:r>
            <a:endParaRPr>
              <a:solidFill>
                <a:schemeClr val="dk1"/>
              </a:solidFill>
              <a:latin typeface="Nunito Sans"/>
              <a:ea typeface="Nunito Sans"/>
              <a:cs typeface="Nunito Sans"/>
              <a:sym typeface="Nunito Sans"/>
            </a:endParaRPr>
          </a:p>
        </p:txBody>
      </p:sp>
      <p:sp>
        <p:nvSpPr>
          <p:cNvPr id="1645" name="Google Shape;1645;p31"/>
          <p:cNvSpPr/>
          <p:nvPr/>
        </p:nvSpPr>
        <p:spPr>
          <a:xfrm>
            <a:off x="1195575" y="3678875"/>
            <a:ext cx="2894100" cy="9297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1"/>
          <p:cNvSpPr txBox="1"/>
          <p:nvPr/>
        </p:nvSpPr>
        <p:spPr>
          <a:xfrm>
            <a:off x="1241925" y="3678875"/>
            <a:ext cx="28014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Mercury </a:t>
            </a:r>
            <a:endParaRPr sz="2200" b="1">
              <a:solidFill>
                <a:schemeClr val="dk1"/>
              </a:solidFill>
              <a:latin typeface="Raleway"/>
              <a:ea typeface="Raleway"/>
              <a:cs typeface="Raleway"/>
              <a:sym typeface="Raleway"/>
            </a:endParaRPr>
          </a:p>
        </p:txBody>
      </p:sp>
      <p:sp>
        <p:nvSpPr>
          <p:cNvPr id="1647" name="Google Shape;1647;p31"/>
          <p:cNvSpPr txBox="1"/>
          <p:nvPr/>
        </p:nvSpPr>
        <p:spPr>
          <a:xfrm>
            <a:off x="1195575" y="3235775"/>
            <a:ext cx="2894100" cy="443100"/>
          </a:xfrm>
          <a:prstGeom prst="rect">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2013-2014</a:t>
            </a:r>
            <a:endParaRPr sz="2200" b="1">
              <a:solidFill>
                <a:schemeClr val="dk1"/>
              </a:solidFill>
              <a:latin typeface="Raleway"/>
              <a:ea typeface="Raleway"/>
              <a:cs typeface="Raleway"/>
              <a:sym typeface="Raleway"/>
            </a:endParaRPr>
          </a:p>
        </p:txBody>
      </p:sp>
      <p:sp>
        <p:nvSpPr>
          <p:cNvPr id="1648" name="Google Shape;1648;p31"/>
          <p:cNvSpPr txBox="1"/>
          <p:nvPr/>
        </p:nvSpPr>
        <p:spPr>
          <a:xfrm>
            <a:off x="1486575" y="4126850"/>
            <a:ext cx="23121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Mercury is the closest planet to the Sun</a:t>
            </a:r>
            <a:endParaRPr>
              <a:solidFill>
                <a:schemeClr val="dk1"/>
              </a:solidFill>
              <a:latin typeface="Nunito Sans"/>
              <a:ea typeface="Nunito Sans"/>
              <a:cs typeface="Nunito Sans"/>
              <a:sym typeface="Nunito Sans"/>
            </a:endParaRPr>
          </a:p>
        </p:txBody>
      </p:sp>
      <p:sp>
        <p:nvSpPr>
          <p:cNvPr id="1649" name="Google Shape;1649;p31"/>
          <p:cNvSpPr/>
          <p:nvPr/>
        </p:nvSpPr>
        <p:spPr>
          <a:xfrm>
            <a:off x="5054325" y="2028250"/>
            <a:ext cx="2894100" cy="9297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1"/>
          <p:cNvSpPr txBox="1"/>
          <p:nvPr/>
        </p:nvSpPr>
        <p:spPr>
          <a:xfrm>
            <a:off x="5100675" y="2028250"/>
            <a:ext cx="28014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Earth</a:t>
            </a:r>
            <a:endParaRPr sz="2200" b="1">
              <a:solidFill>
                <a:schemeClr val="dk1"/>
              </a:solidFill>
              <a:latin typeface="Raleway"/>
              <a:ea typeface="Raleway"/>
              <a:cs typeface="Raleway"/>
              <a:sym typeface="Raleway"/>
            </a:endParaRPr>
          </a:p>
        </p:txBody>
      </p:sp>
      <p:sp>
        <p:nvSpPr>
          <p:cNvPr id="1651" name="Google Shape;1651;p31"/>
          <p:cNvSpPr txBox="1"/>
          <p:nvPr/>
        </p:nvSpPr>
        <p:spPr>
          <a:xfrm>
            <a:off x="5054325" y="1585150"/>
            <a:ext cx="2894100" cy="443100"/>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2019-present</a:t>
            </a:r>
            <a:endParaRPr sz="2200" b="1">
              <a:solidFill>
                <a:schemeClr val="dk1"/>
              </a:solidFill>
              <a:latin typeface="Raleway"/>
              <a:ea typeface="Raleway"/>
              <a:cs typeface="Raleway"/>
              <a:sym typeface="Raleway"/>
            </a:endParaRPr>
          </a:p>
        </p:txBody>
      </p:sp>
      <p:sp>
        <p:nvSpPr>
          <p:cNvPr id="1652" name="Google Shape;1652;p31"/>
          <p:cNvSpPr txBox="1"/>
          <p:nvPr/>
        </p:nvSpPr>
        <p:spPr>
          <a:xfrm>
            <a:off x="5345325" y="2476225"/>
            <a:ext cx="23121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Earth is the third planet from the Sun</a:t>
            </a:r>
            <a:endParaRPr>
              <a:solidFill>
                <a:schemeClr val="dk1"/>
              </a:solidFill>
              <a:latin typeface="Nunito Sans"/>
              <a:ea typeface="Nunito Sans"/>
              <a:cs typeface="Nunito Sans"/>
              <a:sym typeface="Nunito Sans"/>
            </a:endParaRPr>
          </a:p>
        </p:txBody>
      </p:sp>
      <p:sp>
        <p:nvSpPr>
          <p:cNvPr id="1653" name="Google Shape;1653;p31"/>
          <p:cNvSpPr/>
          <p:nvPr/>
        </p:nvSpPr>
        <p:spPr>
          <a:xfrm>
            <a:off x="5054325" y="3678875"/>
            <a:ext cx="2894100" cy="9297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1"/>
          <p:cNvSpPr txBox="1"/>
          <p:nvPr/>
        </p:nvSpPr>
        <p:spPr>
          <a:xfrm>
            <a:off x="5100675" y="3678875"/>
            <a:ext cx="28014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The Sun</a:t>
            </a:r>
            <a:endParaRPr sz="2200" b="1">
              <a:solidFill>
                <a:schemeClr val="dk1"/>
              </a:solidFill>
              <a:latin typeface="Raleway"/>
              <a:ea typeface="Raleway"/>
              <a:cs typeface="Raleway"/>
              <a:sym typeface="Raleway"/>
            </a:endParaRPr>
          </a:p>
        </p:txBody>
      </p:sp>
      <p:sp>
        <p:nvSpPr>
          <p:cNvPr id="1655" name="Google Shape;1655;p31"/>
          <p:cNvSpPr txBox="1"/>
          <p:nvPr/>
        </p:nvSpPr>
        <p:spPr>
          <a:xfrm>
            <a:off x="5054325" y="3235775"/>
            <a:ext cx="2894100" cy="443100"/>
          </a:xfrm>
          <a:prstGeom prst="rect">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2015-2018</a:t>
            </a:r>
            <a:endParaRPr sz="2200" b="1">
              <a:solidFill>
                <a:schemeClr val="dk1"/>
              </a:solidFill>
              <a:latin typeface="Raleway"/>
              <a:ea typeface="Raleway"/>
              <a:cs typeface="Raleway"/>
              <a:sym typeface="Raleway"/>
            </a:endParaRPr>
          </a:p>
        </p:txBody>
      </p:sp>
      <p:sp>
        <p:nvSpPr>
          <p:cNvPr id="1656" name="Google Shape;1656;p31"/>
          <p:cNvSpPr txBox="1"/>
          <p:nvPr/>
        </p:nvSpPr>
        <p:spPr>
          <a:xfrm>
            <a:off x="5345325" y="4126850"/>
            <a:ext cx="2312100" cy="443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The Sun is the star at the center of the Solar System</a:t>
            </a:r>
            <a:endParaRPr>
              <a:solidFill>
                <a:schemeClr val="dk1"/>
              </a:solidFill>
              <a:latin typeface="Nunito Sans"/>
              <a:ea typeface="Nunito Sans"/>
              <a:cs typeface="Nunito Sans"/>
              <a:sym typeface="Nunito Sans"/>
            </a:endParaRPr>
          </a:p>
        </p:txBody>
      </p:sp>
      <p:cxnSp>
        <p:nvCxnSpPr>
          <p:cNvPr id="1657" name="Google Shape;1657;p31"/>
          <p:cNvCxnSpPr>
            <a:endCxn id="1655" idx="0"/>
          </p:cNvCxnSpPr>
          <p:nvPr/>
        </p:nvCxnSpPr>
        <p:spPr>
          <a:xfrm>
            <a:off x="6501375" y="2957975"/>
            <a:ext cx="0" cy="277800"/>
          </a:xfrm>
          <a:prstGeom prst="straightConnector1">
            <a:avLst/>
          </a:prstGeom>
          <a:noFill/>
          <a:ln w="19050" cap="flat" cmpd="sng">
            <a:solidFill>
              <a:schemeClr val="dk1"/>
            </a:solidFill>
            <a:prstDash val="solid"/>
            <a:round/>
            <a:headEnd type="oval" w="med" len="med"/>
            <a:tailEnd type="none" w="med" len="med"/>
          </a:ln>
        </p:spPr>
      </p:cxnSp>
      <p:cxnSp>
        <p:nvCxnSpPr>
          <p:cNvPr id="1658" name="Google Shape;1658;p31"/>
          <p:cNvCxnSpPr>
            <a:stCxn id="1647" idx="3"/>
            <a:endCxn id="1655" idx="1"/>
          </p:cNvCxnSpPr>
          <p:nvPr/>
        </p:nvCxnSpPr>
        <p:spPr>
          <a:xfrm>
            <a:off x="4089675" y="3457325"/>
            <a:ext cx="964800" cy="0"/>
          </a:xfrm>
          <a:prstGeom prst="straightConnector1">
            <a:avLst/>
          </a:prstGeom>
          <a:noFill/>
          <a:ln w="19050" cap="flat" cmpd="sng">
            <a:solidFill>
              <a:schemeClr val="dk1"/>
            </a:solidFill>
            <a:prstDash val="solid"/>
            <a:round/>
            <a:headEnd type="none" w="med" len="med"/>
            <a:tailEnd type="oval" w="med" len="med"/>
          </a:ln>
        </p:spPr>
      </p:cxnSp>
      <p:cxnSp>
        <p:nvCxnSpPr>
          <p:cNvPr id="1659" name="Google Shape;1659;p31"/>
          <p:cNvCxnSpPr>
            <a:stCxn id="1640" idx="2"/>
            <a:endCxn id="1647" idx="0"/>
          </p:cNvCxnSpPr>
          <p:nvPr/>
        </p:nvCxnSpPr>
        <p:spPr>
          <a:xfrm>
            <a:off x="2642625" y="2957950"/>
            <a:ext cx="0" cy="277800"/>
          </a:xfrm>
          <a:prstGeom prst="straightConnector1">
            <a:avLst/>
          </a:prstGeom>
          <a:noFill/>
          <a:ln w="19050" cap="flat" cmpd="sng">
            <a:solidFill>
              <a:schemeClr val="dk1"/>
            </a:solidFill>
            <a:prstDash val="solid"/>
            <a:round/>
            <a:headEnd type="none" w="med" len="med"/>
            <a:tailEnd type="oval" w="med" len="med"/>
          </a:ln>
        </p:spPr>
      </p:cxnSp>
      <p:grpSp>
        <p:nvGrpSpPr>
          <p:cNvPr id="1660" name="Google Shape;1660;p31"/>
          <p:cNvGrpSpPr/>
          <p:nvPr/>
        </p:nvGrpSpPr>
        <p:grpSpPr>
          <a:xfrm>
            <a:off x="3950771" y="2246248"/>
            <a:ext cx="621217" cy="395759"/>
            <a:chOff x="5429675" y="991016"/>
            <a:chExt cx="366219" cy="233307"/>
          </a:xfrm>
        </p:grpSpPr>
        <p:sp>
          <p:nvSpPr>
            <p:cNvPr id="1661" name="Google Shape;1661;p31"/>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1"/>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1"/>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1"/>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 name="Google Shape;1665;p31"/>
          <p:cNvGrpSpPr/>
          <p:nvPr/>
        </p:nvGrpSpPr>
        <p:grpSpPr>
          <a:xfrm>
            <a:off x="8432787" y="2713382"/>
            <a:ext cx="475182" cy="303852"/>
            <a:chOff x="3404003" y="1988611"/>
            <a:chExt cx="280128" cy="179126"/>
          </a:xfrm>
        </p:grpSpPr>
        <p:sp>
          <p:nvSpPr>
            <p:cNvPr id="1666" name="Google Shape;1666;p31"/>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1"/>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1"/>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1"/>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1"/>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1"/>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1"/>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1"/>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 name="Google Shape;1674;p31"/>
          <p:cNvGrpSpPr/>
          <p:nvPr/>
        </p:nvGrpSpPr>
        <p:grpSpPr>
          <a:xfrm>
            <a:off x="353789" y="1169394"/>
            <a:ext cx="718870" cy="479692"/>
            <a:chOff x="4040551" y="304897"/>
            <a:chExt cx="573628" cy="382774"/>
          </a:xfrm>
        </p:grpSpPr>
        <p:sp>
          <p:nvSpPr>
            <p:cNvPr id="1675" name="Google Shape;1675;p31"/>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676" name="Google Shape;1676;p31"/>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1"/>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1"/>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1"/>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1"/>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1"/>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1"/>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 name="Google Shape;1683;p31"/>
          <p:cNvGrpSpPr/>
          <p:nvPr/>
        </p:nvGrpSpPr>
        <p:grpSpPr>
          <a:xfrm>
            <a:off x="4403419" y="4494292"/>
            <a:ext cx="337158" cy="228573"/>
            <a:chOff x="4680742" y="2547525"/>
            <a:chExt cx="198761" cy="134748"/>
          </a:xfrm>
        </p:grpSpPr>
        <p:sp>
          <p:nvSpPr>
            <p:cNvPr id="1684" name="Google Shape;1684;p31"/>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1"/>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1"/>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1"/>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1"/>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1"/>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1"/>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1"/>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 name="Google Shape;1692;p31"/>
          <p:cNvGrpSpPr/>
          <p:nvPr/>
        </p:nvGrpSpPr>
        <p:grpSpPr>
          <a:xfrm>
            <a:off x="7795556" y="3956688"/>
            <a:ext cx="475198" cy="322143"/>
            <a:chOff x="4680742" y="2547525"/>
            <a:chExt cx="198761" cy="134748"/>
          </a:xfrm>
        </p:grpSpPr>
        <p:sp>
          <p:nvSpPr>
            <p:cNvPr id="1693" name="Google Shape;1693;p31"/>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1"/>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1"/>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1"/>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1"/>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1"/>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1"/>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1"/>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04"/>
        <p:cNvGrpSpPr/>
        <p:nvPr/>
      </p:nvGrpSpPr>
      <p:grpSpPr>
        <a:xfrm>
          <a:off x="0" y="0"/>
          <a:ext cx="0" cy="0"/>
          <a:chOff x="0" y="0"/>
          <a:chExt cx="0" cy="0"/>
        </a:xfrm>
      </p:grpSpPr>
      <p:sp>
        <p:nvSpPr>
          <p:cNvPr id="1705" name="Google Shape;1705;p32"/>
          <p:cNvSpPr/>
          <p:nvPr/>
        </p:nvSpPr>
        <p:spPr>
          <a:xfrm rot="-5400000">
            <a:off x="3156730" y="131111"/>
            <a:ext cx="2830541" cy="3146566"/>
          </a:xfrm>
          <a:custGeom>
            <a:avLst/>
            <a:gdLst/>
            <a:ahLst/>
            <a:cxnLst/>
            <a:rect l="l" t="t" r="r" b="b"/>
            <a:pathLst>
              <a:path w="139384" h="154946" extrusionOk="0">
                <a:moveTo>
                  <a:pt x="31108" y="0"/>
                </a:moveTo>
                <a:cubicBezTo>
                  <a:pt x="30257" y="0"/>
                  <a:pt x="29406" y="53"/>
                  <a:pt x="28560" y="158"/>
                </a:cubicBezTo>
                <a:cubicBezTo>
                  <a:pt x="26633" y="391"/>
                  <a:pt x="24738" y="655"/>
                  <a:pt x="22907" y="1324"/>
                </a:cubicBezTo>
                <a:cubicBezTo>
                  <a:pt x="19644" y="2519"/>
                  <a:pt x="16871" y="4168"/>
                  <a:pt x="14260" y="6469"/>
                </a:cubicBezTo>
                <a:cubicBezTo>
                  <a:pt x="12107" y="8368"/>
                  <a:pt x="10256" y="10752"/>
                  <a:pt x="8837" y="13241"/>
                </a:cubicBezTo>
                <a:cubicBezTo>
                  <a:pt x="5616" y="18879"/>
                  <a:pt x="4339" y="25619"/>
                  <a:pt x="4969" y="32064"/>
                </a:cubicBezTo>
                <a:cubicBezTo>
                  <a:pt x="5338" y="35855"/>
                  <a:pt x="6068" y="39570"/>
                  <a:pt x="7362" y="43154"/>
                </a:cubicBezTo>
                <a:cubicBezTo>
                  <a:pt x="8511" y="46344"/>
                  <a:pt x="9941" y="49423"/>
                  <a:pt x="11284" y="52536"/>
                </a:cubicBezTo>
                <a:cubicBezTo>
                  <a:pt x="12379" y="55195"/>
                  <a:pt x="13327" y="57917"/>
                  <a:pt x="13818" y="60758"/>
                </a:cubicBezTo>
                <a:cubicBezTo>
                  <a:pt x="13980" y="62565"/>
                  <a:pt x="13965" y="64387"/>
                  <a:pt x="13781" y="66195"/>
                </a:cubicBezTo>
                <a:cubicBezTo>
                  <a:pt x="13145" y="70026"/>
                  <a:pt x="11874" y="73715"/>
                  <a:pt x="10401" y="77302"/>
                </a:cubicBezTo>
                <a:cubicBezTo>
                  <a:pt x="8531" y="81664"/>
                  <a:pt x="6485" y="85944"/>
                  <a:pt x="4649" y="90322"/>
                </a:cubicBezTo>
                <a:cubicBezTo>
                  <a:pt x="2932" y="94420"/>
                  <a:pt x="1422" y="98646"/>
                  <a:pt x="744" y="103053"/>
                </a:cubicBezTo>
                <a:cubicBezTo>
                  <a:pt x="295" y="105970"/>
                  <a:pt x="0" y="108873"/>
                  <a:pt x="165" y="111828"/>
                </a:cubicBezTo>
                <a:cubicBezTo>
                  <a:pt x="338" y="114873"/>
                  <a:pt x="795" y="117943"/>
                  <a:pt x="1561" y="120897"/>
                </a:cubicBezTo>
                <a:cubicBezTo>
                  <a:pt x="2957" y="126272"/>
                  <a:pt x="5355" y="131503"/>
                  <a:pt x="8415" y="136131"/>
                </a:cubicBezTo>
                <a:lnTo>
                  <a:pt x="8520" y="136287"/>
                </a:lnTo>
                <a:cubicBezTo>
                  <a:pt x="15472" y="146756"/>
                  <a:pt x="26829" y="153513"/>
                  <a:pt x="39344" y="154674"/>
                </a:cubicBezTo>
                <a:cubicBezTo>
                  <a:pt x="41292" y="154854"/>
                  <a:pt x="43246" y="154945"/>
                  <a:pt x="45201" y="154945"/>
                </a:cubicBezTo>
                <a:cubicBezTo>
                  <a:pt x="46471" y="154945"/>
                  <a:pt x="47741" y="154907"/>
                  <a:pt x="49010" y="154830"/>
                </a:cubicBezTo>
                <a:cubicBezTo>
                  <a:pt x="52630" y="154606"/>
                  <a:pt x="56257" y="154563"/>
                  <a:pt x="59885" y="154563"/>
                </a:cubicBezTo>
                <a:cubicBezTo>
                  <a:pt x="62176" y="154563"/>
                  <a:pt x="64468" y="154580"/>
                  <a:pt x="66760" y="154580"/>
                </a:cubicBezTo>
                <a:cubicBezTo>
                  <a:pt x="70277" y="154580"/>
                  <a:pt x="73793" y="154539"/>
                  <a:pt x="77303" y="154333"/>
                </a:cubicBezTo>
                <a:cubicBezTo>
                  <a:pt x="87187" y="153748"/>
                  <a:pt x="97137" y="152602"/>
                  <a:pt x="106777" y="150295"/>
                </a:cubicBezTo>
                <a:cubicBezTo>
                  <a:pt x="111406" y="149188"/>
                  <a:pt x="115901" y="147420"/>
                  <a:pt x="119471" y="144191"/>
                </a:cubicBezTo>
                <a:cubicBezTo>
                  <a:pt x="121724" y="142150"/>
                  <a:pt x="123152" y="139525"/>
                  <a:pt x="124213" y="136718"/>
                </a:cubicBezTo>
                <a:cubicBezTo>
                  <a:pt x="125161" y="134210"/>
                  <a:pt x="125453" y="131423"/>
                  <a:pt x="125683" y="128775"/>
                </a:cubicBezTo>
                <a:cubicBezTo>
                  <a:pt x="126486" y="119425"/>
                  <a:pt x="124082" y="110150"/>
                  <a:pt x="124630" y="100800"/>
                </a:cubicBezTo>
                <a:cubicBezTo>
                  <a:pt x="124673" y="100048"/>
                  <a:pt x="124746" y="99296"/>
                  <a:pt x="124829" y="98547"/>
                </a:cubicBezTo>
                <a:cubicBezTo>
                  <a:pt x="126182" y="89902"/>
                  <a:pt x="129855" y="81871"/>
                  <a:pt x="133050" y="73789"/>
                </a:cubicBezTo>
                <a:cubicBezTo>
                  <a:pt x="136509" y="65034"/>
                  <a:pt x="139384" y="55726"/>
                  <a:pt x="138706" y="46191"/>
                </a:cubicBezTo>
                <a:cubicBezTo>
                  <a:pt x="137976" y="35995"/>
                  <a:pt x="134157" y="26340"/>
                  <a:pt x="127371" y="18652"/>
                </a:cubicBezTo>
                <a:cubicBezTo>
                  <a:pt x="125907" y="16995"/>
                  <a:pt x="124275" y="15488"/>
                  <a:pt x="122527" y="14135"/>
                </a:cubicBezTo>
                <a:cubicBezTo>
                  <a:pt x="120492" y="12557"/>
                  <a:pt x="118432" y="11087"/>
                  <a:pt x="116139" y="9900"/>
                </a:cubicBezTo>
                <a:cubicBezTo>
                  <a:pt x="113795" y="8683"/>
                  <a:pt x="111352" y="7673"/>
                  <a:pt x="108835" y="6878"/>
                </a:cubicBezTo>
                <a:cubicBezTo>
                  <a:pt x="106281" y="6081"/>
                  <a:pt x="103684" y="5666"/>
                  <a:pt x="101033" y="5331"/>
                </a:cubicBezTo>
                <a:cubicBezTo>
                  <a:pt x="99609" y="5151"/>
                  <a:pt x="98164" y="5064"/>
                  <a:pt x="96713" y="5064"/>
                </a:cubicBezTo>
                <a:cubicBezTo>
                  <a:pt x="93365" y="5064"/>
                  <a:pt x="89991" y="5532"/>
                  <a:pt x="86799" y="6413"/>
                </a:cubicBezTo>
                <a:cubicBezTo>
                  <a:pt x="82244" y="7673"/>
                  <a:pt x="78069" y="9997"/>
                  <a:pt x="73532" y="11308"/>
                </a:cubicBezTo>
                <a:cubicBezTo>
                  <a:pt x="72706" y="11549"/>
                  <a:pt x="71866" y="11748"/>
                  <a:pt x="71017" y="11904"/>
                </a:cubicBezTo>
                <a:cubicBezTo>
                  <a:pt x="70390" y="11957"/>
                  <a:pt x="69761" y="11984"/>
                  <a:pt x="69132" y="11984"/>
                </a:cubicBezTo>
                <a:cubicBezTo>
                  <a:pt x="68422" y="11984"/>
                  <a:pt x="67713" y="11950"/>
                  <a:pt x="67005" y="11884"/>
                </a:cubicBezTo>
                <a:cubicBezTo>
                  <a:pt x="64323" y="11419"/>
                  <a:pt x="61732" y="10573"/>
                  <a:pt x="59212" y="9549"/>
                </a:cubicBezTo>
                <a:cubicBezTo>
                  <a:pt x="53692" y="7128"/>
                  <a:pt x="48437" y="4145"/>
                  <a:pt x="42730" y="2142"/>
                </a:cubicBezTo>
                <a:cubicBezTo>
                  <a:pt x="39463" y="995"/>
                  <a:pt x="36075" y="308"/>
                  <a:pt x="32621" y="56"/>
                </a:cubicBezTo>
                <a:cubicBezTo>
                  <a:pt x="32117" y="19"/>
                  <a:pt x="31613" y="0"/>
                  <a:pt x="31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2"/>
          <p:cNvSpPr txBox="1">
            <a:spLocks noGrp="1"/>
          </p:cNvSpPr>
          <p:nvPr>
            <p:ph type="title"/>
          </p:nvPr>
        </p:nvSpPr>
        <p:spPr>
          <a:xfrm>
            <a:off x="1839600" y="3119675"/>
            <a:ext cx="5464800" cy="103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41 million</a:t>
            </a:r>
            <a:endParaRPr/>
          </a:p>
        </p:txBody>
      </p:sp>
      <p:sp>
        <p:nvSpPr>
          <p:cNvPr id="1707" name="Google Shape;1707;p32"/>
          <p:cNvSpPr txBox="1">
            <a:spLocks noGrp="1"/>
          </p:cNvSpPr>
          <p:nvPr>
            <p:ph type="body" idx="1"/>
          </p:nvPr>
        </p:nvSpPr>
        <p:spPr>
          <a:xfrm>
            <a:off x="2811138" y="4229663"/>
            <a:ext cx="3521700" cy="3789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Population of Ukraine</a:t>
            </a:r>
            <a:endParaRPr/>
          </a:p>
        </p:txBody>
      </p:sp>
      <p:grpSp>
        <p:nvGrpSpPr>
          <p:cNvPr id="1708" name="Google Shape;1708;p32"/>
          <p:cNvGrpSpPr/>
          <p:nvPr/>
        </p:nvGrpSpPr>
        <p:grpSpPr>
          <a:xfrm>
            <a:off x="2642655" y="409080"/>
            <a:ext cx="3858690" cy="2428062"/>
            <a:chOff x="2727823" y="2654323"/>
            <a:chExt cx="2998671" cy="1886899"/>
          </a:xfrm>
        </p:grpSpPr>
        <p:sp>
          <p:nvSpPr>
            <p:cNvPr id="1709" name="Google Shape;1709;p32"/>
            <p:cNvSpPr/>
            <p:nvPr/>
          </p:nvSpPr>
          <p:spPr>
            <a:xfrm>
              <a:off x="2746131" y="4013563"/>
              <a:ext cx="2969982" cy="527660"/>
            </a:xfrm>
            <a:custGeom>
              <a:avLst/>
              <a:gdLst/>
              <a:ahLst/>
              <a:cxnLst/>
              <a:rect l="l" t="t" r="r" b="b"/>
              <a:pathLst>
                <a:path w="231172" h="41071" extrusionOk="0">
                  <a:moveTo>
                    <a:pt x="209012" y="17849"/>
                  </a:moveTo>
                  <a:cubicBezTo>
                    <a:pt x="209009" y="17855"/>
                    <a:pt x="209005" y="17861"/>
                    <a:pt x="209001" y="17868"/>
                  </a:cubicBezTo>
                  <a:lnTo>
                    <a:pt x="209001" y="17868"/>
                  </a:lnTo>
                  <a:cubicBezTo>
                    <a:pt x="209004" y="17862"/>
                    <a:pt x="209008" y="17856"/>
                    <a:pt x="209012" y="17849"/>
                  </a:cubicBezTo>
                  <a:close/>
                  <a:moveTo>
                    <a:pt x="158836" y="1"/>
                  </a:moveTo>
                  <a:cubicBezTo>
                    <a:pt x="153510" y="1"/>
                    <a:pt x="148119" y="12"/>
                    <a:pt x="142628" y="33"/>
                  </a:cubicBezTo>
                  <a:cubicBezTo>
                    <a:pt x="112226" y="144"/>
                    <a:pt x="81830" y="617"/>
                    <a:pt x="51431" y="1105"/>
                  </a:cubicBezTo>
                  <a:cubicBezTo>
                    <a:pt x="34453" y="1377"/>
                    <a:pt x="17437" y="1515"/>
                    <a:pt x="543" y="3381"/>
                  </a:cubicBezTo>
                  <a:lnTo>
                    <a:pt x="543" y="3381"/>
                  </a:lnTo>
                  <a:lnTo>
                    <a:pt x="513" y="3381"/>
                  </a:lnTo>
                  <a:lnTo>
                    <a:pt x="513" y="3384"/>
                  </a:lnTo>
                  <a:lnTo>
                    <a:pt x="513" y="3384"/>
                  </a:lnTo>
                  <a:cubicBezTo>
                    <a:pt x="513" y="3384"/>
                    <a:pt x="513" y="3384"/>
                    <a:pt x="513" y="3384"/>
                  </a:cubicBezTo>
                  <a:lnTo>
                    <a:pt x="513" y="3384"/>
                  </a:lnTo>
                  <a:lnTo>
                    <a:pt x="513" y="3384"/>
                  </a:lnTo>
                  <a:lnTo>
                    <a:pt x="540" y="17101"/>
                  </a:lnTo>
                  <a:cubicBezTo>
                    <a:pt x="348" y="18937"/>
                    <a:pt x="1" y="21615"/>
                    <a:pt x="1819" y="21923"/>
                  </a:cubicBezTo>
                  <a:cubicBezTo>
                    <a:pt x="1989" y="21953"/>
                    <a:pt x="2164" y="21968"/>
                    <a:pt x="2338" y="21968"/>
                  </a:cubicBezTo>
                  <a:cubicBezTo>
                    <a:pt x="2353" y="21968"/>
                    <a:pt x="2369" y="21968"/>
                    <a:pt x="2385" y="21968"/>
                  </a:cubicBezTo>
                  <a:cubicBezTo>
                    <a:pt x="21915" y="21639"/>
                    <a:pt x="41445" y="21360"/>
                    <a:pt x="60979" y="21129"/>
                  </a:cubicBezTo>
                  <a:cubicBezTo>
                    <a:pt x="61750" y="21121"/>
                    <a:pt x="62522" y="21109"/>
                    <a:pt x="63294" y="21109"/>
                  </a:cubicBezTo>
                  <a:cubicBezTo>
                    <a:pt x="63636" y="21109"/>
                    <a:pt x="63979" y="21111"/>
                    <a:pt x="64321" y="21117"/>
                  </a:cubicBezTo>
                  <a:cubicBezTo>
                    <a:pt x="64833" y="21126"/>
                    <a:pt x="65345" y="21144"/>
                    <a:pt x="65857" y="21174"/>
                  </a:cubicBezTo>
                  <a:cubicBezTo>
                    <a:pt x="66148" y="21192"/>
                    <a:pt x="66438" y="21216"/>
                    <a:pt x="66729" y="21243"/>
                  </a:cubicBezTo>
                  <a:cubicBezTo>
                    <a:pt x="66795" y="21249"/>
                    <a:pt x="67328" y="21318"/>
                    <a:pt x="67328" y="21318"/>
                  </a:cubicBezTo>
                  <a:cubicBezTo>
                    <a:pt x="68259" y="21465"/>
                    <a:pt x="69170" y="21704"/>
                    <a:pt x="70053" y="22034"/>
                  </a:cubicBezTo>
                  <a:cubicBezTo>
                    <a:pt x="70134" y="22073"/>
                    <a:pt x="70326" y="22151"/>
                    <a:pt x="70362" y="22169"/>
                  </a:cubicBezTo>
                  <a:cubicBezTo>
                    <a:pt x="70584" y="22283"/>
                    <a:pt x="70808" y="22393"/>
                    <a:pt x="71027" y="22513"/>
                  </a:cubicBezTo>
                  <a:cubicBezTo>
                    <a:pt x="71464" y="22756"/>
                    <a:pt x="71886" y="23019"/>
                    <a:pt x="72303" y="23298"/>
                  </a:cubicBezTo>
                  <a:cubicBezTo>
                    <a:pt x="72485" y="23421"/>
                    <a:pt x="72662" y="23546"/>
                    <a:pt x="72842" y="23675"/>
                  </a:cubicBezTo>
                  <a:cubicBezTo>
                    <a:pt x="72923" y="23738"/>
                    <a:pt x="73045" y="23828"/>
                    <a:pt x="73069" y="23849"/>
                  </a:cubicBezTo>
                  <a:cubicBezTo>
                    <a:pt x="73414" y="24127"/>
                    <a:pt x="73749" y="24415"/>
                    <a:pt x="74082" y="24708"/>
                  </a:cubicBezTo>
                  <a:cubicBezTo>
                    <a:pt x="74845" y="25385"/>
                    <a:pt x="75579" y="26095"/>
                    <a:pt x="76307" y="26808"/>
                  </a:cubicBezTo>
                  <a:cubicBezTo>
                    <a:pt x="77676" y="28150"/>
                    <a:pt x="79026" y="29509"/>
                    <a:pt x="80503" y="30737"/>
                  </a:cubicBezTo>
                  <a:cubicBezTo>
                    <a:pt x="86310" y="35559"/>
                    <a:pt x="93309" y="38866"/>
                    <a:pt x="100740" y="40237"/>
                  </a:cubicBezTo>
                  <a:cubicBezTo>
                    <a:pt x="103710" y="40785"/>
                    <a:pt x="106732" y="41071"/>
                    <a:pt x="109752" y="41071"/>
                  </a:cubicBezTo>
                  <a:cubicBezTo>
                    <a:pt x="114241" y="41071"/>
                    <a:pt x="118726" y="40440"/>
                    <a:pt x="123029" y="39102"/>
                  </a:cubicBezTo>
                  <a:cubicBezTo>
                    <a:pt x="126572" y="38003"/>
                    <a:pt x="130016" y="36449"/>
                    <a:pt x="133149" y="34457"/>
                  </a:cubicBezTo>
                  <a:cubicBezTo>
                    <a:pt x="136353" y="32418"/>
                    <a:pt x="139297" y="30010"/>
                    <a:pt x="142346" y="27754"/>
                  </a:cubicBezTo>
                  <a:cubicBezTo>
                    <a:pt x="143853" y="26640"/>
                    <a:pt x="145386" y="25556"/>
                    <a:pt x="146988" y="24580"/>
                  </a:cubicBezTo>
                  <a:cubicBezTo>
                    <a:pt x="147746" y="24118"/>
                    <a:pt x="148522" y="23678"/>
                    <a:pt x="149313" y="23277"/>
                  </a:cubicBezTo>
                  <a:cubicBezTo>
                    <a:pt x="149678" y="23088"/>
                    <a:pt x="150049" y="22911"/>
                    <a:pt x="150421" y="22741"/>
                  </a:cubicBezTo>
                  <a:cubicBezTo>
                    <a:pt x="150463" y="22723"/>
                    <a:pt x="150642" y="22645"/>
                    <a:pt x="150774" y="22588"/>
                  </a:cubicBezTo>
                  <a:cubicBezTo>
                    <a:pt x="150933" y="22529"/>
                    <a:pt x="151331" y="22378"/>
                    <a:pt x="151329" y="22378"/>
                  </a:cubicBezTo>
                  <a:lnTo>
                    <a:pt x="151329" y="22378"/>
                  </a:lnTo>
                  <a:cubicBezTo>
                    <a:pt x="151329" y="22378"/>
                    <a:pt x="151329" y="22378"/>
                    <a:pt x="151328" y="22378"/>
                  </a:cubicBezTo>
                  <a:cubicBezTo>
                    <a:pt x="153385" y="21627"/>
                    <a:pt x="155217" y="21271"/>
                    <a:pt x="157097" y="21271"/>
                  </a:cubicBezTo>
                  <a:cubicBezTo>
                    <a:pt x="158626" y="21271"/>
                    <a:pt x="160186" y="21506"/>
                    <a:pt x="161924" y="21953"/>
                  </a:cubicBezTo>
                  <a:cubicBezTo>
                    <a:pt x="166093" y="23022"/>
                    <a:pt x="170011" y="24900"/>
                    <a:pt x="173991" y="26499"/>
                  </a:cubicBezTo>
                  <a:cubicBezTo>
                    <a:pt x="178364" y="28255"/>
                    <a:pt x="182892" y="29455"/>
                    <a:pt x="187621" y="29641"/>
                  </a:cubicBezTo>
                  <a:cubicBezTo>
                    <a:pt x="188169" y="29663"/>
                    <a:pt x="188712" y="29674"/>
                    <a:pt x="189249" y="29674"/>
                  </a:cubicBezTo>
                  <a:cubicBezTo>
                    <a:pt x="192938" y="29674"/>
                    <a:pt x="196399" y="29135"/>
                    <a:pt x="199847" y="27554"/>
                  </a:cubicBezTo>
                  <a:cubicBezTo>
                    <a:pt x="203612" y="25829"/>
                    <a:pt x="206340" y="22929"/>
                    <a:pt x="208209" y="19285"/>
                  </a:cubicBezTo>
                  <a:cubicBezTo>
                    <a:pt x="208422" y="18871"/>
                    <a:pt x="208649" y="18470"/>
                    <a:pt x="208883" y="18066"/>
                  </a:cubicBezTo>
                  <a:cubicBezTo>
                    <a:pt x="208887" y="18057"/>
                    <a:pt x="208935" y="17979"/>
                    <a:pt x="208979" y="17906"/>
                  </a:cubicBezTo>
                  <a:lnTo>
                    <a:pt x="208979" y="17906"/>
                  </a:lnTo>
                  <a:cubicBezTo>
                    <a:pt x="208941" y="17971"/>
                    <a:pt x="208935" y="17996"/>
                    <a:pt x="208946" y="17996"/>
                  </a:cubicBezTo>
                  <a:cubicBezTo>
                    <a:pt x="208980" y="17996"/>
                    <a:pt x="209178" y="17760"/>
                    <a:pt x="209149" y="17742"/>
                  </a:cubicBezTo>
                  <a:lnTo>
                    <a:pt x="209203" y="17703"/>
                  </a:lnTo>
                  <a:cubicBezTo>
                    <a:pt x="209266" y="17673"/>
                    <a:pt x="209332" y="17646"/>
                    <a:pt x="209398" y="17622"/>
                  </a:cubicBezTo>
                  <a:cubicBezTo>
                    <a:pt x="209575" y="17580"/>
                    <a:pt x="209757" y="17535"/>
                    <a:pt x="209940" y="17500"/>
                  </a:cubicBezTo>
                  <a:cubicBezTo>
                    <a:pt x="209947" y="17501"/>
                    <a:pt x="209964" y="17502"/>
                    <a:pt x="209987" y="17502"/>
                  </a:cubicBezTo>
                  <a:cubicBezTo>
                    <a:pt x="210099" y="17502"/>
                    <a:pt x="210365" y="17487"/>
                    <a:pt x="210476" y="17482"/>
                  </a:cubicBezTo>
                  <a:cubicBezTo>
                    <a:pt x="211003" y="17464"/>
                    <a:pt x="211530" y="17456"/>
                    <a:pt x="212059" y="17456"/>
                  </a:cubicBezTo>
                  <a:cubicBezTo>
                    <a:pt x="213849" y="17456"/>
                    <a:pt x="215648" y="17544"/>
                    <a:pt x="217430" y="17622"/>
                  </a:cubicBezTo>
                  <a:cubicBezTo>
                    <a:pt x="222201" y="17838"/>
                    <a:pt x="226296" y="18113"/>
                    <a:pt x="231037" y="18698"/>
                  </a:cubicBezTo>
                  <a:lnTo>
                    <a:pt x="231171" y="1024"/>
                  </a:lnTo>
                  <a:cubicBezTo>
                    <a:pt x="206120" y="245"/>
                    <a:pt x="183148" y="1"/>
                    <a:pt x="158836"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2"/>
            <p:cNvSpPr/>
            <p:nvPr/>
          </p:nvSpPr>
          <p:spPr>
            <a:xfrm>
              <a:off x="5321155" y="3470718"/>
              <a:ext cx="395151" cy="675714"/>
            </a:xfrm>
            <a:custGeom>
              <a:avLst/>
              <a:gdLst/>
              <a:ahLst/>
              <a:cxnLst/>
              <a:rect l="l" t="t" r="r" b="b"/>
              <a:pathLst>
                <a:path w="30757" h="52595" extrusionOk="0">
                  <a:moveTo>
                    <a:pt x="7813" y="0"/>
                  </a:moveTo>
                  <a:cubicBezTo>
                    <a:pt x="7530" y="0"/>
                    <a:pt x="7252" y="190"/>
                    <a:pt x="7252" y="551"/>
                  </a:cubicBezTo>
                  <a:cubicBezTo>
                    <a:pt x="7276" y="7409"/>
                    <a:pt x="7051" y="14253"/>
                    <a:pt x="6506" y="21090"/>
                  </a:cubicBezTo>
                  <a:cubicBezTo>
                    <a:pt x="5976" y="27760"/>
                    <a:pt x="5368" y="34481"/>
                    <a:pt x="4047" y="41046"/>
                  </a:cubicBezTo>
                  <a:cubicBezTo>
                    <a:pt x="3367" y="44421"/>
                    <a:pt x="2394" y="47710"/>
                    <a:pt x="618" y="50681"/>
                  </a:cubicBezTo>
                  <a:cubicBezTo>
                    <a:pt x="531" y="50815"/>
                    <a:pt x="498" y="50977"/>
                    <a:pt x="522" y="51136"/>
                  </a:cubicBezTo>
                  <a:cubicBezTo>
                    <a:pt x="1" y="51581"/>
                    <a:pt x="345" y="52337"/>
                    <a:pt x="936" y="52337"/>
                  </a:cubicBezTo>
                  <a:cubicBezTo>
                    <a:pt x="1041" y="52337"/>
                    <a:pt x="1154" y="52313"/>
                    <a:pt x="1271" y="52259"/>
                  </a:cubicBezTo>
                  <a:cubicBezTo>
                    <a:pt x="3283" y="51328"/>
                    <a:pt x="5425" y="51142"/>
                    <a:pt x="7608" y="50911"/>
                  </a:cubicBezTo>
                  <a:cubicBezTo>
                    <a:pt x="8483" y="50815"/>
                    <a:pt x="9357" y="50714"/>
                    <a:pt x="10235" y="50621"/>
                  </a:cubicBezTo>
                  <a:cubicBezTo>
                    <a:pt x="10334" y="50851"/>
                    <a:pt x="10549" y="51040"/>
                    <a:pt x="10876" y="51070"/>
                  </a:cubicBezTo>
                  <a:cubicBezTo>
                    <a:pt x="14023" y="51343"/>
                    <a:pt x="17168" y="51570"/>
                    <a:pt x="20325" y="51738"/>
                  </a:cubicBezTo>
                  <a:cubicBezTo>
                    <a:pt x="22239" y="51840"/>
                    <a:pt x="24152" y="51906"/>
                    <a:pt x="26066" y="51969"/>
                  </a:cubicBezTo>
                  <a:cubicBezTo>
                    <a:pt x="26159" y="52217"/>
                    <a:pt x="26366" y="52424"/>
                    <a:pt x="26665" y="52433"/>
                  </a:cubicBezTo>
                  <a:cubicBezTo>
                    <a:pt x="27902" y="52469"/>
                    <a:pt x="29136" y="52529"/>
                    <a:pt x="30373" y="52595"/>
                  </a:cubicBezTo>
                  <a:lnTo>
                    <a:pt x="30050" y="50702"/>
                  </a:lnTo>
                  <a:cubicBezTo>
                    <a:pt x="29894" y="43720"/>
                    <a:pt x="29921" y="36739"/>
                    <a:pt x="30005" y="29755"/>
                  </a:cubicBezTo>
                  <a:cubicBezTo>
                    <a:pt x="30071" y="29635"/>
                    <a:pt x="30106" y="29497"/>
                    <a:pt x="30103" y="29359"/>
                  </a:cubicBezTo>
                  <a:cubicBezTo>
                    <a:pt x="30118" y="26143"/>
                    <a:pt x="30133" y="22926"/>
                    <a:pt x="30148" y="19710"/>
                  </a:cubicBezTo>
                  <a:cubicBezTo>
                    <a:pt x="30148" y="19443"/>
                    <a:pt x="30756" y="15184"/>
                    <a:pt x="30601" y="15055"/>
                  </a:cubicBezTo>
                  <a:cubicBezTo>
                    <a:pt x="30634" y="9227"/>
                    <a:pt x="30199" y="7466"/>
                    <a:pt x="30598" y="1641"/>
                  </a:cubicBezTo>
                  <a:cubicBezTo>
                    <a:pt x="30628" y="1197"/>
                    <a:pt x="30308" y="979"/>
                    <a:pt x="29965" y="979"/>
                  </a:cubicBezTo>
                  <a:cubicBezTo>
                    <a:pt x="29742" y="979"/>
                    <a:pt x="29509" y="1071"/>
                    <a:pt x="29358" y="1255"/>
                  </a:cubicBezTo>
                  <a:cubicBezTo>
                    <a:pt x="29130" y="1225"/>
                    <a:pt x="28894" y="1216"/>
                    <a:pt x="28657" y="1216"/>
                  </a:cubicBezTo>
                  <a:cubicBezTo>
                    <a:pt x="28311" y="1216"/>
                    <a:pt x="27963" y="1235"/>
                    <a:pt x="27640" y="1235"/>
                  </a:cubicBezTo>
                  <a:cubicBezTo>
                    <a:pt x="27556" y="1235"/>
                    <a:pt x="27473" y="1234"/>
                    <a:pt x="27393" y="1231"/>
                  </a:cubicBezTo>
                  <a:cubicBezTo>
                    <a:pt x="26480" y="1192"/>
                    <a:pt x="25566" y="1174"/>
                    <a:pt x="24653" y="1147"/>
                  </a:cubicBezTo>
                  <a:cubicBezTo>
                    <a:pt x="22787" y="1090"/>
                    <a:pt x="20921" y="1012"/>
                    <a:pt x="19058" y="922"/>
                  </a:cubicBezTo>
                  <a:cubicBezTo>
                    <a:pt x="17246" y="832"/>
                    <a:pt x="15431" y="775"/>
                    <a:pt x="13619" y="697"/>
                  </a:cubicBezTo>
                  <a:cubicBezTo>
                    <a:pt x="11795" y="620"/>
                    <a:pt x="10028" y="368"/>
                    <a:pt x="8222" y="137"/>
                  </a:cubicBezTo>
                  <a:lnTo>
                    <a:pt x="8198" y="137"/>
                  </a:lnTo>
                  <a:cubicBezTo>
                    <a:pt x="8089" y="45"/>
                    <a:pt x="7950" y="0"/>
                    <a:pt x="78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2"/>
            <p:cNvSpPr/>
            <p:nvPr/>
          </p:nvSpPr>
          <p:spPr>
            <a:xfrm>
              <a:off x="3585805" y="2670524"/>
              <a:ext cx="1570761" cy="1716259"/>
            </a:xfrm>
            <a:custGeom>
              <a:avLst/>
              <a:gdLst/>
              <a:ahLst/>
              <a:cxnLst/>
              <a:rect l="l" t="t" r="r" b="b"/>
              <a:pathLst>
                <a:path w="122262" h="133587" extrusionOk="0">
                  <a:moveTo>
                    <a:pt x="33466" y="1"/>
                  </a:moveTo>
                  <a:cubicBezTo>
                    <a:pt x="33145" y="1"/>
                    <a:pt x="32818" y="23"/>
                    <a:pt x="32484" y="66"/>
                  </a:cubicBezTo>
                  <a:cubicBezTo>
                    <a:pt x="30896" y="269"/>
                    <a:pt x="29279" y="554"/>
                    <a:pt x="27743" y="1003"/>
                  </a:cubicBezTo>
                  <a:cubicBezTo>
                    <a:pt x="26287" y="1429"/>
                    <a:pt x="24667" y="2013"/>
                    <a:pt x="23750" y="3279"/>
                  </a:cubicBezTo>
                  <a:cubicBezTo>
                    <a:pt x="23640" y="3432"/>
                    <a:pt x="23640" y="3579"/>
                    <a:pt x="23691" y="3702"/>
                  </a:cubicBezTo>
                  <a:cubicBezTo>
                    <a:pt x="23658" y="3711"/>
                    <a:pt x="23628" y="3723"/>
                    <a:pt x="23595" y="3729"/>
                  </a:cubicBezTo>
                  <a:cubicBezTo>
                    <a:pt x="23196" y="3807"/>
                    <a:pt x="22822" y="3893"/>
                    <a:pt x="22457" y="4082"/>
                  </a:cubicBezTo>
                  <a:cubicBezTo>
                    <a:pt x="21720" y="4462"/>
                    <a:pt x="21058" y="4972"/>
                    <a:pt x="20504" y="5589"/>
                  </a:cubicBezTo>
                  <a:cubicBezTo>
                    <a:pt x="20222" y="5894"/>
                    <a:pt x="19974" y="6227"/>
                    <a:pt x="19761" y="6583"/>
                  </a:cubicBezTo>
                  <a:cubicBezTo>
                    <a:pt x="19489" y="7053"/>
                    <a:pt x="19333" y="7586"/>
                    <a:pt x="19039" y="8044"/>
                  </a:cubicBezTo>
                  <a:cubicBezTo>
                    <a:pt x="18572" y="8772"/>
                    <a:pt x="17784" y="9230"/>
                    <a:pt x="17021" y="9596"/>
                  </a:cubicBezTo>
                  <a:cubicBezTo>
                    <a:pt x="15272" y="10428"/>
                    <a:pt x="13274" y="10860"/>
                    <a:pt x="11357" y="11078"/>
                  </a:cubicBezTo>
                  <a:cubicBezTo>
                    <a:pt x="9689" y="11267"/>
                    <a:pt x="8003" y="11273"/>
                    <a:pt x="6332" y="11435"/>
                  </a:cubicBezTo>
                  <a:cubicBezTo>
                    <a:pt x="6190" y="11298"/>
                    <a:pt x="5992" y="11229"/>
                    <a:pt x="5794" y="11229"/>
                  </a:cubicBezTo>
                  <a:cubicBezTo>
                    <a:pt x="5424" y="11229"/>
                    <a:pt x="5055" y="11467"/>
                    <a:pt x="5053" y="11947"/>
                  </a:cubicBezTo>
                  <a:cubicBezTo>
                    <a:pt x="5059" y="12166"/>
                    <a:pt x="5065" y="12396"/>
                    <a:pt x="5080" y="12624"/>
                  </a:cubicBezTo>
                  <a:cubicBezTo>
                    <a:pt x="5092" y="12824"/>
                    <a:pt x="5107" y="13025"/>
                    <a:pt x="5131" y="13226"/>
                  </a:cubicBezTo>
                  <a:lnTo>
                    <a:pt x="5146" y="13349"/>
                  </a:lnTo>
                  <a:cubicBezTo>
                    <a:pt x="5643" y="17506"/>
                    <a:pt x="8371" y="21285"/>
                    <a:pt x="12118" y="23130"/>
                  </a:cubicBezTo>
                  <a:cubicBezTo>
                    <a:pt x="10306" y="26188"/>
                    <a:pt x="9405" y="29674"/>
                    <a:pt x="9135" y="33208"/>
                  </a:cubicBezTo>
                  <a:cubicBezTo>
                    <a:pt x="8985" y="35152"/>
                    <a:pt x="9018" y="37108"/>
                    <a:pt x="9174" y="39049"/>
                  </a:cubicBezTo>
                  <a:cubicBezTo>
                    <a:pt x="9249" y="39995"/>
                    <a:pt x="9357" y="40938"/>
                    <a:pt x="9482" y="41879"/>
                  </a:cubicBezTo>
                  <a:cubicBezTo>
                    <a:pt x="9572" y="42553"/>
                    <a:pt x="9638" y="43277"/>
                    <a:pt x="9776" y="43969"/>
                  </a:cubicBezTo>
                  <a:cubicBezTo>
                    <a:pt x="9632" y="43972"/>
                    <a:pt x="9491" y="43981"/>
                    <a:pt x="9351" y="43999"/>
                  </a:cubicBezTo>
                  <a:cubicBezTo>
                    <a:pt x="8847" y="44068"/>
                    <a:pt x="8350" y="44185"/>
                    <a:pt x="7859" y="44305"/>
                  </a:cubicBezTo>
                  <a:cubicBezTo>
                    <a:pt x="6925" y="44532"/>
                    <a:pt x="6014" y="44850"/>
                    <a:pt x="5143" y="45254"/>
                  </a:cubicBezTo>
                  <a:cubicBezTo>
                    <a:pt x="3319" y="46117"/>
                    <a:pt x="1917" y="47539"/>
                    <a:pt x="1258" y="49465"/>
                  </a:cubicBezTo>
                  <a:cubicBezTo>
                    <a:pt x="881" y="50570"/>
                    <a:pt x="746" y="51744"/>
                    <a:pt x="584" y="52897"/>
                  </a:cubicBezTo>
                  <a:cubicBezTo>
                    <a:pt x="408" y="54164"/>
                    <a:pt x="240" y="55431"/>
                    <a:pt x="153" y="56710"/>
                  </a:cubicBezTo>
                  <a:cubicBezTo>
                    <a:pt x="0" y="59028"/>
                    <a:pt x="120" y="61418"/>
                    <a:pt x="920" y="63619"/>
                  </a:cubicBezTo>
                  <a:cubicBezTo>
                    <a:pt x="1624" y="65563"/>
                    <a:pt x="2789" y="67336"/>
                    <a:pt x="4496" y="68534"/>
                  </a:cubicBezTo>
                  <a:cubicBezTo>
                    <a:pt x="5227" y="69046"/>
                    <a:pt x="6305" y="69487"/>
                    <a:pt x="6314" y="70517"/>
                  </a:cubicBezTo>
                  <a:cubicBezTo>
                    <a:pt x="6320" y="71640"/>
                    <a:pt x="5772" y="72898"/>
                    <a:pt x="5370" y="73928"/>
                  </a:cubicBezTo>
                  <a:cubicBezTo>
                    <a:pt x="4538" y="76049"/>
                    <a:pt x="3438" y="78058"/>
                    <a:pt x="2696" y="80218"/>
                  </a:cubicBezTo>
                  <a:cubicBezTo>
                    <a:pt x="1887" y="82566"/>
                    <a:pt x="1695" y="85013"/>
                    <a:pt x="1839" y="87483"/>
                  </a:cubicBezTo>
                  <a:cubicBezTo>
                    <a:pt x="1995" y="90182"/>
                    <a:pt x="2489" y="92832"/>
                    <a:pt x="3777" y="95234"/>
                  </a:cubicBezTo>
                  <a:cubicBezTo>
                    <a:pt x="4364" y="96334"/>
                    <a:pt x="5047" y="97379"/>
                    <a:pt x="5607" y="98490"/>
                  </a:cubicBezTo>
                  <a:cubicBezTo>
                    <a:pt x="6137" y="99535"/>
                    <a:pt x="6493" y="100715"/>
                    <a:pt x="6784" y="101847"/>
                  </a:cubicBezTo>
                  <a:cubicBezTo>
                    <a:pt x="6805" y="101934"/>
                    <a:pt x="6874" y="102003"/>
                    <a:pt x="6961" y="102018"/>
                  </a:cubicBezTo>
                  <a:cubicBezTo>
                    <a:pt x="7029" y="102677"/>
                    <a:pt x="7089" y="103336"/>
                    <a:pt x="7062" y="103992"/>
                  </a:cubicBezTo>
                  <a:cubicBezTo>
                    <a:pt x="7050" y="104106"/>
                    <a:pt x="7032" y="104219"/>
                    <a:pt x="7015" y="104333"/>
                  </a:cubicBezTo>
                  <a:cubicBezTo>
                    <a:pt x="7012" y="104339"/>
                    <a:pt x="7009" y="104342"/>
                    <a:pt x="7006" y="104345"/>
                  </a:cubicBezTo>
                  <a:cubicBezTo>
                    <a:pt x="6850" y="104540"/>
                    <a:pt x="6748" y="104746"/>
                    <a:pt x="6640" y="104971"/>
                  </a:cubicBezTo>
                  <a:cubicBezTo>
                    <a:pt x="6413" y="105438"/>
                    <a:pt x="6203" y="105918"/>
                    <a:pt x="5981" y="106388"/>
                  </a:cubicBezTo>
                  <a:cubicBezTo>
                    <a:pt x="5814" y="106750"/>
                    <a:pt x="5637" y="107107"/>
                    <a:pt x="5457" y="107466"/>
                  </a:cubicBezTo>
                  <a:cubicBezTo>
                    <a:pt x="5023" y="107996"/>
                    <a:pt x="4636" y="108553"/>
                    <a:pt x="4535" y="109281"/>
                  </a:cubicBezTo>
                  <a:cubicBezTo>
                    <a:pt x="4490" y="109586"/>
                    <a:pt x="4571" y="109871"/>
                    <a:pt x="4807" y="110048"/>
                  </a:cubicBezTo>
                  <a:cubicBezTo>
                    <a:pt x="4774" y="110880"/>
                    <a:pt x="5232" y="111644"/>
                    <a:pt x="5616" y="112408"/>
                  </a:cubicBezTo>
                  <a:cubicBezTo>
                    <a:pt x="6640" y="114459"/>
                    <a:pt x="7631" y="116532"/>
                    <a:pt x="8698" y="118562"/>
                  </a:cubicBezTo>
                  <a:cubicBezTo>
                    <a:pt x="9207" y="119530"/>
                    <a:pt x="9821" y="120422"/>
                    <a:pt x="10653" y="121138"/>
                  </a:cubicBezTo>
                  <a:cubicBezTo>
                    <a:pt x="11456" y="121827"/>
                    <a:pt x="12364" y="122384"/>
                    <a:pt x="13250" y="122956"/>
                  </a:cubicBezTo>
                  <a:cubicBezTo>
                    <a:pt x="17245" y="125547"/>
                    <a:pt x="21262" y="128104"/>
                    <a:pt x="25260" y="130689"/>
                  </a:cubicBezTo>
                  <a:cubicBezTo>
                    <a:pt x="27105" y="131881"/>
                    <a:pt x="28923" y="133229"/>
                    <a:pt x="31163" y="133510"/>
                  </a:cubicBezTo>
                  <a:cubicBezTo>
                    <a:pt x="31594" y="133564"/>
                    <a:pt x="32029" y="133587"/>
                    <a:pt x="32467" y="133587"/>
                  </a:cubicBezTo>
                  <a:cubicBezTo>
                    <a:pt x="34278" y="133587"/>
                    <a:pt x="36131" y="133196"/>
                    <a:pt x="37899" y="132971"/>
                  </a:cubicBezTo>
                  <a:cubicBezTo>
                    <a:pt x="39585" y="132756"/>
                    <a:pt x="41271" y="132522"/>
                    <a:pt x="42954" y="132285"/>
                  </a:cubicBezTo>
                  <a:cubicBezTo>
                    <a:pt x="43008" y="132468"/>
                    <a:pt x="43137" y="132621"/>
                    <a:pt x="43347" y="132675"/>
                  </a:cubicBezTo>
                  <a:cubicBezTo>
                    <a:pt x="43489" y="132709"/>
                    <a:pt x="43631" y="132723"/>
                    <a:pt x="43773" y="132723"/>
                  </a:cubicBezTo>
                  <a:cubicBezTo>
                    <a:pt x="44102" y="132723"/>
                    <a:pt x="44430" y="132649"/>
                    <a:pt x="44760" y="132591"/>
                  </a:cubicBezTo>
                  <a:cubicBezTo>
                    <a:pt x="45236" y="132510"/>
                    <a:pt x="45698" y="132417"/>
                    <a:pt x="46165" y="132321"/>
                  </a:cubicBezTo>
                  <a:cubicBezTo>
                    <a:pt x="47111" y="132127"/>
                    <a:pt x="48052" y="131920"/>
                    <a:pt x="48980" y="131647"/>
                  </a:cubicBezTo>
                  <a:cubicBezTo>
                    <a:pt x="49741" y="131423"/>
                    <a:pt x="50496" y="131153"/>
                    <a:pt x="51176" y="130743"/>
                  </a:cubicBezTo>
                  <a:cubicBezTo>
                    <a:pt x="51616" y="130482"/>
                    <a:pt x="52445" y="129901"/>
                    <a:pt x="52412" y="129296"/>
                  </a:cubicBezTo>
                  <a:cubicBezTo>
                    <a:pt x="52769" y="128982"/>
                    <a:pt x="53110" y="128649"/>
                    <a:pt x="53461" y="128359"/>
                  </a:cubicBezTo>
                  <a:cubicBezTo>
                    <a:pt x="54269" y="127691"/>
                    <a:pt x="55114" y="127065"/>
                    <a:pt x="55982" y="126475"/>
                  </a:cubicBezTo>
                  <a:cubicBezTo>
                    <a:pt x="57761" y="125265"/>
                    <a:pt x="59639" y="124202"/>
                    <a:pt x="61559" y="123235"/>
                  </a:cubicBezTo>
                  <a:cubicBezTo>
                    <a:pt x="65509" y="121249"/>
                    <a:pt x="69646" y="119641"/>
                    <a:pt x="73740" y="117975"/>
                  </a:cubicBezTo>
                  <a:cubicBezTo>
                    <a:pt x="75060" y="117439"/>
                    <a:pt x="76381" y="116903"/>
                    <a:pt x="77702" y="116367"/>
                  </a:cubicBezTo>
                  <a:lnTo>
                    <a:pt x="79580" y="115606"/>
                  </a:lnTo>
                  <a:cubicBezTo>
                    <a:pt x="80227" y="115343"/>
                    <a:pt x="80946" y="115223"/>
                    <a:pt x="81173" y="114477"/>
                  </a:cubicBezTo>
                  <a:cubicBezTo>
                    <a:pt x="81242" y="114229"/>
                    <a:pt x="81134" y="113965"/>
                    <a:pt x="80913" y="113830"/>
                  </a:cubicBezTo>
                  <a:cubicBezTo>
                    <a:pt x="80853" y="113797"/>
                    <a:pt x="80790" y="113770"/>
                    <a:pt x="80727" y="113749"/>
                  </a:cubicBezTo>
                  <a:cubicBezTo>
                    <a:pt x="80332" y="112303"/>
                    <a:pt x="80152" y="110841"/>
                    <a:pt x="80419" y="109338"/>
                  </a:cubicBezTo>
                  <a:cubicBezTo>
                    <a:pt x="80679" y="107858"/>
                    <a:pt x="81290" y="106466"/>
                    <a:pt x="82204" y="105274"/>
                  </a:cubicBezTo>
                  <a:cubicBezTo>
                    <a:pt x="83402" y="106028"/>
                    <a:pt x="84357" y="107110"/>
                    <a:pt x="84962" y="108385"/>
                  </a:cubicBezTo>
                  <a:cubicBezTo>
                    <a:pt x="85684" y="109895"/>
                    <a:pt x="85786" y="111479"/>
                    <a:pt x="85570" y="113114"/>
                  </a:cubicBezTo>
                  <a:cubicBezTo>
                    <a:pt x="85525" y="113456"/>
                    <a:pt x="85878" y="113672"/>
                    <a:pt x="86160" y="113704"/>
                  </a:cubicBezTo>
                  <a:cubicBezTo>
                    <a:pt x="87304" y="113839"/>
                    <a:pt x="88470" y="113871"/>
                    <a:pt x="89638" y="113871"/>
                  </a:cubicBezTo>
                  <a:cubicBezTo>
                    <a:pt x="90652" y="113871"/>
                    <a:pt x="91668" y="113847"/>
                    <a:pt x="92673" y="113847"/>
                  </a:cubicBezTo>
                  <a:cubicBezTo>
                    <a:pt x="92797" y="113847"/>
                    <a:pt x="92921" y="113847"/>
                    <a:pt x="93045" y="113848"/>
                  </a:cubicBezTo>
                  <a:cubicBezTo>
                    <a:pt x="94980" y="113859"/>
                    <a:pt x="96916" y="113883"/>
                    <a:pt x="98851" y="113883"/>
                  </a:cubicBezTo>
                  <a:cubicBezTo>
                    <a:pt x="99133" y="113883"/>
                    <a:pt x="99415" y="113882"/>
                    <a:pt x="99697" y="113881"/>
                  </a:cubicBezTo>
                  <a:cubicBezTo>
                    <a:pt x="99954" y="113880"/>
                    <a:pt x="100212" y="113880"/>
                    <a:pt x="100469" y="113880"/>
                  </a:cubicBezTo>
                  <a:cubicBezTo>
                    <a:pt x="103275" y="113880"/>
                    <a:pt x="106079" y="113922"/>
                    <a:pt x="108886" y="113944"/>
                  </a:cubicBezTo>
                  <a:cubicBezTo>
                    <a:pt x="109398" y="114040"/>
                    <a:pt x="109910" y="114139"/>
                    <a:pt x="110425" y="114214"/>
                  </a:cubicBezTo>
                  <a:cubicBezTo>
                    <a:pt x="110809" y="114268"/>
                    <a:pt x="111192" y="114318"/>
                    <a:pt x="111569" y="114393"/>
                  </a:cubicBezTo>
                  <a:cubicBezTo>
                    <a:pt x="111998" y="114477"/>
                    <a:pt x="112360" y="114657"/>
                    <a:pt x="112767" y="114807"/>
                  </a:cubicBezTo>
                  <a:cubicBezTo>
                    <a:pt x="112848" y="114836"/>
                    <a:pt x="112928" y="114849"/>
                    <a:pt x="113006" y="114849"/>
                  </a:cubicBezTo>
                  <a:cubicBezTo>
                    <a:pt x="113323" y="114849"/>
                    <a:pt x="113613" y="114632"/>
                    <a:pt x="113798" y="114387"/>
                  </a:cubicBezTo>
                  <a:cubicBezTo>
                    <a:pt x="116170" y="111225"/>
                    <a:pt x="116906" y="107005"/>
                    <a:pt x="117712" y="103225"/>
                  </a:cubicBezTo>
                  <a:cubicBezTo>
                    <a:pt x="118616" y="99008"/>
                    <a:pt x="119341" y="94755"/>
                    <a:pt x="119928" y="90484"/>
                  </a:cubicBezTo>
                  <a:cubicBezTo>
                    <a:pt x="120524" y="86175"/>
                    <a:pt x="121018" y="81853"/>
                    <a:pt x="121411" y="77519"/>
                  </a:cubicBezTo>
                  <a:cubicBezTo>
                    <a:pt x="121602" y="75369"/>
                    <a:pt x="121773" y="73218"/>
                    <a:pt x="121923" y="71065"/>
                  </a:cubicBezTo>
                  <a:cubicBezTo>
                    <a:pt x="122070" y="68962"/>
                    <a:pt x="122261" y="66845"/>
                    <a:pt x="122201" y="64734"/>
                  </a:cubicBezTo>
                  <a:cubicBezTo>
                    <a:pt x="122097" y="61032"/>
                    <a:pt x="120707" y="57360"/>
                    <a:pt x="118197" y="54616"/>
                  </a:cubicBezTo>
                  <a:lnTo>
                    <a:pt x="118197" y="54616"/>
                  </a:lnTo>
                  <a:cubicBezTo>
                    <a:pt x="118448" y="54628"/>
                    <a:pt x="118698" y="54634"/>
                    <a:pt x="118948" y="54634"/>
                  </a:cubicBezTo>
                  <a:cubicBezTo>
                    <a:pt x="119035" y="54634"/>
                    <a:pt x="119122" y="54633"/>
                    <a:pt x="119210" y="54631"/>
                  </a:cubicBezTo>
                  <a:cubicBezTo>
                    <a:pt x="119617" y="54625"/>
                    <a:pt x="119680" y="54059"/>
                    <a:pt x="119302" y="53934"/>
                  </a:cubicBezTo>
                  <a:cubicBezTo>
                    <a:pt x="116879" y="53125"/>
                    <a:pt x="114334" y="52727"/>
                    <a:pt x="111845" y="52155"/>
                  </a:cubicBezTo>
                  <a:cubicBezTo>
                    <a:pt x="109386" y="51589"/>
                    <a:pt x="106945" y="50903"/>
                    <a:pt x="104546" y="50124"/>
                  </a:cubicBezTo>
                  <a:cubicBezTo>
                    <a:pt x="103444" y="49765"/>
                    <a:pt x="102300" y="49438"/>
                    <a:pt x="101258" y="48923"/>
                  </a:cubicBezTo>
                  <a:cubicBezTo>
                    <a:pt x="100248" y="48420"/>
                    <a:pt x="99455" y="47701"/>
                    <a:pt x="98757" y="46821"/>
                  </a:cubicBezTo>
                  <a:cubicBezTo>
                    <a:pt x="97214" y="44862"/>
                    <a:pt x="95786" y="42792"/>
                    <a:pt x="94357" y="40750"/>
                  </a:cubicBezTo>
                  <a:cubicBezTo>
                    <a:pt x="92890" y="38653"/>
                    <a:pt x="91455" y="36533"/>
                    <a:pt x="90107" y="34355"/>
                  </a:cubicBezTo>
                  <a:cubicBezTo>
                    <a:pt x="88822" y="32277"/>
                    <a:pt x="87609" y="30156"/>
                    <a:pt x="86313" y="28084"/>
                  </a:cubicBezTo>
                  <a:cubicBezTo>
                    <a:pt x="83920" y="24265"/>
                    <a:pt x="81161" y="20710"/>
                    <a:pt x="77723" y="17772"/>
                  </a:cubicBezTo>
                  <a:cubicBezTo>
                    <a:pt x="75881" y="16197"/>
                    <a:pt x="73898" y="14795"/>
                    <a:pt x="71796" y="13588"/>
                  </a:cubicBezTo>
                  <a:cubicBezTo>
                    <a:pt x="70502" y="12845"/>
                    <a:pt x="69118" y="12055"/>
                    <a:pt x="67660" y="11597"/>
                  </a:cubicBezTo>
                  <a:cubicBezTo>
                    <a:pt x="67040" y="10968"/>
                    <a:pt x="66201" y="10626"/>
                    <a:pt x="65387" y="10270"/>
                  </a:cubicBezTo>
                  <a:cubicBezTo>
                    <a:pt x="64446" y="9856"/>
                    <a:pt x="63485" y="9497"/>
                    <a:pt x="62503" y="9195"/>
                  </a:cubicBezTo>
                  <a:cubicBezTo>
                    <a:pt x="60496" y="8572"/>
                    <a:pt x="58426" y="8161"/>
                    <a:pt x="56348" y="7850"/>
                  </a:cubicBezTo>
                  <a:cubicBezTo>
                    <a:pt x="52203" y="7230"/>
                    <a:pt x="47920" y="7314"/>
                    <a:pt x="44128" y="5289"/>
                  </a:cubicBezTo>
                  <a:cubicBezTo>
                    <a:pt x="43191" y="4783"/>
                    <a:pt x="42295" y="4199"/>
                    <a:pt x="41457" y="3540"/>
                  </a:cubicBezTo>
                  <a:cubicBezTo>
                    <a:pt x="40585" y="2860"/>
                    <a:pt x="39893" y="1983"/>
                    <a:pt x="39040" y="1291"/>
                  </a:cubicBezTo>
                  <a:cubicBezTo>
                    <a:pt x="38905" y="1181"/>
                    <a:pt x="38759" y="1135"/>
                    <a:pt x="38618" y="1135"/>
                  </a:cubicBezTo>
                  <a:cubicBezTo>
                    <a:pt x="38218" y="1135"/>
                    <a:pt x="37856" y="1506"/>
                    <a:pt x="37914" y="1863"/>
                  </a:cubicBezTo>
                  <a:cubicBezTo>
                    <a:pt x="37611" y="1614"/>
                    <a:pt x="37306" y="1369"/>
                    <a:pt x="36988" y="1138"/>
                  </a:cubicBezTo>
                  <a:cubicBezTo>
                    <a:pt x="35900" y="349"/>
                    <a:pt x="34736" y="1"/>
                    <a:pt x="33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2"/>
            <p:cNvSpPr/>
            <p:nvPr/>
          </p:nvSpPr>
          <p:spPr>
            <a:xfrm>
              <a:off x="2741634" y="3125480"/>
              <a:ext cx="963126" cy="1014002"/>
            </a:xfrm>
            <a:custGeom>
              <a:avLst/>
              <a:gdLst/>
              <a:ahLst/>
              <a:cxnLst/>
              <a:rect l="l" t="t" r="r" b="b"/>
              <a:pathLst>
                <a:path w="74966" h="78926" extrusionOk="0">
                  <a:moveTo>
                    <a:pt x="73798" y="1"/>
                  </a:moveTo>
                  <a:cubicBezTo>
                    <a:pt x="73702" y="1"/>
                    <a:pt x="73603" y="48"/>
                    <a:pt x="73539" y="132"/>
                  </a:cubicBezTo>
                  <a:cubicBezTo>
                    <a:pt x="73383" y="336"/>
                    <a:pt x="73291" y="600"/>
                    <a:pt x="73225" y="875"/>
                  </a:cubicBezTo>
                  <a:cubicBezTo>
                    <a:pt x="73192" y="887"/>
                    <a:pt x="73156" y="902"/>
                    <a:pt x="73123" y="920"/>
                  </a:cubicBezTo>
                  <a:cubicBezTo>
                    <a:pt x="68816" y="3241"/>
                    <a:pt x="64407" y="5359"/>
                    <a:pt x="59984" y="7440"/>
                  </a:cubicBezTo>
                  <a:cubicBezTo>
                    <a:pt x="55596" y="9504"/>
                    <a:pt x="51239" y="11723"/>
                    <a:pt x="46536" y="12963"/>
                  </a:cubicBezTo>
                  <a:cubicBezTo>
                    <a:pt x="44197" y="13580"/>
                    <a:pt x="41819" y="14008"/>
                    <a:pt x="39447" y="14472"/>
                  </a:cubicBezTo>
                  <a:cubicBezTo>
                    <a:pt x="37027" y="14949"/>
                    <a:pt x="34607" y="15419"/>
                    <a:pt x="32181" y="15859"/>
                  </a:cubicBezTo>
                  <a:cubicBezTo>
                    <a:pt x="27294" y="16752"/>
                    <a:pt x="22403" y="17641"/>
                    <a:pt x="17503" y="18465"/>
                  </a:cubicBezTo>
                  <a:cubicBezTo>
                    <a:pt x="14775" y="18923"/>
                    <a:pt x="12046" y="19396"/>
                    <a:pt x="9312" y="19833"/>
                  </a:cubicBezTo>
                  <a:cubicBezTo>
                    <a:pt x="7964" y="20049"/>
                    <a:pt x="6616" y="20259"/>
                    <a:pt x="5269" y="20477"/>
                  </a:cubicBezTo>
                  <a:cubicBezTo>
                    <a:pt x="4098" y="20669"/>
                    <a:pt x="2911" y="20825"/>
                    <a:pt x="1755" y="21094"/>
                  </a:cubicBezTo>
                  <a:cubicBezTo>
                    <a:pt x="1681" y="20871"/>
                    <a:pt x="1465" y="20762"/>
                    <a:pt x="1236" y="20762"/>
                  </a:cubicBezTo>
                  <a:cubicBezTo>
                    <a:pt x="973" y="20762"/>
                    <a:pt x="693" y="20905"/>
                    <a:pt x="587" y="21181"/>
                  </a:cubicBezTo>
                  <a:cubicBezTo>
                    <a:pt x="321" y="21882"/>
                    <a:pt x="447" y="22685"/>
                    <a:pt x="474" y="23421"/>
                  </a:cubicBezTo>
                  <a:cubicBezTo>
                    <a:pt x="507" y="24269"/>
                    <a:pt x="539" y="25117"/>
                    <a:pt x="572" y="25961"/>
                  </a:cubicBezTo>
                  <a:cubicBezTo>
                    <a:pt x="626" y="27504"/>
                    <a:pt x="686" y="29043"/>
                    <a:pt x="746" y="30582"/>
                  </a:cubicBezTo>
                  <a:cubicBezTo>
                    <a:pt x="785" y="31700"/>
                    <a:pt x="815" y="32820"/>
                    <a:pt x="851" y="33940"/>
                  </a:cubicBezTo>
                  <a:cubicBezTo>
                    <a:pt x="851" y="33940"/>
                    <a:pt x="850" y="33940"/>
                    <a:pt x="850" y="33940"/>
                  </a:cubicBezTo>
                  <a:cubicBezTo>
                    <a:pt x="648" y="33940"/>
                    <a:pt x="941" y="41413"/>
                    <a:pt x="923" y="41694"/>
                  </a:cubicBezTo>
                  <a:lnTo>
                    <a:pt x="896" y="48945"/>
                  </a:lnTo>
                  <a:cubicBezTo>
                    <a:pt x="806" y="53560"/>
                    <a:pt x="896" y="54527"/>
                    <a:pt x="105" y="62090"/>
                  </a:cubicBezTo>
                  <a:cubicBezTo>
                    <a:pt x="0" y="63093"/>
                    <a:pt x="345" y="64090"/>
                    <a:pt x="495" y="65088"/>
                  </a:cubicBezTo>
                  <a:cubicBezTo>
                    <a:pt x="483" y="66265"/>
                    <a:pt x="465" y="67442"/>
                    <a:pt x="459" y="68622"/>
                  </a:cubicBezTo>
                  <a:cubicBezTo>
                    <a:pt x="447" y="70616"/>
                    <a:pt x="423" y="72614"/>
                    <a:pt x="420" y="74609"/>
                  </a:cubicBezTo>
                  <a:cubicBezTo>
                    <a:pt x="399" y="74693"/>
                    <a:pt x="399" y="74782"/>
                    <a:pt x="420" y="74866"/>
                  </a:cubicBezTo>
                  <a:lnTo>
                    <a:pt x="420" y="75187"/>
                  </a:lnTo>
                  <a:cubicBezTo>
                    <a:pt x="434" y="75713"/>
                    <a:pt x="836" y="75977"/>
                    <a:pt x="1237" y="75977"/>
                  </a:cubicBezTo>
                  <a:cubicBezTo>
                    <a:pt x="1615" y="75977"/>
                    <a:pt x="1992" y="75742"/>
                    <a:pt x="2037" y="75271"/>
                  </a:cubicBezTo>
                  <a:cubicBezTo>
                    <a:pt x="2125" y="75271"/>
                    <a:pt x="2212" y="75271"/>
                    <a:pt x="2300" y="75271"/>
                  </a:cubicBezTo>
                  <a:cubicBezTo>
                    <a:pt x="3944" y="75271"/>
                    <a:pt x="5595" y="75195"/>
                    <a:pt x="7233" y="75178"/>
                  </a:cubicBezTo>
                  <a:cubicBezTo>
                    <a:pt x="9321" y="75160"/>
                    <a:pt x="11408" y="75148"/>
                    <a:pt x="13496" y="75148"/>
                  </a:cubicBezTo>
                  <a:cubicBezTo>
                    <a:pt x="15616" y="75145"/>
                    <a:pt x="17736" y="75145"/>
                    <a:pt x="19856" y="75145"/>
                  </a:cubicBezTo>
                  <a:cubicBezTo>
                    <a:pt x="21975" y="75145"/>
                    <a:pt x="24095" y="75145"/>
                    <a:pt x="26215" y="75142"/>
                  </a:cubicBezTo>
                  <a:cubicBezTo>
                    <a:pt x="29285" y="75137"/>
                    <a:pt x="32360" y="75108"/>
                    <a:pt x="35436" y="75108"/>
                  </a:cubicBezTo>
                  <a:cubicBezTo>
                    <a:pt x="40603" y="75108"/>
                    <a:pt x="45772" y="75190"/>
                    <a:pt x="50918" y="75609"/>
                  </a:cubicBezTo>
                  <a:cubicBezTo>
                    <a:pt x="53182" y="75795"/>
                    <a:pt x="55449" y="76043"/>
                    <a:pt x="57693" y="76418"/>
                  </a:cubicBezTo>
                  <a:cubicBezTo>
                    <a:pt x="58801" y="76600"/>
                    <a:pt x="59906" y="76807"/>
                    <a:pt x="61005" y="77047"/>
                  </a:cubicBezTo>
                  <a:cubicBezTo>
                    <a:pt x="61996" y="77262"/>
                    <a:pt x="62976" y="77601"/>
                    <a:pt x="63985" y="77649"/>
                  </a:cubicBezTo>
                  <a:cubicBezTo>
                    <a:pt x="64318" y="77828"/>
                    <a:pt x="64803" y="77840"/>
                    <a:pt x="65114" y="77858"/>
                  </a:cubicBezTo>
                  <a:cubicBezTo>
                    <a:pt x="65716" y="77897"/>
                    <a:pt x="66321" y="77864"/>
                    <a:pt x="66923" y="77894"/>
                  </a:cubicBezTo>
                  <a:cubicBezTo>
                    <a:pt x="68100" y="77957"/>
                    <a:pt x="69247" y="78286"/>
                    <a:pt x="70281" y="78859"/>
                  </a:cubicBezTo>
                  <a:cubicBezTo>
                    <a:pt x="70363" y="78905"/>
                    <a:pt x="70449" y="78925"/>
                    <a:pt x="70531" y="78925"/>
                  </a:cubicBezTo>
                  <a:cubicBezTo>
                    <a:pt x="70900" y="78925"/>
                    <a:pt x="71214" y="78516"/>
                    <a:pt x="70996" y="78137"/>
                  </a:cubicBezTo>
                  <a:cubicBezTo>
                    <a:pt x="70391" y="77091"/>
                    <a:pt x="69804" y="76037"/>
                    <a:pt x="69232" y="74974"/>
                  </a:cubicBezTo>
                  <a:cubicBezTo>
                    <a:pt x="69014" y="74564"/>
                    <a:pt x="68795" y="74147"/>
                    <a:pt x="68552" y="73746"/>
                  </a:cubicBezTo>
                  <a:cubicBezTo>
                    <a:pt x="68517" y="73495"/>
                    <a:pt x="68451" y="73249"/>
                    <a:pt x="68358" y="73015"/>
                  </a:cubicBezTo>
                  <a:cubicBezTo>
                    <a:pt x="68178" y="72572"/>
                    <a:pt x="67971" y="72141"/>
                    <a:pt x="67780" y="71704"/>
                  </a:cubicBezTo>
                  <a:cubicBezTo>
                    <a:pt x="67408" y="70850"/>
                    <a:pt x="67070" y="69984"/>
                    <a:pt x="66726" y="69122"/>
                  </a:cubicBezTo>
                  <a:cubicBezTo>
                    <a:pt x="66180" y="67762"/>
                    <a:pt x="65641" y="66363"/>
                    <a:pt x="65189" y="64956"/>
                  </a:cubicBezTo>
                  <a:cubicBezTo>
                    <a:pt x="65195" y="64920"/>
                    <a:pt x="65195" y="64881"/>
                    <a:pt x="65189" y="64842"/>
                  </a:cubicBezTo>
                  <a:cubicBezTo>
                    <a:pt x="64905" y="63518"/>
                    <a:pt x="64878" y="61997"/>
                    <a:pt x="65171" y="60673"/>
                  </a:cubicBezTo>
                  <a:cubicBezTo>
                    <a:pt x="65348" y="59876"/>
                    <a:pt x="65906" y="58383"/>
                    <a:pt x="66876" y="58383"/>
                  </a:cubicBezTo>
                  <a:cubicBezTo>
                    <a:pt x="67041" y="58383"/>
                    <a:pt x="67217" y="58426"/>
                    <a:pt x="67405" y="58523"/>
                  </a:cubicBezTo>
                  <a:cubicBezTo>
                    <a:pt x="67478" y="58560"/>
                    <a:pt x="67560" y="58577"/>
                    <a:pt x="67643" y="58577"/>
                  </a:cubicBezTo>
                  <a:cubicBezTo>
                    <a:pt x="67980" y="58577"/>
                    <a:pt x="68341" y="58295"/>
                    <a:pt x="68187" y="57918"/>
                  </a:cubicBezTo>
                  <a:cubicBezTo>
                    <a:pt x="66773" y="54431"/>
                    <a:pt x="66893" y="50439"/>
                    <a:pt x="67702" y="46824"/>
                  </a:cubicBezTo>
                  <a:cubicBezTo>
                    <a:pt x="68535" y="43089"/>
                    <a:pt x="70212" y="39636"/>
                    <a:pt x="72024" y="36297"/>
                  </a:cubicBezTo>
                  <a:cubicBezTo>
                    <a:pt x="72164" y="36042"/>
                    <a:pt x="72123" y="35728"/>
                    <a:pt x="71925" y="35518"/>
                  </a:cubicBezTo>
                  <a:cubicBezTo>
                    <a:pt x="71580" y="35135"/>
                    <a:pt x="71254" y="34733"/>
                    <a:pt x="70886" y="34374"/>
                  </a:cubicBezTo>
                  <a:cubicBezTo>
                    <a:pt x="70742" y="34224"/>
                    <a:pt x="70586" y="34090"/>
                    <a:pt x="70418" y="33967"/>
                  </a:cubicBezTo>
                  <a:cubicBezTo>
                    <a:pt x="70164" y="33790"/>
                    <a:pt x="69906" y="33757"/>
                    <a:pt x="69625" y="33631"/>
                  </a:cubicBezTo>
                  <a:cubicBezTo>
                    <a:pt x="69572" y="33607"/>
                    <a:pt x="69514" y="33595"/>
                    <a:pt x="69455" y="33595"/>
                  </a:cubicBezTo>
                  <a:cubicBezTo>
                    <a:pt x="69405" y="33595"/>
                    <a:pt x="69355" y="33604"/>
                    <a:pt x="69307" y="33622"/>
                  </a:cubicBezTo>
                  <a:cubicBezTo>
                    <a:pt x="69190" y="33511"/>
                    <a:pt x="69077" y="33395"/>
                    <a:pt x="68969" y="33278"/>
                  </a:cubicBezTo>
                  <a:cubicBezTo>
                    <a:pt x="68391" y="32646"/>
                    <a:pt x="67894" y="31945"/>
                    <a:pt x="67489" y="31190"/>
                  </a:cubicBezTo>
                  <a:cubicBezTo>
                    <a:pt x="66630" y="29606"/>
                    <a:pt x="66085" y="27866"/>
                    <a:pt x="65815" y="26084"/>
                  </a:cubicBezTo>
                  <a:cubicBezTo>
                    <a:pt x="65486" y="23913"/>
                    <a:pt x="65590" y="21684"/>
                    <a:pt x="65863" y="19513"/>
                  </a:cubicBezTo>
                  <a:cubicBezTo>
                    <a:pt x="66004" y="18384"/>
                    <a:pt x="66207" y="17261"/>
                    <a:pt x="66405" y="16144"/>
                  </a:cubicBezTo>
                  <a:cubicBezTo>
                    <a:pt x="66525" y="15479"/>
                    <a:pt x="66720" y="14748"/>
                    <a:pt x="66809" y="14032"/>
                  </a:cubicBezTo>
                  <a:cubicBezTo>
                    <a:pt x="67124" y="13577"/>
                    <a:pt x="67393" y="13077"/>
                    <a:pt x="67732" y="12645"/>
                  </a:cubicBezTo>
                  <a:cubicBezTo>
                    <a:pt x="68262" y="11975"/>
                    <a:pt x="68849" y="11355"/>
                    <a:pt x="69493" y="10792"/>
                  </a:cubicBezTo>
                  <a:cubicBezTo>
                    <a:pt x="70137" y="10222"/>
                    <a:pt x="70841" y="9722"/>
                    <a:pt x="71589" y="9303"/>
                  </a:cubicBezTo>
                  <a:cubicBezTo>
                    <a:pt x="71982" y="9081"/>
                    <a:pt x="72395" y="8890"/>
                    <a:pt x="72835" y="8797"/>
                  </a:cubicBezTo>
                  <a:cubicBezTo>
                    <a:pt x="72979" y="8767"/>
                    <a:pt x="73117" y="8755"/>
                    <a:pt x="73252" y="8755"/>
                  </a:cubicBezTo>
                  <a:cubicBezTo>
                    <a:pt x="73591" y="8755"/>
                    <a:pt x="73914" y="8828"/>
                    <a:pt x="74267" y="8869"/>
                  </a:cubicBezTo>
                  <a:cubicBezTo>
                    <a:pt x="74286" y="8871"/>
                    <a:pt x="74304" y="8872"/>
                    <a:pt x="74322" y="8872"/>
                  </a:cubicBezTo>
                  <a:cubicBezTo>
                    <a:pt x="74737" y="8872"/>
                    <a:pt x="74965" y="8324"/>
                    <a:pt x="74767" y="7988"/>
                  </a:cubicBezTo>
                  <a:cubicBezTo>
                    <a:pt x="74453" y="7455"/>
                    <a:pt x="74360" y="6679"/>
                    <a:pt x="74249" y="6074"/>
                  </a:cubicBezTo>
                  <a:cubicBezTo>
                    <a:pt x="74120" y="5389"/>
                    <a:pt x="74033" y="4691"/>
                    <a:pt x="73994" y="3993"/>
                  </a:cubicBezTo>
                  <a:cubicBezTo>
                    <a:pt x="73958" y="3352"/>
                    <a:pt x="73961" y="2711"/>
                    <a:pt x="73997" y="2070"/>
                  </a:cubicBezTo>
                  <a:cubicBezTo>
                    <a:pt x="73997" y="2034"/>
                    <a:pt x="74003" y="1995"/>
                    <a:pt x="74006" y="1959"/>
                  </a:cubicBezTo>
                  <a:cubicBezTo>
                    <a:pt x="74165" y="1750"/>
                    <a:pt x="74195" y="1471"/>
                    <a:pt x="74081" y="1235"/>
                  </a:cubicBezTo>
                  <a:cubicBezTo>
                    <a:pt x="74117" y="875"/>
                    <a:pt x="74135" y="516"/>
                    <a:pt x="74051" y="201"/>
                  </a:cubicBezTo>
                  <a:cubicBezTo>
                    <a:pt x="74013" y="63"/>
                    <a:pt x="73908" y="1"/>
                    <a:pt x="737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2"/>
            <p:cNvSpPr/>
            <p:nvPr/>
          </p:nvSpPr>
          <p:spPr>
            <a:xfrm>
              <a:off x="3949222" y="4004069"/>
              <a:ext cx="696810" cy="324207"/>
            </a:xfrm>
            <a:custGeom>
              <a:avLst/>
              <a:gdLst/>
              <a:ahLst/>
              <a:cxnLst/>
              <a:rect l="l" t="t" r="r" b="b"/>
              <a:pathLst>
                <a:path w="54237" h="25235" extrusionOk="0">
                  <a:moveTo>
                    <a:pt x="50002" y="0"/>
                  </a:moveTo>
                  <a:cubicBezTo>
                    <a:pt x="49547" y="0"/>
                    <a:pt x="49090" y="32"/>
                    <a:pt x="48636" y="95"/>
                  </a:cubicBezTo>
                  <a:cubicBezTo>
                    <a:pt x="47831" y="206"/>
                    <a:pt x="47028" y="397"/>
                    <a:pt x="46291" y="742"/>
                  </a:cubicBezTo>
                  <a:cubicBezTo>
                    <a:pt x="45941" y="907"/>
                    <a:pt x="45623" y="1128"/>
                    <a:pt x="45345" y="1398"/>
                  </a:cubicBezTo>
                  <a:cubicBezTo>
                    <a:pt x="45237" y="1431"/>
                    <a:pt x="45129" y="1464"/>
                    <a:pt x="45021" y="1497"/>
                  </a:cubicBezTo>
                  <a:cubicBezTo>
                    <a:pt x="43713" y="1916"/>
                    <a:pt x="42443" y="2437"/>
                    <a:pt x="41221" y="3063"/>
                  </a:cubicBezTo>
                  <a:cubicBezTo>
                    <a:pt x="40065" y="3656"/>
                    <a:pt x="38663" y="4369"/>
                    <a:pt x="37786" y="5351"/>
                  </a:cubicBezTo>
                  <a:cubicBezTo>
                    <a:pt x="37681" y="5423"/>
                    <a:pt x="37609" y="5534"/>
                    <a:pt x="37588" y="5657"/>
                  </a:cubicBezTo>
                  <a:cubicBezTo>
                    <a:pt x="37261" y="5723"/>
                    <a:pt x="36925" y="5756"/>
                    <a:pt x="36592" y="5756"/>
                  </a:cubicBezTo>
                  <a:cubicBezTo>
                    <a:pt x="36578" y="5756"/>
                    <a:pt x="36563" y="5756"/>
                    <a:pt x="36549" y="5755"/>
                  </a:cubicBezTo>
                  <a:cubicBezTo>
                    <a:pt x="35303" y="5722"/>
                    <a:pt x="34111" y="5318"/>
                    <a:pt x="32895" y="5100"/>
                  </a:cubicBezTo>
                  <a:cubicBezTo>
                    <a:pt x="32361" y="5004"/>
                    <a:pt x="31833" y="4962"/>
                    <a:pt x="31309" y="4962"/>
                  </a:cubicBezTo>
                  <a:cubicBezTo>
                    <a:pt x="29158" y="4962"/>
                    <a:pt x="27081" y="5670"/>
                    <a:pt x="25000" y="6277"/>
                  </a:cubicBezTo>
                  <a:cubicBezTo>
                    <a:pt x="22349" y="7049"/>
                    <a:pt x="19696" y="7804"/>
                    <a:pt x="17036" y="8544"/>
                  </a:cubicBezTo>
                  <a:cubicBezTo>
                    <a:pt x="14446" y="9269"/>
                    <a:pt x="11861" y="10056"/>
                    <a:pt x="9231" y="10634"/>
                  </a:cubicBezTo>
                  <a:cubicBezTo>
                    <a:pt x="7734" y="10961"/>
                    <a:pt x="6218" y="11209"/>
                    <a:pt x="4685" y="11281"/>
                  </a:cubicBezTo>
                  <a:cubicBezTo>
                    <a:pt x="4406" y="11294"/>
                    <a:pt x="4128" y="11299"/>
                    <a:pt x="3849" y="11299"/>
                  </a:cubicBezTo>
                  <a:cubicBezTo>
                    <a:pt x="3415" y="11299"/>
                    <a:pt x="2981" y="11287"/>
                    <a:pt x="2547" y="11272"/>
                  </a:cubicBezTo>
                  <a:cubicBezTo>
                    <a:pt x="2190" y="11263"/>
                    <a:pt x="1834" y="11245"/>
                    <a:pt x="1480" y="11236"/>
                  </a:cubicBezTo>
                  <a:cubicBezTo>
                    <a:pt x="1432" y="11235"/>
                    <a:pt x="1179" y="11219"/>
                    <a:pt x="925" y="11219"/>
                  </a:cubicBezTo>
                  <a:cubicBezTo>
                    <a:pt x="649" y="11219"/>
                    <a:pt x="370" y="11238"/>
                    <a:pt x="348" y="11314"/>
                  </a:cubicBezTo>
                  <a:cubicBezTo>
                    <a:pt x="367" y="11240"/>
                    <a:pt x="309" y="11178"/>
                    <a:pt x="242" y="11178"/>
                  </a:cubicBezTo>
                  <a:cubicBezTo>
                    <a:pt x="225" y="11178"/>
                    <a:pt x="207" y="11182"/>
                    <a:pt x="190" y="11191"/>
                  </a:cubicBezTo>
                  <a:cubicBezTo>
                    <a:pt x="1" y="11311"/>
                    <a:pt x="46" y="11491"/>
                    <a:pt x="166" y="11659"/>
                  </a:cubicBezTo>
                  <a:cubicBezTo>
                    <a:pt x="211" y="11721"/>
                    <a:pt x="264" y="11775"/>
                    <a:pt x="321" y="11823"/>
                  </a:cubicBezTo>
                  <a:cubicBezTo>
                    <a:pt x="300" y="11937"/>
                    <a:pt x="318" y="12054"/>
                    <a:pt x="372" y="12153"/>
                  </a:cubicBezTo>
                  <a:cubicBezTo>
                    <a:pt x="612" y="12548"/>
                    <a:pt x="1010" y="12875"/>
                    <a:pt x="1343" y="13195"/>
                  </a:cubicBezTo>
                  <a:cubicBezTo>
                    <a:pt x="1741" y="13578"/>
                    <a:pt x="2160" y="13950"/>
                    <a:pt x="2565" y="14330"/>
                  </a:cubicBezTo>
                  <a:cubicBezTo>
                    <a:pt x="3325" y="15046"/>
                    <a:pt x="4089" y="15756"/>
                    <a:pt x="4859" y="16460"/>
                  </a:cubicBezTo>
                  <a:cubicBezTo>
                    <a:pt x="6395" y="17870"/>
                    <a:pt x="7920" y="19281"/>
                    <a:pt x="9606" y="20512"/>
                  </a:cubicBezTo>
                  <a:cubicBezTo>
                    <a:pt x="11217" y="21689"/>
                    <a:pt x="12963" y="22695"/>
                    <a:pt x="14844" y="23378"/>
                  </a:cubicBezTo>
                  <a:cubicBezTo>
                    <a:pt x="15377" y="23573"/>
                    <a:pt x="15922" y="23743"/>
                    <a:pt x="16476" y="23887"/>
                  </a:cubicBezTo>
                  <a:cubicBezTo>
                    <a:pt x="16863" y="24273"/>
                    <a:pt x="17336" y="24564"/>
                    <a:pt x="17854" y="24735"/>
                  </a:cubicBezTo>
                  <a:cubicBezTo>
                    <a:pt x="18675" y="25007"/>
                    <a:pt x="19549" y="25121"/>
                    <a:pt x="20406" y="25187"/>
                  </a:cubicBezTo>
                  <a:cubicBezTo>
                    <a:pt x="20826" y="25220"/>
                    <a:pt x="21247" y="25235"/>
                    <a:pt x="21668" y="25235"/>
                  </a:cubicBezTo>
                  <a:cubicBezTo>
                    <a:pt x="23042" y="25235"/>
                    <a:pt x="24414" y="25076"/>
                    <a:pt x="25770" y="24869"/>
                  </a:cubicBezTo>
                  <a:cubicBezTo>
                    <a:pt x="29139" y="24357"/>
                    <a:pt x="32517" y="23671"/>
                    <a:pt x="35824" y="22845"/>
                  </a:cubicBezTo>
                  <a:cubicBezTo>
                    <a:pt x="39037" y="22042"/>
                    <a:pt x="42176" y="20973"/>
                    <a:pt x="45126" y="19451"/>
                  </a:cubicBezTo>
                  <a:cubicBezTo>
                    <a:pt x="46561" y="18712"/>
                    <a:pt x="47948" y="17852"/>
                    <a:pt x="49217" y="16849"/>
                  </a:cubicBezTo>
                  <a:cubicBezTo>
                    <a:pt x="49861" y="16340"/>
                    <a:pt x="50490" y="15798"/>
                    <a:pt x="51086" y="15232"/>
                  </a:cubicBezTo>
                  <a:cubicBezTo>
                    <a:pt x="51637" y="14707"/>
                    <a:pt x="52389" y="14111"/>
                    <a:pt x="52473" y="13300"/>
                  </a:cubicBezTo>
                  <a:cubicBezTo>
                    <a:pt x="52527" y="12782"/>
                    <a:pt x="52332" y="12273"/>
                    <a:pt x="52197" y="11781"/>
                  </a:cubicBezTo>
                  <a:cubicBezTo>
                    <a:pt x="52054" y="11254"/>
                    <a:pt x="51916" y="10727"/>
                    <a:pt x="51796" y="10194"/>
                  </a:cubicBezTo>
                  <a:cubicBezTo>
                    <a:pt x="51550" y="9098"/>
                    <a:pt x="51383" y="7981"/>
                    <a:pt x="51446" y="6855"/>
                  </a:cubicBezTo>
                  <a:cubicBezTo>
                    <a:pt x="51497" y="5983"/>
                    <a:pt x="51697" y="5076"/>
                    <a:pt x="52093" y="4294"/>
                  </a:cubicBezTo>
                  <a:cubicBezTo>
                    <a:pt x="52293" y="3884"/>
                    <a:pt x="52545" y="3503"/>
                    <a:pt x="52841" y="3156"/>
                  </a:cubicBezTo>
                  <a:cubicBezTo>
                    <a:pt x="53150" y="2802"/>
                    <a:pt x="53309" y="2614"/>
                    <a:pt x="53410" y="2149"/>
                  </a:cubicBezTo>
                  <a:cubicBezTo>
                    <a:pt x="53416" y="2120"/>
                    <a:pt x="53419" y="2093"/>
                    <a:pt x="53413" y="2066"/>
                  </a:cubicBezTo>
                  <a:cubicBezTo>
                    <a:pt x="54090" y="1988"/>
                    <a:pt x="54237" y="972"/>
                    <a:pt x="53506" y="676"/>
                  </a:cubicBezTo>
                  <a:cubicBezTo>
                    <a:pt x="52389" y="220"/>
                    <a:pt x="51199" y="0"/>
                    <a:pt x="50002" y="0"/>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2"/>
            <p:cNvSpPr/>
            <p:nvPr/>
          </p:nvSpPr>
          <p:spPr>
            <a:xfrm>
              <a:off x="3781344" y="3674620"/>
              <a:ext cx="987086" cy="313800"/>
            </a:xfrm>
            <a:custGeom>
              <a:avLst/>
              <a:gdLst/>
              <a:ahLst/>
              <a:cxnLst/>
              <a:rect l="l" t="t" r="r" b="b"/>
              <a:pathLst>
                <a:path w="76831" h="24425" extrusionOk="0">
                  <a:moveTo>
                    <a:pt x="1662" y="0"/>
                  </a:moveTo>
                  <a:cubicBezTo>
                    <a:pt x="1553" y="0"/>
                    <a:pt x="1445" y="22"/>
                    <a:pt x="1343" y="65"/>
                  </a:cubicBezTo>
                  <a:cubicBezTo>
                    <a:pt x="1280" y="45"/>
                    <a:pt x="1213" y="30"/>
                    <a:pt x="1149" y="30"/>
                  </a:cubicBezTo>
                  <a:cubicBezTo>
                    <a:pt x="1078" y="30"/>
                    <a:pt x="1010" y="49"/>
                    <a:pt x="956" y="101"/>
                  </a:cubicBezTo>
                  <a:cubicBezTo>
                    <a:pt x="1" y="1053"/>
                    <a:pt x="1582" y="2790"/>
                    <a:pt x="2268" y="3509"/>
                  </a:cubicBezTo>
                  <a:cubicBezTo>
                    <a:pt x="3283" y="4566"/>
                    <a:pt x="4505" y="5390"/>
                    <a:pt x="5697" y="6232"/>
                  </a:cubicBezTo>
                  <a:cubicBezTo>
                    <a:pt x="8372" y="8121"/>
                    <a:pt x="10819" y="10353"/>
                    <a:pt x="13260" y="12536"/>
                  </a:cubicBezTo>
                  <a:cubicBezTo>
                    <a:pt x="15676" y="14698"/>
                    <a:pt x="18141" y="16825"/>
                    <a:pt x="20822" y="18658"/>
                  </a:cubicBezTo>
                  <a:cubicBezTo>
                    <a:pt x="23607" y="20566"/>
                    <a:pt x="26683" y="22006"/>
                    <a:pt x="29933" y="22923"/>
                  </a:cubicBezTo>
                  <a:cubicBezTo>
                    <a:pt x="31781" y="23441"/>
                    <a:pt x="33676" y="23776"/>
                    <a:pt x="35590" y="23932"/>
                  </a:cubicBezTo>
                  <a:cubicBezTo>
                    <a:pt x="36213" y="23982"/>
                    <a:pt x="36845" y="24029"/>
                    <a:pt x="37474" y="24029"/>
                  </a:cubicBezTo>
                  <a:cubicBezTo>
                    <a:pt x="37819" y="24029"/>
                    <a:pt x="38163" y="24015"/>
                    <a:pt x="38504" y="23980"/>
                  </a:cubicBezTo>
                  <a:cubicBezTo>
                    <a:pt x="38558" y="23974"/>
                    <a:pt x="38612" y="23965"/>
                    <a:pt x="38666" y="23956"/>
                  </a:cubicBezTo>
                  <a:cubicBezTo>
                    <a:pt x="38843" y="24001"/>
                    <a:pt x="39022" y="24034"/>
                    <a:pt x="39205" y="24061"/>
                  </a:cubicBezTo>
                  <a:cubicBezTo>
                    <a:pt x="39885" y="24163"/>
                    <a:pt x="40586" y="24195"/>
                    <a:pt x="41272" y="24246"/>
                  </a:cubicBezTo>
                  <a:cubicBezTo>
                    <a:pt x="42580" y="24345"/>
                    <a:pt x="43892" y="24411"/>
                    <a:pt x="45207" y="24423"/>
                  </a:cubicBezTo>
                  <a:cubicBezTo>
                    <a:pt x="45381" y="24424"/>
                    <a:pt x="45556" y="24425"/>
                    <a:pt x="45730" y="24425"/>
                  </a:cubicBezTo>
                  <a:cubicBezTo>
                    <a:pt x="48113" y="24425"/>
                    <a:pt x="50493" y="24311"/>
                    <a:pt x="52865" y="24082"/>
                  </a:cubicBezTo>
                  <a:cubicBezTo>
                    <a:pt x="58049" y="23585"/>
                    <a:pt x="63189" y="22584"/>
                    <a:pt x="68140" y="20958"/>
                  </a:cubicBezTo>
                  <a:cubicBezTo>
                    <a:pt x="70925" y="20041"/>
                    <a:pt x="73614" y="18921"/>
                    <a:pt x="76280" y="17705"/>
                  </a:cubicBezTo>
                  <a:cubicBezTo>
                    <a:pt x="76798" y="17466"/>
                    <a:pt x="76585" y="16729"/>
                    <a:pt x="76130" y="16573"/>
                  </a:cubicBezTo>
                  <a:cubicBezTo>
                    <a:pt x="75840" y="16468"/>
                    <a:pt x="75561" y="16334"/>
                    <a:pt x="75301" y="16169"/>
                  </a:cubicBezTo>
                  <a:cubicBezTo>
                    <a:pt x="75325" y="16046"/>
                    <a:pt x="75331" y="15923"/>
                    <a:pt x="75322" y="15801"/>
                  </a:cubicBezTo>
                  <a:cubicBezTo>
                    <a:pt x="75286" y="15441"/>
                    <a:pt x="75187" y="15100"/>
                    <a:pt x="75085" y="14755"/>
                  </a:cubicBezTo>
                  <a:cubicBezTo>
                    <a:pt x="74881" y="14069"/>
                    <a:pt x="74696" y="13381"/>
                    <a:pt x="74549" y="12680"/>
                  </a:cubicBezTo>
                  <a:cubicBezTo>
                    <a:pt x="74258" y="11284"/>
                    <a:pt x="74124" y="9853"/>
                    <a:pt x="74234" y="8430"/>
                  </a:cubicBezTo>
                  <a:cubicBezTo>
                    <a:pt x="74330" y="7223"/>
                    <a:pt x="74615" y="5989"/>
                    <a:pt x="75106" y="4884"/>
                  </a:cubicBezTo>
                  <a:cubicBezTo>
                    <a:pt x="75354" y="4330"/>
                    <a:pt x="75657" y="3800"/>
                    <a:pt x="76007" y="3305"/>
                  </a:cubicBezTo>
                  <a:cubicBezTo>
                    <a:pt x="76292" y="2898"/>
                    <a:pt x="76831" y="2422"/>
                    <a:pt x="76546" y="1895"/>
                  </a:cubicBezTo>
                  <a:cubicBezTo>
                    <a:pt x="76502" y="1793"/>
                    <a:pt x="76406" y="1724"/>
                    <a:pt x="76298" y="1709"/>
                  </a:cubicBezTo>
                  <a:cubicBezTo>
                    <a:pt x="76226" y="1683"/>
                    <a:pt x="76150" y="1668"/>
                    <a:pt x="76075" y="1668"/>
                  </a:cubicBezTo>
                  <a:cubicBezTo>
                    <a:pt x="75995" y="1668"/>
                    <a:pt x="75915" y="1685"/>
                    <a:pt x="75843" y="1727"/>
                  </a:cubicBezTo>
                  <a:cubicBezTo>
                    <a:pt x="75756" y="1592"/>
                    <a:pt x="75627" y="1485"/>
                    <a:pt x="75465" y="1461"/>
                  </a:cubicBezTo>
                  <a:cubicBezTo>
                    <a:pt x="74957" y="1378"/>
                    <a:pt x="74437" y="1350"/>
                    <a:pt x="73916" y="1350"/>
                  </a:cubicBezTo>
                  <a:cubicBezTo>
                    <a:pt x="73354" y="1350"/>
                    <a:pt x="72790" y="1383"/>
                    <a:pt x="72237" y="1416"/>
                  </a:cubicBezTo>
                  <a:cubicBezTo>
                    <a:pt x="71710" y="1446"/>
                    <a:pt x="71182" y="1479"/>
                    <a:pt x="70655" y="1520"/>
                  </a:cubicBezTo>
                  <a:cubicBezTo>
                    <a:pt x="70374" y="1541"/>
                    <a:pt x="70092" y="1574"/>
                    <a:pt x="69811" y="1625"/>
                  </a:cubicBezTo>
                  <a:cubicBezTo>
                    <a:pt x="69742" y="1637"/>
                    <a:pt x="69670" y="1658"/>
                    <a:pt x="69604" y="1682"/>
                  </a:cubicBezTo>
                  <a:cubicBezTo>
                    <a:pt x="69519" y="1605"/>
                    <a:pt x="69409" y="1560"/>
                    <a:pt x="69295" y="1560"/>
                  </a:cubicBezTo>
                  <a:cubicBezTo>
                    <a:pt x="69281" y="1560"/>
                    <a:pt x="69267" y="1561"/>
                    <a:pt x="69254" y="1562"/>
                  </a:cubicBezTo>
                  <a:lnTo>
                    <a:pt x="69245" y="1565"/>
                  </a:lnTo>
                  <a:cubicBezTo>
                    <a:pt x="69194" y="1571"/>
                    <a:pt x="69146" y="1592"/>
                    <a:pt x="69104" y="1625"/>
                  </a:cubicBezTo>
                  <a:cubicBezTo>
                    <a:pt x="68122" y="2042"/>
                    <a:pt x="67172" y="2536"/>
                    <a:pt x="66172" y="2910"/>
                  </a:cubicBezTo>
                  <a:cubicBezTo>
                    <a:pt x="65091" y="3311"/>
                    <a:pt x="63974" y="3590"/>
                    <a:pt x="62838" y="3785"/>
                  </a:cubicBezTo>
                  <a:cubicBezTo>
                    <a:pt x="62156" y="3901"/>
                    <a:pt x="61467" y="3982"/>
                    <a:pt x="60775" y="4054"/>
                  </a:cubicBezTo>
                  <a:cubicBezTo>
                    <a:pt x="60538" y="4006"/>
                    <a:pt x="60299" y="3961"/>
                    <a:pt x="60065" y="3910"/>
                  </a:cubicBezTo>
                  <a:cubicBezTo>
                    <a:pt x="59639" y="3821"/>
                    <a:pt x="59224" y="3811"/>
                    <a:pt x="58799" y="3811"/>
                  </a:cubicBezTo>
                  <a:cubicBezTo>
                    <a:pt x="58668" y="3811"/>
                    <a:pt x="58536" y="3812"/>
                    <a:pt x="58403" y="3812"/>
                  </a:cubicBezTo>
                  <a:cubicBezTo>
                    <a:pt x="57376" y="3812"/>
                    <a:pt x="56345" y="3800"/>
                    <a:pt x="55315" y="3800"/>
                  </a:cubicBezTo>
                  <a:cubicBezTo>
                    <a:pt x="53219" y="3800"/>
                    <a:pt x="51119" y="3788"/>
                    <a:pt x="49023" y="3785"/>
                  </a:cubicBezTo>
                  <a:cubicBezTo>
                    <a:pt x="46347" y="3781"/>
                    <a:pt x="43664" y="3728"/>
                    <a:pt x="40984" y="3728"/>
                  </a:cubicBezTo>
                  <a:cubicBezTo>
                    <a:pt x="39472" y="3728"/>
                    <a:pt x="37961" y="3745"/>
                    <a:pt x="36453" y="3797"/>
                  </a:cubicBezTo>
                  <a:cubicBezTo>
                    <a:pt x="32397" y="3934"/>
                    <a:pt x="28468" y="4962"/>
                    <a:pt x="24431" y="5240"/>
                  </a:cubicBezTo>
                  <a:cubicBezTo>
                    <a:pt x="23531" y="5302"/>
                    <a:pt x="22630" y="5333"/>
                    <a:pt x="21731" y="5333"/>
                  </a:cubicBezTo>
                  <a:cubicBezTo>
                    <a:pt x="16938" y="5333"/>
                    <a:pt x="12178" y="4456"/>
                    <a:pt x="7689" y="2736"/>
                  </a:cubicBezTo>
                  <a:cubicBezTo>
                    <a:pt x="6721" y="2365"/>
                    <a:pt x="5775" y="1949"/>
                    <a:pt x="4844" y="1500"/>
                  </a:cubicBezTo>
                  <a:cubicBezTo>
                    <a:pt x="3882" y="1041"/>
                    <a:pt x="2963" y="490"/>
                    <a:pt x="1986" y="68"/>
                  </a:cubicBezTo>
                  <a:cubicBezTo>
                    <a:pt x="1882" y="23"/>
                    <a:pt x="1772" y="0"/>
                    <a:pt x="16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2"/>
            <p:cNvSpPr/>
            <p:nvPr/>
          </p:nvSpPr>
          <p:spPr>
            <a:xfrm>
              <a:off x="3746951" y="2658524"/>
              <a:ext cx="1176047" cy="897963"/>
            </a:xfrm>
            <a:custGeom>
              <a:avLst/>
              <a:gdLst/>
              <a:ahLst/>
              <a:cxnLst/>
              <a:rect l="l" t="t" r="r" b="b"/>
              <a:pathLst>
                <a:path w="91539" h="69894" extrusionOk="0">
                  <a:moveTo>
                    <a:pt x="61690" y="0"/>
                  </a:moveTo>
                  <a:cubicBezTo>
                    <a:pt x="58555" y="0"/>
                    <a:pt x="55459" y="883"/>
                    <a:pt x="52526" y="1919"/>
                  </a:cubicBezTo>
                  <a:cubicBezTo>
                    <a:pt x="50645" y="2584"/>
                    <a:pt x="48791" y="3333"/>
                    <a:pt x="46935" y="4064"/>
                  </a:cubicBezTo>
                  <a:cubicBezTo>
                    <a:pt x="44997" y="4824"/>
                    <a:pt x="42939" y="5492"/>
                    <a:pt x="41133" y="6544"/>
                  </a:cubicBezTo>
                  <a:cubicBezTo>
                    <a:pt x="41037" y="6597"/>
                    <a:pt x="40963" y="6684"/>
                    <a:pt x="40918" y="6786"/>
                  </a:cubicBezTo>
                  <a:cubicBezTo>
                    <a:pt x="40636" y="6834"/>
                    <a:pt x="40361" y="6912"/>
                    <a:pt x="40097" y="7014"/>
                  </a:cubicBezTo>
                  <a:cubicBezTo>
                    <a:pt x="39528" y="7107"/>
                    <a:pt x="39447" y="8107"/>
                    <a:pt x="40202" y="8158"/>
                  </a:cubicBezTo>
                  <a:cubicBezTo>
                    <a:pt x="40404" y="8172"/>
                    <a:pt x="40606" y="8177"/>
                    <a:pt x="40808" y="8177"/>
                  </a:cubicBezTo>
                  <a:cubicBezTo>
                    <a:pt x="41379" y="8177"/>
                    <a:pt x="41952" y="8136"/>
                    <a:pt x="42525" y="8136"/>
                  </a:cubicBezTo>
                  <a:cubicBezTo>
                    <a:pt x="42742" y="8136"/>
                    <a:pt x="42959" y="8141"/>
                    <a:pt x="43176" y="8158"/>
                  </a:cubicBezTo>
                  <a:cubicBezTo>
                    <a:pt x="44173" y="8233"/>
                    <a:pt x="45165" y="8409"/>
                    <a:pt x="46135" y="8640"/>
                  </a:cubicBezTo>
                  <a:cubicBezTo>
                    <a:pt x="48115" y="9107"/>
                    <a:pt x="50022" y="9847"/>
                    <a:pt x="51909" y="10602"/>
                  </a:cubicBezTo>
                  <a:cubicBezTo>
                    <a:pt x="53434" y="11210"/>
                    <a:pt x="54970" y="11821"/>
                    <a:pt x="56378" y="12674"/>
                  </a:cubicBezTo>
                  <a:cubicBezTo>
                    <a:pt x="56917" y="12995"/>
                    <a:pt x="57417" y="13369"/>
                    <a:pt x="57881" y="13791"/>
                  </a:cubicBezTo>
                  <a:cubicBezTo>
                    <a:pt x="53901" y="13812"/>
                    <a:pt x="49915" y="13923"/>
                    <a:pt x="45964" y="14313"/>
                  </a:cubicBezTo>
                  <a:cubicBezTo>
                    <a:pt x="43065" y="14597"/>
                    <a:pt x="40199" y="15034"/>
                    <a:pt x="37363" y="15690"/>
                  </a:cubicBezTo>
                  <a:cubicBezTo>
                    <a:pt x="35937" y="16017"/>
                    <a:pt x="34526" y="16400"/>
                    <a:pt x="33143" y="16876"/>
                  </a:cubicBezTo>
                  <a:cubicBezTo>
                    <a:pt x="32433" y="17119"/>
                    <a:pt x="31732" y="17382"/>
                    <a:pt x="31034" y="17661"/>
                  </a:cubicBezTo>
                  <a:cubicBezTo>
                    <a:pt x="30726" y="17787"/>
                    <a:pt x="30408" y="17904"/>
                    <a:pt x="30109" y="18050"/>
                  </a:cubicBezTo>
                  <a:cubicBezTo>
                    <a:pt x="29770" y="18212"/>
                    <a:pt x="29504" y="18464"/>
                    <a:pt x="29222" y="18715"/>
                  </a:cubicBezTo>
                  <a:lnTo>
                    <a:pt x="29204" y="18709"/>
                  </a:lnTo>
                  <a:cubicBezTo>
                    <a:pt x="29153" y="18696"/>
                    <a:pt x="29102" y="18690"/>
                    <a:pt x="29054" y="18690"/>
                  </a:cubicBezTo>
                  <a:cubicBezTo>
                    <a:pt x="28495" y="18690"/>
                    <a:pt x="28172" y="19505"/>
                    <a:pt x="28740" y="19811"/>
                  </a:cubicBezTo>
                  <a:cubicBezTo>
                    <a:pt x="30582" y="20809"/>
                    <a:pt x="32604" y="21530"/>
                    <a:pt x="34523" y="22372"/>
                  </a:cubicBezTo>
                  <a:cubicBezTo>
                    <a:pt x="36461" y="23220"/>
                    <a:pt x="38372" y="24118"/>
                    <a:pt x="40274" y="25047"/>
                  </a:cubicBezTo>
                  <a:cubicBezTo>
                    <a:pt x="44047" y="26879"/>
                    <a:pt x="47674" y="28988"/>
                    <a:pt x="51271" y="31141"/>
                  </a:cubicBezTo>
                  <a:cubicBezTo>
                    <a:pt x="53044" y="32205"/>
                    <a:pt x="54769" y="33376"/>
                    <a:pt x="56701" y="34130"/>
                  </a:cubicBezTo>
                  <a:cubicBezTo>
                    <a:pt x="58564" y="34858"/>
                    <a:pt x="60559" y="35179"/>
                    <a:pt x="62476" y="35727"/>
                  </a:cubicBezTo>
                  <a:cubicBezTo>
                    <a:pt x="62772" y="36086"/>
                    <a:pt x="63257" y="36293"/>
                    <a:pt x="63671" y="36493"/>
                  </a:cubicBezTo>
                  <a:cubicBezTo>
                    <a:pt x="64332" y="36814"/>
                    <a:pt x="65003" y="37122"/>
                    <a:pt x="65671" y="37431"/>
                  </a:cubicBezTo>
                  <a:cubicBezTo>
                    <a:pt x="66908" y="38003"/>
                    <a:pt x="68163" y="38533"/>
                    <a:pt x="69367" y="39171"/>
                  </a:cubicBezTo>
                  <a:cubicBezTo>
                    <a:pt x="70481" y="39758"/>
                    <a:pt x="71538" y="40444"/>
                    <a:pt x="72422" y="41351"/>
                  </a:cubicBezTo>
                  <a:cubicBezTo>
                    <a:pt x="72832" y="41771"/>
                    <a:pt x="73192" y="42235"/>
                    <a:pt x="73491" y="42738"/>
                  </a:cubicBezTo>
                  <a:cubicBezTo>
                    <a:pt x="73629" y="42966"/>
                    <a:pt x="73746" y="43199"/>
                    <a:pt x="73907" y="43412"/>
                  </a:cubicBezTo>
                  <a:cubicBezTo>
                    <a:pt x="74108" y="43681"/>
                    <a:pt x="74375" y="43867"/>
                    <a:pt x="74572" y="44131"/>
                  </a:cubicBezTo>
                  <a:cubicBezTo>
                    <a:pt x="74655" y="44242"/>
                    <a:pt x="74769" y="44294"/>
                    <a:pt x="74879" y="44294"/>
                  </a:cubicBezTo>
                  <a:cubicBezTo>
                    <a:pt x="75047" y="44294"/>
                    <a:pt x="75204" y="44172"/>
                    <a:pt x="75222" y="43957"/>
                  </a:cubicBezTo>
                  <a:cubicBezTo>
                    <a:pt x="75228" y="43867"/>
                    <a:pt x="75237" y="43783"/>
                    <a:pt x="75243" y="43699"/>
                  </a:cubicBezTo>
                  <a:cubicBezTo>
                    <a:pt x="75638" y="44232"/>
                    <a:pt x="76001" y="44789"/>
                    <a:pt x="76327" y="45365"/>
                  </a:cubicBezTo>
                  <a:cubicBezTo>
                    <a:pt x="77142" y="46811"/>
                    <a:pt x="77585" y="48359"/>
                    <a:pt x="78023" y="49932"/>
                  </a:cubicBezTo>
                  <a:cubicBezTo>
                    <a:pt x="72997" y="48222"/>
                    <a:pt x="67911" y="46655"/>
                    <a:pt x="62733" y="45526"/>
                  </a:cubicBezTo>
                  <a:cubicBezTo>
                    <a:pt x="57166" y="44311"/>
                    <a:pt x="51518" y="43618"/>
                    <a:pt x="45841" y="43618"/>
                  </a:cubicBezTo>
                  <a:cubicBezTo>
                    <a:pt x="43904" y="43618"/>
                    <a:pt x="41964" y="43699"/>
                    <a:pt x="40022" y="43867"/>
                  </a:cubicBezTo>
                  <a:cubicBezTo>
                    <a:pt x="37890" y="44053"/>
                    <a:pt x="35772" y="44313"/>
                    <a:pt x="33661" y="44676"/>
                  </a:cubicBezTo>
                  <a:cubicBezTo>
                    <a:pt x="31801" y="44996"/>
                    <a:pt x="29791" y="45275"/>
                    <a:pt x="28018" y="45984"/>
                  </a:cubicBezTo>
                  <a:cubicBezTo>
                    <a:pt x="27708" y="45935"/>
                    <a:pt x="27396" y="45910"/>
                    <a:pt x="27084" y="45910"/>
                  </a:cubicBezTo>
                  <a:cubicBezTo>
                    <a:pt x="26772" y="45910"/>
                    <a:pt x="26461" y="45935"/>
                    <a:pt x="26152" y="45984"/>
                  </a:cubicBezTo>
                  <a:cubicBezTo>
                    <a:pt x="25314" y="46110"/>
                    <a:pt x="24499" y="46356"/>
                    <a:pt x="23661" y="46494"/>
                  </a:cubicBezTo>
                  <a:cubicBezTo>
                    <a:pt x="23272" y="46558"/>
                    <a:pt x="22885" y="46585"/>
                    <a:pt x="22501" y="46585"/>
                  </a:cubicBezTo>
                  <a:cubicBezTo>
                    <a:pt x="21141" y="46585"/>
                    <a:pt x="19805" y="46238"/>
                    <a:pt x="18476" y="45916"/>
                  </a:cubicBezTo>
                  <a:cubicBezTo>
                    <a:pt x="16715" y="45490"/>
                    <a:pt x="14957" y="45056"/>
                    <a:pt x="13184" y="44703"/>
                  </a:cubicBezTo>
                  <a:cubicBezTo>
                    <a:pt x="12334" y="44535"/>
                    <a:pt x="11480" y="44370"/>
                    <a:pt x="10626" y="44217"/>
                  </a:cubicBezTo>
                  <a:cubicBezTo>
                    <a:pt x="10019" y="44106"/>
                    <a:pt x="9262" y="43874"/>
                    <a:pt x="8582" y="43874"/>
                  </a:cubicBezTo>
                  <a:cubicBezTo>
                    <a:pt x="8347" y="43874"/>
                    <a:pt x="8121" y="43902"/>
                    <a:pt x="7913" y="43972"/>
                  </a:cubicBezTo>
                  <a:cubicBezTo>
                    <a:pt x="7862" y="43990"/>
                    <a:pt x="7817" y="44014"/>
                    <a:pt x="7775" y="44041"/>
                  </a:cubicBezTo>
                  <a:cubicBezTo>
                    <a:pt x="7642" y="43890"/>
                    <a:pt x="7463" y="43791"/>
                    <a:pt x="7261" y="43791"/>
                  </a:cubicBezTo>
                  <a:cubicBezTo>
                    <a:pt x="7182" y="43791"/>
                    <a:pt x="7099" y="43806"/>
                    <a:pt x="7014" y="43840"/>
                  </a:cubicBezTo>
                  <a:cubicBezTo>
                    <a:pt x="6421" y="44074"/>
                    <a:pt x="6008" y="44634"/>
                    <a:pt x="5496" y="45008"/>
                  </a:cubicBezTo>
                  <a:cubicBezTo>
                    <a:pt x="4990" y="45379"/>
                    <a:pt x="4457" y="45706"/>
                    <a:pt x="3900" y="45987"/>
                  </a:cubicBezTo>
                  <a:cubicBezTo>
                    <a:pt x="2813" y="46530"/>
                    <a:pt x="1644" y="46862"/>
                    <a:pt x="500" y="47251"/>
                  </a:cubicBezTo>
                  <a:cubicBezTo>
                    <a:pt x="213" y="47350"/>
                    <a:pt x="0" y="47710"/>
                    <a:pt x="198" y="47997"/>
                  </a:cubicBezTo>
                  <a:cubicBezTo>
                    <a:pt x="273" y="48108"/>
                    <a:pt x="372" y="48192"/>
                    <a:pt x="464" y="48282"/>
                  </a:cubicBezTo>
                  <a:cubicBezTo>
                    <a:pt x="464" y="48896"/>
                    <a:pt x="833" y="49554"/>
                    <a:pt x="1183" y="50037"/>
                  </a:cubicBezTo>
                  <a:cubicBezTo>
                    <a:pt x="1821" y="50905"/>
                    <a:pt x="2663" y="51603"/>
                    <a:pt x="3636" y="52067"/>
                  </a:cubicBezTo>
                  <a:cubicBezTo>
                    <a:pt x="5885" y="53139"/>
                    <a:pt x="8443" y="53505"/>
                    <a:pt x="10797" y="54293"/>
                  </a:cubicBezTo>
                  <a:cubicBezTo>
                    <a:pt x="12849" y="54981"/>
                    <a:pt x="14801" y="55910"/>
                    <a:pt x="16787" y="56769"/>
                  </a:cubicBezTo>
                  <a:cubicBezTo>
                    <a:pt x="16745" y="56910"/>
                    <a:pt x="16787" y="57060"/>
                    <a:pt x="16898" y="57153"/>
                  </a:cubicBezTo>
                  <a:cubicBezTo>
                    <a:pt x="18342" y="58462"/>
                    <a:pt x="20513" y="58450"/>
                    <a:pt x="22352" y="58587"/>
                  </a:cubicBezTo>
                  <a:cubicBezTo>
                    <a:pt x="22780" y="58620"/>
                    <a:pt x="23205" y="58668"/>
                    <a:pt x="23628" y="58728"/>
                  </a:cubicBezTo>
                  <a:cubicBezTo>
                    <a:pt x="24188" y="58827"/>
                    <a:pt x="24745" y="58935"/>
                    <a:pt x="25296" y="59070"/>
                  </a:cubicBezTo>
                  <a:cubicBezTo>
                    <a:pt x="25568" y="59138"/>
                    <a:pt x="25832" y="59216"/>
                    <a:pt x="26096" y="59297"/>
                  </a:cubicBezTo>
                  <a:cubicBezTo>
                    <a:pt x="26155" y="59318"/>
                    <a:pt x="26215" y="59333"/>
                    <a:pt x="26275" y="59354"/>
                  </a:cubicBezTo>
                  <a:lnTo>
                    <a:pt x="26308" y="59366"/>
                  </a:lnTo>
                  <a:cubicBezTo>
                    <a:pt x="26724" y="59510"/>
                    <a:pt x="27132" y="59672"/>
                    <a:pt x="27530" y="59857"/>
                  </a:cubicBezTo>
                  <a:cubicBezTo>
                    <a:pt x="27893" y="60025"/>
                    <a:pt x="28246" y="60208"/>
                    <a:pt x="28596" y="60396"/>
                  </a:cubicBezTo>
                  <a:cubicBezTo>
                    <a:pt x="28653" y="60432"/>
                    <a:pt x="28713" y="60459"/>
                    <a:pt x="28773" y="60495"/>
                  </a:cubicBezTo>
                  <a:cubicBezTo>
                    <a:pt x="29324" y="60837"/>
                    <a:pt x="29845" y="61217"/>
                    <a:pt x="30336" y="61639"/>
                  </a:cubicBezTo>
                  <a:cubicBezTo>
                    <a:pt x="30837" y="62074"/>
                    <a:pt x="31256" y="62523"/>
                    <a:pt x="31918" y="62687"/>
                  </a:cubicBezTo>
                  <a:cubicBezTo>
                    <a:pt x="31961" y="62700"/>
                    <a:pt x="32007" y="62706"/>
                    <a:pt x="32053" y="62706"/>
                  </a:cubicBezTo>
                  <a:cubicBezTo>
                    <a:pt x="32085" y="62706"/>
                    <a:pt x="32117" y="62703"/>
                    <a:pt x="32148" y="62696"/>
                  </a:cubicBezTo>
                  <a:cubicBezTo>
                    <a:pt x="33487" y="63661"/>
                    <a:pt x="34802" y="64667"/>
                    <a:pt x="36171" y="65563"/>
                  </a:cubicBezTo>
                  <a:cubicBezTo>
                    <a:pt x="37647" y="66533"/>
                    <a:pt x="39237" y="67351"/>
                    <a:pt x="40909" y="67923"/>
                  </a:cubicBezTo>
                  <a:cubicBezTo>
                    <a:pt x="42954" y="68624"/>
                    <a:pt x="45120" y="68893"/>
                    <a:pt x="47261" y="69118"/>
                  </a:cubicBezTo>
                  <a:cubicBezTo>
                    <a:pt x="50669" y="69471"/>
                    <a:pt x="54094" y="69649"/>
                    <a:pt x="57520" y="69649"/>
                  </a:cubicBezTo>
                  <a:cubicBezTo>
                    <a:pt x="58593" y="69649"/>
                    <a:pt x="59666" y="69632"/>
                    <a:pt x="60738" y="69597"/>
                  </a:cubicBezTo>
                  <a:cubicBezTo>
                    <a:pt x="62802" y="69531"/>
                    <a:pt x="64860" y="69408"/>
                    <a:pt x="66914" y="69226"/>
                  </a:cubicBezTo>
                  <a:cubicBezTo>
                    <a:pt x="66986" y="69244"/>
                    <a:pt x="67055" y="69264"/>
                    <a:pt x="67127" y="69276"/>
                  </a:cubicBezTo>
                  <a:cubicBezTo>
                    <a:pt x="67558" y="69351"/>
                    <a:pt x="68010" y="69336"/>
                    <a:pt x="68445" y="69360"/>
                  </a:cubicBezTo>
                  <a:cubicBezTo>
                    <a:pt x="69385" y="69411"/>
                    <a:pt x="70322" y="69507"/>
                    <a:pt x="71257" y="69630"/>
                  </a:cubicBezTo>
                  <a:cubicBezTo>
                    <a:pt x="72411" y="69782"/>
                    <a:pt x="73533" y="69893"/>
                    <a:pt x="74666" y="69893"/>
                  </a:cubicBezTo>
                  <a:cubicBezTo>
                    <a:pt x="75359" y="69893"/>
                    <a:pt x="76055" y="69852"/>
                    <a:pt x="76765" y="69753"/>
                  </a:cubicBezTo>
                  <a:cubicBezTo>
                    <a:pt x="78624" y="69489"/>
                    <a:pt x="80472" y="69070"/>
                    <a:pt x="82281" y="68564"/>
                  </a:cubicBezTo>
                  <a:cubicBezTo>
                    <a:pt x="83204" y="68306"/>
                    <a:pt x="84096" y="67992"/>
                    <a:pt x="85004" y="67683"/>
                  </a:cubicBezTo>
                  <a:cubicBezTo>
                    <a:pt x="85893" y="67381"/>
                    <a:pt x="86711" y="67102"/>
                    <a:pt x="87505" y="66593"/>
                  </a:cubicBezTo>
                  <a:cubicBezTo>
                    <a:pt x="87692" y="66473"/>
                    <a:pt x="87642" y="66131"/>
                    <a:pt x="87398" y="66131"/>
                  </a:cubicBezTo>
                  <a:cubicBezTo>
                    <a:pt x="87391" y="66131"/>
                    <a:pt x="87385" y="66131"/>
                    <a:pt x="87379" y="66132"/>
                  </a:cubicBezTo>
                  <a:cubicBezTo>
                    <a:pt x="86894" y="66174"/>
                    <a:pt x="86408" y="66255"/>
                    <a:pt x="85935" y="66368"/>
                  </a:cubicBezTo>
                  <a:cubicBezTo>
                    <a:pt x="85932" y="66362"/>
                    <a:pt x="85932" y="66356"/>
                    <a:pt x="85929" y="66353"/>
                  </a:cubicBezTo>
                  <a:cubicBezTo>
                    <a:pt x="85615" y="65883"/>
                    <a:pt x="85133" y="65715"/>
                    <a:pt x="84674" y="65428"/>
                  </a:cubicBezTo>
                  <a:cubicBezTo>
                    <a:pt x="84243" y="65164"/>
                    <a:pt x="83911" y="64769"/>
                    <a:pt x="83719" y="64302"/>
                  </a:cubicBezTo>
                  <a:cubicBezTo>
                    <a:pt x="83225" y="63059"/>
                    <a:pt x="84252" y="61774"/>
                    <a:pt x="84537" y="60588"/>
                  </a:cubicBezTo>
                  <a:cubicBezTo>
                    <a:pt x="84899" y="59079"/>
                    <a:pt x="84764" y="57629"/>
                    <a:pt x="84582" y="56108"/>
                  </a:cubicBezTo>
                  <a:cubicBezTo>
                    <a:pt x="84498" y="55380"/>
                    <a:pt x="84402" y="54490"/>
                    <a:pt x="84899" y="53882"/>
                  </a:cubicBezTo>
                  <a:cubicBezTo>
                    <a:pt x="85094" y="53652"/>
                    <a:pt x="85345" y="53478"/>
                    <a:pt x="85627" y="53382"/>
                  </a:cubicBezTo>
                  <a:cubicBezTo>
                    <a:pt x="85860" y="53301"/>
                    <a:pt x="86088" y="53313"/>
                    <a:pt x="86268" y="53133"/>
                  </a:cubicBezTo>
                  <a:cubicBezTo>
                    <a:pt x="86316" y="53086"/>
                    <a:pt x="86334" y="53017"/>
                    <a:pt x="86316" y="52951"/>
                  </a:cubicBezTo>
                  <a:cubicBezTo>
                    <a:pt x="86301" y="52894"/>
                    <a:pt x="86274" y="52840"/>
                    <a:pt x="86241" y="52789"/>
                  </a:cubicBezTo>
                  <a:lnTo>
                    <a:pt x="86241" y="52789"/>
                  </a:lnTo>
                  <a:cubicBezTo>
                    <a:pt x="86621" y="52864"/>
                    <a:pt x="87007" y="52912"/>
                    <a:pt x="87364" y="52984"/>
                  </a:cubicBezTo>
                  <a:cubicBezTo>
                    <a:pt x="87675" y="53050"/>
                    <a:pt x="87984" y="53133"/>
                    <a:pt x="88292" y="53208"/>
                  </a:cubicBezTo>
                  <a:cubicBezTo>
                    <a:pt x="88430" y="53241"/>
                    <a:pt x="88583" y="53283"/>
                    <a:pt x="88736" y="53322"/>
                  </a:cubicBezTo>
                  <a:cubicBezTo>
                    <a:pt x="88858" y="53516"/>
                    <a:pt x="89072" y="53630"/>
                    <a:pt x="89295" y="53630"/>
                  </a:cubicBezTo>
                  <a:cubicBezTo>
                    <a:pt x="89344" y="53630"/>
                    <a:pt x="89393" y="53624"/>
                    <a:pt x="89442" y="53613"/>
                  </a:cubicBezTo>
                  <a:cubicBezTo>
                    <a:pt x="89826" y="53511"/>
                    <a:pt x="90047" y="53439"/>
                    <a:pt x="90293" y="53107"/>
                  </a:cubicBezTo>
                  <a:cubicBezTo>
                    <a:pt x="90506" y="52819"/>
                    <a:pt x="90649" y="52511"/>
                    <a:pt x="90778" y="52178"/>
                  </a:cubicBezTo>
                  <a:cubicBezTo>
                    <a:pt x="91018" y="51552"/>
                    <a:pt x="91185" y="50905"/>
                    <a:pt x="91281" y="50246"/>
                  </a:cubicBezTo>
                  <a:cubicBezTo>
                    <a:pt x="91509" y="48755"/>
                    <a:pt x="91521" y="47230"/>
                    <a:pt x="91527" y="45724"/>
                  </a:cubicBezTo>
                  <a:cubicBezTo>
                    <a:pt x="91539" y="44086"/>
                    <a:pt x="91491" y="42435"/>
                    <a:pt x="91356" y="40794"/>
                  </a:cubicBezTo>
                  <a:cubicBezTo>
                    <a:pt x="91350" y="40719"/>
                    <a:pt x="91344" y="40644"/>
                    <a:pt x="91338" y="40570"/>
                  </a:cubicBezTo>
                  <a:cubicBezTo>
                    <a:pt x="91320" y="40141"/>
                    <a:pt x="91302" y="39710"/>
                    <a:pt x="91281" y="39282"/>
                  </a:cubicBezTo>
                  <a:cubicBezTo>
                    <a:pt x="91224" y="37991"/>
                    <a:pt x="91245" y="36700"/>
                    <a:pt x="91167" y="35412"/>
                  </a:cubicBezTo>
                  <a:cubicBezTo>
                    <a:pt x="91018" y="32944"/>
                    <a:pt x="90568" y="30387"/>
                    <a:pt x="89152" y="28305"/>
                  </a:cubicBezTo>
                  <a:cubicBezTo>
                    <a:pt x="87816" y="26343"/>
                    <a:pt x="85905" y="24951"/>
                    <a:pt x="83923" y="23708"/>
                  </a:cubicBezTo>
                  <a:cubicBezTo>
                    <a:pt x="83321" y="23330"/>
                    <a:pt x="82713" y="22959"/>
                    <a:pt x="82108" y="22588"/>
                  </a:cubicBezTo>
                  <a:cubicBezTo>
                    <a:pt x="82380" y="22111"/>
                    <a:pt x="82650" y="21635"/>
                    <a:pt x="82919" y="21159"/>
                  </a:cubicBezTo>
                  <a:cubicBezTo>
                    <a:pt x="83165" y="20725"/>
                    <a:pt x="82994" y="20258"/>
                    <a:pt x="82611" y="19979"/>
                  </a:cubicBezTo>
                  <a:cubicBezTo>
                    <a:pt x="81089" y="18880"/>
                    <a:pt x="79565" y="17784"/>
                    <a:pt x="78034" y="16697"/>
                  </a:cubicBezTo>
                  <a:cubicBezTo>
                    <a:pt x="76741" y="15777"/>
                    <a:pt x="75405" y="14876"/>
                    <a:pt x="74375" y="13654"/>
                  </a:cubicBezTo>
                  <a:cubicBezTo>
                    <a:pt x="73350" y="12441"/>
                    <a:pt x="72892" y="10901"/>
                    <a:pt x="72341" y="9446"/>
                  </a:cubicBezTo>
                  <a:cubicBezTo>
                    <a:pt x="71748" y="7858"/>
                    <a:pt x="71023" y="6328"/>
                    <a:pt x="70167" y="4866"/>
                  </a:cubicBezTo>
                  <a:cubicBezTo>
                    <a:pt x="69364" y="3501"/>
                    <a:pt x="68433" y="2144"/>
                    <a:pt x="67082" y="1266"/>
                  </a:cubicBezTo>
                  <a:cubicBezTo>
                    <a:pt x="65758" y="404"/>
                    <a:pt x="64114" y="107"/>
                    <a:pt x="62562" y="23"/>
                  </a:cubicBezTo>
                  <a:cubicBezTo>
                    <a:pt x="62271" y="8"/>
                    <a:pt x="61980" y="0"/>
                    <a:pt x="616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2"/>
            <p:cNvSpPr/>
            <p:nvPr/>
          </p:nvSpPr>
          <p:spPr>
            <a:xfrm>
              <a:off x="4617048" y="4026500"/>
              <a:ext cx="70777" cy="142119"/>
            </a:xfrm>
            <a:custGeom>
              <a:avLst/>
              <a:gdLst/>
              <a:ahLst/>
              <a:cxnLst/>
              <a:rect l="l" t="t" r="r" b="b"/>
              <a:pathLst>
                <a:path w="5509" h="11062" extrusionOk="0">
                  <a:moveTo>
                    <a:pt x="2597" y="0"/>
                  </a:moveTo>
                  <a:cubicBezTo>
                    <a:pt x="2420" y="0"/>
                    <a:pt x="2240" y="78"/>
                    <a:pt x="2112" y="263"/>
                  </a:cubicBezTo>
                  <a:cubicBezTo>
                    <a:pt x="1597" y="1014"/>
                    <a:pt x="1199" y="1841"/>
                    <a:pt x="932" y="2710"/>
                  </a:cubicBezTo>
                  <a:cubicBezTo>
                    <a:pt x="904" y="2706"/>
                    <a:pt x="876" y="2705"/>
                    <a:pt x="848" y="2705"/>
                  </a:cubicBezTo>
                  <a:cubicBezTo>
                    <a:pt x="580" y="2705"/>
                    <a:pt x="326" y="2850"/>
                    <a:pt x="252" y="3186"/>
                  </a:cubicBezTo>
                  <a:cubicBezTo>
                    <a:pt x="1" y="4354"/>
                    <a:pt x="70" y="5567"/>
                    <a:pt x="459" y="6699"/>
                  </a:cubicBezTo>
                  <a:cubicBezTo>
                    <a:pt x="576" y="8017"/>
                    <a:pt x="723" y="9332"/>
                    <a:pt x="899" y="10643"/>
                  </a:cubicBezTo>
                  <a:cubicBezTo>
                    <a:pt x="939" y="10931"/>
                    <a:pt x="1181" y="11062"/>
                    <a:pt x="1433" y="11062"/>
                  </a:cubicBezTo>
                  <a:cubicBezTo>
                    <a:pt x="1711" y="11062"/>
                    <a:pt x="2002" y="10901"/>
                    <a:pt x="2046" y="10613"/>
                  </a:cubicBezTo>
                  <a:cubicBezTo>
                    <a:pt x="2127" y="10580"/>
                    <a:pt x="2202" y="10530"/>
                    <a:pt x="2265" y="10467"/>
                  </a:cubicBezTo>
                  <a:cubicBezTo>
                    <a:pt x="2918" y="9769"/>
                    <a:pt x="3529" y="9035"/>
                    <a:pt x="4104" y="8271"/>
                  </a:cubicBezTo>
                  <a:cubicBezTo>
                    <a:pt x="4670" y="7523"/>
                    <a:pt x="5158" y="6738"/>
                    <a:pt x="5272" y="5788"/>
                  </a:cubicBezTo>
                  <a:cubicBezTo>
                    <a:pt x="5509" y="3839"/>
                    <a:pt x="4314" y="2203"/>
                    <a:pt x="3166" y="760"/>
                  </a:cubicBezTo>
                  <a:cubicBezTo>
                    <a:pt x="3344" y="354"/>
                    <a:pt x="2976" y="0"/>
                    <a:pt x="2597" y="0"/>
                  </a:cubicBezTo>
                  <a:close/>
                </a:path>
              </a:pathLst>
            </a:custGeom>
            <a:solidFill>
              <a:srgbClr val="FFD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2"/>
            <p:cNvSpPr/>
            <p:nvPr/>
          </p:nvSpPr>
          <p:spPr>
            <a:xfrm>
              <a:off x="4735528" y="3694958"/>
              <a:ext cx="95354" cy="200305"/>
            </a:xfrm>
            <a:custGeom>
              <a:avLst/>
              <a:gdLst/>
              <a:ahLst/>
              <a:cxnLst/>
              <a:rect l="l" t="t" r="r" b="b"/>
              <a:pathLst>
                <a:path w="7422" h="15591" extrusionOk="0">
                  <a:moveTo>
                    <a:pt x="3694" y="1"/>
                  </a:moveTo>
                  <a:cubicBezTo>
                    <a:pt x="3580" y="1"/>
                    <a:pt x="3465" y="37"/>
                    <a:pt x="3370" y="120"/>
                  </a:cubicBezTo>
                  <a:cubicBezTo>
                    <a:pt x="1483" y="1773"/>
                    <a:pt x="590" y="4319"/>
                    <a:pt x="318" y="6754"/>
                  </a:cubicBezTo>
                  <a:cubicBezTo>
                    <a:pt x="0" y="9572"/>
                    <a:pt x="599" y="12418"/>
                    <a:pt x="1531" y="15065"/>
                  </a:cubicBezTo>
                  <a:cubicBezTo>
                    <a:pt x="1649" y="15399"/>
                    <a:pt x="1921" y="15590"/>
                    <a:pt x="2229" y="15590"/>
                  </a:cubicBezTo>
                  <a:cubicBezTo>
                    <a:pt x="2349" y="15590"/>
                    <a:pt x="2475" y="15561"/>
                    <a:pt x="2600" y="15499"/>
                  </a:cubicBezTo>
                  <a:cubicBezTo>
                    <a:pt x="4289" y="14664"/>
                    <a:pt x="5394" y="12714"/>
                    <a:pt x="6125" y="11052"/>
                  </a:cubicBezTo>
                  <a:cubicBezTo>
                    <a:pt x="6925" y="9219"/>
                    <a:pt x="7422" y="7191"/>
                    <a:pt x="7410" y="5182"/>
                  </a:cubicBezTo>
                  <a:cubicBezTo>
                    <a:pt x="7404" y="4190"/>
                    <a:pt x="7044" y="3280"/>
                    <a:pt x="6472" y="2507"/>
                  </a:cubicBezTo>
                  <a:cubicBezTo>
                    <a:pt x="6440" y="2447"/>
                    <a:pt x="6398" y="2390"/>
                    <a:pt x="6350" y="2342"/>
                  </a:cubicBezTo>
                  <a:cubicBezTo>
                    <a:pt x="5852" y="1731"/>
                    <a:pt x="5251" y="1213"/>
                    <a:pt x="4568" y="821"/>
                  </a:cubicBezTo>
                  <a:cubicBezTo>
                    <a:pt x="4445" y="749"/>
                    <a:pt x="4313" y="692"/>
                    <a:pt x="4178" y="656"/>
                  </a:cubicBezTo>
                  <a:cubicBezTo>
                    <a:pt x="4367" y="320"/>
                    <a:pt x="4033" y="1"/>
                    <a:pt x="3694" y="1"/>
                  </a:cubicBezTo>
                  <a:close/>
                </a:path>
              </a:pathLst>
            </a:custGeom>
            <a:solidFill>
              <a:srgbClr val="FFD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2"/>
            <p:cNvSpPr/>
            <p:nvPr/>
          </p:nvSpPr>
          <p:spPr>
            <a:xfrm>
              <a:off x="4827606" y="3341497"/>
              <a:ext cx="90935" cy="163215"/>
            </a:xfrm>
            <a:custGeom>
              <a:avLst/>
              <a:gdLst/>
              <a:ahLst/>
              <a:cxnLst/>
              <a:rect l="l" t="t" r="r" b="b"/>
              <a:pathLst>
                <a:path w="7078" h="12704" extrusionOk="0">
                  <a:moveTo>
                    <a:pt x="2624" y="0"/>
                  </a:moveTo>
                  <a:cubicBezTo>
                    <a:pt x="2280" y="0"/>
                    <a:pt x="1961" y="92"/>
                    <a:pt x="1710" y="330"/>
                  </a:cubicBezTo>
                  <a:cubicBezTo>
                    <a:pt x="1552" y="363"/>
                    <a:pt x="1414" y="462"/>
                    <a:pt x="1333" y="602"/>
                  </a:cubicBezTo>
                  <a:cubicBezTo>
                    <a:pt x="641" y="1908"/>
                    <a:pt x="794" y="3367"/>
                    <a:pt x="842" y="4789"/>
                  </a:cubicBezTo>
                  <a:cubicBezTo>
                    <a:pt x="893" y="6287"/>
                    <a:pt x="905" y="7736"/>
                    <a:pt x="429" y="9174"/>
                  </a:cubicBezTo>
                  <a:cubicBezTo>
                    <a:pt x="213" y="9827"/>
                    <a:pt x="0" y="10504"/>
                    <a:pt x="204" y="11193"/>
                  </a:cubicBezTo>
                  <a:cubicBezTo>
                    <a:pt x="390" y="11825"/>
                    <a:pt x="902" y="12295"/>
                    <a:pt x="1501" y="12531"/>
                  </a:cubicBezTo>
                  <a:cubicBezTo>
                    <a:pt x="1798" y="12650"/>
                    <a:pt x="2099" y="12703"/>
                    <a:pt x="2397" y="12703"/>
                  </a:cubicBezTo>
                  <a:cubicBezTo>
                    <a:pt x="3331" y="12703"/>
                    <a:pt x="4229" y="12174"/>
                    <a:pt x="4870" y="11474"/>
                  </a:cubicBezTo>
                  <a:cubicBezTo>
                    <a:pt x="6625" y="9551"/>
                    <a:pt x="7077" y="6467"/>
                    <a:pt x="6850" y="3954"/>
                  </a:cubicBezTo>
                  <a:cubicBezTo>
                    <a:pt x="6721" y="2540"/>
                    <a:pt x="5951" y="1441"/>
                    <a:pt x="4735" y="728"/>
                  </a:cubicBezTo>
                  <a:cubicBezTo>
                    <a:pt x="4193" y="411"/>
                    <a:pt x="3352" y="0"/>
                    <a:pt x="2624" y="0"/>
                  </a:cubicBezTo>
                  <a:close/>
                </a:path>
              </a:pathLst>
            </a:custGeom>
            <a:solidFill>
              <a:srgbClr val="FFD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2"/>
            <p:cNvSpPr/>
            <p:nvPr/>
          </p:nvSpPr>
          <p:spPr>
            <a:xfrm>
              <a:off x="3571878" y="3874476"/>
              <a:ext cx="105093" cy="191942"/>
            </a:xfrm>
            <a:custGeom>
              <a:avLst/>
              <a:gdLst/>
              <a:ahLst/>
              <a:cxnLst/>
              <a:rect l="l" t="t" r="r" b="b"/>
              <a:pathLst>
                <a:path w="8180" h="14940" extrusionOk="0">
                  <a:moveTo>
                    <a:pt x="5574" y="6645"/>
                  </a:moveTo>
                  <a:lnTo>
                    <a:pt x="5574" y="6645"/>
                  </a:lnTo>
                  <a:cubicBezTo>
                    <a:pt x="5816" y="7166"/>
                    <a:pt x="5990" y="7714"/>
                    <a:pt x="6083" y="8283"/>
                  </a:cubicBezTo>
                  <a:cubicBezTo>
                    <a:pt x="6086" y="8298"/>
                    <a:pt x="6086" y="8316"/>
                    <a:pt x="6089" y="8331"/>
                  </a:cubicBezTo>
                  <a:lnTo>
                    <a:pt x="6089" y="8349"/>
                  </a:lnTo>
                  <a:cubicBezTo>
                    <a:pt x="6113" y="8705"/>
                    <a:pt x="6137" y="9059"/>
                    <a:pt x="6161" y="9415"/>
                  </a:cubicBezTo>
                  <a:cubicBezTo>
                    <a:pt x="6161" y="9466"/>
                    <a:pt x="6161" y="9517"/>
                    <a:pt x="6161" y="9565"/>
                  </a:cubicBezTo>
                  <a:cubicBezTo>
                    <a:pt x="6020" y="8583"/>
                    <a:pt x="5825" y="7606"/>
                    <a:pt x="5574" y="6645"/>
                  </a:cubicBezTo>
                  <a:close/>
                  <a:moveTo>
                    <a:pt x="2578" y="1"/>
                  </a:moveTo>
                  <a:cubicBezTo>
                    <a:pt x="2365" y="1"/>
                    <a:pt x="2148" y="35"/>
                    <a:pt x="1938" y="104"/>
                  </a:cubicBezTo>
                  <a:cubicBezTo>
                    <a:pt x="297" y="643"/>
                    <a:pt x="0" y="2530"/>
                    <a:pt x="297" y="4003"/>
                  </a:cubicBezTo>
                  <a:cubicBezTo>
                    <a:pt x="464" y="4815"/>
                    <a:pt x="791" y="5585"/>
                    <a:pt x="1087" y="6357"/>
                  </a:cubicBezTo>
                  <a:cubicBezTo>
                    <a:pt x="1441" y="7280"/>
                    <a:pt x="1803" y="8196"/>
                    <a:pt x="2168" y="9113"/>
                  </a:cubicBezTo>
                  <a:cubicBezTo>
                    <a:pt x="2896" y="10937"/>
                    <a:pt x="3591" y="12782"/>
                    <a:pt x="4397" y="14573"/>
                  </a:cubicBezTo>
                  <a:cubicBezTo>
                    <a:pt x="4501" y="14807"/>
                    <a:pt x="4782" y="14939"/>
                    <a:pt x="5054" y="14939"/>
                  </a:cubicBezTo>
                  <a:cubicBezTo>
                    <a:pt x="5250" y="14939"/>
                    <a:pt x="5442" y="14870"/>
                    <a:pt x="5559" y="14722"/>
                  </a:cubicBezTo>
                  <a:cubicBezTo>
                    <a:pt x="6290" y="13803"/>
                    <a:pt x="6841" y="12755"/>
                    <a:pt x="7185" y="11634"/>
                  </a:cubicBezTo>
                  <a:cubicBezTo>
                    <a:pt x="7425" y="11569"/>
                    <a:pt x="7616" y="11389"/>
                    <a:pt x="7697" y="11152"/>
                  </a:cubicBezTo>
                  <a:cubicBezTo>
                    <a:pt x="7811" y="10847"/>
                    <a:pt x="7922" y="10544"/>
                    <a:pt x="8036" y="10239"/>
                  </a:cubicBezTo>
                  <a:cubicBezTo>
                    <a:pt x="8179" y="9849"/>
                    <a:pt x="7943" y="9529"/>
                    <a:pt x="7619" y="9391"/>
                  </a:cubicBezTo>
                  <a:cubicBezTo>
                    <a:pt x="7592" y="8972"/>
                    <a:pt x="7565" y="8553"/>
                    <a:pt x="7535" y="8133"/>
                  </a:cubicBezTo>
                  <a:cubicBezTo>
                    <a:pt x="7476" y="7211"/>
                    <a:pt x="7470" y="6235"/>
                    <a:pt x="7137" y="5360"/>
                  </a:cubicBezTo>
                  <a:cubicBezTo>
                    <a:pt x="6586" y="3901"/>
                    <a:pt x="5421" y="2880"/>
                    <a:pt x="4226" y="1946"/>
                  </a:cubicBezTo>
                  <a:cubicBezTo>
                    <a:pt x="4352" y="1526"/>
                    <a:pt x="4283" y="1086"/>
                    <a:pt x="3983" y="685"/>
                  </a:cubicBezTo>
                  <a:cubicBezTo>
                    <a:pt x="3639" y="225"/>
                    <a:pt x="3119" y="1"/>
                    <a:pt x="25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2"/>
            <p:cNvSpPr/>
            <p:nvPr/>
          </p:nvSpPr>
          <p:spPr>
            <a:xfrm>
              <a:off x="3683857" y="2772559"/>
              <a:ext cx="142170" cy="39069"/>
            </a:xfrm>
            <a:custGeom>
              <a:avLst/>
              <a:gdLst/>
              <a:ahLst/>
              <a:cxnLst/>
              <a:rect l="l" t="t" r="r" b="b"/>
              <a:pathLst>
                <a:path w="11066" h="3041" extrusionOk="0">
                  <a:moveTo>
                    <a:pt x="9915" y="0"/>
                  </a:moveTo>
                  <a:cubicBezTo>
                    <a:pt x="8508" y="0"/>
                    <a:pt x="7134" y="298"/>
                    <a:pt x="5789" y="704"/>
                  </a:cubicBezTo>
                  <a:cubicBezTo>
                    <a:pt x="5025" y="935"/>
                    <a:pt x="4270" y="1181"/>
                    <a:pt x="3504" y="1405"/>
                  </a:cubicBezTo>
                  <a:cubicBezTo>
                    <a:pt x="3108" y="1519"/>
                    <a:pt x="2710" y="1624"/>
                    <a:pt x="2312" y="1735"/>
                  </a:cubicBezTo>
                  <a:cubicBezTo>
                    <a:pt x="2162" y="1777"/>
                    <a:pt x="2011" y="1820"/>
                    <a:pt x="1876" y="1887"/>
                  </a:cubicBezTo>
                  <a:lnTo>
                    <a:pt x="1876" y="1887"/>
                  </a:lnTo>
                  <a:cubicBezTo>
                    <a:pt x="1742" y="1927"/>
                    <a:pt x="1607" y="1964"/>
                    <a:pt x="1470" y="1996"/>
                  </a:cubicBezTo>
                  <a:lnTo>
                    <a:pt x="1470" y="1996"/>
                  </a:lnTo>
                  <a:cubicBezTo>
                    <a:pt x="1165" y="2046"/>
                    <a:pt x="861" y="2098"/>
                    <a:pt x="557" y="2151"/>
                  </a:cubicBezTo>
                  <a:cubicBezTo>
                    <a:pt x="0" y="2245"/>
                    <a:pt x="205" y="3041"/>
                    <a:pt x="720" y="3041"/>
                  </a:cubicBezTo>
                  <a:cubicBezTo>
                    <a:pt x="746" y="3041"/>
                    <a:pt x="772" y="3039"/>
                    <a:pt x="799" y="3035"/>
                  </a:cubicBezTo>
                  <a:cubicBezTo>
                    <a:pt x="800" y="3034"/>
                    <a:pt x="801" y="3034"/>
                    <a:pt x="802" y="3034"/>
                  </a:cubicBezTo>
                  <a:lnTo>
                    <a:pt x="802" y="3034"/>
                  </a:lnTo>
                  <a:lnTo>
                    <a:pt x="802" y="3035"/>
                  </a:lnTo>
                  <a:cubicBezTo>
                    <a:pt x="1073" y="2995"/>
                    <a:pt x="1344" y="2956"/>
                    <a:pt x="1615" y="2916"/>
                  </a:cubicBezTo>
                  <a:lnTo>
                    <a:pt x="1615" y="2916"/>
                  </a:lnTo>
                  <a:cubicBezTo>
                    <a:pt x="1681" y="2968"/>
                    <a:pt x="1765" y="3000"/>
                    <a:pt x="1866" y="3000"/>
                  </a:cubicBezTo>
                  <a:cubicBezTo>
                    <a:pt x="1879" y="3000"/>
                    <a:pt x="1891" y="3000"/>
                    <a:pt x="1904" y="2999"/>
                  </a:cubicBezTo>
                  <a:cubicBezTo>
                    <a:pt x="4887" y="2783"/>
                    <a:pt x="7804" y="2022"/>
                    <a:pt x="10581" y="935"/>
                  </a:cubicBezTo>
                  <a:cubicBezTo>
                    <a:pt x="11066" y="749"/>
                    <a:pt x="11009" y="49"/>
                    <a:pt x="10458" y="16"/>
                  </a:cubicBezTo>
                  <a:cubicBezTo>
                    <a:pt x="10276" y="5"/>
                    <a:pt x="10095" y="0"/>
                    <a:pt x="9915" y="0"/>
                  </a:cubicBezTo>
                  <a:close/>
                </a:path>
              </a:pathLst>
            </a:custGeom>
            <a:solidFill>
              <a:srgbClr val="69C6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2"/>
            <p:cNvSpPr/>
            <p:nvPr/>
          </p:nvSpPr>
          <p:spPr>
            <a:xfrm>
              <a:off x="4908519" y="3338774"/>
              <a:ext cx="505305" cy="938895"/>
            </a:xfrm>
            <a:custGeom>
              <a:avLst/>
              <a:gdLst/>
              <a:ahLst/>
              <a:cxnLst/>
              <a:rect l="l" t="t" r="r" b="b"/>
              <a:pathLst>
                <a:path w="39331" h="73080" extrusionOk="0">
                  <a:moveTo>
                    <a:pt x="17659" y="1"/>
                  </a:moveTo>
                  <a:cubicBezTo>
                    <a:pt x="17183" y="1"/>
                    <a:pt x="16707" y="32"/>
                    <a:pt x="16234" y="93"/>
                  </a:cubicBezTo>
                  <a:cubicBezTo>
                    <a:pt x="15778" y="153"/>
                    <a:pt x="15263" y="191"/>
                    <a:pt x="14949" y="524"/>
                  </a:cubicBezTo>
                  <a:lnTo>
                    <a:pt x="14589" y="248"/>
                  </a:lnTo>
                  <a:cubicBezTo>
                    <a:pt x="14486" y="169"/>
                    <a:pt x="14377" y="135"/>
                    <a:pt x="14270" y="135"/>
                  </a:cubicBezTo>
                  <a:cubicBezTo>
                    <a:pt x="13764" y="135"/>
                    <a:pt x="13308" y="897"/>
                    <a:pt x="13790" y="1288"/>
                  </a:cubicBezTo>
                  <a:cubicBezTo>
                    <a:pt x="14829" y="2129"/>
                    <a:pt x="15874" y="2986"/>
                    <a:pt x="16734" y="4019"/>
                  </a:cubicBezTo>
                  <a:cubicBezTo>
                    <a:pt x="17560" y="5013"/>
                    <a:pt x="18060" y="6187"/>
                    <a:pt x="18339" y="7442"/>
                  </a:cubicBezTo>
                  <a:cubicBezTo>
                    <a:pt x="18633" y="8763"/>
                    <a:pt x="18683" y="10123"/>
                    <a:pt x="18710" y="11471"/>
                  </a:cubicBezTo>
                  <a:cubicBezTo>
                    <a:pt x="18740" y="12950"/>
                    <a:pt x="18749" y="14427"/>
                    <a:pt x="18737" y="15903"/>
                  </a:cubicBezTo>
                  <a:cubicBezTo>
                    <a:pt x="18701" y="22001"/>
                    <a:pt x="18366" y="28108"/>
                    <a:pt x="17659" y="34167"/>
                  </a:cubicBezTo>
                  <a:cubicBezTo>
                    <a:pt x="16946" y="40231"/>
                    <a:pt x="15916" y="46254"/>
                    <a:pt x="14565" y="52211"/>
                  </a:cubicBezTo>
                  <a:cubicBezTo>
                    <a:pt x="13945" y="54955"/>
                    <a:pt x="13269" y="57737"/>
                    <a:pt x="12053" y="60286"/>
                  </a:cubicBezTo>
                  <a:cubicBezTo>
                    <a:pt x="11774" y="60867"/>
                    <a:pt x="11498" y="61496"/>
                    <a:pt x="11115" y="62014"/>
                  </a:cubicBezTo>
                  <a:cubicBezTo>
                    <a:pt x="10759" y="62496"/>
                    <a:pt x="10286" y="62682"/>
                    <a:pt x="9710" y="62802"/>
                  </a:cubicBezTo>
                  <a:cubicBezTo>
                    <a:pt x="8279" y="63098"/>
                    <a:pt x="6712" y="63023"/>
                    <a:pt x="5254" y="63101"/>
                  </a:cubicBezTo>
                  <a:cubicBezTo>
                    <a:pt x="4547" y="63137"/>
                    <a:pt x="3837" y="63173"/>
                    <a:pt x="3130" y="63209"/>
                  </a:cubicBezTo>
                  <a:cubicBezTo>
                    <a:pt x="3011" y="63215"/>
                    <a:pt x="2883" y="63215"/>
                    <a:pt x="2750" y="63215"/>
                  </a:cubicBezTo>
                  <a:cubicBezTo>
                    <a:pt x="2704" y="63215"/>
                    <a:pt x="2658" y="63215"/>
                    <a:pt x="2611" y="63215"/>
                  </a:cubicBezTo>
                  <a:cubicBezTo>
                    <a:pt x="2076" y="63215"/>
                    <a:pt x="1485" y="63227"/>
                    <a:pt x="1079" y="63505"/>
                  </a:cubicBezTo>
                  <a:cubicBezTo>
                    <a:pt x="1" y="64236"/>
                    <a:pt x="917" y="66021"/>
                    <a:pt x="1378" y="66878"/>
                  </a:cubicBezTo>
                  <a:cubicBezTo>
                    <a:pt x="2463" y="68899"/>
                    <a:pt x="4382" y="70454"/>
                    <a:pt x="6458" y="71382"/>
                  </a:cubicBezTo>
                  <a:cubicBezTo>
                    <a:pt x="9058" y="72544"/>
                    <a:pt x="11918" y="72847"/>
                    <a:pt x="14736" y="72973"/>
                  </a:cubicBezTo>
                  <a:cubicBezTo>
                    <a:pt x="15768" y="73018"/>
                    <a:pt x="16823" y="73080"/>
                    <a:pt x="17876" y="73080"/>
                  </a:cubicBezTo>
                  <a:cubicBezTo>
                    <a:pt x="19675" y="73080"/>
                    <a:pt x="21466" y="72899"/>
                    <a:pt x="23116" y="72149"/>
                  </a:cubicBezTo>
                  <a:cubicBezTo>
                    <a:pt x="25443" y="71089"/>
                    <a:pt x="27327" y="69088"/>
                    <a:pt x="28845" y="67078"/>
                  </a:cubicBezTo>
                  <a:cubicBezTo>
                    <a:pt x="30391" y="65030"/>
                    <a:pt x="31553" y="62739"/>
                    <a:pt x="32538" y="60376"/>
                  </a:cubicBezTo>
                  <a:cubicBezTo>
                    <a:pt x="33562" y="57920"/>
                    <a:pt x="34314" y="55377"/>
                    <a:pt x="35141" y="52852"/>
                  </a:cubicBezTo>
                  <a:cubicBezTo>
                    <a:pt x="36066" y="50022"/>
                    <a:pt x="36923" y="47153"/>
                    <a:pt x="37444" y="44218"/>
                  </a:cubicBezTo>
                  <a:cubicBezTo>
                    <a:pt x="37980" y="41217"/>
                    <a:pt x="38193" y="38174"/>
                    <a:pt x="38363" y="35137"/>
                  </a:cubicBezTo>
                  <a:cubicBezTo>
                    <a:pt x="38534" y="32019"/>
                    <a:pt x="38732" y="28901"/>
                    <a:pt x="38921" y="25787"/>
                  </a:cubicBezTo>
                  <a:cubicBezTo>
                    <a:pt x="39106" y="22660"/>
                    <a:pt x="39265" y="19530"/>
                    <a:pt x="39313" y="16400"/>
                  </a:cubicBezTo>
                  <a:cubicBezTo>
                    <a:pt x="39331" y="15196"/>
                    <a:pt x="39331" y="13920"/>
                    <a:pt x="39097" y="12725"/>
                  </a:cubicBezTo>
                  <a:cubicBezTo>
                    <a:pt x="38989" y="11752"/>
                    <a:pt x="38555" y="10797"/>
                    <a:pt x="37944" y="9976"/>
                  </a:cubicBezTo>
                  <a:cubicBezTo>
                    <a:pt x="36683" y="8293"/>
                    <a:pt x="34695" y="7293"/>
                    <a:pt x="32922" y="6238"/>
                  </a:cubicBezTo>
                  <a:cubicBezTo>
                    <a:pt x="29277" y="4073"/>
                    <a:pt x="25647" y="1578"/>
                    <a:pt x="21499" y="485"/>
                  </a:cubicBezTo>
                  <a:cubicBezTo>
                    <a:pt x="20358" y="185"/>
                    <a:pt x="19172" y="36"/>
                    <a:pt x="17992" y="6"/>
                  </a:cubicBezTo>
                  <a:cubicBezTo>
                    <a:pt x="17881" y="2"/>
                    <a:pt x="17770" y="1"/>
                    <a:pt x="17659" y="1"/>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2"/>
            <p:cNvSpPr/>
            <p:nvPr/>
          </p:nvSpPr>
          <p:spPr>
            <a:xfrm>
              <a:off x="4251203" y="2715413"/>
              <a:ext cx="505845" cy="203633"/>
            </a:xfrm>
            <a:custGeom>
              <a:avLst/>
              <a:gdLst/>
              <a:ahLst/>
              <a:cxnLst/>
              <a:rect l="l" t="t" r="r" b="b"/>
              <a:pathLst>
                <a:path w="39373" h="15850" extrusionOk="0">
                  <a:moveTo>
                    <a:pt x="6183" y="0"/>
                  </a:moveTo>
                  <a:cubicBezTo>
                    <a:pt x="6114" y="0"/>
                    <a:pt x="6040" y="23"/>
                    <a:pt x="5963" y="76"/>
                  </a:cubicBezTo>
                  <a:cubicBezTo>
                    <a:pt x="5424" y="444"/>
                    <a:pt x="4843" y="747"/>
                    <a:pt x="4232" y="974"/>
                  </a:cubicBezTo>
                  <a:cubicBezTo>
                    <a:pt x="3954" y="1079"/>
                    <a:pt x="3681" y="1193"/>
                    <a:pt x="3403" y="1301"/>
                  </a:cubicBezTo>
                  <a:cubicBezTo>
                    <a:pt x="3298" y="1340"/>
                    <a:pt x="3193" y="1373"/>
                    <a:pt x="3082" y="1391"/>
                  </a:cubicBezTo>
                  <a:cubicBezTo>
                    <a:pt x="2974" y="1409"/>
                    <a:pt x="2867" y="1430"/>
                    <a:pt x="2759" y="1451"/>
                  </a:cubicBezTo>
                  <a:cubicBezTo>
                    <a:pt x="2633" y="1469"/>
                    <a:pt x="2510" y="1493"/>
                    <a:pt x="2387" y="1526"/>
                  </a:cubicBezTo>
                  <a:cubicBezTo>
                    <a:pt x="1830" y="1675"/>
                    <a:pt x="1507" y="2193"/>
                    <a:pt x="1456" y="2724"/>
                  </a:cubicBezTo>
                  <a:cubicBezTo>
                    <a:pt x="1178" y="2816"/>
                    <a:pt x="905" y="2927"/>
                    <a:pt x="647" y="3062"/>
                  </a:cubicBezTo>
                  <a:cubicBezTo>
                    <a:pt x="0" y="3397"/>
                    <a:pt x="384" y="4272"/>
                    <a:pt x="983" y="4293"/>
                  </a:cubicBezTo>
                  <a:lnTo>
                    <a:pt x="983" y="4308"/>
                  </a:lnTo>
                  <a:cubicBezTo>
                    <a:pt x="1519" y="4245"/>
                    <a:pt x="2055" y="4167"/>
                    <a:pt x="2594" y="4104"/>
                  </a:cubicBezTo>
                  <a:cubicBezTo>
                    <a:pt x="3858" y="4302"/>
                    <a:pt x="5155" y="4311"/>
                    <a:pt x="6428" y="4473"/>
                  </a:cubicBezTo>
                  <a:cubicBezTo>
                    <a:pt x="6994" y="4544"/>
                    <a:pt x="7542" y="4616"/>
                    <a:pt x="8090" y="4694"/>
                  </a:cubicBezTo>
                  <a:cubicBezTo>
                    <a:pt x="8716" y="4880"/>
                    <a:pt x="9336" y="5093"/>
                    <a:pt x="9941" y="5326"/>
                  </a:cubicBezTo>
                  <a:cubicBezTo>
                    <a:pt x="11384" y="5877"/>
                    <a:pt x="12837" y="6413"/>
                    <a:pt x="14260" y="7018"/>
                  </a:cubicBezTo>
                  <a:cubicBezTo>
                    <a:pt x="14957" y="7315"/>
                    <a:pt x="15643" y="7635"/>
                    <a:pt x="16338" y="7947"/>
                  </a:cubicBezTo>
                  <a:cubicBezTo>
                    <a:pt x="16736" y="8120"/>
                    <a:pt x="17153" y="8249"/>
                    <a:pt x="17581" y="8327"/>
                  </a:cubicBezTo>
                  <a:cubicBezTo>
                    <a:pt x="17661" y="8342"/>
                    <a:pt x="17738" y="8348"/>
                    <a:pt x="17814" y="8348"/>
                  </a:cubicBezTo>
                  <a:cubicBezTo>
                    <a:pt x="18169" y="8348"/>
                    <a:pt x="18486" y="8213"/>
                    <a:pt x="18847" y="8213"/>
                  </a:cubicBezTo>
                  <a:cubicBezTo>
                    <a:pt x="18856" y="8213"/>
                    <a:pt x="18865" y="8213"/>
                    <a:pt x="18875" y="8213"/>
                  </a:cubicBezTo>
                  <a:cubicBezTo>
                    <a:pt x="18881" y="8214"/>
                    <a:pt x="18888" y="8214"/>
                    <a:pt x="18894" y="8214"/>
                  </a:cubicBezTo>
                  <a:cubicBezTo>
                    <a:pt x="19037" y="8214"/>
                    <a:pt x="19170" y="8152"/>
                    <a:pt x="19261" y="8046"/>
                  </a:cubicBezTo>
                  <a:cubicBezTo>
                    <a:pt x="19887" y="8291"/>
                    <a:pt x="20528" y="8495"/>
                    <a:pt x="21223" y="8573"/>
                  </a:cubicBezTo>
                  <a:cubicBezTo>
                    <a:pt x="21395" y="8592"/>
                    <a:pt x="21564" y="8601"/>
                    <a:pt x="21730" y="8601"/>
                  </a:cubicBezTo>
                  <a:cubicBezTo>
                    <a:pt x="22929" y="8601"/>
                    <a:pt x="23995" y="8135"/>
                    <a:pt x="25104" y="7719"/>
                  </a:cubicBezTo>
                  <a:cubicBezTo>
                    <a:pt x="25384" y="7615"/>
                    <a:pt x="25592" y="7555"/>
                    <a:pt x="25801" y="7555"/>
                  </a:cubicBezTo>
                  <a:cubicBezTo>
                    <a:pt x="25995" y="7555"/>
                    <a:pt x="26189" y="7607"/>
                    <a:pt x="26443" y="7722"/>
                  </a:cubicBezTo>
                  <a:cubicBezTo>
                    <a:pt x="26997" y="7977"/>
                    <a:pt x="27500" y="8342"/>
                    <a:pt x="27995" y="8696"/>
                  </a:cubicBezTo>
                  <a:cubicBezTo>
                    <a:pt x="29097" y="9489"/>
                    <a:pt x="30184" y="10304"/>
                    <a:pt x="31283" y="11106"/>
                  </a:cubicBezTo>
                  <a:cubicBezTo>
                    <a:pt x="32571" y="12050"/>
                    <a:pt x="33907" y="12924"/>
                    <a:pt x="35194" y="13868"/>
                  </a:cubicBezTo>
                  <a:cubicBezTo>
                    <a:pt x="35814" y="14320"/>
                    <a:pt x="36458" y="14697"/>
                    <a:pt x="37105" y="15108"/>
                  </a:cubicBezTo>
                  <a:cubicBezTo>
                    <a:pt x="37643" y="15451"/>
                    <a:pt x="38130" y="15850"/>
                    <a:pt x="38743" y="15850"/>
                  </a:cubicBezTo>
                  <a:cubicBezTo>
                    <a:pt x="38857" y="15850"/>
                    <a:pt x="38976" y="15836"/>
                    <a:pt x="39100" y="15806"/>
                  </a:cubicBezTo>
                  <a:cubicBezTo>
                    <a:pt x="39244" y="15773"/>
                    <a:pt x="39372" y="15614"/>
                    <a:pt x="39364" y="15461"/>
                  </a:cubicBezTo>
                  <a:cubicBezTo>
                    <a:pt x="39319" y="14805"/>
                    <a:pt x="38962" y="14473"/>
                    <a:pt x="38477" y="14066"/>
                  </a:cubicBezTo>
                  <a:cubicBezTo>
                    <a:pt x="37890" y="13577"/>
                    <a:pt x="37345" y="13041"/>
                    <a:pt x="36734" y="12583"/>
                  </a:cubicBezTo>
                  <a:cubicBezTo>
                    <a:pt x="35569" y="11714"/>
                    <a:pt x="34449" y="10792"/>
                    <a:pt x="33284" y="9926"/>
                  </a:cubicBezTo>
                  <a:cubicBezTo>
                    <a:pt x="32119" y="9061"/>
                    <a:pt x="30951" y="8210"/>
                    <a:pt x="29792" y="7348"/>
                  </a:cubicBezTo>
                  <a:cubicBezTo>
                    <a:pt x="28749" y="6572"/>
                    <a:pt x="27746" y="5808"/>
                    <a:pt x="26491" y="5413"/>
                  </a:cubicBezTo>
                  <a:cubicBezTo>
                    <a:pt x="25877" y="5221"/>
                    <a:pt x="25278" y="5048"/>
                    <a:pt x="24634" y="4985"/>
                  </a:cubicBezTo>
                  <a:cubicBezTo>
                    <a:pt x="24460" y="4967"/>
                    <a:pt x="24287" y="4960"/>
                    <a:pt x="24115" y="4960"/>
                  </a:cubicBezTo>
                  <a:cubicBezTo>
                    <a:pt x="23569" y="4960"/>
                    <a:pt x="23028" y="5035"/>
                    <a:pt x="22484" y="5108"/>
                  </a:cubicBezTo>
                  <a:cubicBezTo>
                    <a:pt x="22364" y="5122"/>
                    <a:pt x="22079" y="5146"/>
                    <a:pt x="21825" y="5155"/>
                  </a:cubicBezTo>
                  <a:cubicBezTo>
                    <a:pt x="21756" y="5158"/>
                    <a:pt x="21705" y="5161"/>
                    <a:pt x="21669" y="5164"/>
                  </a:cubicBezTo>
                  <a:cubicBezTo>
                    <a:pt x="21642" y="5152"/>
                    <a:pt x="21615" y="5146"/>
                    <a:pt x="21585" y="5143"/>
                  </a:cubicBezTo>
                  <a:cubicBezTo>
                    <a:pt x="21421" y="5114"/>
                    <a:pt x="21259" y="5075"/>
                    <a:pt x="21100" y="5030"/>
                  </a:cubicBezTo>
                  <a:cubicBezTo>
                    <a:pt x="20459" y="4853"/>
                    <a:pt x="20106" y="4676"/>
                    <a:pt x="19528" y="4425"/>
                  </a:cubicBezTo>
                  <a:cubicBezTo>
                    <a:pt x="17090" y="3367"/>
                    <a:pt x="14475" y="2451"/>
                    <a:pt x="11789" y="1921"/>
                  </a:cubicBezTo>
                  <a:cubicBezTo>
                    <a:pt x="10261" y="1618"/>
                    <a:pt x="8719" y="1415"/>
                    <a:pt x="7164" y="1307"/>
                  </a:cubicBezTo>
                  <a:cubicBezTo>
                    <a:pt x="6793" y="1283"/>
                    <a:pt x="6413" y="1262"/>
                    <a:pt x="6023" y="1250"/>
                  </a:cubicBezTo>
                  <a:cubicBezTo>
                    <a:pt x="6170" y="1073"/>
                    <a:pt x="6314" y="897"/>
                    <a:pt x="6458" y="717"/>
                  </a:cubicBezTo>
                  <a:cubicBezTo>
                    <a:pt x="6675" y="448"/>
                    <a:pt x="6486" y="0"/>
                    <a:pt x="6183"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2"/>
            <p:cNvSpPr/>
            <p:nvPr/>
          </p:nvSpPr>
          <p:spPr>
            <a:xfrm>
              <a:off x="2742829" y="2769180"/>
              <a:ext cx="2963905" cy="1628382"/>
            </a:xfrm>
            <a:custGeom>
              <a:avLst/>
              <a:gdLst/>
              <a:ahLst/>
              <a:cxnLst/>
              <a:rect l="l" t="t" r="r" b="b"/>
              <a:pathLst>
                <a:path w="230699" h="126747" extrusionOk="0">
                  <a:moveTo>
                    <a:pt x="110359" y="9299"/>
                  </a:moveTo>
                  <a:lnTo>
                    <a:pt x="110359" y="9299"/>
                  </a:lnTo>
                  <a:cubicBezTo>
                    <a:pt x="110290" y="9464"/>
                    <a:pt x="110239" y="9635"/>
                    <a:pt x="110204" y="9809"/>
                  </a:cubicBezTo>
                  <a:cubicBezTo>
                    <a:pt x="110186" y="9764"/>
                    <a:pt x="110177" y="9719"/>
                    <a:pt x="110156" y="9668"/>
                  </a:cubicBezTo>
                  <a:cubicBezTo>
                    <a:pt x="110120" y="9587"/>
                    <a:pt x="110075" y="9509"/>
                    <a:pt x="110021" y="9437"/>
                  </a:cubicBezTo>
                  <a:lnTo>
                    <a:pt x="110359" y="9299"/>
                  </a:lnTo>
                  <a:close/>
                  <a:moveTo>
                    <a:pt x="118208" y="35455"/>
                  </a:moveTo>
                  <a:cubicBezTo>
                    <a:pt x="118375" y="35455"/>
                    <a:pt x="118537" y="35458"/>
                    <a:pt x="118679" y="35464"/>
                  </a:cubicBezTo>
                  <a:cubicBezTo>
                    <a:pt x="118940" y="35476"/>
                    <a:pt x="119224" y="35497"/>
                    <a:pt x="119491" y="35524"/>
                  </a:cubicBezTo>
                  <a:cubicBezTo>
                    <a:pt x="119467" y="35524"/>
                    <a:pt x="119443" y="35524"/>
                    <a:pt x="119416" y="35527"/>
                  </a:cubicBezTo>
                  <a:lnTo>
                    <a:pt x="119419" y="35530"/>
                  </a:lnTo>
                  <a:cubicBezTo>
                    <a:pt x="118341" y="35625"/>
                    <a:pt x="117269" y="35634"/>
                    <a:pt x="116194" y="35667"/>
                  </a:cubicBezTo>
                  <a:cubicBezTo>
                    <a:pt x="116502" y="35598"/>
                    <a:pt x="116810" y="35539"/>
                    <a:pt x="117116" y="35500"/>
                  </a:cubicBezTo>
                  <a:cubicBezTo>
                    <a:pt x="117359" y="35472"/>
                    <a:pt x="117797" y="35455"/>
                    <a:pt x="118208" y="35455"/>
                  </a:cubicBezTo>
                  <a:close/>
                  <a:moveTo>
                    <a:pt x="75264" y="35230"/>
                  </a:moveTo>
                  <a:cubicBezTo>
                    <a:pt x="75396" y="35700"/>
                    <a:pt x="75573" y="36156"/>
                    <a:pt x="75794" y="36587"/>
                  </a:cubicBezTo>
                  <a:cubicBezTo>
                    <a:pt x="75734" y="36563"/>
                    <a:pt x="75674" y="36539"/>
                    <a:pt x="75615" y="36521"/>
                  </a:cubicBezTo>
                  <a:cubicBezTo>
                    <a:pt x="75450" y="36467"/>
                    <a:pt x="75276" y="36458"/>
                    <a:pt x="75105" y="36434"/>
                  </a:cubicBezTo>
                  <a:lnTo>
                    <a:pt x="74986" y="36419"/>
                  </a:lnTo>
                  <a:cubicBezTo>
                    <a:pt x="74875" y="36419"/>
                    <a:pt x="74761" y="36437"/>
                    <a:pt x="74653" y="36470"/>
                  </a:cubicBezTo>
                  <a:cubicBezTo>
                    <a:pt x="74354" y="36548"/>
                    <a:pt x="74072" y="36805"/>
                    <a:pt x="73952" y="37111"/>
                  </a:cubicBezTo>
                  <a:cubicBezTo>
                    <a:pt x="73818" y="37087"/>
                    <a:pt x="73686" y="37060"/>
                    <a:pt x="73548" y="37042"/>
                  </a:cubicBezTo>
                  <a:cubicBezTo>
                    <a:pt x="73309" y="37013"/>
                    <a:pt x="73069" y="36999"/>
                    <a:pt x="72829" y="36999"/>
                  </a:cubicBezTo>
                  <a:cubicBezTo>
                    <a:pt x="72523" y="36999"/>
                    <a:pt x="72218" y="37022"/>
                    <a:pt x="71916" y="37069"/>
                  </a:cubicBezTo>
                  <a:cubicBezTo>
                    <a:pt x="72296" y="36826"/>
                    <a:pt x="72688" y="36602"/>
                    <a:pt x="73090" y="36398"/>
                  </a:cubicBezTo>
                  <a:cubicBezTo>
                    <a:pt x="73189" y="36347"/>
                    <a:pt x="73287" y="36299"/>
                    <a:pt x="73386" y="36254"/>
                  </a:cubicBezTo>
                  <a:cubicBezTo>
                    <a:pt x="73425" y="36236"/>
                    <a:pt x="73587" y="36167"/>
                    <a:pt x="73653" y="36138"/>
                  </a:cubicBezTo>
                  <a:cubicBezTo>
                    <a:pt x="73883" y="36045"/>
                    <a:pt x="74117" y="35961"/>
                    <a:pt x="74351" y="35880"/>
                  </a:cubicBezTo>
                  <a:cubicBezTo>
                    <a:pt x="74716" y="35763"/>
                    <a:pt x="75033" y="35536"/>
                    <a:pt x="75264" y="35230"/>
                  </a:cubicBezTo>
                  <a:close/>
                  <a:moveTo>
                    <a:pt x="104456" y="10998"/>
                  </a:moveTo>
                  <a:cubicBezTo>
                    <a:pt x="104724" y="11164"/>
                    <a:pt x="105030" y="11269"/>
                    <a:pt x="105336" y="11269"/>
                  </a:cubicBezTo>
                  <a:cubicBezTo>
                    <a:pt x="105499" y="11269"/>
                    <a:pt x="105661" y="11240"/>
                    <a:pt x="105819" y="11174"/>
                  </a:cubicBezTo>
                  <a:lnTo>
                    <a:pt x="106181" y="11025"/>
                  </a:lnTo>
                  <a:cubicBezTo>
                    <a:pt x="106365" y="11485"/>
                    <a:pt x="106796" y="11873"/>
                    <a:pt x="107297" y="11873"/>
                  </a:cubicBezTo>
                  <a:cubicBezTo>
                    <a:pt x="107327" y="11873"/>
                    <a:pt x="107358" y="11872"/>
                    <a:pt x="107388" y="11869"/>
                  </a:cubicBezTo>
                  <a:cubicBezTo>
                    <a:pt x="107465" y="11862"/>
                    <a:pt x="107541" y="11858"/>
                    <a:pt x="107615" y="11858"/>
                  </a:cubicBezTo>
                  <a:cubicBezTo>
                    <a:pt x="108185" y="11858"/>
                    <a:pt x="108693" y="12059"/>
                    <a:pt x="109239" y="12277"/>
                  </a:cubicBezTo>
                  <a:cubicBezTo>
                    <a:pt x="109835" y="12510"/>
                    <a:pt x="110428" y="12753"/>
                    <a:pt x="111009" y="13022"/>
                  </a:cubicBezTo>
                  <a:cubicBezTo>
                    <a:pt x="112291" y="13609"/>
                    <a:pt x="113555" y="14232"/>
                    <a:pt x="114825" y="14843"/>
                  </a:cubicBezTo>
                  <a:cubicBezTo>
                    <a:pt x="117463" y="16107"/>
                    <a:pt x="120072" y="17416"/>
                    <a:pt x="122645" y="18806"/>
                  </a:cubicBezTo>
                  <a:cubicBezTo>
                    <a:pt x="125181" y="20180"/>
                    <a:pt x="127697" y="21588"/>
                    <a:pt x="130165" y="23082"/>
                  </a:cubicBezTo>
                  <a:cubicBezTo>
                    <a:pt x="131414" y="23840"/>
                    <a:pt x="132648" y="24619"/>
                    <a:pt x="133927" y="25323"/>
                  </a:cubicBezTo>
                  <a:cubicBezTo>
                    <a:pt x="135218" y="26029"/>
                    <a:pt x="136577" y="26587"/>
                    <a:pt x="137970" y="27060"/>
                  </a:cubicBezTo>
                  <a:cubicBezTo>
                    <a:pt x="138704" y="27308"/>
                    <a:pt x="139482" y="27395"/>
                    <a:pt x="140222" y="27620"/>
                  </a:cubicBezTo>
                  <a:cubicBezTo>
                    <a:pt x="140962" y="27847"/>
                    <a:pt x="141693" y="28096"/>
                    <a:pt x="142415" y="28381"/>
                  </a:cubicBezTo>
                  <a:cubicBezTo>
                    <a:pt x="143849" y="28953"/>
                    <a:pt x="145173" y="29692"/>
                    <a:pt x="146509" y="30459"/>
                  </a:cubicBezTo>
                  <a:cubicBezTo>
                    <a:pt x="146726" y="30588"/>
                    <a:pt x="146972" y="30655"/>
                    <a:pt x="147221" y="30655"/>
                  </a:cubicBezTo>
                  <a:cubicBezTo>
                    <a:pt x="147319" y="30655"/>
                    <a:pt x="147418" y="30645"/>
                    <a:pt x="147515" y="30624"/>
                  </a:cubicBezTo>
                  <a:cubicBezTo>
                    <a:pt x="147931" y="31172"/>
                    <a:pt x="148617" y="31609"/>
                    <a:pt x="149192" y="32013"/>
                  </a:cubicBezTo>
                  <a:cubicBezTo>
                    <a:pt x="150118" y="32663"/>
                    <a:pt x="151052" y="33322"/>
                    <a:pt x="151894" y="34083"/>
                  </a:cubicBezTo>
                  <a:cubicBezTo>
                    <a:pt x="153196" y="35257"/>
                    <a:pt x="154239" y="36734"/>
                    <a:pt x="154550" y="38366"/>
                  </a:cubicBezTo>
                  <a:cubicBezTo>
                    <a:pt x="152205" y="37120"/>
                    <a:pt x="149615" y="36386"/>
                    <a:pt x="147024" y="35847"/>
                  </a:cubicBezTo>
                  <a:cubicBezTo>
                    <a:pt x="145556" y="35545"/>
                    <a:pt x="144050" y="35410"/>
                    <a:pt x="142573" y="35155"/>
                  </a:cubicBezTo>
                  <a:cubicBezTo>
                    <a:pt x="141163" y="34913"/>
                    <a:pt x="139746" y="34682"/>
                    <a:pt x="138326" y="34466"/>
                  </a:cubicBezTo>
                  <a:cubicBezTo>
                    <a:pt x="135358" y="34011"/>
                    <a:pt x="132378" y="33568"/>
                    <a:pt x="129437" y="32951"/>
                  </a:cubicBezTo>
                  <a:cubicBezTo>
                    <a:pt x="127970" y="32642"/>
                    <a:pt x="126547" y="32217"/>
                    <a:pt x="125119" y="31771"/>
                  </a:cubicBezTo>
                  <a:cubicBezTo>
                    <a:pt x="124403" y="31549"/>
                    <a:pt x="123687" y="31328"/>
                    <a:pt x="122965" y="31130"/>
                  </a:cubicBezTo>
                  <a:cubicBezTo>
                    <a:pt x="122627" y="31034"/>
                    <a:pt x="122270" y="30968"/>
                    <a:pt x="121935" y="30860"/>
                  </a:cubicBezTo>
                  <a:cubicBezTo>
                    <a:pt x="121528" y="30732"/>
                    <a:pt x="121153" y="30549"/>
                    <a:pt x="120728" y="30462"/>
                  </a:cubicBezTo>
                  <a:cubicBezTo>
                    <a:pt x="119697" y="30249"/>
                    <a:pt x="118671" y="30156"/>
                    <a:pt x="117650" y="30156"/>
                  </a:cubicBezTo>
                  <a:cubicBezTo>
                    <a:pt x="115669" y="30156"/>
                    <a:pt x="113704" y="30506"/>
                    <a:pt x="111752" y="31016"/>
                  </a:cubicBezTo>
                  <a:cubicBezTo>
                    <a:pt x="110365" y="31379"/>
                    <a:pt x="108994" y="31786"/>
                    <a:pt x="107613" y="32178"/>
                  </a:cubicBezTo>
                  <a:cubicBezTo>
                    <a:pt x="106346" y="32538"/>
                    <a:pt x="104834" y="32930"/>
                    <a:pt x="103668" y="33089"/>
                  </a:cubicBezTo>
                  <a:cubicBezTo>
                    <a:pt x="102782" y="33208"/>
                    <a:pt x="101896" y="33264"/>
                    <a:pt x="101013" y="33264"/>
                  </a:cubicBezTo>
                  <a:cubicBezTo>
                    <a:pt x="95921" y="33264"/>
                    <a:pt x="90896" y="31423"/>
                    <a:pt x="86316" y="29405"/>
                  </a:cubicBezTo>
                  <a:cubicBezTo>
                    <a:pt x="85612" y="29093"/>
                    <a:pt x="84911" y="28776"/>
                    <a:pt x="84234" y="28407"/>
                  </a:cubicBezTo>
                  <a:cubicBezTo>
                    <a:pt x="83899" y="28225"/>
                    <a:pt x="83569" y="28030"/>
                    <a:pt x="83252" y="27814"/>
                  </a:cubicBezTo>
                  <a:lnTo>
                    <a:pt x="83252" y="27814"/>
                  </a:lnTo>
                  <a:cubicBezTo>
                    <a:pt x="83252" y="27815"/>
                    <a:pt x="83252" y="27815"/>
                    <a:pt x="83252" y="27815"/>
                  </a:cubicBezTo>
                  <a:cubicBezTo>
                    <a:pt x="83251" y="27815"/>
                    <a:pt x="83010" y="27640"/>
                    <a:pt x="82952" y="27605"/>
                  </a:cubicBezTo>
                  <a:cubicBezTo>
                    <a:pt x="82796" y="27479"/>
                    <a:pt x="82644" y="27344"/>
                    <a:pt x="82497" y="27207"/>
                  </a:cubicBezTo>
                  <a:cubicBezTo>
                    <a:pt x="82248" y="26970"/>
                    <a:pt x="82024" y="26709"/>
                    <a:pt x="81796" y="26449"/>
                  </a:cubicBezTo>
                  <a:cubicBezTo>
                    <a:pt x="81703" y="26344"/>
                    <a:pt x="81613" y="26239"/>
                    <a:pt x="81521" y="26134"/>
                  </a:cubicBezTo>
                  <a:lnTo>
                    <a:pt x="81470" y="26071"/>
                  </a:lnTo>
                  <a:cubicBezTo>
                    <a:pt x="81410" y="25988"/>
                    <a:pt x="81350" y="25901"/>
                    <a:pt x="81290" y="25817"/>
                  </a:cubicBezTo>
                  <a:cubicBezTo>
                    <a:pt x="80961" y="25329"/>
                    <a:pt x="80586" y="24616"/>
                    <a:pt x="80448" y="24250"/>
                  </a:cubicBezTo>
                  <a:cubicBezTo>
                    <a:pt x="79972" y="22996"/>
                    <a:pt x="79664" y="21684"/>
                    <a:pt x="79532" y="20348"/>
                  </a:cubicBezTo>
                  <a:cubicBezTo>
                    <a:pt x="79460" y="19644"/>
                    <a:pt x="79412" y="18934"/>
                    <a:pt x="79379" y="18228"/>
                  </a:cubicBezTo>
                  <a:cubicBezTo>
                    <a:pt x="79364" y="17910"/>
                    <a:pt x="79310" y="17566"/>
                    <a:pt x="79358" y="17251"/>
                  </a:cubicBezTo>
                  <a:lnTo>
                    <a:pt x="79358" y="17251"/>
                  </a:lnTo>
                  <a:lnTo>
                    <a:pt x="79358" y="17254"/>
                  </a:lnTo>
                  <a:cubicBezTo>
                    <a:pt x="79376" y="17155"/>
                    <a:pt x="79406" y="17059"/>
                    <a:pt x="79442" y="16964"/>
                  </a:cubicBezTo>
                  <a:cubicBezTo>
                    <a:pt x="79454" y="16925"/>
                    <a:pt x="79463" y="16904"/>
                    <a:pt x="79475" y="16874"/>
                  </a:cubicBezTo>
                  <a:cubicBezTo>
                    <a:pt x="79990" y="16709"/>
                    <a:pt x="80266" y="16017"/>
                    <a:pt x="79894" y="15616"/>
                  </a:cubicBezTo>
                  <a:cubicBezTo>
                    <a:pt x="80224" y="15565"/>
                    <a:pt x="80550" y="15496"/>
                    <a:pt x="80874" y="15409"/>
                  </a:cubicBezTo>
                  <a:cubicBezTo>
                    <a:pt x="82006" y="15110"/>
                    <a:pt x="83105" y="14693"/>
                    <a:pt x="84174" y="14214"/>
                  </a:cubicBezTo>
                  <a:cubicBezTo>
                    <a:pt x="84356" y="14314"/>
                    <a:pt x="84561" y="14366"/>
                    <a:pt x="84768" y="14366"/>
                  </a:cubicBezTo>
                  <a:cubicBezTo>
                    <a:pt x="84804" y="14366"/>
                    <a:pt x="84839" y="14364"/>
                    <a:pt x="84875" y="14361"/>
                  </a:cubicBezTo>
                  <a:cubicBezTo>
                    <a:pt x="88673" y="13981"/>
                    <a:pt x="92458" y="13430"/>
                    <a:pt x="96217" y="12768"/>
                  </a:cubicBezTo>
                  <a:cubicBezTo>
                    <a:pt x="98062" y="12441"/>
                    <a:pt x="99901" y="12097"/>
                    <a:pt x="101725" y="11669"/>
                  </a:cubicBezTo>
                  <a:cubicBezTo>
                    <a:pt x="102599" y="11465"/>
                    <a:pt x="103477" y="11261"/>
                    <a:pt x="104345" y="11034"/>
                  </a:cubicBezTo>
                  <a:cubicBezTo>
                    <a:pt x="104384" y="11022"/>
                    <a:pt x="104417" y="11010"/>
                    <a:pt x="104456" y="10998"/>
                  </a:cubicBezTo>
                  <a:close/>
                  <a:moveTo>
                    <a:pt x="82808" y="43775"/>
                  </a:moveTo>
                  <a:lnTo>
                    <a:pt x="82808" y="43775"/>
                  </a:lnTo>
                  <a:cubicBezTo>
                    <a:pt x="83126" y="43945"/>
                    <a:pt x="83443" y="44116"/>
                    <a:pt x="83761" y="44287"/>
                  </a:cubicBezTo>
                  <a:cubicBezTo>
                    <a:pt x="83755" y="44350"/>
                    <a:pt x="83758" y="44416"/>
                    <a:pt x="83767" y="44479"/>
                  </a:cubicBezTo>
                  <a:lnTo>
                    <a:pt x="83767" y="44485"/>
                  </a:lnTo>
                  <a:cubicBezTo>
                    <a:pt x="83575" y="44350"/>
                    <a:pt x="83380" y="44221"/>
                    <a:pt x="83192" y="44083"/>
                  </a:cubicBezTo>
                  <a:lnTo>
                    <a:pt x="83099" y="44014"/>
                  </a:lnTo>
                  <a:cubicBezTo>
                    <a:pt x="83090" y="44005"/>
                    <a:pt x="83072" y="43990"/>
                    <a:pt x="83033" y="43960"/>
                  </a:cubicBezTo>
                  <a:cubicBezTo>
                    <a:pt x="82958" y="43901"/>
                    <a:pt x="82883" y="43838"/>
                    <a:pt x="82808" y="43775"/>
                  </a:cubicBezTo>
                  <a:close/>
                  <a:moveTo>
                    <a:pt x="65779" y="45739"/>
                  </a:moveTo>
                  <a:cubicBezTo>
                    <a:pt x="65731" y="46776"/>
                    <a:pt x="65773" y="47812"/>
                    <a:pt x="65902" y="48839"/>
                  </a:cubicBezTo>
                  <a:cubicBezTo>
                    <a:pt x="65917" y="48953"/>
                    <a:pt x="65941" y="49067"/>
                    <a:pt x="65956" y="49181"/>
                  </a:cubicBezTo>
                  <a:cubicBezTo>
                    <a:pt x="65785" y="49420"/>
                    <a:pt x="65668" y="49690"/>
                    <a:pt x="65605" y="49974"/>
                  </a:cubicBezTo>
                  <a:cubicBezTo>
                    <a:pt x="65488" y="50537"/>
                    <a:pt x="65500" y="51083"/>
                    <a:pt x="65569" y="51652"/>
                  </a:cubicBezTo>
                  <a:cubicBezTo>
                    <a:pt x="65689" y="52694"/>
                    <a:pt x="65893" y="53715"/>
                    <a:pt x="66234" y="54706"/>
                  </a:cubicBezTo>
                  <a:cubicBezTo>
                    <a:pt x="66456" y="55362"/>
                    <a:pt x="66719" y="56000"/>
                    <a:pt x="67019" y="56626"/>
                  </a:cubicBezTo>
                  <a:cubicBezTo>
                    <a:pt x="66949" y="56612"/>
                    <a:pt x="66878" y="56604"/>
                    <a:pt x="66807" y="56604"/>
                  </a:cubicBezTo>
                  <a:cubicBezTo>
                    <a:pt x="66517" y="56604"/>
                    <a:pt x="66229" y="56723"/>
                    <a:pt x="66022" y="56926"/>
                  </a:cubicBezTo>
                  <a:cubicBezTo>
                    <a:pt x="65929" y="57019"/>
                    <a:pt x="65848" y="57123"/>
                    <a:pt x="65782" y="57240"/>
                  </a:cubicBezTo>
                  <a:cubicBezTo>
                    <a:pt x="65189" y="54515"/>
                    <a:pt x="64928" y="51753"/>
                    <a:pt x="65189" y="48887"/>
                  </a:cubicBezTo>
                  <a:cubicBezTo>
                    <a:pt x="65279" y="47899"/>
                    <a:pt x="65453" y="46922"/>
                    <a:pt x="65713" y="45964"/>
                  </a:cubicBezTo>
                  <a:cubicBezTo>
                    <a:pt x="65731" y="45889"/>
                    <a:pt x="65758" y="45814"/>
                    <a:pt x="65779" y="45739"/>
                  </a:cubicBezTo>
                  <a:close/>
                  <a:moveTo>
                    <a:pt x="131767" y="58324"/>
                  </a:moveTo>
                  <a:lnTo>
                    <a:pt x="131767" y="58324"/>
                  </a:lnTo>
                  <a:cubicBezTo>
                    <a:pt x="132420" y="58387"/>
                    <a:pt x="133076" y="58456"/>
                    <a:pt x="133729" y="58522"/>
                  </a:cubicBezTo>
                  <a:lnTo>
                    <a:pt x="133732" y="58528"/>
                  </a:lnTo>
                  <a:cubicBezTo>
                    <a:pt x="133522" y="58513"/>
                    <a:pt x="133316" y="58504"/>
                    <a:pt x="133109" y="58486"/>
                  </a:cubicBezTo>
                  <a:cubicBezTo>
                    <a:pt x="132672" y="58447"/>
                    <a:pt x="132220" y="58387"/>
                    <a:pt x="131767" y="58324"/>
                  </a:cubicBezTo>
                  <a:close/>
                  <a:moveTo>
                    <a:pt x="152217" y="61056"/>
                  </a:moveTo>
                  <a:cubicBezTo>
                    <a:pt x="152421" y="61074"/>
                    <a:pt x="152624" y="61086"/>
                    <a:pt x="152828" y="61104"/>
                  </a:cubicBezTo>
                  <a:cubicBezTo>
                    <a:pt x="152771" y="61433"/>
                    <a:pt x="152813" y="61772"/>
                    <a:pt x="152945" y="62080"/>
                  </a:cubicBezTo>
                  <a:cubicBezTo>
                    <a:pt x="152918" y="62074"/>
                    <a:pt x="152894" y="62065"/>
                    <a:pt x="152867" y="62059"/>
                  </a:cubicBezTo>
                  <a:cubicBezTo>
                    <a:pt x="152550" y="61837"/>
                    <a:pt x="152211" y="61646"/>
                    <a:pt x="151858" y="61487"/>
                  </a:cubicBezTo>
                  <a:cubicBezTo>
                    <a:pt x="151939" y="61436"/>
                    <a:pt x="152010" y="61376"/>
                    <a:pt x="152076" y="61310"/>
                  </a:cubicBezTo>
                  <a:lnTo>
                    <a:pt x="152079" y="61313"/>
                  </a:lnTo>
                  <a:cubicBezTo>
                    <a:pt x="152145" y="61238"/>
                    <a:pt x="152193" y="61152"/>
                    <a:pt x="152217" y="61056"/>
                  </a:cubicBezTo>
                  <a:close/>
                  <a:moveTo>
                    <a:pt x="71787" y="63086"/>
                  </a:moveTo>
                  <a:cubicBezTo>
                    <a:pt x="71916" y="63221"/>
                    <a:pt x="72044" y="63356"/>
                    <a:pt x="72173" y="63488"/>
                  </a:cubicBezTo>
                  <a:lnTo>
                    <a:pt x="72143" y="63485"/>
                  </a:lnTo>
                  <a:cubicBezTo>
                    <a:pt x="72128" y="63484"/>
                    <a:pt x="72113" y="63483"/>
                    <a:pt x="72098" y="63483"/>
                  </a:cubicBezTo>
                  <a:cubicBezTo>
                    <a:pt x="71993" y="63483"/>
                    <a:pt x="71890" y="63510"/>
                    <a:pt x="71799" y="63557"/>
                  </a:cubicBezTo>
                  <a:cubicBezTo>
                    <a:pt x="71802" y="63401"/>
                    <a:pt x="71799" y="63242"/>
                    <a:pt x="71787" y="63086"/>
                  </a:cubicBezTo>
                  <a:close/>
                  <a:moveTo>
                    <a:pt x="72333" y="38846"/>
                  </a:moveTo>
                  <a:cubicBezTo>
                    <a:pt x="72816" y="38846"/>
                    <a:pt x="73306" y="38967"/>
                    <a:pt x="73746" y="39159"/>
                  </a:cubicBezTo>
                  <a:cubicBezTo>
                    <a:pt x="74833" y="39633"/>
                    <a:pt x="75689" y="40732"/>
                    <a:pt x="76312" y="41705"/>
                  </a:cubicBezTo>
                  <a:cubicBezTo>
                    <a:pt x="77109" y="42960"/>
                    <a:pt x="77903" y="44140"/>
                    <a:pt x="78963" y="45191"/>
                  </a:cubicBezTo>
                  <a:cubicBezTo>
                    <a:pt x="80068" y="46288"/>
                    <a:pt x="81287" y="47264"/>
                    <a:pt x="82596" y="48105"/>
                  </a:cubicBezTo>
                  <a:cubicBezTo>
                    <a:pt x="85270" y="49822"/>
                    <a:pt x="88253" y="50756"/>
                    <a:pt x="91317" y="51502"/>
                  </a:cubicBezTo>
                  <a:cubicBezTo>
                    <a:pt x="92872" y="51879"/>
                    <a:pt x="94420" y="52266"/>
                    <a:pt x="95938" y="52775"/>
                  </a:cubicBezTo>
                  <a:cubicBezTo>
                    <a:pt x="97349" y="53248"/>
                    <a:pt x="98685" y="53781"/>
                    <a:pt x="99859" y="54302"/>
                  </a:cubicBezTo>
                  <a:cubicBezTo>
                    <a:pt x="102551" y="55497"/>
                    <a:pt x="105157" y="56866"/>
                    <a:pt x="107778" y="58202"/>
                  </a:cubicBezTo>
                  <a:cubicBezTo>
                    <a:pt x="110461" y="59570"/>
                    <a:pt x="113228" y="60828"/>
                    <a:pt x="116032" y="61930"/>
                  </a:cubicBezTo>
                  <a:cubicBezTo>
                    <a:pt x="118952" y="63077"/>
                    <a:pt x="121977" y="63931"/>
                    <a:pt x="125086" y="64362"/>
                  </a:cubicBezTo>
                  <a:cubicBezTo>
                    <a:pt x="127048" y="64637"/>
                    <a:pt x="129013" y="64739"/>
                    <a:pt x="130982" y="64739"/>
                  </a:cubicBezTo>
                  <a:cubicBezTo>
                    <a:pt x="132359" y="64739"/>
                    <a:pt x="133738" y="64689"/>
                    <a:pt x="135119" y="64614"/>
                  </a:cubicBezTo>
                  <a:cubicBezTo>
                    <a:pt x="137709" y="64473"/>
                    <a:pt x="140300" y="64329"/>
                    <a:pt x="142891" y="64204"/>
                  </a:cubicBezTo>
                  <a:cubicBezTo>
                    <a:pt x="143045" y="64201"/>
                    <a:pt x="143199" y="64200"/>
                    <a:pt x="143353" y="64200"/>
                  </a:cubicBezTo>
                  <a:cubicBezTo>
                    <a:pt x="144081" y="64200"/>
                    <a:pt x="144805" y="64232"/>
                    <a:pt x="145514" y="64383"/>
                  </a:cubicBezTo>
                  <a:cubicBezTo>
                    <a:pt x="146371" y="64566"/>
                    <a:pt x="147006" y="64946"/>
                    <a:pt x="147189" y="65866"/>
                  </a:cubicBezTo>
                  <a:cubicBezTo>
                    <a:pt x="147341" y="66635"/>
                    <a:pt x="147102" y="67414"/>
                    <a:pt x="146700" y="68070"/>
                  </a:cubicBezTo>
                  <a:cubicBezTo>
                    <a:pt x="146176" y="68927"/>
                    <a:pt x="145371" y="69523"/>
                    <a:pt x="144475" y="69963"/>
                  </a:cubicBezTo>
                  <a:cubicBezTo>
                    <a:pt x="143412" y="70038"/>
                    <a:pt x="142346" y="70083"/>
                    <a:pt x="141285" y="70119"/>
                  </a:cubicBezTo>
                  <a:cubicBezTo>
                    <a:pt x="140038" y="70162"/>
                    <a:pt x="138790" y="70186"/>
                    <a:pt x="137542" y="70186"/>
                  </a:cubicBezTo>
                  <a:cubicBezTo>
                    <a:pt x="135193" y="70186"/>
                    <a:pt x="132844" y="70103"/>
                    <a:pt x="130504" y="69915"/>
                  </a:cubicBezTo>
                  <a:cubicBezTo>
                    <a:pt x="126990" y="69636"/>
                    <a:pt x="123495" y="69205"/>
                    <a:pt x="119997" y="68783"/>
                  </a:cubicBezTo>
                  <a:cubicBezTo>
                    <a:pt x="118268" y="68576"/>
                    <a:pt x="116528" y="68513"/>
                    <a:pt x="114785" y="68513"/>
                  </a:cubicBezTo>
                  <a:cubicBezTo>
                    <a:pt x="113001" y="68513"/>
                    <a:pt x="111214" y="68579"/>
                    <a:pt x="109434" y="68624"/>
                  </a:cubicBezTo>
                  <a:cubicBezTo>
                    <a:pt x="107912" y="68663"/>
                    <a:pt x="106387" y="68699"/>
                    <a:pt x="104863" y="68699"/>
                  </a:cubicBezTo>
                  <a:cubicBezTo>
                    <a:pt x="102956" y="68699"/>
                    <a:pt x="101049" y="68642"/>
                    <a:pt x="99149" y="68462"/>
                  </a:cubicBezTo>
                  <a:cubicBezTo>
                    <a:pt x="97553" y="68313"/>
                    <a:pt x="96025" y="67971"/>
                    <a:pt x="94447" y="67702"/>
                  </a:cubicBezTo>
                  <a:cubicBezTo>
                    <a:pt x="92740" y="67411"/>
                    <a:pt x="91051" y="67055"/>
                    <a:pt x="89391" y="66558"/>
                  </a:cubicBezTo>
                  <a:cubicBezTo>
                    <a:pt x="86307" y="65632"/>
                    <a:pt x="83596" y="64386"/>
                    <a:pt x="80745" y="62793"/>
                  </a:cubicBezTo>
                  <a:cubicBezTo>
                    <a:pt x="79457" y="62077"/>
                    <a:pt x="78214" y="61289"/>
                    <a:pt x="77016" y="60436"/>
                  </a:cubicBezTo>
                  <a:cubicBezTo>
                    <a:pt x="75899" y="59627"/>
                    <a:pt x="74842" y="58738"/>
                    <a:pt x="73859" y="57773"/>
                  </a:cubicBezTo>
                  <a:cubicBezTo>
                    <a:pt x="71562" y="55539"/>
                    <a:pt x="69601" y="53092"/>
                    <a:pt x="68480" y="49986"/>
                  </a:cubicBezTo>
                  <a:lnTo>
                    <a:pt x="68480" y="49983"/>
                  </a:lnTo>
                  <a:cubicBezTo>
                    <a:pt x="67366" y="46905"/>
                    <a:pt x="67256" y="43670"/>
                    <a:pt x="68256" y="40546"/>
                  </a:cubicBezTo>
                  <a:cubicBezTo>
                    <a:pt x="68271" y="40525"/>
                    <a:pt x="68283" y="40504"/>
                    <a:pt x="68298" y="40486"/>
                  </a:cubicBezTo>
                  <a:cubicBezTo>
                    <a:pt x="68349" y="40417"/>
                    <a:pt x="68400" y="40348"/>
                    <a:pt x="68451" y="40280"/>
                  </a:cubicBezTo>
                  <a:cubicBezTo>
                    <a:pt x="68477" y="40244"/>
                    <a:pt x="68513" y="40199"/>
                    <a:pt x="68525" y="40184"/>
                  </a:cubicBezTo>
                  <a:cubicBezTo>
                    <a:pt x="68843" y="39797"/>
                    <a:pt x="69166" y="39420"/>
                    <a:pt x="69514" y="39064"/>
                  </a:cubicBezTo>
                  <a:lnTo>
                    <a:pt x="69628" y="38950"/>
                  </a:lnTo>
                  <a:cubicBezTo>
                    <a:pt x="69684" y="39206"/>
                    <a:pt x="69922" y="39393"/>
                    <a:pt x="70194" y="39393"/>
                  </a:cubicBezTo>
                  <a:cubicBezTo>
                    <a:pt x="70282" y="39393"/>
                    <a:pt x="70373" y="39373"/>
                    <a:pt x="70463" y="39330"/>
                  </a:cubicBezTo>
                  <a:cubicBezTo>
                    <a:pt x="70748" y="39192"/>
                    <a:pt x="71062" y="39130"/>
                    <a:pt x="71362" y="39031"/>
                  </a:cubicBezTo>
                  <a:cubicBezTo>
                    <a:pt x="71553" y="38959"/>
                    <a:pt x="71754" y="38908"/>
                    <a:pt x="71958" y="38872"/>
                  </a:cubicBezTo>
                  <a:cubicBezTo>
                    <a:pt x="72082" y="38855"/>
                    <a:pt x="72207" y="38846"/>
                    <a:pt x="72333" y="38846"/>
                  </a:cubicBezTo>
                  <a:close/>
                  <a:moveTo>
                    <a:pt x="151286" y="70912"/>
                  </a:moveTo>
                  <a:cubicBezTo>
                    <a:pt x="151340" y="71074"/>
                    <a:pt x="151429" y="71221"/>
                    <a:pt x="151546" y="71347"/>
                  </a:cubicBezTo>
                  <a:cubicBezTo>
                    <a:pt x="151310" y="71400"/>
                    <a:pt x="151079" y="71460"/>
                    <a:pt x="150860" y="71517"/>
                  </a:cubicBezTo>
                  <a:cubicBezTo>
                    <a:pt x="150405" y="71634"/>
                    <a:pt x="149959" y="71778"/>
                    <a:pt x="149516" y="71928"/>
                  </a:cubicBezTo>
                  <a:cubicBezTo>
                    <a:pt x="149623" y="71856"/>
                    <a:pt x="149728" y="71778"/>
                    <a:pt x="149827" y="71697"/>
                  </a:cubicBezTo>
                  <a:cubicBezTo>
                    <a:pt x="149887" y="71646"/>
                    <a:pt x="149944" y="71589"/>
                    <a:pt x="149995" y="71532"/>
                  </a:cubicBezTo>
                  <a:cubicBezTo>
                    <a:pt x="150444" y="71365"/>
                    <a:pt x="150875" y="71158"/>
                    <a:pt x="151286" y="70912"/>
                  </a:cubicBezTo>
                  <a:close/>
                  <a:moveTo>
                    <a:pt x="187477" y="57192"/>
                  </a:moveTo>
                  <a:cubicBezTo>
                    <a:pt x="187603" y="58217"/>
                    <a:pt x="187732" y="59241"/>
                    <a:pt x="187780" y="60274"/>
                  </a:cubicBezTo>
                  <a:cubicBezTo>
                    <a:pt x="187878" y="62410"/>
                    <a:pt x="187851" y="64560"/>
                    <a:pt x="187753" y="66695"/>
                  </a:cubicBezTo>
                  <a:cubicBezTo>
                    <a:pt x="187624" y="69445"/>
                    <a:pt x="187309" y="72167"/>
                    <a:pt x="186863" y="74872"/>
                  </a:cubicBezTo>
                  <a:cubicBezTo>
                    <a:pt x="186905" y="73111"/>
                    <a:pt x="186854" y="71347"/>
                    <a:pt x="186606" y="69606"/>
                  </a:cubicBezTo>
                  <a:cubicBezTo>
                    <a:pt x="186579" y="69409"/>
                    <a:pt x="186477" y="69229"/>
                    <a:pt x="186321" y="69103"/>
                  </a:cubicBezTo>
                  <a:cubicBezTo>
                    <a:pt x="186549" y="67294"/>
                    <a:pt x="186743" y="65485"/>
                    <a:pt x="186938" y="63673"/>
                  </a:cubicBezTo>
                  <a:lnTo>
                    <a:pt x="186938" y="63676"/>
                  </a:lnTo>
                  <a:cubicBezTo>
                    <a:pt x="187169" y="61541"/>
                    <a:pt x="187390" y="59364"/>
                    <a:pt x="187477" y="57192"/>
                  </a:cubicBezTo>
                  <a:close/>
                  <a:moveTo>
                    <a:pt x="95894" y="75276"/>
                  </a:moveTo>
                  <a:cubicBezTo>
                    <a:pt x="97673" y="75453"/>
                    <a:pt x="99462" y="75541"/>
                    <a:pt x="101252" y="75541"/>
                  </a:cubicBezTo>
                  <a:cubicBezTo>
                    <a:pt x="101492" y="75541"/>
                    <a:pt x="101733" y="75540"/>
                    <a:pt x="101973" y="75537"/>
                  </a:cubicBezTo>
                  <a:cubicBezTo>
                    <a:pt x="102336" y="75534"/>
                    <a:pt x="102698" y="75519"/>
                    <a:pt x="103058" y="75507"/>
                  </a:cubicBezTo>
                  <a:lnTo>
                    <a:pt x="103058" y="75507"/>
                  </a:lnTo>
                  <a:cubicBezTo>
                    <a:pt x="102551" y="75599"/>
                    <a:pt x="102045" y="75698"/>
                    <a:pt x="101545" y="75809"/>
                  </a:cubicBezTo>
                  <a:lnTo>
                    <a:pt x="101545" y="75812"/>
                  </a:lnTo>
                  <a:cubicBezTo>
                    <a:pt x="101090" y="75911"/>
                    <a:pt x="100644" y="76055"/>
                    <a:pt x="100215" y="76240"/>
                  </a:cubicBezTo>
                  <a:cubicBezTo>
                    <a:pt x="100176" y="76228"/>
                    <a:pt x="100135" y="76222"/>
                    <a:pt x="100094" y="76222"/>
                  </a:cubicBezTo>
                  <a:cubicBezTo>
                    <a:pt x="100042" y="76222"/>
                    <a:pt x="99990" y="76232"/>
                    <a:pt x="99940" y="76252"/>
                  </a:cubicBezTo>
                  <a:cubicBezTo>
                    <a:pt x="99790" y="76309"/>
                    <a:pt x="99643" y="76375"/>
                    <a:pt x="99499" y="76453"/>
                  </a:cubicBezTo>
                  <a:cubicBezTo>
                    <a:pt x="99443" y="76345"/>
                    <a:pt x="99368" y="76249"/>
                    <a:pt x="99278" y="76168"/>
                  </a:cubicBezTo>
                  <a:cubicBezTo>
                    <a:pt x="98598" y="75558"/>
                    <a:pt x="97825" y="75534"/>
                    <a:pt x="96963" y="75447"/>
                  </a:cubicBezTo>
                  <a:cubicBezTo>
                    <a:pt x="96603" y="75408"/>
                    <a:pt x="96247" y="75351"/>
                    <a:pt x="95894" y="75276"/>
                  </a:cubicBezTo>
                  <a:close/>
                  <a:moveTo>
                    <a:pt x="86214" y="76744"/>
                  </a:moveTo>
                  <a:cubicBezTo>
                    <a:pt x="86271" y="76773"/>
                    <a:pt x="86331" y="76803"/>
                    <a:pt x="86390" y="76830"/>
                  </a:cubicBezTo>
                  <a:cubicBezTo>
                    <a:pt x="87388" y="77286"/>
                    <a:pt x="88382" y="77720"/>
                    <a:pt x="89364" y="78199"/>
                  </a:cubicBezTo>
                  <a:cubicBezTo>
                    <a:pt x="89721" y="78927"/>
                    <a:pt x="90338" y="79622"/>
                    <a:pt x="90871" y="80173"/>
                  </a:cubicBezTo>
                  <a:cubicBezTo>
                    <a:pt x="89817" y="79379"/>
                    <a:pt x="88739" y="78612"/>
                    <a:pt x="87657" y="77843"/>
                  </a:cubicBezTo>
                  <a:cubicBezTo>
                    <a:pt x="87409" y="77666"/>
                    <a:pt x="87160" y="77486"/>
                    <a:pt x="86915" y="77304"/>
                  </a:cubicBezTo>
                  <a:cubicBezTo>
                    <a:pt x="86834" y="77247"/>
                    <a:pt x="86756" y="77187"/>
                    <a:pt x="86678" y="77127"/>
                  </a:cubicBezTo>
                  <a:cubicBezTo>
                    <a:pt x="86636" y="77094"/>
                    <a:pt x="86444" y="76941"/>
                    <a:pt x="86429" y="76929"/>
                  </a:cubicBezTo>
                  <a:cubicBezTo>
                    <a:pt x="86355" y="76869"/>
                    <a:pt x="86286" y="76806"/>
                    <a:pt x="86214" y="76744"/>
                  </a:cubicBezTo>
                  <a:close/>
                  <a:moveTo>
                    <a:pt x="183479" y="83309"/>
                  </a:moveTo>
                  <a:lnTo>
                    <a:pt x="183479" y="83309"/>
                  </a:lnTo>
                  <a:cubicBezTo>
                    <a:pt x="183428" y="83671"/>
                    <a:pt x="183371" y="84036"/>
                    <a:pt x="183317" y="84402"/>
                  </a:cubicBezTo>
                  <a:cubicBezTo>
                    <a:pt x="183278" y="84378"/>
                    <a:pt x="183236" y="84354"/>
                    <a:pt x="183194" y="84333"/>
                  </a:cubicBezTo>
                  <a:cubicBezTo>
                    <a:pt x="183290" y="83991"/>
                    <a:pt x="183389" y="83650"/>
                    <a:pt x="183479" y="83309"/>
                  </a:cubicBezTo>
                  <a:close/>
                  <a:moveTo>
                    <a:pt x="161019" y="84246"/>
                  </a:moveTo>
                  <a:cubicBezTo>
                    <a:pt x="160876" y="84501"/>
                    <a:pt x="160729" y="84755"/>
                    <a:pt x="160591" y="85016"/>
                  </a:cubicBezTo>
                  <a:cubicBezTo>
                    <a:pt x="160573" y="84896"/>
                    <a:pt x="160519" y="84782"/>
                    <a:pt x="160432" y="84695"/>
                  </a:cubicBezTo>
                  <a:cubicBezTo>
                    <a:pt x="160528" y="84629"/>
                    <a:pt x="160627" y="84569"/>
                    <a:pt x="160720" y="84501"/>
                  </a:cubicBezTo>
                  <a:cubicBezTo>
                    <a:pt x="160825" y="84420"/>
                    <a:pt x="160924" y="84333"/>
                    <a:pt x="161019" y="84246"/>
                  </a:cubicBezTo>
                  <a:close/>
                  <a:moveTo>
                    <a:pt x="94609" y="83279"/>
                  </a:moveTo>
                  <a:lnTo>
                    <a:pt x="94743" y="83374"/>
                  </a:lnTo>
                  <a:cubicBezTo>
                    <a:pt x="94884" y="83479"/>
                    <a:pt x="95025" y="83581"/>
                    <a:pt x="95169" y="83686"/>
                  </a:cubicBezTo>
                  <a:cubicBezTo>
                    <a:pt x="95247" y="83746"/>
                    <a:pt x="95327" y="83806"/>
                    <a:pt x="95408" y="83866"/>
                  </a:cubicBezTo>
                  <a:cubicBezTo>
                    <a:pt x="95432" y="83881"/>
                    <a:pt x="95456" y="83902"/>
                    <a:pt x="95480" y="83917"/>
                  </a:cubicBezTo>
                  <a:cubicBezTo>
                    <a:pt x="95783" y="84156"/>
                    <a:pt x="96082" y="84408"/>
                    <a:pt x="96370" y="84665"/>
                  </a:cubicBezTo>
                  <a:cubicBezTo>
                    <a:pt x="96627" y="84896"/>
                    <a:pt x="96867" y="85135"/>
                    <a:pt x="97103" y="85384"/>
                  </a:cubicBezTo>
                  <a:cubicBezTo>
                    <a:pt x="97109" y="85462"/>
                    <a:pt x="97118" y="85540"/>
                    <a:pt x="97136" y="85615"/>
                  </a:cubicBezTo>
                  <a:lnTo>
                    <a:pt x="97139" y="85621"/>
                  </a:lnTo>
                  <a:cubicBezTo>
                    <a:pt x="96292" y="84842"/>
                    <a:pt x="95453" y="84054"/>
                    <a:pt x="94609" y="83279"/>
                  </a:cubicBezTo>
                  <a:close/>
                  <a:moveTo>
                    <a:pt x="67702" y="82084"/>
                  </a:moveTo>
                  <a:cubicBezTo>
                    <a:pt x="67774" y="82437"/>
                    <a:pt x="67852" y="82784"/>
                    <a:pt x="67941" y="83126"/>
                  </a:cubicBezTo>
                  <a:cubicBezTo>
                    <a:pt x="68298" y="84486"/>
                    <a:pt x="68810" y="85797"/>
                    <a:pt x="69469" y="87040"/>
                  </a:cubicBezTo>
                  <a:cubicBezTo>
                    <a:pt x="69151" y="86696"/>
                    <a:pt x="68774" y="86549"/>
                    <a:pt x="68394" y="86543"/>
                  </a:cubicBezTo>
                  <a:cubicBezTo>
                    <a:pt x="68352" y="86456"/>
                    <a:pt x="68295" y="86372"/>
                    <a:pt x="68232" y="86298"/>
                  </a:cubicBezTo>
                  <a:cubicBezTo>
                    <a:pt x="67831" y="85864"/>
                    <a:pt x="67359" y="85677"/>
                    <a:pt x="66882" y="85677"/>
                  </a:cubicBezTo>
                  <a:cubicBezTo>
                    <a:pt x="66871" y="85677"/>
                    <a:pt x="66859" y="85677"/>
                    <a:pt x="66848" y="85678"/>
                  </a:cubicBezTo>
                  <a:cubicBezTo>
                    <a:pt x="66869" y="85645"/>
                    <a:pt x="66887" y="85612"/>
                    <a:pt x="66908" y="85579"/>
                  </a:cubicBezTo>
                  <a:cubicBezTo>
                    <a:pt x="67561" y="84465"/>
                    <a:pt x="67687" y="83291"/>
                    <a:pt x="67702" y="82084"/>
                  </a:cubicBezTo>
                  <a:close/>
                  <a:moveTo>
                    <a:pt x="160082" y="86058"/>
                  </a:moveTo>
                  <a:cubicBezTo>
                    <a:pt x="159920" y="86408"/>
                    <a:pt x="159753" y="86756"/>
                    <a:pt x="159579" y="87097"/>
                  </a:cubicBezTo>
                  <a:cubicBezTo>
                    <a:pt x="159546" y="87082"/>
                    <a:pt x="159510" y="87073"/>
                    <a:pt x="159474" y="87067"/>
                  </a:cubicBezTo>
                  <a:cubicBezTo>
                    <a:pt x="159391" y="87058"/>
                    <a:pt x="159308" y="87053"/>
                    <a:pt x="159225" y="87053"/>
                  </a:cubicBezTo>
                  <a:cubicBezTo>
                    <a:pt x="159118" y="87053"/>
                    <a:pt x="159011" y="87061"/>
                    <a:pt x="158905" y="87076"/>
                  </a:cubicBezTo>
                  <a:cubicBezTo>
                    <a:pt x="159348" y="86783"/>
                    <a:pt x="159756" y="86453"/>
                    <a:pt x="160079" y="86058"/>
                  </a:cubicBezTo>
                  <a:close/>
                  <a:moveTo>
                    <a:pt x="136856" y="90161"/>
                  </a:moveTo>
                  <a:cubicBezTo>
                    <a:pt x="135646" y="90365"/>
                    <a:pt x="134436" y="90544"/>
                    <a:pt x="133223" y="90712"/>
                  </a:cubicBezTo>
                  <a:cubicBezTo>
                    <a:pt x="132855" y="90655"/>
                    <a:pt x="132483" y="90613"/>
                    <a:pt x="132112" y="90586"/>
                  </a:cubicBezTo>
                  <a:cubicBezTo>
                    <a:pt x="133196" y="90508"/>
                    <a:pt x="134280" y="90416"/>
                    <a:pt x="135361" y="90314"/>
                  </a:cubicBezTo>
                  <a:lnTo>
                    <a:pt x="135364" y="90317"/>
                  </a:lnTo>
                  <a:cubicBezTo>
                    <a:pt x="135862" y="90269"/>
                    <a:pt x="136359" y="90215"/>
                    <a:pt x="136856" y="90161"/>
                  </a:cubicBezTo>
                  <a:close/>
                  <a:moveTo>
                    <a:pt x="154119" y="89307"/>
                  </a:moveTo>
                  <a:cubicBezTo>
                    <a:pt x="154005" y="89355"/>
                    <a:pt x="153885" y="89409"/>
                    <a:pt x="153775" y="89454"/>
                  </a:cubicBezTo>
                  <a:lnTo>
                    <a:pt x="153775" y="89457"/>
                  </a:lnTo>
                  <a:cubicBezTo>
                    <a:pt x="152798" y="89862"/>
                    <a:pt x="151804" y="90239"/>
                    <a:pt x="150812" y="90601"/>
                  </a:cubicBezTo>
                  <a:lnTo>
                    <a:pt x="150690" y="90646"/>
                  </a:lnTo>
                  <a:cubicBezTo>
                    <a:pt x="150662" y="90644"/>
                    <a:pt x="150635" y="90643"/>
                    <a:pt x="150607" y="90643"/>
                  </a:cubicBezTo>
                  <a:cubicBezTo>
                    <a:pt x="150470" y="90643"/>
                    <a:pt x="150335" y="90668"/>
                    <a:pt x="150208" y="90718"/>
                  </a:cubicBezTo>
                  <a:cubicBezTo>
                    <a:pt x="149863" y="90850"/>
                    <a:pt x="149519" y="90985"/>
                    <a:pt x="149174" y="91116"/>
                  </a:cubicBezTo>
                  <a:cubicBezTo>
                    <a:pt x="147922" y="91530"/>
                    <a:pt x="146578" y="91703"/>
                    <a:pt x="145329" y="92123"/>
                  </a:cubicBezTo>
                  <a:cubicBezTo>
                    <a:pt x="144951" y="92249"/>
                    <a:pt x="144571" y="92389"/>
                    <a:pt x="144206" y="92551"/>
                  </a:cubicBezTo>
                  <a:cubicBezTo>
                    <a:pt x="144074" y="92446"/>
                    <a:pt x="143921" y="92371"/>
                    <a:pt x="143756" y="92332"/>
                  </a:cubicBezTo>
                  <a:cubicBezTo>
                    <a:pt x="146059" y="91865"/>
                    <a:pt x="148348" y="91254"/>
                    <a:pt x="150576" y="90556"/>
                  </a:cubicBezTo>
                  <a:cubicBezTo>
                    <a:pt x="151771" y="90182"/>
                    <a:pt x="152954" y="89766"/>
                    <a:pt x="154119" y="89307"/>
                  </a:cubicBezTo>
                  <a:close/>
                  <a:moveTo>
                    <a:pt x="137075" y="92916"/>
                  </a:moveTo>
                  <a:cubicBezTo>
                    <a:pt x="137287" y="92982"/>
                    <a:pt x="137509" y="93021"/>
                    <a:pt x="137730" y="93033"/>
                  </a:cubicBezTo>
                  <a:lnTo>
                    <a:pt x="137730" y="93036"/>
                  </a:lnTo>
                  <a:cubicBezTo>
                    <a:pt x="136320" y="93186"/>
                    <a:pt x="134906" y="93297"/>
                    <a:pt x="133502" y="93509"/>
                  </a:cubicBezTo>
                  <a:cubicBezTo>
                    <a:pt x="133777" y="93447"/>
                    <a:pt x="134050" y="93366"/>
                    <a:pt x="134313" y="93264"/>
                  </a:cubicBezTo>
                  <a:cubicBezTo>
                    <a:pt x="134379" y="93237"/>
                    <a:pt x="134448" y="93216"/>
                    <a:pt x="134514" y="93189"/>
                  </a:cubicBezTo>
                  <a:cubicBezTo>
                    <a:pt x="135370" y="93105"/>
                    <a:pt x="136224" y="93015"/>
                    <a:pt x="137075" y="92916"/>
                  </a:cubicBezTo>
                  <a:close/>
                  <a:moveTo>
                    <a:pt x="74506" y="68843"/>
                  </a:moveTo>
                  <a:cubicBezTo>
                    <a:pt x="75441" y="69037"/>
                    <a:pt x="76366" y="69349"/>
                    <a:pt x="77259" y="69699"/>
                  </a:cubicBezTo>
                  <a:cubicBezTo>
                    <a:pt x="77822" y="69921"/>
                    <a:pt x="78397" y="70143"/>
                    <a:pt x="78930" y="70433"/>
                  </a:cubicBezTo>
                  <a:cubicBezTo>
                    <a:pt x="79484" y="70736"/>
                    <a:pt x="79652" y="70951"/>
                    <a:pt x="79795" y="71496"/>
                  </a:cubicBezTo>
                  <a:cubicBezTo>
                    <a:pt x="80104" y="72670"/>
                    <a:pt x="80116" y="73871"/>
                    <a:pt x="80571" y="75009"/>
                  </a:cubicBezTo>
                  <a:cubicBezTo>
                    <a:pt x="81566" y="77486"/>
                    <a:pt x="83461" y="79229"/>
                    <a:pt x="85543" y="80802"/>
                  </a:cubicBezTo>
                  <a:cubicBezTo>
                    <a:pt x="86474" y="81506"/>
                    <a:pt x="87451" y="82152"/>
                    <a:pt x="88400" y="82835"/>
                  </a:cubicBezTo>
                  <a:cubicBezTo>
                    <a:pt x="88933" y="83219"/>
                    <a:pt x="89227" y="83443"/>
                    <a:pt x="89676" y="83809"/>
                  </a:cubicBezTo>
                  <a:cubicBezTo>
                    <a:pt x="90281" y="84300"/>
                    <a:pt x="90868" y="84812"/>
                    <a:pt x="91446" y="85333"/>
                  </a:cubicBezTo>
                  <a:cubicBezTo>
                    <a:pt x="93650" y="87316"/>
                    <a:pt x="95750" y="89412"/>
                    <a:pt x="98113" y="91215"/>
                  </a:cubicBezTo>
                  <a:cubicBezTo>
                    <a:pt x="100395" y="92955"/>
                    <a:pt x="102914" y="94294"/>
                    <a:pt x="105570" y="95357"/>
                  </a:cubicBezTo>
                  <a:cubicBezTo>
                    <a:pt x="109038" y="96747"/>
                    <a:pt x="112731" y="97550"/>
                    <a:pt x="116460" y="97921"/>
                  </a:cubicBezTo>
                  <a:cubicBezTo>
                    <a:pt x="116197" y="97984"/>
                    <a:pt x="115933" y="98047"/>
                    <a:pt x="115669" y="98116"/>
                  </a:cubicBezTo>
                  <a:cubicBezTo>
                    <a:pt x="114513" y="98409"/>
                    <a:pt x="113357" y="98694"/>
                    <a:pt x="112201" y="98972"/>
                  </a:cubicBezTo>
                  <a:cubicBezTo>
                    <a:pt x="111171" y="99221"/>
                    <a:pt x="110108" y="99526"/>
                    <a:pt x="109053" y="99631"/>
                  </a:cubicBezTo>
                  <a:cubicBezTo>
                    <a:pt x="107965" y="99738"/>
                    <a:pt x="106824" y="99802"/>
                    <a:pt x="105695" y="99802"/>
                  </a:cubicBezTo>
                  <a:cubicBezTo>
                    <a:pt x="104572" y="99802"/>
                    <a:pt x="103459" y="99739"/>
                    <a:pt x="102417" y="99592"/>
                  </a:cubicBezTo>
                  <a:lnTo>
                    <a:pt x="102417" y="99595"/>
                  </a:lnTo>
                  <a:cubicBezTo>
                    <a:pt x="100344" y="99305"/>
                    <a:pt x="98071" y="98667"/>
                    <a:pt x="96040" y="97906"/>
                  </a:cubicBezTo>
                  <a:cubicBezTo>
                    <a:pt x="94171" y="97205"/>
                    <a:pt x="92312" y="96349"/>
                    <a:pt x="90434" y="95375"/>
                  </a:cubicBezTo>
                  <a:cubicBezTo>
                    <a:pt x="88565" y="94408"/>
                    <a:pt x="86750" y="93345"/>
                    <a:pt x="84992" y="92186"/>
                  </a:cubicBezTo>
                  <a:cubicBezTo>
                    <a:pt x="81548" y="89912"/>
                    <a:pt x="78289" y="87253"/>
                    <a:pt x="75399" y="84294"/>
                  </a:cubicBezTo>
                  <a:cubicBezTo>
                    <a:pt x="74027" y="82889"/>
                    <a:pt x="72742" y="81434"/>
                    <a:pt x="71682" y="79792"/>
                  </a:cubicBezTo>
                  <a:cubicBezTo>
                    <a:pt x="71422" y="79140"/>
                    <a:pt x="71200" y="78475"/>
                    <a:pt x="71017" y="77795"/>
                  </a:cubicBezTo>
                  <a:cubicBezTo>
                    <a:pt x="70855" y="77178"/>
                    <a:pt x="70739" y="76549"/>
                    <a:pt x="70631" y="75920"/>
                  </a:cubicBezTo>
                  <a:cubicBezTo>
                    <a:pt x="70604" y="75746"/>
                    <a:pt x="70583" y="75593"/>
                    <a:pt x="70553" y="75249"/>
                  </a:cubicBezTo>
                  <a:cubicBezTo>
                    <a:pt x="70520" y="74869"/>
                    <a:pt x="70505" y="74488"/>
                    <a:pt x="70505" y="74108"/>
                  </a:cubicBezTo>
                  <a:cubicBezTo>
                    <a:pt x="70499" y="73491"/>
                    <a:pt x="70535" y="72874"/>
                    <a:pt x="70613" y="72260"/>
                  </a:cubicBezTo>
                  <a:cubicBezTo>
                    <a:pt x="70624" y="72209"/>
                    <a:pt x="70677" y="71884"/>
                    <a:pt x="70676" y="71883"/>
                  </a:cubicBezTo>
                  <a:lnTo>
                    <a:pt x="70676" y="71883"/>
                  </a:lnTo>
                  <a:cubicBezTo>
                    <a:pt x="70676" y="71883"/>
                    <a:pt x="70676" y="71884"/>
                    <a:pt x="70676" y="71884"/>
                  </a:cubicBezTo>
                  <a:lnTo>
                    <a:pt x="70676" y="71884"/>
                  </a:lnTo>
                  <a:cubicBezTo>
                    <a:pt x="70700" y="71756"/>
                    <a:pt x="70727" y="71631"/>
                    <a:pt x="70754" y="71505"/>
                  </a:cubicBezTo>
                  <a:cubicBezTo>
                    <a:pt x="70835" y="71173"/>
                    <a:pt x="70924" y="70861"/>
                    <a:pt x="71038" y="70619"/>
                  </a:cubicBezTo>
                  <a:cubicBezTo>
                    <a:pt x="71308" y="70044"/>
                    <a:pt x="71514" y="69759"/>
                    <a:pt x="71940" y="69505"/>
                  </a:cubicBezTo>
                  <a:cubicBezTo>
                    <a:pt x="72383" y="69238"/>
                    <a:pt x="72817" y="69097"/>
                    <a:pt x="73437" y="68966"/>
                  </a:cubicBezTo>
                  <a:cubicBezTo>
                    <a:pt x="73791" y="68897"/>
                    <a:pt x="74147" y="68855"/>
                    <a:pt x="74506" y="68843"/>
                  </a:cubicBezTo>
                  <a:close/>
                  <a:moveTo>
                    <a:pt x="75117" y="93375"/>
                  </a:moveTo>
                  <a:lnTo>
                    <a:pt x="75117" y="93375"/>
                  </a:lnTo>
                  <a:cubicBezTo>
                    <a:pt x="76962" y="94755"/>
                    <a:pt x="78831" y="96106"/>
                    <a:pt x="80691" y="97469"/>
                  </a:cubicBezTo>
                  <a:lnTo>
                    <a:pt x="84027" y="99913"/>
                  </a:lnTo>
                  <a:cubicBezTo>
                    <a:pt x="84704" y="100407"/>
                    <a:pt x="85375" y="100934"/>
                    <a:pt x="86097" y="101359"/>
                  </a:cubicBezTo>
                  <a:cubicBezTo>
                    <a:pt x="86130" y="101488"/>
                    <a:pt x="86178" y="101611"/>
                    <a:pt x="86235" y="101728"/>
                  </a:cubicBezTo>
                  <a:cubicBezTo>
                    <a:pt x="86591" y="102452"/>
                    <a:pt x="87220" y="102998"/>
                    <a:pt x="87837" y="103498"/>
                  </a:cubicBezTo>
                  <a:cubicBezTo>
                    <a:pt x="88035" y="103659"/>
                    <a:pt x="88238" y="103803"/>
                    <a:pt x="88439" y="103953"/>
                  </a:cubicBezTo>
                  <a:cubicBezTo>
                    <a:pt x="88080" y="103770"/>
                    <a:pt x="87723" y="103588"/>
                    <a:pt x="87370" y="103396"/>
                  </a:cubicBezTo>
                  <a:cubicBezTo>
                    <a:pt x="83979" y="101563"/>
                    <a:pt x="81185" y="99344"/>
                    <a:pt x="78412" y="96708"/>
                  </a:cubicBezTo>
                  <a:cubicBezTo>
                    <a:pt x="77277" y="95633"/>
                    <a:pt x="76184" y="94516"/>
                    <a:pt x="75117" y="93375"/>
                  </a:cubicBezTo>
                  <a:close/>
                  <a:moveTo>
                    <a:pt x="149120" y="98044"/>
                  </a:moveTo>
                  <a:lnTo>
                    <a:pt x="149120" y="98044"/>
                  </a:lnTo>
                  <a:cubicBezTo>
                    <a:pt x="149597" y="98388"/>
                    <a:pt x="150031" y="98793"/>
                    <a:pt x="150405" y="99248"/>
                  </a:cubicBezTo>
                  <a:cubicBezTo>
                    <a:pt x="150660" y="99556"/>
                    <a:pt x="151013" y="100137"/>
                    <a:pt x="151229" y="100635"/>
                  </a:cubicBezTo>
                  <a:cubicBezTo>
                    <a:pt x="151229" y="100634"/>
                    <a:pt x="151228" y="100634"/>
                    <a:pt x="151228" y="100634"/>
                  </a:cubicBezTo>
                  <a:lnTo>
                    <a:pt x="151228" y="100634"/>
                  </a:lnTo>
                  <a:cubicBezTo>
                    <a:pt x="151225" y="100634"/>
                    <a:pt x="151334" y="100911"/>
                    <a:pt x="151343" y="100940"/>
                  </a:cubicBezTo>
                  <a:cubicBezTo>
                    <a:pt x="151400" y="101102"/>
                    <a:pt x="151447" y="101263"/>
                    <a:pt x="151492" y="101428"/>
                  </a:cubicBezTo>
                  <a:cubicBezTo>
                    <a:pt x="151537" y="101593"/>
                    <a:pt x="151576" y="101758"/>
                    <a:pt x="151609" y="101922"/>
                  </a:cubicBezTo>
                  <a:cubicBezTo>
                    <a:pt x="151615" y="101952"/>
                    <a:pt x="151657" y="102222"/>
                    <a:pt x="151663" y="102240"/>
                  </a:cubicBezTo>
                  <a:cubicBezTo>
                    <a:pt x="151723" y="102803"/>
                    <a:pt x="151702" y="103396"/>
                    <a:pt x="151618" y="103785"/>
                  </a:cubicBezTo>
                  <a:lnTo>
                    <a:pt x="151621" y="103788"/>
                  </a:lnTo>
                  <a:cubicBezTo>
                    <a:pt x="151600" y="103878"/>
                    <a:pt x="151579" y="103962"/>
                    <a:pt x="151555" y="104046"/>
                  </a:cubicBezTo>
                  <a:cubicBezTo>
                    <a:pt x="151816" y="102545"/>
                    <a:pt x="151426" y="100769"/>
                    <a:pt x="150564" y="99601"/>
                  </a:cubicBezTo>
                  <a:cubicBezTo>
                    <a:pt x="150296" y="99238"/>
                    <a:pt x="149971" y="99092"/>
                    <a:pt x="149663" y="99092"/>
                  </a:cubicBezTo>
                  <a:cubicBezTo>
                    <a:pt x="149564" y="99092"/>
                    <a:pt x="149468" y="99106"/>
                    <a:pt x="149375" y="99134"/>
                  </a:cubicBezTo>
                  <a:cubicBezTo>
                    <a:pt x="149333" y="98760"/>
                    <a:pt x="149246" y="98394"/>
                    <a:pt x="149120" y="98044"/>
                  </a:cubicBezTo>
                  <a:close/>
                  <a:moveTo>
                    <a:pt x="97020" y="107206"/>
                  </a:moveTo>
                  <a:lnTo>
                    <a:pt x="97020" y="107206"/>
                  </a:lnTo>
                  <a:cubicBezTo>
                    <a:pt x="97031" y="107206"/>
                    <a:pt x="97045" y="107209"/>
                    <a:pt x="97056" y="107211"/>
                  </a:cubicBezTo>
                  <a:cubicBezTo>
                    <a:pt x="97238" y="107226"/>
                    <a:pt x="97421" y="107238"/>
                    <a:pt x="97604" y="107247"/>
                  </a:cubicBezTo>
                  <a:cubicBezTo>
                    <a:pt x="97526" y="107349"/>
                    <a:pt x="97460" y="107457"/>
                    <a:pt x="97406" y="107571"/>
                  </a:cubicBezTo>
                  <a:cubicBezTo>
                    <a:pt x="97278" y="107446"/>
                    <a:pt x="97148" y="107327"/>
                    <a:pt x="97020" y="107206"/>
                  </a:cubicBezTo>
                  <a:close/>
                  <a:moveTo>
                    <a:pt x="143439" y="97705"/>
                  </a:moveTo>
                  <a:cubicBezTo>
                    <a:pt x="144367" y="97735"/>
                    <a:pt x="145332" y="97867"/>
                    <a:pt x="146131" y="98206"/>
                  </a:cubicBezTo>
                  <a:cubicBezTo>
                    <a:pt x="147275" y="98691"/>
                    <a:pt x="147162" y="100039"/>
                    <a:pt x="146670" y="100985"/>
                  </a:cubicBezTo>
                  <a:lnTo>
                    <a:pt x="146670" y="100988"/>
                  </a:lnTo>
                  <a:cubicBezTo>
                    <a:pt x="146003" y="102279"/>
                    <a:pt x="144882" y="103363"/>
                    <a:pt x="143780" y="104288"/>
                  </a:cubicBezTo>
                  <a:cubicBezTo>
                    <a:pt x="142729" y="105175"/>
                    <a:pt x="141549" y="105912"/>
                    <a:pt x="140327" y="106544"/>
                  </a:cubicBezTo>
                  <a:cubicBezTo>
                    <a:pt x="137653" y="107927"/>
                    <a:pt x="134487" y="108541"/>
                    <a:pt x="131537" y="109023"/>
                  </a:cubicBezTo>
                  <a:cubicBezTo>
                    <a:pt x="128338" y="109548"/>
                    <a:pt x="125074" y="109751"/>
                    <a:pt x="121842" y="109919"/>
                  </a:cubicBezTo>
                  <a:cubicBezTo>
                    <a:pt x="120763" y="109976"/>
                    <a:pt x="119683" y="110023"/>
                    <a:pt x="118604" y="110023"/>
                  </a:cubicBezTo>
                  <a:cubicBezTo>
                    <a:pt x="117925" y="110023"/>
                    <a:pt x="117246" y="110004"/>
                    <a:pt x="116568" y="109958"/>
                  </a:cubicBezTo>
                  <a:cubicBezTo>
                    <a:pt x="115744" y="109904"/>
                    <a:pt x="114909" y="109850"/>
                    <a:pt x="114091" y="109730"/>
                  </a:cubicBezTo>
                  <a:cubicBezTo>
                    <a:pt x="113234" y="109604"/>
                    <a:pt x="112408" y="109338"/>
                    <a:pt x="111575" y="109125"/>
                  </a:cubicBezTo>
                  <a:cubicBezTo>
                    <a:pt x="111294" y="109056"/>
                    <a:pt x="111021" y="108970"/>
                    <a:pt x="110752" y="108865"/>
                  </a:cubicBezTo>
                  <a:cubicBezTo>
                    <a:pt x="111635" y="108532"/>
                    <a:pt x="112507" y="108164"/>
                    <a:pt x="113366" y="107781"/>
                  </a:cubicBezTo>
                  <a:cubicBezTo>
                    <a:pt x="114810" y="107143"/>
                    <a:pt x="116271" y="106445"/>
                    <a:pt x="117625" y="105912"/>
                  </a:cubicBezTo>
                  <a:cubicBezTo>
                    <a:pt x="118350" y="105630"/>
                    <a:pt x="119081" y="105367"/>
                    <a:pt x="119826" y="105148"/>
                  </a:cubicBezTo>
                  <a:cubicBezTo>
                    <a:pt x="120231" y="105031"/>
                    <a:pt x="120635" y="104923"/>
                    <a:pt x="121045" y="104833"/>
                  </a:cubicBezTo>
                  <a:cubicBezTo>
                    <a:pt x="121180" y="104804"/>
                    <a:pt x="121315" y="104774"/>
                    <a:pt x="121453" y="104747"/>
                  </a:cubicBezTo>
                  <a:cubicBezTo>
                    <a:pt x="121587" y="104720"/>
                    <a:pt x="121725" y="104696"/>
                    <a:pt x="121860" y="104672"/>
                  </a:cubicBezTo>
                  <a:cubicBezTo>
                    <a:pt x="122016" y="104651"/>
                    <a:pt x="122079" y="104639"/>
                    <a:pt x="122067" y="104639"/>
                  </a:cubicBezTo>
                  <a:cubicBezTo>
                    <a:pt x="122510" y="104581"/>
                    <a:pt x="122929" y="104557"/>
                    <a:pt x="123336" y="104557"/>
                  </a:cubicBezTo>
                  <a:cubicBezTo>
                    <a:pt x="124415" y="104557"/>
                    <a:pt x="125407" y="104730"/>
                    <a:pt x="126520" y="104923"/>
                  </a:cubicBezTo>
                  <a:cubicBezTo>
                    <a:pt x="127222" y="105044"/>
                    <a:pt x="127910" y="105115"/>
                    <a:pt x="128591" y="105115"/>
                  </a:cubicBezTo>
                  <a:cubicBezTo>
                    <a:pt x="129596" y="105115"/>
                    <a:pt x="130586" y="104960"/>
                    <a:pt x="131579" y="104582"/>
                  </a:cubicBezTo>
                  <a:cubicBezTo>
                    <a:pt x="133202" y="103962"/>
                    <a:pt x="134580" y="103051"/>
                    <a:pt x="135936" y="101982"/>
                  </a:cubicBezTo>
                  <a:cubicBezTo>
                    <a:pt x="137075" y="101087"/>
                    <a:pt x="138162" y="100125"/>
                    <a:pt x="139372" y="99323"/>
                  </a:cubicBezTo>
                  <a:cubicBezTo>
                    <a:pt x="140615" y="98499"/>
                    <a:pt x="141938" y="97837"/>
                    <a:pt x="143439" y="97705"/>
                  </a:cubicBezTo>
                  <a:close/>
                  <a:moveTo>
                    <a:pt x="111530" y="111174"/>
                  </a:moveTo>
                  <a:lnTo>
                    <a:pt x="111530" y="111174"/>
                  </a:lnTo>
                  <a:cubicBezTo>
                    <a:pt x="111653" y="111228"/>
                    <a:pt x="111776" y="111279"/>
                    <a:pt x="111896" y="111327"/>
                  </a:cubicBezTo>
                  <a:cubicBezTo>
                    <a:pt x="112201" y="111449"/>
                    <a:pt x="112510" y="111554"/>
                    <a:pt x="112821" y="111659"/>
                  </a:cubicBezTo>
                  <a:lnTo>
                    <a:pt x="112806" y="111656"/>
                  </a:lnTo>
                  <a:lnTo>
                    <a:pt x="112375" y="111581"/>
                  </a:lnTo>
                  <a:cubicBezTo>
                    <a:pt x="112294" y="111566"/>
                    <a:pt x="112222" y="111551"/>
                    <a:pt x="112153" y="111539"/>
                  </a:cubicBezTo>
                  <a:cubicBezTo>
                    <a:pt x="112036" y="111473"/>
                    <a:pt x="111917" y="111407"/>
                    <a:pt x="111800" y="111336"/>
                  </a:cubicBezTo>
                  <a:cubicBezTo>
                    <a:pt x="111710" y="111282"/>
                    <a:pt x="111620" y="111228"/>
                    <a:pt x="111530" y="111174"/>
                  </a:cubicBezTo>
                  <a:close/>
                  <a:moveTo>
                    <a:pt x="97064" y="111148"/>
                  </a:moveTo>
                  <a:cubicBezTo>
                    <a:pt x="98130" y="112064"/>
                    <a:pt x="99228" y="112944"/>
                    <a:pt x="100362" y="113776"/>
                  </a:cubicBezTo>
                  <a:cubicBezTo>
                    <a:pt x="100859" y="114139"/>
                    <a:pt x="101353" y="114501"/>
                    <a:pt x="101845" y="114861"/>
                  </a:cubicBezTo>
                  <a:cubicBezTo>
                    <a:pt x="101943" y="115058"/>
                    <a:pt x="102054" y="115247"/>
                    <a:pt x="102180" y="115427"/>
                  </a:cubicBezTo>
                  <a:cubicBezTo>
                    <a:pt x="100274" y="114265"/>
                    <a:pt x="98580" y="112835"/>
                    <a:pt x="97064" y="111148"/>
                  </a:cubicBezTo>
                  <a:close/>
                  <a:moveTo>
                    <a:pt x="103687" y="0"/>
                  </a:moveTo>
                  <a:cubicBezTo>
                    <a:pt x="103489" y="0"/>
                    <a:pt x="103296" y="50"/>
                    <a:pt x="103144" y="165"/>
                  </a:cubicBezTo>
                  <a:cubicBezTo>
                    <a:pt x="101383" y="1495"/>
                    <a:pt x="99505" y="2594"/>
                    <a:pt x="97466" y="3435"/>
                  </a:cubicBezTo>
                  <a:cubicBezTo>
                    <a:pt x="95420" y="4283"/>
                    <a:pt x="93201" y="4795"/>
                    <a:pt x="91015" y="5095"/>
                  </a:cubicBezTo>
                  <a:cubicBezTo>
                    <a:pt x="88867" y="5388"/>
                    <a:pt x="86696" y="5481"/>
                    <a:pt x="84537" y="5682"/>
                  </a:cubicBezTo>
                  <a:cubicBezTo>
                    <a:pt x="82842" y="5841"/>
                    <a:pt x="81116" y="5987"/>
                    <a:pt x="79400" y="5987"/>
                  </a:cubicBezTo>
                  <a:cubicBezTo>
                    <a:pt x="78769" y="5987"/>
                    <a:pt x="78139" y="5967"/>
                    <a:pt x="77513" y="5921"/>
                  </a:cubicBezTo>
                  <a:cubicBezTo>
                    <a:pt x="76459" y="5843"/>
                    <a:pt x="75300" y="5538"/>
                    <a:pt x="74159" y="5142"/>
                  </a:cubicBezTo>
                  <a:lnTo>
                    <a:pt x="74039" y="5101"/>
                  </a:lnTo>
                  <a:cubicBezTo>
                    <a:pt x="73889" y="5035"/>
                    <a:pt x="73743" y="4957"/>
                    <a:pt x="73593" y="4888"/>
                  </a:cubicBezTo>
                  <a:cubicBezTo>
                    <a:pt x="73219" y="4714"/>
                    <a:pt x="72943" y="4648"/>
                    <a:pt x="72754" y="4552"/>
                  </a:cubicBezTo>
                  <a:cubicBezTo>
                    <a:pt x="72191" y="4268"/>
                    <a:pt x="71781" y="4061"/>
                    <a:pt x="71263" y="3672"/>
                  </a:cubicBezTo>
                  <a:cubicBezTo>
                    <a:pt x="71114" y="3559"/>
                    <a:pt x="70929" y="3510"/>
                    <a:pt x="70737" y="3510"/>
                  </a:cubicBezTo>
                  <a:cubicBezTo>
                    <a:pt x="70419" y="3510"/>
                    <a:pt x="70086" y="3646"/>
                    <a:pt x="69882" y="3852"/>
                  </a:cubicBezTo>
                  <a:cubicBezTo>
                    <a:pt x="69499" y="4232"/>
                    <a:pt x="69490" y="4768"/>
                    <a:pt x="69702" y="5232"/>
                  </a:cubicBezTo>
                  <a:cubicBezTo>
                    <a:pt x="70068" y="6044"/>
                    <a:pt x="70595" y="6775"/>
                    <a:pt x="71254" y="7374"/>
                  </a:cubicBezTo>
                  <a:cubicBezTo>
                    <a:pt x="70757" y="7907"/>
                    <a:pt x="70661" y="8698"/>
                    <a:pt x="71014" y="9332"/>
                  </a:cubicBezTo>
                  <a:cubicBezTo>
                    <a:pt x="71125" y="9521"/>
                    <a:pt x="71257" y="9692"/>
                    <a:pt x="71407" y="9848"/>
                  </a:cubicBezTo>
                  <a:cubicBezTo>
                    <a:pt x="72122" y="10776"/>
                    <a:pt x="72868" y="11681"/>
                    <a:pt x="73671" y="12537"/>
                  </a:cubicBezTo>
                  <a:cubicBezTo>
                    <a:pt x="74542" y="13469"/>
                    <a:pt x="75495" y="14547"/>
                    <a:pt x="76627" y="15164"/>
                  </a:cubicBezTo>
                  <a:cubicBezTo>
                    <a:pt x="77055" y="15394"/>
                    <a:pt x="77516" y="15553"/>
                    <a:pt x="77996" y="15628"/>
                  </a:cubicBezTo>
                  <a:cubicBezTo>
                    <a:pt x="77444" y="16065"/>
                    <a:pt x="77268" y="16868"/>
                    <a:pt x="77205" y="17533"/>
                  </a:cubicBezTo>
                  <a:cubicBezTo>
                    <a:pt x="77196" y="17635"/>
                    <a:pt x="77190" y="17736"/>
                    <a:pt x="77181" y="17838"/>
                  </a:cubicBezTo>
                  <a:cubicBezTo>
                    <a:pt x="76798" y="17844"/>
                    <a:pt x="76417" y="18072"/>
                    <a:pt x="76246" y="18551"/>
                  </a:cubicBezTo>
                  <a:cubicBezTo>
                    <a:pt x="75632" y="20285"/>
                    <a:pt x="75402" y="22106"/>
                    <a:pt x="75189" y="23927"/>
                  </a:cubicBezTo>
                  <a:cubicBezTo>
                    <a:pt x="75016" y="25418"/>
                    <a:pt x="74914" y="26919"/>
                    <a:pt x="74842" y="28419"/>
                  </a:cubicBezTo>
                  <a:cubicBezTo>
                    <a:pt x="74668" y="28244"/>
                    <a:pt x="74430" y="28151"/>
                    <a:pt x="74187" y="28151"/>
                  </a:cubicBezTo>
                  <a:cubicBezTo>
                    <a:pt x="73894" y="28151"/>
                    <a:pt x="73593" y="28287"/>
                    <a:pt x="73386" y="28578"/>
                  </a:cubicBezTo>
                  <a:cubicBezTo>
                    <a:pt x="73096" y="28992"/>
                    <a:pt x="72778" y="29426"/>
                    <a:pt x="72620" y="29908"/>
                  </a:cubicBezTo>
                  <a:cubicBezTo>
                    <a:pt x="72470" y="30357"/>
                    <a:pt x="72425" y="30860"/>
                    <a:pt x="72341" y="31322"/>
                  </a:cubicBezTo>
                  <a:cubicBezTo>
                    <a:pt x="72233" y="31873"/>
                    <a:pt x="72158" y="32427"/>
                    <a:pt x="72119" y="32987"/>
                  </a:cubicBezTo>
                  <a:cubicBezTo>
                    <a:pt x="68507" y="34523"/>
                    <a:pt x="65689" y="37416"/>
                    <a:pt x="63865" y="40909"/>
                  </a:cubicBezTo>
                  <a:cubicBezTo>
                    <a:pt x="61550" y="45344"/>
                    <a:pt x="61077" y="50352"/>
                    <a:pt x="61736" y="55258"/>
                  </a:cubicBezTo>
                  <a:cubicBezTo>
                    <a:pt x="62083" y="57851"/>
                    <a:pt x="62730" y="60382"/>
                    <a:pt x="63560" y="62859"/>
                  </a:cubicBezTo>
                  <a:cubicBezTo>
                    <a:pt x="60232" y="65650"/>
                    <a:pt x="57830" y="69511"/>
                    <a:pt x="57049" y="73817"/>
                  </a:cubicBezTo>
                  <a:cubicBezTo>
                    <a:pt x="56533" y="76657"/>
                    <a:pt x="56623" y="79520"/>
                    <a:pt x="56704" y="82389"/>
                  </a:cubicBezTo>
                  <a:cubicBezTo>
                    <a:pt x="56722" y="83012"/>
                    <a:pt x="56746" y="83638"/>
                    <a:pt x="56740" y="84264"/>
                  </a:cubicBezTo>
                  <a:cubicBezTo>
                    <a:pt x="56740" y="84357"/>
                    <a:pt x="56737" y="84447"/>
                    <a:pt x="56734" y="84539"/>
                  </a:cubicBezTo>
                  <a:cubicBezTo>
                    <a:pt x="56734" y="84537"/>
                    <a:pt x="56733" y="84536"/>
                    <a:pt x="56733" y="84536"/>
                  </a:cubicBezTo>
                  <a:cubicBezTo>
                    <a:pt x="56724" y="84536"/>
                    <a:pt x="56694" y="84779"/>
                    <a:pt x="56680" y="84857"/>
                  </a:cubicBezTo>
                  <a:cubicBezTo>
                    <a:pt x="56671" y="84878"/>
                    <a:pt x="56659" y="84905"/>
                    <a:pt x="56647" y="84938"/>
                  </a:cubicBezTo>
                  <a:lnTo>
                    <a:pt x="56614" y="84989"/>
                  </a:lnTo>
                  <a:cubicBezTo>
                    <a:pt x="56596" y="85007"/>
                    <a:pt x="56575" y="85028"/>
                    <a:pt x="56551" y="85058"/>
                  </a:cubicBezTo>
                  <a:cubicBezTo>
                    <a:pt x="56446" y="85128"/>
                    <a:pt x="56414" y="85151"/>
                    <a:pt x="56418" y="85151"/>
                  </a:cubicBezTo>
                  <a:cubicBezTo>
                    <a:pt x="56421" y="85151"/>
                    <a:pt x="56433" y="85145"/>
                    <a:pt x="56450" y="85135"/>
                  </a:cubicBezTo>
                  <a:lnTo>
                    <a:pt x="56450" y="85135"/>
                  </a:lnTo>
                  <a:cubicBezTo>
                    <a:pt x="56375" y="85183"/>
                    <a:pt x="56300" y="85231"/>
                    <a:pt x="56225" y="85273"/>
                  </a:cubicBezTo>
                  <a:cubicBezTo>
                    <a:pt x="56183" y="85294"/>
                    <a:pt x="56066" y="85345"/>
                    <a:pt x="56027" y="85363"/>
                  </a:cubicBezTo>
                  <a:cubicBezTo>
                    <a:pt x="55961" y="85387"/>
                    <a:pt x="55893" y="85411"/>
                    <a:pt x="55827" y="85435"/>
                  </a:cubicBezTo>
                  <a:cubicBezTo>
                    <a:pt x="55332" y="85591"/>
                    <a:pt x="54742" y="85684"/>
                    <a:pt x="54398" y="85728"/>
                  </a:cubicBezTo>
                  <a:cubicBezTo>
                    <a:pt x="43047" y="87247"/>
                    <a:pt x="31630" y="88292"/>
                    <a:pt x="20189" y="88804"/>
                  </a:cubicBezTo>
                  <a:cubicBezTo>
                    <a:pt x="16979" y="88948"/>
                    <a:pt x="13768" y="89053"/>
                    <a:pt x="10558" y="89116"/>
                  </a:cubicBezTo>
                  <a:cubicBezTo>
                    <a:pt x="8970" y="89149"/>
                    <a:pt x="7383" y="89173"/>
                    <a:pt x="5795" y="89182"/>
                  </a:cubicBezTo>
                  <a:cubicBezTo>
                    <a:pt x="4963" y="89191"/>
                    <a:pt x="4130" y="89194"/>
                    <a:pt x="3301" y="89194"/>
                  </a:cubicBezTo>
                  <a:cubicBezTo>
                    <a:pt x="2375" y="89197"/>
                    <a:pt x="908" y="89460"/>
                    <a:pt x="0" y="89631"/>
                  </a:cubicBezTo>
                  <a:lnTo>
                    <a:pt x="440" y="92602"/>
                  </a:lnTo>
                  <a:cubicBezTo>
                    <a:pt x="204" y="92919"/>
                    <a:pt x="434" y="95124"/>
                    <a:pt x="366" y="95504"/>
                  </a:cubicBezTo>
                  <a:cubicBezTo>
                    <a:pt x="291" y="95914"/>
                    <a:pt x="315" y="97394"/>
                    <a:pt x="273" y="97810"/>
                  </a:cubicBezTo>
                  <a:cubicBezTo>
                    <a:pt x="207" y="98463"/>
                    <a:pt x="342" y="99556"/>
                    <a:pt x="273" y="100206"/>
                  </a:cubicBezTo>
                  <a:lnTo>
                    <a:pt x="357" y="103150"/>
                  </a:lnTo>
                  <a:cubicBezTo>
                    <a:pt x="872" y="103151"/>
                    <a:pt x="1383" y="103151"/>
                    <a:pt x="1891" y="103151"/>
                  </a:cubicBezTo>
                  <a:cubicBezTo>
                    <a:pt x="10535" y="103151"/>
                    <a:pt x="18105" y="103060"/>
                    <a:pt x="26883" y="103054"/>
                  </a:cubicBezTo>
                  <a:cubicBezTo>
                    <a:pt x="30316" y="103052"/>
                    <a:pt x="33754" y="103021"/>
                    <a:pt x="37192" y="103021"/>
                  </a:cubicBezTo>
                  <a:cubicBezTo>
                    <a:pt x="42886" y="103021"/>
                    <a:pt x="48581" y="103106"/>
                    <a:pt x="54254" y="103543"/>
                  </a:cubicBezTo>
                  <a:cubicBezTo>
                    <a:pt x="56734" y="103734"/>
                    <a:pt x="59211" y="104016"/>
                    <a:pt x="61667" y="104405"/>
                  </a:cubicBezTo>
                  <a:cubicBezTo>
                    <a:pt x="62904" y="104603"/>
                    <a:pt x="64138" y="104845"/>
                    <a:pt x="65363" y="105103"/>
                  </a:cubicBezTo>
                  <a:cubicBezTo>
                    <a:pt x="66624" y="105370"/>
                    <a:pt x="67878" y="105744"/>
                    <a:pt x="69151" y="105918"/>
                  </a:cubicBezTo>
                  <a:cubicBezTo>
                    <a:pt x="69284" y="105936"/>
                    <a:pt x="69413" y="105946"/>
                    <a:pt x="69538" y="105946"/>
                  </a:cubicBezTo>
                  <a:cubicBezTo>
                    <a:pt x="69918" y="105946"/>
                    <a:pt x="70263" y="105847"/>
                    <a:pt x="70565" y="105543"/>
                  </a:cubicBezTo>
                  <a:cubicBezTo>
                    <a:pt x="70628" y="105480"/>
                    <a:pt x="70682" y="105412"/>
                    <a:pt x="70730" y="105340"/>
                  </a:cubicBezTo>
                  <a:lnTo>
                    <a:pt x="70739" y="105358"/>
                  </a:lnTo>
                  <a:cubicBezTo>
                    <a:pt x="71769" y="107646"/>
                    <a:pt x="72748" y="109973"/>
                    <a:pt x="74357" y="111929"/>
                  </a:cubicBezTo>
                  <a:cubicBezTo>
                    <a:pt x="75827" y="113720"/>
                    <a:pt x="77789" y="115064"/>
                    <a:pt x="79715" y="116316"/>
                  </a:cubicBezTo>
                  <a:cubicBezTo>
                    <a:pt x="81904" y="117739"/>
                    <a:pt x="84105" y="119149"/>
                    <a:pt x="86304" y="120560"/>
                  </a:cubicBezTo>
                  <a:cubicBezTo>
                    <a:pt x="88502" y="121974"/>
                    <a:pt x="90718" y="123375"/>
                    <a:pt x="92925" y="124783"/>
                  </a:cubicBezTo>
                  <a:cubicBezTo>
                    <a:pt x="93983" y="125457"/>
                    <a:pt x="95043" y="126176"/>
                    <a:pt x="96262" y="126529"/>
                  </a:cubicBezTo>
                  <a:cubicBezTo>
                    <a:pt x="96814" y="126688"/>
                    <a:pt x="97369" y="126747"/>
                    <a:pt x="97925" y="126747"/>
                  </a:cubicBezTo>
                  <a:cubicBezTo>
                    <a:pt x="98701" y="126747"/>
                    <a:pt x="99479" y="126632"/>
                    <a:pt x="100254" y="126511"/>
                  </a:cubicBezTo>
                  <a:cubicBezTo>
                    <a:pt x="103165" y="126056"/>
                    <a:pt x="106064" y="125559"/>
                    <a:pt x="108964" y="125038"/>
                  </a:cubicBezTo>
                  <a:cubicBezTo>
                    <a:pt x="110248" y="124804"/>
                    <a:pt x="111548" y="124615"/>
                    <a:pt x="112812" y="124289"/>
                  </a:cubicBezTo>
                  <a:cubicBezTo>
                    <a:pt x="113513" y="124103"/>
                    <a:pt x="114202" y="123864"/>
                    <a:pt x="114870" y="123573"/>
                  </a:cubicBezTo>
                  <a:cubicBezTo>
                    <a:pt x="114933" y="123546"/>
                    <a:pt x="114990" y="123519"/>
                    <a:pt x="115049" y="123489"/>
                  </a:cubicBezTo>
                  <a:cubicBezTo>
                    <a:pt x="115102" y="123491"/>
                    <a:pt x="115155" y="123492"/>
                    <a:pt x="115208" y="123492"/>
                  </a:cubicBezTo>
                  <a:cubicBezTo>
                    <a:pt x="116172" y="123492"/>
                    <a:pt x="117097" y="123226"/>
                    <a:pt x="117895" y="122465"/>
                  </a:cubicBezTo>
                  <a:cubicBezTo>
                    <a:pt x="118254" y="122121"/>
                    <a:pt x="118398" y="121623"/>
                    <a:pt x="118347" y="121144"/>
                  </a:cubicBezTo>
                  <a:cubicBezTo>
                    <a:pt x="119856" y="121042"/>
                    <a:pt x="121360" y="120896"/>
                    <a:pt x="122863" y="120710"/>
                  </a:cubicBezTo>
                  <a:cubicBezTo>
                    <a:pt x="125978" y="120315"/>
                    <a:pt x="129120" y="119850"/>
                    <a:pt x="132100" y="118832"/>
                  </a:cubicBezTo>
                  <a:cubicBezTo>
                    <a:pt x="135125" y="117802"/>
                    <a:pt x="137874" y="116166"/>
                    <a:pt x="140456" y="114304"/>
                  </a:cubicBezTo>
                  <a:cubicBezTo>
                    <a:pt x="143044" y="112432"/>
                    <a:pt x="145715" y="110611"/>
                    <a:pt x="148135" y="108520"/>
                  </a:cubicBezTo>
                  <a:cubicBezTo>
                    <a:pt x="149027" y="107751"/>
                    <a:pt x="149998" y="106993"/>
                    <a:pt x="150693" y="106040"/>
                  </a:cubicBezTo>
                  <a:cubicBezTo>
                    <a:pt x="150824" y="106346"/>
                    <a:pt x="151124" y="106550"/>
                    <a:pt x="151459" y="106568"/>
                  </a:cubicBezTo>
                  <a:cubicBezTo>
                    <a:pt x="151678" y="106580"/>
                    <a:pt x="151900" y="106586"/>
                    <a:pt x="152121" y="106595"/>
                  </a:cubicBezTo>
                  <a:cubicBezTo>
                    <a:pt x="152280" y="106669"/>
                    <a:pt x="152454" y="106708"/>
                    <a:pt x="152630" y="106708"/>
                  </a:cubicBezTo>
                  <a:cubicBezTo>
                    <a:pt x="152638" y="106708"/>
                    <a:pt x="152645" y="106709"/>
                    <a:pt x="152653" y="106709"/>
                  </a:cubicBezTo>
                  <a:cubicBezTo>
                    <a:pt x="152840" y="106709"/>
                    <a:pt x="153024" y="106673"/>
                    <a:pt x="153199" y="106607"/>
                  </a:cubicBezTo>
                  <a:cubicBezTo>
                    <a:pt x="154820" y="106598"/>
                    <a:pt x="156443" y="106478"/>
                    <a:pt x="158063" y="106448"/>
                  </a:cubicBezTo>
                  <a:cubicBezTo>
                    <a:pt x="160193" y="106412"/>
                    <a:pt x="162319" y="106355"/>
                    <a:pt x="164449" y="106337"/>
                  </a:cubicBezTo>
                  <a:cubicBezTo>
                    <a:pt x="166021" y="106321"/>
                    <a:pt x="167596" y="106313"/>
                    <a:pt x="169170" y="106313"/>
                  </a:cubicBezTo>
                  <a:cubicBezTo>
                    <a:pt x="169727" y="106313"/>
                    <a:pt x="170283" y="106314"/>
                    <a:pt x="170840" y="106316"/>
                  </a:cubicBezTo>
                  <a:cubicBezTo>
                    <a:pt x="171906" y="106322"/>
                    <a:pt x="172972" y="106361"/>
                    <a:pt x="174036" y="106379"/>
                  </a:cubicBezTo>
                  <a:cubicBezTo>
                    <a:pt x="174569" y="106388"/>
                    <a:pt x="175102" y="106394"/>
                    <a:pt x="175635" y="106433"/>
                  </a:cubicBezTo>
                  <a:cubicBezTo>
                    <a:pt x="175919" y="106457"/>
                    <a:pt x="176195" y="106493"/>
                    <a:pt x="176470" y="106502"/>
                  </a:cubicBezTo>
                  <a:cubicBezTo>
                    <a:pt x="176503" y="106696"/>
                    <a:pt x="176551" y="106888"/>
                    <a:pt x="176614" y="107077"/>
                  </a:cubicBezTo>
                  <a:cubicBezTo>
                    <a:pt x="176749" y="107472"/>
                    <a:pt x="177058" y="107810"/>
                    <a:pt x="177426" y="108017"/>
                  </a:cubicBezTo>
                  <a:cubicBezTo>
                    <a:pt x="177345" y="108041"/>
                    <a:pt x="177123" y="108119"/>
                    <a:pt x="177123" y="108119"/>
                  </a:cubicBezTo>
                  <a:cubicBezTo>
                    <a:pt x="177031" y="108143"/>
                    <a:pt x="176941" y="108164"/>
                    <a:pt x="176845" y="108185"/>
                  </a:cubicBezTo>
                  <a:cubicBezTo>
                    <a:pt x="176794" y="108197"/>
                    <a:pt x="176662" y="108212"/>
                    <a:pt x="176608" y="108221"/>
                  </a:cubicBezTo>
                  <a:cubicBezTo>
                    <a:pt x="176422" y="108233"/>
                    <a:pt x="176236" y="108241"/>
                    <a:pt x="176050" y="108241"/>
                  </a:cubicBezTo>
                  <a:cubicBezTo>
                    <a:pt x="176000" y="108241"/>
                    <a:pt x="175949" y="108240"/>
                    <a:pt x="175898" y="108239"/>
                  </a:cubicBezTo>
                  <a:cubicBezTo>
                    <a:pt x="175647" y="108233"/>
                    <a:pt x="175395" y="108215"/>
                    <a:pt x="175144" y="108185"/>
                  </a:cubicBezTo>
                  <a:lnTo>
                    <a:pt x="175021" y="108164"/>
                  </a:lnTo>
                  <a:cubicBezTo>
                    <a:pt x="174883" y="108137"/>
                    <a:pt x="174742" y="108113"/>
                    <a:pt x="174605" y="108089"/>
                  </a:cubicBezTo>
                  <a:cubicBezTo>
                    <a:pt x="173332" y="107843"/>
                    <a:pt x="172080" y="107532"/>
                    <a:pt x="170783" y="107430"/>
                  </a:cubicBezTo>
                  <a:cubicBezTo>
                    <a:pt x="170748" y="107427"/>
                    <a:pt x="170713" y="107426"/>
                    <a:pt x="170678" y="107426"/>
                  </a:cubicBezTo>
                  <a:cubicBezTo>
                    <a:pt x="169759" y="107426"/>
                    <a:pt x="168913" y="108360"/>
                    <a:pt x="168950" y="109260"/>
                  </a:cubicBezTo>
                  <a:cubicBezTo>
                    <a:pt x="168962" y="109622"/>
                    <a:pt x="169076" y="109973"/>
                    <a:pt x="169277" y="110272"/>
                  </a:cubicBezTo>
                  <a:cubicBezTo>
                    <a:pt x="169244" y="111150"/>
                    <a:pt x="169813" y="112105"/>
                    <a:pt x="170370" y="112737"/>
                  </a:cubicBezTo>
                  <a:cubicBezTo>
                    <a:pt x="171190" y="113657"/>
                    <a:pt x="172439" y="114196"/>
                    <a:pt x="173643" y="114364"/>
                  </a:cubicBezTo>
                  <a:cubicBezTo>
                    <a:pt x="173712" y="114372"/>
                    <a:pt x="173784" y="114381"/>
                    <a:pt x="173853" y="114390"/>
                  </a:cubicBezTo>
                  <a:cubicBezTo>
                    <a:pt x="177061" y="116002"/>
                    <a:pt x="180478" y="117044"/>
                    <a:pt x="184051" y="117424"/>
                  </a:cubicBezTo>
                  <a:cubicBezTo>
                    <a:pt x="185020" y="117530"/>
                    <a:pt x="185994" y="117582"/>
                    <a:pt x="186968" y="117582"/>
                  </a:cubicBezTo>
                  <a:cubicBezTo>
                    <a:pt x="187847" y="117582"/>
                    <a:pt x="188725" y="117540"/>
                    <a:pt x="189600" y="117454"/>
                  </a:cubicBezTo>
                  <a:cubicBezTo>
                    <a:pt x="191412" y="117275"/>
                    <a:pt x="193087" y="116996"/>
                    <a:pt x="194389" y="115615"/>
                  </a:cubicBezTo>
                  <a:cubicBezTo>
                    <a:pt x="195677" y="114253"/>
                    <a:pt x="196756" y="112611"/>
                    <a:pt x="197771" y="111039"/>
                  </a:cubicBezTo>
                  <a:cubicBezTo>
                    <a:pt x="198292" y="110236"/>
                    <a:pt x="198789" y="109416"/>
                    <a:pt x="199262" y="108580"/>
                  </a:cubicBezTo>
                  <a:cubicBezTo>
                    <a:pt x="199616" y="107954"/>
                    <a:pt x="199948" y="106960"/>
                    <a:pt x="200604" y="106586"/>
                  </a:cubicBezTo>
                  <a:cubicBezTo>
                    <a:pt x="200939" y="106391"/>
                    <a:pt x="201380" y="106361"/>
                    <a:pt x="201754" y="106301"/>
                  </a:cubicBezTo>
                  <a:cubicBezTo>
                    <a:pt x="202263" y="106226"/>
                    <a:pt x="202772" y="106154"/>
                    <a:pt x="203285" y="106091"/>
                  </a:cubicBezTo>
                  <a:cubicBezTo>
                    <a:pt x="204285" y="105963"/>
                    <a:pt x="205282" y="105834"/>
                    <a:pt x="206286" y="105735"/>
                  </a:cubicBezTo>
                  <a:cubicBezTo>
                    <a:pt x="208325" y="105534"/>
                    <a:pt x="210377" y="105426"/>
                    <a:pt x="212425" y="105388"/>
                  </a:cubicBezTo>
                  <a:cubicBezTo>
                    <a:pt x="212916" y="105380"/>
                    <a:pt x="213408" y="105375"/>
                    <a:pt x="213899" y="105375"/>
                  </a:cubicBezTo>
                  <a:cubicBezTo>
                    <a:pt x="214005" y="105375"/>
                    <a:pt x="214111" y="105375"/>
                    <a:pt x="214216" y="105376"/>
                  </a:cubicBezTo>
                  <a:cubicBezTo>
                    <a:pt x="216208" y="105639"/>
                    <a:pt x="218221" y="105741"/>
                    <a:pt x="220224" y="105897"/>
                  </a:cubicBezTo>
                  <a:cubicBezTo>
                    <a:pt x="221039" y="105960"/>
                    <a:pt x="221853" y="106019"/>
                    <a:pt x="222671" y="106082"/>
                  </a:cubicBezTo>
                  <a:cubicBezTo>
                    <a:pt x="222797" y="106187"/>
                    <a:pt x="222956" y="106244"/>
                    <a:pt x="223120" y="106244"/>
                  </a:cubicBezTo>
                  <a:cubicBezTo>
                    <a:pt x="223659" y="106259"/>
                    <a:pt x="224202" y="106277"/>
                    <a:pt x="224747" y="106298"/>
                  </a:cubicBezTo>
                  <a:cubicBezTo>
                    <a:pt x="225265" y="106352"/>
                    <a:pt x="225780" y="106442"/>
                    <a:pt x="226289" y="106559"/>
                  </a:cubicBezTo>
                  <a:cubicBezTo>
                    <a:pt x="226330" y="106565"/>
                    <a:pt x="226372" y="106568"/>
                    <a:pt x="226413" y="106568"/>
                  </a:cubicBezTo>
                  <a:cubicBezTo>
                    <a:pt x="226587" y="106568"/>
                    <a:pt x="226757" y="106512"/>
                    <a:pt x="226897" y="106406"/>
                  </a:cubicBezTo>
                  <a:cubicBezTo>
                    <a:pt x="228047" y="106481"/>
                    <a:pt x="229191" y="106595"/>
                    <a:pt x="230314" y="106771"/>
                  </a:cubicBezTo>
                  <a:cubicBezTo>
                    <a:pt x="230410" y="106787"/>
                    <a:pt x="230477" y="106795"/>
                    <a:pt x="230523" y="106795"/>
                  </a:cubicBezTo>
                  <a:cubicBezTo>
                    <a:pt x="230699" y="106795"/>
                    <a:pt x="230552" y="106660"/>
                    <a:pt x="230557" y="106241"/>
                  </a:cubicBezTo>
                  <a:cubicBezTo>
                    <a:pt x="230575" y="103701"/>
                    <a:pt x="230509" y="101898"/>
                    <a:pt x="230491" y="99356"/>
                  </a:cubicBezTo>
                  <a:cubicBezTo>
                    <a:pt x="230488" y="98757"/>
                    <a:pt x="230632" y="97460"/>
                    <a:pt x="230629" y="96861"/>
                  </a:cubicBezTo>
                  <a:lnTo>
                    <a:pt x="230464" y="93339"/>
                  </a:lnTo>
                  <a:cubicBezTo>
                    <a:pt x="230314" y="93280"/>
                    <a:pt x="230201" y="93261"/>
                    <a:pt x="230101" y="93261"/>
                  </a:cubicBezTo>
                  <a:cubicBezTo>
                    <a:pt x="229929" y="93261"/>
                    <a:pt x="229794" y="93315"/>
                    <a:pt x="229568" y="93315"/>
                  </a:cubicBezTo>
                  <a:cubicBezTo>
                    <a:pt x="229517" y="93315"/>
                    <a:pt x="229462" y="93312"/>
                    <a:pt x="229401" y="93306"/>
                  </a:cubicBezTo>
                  <a:cubicBezTo>
                    <a:pt x="228949" y="93255"/>
                    <a:pt x="228493" y="93207"/>
                    <a:pt x="228041" y="93156"/>
                  </a:cubicBezTo>
                  <a:cubicBezTo>
                    <a:pt x="227059" y="93045"/>
                    <a:pt x="226073" y="92937"/>
                    <a:pt x="225091" y="92830"/>
                  </a:cubicBezTo>
                  <a:cubicBezTo>
                    <a:pt x="223162" y="92620"/>
                    <a:pt x="221233" y="92407"/>
                    <a:pt x="219305" y="92198"/>
                  </a:cubicBezTo>
                  <a:cubicBezTo>
                    <a:pt x="217373" y="91988"/>
                    <a:pt x="215444" y="91790"/>
                    <a:pt x="213512" y="91605"/>
                  </a:cubicBezTo>
                  <a:cubicBezTo>
                    <a:pt x="212530" y="91506"/>
                    <a:pt x="211545" y="91407"/>
                    <a:pt x="210562" y="91323"/>
                  </a:cubicBezTo>
                  <a:cubicBezTo>
                    <a:pt x="209969" y="91272"/>
                    <a:pt x="209346" y="91182"/>
                    <a:pt x="208729" y="91131"/>
                  </a:cubicBezTo>
                  <a:cubicBezTo>
                    <a:pt x="208789" y="88792"/>
                    <a:pt x="208813" y="86453"/>
                    <a:pt x="208804" y="84114"/>
                  </a:cubicBezTo>
                  <a:cubicBezTo>
                    <a:pt x="208792" y="81763"/>
                    <a:pt x="208756" y="79415"/>
                    <a:pt x="208649" y="77067"/>
                  </a:cubicBezTo>
                  <a:cubicBezTo>
                    <a:pt x="208538" y="74692"/>
                    <a:pt x="208508" y="72251"/>
                    <a:pt x="207939" y="69936"/>
                  </a:cubicBezTo>
                  <a:cubicBezTo>
                    <a:pt x="207897" y="69765"/>
                    <a:pt x="207777" y="69692"/>
                    <a:pt x="207651" y="69692"/>
                  </a:cubicBezTo>
                  <a:cubicBezTo>
                    <a:pt x="207482" y="69692"/>
                    <a:pt x="207300" y="69823"/>
                    <a:pt x="207274" y="70026"/>
                  </a:cubicBezTo>
                  <a:cubicBezTo>
                    <a:pt x="207004" y="72128"/>
                    <a:pt x="207133" y="74267"/>
                    <a:pt x="207157" y="76384"/>
                  </a:cubicBezTo>
                  <a:cubicBezTo>
                    <a:pt x="207175" y="77989"/>
                    <a:pt x="207187" y="79595"/>
                    <a:pt x="207193" y="81200"/>
                  </a:cubicBezTo>
                  <a:cubicBezTo>
                    <a:pt x="206684" y="84015"/>
                    <a:pt x="206238" y="86849"/>
                    <a:pt x="205627" y="89646"/>
                  </a:cubicBezTo>
                  <a:cubicBezTo>
                    <a:pt x="205621" y="89637"/>
                    <a:pt x="205615" y="89631"/>
                    <a:pt x="205609" y="89622"/>
                  </a:cubicBezTo>
                  <a:cubicBezTo>
                    <a:pt x="205321" y="89276"/>
                    <a:pt x="204929" y="89229"/>
                    <a:pt x="204521" y="89229"/>
                  </a:cubicBezTo>
                  <a:cubicBezTo>
                    <a:pt x="204381" y="89229"/>
                    <a:pt x="204239" y="89235"/>
                    <a:pt x="204099" y="89236"/>
                  </a:cubicBezTo>
                  <a:cubicBezTo>
                    <a:pt x="203536" y="89236"/>
                    <a:pt x="202970" y="89236"/>
                    <a:pt x="202407" y="89233"/>
                  </a:cubicBezTo>
                  <a:cubicBezTo>
                    <a:pt x="201239" y="89227"/>
                    <a:pt x="200071" y="89218"/>
                    <a:pt x="198906" y="89194"/>
                  </a:cubicBezTo>
                  <a:cubicBezTo>
                    <a:pt x="196609" y="89149"/>
                    <a:pt x="194315" y="89062"/>
                    <a:pt x="192023" y="88930"/>
                  </a:cubicBezTo>
                  <a:cubicBezTo>
                    <a:pt x="191784" y="88918"/>
                    <a:pt x="189603" y="88720"/>
                    <a:pt x="188954" y="88705"/>
                  </a:cubicBezTo>
                  <a:cubicBezTo>
                    <a:pt x="188954" y="88637"/>
                    <a:pt x="188948" y="88553"/>
                    <a:pt x="188948" y="88511"/>
                  </a:cubicBezTo>
                  <a:cubicBezTo>
                    <a:pt x="188957" y="88247"/>
                    <a:pt x="188972" y="87981"/>
                    <a:pt x="188984" y="87717"/>
                  </a:cubicBezTo>
                  <a:cubicBezTo>
                    <a:pt x="189013" y="87112"/>
                    <a:pt x="189040" y="86507"/>
                    <a:pt x="189070" y="85902"/>
                  </a:cubicBezTo>
                  <a:cubicBezTo>
                    <a:pt x="189193" y="83593"/>
                    <a:pt x="189340" y="81287"/>
                    <a:pt x="189460" y="78978"/>
                  </a:cubicBezTo>
                  <a:cubicBezTo>
                    <a:pt x="189463" y="78918"/>
                    <a:pt x="189463" y="78858"/>
                    <a:pt x="189466" y="78798"/>
                  </a:cubicBezTo>
                  <a:cubicBezTo>
                    <a:pt x="189942" y="75402"/>
                    <a:pt x="190253" y="71976"/>
                    <a:pt x="190307" y="68549"/>
                  </a:cubicBezTo>
                  <a:cubicBezTo>
                    <a:pt x="190346" y="66015"/>
                    <a:pt x="190188" y="63482"/>
                    <a:pt x="189822" y="60975"/>
                  </a:cubicBezTo>
                  <a:cubicBezTo>
                    <a:pt x="189478" y="58585"/>
                    <a:pt x="189106" y="56018"/>
                    <a:pt x="188061" y="53820"/>
                  </a:cubicBezTo>
                  <a:cubicBezTo>
                    <a:pt x="187984" y="53657"/>
                    <a:pt x="187836" y="53588"/>
                    <a:pt x="187681" y="53588"/>
                  </a:cubicBezTo>
                  <a:cubicBezTo>
                    <a:pt x="187608" y="53588"/>
                    <a:pt x="187534" y="53603"/>
                    <a:pt x="187465" y="53631"/>
                  </a:cubicBezTo>
                  <a:cubicBezTo>
                    <a:pt x="187450" y="53284"/>
                    <a:pt x="187432" y="52936"/>
                    <a:pt x="187402" y="52589"/>
                  </a:cubicBezTo>
                  <a:cubicBezTo>
                    <a:pt x="187385" y="52375"/>
                    <a:pt x="187176" y="52234"/>
                    <a:pt x="186989" y="52234"/>
                  </a:cubicBezTo>
                  <a:cubicBezTo>
                    <a:pt x="186851" y="52234"/>
                    <a:pt x="186725" y="52311"/>
                    <a:pt x="186698" y="52493"/>
                  </a:cubicBezTo>
                  <a:cubicBezTo>
                    <a:pt x="186222" y="55686"/>
                    <a:pt x="186039" y="58920"/>
                    <a:pt x="185599" y="62122"/>
                  </a:cubicBezTo>
                  <a:cubicBezTo>
                    <a:pt x="185162" y="65339"/>
                    <a:pt x="184518" y="68516"/>
                    <a:pt x="183724" y="71664"/>
                  </a:cubicBezTo>
                  <a:cubicBezTo>
                    <a:pt x="182152" y="77921"/>
                    <a:pt x="180280" y="84066"/>
                    <a:pt x="177908" y="90071"/>
                  </a:cubicBezTo>
                  <a:cubicBezTo>
                    <a:pt x="177315" y="91569"/>
                    <a:pt x="176644" y="93018"/>
                    <a:pt x="175979" y="94507"/>
                  </a:cubicBezTo>
                  <a:cubicBezTo>
                    <a:pt x="172053" y="94630"/>
                    <a:pt x="168120" y="94677"/>
                    <a:pt x="164191" y="94752"/>
                  </a:cubicBezTo>
                  <a:cubicBezTo>
                    <a:pt x="161942" y="94794"/>
                    <a:pt x="159693" y="94851"/>
                    <a:pt x="157443" y="94875"/>
                  </a:cubicBezTo>
                  <a:cubicBezTo>
                    <a:pt x="157288" y="94877"/>
                    <a:pt x="157127" y="94885"/>
                    <a:pt x="156967" y="94885"/>
                  </a:cubicBezTo>
                  <a:cubicBezTo>
                    <a:pt x="156714" y="94885"/>
                    <a:pt x="156461" y="94867"/>
                    <a:pt x="156224" y="94782"/>
                  </a:cubicBezTo>
                  <a:cubicBezTo>
                    <a:pt x="155907" y="94666"/>
                    <a:pt x="155622" y="94462"/>
                    <a:pt x="155344" y="94264"/>
                  </a:cubicBezTo>
                  <a:cubicBezTo>
                    <a:pt x="156215" y="93731"/>
                    <a:pt x="157066" y="93168"/>
                    <a:pt x="157857" y="92509"/>
                  </a:cubicBezTo>
                  <a:cubicBezTo>
                    <a:pt x="159154" y="91425"/>
                    <a:pt x="160262" y="90110"/>
                    <a:pt x="161043" y="88604"/>
                  </a:cubicBezTo>
                  <a:cubicBezTo>
                    <a:pt x="161433" y="87852"/>
                    <a:pt x="161819" y="87019"/>
                    <a:pt x="161966" y="86181"/>
                  </a:cubicBezTo>
                  <a:cubicBezTo>
                    <a:pt x="162116" y="85321"/>
                    <a:pt x="162053" y="84435"/>
                    <a:pt x="162244" y="83593"/>
                  </a:cubicBezTo>
                  <a:cubicBezTo>
                    <a:pt x="162643" y="81853"/>
                    <a:pt x="163107" y="80125"/>
                    <a:pt x="163484" y="78382"/>
                  </a:cubicBezTo>
                  <a:cubicBezTo>
                    <a:pt x="163518" y="78222"/>
                    <a:pt x="163387" y="78099"/>
                    <a:pt x="163256" y="78099"/>
                  </a:cubicBezTo>
                  <a:cubicBezTo>
                    <a:pt x="163189" y="78099"/>
                    <a:pt x="163122" y="78132"/>
                    <a:pt x="163077" y="78208"/>
                  </a:cubicBezTo>
                  <a:cubicBezTo>
                    <a:pt x="163023" y="78304"/>
                    <a:pt x="162975" y="78400"/>
                    <a:pt x="162924" y="78496"/>
                  </a:cubicBezTo>
                  <a:cubicBezTo>
                    <a:pt x="162900" y="78112"/>
                    <a:pt x="162855" y="77729"/>
                    <a:pt x="162792" y="77349"/>
                  </a:cubicBezTo>
                  <a:cubicBezTo>
                    <a:pt x="162756" y="77133"/>
                    <a:pt x="162570" y="77031"/>
                    <a:pt x="162380" y="77031"/>
                  </a:cubicBezTo>
                  <a:cubicBezTo>
                    <a:pt x="162183" y="77031"/>
                    <a:pt x="161982" y="77140"/>
                    <a:pt x="161933" y="77349"/>
                  </a:cubicBezTo>
                  <a:cubicBezTo>
                    <a:pt x="161481" y="79301"/>
                    <a:pt x="161517" y="81559"/>
                    <a:pt x="159735" y="82877"/>
                  </a:cubicBezTo>
                  <a:cubicBezTo>
                    <a:pt x="158854" y="83530"/>
                    <a:pt x="157713" y="83842"/>
                    <a:pt x="156704" y="84225"/>
                  </a:cubicBezTo>
                  <a:cubicBezTo>
                    <a:pt x="155452" y="84704"/>
                    <a:pt x="154176" y="85141"/>
                    <a:pt x="152888" y="85516"/>
                  </a:cubicBezTo>
                  <a:cubicBezTo>
                    <a:pt x="147892" y="86965"/>
                    <a:pt x="142690" y="87897"/>
                    <a:pt x="137524" y="88481"/>
                  </a:cubicBezTo>
                  <a:cubicBezTo>
                    <a:pt x="134124" y="88865"/>
                    <a:pt x="130719" y="89035"/>
                    <a:pt x="127309" y="89035"/>
                  </a:cubicBezTo>
                  <a:cubicBezTo>
                    <a:pt x="125432" y="89035"/>
                    <a:pt x="123554" y="88984"/>
                    <a:pt x="121674" y="88888"/>
                  </a:cubicBezTo>
                  <a:cubicBezTo>
                    <a:pt x="117170" y="88661"/>
                    <a:pt x="112525" y="88244"/>
                    <a:pt x="108278" y="86609"/>
                  </a:cubicBezTo>
                  <a:cubicBezTo>
                    <a:pt x="105966" y="85716"/>
                    <a:pt x="103773" y="84521"/>
                    <a:pt x="101928" y="82847"/>
                  </a:cubicBezTo>
                  <a:cubicBezTo>
                    <a:pt x="101093" y="82087"/>
                    <a:pt x="100335" y="81158"/>
                    <a:pt x="100098" y="80026"/>
                  </a:cubicBezTo>
                  <a:cubicBezTo>
                    <a:pt x="100018" y="79622"/>
                    <a:pt x="100012" y="79205"/>
                    <a:pt x="100081" y="78798"/>
                  </a:cubicBezTo>
                  <a:cubicBezTo>
                    <a:pt x="100185" y="78717"/>
                    <a:pt x="100299" y="78648"/>
                    <a:pt x="100419" y="78594"/>
                  </a:cubicBezTo>
                  <a:cubicBezTo>
                    <a:pt x="101063" y="78295"/>
                    <a:pt x="101845" y="78205"/>
                    <a:pt x="102542" y="78115"/>
                  </a:cubicBezTo>
                  <a:cubicBezTo>
                    <a:pt x="103582" y="77977"/>
                    <a:pt x="104621" y="77861"/>
                    <a:pt x="105663" y="77750"/>
                  </a:cubicBezTo>
                  <a:cubicBezTo>
                    <a:pt x="107826" y="77522"/>
                    <a:pt x="109985" y="77307"/>
                    <a:pt x="112144" y="77055"/>
                  </a:cubicBezTo>
                  <a:cubicBezTo>
                    <a:pt x="114331" y="76800"/>
                    <a:pt x="116550" y="76666"/>
                    <a:pt x="118721" y="76318"/>
                  </a:cubicBezTo>
                  <a:cubicBezTo>
                    <a:pt x="120847" y="75978"/>
                    <a:pt x="123017" y="75845"/>
                    <a:pt x="125190" y="75845"/>
                  </a:cubicBezTo>
                  <a:cubicBezTo>
                    <a:pt x="127205" y="75845"/>
                    <a:pt x="129223" y="75959"/>
                    <a:pt x="131207" y="76130"/>
                  </a:cubicBezTo>
                  <a:cubicBezTo>
                    <a:pt x="133820" y="76356"/>
                    <a:pt x="136439" y="76606"/>
                    <a:pt x="139056" y="76606"/>
                  </a:cubicBezTo>
                  <a:cubicBezTo>
                    <a:pt x="140525" y="76606"/>
                    <a:pt x="141993" y="76527"/>
                    <a:pt x="143460" y="76321"/>
                  </a:cubicBezTo>
                  <a:cubicBezTo>
                    <a:pt x="145781" y="75995"/>
                    <a:pt x="147913" y="75207"/>
                    <a:pt x="150046" y="74264"/>
                  </a:cubicBezTo>
                  <a:cubicBezTo>
                    <a:pt x="151052" y="73820"/>
                    <a:pt x="152082" y="73410"/>
                    <a:pt x="153161" y="73176"/>
                  </a:cubicBezTo>
                  <a:cubicBezTo>
                    <a:pt x="154254" y="72943"/>
                    <a:pt x="155350" y="73084"/>
                    <a:pt x="156449" y="72970"/>
                  </a:cubicBezTo>
                  <a:cubicBezTo>
                    <a:pt x="156907" y="72919"/>
                    <a:pt x="157234" y="72371"/>
                    <a:pt x="156850" y="71999"/>
                  </a:cubicBezTo>
                  <a:cubicBezTo>
                    <a:pt x="156365" y="71538"/>
                    <a:pt x="155763" y="71272"/>
                    <a:pt x="155110" y="71140"/>
                  </a:cubicBezTo>
                  <a:cubicBezTo>
                    <a:pt x="155628" y="70798"/>
                    <a:pt x="156036" y="70316"/>
                    <a:pt x="156287" y="69747"/>
                  </a:cubicBezTo>
                  <a:cubicBezTo>
                    <a:pt x="156449" y="69382"/>
                    <a:pt x="156593" y="69004"/>
                    <a:pt x="156716" y="68621"/>
                  </a:cubicBezTo>
                  <a:cubicBezTo>
                    <a:pt x="156773" y="68438"/>
                    <a:pt x="156811" y="68244"/>
                    <a:pt x="156886" y="68067"/>
                  </a:cubicBezTo>
                  <a:cubicBezTo>
                    <a:pt x="156889" y="68062"/>
                    <a:pt x="156956" y="67923"/>
                    <a:pt x="156953" y="67923"/>
                  </a:cubicBezTo>
                  <a:lnTo>
                    <a:pt x="156953" y="67923"/>
                  </a:lnTo>
                  <a:cubicBezTo>
                    <a:pt x="156953" y="67923"/>
                    <a:pt x="156952" y="67925"/>
                    <a:pt x="156949" y="67929"/>
                  </a:cubicBezTo>
                  <a:cubicBezTo>
                    <a:pt x="156967" y="67896"/>
                    <a:pt x="157043" y="67821"/>
                    <a:pt x="157042" y="67821"/>
                  </a:cubicBezTo>
                  <a:lnTo>
                    <a:pt x="157042" y="67821"/>
                  </a:lnTo>
                  <a:cubicBezTo>
                    <a:pt x="157042" y="67821"/>
                    <a:pt x="157041" y="67821"/>
                    <a:pt x="157039" y="67823"/>
                  </a:cubicBezTo>
                  <a:lnTo>
                    <a:pt x="157039" y="67823"/>
                  </a:lnTo>
                  <a:lnTo>
                    <a:pt x="157054" y="67809"/>
                  </a:lnTo>
                  <a:cubicBezTo>
                    <a:pt x="157092" y="67786"/>
                    <a:pt x="157177" y="67750"/>
                    <a:pt x="157172" y="67750"/>
                  </a:cubicBezTo>
                  <a:lnTo>
                    <a:pt x="157172" y="67750"/>
                  </a:lnTo>
                  <a:cubicBezTo>
                    <a:pt x="157171" y="67750"/>
                    <a:pt x="157153" y="67757"/>
                    <a:pt x="157108" y="67774"/>
                  </a:cubicBezTo>
                  <a:cubicBezTo>
                    <a:pt x="157099" y="67780"/>
                    <a:pt x="157090" y="67783"/>
                    <a:pt x="157081" y="67783"/>
                  </a:cubicBezTo>
                  <a:cubicBezTo>
                    <a:pt x="157081" y="67783"/>
                    <a:pt x="157084" y="67780"/>
                    <a:pt x="157084" y="67780"/>
                  </a:cubicBezTo>
                  <a:cubicBezTo>
                    <a:pt x="157141" y="67747"/>
                    <a:pt x="157644" y="67519"/>
                    <a:pt x="157755" y="67456"/>
                  </a:cubicBezTo>
                  <a:lnTo>
                    <a:pt x="157806" y="67426"/>
                  </a:lnTo>
                  <a:cubicBezTo>
                    <a:pt x="157905" y="67387"/>
                    <a:pt x="158003" y="67357"/>
                    <a:pt x="158102" y="67327"/>
                  </a:cubicBezTo>
                  <a:cubicBezTo>
                    <a:pt x="158324" y="67258"/>
                    <a:pt x="158549" y="67199"/>
                    <a:pt x="158770" y="67133"/>
                  </a:cubicBezTo>
                  <a:cubicBezTo>
                    <a:pt x="160633" y="66573"/>
                    <a:pt x="162349" y="65390"/>
                    <a:pt x="163850" y="64165"/>
                  </a:cubicBezTo>
                  <a:cubicBezTo>
                    <a:pt x="165284" y="62994"/>
                    <a:pt x="166374" y="61409"/>
                    <a:pt x="167285" y="59813"/>
                  </a:cubicBezTo>
                  <a:cubicBezTo>
                    <a:pt x="167791" y="58926"/>
                    <a:pt x="168183" y="57983"/>
                    <a:pt x="168456" y="57001"/>
                  </a:cubicBezTo>
                  <a:cubicBezTo>
                    <a:pt x="168702" y="56105"/>
                    <a:pt x="168944" y="55024"/>
                    <a:pt x="168642" y="54113"/>
                  </a:cubicBezTo>
                  <a:cubicBezTo>
                    <a:pt x="168755" y="53505"/>
                    <a:pt x="168827" y="52888"/>
                    <a:pt x="168881" y="52281"/>
                  </a:cubicBezTo>
                  <a:cubicBezTo>
                    <a:pt x="168953" y="51469"/>
                    <a:pt x="168929" y="50636"/>
                    <a:pt x="168887" y="49825"/>
                  </a:cubicBezTo>
                  <a:cubicBezTo>
                    <a:pt x="168842" y="48995"/>
                    <a:pt x="168687" y="48186"/>
                    <a:pt x="168639" y="47351"/>
                  </a:cubicBezTo>
                  <a:cubicBezTo>
                    <a:pt x="168622" y="47083"/>
                    <a:pt x="168424" y="46950"/>
                    <a:pt x="168224" y="46950"/>
                  </a:cubicBezTo>
                  <a:cubicBezTo>
                    <a:pt x="168024" y="46950"/>
                    <a:pt x="167824" y="47084"/>
                    <a:pt x="167806" y="47351"/>
                  </a:cubicBezTo>
                  <a:cubicBezTo>
                    <a:pt x="167755" y="48079"/>
                    <a:pt x="167587" y="48746"/>
                    <a:pt x="167474" y="49459"/>
                  </a:cubicBezTo>
                  <a:cubicBezTo>
                    <a:pt x="167360" y="50148"/>
                    <a:pt x="167207" y="50834"/>
                    <a:pt x="167015" y="51508"/>
                  </a:cubicBezTo>
                  <a:cubicBezTo>
                    <a:pt x="166668" y="52712"/>
                    <a:pt x="166084" y="53850"/>
                    <a:pt x="165251" y="54653"/>
                  </a:cubicBezTo>
                  <a:cubicBezTo>
                    <a:pt x="165039" y="54856"/>
                    <a:pt x="164823" y="55060"/>
                    <a:pt x="164595" y="55252"/>
                  </a:cubicBezTo>
                  <a:cubicBezTo>
                    <a:pt x="164497" y="55329"/>
                    <a:pt x="164173" y="55593"/>
                    <a:pt x="164125" y="55638"/>
                  </a:cubicBezTo>
                  <a:cubicBezTo>
                    <a:pt x="164074" y="55683"/>
                    <a:pt x="164032" y="55719"/>
                    <a:pt x="164011" y="55743"/>
                  </a:cubicBezTo>
                  <a:cubicBezTo>
                    <a:pt x="163984" y="55758"/>
                    <a:pt x="163951" y="55779"/>
                    <a:pt x="163907" y="55812"/>
                  </a:cubicBezTo>
                  <a:cubicBezTo>
                    <a:pt x="163652" y="55982"/>
                    <a:pt x="163391" y="56147"/>
                    <a:pt x="163122" y="56297"/>
                  </a:cubicBezTo>
                  <a:cubicBezTo>
                    <a:pt x="162957" y="56384"/>
                    <a:pt x="162789" y="56464"/>
                    <a:pt x="162622" y="56545"/>
                  </a:cubicBezTo>
                  <a:lnTo>
                    <a:pt x="162499" y="56602"/>
                  </a:lnTo>
                  <a:cubicBezTo>
                    <a:pt x="162397" y="56641"/>
                    <a:pt x="162292" y="56680"/>
                    <a:pt x="162190" y="56719"/>
                  </a:cubicBezTo>
                  <a:cubicBezTo>
                    <a:pt x="160648" y="57276"/>
                    <a:pt x="159171" y="57495"/>
                    <a:pt x="157617" y="57579"/>
                  </a:cubicBezTo>
                  <a:cubicBezTo>
                    <a:pt x="157115" y="57606"/>
                    <a:pt x="156612" y="57619"/>
                    <a:pt x="156109" y="57619"/>
                  </a:cubicBezTo>
                  <a:cubicBezTo>
                    <a:pt x="154928" y="57619"/>
                    <a:pt x="153746" y="57550"/>
                    <a:pt x="152568" y="57447"/>
                  </a:cubicBezTo>
                  <a:cubicBezTo>
                    <a:pt x="151762" y="57378"/>
                    <a:pt x="150959" y="57270"/>
                    <a:pt x="150151" y="57201"/>
                  </a:cubicBezTo>
                  <a:cubicBezTo>
                    <a:pt x="149186" y="57117"/>
                    <a:pt x="148207" y="57126"/>
                    <a:pt x="147239" y="57093"/>
                  </a:cubicBezTo>
                  <a:cubicBezTo>
                    <a:pt x="143663" y="56974"/>
                    <a:pt x="140111" y="56524"/>
                    <a:pt x="136559" y="56105"/>
                  </a:cubicBezTo>
                  <a:cubicBezTo>
                    <a:pt x="133142" y="55701"/>
                    <a:pt x="129719" y="55317"/>
                    <a:pt x="126314" y="54832"/>
                  </a:cubicBezTo>
                  <a:cubicBezTo>
                    <a:pt x="123229" y="54389"/>
                    <a:pt x="120039" y="53847"/>
                    <a:pt x="117278" y="52328"/>
                  </a:cubicBezTo>
                  <a:cubicBezTo>
                    <a:pt x="115915" y="51580"/>
                    <a:pt x="114657" y="50657"/>
                    <a:pt x="113345" y="49828"/>
                  </a:cubicBezTo>
                  <a:cubicBezTo>
                    <a:pt x="111902" y="48917"/>
                    <a:pt x="110335" y="48177"/>
                    <a:pt x="108700" y="47689"/>
                  </a:cubicBezTo>
                  <a:cubicBezTo>
                    <a:pt x="107113" y="47216"/>
                    <a:pt x="105465" y="46973"/>
                    <a:pt x="103830" y="46752"/>
                  </a:cubicBezTo>
                  <a:cubicBezTo>
                    <a:pt x="103001" y="46641"/>
                    <a:pt x="102168" y="46539"/>
                    <a:pt x="101338" y="46437"/>
                  </a:cubicBezTo>
                  <a:cubicBezTo>
                    <a:pt x="100506" y="46335"/>
                    <a:pt x="99826" y="46243"/>
                    <a:pt x="99149" y="46147"/>
                  </a:cubicBezTo>
                  <a:cubicBezTo>
                    <a:pt x="95618" y="45650"/>
                    <a:pt x="92147" y="44796"/>
                    <a:pt x="88786" y="43601"/>
                  </a:cubicBezTo>
                  <a:cubicBezTo>
                    <a:pt x="88394" y="43460"/>
                    <a:pt x="88005" y="43317"/>
                    <a:pt x="87615" y="43170"/>
                  </a:cubicBezTo>
                  <a:cubicBezTo>
                    <a:pt x="87558" y="43083"/>
                    <a:pt x="87508" y="42993"/>
                    <a:pt x="87466" y="42897"/>
                  </a:cubicBezTo>
                  <a:cubicBezTo>
                    <a:pt x="87148" y="42190"/>
                    <a:pt x="87244" y="41388"/>
                    <a:pt x="87576" y="40795"/>
                  </a:cubicBezTo>
                  <a:cubicBezTo>
                    <a:pt x="87945" y="40139"/>
                    <a:pt x="88520" y="39696"/>
                    <a:pt x="89299" y="39627"/>
                  </a:cubicBezTo>
                  <a:cubicBezTo>
                    <a:pt x="89501" y="39609"/>
                    <a:pt x="89708" y="39601"/>
                    <a:pt x="89917" y="39601"/>
                  </a:cubicBezTo>
                  <a:cubicBezTo>
                    <a:pt x="90880" y="39601"/>
                    <a:pt x="91894" y="39770"/>
                    <a:pt x="92812" y="39932"/>
                  </a:cubicBezTo>
                  <a:cubicBezTo>
                    <a:pt x="95477" y="40408"/>
                    <a:pt x="98164" y="40807"/>
                    <a:pt x="100868" y="40941"/>
                  </a:cubicBezTo>
                  <a:cubicBezTo>
                    <a:pt x="101381" y="40967"/>
                    <a:pt x="101893" y="40978"/>
                    <a:pt x="102404" y="40978"/>
                  </a:cubicBezTo>
                  <a:cubicBezTo>
                    <a:pt x="104521" y="40978"/>
                    <a:pt x="106623" y="40774"/>
                    <a:pt x="108727" y="40453"/>
                  </a:cubicBezTo>
                  <a:cubicBezTo>
                    <a:pt x="109994" y="40262"/>
                    <a:pt x="111258" y="40031"/>
                    <a:pt x="112525" y="39809"/>
                  </a:cubicBezTo>
                  <a:cubicBezTo>
                    <a:pt x="113756" y="39597"/>
                    <a:pt x="115052" y="39501"/>
                    <a:pt x="116256" y="39174"/>
                  </a:cubicBezTo>
                  <a:cubicBezTo>
                    <a:pt x="118542" y="38554"/>
                    <a:pt x="120914" y="38342"/>
                    <a:pt x="123274" y="38222"/>
                  </a:cubicBezTo>
                  <a:cubicBezTo>
                    <a:pt x="125783" y="38093"/>
                    <a:pt x="128290" y="38168"/>
                    <a:pt x="130800" y="38084"/>
                  </a:cubicBezTo>
                  <a:cubicBezTo>
                    <a:pt x="131665" y="38057"/>
                    <a:pt x="132535" y="38024"/>
                    <a:pt x="133404" y="38024"/>
                  </a:cubicBezTo>
                  <a:cubicBezTo>
                    <a:pt x="133753" y="38024"/>
                    <a:pt x="134103" y="38029"/>
                    <a:pt x="134451" y="38042"/>
                  </a:cubicBezTo>
                  <a:cubicBezTo>
                    <a:pt x="135664" y="38087"/>
                    <a:pt x="136874" y="38288"/>
                    <a:pt x="138093" y="38339"/>
                  </a:cubicBezTo>
                  <a:cubicBezTo>
                    <a:pt x="140848" y="38456"/>
                    <a:pt x="143592" y="39007"/>
                    <a:pt x="146284" y="39576"/>
                  </a:cubicBezTo>
                  <a:cubicBezTo>
                    <a:pt x="147617" y="39857"/>
                    <a:pt x="148938" y="40196"/>
                    <a:pt x="150267" y="40480"/>
                  </a:cubicBezTo>
                  <a:cubicBezTo>
                    <a:pt x="151681" y="40783"/>
                    <a:pt x="153071" y="41046"/>
                    <a:pt x="154457" y="41463"/>
                  </a:cubicBezTo>
                  <a:cubicBezTo>
                    <a:pt x="154563" y="41494"/>
                    <a:pt x="154663" y="41509"/>
                    <a:pt x="154757" y="41509"/>
                  </a:cubicBezTo>
                  <a:cubicBezTo>
                    <a:pt x="155234" y="41509"/>
                    <a:pt x="155555" y="41133"/>
                    <a:pt x="155640" y="40708"/>
                  </a:cubicBezTo>
                  <a:cubicBezTo>
                    <a:pt x="155715" y="40732"/>
                    <a:pt x="155790" y="40750"/>
                    <a:pt x="155865" y="40765"/>
                  </a:cubicBezTo>
                  <a:cubicBezTo>
                    <a:pt x="156182" y="41088"/>
                    <a:pt x="156587" y="41298"/>
                    <a:pt x="157009" y="41505"/>
                  </a:cubicBezTo>
                  <a:cubicBezTo>
                    <a:pt x="159231" y="42604"/>
                    <a:pt x="161564" y="43227"/>
                    <a:pt x="164002" y="43577"/>
                  </a:cubicBezTo>
                  <a:cubicBezTo>
                    <a:pt x="164185" y="43886"/>
                    <a:pt x="164482" y="44113"/>
                    <a:pt x="164826" y="44212"/>
                  </a:cubicBezTo>
                  <a:lnTo>
                    <a:pt x="166018" y="44553"/>
                  </a:lnTo>
                  <a:cubicBezTo>
                    <a:pt x="166442" y="44674"/>
                    <a:pt x="166927" y="44877"/>
                    <a:pt x="167376" y="44877"/>
                  </a:cubicBezTo>
                  <a:cubicBezTo>
                    <a:pt x="167406" y="44877"/>
                    <a:pt x="167435" y="44876"/>
                    <a:pt x="167465" y="44874"/>
                  </a:cubicBezTo>
                  <a:cubicBezTo>
                    <a:pt x="167893" y="44844"/>
                    <a:pt x="168237" y="44694"/>
                    <a:pt x="168504" y="44350"/>
                  </a:cubicBezTo>
                  <a:cubicBezTo>
                    <a:pt x="168651" y="44161"/>
                    <a:pt x="168740" y="43930"/>
                    <a:pt x="168758" y="43691"/>
                  </a:cubicBezTo>
                  <a:cubicBezTo>
                    <a:pt x="169097" y="42729"/>
                    <a:pt x="169345" y="41735"/>
                    <a:pt x="169501" y="40726"/>
                  </a:cubicBezTo>
                  <a:cubicBezTo>
                    <a:pt x="169588" y="40154"/>
                    <a:pt x="169678" y="39567"/>
                    <a:pt x="169651" y="38983"/>
                  </a:cubicBezTo>
                  <a:cubicBezTo>
                    <a:pt x="169633" y="38854"/>
                    <a:pt x="169618" y="38722"/>
                    <a:pt x="169600" y="38593"/>
                  </a:cubicBezTo>
                  <a:lnTo>
                    <a:pt x="169600" y="38593"/>
                  </a:lnTo>
                  <a:cubicBezTo>
                    <a:pt x="169608" y="38640"/>
                    <a:pt x="169613" y="38663"/>
                    <a:pt x="169615" y="38663"/>
                  </a:cubicBezTo>
                  <a:cubicBezTo>
                    <a:pt x="169617" y="38663"/>
                    <a:pt x="169614" y="38627"/>
                    <a:pt x="169606" y="38557"/>
                  </a:cubicBezTo>
                  <a:cubicBezTo>
                    <a:pt x="169600" y="38399"/>
                    <a:pt x="169573" y="38243"/>
                    <a:pt x="169522" y="38093"/>
                  </a:cubicBezTo>
                  <a:cubicBezTo>
                    <a:pt x="169429" y="37821"/>
                    <a:pt x="169286" y="37602"/>
                    <a:pt x="169067" y="37455"/>
                  </a:cubicBezTo>
                  <a:cubicBezTo>
                    <a:pt x="169546" y="36266"/>
                    <a:pt x="169777" y="34943"/>
                    <a:pt x="169894" y="33730"/>
                  </a:cubicBezTo>
                  <a:cubicBezTo>
                    <a:pt x="169932" y="33324"/>
                    <a:pt x="169646" y="33126"/>
                    <a:pt x="169336" y="33126"/>
                  </a:cubicBezTo>
                  <a:cubicBezTo>
                    <a:pt x="169020" y="33126"/>
                    <a:pt x="168679" y="33331"/>
                    <a:pt x="168630" y="33730"/>
                  </a:cubicBezTo>
                  <a:cubicBezTo>
                    <a:pt x="168405" y="35533"/>
                    <a:pt x="167806" y="37614"/>
                    <a:pt x="166126" y="38593"/>
                  </a:cubicBezTo>
                  <a:cubicBezTo>
                    <a:pt x="165712" y="38835"/>
                    <a:pt x="165304" y="38944"/>
                    <a:pt x="164898" y="38944"/>
                  </a:cubicBezTo>
                  <a:cubicBezTo>
                    <a:pt x="164416" y="38944"/>
                    <a:pt x="163937" y="38790"/>
                    <a:pt x="163454" y="38519"/>
                  </a:cubicBezTo>
                  <a:cubicBezTo>
                    <a:pt x="162451" y="37958"/>
                    <a:pt x="161621" y="37354"/>
                    <a:pt x="160897" y="36461"/>
                  </a:cubicBezTo>
                  <a:cubicBezTo>
                    <a:pt x="160154" y="35542"/>
                    <a:pt x="159597" y="34472"/>
                    <a:pt x="159022" y="33445"/>
                  </a:cubicBezTo>
                  <a:cubicBezTo>
                    <a:pt x="158878" y="33190"/>
                    <a:pt x="158731" y="32939"/>
                    <a:pt x="158602" y="32675"/>
                  </a:cubicBezTo>
                  <a:cubicBezTo>
                    <a:pt x="158399" y="32265"/>
                    <a:pt x="158378" y="32178"/>
                    <a:pt x="158210" y="31822"/>
                  </a:cubicBezTo>
                  <a:cubicBezTo>
                    <a:pt x="157869" y="31106"/>
                    <a:pt x="157270" y="30636"/>
                    <a:pt x="156560" y="30321"/>
                  </a:cubicBezTo>
                  <a:cubicBezTo>
                    <a:pt x="156218" y="30172"/>
                    <a:pt x="155871" y="30037"/>
                    <a:pt x="155521" y="29908"/>
                  </a:cubicBezTo>
                  <a:lnTo>
                    <a:pt x="155266" y="29818"/>
                  </a:lnTo>
                  <a:lnTo>
                    <a:pt x="155266" y="29818"/>
                  </a:lnTo>
                  <a:cubicBezTo>
                    <a:pt x="155268" y="29818"/>
                    <a:pt x="155269" y="29819"/>
                    <a:pt x="155270" y="29819"/>
                  </a:cubicBezTo>
                  <a:cubicBezTo>
                    <a:pt x="155303" y="29819"/>
                    <a:pt x="154871" y="29620"/>
                    <a:pt x="154842" y="29620"/>
                  </a:cubicBezTo>
                  <a:cubicBezTo>
                    <a:pt x="154841" y="29620"/>
                    <a:pt x="154841" y="29620"/>
                    <a:pt x="154841" y="29620"/>
                  </a:cubicBezTo>
                  <a:cubicBezTo>
                    <a:pt x="154664" y="29522"/>
                    <a:pt x="154490" y="29423"/>
                    <a:pt x="154323" y="29309"/>
                  </a:cubicBezTo>
                  <a:lnTo>
                    <a:pt x="154248" y="29258"/>
                  </a:lnTo>
                  <a:cubicBezTo>
                    <a:pt x="154248" y="29252"/>
                    <a:pt x="154236" y="29240"/>
                    <a:pt x="154191" y="29201"/>
                  </a:cubicBezTo>
                  <a:cubicBezTo>
                    <a:pt x="154032" y="29060"/>
                    <a:pt x="153879" y="28920"/>
                    <a:pt x="153730" y="28767"/>
                  </a:cubicBezTo>
                  <a:cubicBezTo>
                    <a:pt x="152909" y="27934"/>
                    <a:pt x="152205" y="27006"/>
                    <a:pt x="151429" y="26134"/>
                  </a:cubicBezTo>
                  <a:cubicBezTo>
                    <a:pt x="150065" y="24596"/>
                    <a:pt x="148254" y="23289"/>
                    <a:pt x="146211" y="23289"/>
                  </a:cubicBezTo>
                  <a:cubicBezTo>
                    <a:pt x="145796" y="23289"/>
                    <a:pt x="145372" y="23343"/>
                    <a:pt x="144939" y="23460"/>
                  </a:cubicBezTo>
                  <a:cubicBezTo>
                    <a:pt x="144379" y="23613"/>
                    <a:pt x="143843" y="23846"/>
                    <a:pt x="143349" y="24152"/>
                  </a:cubicBezTo>
                  <a:cubicBezTo>
                    <a:pt x="143250" y="24212"/>
                    <a:pt x="143055" y="24322"/>
                    <a:pt x="142849" y="24361"/>
                  </a:cubicBezTo>
                  <a:cubicBezTo>
                    <a:pt x="142843" y="24361"/>
                    <a:pt x="142840" y="24364"/>
                    <a:pt x="142834" y="24364"/>
                  </a:cubicBezTo>
                  <a:cubicBezTo>
                    <a:pt x="142783" y="24352"/>
                    <a:pt x="142732" y="24343"/>
                    <a:pt x="142681" y="24337"/>
                  </a:cubicBezTo>
                  <a:cubicBezTo>
                    <a:pt x="142612" y="24327"/>
                    <a:pt x="142573" y="24323"/>
                    <a:pt x="142553" y="24323"/>
                  </a:cubicBezTo>
                  <a:cubicBezTo>
                    <a:pt x="142494" y="24323"/>
                    <a:pt x="142608" y="24357"/>
                    <a:pt x="142595" y="24357"/>
                  </a:cubicBezTo>
                  <a:cubicBezTo>
                    <a:pt x="142588" y="24357"/>
                    <a:pt x="142547" y="24348"/>
                    <a:pt x="142427" y="24319"/>
                  </a:cubicBezTo>
                  <a:lnTo>
                    <a:pt x="142271" y="24280"/>
                  </a:lnTo>
                  <a:cubicBezTo>
                    <a:pt x="142136" y="24221"/>
                    <a:pt x="142004" y="24152"/>
                    <a:pt x="141878" y="24077"/>
                  </a:cubicBezTo>
                  <a:cubicBezTo>
                    <a:pt x="141621" y="23930"/>
                    <a:pt x="141372" y="23768"/>
                    <a:pt x="141124" y="23607"/>
                  </a:cubicBezTo>
                  <a:cubicBezTo>
                    <a:pt x="140558" y="23238"/>
                    <a:pt x="139989" y="22870"/>
                    <a:pt x="139423" y="22498"/>
                  </a:cubicBezTo>
                  <a:cubicBezTo>
                    <a:pt x="135110" y="19695"/>
                    <a:pt x="130776" y="16874"/>
                    <a:pt x="126182" y="14544"/>
                  </a:cubicBezTo>
                  <a:cubicBezTo>
                    <a:pt x="123534" y="13193"/>
                    <a:pt x="120770" y="12085"/>
                    <a:pt x="117925" y="11225"/>
                  </a:cubicBezTo>
                  <a:cubicBezTo>
                    <a:pt x="116574" y="10821"/>
                    <a:pt x="115202" y="10477"/>
                    <a:pt x="113815" y="10198"/>
                  </a:cubicBezTo>
                  <a:cubicBezTo>
                    <a:pt x="113456" y="10126"/>
                    <a:pt x="113097" y="10048"/>
                    <a:pt x="112734" y="9994"/>
                  </a:cubicBezTo>
                  <a:cubicBezTo>
                    <a:pt x="112501" y="9958"/>
                    <a:pt x="112237" y="9973"/>
                    <a:pt x="112016" y="9884"/>
                  </a:cubicBezTo>
                  <a:cubicBezTo>
                    <a:pt x="111972" y="9866"/>
                    <a:pt x="111761" y="9705"/>
                    <a:pt x="111710" y="9705"/>
                  </a:cubicBezTo>
                  <a:cubicBezTo>
                    <a:pt x="111703" y="9705"/>
                    <a:pt x="111699" y="9708"/>
                    <a:pt x="111699" y="9715"/>
                  </a:cubicBezTo>
                  <a:lnTo>
                    <a:pt x="111699" y="9715"/>
                  </a:lnTo>
                  <a:cubicBezTo>
                    <a:pt x="111683" y="9627"/>
                    <a:pt x="111724" y="9376"/>
                    <a:pt x="111818" y="9365"/>
                  </a:cubicBezTo>
                  <a:cubicBezTo>
                    <a:pt x="112210" y="9314"/>
                    <a:pt x="112450" y="8844"/>
                    <a:pt x="112300" y="8545"/>
                  </a:cubicBezTo>
                  <a:cubicBezTo>
                    <a:pt x="112540" y="8449"/>
                    <a:pt x="112776" y="8347"/>
                    <a:pt x="113004" y="8236"/>
                  </a:cubicBezTo>
                  <a:cubicBezTo>
                    <a:pt x="113357" y="8063"/>
                    <a:pt x="113696" y="7856"/>
                    <a:pt x="114040" y="7655"/>
                  </a:cubicBezTo>
                  <a:cubicBezTo>
                    <a:pt x="118601" y="7068"/>
                    <a:pt x="123190" y="6721"/>
                    <a:pt x="127766" y="6284"/>
                  </a:cubicBezTo>
                  <a:cubicBezTo>
                    <a:pt x="129030" y="6164"/>
                    <a:pt x="130291" y="6044"/>
                    <a:pt x="131540" y="5828"/>
                  </a:cubicBezTo>
                  <a:cubicBezTo>
                    <a:pt x="132172" y="5720"/>
                    <a:pt x="132819" y="5703"/>
                    <a:pt x="133454" y="5595"/>
                  </a:cubicBezTo>
                  <a:cubicBezTo>
                    <a:pt x="133765" y="5544"/>
                    <a:pt x="134068" y="5445"/>
                    <a:pt x="134376" y="5376"/>
                  </a:cubicBezTo>
                  <a:cubicBezTo>
                    <a:pt x="134750" y="5292"/>
                    <a:pt x="135008" y="5107"/>
                    <a:pt x="135367" y="4999"/>
                  </a:cubicBezTo>
                  <a:cubicBezTo>
                    <a:pt x="135763" y="4879"/>
                    <a:pt x="135646" y="4367"/>
                    <a:pt x="135275" y="4322"/>
                  </a:cubicBezTo>
                  <a:cubicBezTo>
                    <a:pt x="134975" y="4283"/>
                    <a:pt x="134726" y="4133"/>
                    <a:pt x="134421" y="4112"/>
                  </a:cubicBezTo>
                  <a:cubicBezTo>
                    <a:pt x="134133" y="4091"/>
                    <a:pt x="133852" y="4070"/>
                    <a:pt x="133564" y="4046"/>
                  </a:cubicBezTo>
                  <a:cubicBezTo>
                    <a:pt x="133400" y="4031"/>
                    <a:pt x="133234" y="4025"/>
                    <a:pt x="133068" y="4025"/>
                  </a:cubicBezTo>
                  <a:cubicBezTo>
                    <a:pt x="132661" y="4025"/>
                    <a:pt x="132250" y="4060"/>
                    <a:pt x="131848" y="4070"/>
                  </a:cubicBezTo>
                  <a:cubicBezTo>
                    <a:pt x="131642" y="4075"/>
                    <a:pt x="131436" y="4077"/>
                    <a:pt x="131230" y="4077"/>
                  </a:cubicBezTo>
                  <a:cubicBezTo>
                    <a:pt x="130417" y="4077"/>
                    <a:pt x="129601" y="4047"/>
                    <a:pt x="128785" y="4047"/>
                  </a:cubicBezTo>
                  <a:cubicBezTo>
                    <a:pt x="128660" y="4047"/>
                    <a:pt x="128535" y="4048"/>
                    <a:pt x="128410" y="4049"/>
                  </a:cubicBezTo>
                  <a:cubicBezTo>
                    <a:pt x="126080" y="4079"/>
                    <a:pt x="123747" y="4070"/>
                    <a:pt x="121420" y="4151"/>
                  </a:cubicBezTo>
                  <a:cubicBezTo>
                    <a:pt x="118368" y="4256"/>
                    <a:pt x="115310" y="4427"/>
                    <a:pt x="112270" y="4738"/>
                  </a:cubicBezTo>
                  <a:cubicBezTo>
                    <a:pt x="112225" y="4720"/>
                    <a:pt x="112177" y="4708"/>
                    <a:pt x="112132" y="4687"/>
                  </a:cubicBezTo>
                  <a:cubicBezTo>
                    <a:pt x="111195" y="4280"/>
                    <a:pt x="110371" y="3861"/>
                    <a:pt x="109569" y="3357"/>
                  </a:cubicBezTo>
                  <a:cubicBezTo>
                    <a:pt x="108760" y="2851"/>
                    <a:pt x="107838" y="2540"/>
                    <a:pt x="106954" y="2052"/>
                  </a:cubicBezTo>
                  <a:cubicBezTo>
                    <a:pt x="106106" y="1584"/>
                    <a:pt x="105244" y="1051"/>
                    <a:pt x="104570" y="350"/>
                  </a:cubicBezTo>
                  <a:cubicBezTo>
                    <a:pt x="104366" y="139"/>
                    <a:pt x="104018" y="0"/>
                    <a:pt x="10368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2"/>
            <p:cNvSpPr/>
            <p:nvPr/>
          </p:nvSpPr>
          <p:spPr>
            <a:xfrm>
              <a:off x="3677048" y="2670511"/>
              <a:ext cx="342090" cy="147348"/>
            </a:xfrm>
            <a:custGeom>
              <a:avLst/>
              <a:gdLst/>
              <a:ahLst/>
              <a:cxnLst/>
              <a:rect l="l" t="t" r="r" b="b"/>
              <a:pathLst>
                <a:path w="26627" h="11469" extrusionOk="0">
                  <a:moveTo>
                    <a:pt x="19172" y="3581"/>
                  </a:moveTo>
                  <a:lnTo>
                    <a:pt x="19172" y="3581"/>
                  </a:lnTo>
                  <a:cubicBezTo>
                    <a:pt x="18393" y="4147"/>
                    <a:pt x="17642" y="4753"/>
                    <a:pt x="16927" y="5395"/>
                  </a:cubicBezTo>
                  <a:cubicBezTo>
                    <a:pt x="16915" y="5359"/>
                    <a:pt x="16900" y="5329"/>
                    <a:pt x="16882" y="5296"/>
                  </a:cubicBezTo>
                  <a:cubicBezTo>
                    <a:pt x="17611" y="4682"/>
                    <a:pt x="18376" y="4108"/>
                    <a:pt x="19172" y="3581"/>
                  </a:cubicBezTo>
                  <a:close/>
                  <a:moveTo>
                    <a:pt x="25834" y="1"/>
                  </a:moveTo>
                  <a:cubicBezTo>
                    <a:pt x="25833" y="1"/>
                    <a:pt x="25832" y="1"/>
                    <a:pt x="25831" y="1"/>
                  </a:cubicBezTo>
                  <a:cubicBezTo>
                    <a:pt x="23375" y="7"/>
                    <a:pt x="21039" y="783"/>
                    <a:pt x="18928" y="2008"/>
                  </a:cubicBezTo>
                  <a:cubicBezTo>
                    <a:pt x="16750" y="3271"/>
                    <a:pt x="14893" y="4976"/>
                    <a:pt x="12953" y="6566"/>
                  </a:cubicBezTo>
                  <a:cubicBezTo>
                    <a:pt x="12791" y="6689"/>
                    <a:pt x="12689" y="6880"/>
                    <a:pt x="12677" y="7084"/>
                  </a:cubicBezTo>
                  <a:cubicBezTo>
                    <a:pt x="12640" y="7082"/>
                    <a:pt x="12603" y="7081"/>
                    <a:pt x="12566" y="7081"/>
                  </a:cubicBezTo>
                  <a:cubicBezTo>
                    <a:pt x="12486" y="7081"/>
                    <a:pt x="12407" y="7086"/>
                    <a:pt x="12327" y="7096"/>
                  </a:cubicBezTo>
                  <a:cubicBezTo>
                    <a:pt x="10377" y="7327"/>
                    <a:pt x="8406" y="7830"/>
                    <a:pt x="6513" y="8339"/>
                  </a:cubicBezTo>
                  <a:cubicBezTo>
                    <a:pt x="5456" y="8623"/>
                    <a:pt x="4408" y="8962"/>
                    <a:pt x="3378" y="9333"/>
                  </a:cubicBezTo>
                  <a:cubicBezTo>
                    <a:pt x="2347" y="9705"/>
                    <a:pt x="1215" y="9995"/>
                    <a:pt x="329" y="10645"/>
                  </a:cubicBezTo>
                  <a:cubicBezTo>
                    <a:pt x="0" y="10890"/>
                    <a:pt x="80" y="11469"/>
                    <a:pt x="550" y="11469"/>
                  </a:cubicBezTo>
                  <a:cubicBezTo>
                    <a:pt x="551" y="11469"/>
                    <a:pt x="552" y="11469"/>
                    <a:pt x="553" y="11469"/>
                  </a:cubicBezTo>
                  <a:cubicBezTo>
                    <a:pt x="1515" y="11460"/>
                    <a:pt x="2434" y="11145"/>
                    <a:pt x="3363" y="10918"/>
                  </a:cubicBezTo>
                  <a:cubicBezTo>
                    <a:pt x="4321" y="10684"/>
                    <a:pt x="5283" y="10465"/>
                    <a:pt x="6244" y="10247"/>
                  </a:cubicBezTo>
                  <a:cubicBezTo>
                    <a:pt x="8170" y="9810"/>
                    <a:pt x="10083" y="9333"/>
                    <a:pt x="12024" y="8977"/>
                  </a:cubicBezTo>
                  <a:cubicBezTo>
                    <a:pt x="12878" y="8821"/>
                    <a:pt x="13767" y="8797"/>
                    <a:pt x="14606" y="8561"/>
                  </a:cubicBezTo>
                  <a:cubicBezTo>
                    <a:pt x="15373" y="8345"/>
                    <a:pt x="16043" y="7917"/>
                    <a:pt x="16657" y="7423"/>
                  </a:cubicBezTo>
                  <a:cubicBezTo>
                    <a:pt x="18020" y="6335"/>
                    <a:pt x="19224" y="5101"/>
                    <a:pt x="20659" y="4098"/>
                  </a:cubicBezTo>
                  <a:cubicBezTo>
                    <a:pt x="22315" y="2939"/>
                    <a:pt x="24106" y="1951"/>
                    <a:pt x="25999" y="1232"/>
                  </a:cubicBezTo>
                  <a:cubicBezTo>
                    <a:pt x="26627" y="993"/>
                    <a:pt x="26580" y="1"/>
                    <a:pt x="25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2"/>
            <p:cNvSpPr/>
            <p:nvPr/>
          </p:nvSpPr>
          <p:spPr>
            <a:xfrm>
              <a:off x="4408006" y="2659668"/>
              <a:ext cx="236304" cy="85770"/>
            </a:xfrm>
            <a:custGeom>
              <a:avLst/>
              <a:gdLst/>
              <a:ahLst/>
              <a:cxnLst/>
              <a:rect l="l" t="t" r="r" b="b"/>
              <a:pathLst>
                <a:path w="18393" h="6676" extrusionOk="0">
                  <a:moveTo>
                    <a:pt x="8545" y="1"/>
                  </a:moveTo>
                  <a:cubicBezTo>
                    <a:pt x="7546" y="1"/>
                    <a:pt x="6547" y="95"/>
                    <a:pt x="5580" y="342"/>
                  </a:cubicBezTo>
                  <a:cubicBezTo>
                    <a:pt x="5559" y="345"/>
                    <a:pt x="5541" y="345"/>
                    <a:pt x="5520" y="348"/>
                  </a:cubicBezTo>
                  <a:cubicBezTo>
                    <a:pt x="5268" y="393"/>
                    <a:pt x="5020" y="456"/>
                    <a:pt x="4777" y="536"/>
                  </a:cubicBezTo>
                  <a:cubicBezTo>
                    <a:pt x="4744" y="509"/>
                    <a:pt x="4705" y="492"/>
                    <a:pt x="4663" y="486"/>
                  </a:cubicBezTo>
                  <a:cubicBezTo>
                    <a:pt x="4426" y="452"/>
                    <a:pt x="4188" y="436"/>
                    <a:pt x="3950" y="436"/>
                  </a:cubicBezTo>
                  <a:cubicBezTo>
                    <a:pt x="3481" y="436"/>
                    <a:pt x="3014" y="500"/>
                    <a:pt x="2561" y="629"/>
                  </a:cubicBezTo>
                  <a:cubicBezTo>
                    <a:pt x="1827" y="839"/>
                    <a:pt x="1234" y="1273"/>
                    <a:pt x="581" y="1648"/>
                  </a:cubicBezTo>
                  <a:cubicBezTo>
                    <a:pt x="0" y="1980"/>
                    <a:pt x="198" y="2762"/>
                    <a:pt x="755" y="2974"/>
                  </a:cubicBezTo>
                  <a:cubicBezTo>
                    <a:pt x="1413" y="3223"/>
                    <a:pt x="2127" y="3300"/>
                    <a:pt x="2852" y="3300"/>
                  </a:cubicBezTo>
                  <a:cubicBezTo>
                    <a:pt x="3704" y="3300"/>
                    <a:pt x="4569" y="3194"/>
                    <a:pt x="5370" y="3139"/>
                  </a:cubicBezTo>
                  <a:cubicBezTo>
                    <a:pt x="5911" y="3102"/>
                    <a:pt x="6453" y="3079"/>
                    <a:pt x="6995" y="3079"/>
                  </a:cubicBezTo>
                  <a:cubicBezTo>
                    <a:pt x="7804" y="3079"/>
                    <a:pt x="8612" y="3130"/>
                    <a:pt x="9413" y="3265"/>
                  </a:cubicBezTo>
                  <a:cubicBezTo>
                    <a:pt x="11998" y="3702"/>
                    <a:pt x="14472" y="4774"/>
                    <a:pt x="16511" y="6431"/>
                  </a:cubicBezTo>
                  <a:cubicBezTo>
                    <a:pt x="16719" y="6599"/>
                    <a:pt x="16944" y="6676"/>
                    <a:pt x="17156" y="6676"/>
                  </a:cubicBezTo>
                  <a:cubicBezTo>
                    <a:pt x="17603" y="6676"/>
                    <a:pt x="17996" y="6333"/>
                    <a:pt x="18063" y="5787"/>
                  </a:cubicBezTo>
                  <a:cubicBezTo>
                    <a:pt x="18392" y="3073"/>
                    <a:pt x="15900" y="1138"/>
                    <a:pt x="13540" y="542"/>
                  </a:cubicBezTo>
                  <a:cubicBezTo>
                    <a:pt x="12214" y="204"/>
                    <a:pt x="10803" y="93"/>
                    <a:pt x="9437" y="24"/>
                  </a:cubicBezTo>
                  <a:cubicBezTo>
                    <a:pt x="9140" y="9"/>
                    <a:pt x="8843" y="1"/>
                    <a:pt x="85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2"/>
            <p:cNvSpPr/>
            <p:nvPr/>
          </p:nvSpPr>
          <p:spPr>
            <a:xfrm>
              <a:off x="4181171" y="2759814"/>
              <a:ext cx="190015" cy="36513"/>
            </a:xfrm>
            <a:custGeom>
              <a:avLst/>
              <a:gdLst/>
              <a:ahLst/>
              <a:cxnLst/>
              <a:rect l="l" t="t" r="r" b="b"/>
              <a:pathLst>
                <a:path w="14790" h="2842" extrusionOk="0">
                  <a:moveTo>
                    <a:pt x="2383" y="0"/>
                  </a:moveTo>
                  <a:cubicBezTo>
                    <a:pt x="1970" y="0"/>
                    <a:pt x="1558" y="11"/>
                    <a:pt x="1148" y="34"/>
                  </a:cubicBezTo>
                  <a:cubicBezTo>
                    <a:pt x="1" y="100"/>
                    <a:pt x="37" y="1672"/>
                    <a:pt x="1148" y="1795"/>
                  </a:cubicBezTo>
                  <a:cubicBezTo>
                    <a:pt x="3442" y="2044"/>
                    <a:pt x="5781" y="1912"/>
                    <a:pt x="8081" y="2041"/>
                  </a:cubicBezTo>
                  <a:cubicBezTo>
                    <a:pt x="9240" y="2098"/>
                    <a:pt x="10393" y="2224"/>
                    <a:pt x="11534" y="2418"/>
                  </a:cubicBezTo>
                  <a:cubicBezTo>
                    <a:pt x="12103" y="2517"/>
                    <a:pt x="12669" y="2634"/>
                    <a:pt x="13235" y="2742"/>
                  </a:cubicBezTo>
                  <a:cubicBezTo>
                    <a:pt x="13492" y="2792"/>
                    <a:pt x="13716" y="2841"/>
                    <a:pt x="13932" y="2841"/>
                  </a:cubicBezTo>
                  <a:cubicBezTo>
                    <a:pt x="14158" y="2841"/>
                    <a:pt x="14375" y="2787"/>
                    <a:pt x="14610" y="2622"/>
                  </a:cubicBezTo>
                  <a:cubicBezTo>
                    <a:pt x="14751" y="2523"/>
                    <a:pt x="14790" y="2373"/>
                    <a:pt x="14718" y="2215"/>
                  </a:cubicBezTo>
                  <a:cubicBezTo>
                    <a:pt x="14487" y="1714"/>
                    <a:pt x="14104" y="1592"/>
                    <a:pt x="13592" y="1451"/>
                  </a:cubicBezTo>
                  <a:cubicBezTo>
                    <a:pt x="13002" y="1289"/>
                    <a:pt x="12403" y="1160"/>
                    <a:pt x="11801" y="1050"/>
                  </a:cubicBezTo>
                  <a:cubicBezTo>
                    <a:pt x="10642" y="834"/>
                    <a:pt x="9468" y="651"/>
                    <a:pt x="8297" y="498"/>
                  </a:cubicBezTo>
                  <a:cubicBezTo>
                    <a:pt x="6352" y="243"/>
                    <a:pt x="4360" y="0"/>
                    <a:pt x="23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2"/>
            <p:cNvSpPr/>
            <p:nvPr/>
          </p:nvSpPr>
          <p:spPr>
            <a:xfrm>
              <a:off x="3837989" y="2911941"/>
              <a:ext cx="408422" cy="150354"/>
            </a:xfrm>
            <a:custGeom>
              <a:avLst/>
              <a:gdLst/>
              <a:ahLst/>
              <a:cxnLst/>
              <a:rect l="l" t="t" r="r" b="b"/>
              <a:pathLst>
                <a:path w="31790" h="11703" extrusionOk="0">
                  <a:moveTo>
                    <a:pt x="19672" y="0"/>
                  </a:moveTo>
                  <a:cubicBezTo>
                    <a:pt x="16286" y="0"/>
                    <a:pt x="12818" y="923"/>
                    <a:pt x="9545" y="1680"/>
                  </a:cubicBezTo>
                  <a:cubicBezTo>
                    <a:pt x="7880" y="2063"/>
                    <a:pt x="6200" y="2422"/>
                    <a:pt x="4496" y="2578"/>
                  </a:cubicBezTo>
                  <a:cubicBezTo>
                    <a:pt x="3711" y="2650"/>
                    <a:pt x="2920" y="2605"/>
                    <a:pt x="2139" y="2677"/>
                  </a:cubicBezTo>
                  <a:cubicBezTo>
                    <a:pt x="1740" y="2716"/>
                    <a:pt x="1345" y="2851"/>
                    <a:pt x="1052" y="3096"/>
                  </a:cubicBezTo>
                  <a:cubicBezTo>
                    <a:pt x="827" y="3114"/>
                    <a:pt x="617" y="3210"/>
                    <a:pt x="453" y="3366"/>
                  </a:cubicBezTo>
                  <a:cubicBezTo>
                    <a:pt x="0" y="3803"/>
                    <a:pt x="24" y="4597"/>
                    <a:pt x="96" y="5163"/>
                  </a:cubicBezTo>
                  <a:cubicBezTo>
                    <a:pt x="258" y="6418"/>
                    <a:pt x="962" y="7490"/>
                    <a:pt x="1923" y="8293"/>
                  </a:cubicBezTo>
                  <a:cubicBezTo>
                    <a:pt x="2977" y="9170"/>
                    <a:pt x="4214" y="9724"/>
                    <a:pt x="5505" y="10158"/>
                  </a:cubicBezTo>
                  <a:cubicBezTo>
                    <a:pt x="6874" y="10617"/>
                    <a:pt x="8249" y="11075"/>
                    <a:pt x="9620" y="11518"/>
                  </a:cubicBezTo>
                  <a:cubicBezTo>
                    <a:pt x="10017" y="11646"/>
                    <a:pt x="10403" y="11702"/>
                    <a:pt x="10779" y="11702"/>
                  </a:cubicBezTo>
                  <a:cubicBezTo>
                    <a:pt x="11768" y="11702"/>
                    <a:pt x="12697" y="11314"/>
                    <a:pt x="13619" y="10817"/>
                  </a:cubicBezTo>
                  <a:cubicBezTo>
                    <a:pt x="14906" y="10123"/>
                    <a:pt x="16218" y="9931"/>
                    <a:pt x="17668" y="9907"/>
                  </a:cubicBezTo>
                  <a:cubicBezTo>
                    <a:pt x="17807" y="9905"/>
                    <a:pt x="17946" y="9903"/>
                    <a:pt x="18085" y="9903"/>
                  </a:cubicBezTo>
                  <a:cubicBezTo>
                    <a:pt x="21011" y="9903"/>
                    <a:pt x="23889" y="10398"/>
                    <a:pt x="26796" y="10659"/>
                  </a:cubicBezTo>
                  <a:cubicBezTo>
                    <a:pt x="27316" y="10705"/>
                    <a:pt x="27924" y="10777"/>
                    <a:pt x="28529" y="10777"/>
                  </a:cubicBezTo>
                  <a:cubicBezTo>
                    <a:pt x="29408" y="10777"/>
                    <a:pt x="30282" y="10625"/>
                    <a:pt x="30873" y="10024"/>
                  </a:cubicBezTo>
                  <a:cubicBezTo>
                    <a:pt x="31789" y="9089"/>
                    <a:pt x="31442" y="7649"/>
                    <a:pt x="30989" y="6585"/>
                  </a:cubicBezTo>
                  <a:cubicBezTo>
                    <a:pt x="30070" y="4420"/>
                    <a:pt x="28369" y="2722"/>
                    <a:pt x="26320" y="1590"/>
                  </a:cubicBezTo>
                  <a:cubicBezTo>
                    <a:pt x="24198" y="419"/>
                    <a:pt x="21954" y="0"/>
                    <a:pt x="19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2"/>
            <p:cNvSpPr/>
            <p:nvPr/>
          </p:nvSpPr>
          <p:spPr>
            <a:xfrm>
              <a:off x="4436053" y="2828522"/>
              <a:ext cx="425805" cy="197004"/>
            </a:xfrm>
            <a:custGeom>
              <a:avLst/>
              <a:gdLst/>
              <a:ahLst/>
              <a:cxnLst/>
              <a:rect l="l" t="t" r="r" b="b"/>
              <a:pathLst>
                <a:path w="33143" h="15334" extrusionOk="0">
                  <a:moveTo>
                    <a:pt x="6895" y="1"/>
                  </a:moveTo>
                  <a:cubicBezTo>
                    <a:pt x="6318" y="1"/>
                    <a:pt x="5739" y="32"/>
                    <a:pt x="5161" y="95"/>
                  </a:cubicBezTo>
                  <a:cubicBezTo>
                    <a:pt x="4379" y="176"/>
                    <a:pt x="3606" y="311"/>
                    <a:pt x="2843" y="494"/>
                  </a:cubicBezTo>
                  <a:cubicBezTo>
                    <a:pt x="2199" y="652"/>
                    <a:pt x="1297" y="790"/>
                    <a:pt x="851" y="1314"/>
                  </a:cubicBezTo>
                  <a:cubicBezTo>
                    <a:pt x="821" y="1347"/>
                    <a:pt x="797" y="1380"/>
                    <a:pt x="776" y="1413"/>
                  </a:cubicBezTo>
                  <a:cubicBezTo>
                    <a:pt x="342" y="1703"/>
                    <a:pt x="45" y="2270"/>
                    <a:pt x="30" y="2788"/>
                  </a:cubicBezTo>
                  <a:cubicBezTo>
                    <a:pt x="0" y="3959"/>
                    <a:pt x="1201" y="4675"/>
                    <a:pt x="2049" y="5244"/>
                  </a:cubicBezTo>
                  <a:cubicBezTo>
                    <a:pt x="4274" y="6732"/>
                    <a:pt x="6323" y="8469"/>
                    <a:pt x="8156" y="10419"/>
                  </a:cubicBezTo>
                  <a:cubicBezTo>
                    <a:pt x="8964" y="11284"/>
                    <a:pt x="9815" y="12189"/>
                    <a:pt x="10914" y="12683"/>
                  </a:cubicBezTo>
                  <a:cubicBezTo>
                    <a:pt x="11628" y="13003"/>
                    <a:pt x="12360" y="13123"/>
                    <a:pt x="13102" y="13123"/>
                  </a:cubicBezTo>
                  <a:cubicBezTo>
                    <a:pt x="13720" y="13123"/>
                    <a:pt x="14346" y="13040"/>
                    <a:pt x="14972" y="12920"/>
                  </a:cubicBezTo>
                  <a:cubicBezTo>
                    <a:pt x="16269" y="12671"/>
                    <a:pt x="17568" y="12225"/>
                    <a:pt x="18898" y="12225"/>
                  </a:cubicBezTo>
                  <a:cubicBezTo>
                    <a:pt x="18960" y="12225"/>
                    <a:pt x="19022" y="12226"/>
                    <a:pt x="19084" y="12228"/>
                  </a:cubicBezTo>
                  <a:cubicBezTo>
                    <a:pt x="20516" y="12273"/>
                    <a:pt x="21894" y="12605"/>
                    <a:pt x="23247" y="13051"/>
                  </a:cubicBezTo>
                  <a:cubicBezTo>
                    <a:pt x="24628" y="13507"/>
                    <a:pt x="25958" y="14085"/>
                    <a:pt x="27306" y="14621"/>
                  </a:cubicBezTo>
                  <a:cubicBezTo>
                    <a:pt x="28024" y="14903"/>
                    <a:pt x="29029" y="15333"/>
                    <a:pt x="29922" y="15333"/>
                  </a:cubicBezTo>
                  <a:cubicBezTo>
                    <a:pt x="30251" y="15333"/>
                    <a:pt x="30564" y="15275"/>
                    <a:pt x="30843" y="15130"/>
                  </a:cubicBezTo>
                  <a:cubicBezTo>
                    <a:pt x="33143" y="13938"/>
                    <a:pt x="29438" y="10257"/>
                    <a:pt x="28444" y="9347"/>
                  </a:cubicBezTo>
                  <a:cubicBezTo>
                    <a:pt x="26473" y="7541"/>
                    <a:pt x="24119" y="6394"/>
                    <a:pt x="21696" y="5330"/>
                  </a:cubicBezTo>
                  <a:cubicBezTo>
                    <a:pt x="20405" y="4764"/>
                    <a:pt x="19108" y="4207"/>
                    <a:pt x="17853" y="3566"/>
                  </a:cubicBezTo>
                  <a:cubicBezTo>
                    <a:pt x="16620" y="2934"/>
                    <a:pt x="15422" y="2231"/>
                    <a:pt x="14158" y="1644"/>
                  </a:cubicBezTo>
                  <a:cubicBezTo>
                    <a:pt x="11877" y="585"/>
                    <a:pt x="9401" y="1"/>
                    <a:pt x="68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2"/>
            <p:cNvSpPr/>
            <p:nvPr/>
          </p:nvSpPr>
          <p:spPr>
            <a:xfrm>
              <a:off x="4281947" y="3285662"/>
              <a:ext cx="507540" cy="104926"/>
            </a:xfrm>
            <a:custGeom>
              <a:avLst/>
              <a:gdLst/>
              <a:ahLst/>
              <a:cxnLst/>
              <a:rect l="l" t="t" r="r" b="b"/>
              <a:pathLst>
                <a:path w="39505" h="8167" extrusionOk="0">
                  <a:moveTo>
                    <a:pt x="9558" y="0"/>
                  </a:moveTo>
                  <a:cubicBezTo>
                    <a:pt x="7166" y="0"/>
                    <a:pt x="4772" y="220"/>
                    <a:pt x="2534" y="1064"/>
                  </a:cubicBezTo>
                  <a:cubicBezTo>
                    <a:pt x="1821" y="1334"/>
                    <a:pt x="827" y="1624"/>
                    <a:pt x="441" y="2343"/>
                  </a:cubicBezTo>
                  <a:cubicBezTo>
                    <a:pt x="0" y="3160"/>
                    <a:pt x="549" y="4023"/>
                    <a:pt x="1270" y="4430"/>
                  </a:cubicBezTo>
                  <a:cubicBezTo>
                    <a:pt x="2825" y="5308"/>
                    <a:pt x="4885" y="5389"/>
                    <a:pt x="6619" y="5541"/>
                  </a:cubicBezTo>
                  <a:cubicBezTo>
                    <a:pt x="8527" y="5712"/>
                    <a:pt x="10435" y="5892"/>
                    <a:pt x="12331" y="6152"/>
                  </a:cubicBezTo>
                  <a:cubicBezTo>
                    <a:pt x="14296" y="6422"/>
                    <a:pt x="16248" y="6772"/>
                    <a:pt x="18213" y="7045"/>
                  </a:cubicBezTo>
                  <a:cubicBezTo>
                    <a:pt x="22085" y="7584"/>
                    <a:pt x="25979" y="7845"/>
                    <a:pt x="29887" y="7979"/>
                  </a:cubicBezTo>
                  <a:cubicBezTo>
                    <a:pt x="31867" y="8048"/>
                    <a:pt x="33850" y="8063"/>
                    <a:pt x="35829" y="8102"/>
                  </a:cubicBezTo>
                  <a:cubicBezTo>
                    <a:pt x="36318" y="8111"/>
                    <a:pt x="36803" y="8129"/>
                    <a:pt x="37288" y="8144"/>
                  </a:cubicBezTo>
                  <a:cubicBezTo>
                    <a:pt x="37485" y="8148"/>
                    <a:pt x="37695" y="8166"/>
                    <a:pt x="37904" y="8166"/>
                  </a:cubicBezTo>
                  <a:cubicBezTo>
                    <a:pt x="38139" y="8166"/>
                    <a:pt x="38372" y="8143"/>
                    <a:pt x="38582" y="8051"/>
                  </a:cubicBezTo>
                  <a:cubicBezTo>
                    <a:pt x="39504" y="7638"/>
                    <a:pt x="39366" y="6605"/>
                    <a:pt x="38869" y="5922"/>
                  </a:cubicBezTo>
                  <a:cubicBezTo>
                    <a:pt x="37968" y="4685"/>
                    <a:pt x="36141" y="4305"/>
                    <a:pt x="34685" y="3990"/>
                  </a:cubicBezTo>
                  <a:cubicBezTo>
                    <a:pt x="33170" y="3466"/>
                    <a:pt x="31648" y="2924"/>
                    <a:pt x="30091" y="2561"/>
                  </a:cubicBezTo>
                  <a:cubicBezTo>
                    <a:pt x="28252" y="2136"/>
                    <a:pt x="26425" y="1684"/>
                    <a:pt x="24559" y="1375"/>
                  </a:cubicBezTo>
                  <a:cubicBezTo>
                    <a:pt x="20747" y="746"/>
                    <a:pt x="16919" y="306"/>
                    <a:pt x="13059" y="112"/>
                  </a:cubicBezTo>
                  <a:cubicBezTo>
                    <a:pt x="11905" y="53"/>
                    <a:pt x="10731" y="0"/>
                    <a:pt x="95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2"/>
            <p:cNvSpPr/>
            <p:nvPr/>
          </p:nvSpPr>
          <p:spPr>
            <a:xfrm>
              <a:off x="4835032" y="3343386"/>
              <a:ext cx="57338" cy="50529"/>
            </a:xfrm>
            <a:custGeom>
              <a:avLst/>
              <a:gdLst/>
              <a:ahLst/>
              <a:cxnLst/>
              <a:rect l="l" t="t" r="r" b="b"/>
              <a:pathLst>
                <a:path w="4463" h="3933" extrusionOk="0">
                  <a:moveTo>
                    <a:pt x="2393" y="0"/>
                  </a:moveTo>
                  <a:cubicBezTo>
                    <a:pt x="2043" y="0"/>
                    <a:pt x="1691" y="73"/>
                    <a:pt x="1375" y="189"/>
                  </a:cubicBezTo>
                  <a:cubicBezTo>
                    <a:pt x="1046" y="309"/>
                    <a:pt x="731" y="449"/>
                    <a:pt x="480" y="704"/>
                  </a:cubicBezTo>
                  <a:cubicBezTo>
                    <a:pt x="153" y="1021"/>
                    <a:pt x="6" y="1483"/>
                    <a:pt x="93" y="1932"/>
                  </a:cubicBezTo>
                  <a:cubicBezTo>
                    <a:pt x="78" y="1989"/>
                    <a:pt x="66" y="2046"/>
                    <a:pt x="57" y="2100"/>
                  </a:cubicBezTo>
                  <a:cubicBezTo>
                    <a:pt x="3" y="2492"/>
                    <a:pt x="0" y="2872"/>
                    <a:pt x="192" y="3232"/>
                  </a:cubicBezTo>
                  <a:cubicBezTo>
                    <a:pt x="360" y="3549"/>
                    <a:pt x="674" y="3780"/>
                    <a:pt x="1016" y="3873"/>
                  </a:cubicBezTo>
                  <a:cubicBezTo>
                    <a:pt x="1167" y="3914"/>
                    <a:pt x="1319" y="3932"/>
                    <a:pt x="1470" y="3932"/>
                  </a:cubicBezTo>
                  <a:cubicBezTo>
                    <a:pt x="1925" y="3932"/>
                    <a:pt x="2376" y="3768"/>
                    <a:pt x="2783" y="3570"/>
                  </a:cubicBezTo>
                  <a:cubicBezTo>
                    <a:pt x="3397" y="3271"/>
                    <a:pt x="4076" y="2875"/>
                    <a:pt x="4271" y="2175"/>
                  </a:cubicBezTo>
                  <a:cubicBezTo>
                    <a:pt x="4463" y="1474"/>
                    <a:pt x="4106" y="746"/>
                    <a:pt x="3531" y="336"/>
                  </a:cubicBezTo>
                  <a:cubicBezTo>
                    <a:pt x="3513" y="324"/>
                    <a:pt x="3495" y="309"/>
                    <a:pt x="3477" y="297"/>
                  </a:cubicBezTo>
                  <a:cubicBezTo>
                    <a:pt x="3469" y="291"/>
                    <a:pt x="3460" y="285"/>
                    <a:pt x="3454" y="279"/>
                  </a:cubicBezTo>
                  <a:cubicBezTo>
                    <a:pt x="3427" y="264"/>
                    <a:pt x="3400" y="252"/>
                    <a:pt x="3376" y="237"/>
                  </a:cubicBezTo>
                  <a:cubicBezTo>
                    <a:pt x="3349" y="222"/>
                    <a:pt x="3328" y="210"/>
                    <a:pt x="3304" y="201"/>
                  </a:cubicBezTo>
                  <a:cubicBezTo>
                    <a:pt x="3023" y="60"/>
                    <a:pt x="2709" y="0"/>
                    <a:pt x="23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2"/>
            <p:cNvSpPr/>
            <p:nvPr/>
          </p:nvSpPr>
          <p:spPr>
            <a:xfrm>
              <a:off x="4941049" y="3326530"/>
              <a:ext cx="153425" cy="95277"/>
            </a:xfrm>
            <a:custGeom>
              <a:avLst/>
              <a:gdLst/>
              <a:ahLst/>
              <a:cxnLst/>
              <a:rect l="l" t="t" r="r" b="b"/>
              <a:pathLst>
                <a:path w="11942" h="7416" extrusionOk="0">
                  <a:moveTo>
                    <a:pt x="530" y="0"/>
                  </a:moveTo>
                  <a:cubicBezTo>
                    <a:pt x="181" y="0"/>
                    <a:pt x="0" y="540"/>
                    <a:pt x="347" y="698"/>
                  </a:cubicBezTo>
                  <a:cubicBezTo>
                    <a:pt x="931" y="965"/>
                    <a:pt x="886" y="1576"/>
                    <a:pt x="916" y="2127"/>
                  </a:cubicBezTo>
                  <a:cubicBezTo>
                    <a:pt x="946" y="2690"/>
                    <a:pt x="973" y="3247"/>
                    <a:pt x="1084" y="3798"/>
                  </a:cubicBezTo>
                  <a:cubicBezTo>
                    <a:pt x="1308" y="4900"/>
                    <a:pt x="2015" y="5907"/>
                    <a:pt x="3027" y="6419"/>
                  </a:cubicBezTo>
                  <a:cubicBezTo>
                    <a:pt x="4151" y="6991"/>
                    <a:pt x="5468" y="6994"/>
                    <a:pt x="6696" y="7087"/>
                  </a:cubicBezTo>
                  <a:lnTo>
                    <a:pt x="10907" y="7413"/>
                  </a:lnTo>
                  <a:cubicBezTo>
                    <a:pt x="10926" y="7414"/>
                    <a:pt x="10945" y="7415"/>
                    <a:pt x="10963" y="7415"/>
                  </a:cubicBezTo>
                  <a:cubicBezTo>
                    <a:pt x="11520" y="7415"/>
                    <a:pt x="11941" y="6776"/>
                    <a:pt x="11785" y="6260"/>
                  </a:cubicBezTo>
                  <a:cubicBezTo>
                    <a:pt x="11494" y="5305"/>
                    <a:pt x="10979" y="4364"/>
                    <a:pt x="10455" y="3517"/>
                  </a:cubicBezTo>
                  <a:cubicBezTo>
                    <a:pt x="9964" y="2717"/>
                    <a:pt x="9317" y="2393"/>
                    <a:pt x="8424" y="2193"/>
                  </a:cubicBezTo>
                  <a:cubicBezTo>
                    <a:pt x="6367" y="1726"/>
                    <a:pt x="4315" y="1153"/>
                    <a:pt x="2279" y="596"/>
                  </a:cubicBezTo>
                  <a:cubicBezTo>
                    <a:pt x="2218" y="581"/>
                    <a:pt x="2157" y="573"/>
                    <a:pt x="2096" y="573"/>
                  </a:cubicBezTo>
                  <a:cubicBezTo>
                    <a:pt x="1970" y="573"/>
                    <a:pt x="1844" y="607"/>
                    <a:pt x="1731" y="671"/>
                  </a:cubicBezTo>
                  <a:cubicBezTo>
                    <a:pt x="1470" y="285"/>
                    <a:pt x="1093" y="9"/>
                    <a:pt x="533" y="0"/>
                  </a:cubicBezTo>
                  <a:cubicBezTo>
                    <a:pt x="532" y="0"/>
                    <a:pt x="531" y="0"/>
                    <a:pt x="5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2"/>
            <p:cNvSpPr/>
            <p:nvPr/>
          </p:nvSpPr>
          <p:spPr>
            <a:xfrm>
              <a:off x="5184471" y="3346778"/>
              <a:ext cx="200922" cy="204147"/>
            </a:xfrm>
            <a:custGeom>
              <a:avLst/>
              <a:gdLst/>
              <a:ahLst/>
              <a:cxnLst/>
              <a:rect l="l" t="t" r="r" b="b"/>
              <a:pathLst>
                <a:path w="15639" h="15890" extrusionOk="0">
                  <a:moveTo>
                    <a:pt x="756" y="1"/>
                  </a:moveTo>
                  <a:cubicBezTo>
                    <a:pt x="356" y="1"/>
                    <a:pt x="1" y="503"/>
                    <a:pt x="379" y="820"/>
                  </a:cubicBezTo>
                  <a:cubicBezTo>
                    <a:pt x="1397" y="1668"/>
                    <a:pt x="2320" y="2716"/>
                    <a:pt x="2835" y="3950"/>
                  </a:cubicBezTo>
                  <a:cubicBezTo>
                    <a:pt x="3404" y="5304"/>
                    <a:pt x="3407" y="6837"/>
                    <a:pt x="3338" y="8278"/>
                  </a:cubicBezTo>
                  <a:cubicBezTo>
                    <a:pt x="3272" y="9596"/>
                    <a:pt x="3236" y="11042"/>
                    <a:pt x="4129" y="12117"/>
                  </a:cubicBezTo>
                  <a:cubicBezTo>
                    <a:pt x="4596" y="12678"/>
                    <a:pt x="5261" y="12968"/>
                    <a:pt x="5938" y="13208"/>
                  </a:cubicBezTo>
                  <a:cubicBezTo>
                    <a:pt x="6705" y="13477"/>
                    <a:pt x="7480" y="13723"/>
                    <a:pt x="8253" y="13983"/>
                  </a:cubicBezTo>
                  <a:lnTo>
                    <a:pt x="13156" y="15625"/>
                  </a:lnTo>
                  <a:cubicBezTo>
                    <a:pt x="13524" y="15748"/>
                    <a:pt x="13917" y="15890"/>
                    <a:pt x="14285" y="15890"/>
                  </a:cubicBezTo>
                  <a:cubicBezTo>
                    <a:pt x="14607" y="15890"/>
                    <a:pt x="14910" y="15782"/>
                    <a:pt x="15162" y="15460"/>
                  </a:cubicBezTo>
                  <a:cubicBezTo>
                    <a:pt x="15639" y="14855"/>
                    <a:pt x="15408" y="13855"/>
                    <a:pt x="15351" y="13142"/>
                  </a:cubicBezTo>
                  <a:cubicBezTo>
                    <a:pt x="15282" y="12309"/>
                    <a:pt x="15192" y="11477"/>
                    <a:pt x="15093" y="10647"/>
                  </a:cubicBezTo>
                  <a:cubicBezTo>
                    <a:pt x="14998" y="9817"/>
                    <a:pt x="14965" y="8922"/>
                    <a:pt x="14734" y="8113"/>
                  </a:cubicBezTo>
                  <a:cubicBezTo>
                    <a:pt x="14333" y="6724"/>
                    <a:pt x="13249" y="5945"/>
                    <a:pt x="11979" y="5394"/>
                  </a:cubicBezTo>
                  <a:cubicBezTo>
                    <a:pt x="9196" y="4184"/>
                    <a:pt x="5932" y="3534"/>
                    <a:pt x="3665" y="1395"/>
                  </a:cubicBezTo>
                  <a:cubicBezTo>
                    <a:pt x="3486" y="1243"/>
                    <a:pt x="3292" y="1178"/>
                    <a:pt x="3104" y="1178"/>
                  </a:cubicBezTo>
                  <a:cubicBezTo>
                    <a:pt x="2945" y="1178"/>
                    <a:pt x="2791" y="1224"/>
                    <a:pt x="2655" y="1303"/>
                  </a:cubicBezTo>
                  <a:cubicBezTo>
                    <a:pt x="2164" y="799"/>
                    <a:pt x="1595" y="377"/>
                    <a:pt x="972" y="54"/>
                  </a:cubicBezTo>
                  <a:cubicBezTo>
                    <a:pt x="901" y="17"/>
                    <a:pt x="828" y="1"/>
                    <a:pt x="7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2"/>
            <p:cNvSpPr/>
            <p:nvPr/>
          </p:nvSpPr>
          <p:spPr>
            <a:xfrm>
              <a:off x="5431194" y="3477039"/>
              <a:ext cx="274911" cy="147746"/>
            </a:xfrm>
            <a:custGeom>
              <a:avLst/>
              <a:gdLst/>
              <a:ahLst/>
              <a:cxnLst/>
              <a:rect l="l" t="t" r="r" b="b"/>
              <a:pathLst>
                <a:path w="21398" h="11500" extrusionOk="0">
                  <a:moveTo>
                    <a:pt x="694" y="0"/>
                  </a:moveTo>
                  <a:cubicBezTo>
                    <a:pt x="346" y="0"/>
                    <a:pt x="1" y="278"/>
                    <a:pt x="133" y="712"/>
                  </a:cubicBezTo>
                  <a:cubicBezTo>
                    <a:pt x="675" y="2476"/>
                    <a:pt x="553" y="4297"/>
                    <a:pt x="625" y="6118"/>
                  </a:cubicBezTo>
                  <a:cubicBezTo>
                    <a:pt x="654" y="6923"/>
                    <a:pt x="645" y="7867"/>
                    <a:pt x="1065" y="8582"/>
                  </a:cubicBezTo>
                  <a:cubicBezTo>
                    <a:pt x="1430" y="9211"/>
                    <a:pt x="2101" y="9556"/>
                    <a:pt x="2793" y="9700"/>
                  </a:cubicBezTo>
                  <a:cubicBezTo>
                    <a:pt x="4629" y="10080"/>
                    <a:pt x="6564" y="10176"/>
                    <a:pt x="8426" y="10364"/>
                  </a:cubicBezTo>
                  <a:cubicBezTo>
                    <a:pt x="10385" y="10565"/>
                    <a:pt x="12344" y="10760"/>
                    <a:pt x="14303" y="10951"/>
                  </a:cubicBezTo>
                  <a:lnTo>
                    <a:pt x="17127" y="11227"/>
                  </a:lnTo>
                  <a:cubicBezTo>
                    <a:pt x="18047" y="11315"/>
                    <a:pt x="19010" y="11500"/>
                    <a:pt x="19934" y="11500"/>
                  </a:cubicBezTo>
                  <a:cubicBezTo>
                    <a:pt x="19949" y="11500"/>
                    <a:pt x="19964" y="11500"/>
                    <a:pt x="19978" y="11500"/>
                  </a:cubicBezTo>
                  <a:cubicBezTo>
                    <a:pt x="20871" y="11497"/>
                    <a:pt x="21398" y="10790"/>
                    <a:pt x="21377" y="9945"/>
                  </a:cubicBezTo>
                  <a:cubicBezTo>
                    <a:pt x="21353" y="9020"/>
                    <a:pt x="21173" y="8076"/>
                    <a:pt x="21071" y="7157"/>
                  </a:cubicBezTo>
                  <a:lnTo>
                    <a:pt x="20751" y="4288"/>
                  </a:lnTo>
                  <a:cubicBezTo>
                    <a:pt x="20658" y="3455"/>
                    <a:pt x="20646" y="2527"/>
                    <a:pt x="20092" y="1847"/>
                  </a:cubicBezTo>
                  <a:cubicBezTo>
                    <a:pt x="20029" y="1772"/>
                    <a:pt x="19960" y="1700"/>
                    <a:pt x="19888" y="1634"/>
                  </a:cubicBezTo>
                  <a:lnTo>
                    <a:pt x="20358" y="1634"/>
                  </a:lnTo>
                  <a:cubicBezTo>
                    <a:pt x="20385" y="1631"/>
                    <a:pt x="20385" y="1592"/>
                    <a:pt x="20358" y="1589"/>
                  </a:cubicBezTo>
                  <a:lnTo>
                    <a:pt x="19831" y="1589"/>
                  </a:lnTo>
                  <a:cubicBezTo>
                    <a:pt x="19322" y="1167"/>
                    <a:pt x="18666" y="1074"/>
                    <a:pt x="17989" y="1044"/>
                  </a:cubicBezTo>
                  <a:cubicBezTo>
                    <a:pt x="17019" y="1002"/>
                    <a:pt x="16049" y="981"/>
                    <a:pt x="15078" y="966"/>
                  </a:cubicBezTo>
                  <a:cubicBezTo>
                    <a:pt x="10718" y="894"/>
                    <a:pt x="6366" y="915"/>
                    <a:pt x="2047" y="211"/>
                  </a:cubicBezTo>
                  <a:cubicBezTo>
                    <a:pt x="1989" y="203"/>
                    <a:pt x="1931" y="198"/>
                    <a:pt x="1874" y="198"/>
                  </a:cubicBezTo>
                  <a:cubicBezTo>
                    <a:pt x="1653" y="198"/>
                    <a:pt x="1435" y="262"/>
                    <a:pt x="1247" y="385"/>
                  </a:cubicBezTo>
                  <a:cubicBezTo>
                    <a:pt x="1148" y="117"/>
                    <a:pt x="921" y="0"/>
                    <a:pt x="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2"/>
            <p:cNvSpPr/>
            <p:nvPr/>
          </p:nvSpPr>
          <p:spPr>
            <a:xfrm>
              <a:off x="4230159" y="3808491"/>
              <a:ext cx="378475" cy="62863"/>
            </a:xfrm>
            <a:custGeom>
              <a:avLst/>
              <a:gdLst/>
              <a:ahLst/>
              <a:cxnLst/>
              <a:rect l="l" t="t" r="r" b="b"/>
              <a:pathLst>
                <a:path w="29459" h="4893" extrusionOk="0">
                  <a:moveTo>
                    <a:pt x="27587" y="1"/>
                  </a:moveTo>
                  <a:cubicBezTo>
                    <a:pt x="27335" y="1"/>
                    <a:pt x="27074" y="58"/>
                    <a:pt x="26829" y="169"/>
                  </a:cubicBezTo>
                  <a:cubicBezTo>
                    <a:pt x="25910" y="589"/>
                    <a:pt x="25023" y="1062"/>
                    <a:pt x="24080" y="1436"/>
                  </a:cubicBezTo>
                  <a:cubicBezTo>
                    <a:pt x="22180" y="2193"/>
                    <a:pt x="20220" y="2453"/>
                    <a:pt x="18242" y="2453"/>
                  </a:cubicBezTo>
                  <a:cubicBezTo>
                    <a:pt x="16415" y="2453"/>
                    <a:pt x="14572" y="2231"/>
                    <a:pt x="12747" y="1972"/>
                  </a:cubicBezTo>
                  <a:cubicBezTo>
                    <a:pt x="11717" y="1829"/>
                    <a:pt x="10686" y="1676"/>
                    <a:pt x="9662" y="1508"/>
                  </a:cubicBezTo>
                  <a:cubicBezTo>
                    <a:pt x="8644" y="1340"/>
                    <a:pt x="7604" y="1128"/>
                    <a:pt x="6574" y="1089"/>
                  </a:cubicBezTo>
                  <a:cubicBezTo>
                    <a:pt x="6281" y="1075"/>
                    <a:pt x="5987" y="1069"/>
                    <a:pt x="5693" y="1069"/>
                  </a:cubicBezTo>
                  <a:cubicBezTo>
                    <a:pt x="4933" y="1069"/>
                    <a:pt x="4174" y="1113"/>
                    <a:pt x="3417" y="1200"/>
                  </a:cubicBezTo>
                  <a:cubicBezTo>
                    <a:pt x="2363" y="1328"/>
                    <a:pt x="1258" y="1436"/>
                    <a:pt x="381" y="2077"/>
                  </a:cubicBezTo>
                  <a:cubicBezTo>
                    <a:pt x="18" y="2344"/>
                    <a:pt x="0" y="2793"/>
                    <a:pt x="243" y="3065"/>
                  </a:cubicBezTo>
                  <a:cubicBezTo>
                    <a:pt x="201" y="3458"/>
                    <a:pt x="387" y="3883"/>
                    <a:pt x="842" y="4009"/>
                  </a:cubicBezTo>
                  <a:cubicBezTo>
                    <a:pt x="2795" y="4539"/>
                    <a:pt x="4939" y="4647"/>
                    <a:pt x="6955" y="4788"/>
                  </a:cubicBezTo>
                  <a:cubicBezTo>
                    <a:pt x="8042" y="4864"/>
                    <a:pt x="9136" y="4892"/>
                    <a:pt x="10230" y="4892"/>
                  </a:cubicBezTo>
                  <a:cubicBezTo>
                    <a:pt x="11187" y="4892"/>
                    <a:pt x="12144" y="4871"/>
                    <a:pt x="13097" y="4841"/>
                  </a:cubicBezTo>
                  <a:cubicBezTo>
                    <a:pt x="17194" y="4722"/>
                    <a:pt x="21265" y="4251"/>
                    <a:pt x="25290" y="3494"/>
                  </a:cubicBezTo>
                  <a:cubicBezTo>
                    <a:pt x="26602" y="3248"/>
                    <a:pt x="29459" y="3015"/>
                    <a:pt x="28869" y="942"/>
                  </a:cubicBezTo>
                  <a:cubicBezTo>
                    <a:pt x="28684" y="298"/>
                    <a:pt x="28158" y="1"/>
                    <a:pt x="27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2"/>
            <p:cNvSpPr/>
            <p:nvPr/>
          </p:nvSpPr>
          <p:spPr>
            <a:xfrm>
              <a:off x="4765270" y="3713343"/>
              <a:ext cx="45030" cy="49437"/>
            </a:xfrm>
            <a:custGeom>
              <a:avLst/>
              <a:gdLst/>
              <a:ahLst/>
              <a:cxnLst/>
              <a:rect l="l" t="t" r="r" b="b"/>
              <a:pathLst>
                <a:path w="3505" h="3848" extrusionOk="0">
                  <a:moveTo>
                    <a:pt x="1709" y="0"/>
                  </a:moveTo>
                  <a:cubicBezTo>
                    <a:pt x="1675" y="0"/>
                    <a:pt x="1642" y="1"/>
                    <a:pt x="1609" y="4"/>
                  </a:cubicBezTo>
                  <a:cubicBezTo>
                    <a:pt x="1306" y="31"/>
                    <a:pt x="1004" y="94"/>
                    <a:pt x="749" y="268"/>
                  </a:cubicBezTo>
                  <a:cubicBezTo>
                    <a:pt x="423" y="489"/>
                    <a:pt x="159" y="795"/>
                    <a:pt x="57" y="1184"/>
                  </a:cubicBezTo>
                  <a:cubicBezTo>
                    <a:pt x="15" y="1343"/>
                    <a:pt x="0" y="1504"/>
                    <a:pt x="12" y="1669"/>
                  </a:cubicBezTo>
                  <a:cubicBezTo>
                    <a:pt x="18" y="1783"/>
                    <a:pt x="36" y="1897"/>
                    <a:pt x="60" y="2008"/>
                  </a:cubicBezTo>
                  <a:cubicBezTo>
                    <a:pt x="96" y="2130"/>
                    <a:pt x="159" y="2244"/>
                    <a:pt x="243" y="2340"/>
                  </a:cubicBezTo>
                  <a:cubicBezTo>
                    <a:pt x="222" y="2391"/>
                    <a:pt x="204" y="2445"/>
                    <a:pt x="195" y="2499"/>
                  </a:cubicBezTo>
                  <a:cubicBezTo>
                    <a:pt x="162" y="2678"/>
                    <a:pt x="147" y="2861"/>
                    <a:pt x="207" y="3041"/>
                  </a:cubicBezTo>
                  <a:cubicBezTo>
                    <a:pt x="283" y="3270"/>
                    <a:pt x="417" y="3431"/>
                    <a:pt x="595" y="3579"/>
                  </a:cubicBezTo>
                  <a:lnTo>
                    <a:pt x="595" y="3579"/>
                  </a:lnTo>
                  <a:lnTo>
                    <a:pt x="540" y="3535"/>
                  </a:lnTo>
                  <a:lnTo>
                    <a:pt x="540" y="3535"/>
                  </a:lnTo>
                  <a:cubicBezTo>
                    <a:pt x="599" y="3595"/>
                    <a:pt x="668" y="3649"/>
                    <a:pt x="737" y="3694"/>
                  </a:cubicBezTo>
                  <a:cubicBezTo>
                    <a:pt x="809" y="3730"/>
                    <a:pt x="881" y="3760"/>
                    <a:pt x="956" y="3784"/>
                  </a:cubicBezTo>
                  <a:cubicBezTo>
                    <a:pt x="1055" y="3811"/>
                    <a:pt x="1159" y="3829"/>
                    <a:pt x="1264" y="3838"/>
                  </a:cubicBezTo>
                  <a:lnTo>
                    <a:pt x="1282" y="3841"/>
                  </a:lnTo>
                  <a:lnTo>
                    <a:pt x="1298" y="3842"/>
                  </a:lnTo>
                  <a:lnTo>
                    <a:pt x="1298" y="3842"/>
                  </a:lnTo>
                  <a:cubicBezTo>
                    <a:pt x="1331" y="3846"/>
                    <a:pt x="1364" y="3848"/>
                    <a:pt x="1396" y="3848"/>
                  </a:cubicBezTo>
                  <a:cubicBezTo>
                    <a:pt x="1409" y="3848"/>
                    <a:pt x="1422" y="3847"/>
                    <a:pt x="1435" y="3847"/>
                  </a:cubicBezTo>
                  <a:cubicBezTo>
                    <a:pt x="1537" y="3838"/>
                    <a:pt x="1636" y="3823"/>
                    <a:pt x="1735" y="3805"/>
                  </a:cubicBezTo>
                  <a:cubicBezTo>
                    <a:pt x="1833" y="3787"/>
                    <a:pt x="1929" y="3760"/>
                    <a:pt x="2019" y="3724"/>
                  </a:cubicBezTo>
                  <a:cubicBezTo>
                    <a:pt x="2319" y="3607"/>
                    <a:pt x="2579" y="3475"/>
                    <a:pt x="2813" y="3251"/>
                  </a:cubicBezTo>
                  <a:cubicBezTo>
                    <a:pt x="3211" y="2876"/>
                    <a:pt x="3505" y="2298"/>
                    <a:pt x="3448" y="1744"/>
                  </a:cubicBezTo>
                  <a:cubicBezTo>
                    <a:pt x="3415" y="1424"/>
                    <a:pt x="3343" y="1112"/>
                    <a:pt x="3163" y="837"/>
                  </a:cubicBezTo>
                  <a:cubicBezTo>
                    <a:pt x="2995" y="582"/>
                    <a:pt x="2771" y="339"/>
                    <a:pt x="2489" y="202"/>
                  </a:cubicBezTo>
                  <a:cubicBezTo>
                    <a:pt x="2249" y="84"/>
                    <a:pt x="1980" y="0"/>
                    <a:pt x="17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2"/>
            <p:cNvSpPr/>
            <p:nvPr/>
          </p:nvSpPr>
          <p:spPr>
            <a:xfrm>
              <a:off x="3646214" y="3311486"/>
              <a:ext cx="341769" cy="214746"/>
            </a:xfrm>
            <a:custGeom>
              <a:avLst/>
              <a:gdLst/>
              <a:ahLst/>
              <a:cxnLst/>
              <a:rect l="l" t="t" r="r" b="b"/>
              <a:pathLst>
                <a:path w="26602" h="16715" extrusionOk="0">
                  <a:moveTo>
                    <a:pt x="4834" y="5622"/>
                  </a:moveTo>
                  <a:cubicBezTo>
                    <a:pt x="5071" y="5939"/>
                    <a:pt x="5316" y="6254"/>
                    <a:pt x="5574" y="6556"/>
                  </a:cubicBezTo>
                  <a:cubicBezTo>
                    <a:pt x="5745" y="6760"/>
                    <a:pt x="5930" y="6952"/>
                    <a:pt x="6110" y="7149"/>
                  </a:cubicBezTo>
                  <a:cubicBezTo>
                    <a:pt x="5903" y="6970"/>
                    <a:pt x="5700" y="6787"/>
                    <a:pt x="5502" y="6598"/>
                  </a:cubicBezTo>
                  <a:cubicBezTo>
                    <a:pt x="5442" y="6517"/>
                    <a:pt x="5382" y="6440"/>
                    <a:pt x="5325" y="6362"/>
                  </a:cubicBezTo>
                  <a:cubicBezTo>
                    <a:pt x="5155" y="6119"/>
                    <a:pt x="4990" y="5871"/>
                    <a:pt x="4834" y="5622"/>
                  </a:cubicBezTo>
                  <a:close/>
                  <a:moveTo>
                    <a:pt x="1714" y="0"/>
                  </a:moveTo>
                  <a:cubicBezTo>
                    <a:pt x="1274" y="0"/>
                    <a:pt x="853" y="176"/>
                    <a:pt x="539" y="620"/>
                  </a:cubicBezTo>
                  <a:cubicBezTo>
                    <a:pt x="0" y="1381"/>
                    <a:pt x="279" y="2372"/>
                    <a:pt x="662" y="3136"/>
                  </a:cubicBezTo>
                  <a:cubicBezTo>
                    <a:pt x="1115" y="4038"/>
                    <a:pt x="1693" y="4894"/>
                    <a:pt x="2298" y="5697"/>
                  </a:cubicBezTo>
                  <a:cubicBezTo>
                    <a:pt x="2849" y="6419"/>
                    <a:pt x="3448" y="7101"/>
                    <a:pt x="4095" y="7739"/>
                  </a:cubicBezTo>
                  <a:cubicBezTo>
                    <a:pt x="5182" y="9183"/>
                    <a:pt x="6437" y="10504"/>
                    <a:pt x="7865" y="11612"/>
                  </a:cubicBezTo>
                  <a:cubicBezTo>
                    <a:pt x="8788" y="12328"/>
                    <a:pt x="9803" y="12960"/>
                    <a:pt x="10917" y="13325"/>
                  </a:cubicBezTo>
                  <a:cubicBezTo>
                    <a:pt x="11992" y="13675"/>
                    <a:pt x="13142" y="13837"/>
                    <a:pt x="14245" y="14074"/>
                  </a:cubicBezTo>
                  <a:cubicBezTo>
                    <a:pt x="15350" y="14307"/>
                    <a:pt x="16455" y="14559"/>
                    <a:pt x="17488" y="15026"/>
                  </a:cubicBezTo>
                  <a:cubicBezTo>
                    <a:pt x="18521" y="15490"/>
                    <a:pt x="19540" y="16018"/>
                    <a:pt x="20621" y="16371"/>
                  </a:cubicBezTo>
                  <a:cubicBezTo>
                    <a:pt x="21311" y="16596"/>
                    <a:pt x="22012" y="16714"/>
                    <a:pt x="22698" y="16714"/>
                  </a:cubicBezTo>
                  <a:cubicBezTo>
                    <a:pt x="24034" y="16714"/>
                    <a:pt x="25315" y="16265"/>
                    <a:pt x="26359" y="15272"/>
                  </a:cubicBezTo>
                  <a:cubicBezTo>
                    <a:pt x="26602" y="15041"/>
                    <a:pt x="26593" y="14628"/>
                    <a:pt x="26359" y="14394"/>
                  </a:cubicBezTo>
                  <a:cubicBezTo>
                    <a:pt x="24943" y="12990"/>
                    <a:pt x="22684" y="12424"/>
                    <a:pt x="20795" y="12013"/>
                  </a:cubicBezTo>
                  <a:cubicBezTo>
                    <a:pt x="18743" y="11570"/>
                    <a:pt x="16658" y="11333"/>
                    <a:pt x="14664" y="10645"/>
                  </a:cubicBezTo>
                  <a:cubicBezTo>
                    <a:pt x="10872" y="9333"/>
                    <a:pt x="7611" y="6712"/>
                    <a:pt x="5403" y="3373"/>
                  </a:cubicBezTo>
                  <a:cubicBezTo>
                    <a:pt x="4780" y="2429"/>
                    <a:pt x="4169" y="1420"/>
                    <a:pt x="3307" y="668"/>
                  </a:cubicBezTo>
                  <a:cubicBezTo>
                    <a:pt x="2866" y="286"/>
                    <a:pt x="2274" y="0"/>
                    <a:pt x="1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2"/>
            <p:cNvSpPr/>
            <p:nvPr/>
          </p:nvSpPr>
          <p:spPr>
            <a:xfrm>
              <a:off x="3699236" y="3766891"/>
              <a:ext cx="207410" cy="171411"/>
            </a:xfrm>
            <a:custGeom>
              <a:avLst/>
              <a:gdLst/>
              <a:ahLst/>
              <a:cxnLst/>
              <a:rect l="l" t="t" r="r" b="b"/>
              <a:pathLst>
                <a:path w="16144" h="13342" extrusionOk="0">
                  <a:moveTo>
                    <a:pt x="1435" y="0"/>
                  </a:moveTo>
                  <a:cubicBezTo>
                    <a:pt x="1109" y="0"/>
                    <a:pt x="772" y="185"/>
                    <a:pt x="614" y="457"/>
                  </a:cubicBezTo>
                  <a:cubicBezTo>
                    <a:pt x="0" y="1520"/>
                    <a:pt x="462" y="2629"/>
                    <a:pt x="1169" y="3509"/>
                  </a:cubicBezTo>
                  <a:cubicBezTo>
                    <a:pt x="1917" y="4444"/>
                    <a:pt x="2837" y="5291"/>
                    <a:pt x="3726" y="6091"/>
                  </a:cubicBezTo>
                  <a:cubicBezTo>
                    <a:pt x="4625" y="6890"/>
                    <a:pt x="5568" y="7636"/>
                    <a:pt x="6556" y="8322"/>
                  </a:cubicBezTo>
                  <a:cubicBezTo>
                    <a:pt x="6904" y="8568"/>
                    <a:pt x="7254" y="8804"/>
                    <a:pt x="7611" y="9038"/>
                  </a:cubicBezTo>
                  <a:cubicBezTo>
                    <a:pt x="8437" y="9715"/>
                    <a:pt x="9273" y="10383"/>
                    <a:pt x="10124" y="11027"/>
                  </a:cubicBezTo>
                  <a:cubicBezTo>
                    <a:pt x="11184" y="11835"/>
                    <a:pt x="12271" y="12740"/>
                    <a:pt x="13556" y="13168"/>
                  </a:cubicBezTo>
                  <a:cubicBezTo>
                    <a:pt x="13860" y="13270"/>
                    <a:pt x="14204" y="13341"/>
                    <a:pt x="14542" y="13341"/>
                  </a:cubicBezTo>
                  <a:cubicBezTo>
                    <a:pt x="14826" y="13341"/>
                    <a:pt x="15107" y="13291"/>
                    <a:pt x="15356" y="13168"/>
                  </a:cubicBezTo>
                  <a:cubicBezTo>
                    <a:pt x="15976" y="12859"/>
                    <a:pt x="16143" y="12186"/>
                    <a:pt x="15868" y="11575"/>
                  </a:cubicBezTo>
                  <a:cubicBezTo>
                    <a:pt x="15416" y="10571"/>
                    <a:pt x="14394" y="9975"/>
                    <a:pt x="13415" y="9580"/>
                  </a:cubicBezTo>
                  <a:cubicBezTo>
                    <a:pt x="12388" y="9164"/>
                    <a:pt x="11289" y="8951"/>
                    <a:pt x="10285" y="8469"/>
                  </a:cubicBezTo>
                  <a:cubicBezTo>
                    <a:pt x="9599" y="8136"/>
                    <a:pt x="8943" y="7744"/>
                    <a:pt x="8327" y="7298"/>
                  </a:cubicBezTo>
                  <a:cubicBezTo>
                    <a:pt x="7904" y="6950"/>
                    <a:pt x="7458" y="6600"/>
                    <a:pt x="7015" y="6241"/>
                  </a:cubicBezTo>
                  <a:cubicBezTo>
                    <a:pt x="6071" y="5393"/>
                    <a:pt x="5215" y="4426"/>
                    <a:pt x="4451" y="3416"/>
                  </a:cubicBezTo>
                  <a:cubicBezTo>
                    <a:pt x="3618" y="2308"/>
                    <a:pt x="3019" y="948"/>
                    <a:pt x="1863" y="131"/>
                  </a:cubicBezTo>
                  <a:cubicBezTo>
                    <a:pt x="1736" y="40"/>
                    <a:pt x="1587" y="0"/>
                    <a:pt x="14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2"/>
            <p:cNvSpPr/>
            <p:nvPr/>
          </p:nvSpPr>
          <p:spPr>
            <a:xfrm>
              <a:off x="2753017" y="3256665"/>
              <a:ext cx="683872" cy="343285"/>
            </a:xfrm>
            <a:custGeom>
              <a:avLst/>
              <a:gdLst/>
              <a:ahLst/>
              <a:cxnLst/>
              <a:rect l="l" t="t" r="r" b="b"/>
              <a:pathLst>
                <a:path w="53230" h="26720" extrusionOk="0">
                  <a:moveTo>
                    <a:pt x="52881" y="0"/>
                  </a:moveTo>
                  <a:cubicBezTo>
                    <a:pt x="52839" y="0"/>
                    <a:pt x="52795" y="13"/>
                    <a:pt x="52751" y="41"/>
                  </a:cubicBezTo>
                  <a:cubicBezTo>
                    <a:pt x="52248" y="377"/>
                    <a:pt x="51775" y="757"/>
                    <a:pt x="51344" y="1180"/>
                  </a:cubicBezTo>
                  <a:cubicBezTo>
                    <a:pt x="51334" y="1180"/>
                    <a:pt x="51323" y="1173"/>
                    <a:pt x="51311" y="1173"/>
                  </a:cubicBezTo>
                  <a:cubicBezTo>
                    <a:pt x="51309" y="1173"/>
                    <a:pt x="51307" y="1173"/>
                    <a:pt x="51305" y="1174"/>
                  </a:cubicBezTo>
                  <a:cubicBezTo>
                    <a:pt x="51257" y="1183"/>
                    <a:pt x="51209" y="1192"/>
                    <a:pt x="51164" y="1201"/>
                  </a:cubicBezTo>
                  <a:cubicBezTo>
                    <a:pt x="51061" y="1137"/>
                    <a:pt x="50937" y="1110"/>
                    <a:pt x="50802" y="1110"/>
                  </a:cubicBezTo>
                  <a:cubicBezTo>
                    <a:pt x="50221" y="1110"/>
                    <a:pt x="49420" y="1598"/>
                    <a:pt x="49059" y="1764"/>
                  </a:cubicBezTo>
                  <a:cubicBezTo>
                    <a:pt x="48295" y="2111"/>
                    <a:pt x="47555" y="2527"/>
                    <a:pt x="46812" y="2914"/>
                  </a:cubicBezTo>
                  <a:cubicBezTo>
                    <a:pt x="46576" y="3036"/>
                    <a:pt x="46339" y="3153"/>
                    <a:pt x="46103" y="3273"/>
                  </a:cubicBezTo>
                  <a:cubicBezTo>
                    <a:pt x="43467" y="3641"/>
                    <a:pt x="40849" y="4160"/>
                    <a:pt x="38229" y="4621"/>
                  </a:cubicBezTo>
                  <a:cubicBezTo>
                    <a:pt x="35174" y="5160"/>
                    <a:pt x="32119" y="5687"/>
                    <a:pt x="29058" y="6208"/>
                  </a:cubicBezTo>
                  <a:cubicBezTo>
                    <a:pt x="23014" y="7235"/>
                    <a:pt x="16961" y="8200"/>
                    <a:pt x="10900" y="9104"/>
                  </a:cubicBezTo>
                  <a:cubicBezTo>
                    <a:pt x="7458" y="9619"/>
                    <a:pt x="4014" y="10123"/>
                    <a:pt x="567" y="10611"/>
                  </a:cubicBezTo>
                  <a:cubicBezTo>
                    <a:pt x="252" y="10656"/>
                    <a:pt x="1" y="11045"/>
                    <a:pt x="13" y="11345"/>
                  </a:cubicBezTo>
                  <a:cubicBezTo>
                    <a:pt x="124" y="14399"/>
                    <a:pt x="208" y="17454"/>
                    <a:pt x="300" y="20512"/>
                  </a:cubicBezTo>
                  <a:cubicBezTo>
                    <a:pt x="345" y="21935"/>
                    <a:pt x="294" y="23402"/>
                    <a:pt x="450" y="24819"/>
                  </a:cubicBezTo>
                  <a:cubicBezTo>
                    <a:pt x="581" y="26040"/>
                    <a:pt x="1502" y="26720"/>
                    <a:pt x="2685" y="26720"/>
                  </a:cubicBezTo>
                  <a:cubicBezTo>
                    <a:pt x="2721" y="26720"/>
                    <a:pt x="2756" y="26719"/>
                    <a:pt x="2792" y="26718"/>
                  </a:cubicBezTo>
                  <a:cubicBezTo>
                    <a:pt x="4278" y="26664"/>
                    <a:pt x="5787" y="26394"/>
                    <a:pt x="7264" y="26236"/>
                  </a:cubicBezTo>
                  <a:lnTo>
                    <a:pt x="11810" y="25747"/>
                  </a:lnTo>
                  <a:lnTo>
                    <a:pt x="20675" y="24792"/>
                  </a:lnTo>
                  <a:cubicBezTo>
                    <a:pt x="26620" y="24151"/>
                    <a:pt x="32592" y="23624"/>
                    <a:pt x="38516" y="22809"/>
                  </a:cubicBezTo>
                  <a:cubicBezTo>
                    <a:pt x="39993" y="22606"/>
                    <a:pt x="41466" y="22366"/>
                    <a:pt x="42928" y="22070"/>
                  </a:cubicBezTo>
                  <a:cubicBezTo>
                    <a:pt x="44183" y="21815"/>
                    <a:pt x="45665" y="21620"/>
                    <a:pt x="46615" y="20671"/>
                  </a:cubicBezTo>
                  <a:cubicBezTo>
                    <a:pt x="47477" y="19811"/>
                    <a:pt x="47663" y="18568"/>
                    <a:pt x="47768" y="17409"/>
                  </a:cubicBezTo>
                  <a:cubicBezTo>
                    <a:pt x="47870" y="16286"/>
                    <a:pt x="47957" y="15157"/>
                    <a:pt x="48067" y="14034"/>
                  </a:cubicBezTo>
                  <a:cubicBezTo>
                    <a:pt x="48307" y="11566"/>
                    <a:pt x="48621" y="9086"/>
                    <a:pt x="49361" y="6711"/>
                  </a:cubicBezTo>
                  <a:cubicBezTo>
                    <a:pt x="50089" y="4363"/>
                    <a:pt x="51338" y="2210"/>
                    <a:pt x="53066" y="452"/>
                  </a:cubicBezTo>
                  <a:cubicBezTo>
                    <a:pt x="53229" y="281"/>
                    <a:pt x="53080" y="0"/>
                    <a:pt x="52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2"/>
            <p:cNvSpPr/>
            <p:nvPr/>
          </p:nvSpPr>
          <p:spPr>
            <a:xfrm>
              <a:off x="3750523" y="3271170"/>
              <a:ext cx="972620" cy="294914"/>
            </a:xfrm>
            <a:custGeom>
              <a:avLst/>
              <a:gdLst/>
              <a:ahLst/>
              <a:cxnLst/>
              <a:rect l="l" t="t" r="r" b="b"/>
              <a:pathLst>
                <a:path w="75705" h="22955" extrusionOk="0">
                  <a:moveTo>
                    <a:pt x="177" y="0"/>
                  </a:moveTo>
                  <a:cubicBezTo>
                    <a:pt x="88" y="0"/>
                    <a:pt x="1" y="57"/>
                    <a:pt x="16" y="161"/>
                  </a:cubicBezTo>
                  <a:cubicBezTo>
                    <a:pt x="294" y="2288"/>
                    <a:pt x="1846" y="3851"/>
                    <a:pt x="3556" y="5001"/>
                  </a:cubicBezTo>
                  <a:cubicBezTo>
                    <a:pt x="5691" y="6439"/>
                    <a:pt x="8144" y="6894"/>
                    <a:pt x="10591" y="7535"/>
                  </a:cubicBezTo>
                  <a:cubicBezTo>
                    <a:pt x="11900" y="7879"/>
                    <a:pt x="13212" y="8278"/>
                    <a:pt x="14413" y="8916"/>
                  </a:cubicBezTo>
                  <a:cubicBezTo>
                    <a:pt x="15593" y="9542"/>
                    <a:pt x="16614" y="10431"/>
                    <a:pt x="17824" y="11003"/>
                  </a:cubicBezTo>
                  <a:cubicBezTo>
                    <a:pt x="20256" y="12156"/>
                    <a:pt x="23068" y="11761"/>
                    <a:pt x="25593" y="12606"/>
                  </a:cubicBezTo>
                  <a:cubicBezTo>
                    <a:pt x="27992" y="13408"/>
                    <a:pt x="30097" y="14900"/>
                    <a:pt x="32152" y="16337"/>
                  </a:cubicBezTo>
                  <a:cubicBezTo>
                    <a:pt x="34284" y="17832"/>
                    <a:pt x="36429" y="19263"/>
                    <a:pt x="38840" y="20279"/>
                  </a:cubicBezTo>
                  <a:cubicBezTo>
                    <a:pt x="43757" y="22348"/>
                    <a:pt x="49181" y="22887"/>
                    <a:pt x="54471" y="22926"/>
                  </a:cubicBezTo>
                  <a:cubicBezTo>
                    <a:pt x="54669" y="22928"/>
                    <a:pt x="54868" y="22928"/>
                    <a:pt x="55067" y="22928"/>
                  </a:cubicBezTo>
                  <a:cubicBezTo>
                    <a:pt x="58294" y="22928"/>
                    <a:pt x="61519" y="22753"/>
                    <a:pt x="64746" y="22669"/>
                  </a:cubicBezTo>
                  <a:cubicBezTo>
                    <a:pt x="65826" y="22641"/>
                    <a:pt x="66905" y="22622"/>
                    <a:pt x="67984" y="22622"/>
                  </a:cubicBezTo>
                  <a:cubicBezTo>
                    <a:pt x="68638" y="22622"/>
                    <a:pt x="69292" y="22629"/>
                    <a:pt x="69946" y="22645"/>
                  </a:cubicBezTo>
                  <a:cubicBezTo>
                    <a:pt x="71680" y="22687"/>
                    <a:pt x="73399" y="22845"/>
                    <a:pt x="75127" y="22953"/>
                  </a:cubicBezTo>
                  <a:cubicBezTo>
                    <a:pt x="75136" y="22954"/>
                    <a:pt x="75144" y="22954"/>
                    <a:pt x="75153" y="22954"/>
                  </a:cubicBezTo>
                  <a:cubicBezTo>
                    <a:pt x="75601" y="22954"/>
                    <a:pt x="75705" y="22200"/>
                    <a:pt x="75238" y="22124"/>
                  </a:cubicBezTo>
                  <a:cubicBezTo>
                    <a:pt x="73177" y="21774"/>
                    <a:pt x="71054" y="21694"/>
                    <a:pt x="68945" y="21694"/>
                  </a:cubicBezTo>
                  <a:cubicBezTo>
                    <a:pt x="68070" y="21694"/>
                    <a:pt x="67196" y="21708"/>
                    <a:pt x="66331" y="21722"/>
                  </a:cubicBezTo>
                  <a:cubicBezTo>
                    <a:pt x="63312" y="21773"/>
                    <a:pt x="60296" y="21929"/>
                    <a:pt x="57277" y="21986"/>
                  </a:cubicBezTo>
                  <a:cubicBezTo>
                    <a:pt x="56562" y="22000"/>
                    <a:pt x="55846" y="22008"/>
                    <a:pt x="55129" y="22008"/>
                  </a:cubicBezTo>
                  <a:cubicBezTo>
                    <a:pt x="50500" y="22008"/>
                    <a:pt x="45842" y="21660"/>
                    <a:pt x="41412" y="20255"/>
                  </a:cubicBezTo>
                  <a:cubicBezTo>
                    <a:pt x="38912" y="19461"/>
                    <a:pt x="36611" y="18296"/>
                    <a:pt x="34431" y="16843"/>
                  </a:cubicBezTo>
                  <a:cubicBezTo>
                    <a:pt x="32386" y="15484"/>
                    <a:pt x="30424" y="13971"/>
                    <a:pt x="28237" y="12836"/>
                  </a:cubicBezTo>
                  <a:cubicBezTo>
                    <a:pt x="27192" y="12294"/>
                    <a:pt x="26090" y="11833"/>
                    <a:pt x="24949" y="11536"/>
                  </a:cubicBezTo>
                  <a:cubicBezTo>
                    <a:pt x="23676" y="11207"/>
                    <a:pt x="22364" y="11138"/>
                    <a:pt x="21067" y="10982"/>
                  </a:cubicBezTo>
                  <a:cubicBezTo>
                    <a:pt x="19675" y="10812"/>
                    <a:pt x="18429" y="10449"/>
                    <a:pt x="17237" y="9697"/>
                  </a:cubicBezTo>
                  <a:cubicBezTo>
                    <a:pt x="16135" y="9003"/>
                    <a:pt x="15101" y="8248"/>
                    <a:pt x="13894" y="7733"/>
                  </a:cubicBezTo>
                  <a:cubicBezTo>
                    <a:pt x="9390" y="5807"/>
                    <a:pt x="1714" y="6064"/>
                    <a:pt x="339" y="116"/>
                  </a:cubicBezTo>
                  <a:cubicBezTo>
                    <a:pt x="320" y="37"/>
                    <a:pt x="248" y="0"/>
                    <a:pt x="17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2"/>
            <p:cNvSpPr/>
            <p:nvPr/>
          </p:nvSpPr>
          <p:spPr>
            <a:xfrm>
              <a:off x="3805703" y="3206265"/>
              <a:ext cx="1111874" cy="353961"/>
            </a:xfrm>
            <a:custGeom>
              <a:avLst/>
              <a:gdLst/>
              <a:ahLst/>
              <a:cxnLst/>
              <a:rect l="l" t="t" r="r" b="b"/>
              <a:pathLst>
                <a:path w="86544" h="27551" extrusionOk="0">
                  <a:moveTo>
                    <a:pt x="2991" y="0"/>
                  </a:moveTo>
                  <a:cubicBezTo>
                    <a:pt x="2791" y="0"/>
                    <a:pt x="2608" y="99"/>
                    <a:pt x="2471" y="290"/>
                  </a:cubicBezTo>
                  <a:cubicBezTo>
                    <a:pt x="1956" y="1020"/>
                    <a:pt x="1306" y="1643"/>
                    <a:pt x="558" y="2132"/>
                  </a:cubicBezTo>
                  <a:cubicBezTo>
                    <a:pt x="0" y="2496"/>
                    <a:pt x="346" y="3310"/>
                    <a:pt x="862" y="3310"/>
                  </a:cubicBezTo>
                  <a:cubicBezTo>
                    <a:pt x="964" y="3310"/>
                    <a:pt x="1074" y="3278"/>
                    <a:pt x="1184" y="3204"/>
                  </a:cubicBezTo>
                  <a:cubicBezTo>
                    <a:pt x="1949" y="2694"/>
                    <a:pt x="2626" y="2063"/>
                    <a:pt x="3191" y="1340"/>
                  </a:cubicBezTo>
                  <a:lnTo>
                    <a:pt x="3191" y="1340"/>
                  </a:lnTo>
                  <a:cubicBezTo>
                    <a:pt x="4657" y="1969"/>
                    <a:pt x="6177" y="2427"/>
                    <a:pt x="7740" y="2754"/>
                  </a:cubicBezTo>
                  <a:cubicBezTo>
                    <a:pt x="8593" y="2934"/>
                    <a:pt x="9453" y="3066"/>
                    <a:pt x="10318" y="3153"/>
                  </a:cubicBezTo>
                  <a:cubicBezTo>
                    <a:pt x="11205" y="3243"/>
                    <a:pt x="12097" y="3159"/>
                    <a:pt x="12984" y="3267"/>
                  </a:cubicBezTo>
                  <a:cubicBezTo>
                    <a:pt x="13921" y="3383"/>
                    <a:pt x="14727" y="3866"/>
                    <a:pt x="15631" y="4108"/>
                  </a:cubicBezTo>
                  <a:cubicBezTo>
                    <a:pt x="16479" y="4336"/>
                    <a:pt x="17362" y="4417"/>
                    <a:pt x="18240" y="4426"/>
                  </a:cubicBezTo>
                  <a:cubicBezTo>
                    <a:pt x="18277" y="4426"/>
                    <a:pt x="18314" y="4426"/>
                    <a:pt x="18352" y="4426"/>
                  </a:cubicBezTo>
                  <a:cubicBezTo>
                    <a:pt x="20140" y="4426"/>
                    <a:pt x="21897" y="4077"/>
                    <a:pt x="23646" y="3728"/>
                  </a:cubicBezTo>
                  <a:cubicBezTo>
                    <a:pt x="27255" y="3006"/>
                    <a:pt x="30810" y="2209"/>
                    <a:pt x="34482" y="1853"/>
                  </a:cubicBezTo>
                  <a:cubicBezTo>
                    <a:pt x="36836" y="1627"/>
                    <a:pt x="39198" y="1514"/>
                    <a:pt x="41561" y="1514"/>
                  </a:cubicBezTo>
                  <a:cubicBezTo>
                    <a:pt x="42764" y="1514"/>
                    <a:pt x="43966" y="1543"/>
                    <a:pt x="45168" y="1601"/>
                  </a:cubicBezTo>
                  <a:cubicBezTo>
                    <a:pt x="52362" y="1943"/>
                    <a:pt x="59511" y="3222"/>
                    <a:pt x="66441" y="5162"/>
                  </a:cubicBezTo>
                  <a:cubicBezTo>
                    <a:pt x="69921" y="6136"/>
                    <a:pt x="73354" y="7274"/>
                    <a:pt x="76732" y="8559"/>
                  </a:cubicBezTo>
                  <a:cubicBezTo>
                    <a:pt x="78466" y="9218"/>
                    <a:pt x="80185" y="9915"/>
                    <a:pt x="81886" y="10655"/>
                  </a:cubicBezTo>
                  <a:cubicBezTo>
                    <a:pt x="82608" y="10970"/>
                    <a:pt x="83429" y="11248"/>
                    <a:pt x="84052" y="11748"/>
                  </a:cubicBezTo>
                  <a:cubicBezTo>
                    <a:pt x="84678" y="12252"/>
                    <a:pt x="84896" y="13015"/>
                    <a:pt x="85004" y="13785"/>
                  </a:cubicBezTo>
                  <a:cubicBezTo>
                    <a:pt x="85214" y="15291"/>
                    <a:pt x="85277" y="16810"/>
                    <a:pt x="85196" y="18328"/>
                  </a:cubicBezTo>
                  <a:cubicBezTo>
                    <a:pt x="85112" y="19760"/>
                    <a:pt x="84839" y="21245"/>
                    <a:pt x="84031" y="22458"/>
                  </a:cubicBezTo>
                  <a:cubicBezTo>
                    <a:pt x="83126" y="23809"/>
                    <a:pt x="81635" y="24549"/>
                    <a:pt x="80131" y="25046"/>
                  </a:cubicBezTo>
                  <a:cubicBezTo>
                    <a:pt x="78394" y="25624"/>
                    <a:pt x="76603" y="26031"/>
                    <a:pt x="74830" y="26469"/>
                  </a:cubicBezTo>
                  <a:cubicBezTo>
                    <a:pt x="73863" y="26708"/>
                    <a:pt x="72919" y="26957"/>
                    <a:pt x="71985" y="27295"/>
                  </a:cubicBezTo>
                  <a:cubicBezTo>
                    <a:pt x="71864" y="27341"/>
                    <a:pt x="71865" y="27551"/>
                    <a:pt x="72001" y="27551"/>
                  </a:cubicBezTo>
                  <a:cubicBezTo>
                    <a:pt x="72006" y="27551"/>
                    <a:pt x="72012" y="27551"/>
                    <a:pt x="72018" y="27550"/>
                  </a:cubicBezTo>
                  <a:cubicBezTo>
                    <a:pt x="74004" y="27325"/>
                    <a:pt x="75923" y="26774"/>
                    <a:pt x="77882" y="26388"/>
                  </a:cubicBezTo>
                  <a:cubicBezTo>
                    <a:pt x="79523" y="26064"/>
                    <a:pt x="81195" y="25783"/>
                    <a:pt x="82707" y="25025"/>
                  </a:cubicBezTo>
                  <a:cubicBezTo>
                    <a:pt x="85663" y="23546"/>
                    <a:pt x="86544" y="20362"/>
                    <a:pt x="86496" y="17280"/>
                  </a:cubicBezTo>
                  <a:cubicBezTo>
                    <a:pt x="86484" y="16495"/>
                    <a:pt x="86424" y="15714"/>
                    <a:pt x="86346" y="14932"/>
                  </a:cubicBezTo>
                  <a:cubicBezTo>
                    <a:pt x="86268" y="14156"/>
                    <a:pt x="86211" y="13351"/>
                    <a:pt x="85969" y="12605"/>
                  </a:cubicBezTo>
                  <a:cubicBezTo>
                    <a:pt x="85417" y="10919"/>
                    <a:pt x="83992" y="10299"/>
                    <a:pt x="82476" y="9646"/>
                  </a:cubicBezTo>
                  <a:cubicBezTo>
                    <a:pt x="79053" y="8169"/>
                    <a:pt x="75576" y="6819"/>
                    <a:pt x="72039" y="5639"/>
                  </a:cubicBezTo>
                  <a:cubicBezTo>
                    <a:pt x="64962" y="3279"/>
                    <a:pt x="57639" y="1574"/>
                    <a:pt x="50208" y="841"/>
                  </a:cubicBezTo>
                  <a:cubicBezTo>
                    <a:pt x="47473" y="571"/>
                    <a:pt x="44721" y="430"/>
                    <a:pt x="41969" y="430"/>
                  </a:cubicBezTo>
                  <a:cubicBezTo>
                    <a:pt x="37360" y="430"/>
                    <a:pt x="32751" y="826"/>
                    <a:pt x="28222" y="1679"/>
                  </a:cubicBezTo>
                  <a:cubicBezTo>
                    <a:pt x="25002" y="2286"/>
                    <a:pt x="21742" y="3443"/>
                    <a:pt x="18437" y="3443"/>
                  </a:cubicBezTo>
                  <a:cubicBezTo>
                    <a:pt x="17909" y="3443"/>
                    <a:pt x="17380" y="3413"/>
                    <a:pt x="16850" y="3347"/>
                  </a:cubicBezTo>
                  <a:cubicBezTo>
                    <a:pt x="15904" y="3228"/>
                    <a:pt x="14990" y="3009"/>
                    <a:pt x="14077" y="2745"/>
                  </a:cubicBezTo>
                  <a:cubicBezTo>
                    <a:pt x="13184" y="2482"/>
                    <a:pt x="12268" y="2506"/>
                    <a:pt x="11358" y="2371"/>
                  </a:cubicBezTo>
                  <a:cubicBezTo>
                    <a:pt x="9507" y="2099"/>
                    <a:pt x="7692" y="1814"/>
                    <a:pt x="5925" y="1173"/>
                  </a:cubicBezTo>
                  <a:cubicBezTo>
                    <a:pt x="5032" y="853"/>
                    <a:pt x="4155" y="481"/>
                    <a:pt x="3298" y="74"/>
                  </a:cubicBezTo>
                  <a:cubicBezTo>
                    <a:pt x="3194" y="24"/>
                    <a:pt x="3090" y="0"/>
                    <a:pt x="2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2"/>
            <p:cNvSpPr/>
            <p:nvPr/>
          </p:nvSpPr>
          <p:spPr>
            <a:xfrm>
              <a:off x="3687840" y="2907586"/>
              <a:ext cx="1059264" cy="388688"/>
            </a:xfrm>
            <a:custGeom>
              <a:avLst/>
              <a:gdLst/>
              <a:ahLst/>
              <a:cxnLst/>
              <a:rect l="l" t="t" r="r" b="b"/>
              <a:pathLst>
                <a:path w="82449" h="30254" extrusionOk="0">
                  <a:moveTo>
                    <a:pt x="31325" y="1"/>
                  </a:moveTo>
                  <a:cubicBezTo>
                    <a:pt x="30608" y="1"/>
                    <a:pt x="29888" y="58"/>
                    <a:pt x="29166" y="177"/>
                  </a:cubicBezTo>
                  <a:cubicBezTo>
                    <a:pt x="27115" y="512"/>
                    <a:pt x="25168" y="1261"/>
                    <a:pt x="23134" y="1674"/>
                  </a:cubicBezTo>
                  <a:cubicBezTo>
                    <a:pt x="19265" y="2459"/>
                    <a:pt x="15257" y="2375"/>
                    <a:pt x="11358" y="2962"/>
                  </a:cubicBezTo>
                  <a:cubicBezTo>
                    <a:pt x="9408" y="3253"/>
                    <a:pt x="7554" y="3756"/>
                    <a:pt x="5700" y="4412"/>
                  </a:cubicBezTo>
                  <a:cubicBezTo>
                    <a:pt x="4895" y="4696"/>
                    <a:pt x="4071" y="4999"/>
                    <a:pt x="3412" y="5559"/>
                  </a:cubicBezTo>
                  <a:cubicBezTo>
                    <a:pt x="2726" y="6143"/>
                    <a:pt x="2310" y="6948"/>
                    <a:pt x="2026" y="7790"/>
                  </a:cubicBezTo>
                  <a:cubicBezTo>
                    <a:pt x="1367" y="9749"/>
                    <a:pt x="989" y="11851"/>
                    <a:pt x="651" y="13885"/>
                  </a:cubicBezTo>
                  <a:cubicBezTo>
                    <a:pt x="321" y="15891"/>
                    <a:pt x="22" y="17946"/>
                    <a:pt x="10" y="19983"/>
                  </a:cubicBezTo>
                  <a:cubicBezTo>
                    <a:pt x="1" y="21738"/>
                    <a:pt x="241" y="23810"/>
                    <a:pt x="1289" y="25275"/>
                  </a:cubicBezTo>
                  <a:cubicBezTo>
                    <a:pt x="2130" y="26446"/>
                    <a:pt x="3583" y="27608"/>
                    <a:pt x="5044" y="27835"/>
                  </a:cubicBezTo>
                  <a:cubicBezTo>
                    <a:pt x="5313" y="27877"/>
                    <a:pt x="5582" y="27897"/>
                    <a:pt x="5851" y="27897"/>
                  </a:cubicBezTo>
                  <a:cubicBezTo>
                    <a:pt x="6307" y="27897"/>
                    <a:pt x="6761" y="27838"/>
                    <a:pt x="7204" y="27722"/>
                  </a:cubicBezTo>
                  <a:cubicBezTo>
                    <a:pt x="7338" y="27685"/>
                    <a:pt x="7295" y="27497"/>
                    <a:pt x="7171" y="27497"/>
                  </a:cubicBezTo>
                  <a:cubicBezTo>
                    <a:pt x="7162" y="27497"/>
                    <a:pt x="7153" y="27498"/>
                    <a:pt x="7144" y="27500"/>
                  </a:cubicBezTo>
                  <a:lnTo>
                    <a:pt x="7141" y="27500"/>
                  </a:lnTo>
                  <a:cubicBezTo>
                    <a:pt x="6923" y="27545"/>
                    <a:pt x="6699" y="27567"/>
                    <a:pt x="6475" y="27567"/>
                  </a:cubicBezTo>
                  <a:cubicBezTo>
                    <a:pt x="5088" y="27567"/>
                    <a:pt x="3642" y="26742"/>
                    <a:pt x="2879" y="25616"/>
                  </a:cubicBezTo>
                  <a:cubicBezTo>
                    <a:pt x="1882" y="24146"/>
                    <a:pt x="1409" y="22459"/>
                    <a:pt x="1358" y="20692"/>
                  </a:cubicBezTo>
                  <a:cubicBezTo>
                    <a:pt x="1301" y="18791"/>
                    <a:pt x="1534" y="16880"/>
                    <a:pt x="1816" y="15005"/>
                  </a:cubicBezTo>
                  <a:cubicBezTo>
                    <a:pt x="2109" y="13037"/>
                    <a:pt x="2505" y="11087"/>
                    <a:pt x="3005" y="9165"/>
                  </a:cubicBezTo>
                  <a:cubicBezTo>
                    <a:pt x="3227" y="8311"/>
                    <a:pt x="3454" y="7389"/>
                    <a:pt x="4083" y="6733"/>
                  </a:cubicBezTo>
                  <a:cubicBezTo>
                    <a:pt x="4646" y="6146"/>
                    <a:pt x="5380" y="5732"/>
                    <a:pt x="6114" y="5394"/>
                  </a:cubicBezTo>
                  <a:cubicBezTo>
                    <a:pt x="7764" y="4636"/>
                    <a:pt x="9651" y="4274"/>
                    <a:pt x="11433" y="3995"/>
                  </a:cubicBezTo>
                  <a:cubicBezTo>
                    <a:pt x="15102" y="3417"/>
                    <a:pt x="18830" y="3381"/>
                    <a:pt x="22502" y="2815"/>
                  </a:cubicBezTo>
                  <a:cubicBezTo>
                    <a:pt x="24398" y="2525"/>
                    <a:pt x="26246" y="2103"/>
                    <a:pt x="28112" y="1662"/>
                  </a:cubicBezTo>
                  <a:cubicBezTo>
                    <a:pt x="29230" y="1401"/>
                    <a:pt x="30338" y="1256"/>
                    <a:pt x="31450" y="1256"/>
                  </a:cubicBezTo>
                  <a:cubicBezTo>
                    <a:pt x="32276" y="1256"/>
                    <a:pt x="33104" y="1336"/>
                    <a:pt x="33940" y="1507"/>
                  </a:cubicBezTo>
                  <a:cubicBezTo>
                    <a:pt x="37666" y="2264"/>
                    <a:pt x="41149" y="4181"/>
                    <a:pt x="44536" y="5843"/>
                  </a:cubicBezTo>
                  <a:cubicBezTo>
                    <a:pt x="48061" y="7577"/>
                    <a:pt x="51404" y="9527"/>
                    <a:pt x="54680" y="11686"/>
                  </a:cubicBezTo>
                  <a:cubicBezTo>
                    <a:pt x="56253" y="12723"/>
                    <a:pt x="57867" y="13735"/>
                    <a:pt x="59604" y="14475"/>
                  </a:cubicBezTo>
                  <a:cubicBezTo>
                    <a:pt x="61326" y="15206"/>
                    <a:pt x="63099" y="15808"/>
                    <a:pt x="64872" y="16404"/>
                  </a:cubicBezTo>
                  <a:cubicBezTo>
                    <a:pt x="68254" y="17545"/>
                    <a:pt x="71659" y="18590"/>
                    <a:pt x="74672" y="20564"/>
                  </a:cubicBezTo>
                  <a:cubicBezTo>
                    <a:pt x="76023" y="21453"/>
                    <a:pt x="77283" y="22483"/>
                    <a:pt x="78383" y="23675"/>
                  </a:cubicBezTo>
                  <a:cubicBezTo>
                    <a:pt x="78922" y="24253"/>
                    <a:pt x="79413" y="24879"/>
                    <a:pt x="79847" y="25538"/>
                  </a:cubicBezTo>
                  <a:cubicBezTo>
                    <a:pt x="80293" y="26221"/>
                    <a:pt x="80563" y="26871"/>
                    <a:pt x="80779" y="27653"/>
                  </a:cubicBezTo>
                  <a:cubicBezTo>
                    <a:pt x="80976" y="28377"/>
                    <a:pt x="81168" y="29111"/>
                    <a:pt x="81303" y="29854"/>
                  </a:cubicBezTo>
                  <a:cubicBezTo>
                    <a:pt x="81352" y="30133"/>
                    <a:pt x="81552" y="30253"/>
                    <a:pt x="81768" y="30253"/>
                  </a:cubicBezTo>
                  <a:cubicBezTo>
                    <a:pt x="82092" y="30253"/>
                    <a:pt x="82448" y="29980"/>
                    <a:pt x="82369" y="29561"/>
                  </a:cubicBezTo>
                  <a:cubicBezTo>
                    <a:pt x="82060" y="27949"/>
                    <a:pt x="81213" y="26613"/>
                    <a:pt x="80317" y="25266"/>
                  </a:cubicBezTo>
                  <a:cubicBezTo>
                    <a:pt x="79425" y="23924"/>
                    <a:pt x="78305" y="22747"/>
                    <a:pt x="77056" y="21732"/>
                  </a:cubicBezTo>
                  <a:cubicBezTo>
                    <a:pt x="74318" y="19509"/>
                    <a:pt x="71036" y="18051"/>
                    <a:pt x="67780" y="16754"/>
                  </a:cubicBezTo>
                  <a:cubicBezTo>
                    <a:pt x="64052" y="15265"/>
                    <a:pt x="60266" y="13900"/>
                    <a:pt x="56834" y="11782"/>
                  </a:cubicBezTo>
                  <a:cubicBezTo>
                    <a:pt x="55082" y="10701"/>
                    <a:pt x="53410" y="9497"/>
                    <a:pt x="51652" y="8428"/>
                  </a:cubicBezTo>
                  <a:cubicBezTo>
                    <a:pt x="49867" y="7341"/>
                    <a:pt x="48022" y="6355"/>
                    <a:pt x="46160" y="5415"/>
                  </a:cubicBezTo>
                  <a:cubicBezTo>
                    <a:pt x="44306" y="4478"/>
                    <a:pt x="42434" y="3579"/>
                    <a:pt x="40559" y="2684"/>
                  </a:cubicBezTo>
                  <a:cubicBezTo>
                    <a:pt x="38756" y="1821"/>
                    <a:pt x="36911" y="994"/>
                    <a:pt x="34970" y="485"/>
                  </a:cubicBezTo>
                  <a:cubicBezTo>
                    <a:pt x="33766" y="168"/>
                    <a:pt x="32549" y="1"/>
                    <a:pt x="31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2"/>
            <p:cNvSpPr/>
            <p:nvPr/>
          </p:nvSpPr>
          <p:spPr>
            <a:xfrm>
              <a:off x="4091791" y="2819850"/>
              <a:ext cx="838171" cy="541072"/>
            </a:xfrm>
            <a:custGeom>
              <a:avLst/>
              <a:gdLst/>
              <a:ahLst/>
              <a:cxnLst/>
              <a:rect l="l" t="t" r="r" b="b"/>
              <a:pathLst>
                <a:path w="65240" h="42115" extrusionOk="0">
                  <a:moveTo>
                    <a:pt x="35990" y="0"/>
                  </a:moveTo>
                  <a:cubicBezTo>
                    <a:pt x="35790" y="0"/>
                    <a:pt x="35589" y="6"/>
                    <a:pt x="35389" y="18"/>
                  </a:cubicBezTo>
                  <a:cubicBezTo>
                    <a:pt x="33685" y="123"/>
                    <a:pt x="32020" y="549"/>
                    <a:pt x="30330" y="773"/>
                  </a:cubicBezTo>
                  <a:cubicBezTo>
                    <a:pt x="27009" y="1216"/>
                    <a:pt x="23652" y="1231"/>
                    <a:pt x="20306" y="1381"/>
                  </a:cubicBezTo>
                  <a:cubicBezTo>
                    <a:pt x="16679" y="1546"/>
                    <a:pt x="12984" y="1791"/>
                    <a:pt x="9497" y="2885"/>
                  </a:cubicBezTo>
                  <a:cubicBezTo>
                    <a:pt x="7892" y="3388"/>
                    <a:pt x="6368" y="4068"/>
                    <a:pt x="4825" y="4733"/>
                  </a:cubicBezTo>
                  <a:cubicBezTo>
                    <a:pt x="3190" y="5439"/>
                    <a:pt x="1570" y="6203"/>
                    <a:pt x="120" y="7248"/>
                  </a:cubicBezTo>
                  <a:cubicBezTo>
                    <a:pt x="0" y="7325"/>
                    <a:pt x="74" y="7493"/>
                    <a:pt x="191" y="7493"/>
                  </a:cubicBezTo>
                  <a:cubicBezTo>
                    <a:pt x="211" y="7493"/>
                    <a:pt x="233" y="7487"/>
                    <a:pt x="255" y="7476"/>
                  </a:cubicBezTo>
                  <a:lnTo>
                    <a:pt x="255" y="7473"/>
                  </a:lnTo>
                  <a:cubicBezTo>
                    <a:pt x="1624" y="6838"/>
                    <a:pt x="2962" y="6134"/>
                    <a:pt x="4352" y="5544"/>
                  </a:cubicBezTo>
                  <a:cubicBezTo>
                    <a:pt x="5754" y="4948"/>
                    <a:pt x="7206" y="4544"/>
                    <a:pt x="8680" y="4169"/>
                  </a:cubicBezTo>
                  <a:cubicBezTo>
                    <a:pt x="11687" y="3394"/>
                    <a:pt x="14757" y="2894"/>
                    <a:pt x="17853" y="2672"/>
                  </a:cubicBezTo>
                  <a:cubicBezTo>
                    <a:pt x="21046" y="2447"/>
                    <a:pt x="24251" y="2444"/>
                    <a:pt x="27446" y="2223"/>
                  </a:cubicBezTo>
                  <a:cubicBezTo>
                    <a:pt x="29019" y="2112"/>
                    <a:pt x="30588" y="1950"/>
                    <a:pt x="32139" y="1681"/>
                  </a:cubicBezTo>
                  <a:cubicBezTo>
                    <a:pt x="33411" y="1461"/>
                    <a:pt x="34700" y="1152"/>
                    <a:pt x="35995" y="1152"/>
                  </a:cubicBezTo>
                  <a:cubicBezTo>
                    <a:pt x="36326" y="1152"/>
                    <a:pt x="36657" y="1173"/>
                    <a:pt x="36988" y="1219"/>
                  </a:cubicBezTo>
                  <a:cubicBezTo>
                    <a:pt x="38519" y="1435"/>
                    <a:pt x="39938" y="2247"/>
                    <a:pt x="41292" y="2942"/>
                  </a:cubicBezTo>
                  <a:lnTo>
                    <a:pt x="45533" y="5131"/>
                  </a:lnTo>
                  <a:cubicBezTo>
                    <a:pt x="48315" y="6568"/>
                    <a:pt x="51187" y="7847"/>
                    <a:pt x="53925" y="9381"/>
                  </a:cubicBezTo>
                  <a:cubicBezTo>
                    <a:pt x="56432" y="10785"/>
                    <a:pt x="58600" y="12570"/>
                    <a:pt x="60131" y="15032"/>
                  </a:cubicBezTo>
                  <a:cubicBezTo>
                    <a:pt x="61589" y="17386"/>
                    <a:pt x="62482" y="20037"/>
                    <a:pt x="63012" y="22744"/>
                  </a:cubicBezTo>
                  <a:cubicBezTo>
                    <a:pt x="63692" y="26207"/>
                    <a:pt x="63692" y="29717"/>
                    <a:pt x="63985" y="33218"/>
                  </a:cubicBezTo>
                  <a:cubicBezTo>
                    <a:pt x="64108" y="34667"/>
                    <a:pt x="64261" y="36177"/>
                    <a:pt x="64078" y="37626"/>
                  </a:cubicBezTo>
                  <a:cubicBezTo>
                    <a:pt x="63883" y="39130"/>
                    <a:pt x="63200" y="40421"/>
                    <a:pt x="62305" y="41628"/>
                  </a:cubicBezTo>
                  <a:cubicBezTo>
                    <a:pt x="62137" y="41854"/>
                    <a:pt x="62372" y="42115"/>
                    <a:pt x="62605" y="42115"/>
                  </a:cubicBezTo>
                  <a:cubicBezTo>
                    <a:pt x="62680" y="42115"/>
                    <a:pt x="62756" y="42087"/>
                    <a:pt x="62817" y="42023"/>
                  </a:cubicBezTo>
                  <a:cubicBezTo>
                    <a:pt x="63730" y="41065"/>
                    <a:pt x="64114" y="39897"/>
                    <a:pt x="64443" y="38636"/>
                  </a:cubicBezTo>
                  <a:cubicBezTo>
                    <a:pt x="64785" y="37339"/>
                    <a:pt x="64964" y="35997"/>
                    <a:pt x="65045" y="34658"/>
                  </a:cubicBezTo>
                  <a:cubicBezTo>
                    <a:pt x="65240" y="31523"/>
                    <a:pt x="65006" y="28306"/>
                    <a:pt x="64611" y="25194"/>
                  </a:cubicBezTo>
                  <a:cubicBezTo>
                    <a:pt x="63898" y="19543"/>
                    <a:pt x="61933" y="13634"/>
                    <a:pt x="57249" y="10034"/>
                  </a:cubicBezTo>
                  <a:cubicBezTo>
                    <a:pt x="54740" y="8102"/>
                    <a:pt x="51751" y="6805"/>
                    <a:pt x="48962" y="5338"/>
                  </a:cubicBezTo>
                  <a:cubicBezTo>
                    <a:pt x="47453" y="4544"/>
                    <a:pt x="45931" y="3777"/>
                    <a:pt x="44407" y="3013"/>
                  </a:cubicBezTo>
                  <a:cubicBezTo>
                    <a:pt x="42906" y="2259"/>
                    <a:pt x="41421" y="1441"/>
                    <a:pt x="39869" y="788"/>
                  </a:cubicBezTo>
                  <a:cubicBezTo>
                    <a:pt x="38641" y="267"/>
                    <a:pt x="37321" y="0"/>
                    <a:pt x="35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2"/>
            <p:cNvSpPr/>
            <p:nvPr/>
          </p:nvSpPr>
          <p:spPr>
            <a:xfrm>
              <a:off x="4545256" y="3082351"/>
              <a:ext cx="67347" cy="45544"/>
            </a:xfrm>
            <a:custGeom>
              <a:avLst/>
              <a:gdLst/>
              <a:ahLst/>
              <a:cxnLst/>
              <a:rect l="l" t="t" r="r" b="b"/>
              <a:pathLst>
                <a:path w="5242" h="3545" extrusionOk="0">
                  <a:moveTo>
                    <a:pt x="5006" y="0"/>
                  </a:moveTo>
                  <a:cubicBezTo>
                    <a:pt x="4967" y="0"/>
                    <a:pt x="4925" y="16"/>
                    <a:pt x="4888" y="54"/>
                  </a:cubicBezTo>
                  <a:cubicBezTo>
                    <a:pt x="4481" y="473"/>
                    <a:pt x="4031" y="863"/>
                    <a:pt x="3612" y="1276"/>
                  </a:cubicBezTo>
                  <a:cubicBezTo>
                    <a:pt x="3226" y="1656"/>
                    <a:pt x="2842" y="2046"/>
                    <a:pt x="2447" y="2420"/>
                  </a:cubicBezTo>
                  <a:cubicBezTo>
                    <a:pt x="2363" y="2492"/>
                    <a:pt x="2291" y="2576"/>
                    <a:pt x="2234" y="2672"/>
                  </a:cubicBezTo>
                  <a:cubicBezTo>
                    <a:pt x="2204" y="2729"/>
                    <a:pt x="2195" y="2804"/>
                    <a:pt x="2168" y="2836"/>
                  </a:cubicBezTo>
                  <a:cubicBezTo>
                    <a:pt x="2130" y="2860"/>
                    <a:pt x="2091" y="2881"/>
                    <a:pt x="2052" y="2902"/>
                  </a:cubicBezTo>
                  <a:cubicBezTo>
                    <a:pt x="1842" y="3028"/>
                    <a:pt x="1608" y="3112"/>
                    <a:pt x="1369" y="3151"/>
                  </a:cubicBezTo>
                  <a:cubicBezTo>
                    <a:pt x="1244" y="3172"/>
                    <a:pt x="1117" y="3183"/>
                    <a:pt x="991" y="3183"/>
                  </a:cubicBezTo>
                  <a:cubicBezTo>
                    <a:pt x="869" y="3183"/>
                    <a:pt x="747" y="3173"/>
                    <a:pt x="626" y="3154"/>
                  </a:cubicBezTo>
                  <a:cubicBezTo>
                    <a:pt x="506" y="3137"/>
                    <a:pt x="366" y="3087"/>
                    <a:pt x="237" y="3087"/>
                  </a:cubicBezTo>
                  <a:cubicBezTo>
                    <a:pt x="166" y="3087"/>
                    <a:pt x="98" y="3102"/>
                    <a:pt x="39" y="3145"/>
                  </a:cubicBezTo>
                  <a:cubicBezTo>
                    <a:pt x="12" y="3163"/>
                    <a:pt x="0" y="3193"/>
                    <a:pt x="6" y="3223"/>
                  </a:cubicBezTo>
                  <a:cubicBezTo>
                    <a:pt x="74" y="3486"/>
                    <a:pt x="457" y="3545"/>
                    <a:pt x="795" y="3545"/>
                  </a:cubicBezTo>
                  <a:cubicBezTo>
                    <a:pt x="964" y="3545"/>
                    <a:pt x="1121" y="3530"/>
                    <a:pt x="1222" y="3519"/>
                  </a:cubicBezTo>
                  <a:cubicBezTo>
                    <a:pt x="1468" y="3492"/>
                    <a:pt x="1713" y="3435"/>
                    <a:pt x="1947" y="3352"/>
                  </a:cubicBezTo>
                  <a:cubicBezTo>
                    <a:pt x="2061" y="3310"/>
                    <a:pt x="2171" y="3268"/>
                    <a:pt x="2282" y="3220"/>
                  </a:cubicBezTo>
                  <a:cubicBezTo>
                    <a:pt x="2327" y="3193"/>
                    <a:pt x="2378" y="3169"/>
                    <a:pt x="2426" y="3151"/>
                  </a:cubicBezTo>
                  <a:cubicBezTo>
                    <a:pt x="2449" y="3145"/>
                    <a:pt x="2472" y="3144"/>
                    <a:pt x="2495" y="3144"/>
                  </a:cubicBezTo>
                  <a:cubicBezTo>
                    <a:pt x="2514" y="3144"/>
                    <a:pt x="2532" y="3144"/>
                    <a:pt x="2551" y="3144"/>
                  </a:cubicBezTo>
                  <a:cubicBezTo>
                    <a:pt x="2580" y="3144"/>
                    <a:pt x="2609" y="3143"/>
                    <a:pt x="2639" y="3133"/>
                  </a:cubicBezTo>
                  <a:cubicBezTo>
                    <a:pt x="2905" y="3046"/>
                    <a:pt x="3100" y="2810"/>
                    <a:pt x="3283" y="2606"/>
                  </a:cubicBezTo>
                  <a:cubicBezTo>
                    <a:pt x="3489" y="2378"/>
                    <a:pt x="3678" y="2145"/>
                    <a:pt x="3867" y="1902"/>
                  </a:cubicBezTo>
                  <a:cubicBezTo>
                    <a:pt x="4070" y="1636"/>
                    <a:pt x="4286" y="1381"/>
                    <a:pt x="4499" y="1120"/>
                  </a:cubicBezTo>
                  <a:cubicBezTo>
                    <a:pt x="4717" y="851"/>
                    <a:pt x="4909" y="560"/>
                    <a:pt x="5134" y="297"/>
                  </a:cubicBezTo>
                  <a:cubicBezTo>
                    <a:pt x="5241" y="169"/>
                    <a:pt x="5133" y="0"/>
                    <a:pt x="5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2"/>
            <p:cNvSpPr/>
            <p:nvPr/>
          </p:nvSpPr>
          <p:spPr>
            <a:xfrm>
              <a:off x="4530096" y="3116730"/>
              <a:ext cx="11319" cy="7400"/>
            </a:xfrm>
            <a:custGeom>
              <a:avLst/>
              <a:gdLst/>
              <a:ahLst/>
              <a:cxnLst/>
              <a:rect l="l" t="t" r="r" b="b"/>
              <a:pathLst>
                <a:path w="881" h="576" extrusionOk="0">
                  <a:moveTo>
                    <a:pt x="697" y="224"/>
                  </a:moveTo>
                  <a:lnTo>
                    <a:pt x="697" y="224"/>
                  </a:lnTo>
                  <a:cubicBezTo>
                    <a:pt x="702" y="228"/>
                    <a:pt x="708" y="231"/>
                    <a:pt x="708" y="231"/>
                  </a:cubicBezTo>
                  <a:cubicBezTo>
                    <a:pt x="709" y="231"/>
                    <a:pt x="706" y="229"/>
                    <a:pt x="697" y="224"/>
                  </a:cubicBezTo>
                  <a:close/>
                  <a:moveTo>
                    <a:pt x="243" y="1"/>
                  </a:moveTo>
                  <a:cubicBezTo>
                    <a:pt x="205" y="1"/>
                    <a:pt x="166" y="11"/>
                    <a:pt x="132" y="29"/>
                  </a:cubicBezTo>
                  <a:cubicBezTo>
                    <a:pt x="33" y="89"/>
                    <a:pt x="0" y="217"/>
                    <a:pt x="57" y="319"/>
                  </a:cubicBezTo>
                  <a:cubicBezTo>
                    <a:pt x="87" y="364"/>
                    <a:pt x="132" y="397"/>
                    <a:pt x="186" y="415"/>
                  </a:cubicBezTo>
                  <a:lnTo>
                    <a:pt x="255" y="442"/>
                  </a:lnTo>
                  <a:lnTo>
                    <a:pt x="201" y="421"/>
                  </a:lnTo>
                  <a:lnTo>
                    <a:pt x="243" y="439"/>
                  </a:lnTo>
                  <a:cubicBezTo>
                    <a:pt x="264" y="451"/>
                    <a:pt x="285" y="457"/>
                    <a:pt x="306" y="466"/>
                  </a:cubicBezTo>
                  <a:cubicBezTo>
                    <a:pt x="330" y="472"/>
                    <a:pt x="357" y="475"/>
                    <a:pt x="380" y="478"/>
                  </a:cubicBezTo>
                  <a:lnTo>
                    <a:pt x="324" y="469"/>
                  </a:lnTo>
                  <a:lnTo>
                    <a:pt x="324" y="469"/>
                  </a:lnTo>
                  <a:cubicBezTo>
                    <a:pt x="383" y="478"/>
                    <a:pt x="440" y="487"/>
                    <a:pt x="500" y="502"/>
                  </a:cubicBezTo>
                  <a:lnTo>
                    <a:pt x="539" y="511"/>
                  </a:lnTo>
                  <a:cubicBezTo>
                    <a:pt x="548" y="514"/>
                    <a:pt x="557" y="517"/>
                    <a:pt x="563" y="520"/>
                  </a:cubicBezTo>
                  <a:cubicBezTo>
                    <a:pt x="565" y="521"/>
                    <a:pt x="568" y="521"/>
                    <a:pt x="570" y="522"/>
                  </a:cubicBezTo>
                  <a:lnTo>
                    <a:pt x="570" y="522"/>
                  </a:lnTo>
                  <a:cubicBezTo>
                    <a:pt x="592" y="534"/>
                    <a:pt x="617" y="544"/>
                    <a:pt x="641" y="556"/>
                  </a:cubicBezTo>
                  <a:cubicBezTo>
                    <a:pt x="664" y="569"/>
                    <a:pt x="689" y="575"/>
                    <a:pt x="714" y="575"/>
                  </a:cubicBezTo>
                  <a:cubicBezTo>
                    <a:pt x="759" y="575"/>
                    <a:pt x="804" y="555"/>
                    <a:pt x="833" y="517"/>
                  </a:cubicBezTo>
                  <a:cubicBezTo>
                    <a:pt x="875" y="463"/>
                    <a:pt x="881" y="367"/>
                    <a:pt x="824" y="319"/>
                  </a:cubicBezTo>
                  <a:lnTo>
                    <a:pt x="821" y="319"/>
                  </a:lnTo>
                  <a:cubicBezTo>
                    <a:pt x="779" y="283"/>
                    <a:pt x="734" y="250"/>
                    <a:pt x="689" y="220"/>
                  </a:cubicBezTo>
                  <a:lnTo>
                    <a:pt x="689" y="220"/>
                  </a:lnTo>
                  <a:cubicBezTo>
                    <a:pt x="692" y="222"/>
                    <a:pt x="695" y="223"/>
                    <a:pt x="697" y="224"/>
                  </a:cubicBezTo>
                  <a:lnTo>
                    <a:pt x="697" y="224"/>
                  </a:lnTo>
                  <a:cubicBezTo>
                    <a:pt x="695" y="223"/>
                    <a:pt x="693" y="222"/>
                    <a:pt x="692" y="220"/>
                  </a:cubicBezTo>
                  <a:lnTo>
                    <a:pt x="665" y="196"/>
                  </a:lnTo>
                  <a:cubicBezTo>
                    <a:pt x="638" y="175"/>
                    <a:pt x="611" y="155"/>
                    <a:pt x="581" y="134"/>
                  </a:cubicBezTo>
                  <a:cubicBezTo>
                    <a:pt x="536" y="95"/>
                    <a:pt x="485" y="62"/>
                    <a:pt x="428" y="41"/>
                  </a:cubicBezTo>
                  <a:cubicBezTo>
                    <a:pt x="383" y="26"/>
                    <a:pt x="342" y="14"/>
                    <a:pt x="297" y="8"/>
                  </a:cubicBezTo>
                  <a:cubicBezTo>
                    <a:pt x="279" y="3"/>
                    <a:pt x="261" y="1"/>
                    <a:pt x="243"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2"/>
            <p:cNvSpPr/>
            <p:nvPr/>
          </p:nvSpPr>
          <p:spPr>
            <a:xfrm>
              <a:off x="4686694" y="3195550"/>
              <a:ext cx="83740" cy="23935"/>
            </a:xfrm>
            <a:custGeom>
              <a:avLst/>
              <a:gdLst/>
              <a:ahLst/>
              <a:cxnLst/>
              <a:rect l="l" t="t" r="r" b="b"/>
              <a:pathLst>
                <a:path w="6518" h="1863" extrusionOk="0">
                  <a:moveTo>
                    <a:pt x="92" y="1"/>
                  </a:moveTo>
                  <a:cubicBezTo>
                    <a:pt x="40" y="1"/>
                    <a:pt x="8" y="63"/>
                    <a:pt x="13" y="111"/>
                  </a:cubicBezTo>
                  <a:cubicBezTo>
                    <a:pt x="28" y="216"/>
                    <a:pt x="1" y="276"/>
                    <a:pt x="40" y="384"/>
                  </a:cubicBezTo>
                  <a:cubicBezTo>
                    <a:pt x="91" y="507"/>
                    <a:pt x="159" y="623"/>
                    <a:pt x="237" y="731"/>
                  </a:cubicBezTo>
                  <a:cubicBezTo>
                    <a:pt x="384" y="944"/>
                    <a:pt x="570" y="1100"/>
                    <a:pt x="779" y="1246"/>
                  </a:cubicBezTo>
                  <a:cubicBezTo>
                    <a:pt x="1019" y="1411"/>
                    <a:pt x="1289" y="1504"/>
                    <a:pt x="1540" y="1642"/>
                  </a:cubicBezTo>
                  <a:cubicBezTo>
                    <a:pt x="1801" y="1787"/>
                    <a:pt x="2044" y="1862"/>
                    <a:pt x="2339" y="1862"/>
                  </a:cubicBezTo>
                  <a:cubicBezTo>
                    <a:pt x="2366" y="1862"/>
                    <a:pt x="2393" y="1862"/>
                    <a:pt x="2421" y="1860"/>
                  </a:cubicBezTo>
                  <a:cubicBezTo>
                    <a:pt x="3062" y="1830"/>
                    <a:pt x="3696" y="1720"/>
                    <a:pt x="4340" y="1690"/>
                  </a:cubicBezTo>
                  <a:cubicBezTo>
                    <a:pt x="5014" y="1663"/>
                    <a:pt x="5688" y="1648"/>
                    <a:pt x="6353" y="1528"/>
                  </a:cubicBezTo>
                  <a:cubicBezTo>
                    <a:pt x="6512" y="1501"/>
                    <a:pt x="6518" y="1225"/>
                    <a:pt x="6353" y="1204"/>
                  </a:cubicBezTo>
                  <a:cubicBezTo>
                    <a:pt x="5158" y="1040"/>
                    <a:pt x="3939" y="1213"/>
                    <a:pt x="2747" y="1028"/>
                  </a:cubicBezTo>
                  <a:cubicBezTo>
                    <a:pt x="2484" y="986"/>
                    <a:pt x="2211" y="917"/>
                    <a:pt x="1938" y="917"/>
                  </a:cubicBezTo>
                  <a:cubicBezTo>
                    <a:pt x="1639" y="917"/>
                    <a:pt x="1459" y="887"/>
                    <a:pt x="1205" y="713"/>
                  </a:cubicBezTo>
                  <a:cubicBezTo>
                    <a:pt x="1004" y="582"/>
                    <a:pt x="827" y="414"/>
                    <a:pt x="633" y="270"/>
                  </a:cubicBezTo>
                  <a:cubicBezTo>
                    <a:pt x="543" y="204"/>
                    <a:pt x="438" y="90"/>
                    <a:pt x="330" y="51"/>
                  </a:cubicBezTo>
                  <a:cubicBezTo>
                    <a:pt x="255" y="24"/>
                    <a:pt x="189" y="33"/>
                    <a:pt x="120" y="6"/>
                  </a:cubicBezTo>
                  <a:cubicBezTo>
                    <a:pt x="111" y="3"/>
                    <a:pt x="101"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2"/>
            <p:cNvSpPr/>
            <p:nvPr/>
          </p:nvSpPr>
          <p:spPr>
            <a:xfrm>
              <a:off x="3572983" y="3231227"/>
              <a:ext cx="986701" cy="519296"/>
            </a:xfrm>
            <a:custGeom>
              <a:avLst/>
              <a:gdLst/>
              <a:ahLst/>
              <a:cxnLst/>
              <a:rect l="l" t="t" r="r" b="b"/>
              <a:pathLst>
                <a:path w="76801" h="40420" extrusionOk="0">
                  <a:moveTo>
                    <a:pt x="9116" y="1"/>
                  </a:moveTo>
                  <a:cubicBezTo>
                    <a:pt x="6874" y="1"/>
                    <a:pt x="4593" y="933"/>
                    <a:pt x="3053" y="2537"/>
                  </a:cubicBezTo>
                  <a:cubicBezTo>
                    <a:pt x="618" y="5073"/>
                    <a:pt x="339" y="8622"/>
                    <a:pt x="169" y="11959"/>
                  </a:cubicBezTo>
                  <a:cubicBezTo>
                    <a:pt x="1" y="15220"/>
                    <a:pt x="1" y="18712"/>
                    <a:pt x="1606" y="21660"/>
                  </a:cubicBezTo>
                  <a:cubicBezTo>
                    <a:pt x="2400" y="23112"/>
                    <a:pt x="3574" y="24337"/>
                    <a:pt x="4817" y="25418"/>
                  </a:cubicBezTo>
                  <a:cubicBezTo>
                    <a:pt x="6132" y="26562"/>
                    <a:pt x="7506" y="27644"/>
                    <a:pt x="8878" y="28719"/>
                  </a:cubicBezTo>
                  <a:cubicBezTo>
                    <a:pt x="14530" y="33154"/>
                    <a:pt x="20573" y="36964"/>
                    <a:pt x="27495" y="39063"/>
                  </a:cubicBezTo>
                  <a:cubicBezTo>
                    <a:pt x="30133" y="39864"/>
                    <a:pt x="32944" y="40420"/>
                    <a:pt x="35733" y="40420"/>
                  </a:cubicBezTo>
                  <a:cubicBezTo>
                    <a:pt x="36553" y="40420"/>
                    <a:pt x="37372" y="40372"/>
                    <a:pt x="38184" y="40267"/>
                  </a:cubicBezTo>
                  <a:cubicBezTo>
                    <a:pt x="40086" y="40025"/>
                    <a:pt x="41973" y="39614"/>
                    <a:pt x="43856" y="39255"/>
                  </a:cubicBezTo>
                  <a:cubicBezTo>
                    <a:pt x="45788" y="38887"/>
                    <a:pt x="47741" y="38680"/>
                    <a:pt x="49703" y="38569"/>
                  </a:cubicBezTo>
                  <a:cubicBezTo>
                    <a:pt x="52487" y="38413"/>
                    <a:pt x="55278" y="38348"/>
                    <a:pt x="58072" y="38348"/>
                  </a:cubicBezTo>
                  <a:cubicBezTo>
                    <a:pt x="63152" y="38348"/>
                    <a:pt x="68240" y="38562"/>
                    <a:pt x="73303" y="38827"/>
                  </a:cubicBezTo>
                  <a:cubicBezTo>
                    <a:pt x="74288" y="38881"/>
                    <a:pt x="75274" y="38935"/>
                    <a:pt x="76259" y="38959"/>
                  </a:cubicBezTo>
                  <a:cubicBezTo>
                    <a:pt x="76264" y="38959"/>
                    <a:pt x="76269" y="38959"/>
                    <a:pt x="76274" y="38959"/>
                  </a:cubicBezTo>
                  <a:cubicBezTo>
                    <a:pt x="76801" y="38959"/>
                    <a:pt x="76772" y="38185"/>
                    <a:pt x="76259" y="38135"/>
                  </a:cubicBezTo>
                  <a:cubicBezTo>
                    <a:pt x="72485" y="37758"/>
                    <a:pt x="68667" y="37674"/>
                    <a:pt x="64878" y="37569"/>
                  </a:cubicBezTo>
                  <a:cubicBezTo>
                    <a:pt x="61936" y="37488"/>
                    <a:pt x="58994" y="37444"/>
                    <a:pt x="56051" y="37444"/>
                  </a:cubicBezTo>
                  <a:cubicBezTo>
                    <a:pt x="55202" y="37444"/>
                    <a:pt x="54353" y="37448"/>
                    <a:pt x="53503" y="37455"/>
                  </a:cubicBezTo>
                  <a:cubicBezTo>
                    <a:pt x="51709" y="37467"/>
                    <a:pt x="49936" y="37434"/>
                    <a:pt x="48139" y="37581"/>
                  </a:cubicBezTo>
                  <a:cubicBezTo>
                    <a:pt x="46306" y="37731"/>
                    <a:pt x="44491" y="38027"/>
                    <a:pt x="42673" y="38327"/>
                  </a:cubicBezTo>
                  <a:cubicBezTo>
                    <a:pt x="40319" y="38715"/>
                    <a:pt x="37976" y="38952"/>
                    <a:pt x="35618" y="38952"/>
                  </a:cubicBezTo>
                  <a:cubicBezTo>
                    <a:pt x="34395" y="38952"/>
                    <a:pt x="33168" y="38888"/>
                    <a:pt x="31933" y="38749"/>
                  </a:cubicBezTo>
                  <a:cubicBezTo>
                    <a:pt x="25018" y="37964"/>
                    <a:pt x="18753" y="34595"/>
                    <a:pt x="13155" y="30621"/>
                  </a:cubicBezTo>
                  <a:cubicBezTo>
                    <a:pt x="10450" y="28698"/>
                    <a:pt x="7710" y="26676"/>
                    <a:pt x="5308" y="24379"/>
                  </a:cubicBezTo>
                  <a:cubicBezTo>
                    <a:pt x="4134" y="23256"/>
                    <a:pt x="3107" y="22004"/>
                    <a:pt x="2463" y="20500"/>
                  </a:cubicBezTo>
                  <a:cubicBezTo>
                    <a:pt x="1834" y="19033"/>
                    <a:pt x="1591" y="17431"/>
                    <a:pt x="1543" y="15843"/>
                  </a:cubicBezTo>
                  <a:cubicBezTo>
                    <a:pt x="1489" y="14097"/>
                    <a:pt x="1684" y="12363"/>
                    <a:pt x="1924" y="10635"/>
                  </a:cubicBezTo>
                  <a:cubicBezTo>
                    <a:pt x="2175" y="8805"/>
                    <a:pt x="2394" y="6834"/>
                    <a:pt x="3301" y="5193"/>
                  </a:cubicBezTo>
                  <a:cubicBezTo>
                    <a:pt x="4704" y="2659"/>
                    <a:pt x="7536" y="1180"/>
                    <a:pt x="10378" y="1180"/>
                  </a:cubicBezTo>
                  <a:cubicBezTo>
                    <a:pt x="10522" y="1180"/>
                    <a:pt x="10666" y="1184"/>
                    <a:pt x="10810" y="1192"/>
                  </a:cubicBezTo>
                  <a:cubicBezTo>
                    <a:pt x="10819" y="1192"/>
                    <a:pt x="10829" y="1193"/>
                    <a:pt x="10838" y="1193"/>
                  </a:cubicBezTo>
                  <a:cubicBezTo>
                    <a:pt x="11374" y="1193"/>
                    <a:pt x="11475" y="351"/>
                    <a:pt x="10942" y="218"/>
                  </a:cubicBezTo>
                  <a:lnTo>
                    <a:pt x="10945" y="218"/>
                  </a:lnTo>
                  <a:cubicBezTo>
                    <a:pt x="10349" y="72"/>
                    <a:pt x="9734" y="1"/>
                    <a:pt x="9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2"/>
            <p:cNvSpPr/>
            <p:nvPr/>
          </p:nvSpPr>
          <p:spPr>
            <a:xfrm>
              <a:off x="4575898" y="3558415"/>
              <a:ext cx="126432" cy="175497"/>
            </a:xfrm>
            <a:custGeom>
              <a:avLst/>
              <a:gdLst/>
              <a:ahLst/>
              <a:cxnLst/>
              <a:rect l="l" t="t" r="r" b="b"/>
              <a:pathLst>
                <a:path w="9841" h="13660" extrusionOk="0">
                  <a:moveTo>
                    <a:pt x="7382" y="1"/>
                  </a:moveTo>
                  <a:cubicBezTo>
                    <a:pt x="7281" y="1"/>
                    <a:pt x="7189" y="114"/>
                    <a:pt x="7247" y="224"/>
                  </a:cubicBezTo>
                  <a:lnTo>
                    <a:pt x="7250" y="224"/>
                  </a:lnTo>
                  <a:cubicBezTo>
                    <a:pt x="7945" y="1494"/>
                    <a:pt x="8625" y="2758"/>
                    <a:pt x="8840" y="4213"/>
                  </a:cubicBezTo>
                  <a:cubicBezTo>
                    <a:pt x="9059" y="5672"/>
                    <a:pt x="9002" y="7382"/>
                    <a:pt x="8316" y="8721"/>
                  </a:cubicBezTo>
                  <a:cubicBezTo>
                    <a:pt x="7642" y="10038"/>
                    <a:pt x="6486" y="10754"/>
                    <a:pt x="5165" y="11341"/>
                  </a:cubicBezTo>
                  <a:cubicBezTo>
                    <a:pt x="4453" y="11656"/>
                    <a:pt x="3740" y="11889"/>
                    <a:pt x="2994" y="12117"/>
                  </a:cubicBezTo>
                  <a:cubicBezTo>
                    <a:pt x="2233" y="12350"/>
                    <a:pt x="1482" y="12590"/>
                    <a:pt x="673" y="12593"/>
                  </a:cubicBezTo>
                  <a:cubicBezTo>
                    <a:pt x="0" y="12599"/>
                    <a:pt x="7" y="13660"/>
                    <a:pt x="611" y="13660"/>
                  </a:cubicBezTo>
                  <a:cubicBezTo>
                    <a:pt x="631" y="13660"/>
                    <a:pt x="652" y="13659"/>
                    <a:pt x="673" y="13656"/>
                  </a:cubicBezTo>
                  <a:cubicBezTo>
                    <a:pt x="1563" y="13557"/>
                    <a:pt x="2419" y="13396"/>
                    <a:pt x="3252" y="13054"/>
                  </a:cubicBezTo>
                  <a:cubicBezTo>
                    <a:pt x="4051" y="12728"/>
                    <a:pt x="4803" y="12258"/>
                    <a:pt x="5582" y="11874"/>
                  </a:cubicBezTo>
                  <a:cubicBezTo>
                    <a:pt x="6894" y="11227"/>
                    <a:pt x="8457" y="10470"/>
                    <a:pt x="9137" y="9089"/>
                  </a:cubicBezTo>
                  <a:cubicBezTo>
                    <a:pt x="9841" y="7663"/>
                    <a:pt x="9820" y="5947"/>
                    <a:pt x="9517" y="4420"/>
                  </a:cubicBezTo>
                  <a:cubicBezTo>
                    <a:pt x="9212" y="2853"/>
                    <a:pt x="8607" y="1203"/>
                    <a:pt x="7481" y="44"/>
                  </a:cubicBezTo>
                  <a:cubicBezTo>
                    <a:pt x="7450" y="14"/>
                    <a:pt x="7416" y="1"/>
                    <a:pt x="7382"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2"/>
            <p:cNvSpPr/>
            <p:nvPr/>
          </p:nvSpPr>
          <p:spPr>
            <a:xfrm>
              <a:off x="3782886" y="3660115"/>
              <a:ext cx="807787" cy="339726"/>
            </a:xfrm>
            <a:custGeom>
              <a:avLst/>
              <a:gdLst/>
              <a:ahLst/>
              <a:cxnLst/>
              <a:rect l="l" t="t" r="r" b="b"/>
              <a:pathLst>
                <a:path w="62875" h="26443" extrusionOk="0">
                  <a:moveTo>
                    <a:pt x="202" y="1"/>
                  </a:moveTo>
                  <a:cubicBezTo>
                    <a:pt x="100" y="1"/>
                    <a:pt x="0" y="89"/>
                    <a:pt x="22" y="227"/>
                  </a:cubicBezTo>
                  <a:lnTo>
                    <a:pt x="22" y="230"/>
                  </a:lnTo>
                  <a:cubicBezTo>
                    <a:pt x="117" y="894"/>
                    <a:pt x="114" y="1556"/>
                    <a:pt x="243" y="2212"/>
                  </a:cubicBezTo>
                  <a:cubicBezTo>
                    <a:pt x="369" y="2865"/>
                    <a:pt x="495" y="3521"/>
                    <a:pt x="576" y="4180"/>
                  </a:cubicBezTo>
                  <a:cubicBezTo>
                    <a:pt x="725" y="5378"/>
                    <a:pt x="1573" y="5905"/>
                    <a:pt x="2552" y="6447"/>
                  </a:cubicBezTo>
                  <a:cubicBezTo>
                    <a:pt x="4619" y="7582"/>
                    <a:pt x="6575" y="8906"/>
                    <a:pt x="8395" y="10400"/>
                  </a:cubicBezTo>
                  <a:cubicBezTo>
                    <a:pt x="12016" y="13369"/>
                    <a:pt x="15350" y="16678"/>
                    <a:pt x="19061" y="19541"/>
                  </a:cubicBezTo>
                  <a:cubicBezTo>
                    <a:pt x="22625" y="22291"/>
                    <a:pt x="26590" y="24681"/>
                    <a:pt x="31026" y="25675"/>
                  </a:cubicBezTo>
                  <a:cubicBezTo>
                    <a:pt x="33490" y="26229"/>
                    <a:pt x="36024" y="26280"/>
                    <a:pt x="38537" y="26355"/>
                  </a:cubicBezTo>
                  <a:cubicBezTo>
                    <a:pt x="40271" y="26405"/>
                    <a:pt x="42006" y="26442"/>
                    <a:pt x="43740" y="26442"/>
                  </a:cubicBezTo>
                  <a:cubicBezTo>
                    <a:pt x="44568" y="26442"/>
                    <a:pt x="45395" y="26434"/>
                    <a:pt x="46222" y="26415"/>
                  </a:cubicBezTo>
                  <a:cubicBezTo>
                    <a:pt x="49001" y="26349"/>
                    <a:pt x="51787" y="26199"/>
                    <a:pt x="54542" y="25810"/>
                  </a:cubicBezTo>
                  <a:cubicBezTo>
                    <a:pt x="55968" y="25609"/>
                    <a:pt x="57348" y="25313"/>
                    <a:pt x="58741" y="24968"/>
                  </a:cubicBezTo>
                  <a:cubicBezTo>
                    <a:pt x="60077" y="24636"/>
                    <a:pt x="61494" y="24405"/>
                    <a:pt x="62694" y="23719"/>
                  </a:cubicBezTo>
                  <a:cubicBezTo>
                    <a:pt x="62875" y="23615"/>
                    <a:pt x="62815" y="23296"/>
                    <a:pt x="62601" y="23296"/>
                  </a:cubicBezTo>
                  <a:cubicBezTo>
                    <a:pt x="62594" y="23296"/>
                    <a:pt x="62588" y="23296"/>
                    <a:pt x="62581" y="23297"/>
                  </a:cubicBezTo>
                  <a:cubicBezTo>
                    <a:pt x="61413" y="23405"/>
                    <a:pt x="60302" y="23791"/>
                    <a:pt x="59154" y="24040"/>
                  </a:cubicBezTo>
                  <a:cubicBezTo>
                    <a:pt x="57962" y="24300"/>
                    <a:pt x="56743" y="24429"/>
                    <a:pt x="55536" y="24603"/>
                  </a:cubicBezTo>
                  <a:cubicBezTo>
                    <a:pt x="53096" y="24950"/>
                    <a:pt x="50631" y="25133"/>
                    <a:pt x="48169" y="25229"/>
                  </a:cubicBezTo>
                  <a:cubicBezTo>
                    <a:pt x="46868" y="25279"/>
                    <a:pt x="45566" y="25300"/>
                    <a:pt x="44264" y="25300"/>
                  </a:cubicBezTo>
                  <a:cubicBezTo>
                    <a:pt x="43112" y="25300"/>
                    <a:pt x="41959" y="25284"/>
                    <a:pt x="40807" y="25259"/>
                  </a:cubicBezTo>
                  <a:cubicBezTo>
                    <a:pt x="38354" y="25205"/>
                    <a:pt x="35880" y="25205"/>
                    <a:pt x="33443" y="24920"/>
                  </a:cubicBezTo>
                  <a:cubicBezTo>
                    <a:pt x="24179" y="23836"/>
                    <a:pt x="17548" y="16678"/>
                    <a:pt x="10836" y="10937"/>
                  </a:cubicBezTo>
                  <a:cubicBezTo>
                    <a:pt x="8890" y="9271"/>
                    <a:pt x="6880" y="7681"/>
                    <a:pt x="4772" y="6225"/>
                  </a:cubicBezTo>
                  <a:cubicBezTo>
                    <a:pt x="4247" y="5863"/>
                    <a:pt x="3732" y="5489"/>
                    <a:pt x="3184" y="5165"/>
                  </a:cubicBezTo>
                  <a:cubicBezTo>
                    <a:pt x="2654" y="4851"/>
                    <a:pt x="2178" y="4683"/>
                    <a:pt x="1914" y="4093"/>
                  </a:cubicBezTo>
                  <a:cubicBezTo>
                    <a:pt x="1636" y="3470"/>
                    <a:pt x="1420" y="2823"/>
                    <a:pt x="1208" y="2176"/>
                  </a:cubicBezTo>
                  <a:cubicBezTo>
                    <a:pt x="974" y="1466"/>
                    <a:pt x="635" y="829"/>
                    <a:pt x="375" y="131"/>
                  </a:cubicBezTo>
                  <a:cubicBezTo>
                    <a:pt x="340" y="40"/>
                    <a:pt x="270" y="1"/>
                    <a:pt x="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2"/>
            <p:cNvSpPr/>
            <p:nvPr/>
          </p:nvSpPr>
          <p:spPr>
            <a:xfrm>
              <a:off x="4605794" y="3683845"/>
              <a:ext cx="239105" cy="274872"/>
            </a:xfrm>
            <a:custGeom>
              <a:avLst/>
              <a:gdLst/>
              <a:ahLst/>
              <a:cxnLst/>
              <a:rect l="l" t="t" r="r" b="b"/>
              <a:pathLst>
                <a:path w="18611" h="21395" extrusionOk="0">
                  <a:moveTo>
                    <a:pt x="9914" y="1"/>
                  </a:moveTo>
                  <a:cubicBezTo>
                    <a:pt x="9247" y="1"/>
                    <a:pt x="8583" y="43"/>
                    <a:pt x="7915" y="96"/>
                  </a:cubicBezTo>
                  <a:cubicBezTo>
                    <a:pt x="7097" y="162"/>
                    <a:pt x="6169" y="200"/>
                    <a:pt x="5456" y="644"/>
                  </a:cubicBezTo>
                  <a:cubicBezTo>
                    <a:pt x="5240" y="782"/>
                    <a:pt x="5246" y="1183"/>
                    <a:pt x="5534" y="1234"/>
                  </a:cubicBezTo>
                  <a:cubicBezTo>
                    <a:pt x="5727" y="1268"/>
                    <a:pt x="5919" y="1282"/>
                    <a:pt x="6110" y="1282"/>
                  </a:cubicBezTo>
                  <a:cubicBezTo>
                    <a:pt x="6564" y="1282"/>
                    <a:pt x="7015" y="1206"/>
                    <a:pt x="7475" y="1162"/>
                  </a:cubicBezTo>
                  <a:cubicBezTo>
                    <a:pt x="7919" y="1120"/>
                    <a:pt x="8359" y="1104"/>
                    <a:pt x="8801" y="1104"/>
                  </a:cubicBezTo>
                  <a:cubicBezTo>
                    <a:pt x="9093" y="1104"/>
                    <a:pt x="9385" y="1111"/>
                    <a:pt x="9679" y="1123"/>
                  </a:cubicBezTo>
                  <a:cubicBezTo>
                    <a:pt x="10985" y="1177"/>
                    <a:pt x="12261" y="1315"/>
                    <a:pt x="13519" y="1683"/>
                  </a:cubicBezTo>
                  <a:cubicBezTo>
                    <a:pt x="14498" y="1974"/>
                    <a:pt x="15513" y="2426"/>
                    <a:pt x="16193" y="3219"/>
                  </a:cubicBezTo>
                  <a:cubicBezTo>
                    <a:pt x="16960" y="4112"/>
                    <a:pt x="17151" y="5325"/>
                    <a:pt x="17101" y="6463"/>
                  </a:cubicBezTo>
                  <a:cubicBezTo>
                    <a:pt x="17044" y="7739"/>
                    <a:pt x="16744" y="9027"/>
                    <a:pt x="16445" y="10264"/>
                  </a:cubicBezTo>
                  <a:cubicBezTo>
                    <a:pt x="16139" y="11534"/>
                    <a:pt x="15717" y="12758"/>
                    <a:pt x="14914" y="13807"/>
                  </a:cubicBezTo>
                  <a:cubicBezTo>
                    <a:pt x="14171" y="14780"/>
                    <a:pt x="13213" y="15526"/>
                    <a:pt x="12228" y="16242"/>
                  </a:cubicBezTo>
                  <a:cubicBezTo>
                    <a:pt x="11194" y="16990"/>
                    <a:pt x="10092" y="17640"/>
                    <a:pt x="8933" y="18176"/>
                  </a:cubicBezTo>
                  <a:cubicBezTo>
                    <a:pt x="6130" y="19467"/>
                    <a:pt x="3150" y="20291"/>
                    <a:pt x="179" y="21093"/>
                  </a:cubicBezTo>
                  <a:cubicBezTo>
                    <a:pt x="1" y="21141"/>
                    <a:pt x="58" y="21395"/>
                    <a:pt x="223" y="21395"/>
                  </a:cubicBezTo>
                  <a:cubicBezTo>
                    <a:pt x="236" y="21395"/>
                    <a:pt x="249" y="21393"/>
                    <a:pt x="263" y="21390"/>
                  </a:cubicBezTo>
                  <a:cubicBezTo>
                    <a:pt x="3147" y="20719"/>
                    <a:pt x="6061" y="20060"/>
                    <a:pt x="8831" y="18991"/>
                  </a:cubicBezTo>
                  <a:cubicBezTo>
                    <a:pt x="11377" y="18006"/>
                    <a:pt x="13983" y="16865"/>
                    <a:pt x="15723" y="14666"/>
                  </a:cubicBezTo>
                  <a:cubicBezTo>
                    <a:pt x="16600" y="13552"/>
                    <a:pt x="17166" y="12240"/>
                    <a:pt x="17568" y="10887"/>
                  </a:cubicBezTo>
                  <a:cubicBezTo>
                    <a:pt x="17957" y="9572"/>
                    <a:pt x="18299" y="8212"/>
                    <a:pt x="18454" y="6849"/>
                  </a:cubicBezTo>
                  <a:cubicBezTo>
                    <a:pt x="18610" y="5496"/>
                    <a:pt x="18493" y="4034"/>
                    <a:pt x="17682" y="2890"/>
                  </a:cubicBezTo>
                  <a:cubicBezTo>
                    <a:pt x="17002" y="1941"/>
                    <a:pt x="16043" y="1276"/>
                    <a:pt x="14971" y="835"/>
                  </a:cubicBezTo>
                  <a:cubicBezTo>
                    <a:pt x="13614" y="278"/>
                    <a:pt x="12126" y="102"/>
                    <a:pt x="10670" y="21"/>
                  </a:cubicBezTo>
                  <a:cubicBezTo>
                    <a:pt x="10418" y="7"/>
                    <a:pt x="10166" y="1"/>
                    <a:pt x="9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2"/>
            <p:cNvSpPr/>
            <p:nvPr/>
          </p:nvSpPr>
          <p:spPr>
            <a:xfrm>
              <a:off x="4730594" y="3697771"/>
              <a:ext cx="52212" cy="197068"/>
            </a:xfrm>
            <a:custGeom>
              <a:avLst/>
              <a:gdLst/>
              <a:ahLst/>
              <a:cxnLst/>
              <a:rect l="l" t="t" r="r" b="b"/>
              <a:pathLst>
                <a:path w="4064" h="15339" extrusionOk="0">
                  <a:moveTo>
                    <a:pt x="3347" y="0"/>
                  </a:moveTo>
                  <a:cubicBezTo>
                    <a:pt x="3323" y="0"/>
                    <a:pt x="3297" y="5"/>
                    <a:pt x="3271" y="15"/>
                  </a:cubicBezTo>
                  <a:lnTo>
                    <a:pt x="3274" y="15"/>
                  </a:lnTo>
                  <a:cubicBezTo>
                    <a:pt x="1876" y="575"/>
                    <a:pt x="1001" y="2339"/>
                    <a:pt x="579" y="3696"/>
                  </a:cubicBezTo>
                  <a:cubicBezTo>
                    <a:pt x="1" y="5544"/>
                    <a:pt x="31" y="7613"/>
                    <a:pt x="64" y="9530"/>
                  </a:cubicBezTo>
                  <a:cubicBezTo>
                    <a:pt x="91" y="11129"/>
                    <a:pt x="130" y="13244"/>
                    <a:pt x="1190" y="14559"/>
                  </a:cubicBezTo>
                  <a:cubicBezTo>
                    <a:pt x="1596" y="15062"/>
                    <a:pt x="2145" y="15338"/>
                    <a:pt x="2782" y="15338"/>
                  </a:cubicBezTo>
                  <a:cubicBezTo>
                    <a:pt x="2827" y="15338"/>
                    <a:pt x="2872" y="15337"/>
                    <a:pt x="2918" y="15334"/>
                  </a:cubicBezTo>
                  <a:cubicBezTo>
                    <a:pt x="3571" y="15292"/>
                    <a:pt x="3861" y="14999"/>
                    <a:pt x="4038" y="14406"/>
                  </a:cubicBezTo>
                  <a:cubicBezTo>
                    <a:pt x="4064" y="14316"/>
                    <a:pt x="3993" y="14255"/>
                    <a:pt x="3919" y="14255"/>
                  </a:cubicBezTo>
                  <a:cubicBezTo>
                    <a:pt x="3889" y="14255"/>
                    <a:pt x="3859" y="14265"/>
                    <a:pt x="3835" y="14286"/>
                  </a:cubicBezTo>
                  <a:cubicBezTo>
                    <a:pt x="3672" y="14424"/>
                    <a:pt x="3423" y="14482"/>
                    <a:pt x="3167" y="14482"/>
                  </a:cubicBezTo>
                  <a:cubicBezTo>
                    <a:pt x="2868" y="14482"/>
                    <a:pt x="2559" y="14403"/>
                    <a:pt x="2367" y="14280"/>
                  </a:cubicBezTo>
                  <a:cubicBezTo>
                    <a:pt x="1888" y="13972"/>
                    <a:pt x="1675" y="13361"/>
                    <a:pt x="1564" y="12831"/>
                  </a:cubicBezTo>
                  <a:cubicBezTo>
                    <a:pt x="1262" y="11345"/>
                    <a:pt x="1322" y="9719"/>
                    <a:pt x="1328" y="8212"/>
                  </a:cubicBezTo>
                  <a:cubicBezTo>
                    <a:pt x="1334" y="6712"/>
                    <a:pt x="1382" y="5202"/>
                    <a:pt x="1735" y="3738"/>
                  </a:cubicBezTo>
                  <a:cubicBezTo>
                    <a:pt x="1885" y="3109"/>
                    <a:pt x="2100" y="2498"/>
                    <a:pt x="2421" y="1935"/>
                  </a:cubicBezTo>
                  <a:cubicBezTo>
                    <a:pt x="2738" y="1372"/>
                    <a:pt x="3200" y="922"/>
                    <a:pt x="3568" y="398"/>
                  </a:cubicBezTo>
                  <a:cubicBezTo>
                    <a:pt x="3678" y="243"/>
                    <a:pt x="3528" y="0"/>
                    <a:pt x="334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2"/>
            <p:cNvSpPr/>
            <p:nvPr/>
          </p:nvSpPr>
          <p:spPr>
            <a:xfrm>
              <a:off x="4814591" y="3338864"/>
              <a:ext cx="78652" cy="177141"/>
            </a:xfrm>
            <a:custGeom>
              <a:avLst/>
              <a:gdLst/>
              <a:ahLst/>
              <a:cxnLst/>
              <a:rect l="l" t="t" r="r" b="b"/>
              <a:pathLst>
                <a:path w="6122" h="13788" extrusionOk="0">
                  <a:moveTo>
                    <a:pt x="3045" y="1"/>
                  </a:moveTo>
                  <a:cubicBezTo>
                    <a:pt x="2682" y="1"/>
                    <a:pt x="2318" y="160"/>
                    <a:pt x="2026" y="433"/>
                  </a:cubicBezTo>
                  <a:cubicBezTo>
                    <a:pt x="1415" y="1002"/>
                    <a:pt x="1310" y="1868"/>
                    <a:pt x="1226" y="2652"/>
                  </a:cubicBezTo>
                  <a:cubicBezTo>
                    <a:pt x="995" y="4848"/>
                    <a:pt x="1007" y="7076"/>
                    <a:pt x="558" y="9244"/>
                  </a:cubicBezTo>
                  <a:cubicBezTo>
                    <a:pt x="369" y="10143"/>
                    <a:pt x="1" y="11041"/>
                    <a:pt x="292" y="11964"/>
                  </a:cubicBezTo>
                  <a:cubicBezTo>
                    <a:pt x="516" y="12677"/>
                    <a:pt x="1106" y="13222"/>
                    <a:pt x="1774" y="13521"/>
                  </a:cubicBezTo>
                  <a:cubicBezTo>
                    <a:pt x="2171" y="13700"/>
                    <a:pt x="2578" y="13787"/>
                    <a:pt x="2987" y="13787"/>
                  </a:cubicBezTo>
                  <a:cubicBezTo>
                    <a:pt x="3360" y="13787"/>
                    <a:pt x="3734" y="13715"/>
                    <a:pt x="4104" y="13572"/>
                  </a:cubicBezTo>
                  <a:cubicBezTo>
                    <a:pt x="4838" y="13291"/>
                    <a:pt x="5754" y="12868"/>
                    <a:pt x="6072" y="12102"/>
                  </a:cubicBezTo>
                  <a:cubicBezTo>
                    <a:pt x="6121" y="11984"/>
                    <a:pt x="6003" y="11899"/>
                    <a:pt x="5902" y="11899"/>
                  </a:cubicBezTo>
                  <a:cubicBezTo>
                    <a:pt x="5892" y="11899"/>
                    <a:pt x="5883" y="11899"/>
                    <a:pt x="5874" y="11901"/>
                  </a:cubicBezTo>
                  <a:cubicBezTo>
                    <a:pt x="5194" y="12015"/>
                    <a:pt x="4670" y="12548"/>
                    <a:pt x="4002" y="12715"/>
                  </a:cubicBezTo>
                  <a:cubicBezTo>
                    <a:pt x="3748" y="12780"/>
                    <a:pt x="3472" y="12817"/>
                    <a:pt x="3195" y="12817"/>
                  </a:cubicBezTo>
                  <a:cubicBezTo>
                    <a:pt x="2800" y="12817"/>
                    <a:pt x="2404" y="12741"/>
                    <a:pt x="2068" y="12560"/>
                  </a:cubicBezTo>
                  <a:cubicBezTo>
                    <a:pt x="1481" y="12239"/>
                    <a:pt x="1157" y="11694"/>
                    <a:pt x="1286" y="11029"/>
                  </a:cubicBezTo>
                  <a:cubicBezTo>
                    <a:pt x="1430" y="10284"/>
                    <a:pt x="1669" y="9565"/>
                    <a:pt x="1786" y="8807"/>
                  </a:cubicBezTo>
                  <a:cubicBezTo>
                    <a:pt x="2023" y="7271"/>
                    <a:pt x="2056" y="5710"/>
                    <a:pt x="2091" y="4156"/>
                  </a:cubicBezTo>
                  <a:cubicBezTo>
                    <a:pt x="2111" y="3354"/>
                    <a:pt x="1925" y="474"/>
                    <a:pt x="3219" y="474"/>
                  </a:cubicBezTo>
                  <a:cubicBezTo>
                    <a:pt x="3341" y="474"/>
                    <a:pt x="3477" y="500"/>
                    <a:pt x="3628" y="556"/>
                  </a:cubicBezTo>
                  <a:cubicBezTo>
                    <a:pt x="3650" y="564"/>
                    <a:pt x="3671" y="568"/>
                    <a:pt x="3690" y="568"/>
                  </a:cubicBezTo>
                  <a:cubicBezTo>
                    <a:pt x="3842" y="568"/>
                    <a:pt x="3896" y="331"/>
                    <a:pt x="3763" y="235"/>
                  </a:cubicBezTo>
                  <a:cubicBezTo>
                    <a:pt x="3539" y="74"/>
                    <a:pt x="3292" y="1"/>
                    <a:pt x="3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2"/>
            <p:cNvSpPr/>
            <p:nvPr/>
          </p:nvSpPr>
          <p:spPr>
            <a:xfrm>
              <a:off x="3592807" y="3579395"/>
              <a:ext cx="656289" cy="573345"/>
            </a:xfrm>
            <a:custGeom>
              <a:avLst/>
              <a:gdLst/>
              <a:ahLst/>
              <a:cxnLst/>
              <a:rect l="l" t="t" r="r" b="b"/>
              <a:pathLst>
                <a:path w="51083" h="44627" extrusionOk="0">
                  <a:moveTo>
                    <a:pt x="5805" y="1"/>
                  </a:moveTo>
                  <a:cubicBezTo>
                    <a:pt x="5735" y="1"/>
                    <a:pt x="5665" y="31"/>
                    <a:pt x="5622" y="100"/>
                  </a:cubicBezTo>
                  <a:lnTo>
                    <a:pt x="5622" y="103"/>
                  </a:lnTo>
                  <a:cubicBezTo>
                    <a:pt x="4181" y="2499"/>
                    <a:pt x="2684" y="4868"/>
                    <a:pt x="1567" y="7441"/>
                  </a:cubicBezTo>
                  <a:cubicBezTo>
                    <a:pt x="453" y="10002"/>
                    <a:pt x="0" y="12661"/>
                    <a:pt x="174" y="15453"/>
                  </a:cubicBezTo>
                  <a:cubicBezTo>
                    <a:pt x="261" y="16824"/>
                    <a:pt x="444" y="18193"/>
                    <a:pt x="650" y="19550"/>
                  </a:cubicBezTo>
                  <a:cubicBezTo>
                    <a:pt x="842" y="20826"/>
                    <a:pt x="1088" y="22098"/>
                    <a:pt x="1576" y="23299"/>
                  </a:cubicBezTo>
                  <a:cubicBezTo>
                    <a:pt x="2480" y="25516"/>
                    <a:pt x="4202" y="27211"/>
                    <a:pt x="6017" y="28708"/>
                  </a:cubicBezTo>
                  <a:cubicBezTo>
                    <a:pt x="10396" y="32311"/>
                    <a:pt x="14837" y="35842"/>
                    <a:pt x="19243" y="39409"/>
                  </a:cubicBezTo>
                  <a:cubicBezTo>
                    <a:pt x="21220" y="41012"/>
                    <a:pt x="23193" y="42665"/>
                    <a:pt x="25571" y="43641"/>
                  </a:cubicBezTo>
                  <a:cubicBezTo>
                    <a:pt x="26737" y="44121"/>
                    <a:pt x="27950" y="44399"/>
                    <a:pt x="29198" y="44549"/>
                  </a:cubicBezTo>
                  <a:cubicBezTo>
                    <a:pt x="29640" y="44603"/>
                    <a:pt x="30072" y="44626"/>
                    <a:pt x="30501" y="44626"/>
                  </a:cubicBezTo>
                  <a:cubicBezTo>
                    <a:pt x="31304" y="44626"/>
                    <a:pt x="32096" y="44544"/>
                    <a:pt x="32918" y="44429"/>
                  </a:cubicBezTo>
                  <a:cubicBezTo>
                    <a:pt x="35970" y="44001"/>
                    <a:pt x="38974" y="43572"/>
                    <a:pt x="41963" y="42806"/>
                  </a:cubicBezTo>
                  <a:cubicBezTo>
                    <a:pt x="43470" y="42419"/>
                    <a:pt x="44964" y="41991"/>
                    <a:pt x="46453" y="41542"/>
                  </a:cubicBezTo>
                  <a:cubicBezTo>
                    <a:pt x="47950" y="41087"/>
                    <a:pt x="49507" y="40703"/>
                    <a:pt x="50912" y="40014"/>
                  </a:cubicBezTo>
                  <a:cubicBezTo>
                    <a:pt x="51082" y="39932"/>
                    <a:pt x="50970" y="39710"/>
                    <a:pt x="50813" y="39710"/>
                  </a:cubicBezTo>
                  <a:cubicBezTo>
                    <a:pt x="50804" y="39710"/>
                    <a:pt x="50795" y="39711"/>
                    <a:pt x="50786" y="39712"/>
                  </a:cubicBezTo>
                  <a:cubicBezTo>
                    <a:pt x="49471" y="39931"/>
                    <a:pt x="48214" y="40413"/>
                    <a:pt x="46941" y="40808"/>
                  </a:cubicBezTo>
                  <a:cubicBezTo>
                    <a:pt x="45632" y="41212"/>
                    <a:pt x="44320" y="41605"/>
                    <a:pt x="42999" y="41964"/>
                  </a:cubicBezTo>
                  <a:cubicBezTo>
                    <a:pt x="40400" y="42677"/>
                    <a:pt x="37743" y="43342"/>
                    <a:pt x="35066" y="43665"/>
                  </a:cubicBezTo>
                  <a:cubicBezTo>
                    <a:pt x="34444" y="43744"/>
                    <a:pt x="33819" y="43782"/>
                    <a:pt x="33194" y="43782"/>
                  </a:cubicBezTo>
                  <a:cubicBezTo>
                    <a:pt x="32574" y="43782"/>
                    <a:pt x="31955" y="43744"/>
                    <a:pt x="31340" y="43668"/>
                  </a:cubicBezTo>
                  <a:cubicBezTo>
                    <a:pt x="30142" y="43519"/>
                    <a:pt x="28953" y="43471"/>
                    <a:pt x="27773" y="43180"/>
                  </a:cubicBezTo>
                  <a:cubicBezTo>
                    <a:pt x="25311" y="42578"/>
                    <a:pt x="23292" y="41266"/>
                    <a:pt x="21337" y="39703"/>
                  </a:cubicBezTo>
                  <a:cubicBezTo>
                    <a:pt x="17042" y="36271"/>
                    <a:pt x="12801" y="32776"/>
                    <a:pt x="8530" y="29319"/>
                  </a:cubicBezTo>
                  <a:cubicBezTo>
                    <a:pt x="6769" y="27891"/>
                    <a:pt x="4843" y="26438"/>
                    <a:pt x="3618" y="24500"/>
                  </a:cubicBezTo>
                  <a:cubicBezTo>
                    <a:pt x="2289" y="22398"/>
                    <a:pt x="2094" y="19843"/>
                    <a:pt x="1905" y="17420"/>
                  </a:cubicBezTo>
                  <a:cubicBezTo>
                    <a:pt x="1669" y="14416"/>
                    <a:pt x="1788" y="11511"/>
                    <a:pt x="2810" y="8651"/>
                  </a:cubicBezTo>
                  <a:cubicBezTo>
                    <a:pt x="3292" y="7300"/>
                    <a:pt x="3939" y="6021"/>
                    <a:pt x="4433" y="4674"/>
                  </a:cubicBezTo>
                  <a:cubicBezTo>
                    <a:pt x="4975" y="3212"/>
                    <a:pt x="5499" y="1742"/>
                    <a:pt x="6023" y="271"/>
                  </a:cubicBezTo>
                  <a:cubicBezTo>
                    <a:pt x="6079" y="113"/>
                    <a:pt x="5941" y="1"/>
                    <a:pt x="5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2"/>
            <p:cNvSpPr/>
            <p:nvPr/>
          </p:nvSpPr>
          <p:spPr>
            <a:xfrm>
              <a:off x="3936747" y="3994716"/>
              <a:ext cx="761163" cy="341743"/>
            </a:xfrm>
            <a:custGeom>
              <a:avLst/>
              <a:gdLst/>
              <a:ahLst/>
              <a:cxnLst/>
              <a:rect l="l" t="t" r="r" b="b"/>
              <a:pathLst>
                <a:path w="59246" h="26600" extrusionOk="0">
                  <a:moveTo>
                    <a:pt x="51462" y="0"/>
                  </a:moveTo>
                  <a:cubicBezTo>
                    <a:pt x="50391" y="0"/>
                    <a:pt x="49293" y="181"/>
                    <a:pt x="48248" y="475"/>
                  </a:cubicBezTo>
                  <a:cubicBezTo>
                    <a:pt x="46418" y="988"/>
                    <a:pt x="44675" y="1781"/>
                    <a:pt x="42979" y="2629"/>
                  </a:cubicBezTo>
                  <a:cubicBezTo>
                    <a:pt x="42105" y="3066"/>
                    <a:pt x="41248" y="3536"/>
                    <a:pt x="40398" y="4025"/>
                  </a:cubicBezTo>
                  <a:cubicBezTo>
                    <a:pt x="39547" y="4510"/>
                    <a:pt x="38703" y="5139"/>
                    <a:pt x="37798" y="5498"/>
                  </a:cubicBezTo>
                  <a:cubicBezTo>
                    <a:pt x="37710" y="5533"/>
                    <a:pt x="37620" y="5547"/>
                    <a:pt x="37529" y="5547"/>
                  </a:cubicBezTo>
                  <a:cubicBezTo>
                    <a:pt x="37228" y="5547"/>
                    <a:pt x="36916" y="5392"/>
                    <a:pt x="36633" y="5309"/>
                  </a:cubicBezTo>
                  <a:cubicBezTo>
                    <a:pt x="36193" y="5181"/>
                    <a:pt x="35750" y="5079"/>
                    <a:pt x="35300" y="5001"/>
                  </a:cubicBezTo>
                  <a:cubicBezTo>
                    <a:pt x="34719" y="4900"/>
                    <a:pt x="34131" y="4850"/>
                    <a:pt x="33543" y="4850"/>
                  </a:cubicBezTo>
                  <a:cubicBezTo>
                    <a:pt x="33289" y="4850"/>
                    <a:pt x="33035" y="4859"/>
                    <a:pt x="32782" y="4878"/>
                  </a:cubicBezTo>
                  <a:cubicBezTo>
                    <a:pt x="31113" y="5001"/>
                    <a:pt x="29445" y="5420"/>
                    <a:pt x="27942" y="6154"/>
                  </a:cubicBezTo>
                  <a:cubicBezTo>
                    <a:pt x="27214" y="6513"/>
                    <a:pt x="26528" y="6945"/>
                    <a:pt x="25890" y="7445"/>
                  </a:cubicBezTo>
                  <a:cubicBezTo>
                    <a:pt x="25731" y="7569"/>
                    <a:pt x="25877" y="7815"/>
                    <a:pt x="26048" y="7815"/>
                  </a:cubicBezTo>
                  <a:cubicBezTo>
                    <a:pt x="26083" y="7815"/>
                    <a:pt x="26119" y="7804"/>
                    <a:pt x="26154" y="7780"/>
                  </a:cubicBezTo>
                  <a:lnTo>
                    <a:pt x="26154" y="7783"/>
                  </a:lnTo>
                  <a:cubicBezTo>
                    <a:pt x="28039" y="6506"/>
                    <a:pt x="30200" y="5873"/>
                    <a:pt x="32402" y="5873"/>
                  </a:cubicBezTo>
                  <a:cubicBezTo>
                    <a:pt x="33468" y="5873"/>
                    <a:pt x="34542" y="6021"/>
                    <a:pt x="35600" y="6316"/>
                  </a:cubicBezTo>
                  <a:cubicBezTo>
                    <a:pt x="36273" y="6501"/>
                    <a:pt x="36961" y="6918"/>
                    <a:pt x="37672" y="6918"/>
                  </a:cubicBezTo>
                  <a:cubicBezTo>
                    <a:pt x="37777" y="6918"/>
                    <a:pt x="37883" y="6908"/>
                    <a:pt x="37990" y="6888"/>
                  </a:cubicBezTo>
                  <a:cubicBezTo>
                    <a:pt x="38831" y="6729"/>
                    <a:pt x="39514" y="6031"/>
                    <a:pt x="40215" y="5573"/>
                  </a:cubicBezTo>
                  <a:cubicBezTo>
                    <a:pt x="41761" y="4567"/>
                    <a:pt x="43339" y="3584"/>
                    <a:pt x="45007" y="2785"/>
                  </a:cubicBezTo>
                  <a:cubicBezTo>
                    <a:pt x="46882" y="1889"/>
                    <a:pt x="49299" y="878"/>
                    <a:pt x="51571" y="878"/>
                  </a:cubicBezTo>
                  <a:cubicBezTo>
                    <a:pt x="52602" y="878"/>
                    <a:pt x="53603" y="1086"/>
                    <a:pt x="54510" y="1608"/>
                  </a:cubicBezTo>
                  <a:cubicBezTo>
                    <a:pt x="56017" y="2473"/>
                    <a:pt x="56759" y="4210"/>
                    <a:pt x="57433" y="5732"/>
                  </a:cubicBezTo>
                  <a:cubicBezTo>
                    <a:pt x="57808" y="6576"/>
                    <a:pt x="58146" y="7508"/>
                    <a:pt x="58101" y="8445"/>
                  </a:cubicBezTo>
                  <a:cubicBezTo>
                    <a:pt x="58053" y="9425"/>
                    <a:pt x="57508" y="10233"/>
                    <a:pt x="56906" y="10973"/>
                  </a:cubicBezTo>
                  <a:cubicBezTo>
                    <a:pt x="52755" y="16088"/>
                    <a:pt x="46933" y="19985"/>
                    <a:pt x="40715" y="22114"/>
                  </a:cubicBezTo>
                  <a:cubicBezTo>
                    <a:pt x="37046" y="23369"/>
                    <a:pt x="33225" y="24190"/>
                    <a:pt x="29406" y="24831"/>
                  </a:cubicBezTo>
                  <a:cubicBezTo>
                    <a:pt x="27737" y="25111"/>
                    <a:pt x="26079" y="25271"/>
                    <a:pt x="24428" y="25271"/>
                  </a:cubicBezTo>
                  <a:cubicBezTo>
                    <a:pt x="22364" y="25271"/>
                    <a:pt x="20311" y="25022"/>
                    <a:pt x="18262" y="24447"/>
                  </a:cubicBezTo>
                  <a:cubicBezTo>
                    <a:pt x="14988" y="23528"/>
                    <a:pt x="11922" y="21881"/>
                    <a:pt x="9238" y="19808"/>
                  </a:cubicBezTo>
                  <a:cubicBezTo>
                    <a:pt x="7920" y="18793"/>
                    <a:pt x="6665" y="17694"/>
                    <a:pt x="5449" y="16559"/>
                  </a:cubicBezTo>
                  <a:cubicBezTo>
                    <a:pt x="4239" y="15429"/>
                    <a:pt x="3119" y="14213"/>
                    <a:pt x="1918" y="13078"/>
                  </a:cubicBezTo>
                  <a:cubicBezTo>
                    <a:pt x="1397" y="12590"/>
                    <a:pt x="870" y="12123"/>
                    <a:pt x="373" y="11602"/>
                  </a:cubicBezTo>
                  <a:cubicBezTo>
                    <a:pt x="340" y="11567"/>
                    <a:pt x="299" y="11552"/>
                    <a:pt x="258" y="11552"/>
                  </a:cubicBezTo>
                  <a:cubicBezTo>
                    <a:pt x="131" y="11552"/>
                    <a:pt x="1" y="11694"/>
                    <a:pt x="91" y="11820"/>
                  </a:cubicBezTo>
                  <a:cubicBezTo>
                    <a:pt x="1038" y="13132"/>
                    <a:pt x="1990" y="14399"/>
                    <a:pt x="3131" y="15552"/>
                  </a:cubicBezTo>
                  <a:cubicBezTo>
                    <a:pt x="4368" y="16804"/>
                    <a:pt x="5659" y="18008"/>
                    <a:pt x="7007" y="19143"/>
                  </a:cubicBezTo>
                  <a:cubicBezTo>
                    <a:pt x="9672" y="21392"/>
                    <a:pt x="12532" y="23336"/>
                    <a:pt x="15770" y="24669"/>
                  </a:cubicBezTo>
                  <a:cubicBezTo>
                    <a:pt x="18781" y="25908"/>
                    <a:pt x="21934" y="26600"/>
                    <a:pt x="25157" y="26600"/>
                  </a:cubicBezTo>
                  <a:cubicBezTo>
                    <a:pt x="25861" y="26600"/>
                    <a:pt x="26569" y="26567"/>
                    <a:pt x="27280" y="26499"/>
                  </a:cubicBezTo>
                  <a:cubicBezTo>
                    <a:pt x="29328" y="26307"/>
                    <a:pt x="31350" y="25912"/>
                    <a:pt x="33366" y="25508"/>
                  </a:cubicBezTo>
                  <a:cubicBezTo>
                    <a:pt x="35405" y="25097"/>
                    <a:pt x="37439" y="24639"/>
                    <a:pt x="39430" y="24040"/>
                  </a:cubicBezTo>
                  <a:cubicBezTo>
                    <a:pt x="46328" y="21970"/>
                    <a:pt x="52336" y="17837"/>
                    <a:pt x="56978" y="12366"/>
                  </a:cubicBezTo>
                  <a:cubicBezTo>
                    <a:pt x="58155" y="10979"/>
                    <a:pt x="59245" y="9571"/>
                    <a:pt x="58991" y="7648"/>
                  </a:cubicBezTo>
                  <a:cubicBezTo>
                    <a:pt x="58871" y="6744"/>
                    <a:pt x="58526" y="5896"/>
                    <a:pt x="58149" y="5073"/>
                  </a:cubicBezTo>
                  <a:cubicBezTo>
                    <a:pt x="57778" y="4267"/>
                    <a:pt x="57397" y="3444"/>
                    <a:pt x="56912" y="2698"/>
                  </a:cubicBezTo>
                  <a:cubicBezTo>
                    <a:pt x="55620" y="720"/>
                    <a:pt x="53595" y="0"/>
                    <a:pt x="51462"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2"/>
            <p:cNvSpPr/>
            <p:nvPr/>
          </p:nvSpPr>
          <p:spPr>
            <a:xfrm>
              <a:off x="4600655" y="4017404"/>
              <a:ext cx="49437" cy="166786"/>
            </a:xfrm>
            <a:custGeom>
              <a:avLst/>
              <a:gdLst/>
              <a:ahLst/>
              <a:cxnLst/>
              <a:rect l="l" t="t" r="r" b="b"/>
              <a:pathLst>
                <a:path w="3848" h="12982" extrusionOk="0">
                  <a:moveTo>
                    <a:pt x="3587" y="0"/>
                  </a:moveTo>
                  <a:cubicBezTo>
                    <a:pt x="3509" y="0"/>
                    <a:pt x="3435" y="35"/>
                    <a:pt x="3397" y="117"/>
                  </a:cubicBezTo>
                  <a:cubicBezTo>
                    <a:pt x="2915" y="1186"/>
                    <a:pt x="1840" y="1878"/>
                    <a:pt x="1121" y="2777"/>
                  </a:cubicBezTo>
                  <a:cubicBezTo>
                    <a:pt x="193" y="3942"/>
                    <a:pt x="1" y="5272"/>
                    <a:pt x="285" y="6712"/>
                  </a:cubicBezTo>
                  <a:cubicBezTo>
                    <a:pt x="594" y="8255"/>
                    <a:pt x="1109" y="9776"/>
                    <a:pt x="1495" y="11303"/>
                  </a:cubicBezTo>
                  <a:cubicBezTo>
                    <a:pt x="1636" y="11860"/>
                    <a:pt x="1699" y="12606"/>
                    <a:pt x="2280" y="12888"/>
                  </a:cubicBezTo>
                  <a:cubicBezTo>
                    <a:pt x="2414" y="12953"/>
                    <a:pt x="2535" y="12981"/>
                    <a:pt x="2645" y="12981"/>
                  </a:cubicBezTo>
                  <a:cubicBezTo>
                    <a:pt x="3062" y="12981"/>
                    <a:pt x="3332" y="12582"/>
                    <a:pt x="3640" y="12274"/>
                  </a:cubicBezTo>
                  <a:cubicBezTo>
                    <a:pt x="3742" y="12169"/>
                    <a:pt x="3661" y="11981"/>
                    <a:pt x="3525" y="11981"/>
                  </a:cubicBezTo>
                  <a:cubicBezTo>
                    <a:pt x="3509" y="11981"/>
                    <a:pt x="3492" y="11984"/>
                    <a:pt x="3475" y="11989"/>
                  </a:cubicBezTo>
                  <a:cubicBezTo>
                    <a:pt x="3400" y="12016"/>
                    <a:pt x="3306" y="12031"/>
                    <a:pt x="3211" y="12031"/>
                  </a:cubicBezTo>
                  <a:cubicBezTo>
                    <a:pt x="3080" y="12031"/>
                    <a:pt x="2945" y="12001"/>
                    <a:pt x="2849" y="11926"/>
                  </a:cubicBezTo>
                  <a:cubicBezTo>
                    <a:pt x="2672" y="11789"/>
                    <a:pt x="2651" y="11348"/>
                    <a:pt x="2592" y="11118"/>
                  </a:cubicBezTo>
                  <a:cubicBezTo>
                    <a:pt x="2430" y="10465"/>
                    <a:pt x="2256" y="9812"/>
                    <a:pt x="2106" y="9156"/>
                  </a:cubicBezTo>
                  <a:cubicBezTo>
                    <a:pt x="1822" y="7931"/>
                    <a:pt x="1504" y="6706"/>
                    <a:pt x="1603" y="5439"/>
                  </a:cubicBezTo>
                  <a:cubicBezTo>
                    <a:pt x="1687" y="4364"/>
                    <a:pt x="2220" y="3621"/>
                    <a:pt x="2801" y="2759"/>
                  </a:cubicBezTo>
                  <a:cubicBezTo>
                    <a:pt x="3343" y="1947"/>
                    <a:pt x="3778" y="1225"/>
                    <a:pt x="3840" y="234"/>
                  </a:cubicBezTo>
                  <a:cubicBezTo>
                    <a:pt x="3848" y="95"/>
                    <a:pt x="3713" y="0"/>
                    <a:pt x="358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2"/>
            <p:cNvSpPr/>
            <p:nvPr/>
          </p:nvSpPr>
          <p:spPr>
            <a:xfrm>
              <a:off x="3559866" y="3867397"/>
              <a:ext cx="113559" cy="214540"/>
            </a:xfrm>
            <a:custGeom>
              <a:avLst/>
              <a:gdLst/>
              <a:ahLst/>
              <a:cxnLst/>
              <a:rect l="l" t="t" r="r" b="b"/>
              <a:pathLst>
                <a:path w="8839" h="16699" extrusionOk="0">
                  <a:moveTo>
                    <a:pt x="3204" y="1"/>
                  </a:moveTo>
                  <a:cubicBezTo>
                    <a:pt x="2163" y="1"/>
                    <a:pt x="1178" y="925"/>
                    <a:pt x="770" y="1862"/>
                  </a:cubicBezTo>
                  <a:cubicBezTo>
                    <a:pt x="1" y="3626"/>
                    <a:pt x="621" y="5647"/>
                    <a:pt x="1103" y="7402"/>
                  </a:cubicBezTo>
                  <a:cubicBezTo>
                    <a:pt x="1618" y="9271"/>
                    <a:pt x="2301" y="11131"/>
                    <a:pt x="3190" y="12856"/>
                  </a:cubicBezTo>
                  <a:cubicBezTo>
                    <a:pt x="3631" y="13710"/>
                    <a:pt x="4146" y="14507"/>
                    <a:pt x="4631" y="15333"/>
                  </a:cubicBezTo>
                  <a:cubicBezTo>
                    <a:pt x="4942" y="15862"/>
                    <a:pt x="5285" y="16699"/>
                    <a:pt x="6002" y="16699"/>
                  </a:cubicBezTo>
                  <a:cubicBezTo>
                    <a:pt x="6044" y="16699"/>
                    <a:pt x="6087" y="16696"/>
                    <a:pt x="6131" y="16690"/>
                  </a:cubicBezTo>
                  <a:cubicBezTo>
                    <a:pt x="6518" y="16639"/>
                    <a:pt x="6736" y="16343"/>
                    <a:pt x="6934" y="16034"/>
                  </a:cubicBezTo>
                  <a:cubicBezTo>
                    <a:pt x="7216" y="15597"/>
                    <a:pt x="7473" y="15142"/>
                    <a:pt x="7716" y="14680"/>
                  </a:cubicBezTo>
                  <a:cubicBezTo>
                    <a:pt x="7976" y="14189"/>
                    <a:pt x="8216" y="13686"/>
                    <a:pt x="8435" y="13177"/>
                  </a:cubicBezTo>
                  <a:cubicBezTo>
                    <a:pt x="8611" y="12764"/>
                    <a:pt x="8839" y="12374"/>
                    <a:pt x="8743" y="11916"/>
                  </a:cubicBezTo>
                  <a:cubicBezTo>
                    <a:pt x="8715" y="11792"/>
                    <a:pt x="8578" y="11698"/>
                    <a:pt x="8448" y="11698"/>
                  </a:cubicBezTo>
                  <a:cubicBezTo>
                    <a:pt x="8398" y="11698"/>
                    <a:pt x="8350" y="11712"/>
                    <a:pt x="8309" y="11742"/>
                  </a:cubicBezTo>
                  <a:cubicBezTo>
                    <a:pt x="7955" y="12000"/>
                    <a:pt x="7871" y="12353"/>
                    <a:pt x="7698" y="12746"/>
                  </a:cubicBezTo>
                  <a:cubicBezTo>
                    <a:pt x="7500" y="13189"/>
                    <a:pt x="7287" y="13626"/>
                    <a:pt x="7060" y="14054"/>
                  </a:cubicBezTo>
                  <a:cubicBezTo>
                    <a:pt x="6865" y="14423"/>
                    <a:pt x="6658" y="14785"/>
                    <a:pt x="6440" y="15142"/>
                  </a:cubicBezTo>
                  <a:cubicBezTo>
                    <a:pt x="6356" y="15282"/>
                    <a:pt x="6200" y="15669"/>
                    <a:pt x="6030" y="15702"/>
                  </a:cubicBezTo>
                  <a:cubicBezTo>
                    <a:pt x="6019" y="15704"/>
                    <a:pt x="6009" y="15705"/>
                    <a:pt x="5999" y="15705"/>
                  </a:cubicBezTo>
                  <a:cubicBezTo>
                    <a:pt x="5823" y="15705"/>
                    <a:pt x="5717" y="15393"/>
                    <a:pt x="5640" y="15237"/>
                  </a:cubicBezTo>
                  <a:cubicBezTo>
                    <a:pt x="5221" y="14399"/>
                    <a:pt x="4948" y="13473"/>
                    <a:pt x="4625" y="12596"/>
                  </a:cubicBezTo>
                  <a:cubicBezTo>
                    <a:pt x="4295" y="11697"/>
                    <a:pt x="3972" y="10799"/>
                    <a:pt x="3637" y="9903"/>
                  </a:cubicBezTo>
                  <a:cubicBezTo>
                    <a:pt x="2981" y="8154"/>
                    <a:pt x="2355" y="6348"/>
                    <a:pt x="1920" y="4530"/>
                  </a:cubicBezTo>
                  <a:cubicBezTo>
                    <a:pt x="1720" y="3683"/>
                    <a:pt x="1573" y="2724"/>
                    <a:pt x="2001" y="1919"/>
                  </a:cubicBezTo>
                  <a:cubicBezTo>
                    <a:pt x="2385" y="1194"/>
                    <a:pt x="3145" y="775"/>
                    <a:pt x="3948" y="721"/>
                  </a:cubicBezTo>
                  <a:cubicBezTo>
                    <a:pt x="4197" y="706"/>
                    <a:pt x="4316" y="367"/>
                    <a:pt x="4080" y="235"/>
                  </a:cubicBezTo>
                  <a:lnTo>
                    <a:pt x="4077" y="235"/>
                  </a:lnTo>
                  <a:cubicBezTo>
                    <a:pt x="3789" y="72"/>
                    <a:pt x="3494" y="1"/>
                    <a:pt x="3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2"/>
            <p:cNvSpPr/>
            <p:nvPr/>
          </p:nvSpPr>
          <p:spPr>
            <a:xfrm>
              <a:off x="3618656" y="4052941"/>
              <a:ext cx="644816" cy="344853"/>
            </a:xfrm>
            <a:custGeom>
              <a:avLst/>
              <a:gdLst/>
              <a:ahLst/>
              <a:cxnLst/>
              <a:rect l="l" t="t" r="r" b="b"/>
              <a:pathLst>
                <a:path w="50190" h="26842" extrusionOk="0">
                  <a:moveTo>
                    <a:pt x="236" y="0"/>
                  </a:moveTo>
                  <a:cubicBezTo>
                    <a:pt x="115" y="0"/>
                    <a:pt x="1" y="87"/>
                    <a:pt x="55" y="235"/>
                  </a:cubicBezTo>
                  <a:lnTo>
                    <a:pt x="49" y="235"/>
                  </a:lnTo>
                  <a:cubicBezTo>
                    <a:pt x="297" y="936"/>
                    <a:pt x="588" y="1619"/>
                    <a:pt x="843" y="2314"/>
                  </a:cubicBezTo>
                  <a:cubicBezTo>
                    <a:pt x="1100" y="3012"/>
                    <a:pt x="1295" y="3712"/>
                    <a:pt x="1603" y="4389"/>
                  </a:cubicBezTo>
                  <a:cubicBezTo>
                    <a:pt x="2232" y="5779"/>
                    <a:pt x="3137" y="7004"/>
                    <a:pt x="3927" y="8298"/>
                  </a:cubicBezTo>
                  <a:cubicBezTo>
                    <a:pt x="4323" y="8948"/>
                    <a:pt x="4688" y="9610"/>
                    <a:pt x="5057" y="10274"/>
                  </a:cubicBezTo>
                  <a:cubicBezTo>
                    <a:pt x="5341" y="10790"/>
                    <a:pt x="5590" y="11389"/>
                    <a:pt x="5985" y="11829"/>
                  </a:cubicBezTo>
                  <a:cubicBezTo>
                    <a:pt x="6142" y="12004"/>
                    <a:pt x="6330" y="12147"/>
                    <a:pt x="6537" y="12233"/>
                  </a:cubicBezTo>
                  <a:lnTo>
                    <a:pt x="6537" y="12233"/>
                  </a:lnTo>
                  <a:cubicBezTo>
                    <a:pt x="6625" y="12863"/>
                    <a:pt x="7066" y="13497"/>
                    <a:pt x="7596" y="13895"/>
                  </a:cubicBezTo>
                  <a:cubicBezTo>
                    <a:pt x="9070" y="15004"/>
                    <a:pt x="10675" y="15965"/>
                    <a:pt x="12206" y="16995"/>
                  </a:cubicBezTo>
                  <a:cubicBezTo>
                    <a:pt x="15356" y="19122"/>
                    <a:pt x="18486" y="21275"/>
                    <a:pt x="21625" y="23416"/>
                  </a:cubicBezTo>
                  <a:cubicBezTo>
                    <a:pt x="23068" y="24402"/>
                    <a:pt x="24500" y="25561"/>
                    <a:pt x="26087" y="26304"/>
                  </a:cubicBezTo>
                  <a:cubicBezTo>
                    <a:pt x="26770" y="26621"/>
                    <a:pt x="27477" y="26810"/>
                    <a:pt x="28235" y="26837"/>
                  </a:cubicBezTo>
                  <a:cubicBezTo>
                    <a:pt x="28307" y="26840"/>
                    <a:pt x="28380" y="26841"/>
                    <a:pt x="28454" y="26841"/>
                  </a:cubicBezTo>
                  <a:cubicBezTo>
                    <a:pt x="29318" y="26841"/>
                    <a:pt x="30214" y="26641"/>
                    <a:pt x="31065" y="26525"/>
                  </a:cubicBezTo>
                  <a:cubicBezTo>
                    <a:pt x="34746" y="26025"/>
                    <a:pt x="38460" y="25866"/>
                    <a:pt x="42158" y="25510"/>
                  </a:cubicBezTo>
                  <a:cubicBezTo>
                    <a:pt x="45153" y="25219"/>
                    <a:pt x="48175" y="24570"/>
                    <a:pt x="50032" y="21988"/>
                  </a:cubicBezTo>
                  <a:cubicBezTo>
                    <a:pt x="50190" y="21768"/>
                    <a:pt x="49984" y="21559"/>
                    <a:pt x="49769" y="21559"/>
                  </a:cubicBezTo>
                  <a:cubicBezTo>
                    <a:pt x="49677" y="21559"/>
                    <a:pt x="49584" y="21597"/>
                    <a:pt x="49517" y="21688"/>
                  </a:cubicBezTo>
                  <a:cubicBezTo>
                    <a:pt x="48008" y="23716"/>
                    <a:pt x="45105" y="24243"/>
                    <a:pt x="42745" y="24510"/>
                  </a:cubicBezTo>
                  <a:cubicBezTo>
                    <a:pt x="39553" y="24869"/>
                    <a:pt x="36324" y="25088"/>
                    <a:pt x="33116" y="25291"/>
                  </a:cubicBezTo>
                  <a:cubicBezTo>
                    <a:pt x="32117" y="25356"/>
                    <a:pt x="31104" y="25414"/>
                    <a:pt x="30093" y="25414"/>
                  </a:cubicBezTo>
                  <a:cubicBezTo>
                    <a:pt x="29471" y="25414"/>
                    <a:pt x="28850" y="25392"/>
                    <a:pt x="28235" y="25336"/>
                  </a:cubicBezTo>
                  <a:cubicBezTo>
                    <a:pt x="26674" y="25195"/>
                    <a:pt x="25449" y="24408"/>
                    <a:pt x="24170" y="23572"/>
                  </a:cubicBezTo>
                  <a:cubicBezTo>
                    <a:pt x="21376" y="21745"/>
                    <a:pt x="18564" y="19942"/>
                    <a:pt x="15776" y="18100"/>
                  </a:cubicBezTo>
                  <a:cubicBezTo>
                    <a:pt x="14191" y="17052"/>
                    <a:pt x="12610" y="16004"/>
                    <a:pt x="11028" y="14956"/>
                  </a:cubicBezTo>
                  <a:cubicBezTo>
                    <a:pt x="10271" y="14449"/>
                    <a:pt x="9510" y="13943"/>
                    <a:pt x="8752" y="13437"/>
                  </a:cubicBezTo>
                  <a:cubicBezTo>
                    <a:pt x="8484" y="13258"/>
                    <a:pt x="7589" y="12673"/>
                    <a:pt x="7507" y="12176"/>
                  </a:cubicBezTo>
                  <a:lnTo>
                    <a:pt x="7507" y="12176"/>
                  </a:lnTo>
                  <a:cubicBezTo>
                    <a:pt x="7839" y="11993"/>
                    <a:pt x="8063" y="11655"/>
                    <a:pt x="8025" y="11257"/>
                  </a:cubicBezTo>
                  <a:cubicBezTo>
                    <a:pt x="7997" y="10971"/>
                    <a:pt x="7759" y="10714"/>
                    <a:pt x="7484" y="10714"/>
                  </a:cubicBezTo>
                  <a:cubicBezTo>
                    <a:pt x="7399" y="10714"/>
                    <a:pt x="7309" y="10739"/>
                    <a:pt x="7222" y="10796"/>
                  </a:cubicBezTo>
                  <a:cubicBezTo>
                    <a:pt x="7078" y="10890"/>
                    <a:pt x="6959" y="10992"/>
                    <a:pt x="6862" y="11102"/>
                  </a:cubicBezTo>
                  <a:lnTo>
                    <a:pt x="6862" y="11102"/>
                  </a:lnTo>
                  <a:cubicBezTo>
                    <a:pt x="6784" y="11004"/>
                    <a:pt x="6681" y="10895"/>
                    <a:pt x="6650" y="10841"/>
                  </a:cubicBezTo>
                  <a:cubicBezTo>
                    <a:pt x="6509" y="10601"/>
                    <a:pt x="6386" y="10346"/>
                    <a:pt x="6257" y="10101"/>
                  </a:cubicBezTo>
                  <a:lnTo>
                    <a:pt x="5512" y="8693"/>
                  </a:lnTo>
                  <a:cubicBezTo>
                    <a:pt x="4994" y="7708"/>
                    <a:pt x="4535" y="6695"/>
                    <a:pt x="4113" y="5668"/>
                  </a:cubicBezTo>
                  <a:cubicBezTo>
                    <a:pt x="3700" y="4668"/>
                    <a:pt x="3101" y="3709"/>
                    <a:pt x="2472" y="2829"/>
                  </a:cubicBezTo>
                  <a:cubicBezTo>
                    <a:pt x="1810" y="1907"/>
                    <a:pt x="1106" y="990"/>
                    <a:pt x="414" y="83"/>
                  </a:cubicBezTo>
                  <a:cubicBezTo>
                    <a:pt x="371" y="26"/>
                    <a:pt x="302" y="0"/>
                    <a:pt x="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2"/>
            <p:cNvSpPr/>
            <p:nvPr/>
          </p:nvSpPr>
          <p:spPr>
            <a:xfrm>
              <a:off x="3990476" y="2851147"/>
              <a:ext cx="91294" cy="83496"/>
            </a:xfrm>
            <a:custGeom>
              <a:avLst/>
              <a:gdLst/>
              <a:ahLst/>
              <a:cxnLst/>
              <a:rect l="l" t="t" r="r" b="b"/>
              <a:pathLst>
                <a:path w="7106" h="6499" extrusionOk="0">
                  <a:moveTo>
                    <a:pt x="6755" y="0"/>
                  </a:moveTo>
                  <a:cubicBezTo>
                    <a:pt x="6404" y="0"/>
                    <a:pt x="6262" y="294"/>
                    <a:pt x="6092" y="598"/>
                  </a:cubicBezTo>
                  <a:cubicBezTo>
                    <a:pt x="5886" y="970"/>
                    <a:pt x="5673" y="1335"/>
                    <a:pt x="5445" y="1692"/>
                  </a:cubicBezTo>
                  <a:cubicBezTo>
                    <a:pt x="4993" y="2401"/>
                    <a:pt x="4472" y="3066"/>
                    <a:pt x="3888" y="3671"/>
                  </a:cubicBezTo>
                  <a:cubicBezTo>
                    <a:pt x="3337" y="4246"/>
                    <a:pt x="2774" y="4794"/>
                    <a:pt x="2109" y="5232"/>
                  </a:cubicBezTo>
                  <a:cubicBezTo>
                    <a:pt x="1459" y="5663"/>
                    <a:pt x="719" y="5870"/>
                    <a:pt x="63" y="6280"/>
                  </a:cubicBezTo>
                  <a:cubicBezTo>
                    <a:pt x="0" y="6319"/>
                    <a:pt x="12" y="6415"/>
                    <a:pt x="84" y="6436"/>
                  </a:cubicBezTo>
                  <a:cubicBezTo>
                    <a:pt x="253" y="6480"/>
                    <a:pt x="420" y="6499"/>
                    <a:pt x="585" y="6499"/>
                  </a:cubicBezTo>
                  <a:cubicBezTo>
                    <a:pt x="1185" y="6499"/>
                    <a:pt x="1758" y="6245"/>
                    <a:pt x="2325" y="6010"/>
                  </a:cubicBezTo>
                  <a:cubicBezTo>
                    <a:pt x="3043" y="5711"/>
                    <a:pt x="3801" y="5235"/>
                    <a:pt x="4349" y="4687"/>
                  </a:cubicBezTo>
                  <a:cubicBezTo>
                    <a:pt x="4969" y="4073"/>
                    <a:pt x="5463" y="3381"/>
                    <a:pt x="5922" y="2638"/>
                  </a:cubicBezTo>
                  <a:cubicBezTo>
                    <a:pt x="6143" y="2279"/>
                    <a:pt x="6353" y="1910"/>
                    <a:pt x="6545" y="1533"/>
                  </a:cubicBezTo>
                  <a:cubicBezTo>
                    <a:pt x="6706" y="1222"/>
                    <a:pt x="6909" y="884"/>
                    <a:pt x="7001" y="537"/>
                  </a:cubicBezTo>
                  <a:lnTo>
                    <a:pt x="7001" y="537"/>
                  </a:lnTo>
                  <a:cubicBezTo>
                    <a:pt x="7077" y="454"/>
                    <a:pt x="7106" y="333"/>
                    <a:pt x="7069" y="221"/>
                  </a:cubicBezTo>
                  <a:cubicBezTo>
                    <a:pt x="7042" y="128"/>
                    <a:pt x="6961" y="26"/>
                    <a:pt x="6859" y="8"/>
                  </a:cubicBezTo>
                  <a:cubicBezTo>
                    <a:pt x="6822" y="3"/>
                    <a:pt x="6788" y="0"/>
                    <a:pt x="6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2"/>
            <p:cNvSpPr/>
            <p:nvPr/>
          </p:nvSpPr>
          <p:spPr>
            <a:xfrm>
              <a:off x="3629628" y="2763206"/>
              <a:ext cx="210917" cy="212164"/>
            </a:xfrm>
            <a:custGeom>
              <a:avLst/>
              <a:gdLst/>
              <a:ahLst/>
              <a:cxnLst/>
              <a:rect l="l" t="t" r="r" b="b"/>
              <a:pathLst>
                <a:path w="16417" h="16514" extrusionOk="0">
                  <a:moveTo>
                    <a:pt x="14313" y="840"/>
                  </a:moveTo>
                  <a:cubicBezTo>
                    <a:pt x="14630" y="840"/>
                    <a:pt x="14941" y="884"/>
                    <a:pt x="15240" y="996"/>
                  </a:cubicBezTo>
                  <a:lnTo>
                    <a:pt x="15240" y="996"/>
                  </a:lnTo>
                  <a:cubicBezTo>
                    <a:pt x="15137" y="1482"/>
                    <a:pt x="14097" y="1774"/>
                    <a:pt x="13768" y="1900"/>
                  </a:cubicBezTo>
                  <a:cubicBezTo>
                    <a:pt x="13140" y="2139"/>
                    <a:pt x="12502" y="2358"/>
                    <a:pt x="11858" y="2559"/>
                  </a:cubicBezTo>
                  <a:cubicBezTo>
                    <a:pt x="10489" y="2981"/>
                    <a:pt x="9093" y="3259"/>
                    <a:pt x="7671" y="3430"/>
                  </a:cubicBezTo>
                  <a:cubicBezTo>
                    <a:pt x="6688" y="3550"/>
                    <a:pt x="5712" y="3551"/>
                    <a:pt x="4729" y="3574"/>
                  </a:cubicBezTo>
                  <a:lnTo>
                    <a:pt x="4729" y="3574"/>
                  </a:lnTo>
                  <a:cubicBezTo>
                    <a:pt x="4965" y="3486"/>
                    <a:pt x="5200" y="3399"/>
                    <a:pt x="5436" y="3313"/>
                  </a:cubicBezTo>
                  <a:cubicBezTo>
                    <a:pt x="6422" y="2960"/>
                    <a:pt x="7416" y="2627"/>
                    <a:pt x="8419" y="2319"/>
                  </a:cubicBezTo>
                  <a:cubicBezTo>
                    <a:pt x="9561" y="1963"/>
                    <a:pt x="10699" y="1618"/>
                    <a:pt x="11858" y="1331"/>
                  </a:cubicBezTo>
                  <a:cubicBezTo>
                    <a:pt x="12626" y="1140"/>
                    <a:pt x="13488" y="840"/>
                    <a:pt x="14313" y="840"/>
                  </a:cubicBezTo>
                  <a:close/>
                  <a:moveTo>
                    <a:pt x="14472" y="0"/>
                  </a:moveTo>
                  <a:cubicBezTo>
                    <a:pt x="14030" y="0"/>
                    <a:pt x="13583" y="56"/>
                    <a:pt x="13160" y="121"/>
                  </a:cubicBezTo>
                  <a:cubicBezTo>
                    <a:pt x="11301" y="405"/>
                    <a:pt x="9420" y="926"/>
                    <a:pt x="7620" y="1462"/>
                  </a:cubicBezTo>
                  <a:cubicBezTo>
                    <a:pt x="5808" y="2001"/>
                    <a:pt x="4005" y="2609"/>
                    <a:pt x="2259" y="3334"/>
                  </a:cubicBezTo>
                  <a:cubicBezTo>
                    <a:pt x="1546" y="3628"/>
                    <a:pt x="905" y="3897"/>
                    <a:pt x="486" y="4580"/>
                  </a:cubicBezTo>
                  <a:cubicBezTo>
                    <a:pt x="42" y="5305"/>
                    <a:pt x="1" y="6105"/>
                    <a:pt x="105" y="6922"/>
                  </a:cubicBezTo>
                  <a:cubicBezTo>
                    <a:pt x="336" y="8689"/>
                    <a:pt x="1166" y="10256"/>
                    <a:pt x="2163" y="11705"/>
                  </a:cubicBezTo>
                  <a:cubicBezTo>
                    <a:pt x="3232" y="13254"/>
                    <a:pt x="4499" y="14736"/>
                    <a:pt x="6164" y="15668"/>
                  </a:cubicBezTo>
                  <a:cubicBezTo>
                    <a:pt x="7038" y="16154"/>
                    <a:pt x="8165" y="16513"/>
                    <a:pt x="9246" y="16513"/>
                  </a:cubicBezTo>
                  <a:cubicBezTo>
                    <a:pt x="9915" y="16513"/>
                    <a:pt x="10566" y="16376"/>
                    <a:pt x="11130" y="16048"/>
                  </a:cubicBezTo>
                  <a:cubicBezTo>
                    <a:pt x="11250" y="15976"/>
                    <a:pt x="11217" y="15753"/>
                    <a:pt x="11072" y="15753"/>
                  </a:cubicBezTo>
                  <a:cubicBezTo>
                    <a:pt x="11065" y="15753"/>
                    <a:pt x="11059" y="15754"/>
                    <a:pt x="11052" y="15754"/>
                  </a:cubicBezTo>
                  <a:lnTo>
                    <a:pt x="11055" y="15754"/>
                  </a:lnTo>
                  <a:cubicBezTo>
                    <a:pt x="10681" y="15801"/>
                    <a:pt x="10314" y="15832"/>
                    <a:pt x="9951" y="15832"/>
                  </a:cubicBezTo>
                  <a:cubicBezTo>
                    <a:pt x="9383" y="15832"/>
                    <a:pt x="8824" y="15756"/>
                    <a:pt x="8261" y="15548"/>
                  </a:cubicBezTo>
                  <a:cubicBezTo>
                    <a:pt x="7374" y="15218"/>
                    <a:pt x="6578" y="14634"/>
                    <a:pt x="5919" y="13963"/>
                  </a:cubicBezTo>
                  <a:cubicBezTo>
                    <a:pt x="5260" y="13296"/>
                    <a:pt x="4739" y="12523"/>
                    <a:pt x="4208" y="11747"/>
                  </a:cubicBezTo>
                  <a:cubicBezTo>
                    <a:pt x="3657" y="10942"/>
                    <a:pt x="3133" y="10106"/>
                    <a:pt x="2708" y="9225"/>
                  </a:cubicBezTo>
                  <a:cubicBezTo>
                    <a:pt x="2310" y="8411"/>
                    <a:pt x="1974" y="7515"/>
                    <a:pt x="1866" y="6611"/>
                  </a:cubicBezTo>
                  <a:cubicBezTo>
                    <a:pt x="1797" y="6022"/>
                    <a:pt x="1737" y="5349"/>
                    <a:pt x="2055" y="4864"/>
                  </a:cubicBezTo>
                  <a:lnTo>
                    <a:pt x="2055" y="4864"/>
                  </a:lnTo>
                  <a:cubicBezTo>
                    <a:pt x="2464" y="4730"/>
                    <a:pt x="2864" y="4567"/>
                    <a:pt x="3298" y="4466"/>
                  </a:cubicBezTo>
                  <a:cubicBezTo>
                    <a:pt x="4170" y="4266"/>
                    <a:pt x="5089" y="4260"/>
                    <a:pt x="5979" y="4164"/>
                  </a:cubicBezTo>
                  <a:cubicBezTo>
                    <a:pt x="7811" y="3972"/>
                    <a:pt x="9599" y="3703"/>
                    <a:pt x="11399" y="3295"/>
                  </a:cubicBezTo>
                  <a:cubicBezTo>
                    <a:pt x="12298" y="3092"/>
                    <a:pt x="13184" y="2843"/>
                    <a:pt x="14056" y="2550"/>
                  </a:cubicBezTo>
                  <a:cubicBezTo>
                    <a:pt x="14730" y="2325"/>
                    <a:pt x="15586" y="2133"/>
                    <a:pt x="16018" y="1510"/>
                  </a:cubicBezTo>
                  <a:cubicBezTo>
                    <a:pt x="16416" y="935"/>
                    <a:pt x="16173" y="330"/>
                    <a:pt x="15530" y="139"/>
                  </a:cubicBezTo>
                  <a:cubicBezTo>
                    <a:pt x="15192" y="38"/>
                    <a:pt x="14834" y="0"/>
                    <a:pt x="14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2"/>
            <p:cNvSpPr/>
            <p:nvPr/>
          </p:nvSpPr>
          <p:spPr>
            <a:xfrm>
              <a:off x="3792162" y="2660554"/>
              <a:ext cx="587516" cy="130839"/>
            </a:xfrm>
            <a:custGeom>
              <a:avLst/>
              <a:gdLst/>
              <a:ahLst/>
              <a:cxnLst/>
              <a:rect l="l" t="t" r="r" b="b"/>
              <a:pathLst>
                <a:path w="45730" h="10184" extrusionOk="0">
                  <a:moveTo>
                    <a:pt x="17422" y="0"/>
                  </a:moveTo>
                  <a:cubicBezTo>
                    <a:pt x="16746" y="0"/>
                    <a:pt x="16061" y="84"/>
                    <a:pt x="15362" y="231"/>
                  </a:cubicBezTo>
                  <a:cubicBezTo>
                    <a:pt x="12418" y="848"/>
                    <a:pt x="9246" y="1863"/>
                    <a:pt x="6826" y="3705"/>
                  </a:cubicBezTo>
                  <a:cubicBezTo>
                    <a:pt x="6179" y="4196"/>
                    <a:pt x="5571" y="4738"/>
                    <a:pt x="5014" y="5331"/>
                  </a:cubicBezTo>
                  <a:cubicBezTo>
                    <a:pt x="4493" y="5885"/>
                    <a:pt x="4148" y="6571"/>
                    <a:pt x="3639" y="7125"/>
                  </a:cubicBezTo>
                  <a:cubicBezTo>
                    <a:pt x="3292" y="7500"/>
                    <a:pt x="2714" y="7557"/>
                    <a:pt x="2253" y="7715"/>
                  </a:cubicBezTo>
                  <a:cubicBezTo>
                    <a:pt x="1947" y="7823"/>
                    <a:pt x="1642" y="7943"/>
                    <a:pt x="1369" y="8117"/>
                  </a:cubicBezTo>
                  <a:cubicBezTo>
                    <a:pt x="968" y="8368"/>
                    <a:pt x="614" y="8464"/>
                    <a:pt x="144" y="8527"/>
                  </a:cubicBezTo>
                  <a:cubicBezTo>
                    <a:pt x="14" y="8545"/>
                    <a:pt x="1" y="8743"/>
                    <a:pt x="138" y="8743"/>
                  </a:cubicBezTo>
                  <a:cubicBezTo>
                    <a:pt x="140" y="8743"/>
                    <a:pt x="142" y="8743"/>
                    <a:pt x="144" y="8743"/>
                  </a:cubicBezTo>
                  <a:lnTo>
                    <a:pt x="141" y="8743"/>
                  </a:lnTo>
                  <a:cubicBezTo>
                    <a:pt x="420" y="8734"/>
                    <a:pt x="692" y="8686"/>
                    <a:pt x="971" y="8671"/>
                  </a:cubicBezTo>
                  <a:cubicBezTo>
                    <a:pt x="996" y="8669"/>
                    <a:pt x="1022" y="8669"/>
                    <a:pt x="1047" y="8669"/>
                  </a:cubicBezTo>
                  <a:cubicBezTo>
                    <a:pt x="1324" y="8669"/>
                    <a:pt x="1594" y="8745"/>
                    <a:pt x="1875" y="8745"/>
                  </a:cubicBezTo>
                  <a:cubicBezTo>
                    <a:pt x="1901" y="8745"/>
                    <a:pt x="1927" y="8744"/>
                    <a:pt x="1953" y="8743"/>
                  </a:cubicBezTo>
                  <a:cubicBezTo>
                    <a:pt x="2447" y="8719"/>
                    <a:pt x="2941" y="8581"/>
                    <a:pt x="3415" y="8437"/>
                  </a:cubicBezTo>
                  <a:cubicBezTo>
                    <a:pt x="4598" y="8075"/>
                    <a:pt x="5062" y="6778"/>
                    <a:pt x="5871" y="5939"/>
                  </a:cubicBezTo>
                  <a:cubicBezTo>
                    <a:pt x="7946" y="3795"/>
                    <a:pt x="11049" y="2756"/>
                    <a:pt x="13870" y="2046"/>
                  </a:cubicBezTo>
                  <a:cubicBezTo>
                    <a:pt x="15241" y="1700"/>
                    <a:pt x="16580" y="1461"/>
                    <a:pt x="17968" y="1461"/>
                  </a:cubicBezTo>
                  <a:cubicBezTo>
                    <a:pt x="18287" y="1461"/>
                    <a:pt x="18609" y="1474"/>
                    <a:pt x="18935" y="1501"/>
                  </a:cubicBezTo>
                  <a:cubicBezTo>
                    <a:pt x="19827" y="1576"/>
                    <a:pt x="20627" y="1740"/>
                    <a:pt x="21441" y="2124"/>
                  </a:cubicBezTo>
                  <a:cubicBezTo>
                    <a:pt x="22172" y="2477"/>
                    <a:pt x="22876" y="2887"/>
                    <a:pt x="23547" y="3349"/>
                  </a:cubicBezTo>
                  <a:cubicBezTo>
                    <a:pt x="25017" y="4346"/>
                    <a:pt x="26359" y="5517"/>
                    <a:pt x="27776" y="6580"/>
                  </a:cubicBezTo>
                  <a:cubicBezTo>
                    <a:pt x="28426" y="7068"/>
                    <a:pt x="29091" y="7584"/>
                    <a:pt x="29842" y="7901"/>
                  </a:cubicBezTo>
                  <a:cubicBezTo>
                    <a:pt x="30606" y="8221"/>
                    <a:pt x="31433" y="8215"/>
                    <a:pt x="32250" y="8230"/>
                  </a:cubicBezTo>
                  <a:cubicBezTo>
                    <a:pt x="36479" y="8314"/>
                    <a:pt x="40630" y="8967"/>
                    <a:pt x="44688" y="10156"/>
                  </a:cubicBezTo>
                  <a:cubicBezTo>
                    <a:pt x="44752" y="10175"/>
                    <a:pt x="44813" y="10183"/>
                    <a:pt x="44871" y="10183"/>
                  </a:cubicBezTo>
                  <a:cubicBezTo>
                    <a:pt x="45506" y="10183"/>
                    <a:pt x="45729" y="9134"/>
                    <a:pt x="45018" y="8958"/>
                  </a:cubicBezTo>
                  <a:cubicBezTo>
                    <a:pt x="41412" y="8078"/>
                    <a:pt x="37731" y="7542"/>
                    <a:pt x="34023" y="7356"/>
                  </a:cubicBezTo>
                  <a:cubicBezTo>
                    <a:pt x="33113" y="7308"/>
                    <a:pt x="32196" y="7341"/>
                    <a:pt x="31292" y="7269"/>
                  </a:cubicBezTo>
                  <a:cubicBezTo>
                    <a:pt x="30372" y="7194"/>
                    <a:pt x="29681" y="6781"/>
                    <a:pt x="28947" y="6266"/>
                  </a:cubicBezTo>
                  <a:cubicBezTo>
                    <a:pt x="27464" y="5217"/>
                    <a:pt x="26099" y="4017"/>
                    <a:pt x="24631" y="2950"/>
                  </a:cubicBezTo>
                  <a:cubicBezTo>
                    <a:pt x="23286" y="1971"/>
                    <a:pt x="21864" y="1252"/>
                    <a:pt x="20339" y="596"/>
                  </a:cubicBezTo>
                  <a:cubicBezTo>
                    <a:pt x="19376" y="178"/>
                    <a:pt x="18409" y="0"/>
                    <a:pt x="17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2"/>
            <p:cNvSpPr/>
            <p:nvPr/>
          </p:nvSpPr>
          <p:spPr>
            <a:xfrm>
              <a:off x="4409690" y="2795196"/>
              <a:ext cx="124608" cy="43604"/>
            </a:xfrm>
            <a:custGeom>
              <a:avLst/>
              <a:gdLst/>
              <a:ahLst/>
              <a:cxnLst/>
              <a:rect l="l" t="t" r="r" b="b"/>
              <a:pathLst>
                <a:path w="9699" h="3394" extrusionOk="0">
                  <a:moveTo>
                    <a:pt x="1197" y="1"/>
                  </a:moveTo>
                  <a:cubicBezTo>
                    <a:pt x="838" y="1"/>
                    <a:pt x="484" y="84"/>
                    <a:pt x="142" y="287"/>
                  </a:cubicBezTo>
                  <a:cubicBezTo>
                    <a:pt x="1" y="371"/>
                    <a:pt x="19" y="614"/>
                    <a:pt x="189" y="650"/>
                  </a:cubicBezTo>
                  <a:lnTo>
                    <a:pt x="186" y="650"/>
                  </a:lnTo>
                  <a:cubicBezTo>
                    <a:pt x="1034" y="832"/>
                    <a:pt x="1873" y="958"/>
                    <a:pt x="2663" y="1338"/>
                  </a:cubicBezTo>
                  <a:cubicBezTo>
                    <a:pt x="3463" y="1722"/>
                    <a:pt x="4227" y="2171"/>
                    <a:pt x="5014" y="2581"/>
                  </a:cubicBezTo>
                  <a:cubicBezTo>
                    <a:pt x="5849" y="3017"/>
                    <a:pt x="6908" y="3394"/>
                    <a:pt x="7920" y="3394"/>
                  </a:cubicBezTo>
                  <a:cubicBezTo>
                    <a:pt x="8487" y="3394"/>
                    <a:pt x="9040" y="3275"/>
                    <a:pt x="9531" y="2983"/>
                  </a:cubicBezTo>
                  <a:cubicBezTo>
                    <a:pt x="9681" y="2896"/>
                    <a:pt x="9699" y="2647"/>
                    <a:pt x="9531" y="2563"/>
                  </a:cubicBezTo>
                  <a:cubicBezTo>
                    <a:pt x="8054" y="1836"/>
                    <a:pt x="6320" y="2138"/>
                    <a:pt x="4820" y="1482"/>
                  </a:cubicBezTo>
                  <a:cubicBezTo>
                    <a:pt x="3756" y="1017"/>
                    <a:pt x="2449" y="1"/>
                    <a:pt x="1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2"/>
            <p:cNvSpPr/>
            <p:nvPr/>
          </p:nvSpPr>
          <p:spPr>
            <a:xfrm>
              <a:off x="4218377" y="2654323"/>
              <a:ext cx="605233" cy="288478"/>
            </a:xfrm>
            <a:custGeom>
              <a:avLst/>
              <a:gdLst/>
              <a:ahLst/>
              <a:cxnLst/>
              <a:rect l="l" t="t" r="r" b="b"/>
              <a:pathLst>
                <a:path w="47109" h="22454" extrusionOk="0">
                  <a:moveTo>
                    <a:pt x="24518" y="0"/>
                  </a:moveTo>
                  <a:cubicBezTo>
                    <a:pt x="23076" y="0"/>
                    <a:pt x="21630" y="143"/>
                    <a:pt x="20214" y="374"/>
                  </a:cubicBezTo>
                  <a:cubicBezTo>
                    <a:pt x="18093" y="716"/>
                    <a:pt x="15946" y="1147"/>
                    <a:pt x="13918" y="1866"/>
                  </a:cubicBezTo>
                  <a:cubicBezTo>
                    <a:pt x="11657" y="2672"/>
                    <a:pt x="9426" y="3693"/>
                    <a:pt x="7362" y="4924"/>
                  </a:cubicBezTo>
                  <a:cubicBezTo>
                    <a:pt x="5497" y="6036"/>
                    <a:pt x="3350" y="7809"/>
                    <a:pt x="1064" y="7809"/>
                  </a:cubicBezTo>
                  <a:cubicBezTo>
                    <a:pt x="802" y="7809"/>
                    <a:pt x="539" y="7786"/>
                    <a:pt x="273" y="7736"/>
                  </a:cubicBezTo>
                  <a:cubicBezTo>
                    <a:pt x="262" y="7734"/>
                    <a:pt x="251" y="7733"/>
                    <a:pt x="240" y="7733"/>
                  </a:cubicBezTo>
                  <a:cubicBezTo>
                    <a:pt x="66" y="7733"/>
                    <a:pt x="1" y="7991"/>
                    <a:pt x="189" y="8042"/>
                  </a:cubicBezTo>
                  <a:cubicBezTo>
                    <a:pt x="692" y="8175"/>
                    <a:pt x="1193" y="8234"/>
                    <a:pt x="1691" y="8234"/>
                  </a:cubicBezTo>
                  <a:cubicBezTo>
                    <a:pt x="3069" y="8234"/>
                    <a:pt x="4418" y="7780"/>
                    <a:pt x="5688" y="7197"/>
                  </a:cubicBezTo>
                  <a:cubicBezTo>
                    <a:pt x="7548" y="6343"/>
                    <a:pt x="9366" y="5403"/>
                    <a:pt x="11244" y="4588"/>
                  </a:cubicBezTo>
                  <a:cubicBezTo>
                    <a:pt x="14955" y="2983"/>
                    <a:pt x="18725" y="1465"/>
                    <a:pt x="22796" y="1153"/>
                  </a:cubicBezTo>
                  <a:cubicBezTo>
                    <a:pt x="23463" y="1102"/>
                    <a:pt x="24145" y="1066"/>
                    <a:pt x="24828" y="1066"/>
                  </a:cubicBezTo>
                  <a:cubicBezTo>
                    <a:pt x="26131" y="1066"/>
                    <a:pt x="27440" y="1194"/>
                    <a:pt x="28672" y="1581"/>
                  </a:cubicBezTo>
                  <a:cubicBezTo>
                    <a:pt x="30478" y="2150"/>
                    <a:pt x="31828" y="3429"/>
                    <a:pt x="32718" y="5080"/>
                  </a:cubicBezTo>
                  <a:cubicBezTo>
                    <a:pt x="33625" y="6757"/>
                    <a:pt x="34078" y="8614"/>
                    <a:pt x="34805" y="10366"/>
                  </a:cubicBezTo>
                  <a:cubicBezTo>
                    <a:pt x="35524" y="12094"/>
                    <a:pt x="36522" y="13567"/>
                    <a:pt x="37893" y="14840"/>
                  </a:cubicBezTo>
                  <a:cubicBezTo>
                    <a:pt x="39316" y="16161"/>
                    <a:pt x="41023" y="17170"/>
                    <a:pt x="42724" y="18087"/>
                  </a:cubicBezTo>
                  <a:cubicBezTo>
                    <a:pt x="43578" y="18548"/>
                    <a:pt x="44626" y="18931"/>
                    <a:pt x="45357" y="19578"/>
                  </a:cubicBezTo>
                  <a:cubicBezTo>
                    <a:pt x="45698" y="19878"/>
                    <a:pt x="46025" y="20303"/>
                    <a:pt x="45785" y="20755"/>
                  </a:cubicBezTo>
                  <a:cubicBezTo>
                    <a:pt x="45647" y="21016"/>
                    <a:pt x="45384" y="21441"/>
                    <a:pt x="45126" y="21585"/>
                  </a:cubicBezTo>
                  <a:cubicBezTo>
                    <a:pt x="44860" y="21732"/>
                    <a:pt x="44866" y="22136"/>
                    <a:pt x="45126" y="22286"/>
                  </a:cubicBezTo>
                  <a:cubicBezTo>
                    <a:pt x="45326" y="22400"/>
                    <a:pt x="45532" y="22454"/>
                    <a:pt x="45731" y="22454"/>
                  </a:cubicBezTo>
                  <a:cubicBezTo>
                    <a:pt x="46255" y="22454"/>
                    <a:pt x="46728" y="22087"/>
                    <a:pt x="46899" y="21510"/>
                  </a:cubicBezTo>
                  <a:cubicBezTo>
                    <a:pt x="47109" y="20800"/>
                    <a:pt x="46690" y="20027"/>
                    <a:pt x="46207" y="19536"/>
                  </a:cubicBezTo>
                  <a:cubicBezTo>
                    <a:pt x="45596" y="18910"/>
                    <a:pt x="44722" y="18560"/>
                    <a:pt x="43961" y="18156"/>
                  </a:cubicBezTo>
                  <a:cubicBezTo>
                    <a:pt x="43122" y="17709"/>
                    <a:pt x="42290" y="17245"/>
                    <a:pt x="41481" y="16745"/>
                  </a:cubicBezTo>
                  <a:cubicBezTo>
                    <a:pt x="39813" y="15712"/>
                    <a:pt x="38253" y="14454"/>
                    <a:pt x="37207" y="12771"/>
                  </a:cubicBezTo>
                  <a:cubicBezTo>
                    <a:pt x="36102" y="10992"/>
                    <a:pt x="35530" y="8928"/>
                    <a:pt x="34752" y="6996"/>
                  </a:cubicBezTo>
                  <a:cubicBezTo>
                    <a:pt x="34057" y="5283"/>
                    <a:pt x="33203" y="3531"/>
                    <a:pt x="31840" y="2246"/>
                  </a:cubicBezTo>
                  <a:cubicBezTo>
                    <a:pt x="30385" y="875"/>
                    <a:pt x="28474" y="300"/>
                    <a:pt x="26524" y="99"/>
                  </a:cubicBezTo>
                  <a:cubicBezTo>
                    <a:pt x="25859" y="31"/>
                    <a:pt x="25189" y="0"/>
                    <a:pt x="24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2"/>
            <p:cNvSpPr/>
            <p:nvPr/>
          </p:nvSpPr>
          <p:spPr>
            <a:xfrm>
              <a:off x="2745553" y="3117142"/>
              <a:ext cx="960466" cy="283454"/>
            </a:xfrm>
            <a:custGeom>
              <a:avLst/>
              <a:gdLst/>
              <a:ahLst/>
              <a:cxnLst/>
              <a:rect l="l" t="t" r="r" b="b"/>
              <a:pathLst>
                <a:path w="74759" h="22063" extrusionOk="0">
                  <a:moveTo>
                    <a:pt x="73697" y="1"/>
                  </a:moveTo>
                  <a:cubicBezTo>
                    <a:pt x="73547" y="1"/>
                    <a:pt x="73391" y="50"/>
                    <a:pt x="73249" y="167"/>
                  </a:cubicBezTo>
                  <a:cubicBezTo>
                    <a:pt x="72770" y="563"/>
                    <a:pt x="72342" y="1021"/>
                    <a:pt x="71847" y="1395"/>
                  </a:cubicBezTo>
                  <a:cubicBezTo>
                    <a:pt x="71311" y="1800"/>
                    <a:pt x="70757" y="2183"/>
                    <a:pt x="70191" y="2542"/>
                  </a:cubicBezTo>
                  <a:cubicBezTo>
                    <a:pt x="69712" y="2851"/>
                    <a:pt x="69224" y="3147"/>
                    <a:pt x="68733" y="3435"/>
                  </a:cubicBezTo>
                  <a:cubicBezTo>
                    <a:pt x="68185" y="3758"/>
                    <a:pt x="67541" y="3923"/>
                    <a:pt x="66966" y="4208"/>
                  </a:cubicBezTo>
                  <a:cubicBezTo>
                    <a:pt x="64722" y="5310"/>
                    <a:pt x="62497" y="6436"/>
                    <a:pt x="60224" y="7466"/>
                  </a:cubicBezTo>
                  <a:cubicBezTo>
                    <a:pt x="55375" y="9665"/>
                    <a:pt x="50460" y="11839"/>
                    <a:pt x="45354" y="13369"/>
                  </a:cubicBezTo>
                  <a:cubicBezTo>
                    <a:pt x="40307" y="14885"/>
                    <a:pt x="35087" y="15571"/>
                    <a:pt x="29903" y="16427"/>
                  </a:cubicBezTo>
                  <a:cubicBezTo>
                    <a:pt x="25192" y="17203"/>
                    <a:pt x="20496" y="18080"/>
                    <a:pt x="15799" y="18937"/>
                  </a:cubicBezTo>
                  <a:cubicBezTo>
                    <a:pt x="10615" y="19886"/>
                    <a:pt x="5425" y="20821"/>
                    <a:pt x="219" y="21650"/>
                  </a:cubicBezTo>
                  <a:cubicBezTo>
                    <a:pt x="0" y="21688"/>
                    <a:pt x="39" y="22062"/>
                    <a:pt x="252" y="22062"/>
                  </a:cubicBezTo>
                  <a:cubicBezTo>
                    <a:pt x="260" y="22062"/>
                    <a:pt x="268" y="22062"/>
                    <a:pt x="276" y="22061"/>
                  </a:cubicBezTo>
                  <a:cubicBezTo>
                    <a:pt x="9785" y="20812"/>
                    <a:pt x="19160" y="18730"/>
                    <a:pt x="28636" y="17281"/>
                  </a:cubicBezTo>
                  <a:cubicBezTo>
                    <a:pt x="33814" y="16490"/>
                    <a:pt x="39028" y="15981"/>
                    <a:pt x="44114" y="14684"/>
                  </a:cubicBezTo>
                  <a:cubicBezTo>
                    <a:pt x="49364" y="13345"/>
                    <a:pt x="54393" y="11192"/>
                    <a:pt x="59439" y="9251"/>
                  </a:cubicBezTo>
                  <a:cubicBezTo>
                    <a:pt x="62039" y="8254"/>
                    <a:pt x="64680" y="7227"/>
                    <a:pt x="67115" y="5864"/>
                  </a:cubicBezTo>
                  <a:cubicBezTo>
                    <a:pt x="67732" y="5519"/>
                    <a:pt x="68301" y="5160"/>
                    <a:pt x="68838" y="4705"/>
                  </a:cubicBezTo>
                  <a:cubicBezTo>
                    <a:pt x="69377" y="4247"/>
                    <a:pt x="70068" y="3926"/>
                    <a:pt x="70661" y="3540"/>
                  </a:cubicBezTo>
                  <a:cubicBezTo>
                    <a:pt x="71853" y="2767"/>
                    <a:pt x="73108" y="2018"/>
                    <a:pt x="74216" y="1138"/>
                  </a:cubicBezTo>
                  <a:cubicBezTo>
                    <a:pt x="74759" y="707"/>
                    <a:pt x="74264" y="1"/>
                    <a:pt x="73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2"/>
            <p:cNvSpPr/>
            <p:nvPr/>
          </p:nvSpPr>
          <p:spPr>
            <a:xfrm>
              <a:off x="5394759" y="3462688"/>
              <a:ext cx="331735" cy="25965"/>
            </a:xfrm>
            <a:custGeom>
              <a:avLst/>
              <a:gdLst/>
              <a:ahLst/>
              <a:cxnLst/>
              <a:rect l="l" t="t" r="r" b="b"/>
              <a:pathLst>
                <a:path w="25821" h="2021" extrusionOk="0">
                  <a:moveTo>
                    <a:pt x="530" y="1"/>
                  </a:moveTo>
                  <a:cubicBezTo>
                    <a:pt x="1" y="1"/>
                    <a:pt x="5" y="899"/>
                    <a:pt x="591" y="945"/>
                  </a:cubicBezTo>
                  <a:cubicBezTo>
                    <a:pt x="4739" y="1269"/>
                    <a:pt x="8917" y="1322"/>
                    <a:pt x="13071" y="1520"/>
                  </a:cubicBezTo>
                  <a:cubicBezTo>
                    <a:pt x="17237" y="1718"/>
                    <a:pt x="21409" y="1990"/>
                    <a:pt x="25581" y="2020"/>
                  </a:cubicBezTo>
                  <a:cubicBezTo>
                    <a:pt x="25582" y="2020"/>
                    <a:pt x="25584" y="2020"/>
                    <a:pt x="25585" y="2020"/>
                  </a:cubicBezTo>
                  <a:cubicBezTo>
                    <a:pt x="25821" y="2020"/>
                    <a:pt x="25811" y="1676"/>
                    <a:pt x="25581" y="1655"/>
                  </a:cubicBezTo>
                  <a:cubicBezTo>
                    <a:pt x="17270" y="879"/>
                    <a:pt x="8881" y="1020"/>
                    <a:pt x="591" y="5"/>
                  </a:cubicBezTo>
                  <a:cubicBezTo>
                    <a:pt x="570" y="2"/>
                    <a:pt x="550" y="1"/>
                    <a:pt x="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2"/>
            <p:cNvSpPr/>
            <p:nvPr/>
          </p:nvSpPr>
          <p:spPr>
            <a:xfrm>
              <a:off x="2727823" y="4083505"/>
              <a:ext cx="947901" cy="64597"/>
            </a:xfrm>
            <a:custGeom>
              <a:avLst/>
              <a:gdLst/>
              <a:ahLst/>
              <a:cxnLst/>
              <a:rect l="l" t="t" r="r" b="b"/>
              <a:pathLst>
                <a:path w="73781" h="5028" extrusionOk="0">
                  <a:moveTo>
                    <a:pt x="39814" y="0"/>
                  </a:moveTo>
                  <a:cubicBezTo>
                    <a:pt x="32280" y="0"/>
                    <a:pt x="24743" y="162"/>
                    <a:pt x="17209" y="210"/>
                  </a:cubicBezTo>
                  <a:cubicBezTo>
                    <a:pt x="14385" y="228"/>
                    <a:pt x="11561" y="240"/>
                    <a:pt x="8734" y="252"/>
                  </a:cubicBezTo>
                  <a:cubicBezTo>
                    <a:pt x="7864" y="258"/>
                    <a:pt x="6993" y="260"/>
                    <a:pt x="6122" y="260"/>
                  </a:cubicBezTo>
                  <a:cubicBezTo>
                    <a:pt x="5619" y="260"/>
                    <a:pt x="5116" y="259"/>
                    <a:pt x="4612" y="258"/>
                  </a:cubicBezTo>
                  <a:cubicBezTo>
                    <a:pt x="3963" y="256"/>
                    <a:pt x="3298" y="220"/>
                    <a:pt x="2635" y="220"/>
                  </a:cubicBezTo>
                  <a:cubicBezTo>
                    <a:pt x="1871" y="220"/>
                    <a:pt x="1110" y="267"/>
                    <a:pt x="384" y="468"/>
                  </a:cubicBezTo>
                  <a:cubicBezTo>
                    <a:pt x="9" y="570"/>
                    <a:pt x="0" y="1136"/>
                    <a:pt x="384" y="1235"/>
                  </a:cubicBezTo>
                  <a:cubicBezTo>
                    <a:pt x="1030" y="1405"/>
                    <a:pt x="1688" y="1447"/>
                    <a:pt x="2350" y="1447"/>
                  </a:cubicBezTo>
                  <a:cubicBezTo>
                    <a:pt x="2912" y="1447"/>
                    <a:pt x="3477" y="1417"/>
                    <a:pt x="4040" y="1408"/>
                  </a:cubicBezTo>
                  <a:cubicBezTo>
                    <a:pt x="5298" y="1387"/>
                    <a:pt x="6559" y="1369"/>
                    <a:pt x="7820" y="1363"/>
                  </a:cubicBezTo>
                  <a:cubicBezTo>
                    <a:pt x="10261" y="1351"/>
                    <a:pt x="12705" y="1333"/>
                    <a:pt x="15149" y="1322"/>
                  </a:cubicBezTo>
                  <a:cubicBezTo>
                    <a:pt x="20147" y="1301"/>
                    <a:pt x="25149" y="1313"/>
                    <a:pt x="30151" y="1292"/>
                  </a:cubicBezTo>
                  <a:cubicBezTo>
                    <a:pt x="32935" y="1281"/>
                    <a:pt x="35722" y="1259"/>
                    <a:pt x="38508" y="1259"/>
                  </a:cubicBezTo>
                  <a:cubicBezTo>
                    <a:pt x="40475" y="1259"/>
                    <a:pt x="42442" y="1270"/>
                    <a:pt x="44407" y="1304"/>
                  </a:cubicBezTo>
                  <a:cubicBezTo>
                    <a:pt x="46722" y="1345"/>
                    <a:pt x="49025" y="1414"/>
                    <a:pt x="51328" y="1651"/>
                  </a:cubicBezTo>
                  <a:cubicBezTo>
                    <a:pt x="53616" y="1885"/>
                    <a:pt x="55910" y="2070"/>
                    <a:pt x="58199" y="2319"/>
                  </a:cubicBezTo>
                  <a:cubicBezTo>
                    <a:pt x="60759" y="2597"/>
                    <a:pt x="63335" y="2708"/>
                    <a:pt x="65872" y="3172"/>
                  </a:cubicBezTo>
                  <a:cubicBezTo>
                    <a:pt x="68432" y="3640"/>
                    <a:pt x="70966" y="4257"/>
                    <a:pt x="73455" y="5017"/>
                  </a:cubicBezTo>
                  <a:cubicBezTo>
                    <a:pt x="73479" y="5025"/>
                    <a:pt x="73501" y="5028"/>
                    <a:pt x="73522" y="5028"/>
                  </a:cubicBezTo>
                  <a:cubicBezTo>
                    <a:pt x="73726" y="5028"/>
                    <a:pt x="73781" y="4709"/>
                    <a:pt x="73566" y="4622"/>
                  </a:cubicBezTo>
                  <a:cubicBezTo>
                    <a:pt x="71410" y="3744"/>
                    <a:pt x="69202" y="3005"/>
                    <a:pt x="66956" y="2409"/>
                  </a:cubicBezTo>
                  <a:cubicBezTo>
                    <a:pt x="65869" y="2124"/>
                    <a:pt x="64785" y="1855"/>
                    <a:pt x="63691" y="1594"/>
                  </a:cubicBezTo>
                  <a:cubicBezTo>
                    <a:pt x="62574" y="1324"/>
                    <a:pt x="61454" y="989"/>
                    <a:pt x="60322" y="800"/>
                  </a:cubicBezTo>
                  <a:cubicBezTo>
                    <a:pt x="59166" y="609"/>
                    <a:pt x="57995" y="489"/>
                    <a:pt x="56830" y="369"/>
                  </a:cubicBezTo>
                  <a:cubicBezTo>
                    <a:pt x="55677" y="249"/>
                    <a:pt x="54503" y="103"/>
                    <a:pt x="53344" y="91"/>
                  </a:cubicBezTo>
                  <a:cubicBezTo>
                    <a:pt x="51041" y="61"/>
                    <a:pt x="48737" y="85"/>
                    <a:pt x="46431" y="49"/>
                  </a:cubicBezTo>
                  <a:cubicBezTo>
                    <a:pt x="44226" y="14"/>
                    <a:pt x="42020" y="0"/>
                    <a:pt x="39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2"/>
            <p:cNvSpPr/>
            <p:nvPr/>
          </p:nvSpPr>
          <p:spPr>
            <a:xfrm>
              <a:off x="4662618" y="4131002"/>
              <a:ext cx="397977" cy="31129"/>
            </a:xfrm>
            <a:custGeom>
              <a:avLst/>
              <a:gdLst/>
              <a:ahLst/>
              <a:cxnLst/>
              <a:rect l="l" t="t" r="r" b="b"/>
              <a:pathLst>
                <a:path w="30977" h="2423" extrusionOk="0">
                  <a:moveTo>
                    <a:pt x="3438" y="0"/>
                  </a:moveTo>
                  <a:cubicBezTo>
                    <a:pt x="2465" y="0"/>
                    <a:pt x="1496" y="52"/>
                    <a:pt x="545" y="275"/>
                  </a:cubicBezTo>
                  <a:cubicBezTo>
                    <a:pt x="1" y="404"/>
                    <a:pt x="91" y="1292"/>
                    <a:pt x="642" y="1292"/>
                  </a:cubicBezTo>
                  <a:cubicBezTo>
                    <a:pt x="655" y="1292"/>
                    <a:pt x="669" y="1291"/>
                    <a:pt x="683" y="1290"/>
                  </a:cubicBezTo>
                  <a:cubicBezTo>
                    <a:pt x="1278" y="1245"/>
                    <a:pt x="1871" y="1231"/>
                    <a:pt x="2463" y="1231"/>
                  </a:cubicBezTo>
                  <a:cubicBezTo>
                    <a:pt x="3491" y="1231"/>
                    <a:pt x="4516" y="1275"/>
                    <a:pt x="5550" y="1278"/>
                  </a:cubicBezTo>
                  <a:cubicBezTo>
                    <a:pt x="7523" y="1284"/>
                    <a:pt x="9497" y="1317"/>
                    <a:pt x="11468" y="1389"/>
                  </a:cubicBezTo>
                  <a:cubicBezTo>
                    <a:pt x="13408" y="1461"/>
                    <a:pt x="15343" y="1662"/>
                    <a:pt x="17278" y="1800"/>
                  </a:cubicBezTo>
                  <a:cubicBezTo>
                    <a:pt x="19216" y="1940"/>
                    <a:pt x="21150" y="2036"/>
                    <a:pt x="23088" y="2132"/>
                  </a:cubicBezTo>
                  <a:cubicBezTo>
                    <a:pt x="25325" y="2243"/>
                    <a:pt x="27566" y="2348"/>
                    <a:pt x="29806" y="2422"/>
                  </a:cubicBezTo>
                  <a:cubicBezTo>
                    <a:pt x="29817" y="2423"/>
                    <a:pt x="29829" y="2423"/>
                    <a:pt x="29840" y="2423"/>
                  </a:cubicBezTo>
                  <a:cubicBezTo>
                    <a:pt x="30977" y="2423"/>
                    <a:pt x="30965" y="637"/>
                    <a:pt x="29806" y="599"/>
                  </a:cubicBezTo>
                  <a:lnTo>
                    <a:pt x="29806" y="596"/>
                  </a:lnTo>
                  <a:cubicBezTo>
                    <a:pt x="25855" y="464"/>
                    <a:pt x="21911" y="182"/>
                    <a:pt x="17961" y="86"/>
                  </a:cubicBezTo>
                  <a:cubicBezTo>
                    <a:pt x="15660" y="28"/>
                    <a:pt x="13352" y="4"/>
                    <a:pt x="11045" y="4"/>
                  </a:cubicBezTo>
                  <a:cubicBezTo>
                    <a:pt x="9439" y="4"/>
                    <a:pt x="7833" y="16"/>
                    <a:pt x="6229" y="35"/>
                  </a:cubicBezTo>
                  <a:cubicBezTo>
                    <a:pt x="6127" y="37"/>
                    <a:pt x="6024" y="37"/>
                    <a:pt x="5921" y="37"/>
                  </a:cubicBezTo>
                  <a:cubicBezTo>
                    <a:pt x="5097" y="37"/>
                    <a:pt x="4266" y="0"/>
                    <a:pt x="3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2"/>
            <p:cNvSpPr/>
            <p:nvPr/>
          </p:nvSpPr>
          <p:spPr>
            <a:xfrm>
              <a:off x="5301833" y="4120518"/>
              <a:ext cx="412803" cy="28855"/>
            </a:xfrm>
            <a:custGeom>
              <a:avLst/>
              <a:gdLst/>
              <a:ahLst/>
              <a:cxnLst/>
              <a:rect l="l" t="t" r="r" b="b"/>
              <a:pathLst>
                <a:path w="32131" h="2246" extrusionOk="0">
                  <a:moveTo>
                    <a:pt x="9448" y="0"/>
                  </a:moveTo>
                  <a:cubicBezTo>
                    <a:pt x="6686" y="0"/>
                    <a:pt x="3886" y="361"/>
                    <a:pt x="1140" y="582"/>
                  </a:cubicBezTo>
                  <a:cubicBezTo>
                    <a:pt x="1" y="673"/>
                    <a:pt x="127" y="2245"/>
                    <a:pt x="1175" y="2245"/>
                  </a:cubicBezTo>
                  <a:cubicBezTo>
                    <a:pt x="1235" y="2245"/>
                    <a:pt x="1298" y="2240"/>
                    <a:pt x="1364" y="2229"/>
                  </a:cubicBezTo>
                  <a:cubicBezTo>
                    <a:pt x="3946" y="1810"/>
                    <a:pt x="6522" y="1421"/>
                    <a:pt x="9130" y="1202"/>
                  </a:cubicBezTo>
                  <a:cubicBezTo>
                    <a:pt x="10891" y="1055"/>
                    <a:pt x="12634" y="1043"/>
                    <a:pt x="14404" y="1022"/>
                  </a:cubicBezTo>
                  <a:cubicBezTo>
                    <a:pt x="14632" y="1019"/>
                    <a:pt x="14860" y="1018"/>
                    <a:pt x="15088" y="1018"/>
                  </a:cubicBezTo>
                  <a:cubicBezTo>
                    <a:pt x="18753" y="1018"/>
                    <a:pt x="22454" y="1390"/>
                    <a:pt x="26097" y="1711"/>
                  </a:cubicBezTo>
                  <a:cubicBezTo>
                    <a:pt x="28025" y="1882"/>
                    <a:pt x="29951" y="2064"/>
                    <a:pt x="31880" y="2205"/>
                  </a:cubicBezTo>
                  <a:cubicBezTo>
                    <a:pt x="31887" y="2206"/>
                    <a:pt x="31893" y="2206"/>
                    <a:pt x="31900" y="2206"/>
                  </a:cubicBezTo>
                  <a:cubicBezTo>
                    <a:pt x="32131" y="2206"/>
                    <a:pt x="32116" y="1845"/>
                    <a:pt x="31880" y="1819"/>
                  </a:cubicBezTo>
                  <a:lnTo>
                    <a:pt x="31877" y="1819"/>
                  </a:lnTo>
                  <a:cubicBezTo>
                    <a:pt x="24584" y="971"/>
                    <a:pt x="17265" y="112"/>
                    <a:pt x="9918" y="4"/>
                  </a:cubicBezTo>
                  <a:cubicBezTo>
                    <a:pt x="9761" y="1"/>
                    <a:pt x="9605" y="0"/>
                    <a:pt x="9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2"/>
            <p:cNvSpPr/>
            <p:nvPr/>
          </p:nvSpPr>
          <p:spPr>
            <a:xfrm>
              <a:off x="4553530" y="3970126"/>
              <a:ext cx="13246" cy="39249"/>
            </a:xfrm>
            <a:custGeom>
              <a:avLst/>
              <a:gdLst/>
              <a:ahLst/>
              <a:cxnLst/>
              <a:rect l="l" t="t" r="r" b="b"/>
              <a:pathLst>
                <a:path w="1031" h="3055" extrusionOk="0">
                  <a:moveTo>
                    <a:pt x="431" y="0"/>
                  </a:moveTo>
                  <a:cubicBezTo>
                    <a:pt x="361" y="0"/>
                    <a:pt x="293" y="18"/>
                    <a:pt x="240" y="53"/>
                  </a:cubicBezTo>
                  <a:cubicBezTo>
                    <a:pt x="81" y="155"/>
                    <a:pt x="36" y="311"/>
                    <a:pt x="60" y="491"/>
                  </a:cubicBezTo>
                  <a:cubicBezTo>
                    <a:pt x="54" y="454"/>
                    <a:pt x="50" y="441"/>
                    <a:pt x="47" y="441"/>
                  </a:cubicBezTo>
                  <a:cubicBezTo>
                    <a:pt x="40" y="441"/>
                    <a:pt x="39" y="509"/>
                    <a:pt x="39" y="530"/>
                  </a:cubicBezTo>
                  <a:cubicBezTo>
                    <a:pt x="39" y="550"/>
                    <a:pt x="51" y="648"/>
                    <a:pt x="56" y="680"/>
                  </a:cubicBezTo>
                  <a:lnTo>
                    <a:pt x="56" y="680"/>
                  </a:lnTo>
                  <a:cubicBezTo>
                    <a:pt x="64" y="762"/>
                    <a:pt x="72" y="847"/>
                    <a:pt x="81" y="934"/>
                  </a:cubicBezTo>
                  <a:cubicBezTo>
                    <a:pt x="93" y="1120"/>
                    <a:pt x="96" y="1308"/>
                    <a:pt x="99" y="1497"/>
                  </a:cubicBezTo>
                  <a:cubicBezTo>
                    <a:pt x="99" y="1677"/>
                    <a:pt x="90" y="1859"/>
                    <a:pt x="75" y="2039"/>
                  </a:cubicBezTo>
                  <a:cubicBezTo>
                    <a:pt x="72" y="2084"/>
                    <a:pt x="66" y="2129"/>
                    <a:pt x="63" y="2174"/>
                  </a:cubicBezTo>
                  <a:cubicBezTo>
                    <a:pt x="60" y="2198"/>
                    <a:pt x="57" y="2219"/>
                    <a:pt x="54" y="2243"/>
                  </a:cubicBezTo>
                  <a:cubicBezTo>
                    <a:pt x="57" y="2219"/>
                    <a:pt x="59" y="2207"/>
                    <a:pt x="59" y="2207"/>
                  </a:cubicBezTo>
                  <a:lnTo>
                    <a:pt x="59" y="2207"/>
                  </a:lnTo>
                  <a:cubicBezTo>
                    <a:pt x="59" y="2207"/>
                    <a:pt x="58" y="2215"/>
                    <a:pt x="57" y="2231"/>
                  </a:cubicBezTo>
                  <a:cubicBezTo>
                    <a:pt x="39" y="2348"/>
                    <a:pt x="0" y="2482"/>
                    <a:pt x="12" y="2599"/>
                  </a:cubicBezTo>
                  <a:cubicBezTo>
                    <a:pt x="30" y="2794"/>
                    <a:pt x="138" y="2994"/>
                    <a:pt x="347" y="3042"/>
                  </a:cubicBezTo>
                  <a:cubicBezTo>
                    <a:pt x="384" y="3050"/>
                    <a:pt x="422" y="3055"/>
                    <a:pt x="460" y="3055"/>
                  </a:cubicBezTo>
                  <a:cubicBezTo>
                    <a:pt x="623" y="3055"/>
                    <a:pt x="793" y="2982"/>
                    <a:pt x="866" y="2830"/>
                  </a:cubicBezTo>
                  <a:cubicBezTo>
                    <a:pt x="976" y="2596"/>
                    <a:pt x="988" y="2318"/>
                    <a:pt x="1009" y="2063"/>
                  </a:cubicBezTo>
                  <a:cubicBezTo>
                    <a:pt x="1024" y="1859"/>
                    <a:pt x="1030" y="1656"/>
                    <a:pt x="1024" y="1452"/>
                  </a:cubicBezTo>
                  <a:cubicBezTo>
                    <a:pt x="1015" y="1221"/>
                    <a:pt x="991" y="994"/>
                    <a:pt x="952" y="769"/>
                  </a:cubicBezTo>
                  <a:cubicBezTo>
                    <a:pt x="917" y="530"/>
                    <a:pt x="875" y="302"/>
                    <a:pt x="707" y="113"/>
                  </a:cubicBezTo>
                  <a:cubicBezTo>
                    <a:pt x="642" y="39"/>
                    <a:pt x="535" y="0"/>
                    <a:pt x="431"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2"/>
            <p:cNvSpPr/>
            <p:nvPr/>
          </p:nvSpPr>
          <p:spPr>
            <a:xfrm>
              <a:off x="4063938" y="2838235"/>
              <a:ext cx="46945" cy="77432"/>
            </a:xfrm>
            <a:custGeom>
              <a:avLst/>
              <a:gdLst/>
              <a:ahLst/>
              <a:cxnLst/>
              <a:rect l="l" t="t" r="r" b="b"/>
              <a:pathLst>
                <a:path w="3654" h="6027" extrusionOk="0">
                  <a:moveTo>
                    <a:pt x="3577" y="0"/>
                  </a:moveTo>
                  <a:cubicBezTo>
                    <a:pt x="3552" y="0"/>
                    <a:pt x="3527" y="13"/>
                    <a:pt x="3516" y="43"/>
                  </a:cubicBezTo>
                  <a:cubicBezTo>
                    <a:pt x="3103" y="1106"/>
                    <a:pt x="2701" y="2187"/>
                    <a:pt x="2168" y="3197"/>
                  </a:cubicBezTo>
                  <a:cubicBezTo>
                    <a:pt x="1911" y="3697"/>
                    <a:pt x="1608" y="4170"/>
                    <a:pt x="1267" y="4616"/>
                  </a:cubicBezTo>
                  <a:cubicBezTo>
                    <a:pt x="919" y="5063"/>
                    <a:pt x="518" y="5428"/>
                    <a:pt x="93" y="5796"/>
                  </a:cubicBezTo>
                  <a:cubicBezTo>
                    <a:pt x="1" y="5878"/>
                    <a:pt x="88" y="6026"/>
                    <a:pt x="191" y="6026"/>
                  </a:cubicBezTo>
                  <a:cubicBezTo>
                    <a:pt x="212" y="6026"/>
                    <a:pt x="234" y="6020"/>
                    <a:pt x="254" y="6006"/>
                  </a:cubicBezTo>
                  <a:cubicBezTo>
                    <a:pt x="1183" y="5368"/>
                    <a:pt x="1869" y="4359"/>
                    <a:pt x="2381" y="3373"/>
                  </a:cubicBezTo>
                  <a:cubicBezTo>
                    <a:pt x="2926" y="2322"/>
                    <a:pt x="3297" y="1208"/>
                    <a:pt x="3639" y="79"/>
                  </a:cubicBezTo>
                  <a:cubicBezTo>
                    <a:pt x="3653" y="30"/>
                    <a:pt x="3616" y="0"/>
                    <a:pt x="3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2"/>
            <p:cNvSpPr/>
            <p:nvPr/>
          </p:nvSpPr>
          <p:spPr>
            <a:xfrm>
              <a:off x="4089478" y="2862350"/>
              <a:ext cx="37952" cy="51095"/>
            </a:xfrm>
            <a:custGeom>
              <a:avLst/>
              <a:gdLst/>
              <a:ahLst/>
              <a:cxnLst/>
              <a:rect l="l" t="t" r="r" b="b"/>
              <a:pathLst>
                <a:path w="2954" h="3977" extrusionOk="0">
                  <a:moveTo>
                    <a:pt x="2860" y="0"/>
                  </a:moveTo>
                  <a:cubicBezTo>
                    <a:pt x="2839" y="0"/>
                    <a:pt x="2817" y="10"/>
                    <a:pt x="2801" y="32"/>
                  </a:cubicBezTo>
                  <a:cubicBezTo>
                    <a:pt x="2313" y="697"/>
                    <a:pt x="1813" y="1353"/>
                    <a:pt x="1321" y="2018"/>
                  </a:cubicBezTo>
                  <a:cubicBezTo>
                    <a:pt x="1082" y="2347"/>
                    <a:pt x="836" y="2670"/>
                    <a:pt x="594" y="2997"/>
                  </a:cubicBezTo>
                  <a:cubicBezTo>
                    <a:pt x="474" y="3159"/>
                    <a:pt x="351" y="3323"/>
                    <a:pt x="231" y="3488"/>
                  </a:cubicBezTo>
                  <a:cubicBezTo>
                    <a:pt x="135" y="3620"/>
                    <a:pt x="1" y="3752"/>
                    <a:pt x="57" y="3925"/>
                  </a:cubicBezTo>
                  <a:cubicBezTo>
                    <a:pt x="66" y="3955"/>
                    <a:pt x="93" y="3976"/>
                    <a:pt x="126" y="3976"/>
                  </a:cubicBezTo>
                  <a:cubicBezTo>
                    <a:pt x="282" y="3976"/>
                    <a:pt x="357" y="3859"/>
                    <a:pt x="438" y="3740"/>
                  </a:cubicBezTo>
                  <a:cubicBezTo>
                    <a:pt x="564" y="3563"/>
                    <a:pt x="683" y="3386"/>
                    <a:pt x="803" y="3207"/>
                  </a:cubicBezTo>
                  <a:cubicBezTo>
                    <a:pt x="1040" y="2862"/>
                    <a:pt x="1273" y="2515"/>
                    <a:pt x="1510" y="2170"/>
                  </a:cubicBezTo>
                  <a:cubicBezTo>
                    <a:pt x="1983" y="1484"/>
                    <a:pt x="2444" y="787"/>
                    <a:pt x="2921" y="98"/>
                  </a:cubicBezTo>
                  <a:cubicBezTo>
                    <a:pt x="2954" y="46"/>
                    <a:pt x="2908" y="0"/>
                    <a:pt x="28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2"/>
            <p:cNvSpPr/>
            <p:nvPr/>
          </p:nvSpPr>
          <p:spPr>
            <a:xfrm>
              <a:off x="3836254" y="2755896"/>
              <a:ext cx="20672" cy="30873"/>
            </a:xfrm>
            <a:custGeom>
              <a:avLst/>
              <a:gdLst/>
              <a:ahLst/>
              <a:cxnLst/>
              <a:rect l="l" t="t" r="r" b="b"/>
              <a:pathLst>
                <a:path w="1609" h="2403" extrusionOk="0">
                  <a:moveTo>
                    <a:pt x="324" y="1"/>
                  </a:moveTo>
                  <a:cubicBezTo>
                    <a:pt x="72" y="1"/>
                    <a:pt x="1" y="327"/>
                    <a:pt x="201" y="456"/>
                  </a:cubicBezTo>
                  <a:cubicBezTo>
                    <a:pt x="282" y="507"/>
                    <a:pt x="363" y="552"/>
                    <a:pt x="447" y="600"/>
                  </a:cubicBezTo>
                  <a:cubicBezTo>
                    <a:pt x="486" y="624"/>
                    <a:pt x="525" y="648"/>
                    <a:pt x="561" y="675"/>
                  </a:cubicBezTo>
                  <a:cubicBezTo>
                    <a:pt x="570" y="682"/>
                    <a:pt x="576" y="685"/>
                    <a:pt x="579" y="687"/>
                  </a:cubicBezTo>
                  <a:lnTo>
                    <a:pt x="579" y="687"/>
                  </a:lnTo>
                  <a:cubicBezTo>
                    <a:pt x="580" y="689"/>
                    <a:pt x="582" y="690"/>
                    <a:pt x="585" y="693"/>
                  </a:cubicBezTo>
                  <a:cubicBezTo>
                    <a:pt x="603" y="708"/>
                    <a:pt x="621" y="726"/>
                    <a:pt x="639" y="741"/>
                  </a:cubicBezTo>
                  <a:cubicBezTo>
                    <a:pt x="677" y="777"/>
                    <a:pt x="713" y="812"/>
                    <a:pt x="746" y="848"/>
                  </a:cubicBezTo>
                  <a:cubicBezTo>
                    <a:pt x="758" y="863"/>
                    <a:pt x="773" y="881"/>
                    <a:pt x="785" y="896"/>
                  </a:cubicBezTo>
                  <a:lnTo>
                    <a:pt x="809" y="926"/>
                  </a:lnTo>
                  <a:cubicBezTo>
                    <a:pt x="801" y="914"/>
                    <a:pt x="796" y="908"/>
                    <a:pt x="796" y="908"/>
                  </a:cubicBezTo>
                  <a:lnTo>
                    <a:pt x="796" y="908"/>
                  </a:lnTo>
                  <a:cubicBezTo>
                    <a:pt x="796" y="908"/>
                    <a:pt x="798" y="911"/>
                    <a:pt x="803" y="917"/>
                  </a:cubicBezTo>
                  <a:cubicBezTo>
                    <a:pt x="860" y="998"/>
                    <a:pt x="911" y="1082"/>
                    <a:pt x="953" y="1169"/>
                  </a:cubicBezTo>
                  <a:cubicBezTo>
                    <a:pt x="956" y="1174"/>
                    <a:pt x="968" y="1199"/>
                    <a:pt x="973" y="1210"/>
                  </a:cubicBezTo>
                  <a:lnTo>
                    <a:pt x="973" y="1210"/>
                  </a:lnTo>
                  <a:cubicBezTo>
                    <a:pt x="978" y="1224"/>
                    <a:pt x="984" y="1240"/>
                    <a:pt x="989" y="1256"/>
                  </a:cubicBezTo>
                  <a:cubicBezTo>
                    <a:pt x="1004" y="1298"/>
                    <a:pt x="1019" y="1343"/>
                    <a:pt x="1031" y="1387"/>
                  </a:cubicBezTo>
                  <a:cubicBezTo>
                    <a:pt x="1043" y="1432"/>
                    <a:pt x="1055" y="1486"/>
                    <a:pt x="1064" y="1534"/>
                  </a:cubicBezTo>
                  <a:cubicBezTo>
                    <a:pt x="1069" y="1553"/>
                    <a:pt x="1071" y="1572"/>
                    <a:pt x="1075" y="1593"/>
                  </a:cubicBezTo>
                  <a:lnTo>
                    <a:pt x="1075" y="1593"/>
                  </a:lnTo>
                  <a:cubicBezTo>
                    <a:pt x="1075" y="1592"/>
                    <a:pt x="1075" y="1592"/>
                    <a:pt x="1075" y="1592"/>
                  </a:cubicBezTo>
                  <a:lnTo>
                    <a:pt x="1075" y="1592"/>
                  </a:lnTo>
                  <a:cubicBezTo>
                    <a:pt x="1074" y="1592"/>
                    <a:pt x="1080" y="1630"/>
                    <a:pt x="1082" y="1639"/>
                  </a:cubicBezTo>
                  <a:cubicBezTo>
                    <a:pt x="1085" y="1675"/>
                    <a:pt x="1088" y="1708"/>
                    <a:pt x="1094" y="1744"/>
                  </a:cubicBezTo>
                  <a:cubicBezTo>
                    <a:pt x="1097" y="1756"/>
                    <a:pt x="1097" y="1768"/>
                    <a:pt x="1100" y="1783"/>
                  </a:cubicBezTo>
                  <a:cubicBezTo>
                    <a:pt x="1098" y="1771"/>
                    <a:pt x="1097" y="1765"/>
                    <a:pt x="1098" y="1765"/>
                  </a:cubicBezTo>
                  <a:lnTo>
                    <a:pt x="1098" y="1765"/>
                  </a:lnTo>
                  <a:cubicBezTo>
                    <a:pt x="1098" y="1765"/>
                    <a:pt x="1098" y="1769"/>
                    <a:pt x="1100" y="1777"/>
                  </a:cubicBezTo>
                  <a:cubicBezTo>
                    <a:pt x="1103" y="1825"/>
                    <a:pt x="1103" y="1870"/>
                    <a:pt x="1100" y="1915"/>
                  </a:cubicBezTo>
                  <a:cubicBezTo>
                    <a:pt x="1095" y="1989"/>
                    <a:pt x="1057" y="2084"/>
                    <a:pt x="1065" y="2170"/>
                  </a:cubicBezTo>
                  <a:lnTo>
                    <a:pt x="1065" y="2170"/>
                  </a:lnTo>
                  <a:cubicBezTo>
                    <a:pt x="1061" y="2182"/>
                    <a:pt x="1056" y="2194"/>
                    <a:pt x="1052" y="2205"/>
                  </a:cubicBezTo>
                  <a:cubicBezTo>
                    <a:pt x="1011" y="2322"/>
                    <a:pt x="1109" y="2403"/>
                    <a:pt x="1208" y="2403"/>
                  </a:cubicBezTo>
                  <a:cubicBezTo>
                    <a:pt x="1262" y="2403"/>
                    <a:pt x="1315" y="2380"/>
                    <a:pt x="1348" y="2328"/>
                  </a:cubicBezTo>
                  <a:lnTo>
                    <a:pt x="1364" y="2301"/>
                  </a:lnTo>
                  <a:lnTo>
                    <a:pt x="1364" y="2301"/>
                  </a:lnTo>
                  <a:cubicBezTo>
                    <a:pt x="1449" y="2232"/>
                    <a:pt x="1490" y="2090"/>
                    <a:pt x="1522" y="1992"/>
                  </a:cubicBezTo>
                  <a:cubicBezTo>
                    <a:pt x="1561" y="1879"/>
                    <a:pt x="1588" y="1759"/>
                    <a:pt x="1597" y="1639"/>
                  </a:cubicBezTo>
                  <a:cubicBezTo>
                    <a:pt x="1609" y="1381"/>
                    <a:pt x="1543" y="1133"/>
                    <a:pt x="1438" y="899"/>
                  </a:cubicBezTo>
                  <a:cubicBezTo>
                    <a:pt x="1249" y="474"/>
                    <a:pt x="821" y="1"/>
                    <a:pt x="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2"/>
            <p:cNvSpPr/>
            <p:nvPr/>
          </p:nvSpPr>
          <p:spPr>
            <a:xfrm>
              <a:off x="3699878" y="2910785"/>
              <a:ext cx="86065" cy="52611"/>
            </a:xfrm>
            <a:custGeom>
              <a:avLst/>
              <a:gdLst/>
              <a:ahLst/>
              <a:cxnLst/>
              <a:rect l="l" t="t" r="r" b="b"/>
              <a:pathLst>
                <a:path w="6699" h="4095" extrusionOk="0">
                  <a:moveTo>
                    <a:pt x="93" y="1"/>
                  </a:moveTo>
                  <a:cubicBezTo>
                    <a:pt x="44" y="1"/>
                    <a:pt x="0" y="64"/>
                    <a:pt x="46" y="110"/>
                  </a:cubicBezTo>
                  <a:lnTo>
                    <a:pt x="46" y="113"/>
                  </a:lnTo>
                  <a:cubicBezTo>
                    <a:pt x="945" y="1090"/>
                    <a:pt x="1915" y="2015"/>
                    <a:pt x="3023" y="2752"/>
                  </a:cubicBezTo>
                  <a:cubicBezTo>
                    <a:pt x="3550" y="3105"/>
                    <a:pt x="4113" y="3405"/>
                    <a:pt x="4703" y="3645"/>
                  </a:cubicBezTo>
                  <a:cubicBezTo>
                    <a:pt x="5261" y="3866"/>
                    <a:pt x="5922" y="4094"/>
                    <a:pt x="6535" y="4094"/>
                  </a:cubicBezTo>
                  <a:cubicBezTo>
                    <a:pt x="6550" y="4094"/>
                    <a:pt x="6566" y="4094"/>
                    <a:pt x="6581" y="4094"/>
                  </a:cubicBezTo>
                  <a:cubicBezTo>
                    <a:pt x="6674" y="4094"/>
                    <a:pt x="6698" y="3950"/>
                    <a:pt x="6602" y="3926"/>
                  </a:cubicBezTo>
                  <a:cubicBezTo>
                    <a:pt x="5994" y="3773"/>
                    <a:pt x="5392" y="3689"/>
                    <a:pt x="4799" y="3459"/>
                  </a:cubicBezTo>
                  <a:cubicBezTo>
                    <a:pt x="4197" y="3222"/>
                    <a:pt x="3619" y="2920"/>
                    <a:pt x="3080" y="2560"/>
                  </a:cubicBezTo>
                  <a:cubicBezTo>
                    <a:pt x="1990" y="1854"/>
                    <a:pt x="1032" y="961"/>
                    <a:pt x="136" y="21"/>
                  </a:cubicBezTo>
                  <a:cubicBezTo>
                    <a:pt x="123" y="7"/>
                    <a:pt x="108"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2"/>
            <p:cNvSpPr/>
            <p:nvPr/>
          </p:nvSpPr>
          <p:spPr>
            <a:xfrm>
              <a:off x="3761919" y="2934424"/>
              <a:ext cx="47227" cy="21520"/>
            </a:xfrm>
            <a:custGeom>
              <a:avLst/>
              <a:gdLst/>
              <a:ahLst/>
              <a:cxnLst/>
              <a:rect l="l" t="t" r="r" b="b"/>
              <a:pathLst>
                <a:path w="3676" h="1675" extrusionOk="0">
                  <a:moveTo>
                    <a:pt x="110" y="1"/>
                  </a:moveTo>
                  <a:cubicBezTo>
                    <a:pt x="52" y="1"/>
                    <a:pt x="0" y="80"/>
                    <a:pt x="48" y="139"/>
                  </a:cubicBezTo>
                  <a:lnTo>
                    <a:pt x="48" y="136"/>
                  </a:lnTo>
                  <a:cubicBezTo>
                    <a:pt x="485" y="654"/>
                    <a:pt x="1037" y="1062"/>
                    <a:pt x="1660" y="1328"/>
                  </a:cubicBezTo>
                  <a:cubicBezTo>
                    <a:pt x="2084" y="1507"/>
                    <a:pt x="2600" y="1674"/>
                    <a:pt x="3090" y="1674"/>
                  </a:cubicBezTo>
                  <a:cubicBezTo>
                    <a:pt x="3274" y="1674"/>
                    <a:pt x="3454" y="1651"/>
                    <a:pt x="3624" y="1595"/>
                  </a:cubicBezTo>
                  <a:cubicBezTo>
                    <a:pt x="3666" y="1580"/>
                    <a:pt x="3675" y="1511"/>
                    <a:pt x="3624" y="1502"/>
                  </a:cubicBezTo>
                  <a:cubicBezTo>
                    <a:pt x="3316" y="1442"/>
                    <a:pt x="3001" y="1436"/>
                    <a:pt x="2690" y="1388"/>
                  </a:cubicBezTo>
                  <a:cubicBezTo>
                    <a:pt x="1713" y="1238"/>
                    <a:pt x="821" y="756"/>
                    <a:pt x="162" y="25"/>
                  </a:cubicBezTo>
                  <a:cubicBezTo>
                    <a:pt x="146" y="8"/>
                    <a:pt x="128"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2"/>
            <p:cNvSpPr/>
            <p:nvPr/>
          </p:nvSpPr>
          <p:spPr>
            <a:xfrm>
              <a:off x="4569962" y="2787886"/>
              <a:ext cx="43874" cy="41138"/>
            </a:xfrm>
            <a:custGeom>
              <a:avLst/>
              <a:gdLst/>
              <a:ahLst/>
              <a:cxnLst/>
              <a:rect l="l" t="t" r="r" b="b"/>
              <a:pathLst>
                <a:path w="3415" h="3202" extrusionOk="0">
                  <a:moveTo>
                    <a:pt x="3300" y="0"/>
                  </a:moveTo>
                  <a:cubicBezTo>
                    <a:pt x="3273" y="0"/>
                    <a:pt x="3246" y="12"/>
                    <a:pt x="3225" y="39"/>
                  </a:cubicBezTo>
                  <a:lnTo>
                    <a:pt x="3225" y="42"/>
                  </a:lnTo>
                  <a:cubicBezTo>
                    <a:pt x="3118" y="185"/>
                    <a:pt x="2989" y="311"/>
                    <a:pt x="2878" y="455"/>
                  </a:cubicBezTo>
                  <a:cubicBezTo>
                    <a:pt x="2767" y="596"/>
                    <a:pt x="2662" y="718"/>
                    <a:pt x="2552" y="847"/>
                  </a:cubicBezTo>
                  <a:cubicBezTo>
                    <a:pt x="2324" y="1105"/>
                    <a:pt x="2084" y="1353"/>
                    <a:pt x="1830" y="1587"/>
                  </a:cubicBezTo>
                  <a:cubicBezTo>
                    <a:pt x="1584" y="1812"/>
                    <a:pt x="1327" y="2030"/>
                    <a:pt x="1060" y="2234"/>
                  </a:cubicBezTo>
                  <a:cubicBezTo>
                    <a:pt x="776" y="2447"/>
                    <a:pt x="458" y="2614"/>
                    <a:pt x="180" y="2833"/>
                  </a:cubicBezTo>
                  <a:cubicBezTo>
                    <a:pt x="0" y="2971"/>
                    <a:pt x="169" y="3202"/>
                    <a:pt x="355" y="3202"/>
                  </a:cubicBezTo>
                  <a:cubicBezTo>
                    <a:pt x="387" y="3202"/>
                    <a:pt x="418" y="3195"/>
                    <a:pt x="449" y="3180"/>
                  </a:cubicBezTo>
                  <a:cubicBezTo>
                    <a:pt x="608" y="3102"/>
                    <a:pt x="755" y="2983"/>
                    <a:pt x="898" y="2878"/>
                  </a:cubicBezTo>
                  <a:cubicBezTo>
                    <a:pt x="1042" y="2773"/>
                    <a:pt x="1192" y="2659"/>
                    <a:pt x="1333" y="2545"/>
                  </a:cubicBezTo>
                  <a:cubicBezTo>
                    <a:pt x="1605" y="2324"/>
                    <a:pt x="1866" y="2084"/>
                    <a:pt x="2111" y="1830"/>
                  </a:cubicBezTo>
                  <a:cubicBezTo>
                    <a:pt x="2354" y="1578"/>
                    <a:pt x="2582" y="1311"/>
                    <a:pt x="2794" y="1036"/>
                  </a:cubicBezTo>
                  <a:cubicBezTo>
                    <a:pt x="2905" y="892"/>
                    <a:pt x="3013" y="748"/>
                    <a:pt x="3115" y="599"/>
                  </a:cubicBezTo>
                  <a:cubicBezTo>
                    <a:pt x="3214" y="449"/>
                    <a:pt x="3285" y="284"/>
                    <a:pt x="3375" y="125"/>
                  </a:cubicBezTo>
                  <a:cubicBezTo>
                    <a:pt x="3415" y="57"/>
                    <a:pt x="3360" y="0"/>
                    <a:pt x="3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2"/>
            <p:cNvSpPr/>
            <p:nvPr/>
          </p:nvSpPr>
          <p:spPr>
            <a:xfrm>
              <a:off x="4601541" y="2811217"/>
              <a:ext cx="13246" cy="24500"/>
            </a:xfrm>
            <a:custGeom>
              <a:avLst/>
              <a:gdLst/>
              <a:ahLst/>
              <a:cxnLst/>
              <a:rect l="l" t="t" r="r" b="b"/>
              <a:pathLst>
                <a:path w="1031" h="1907" extrusionOk="0">
                  <a:moveTo>
                    <a:pt x="112" y="1876"/>
                  </a:moveTo>
                  <a:cubicBezTo>
                    <a:pt x="120" y="1880"/>
                    <a:pt x="127" y="1883"/>
                    <a:pt x="136" y="1885"/>
                  </a:cubicBezTo>
                  <a:lnTo>
                    <a:pt x="115" y="1879"/>
                  </a:lnTo>
                  <a:lnTo>
                    <a:pt x="112" y="1876"/>
                  </a:lnTo>
                  <a:close/>
                  <a:moveTo>
                    <a:pt x="196" y="1888"/>
                  </a:moveTo>
                  <a:lnTo>
                    <a:pt x="195" y="1888"/>
                  </a:lnTo>
                  <a:lnTo>
                    <a:pt x="192" y="1888"/>
                  </a:lnTo>
                  <a:cubicBezTo>
                    <a:pt x="193" y="1888"/>
                    <a:pt x="195" y="1888"/>
                    <a:pt x="196" y="1888"/>
                  </a:cubicBezTo>
                  <a:close/>
                  <a:moveTo>
                    <a:pt x="916" y="1"/>
                  </a:moveTo>
                  <a:cubicBezTo>
                    <a:pt x="897" y="1"/>
                    <a:pt x="877" y="8"/>
                    <a:pt x="860" y="26"/>
                  </a:cubicBezTo>
                  <a:cubicBezTo>
                    <a:pt x="806" y="82"/>
                    <a:pt x="747" y="130"/>
                    <a:pt x="696" y="190"/>
                  </a:cubicBezTo>
                  <a:cubicBezTo>
                    <a:pt x="648" y="253"/>
                    <a:pt x="600" y="316"/>
                    <a:pt x="555" y="379"/>
                  </a:cubicBezTo>
                  <a:cubicBezTo>
                    <a:pt x="456" y="508"/>
                    <a:pt x="369" y="646"/>
                    <a:pt x="294" y="789"/>
                  </a:cubicBezTo>
                  <a:cubicBezTo>
                    <a:pt x="225" y="936"/>
                    <a:pt x="166" y="1086"/>
                    <a:pt x="118" y="1239"/>
                  </a:cubicBezTo>
                  <a:cubicBezTo>
                    <a:pt x="70" y="1388"/>
                    <a:pt x="1" y="1571"/>
                    <a:pt x="16" y="1730"/>
                  </a:cubicBezTo>
                  <a:cubicBezTo>
                    <a:pt x="18" y="1779"/>
                    <a:pt x="41" y="1825"/>
                    <a:pt x="78" y="1855"/>
                  </a:cubicBezTo>
                  <a:lnTo>
                    <a:pt x="78" y="1855"/>
                  </a:lnTo>
                  <a:cubicBezTo>
                    <a:pt x="95" y="1889"/>
                    <a:pt x="129" y="1907"/>
                    <a:pt x="163" y="1907"/>
                  </a:cubicBezTo>
                  <a:cubicBezTo>
                    <a:pt x="186" y="1907"/>
                    <a:pt x="208" y="1899"/>
                    <a:pt x="226" y="1882"/>
                  </a:cubicBezTo>
                  <a:lnTo>
                    <a:pt x="226" y="1882"/>
                  </a:lnTo>
                  <a:cubicBezTo>
                    <a:pt x="264" y="1871"/>
                    <a:pt x="297" y="1844"/>
                    <a:pt x="318" y="1811"/>
                  </a:cubicBezTo>
                  <a:cubicBezTo>
                    <a:pt x="387" y="1667"/>
                    <a:pt x="402" y="1496"/>
                    <a:pt x="444" y="1343"/>
                  </a:cubicBezTo>
                  <a:cubicBezTo>
                    <a:pt x="486" y="1203"/>
                    <a:pt x="534" y="1065"/>
                    <a:pt x="591" y="930"/>
                  </a:cubicBezTo>
                  <a:cubicBezTo>
                    <a:pt x="645" y="795"/>
                    <a:pt x="699" y="663"/>
                    <a:pt x="762" y="535"/>
                  </a:cubicBezTo>
                  <a:cubicBezTo>
                    <a:pt x="830" y="394"/>
                    <a:pt x="905" y="256"/>
                    <a:pt x="992" y="124"/>
                  </a:cubicBezTo>
                  <a:cubicBezTo>
                    <a:pt x="1030" y="66"/>
                    <a:pt x="974"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2"/>
            <p:cNvSpPr/>
            <p:nvPr/>
          </p:nvSpPr>
          <p:spPr>
            <a:xfrm>
              <a:off x="4384958" y="2780987"/>
              <a:ext cx="20402" cy="16766"/>
            </a:xfrm>
            <a:custGeom>
              <a:avLst/>
              <a:gdLst/>
              <a:ahLst/>
              <a:cxnLst/>
              <a:rect l="l" t="t" r="r" b="b"/>
              <a:pathLst>
                <a:path w="1588" h="1305" extrusionOk="0">
                  <a:moveTo>
                    <a:pt x="782" y="0"/>
                  </a:moveTo>
                  <a:cubicBezTo>
                    <a:pt x="712" y="0"/>
                    <a:pt x="636" y="18"/>
                    <a:pt x="578" y="27"/>
                  </a:cubicBezTo>
                  <a:cubicBezTo>
                    <a:pt x="536" y="36"/>
                    <a:pt x="497" y="48"/>
                    <a:pt x="458" y="66"/>
                  </a:cubicBezTo>
                  <a:cubicBezTo>
                    <a:pt x="371" y="105"/>
                    <a:pt x="329" y="117"/>
                    <a:pt x="255" y="198"/>
                  </a:cubicBezTo>
                  <a:lnTo>
                    <a:pt x="249" y="205"/>
                  </a:lnTo>
                  <a:lnTo>
                    <a:pt x="249" y="205"/>
                  </a:lnTo>
                  <a:cubicBezTo>
                    <a:pt x="229" y="220"/>
                    <a:pt x="210" y="237"/>
                    <a:pt x="192" y="255"/>
                  </a:cubicBezTo>
                  <a:lnTo>
                    <a:pt x="105" y="366"/>
                  </a:lnTo>
                  <a:cubicBezTo>
                    <a:pt x="105" y="366"/>
                    <a:pt x="104" y="367"/>
                    <a:pt x="104" y="367"/>
                  </a:cubicBezTo>
                  <a:lnTo>
                    <a:pt x="104" y="367"/>
                  </a:lnTo>
                  <a:lnTo>
                    <a:pt x="72" y="408"/>
                  </a:lnTo>
                  <a:lnTo>
                    <a:pt x="21" y="531"/>
                  </a:lnTo>
                  <a:lnTo>
                    <a:pt x="3" y="665"/>
                  </a:lnTo>
                  <a:cubicBezTo>
                    <a:pt x="0" y="734"/>
                    <a:pt x="15" y="800"/>
                    <a:pt x="48" y="863"/>
                  </a:cubicBezTo>
                  <a:cubicBezTo>
                    <a:pt x="81" y="941"/>
                    <a:pt x="135" y="1013"/>
                    <a:pt x="204" y="1067"/>
                  </a:cubicBezTo>
                  <a:cubicBezTo>
                    <a:pt x="234" y="1097"/>
                    <a:pt x="273" y="1121"/>
                    <a:pt x="315" y="1133"/>
                  </a:cubicBezTo>
                  <a:cubicBezTo>
                    <a:pt x="327" y="1139"/>
                    <a:pt x="340" y="1144"/>
                    <a:pt x="353" y="1149"/>
                  </a:cubicBezTo>
                  <a:lnTo>
                    <a:pt x="353" y="1149"/>
                  </a:lnTo>
                  <a:cubicBezTo>
                    <a:pt x="361" y="1154"/>
                    <a:pt x="369" y="1158"/>
                    <a:pt x="377" y="1163"/>
                  </a:cubicBezTo>
                  <a:lnTo>
                    <a:pt x="524" y="1225"/>
                  </a:lnTo>
                  <a:cubicBezTo>
                    <a:pt x="539" y="1231"/>
                    <a:pt x="554" y="1234"/>
                    <a:pt x="569" y="1237"/>
                  </a:cubicBezTo>
                  <a:cubicBezTo>
                    <a:pt x="599" y="1243"/>
                    <a:pt x="626" y="1252"/>
                    <a:pt x="656" y="1258"/>
                  </a:cubicBezTo>
                  <a:cubicBezTo>
                    <a:pt x="683" y="1264"/>
                    <a:pt x="713" y="1273"/>
                    <a:pt x="740" y="1282"/>
                  </a:cubicBezTo>
                  <a:lnTo>
                    <a:pt x="911" y="1303"/>
                  </a:lnTo>
                  <a:cubicBezTo>
                    <a:pt x="919" y="1304"/>
                    <a:pt x="927" y="1304"/>
                    <a:pt x="935" y="1304"/>
                  </a:cubicBezTo>
                  <a:cubicBezTo>
                    <a:pt x="960" y="1304"/>
                    <a:pt x="984" y="1301"/>
                    <a:pt x="1006" y="1294"/>
                  </a:cubicBezTo>
                  <a:cubicBezTo>
                    <a:pt x="1051" y="1288"/>
                    <a:pt x="1072" y="1285"/>
                    <a:pt x="1105" y="1279"/>
                  </a:cubicBezTo>
                  <a:cubicBezTo>
                    <a:pt x="1117" y="1276"/>
                    <a:pt x="1132" y="1273"/>
                    <a:pt x="1144" y="1270"/>
                  </a:cubicBezTo>
                  <a:cubicBezTo>
                    <a:pt x="1246" y="1243"/>
                    <a:pt x="1336" y="1190"/>
                    <a:pt x="1411" y="1115"/>
                  </a:cubicBezTo>
                  <a:cubicBezTo>
                    <a:pt x="1518" y="998"/>
                    <a:pt x="1581" y="848"/>
                    <a:pt x="1587" y="686"/>
                  </a:cubicBezTo>
                  <a:cubicBezTo>
                    <a:pt x="1587" y="582"/>
                    <a:pt x="1560" y="474"/>
                    <a:pt x="1507" y="381"/>
                  </a:cubicBezTo>
                  <a:cubicBezTo>
                    <a:pt x="1468" y="330"/>
                    <a:pt x="1432" y="282"/>
                    <a:pt x="1390" y="231"/>
                  </a:cubicBezTo>
                  <a:cubicBezTo>
                    <a:pt x="1384" y="225"/>
                    <a:pt x="1378" y="219"/>
                    <a:pt x="1375" y="213"/>
                  </a:cubicBezTo>
                  <a:lnTo>
                    <a:pt x="1243" y="111"/>
                  </a:lnTo>
                  <a:cubicBezTo>
                    <a:pt x="1219" y="96"/>
                    <a:pt x="1189" y="84"/>
                    <a:pt x="1159" y="75"/>
                  </a:cubicBezTo>
                  <a:cubicBezTo>
                    <a:pt x="1120" y="57"/>
                    <a:pt x="1081" y="42"/>
                    <a:pt x="1042" y="33"/>
                  </a:cubicBezTo>
                  <a:cubicBezTo>
                    <a:pt x="973" y="18"/>
                    <a:pt x="896" y="13"/>
                    <a:pt x="830" y="4"/>
                  </a:cubicBezTo>
                  <a:cubicBezTo>
                    <a:pt x="814" y="1"/>
                    <a:pt x="798" y="0"/>
                    <a:pt x="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2"/>
            <p:cNvSpPr/>
            <p:nvPr/>
          </p:nvSpPr>
          <p:spPr>
            <a:xfrm>
              <a:off x="4381412" y="2757964"/>
              <a:ext cx="113122" cy="47343"/>
            </a:xfrm>
            <a:custGeom>
              <a:avLst/>
              <a:gdLst/>
              <a:ahLst/>
              <a:cxnLst/>
              <a:rect l="l" t="t" r="r" b="b"/>
              <a:pathLst>
                <a:path w="8805" h="3685" extrusionOk="0">
                  <a:moveTo>
                    <a:pt x="67" y="1"/>
                  </a:moveTo>
                  <a:cubicBezTo>
                    <a:pt x="16" y="1"/>
                    <a:pt x="0" y="74"/>
                    <a:pt x="48" y="91"/>
                  </a:cubicBezTo>
                  <a:cubicBezTo>
                    <a:pt x="1525" y="514"/>
                    <a:pt x="2978" y="1017"/>
                    <a:pt x="4400" y="1601"/>
                  </a:cubicBezTo>
                  <a:cubicBezTo>
                    <a:pt x="5832" y="2194"/>
                    <a:pt x="7305" y="2829"/>
                    <a:pt x="8611" y="3670"/>
                  </a:cubicBezTo>
                  <a:cubicBezTo>
                    <a:pt x="8627" y="3680"/>
                    <a:pt x="8643" y="3685"/>
                    <a:pt x="8658" y="3685"/>
                  </a:cubicBezTo>
                  <a:cubicBezTo>
                    <a:pt x="8745" y="3685"/>
                    <a:pt x="8804" y="3546"/>
                    <a:pt x="8710" y="3503"/>
                  </a:cubicBezTo>
                  <a:cubicBezTo>
                    <a:pt x="7311" y="2850"/>
                    <a:pt x="5955" y="2125"/>
                    <a:pt x="4526" y="1538"/>
                  </a:cubicBezTo>
                  <a:cubicBezTo>
                    <a:pt x="3073" y="942"/>
                    <a:pt x="1585" y="430"/>
                    <a:pt x="75" y="2"/>
                  </a:cubicBezTo>
                  <a:cubicBezTo>
                    <a:pt x="72" y="1"/>
                    <a:pt x="70" y="1"/>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2"/>
            <p:cNvSpPr/>
            <p:nvPr/>
          </p:nvSpPr>
          <p:spPr>
            <a:xfrm>
              <a:off x="4423231" y="2757669"/>
              <a:ext cx="55308" cy="24115"/>
            </a:xfrm>
            <a:custGeom>
              <a:avLst/>
              <a:gdLst/>
              <a:ahLst/>
              <a:cxnLst/>
              <a:rect l="l" t="t" r="r" b="b"/>
              <a:pathLst>
                <a:path w="4305" h="1877" extrusionOk="0">
                  <a:moveTo>
                    <a:pt x="93" y="1"/>
                  </a:moveTo>
                  <a:cubicBezTo>
                    <a:pt x="39" y="1"/>
                    <a:pt x="1" y="79"/>
                    <a:pt x="58" y="105"/>
                  </a:cubicBezTo>
                  <a:lnTo>
                    <a:pt x="2169" y="1010"/>
                  </a:lnTo>
                  <a:lnTo>
                    <a:pt x="3224" y="1462"/>
                  </a:lnTo>
                  <a:cubicBezTo>
                    <a:pt x="3547" y="1603"/>
                    <a:pt x="3883" y="1792"/>
                    <a:pt x="4224" y="1875"/>
                  </a:cubicBezTo>
                  <a:cubicBezTo>
                    <a:pt x="4228" y="1876"/>
                    <a:pt x="4232" y="1877"/>
                    <a:pt x="4236" y="1877"/>
                  </a:cubicBezTo>
                  <a:cubicBezTo>
                    <a:pt x="4282" y="1877"/>
                    <a:pt x="4304" y="1813"/>
                    <a:pt x="4263" y="1786"/>
                  </a:cubicBezTo>
                  <a:cubicBezTo>
                    <a:pt x="3948" y="1585"/>
                    <a:pt x="3556" y="1468"/>
                    <a:pt x="3215" y="1321"/>
                  </a:cubicBezTo>
                  <a:lnTo>
                    <a:pt x="2193" y="890"/>
                  </a:lnTo>
                  <a:lnTo>
                    <a:pt x="118" y="7"/>
                  </a:lnTo>
                  <a:cubicBezTo>
                    <a:pt x="109" y="3"/>
                    <a:pt x="101"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2"/>
            <p:cNvSpPr/>
            <p:nvPr/>
          </p:nvSpPr>
          <p:spPr>
            <a:xfrm>
              <a:off x="4453564" y="2755703"/>
              <a:ext cx="20325" cy="10342"/>
            </a:xfrm>
            <a:custGeom>
              <a:avLst/>
              <a:gdLst/>
              <a:ahLst/>
              <a:cxnLst/>
              <a:rect l="l" t="t" r="r" b="b"/>
              <a:pathLst>
                <a:path w="1582" h="805" extrusionOk="0">
                  <a:moveTo>
                    <a:pt x="87" y="0"/>
                  </a:moveTo>
                  <a:cubicBezTo>
                    <a:pt x="35" y="0"/>
                    <a:pt x="0" y="77"/>
                    <a:pt x="57" y="106"/>
                  </a:cubicBezTo>
                  <a:lnTo>
                    <a:pt x="776" y="459"/>
                  </a:lnTo>
                  <a:cubicBezTo>
                    <a:pt x="1009" y="576"/>
                    <a:pt x="1243" y="702"/>
                    <a:pt x="1486" y="800"/>
                  </a:cubicBezTo>
                  <a:cubicBezTo>
                    <a:pt x="1492" y="803"/>
                    <a:pt x="1499" y="804"/>
                    <a:pt x="1505" y="804"/>
                  </a:cubicBezTo>
                  <a:cubicBezTo>
                    <a:pt x="1556" y="804"/>
                    <a:pt x="1581" y="722"/>
                    <a:pt x="1531" y="696"/>
                  </a:cubicBezTo>
                  <a:cubicBezTo>
                    <a:pt x="1306" y="564"/>
                    <a:pt x="1063" y="459"/>
                    <a:pt x="827" y="345"/>
                  </a:cubicBezTo>
                  <a:lnTo>
                    <a:pt x="114" y="7"/>
                  </a:lnTo>
                  <a:cubicBezTo>
                    <a:pt x="105" y="2"/>
                    <a:pt x="96"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2"/>
            <p:cNvSpPr/>
            <p:nvPr/>
          </p:nvSpPr>
          <p:spPr>
            <a:xfrm>
              <a:off x="4573123" y="3095789"/>
              <a:ext cx="45005" cy="37502"/>
            </a:xfrm>
            <a:custGeom>
              <a:avLst/>
              <a:gdLst/>
              <a:ahLst/>
              <a:cxnLst/>
              <a:rect l="l" t="t" r="r" b="b"/>
              <a:pathLst>
                <a:path w="3503" h="2919" extrusionOk="0">
                  <a:moveTo>
                    <a:pt x="3422" y="1"/>
                  </a:moveTo>
                  <a:cubicBezTo>
                    <a:pt x="3404" y="1"/>
                    <a:pt x="3386" y="8"/>
                    <a:pt x="3372" y="26"/>
                  </a:cubicBezTo>
                  <a:lnTo>
                    <a:pt x="3369" y="23"/>
                  </a:lnTo>
                  <a:cubicBezTo>
                    <a:pt x="2941" y="590"/>
                    <a:pt x="2446" y="1105"/>
                    <a:pt x="1898" y="1557"/>
                  </a:cubicBezTo>
                  <a:cubicBezTo>
                    <a:pt x="1347" y="2012"/>
                    <a:pt x="730" y="2327"/>
                    <a:pt x="110" y="2674"/>
                  </a:cubicBezTo>
                  <a:cubicBezTo>
                    <a:pt x="0" y="2738"/>
                    <a:pt x="54" y="2918"/>
                    <a:pt x="167" y="2918"/>
                  </a:cubicBezTo>
                  <a:cubicBezTo>
                    <a:pt x="181" y="2918"/>
                    <a:pt x="195" y="2916"/>
                    <a:pt x="209" y="2911"/>
                  </a:cubicBezTo>
                  <a:cubicBezTo>
                    <a:pt x="889" y="2668"/>
                    <a:pt x="1509" y="2213"/>
                    <a:pt x="2054" y="1752"/>
                  </a:cubicBezTo>
                  <a:cubicBezTo>
                    <a:pt x="2336" y="1512"/>
                    <a:pt x="2596" y="1257"/>
                    <a:pt x="2842" y="982"/>
                  </a:cubicBezTo>
                  <a:cubicBezTo>
                    <a:pt x="3084" y="706"/>
                    <a:pt x="3279" y="398"/>
                    <a:pt x="3474" y="86"/>
                  </a:cubicBezTo>
                  <a:cubicBezTo>
                    <a:pt x="3503" y="41"/>
                    <a:pt x="3464" y="1"/>
                    <a:pt x="3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2"/>
            <p:cNvSpPr/>
            <p:nvPr/>
          </p:nvSpPr>
          <p:spPr>
            <a:xfrm>
              <a:off x="4584865" y="3115189"/>
              <a:ext cx="29485" cy="23871"/>
            </a:xfrm>
            <a:custGeom>
              <a:avLst/>
              <a:gdLst/>
              <a:ahLst/>
              <a:cxnLst/>
              <a:rect l="l" t="t" r="r" b="b"/>
              <a:pathLst>
                <a:path w="2295" h="1858" extrusionOk="0">
                  <a:moveTo>
                    <a:pt x="2176" y="1"/>
                  </a:moveTo>
                  <a:cubicBezTo>
                    <a:pt x="2156" y="1"/>
                    <a:pt x="2137" y="8"/>
                    <a:pt x="2122" y="26"/>
                  </a:cubicBezTo>
                  <a:cubicBezTo>
                    <a:pt x="1847" y="355"/>
                    <a:pt x="1523" y="640"/>
                    <a:pt x="1197" y="912"/>
                  </a:cubicBezTo>
                  <a:cubicBezTo>
                    <a:pt x="865" y="1185"/>
                    <a:pt x="508" y="1422"/>
                    <a:pt x="128" y="1616"/>
                  </a:cubicBezTo>
                  <a:cubicBezTo>
                    <a:pt x="0" y="1683"/>
                    <a:pt x="77" y="1858"/>
                    <a:pt x="195" y="1858"/>
                  </a:cubicBezTo>
                  <a:cubicBezTo>
                    <a:pt x="216" y="1858"/>
                    <a:pt x="237" y="1853"/>
                    <a:pt x="260" y="1841"/>
                  </a:cubicBezTo>
                  <a:cubicBezTo>
                    <a:pt x="652" y="1634"/>
                    <a:pt x="1023" y="1386"/>
                    <a:pt x="1365" y="1101"/>
                  </a:cubicBezTo>
                  <a:cubicBezTo>
                    <a:pt x="1706" y="820"/>
                    <a:pt x="1988" y="478"/>
                    <a:pt x="2254" y="125"/>
                  </a:cubicBezTo>
                  <a:cubicBezTo>
                    <a:pt x="2295" y="69"/>
                    <a:pt x="2234" y="1"/>
                    <a:pt x="2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2"/>
            <p:cNvSpPr/>
            <p:nvPr/>
          </p:nvSpPr>
          <p:spPr>
            <a:xfrm>
              <a:off x="4603892" y="3134794"/>
              <a:ext cx="10985" cy="8865"/>
            </a:xfrm>
            <a:custGeom>
              <a:avLst/>
              <a:gdLst/>
              <a:ahLst/>
              <a:cxnLst/>
              <a:rect l="l" t="t" r="r" b="b"/>
              <a:pathLst>
                <a:path w="855" h="690" extrusionOk="0">
                  <a:moveTo>
                    <a:pt x="720" y="0"/>
                  </a:moveTo>
                  <a:cubicBezTo>
                    <a:pt x="703" y="0"/>
                    <a:pt x="686" y="5"/>
                    <a:pt x="668" y="15"/>
                  </a:cubicBezTo>
                  <a:lnTo>
                    <a:pt x="665" y="15"/>
                  </a:lnTo>
                  <a:cubicBezTo>
                    <a:pt x="614" y="51"/>
                    <a:pt x="567" y="90"/>
                    <a:pt x="516" y="123"/>
                  </a:cubicBezTo>
                  <a:cubicBezTo>
                    <a:pt x="465" y="159"/>
                    <a:pt x="414" y="189"/>
                    <a:pt x="366" y="222"/>
                  </a:cubicBezTo>
                  <a:cubicBezTo>
                    <a:pt x="318" y="255"/>
                    <a:pt x="264" y="288"/>
                    <a:pt x="216" y="324"/>
                  </a:cubicBezTo>
                  <a:cubicBezTo>
                    <a:pt x="159" y="363"/>
                    <a:pt x="108" y="414"/>
                    <a:pt x="54" y="459"/>
                  </a:cubicBezTo>
                  <a:cubicBezTo>
                    <a:pt x="6" y="507"/>
                    <a:pt x="0" y="581"/>
                    <a:pt x="42" y="635"/>
                  </a:cubicBezTo>
                  <a:cubicBezTo>
                    <a:pt x="68" y="667"/>
                    <a:pt x="111" y="689"/>
                    <a:pt x="153" y="689"/>
                  </a:cubicBezTo>
                  <a:cubicBezTo>
                    <a:pt x="176" y="689"/>
                    <a:pt x="197" y="683"/>
                    <a:pt x="216" y="668"/>
                  </a:cubicBezTo>
                  <a:cubicBezTo>
                    <a:pt x="270" y="629"/>
                    <a:pt x="333" y="587"/>
                    <a:pt x="387" y="542"/>
                  </a:cubicBezTo>
                  <a:cubicBezTo>
                    <a:pt x="432" y="504"/>
                    <a:pt x="474" y="459"/>
                    <a:pt x="519" y="417"/>
                  </a:cubicBezTo>
                  <a:cubicBezTo>
                    <a:pt x="561" y="378"/>
                    <a:pt x="605" y="336"/>
                    <a:pt x="647" y="294"/>
                  </a:cubicBezTo>
                  <a:cubicBezTo>
                    <a:pt x="689" y="252"/>
                    <a:pt x="740" y="210"/>
                    <a:pt x="788" y="168"/>
                  </a:cubicBezTo>
                  <a:cubicBezTo>
                    <a:pt x="855" y="101"/>
                    <a:pt x="797" y="0"/>
                    <a:pt x="7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2"/>
            <p:cNvSpPr/>
            <p:nvPr/>
          </p:nvSpPr>
          <p:spPr>
            <a:xfrm>
              <a:off x="4717361" y="3225793"/>
              <a:ext cx="50812" cy="7195"/>
            </a:xfrm>
            <a:custGeom>
              <a:avLst/>
              <a:gdLst/>
              <a:ahLst/>
              <a:cxnLst/>
              <a:rect l="l" t="t" r="r" b="b"/>
              <a:pathLst>
                <a:path w="3955" h="560" extrusionOk="0">
                  <a:moveTo>
                    <a:pt x="3701" y="0"/>
                  </a:moveTo>
                  <a:cubicBezTo>
                    <a:pt x="3638" y="0"/>
                    <a:pt x="3573" y="11"/>
                    <a:pt x="3502" y="22"/>
                  </a:cubicBezTo>
                  <a:cubicBezTo>
                    <a:pt x="3328" y="48"/>
                    <a:pt x="3151" y="69"/>
                    <a:pt x="2972" y="90"/>
                  </a:cubicBezTo>
                  <a:cubicBezTo>
                    <a:pt x="2648" y="126"/>
                    <a:pt x="2325" y="162"/>
                    <a:pt x="1998" y="186"/>
                  </a:cubicBezTo>
                  <a:cubicBezTo>
                    <a:pt x="1354" y="237"/>
                    <a:pt x="707" y="240"/>
                    <a:pt x="67" y="336"/>
                  </a:cubicBezTo>
                  <a:cubicBezTo>
                    <a:pt x="1" y="345"/>
                    <a:pt x="4" y="453"/>
                    <a:pt x="67" y="465"/>
                  </a:cubicBezTo>
                  <a:lnTo>
                    <a:pt x="67" y="462"/>
                  </a:lnTo>
                  <a:cubicBezTo>
                    <a:pt x="425" y="535"/>
                    <a:pt x="787" y="560"/>
                    <a:pt x="1150" y="560"/>
                  </a:cubicBezTo>
                  <a:cubicBezTo>
                    <a:pt x="1445" y="560"/>
                    <a:pt x="1741" y="543"/>
                    <a:pt x="2037" y="522"/>
                  </a:cubicBezTo>
                  <a:cubicBezTo>
                    <a:pt x="2364" y="498"/>
                    <a:pt x="2693" y="465"/>
                    <a:pt x="3017" y="420"/>
                  </a:cubicBezTo>
                  <a:cubicBezTo>
                    <a:pt x="3184" y="396"/>
                    <a:pt x="3352" y="372"/>
                    <a:pt x="3517" y="345"/>
                  </a:cubicBezTo>
                  <a:cubicBezTo>
                    <a:pt x="3664" y="321"/>
                    <a:pt x="3798" y="312"/>
                    <a:pt x="3909" y="207"/>
                  </a:cubicBezTo>
                  <a:cubicBezTo>
                    <a:pt x="3954" y="162"/>
                    <a:pt x="3951" y="66"/>
                    <a:pt x="3885" y="39"/>
                  </a:cubicBezTo>
                  <a:cubicBezTo>
                    <a:pt x="3822" y="10"/>
                    <a:pt x="3762" y="0"/>
                    <a:pt x="3701"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2"/>
            <p:cNvSpPr/>
            <p:nvPr/>
          </p:nvSpPr>
          <p:spPr>
            <a:xfrm>
              <a:off x="4723824" y="3240863"/>
              <a:ext cx="26183" cy="6668"/>
            </a:xfrm>
            <a:custGeom>
              <a:avLst/>
              <a:gdLst/>
              <a:ahLst/>
              <a:cxnLst/>
              <a:rect l="l" t="t" r="r" b="b"/>
              <a:pathLst>
                <a:path w="2038" h="519" extrusionOk="0">
                  <a:moveTo>
                    <a:pt x="549" y="0"/>
                  </a:moveTo>
                  <a:cubicBezTo>
                    <a:pt x="503" y="0"/>
                    <a:pt x="456" y="2"/>
                    <a:pt x="408" y="2"/>
                  </a:cubicBezTo>
                  <a:lnTo>
                    <a:pt x="306" y="2"/>
                  </a:lnTo>
                  <a:cubicBezTo>
                    <a:pt x="255" y="5"/>
                    <a:pt x="216" y="26"/>
                    <a:pt x="169" y="29"/>
                  </a:cubicBezTo>
                  <a:cubicBezTo>
                    <a:pt x="34" y="32"/>
                    <a:pt x="1" y="229"/>
                    <a:pt x="136" y="262"/>
                  </a:cubicBezTo>
                  <a:lnTo>
                    <a:pt x="136" y="268"/>
                  </a:lnTo>
                  <a:cubicBezTo>
                    <a:pt x="210" y="286"/>
                    <a:pt x="270" y="325"/>
                    <a:pt x="348" y="343"/>
                  </a:cubicBezTo>
                  <a:cubicBezTo>
                    <a:pt x="423" y="361"/>
                    <a:pt x="492" y="382"/>
                    <a:pt x="564" y="394"/>
                  </a:cubicBezTo>
                  <a:cubicBezTo>
                    <a:pt x="714" y="418"/>
                    <a:pt x="863" y="445"/>
                    <a:pt x="1013" y="463"/>
                  </a:cubicBezTo>
                  <a:cubicBezTo>
                    <a:pt x="1157" y="481"/>
                    <a:pt x="1304" y="499"/>
                    <a:pt x="1447" y="511"/>
                  </a:cubicBezTo>
                  <a:cubicBezTo>
                    <a:pt x="1492" y="514"/>
                    <a:pt x="1548" y="518"/>
                    <a:pt x="1606" y="518"/>
                  </a:cubicBezTo>
                  <a:cubicBezTo>
                    <a:pt x="1698" y="518"/>
                    <a:pt x="1795" y="507"/>
                    <a:pt x="1859" y="459"/>
                  </a:cubicBezTo>
                  <a:lnTo>
                    <a:pt x="1859" y="459"/>
                  </a:lnTo>
                  <a:cubicBezTo>
                    <a:pt x="1892" y="454"/>
                    <a:pt x="1924" y="444"/>
                    <a:pt x="1954" y="430"/>
                  </a:cubicBezTo>
                  <a:cubicBezTo>
                    <a:pt x="2025" y="409"/>
                    <a:pt x="2037" y="313"/>
                    <a:pt x="1975" y="274"/>
                  </a:cubicBezTo>
                  <a:cubicBezTo>
                    <a:pt x="1946" y="253"/>
                    <a:pt x="1916" y="236"/>
                    <a:pt x="1884" y="221"/>
                  </a:cubicBezTo>
                  <a:lnTo>
                    <a:pt x="1884" y="221"/>
                  </a:lnTo>
                  <a:cubicBezTo>
                    <a:pt x="1799" y="124"/>
                    <a:pt x="1621" y="101"/>
                    <a:pt x="1504" y="82"/>
                  </a:cubicBezTo>
                  <a:cubicBezTo>
                    <a:pt x="1355" y="58"/>
                    <a:pt x="1202" y="46"/>
                    <a:pt x="1049" y="32"/>
                  </a:cubicBezTo>
                  <a:cubicBezTo>
                    <a:pt x="905" y="17"/>
                    <a:pt x="762" y="8"/>
                    <a:pt x="618" y="2"/>
                  </a:cubicBezTo>
                  <a:cubicBezTo>
                    <a:pt x="595" y="1"/>
                    <a:pt x="572" y="0"/>
                    <a:pt x="54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2"/>
            <p:cNvSpPr/>
            <p:nvPr/>
          </p:nvSpPr>
          <p:spPr>
            <a:xfrm>
              <a:off x="4241580" y="2935349"/>
              <a:ext cx="156560" cy="97821"/>
            </a:xfrm>
            <a:custGeom>
              <a:avLst/>
              <a:gdLst/>
              <a:ahLst/>
              <a:cxnLst/>
              <a:rect l="l" t="t" r="r" b="b"/>
              <a:pathLst>
                <a:path w="12186" h="7614" extrusionOk="0">
                  <a:moveTo>
                    <a:pt x="139" y="0"/>
                  </a:moveTo>
                  <a:cubicBezTo>
                    <a:pt x="57" y="0"/>
                    <a:pt x="0" y="120"/>
                    <a:pt x="91" y="166"/>
                  </a:cubicBezTo>
                  <a:cubicBezTo>
                    <a:pt x="3328" y="1870"/>
                    <a:pt x="6464" y="3757"/>
                    <a:pt x="9483" y="5821"/>
                  </a:cubicBezTo>
                  <a:cubicBezTo>
                    <a:pt x="9911" y="6111"/>
                    <a:pt x="10342" y="6396"/>
                    <a:pt x="10771" y="6683"/>
                  </a:cubicBezTo>
                  <a:cubicBezTo>
                    <a:pt x="11211" y="6980"/>
                    <a:pt x="11621" y="7342"/>
                    <a:pt x="12079" y="7606"/>
                  </a:cubicBezTo>
                  <a:cubicBezTo>
                    <a:pt x="12089" y="7611"/>
                    <a:pt x="12098" y="7614"/>
                    <a:pt x="12107" y="7614"/>
                  </a:cubicBezTo>
                  <a:cubicBezTo>
                    <a:pt x="12151" y="7614"/>
                    <a:pt x="12186" y="7556"/>
                    <a:pt x="12148" y="7519"/>
                  </a:cubicBezTo>
                  <a:cubicBezTo>
                    <a:pt x="11834" y="7225"/>
                    <a:pt x="11451" y="6998"/>
                    <a:pt x="11109" y="6737"/>
                  </a:cubicBezTo>
                  <a:cubicBezTo>
                    <a:pt x="10738" y="6456"/>
                    <a:pt x="10366" y="6177"/>
                    <a:pt x="9989" y="5905"/>
                  </a:cubicBezTo>
                  <a:cubicBezTo>
                    <a:pt x="9237" y="5362"/>
                    <a:pt x="8462" y="4850"/>
                    <a:pt x="7686" y="4344"/>
                  </a:cubicBezTo>
                  <a:cubicBezTo>
                    <a:pt x="6146" y="3341"/>
                    <a:pt x="4574" y="2388"/>
                    <a:pt x="2969" y="1493"/>
                  </a:cubicBezTo>
                  <a:cubicBezTo>
                    <a:pt x="2049" y="981"/>
                    <a:pt x="1118" y="487"/>
                    <a:pt x="180" y="10"/>
                  </a:cubicBezTo>
                  <a:cubicBezTo>
                    <a:pt x="166" y="3"/>
                    <a:pt x="152"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2"/>
            <p:cNvSpPr/>
            <p:nvPr/>
          </p:nvSpPr>
          <p:spPr>
            <a:xfrm>
              <a:off x="4311188" y="2955404"/>
              <a:ext cx="53073" cy="32132"/>
            </a:xfrm>
            <a:custGeom>
              <a:avLst/>
              <a:gdLst/>
              <a:ahLst/>
              <a:cxnLst/>
              <a:rect l="l" t="t" r="r" b="b"/>
              <a:pathLst>
                <a:path w="4131" h="2501" extrusionOk="0">
                  <a:moveTo>
                    <a:pt x="146" y="0"/>
                  </a:moveTo>
                  <a:cubicBezTo>
                    <a:pt x="58" y="0"/>
                    <a:pt x="0" y="134"/>
                    <a:pt x="93" y="192"/>
                  </a:cubicBezTo>
                  <a:lnTo>
                    <a:pt x="96" y="192"/>
                  </a:lnTo>
                  <a:lnTo>
                    <a:pt x="2067" y="1378"/>
                  </a:lnTo>
                  <a:cubicBezTo>
                    <a:pt x="2394" y="1576"/>
                    <a:pt x="2723" y="1774"/>
                    <a:pt x="3053" y="1974"/>
                  </a:cubicBezTo>
                  <a:cubicBezTo>
                    <a:pt x="3367" y="2163"/>
                    <a:pt x="3670" y="2367"/>
                    <a:pt x="4011" y="2496"/>
                  </a:cubicBezTo>
                  <a:cubicBezTo>
                    <a:pt x="4019" y="2499"/>
                    <a:pt x="4026" y="2500"/>
                    <a:pt x="4034" y="2500"/>
                  </a:cubicBezTo>
                  <a:cubicBezTo>
                    <a:pt x="4091" y="2500"/>
                    <a:pt x="4131" y="2415"/>
                    <a:pt x="4083" y="2373"/>
                  </a:cubicBezTo>
                  <a:cubicBezTo>
                    <a:pt x="3807" y="2130"/>
                    <a:pt x="3484" y="1960"/>
                    <a:pt x="3169" y="1774"/>
                  </a:cubicBezTo>
                  <a:lnTo>
                    <a:pt x="2178" y="1187"/>
                  </a:lnTo>
                  <a:lnTo>
                    <a:pt x="198" y="16"/>
                  </a:lnTo>
                  <a:cubicBezTo>
                    <a:pt x="180" y="5"/>
                    <a:pt x="163" y="0"/>
                    <a:pt x="1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2"/>
            <p:cNvSpPr/>
            <p:nvPr/>
          </p:nvSpPr>
          <p:spPr>
            <a:xfrm>
              <a:off x="4350064" y="2958051"/>
              <a:ext cx="30307" cy="21275"/>
            </a:xfrm>
            <a:custGeom>
              <a:avLst/>
              <a:gdLst/>
              <a:ahLst/>
              <a:cxnLst/>
              <a:rect l="l" t="t" r="r" b="b"/>
              <a:pathLst>
                <a:path w="2359" h="1656" extrusionOk="0">
                  <a:moveTo>
                    <a:pt x="92" y="1"/>
                  </a:moveTo>
                  <a:cubicBezTo>
                    <a:pt x="37" y="1"/>
                    <a:pt x="0" y="88"/>
                    <a:pt x="59" y="130"/>
                  </a:cubicBezTo>
                  <a:lnTo>
                    <a:pt x="1183" y="921"/>
                  </a:lnTo>
                  <a:lnTo>
                    <a:pt x="1725" y="1301"/>
                  </a:lnTo>
                  <a:lnTo>
                    <a:pt x="2015" y="1505"/>
                  </a:lnTo>
                  <a:cubicBezTo>
                    <a:pt x="2105" y="1568"/>
                    <a:pt x="2192" y="1634"/>
                    <a:pt x="2300" y="1655"/>
                  </a:cubicBezTo>
                  <a:cubicBezTo>
                    <a:pt x="2302" y="1655"/>
                    <a:pt x="2305" y="1655"/>
                    <a:pt x="2308" y="1655"/>
                  </a:cubicBezTo>
                  <a:cubicBezTo>
                    <a:pt x="2337" y="1655"/>
                    <a:pt x="2358" y="1625"/>
                    <a:pt x="2345" y="1595"/>
                  </a:cubicBezTo>
                  <a:cubicBezTo>
                    <a:pt x="2234" y="1418"/>
                    <a:pt x="2006" y="1310"/>
                    <a:pt x="1838" y="1196"/>
                  </a:cubicBezTo>
                  <a:lnTo>
                    <a:pt x="1275" y="804"/>
                  </a:lnTo>
                  <a:lnTo>
                    <a:pt x="128" y="13"/>
                  </a:lnTo>
                  <a:cubicBezTo>
                    <a:pt x="116" y="5"/>
                    <a:pt x="104"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2"/>
            <p:cNvSpPr/>
            <p:nvPr/>
          </p:nvSpPr>
          <p:spPr>
            <a:xfrm>
              <a:off x="4382337" y="2961623"/>
              <a:ext cx="22470" cy="16342"/>
            </a:xfrm>
            <a:custGeom>
              <a:avLst/>
              <a:gdLst/>
              <a:ahLst/>
              <a:cxnLst/>
              <a:rect l="l" t="t" r="r" b="b"/>
              <a:pathLst>
                <a:path w="1749" h="1272" extrusionOk="0">
                  <a:moveTo>
                    <a:pt x="114" y="1"/>
                  </a:moveTo>
                  <a:cubicBezTo>
                    <a:pt x="43" y="1"/>
                    <a:pt x="0" y="113"/>
                    <a:pt x="72" y="170"/>
                  </a:cubicBezTo>
                  <a:cubicBezTo>
                    <a:pt x="324" y="358"/>
                    <a:pt x="575" y="547"/>
                    <a:pt x="827" y="736"/>
                  </a:cubicBezTo>
                  <a:cubicBezTo>
                    <a:pt x="950" y="832"/>
                    <a:pt x="1073" y="924"/>
                    <a:pt x="1198" y="1014"/>
                  </a:cubicBezTo>
                  <a:lnTo>
                    <a:pt x="1393" y="1155"/>
                  </a:lnTo>
                  <a:cubicBezTo>
                    <a:pt x="1456" y="1200"/>
                    <a:pt x="1519" y="1254"/>
                    <a:pt x="1597" y="1269"/>
                  </a:cubicBezTo>
                  <a:cubicBezTo>
                    <a:pt x="1605" y="1271"/>
                    <a:pt x="1614" y="1272"/>
                    <a:pt x="1622" y="1272"/>
                  </a:cubicBezTo>
                  <a:cubicBezTo>
                    <a:pt x="1696" y="1272"/>
                    <a:pt x="1748" y="1192"/>
                    <a:pt x="1711" y="1122"/>
                  </a:cubicBezTo>
                  <a:cubicBezTo>
                    <a:pt x="1669" y="1053"/>
                    <a:pt x="1603" y="1011"/>
                    <a:pt x="1540" y="963"/>
                  </a:cubicBezTo>
                  <a:lnTo>
                    <a:pt x="1345" y="826"/>
                  </a:lnTo>
                  <a:cubicBezTo>
                    <a:pt x="1216" y="733"/>
                    <a:pt x="1082" y="643"/>
                    <a:pt x="953" y="553"/>
                  </a:cubicBezTo>
                  <a:cubicBezTo>
                    <a:pt x="686" y="376"/>
                    <a:pt x="426" y="197"/>
                    <a:pt x="162" y="17"/>
                  </a:cubicBezTo>
                  <a:cubicBezTo>
                    <a:pt x="145" y="6"/>
                    <a:pt x="129"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2"/>
            <p:cNvSpPr/>
            <p:nvPr/>
          </p:nvSpPr>
          <p:spPr>
            <a:xfrm>
              <a:off x="3788808" y="3174429"/>
              <a:ext cx="38375" cy="33262"/>
            </a:xfrm>
            <a:custGeom>
              <a:avLst/>
              <a:gdLst/>
              <a:ahLst/>
              <a:cxnLst/>
              <a:rect l="l" t="t" r="r" b="b"/>
              <a:pathLst>
                <a:path w="2987" h="2589" extrusionOk="0">
                  <a:moveTo>
                    <a:pt x="240" y="1"/>
                  </a:moveTo>
                  <a:cubicBezTo>
                    <a:pt x="118" y="1"/>
                    <a:pt x="1" y="134"/>
                    <a:pt x="82" y="264"/>
                  </a:cubicBezTo>
                  <a:lnTo>
                    <a:pt x="79" y="261"/>
                  </a:lnTo>
                  <a:lnTo>
                    <a:pt x="79" y="261"/>
                  </a:lnTo>
                  <a:cubicBezTo>
                    <a:pt x="222" y="485"/>
                    <a:pt x="348" y="716"/>
                    <a:pt x="510" y="932"/>
                  </a:cubicBezTo>
                  <a:cubicBezTo>
                    <a:pt x="690" y="1156"/>
                    <a:pt x="890" y="1366"/>
                    <a:pt x="1109" y="1555"/>
                  </a:cubicBezTo>
                  <a:cubicBezTo>
                    <a:pt x="1319" y="1740"/>
                    <a:pt x="1540" y="1917"/>
                    <a:pt x="1768" y="2088"/>
                  </a:cubicBezTo>
                  <a:cubicBezTo>
                    <a:pt x="1986" y="2249"/>
                    <a:pt x="2217" y="2423"/>
                    <a:pt x="2460" y="2549"/>
                  </a:cubicBezTo>
                  <a:cubicBezTo>
                    <a:pt x="2511" y="2575"/>
                    <a:pt x="2567" y="2588"/>
                    <a:pt x="2622" y="2588"/>
                  </a:cubicBezTo>
                  <a:cubicBezTo>
                    <a:pt x="2731" y="2588"/>
                    <a:pt x="2837" y="2537"/>
                    <a:pt x="2897" y="2435"/>
                  </a:cubicBezTo>
                  <a:cubicBezTo>
                    <a:pt x="2987" y="2282"/>
                    <a:pt x="2921" y="2100"/>
                    <a:pt x="2783" y="2001"/>
                  </a:cubicBezTo>
                  <a:cubicBezTo>
                    <a:pt x="2570" y="1848"/>
                    <a:pt x="2340" y="1716"/>
                    <a:pt x="2127" y="1564"/>
                  </a:cubicBezTo>
                  <a:cubicBezTo>
                    <a:pt x="1924" y="1417"/>
                    <a:pt x="1729" y="1258"/>
                    <a:pt x="1540" y="1093"/>
                  </a:cubicBezTo>
                  <a:cubicBezTo>
                    <a:pt x="1355" y="929"/>
                    <a:pt x="1166" y="746"/>
                    <a:pt x="971" y="578"/>
                  </a:cubicBezTo>
                  <a:cubicBezTo>
                    <a:pt x="767" y="405"/>
                    <a:pt x="546" y="243"/>
                    <a:pt x="357" y="51"/>
                  </a:cubicBezTo>
                  <a:cubicBezTo>
                    <a:pt x="322" y="16"/>
                    <a:pt x="281"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2"/>
            <p:cNvSpPr/>
            <p:nvPr/>
          </p:nvSpPr>
          <p:spPr>
            <a:xfrm>
              <a:off x="3786740" y="3203965"/>
              <a:ext cx="17897" cy="12847"/>
            </a:xfrm>
            <a:custGeom>
              <a:avLst/>
              <a:gdLst/>
              <a:ahLst/>
              <a:cxnLst/>
              <a:rect l="l" t="t" r="r" b="b"/>
              <a:pathLst>
                <a:path w="1393" h="1000" extrusionOk="0">
                  <a:moveTo>
                    <a:pt x="152" y="1"/>
                  </a:moveTo>
                  <a:cubicBezTo>
                    <a:pt x="60" y="1"/>
                    <a:pt x="1" y="138"/>
                    <a:pt x="102" y="196"/>
                  </a:cubicBezTo>
                  <a:cubicBezTo>
                    <a:pt x="303" y="349"/>
                    <a:pt x="500" y="502"/>
                    <a:pt x="704" y="648"/>
                  </a:cubicBezTo>
                  <a:lnTo>
                    <a:pt x="1003" y="864"/>
                  </a:lnTo>
                  <a:cubicBezTo>
                    <a:pt x="1092" y="928"/>
                    <a:pt x="1177" y="1000"/>
                    <a:pt x="1285" y="1000"/>
                  </a:cubicBezTo>
                  <a:cubicBezTo>
                    <a:pt x="1304" y="1000"/>
                    <a:pt x="1324" y="998"/>
                    <a:pt x="1345" y="993"/>
                  </a:cubicBezTo>
                  <a:cubicBezTo>
                    <a:pt x="1372" y="984"/>
                    <a:pt x="1393" y="957"/>
                    <a:pt x="1393" y="927"/>
                  </a:cubicBezTo>
                  <a:cubicBezTo>
                    <a:pt x="1387" y="870"/>
                    <a:pt x="1363" y="813"/>
                    <a:pt x="1324" y="768"/>
                  </a:cubicBezTo>
                  <a:cubicBezTo>
                    <a:pt x="1273" y="723"/>
                    <a:pt x="1216" y="684"/>
                    <a:pt x="1156" y="648"/>
                  </a:cubicBezTo>
                  <a:lnTo>
                    <a:pt x="845" y="433"/>
                  </a:lnTo>
                  <a:cubicBezTo>
                    <a:pt x="635" y="289"/>
                    <a:pt x="422" y="154"/>
                    <a:pt x="207" y="16"/>
                  </a:cubicBezTo>
                  <a:cubicBezTo>
                    <a:pt x="188" y="6"/>
                    <a:pt x="170" y="1"/>
                    <a:pt x="152"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2"/>
            <p:cNvSpPr/>
            <p:nvPr/>
          </p:nvSpPr>
          <p:spPr>
            <a:xfrm>
              <a:off x="3782308" y="3217481"/>
              <a:ext cx="11473" cy="8813"/>
            </a:xfrm>
            <a:custGeom>
              <a:avLst/>
              <a:gdLst/>
              <a:ahLst/>
              <a:cxnLst/>
              <a:rect l="l" t="t" r="r" b="b"/>
              <a:pathLst>
                <a:path w="893" h="686" extrusionOk="0">
                  <a:moveTo>
                    <a:pt x="150" y="0"/>
                  </a:moveTo>
                  <a:cubicBezTo>
                    <a:pt x="64" y="0"/>
                    <a:pt x="1" y="111"/>
                    <a:pt x="76" y="183"/>
                  </a:cubicBezTo>
                  <a:lnTo>
                    <a:pt x="73" y="183"/>
                  </a:lnTo>
                  <a:lnTo>
                    <a:pt x="216" y="303"/>
                  </a:lnTo>
                  <a:cubicBezTo>
                    <a:pt x="240" y="324"/>
                    <a:pt x="264" y="345"/>
                    <a:pt x="285" y="366"/>
                  </a:cubicBezTo>
                  <a:cubicBezTo>
                    <a:pt x="306" y="390"/>
                    <a:pt x="324" y="411"/>
                    <a:pt x="348" y="429"/>
                  </a:cubicBezTo>
                  <a:lnTo>
                    <a:pt x="480" y="552"/>
                  </a:lnTo>
                  <a:cubicBezTo>
                    <a:pt x="507" y="582"/>
                    <a:pt x="540" y="606"/>
                    <a:pt x="573" y="627"/>
                  </a:cubicBezTo>
                  <a:lnTo>
                    <a:pt x="657" y="666"/>
                  </a:lnTo>
                  <a:cubicBezTo>
                    <a:pt x="678" y="679"/>
                    <a:pt x="701" y="686"/>
                    <a:pt x="722" y="686"/>
                  </a:cubicBezTo>
                  <a:cubicBezTo>
                    <a:pt x="819" y="686"/>
                    <a:pt x="892" y="557"/>
                    <a:pt x="806" y="474"/>
                  </a:cubicBezTo>
                  <a:lnTo>
                    <a:pt x="746" y="402"/>
                  </a:lnTo>
                  <a:cubicBezTo>
                    <a:pt x="719" y="372"/>
                    <a:pt x="689" y="348"/>
                    <a:pt x="654" y="327"/>
                  </a:cubicBezTo>
                  <a:lnTo>
                    <a:pt x="504" y="225"/>
                  </a:lnTo>
                  <a:cubicBezTo>
                    <a:pt x="480" y="210"/>
                    <a:pt x="456" y="195"/>
                    <a:pt x="429" y="180"/>
                  </a:cubicBezTo>
                  <a:cubicBezTo>
                    <a:pt x="405" y="165"/>
                    <a:pt x="378" y="147"/>
                    <a:pt x="354" y="126"/>
                  </a:cubicBezTo>
                  <a:lnTo>
                    <a:pt x="204" y="16"/>
                  </a:lnTo>
                  <a:cubicBezTo>
                    <a:pt x="186" y="5"/>
                    <a:pt x="167" y="0"/>
                    <a:pt x="150"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2"/>
            <p:cNvSpPr/>
            <p:nvPr/>
          </p:nvSpPr>
          <p:spPr>
            <a:xfrm>
              <a:off x="4609545" y="2887595"/>
              <a:ext cx="29639" cy="146063"/>
            </a:xfrm>
            <a:custGeom>
              <a:avLst/>
              <a:gdLst/>
              <a:ahLst/>
              <a:cxnLst/>
              <a:rect l="l" t="t" r="r" b="b"/>
              <a:pathLst>
                <a:path w="2307" h="11369" extrusionOk="0">
                  <a:moveTo>
                    <a:pt x="1518" y="1"/>
                  </a:moveTo>
                  <a:cubicBezTo>
                    <a:pt x="1455" y="1"/>
                    <a:pt x="1392" y="53"/>
                    <a:pt x="1411" y="133"/>
                  </a:cubicBezTo>
                  <a:lnTo>
                    <a:pt x="1411" y="136"/>
                  </a:lnTo>
                  <a:cubicBezTo>
                    <a:pt x="1807" y="2005"/>
                    <a:pt x="2004" y="3853"/>
                    <a:pt x="1783" y="5761"/>
                  </a:cubicBezTo>
                  <a:cubicBezTo>
                    <a:pt x="1675" y="6701"/>
                    <a:pt x="1486" y="7630"/>
                    <a:pt x="1220" y="8540"/>
                  </a:cubicBezTo>
                  <a:cubicBezTo>
                    <a:pt x="947" y="9448"/>
                    <a:pt x="600" y="10400"/>
                    <a:pt x="61" y="11188"/>
                  </a:cubicBezTo>
                  <a:cubicBezTo>
                    <a:pt x="0" y="11277"/>
                    <a:pt x="95" y="11368"/>
                    <a:pt x="179" y="11368"/>
                  </a:cubicBezTo>
                  <a:cubicBezTo>
                    <a:pt x="216" y="11368"/>
                    <a:pt x="251" y="11351"/>
                    <a:pt x="270" y="11308"/>
                  </a:cubicBezTo>
                  <a:cubicBezTo>
                    <a:pt x="654" y="10433"/>
                    <a:pt x="1085" y="9595"/>
                    <a:pt x="1396" y="8687"/>
                  </a:cubicBezTo>
                  <a:cubicBezTo>
                    <a:pt x="1720" y="7768"/>
                    <a:pt x="1944" y="6821"/>
                    <a:pt x="2067" y="5857"/>
                  </a:cubicBezTo>
                  <a:cubicBezTo>
                    <a:pt x="2307" y="3958"/>
                    <a:pt x="2229" y="1903"/>
                    <a:pt x="1618" y="77"/>
                  </a:cubicBezTo>
                  <a:cubicBezTo>
                    <a:pt x="1601" y="24"/>
                    <a:pt x="1560" y="1"/>
                    <a:pt x="15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2"/>
            <p:cNvSpPr/>
            <p:nvPr/>
          </p:nvSpPr>
          <p:spPr>
            <a:xfrm>
              <a:off x="4532666" y="2886503"/>
              <a:ext cx="11948" cy="113623"/>
            </a:xfrm>
            <a:custGeom>
              <a:avLst/>
              <a:gdLst/>
              <a:ahLst/>
              <a:cxnLst/>
              <a:rect l="l" t="t" r="r" b="b"/>
              <a:pathLst>
                <a:path w="930" h="8844" extrusionOk="0">
                  <a:moveTo>
                    <a:pt x="626" y="0"/>
                  </a:moveTo>
                  <a:cubicBezTo>
                    <a:pt x="600" y="0"/>
                    <a:pt x="575" y="15"/>
                    <a:pt x="567" y="48"/>
                  </a:cubicBezTo>
                  <a:cubicBezTo>
                    <a:pt x="186" y="1521"/>
                    <a:pt x="1" y="3037"/>
                    <a:pt x="10" y="4558"/>
                  </a:cubicBezTo>
                  <a:cubicBezTo>
                    <a:pt x="16" y="5298"/>
                    <a:pt x="70" y="6038"/>
                    <a:pt x="168" y="6771"/>
                  </a:cubicBezTo>
                  <a:cubicBezTo>
                    <a:pt x="219" y="7161"/>
                    <a:pt x="288" y="7547"/>
                    <a:pt x="357" y="7933"/>
                  </a:cubicBezTo>
                  <a:cubicBezTo>
                    <a:pt x="411" y="8221"/>
                    <a:pt x="396" y="8643"/>
                    <a:pt x="642" y="8826"/>
                  </a:cubicBezTo>
                  <a:cubicBezTo>
                    <a:pt x="661" y="8838"/>
                    <a:pt x="682" y="8844"/>
                    <a:pt x="703" y="8844"/>
                  </a:cubicBezTo>
                  <a:cubicBezTo>
                    <a:pt x="745" y="8844"/>
                    <a:pt x="786" y="8822"/>
                    <a:pt x="809" y="8784"/>
                  </a:cubicBezTo>
                  <a:cubicBezTo>
                    <a:pt x="929" y="8509"/>
                    <a:pt x="732" y="8182"/>
                    <a:pt x="663" y="7904"/>
                  </a:cubicBezTo>
                  <a:cubicBezTo>
                    <a:pt x="570" y="7541"/>
                    <a:pt x="501" y="7176"/>
                    <a:pt x="441" y="6807"/>
                  </a:cubicBezTo>
                  <a:cubicBezTo>
                    <a:pt x="82" y="4573"/>
                    <a:pt x="168" y="2288"/>
                    <a:pt x="696" y="87"/>
                  </a:cubicBezTo>
                  <a:cubicBezTo>
                    <a:pt x="708" y="34"/>
                    <a:pt x="666"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2"/>
            <p:cNvSpPr/>
            <p:nvPr/>
          </p:nvSpPr>
          <p:spPr>
            <a:xfrm>
              <a:off x="3989396" y="2982885"/>
              <a:ext cx="16188" cy="141695"/>
            </a:xfrm>
            <a:custGeom>
              <a:avLst/>
              <a:gdLst/>
              <a:ahLst/>
              <a:cxnLst/>
              <a:rect l="l" t="t" r="r" b="b"/>
              <a:pathLst>
                <a:path w="1260" h="11029" extrusionOk="0">
                  <a:moveTo>
                    <a:pt x="1168" y="0"/>
                  </a:moveTo>
                  <a:cubicBezTo>
                    <a:pt x="1137" y="0"/>
                    <a:pt x="1107" y="16"/>
                    <a:pt x="1094" y="51"/>
                  </a:cubicBezTo>
                  <a:cubicBezTo>
                    <a:pt x="438" y="1788"/>
                    <a:pt x="75" y="3624"/>
                    <a:pt x="22" y="5481"/>
                  </a:cubicBezTo>
                  <a:cubicBezTo>
                    <a:pt x="1" y="6403"/>
                    <a:pt x="55" y="7326"/>
                    <a:pt x="177" y="8239"/>
                  </a:cubicBezTo>
                  <a:cubicBezTo>
                    <a:pt x="240" y="8689"/>
                    <a:pt x="315" y="9138"/>
                    <a:pt x="411" y="9581"/>
                  </a:cubicBezTo>
                  <a:cubicBezTo>
                    <a:pt x="462" y="9815"/>
                    <a:pt x="513" y="10048"/>
                    <a:pt x="564" y="10282"/>
                  </a:cubicBezTo>
                  <a:cubicBezTo>
                    <a:pt x="615" y="10501"/>
                    <a:pt x="624" y="10725"/>
                    <a:pt x="710" y="10932"/>
                  </a:cubicBezTo>
                  <a:cubicBezTo>
                    <a:pt x="739" y="11000"/>
                    <a:pt x="792" y="11028"/>
                    <a:pt x="848" y="11028"/>
                  </a:cubicBezTo>
                  <a:cubicBezTo>
                    <a:pt x="960" y="11028"/>
                    <a:pt x="1083" y="10917"/>
                    <a:pt x="1055" y="10785"/>
                  </a:cubicBezTo>
                  <a:cubicBezTo>
                    <a:pt x="1007" y="10555"/>
                    <a:pt x="875" y="10336"/>
                    <a:pt x="803" y="10111"/>
                  </a:cubicBezTo>
                  <a:cubicBezTo>
                    <a:pt x="740" y="9917"/>
                    <a:pt x="686" y="9719"/>
                    <a:pt x="639" y="9518"/>
                  </a:cubicBezTo>
                  <a:cubicBezTo>
                    <a:pt x="534" y="9087"/>
                    <a:pt x="447" y="8653"/>
                    <a:pt x="381" y="8212"/>
                  </a:cubicBezTo>
                  <a:cubicBezTo>
                    <a:pt x="246" y="7293"/>
                    <a:pt x="192" y="6362"/>
                    <a:pt x="219" y="5430"/>
                  </a:cubicBezTo>
                  <a:cubicBezTo>
                    <a:pt x="258" y="3606"/>
                    <a:pt x="606" y="1803"/>
                    <a:pt x="1238" y="93"/>
                  </a:cubicBezTo>
                  <a:cubicBezTo>
                    <a:pt x="1259" y="37"/>
                    <a:pt x="1214"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2"/>
            <p:cNvSpPr/>
            <p:nvPr/>
          </p:nvSpPr>
          <p:spPr>
            <a:xfrm>
              <a:off x="4079727" y="2973905"/>
              <a:ext cx="26312" cy="146115"/>
            </a:xfrm>
            <a:custGeom>
              <a:avLst/>
              <a:gdLst/>
              <a:ahLst/>
              <a:cxnLst/>
              <a:rect l="l" t="t" r="r" b="b"/>
              <a:pathLst>
                <a:path w="2048" h="11373" extrusionOk="0">
                  <a:moveTo>
                    <a:pt x="1163" y="1"/>
                  </a:moveTo>
                  <a:cubicBezTo>
                    <a:pt x="1127" y="1"/>
                    <a:pt x="1089" y="31"/>
                    <a:pt x="1104" y="76"/>
                  </a:cubicBezTo>
                  <a:lnTo>
                    <a:pt x="1101" y="79"/>
                  </a:lnTo>
                  <a:cubicBezTo>
                    <a:pt x="1652" y="1891"/>
                    <a:pt x="1850" y="3790"/>
                    <a:pt x="1691" y="5677"/>
                  </a:cubicBezTo>
                  <a:cubicBezTo>
                    <a:pt x="1613" y="6611"/>
                    <a:pt x="1442" y="7537"/>
                    <a:pt x="1188" y="8441"/>
                  </a:cubicBezTo>
                  <a:cubicBezTo>
                    <a:pt x="1059" y="8902"/>
                    <a:pt x="900" y="9358"/>
                    <a:pt x="712" y="9798"/>
                  </a:cubicBezTo>
                  <a:cubicBezTo>
                    <a:pt x="517" y="10247"/>
                    <a:pt x="265" y="10670"/>
                    <a:pt x="65" y="11113"/>
                  </a:cubicBezTo>
                  <a:cubicBezTo>
                    <a:pt x="1" y="11249"/>
                    <a:pt x="112" y="11372"/>
                    <a:pt x="225" y="11372"/>
                  </a:cubicBezTo>
                  <a:cubicBezTo>
                    <a:pt x="276" y="11372"/>
                    <a:pt x="328" y="11347"/>
                    <a:pt x="364" y="11286"/>
                  </a:cubicBezTo>
                  <a:cubicBezTo>
                    <a:pt x="831" y="10475"/>
                    <a:pt x="1113" y="9489"/>
                    <a:pt x="1368" y="8591"/>
                  </a:cubicBezTo>
                  <a:cubicBezTo>
                    <a:pt x="1628" y="7669"/>
                    <a:pt x="1799" y="6725"/>
                    <a:pt x="1880" y="5773"/>
                  </a:cubicBezTo>
                  <a:cubicBezTo>
                    <a:pt x="2047" y="3838"/>
                    <a:pt x="1823" y="1891"/>
                    <a:pt x="1221" y="43"/>
                  </a:cubicBezTo>
                  <a:cubicBezTo>
                    <a:pt x="1211" y="14"/>
                    <a:pt x="1187" y="1"/>
                    <a:pt x="1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2"/>
            <p:cNvSpPr/>
            <p:nvPr/>
          </p:nvSpPr>
          <p:spPr>
            <a:xfrm>
              <a:off x="4079355" y="3000974"/>
              <a:ext cx="7940" cy="82789"/>
            </a:xfrm>
            <a:custGeom>
              <a:avLst/>
              <a:gdLst/>
              <a:ahLst/>
              <a:cxnLst/>
              <a:rect l="l" t="t" r="r" b="b"/>
              <a:pathLst>
                <a:path w="618" h="6444" extrusionOk="0">
                  <a:moveTo>
                    <a:pt x="275" y="0"/>
                  </a:moveTo>
                  <a:cubicBezTo>
                    <a:pt x="236" y="0"/>
                    <a:pt x="193" y="33"/>
                    <a:pt x="202" y="84"/>
                  </a:cubicBezTo>
                  <a:cubicBezTo>
                    <a:pt x="384" y="1162"/>
                    <a:pt x="456" y="2255"/>
                    <a:pt x="420" y="3348"/>
                  </a:cubicBezTo>
                  <a:cubicBezTo>
                    <a:pt x="402" y="3890"/>
                    <a:pt x="354" y="4429"/>
                    <a:pt x="276" y="4966"/>
                  </a:cubicBezTo>
                  <a:cubicBezTo>
                    <a:pt x="240" y="5217"/>
                    <a:pt x="196" y="5469"/>
                    <a:pt x="148" y="5720"/>
                  </a:cubicBezTo>
                  <a:cubicBezTo>
                    <a:pt x="106" y="5945"/>
                    <a:pt x="1" y="6193"/>
                    <a:pt x="88" y="6412"/>
                  </a:cubicBezTo>
                  <a:cubicBezTo>
                    <a:pt x="93" y="6432"/>
                    <a:pt x="111" y="6444"/>
                    <a:pt x="130" y="6444"/>
                  </a:cubicBezTo>
                  <a:cubicBezTo>
                    <a:pt x="142" y="6444"/>
                    <a:pt x="153" y="6439"/>
                    <a:pt x="163" y="6430"/>
                  </a:cubicBezTo>
                  <a:cubicBezTo>
                    <a:pt x="336" y="6268"/>
                    <a:pt x="339" y="6008"/>
                    <a:pt x="375" y="5783"/>
                  </a:cubicBezTo>
                  <a:cubicBezTo>
                    <a:pt x="417" y="5520"/>
                    <a:pt x="453" y="5256"/>
                    <a:pt x="483" y="4992"/>
                  </a:cubicBezTo>
                  <a:cubicBezTo>
                    <a:pt x="546" y="4447"/>
                    <a:pt x="585" y="3896"/>
                    <a:pt x="597" y="3348"/>
                  </a:cubicBezTo>
                  <a:cubicBezTo>
                    <a:pt x="618" y="2243"/>
                    <a:pt x="528" y="1135"/>
                    <a:pt x="330" y="48"/>
                  </a:cubicBezTo>
                  <a:cubicBezTo>
                    <a:pt x="324" y="14"/>
                    <a:pt x="300"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2"/>
            <p:cNvSpPr/>
            <p:nvPr/>
          </p:nvSpPr>
          <p:spPr>
            <a:xfrm>
              <a:off x="4308387" y="3291444"/>
              <a:ext cx="17473" cy="180173"/>
            </a:xfrm>
            <a:custGeom>
              <a:avLst/>
              <a:gdLst/>
              <a:ahLst/>
              <a:cxnLst/>
              <a:rect l="l" t="t" r="r" b="b"/>
              <a:pathLst>
                <a:path w="1360" h="14024" extrusionOk="0">
                  <a:moveTo>
                    <a:pt x="1260" y="0"/>
                  </a:moveTo>
                  <a:cubicBezTo>
                    <a:pt x="1227" y="0"/>
                    <a:pt x="1195" y="18"/>
                    <a:pt x="1183" y="60"/>
                  </a:cubicBezTo>
                  <a:cubicBezTo>
                    <a:pt x="249" y="3624"/>
                    <a:pt x="0" y="7335"/>
                    <a:pt x="452" y="10992"/>
                  </a:cubicBezTo>
                  <a:cubicBezTo>
                    <a:pt x="512" y="11486"/>
                    <a:pt x="584" y="11980"/>
                    <a:pt x="668" y="12474"/>
                  </a:cubicBezTo>
                  <a:cubicBezTo>
                    <a:pt x="716" y="12741"/>
                    <a:pt x="767" y="13007"/>
                    <a:pt x="818" y="13274"/>
                  </a:cubicBezTo>
                  <a:cubicBezTo>
                    <a:pt x="860" y="13513"/>
                    <a:pt x="884" y="13765"/>
                    <a:pt x="1012" y="13975"/>
                  </a:cubicBezTo>
                  <a:cubicBezTo>
                    <a:pt x="1034" y="14009"/>
                    <a:pt x="1064" y="14023"/>
                    <a:pt x="1095" y="14023"/>
                  </a:cubicBezTo>
                  <a:cubicBezTo>
                    <a:pt x="1144" y="14023"/>
                    <a:pt x="1194" y="13983"/>
                    <a:pt x="1201" y="13924"/>
                  </a:cubicBezTo>
                  <a:cubicBezTo>
                    <a:pt x="1225" y="13663"/>
                    <a:pt x="1126" y="13400"/>
                    <a:pt x="1069" y="13148"/>
                  </a:cubicBezTo>
                  <a:cubicBezTo>
                    <a:pt x="1009" y="12863"/>
                    <a:pt x="958" y="12579"/>
                    <a:pt x="907" y="12294"/>
                  </a:cubicBezTo>
                  <a:cubicBezTo>
                    <a:pt x="803" y="11701"/>
                    <a:pt x="719" y="11105"/>
                    <a:pt x="653" y="10506"/>
                  </a:cubicBezTo>
                  <a:cubicBezTo>
                    <a:pt x="527" y="9359"/>
                    <a:pt x="467" y="8203"/>
                    <a:pt x="476" y="7047"/>
                  </a:cubicBezTo>
                  <a:cubicBezTo>
                    <a:pt x="497" y="4705"/>
                    <a:pt x="788" y="2375"/>
                    <a:pt x="1345" y="102"/>
                  </a:cubicBezTo>
                  <a:cubicBezTo>
                    <a:pt x="1359" y="41"/>
                    <a:pt x="1309" y="0"/>
                    <a:pt x="1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2"/>
            <p:cNvSpPr/>
            <p:nvPr/>
          </p:nvSpPr>
          <p:spPr>
            <a:xfrm>
              <a:off x="4416987" y="3297662"/>
              <a:ext cx="17344" cy="162457"/>
            </a:xfrm>
            <a:custGeom>
              <a:avLst/>
              <a:gdLst/>
              <a:ahLst/>
              <a:cxnLst/>
              <a:rect l="l" t="t" r="r" b="b"/>
              <a:pathLst>
                <a:path w="1350" h="12645" extrusionOk="0">
                  <a:moveTo>
                    <a:pt x="268" y="1"/>
                  </a:moveTo>
                  <a:cubicBezTo>
                    <a:pt x="223" y="1"/>
                    <a:pt x="177" y="38"/>
                    <a:pt x="188" y="94"/>
                  </a:cubicBezTo>
                  <a:cubicBezTo>
                    <a:pt x="1023" y="4191"/>
                    <a:pt x="1053" y="8414"/>
                    <a:pt x="26" y="12481"/>
                  </a:cubicBezTo>
                  <a:cubicBezTo>
                    <a:pt x="1" y="12580"/>
                    <a:pt x="82" y="12645"/>
                    <a:pt x="160" y="12645"/>
                  </a:cubicBezTo>
                  <a:cubicBezTo>
                    <a:pt x="212" y="12645"/>
                    <a:pt x="262" y="12616"/>
                    <a:pt x="277" y="12550"/>
                  </a:cubicBezTo>
                  <a:cubicBezTo>
                    <a:pt x="1242" y="8471"/>
                    <a:pt x="1350" y="4137"/>
                    <a:pt x="334" y="55"/>
                  </a:cubicBezTo>
                  <a:cubicBezTo>
                    <a:pt x="325" y="17"/>
                    <a:pt x="29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2"/>
            <p:cNvSpPr/>
            <p:nvPr/>
          </p:nvSpPr>
          <p:spPr>
            <a:xfrm>
              <a:off x="4406580" y="3356452"/>
              <a:ext cx="7130" cy="72653"/>
            </a:xfrm>
            <a:custGeom>
              <a:avLst/>
              <a:gdLst/>
              <a:ahLst/>
              <a:cxnLst/>
              <a:rect l="l" t="t" r="r" b="b"/>
              <a:pathLst>
                <a:path w="555" h="5655" extrusionOk="0">
                  <a:moveTo>
                    <a:pt x="262" y="0"/>
                  </a:moveTo>
                  <a:cubicBezTo>
                    <a:pt x="222" y="0"/>
                    <a:pt x="181" y="26"/>
                    <a:pt x="186" y="70"/>
                  </a:cubicBezTo>
                  <a:cubicBezTo>
                    <a:pt x="312" y="1005"/>
                    <a:pt x="354" y="1948"/>
                    <a:pt x="315" y="2889"/>
                  </a:cubicBezTo>
                  <a:cubicBezTo>
                    <a:pt x="297" y="3353"/>
                    <a:pt x="258" y="3814"/>
                    <a:pt x="198" y="4272"/>
                  </a:cubicBezTo>
                  <a:cubicBezTo>
                    <a:pt x="144" y="4701"/>
                    <a:pt x="0" y="5174"/>
                    <a:pt x="66" y="5608"/>
                  </a:cubicBezTo>
                  <a:cubicBezTo>
                    <a:pt x="71" y="5639"/>
                    <a:pt x="98" y="5654"/>
                    <a:pt x="126" y="5654"/>
                  </a:cubicBezTo>
                  <a:cubicBezTo>
                    <a:pt x="149" y="5654"/>
                    <a:pt x="172" y="5644"/>
                    <a:pt x="183" y="5623"/>
                  </a:cubicBezTo>
                  <a:cubicBezTo>
                    <a:pt x="405" y="5252"/>
                    <a:pt x="420" y="4746"/>
                    <a:pt x="461" y="4326"/>
                  </a:cubicBezTo>
                  <a:cubicBezTo>
                    <a:pt x="509" y="3850"/>
                    <a:pt x="539" y="3371"/>
                    <a:pt x="545" y="2889"/>
                  </a:cubicBezTo>
                  <a:cubicBezTo>
                    <a:pt x="554" y="1939"/>
                    <a:pt x="482" y="990"/>
                    <a:pt x="333" y="52"/>
                  </a:cubicBezTo>
                  <a:cubicBezTo>
                    <a:pt x="326" y="16"/>
                    <a:pt x="294"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2"/>
            <p:cNvSpPr/>
            <p:nvPr/>
          </p:nvSpPr>
          <p:spPr>
            <a:xfrm>
              <a:off x="3822443" y="3228298"/>
              <a:ext cx="36525" cy="35343"/>
            </a:xfrm>
            <a:custGeom>
              <a:avLst/>
              <a:gdLst/>
              <a:ahLst/>
              <a:cxnLst/>
              <a:rect l="l" t="t" r="r" b="b"/>
              <a:pathLst>
                <a:path w="2843" h="2751" extrusionOk="0">
                  <a:moveTo>
                    <a:pt x="2753" y="0"/>
                  </a:moveTo>
                  <a:cubicBezTo>
                    <a:pt x="2738" y="0"/>
                    <a:pt x="2722" y="6"/>
                    <a:pt x="2708" y="18"/>
                  </a:cubicBezTo>
                  <a:cubicBezTo>
                    <a:pt x="2594" y="120"/>
                    <a:pt x="2507" y="261"/>
                    <a:pt x="2408" y="378"/>
                  </a:cubicBezTo>
                  <a:cubicBezTo>
                    <a:pt x="2310" y="494"/>
                    <a:pt x="2208" y="617"/>
                    <a:pt x="2103" y="734"/>
                  </a:cubicBezTo>
                  <a:cubicBezTo>
                    <a:pt x="1899" y="962"/>
                    <a:pt x="1690" y="1180"/>
                    <a:pt x="1474" y="1396"/>
                  </a:cubicBezTo>
                  <a:cubicBezTo>
                    <a:pt x="1028" y="1833"/>
                    <a:pt x="554" y="2243"/>
                    <a:pt x="57" y="2624"/>
                  </a:cubicBezTo>
                  <a:cubicBezTo>
                    <a:pt x="1" y="2666"/>
                    <a:pt x="35" y="2750"/>
                    <a:pt x="88" y="2750"/>
                  </a:cubicBezTo>
                  <a:cubicBezTo>
                    <a:pt x="99" y="2750"/>
                    <a:pt x="111" y="2747"/>
                    <a:pt x="123" y="2738"/>
                  </a:cubicBezTo>
                  <a:lnTo>
                    <a:pt x="123" y="2741"/>
                  </a:lnTo>
                  <a:cubicBezTo>
                    <a:pt x="635" y="2369"/>
                    <a:pt x="1121" y="1965"/>
                    <a:pt x="1570" y="1525"/>
                  </a:cubicBezTo>
                  <a:cubicBezTo>
                    <a:pt x="1794" y="1306"/>
                    <a:pt x="2007" y="1078"/>
                    <a:pt x="2214" y="845"/>
                  </a:cubicBezTo>
                  <a:cubicBezTo>
                    <a:pt x="2324" y="722"/>
                    <a:pt x="2429" y="596"/>
                    <a:pt x="2534" y="470"/>
                  </a:cubicBezTo>
                  <a:cubicBezTo>
                    <a:pt x="2630" y="354"/>
                    <a:pt x="2747" y="237"/>
                    <a:pt x="2816" y="102"/>
                  </a:cubicBezTo>
                  <a:cubicBezTo>
                    <a:pt x="2843" y="50"/>
                    <a:pt x="2800" y="0"/>
                    <a:pt x="2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2"/>
            <p:cNvSpPr/>
            <p:nvPr/>
          </p:nvSpPr>
          <p:spPr>
            <a:xfrm>
              <a:off x="3841586" y="3236739"/>
              <a:ext cx="26427" cy="27211"/>
            </a:xfrm>
            <a:custGeom>
              <a:avLst/>
              <a:gdLst/>
              <a:ahLst/>
              <a:cxnLst/>
              <a:rect l="l" t="t" r="r" b="b"/>
              <a:pathLst>
                <a:path w="2057" h="2118" extrusionOk="0">
                  <a:moveTo>
                    <a:pt x="1945" y="0"/>
                  </a:moveTo>
                  <a:cubicBezTo>
                    <a:pt x="1927" y="0"/>
                    <a:pt x="1909" y="5"/>
                    <a:pt x="1892" y="14"/>
                  </a:cubicBezTo>
                  <a:cubicBezTo>
                    <a:pt x="1793" y="65"/>
                    <a:pt x="1742" y="188"/>
                    <a:pt x="1685" y="281"/>
                  </a:cubicBezTo>
                  <a:cubicBezTo>
                    <a:pt x="1625" y="370"/>
                    <a:pt x="1568" y="454"/>
                    <a:pt x="1508" y="541"/>
                  </a:cubicBezTo>
                  <a:cubicBezTo>
                    <a:pt x="1377" y="724"/>
                    <a:pt x="1233" y="898"/>
                    <a:pt x="1080" y="1062"/>
                  </a:cubicBezTo>
                  <a:cubicBezTo>
                    <a:pt x="772" y="1386"/>
                    <a:pt x="436" y="1679"/>
                    <a:pt x="77" y="1946"/>
                  </a:cubicBezTo>
                  <a:cubicBezTo>
                    <a:pt x="1" y="2004"/>
                    <a:pt x="42" y="2117"/>
                    <a:pt x="122" y="2117"/>
                  </a:cubicBezTo>
                  <a:cubicBezTo>
                    <a:pt x="137" y="2117"/>
                    <a:pt x="153" y="2114"/>
                    <a:pt x="170" y="2105"/>
                  </a:cubicBezTo>
                  <a:cubicBezTo>
                    <a:pt x="373" y="1997"/>
                    <a:pt x="568" y="1871"/>
                    <a:pt x="748" y="1727"/>
                  </a:cubicBezTo>
                  <a:cubicBezTo>
                    <a:pt x="930" y="1577"/>
                    <a:pt x="1101" y="1416"/>
                    <a:pt x="1266" y="1245"/>
                  </a:cubicBezTo>
                  <a:cubicBezTo>
                    <a:pt x="1425" y="1077"/>
                    <a:pt x="1571" y="898"/>
                    <a:pt x="1709" y="712"/>
                  </a:cubicBezTo>
                  <a:cubicBezTo>
                    <a:pt x="1778" y="619"/>
                    <a:pt x="1844" y="526"/>
                    <a:pt x="1907" y="427"/>
                  </a:cubicBezTo>
                  <a:cubicBezTo>
                    <a:pt x="1967" y="335"/>
                    <a:pt x="2056" y="224"/>
                    <a:pt x="2050" y="104"/>
                  </a:cubicBezTo>
                  <a:cubicBezTo>
                    <a:pt x="2050" y="43"/>
                    <a:pt x="2001" y="0"/>
                    <a:pt x="19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2"/>
            <p:cNvSpPr/>
            <p:nvPr/>
          </p:nvSpPr>
          <p:spPr>
            <a:xfrm>
              <a:off x="3873473" y="3231613"/>
              <a:ext cx="21160" cy="30564"/>
            </a:xfrm>
            <a:custGeom>
              <a:avLst/>
              <a:gdLst/>
              <a:ahLst/>
              <a:cxnLst/>
              <a:rect l="l" t="t" r="r" b="b"/>
              <a:pathLst>
                <a:path w="1647" h="2379" extrusionOk="0">
                  <a:moveTo>
                    <a:pt x="1535" y="0"/>
                  </a:moveTo>
                  <a:cubicBezTo>
                    <a:pt x="1528" y="0"/>
                    <a:pt x="1522" y="1"/>
                    <a:pt x="1515" y="3"/>
                  </a:cubicBezTo>
                  <a:cubicBezTo>
                    <a:pt x="1422" y="27"/>
                    <a:pt x="1380" y="129"/>
                    <a:pt x="1344" y="209"/>
                  </a:cubicBezTo>
                  <a:cubicBezTo>
                    <a:pt x="1297" y="317"/>
                    <a:pt x="1249" y="422"/>
                    <a:pt x="1195" y="527"/>
                  </a:cubicBezTo>
                  <a:cubicBezTo>
                    <a:pt x="1090" y="731"/>
                    <a:pt x="976" y="925"/>
                    <a:pt x="856" y="1120"/>
                  </a:cubicBezTo>
                  <a:cubicBezTo>
                    <a:pt x="611" y="1509"/>
                    <a:pt x="341" y="1881"/>
                    <a:pt x="51" y="2240"/>
                  </a:cubicBezTo>
                  <a:cubicBezTo>
                    <a:pt x="1" y="2299"/>
                    <a:pt x="49" y="2379"/>
                    <a:pt x="106" y="2379"/>
                  </a:cubicBezTo>
                  <a:cubicBezTo>
                    <a:pt x="125" y="2379"/>
                    <a:pt x="144" y="2370"/>
                    <a:pt x="161" y="2351"/>
                  </a:cubicBezTo>
                  <a:lnTo>
                    <a:pt x="161" y="2354"/>
                  </a:lnTo>
                  <a:cubicBezTo>
                    <a:pt x="482" y="2009"/>
                    <a:pt x="769" y="1638"/>
                    <a:pt x="1021" y="1240"/>
                  </a:cubicBezTo>
                  <a:cubicBezTo>
                    <a:pt x="1150" y="1042"/>
                    <a:pt x="1267" y="841"/>
                    <a:pt x="1377" y="635"/>
                  </a:cubicBezTo>
                  <a:cubicBezTo>
                    <a:pt x="1434" y="533"/>
                    <a:pt x="1491" y="431"/>
                    <a:pt x="1545" y="326"/>
                  </a:cubicBezTo>
                  <a:cubicBezTo>
                    <a:pt x="1593" y="236"/>
                    <a:pt x="1647" y="135"/>
                    <a:pt x="1599" y="36"/>
                  </a:cubicBezTo>
                  <a:cubicBezTo>
                    <a:pt x="1585" y="14"/>
                    <a:pt x="1561"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2"/>
            <p:cNvSpPr/>
            <p:nvPr/>
          </p:nvSpPr>
          <p:spPr>
            <a:xfrm>
              <a:off x="3902355" y="3235955"/>
              <a:ext cx="12526" cy="17331"/>
            </a:xfrm>
            <a:custGeom>
              <a:avLst/>
              <a:gdLst/>
              <a:ahLst/>
              <a:cxnLst/>
              <a:rect l="l" t="t" r="r" b="b"/>
              <a:pathLst>
                <a:path w="975" h="1349" extrusionOk="0">
                  <a:moveTo>
                    <a:pt x="885" y="1"/>
                  </a:moveTo>
                  <a:cubicBezTo>
                    <a:pt x="772" y="1"/>
                    <a:pt x="658" y="219"/>
                    <a:pt x="615" y="294"/>
                  </a:cubicBezTo>
                  <a:cubicBezTo>
                    <a:pt x="552" y="393"/>
                    <a:pt x="489" y="494"/>
                    <a:pt x="426" y="596"/>
                  </a:cubicBezTo>
                  <a:cubicBezTo>
                    <a:pt x="294" y="803"/>
                    <a:pt x="166" y="1016"/>
                    <a:pt x="40" y="1225"/>
                  </a:cubicBezTo>
                  <a:cubicBezTo>
                    <a:pt x="1" y="1291"/>
                    <a:pt x="55" y="1349"/>
                    <a:pt x="114" y="1349"/>
                  </a:cubicBezTo>
                  <a:cubicBezTo>
                    <a:pt x="140" y="1349"/>
                    <a:pt x="167" y="1337"/>
                    <a:pt x="187" y="1309"/>
                  </a:cubicBezTo>
                  <a:lnTo>
                    <a:pt x="187" y="1312"/>
                  </a:lnTo>
                  <a:cubicBezTo>
                    <a:pt x="321" y="1117"/>
                    <a:pt x="456" y="920"/>
                    <a:pt x="588" y="719"/>
                  </a:cubicBezTo>
                  <a:cubicBezTo>
                    <a:pt x="654" y="620"/>
                    <a:pt x="720" y="521"/>
                    <a:pt x="786" y="420"/>
                  </a:cubicBezTo>
                  <a:cubicBezTo>
                    <a:pt x="852" y="324"/>
                    <a:pt x="929" y="222"/>
                    <a:pt x="965" y="111"/>
                  </a:cubicBezTo>
                  <a:cubicBezTo>
                    <a:pt x="974" y="78"/>
                    <a:pt x="965" y="45"/>
                    <a:pt x="941" y="21"/>
                  </a:cubicBezTo>
                  <a:cubicBezTo>
                    <a:pt x="923" y="7"/>
                    <a:pt x="904"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2"/>
            <p:cNvSpPr/>
            <p:nvPr/>
          </p:nvSpPr>
          <p:spPr>
            <a:xfrm>
              <a:off x="3853701" y="3279984"/>
              <a:ext cx="15199" cy="13927"/>
            </a:xfrm>
            <a:custGeom>
              <a:avLst/>
              <a:gdLst/>
              <a:ahLst/>
              <a:cxnLst/>
              <a:rect l="l" t="t" r="r" b="b"/>
              <a:pathLst>
                <a:path w="1183" h="1084" extrusionOk="0">
                  <a:moveTo>
                    <a:pt x="1076" y="0"/>
                  </a:moveTo>
                  <a:cubicBezTo>
                    <a:pt x="1063" y="0"/>
                    <a:pt x="1050" y="4"/>
                    <a:pt x="1039" y="11"/>
                  </a:cubicBezTo>
                  <a:cubicBezTo>
                    <a:pt x="1018" y="26"/>
                    <a:pt x="997" y="38"/>
                    <a:pt x="976" y="50"/>
                  </a:cubicBezTo>
                  <a:cubicBezTo>
                    <a:pt x="943" y="62"/>
                    <a:pt x="913" y="80"/>
                    <a:pt x="889" y="104"/>
                  </a:cubicBezTo>
                  <a:cubicBezTo>
                    <a:pt x="847" y="137"/>
                    <a:pt x="802" y="167"/>
                    <a:pt x="763" y="206"/>
                  </a:cubicBezTo>
                  <a:cubicBezTo>
                    <a:pt x="682" y="284"/>
                    <a:pt x="598" y="362"/>
                    <a:pt x="517" y="443"/>
                  </a:cubicBezTo>
                  <a:cubicBezTo>
                    <a:pt x="437" y="524"/>
                    <a:pt x="365" y="601"/>
                    <a:pt x="287" y="679"/>
                  </a:cubicBezTo>
                  <a:cubicBezTo>
                    <a:pt x="209" y="760"/>
                    <a:pt x="140" y="853"/>
                    <a:pt x="62" y="937"/>
                  </a:cubicBezTo>
                  <a:cubicBezTo>
                    <a:pt x="0" y="999"/>
                    <a:pt x="56" y="1084"/>
                    <a:pt x="122" y="1084"/>
                  </a:cubicBezTo>
                  <a:cubicBezTo>
                    <a:pt x="142" y="1084"/>
                    <a:pt x="163" y="1076"/>
                    <a:pt x="182" y="1057"/>
                  </a:cubicBezTo>
                  <a:lnTo>
                    <a:pt x="179" y="1057"/>
                  </a:lnTo>
                  <a:cubicBezTo>
                    <a:pt x="263" y="985"/>
                    <a:pt x="359" y="922"/>
                    <a:pt x="443" y="847"/>
                  </a:cubicBezTo>
                  <a:cubicBezTo>
                    <a:pt x="523" y="775"/>
                    <a:pt x="610" y="697"/>
                    <a:pt x="694" y="619"/>
                  </a:cubicBezTo>
                  <a:cubicBezTo>
                    <a:pt x="778" y="542"/>
                    <a:pt x="856" y="467"/>
                    <a:pt x="937" y="392"/>
                  </a:cubicBezTo>
                  <a:cubicBezTo>
                    <a:pt x="976" y="353"/>
                    <a:pt x="1006" y="311"/>
                    <a:pt x="1042" y="272"/>
                  </a:cubicBezTo>
                  <a:cubicBezTo>
                    <a:pt x="1069" y="245"/>
                    <a:pt x="1086" y="218"/>
                    <a:pt x="1101" y="185"/>
                  </a:cubicBezTo>
                  <a:cubicBezTo>
                    <a:pt x="1113" y="161"/>
                    <a:pt x="1128" y="137"/>
                    <a:pt x="1143" y="116"/>
                  </a:cubicBezTo>
                  <a:cubicBezTo>
                    <a:pt x="1182" y="65"/>
                    <a:pt x="1130" y="0"/>
                    <a:pt x="10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2"/>
            <p:cNvSpPr/>
            <p:nvPr/>
          </p:nvSpPr>
          <p:spPr>
            <a:xfrm>
              <a:off x="3797429" y="3273817"/>
              <a:ext cx="14903" cy="6565"/>
            </a:xfrm>
            <a:custGeom>
              <a:avLst/>
              <a:gdLst/>
              <a:ahLst/>
              <a:cxnLst/>
              <a:rect l="l" t="t" r="r" b="b"/>
              <a:pathLst>
                <a:path w="1160" h="511" extrusionOk="0">
                  <a:moveTo>
                    <a:pt x="1085" y="0"/>
                  </a:moveTo>
                  <a:cubicBezTo>
                    <a:pt x="1001" y="6"/>
                    <a:pt x="917" y="21"/>
                    <a:pt x="833" y="45"/>
                  </a:cubicBezTo>
                  <a:cubicBezTo>
                    <a:pt x="791" y="54"/>
                    <a:pt x="749" y="63"/>
                    <a:pt x="707" y="72"/>
                  </a:cubicBezTo>
                  <a:cubicBezTo>
                    <a:pt x="666" y="78"/>
                    <a:pt x="624" y="90"/>
                    <a:pt x="582" y="99"/>
                  </a:cubicBezTo>
                  <a:cubicBezTo>
                    <a:pt x="414" y="165"/>
                    <a:pt x="255" y="237"/>
                    <a:pt x="96" y="321"/>
                  </a:cubicBezTo>
                  <a:cubicBezTo>
                    <a:pt x="0" y="370"/>
                    <a:pt x="55" y="510"/>
                    <a:pt x="148" y="510"/>
                  </a:cubicBezTo>
                  <a:cubicBezTo>
                    <a:pt x="157" y="510"/>
                    <a:pt x="165" y="509"/>
                    <a:pt x="174" y="506"/>
                  </a:cubicBezTo>
                  <a:lnTo>
                    <a:pt x="177" y="509"/>
                  </a:lnTo>
                  <a:cubicBezTo>
                    <a:pt x="345" y="467"/>
                    <a:pt x="510" y="420"/>
                    <a:pt x="672" y="360"/>
                  </a:cubicBezTo>
                  <a:cubicBezTo>
                    <a:pt x="716" y="339"/>
                    <a:pt x="758" y="315"/>
                    <a:pt x="800" y="288"/>
                  </a:cubicBezTo>
                  <a:cubicBezTo>
                    <a:pt x="836" y="270"/>
                    <a:pt x="875" y="249"/>
                    <a:pt x="911" y="228"/>
                  </a:cubicBezTo>
                  <a:cubicBezTo>
                    <a:pt x="989" y="192"/>
                    <a:pt x="1061" y="147"/>
                    <a:pt x="1127" y="96"/>
                  </a:cubicBezTo>
                  <a:cubicBezTo>
                    <a:pt x="1160" y="60"/>
                    <a:pt x="1136" y="3"/>
                    <a:pt x="10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2"/>
            <p:cNvSpPr/>
            <p:nvPr/>
          </p:nvSpPr>
          <p:spPr>
            <a:xfrm>
              <a:off x="4719931" y="3346161"/>
              <a:ext cx="27494" cy="147502"/>
            </a:xfrm>
            <a:custGeom>
              <a:avLst/>
              <a:gdLst/>
              <a:ahLst/>
              <a:cxnLst/>
              <a:rect l="l" t="t" r="r" b="b"/>
              <a:pathLst>
                <a:path w="2140" h="11481" extrusionOk="0">
                  <a:moveTo>
                    <a:pt x="1838" y="0"/>
                  </a:moveTo>
                  <a:cubicBezTo>
                    <a:pt x="1807" y="0"/>
                    <a:pt x="1779" y="20"/>
                    <a:pt x="1783" y="60"/>
                  </a:cubicBezTo>
                  <a:lnTo>
                    <a:pt x="1780" y="60"/>
                  </a:lnTo>
                  <a:cubicBezTo>
                    <a:pt x="1960" y="1998"/>
                    <a:pt x="1897" y="3953"/>
                    <a:pt x="1598" y="5876"/>
                  </a:cubicBezTo>
                  <a:cubicBezTo>
                    <a:pt x="1451" y="6816"/>
                    <a:pt x="1247" y="7748"/>
                    <a:pt x="981" y="8661"/>
                  </a:cubicBezTo>
                  <a:cubicBezTo>
                    <a:pt x="846" y="9126"/>
                    <a:pt x="699" y="9587"/>
                    <a:pt x="528" y="10042"/>
                  </a:cubicBezTo>
                  <a:cubicBezTo>
                    <a:pt x="445" y="10267"/>
                    <a:pt x="355" y="10494"/>
                    <a:pt x="265" y="10719"/>
                  </a:cubicBezTo>
                  <a:cubicBezTo>
                    <a:pt x="175" y="10935"/>
                    <a:pt x="43" y="11159"/>
                    <a:pt x="7" y="11393"/>
                  </a:cubicBezTo>
                  <a:cubicBezTo>
                    <a:pt x="1" y="11434"/>
                    <a:pt x="39" y="11480"/>
                    <a:pt x="78" y="11480"/>
                  </a:cubicBezTo>
                  <a:cubicBezTo>
                    <a:pt x="93" y="11480"/>
                    <a:pt x="108" y="11474"/>
                    <a:pt x="121" y="11459"/>
                  </a:cubicBezTo>
                  <a:cubicBezTo>
                    <a:pt x="391" y="11120"/>
                    <a:pt x="522" y="10587"/>
                    <a:pt x="669" y="10186"/>
                  </a:cubicBezTo>
                  <a:cubicBezTo>
                    <a:pt x="834" y="9731"/>
                    <a:pt x="990" y="9272"/>
                    <a:pt x="1127" y="8808"/>
                  </a:cubicBezTo>
                  <a:cubicBezTo>
                    <a:pt x="1412" y="7865"/>
                    <a:pt x="1631" y="6900"/>
                    <a:pt x="1789" y="5927"/>
                  </a:cubicBezTo>
                  <a:cubicBezTo>
                    <a:pt x="2101" y="3986"/>
                    <a:pt x="2140" y="2012"/>
                    <a:pt x="1909" y="60"/>
                  </a:cubicBezTo>
                  <a:cubicBezTo>
                    <a:pt x="1903" y="20"/>
                    <a:pt x="1869" y="0"/>
                    <a:pt x="1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2"/>
            <p:cNvSpPr/>
            <p:nvPr/>
          </p:nvSpPr>
          <p:spPr>
            <a:xfrm>
              <a:off x="4750380" y="3387941"/>
              <a:ext cx="6822" cy="48962"/>
            </a:xfrm>
            <a:custGeom>
              <a:avLst/>
              <a:gdLst/>
              <a:ahLst/>
              <a:cxnLst/>
              <a:rect l="l" t="t" r="r" b="b"/>
              <a:pathLst>
                <a:path w="531" h="3811" extrusionOk="0">
                  <a:moveTo>
                    <a:pt x="444" y="1"/>
                  </a:moveTo>
                  <a:cubicBezTo>
                    <a:pt x="400" y="1"/>
                    <a:pt x="354" y="30"/>
                    <a:pt x="351" y="87"/>
                  </a:cubicBezTo>
                  <a:cubicBezTo>
                    <a:pt x="312" y="707"/>
                    <a:pt x="264" y="1327"/>
                    <a:pt x="201" y="1947"/>
                  </a:cubicBezTo>
                  <a:cubicBezTo>
                    <a:pt x="168" y="2256"/>
                    <a:pt x="132" y="2564"/>
                    <a:pt x="93" y="2873"/>
                  </a:cubicBezTo>
                  <a:cubicBezTo>
                    <a:pt x="54" y="3160"/>
                    <a:pt x="0" y="3463"/>
                    <a:pt x="42" y="3750"/>
                  </a:cubicBezTo>
                  <a:cubicBezTo>
                    <a:pt x="48" y="3793"/>
                    <a:pt x="77" y="3810"/>
                    <a:pt x="109" y="3810"/>
                  </a:cubicBezTo>
                  <a:cubicBezTo>
                    <a:pt x="147" y="3810"/>
                    <a:pt x="189" y="3786"/>
                    <a:pt x="204" y="3750"/>
                  </a:cubicBezTo>
                  <a:cubicBezTo>
                    <a:pt x="318" y="3481"/>
                    <a:pt x="330" y="3160"/>
                    <a:pt x="354" y="2873"/>
                  </a:cubicBezTo>
                  <a:cubicBezTo>
                    <a:pt x="381" y="2564"/>
                    <a:pt x="405" y="2256"/>
                    <a:pt x="429" y="1947"/>
                  </a:cubicBezTo>
                  <a:cubicBezTo>
                    <a:pt x="474" y="1327"/>
                    <a:pt x="507" y="707"/>
                    <a:pt x="527" y="87"/>
                  </a:cubicBezTo>
                  <a:cubicBezTo>
                    <a:pt x="530" y="29"/>
                    <a:pt x="488"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2"/>
            <p:cNvSpPr/>
            <p:nvPr/>
          </p:nvSpPr>
          <p:spPr>
            <a:xfrm>
              <a:off x="4881373" y="3088337"/>
              <a:ext cx="23010" cy="83560"/>
            </a:xfrm>
            <a:custGeom>
              <a:avLst/>
              <a:gdLst/>
              <a:ahLst/>
              <a:cxnLst/>
              <a:rect l="l" t="t" r="r" b="b"/>
              <a:pathLst>
                <a:path w="1791" h="6504" extrusionOk="0">
                  <a:moveTo>
                    <a:pt x="1688" y="0"/>
                  </a:moveTo>
                  <a:cubicBezTo>
                    <a:pt x="1668" y="0"/>
                    <a:pt x="1649" y="12"/>
                    <a:pt x="1644" y="37"/>
                  </a:cubicBezTo>
                  <a:cubicBezTo>
                    <a:pt x="1434" y="1110"/>
                    <a:pt x="1365" y="2206"/>
                    <a:pt x="1149" y="3278"/>
                  </a:cubicBezTo>
                  <a:cubicBezTo>
                    <a:pt x="931" y="4362"/>
                    <a:pt x="571" y="5416"/>
                    <a:pt x="35" y="6384"/>
                  </a:cubicBezTo>
                  <a:cubicBezTo>
                    <a:pt x="0" y="6448"/>
                    <a:pt x="52" y="6503"/>
                    <a:pt x="106" y="6503"/>
                  </a:cubicBezTo>
                  <a:cubicBezTo>
                    <a:pt x="130" y="6503"/>
                    <a:pt x="155" y="6492"/>
                    <a:pt x="173" y="6465"/>
                  </a:cubicBezTo>
                  <a:cubicBezTo>
                    <a:pt x="802" y="5542"/>
                    <a:pt x="1170" y="4488"/>
                    <a:pt x="1410" y="3401"/>
                  </a:cubicBezTo>
                  <a:cubicBezTo>
                    <a:pt x="1656" y="2302"/>
                    <a:pt x="1790" y="1178"/>
                    <a:pt x="1745" y="52"/>
                  </a:cubicBezTo>
                  <a:cubicBezTo>
                    <a:pt x="1744" y="20"/>
                    <a:pt x="1715" y="0"/>
                    <a:pt x="1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2"/>
            <p:cNvSpPr/>
            <p:nvPr/>
          </p:nvSpPr>
          <p:spPr>
            <a:xfrm>
              <a:off x="4837974" y="3351981"/>
              <a:ext cx="14428" cy="118184"/>
            </a:xfrm>
            <a:custGeom>
              <a:avLst/>
              <a:gdLst/>
              <a:ahLst/>
              <a:cxnLst/>
              <a:rect l="l" t="t" r="r" b="b"/>
              <a:pathLst>
                <a:path w="1123" h="9199" extrusionOk="0">
                  <a:moveTo>
                    <a:pt x="722" y="0"/>
                  </a:moveTo>
                  <a:cubicBezTo>
                    <a:pt x="687" y="0"/>
                    <a:pt x="652" y="23"/>
                    <a:pt x="655" y="65"/>
                  </a:cubicBezTo>
                  <a:cubicBezTo>
                    <a:pt x="697" y="820"/>
                    <a:pt x="787" y="1571"/>
                    <a:pt x="814" y="2329"/>
                  </a:cubicBezTo>
                  <a:cubicBezTo>
                    <a:pt x="867" y="3839"/>
                    <a:pt x="769" y="5345"/>
                    <a:pt x="514" y="6834"/>
                  </a:cubicBezTo>
                  <a:cubicBezTo>
                    <a:pt x="388" y="7582"/>
                    <a:pt x="155" y="8310"/>
                    <a:pt x="26" y="9056"/>
                  </a:cubicBezTo>
                  <a:cubicBezTo>
                    <a:pt x="1" y="9142"/>
                    <a:pt x="69" y="9198"/>
                    <a:pt x="137" y="9198"/>
                  </a:cubicBezTo>
                  <a:cubicBezTo>
                    <a:pt x="182" y="9198"/>
                    <a:pt x="226" y="9173"/>
                    <a:pt x="242" y="9116"/>
                  </a:cubicBezTo>
                  <a:cubicBezTo>
                    <a:pt x="517" y="8406"/>
                    <a:pt x="634" y="7591"/>
                    <a:pt x="760" y="6846"/>
                  </a:cubicBezTo>
                  <a:cubicBezTo>
                    <a:pt x="882" y="6103"/>
                    <a:pt x="969" y="5354"/>
                    <a:pt x="1017" y="4605"/>
                  </a:cubicBezTo>
                  <a:cubicBezTo>
                    <a:pt x="1113" y="3108"/>
                    <a:pt x="1122" y="1515"/>
                    <a:pt x="784" y="47"/>
                  </a:cubicBezTo>
                  <a:cubicBezTo>
                    <a:pt x="777" y="15"/>
                    <a:pt x="750" y="0"/>
                    <a:pt x="7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2"/>
            <p:cNvSpPr/>
            <p:nvPr/>
          </p:nvSpPr>
          <p:spPr>
            <a:xfrm>
              <a:off x="4760002" y="3715077"/>
              <a:ext cx="6591" cy="139704"/>
            </a:xfrm>
            <a:custGeom>
              <a:avLst/>
              <a:gdLst/>
              <a:ahLst/>
              <a:cxnLst/>
              <a:rect l="l" t="t" r="r" b="b"/>
              <a:pathLst>
                <a:path w="513" h="10874" extrusionOk="0">
                  <a:moveTo>
                    <a:pt x="72" y="1"/>
                  </a:moveTo>
                  <a:cubicBezTo>
                    <a:pt x="35" y="1"/>
                    <a:pt x="0" y="25"/>
                    <a:pt x="6" y="73"/>
                  </a:cubicBezTo>
                  <a:cubicBezTo>
                    <a:pt x="198" y="1843"/>
                    <a:pt x="300" y="3625"/>
                    <a:pt x="312" y="5407"/>
                  </a:cubicBezTo>
                  <a:cubicBezTo>
                    <a:pt x="318" y="6290"/>
                    <a:pt x="300" y="7171"/>
                    <a:pt x="258" y="8051"/>
                  </a:cubicBezTo>
                  <a:cubicBezTo>
                    <a:pt x="237" y="8501"/>
                    <a:pt x="204" y="8950"/>
                    <a:pt x="168" y="9399"/>
                  </a:cubicBezTo>
                  <a:cubicBezTo>
                    <a:pt x="129" y="9848"/>
                    <a:pt x="51" y="10298"/>
                    <a:pt x="36" y="10747"/>
                  </a:cubicBezTo>
                  <a:cubicBezTo>
                    <a:pt x="33" y="10826"/>
                    <a:pt x="105" y="10873"/>
                    <a:pt x="172" y="10873"/>
                  </a:cubicBezTo>
                  <a:cubicBezTo>
                    <a:pt x="225" y="10873"/>
                    <a:pt x="274" y="10845"/>
                    <a:pt x="285" y="10783"/>
                  </a:cubicBezTo>
                  <a:cubicBezTo>
                    <a:pt x="425" y="9929"/>
                    <a:pt x="413" y="9028"/>
                    <a:pt x="452" y="8165"/>
                  </a:cubicBezTo>
                  <a:cubicBezTo>
                    <a:pt x="494" y="7267"/>
                    <a:pt x="512" y="6365"/>
                    <a:pt x="503" y="5464"/>
                  </a:cubicBezTo>
                  <a:cubicBezTo>
                    <a:pt x="488" y="3661"/>
                    <a:pt x="374" y="1861"/>
                    <a:pt x="156" y="73"/>
                  </a:cubicBezTo>
                  <a:cubicBezTo>
                    <a:pt x="150" y="25"/>
                    <a:pt x="109" y="1"/>
                    <a:pt x="72"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2"/>
            <p:cNvSpPr/>
            <p:nvPr/>
          </p:nvSpPr>
          <p:spPr>
            <a:xfrm>
              <a:off x="3862694" y="3442068"/>
              <a:ext cx="31643" cy="200344"/>
            </a:xfrm>
            <a:custGeom>
              <a:avLst/>
              <a:gdLst/>
              <a:ahLst/>
              <a:cxnLst/>
              <a:rect l="l" t="t" r="r" b="b"/>
              <a:pathLst>
                <a:path w="2463" h="15594" extrusionOk="0">
                  <a:moveTo>
                    <a:pt x="2339" y="1"/>
                  </a:moveTo>
                  <a:cubicBezTo>
                    <a:pt x="2298" y="1"/>
                    <a:pt x="2256" y="21"/>
                    <a:pt x="2237" y="67"/>
                  </a:cubicBezTo>
                  <a:lnTo>
                    <a:pt x="2240" y="67"/>
                  </a:lnTo>
                  <a:cubicBezTo>
                    <a:pt x="1441" y="1987"/>
                    <a:pt x="848" y="3946"/>
                    <a:pt x="494" y="5994"/>
                  </a:cubicBezTo>
                  <a:cubicBezTo>
                    <a:pt x="144" y="8031"/>
                    <a:pt x="0" y="10094"/>
                    <a:pt x="69" y="12158"/>
                  </a:cubicBezTo>
                  <a:cubicBezTo>
                    <a:pt x="90" y="12733"/>
                    <a:pt x="126" y="13308"/>
                    <a:pt x="177" y="13883"/>
                  </a:cubicBezTo>
                  <a:cubicBezTo>
                    <a:pt x="204" y="14162"/>
                    <a:pt x="234" y="14440"/>
                    <a:pt x="267" y="14719"/>
                  </a:cubicBezTo>
                  <a:cubicBezTo>
                    <a:pt x="300" y="14988"/>
                    <a:pt x="270" y="15291"/>
                    <a:pt x="431" y="15521"/>
                  </a:cubicBezTo>
                  <a:cubicBezTo>
                    <a:pt x="460" y="15570"/>
                    <a:pt x="509" y="15593"/>
                    <a:pt x="558" y="15593"/>
                  </a:cubicBezTo>
                  <a:cubicBezTo>
                    <a:pt x="619" y="15593"/>
                    <a:pt x="681" y="15556"/>
                    <a:pt x="701" y="15485"/>
                  </a:cubicBezTo>
                  <a:cubicBezTo>
                    <a:pt x="776" y="15255"/>
                    <a:pt x="701" y="15054"/>
                    <a:pt x="668" y="14824"/>
                  </a:cubicBezTo>
                  <a:cubicBezTo>
                    <a:pt x="629" y="14563"/>
                    <a:pt x="605" y="14302"/>
                    <a:pt x="578" y="14042"/>
                  </a:cubicBezTo>
                  <a:cubicBezTo>
                    <a:pt x="530" y="13536"/>
                    <a:pt x="491" y="13030"/>
                    <a:pt x="467" y="12523"/>
                  </a:cubicBezTo>
                  <a:cubicBezTo>
                    <a:pt x="419" y="11511"/>
                    <a:pt x="422" y="10496"/>
                    <a:pt x="479" y="9483"/>
                  </a:cubicBezTo>
                  <a:cubicBezTo>
                    <a:pt x="590" y="7435"/>
                    <a:pt x="920" y="5413"/>
                    <a:pt x="1426" y="3431"/>
                  </a:cubicBezTo>
                  <a:cubicBezTo>
                    <a:pt x="1710" y="2316"/>
                    <a:pt x="2034" y="1199"/>
                    <a:pt x="2435" y="124"/>
                  </a:cubicBezTo>
                  <a:cubicBezTo>
                    <a:pt x="2462" y="48"/>
                    <a:pt x="2402" y="1"/>
                    <a:pt x="2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2"/>
            <p:cNvSpPr/>
            <p:nvPr/>
          </p:nvSpPr>
          <p:spPr>
            <a:xfrm>
              <a:off x="3955363" y="3489051"/>
              <a:ext cx="21815" cy="163613"/>
            </a:xfrm>
            <a:custGeom>
              <a:avLst/>
              <a:gdLst/>
              <a:ahLst/>
              <a:cxnLst/>
              <a:rect l="l" t="t" r="r" b="b"/>
              <a:pathLst>
                <a:path w="1698" h="12735" extrusionOk="0">
                  <a:moveTo>
                    <a:pt x="1374" y="0"/>
                  </a:moveTo>
                  <a:cubicBezTo>
                    <a:pt x="1331" y="0"/>
                    <a:pt x="1291" y="27"/>
                    <a:pt x="1296" y="82"/>
                  </a:cubicBezTo>
                  <a:cubicBezTo>
                    <a:pt x="1479" y="2170"/>
                    <a:pt x="1470" y="4269"/>
                    <a:pt x="1266" y="6357"/>
                  </a:cubicBezTo>
                  <a:cubicBezTo>
                    <a:pt x="1161" y="7423"/>
                    <a:pt x="1002" y="8486"/>
                    <a:pt x="793" y="9537"/>
                  </a:cubicBezTo>
                  <a:cubicBezTo>
                    <a:pt x="694" y="10034"/>
                    <a:pt x="586" y="10529"/>
                    <a:pt x="460" y="11017"/>
                  </a:cubicBezTo>
                  <a:cubicBezTo>
                    <a:pt x="326" y="11541"/>
                    <a:pt x="131" y="12056"/>
                    <a:pt x="20" y="12583"/>
                  </a:cubicBezTo>
                  <a:cubicBezTo>
                    <a:pt x="0" y="12678"/>
                    <a:pt x="69" y="12735"/>
                    <a:pt x="140" y="12735"/>
                  </a:cubicBezTo>
                  <a:cubicBezTo>
                    <a:pt x="189" y="12735"/>
                    <a:pt x="238" y="12708"/>
                    <a:pt x="263" y="12649"/>
                  </a:cubicBezTo>
                  <a:cubicBezTo>
                    <a:pt x="460" y="12152"/>
                    <a:pt x="562" y="11601"/>
                    <a:pt x="688" y="11080"/>
                  </a:cubicBezTo>
                  <a:cubicBezTo>
                    <a:pt x="814" y="10553"/>
                    <a:pt x="933" y="10025"/>
                    <a:pt x="1038" y="9495"/>
                  </a:cubicBezTo>
                  <a:cubicBezTo>
                    <a:pt x="1236" y="8492"/>
                    <a:pt x="1383" y="7480"/>
                    <a:pt x="1485" y="6464"/>
                  </a:cubicBezTo>
                  <a:cubicBezTo>
                    <a:pt x="1697" y="4341"/>
                    <a:pt x="1691" y="2203"/>
                    <a:pt x="1470" y="82"/>
                  </a:cubicBezTo>
                  <a:cubicBezTo>
                    <a:pt x="1464" y="28"/>
                    <a:pt x="1417" y="0"/>
                    <a:pt x="1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2"/>
            <p:cNvSpPr/>
            <p:nvPr/>
          </p:nvSpPr>
          <p:spPr>
            <a:xfrm>
              <a:off x="3881619" y="3499380"/>
              <a:ext cx="8402" cy="75620"/>
            </a:xfrm>
            <a:custGeom>
              <a:avLst/>
              <a:gdLst/>
              <a:ahLst/>
              <a:cxnLst/>
              <a:rect l="l" t="t" r="r" b="b"/>
              <a:pathLst>
                <a:path w="654" h="5886" extrusionOk="0">
                  <a:moveTo>
                    <a:pt x="533" y="0"/>
                  </a:moveTo>
                  <a:cubicBezTo>
                    <a:pt x="495" y="0"/>
                    <a:pt x="459" y="22"/>
                    <a:pt x="447" y="72"/>
                  </a:cubicBezTo>
                  <a:cubicBezTo>
                    <a:pt x="231" y="1039"/>
                    <a:pt x="91" y="2021"/>
                    <a:pt x="34" y="3013"/>
                  </a:cubicBezTo>
                  <a:cubicBezTo>
                    <a:pt x="4" y="3519"/>
                    <a:pt x="4" y="4028"/>
                    <a:pt x="22" y="4537"/>
                  </a:cubicBezTo>
                  <a:cubicBezTo>
                    <a:pt x="37" y="4966"/>
                    <a:pt x="1" y="5484"/>
                    <a:pt x="231" y="5864"/>
                  </a:cubicBezTo>
                  <a:cubicBezTo>
                    <a:pt x="240" y="5878"/>
                    <a:pt x="256" y="5885"/>
                    <a:pt x="271" y="5885"/>
                  </a:cubicBezTo>
                  <a:cubicBezTo>
                    <a:pt x="291" y="5885"/>
                    <a:pt x="311" y="5874"/>
                    <a:pt x="318" y="5852"/>
                  </a:cubicBezTo>
                  <a:cubicBezTo>
                    <a:pt x="450" y="5442"/>
                    <a:pt x="333" y="4963"/>
                    <a:pt x="312" y="4537"/>
                  </a:cubicBezTo>
                  <a:cubicBezTo>
                    <a:pt x="288" y="4046"/>
                    <a:pt x="285" y="3558"/>
                    <a:pt x="300" y="3067"/>
                  </a:cubicBezTo>
                  <a:cubicBezTo>
                    <a:pt x="327" y="2078"/>
                    <a:pt x="441" y="1093"/>
                    <a:pt x="639" y="126"/>
                  </a:cubicBezTo>
                  <a:cubicBezTo>
                    <a:pt x="653" y="50"/>
                    <a:pt x="591" y="0"/>
                    <a:pt x="5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2"/>
            <p:cNvSpPr/>
            <p:nvPr/>
          </p:nvSpPr>
          <p:spPr>
            <a:xfrm>
              <a:off x="3685489" y="3260905"/>
              <a:ext cx="49656" cy="9841"/>
            </a:xfrm>
            <a:custGeom>
              <a:avLst/>
              <a:gdLst/>
              <a:ahLst/>
              <a:cxnLst/>
              <a:rect l="l" t="t" r="r" b="b"/>
              <a:pathLst>
                <a:path w="3865" h="766" extrusionOk="0">
                  <a:moveTo>
                    <a:pt x="3523" y="0"/>
                  </a:moveTo>
                  <a:cubicBezTo>
                    <a:pt x="3428" y="0"/>
                    <a:pt x="3331" y="8"/>
                    <a:pt x="3239" y="8"/>
                  </a:cubicBezTo>
                  <a:cubicBezTo>
                    <a:pt x="3083" y="8"/>
                    <a:pt x="2930" y="14"/>
                    <a:pt x="2775" y="23"/>
                  </a:cubicBezTo>
                  <a:cubicBezTo>
                    <a:pt x="1834" y="80"/>
                    <a:pt x="909" y="298"/>
                    <a:pt x="46" y="676"/>
                  </a:cubicBezTo>
                  <a:cubicBezTo>
                    <a:pt x="1" y="695"/>
                    <a:pt x="25" y="766"/>
                    <a:pt x="66" y="766"/>
                  </a:cubicBezTo>
                  <a:cubicBezTo>
                    <a:pt x="71" y="766"/>
                    <a:pt x="77" y="765"/>
                    <a:pt x="82" y="763"/>
                  </a:cubicBezTo>
                  <a:lnTo>
                    <a:pt x="82" y="766"/>
                  </a:lnTo>
                  <a:cubicBezTo>
                    <a:pt x="648" y="541"/>
                    <a:pt x="1238" y="385"/>
                    <a:pt x="1837" y="292"/>
                  </a:cubicBezTo>
                  <a:cubicBezTo>
                    <a:pt x="2149" y="248"/>
                    <a:pt x="2460" y="221"/>
                    <a:pt x="2775" y="212"/>
                  </a:cubicBezTo>
                  <a:cubicBezTo>
                    <a:pt x="2865" y="210"/>
                    <a:pt x="2953" y="208"/>
                    <a:pt x="3043" y="208"/>
                  </a:cubicBezTo>
                  <a:cubicBezTo>
                    <a:pt x="3108" y="208"/>
                    <a:pt x="3173" y="209"/>
                    <a:pt x="3239" y="212"/>
                  </a:cubicBezTo>
                  <a:cubicBezTo>
                    <a:pt x="3369" y="214"/>
                    <a:pt x="3503" y="245"/>
                    <a:pt x="3634" y="245"/>
                  </a:cubicBezTo>
                  <a:cubicBezTo>
                    <a:pt x="3657" y="245"/>
                    <a:pt x="3680" y="244"/>
                    <a:pt x="3703" y="242"/>
                  </a:cubicBezTo>
                  <a:cubicBezTo>
                    <a:pt x="3820" y="230"/>
                    <a:pt x="3865" y="53"/>
                    <a:pt x="3733" y="20"/>
                  </a:cubicBezTo>
                  <a:cubicBezTo>
                    <a:pt x="3665" y="5"/>
                    <a:pt x="3594" y="0"/>
                    <a:pt x="3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2"/>
            <p:cNvSpPr/>
            <p:nvPr/>
          </p:nvSpPr>
          <p:spPr>
            <a:xfrm>
              <a:off x="3698118" y="3273239"/>
              <a:ext cx="45377" cy="7362"/>
            </a:xfrm>
            <a:custGeom>
              <a:avLst/>
              <a:gdLst/>
              <a:ahLst/>
              <a:cxnLst/>
              <a:rect l="l" t="t" r="r" b="b"/>
              <a:pathLst>
                <a:path w="3532" h="573" extrusionOk="0">
                  <a:moveTo>
                    <a:pt x="2206" y="0"/>
                  </a:moveTo>
                  <a:cubicBezTo>
                    <a:pt x="1495" y="0"/>
                    <a:pt x="788" y="122"/>
                    <a:pt x="114" y="363"/>
                  </a:cubicBezTo>
                  <a:cubicBezTo>
                    <a:pt x="1" y="403"/>
                    <a:pt x="31" y="573"/>
                    <a:pt x="135" y="573"/>
                  </a:cubicBezTo>
                  <a:cubicBezTo>
                    <a:pt x="146" y="573"/>
                    <a:pt x="158" y="571"/>
                    <a:pt x="171" y="566"/>
                  </a:cubicBezTo>
                  <a:lnTo>
                    <a:pt x="171" y="569"/>
                  </a:lnTo>
                  <a:cubicBezTo>
                    <a:pt x="695" y="396"/>
                    <a:pt x="1244" y="288"/>
                    <a:pt x="1795" y="252"/>
                  </a:cubicBezTo>
                  <a:cubicBezTo>
                    <a:pt x="1944" y="242"/>
                    <a:pt x="2093" y="236"/>
                    <a:pt x="2242" y="236"/>
                  </a:cubicBezTo>
                  <a:cubicBezTo>
                    <a:pt x="2355" y="236"/>
                    <a:pt x="2468" y="239"/>
                    <a:pt x="2582" y="246"/>
                  </a:cubicBezTo>
                  <a:cubicBezTo>
                    <a:pt x="2844" y="260"/>
                    <a:pt x="3108" y="322"/>
                    <a:pt x="3370" y="322"/>
                  </a:cubicBezTo>
                  <a:cubicBezTo>
                    <a:pt x="3387" y="322"/>
                    <a:pt x="3404" y="321"/>
                    <a:pt x="3421" y="321"/>
                  </a:cubicBezTo>
                  <a:cubicBezTo>
                    <a:pt x="3526" y="318"/>
                    <a:pt x="3532" y="183"/>
                    <a:pt x="3445" y="147"/>
                  </a:cubicBezTo>
                  <a:cubicBezTo>
                    <a:pt x="3199" y="45"/>
                    <a:pt x="2906" y="36"/>
                    <a:pt x="2642" y="15"/>
                  </a:cubicBezTo>
                  <a:cubicBezTo>
                    <a:pt x="2497" y="5"/>
                    <a:pt x="2351" y="0"/>
                    <a:pt x="2206"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2"/>
            <p:cNvSpPr/>
            <p:nvPr/>
          </p:nvSpPr>
          <p:spPr>
            <a:xfrm>
              <a:off x="3714858" y="3286279"/>
              <a:ext cx="32761" cy="4998"/>
            </a:xfrm>
            <a:custGeom>
              <a:avLst/>
              <a:gdLst/>
              <a:ahLst/>
              <a:cxnLst/>
              <a:rect l="l" t="t" r="r" b="b"/>
              <a:pathLst>
                <a:path w="2550" h="389" extrusionOk="0">
                  <a:moveTo>
                    <a:pt x="1261" y="1"/>
                  </a:moveTo>
                  <a:cubicBezTo>
                    <a:pt x="869" y="4"/>
                    <a:pt x="480" y="55"/>
                    <a:pt x="99" y="156"/>
                  </a:cubicBezTo>
                  <a:cubicBezTo>
                    <a:pt x="0" y="182"/>
                    <a:pt x="35" y="317"/>
                    <a:pt x="127" y="317"/>
                  </a:cubicBezTo>
                  <a:cubicBezTo>
                    <a:pt x="133" y="317"/>
                    <a:pt x="138" y="316"/>
                    <a:pt x="144" y="315"/>
                  </a:cubicBezTo>
                  <a:lnTo>
                    <a:pt x="141" y="315"/>
                  </a:lnTo>
                  <a:cubicBezTo>
                    <a:pt x="464" y="260"/>
                    <a:pt x="793" y="233"/>
                    <a:pt x="1121" y="233"/>
                  </a:cubicBezTo>
                  <a:cubicBezTo>
                    <a:pt x="1168" y="233"/>
                    <a:pt x="1215" y="233"/>
                    <a:pt x="1261" y="234"/>
                  </a:cubicBezTo>
                  <a:cubicBezTo>
                    <a:pt x="1447" y="237"/>
                    <a:pt x="1633" y="258"/>
                    <a:pt x="1818" y="291"/>
                  </a:cubicBezTo>
                  <a:cubicBezTo>
                    <a:pt x="1902" y="306"/>
                    <a:pt x="1983" y="321"/>
                    <a:pt x="2067" y="339"/>
                  </a:cubicBezTo>
                  <a:cubicBezTo>
                    <a:pt x="2150" y="358"/>
                    <a:pt x="2240" y="388"/>
                    <a:pt x="2326" y="388"/>
                  </a:cubicBezTo>
                  <a:cubicBezTo>
                    <a:pt x="2337" y="388"/>
                    <a:pt x="2347" y="388"/>
                    <a:pt x="2357" y="387"/>
                  </a:cubicBezTo>
                  <a:cubicBezTo>
                    <a:pt x="2489" y="372"/>
                    <a:pt x="2549" y="207"/>
                    <a:pt x="2426" y="129"/>
                  </a:cubicBezTo>
                  <a:cubicBezTo>
                    <a:pt x="2274" y="34"/>
                    <a:pt x="2031" y="37"/>
                    <a:pt x="1854" y="22"/>
                  </a:cubicBezTo>
                  <a:cubicBezTo>
                    <a:pt x="1657" y="7"/>
                    <a:pt x="1459" y="1"/>
                    <a:pt x="1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2"/>
            <p:cNvSpPr/>
            <p:nvPr/>
          </p:nvSpPr>
          <p:spPr>
            <a:xfrm>
              <a:off x="3621881" y="3500010"/>
              <a:ext cx="103666" cy="97615"/>
            </a:xfrm>
            <a:custGeom>
              <a:avLst/>
              <a:gdLst/>
              <a:ahLst/>
              <a:cxnLst/>
              <a:rect l="l" t="t" r="r" b="b"/>
              <a:pathLst>
                <a:path w="8069" h="7598" extrusionOk="0">
                  <a:moveTo>
                    <a:pt x="80" y="0"/>
                  </a:moveTo>
                  <a:cubicBezTo>
                    <a:pt x="38" y="0"/>
                    <a:pt x="1" y="56"/>
                    <a:pt x="37" y="98"/>
                  </a:cubicBezTo>
                  <a:cubicBezTo>
                    <a:pt x="1229" y="1445"/>
                    <a:pt x="2472" y="2742"/>
                    <a:pt x="3775" y="3982"/>
                  </a:cubicBezTo>
                  <a:cubicBezTo>
                    <a:pt x="4413" y="4590"/>
                    <a:pt x="5066" y="5183"/>
                    <a:pt x="5728" y="5764"/>
                  </a:cubicBezTo>
                  <a:cubicBezTo>
                    <a:pt x="6414" y="6366"/>
                    <a:pt x="7160" y="6917"/>
                    <a:pt x="7803" y="7561"/>
                  </a:cubicBezTo>
                  <a:cubicBezTo>
                    <a:pt x="7830" y="7587"/>
                    <a:pt x="7858" y="7598"/>
                    <a:pt x="7885" y="7598"/>
                  </a:cubicBezTo>
                  <a:cubicBezTo>
                    <a:pt x="7985" y="7598"/>
                    <a:pt x="8068" y="7449"/>
                    <a:pt x="7950" y="7375"/>
                  </a:cubicBezTo>
                  <a:cubicBezTo>
                    <a:pt x="7190" y="6887"/>
                    <a:pt x="6513" y="6252"/>
                    <a:pt x="5836" y="5659"/>
                  </a:cubicBezTo>
                  <a:cubicBezTo>
                    <a:pt x="5156" y="5066"/>
                    <a:pt x="4494" y="4461"/>
                    <a:pt x="3841" y="3841"/>
                  </a:cubicBezTo>
                  <a:cubicBezTo>
                    <a:pt x="2550" y="2616"/>
                    <a:pt x="1307" y="1341"/>
                    <a:pt x="115" y="17"/>
                  </a:cubicBezTo>
                  <a:cubicBezTo>
                    <a:pt x="104" y="5"/>
                    <a:pt x="92"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2"/>
            <p:cNvSpPr/>
            <p:nvPr/>
          </p:nvSpPr>
          <p:spPr>
            <a:xfrm>
              <a:off x="3736314" y="3609586"/>
              <a:ext cx="27005" cy="15918"/>
            </a:xfrm>
            <a:custGeom>
              <a:avLst/>
              <a:gdLst/>
              <a:ahLst/>
              <a:cxnLst/>
              <a:rect l="l" t="t" r="r" b="b"/>
              <a:pathLst>
                <a:path w="2102" h="1239" extrusionOk="0">
                  <a:moveTo>
                    <a:pt x="103" y="1"/>
                  </a:moveTo>
                  <a:cubicBezTo>
                    <a:pt x="49" y="1"/>
                    <a:pt x="0" y="80"/>
                    <a:pt x="53" y="122"/>
                  </a:cubicBezTo>
                  <a:cubicBezTo>
                    <a:pt x="346" y="359"/>
                    <a:pt x="655" y="575"/>
                    <a:pt x="978" y="775"/>
                  </a:cubicBezTo>
                  <a:cubicBezTo>
                    <a:pt x="1137" y="871"/>
                    <a:pt x="1298" y="961"/>
                    <a:pt x="1460" y="1048"/>
                  </a:cubicBezTo>
                  <a:cubicBezTo>
                    <a:pt x="1547" y="1093"/>
                    <a:pt x="1631" y="1132"/>
                    <a:pt x="1721" y="1171"/>
                  </a:cubicBezTo>
                  <a:cubicBezTo>
                    <a:pt x="1792" y="1203"/>
                    <a:pt x="1870" y="1239"/>
                    <a:pt x="1950" y="1239"/>
                  </a:cubicBezTo>
                  <a:cubicBezTo>
                    <a:pt x="1968" y="1239"/>
                    <a:pt x="1985" y="1237"/>
                    <a:pt x="2002" y="1233"/>
                  </a:cubicBezTo>
                  <a:cubicBezTo>
                    <a:pt x="2071" y="1212"/>
                    <a:pt x="2101" y="1138"/>
                    <a:pt x="2065" y="1078"/>
                  </a:cubicBezTo>
                  <a:cubicBezTo>
                    <a:pt x="2017" y="1003"/>
                    <a:pt x="1936" y="970"/>
                    <a:pt x="1856" y="934"/>
                  </a:cubicBezTo>
                  <a:lnTo>
                    <a:pt x="1592" y="823"/>
                  </a:lnTo>
                  <a:cubicBezTo>
                    <a:pt x="1421" y="751"/>
                    <a:pt x="1254" y="670"/>
                    <a:pt x="1089" y="587"/>
                  </a:cubicBezTo>
                  <a:cubicBezTo>
                    <a:pt x="756" y="419"/>
                    <a:pt x="439" y="227"/>
                    <a:pt x="136" y="11"/>
                  </a:cubicBezTo>
                  <a:cubicBezTo>
                    <a:pt x="126" y="4"/>
                    <a:pt x="114"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2"/>
            <p:cNvSpPr/>
            <p:nvPr/>
          </p:nvSpPr>
          <p:spPr>
            <a:xfrm>
              <a:off x="4567611" y="3585407"/>
              <a:ext cx="10394" cy="81761"/>
            </a:xfrm>
            <a:custGeom>
              <a:avLst/>
              <a:gdLst/>
              <a:ahLst/>
              <a:cxnLst/>
              <a:rect l="l" t="t" r="r" b="b"/>
              <a:pathLst>
                <a:path w="809" h="6364" extrusionOk="0">
                  <a:moveTo>
                    <a:pt x="674" y="0"/>
                  </a:moveTo>
                  <a:cubicBezTo>
                    <a:pt x="635" y="0"/>
                    <a:pt x="598" y="25"/>
                    <a:pt x="599" y="76"/>
                  </a:cubicBezTo>
                  <a:lnTo>
                    <a:pt x="599" y="79"/>
                  </a:lnTo>
                  <a:cubicBezTo>
                    <a:pt x="608" y="1178"/>
                    <a:pt x="560" y="2280"/>
                    <a:pt x="452" y="3373"/>
                  </a:cubicBezTo>
                  <a:cubicBezTo>
                    <a:pt x="396" y="3933"/>
                    <a:pt x="324" y="4493"/>
                    <a:pt x="234" y="5050"/>
                  </a:cubicBezTo>
                  <a:cubicBezTo>
                    <a:pt x="192" y="5308"/>
                    <a:pt x="147" y="5565"/>
                    <a:pt x="99" y="5820"/>
                  </a:cubicBezTo>
                  <a:cubicBezTo>
                    <a:pt x="60" y="6012"/>
                    <a:pt x="0" y="6197"/>
                    <a:pt x="153" y="6347"/>
                  </a:cubicBezTo>
                  <a:cubicBezTo>
                    <a:pt x="164" y="6358"/>
                    <a:pt x="178" y="6363"/>
                    <a:pt x="192" y="6363"/>
                  </a:cubicBezTo>
                  <a:cubicBezTo>
                    <a:pt x="201" y="6363"/>
                    <a:pt x="210" y="6361"/>
                    <a:pt x="219" y="6356"/>
                  </a:cubicBezTo>
                  <a:cubicBezTo>
                    <a:pt x="434" y="6260"/>
                    <a:pt x="428" y="6012"/>
                    <a:pt x="461" y="5805"/>
                  </a:cubicBezTo>
                  <a:cubicBezTo>
                    <a:pt x="497" y="5568"/>
                    <a:pt x="530" y="5332"/>
                    <a:pt x="560" y="5092"/>
                  </a:cubicBezTo>
                  <a:cubicBezTo>
                    <a:pt x="632" y="4541"/>
                    <a:pt x="686" y="3984"/>
                    <a:pt x="725" y="3427"/>
                  </a:cubicBezTo>
                  <a:cubicBezTo>
                    <a:pt x="800" y="2313"/>
                    <a:pt x="809" y="1193"/>
                    <a:pt x="755" y="76"/>
                  </a:cubicBezTo>
                  <a:cubicBezTo>
                    <a:pt x="753" y="26"/>
                    <a:pt x="713" y="0"/>
                    <a:pt x="674"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2"/>
            <p:cNvSpPr/>
            <p:nvPr/>
          </p:nvSpPr>
          <p:spPr>
            <a:xfrm>
              <a:off x="4280726" y="3784402"/>
              <a:ext cx="25823" cy="152628"/>
            </a:xfrm>
            <a:custGeom>
              <a:avLst/>
              <a:gdLst/>
              <a:ahLst/>
              <a:cxnLst/>
              <a:rect l="l" t="t" r="r" b="b"/>
              <a:pathLst>
                <a:path w="2010" h="11880" extrusionOk="0">
                  <a:moveTo>
                    <a:pt x="1422" y="0"/>
                  </a:moveTo>
                  <a:cubicBezTo>
                    <a:pt x="1382" y="0"/>
                    <a:pt x="1344" y="26"/>
                    <a:pt x="1350" y="77"/>
                  </a:cubicBezTo>
                  <a:cubicBezTo>
                    <a:pt x="1569" y="2011"/>
                    <a:pt x="1557" y="3967"/>
                    <a:pt x="1353" y="5902"/>
                  </a:cubicBezTo>
                  <a:cubicBezTo>
                    <a:pt x="1147" y="7879"/>
                    <a:pt x="691" y="9774"/>
                    <a:pt x="48" y="11652"/>
                  </a:cubicBezTo>
                  <a:cubicBezTo>
                    <a:pt x="0" y="11788"/>
                    <a:pt x="115" y="11879"/>
                    <a:pt x="229" y="11879"/>
                  </a:cubicBezTo>
                  <a:cubicBezTo>
                    <a:pt x="303" y="11879"/>
                    <a:pt x="377" y="11841"/>
                    <a:pt x="407" y="11751"/>
                  </a:cubicBezTo>
                  <a:cubicBezTo>
                    <a:pt x="1650" y="8007"/>
                    <a:pt x="2009" y="3982"/>
                    <a:pt x="1512" y="77"/>
                  </a:cubicBezTo>
                  <a:cubicBezTo>
                    <a:pt x="1506" y="26"/>
                    <a:pt x="1463" y="0"/>
                    <a:pt x="1422"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2"/>
            <p:cNvSpPr/>
            <p:nvPr/>
          </p:nvSpPr>
          <p:spPr>
            <a:xfrm>
              <a:off x="4193415" y="3796363"/>
              <a:ext cx="15378" cy="132304"/>
            </a:xfrm>
            <a:custGeom>
              <a:avLst/>
              <a:gdLst/>
              <a:ahLst/>
              <a:cxnLst/>
              <a:rect l="l" t="t" r="r" b="b"/>
              <a:pathLst>
                <a:path w="1197" h="10298" extrusionOk="0">
                  <a:moveTo>
                    <a:pt x="1103" y="0"/>
                  </a:moveTo>
                  <a:cubicBezTo>
                    <a:pt x="1072" y="0"/>
                    <a:pt x="1041" y="18"/>
                    <a:pt x="1030" y="59"/>
                  </a:cubicBezTo>
                  <a:cubicBezTo>
                    <a:pt x="554" y="1700"/>
                    <a:pt x="228" y="3377"/>
                    <a:pt x="93" y="5082"/>
                  </a:cubicBezTo>
                  <a:cubicBezTo>
                    <a:pt x="27" y="5944"/>
                    <a:pt x="0" y="6810"/>
                    <a:pt x="18" y="7678"/>
                  </a:cubicBezTo>
                  <a:cubicBezTo>
                    <a:pt x="36" y="8505"/>
                    <a:pt x="39" y="9385"/>
                    <a:pt x="204" y="10197"/>
                  </a:cubicBezTo>
                  <a:cubicBezTo>
                    <a:pt x="217" y="10266"/>
                    <a:pt x="273" y="10297"/>
                    <a:pt x="331" y="10297"/>
                  </a:cubicBezTo>
                  <a:cubicBezTo>
                    <a:pt x="404" y="10297"/>
                    <a:pt x="480" y="10248"/>
                    <a:pt x="476" y="10161"/>
                  </a:cubicBezTo>
                  <a:cubicBezTo>
                    <a:pt x="449" y="9332"/>
                    <a:pt x="326" y="8508"/>
                    <a:pt x="306" y="7678"/>
                  </a:cubicBezTo>
                  <a:cubicBezTo>
                    <a:pt x="285" y="6828"/>
                    <a:pt x="303" y="5980"/>
                    <a:pt x="365" y="5136"/>
                  </a:cubicBezTo>
                  <a:cubicBezTo>
                    <a:pt x="482" y="3434"/>
                    <a:pt x="755" y="1748"/>
                    <a:pt x="1180" y="98"/>
                  </a:cubicBezTo>
                  <a:cubicBezTo>
                    <a:pt x="1196" y="39"/>
                    <a:pt x="1149" y="0"/>
                    <a:pt x="110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2"/>
            <p:cNvSpPr/>
            <p:nvPr/>
          </p:nvSpPr>
          <p:spPr>
            <a:xfrm>
              <a:off x="4287330" y="3821776"/>
              <a:ext cx="6527" cy="29562"/>
            </a:xfrm>
            <a:custGeom>
              <a:avLst/>
              <a:gdLst/>
              <a:ahLst/>
              <a:cxnLst/>
              <a:rect l="l" t="t" r="r" b="b"/>
              <a:pathLst>
                <a:path w="508" h="2301" extrusionOk="0">
                  <a:moveTo>
                    <a:pt x="393" y="1"/>
                  </a:moveTo>
                  <a:cubicBezTo>
                    <a:pt x="350" y="1"/>
                    <a:pt x="308" y="23"/>
                    <a:pt x="300" y="73"/>
                  </a:cubicBezTo>
                  <a:lnTo>
                    <a:pt x="297" y="73"/>
                  </a:lnTo>
                  <a:cubicBezTo>
                    <a:pt x="240" y="435"/>
                    <a:pt x="171" y="795"/>
                    <a:pt x="118" y="1157"/>
                  </a:cubicBezTo>
                  <a:cubicBezTo>
                    <a:pt x="91" y="1331"/>
                    <a:pt x="49" y="1513"/>
                    <a:pt x="43" y="1690"/>
                  </a:cubicBezTo>
                  <a:cubicBezTo>
                    <a:pt x="40" y="1780"/>
                    <a:pt x="37" y="1867"/>
                    <a:pt x="28" y="1957"/>
                  </a:cubicBezTo>
                  <a:cubicBezTo>
                    <a:pt x="22" y="2046"/>
                    <a:pt x="1" y="2145"/>
                    <a:pt x="31" y="2232"/>
                  </a:cubicBezTo>
                  <a:cubicBezTo>
                    <a:pt x="46" y="2276"/>
                    <a:pt x="86" y="2300"/>
                    <a:pt x="126" y="2300"/>
                  </a:cubicBezTo>
                  <a:cubicBezTo>
                    <a:pt x="157" y="2300"/>
                    <a:pt x="188" y="2286"/>
                    <a:pt x="207" y="2256"/>
                  </a:cubicBezTo>
                  <a:cubicBezTo>
                    <a:pt x="261" y="2181"/>
                    <a:pt x="264" y="2079"/>
                    <a:pt x="279" y="1993"/>
                  </a:cubicBezTo>
                  <a:cubicBezTo>
                    <a:pt x="294" y="1912"/>
                    <a:pt x="315" y="1831"/>
                    <a:pt x="333" y="1750"/>
                  </a:cubicBezTo>
                  <a:cubicBezTo>
                    <a:pt x="369" y="1570"/>
                    <a:pt x="378" y="1376"/>
                    <a:pt x="399" y="1196"/>
                  </a:cubicBezTo>
                  <a:cubicBezTo>
                    <a:pt x="441" y="830"/>
                    <a:pt x="462" y="465"/>
                    <a:pt x="501" y="100"/>
                  </a:cubicBezTo>
                  <a:cubicBezTo>
                    <a:pt x="508" y="37"/>
                    <a:pt x="449" y="1"/>
                    <a:pt x="393"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2"/>
            <p:cNvSpPr/>
            <p:nvPr/>
          </p:nvSpPr>
          <p:spPr>
            <a:xfrm>
              <a:off x="4591469" y="3793344"/>
              <a:ext cx="11049" cy="122398"/>
            </a:xfrm>
            <a:custGeom>
              <a:avLst/>
              <a:gdLst/>
              <a:ahLst/>
              <a:cxnLst/>
              <a:rect l="l" t="t" r="r" b="b"/>
              <a:pathLst>
                <a:path w="860" h="9527" extrusionOk="0">
                  <a:moveTo>
                    <a:pt x="752" y="1"/>
                  </a:moveTo>
                  <a:cubicBezTo>
                    <a:pt x="717" y="1"/>
                    <a:pt x="685" y="19"/>
                    <a:pt x="674" y="63"/>
                  </a:cubicBezTo>
                  <a:lnTo>
                    <a:pt x="671" y="63"/>
                  </a:lnTo>
                  <a:cubicBezTo>
                    <a:pt x="264" y="1636"/>
                    <a:pt x="24" y="3247"/>
                    <a:pt x="9" y="4873"/>
                  </a:cubicBezTo>
                  <a:cubicBezTo>
                    <a:pt x="0" y="5697"/>
                    <a:pt x="45" y="6521"/>
                    <a:pt x="138" y="7338"/>
                  </a:cubicBezTo>
                  <a:cubicBezTo>
                    <a:pt x="180" y="7707"/>
                    <a:pt x="231" y="8075"/>
                    <a:pt x="294" y="8440"/>
                  </a:cubicBezTo>
                  <a:cubicBezTo>
                    <a:pt x="354" y="8779"/>
                    <a:pt x="368" y="9231"/>
                    <a:pt x="593" y="9507"/>
                  </a:cubicBezTo>
                  <a:cubicBezTo>
                    <a:pt x="608" y="9520"/>
                    <a:pt x="626" y="9526"/>
                    <a:pt x="643" y="9526"/>
                  </a:cubicBezTo>
                  <a:cubicBezTo>
                    <a:pt x="672" y="9526"/>
                    <a:pt x="701" y="9509"/>
                    <a:pt x="710" y="9477"/>
                  </a:cubicBezTo>
                  <a:cubicBezTo>
                    <a:pt x="791" y="9159"/>
                    <a:pt x="644" y="8785"/>
                    <a:pt x="590" y="8470"/>
                  </a:cubicBezTo>
                  <a:cubicBezTo>
                    <a:pt x="518" y="8060"/>
                    <a:pt x="458" y="7647"/>
                    <a:pt x="410" y="7233"/>
                  </a:cubicBezTo>
                  <a:cubicBezTo>
                    <a:pt x="324" y="6449"/>
                    <a:pt x="282" y="5661"/>
                    <a:pt x="285" y="4873"/>
                  </a:cubicBezTo>
                  <a:cubicBezTo>
                    <a:pt x="285" y="3271"/>
                    <a:pt x="473" y="1672"/>
                    <a:pt x="845" y="111"/>
                  </a:cubicBezTo>
                  <a:cubicBezTo>
                    <a:pt x="859" y="44"/>
                    <a:pt x="804" y="1"/>
                    <a:pt x="752"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2"/>
            <p:cNvSpPr/>
            <p:nvPr/>
          </p:nvSpPr>
          <p:spPr>
            <a:xfrm>
              <a:off x="4571144" y="3838375"/>
              <a:ext cx="6128" cy="40123"/>
            </a:xfrm>
            <a:custGeom>
              <a:avLst/>
              <a:gdLst/>
              <a:ahLst/>
              <a:cxnLst/>
              <a:rect l="l" t="t" r="r" b="b"/>
              <a:pathLst>
                <a:path w="477" h="3123" extrusionOk="0">
                  <a:moveTo>
                    <a:pt x="230" y="1"/>
                  </a:moveTo>
                  <a:cubicBezTo>
                    <a:pt x="187" y="1"/>
                    <a:pt x="146" y="23"/>
                    <a:pt x="139" y="72"/>
                  </a:cubicBezTo>
                  <a:cubicBezTo>
                    <a:pt x="58" y="578"/>
                    <a:pt x="1" y="1093"/>
                    <a:pt x="16" y="1605"/>
                  </a:cubicBezTo>
                  <a:cubicBezTo>
                    <a:pt x="19" y="1860"/>
                    <a:pt x="40" y="2117"/>
                    <a:pt x="76" y="2372"/>
                  </a:cubicBezTo>
                  <a:cubicBezTo>
                    <a:pt x="97" y="2500"/>
                    <a:pt x="130" y="2626"/>
                    <a:pt x="171" y="2749"/>
                  </a:cubicBezTo>
                  <a:cubicBezTo>
                    <a:pt x="207" y="2863"/>
                    <a:pt x="237" y="2986"/>
                    <a:pt x="303" y="3085"/>
                  </a:cubicBezTo>
                  <a:cubicBezTo>
                    <a:pt x="320" y="3111"/>
                    <a:pt x="347" y="3123"/>
                    <a:pt x="374" y="3123"/>
                  </a:cubicBezTo>
                  <a:cubicBezTo>
                    <a:pt x="417" y="3123"/>
                    <a:pt x="460" y="3091"/>
                    <a:pt x="462" y="3040"/>
                  </a:cubicBezTo>
                  <a:cubicBezTo>
                    <a:pt x="477" y="2917"/>
                    <a:pt x="450" y="2782"/>
                    <a:pt x="441" y="2659"/>
                  </a:cubicBezTo>
                  <a:cubicBezTo>
                    <a:pt x="432" y="2551"/>
                    <a:pt x="429" y="2444"/>
                    <a:pt x="414" y="2336"/>
                  </a:cubicBezTo>
                  <a:cubicBezTo>
                    <a:pt x="381" y="2084"/>
                    <a:pt x="339" y="1833"/>
                    <a:pt x="321" y="1575"/>
                  </a:cubicBezTo>
                  <a:cubicBezTo>
                    <a:pt x="279" y="1084"/>
                    <a:pt x="282" y="590"/>
                    <a:pt x="333" y="99"/>
                  </a:cubicBezTo>
                  <a:cubicBezTo>
                    <a:pt x="340" y="36"/>
                    <a:pt x="284" y="1"/>
                    <a:pt x="230"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2"/>
            <p:cNvSpPr/>
            <p:nvPr/>
          </p:nvSpPr>
          <p:spPr>
            <a:xfrm>
              <a:off x="3811317" y="3677164"/>
              <a:ext cx="17909" cy="53227"/>
            </a:xfrm>
            <a:custGeom>
              <a:avLst/>
              <a:gdLst/>
              <a:ahLst/>
              <a:cxnLst/>
              <a:rect l="l" t="t" r="r" b="b"/>
              <a:pathLst>
                <a:path w="1394" h="4143" extrusionOk="0">
                  <a:moveTo>
                    <a:pt x="116" y="1"/>
                  </a:moveTo>
                  <a:cubicBezTo>
                    <a:pt x="60" y="1"/>
                    <a:pt x="1" y="49"/>
                    <a:pt x="10" y="121"/>
                  </a:cubicBezTo>
                  <a:lnTo>
                    <a:pt x="13" y="121"/>
                  </a:lnTo>
                  <a:cubicBezTo>
                    <a:pt x="121" y="834"/>
                    <a:pt x="285" y="1535"/>
                    <a:pt x="501" y="2224"/>
                  </a:cubicBezTo>
                  <a:cubicBezTo>
                    <a:pt x="603" y="2553"/>
                    <a:pt x="714" y="2883"/>
                    <a:pt x="833" y="3209"/>
                  </a:cubicBezTo>
                  <a:cubicBezTo>
                    <a:pt x="893" y="3371"/>
                    <a:pt x="953" y="3533"/>
                    <a:pt x="1019" y="3695"/>
                  </a:cubicBezTo>
                  <a:cubicBezTo>
                    <a:pt x="1085" y="3856"/>
                    <a:pt x="1127" y="4012"/>
                    <a:pt x="1262" y="4123"/>
                  </a:cubicBezTo>
                  <a:cubicBezTo>
                    <a:pt x="1276" y="4136"/>
                    <a:pt x="1293" y="4142"/>
                    <a:pt x="1310" y="4142"/>
                  </a:cubicBezTo>
                  <a:cubicBezTo>
                    <a:pt x="1345" y="4142"/>
                    <a:pt x="1379" y="4115"/>
                    <a:pt x="1379" y="4075"/>
                  </a:cubicBezTo>
                  <a:cubicBezTo>
                    <a:pt x="1394" y="3910"/>
                    <a:pt x="1322" y="3778"/>
                    <a:pt x="1262" y="3629"/>
                  </a:cubicBezTo>
                  <a:cubicBezTo>
                    <a:pt x="1199" y="3467"/>
                    <a:pt x="1136" y="3305"/>
                    <a:pt x="1076" y="3143"/>
                  </a:cubicBezTo>
                  <a:cubicBezTo>
                    <a:pt x="950" y="2805"/>
                    <a:pt x="836" y="2464"/>
                    <a:pt x="732" y="2119"/>
                  </a:cubicBezTo>
                  <a:cubicBezTo>
                    <a:pt x="525" y="1445"/>
                    <a:pt x="357" y="759"/>
                    <a:pt x="199" y="71"/>
                  </a:cubicBezTo>
                  <a:cubicBezTo>
                    <a:pt x="187" y="22"/>
                    <a:pt x="152" y="1"/>
                    <a:pt x="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2"/>
            <p:cNvSpPr/>
            <p:nvPr/>
          </p:nvSpPr>
          <p:spPr>
            <a:xfrm>
              <a:off x="3830601" y="3686504"/>
              <a:ext cx="11935" cy="36256"/>
            </a:xfrm>
            <a:custGeom>
              <a:avLst/>
              <a:gdLst/>
              <a:ahLst/>
              <a:cxnLst/>
              <a:rect l="l" t="t" r="r" b="b"/>
              <a:pathLst>
                <a:path w="929" h="2822" extrusionOk="0">
                  <a:moveTo>
                    <a:pt x="102" y="1"/>
                  </a:moveTo>
                  <a:cubicBezTo>
                    <a:pt x="51" y="1"/>
                    <a:pt x="0" y="43"/>
                    <a:pt x="18" y="107"/>
                  </a:cubicBezTo>
                  <a:cubicBezTo>
                    <a:pt x="129" y="575"/>
                    <a:pt x="264" y="1039"/>
                    <a:pt x="393" y="1503"/>
                  </a:cubicBezTo>
                  <a:lnTo>
                    <a:pt x="575" y="2177"/>
                  </a:lnTo>
                  <a:cubicBezTo>
                    <a:pt x="632" y="2389"/>
                    <a:pt x="677" y="2632"/>
                    <a:pt x="815" y="2806"/>
                  </a:cubicBezTo>
                  <a:cubicBezTo>
                    <a:pt x="824" y="2817"/>
                    <a:pt x="835" y="2822"/>
                    <a:pt x="846" y="2822"/>
                  </a:cubicBezTo>
                  <a:cubicBezTo>
                    <a:pt x="873" y="2822"/>
                    <a:pt x="901" y="2795"/>
                    <a:pt x="905" y="2770"/>
                  </a:cubicBezTo>
                  <a:cubicBezTo>
                    <a:pt x="929" y="2554"/>
                    <a:pt x="839" y="2324"/>
                    <a:pt x="782" y="2120"/>
                  </a:cubicBezTo>
                  <a:cubicBezTo>
                    <a:pt x="713" y="1889"/>
                    <a:pt x="647" y="1656"/>
                    <a:pt x="581" y="1425"/>
                  </a:cubicBezTo>
                  <a:cubicBezTo>
                    <a:pt x="450" y="970"/>
                    <a:pt x="324" y="515"/>
                    <a:pt x="180" y="62"/>
                  </a:cubicBezTo>
                  <a:cubicBezTo>
                    <a:pt x="168" y="19"/>
                    <a:pt x="135"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2"/>
            <p:cNvSpPr/>
            <p:nvPr/>
          </p:nvSpPr>
          <p:spPr>
            <a:xfrm>
              <a:off x="3855153" y="3699583"/>
              <a:ext cx="8775" cy="27943"/>
            </a:xfrm>
            <a:custGeom>
              <a:avLst/>
              <a:gdLst/>
              <a:ahLst/>
              <a:cxnLst/>
              <a:rect l="l" t="t" r="r" b="b"/>
              <a:pathLst>
                <a:path w="683" h="2175" extrusionOk="0">
                  <a:moveTo>
                    <a:pt x="131" y="1"/>
                  </a:moveTo>
                  <a:cubicBezTo>
                    <a:pt x="68" y="1"/>
                    <a:pt x="0" y="54"/>
                    <a:pt x="18" y="135"/>
                  </a:cubicBezTo>
                  <a:lnTo>
                    <a:pt x="234" y="1114"/>
                  </a:lnTo>
                  <a:cubicBezTo>
                    <a:pt x="306" y="1440"/>
                    <a:pt x="363" y="1773"/>
                    <a:pt x="461" y="2093"/>
                  </a:cubicBezTo>
                  <a:cubicBezTo>
                    <a:pt x="473" y="2141"/>
                    <a:pt x="518" y="2174"/>
                    <a:pt x="569" y="2174"/>
                  </a:cubicBezTo>
                  <a:cubicBezTo>
                    <a:pt x="587" y="2174"/>
                    <a:pt x="608" y="2168"/>
                    <a:pt x="626" y="2159"/>
                  </a:cubicBezTo>
                  <a:cubicBezTo>
                    <a:pt x="674" y="2138"/>
                    <a:pt x="683" y="2078"/>
                    <a:pt x="677" y="2033"/>
                  </a:cubicBezTo>
                  <a:cubicBezTo>
                    <a:pt x="626" y="1704"/>
                    <a:pt x="533" y="1377"/>
                    <a:pt x="455" y="1054"/>
                  </a:cubicBezTo>
                  <a:cubicBezTo>
                    <a:pt x="380" y="728"/>
                    <a:pt x="303" y="401"/>
                    <a:pt x="225" y="78"/>
                  </a:cubicBezTo>
                  <a:cubicBezTo>
                    <a:pt x="213" y="24"/>
                    <a:pt x="173"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2"/>
            <p:cNvSpPr/>
            <p:nvPr/>
          </p:nvSpPr>
          <p:spPr>
            <a:xfrm>
              <a:off x="3875452" y="3709797"/>
              <a:ext cx="22457" cy="56940"/>
            </a:xfrm>
            <a:custGeom>
              <a:avLst/>
              <a:gdLst/>
              <a:ahLst/>
              <a:cxnLst/>
              <a:rect l="l" t="t" r="r" b="b"/>
              <a:pathLst>
                <a:path w="1748" h="4432" extrusionOk="0">
                  <a:moveTo>
                    <a:pt x="143" y="0"/>
                  </a:moveTo>
                  <a:cubicBezTo>
                    <a:pt x="73" y="0"/>
                    <a:pt x="1" y="57"/>
                    <a:pt x="22" y="145"/>
                  </a:cubicBezTo>
                  <a:cubicBezTo>
                    <a:pt x="214" y="888"/>
                    <a:pt x="442" y="1622"/>
                    <a:pt x="705" y="2347"/>
                  </a:cubicBezTo>
                  <a:cubicBezTo>
                    <a:pt x="831" y="2694"/>
                    <a:pt x="969" y="3041"/>
                    <a:pt x="1113" y="3383"/>
                  </a:cubicBezTo>
                  <a:cubicBezTo>
                    <a:pt x="1256" y="3724"/>
                    <a:pt x="1400" y="4099"/>
                    <a:pt x="1619" y="4401"/>
                  </a:cubicBezTo>
                  <a:cubicBezTo>
                    <a:pt x="1632" y="4423"/>
                    <a:pt x="1652" y="4432"/>
                    <a:pt x="1672" y="4432"/>
                  </a:cubicBezTo>
                  <a:cubicBezTo>
                    <a:pt x="1710" y="4432"/>
                    <a:pt x="1747" y="4397"/>
                    <a:pt x="1736" y="4350"/>
                  </a:cubicBezTo>
                  <a:cubicBezTo>
                    <a:pt x="1643" y="4000"/>
                    <a:pt x="1466" y="3658"/>
                    <a:pt x="1328" y="3323"/>
                  </a:cubicBezTo>
                  <a:cubicBezTo>
                    <a:pt x="1182" y="2966"/>
                    <a:pt x="1044" y="2610"/>
                    <a:pt x="915" y="2248"/>
                  </a:cubicBezTo>
                  <a:cubicBezTo>
                    <a:pt x="657" y="1538"/>
                    <a:pt x="436" y="816"/>
                    <a:pt x="247" y="82"/>
                  </a:cubicBezTo>
                  <a:cubicBezTo>
                    <a:pt x="233" y="25"/>
                    <a:pt x="188"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2"/>
            <p:cNvSpPr/>
            <p:nvPr/>
          </p:nvSpPr>
          <p:spPr>
            <a:xfrm>
              <a:off x="3901609" y="3716092"/>
              <a:ext cx="11858" cy="31168"/>
            </a:xfrm>
            <a:custGeom>
              <a:avLst/>
              <a:gdLst/>
              <a:ahLst/>
              <a:cxnLst/>
              <a:rect l="l" t="t" r="r" b="b"/>
              <a:pathLst>
                <a:path w="923" h="2426" extrusionOk="0">
                  <a:moveTo>
                    <a:pt x="139" y="0"/>
                  </a:moveTo>
                  <a:cubicBezTo>
                    <a:pt x="70" y="0"/>
                    <a:pt x="1" y="56"/>
                    <a:pt x="26" y="140"/>
                  </a:cubicBezTo>
                  <a:lnTo>
                    <a:pt x="26" y="143"/>
                  </a:lnTo>
                  <a:lnTo>
                    <a:pt x="376" y="1278"/>
                  </a:lnTo>
                  <a:lnTo>
                    <a:pt x="544" y="1827"/>
                  </a:lnTo>
                  <a:cubicBezTo>
                    <a:pt x="574" y="1925"/>
                    <a:pt x="607" y="2024"/>
                    <a:pt x="643" y="2120"/>
                  </a:cubicBezTo>
                  <a:cubicBezTo>
                    <a:pt x="676" y="2210"/>
                    <a:pt x="718" y="2297"/>
                    <a:pt x="763" y="2384"/>
                  </a:cubicBezTo>
                  <a:cubicBezTo>
                    <a:pt x="778" y="2413"/>
                    <a:pt x="801" y="2426"/>
                    <a:pt x="825" y="2426"/>
                  </a:cubicBezTo>
                  <a:cubicBezTo>
                    <a:pt x="872" y="2426"/>
                    <a:pt x="923" y="2376"/>
                    <a:pt x="913" y="2318"/>
                  </a:cubicBezTo>
                  <a:cubicBezTo>
                    <a:pt x="901" y="2216"/>
                    <a:pt x="883" y="2114"/>
                    <a:pt x="856" y="2015"/>
                  </a:cubicBezTo>
                  <a:cubicBezTo>
                    <a:pt x="835" y="1928"/>
                    <a:pt x="808" y="1845"/>
                    <a:pt x="781" y="1761"/>
                  </a:cubicBezTo>
                  <a:cubicBezTo>
                    <a:pt x="721" y="1572"/>
                    <a:pt x="661" y="1383"/>
                    <a:pt x="601" y="1195"/>
                  </a:cubicBezTo>
                  <a:lnTo>
                    <a:pt x="248" y="80"/>
                  </a:lnTo>
                  <a:cubicBezTo>
                    <a:pt x="230" y="24"/>
                    <a:pt x="184"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2"/>
            <p:cNvSpPr/>
            <p:nvPr/>
          </p:nvSpPr>
          <p:spPr>
            <a:xfrm>
              <a:off x="3924414" y="3718559"/>
              <a:ext cx="11396" cy="21160"/>
            </a:xfrm>
            <a:custGeom>
              <a:avLst/>
              <a:gdLst/>
              <a:ahLst/>
              <a:cxnLst/>
              <a:rect l="l" t="t" r="r" b="b"/>
              <a:pathLst>
                <a:path w="887" h="1647" extrusionOk="0">
                  <a:moveTo>
                    <a:pt x="167" y="1"/>
                  </a:moveTo>
                  <a:cubicBezTo>
                    <a:pt x="85" y="1"/>
                    <a:pt x="1" y="54"/>
                    <a:pt x="9" y="149"/>
                  </a:cubicBezTo>
                  <a:lnTo>
                    <a:pt x="6" y="149"/>
                  </a:lnTo>
                  <a:cubicBezTo>
                    <a:pt x="30" y="452"/>
                    <a:pt x="108" y="745"/>
                    <a:pt x="231" y="1021"/>
                  </a:cubicBezTo>
                  <a:cubicBezTo>
                    <a:pt x="291" y="1149"/>
                    <a:pt x="362" y="1272"/>
                    <a:pt x="443" y="1386"/>
                  </a:cubicBezTo>
                  <a:cubicBezTo>
                    <a:pt x="494" y="1446"/>
                    <a:pt x="554" y="1500"/>
                    <a:pt x="620" y="1548"/>
                  </a:cubicBezTo>
                  <a:cubicBezTo>
                    <a:pt x="674" y="1593"/>
                    <a:pt x="734" y="1644"/>
                    <a:pt x="809" y="1647"/>
                  </a:cubicBezTo>
                  <a:cubicBezTo>
                    <a:pt x="848" y="1647"/>
                    <a:pt x="884" y="1614"/>
                    <a:pt x="884" y="1572"/>
                  </a:cubicBezTo>
                  <a:cubicBezTo>
                    <a:pt x="887" y="1512"/>
                    <a:pt x="845" y="1449"/>
                    <a:pt x="818" y="1395"/>
                  </a:cubicBezTo>
                  <a:cubicBezTo>
                    <a:pt x="785" y="1335"/>
                    <a:pt x="767" y="1269"/>
                    <a:pt x="737" y="1212"/>
                  </a:cubicBezTo>
                  <a:cubicBezTo>
                    <a:pt x="668" y="1095"/>
                    <a:pt x="593" y="982"/>
                    <a:pt x="536" y="856"/>
                  </a:cubicBezTo>
                  <a:cubicBezTo>
                    <a:pt x="419" y="619"/>
                    <a:pt x="345" y="368"/>
                    <a:pt x="306" y="107"/>
                  </a:cubicBezTo>
                  <a:cubicBezTo>
                    <a:pt x="294" y="34"/>
                    <a:pt x="231"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2"/>
            <p:cNvSpPr/>
            <p:nvPr/>
          </p:nvSpPr>
          <p:spPr>
            <a:xfrm>
              <a:off x="3690191" y="3618515"/>
              <a:ext cx="101547" cy="76494"/>
            </a:xfrm>
            <a:custGeom>
              <a:avLst/>
              <a:gdLst/>
              <a:ahLst/>
              <a:cxnLst/>
              <a:rect l="l" t="t" r="r" b="b"/>
              <a:pathLst>
                <a:path w="7904" h="5954" extrusionOk="0">
                  <a:moveTo>
                    <a:pt x="80" y="1"/>
                  </a:moveTo>
                  <a:cubicBezTo>
                    <a:pt x="38" y="1"/>
                    <a:pt x="0" y="56"/>
                    <a:pt x="40" y="95"/>
                  </a:cubicBezTo>
                  <a:lnTo>
                    <a:pt x="40" y="101"/>
                  </a:lnTo>
                  <a:cubicBezTo>
                    <a:pt x="1151" y="1281"/>
                    <a:pt x="2355" y="2371"/>
                    <a:pt x="3643" y="3357"/>
                  </a:cubicBezTo>
                  <a:cubicBezTo>
                    <a:pt x="4292" y="3854"/>
                    <a:pt x="4960" y="4318"/>
                    <a:pt x="5646" y="4755"/>
                  </a:cubicBezTo>
                  <a:cubicBezTo>
                    <a:pt x="5985" y="4971"/>
                    <a:pt x="6326" y="5178"/>
                    <a:pt x="6670" y="5378"/>
                  </a:cubicBezTo>
                  <a:cubicBezTo>
                    <a:pt x="7009" y="5576"/>
                    <a:pt x="7374" y="5846"/>
                    <a:pt x="7752" y="5950"/>
                  </a:cubicBezTo>
                  <a:cubicBezTo>
                    <a:pt x="7759" y="5953"/>
                    <a:pt x="7767" y="5954"/>
                    <a:pt x="7774" y="5954"/>
                  </a:cubicBezTo>
                  <a:cubicBezTo>
                    <a:pt x="7846" y="5954"/>
                    <a:pt x="7904" y="5855"/>
                    <a:pt x="7839" y="5798"/>
                  </a:cubicBezTo>
                  <a:cubicBezTo>
                    <a:pt x="7563" y="5564"/>
                    <a:pt x="7186" y="5417"/>
                    <a:pt x="6871" y="5235"/>
                  </a:cubicBezTo>
                  <a:cubicBezTo>
                    <a:pt x="6524" y="5034"/>
                    <a:pt x="6182" y="4827"/>
                    <a:pt x="5844" y="4618"/>
                  </a:cubicBezTo>
                  <a:cubicBezTo>
                    <a:pt x="5155" y="4183"/>
                    <a:pt x="4484" y="3722"/>
                    <a:pt x="3828" y="3237"/>
                  </a:cubicBezTo>
                  <a:cubicBezTo>
                    <a:pt x="2507" y="2264"/>
                    <a:pt x="1268" y="1185"/>
                    <a:pt x="117" y="17"/>
                  </a:cubicBezTo>
                  <a:cubicBezTo>
                    <a:pt x="106" y="6"/>
                    <a:pt x="93" y="1"/>
                    <a:pt x="80"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2"/>
            <p:cNvSpPr/>
            <p:nvPr/>
          </p:nvSpPr>
          <p:spPr>
            <a:xfrm>
              <a:off x="3733063" y="3677562"/>
              <a:ext cx="61578" cy="33147"/>
            </a:xfrm>
            <a:custGeom>
              <a:avLst/>
              <a:gdLst/>
              <a:ahLst/>
              <a:cxnLst/>
              <a:rect l="l" t="t" r="r" b="b"/>
              <a:pathLst>
                <a:path w="4793" h="2580" extrusionOk="0">
                  <a:moveTo>
                    <a:pt x="105" y="1"/>
                  </a:moveTo>
                  <a:cubicBezTo>
                    <a:pt x="41" y="1"/>
                    <a:pt x="1" y="99"/>
                    <a:pt x="69" y="144"/>
                  </a:cubicBezTo>
                  <a:cubicBezTo>
                    <a:pt x="803" y="630"/>
                    <a:pt x="1560" y="1079"/>
                    <a:pt x="2339" y="1495"/>
                  </a:cubicBezTo>
                  <a:cubicBezTo>
                    <a:pt x="2714" y="1696"/>
                    <a:pt x="3094" y="1890"/>
                    <a:pt x="3477" y="2073"/>
                  </a:cubicBezTo>
                  <a:cubicBezTo>
                    <a:pt x="3855" y="2256"/>
                    <a:pt x="4265" y="2498"/>
                    <a:pt x="4678" y="2576"/>
                  </a:cubicBezTo>
                  <a:cubicBezTo>
                    <a:pt x="4685" y="2578"/>
                    <a:pt x="4692" y="2579"/>
                    <a:pt x="4698" y="2579"/>
                  </a:cubicBezTo>
                  <a:cubicBezTo>
                    <a:pt x="4763" y="2579"/>
                    <a:pt x="4792" y="2489"/>
                    <a:pt x="4732" y="2451"/>
                  </a:cubicBezTo>
                  <a:cubicBezTo>
                    <a:pt x="4394" y="2208"/>
                    <a:pt x="3959" y="2067"/>
                    <a:pt x="3585" y="1890"/>
                  </a:cubicBezTo>
                  <a:cubicBezTo>
                    <a:pt x="3187" y="1705"/>
                    <a:pt x="2791" y="1507"/>
                    <a:pt x="2402" y="1303"/>
                  </a:cubicBezTo>
                  <a:cubicBezTo>
                    <a:pt x="1632" y="902"/>
                    <a:pt x="881" y="468"/>
                    <a:pt x="144" y="13"/>
                  </a:cubicBezTo>
                  <a:cubicBezTo>
                    <a:pt x="130" y="4"/>
                    <a:pt x="117" y="1"/>
                    <a:pt x="105"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2"/>
            <p:cNvSpPr/>
            <p:nvPr/>
          </p:nvSpPr>
          <p:spPr>
            <a:xfrm>
              <a:off x="3692414" y="3648964"/>
              <a:ext cx="16933" cy="15122"/>
            </a:xfrm>
            <a:custGeom>
              <a:avLst/>
              <a:gdLst/>
              <a:ahLst/>
              <a:cxnLst/>
              <a:rect l="l" t="t" r="r" b="b"/>
              <a:pathLst>
                <a:path w="1318" h="1177" extrusionOk="0">
                  <a:moveTo>
                    <a:pt x="106" y="0"/>
                  </a:moveTo>
                  <a:cubicBezTo>
                    <a:pt x="50" y="0"/>
                    <a:pt x="1" y="70"/>
                    <a:pt x="52" y="121"/>
                  </a:cubicBezTo>
                  <a:lnTo>
                    <a:pt x="52" y="124"/>
                  </a:lnTo>
                  <a:cubicBezTo>
                    <a:pt x="241" y="310"/>
                    <a:pt x="430" y="499"/>
                    <a:pt x="627" y="678"/>
                  </a:cubicBezTo>
                  <a:lnTo>
                    <a:pt x="915" y="948"/>
                  </a:lnTo>
                  <a:cubicBezTo>
                    <a:pt x="1017" y="1035"/>
                    <a:pt x="1127" y="1110"/>
                    <a:pt x="1244" y="1172"/>
                  </a:cubicBezTo>
                  <a:cubicBezTo>
                    <a:pt x="1250" y="1176"/>
                    <a:pt x="1256" y="1177"/>
                    <a:pt x="1262" y="1177"/>
                  </a:cubicBezTo>
                  <a:cubicBezTo>
                    <a:pt x="1291" y="1177"/>
                    <a:pt x="1318" y="1146"/>
                    <a:pt x="1298" y="1118"/>
                  </a:cubicBezTo>
                  <a:cubicBezTo>
                    <a:pt x="1229" y="1008"/>
                    <a:pt x="1148" y="909"/>
                    <a:pt x="1059" y="819"/>
                  </a:cubicBezTo>
                  <a:lnTo>
                    <a:pt x="759" y="546"/>
                  </a:lnTo>
                  <a:cubicBezTo>
                    <a:pt x="561" y="364"/>
                    <a:pt x="358" y="193"/>
                    <a:pt x="154" y="19"/>
                  </a:cubicBezTo>
                  <a:cubicBezTo>
                    <a:pt x="139" y="6"/>
                    <a:pt x="122" y="0"/>
                    <a:pt x="106"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2"/>
            <p:cNvSpPr/>
            <p:nvPr/>
          </p:nvSpPr>
          <p:spPr>
            <a:xfrm>
              <a:off x="3704105" y="3689369"/>
              <a:ext cx="35896" cy="19066"/>
            </a:xfrm>
            <a:custGeom>
              <a:avLst/>
              <a:gdLst/>
              <a:ahLst/>
              <a:cxnLst/>
              <a:rect l="l" t="t" r="r" b="b"/>
              <a:pathLst>
                <a:path w="2794" h="1484" extrusionOk="0">
                  <a:moveTo>
                    <a:pt x="143" y="1"/>
                  </a:moveTo>
                  <a:cubicBezTo>
                    <a:pt x="66" y="1"/>
                    <a:pt x="0" y="94"/>
                    <a:pt x="74" y="151"/>
                  </a:cubicBezTo>
                  <a:cubicBezTo>
                    <a:pt x="472" y="465"/>
                    <a:pt x="897" y="741"/>
                    <a:pt x="1347" y="974"/>
                  </a:cubicBezTo>
                  <a:cubicBezTo>
                    <a:pt x="1562" y="1088"/>
                    <a:pt x="1781" y="1187"/>
                    <a:pt x="2005" y="1280"/>
                  </a:cubicBezTo>
                  <a:cubicBezTo>
                    <a:pt x="2239" y="1376"/>
                    <a:pt x="2482" y="1481"/>
                    <a:pt x="2733" y="1484"/>
                  </a:cubicBezTo>
                  <a:cubicBezTo>
                    <a:pt x="2778" y="1484"/>
                    <a:pt x="2793" y="1427"/>
                    <a:pt x="2757" y="1403"/>
                  </a:cubicBezTo>
                  <a:cubicBezTo>
                    <a:pt x="2563" y="1274"/>
                    <a:pt x="2335" y="1208"/>
                    <a:pt x="2119" y="1124"/>
                  </a:cubicBezTo>
                  <a:cubicBezTo>
                    <a:pt x="1889" y="1031"/>
                    <a:pt x="1664" y="927"/>
                    <a:pt x="1442" y="813"/>
                  </a:cubicBezTo>
                  <a:cubicBezTo>
                    <a:pt x="1005" y="588"/>
                    <a:pt x="589" y="322"/>
                    <a:pt x="202" y="22"/>
                  </a:cubicBezTo>
                  <a:cubicBezTo>
                    <a:pt x="183" y="7"/>
                    <a:pt x="163" y="1"/>
                    <a:pt x="143"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2"/>
            <p:cNvSpPr/>
            <p:nvPr/>
          </p:nvSpPr>
          <p:spPr>
            <a:xfrm>
              <a:off x="4524700" y="3977307"/>
              <a:ext cx="8171" cy="39583"/>
            </a:xfrm>
            <a:custGeom>
              <a:avLst/>
              <a:gdLst/>
              <a:ahLst/>
              <a:cxnLst/>
              <a:rect l="l" t="t" r="r" b="b"/>
              <a:pathLst>
                <a:path w="636" h="3081" extrusionOk="0">
                  <a:moveTo>
                    <a:pt x="537" y="1"/>
                  </a:moveTo>
                  <a:cubicBezTo>
                    <a:pt x="501" y="1"/>
                    <a:pt x="465" y="25"/>
                    <a:pt x="465" y="72"/>
                  </a:cubicBezTo>
                  <a:lnTo>
                    <a:pt x="465" y="69"/>
                  </a:lnTo>
                  <a:cubicBezTo>
                    <a:pt x="465" y="588"/>
                    <a:pt x="423" y="1106"/>
                    <a:pt x="339" y="1615"/>
                  </a:cubicBezTo>
                  <a:cubicBezTo>
                    <a:pt x="297" y="1860"/>
                    <a:pt x="246" y="2106"/>
                    <a:pt x="183" y="2346"/>
                  </a:cubicBezTo>
                  <a:cubicBezTo>
                    <a:pt x="151" y="2471"/>
                    <a:pt x="115" y="2594"/>
                    <a:pt x="76" y="2720"/>
                  </a:cubicBezTo>
                  <a:cubicBezTo>
                    <a:pt x="46" y="2825"/>
                    <a:pt x="1" y="2921"/>
                    <a:pt x="25" y="3028"/>
                  </a:cubicBezTo>
                  <a:cubicBezTo>
                    <a:pt x="34" y="3061"/>
                    <a:pt x="64" y="3080"/>
                    <a:pt x="94" y="3080"/>
                  </a:cubicBezTo>
                  <a:cubicBezTo>
                    <a:pt x="111" y="3080"/>
                    <a:pt x="128" y="3074"/>
                    <a:pt x="142" y="3061"/>
                  </a:cubicBezTo>
                  <a:cubicBezTo>
                    <a:pt x="222" y="2990"/>
                    <a:pt x="246" y="2879"/>
                    <a:pt x="276" y="2774"/>
                  </a:cubicBezTo>
                  <a:cubicBezTo>
                    <a:pt x="312" y="2651"/>
                    <a:pt x="345" y="2525"/>
                    <a:pt x="378" y="2400"/>
                  </a:cubicBezTo>
                  <a:cubicBezTo>
                    <a:pt x="441" y="2142"/>
                    <a:pt x="492" y="1878"/>
                    <a:pt x="531" y="1615"/>
                  </a:cubicBezTo>
                  <a:cubicBezTo>
                    <a:pt x="609" y="1103"/>
                    <a:pt x="636" y="588"/>
                    <a:pt x="612" y="72"/>
                  </a:cubicBezTo>
                  <a:cubicBezTo>
                    <a:pt x="610" y="25"/>
                    <a:pt x="574" y="1"/>
                    <a:pt x="537"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2"/>
            <p:cNvSpPr/>
            <p:nvPr/>
          </p:nvSpPr>
          <p:spPr>
            <a:xfrm>
              <a:off x="4505969" y="3979813"/>
              <a:ext cx="9212" cy="45544"/>
            </a:xfrm>
            <a:custGeom>
              <a:avLst/>
              <a:gdLst/>
              <a:ahLst/>
              <a:cxnLst/>
              <a:rect l="l" t="t" r="r" b="b"/>
              <a:pathLst>
                <a:path w="717" h="3545" extrusionOk="0">
                  <a:moveTo>
                    <a:pt x="515" y="1"/>
                  </a:moveTo>
                  <a:cubicBezTo>
                    <a:pt x="463" y="1"/>
                    <a:pt x="415" y="34"/>
                    <a:pt x="423" y="102"/>
                  </a:cubicBezTo>
                  <a:cubicBezTo>
                    <a:pt x="494" y="695"/>
                    <a:pt x="488" y="1297"/>
                    <a:pt x="405" y="1890"/>
                  </a:cubicBezTo>
                  <a:cubicBezTo>
                    <a:pt x="363" y="2178"/>
                    <a:pt x="306" y="2459"/>
                    <a:pt x="234" y="2738"/>
                  </a:cubicBezTo>
                  <a:cubicBezTo>
                    <a:pt x="174" y="2965"/>
                    <a:pt x="0" y="3277"/>
                    <a:pt x="66" y="3516"/>
                  </a:cubicBezTo>
                  <a:cubicBezTo>
                    <a:pt x="71" y="3534"/>
                    <a:pt x="88" y="3545"/>
                    <a:pt x="106" y="3545"/>
                  </a:cubicBezTo>
                  <a:cubicBezTo>
                    <a:pt x="113" y="3545"/>
                    <a:pt x="120" y="3544"/>
                    <a:pt x="126" y="3540"/>
                  </a:cubicBezTo>
                  <a:cubicBezTo>
                    <a:pt x="342" y="3406"/>
                    <a:pt x="393" y="3061"/>
                    <a:pt x="455" y="2833"/>
                  </a:cubicBezTo>
                  <a:cubicBezTo>
                    <a:pt x="533" y="2543"/>
                    <a:pt x="596" y="2249"/>
                    <a:pt x="635" y="1953"/>
                  </a:cubicBezTo>
                  <a:cubicBezTo>
                    <a:pt x="716" y="1339"/>
                    <a:pt x="716" y="716"/>
                    <a:pt x="635" y="102"/>
                  </a:cubicBezTo>
                  <a:cubicBezTo>
                    <a:pt x="626" y="35"/>
                    <a:pt x="568" y="1"/>
                    <a:pt x="515"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2"/>
            <p:cNvSpPr/>
            <p:nvPr/>
          </p:nvSpPr>
          <p:spPr>
            <a:xfrm>
              <a:off x="4484154" y="3987444"/>
              <a:ext cx="7747" cy="30821"/>
            </a:xfrm>
            <a:custGeom>
              <a:avLst/>
              <a:gdLst/>
              <a:ahLst/>
              <a:cxnLst/>
              <a:rect l="l" t="t" r="r" b="b"/>
              <a:pathLst>
                <a:path w="603" h="2399" extrusionOk="0">
                  <a:moveTo>
                    <a:pt x="484" y="0"/>
                  </a:moveTo>
                  <a:cubicBezTo>
                    <a:pt x="448" y="0"/>
                    <a:pt x="414" y="21"/>
                    <a:pt x="404" y="71"/>
                  </a:cubicBezTo>
                  <a:cubicBezTo>
                    <a:pt x="333" y="454"/>
                    <a:pt x="255" y="835"/>
                    <a:pt x="192" y="1221"/>
                  </a:cubicBezTo>
                  <a:cubicBezTo>
                    <a:pt x="159" y="1410"/>
                    <a:pt x="126" y="1599"/>
                    <a:pt x="96" y="1787"/>
                  </a:cubicBezTo>
                  <a:cubicBezTo>
                    <a:pt x="66" y="1961"/>
                    <a:pt x="0" y="2171"/>
                    <a:pt x="57" y="2344"/>
                  </a:cubicBezTo>
                  <a:cubicBezTo>
                    <a:pt x="69" y="2380"/>
                    <a:pt x="101" y="2399"/>
                    <a:pt x="134" y="2399"/>
                  </a:cubicBezTo>
                  <a:cubicBezTo>
                    <a:pt x="159" y="2399"/>
                    <a:pt x="185" y="2387"/>
                    <a:pt x="201" y="2362"/>
                  </a:cubicBezTo>
                  <a:cubicBezTo>
                    <a:pt x="309" y="2219"/>
                    <a:pt x="315" y="2003"/>
                    <a:pt x="342" y="1832"/>
                  </a:cubicBezTo>
                  <a:cubicBezTo>
                    <a:pt x="371" y="1643"/>
                    <a:pt x="401" y="1455"/>
                    <a:pt x="431" y="1263"/>
                  </a:cubicBezTo>
                  <a:cubicBezTo>
                    <a:pt x="491" y="886"/>
                    <a:pt x="539" y="502"/>
                    <a:pt x="593" y="122"/>
                  </a:cubicBezTo>
                  <a:cubicBezTo>
                    <a:pt x="602" y="50"/>
                    <a:pt x="540" y="0"/>
                    <a:pt x="484"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2"/>
            <p:cNvSpPr/>
            <p:nvPr/>
          </p:nvSpPr>
          <p:spPr>
            <a:xfrm>
              <a:off x="4464677" y="3987778"/>
              <a:ext cx="5666" cy="27288"/>
            </a:xfrm>
            <a:custGeom>
              <a:avLst/>
              <a:gdLst/>
              <a:ahLst/>
              <a:cxnLst/>
              <a:rect l="l" t="t" r="r" b="b"/>
              <a:pathLst>
                <a:path w="441" h="2124" extrusionOk="0">
                  <a:moveTo>
                    <a:pt x="270" y="1"/>
                  </a:moveTo>
                  <a:cubicBezTo>
                    <a:pt x="227" y="1"/>
                    <a:pt x="184" y="28"/>
                    <a:pt x="189" y="78"/>
                  </a:cubicBezTo>
                  <a:cubicBezTo>
                    <a:pt x="222" y="419"/>
                    <a:pt x="219" y="767"/>
                    <a:pt x="180" y="1108"/>
                  </a:cubicBezTo>
                  <a:cubicBezTo>
                    <a:pt x="159" y="1279"/>
                    <a:pt x="129" y="1447"/>
                    <a:pt x="87" y="1611"/>
                  </a:cubicBezTo>
                  <a:cubicBezTo>
                    <a:pt x="49" y="1767"/>
                    <a:pt x="1" y="1932"/>
                    <a:pt x="25" y="2091"/>
                  </a:cubicBezTo>
                  <a:cubicBezTo>
                    <a:pt x="28" y="2113"/>
                    <a:pt x="49" y="2124"/>
                    <a:pt x="70" y="2124"/>
                  </a:cubicBezTo>
                  <a:cubicBezTo>
                    <a:pt x="83" y="2124"/>
                    <a:pt x="96" y="2120"/>
                    <a:pt x="105" y="2112"/>
                  </a:cubicBezTo>
                  <a:cubicBezTo>
                    <a:pt x="234" y="2001"/>
                    <a:pt x="288" y="1818"/>
                    <a:pt x="324" y="1659"/>
                  </a:cubicBezTo>
                  <a:cubicBezTo>
                    <a:pt x="363" y="1483"/>
                    <a:pt x="393" y="1306"/>
                    <a:pt x="411" y="1126"/>
                  </a:cubicBezTo>
                  <a:cubicBezTo>
                    <a:pt x="441" y="767"/>
                    <a:pt x="420" y="408"/>
                    <a:pt x="345" y="57"/>
                  </a:cubicBezTo>
                  <a:cubicBezTo>
                    <a:pt x="337" y="18"/>
                    <a:pt x="303" y="1"/>
                    <a:pt x="270"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2"/>
            <p:cNvSpPr/>
            <p:nvPr/>
          </p:nvSpPr>
          <p:spPr>
            <a:xfrm>
              <a:off x="4436014" y="3993521"/>
              <a:ext cx="5627" cy="23125"/>
            </a:xfrm>
            <a:custGeom>
              <a:avLst/>
              <a:gdLst/>
              <a:ahLst/>
              <a:cxnLst/>
              <a:rect l="l" t="t" r="r" b="b"/>
              <a:pathLst>
                <a:path w="438" h="1800" extrusionOk="0">
                  <a:moveTo>
                    <a:pt x="319" y="0"/>
                  </a:moveTo>
                  <a:cubicBezTo>
                    <a:pt x="275" y="0"/>
                    <a:pt x="232" y="23"/>
                    <a:pt x="225" y="74"/>
                  </a:cubicBezTo>
                  <a:cubicBezTo>
                    <a:pt x="183" y="359"/>
                    <a:pt x="141" y="643"/>
                    <a:pt x="102" y="928"/>
                  </a:cubicBezTo>
                  <a:cubicBezTo>
                    <a:pt x="63" y="1200"/>
                    <a:pt x="0" y="1485"/>
                    <a:pt x="45" y="1761"/>
                  </a:cubicBezTo>
                  <a:cubicBezTo>
                    <a:pt x="54" y="1786"/>
                    <a:pt x="76" y="1800"/>
                    <a:pt x="99" y="1800"/>
                  </a:cubicBezTo>
                  <a:cubicBezTo>
                    <a:pt x="117" y="1800"/>
                    <a:pt x="135" y="1791"/>
                    <a:pt x="147" y="1772"/>
                  </a:cubicBezTo>
                  <a:cubicBezTo>
                    <a:pt x="264" y="1521"/>
                    <a:pt x="279" y="1230"/>
                    <a:pt x="315" y="955"/>
                  </a:cubicBezTo>
                  <a:lnTo>
                    <a:pt x="429" y="101"/>
                  </a:lnTo>
                  <a:cubicBezTo>
                    <a:pt x="437" y="37"/>
                    <a:pt x="377" y="0"/>
                    <a:pt x="31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2"/>
            <p:cNvSpPr/>
            <p:nvPr/>
          </p:nvSpPr>
          <p:spPr>
            <a:xfrm>
              <a:off x="4415509" y="3995191"/>
              <a:ext cx="4047" cy="23125"/>
            </a:xfrm>
            <a:custGeom>
              <a:avLst/>
              <a:gdLst/>
              <a:ahLst/>
              <a:cxnLst/>
              <a:rect l="l" t="t" r="r" b="b"/>
              <a:pathLst>
                <a:path w="315" h="1800" extrusionOk="0">
                  <a:moveTo>
                    <a:pt x="189" y="0"/>
                  </a:moveTo>
                  <a:cubicBezTo>
                    <a:pt x="149" y="0"/>
                    <a:pt x="109" y="27"/>
                    <a:pt x="108" y="82"/>
                  </a:cubicBezTo>
                  <a:cubicBezTo>
                    <a:pt x="102" y="361"/>
                    <a:pt x="87" y="645"/>
                    <a:pt x="63" y="921"/>
                  </a:cubicBezTo>
                  <a:cubicBezTo>
                    <a:pt x="51" y="1061"/>
                    <a:pt x="39" y="1199"/>
                    <a:pt x="24" y="1340"/>
                  </a:cubicBezTo>
                  <a:cubicBezTo>
                    <a:pt x="18" y="1403"/>
                    <a:pt x="15" y="1466"/>
                    <a:pt x="15" y="1532"/>
                  </a:cubicBezTo>
                  <a:cubicBezTo>
                    <a:pt x="15" y="1601"/>
                    <a:pt x="0" y="1675"/>
                    <a:pt x="27" y="1744"/>
                  </a:cubicBezTo>
                  <a:cubicBezTo>
                    <a:pt x="39" y="1774"/>
                    <a:pt x="73" y="1800"/>
                    <a:pt x="106" y="1800"/>
                  </a:cubicBezTo>
                  <a:cubicBezTo>
                    <a:pt x="123" y="1800"/>
                    <a:pt x="140" y="1793"/>
                    <a:pt x="153" y="1777"/>
                  </a:cubicBezTo>
                  <a:cubicBezTo>
                    <a:pt x="195" y="1720"/>
                    <a:pt x="207" y="1660"/>
                    <a:pt x="222" y="1592"/>
                  </a:cubicBezTo>
                  <a:cubicBezTo>
                    <a:pt x="243" y="1520"/>
                    <a:pt x="258" y="1445"/>
                    <a:pt x="267" y="1370"/>
                  </a:cubicBezTo>
                  <a:cubicBezTo>
                    <a:pt x="282" y="1232"/>
                    <a:pt x="297" y="1091"/>
                    <a:pt x="303" y="954"/>
                  </a:cubicBezTo>
                  <a:cubicBezTo>
                    <a:pt x="315" y="663"/>
                    <a:pt x="306" y="373"/>
                    <a:pt x="276" y="82"/>
                  </a:cubicBezTo>
                  <a:cubicBezTo>
                    <a:pt x="271" y="28"/>
                    <a:pt x="229" y="0"/>
                    <a:pt x="18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2"/>
            <p:cNvSpPr/>
            <p:nvPr/>
          </p:nvSpPr>
          <p:spPr>
            <a:xfrm>
              <a:off x="4391652" y="3996129"/>
              <a:ext cx="5473" cy="21982"/>
            </a:xfrm>
            <a:custGeom>
              <a:avLst/>
              <a:gdLst/>
              <a:ahLst/>
              <a:cxnLst/>
              <a:rect l="l" t="t" r="r" b="b"/>
              <a:pathLst>
                <a:path w="426" h="1711" extrusionOk="0">
                  <a:moveTo>
                    <a:pt x="291" y="0"/>
                  </a:moveTo>
                  <a:cubicBezTo>
                    <a:pt x="216" y="0"/>
                    <a:pt x="177" y="57"/>
                    <a:pt x="168" y="123"/>
                  </a:cubicBezTo>
                  <a:lnTo>
                    <a:pt x="66" y="887"/>
                  </a:lnTo>
                  <a:cubicBezTo>
                    <a:pt x="33" y="1138"/>
                    <a:pt x="0" y="1399"/>
                    <a:pt x="30" y="1653"/>
                  </a:cubicBezTo>
                  <a:cubicBezTo>
                    <a:pt x="32" y="1690"/>
                    <a:pt x="62" y="1711"/>
                    <a:pt x="92" y="1711"/>
                  </a:cubicBezTo>
                  <a:cubicBezTo>
                    <a:pt x="117" y="1711"/>
                    <a:pt x="141" y="1698"/>
                    <a:pt x="150" y="1668"/>
                  </a:cubicBezTo>
                  <a:cubicBezTo>
                    <a:pt x="249" y="1426"/>
                    <a:pt x="282" y="1159"/>
                    <a:pt x="315" y="902"/>
                  </a:cubicBezTo>
                  <a:cubicBezTo>
                    <a:pt x="348" y="644"/>
                    <a:pt x="384" y="383"/>
                    <a:pt x="416" y="123"/>
                  </a:cubicBezTo>
                  <a:cubicBezTo>
                    <a:pt x="425" y="57"/>
                    <a:pt x="354" y="0"/>
                    <a:pt x="291"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2"/>
            <p:cNvSpPr/>
            <p:nvPr/>
          </p:nvSpPr>
          <p:spPr>
            <a:xfrm>
              <a:off x="4001409" y="3909344"/>
              <a:ext cx="174777" cy="93119"/>
            </a:xfrm>
            <a:custGeom>
              <a:avLst/>
              <a:gdLst/>
              <a:ahLst/>
              <a:cxnLst/>
              <a:rect l="l" t="t" r="r" b="b"/>
              <a:pathLst>
                <a:path w="13604" h="7248" extrusionOk="0">
                  <a:moveTo>
                    <a:pt x="97" y="0"/>
                  </a:moveTo>
                  <a:cubicBezTo>
                    <a:pt x="45" y="0"/>
                    <a:pt x="1" y="67"/>
                    <a:pt x="45" y="118"/>
                  </a:cubicBezTo>
                  <a:cubicBezTo>
                    <a:pt x="2914" y="2990"/>
                    <a:pt x="6158" y="5677"/>
                    <a:pt x="10147" y="6770"/>
                  </a:cubicBezTo>
                  <a:cubicBezTo>
                    <a:pt x="11094" y="7029"/>
                    <a:pt x="12135" y="7247"/>
                    <a:pt x="13134" y="7247"/>
                  </a:cubicBezTo>
                  <a:cubicBezTo>
                    <a:pt x="13256" y="7247"/>
                    <a:pt x="13378" y="7244"/>
                    <a:pt x="13498" y="7237"/>
                  </a:cubicBezTo>
                  <a:cubicBezTo>
                    <a:pt x="13603" y="7234"/>
                    <a:pt x="13603" y="7082"/>
                    <a:pt x="13498" y="7082"/>
                  </a:cubicBezTo>
                  <a:cubicBezTo>
                    <a:pt x="12480" y="7001"/>
                    <a:pt x="11492" y="6926"/>
                    <a:pt x="10491" y="6674"/>
                  </a:cubicBezTo>
                  <a:cubicBezTo>
                    <a:pt x="9506" y="6423"/>
                    <a:pt x="8548" y="6075"/>
                    <a:pt x="7628" y="5638"/>
                  </a:cubicBezTo>
                  <a:cubicBezTo>
                    <a:pt x="5810" y="4778"/>
                    <a:pt x="4163" y="3604"/>
                    <a:pt x="2633" y="2311"/>
                  </a:cubicBezTo>
                  <a:cubicBezTo>
                    <a:pt x="1770" y="1583"/>
                    <a:pt x="946" y="810"/>
                    <a:pt x="144" y="19"/>
                  </a:cubicBezTo>
                  <a:cubicBezTo>
                    <a:pt x="129" y="6"/>
                    <a:pt x="113" y="0"/>
                    <a:pt x="9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2"/>
            <p:cNvSpPr/>
            <p:nvPr/>
          </p:nvSpPr>
          <p:spPr>
            <a:xfrm>
              <a:off x="4193119" y="4000780"/>
              <a:ext cx="26389" cy="5936"/>
            </a:xfrm>
            <a:custGeom>
              <a:avLst/>
              <a:gdLst/>
              <a:ahLst/>
              <a:cxnLst/>
              <a:rect l="l" t="t" r="r" b="b"/>
              <a:pathLst>
                <a:path w="2054" h="462" extrusionOk="0">
                  <a:moveTo>
                    <a:pt x="63" y="0"/>
                  </a:moveTo>
                  <a:cubicBezTo>
                    <a:pt x="10" y="0"/>
                    <a:pt x="1" y="88"/>
                    <a:pt x="56" y="102"/>
                  </a:cubicBezTo>
                  <a:lnTo>
                    <a:pt x="56" y="99"/>
                  </a:lnTo>
                  <a:cubicBezTo>
                    <a:pt x="212" y="138"/>
                    <a:pt x="361" y="204"/>
                    <a:pt x="517" y="240"/>
                  </a:cubicBezTo>
                  <a:cubicBezTo>
                    <a:pt x="682" y="276"/>
                    <a:pt x="847" y="306"/>
                    <a:pt x="1014" y="333"/>
                  </a:cubicBezTo>
                  <a:lnTo>
                    <a:pt x="1494" y="417"/>
                  </a:lnTo>
                  <a:cubicBezTo>
                    <a:pt x="1596" y="435"/>
                    <a:pt x="1704" y="461"/>
                    <a:pt x="1810" y="461"/>
                  </a:cubicBezTo>
                  <a:cubicBezTo>
                    <a:pt x="1865" y="461"/>
                    <a:pt x="1920" y="454"/>
                    <a:pt x="1973" y="435"/>
                  </a:cubicBezTo>
                  <a:cubicBezTo>
                    <a:pt x="2018" y="417"/>
                    <a:pt x="2054" y="345"/>
                    <a:pt x="2006" y="306"/>
                  </a:cubicBezTo>
                  <a:cubicBezTo>
                    <a:pt x="1871" y="201"/>
                    <a:pt x="1706" y="189"/>
                    <a:pt x="1544" y="162"/>
                  </a:cubicBezTo>
                  <a:lnTo>
                    <a:pt x="1062" y="87"/>
                  </a:lnTo>
                  <a:cubicBezTo>
                    <a:pt x="904" y="63"/>
                    <a:pt x="745" y="42"/>
                    <a:pt x="586" y="21"/>
                  </a:cubicBezTo>
                  <a:cubicBezTo>
                    <a:pt x="412" y="1"/>
                    <a:pt x="239" y="15"/>
                    <a:pt x="68" y="1"/>
                  </a:cubicBezTo>
                  <a:cubicBezTo>
                    <a:pt x="66" y="0"/>
                    <a:pt x="64" y="0"/>
                    <a:pt x="6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2"/>
            <p:cNvSpPr/>
            <p:nvPr/>
          </p:nvSpPr>
          <p:spPr>
            <a:xfrm>
              <a:off x="4018380" y="3957175"/>
              <a:ext cx="72267" cy="52508"/>
            </a:xfrm>
            <a:custGeom>
              <a:avLst/>
              <a:gdLst/>
              <a:ahLst/>
              <a:cxnLst/>
              <a:rect l="l" t="t" r="r" b="b"/>
              <a:pathLst>
                <a:path w="5625" h="4087" extrusionOk="0">
                  <a:moveTo>
                    <a:pt x="110" y="0"/>
                  </a:moveTo>
                  <a:cubicBezTo>
                    <a:pt x="52" y="0"/>
                    <a:pt x="1" y="81"/>
                    <a:pt x="51" y="142"/>
                  </a:cubicBezTo>
                  <a:lnTo>
                    <a:pt x="51" y="139"/>
                  </a:lnTo>
                  <a:cubicBezTo>
                    <a:pt x="770" y="1005"/>
                    <a:pt x="1593" y="1777"/>
                    <a:pt x="2504" y="2439"/>
                  </a:cubicBezTo>
                  <a:cubicBezTo>
                    <a:pt x="2953" y="2772"/>
                    <a:pt x="3420" y="3074"/>
                    <a:pt x="3905" y="3353"/>
                  </a:cubicBezTo>
                  <a:cubicBezTo>
                    <a:pt x="4160" y="3499"/>
                    <a:pt x="4417" y="3634"/>
                    <a:pt x="4684" y="3766"/>
                  </a:cubicBezTo>
                  <a:cubicBezTo>
                    <a:pt x="4924" y="3883"/>
                    <a:pt x="5178" y="4026"/>
                    <a:pt x="5442" y="4083"/>
                  </a:cubicBezTo>
                  <a:cubicBezTo>
                    <a:pt x="5452" y="4086"/>
                    <a:pt x="5461" y="4087"/>
                    <a:pt x="5471" y="4087"/>
                  </a:cubicBezTo>
                  <a:cubicBezTo>
                    <a:pt x="5575" y="4087"/>
                    <a:pt x="5625" y="3943"/>
                    <a:pt x="5526" y="3883"/>
                  </a:cubicBezTo>
                  <a:cubicBezTo>
                    <a:pt x="5292" y="3739"/>
                    <a:pt x="5013" y="3652"/>
                    <a:pt x="4765" y="3538"/>
                  </a:cubicBezTo>
                  <a:cubicBezTo>
                    <a:pt x="4525" y="3427"/>
                    <a:pt x="4286" y="3311"/>
                    <a:pt x="4052" y="3185"/>
                  </a:cubicBezTo>
                  <a:cubicBezTo>
                    <a:pt x="3561" y="2924"/>
                    <a:pt x="3085" y="2631"/>
                    <a:pt x="2629" y="2307"/>
                  </a:cubicBezTo>
                  <a:cubicBezTo>
                    <a:pt x="1716" y="1651"/>
                    <a:pt x="889" y="885"/>
                    <a:pt x="165" y="28"/>
                  </a:cubicBezTo>
                  <a:cubicBezTo>
                    <a:pt x="148" y="9"/>
                    <a:pt x="129" y="0"/>
                    <a:pt x="110"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2"/>
            <p:cNvSpPr/>
            <p:nvPr/>
          </p:nvSpPr>
          <p:spPr>
            <a:xfrm>
              <a:off x="4031099" y="4001037"/>
              <a:ext cx="13220" cy="8132"/>
            </a:xfrm>
            <a:custGeom>
              <a:avLst/>
              <a:gdLst/>
              <a:ahLst/>
              <a:cxnLst/>
              <a:rect l="l" t="t" r="r" b="b"/>
              <a:pathLst>
                <a:path w="1029" h="633" extrusionOk="0">
                  <a:moveTo>
                    <a:pt x="139" y="1"/>
                  </a:moveTo>
                  <a:cubicBezTo>
                    <a:pt x="66" y="1"/>
                    <a:pt x="1" y="97"/>
                    <a:pt x="67" y="166"/>
                  </a:cubicBezTo>
                  <a:lnTo>
                    <a:pt x="67" y="169"/>
                  </a:lnTo>
                  <a:cubicBezTo>
                    <a:pt x="190" y="295"/>
                    <a:pt x="331" y="403"/>
                    <a:pt x="483" y="487"/>
                  </a:cubicBezTo>
                  <a:cubicBezTo>
                    <a:pt x="561" y="529"/>
                    <a:pt x="642" y="562"/>
                    <a:pt x="726" y="585"/>
                  </a:cubicBezTo>
                  <a:cubicBezTo>
                    <a:pt x="768" y="597"/>
                    <a:pt x="807" y="609"/>
                    <a:pt x="849" y="618"/>
                  </a:cubicBezTo>
                  <a:cubicBezTo>
                    <a:pt x="876" y="625"/>
                    <a:pt x="904" y="632"/>
                    <a:pt x="931" y="632"/>
                  </a:cubicBezTo>
                  <a:cubicBezTo>
                    <a:pt x="951" y="632"/>
                    <a:pt x="971" y="629"/>
                    <a:pt x="990" y="618"/>
                  </a:cubicBezTo>
                  <a:cubicBezTo>
                    <a:pt x="1019" y="600"/>
                    <a:pt x="1028" y="565"/>
                    <a:pt x="1013" y="535"/>
                  </a:cubicBezTo>
                  <a:cubicBezTo>
                    <a:pt x="984" y="502"/>
                    <a:pt x="945" y="481"/>
                    <a:pt x="903" y="472"/>
                  </a:cubicBezTo>
                  <a:cubicBezTo>
                    <a:pt x="867" y="460"/>
                    <a:pt x="834" y="448"/>
                    <a:pt x="798" y="433"/>
                  </a:cubicBezTo>
                  <a:cubicBezTo>
                    <a:pt x="723" y="400"/>
                    <a:pt x="651" y="361"/>
                    <a:pt x="579" y="322"/>
                  </a:cubicBezTo>
                  <a:cubicBezTo>
                    <a:pt x="441" y="244"/>
                    <a:pt x="313" y="145"/>
                    <a:pt x="205" y="31"/>
                  </a:cubicBezTo>
                  <a:cubicBezTo>
                    <a:pt x="184" y="10"/>
                    <a:pt x="161" y="1"/>
                    <a:pt x="139"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2"/>
            <p:cNvSpPr/>
            <p:nvPr/>
          </p:nvSpPr>
          <p:spPr>
            <a:xfrm>
              <a:off x="4464420" y="4139841"/>
              <a:ext cx="56670" cy="120278"/>
            </a:xfrm>
            <a:custGeom>
              <a:avLst/>
              <a:gdLst/>
              <a:ahLst/>
              <a:cxnLst/>
              <a:rect l="l" t="t" r="r" b="b"/>
              <a:pathLst>
                <a:path w="4411" h="9362" extrusionOk="0">
                  <a:moveTo>
                    <a:pt x="93" y="0"/>
                  </a:moveTo>
                  <a:cubicBezTo>
                    <a:pt x="43" y="0"/>
                    <a:pt x="0" y="66"/>
                    <a:pt x="42" y="114"/>
                  </a:cubicBezTo>
                  <a:cubicBezTo>
                    <a:pt x="1141" y="1411"/>
                    <a:pt x="2054" y="2855"/>
                    <a:pt x="2755" y="4403"/>
                  </a:cubicBezTo>
                  <a:cubicBezTo>
                    <a:pt x="3462" y="5963"/>
                    <a:pt x="3896" y="7581"/>
                    <a:pt x="4148" y="9270"/>
                  </a:cubicBezTo>
                  <a:cubicBezTo>
                    <a:pt x="4157" y="9332"/>
                    <a:pt x="4211" y="9361"/>
                    <a:pt x="4267" y="9361"/>
                  </a:cubicBezTo>
                  <a:cubicBezTo>
                    <a:pt x="4337" y="9361"/>
                    <a:pt x="4411" y="9316"/>
                    <a:pt x="4402" y="9234"/>
                  </a:cubicBezTo>
                  <a:cubicBezTo>
                    <a:pt x="4208" y="7545"/>
                    <a:pt x="3704" y="5862"/>
                    <a:pt x="3001" y="4316"/>
                  </a:cubicBezTo>
                  <a:cubicBezTo>
                    <a:pt x="2276" y="2723"/>
                    <a:pt x="1314" y="1306"/>
                    <a:pt x="137" y="21"/>
                  </a:cubicBezTo>
                  <a:cubicBezTo>
                    <a:pt x="123" y="7"/>
                    <a:pt x="108" y="0"/>
                    <a:pt x="9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2"/>
            <p:cNvSpPr/>
            <p:nvPr/>
          </p:nvSpPr>
          <p:spPr>
            <a:xfrm>
              <a:off x="4433817" y="4201702"/>
              <a:ext cx="25065" cy="86425"/>
            </a:xfrm>
            <a:custGeom>
              <a:avLst/>
              <a:gdLst/>
              <a:ahLst/>
              <a:cxnLst/>
              <a:rect l="l" t="t" r="r" b="b"/>
              <a:pathLst>
                <a:path w="1951" h="6727" extrusionOk="0">
                  <a:moveTo>
                    <a:pt x="73" y="0"/>
                  </a:moveTo>
                  <a:cubicBezTo>
                    <a:pt x="36" y="0"/>
                    <a:pt x="1" y="24"/>
                    <a:pt x="4" y="73"/>
                  </a:cubicBezTo>
                  <a:cubicBezTo>
                    <a:pt x="76" y="1238"/>
                    <a:pt x="261" y="2394"/>
                    <a:pt x="561" y="3523"/>
                  </a:cubicBezTo>
                  <a:cubicBezTo>
                    <a:pt x="710" y="4092"/>
                    <a:pt x="893" y="4656"/>
                    <a:pt x="1103" y="5204"/>
                  </a:cubicBezTo>
                  <a:cubicBezTo>
                    <a:pt x="1199" y="5455"/>
                    <a:pt x="1300" y="5707"/>
                    <a:pt x="1408" y="5952"/>
                  </a:cubicBezTo>
                  <a:cubicBezTo>
                    <a:pt x="1519" y="6204"/>
                    <a:pt x="1612" y="6506"/>
                    <a:pt x="1810" y="6701"/>
                  </a:cubicBezTo>
                  <a:cubicBezTo>
                    <a:pt x="1827" y="6719"/>
                    <a:pt x="1846" y="6726"/>
                    <a:pt x="1864" y="6726"/>
                  </a:cubicBezTo>
                  <a:cubicBezTo>
                    <a:pt x="1911" y="6726"/>
                    <a:pt x="1951" y="6677"/>
                    <a:pt x="1944" y="6623"/>
                  </a:cubicBezTo>
                  <a:cubicBezTo>
                    <a:pt x="1908" y="6381"/>
                    <a:pt x="1756" y="6153"/>
                    <a:pt x="1654" y="5931"/>
                  </a:cubicBezTo>
                  <a:cubicBezTo>
                    <a:pt x="1528" y="5656"/>
                    <a:pt x="1411" y="5377"/>
                    <a:pt x="1297" y="5096"/>
                  </a:cubicBezTo>
                  <a:cubicBezTo>
                    <a:pt x="1088" y="4566"/>
                    <a:pt x="902" y="4024"/>
                    <a:pt x="746" y="3472"/>
                  </a:cubicBezTo>
                  <a:cubicBezTo>
                    <a:pt x="432" y="2364"/>
                    <a:pt x="231" y="1223"/>
                    <a:pt x="153" y="73"/>
                  </a:cubicBezTo>
                  <a:cubicBezTo>
                    <a:pt x="150" y="25"/>
                    <a:pt x="111" y="0"/>
                    <a:pt x="7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2"/>
            <p:cNvSpPr/>
            <p:nvPr/>
          </p:nvSpPr>
          <p:spPr>
            <a:xfrm>
              <a:off x="4459062" y="4231405"/>
              <a:ext cx="10060" cy="14518"/>
            </a:xfrm>
            <a:custGeom>
              <a:avLst/>
              <a:gdLst/>
              <a:ahLst/>
              <a:cxnLst/>
              <a:rect l="l" t="t" r="r" b="b"/>
              <a:pathLst>
                <a:path w="783" h="1130" extrusionOk="0">
                  <a:moveTo>
                    <a:pt x="149" y="1"/>
                  </a:moveTo>
                  <a:cubicBezTo>
                    <a:pt x="76" y="1"/>
                    <a:pt x="0" y="80"/>
                    <a:pt x="48" y="163"/>
                  </a:cubicBezTo>
                  <a:lnTo>
                    <a:pt x="45" y="166"/>
                  </a:lnTo>
                  <a:lnTo>
                    <a:pt x="333" y="648"/>
                  </a:lnTo>
                  <a:cubicBezTo>
                    <a:pt x="381" y="729"/>
                    <a:pt x="429" y="810"/>
                    <a:pt x="483" y="888"/>
                  </a:cubicBezTo>
                  <a:cubicBezTo>
                    <a:pt x="507" y="924"/>
                    <a:pt x="530" y="963"/>
                    <a:pt x="554" y="999"/>
                  </a:cubicBezTo>
                  <a:cubicBezTo>
                    <a:pt x="578" y="1032"/>
                    <a:pt x="623" y="1074"/>
                    <a:pt x="653" y="1110"/>
                  </a:cubicBezTo>
                  <a:cubicBezTo>
                    <a:pt x="665" y="1124"/>
                    <a:pt x="681" y="1130"/>
                    <a:pt x="697" y="1130"/>
                  </a:cubicBezTo>
                  <a:cubicBezTo>
                    <a:pt x="738" y="1130"/>
                    <a:pt x="782" y="1089"/>
                    <a:pt x="767" y="1044"/>
                  </a:cubicBezTo>
                  <a:cubicBezTo>
                    <a:pt x="749" y="999"/>
                    <a:pt x="737" y="948"/>
                    <a:pt x="716" y="903"/>
                  </a:cubicBezTo>
                  <a:cubicBezTo>
                    <a:pt x="698" y="864"/>
                    <a:pt x="677" y="825"/>
                    <a:pt x="656" y="786"/>
                  </a:cubicBezTo>
                  <a:cubicBezTo>
                    <a:pt x="614" y="702"/>
                    <a:pt x="566" y="621"/>
                    <a:pt x="518" y="541"/>
                  </a:cubicBezTo>
                  <a:lnTo>
                    <a:pt x="234" y="52"/>
                  </a:lnTo>
                  <a:cubicBezTo>
                    <a:pt x="213" y="16"/>
                    <a:pt x="181" y="1"/>
                    <a:pt x="149"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2"/>
            <p:cNvSpPr/>
            <p:nvPr/>
          </p:nvSpPr>
          <p:spPr>
            <a:xfrm>
              <a:off x="4611716" y="4082631"/>
              <a:ext cx="38722" cy="66948"/>
            </a:xfrm>
            <a:custGeom>
              <a:avLst/>
              <a:gdLst/>
              <a:ahLst/>
              <a:cxnLst/>
              <a:rect l="l" t="t" r="r" b="b"/>
              <a:pathLst>
                <a:path w="3014" h="5211" extrusionOk="0">
                  <a:moveTo>
                    <a:pt x="109" y="0"/>
                  </a:moveTo>
                  <a:cubicBezTo>
                    <a:pt x="56" y="0"/>
                    <a:pt x="0" y="62"/>
                    <a:pt x="38" y="114"/>
                  </a:cubicBezTo>
                  <a:cubicBezTo>
                    <a:pt x="1173" y="1677"/>
                    <a:pt x="2078" y="3321"/>
                    <a:pt x="2755" y="5130"/>
                  </a:cubicBezTo>
                  <a:cubicBezTo>
                    <a:pt x="2775" y="5186"/>
                    <a:pt x="2823" y="5210"/>
                    <a:pt x="2870" y="5210"/>
                  </a:cubicBezTo>
                  <a:cubicBezTo>
                    <a:pt x="2942" y="5210"/>
                    <a:pt x="3013" y="5153"/>
                    <a:pt x="2982" y="5064"/>
                  </a:cubicBezTo>
                  <a:cubicBezTo>
                    <a:pt x="2339" y="3261"/>
                    <a:pt x="1371" y="1509"/>
                    <a:pt x="158" y="24"/>
                  </a:cubicBezTo>
                  <a:cubicBezTo>
                    <a:pt x="145" y="7"/>
                    <a:pt x="127" y="0"/>
                    <a:pt x="10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2"/>
            <p:cNvSpPr/>
            <p:nvPr/>
          </p:nvSpPr>
          <p:spPr>
            <a:xfrm>
              <a:off x="3654077" y="3925262"/>
              <a:ext cx="22894" cy="83573"/>
            </a:xfrm>
            <a:custGeom>
              <a:avLst/>
              <a:gdLst/>
              <a:ahLst/>
              <a:cxnLst/>
              <a:rect l="l" t="t" r="r" b="b"/>
              <a:pathLst>
                <a:path w="1782" h="6505" extrusionOk="0">
                  <a:moveTo>
                    <a:pt x="97" y="161"/>
                  </a:moveTo>
                  <a:cubicBezTo>
                    <a:pt x="95" y="166"/>
                    <a:pt x="94" y="171"/>
                    <a:pt x="92" y="176"/>
                  </a:cubicBezTo>
                  <a:cubicBezTo>
                    <a:pt x="83" y="198"/>
                    <a:pt x="78" y="208"/>
                    <a:pt x="78" y="208"/>
                  </a:cubicBezTo>
                  <a:cubicBezTo>
                    <a:pt x="77" y="208"/>
                    <a:pt x="84" y="192"/>
                    <a:pt x="97" y="161"/>
                  </a:cubicBezTo>
                  <a:close/>
                  <a:moveTo>
                    <a:pt x="383" y="0"/>
                  </a:moveTo>
                  <a:cubicBezTo>
                    <a:pt x="332" y="0"/>
                    <a:pt x="281" y="12"/>
                    <a:pt x="230" y="38"/>
                  </a:cubicBezTo>
                  <a:cubicBezTo>
                    <a:pt x="200" y="50"/>
                    <a:pt x="170" y="71"/>
                    <a:pt x="143" y="95"/>
                  </a:cubicBezTo>
                  <a:cubicBezTo>
                    <a:pt x="126" y="110"/>
                    <a:pt x="112" y="128"/>
                    <a:pt x="102" y="149"/>
                  </a:cubicBezTo>
                  <a:lnTo>
                    <a:pt x="102" y="149"/>
                  </a:lnTo>
                  <a:cubicBezTo>
                    <a:pt x="104" y="145"/>
                    <a:pt x="105" y="141"/>
                    <a:pt x="107" y="137"/>
                  </a:cubicBezTo>
                  <a:lnTo>
                    <a:pt x="107" y="137"/>
                  </a:lnTo>
                  <a:cubicBezTo>
                    <a:pt x="31" y="190"/>
                    <a:pt x="0" y="328"/>
                    <a:pt x="88" y="387"/>
                  </a:cubicBezTo>
                  <a:lnTo>
                    <a:pt x="88" y="387"/>
                  </a:lnTo>
                  <a:cubicBezTo>
                    <a:pt x="130" y="506"/>
                    <a:pt x="237" y="603"/>
                    <a:pt x="296" y="715"/>
                  </a:cubicBezTo>
                  <a:cubicBezTo>
                    <a:pt x="416" y="952"/>
                    <a:pt x="479" y="1239"/>
                    <a:pt x="556" y="1491"/>
                  </a:cubicBezTo>
                  <a:cubicBezTo>
                    <a:pt x="715" y="2018"/>
                    <a:pt x="853" y="2551"/>
                    <a:pt x="964" y="3090"/>
                  </a:cubicBezTo>
                  <a:cubicBezTo>
                    <a:pt x="1081" y="3638"/>
                    <a:pt x="1167" y="4195"/>
                    <a:pt x="1218" y="4752"/>
                  </a:cubicBezTo>
                  <a:cubicBezTo>
                    <a:pt x="1263" y="5294"/>
                    <a:pt x="1221" y="5861"/>
                    <a:pt x="1314" y="6394"/>
                  </a:cubicBezTo>
                  <a:cubicBezTo>
                    <a:pt x="1327" y="6470"/>
                    <a:pt x="1388" y="6505"/>
                    <a:pt x="1452" y="6505"/>
                  </a:cubicBezTo>
                  <a:cubicBezTo>
                    <a:pt x="1521" y="6505"/>
                    <a:pt x="1593" y="6465"/>
                    <a:pt x="1614" y="6394"/>
                  </a:cubicBezTo>
                  <a:cubicBezTo>
                    <a:pt x="1781" y="5801"/>
                    <a:pt x="1730" y="5097"/>
                    <a:pt x="1701" y="4489"/>
                  </a:cubicBezTo>
                  <a:cubicBezTo>
                    <a:pt x="1677" y="3839"/>
                    <a:pt x="1611" y="3195"/>
                    <a:pt x="1503" y="2557"/>
                  </a:cubicBezTo>
                  <a:cubicBezTo>
                    <a:pt x="1389" y="1925"/>
                    <a:pt x="1224" y="1305"/>
                    <a:pt x="1009" y="703"/>
                  </a:cubicBezTo>
                  <a:cubicBezTo>
                    <a:pt x="922" y="458"/>
                    <a:pt x="820" y="182"/>
                    <a:pt x="577" y="53"/>
                  </a:cubicBezTo>
                  <a:cubicBezTo>
                    <a:pt x="513" y="20"/>
                    <a:pt x="449" y="0"/>
                    <a:pt x="38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2"/>
            <p:cNvSpPr/>
            <p:nvPr/>
          </p:nvSpPr>
          <p:spPr>
            <a:xfrm>
              <a:off x="3626506" y="4007114"/>
              <a:ext cx="23999" cy="66062"/>
            </a:xfrm>
            <a:custGeom>
              <a:avLst/>
              <a:gdLst/>
              <a:ahLst/>
              <a:cxnLst/>
              <a:rect l="l" t="t" r="r" b="b"/>
              <a:pathLst>
                <a:path w="1868" h="5142" extrusionOk="0">
                  <a:moveTo>
                    <a:pt x="1728" y="0"/>
                  </a:moveTo>
                  <a:cubicBezTo>
                    <a:pt x="1712" y="0"/>
                    <a:pt x="1696" y="4"/>
                    <a:pt x="1681" y="14"/>
                  </a:cubicBezTo>
                  <a:cubicBezTo>
                    <a:pt x="875" y="526"/>
                    <a:pt x="411" y="1466"/>
                    <a:pt x="184" y="2365"/>
                  </a:cubicBezTo>
                  <a:cubicBezTo>
                    <a:pt x="61" y="2832"/>
                    <a:pt x="1" y="3311"/>
                    <a:pt x="1" y="3790"/>
                  </a:cubicBezTo>
                  <a:cubicBezTo>
                    <a:pt x="7" y="4299"/>
                    <a:pt x="109" y="4725"/>
                    <a:pt x="447" y="5108"/>
                  </a:cubicBezTo>
                  <a:cubicBezTo>
                    <a:pt x="469" y="5131"/>
                    <a:pt x="495" y="5141"/>
                    <a:pt x="521" y="5141"/>
                  </a:cubicBezTo>
                  <a:cubicBezTo>
                    <a:pt x="579" y="5141"/>
                    <a:pt x="637" y="5092"/>
                    <a:pt x="639" y="5030"/>
                  </a:cubicBezTo>
                  <a:cubicBezTo>
                    <a:pt x="648" y="4815"/>
                    <a:pt x="657" y="4614"/>
                    <a:pt x="630" y="4398"/>
                  </a:cubicBezTo>
                  <a:cubicBezTo>
                    <a:pt x="603" y="4186"/>
                    <a:pt x="564" y="3970"/>
                    <a:pt x="543" y="3754"/>
                  </a:cubicBezTo>
                  <a:cubicBezTo>
                    <a:pt x="495" y="3317"/>
                    <a:pt x="519" y="2874"/>
                    <a:pt x="615" y="2446"/>
                  </a:cubicBezTo>
                  <a:cubicBezTo>
                    <a:pt x="816" y="1574"/>
                    <a:pt x="1295" y="861"/>
                    <a:pt x="1819" y="151"/>
                  </a:cubicBezTo>
                  <a:cubicBezTo>
                    <a:pt x="1868" y="83"/>
                    <a:pt x="1799" y="0"/>
                    <a:pt x="1728"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2"/>
            <p:cNvSpPr/>
            <p:nvPr/>
          </p:nvSpPr>
          <p:spPr>
            <a:xfrm>
              <a:off x="3946627" y="3966747"/>
              <a:ext cx="32890" cy="143301"/>
            </a:xfrm>
            <a:custGeom>
              <a:avLst/>
              <a:gdLst/>
              <a:ahLst/>
              <a:cxnLst/>
              <a:rect l="l" t="t" r="r" b="b"/>
              <a:pathLst>
                <a:path w="2560" h="11154" extrusionOk="0">
                  <a:moveTo>
                    <a:pt x="2169" y="0"/>
                  </a:moveTo>
                  <a:cubicBezTo>
                    <a:pt x="2147" y="0"/>
                    <a:pt x="2127" y="14"/>
                    <a:pt x="2129" y="41"/>
                  </a:cubicBezTo>
                  <a:cubicBezTo>
                    <a:pt x="2296" y="2009"/>
                    <a:pt x="2335" y="4042"/>
                    <a:pt x="2009" y="5995"/>
                  </a:cubicBezTo>
                  <a:cubicBezTo>
                    <a:pt x="1871" y="6854"/>
                    <a:pt x="1646" y="7696"/>
                    <a:pt x="1347" y="8511"/>
                  </a:cubicBezTo>
                  <a:cubicBezTo>
                    <a:pt x="1015" y="9394"/>
                    <a:pt x="544" y="10149"/>
                    <a:pt x="56" y="10949"/>
                  </a:cubicBezTo>
                  <a:cubicBezTo>
                    <a:pt x="0" y="11043"/>
                    <a:pt x="91" y="11153"/>
                    <a:pt x="181" y="11153"/>
                  </a:cubicBezTo>
                  <a:cubicBezTo>
                    <a:pt x="211" y="11153"/>
                    <a:pt x="242" y="11141"/>
                    <a:pt x="266" y="11110"/>
                  </a:cubicBezTo>
                  <a:cubicBezTo>
                    <a:pt x="811" y="10427"/>
                    <a:pt x="1194" y="9571"/>
                    <a:pt x="1509" y="8762"/>
                  </a:cubicBezTo>
                  <a:cubicBezTo>
                    <a:pt x="1838" y="7906"/>
                    <a:pt x="2078" y="7013"/>
                    <a:pt x="2224" y="6106"/>
                  </a:cubicBezTo>
                  <a:cubicBezTo>
                    <a:pt x="2560" y="4084"/>
                    <a:pt x="2458" y="2065"/>
                    <a:pt x="2215" y="41"/>
                  </a:cubicBezTo>
                  <a:cubicBezTo>
                    <a:pt x="2212" y="14"/>
                    <a:pt x="2190" y="0"/>
                    <a:pt x="216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2"/>
            <p:cNvSpPr/>
            <p:nvPr/>
          </p:nvSpPr>
          <p:spPr>
            <a:xfrm>
              <a:off x="3893400" y="3960708"/>
              <a:ext cx="10150" cy="114587"/>
            </a:xfrm>
            <a:custGeom>
              <a:avLst/>
              <a:gdLst/>
              <a:ahLst/>
              <a:cxnLst/>
              <a:rect l="l" t="t" r="r" b="b"/>
              <a:pathLst>
                <a:path w="790" h="8919" extrusionOk="0">
                  <a:moveTo>
                    <a:pt x="715" y="0"/>
                  </a:moveTo>
                  <a:cubicBezTo>
                    <a:pt x="691" y="0"/>
                    <a:pt x="669" y="13"/>
                    <a:pt x="662" y="44"/>
                  </a:cubicBezTo>
                  <a:lnTo>
                    <a:pt x="659" y="44"/>
                  </a:lnTo>
                  <a:cubicBezTo>
                    <a:pt x="288" y="1538"/>
                    <a:pt x="75" y="3069"/>
                    <a:pt x="24" y="4608"/>
                  </a:cubicBezTo>
                  <a:cubicBezTo>
                    <a:pt x="0" y="5372"/>
                    <a:pt x="24" y="6138"/>
                    <a:pt x="90" y="6902"/>
                  </a:cubicBezTo>
                  <a:cubicBezTo>
                    <a:pt x="123" y="7277"/>
                    <a:pt x="168" y="7654"/>
                    <a:pt x="219" y="8028"/>
                  </a:cubicBezTo>
                  <a:cubicBezTo>
                    <a:pt x="252" y="8262"/>
                    <a:pt x="213" y="8801"/>
                    <a:pt x="470" y="8909"/>
                  </a:cubicBezTo>
                  <a:cubicBezTo>
                    <a:pt x="482" y="8915"/>
                    <a:pt x="494" y="8918"/>
                    <a:pt x="506" y="8918"/>
                  </a:cubicBezTo>
                  <a:cubicBezTo>
                    <a:pt x="523" y="8918"/>
                    <a:pt x="540" y="8912"/>
                    <a:pt x="554" y="8900"/>
                  </a:cubicBezTo>
                  <a:cubicBezTo>
                    <a:pt x="752" y="8711"/>
                    <a:pt x="566" y="8343"/>
                    <a:pt x="527" y="8112"/>
                  </a:cubicBezTo>
                  <a:cubicBezTo>
                    <a:pt x="464" y="7711"/>
                    <a:pt x="410" y="7306"/>
                    <a:pt x="372" y="6902"/>
                  </a:cubicBezTo>
                  <a:cubicBezTo>
                    <a:pt x="297" y="6159"/>
                    <a:pt x="264" y="5411"/>
                    <a:pt x="267" y="4662"/>
                  </a:cubicBezTo>
                  <a:cubicBezTo>
                    <a:pt x="264" y="3120"/>
                    <a:pt x="434" y="1580"/>
                    <a:pt x="779" y="77"/>
                  </a:cubicBezTo>
                  <a:cubicBezTo>
                    <a:pt x="790" y="31"/>
                    <a:pt x="751" y="0"/>
                    <a:pt x="715"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2"/>
            <p:cNvSpPr/>
            <p:nvPr/>
          </p:nvSpPr>
          <p:spPr>
            <a:xfrm>
              <a:off x="3906132" y="3998172"/>
              <a:ext cx="7246" cy="45570"/>
            </a:xfrm>
            <a:custGeom>
              <a:avLst/>
              <a:gdLst/>
              <a:ahLst/>
              <a:cxnLst/>
              <a:rect l="l" t="t" r="r" b="b"/>
              <a:pathLst>
                <a:path w="564" h="3547" extrusionOk="0">
                  <a:moveTo>
                    <a:pt x="466" y="1"/>
                  </a:moveTo>
                  <a:cubicBezTo>
                    <a:pt x="432" y="1"/>
                    <a:pt x="398" y="19"/>
                    <a:pt x="384" y="60"/>
                  </a:cubicBezTo>
                  <a:cubicBezTo>
                    <a:pt x="174" y="632"/>
                    <a:pt x="51" y="1234"/>
                    <a:pt x="15" y="1842"/>
                  </a:cubicBezTo>
                  <a:cubicBezTo>
                    <a:pt x="0" y="2144"/>
                    <a:pt x="12" y="2450"/>
                    <a:pt x="48" y="2752"/>
                  </a:cubicBezTo>
                  <a:cubicBezTo>
                    <a:pt x="78" y="3013"/>
                    <a:pt x="126" y="3330"/>
                    <a:pt x="312" y="3531"/>
                  </a:cubicBezTo>
                  <a:cubicBezTo>
                    <a:pt x="323" y="3542"/>
                    <a:pt x="337" y="3547"/>
                    <a:pt x="351" y="3547"/>
                  </a:cubicBezTo>
                  <a:cubicBezTo>
                    <a:pt x="375" y="3547"/>
                    <a:pt x="399" y="3532"/>
                    <a:pt x="405" y="3507"/>
                  </a:cubicBezTo>
                  <a:cubicBezTo>
                    <a:pt x="477" y="3246"/>
                    <a:pt x="402" y="2950"/>
                    <a:pt x="372" y="2689"/>
                  </a:cubicBezTo>
                  <a:cubicBezTo>
                    <a:pt x="336" y="2408"/>
                    <a:pt x="318" y="2123"/>
                    <a:pt x="318" y="1842"/>
                  </a:cubicBezTo>
                  <a:cubicBezTo>
                    <a:pt x="312" y="1255"/>
                    <a:pt x="390" y="671"/>
                    <a:pt x="546" y="105"/>
                  </a:cubicBezTo>
                  <a:cubicBezTo>
                    <a:pt x="563" y="40"/>
                    <a:pt x="515" y="1"/>
                    <a:pt x="466"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2"/>
            <p:cNvSpPr/>
            <p:nvPr/>
          </p:nvSpPr>
          <p:spPr>
            <a:xfrm>
              <a:off x="3965320" y="4158958"/>
              <a:ext cx="114638" cy="9314"/>
            </a:xfrm>
            <a:custGeom>
              <a:avLst/>
              <a:gdLst/>
              <a:ahLst/>
              <a:cxnLst/>
              <a:rect l="l" t="t" r="r" b="b"/>
              <a:pathLst>
                <a:path w="8923" h="725" extrusionOk="0">
                  <a:moveTo>
                    <a:pt x="8796" y="1"/>
                  </a:moveTo>
                  <a:cubicBezTo>
                    <a:pt x="8794" y="1"/>
                    <a:pt x="8792" y="1"/>
                    <a:pt x="8790" y="1"/>
                  </a:cubicBezTo>
                  <a:cubicBezTo>
                    <a:pt x="8062" y="40"/>
                    <a:pt x="7328" y="208"/>
                    <a:pt x="6604" y="294"/>
                  </a:cubicBezTo>
                  <a:cubicBezTo>
                    <a:pt x="5873" y="381"/>
                    <a:pt x="5139" y="450"/>
                    <a:pt x="4402" y="480"/>
                  </a:cubicBezTo>
                  <a:cubicBezTo>
                    <a:pt x="4178" y="490"/>
                    <a:pt x="3954" y="494"/>
                    <a:pt x="3730" y="494"/>
                  </a:cubicBezTo>
                  <a:cubicBezTo>
                    <a:pt x="3245" y="494"/>
                    <a:pt x="2759" y="472"/>
                    <a:pt x="2273" y="429"/>
                  </a:cubicBezTo>
                  <a:cubicBezTo>
                    <a:pt x="1878" y="393"/>
                    <a:pt x="1488" y="339"/>
                    <a:pt x="1096" y="264"/>
                  </a:cubicBezTo>
                  <a:cubicBezTo>
                    <a:pt x="760" y="199"/>
                    <a:pt x="425" y="94"/>
                    <a:pt x="87" y="64"/>
                  </a:cubicBezTo>
                  <a:cubicBezTo>
                    <a:pt x="86" y="64"/>
                    <a:pt x="85" y="64"/>
                    <a:pt x="84" y="64"/>
                  </a:cubicBezTo>
                  <a:cubicBezTo>
                    <a:pt x="23" y="64"/>
                    <a:pt x="1" y="154"/>
                    <a:pt x="54" y="181"/>
                  </a:cubicBezTo>
                  <a:cubicBezTo>
                    <a:pt x="641" y="492"/>
                    <a:pt x="1410" y="564"/>
                    <a:pt x="2063" y="639"/>
                  </a:cubicBezTo>
                  <a:cubicBezTo>
                    <a:pt x="2602" y="696"/>
                    <a:pt x="3145" y="725"/>
                    <a:pt x="3688" y="725"/>
                  </a:cubicBezTo>
                  <a:cubicBezTo>
                    <a:pt x="3909" y="725"/>
                    <a:pt x="4130" y="720"/>
                    <a:pt x="4351" y="711"/>
                  </a:cubicBezTo>
                  <a:cubicBezTo>
                    <a:pt x="5103" y="684"/>
                    <a:pt x="5855" y="615"/>
                    <a:pt x="6604" y="525"/>
                  </a:cubicBezTo>
                  <a:cubicBezTo>
                    <a:pt x="7331" y="435"/>
                    <a:pt x="8107" y="381"/>
                    <a:pt x="8817" y="199"/>
                  </a:cubicBezTo>
                  <a:cubicBezTo>
                    <a:pt x="8923" y="172"/>
                    <a:pt x="8907" y="1"/>
                    <a:pt x="8796"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2"/>
            <p:cNvSpPr/>
            <p:nvPr/>
          </p:nvSpPr>
          <p:spPr>
            <a:xfrm>
              <a:off x="3992210" y="4175300"/>
              <a:ext cx="69800" cy="6385"/>
            </a:xfrm>
            <a:custGeom>
              <a:avLst/>
              <a:gdLst/>
              <a:ahLst/>
              <a:cxnLst/>
              <a:rect l="l" t="t" r="r" b="b"/>
              <a:pathLst>
                <a:path w="5433" h="497" extrusionOk="0">
                  <a:moveTo>
                    <a:pt x="5293" y="0"/>
                  </a:moveTo>
                  <a:cubicBezTo>
                    <a:pt x="5287" y="0"/>
                    <a:pt x="5281" y="1"/>
                    <a:pt x="5274" y="2"/>
                  </a:cubicBezTo>
                  <a:cubicBezTo>
                    <a:pt x="3789" y="189"/>
                    <a:pt x="2291" y="284"/>
                    <a:pt x="795" y="284"/>
                  </a:cubicBezTo>
                  <a:cubicBezTo>
                    <a:pt x="569" y="284"/>
                    <a:pt x="343" y="282"/>
                    <a:pt x="117" y="277"/>
                  </a:cubicBezTo>
                  <a:cubicBezTo>
                    <a:pt x="116" y="277"/>
                    <a:pt x="115" y="277"/>
                    <a:pt x="114" y="277"/>
                  </a:cubicBezTo>
                  <a:cubicBezTo>
                    <a:pt x="0" y="277"/>
                    <a:pt x="4" y="451"/>
                    <a:pt x="117" y="457"/>
                  </a:cubicBezTo>
                  <a:cubicBezTo>
                    <a:pt x="611" y="484"/>
                    <a:pt x="1106" y="497"/>
                    <a:pt x="1601" y="497"/>
                  </a:cubicBezTo>
                  <a:cubicBezTo>
                    <a:pt x="2830" y="497"/>
                    <a:pt x="4057" y="415"/>
                    <a:pt x="5274" y="250"/>
                  </a:cubicBezTo>
                  <a:cubicBezTo>
                    <a:pt x="5424" y="230"/>
                    <a:pt x="5433" y="0"/>
                    <a:pt x="529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2"/>
            <p:cNvSpPr/>
            <p:nvPr/>
          </p:nvSpPr>
          <p:spPr>
            <a:xfrm>
              <a:off x="4014076" y="4195098"/>
              <a:ext cx="40868" cy="4497"/>
            </a:xfrm>
            <a:custGeom>
              <a:avLst/>
              <a:gdLst/>
              <a:ahLst/>
              <a:cxnLst/>
              <a:rect l="l" t="t" r="r" b="b"/>
              <a:pathLst>
                <a:path w="3181" h="350" extrusionOk="0">
                  <a:moveTo>
                    <a:pt x="2993" y="0"/>
                  </a:moveTo>
                  <a:cubicBezTo>
                    <a:pt x="2937" y="0"/>
                    <a:pt x="2880" y="10"/>
                    <a:pt x="2821" y="15"/>
                  </a:cubicBezTo>
                  <a:cubicBezTo>
                    <a:pt x="2710" y="27"/>
                    <a:pt x="2596" y="45"/>
                    <a:pt x="2485" y="57"/>
                  </a:cubicBezTo>
                  <a:cubicBezTo>
                    <a:pt x="2231" y="84"/>
                    <a:pt x="1976" y="102"/>
                    <a:pt x="1722" y="108"/>
                  </a:cubicBezTo>
                  <a:cubicBezTo>
                    <a:pt x="1630" y="111"/>
                    <a:pt x="1539" y="112"/>
                    <a:pt x="1447" y="112"/>
                  </a:cubicBezTo>
                  <a:cubicBezTo>
                    <a:pt x="1030" y="112"/>
                    <a:pt x="615" y="84"/>
                    <a:pt x="200" y="30"/>
                  </a:cubicBezTo>
                  <a:cubicBezTo>
                    <a:pt x="194" y="29"/>
                    <a:pt x="187" y="29"/>
                    <a:pt x="181" y="29"/>
                  </a:cubicBezTo>
                  <a:cubicBezTo>
                    <a:pt x="51" y="29"/>
                    <a:pt x="0" y="232"/>
                    <a:pt x="140" y="252"/>
                  </a:cubicBezTo>
                  <a:cubicBezTo>
                    <a:pt x="596" y="318"/>
                    <a:pt x="1055" y="349"/>
                    <a:pt x="1516" y="349"/>
                  </a:cubicBezTo>
                  <a:cubicBezTo>
                    <a:pt x="1575" y="349"/>
                    <a:pt x="1635" y="349"/>
                    <a:pt x="1695" y="348"/>
                  </a:cubicBezTo>
                  <a:cubicBezTo>
                    <a:pt x="1958" y="345"/>
                    <a:pt x="2222" y="327"/>
                    <a:pt x="2485" y="300"/>
                  </a:cubicBezTo>
                  <a:cubicBezTo>
                    <a:pt x="2608" y="288"/>
                    <a:pt x="2731" y="276"/>
                    <a:pt x="2854" y="252"/>
                  </a:cubicBezTo>
                  <a:cubicBezTo>
                    <a:pt x="2958" y="231"/>
                    <a:pt x="3072" y="222"/>
                    <a:pt x="3147" y="138"/>
                  </a:cubicBezTo>
                  <a:cubicBezTo>
                    <a:pt x="3180" y="108"/>
                    <a:pt x="3171" y="54"/>
                    <a:pt x="3135" y="33"/>
                  </a:cubicBezTo>
                  <a:cubicBezTo>
                    <a:pt x="3089" y="8"/>
                    <a:pt x="3042" y="0"/>
                    <a:pt x="299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2"/>
            <p:cNvSpPr/>
            <p:nvPr/>
          </p:nvSpPr>
          <p:spPr>
            <a:xfrm>
              <a:off x="4040414" y="4211068"/>
              <a:ext cx="21494" cy="5897"/>
            </a:xfrm>
            <a:custGeom>
              <a:avLst/>
              <a:gdLst/>
              <a:ahLst/>
              <a:cxnLst/>
              <a:rect l="l" t="t" r="r" b="b"/>
              <a:pathLst>
                <a:path w="1673" h="459" extrusionOk="0">
                  <a:moveTo>
                    <a:pt x="113" y="0"/>
                  </a:moveTo>
                  <a:cubicBezTo>
                    <a:pt x="70" y="0"/>
                    <a:pt x="29" y="29"/>
                    <a:pt x="16" y="72"/>
                  </a:cubicBezTo>
                  <a:cubicBezTo>
                    <a:pt x="1" y="126"/>
                    <a:pt x="31" y="180"/>
                    <a:pt x="85" y="195"/>
                  </a:cubicBezTo>
                  <a:cubicBezTo>
                    <a:pt x="330" y="237"/>
                    <a:pt x="576" y="288"/>
                    <a:pt x="822" y="345"/>
                  </a:cubicBezTo>
                  <a:cubicBezTo>
                    <a:pt x="938" y="371"/>
                    <a:pt x="1058" y="389"/>
                    <a:pt x="1178" y="410"/>
                  </a:cubicBezTo>
                  <a:lnTo>
                    <a:pt x="1370" y="443"/>
                  </a:lnTo>
                  <a:cubicBezTo>
                    <a:pt x="1410" y="451"/>
                    <a:pt x="1446" y="459"/>
                    <a:pt x="1482" y="459"/>
                  </a:cubicBezTo>
                  <a:cubicBezTo>
                    <a:pt x="1517" y="459"/>
                    <a:pt x="1550" y="452"/>
                    <a:pt x="1585" y="431"/>
                  </a:cubicBezTo>
                  <a:cubicBezTo>
                    <a:pt x="1657" y="389"/>
                    <a:pt x="1672" y="288"/>
                    <a:pt x="1612" y="228"/>
                  </a:cubicBezTo>
                  <a:cubicBezTo>
                    <a:pt x="1558" y="168"/>
                    <a:pt x="1495" y="168"/>
                    <a:pt x="1421" y="156"/>
                  </a:cubicBezTo>
                  <a:lnTo>
                    <a:pt x="1253" y="135"/>
                  </a:lnTo>
                  <a:cubicBezTo>
                    <a:pt x="1127" y="117"/>
                    <a:pt x="998" y="96"/>
                    <a:pt x="870" y="84"/>
                  </a:cubicBezTo>
                  <a:cubicBezTo>
                    <a:pt x="624" y="63"/>
                    <a:pt x="381" y="36"/>
                    <a:pt x="136" y="3"/>
                  </a:cubicBezTo>
                  <a:cubicBezTo>
                    <a:pt x="128" y="1"/>
                    <a:pt x="121" y="0"/>
                    <a:pt x="11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2"/>
            <p:cNvSpPr/>
            <p:nvPr/>
          </p:nvSpPr>
          <p:spPr>
            <a:xfrm>
              <a:off x="4091033" y="4147010"/>
              <a:ext cx="42397" cy="13053"/>
            </a:xfrm>
            <a:custGeom>
              <a:avLst/>
              <a:gdLst/>
              <a:ahLst/>
              <a:cxnLst/>
              <a:rect l="l" t="t" r="r" b="b"/>
              <a:pathLst>
                <a:path w="3300" h="1016" extrusionOk="0">
                  <a:moveTo>
                    <a:pt x="3048" y="1"/>
                  </a:moveTo>
                  <a:cubicBezTo>
                    <a:pt x="2990" y="1"/>
                    <a:pt x="2931" y="7"/>
                    <a:pt x="2875" y="20"/>
                  </a:cubicBezTo>
                  <a:cubicBezTo>
                    <a:pt x="2737" y="50"/>
                    <a:pt x="2602" y="89"/>
                    <a:pt x="2464" y="125"/>
                  </a:cubicBezTo>
                  <a:lnTo>
                    <a:pt x="1701" y="332"/>
                  </a:lnTo>
                  <a:cubicBezTo>
                    <a:pt x="1173" y="473"/>
                    <a:pt x="652" y="634"/>
                    <a:pt x="128" y="793"/>
                  </a:cubicBezTo>
                  <a:cubicBezTo>
                    <a:pt x="0" y="832"/>
                    <a:pt x="40" y="1015"/>
                    <a:pt x="159" y="1015"/>
                  </a:cubicBezTo>
                  <a:cubicBezTo>
                    <a:pt x="168" y="1015"/>
                    <a:pt x="178" y="1014"/>
                    <a:pt x="188" y="1012"/>
                  </a:cubicBezTo>
                  <a:cubicBezTo>
                    <a:pt x="721" y="889"/>
                    <a:pt x="1254" y="772"/>
                    <a:pt x="1781" y="631"/>
                  </a:cubicBezTo>
                  <a:lnTo>
                    <a:pt x="2545" y="431"/>
                  </a:lnTo>
                  <a:cubicBezTo>
                    <a:pt x="2683" y="395"/>
                    <a:pt x="2821" y="362"/>
                    <a:pt x="2958" y="320"/>
                  </a:cubicBezTo>
                  <a:cubicBezTo>
                    <a:pt x="3072" y="284"/>
                    <a:pt x="3177" y="224"/>
                    <a:pt x="3261" y="143"/>
                  </a:cubicBezTo>
                  <a:cubicBezTo>
                    <a:pt x="3300" y="104"/>
                    <a:pt x="3282" y="38"/>
                    <a:pt x="3231" y="23"/>
                  </a:cubicBezTo>
                  <a:cubicBezTo>
                    <a:pt x="3171" y="8"/>
                    <a:pt x="3109" y="1"/>
                    <a:pt x="3048"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2"/>
            <p:cNvSpPr/>
            <p:nvPr/>
          </p:nvSpPr>
          <p:spPr>
            <a:xfrm>
              <a:off x="4082515" y="4180259"/>
              <a:ext cx="11704" cy="5858"/>
            </a:xfrm>
            <a:custGeom>
              <a:avLst/>
              <a:gdLst/>
              <a:ahLst/>
              <a:cxnLst/>
              <a:rect l="l" t="t" r="r" b="b"/>
              <a:pathLst>
                <a:path w="911" h="456" extrusionOk="0">
                  <a:moveTo>
                    <a:pt x="609" y="0"/>
                  </a:moveTo>
                  <a:cubicBezTo>
                    <a:pt x="548" y="0"/>
                    <a:pt x="488" y="9"/>
                    <a:pt x="429" y="26"/>
                  </a:cubicBezTo>
                  <a:cubicBezTo>
                    <a:pt x="285" y="74"/>
                    <a:pt x="153" y="152"/>
                    <a:pt x="45" y="260"/>
                  </a:cubicBezTo>
                  <a:cubicBezTo>
                    <a:pt x="0" y="305"/>
                    <a:pt x="0" y="376"/>
                    <a:pt x="45" y="421"/>
                  </a:cubicBezTo>
                  <a:cubicBezTo>
                    <a:pt x="68" y="444"/>
                    <a:pt x="97" y="455"/>
                    <a:pt x="126" y="455"/>
                  </a:cubicBezTo>
                  <a:cubicBezTo>
                    <a:pt x="155" y="455"/>
                    <a:pt x="185" y="444"/>
                    <a:pt x="207" y="421"/>
                  </a:cubicBezTo>
                  <a:lnTo>
                    <a:pt x="240" y="391"/>
                  </a:lnTo>
                  <a:lnTo>
                    <a:pt x="261" y="376"/>
                  </a:lnTo>
                  <a:lnTo>
                    <a:pt x="264" y="373"/>
                  </a:lnTo>
                  <a:cubicBezTo>
                    <a:pt x="291" y="356"/>
                    <a:pt x="315" y="338"/>
                    <a:pt x="345" y="323"/>
                  </a:cubicBezTo>
                  <a:cubicBezTo>
                    <a:pt x="372" y="305"/>
                    <a:pt x="399" y="293"/>
                    <a:pt x="429" y="281"/>
                  </a:cubicBezTo>
                  <a:lnTo>
                    <a:pt x="450" y="272"/>
                  </a:lnTo>
                  <a:cubicBezTo>
                    <a:pt x="468" y="266"/>
                    <a:pt x="483" y="260"/>
                    <a:pt x="498" y="257"/>
                  </a:cubicBezTo>
                  <a:cubicBezTo>
                    <a:pt x="534" y="245"/>
                    <a:pt x="567" y="233"/>
                    <a:pt x="599" y="218"/>
                  </a:cubicBezTo>
                  <a:cubicBezTo>
                    <a:pt x="602" y="217"/>
                    <a:pt x="603" y="216"/>
                    <a:pt x="605" y="215"/>
                  </a:cubicBezTo>
                  <a:lnTo>
                    <a:pt x="605" y="215"/>
                  </a:lnTo>
                  <a:cubicBezTo>
                    <a:pt x="604" y="215"/>
                    <a:pt x="605" y="215"/>
                    <a:pt x="605" y="215"/>
                  </a:cubicBezTo>
                  <a:cubicBezTo>
                    <a:pt x="606" y="215"/>
                    <a:pt x="607" y="215"/>
                    <a:pt x="608" y="215"/>
                  </a:cubicBezTo>
                  <a:lnTo>
                    <a:pt x="629" y="209"/>
                  </a:lnTo>
                  <a:cubicBezTo>
                    <a:pt x="644" y="206"/>
                    <a:pt x="656" y="203"/>
                    <a:pt x="671" y="200"/>
                  </a:cubicBezTo>
                  <a:cubicBezTo>
                    <a:pt x="731" y="185"/>
                    <a:pt x="803" y="194"/>
                    <a:pt x="863" y="164"/>
                  </a:cubicBezTo>
                  <a:cubicBezTo>
                    <a:pt x="902" y="140"/>
                    <a:pt x="911" y="86"/>
                    <a:pt x="878" y="56"/>
                  </a:cubicBezTo>
                  <a:cubicBezTo>
                    <a:pt x="845" y="29"/>
                    <a:pt x="803" y="14"/>
                    <a:pt x="761" y="11"/>
                  </a:cubicBezTo>
                  <a:cubicBezTo>
                    <a:pt x="728" y="5"/>
                    <a:pt x="692" y="2"/>
                    <a:pt x="656" y="2"/>
                  </a:cubicBezTo>
                  <a:cubicBezTo>
                    <a:pt x="640" y="1"/>
                    <a:pt x="625" y="0"/>
                    <a:pt x="609"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2"/>
            <p:cNvSpPr/>
            <p:nvPr/>
          </p:nvSpPr>
          <p:spPr>
            <a:xfrm>
              <a:off x="3925442" y="4236570"/>
              <a:ext cx="24076" cy="143006"/>
            </a:xfrm>
            <a:custGeom>
              <a:avLst/>
              <a:gdLst/>
              <a:ahLst/>
              <a:cxnLst/>
              <a:rect l="l" t="t" r="r" b="b"/>
              <a:pathLst>
                <a:path w="1874" h="11131" extrusionOk="0">
                  <a:moveTo>
                    <a:pt x="827" y="0"/>
                  </a:moveTo>
                  <a:cubicBezTo>
                    <a:pt x="807" y="0"/>
                    <a:pt x="787" y="12"/>
                    <a:pt x="780" y="40"/>
                  </a:cubicBezTo>
                  <a:lnTo>
                    <a:pt x="777" y="40"/>
                  </a:lnTo>
                  <a:cubicBezTo>
                    <a:pt x="235" y="1900"/>
                    <a:pt x="1" y="3798"/>
                    <a:pt x="163" y="5733"/>
                  </a:cubicBezTo>
                  <a:cubicBezTo>
                    <a:pt x="238" y="6674"/>
                    <a:pt x="399" y="7608"/>
                    <a:pt x="639" y="8524"/>
                  </a:cubicBezTo>
                  <a:cubicBezTo>
                    <a:pt x="762" y="8989"/>
                    <a:pt x="908" y="9450"/>
                    <a:pt x="1073" y="9902"/>
                  </a:cubicBezTo>
                  <a:cubicBezTo>
                    <a:pt x="1151" y="10121"/>
                    <a:pt x="1232" y="10339"/>
                    <a:pt x="1328" y="10552"/>
                  </a:cubicBezTo>
                  <a:cubicBezTo>
                    <a:pt x="1421" y="10762"/>
                    <a:pt x="1567" y="10902"/>
                    <a:pt x="1687" y="11088"/>
                  </a:cubicBezTo>
                  <a:cubicBezTo>
                    <a:pt x="1706" y="11117"/>
                    <a:pt x="1736" y="11130"/>
                    <a:pt x="1765" y="11130"/>
                  </a:cubicBezTo>
                  <a:cubicBezTo>
                    <a:pt x="1820" y="11130"/>
                    <a:pt x="1873" y="11086"/>
                    <a:pt x="1852" y="11019"/>
                  </a:cubicBezTo>
                  <a:cubicBezTo>
                    <a:pt x="1786" y="10816"/>
                    <a:pt x="1771" y="10603"/>
                    <a:pt x="1687" y="10399"/>
                  </a:cubicBezTo>
                  <a:cubicBezTo>
                    <a:pt x="1594" y="10169"/>
                    <a:pt x="1492" y="9941"/>
                    <a:pt x="1403" y="9708"/>
                  </a:cubicBezTo>
                  <a:cubicBezTo>
                    <a:pt x="1238" y="9273"/>
                    <a:pt x="1091" y="8830"/>
                    <a:pt x="965" y="8381"/>
                  </a:cubicBezTo>
                  <a:cubicBezTo>
                    <a:pt x="714" y="7482"/>
                    <a:pt x="543" y="6563"/>
                    <a:pt x="456" y="5634"/>
                  </a:cubicBezTo>
                  <a:cubicBezTo>
                    <a:pt x="282" y="3783"/>
                    <a:pt x="399" y="1864"/>
                    <a:pt x="878" y="67"/>
                  </a:cubicBezTo>
                  <a:cubicBezTo>
                    <a:pt x="889" y="27"/>
                    <a:pt x="858" y="0"/>
                    <a:pt x="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2"/>
            <p:cNvSpPr/>
            <p:nvPr/>
          </p:nvSpPr>
          <p:spPr>
            <a:xfrm>
              <a:off x="3983692" y="4308670"/>
              <a:ext cx="9494" cy="74503"/>
            </a:xfrm>
            <a:custGeom>
              <a:avLst/>
              <a:gdLst/>
              <a:ahLst/>
              <a:cxnLst/>
              <a:rect l="l" t="t" r="r" b="b"/>
              <a:pathLst>
                <a:path w="739" h="5799" extrusionOk="0">
                  <a:moveTo>
                    <a:pt x="94" y="0"/>
                  </a:moveTo>
                  <a:cubicBezTo>
                    <a:pt x="49" y="0"/>
                    <a:pt x="1" y="38"/>
                    <a:pt x="13" y="97"/>
                  </a:cubicBezTo>
                  <a:cubicBezTo>
                    <a:pt x="214" y="1029"/>
                    <a:pt x="346" y="1978"/>
                    <a:pt x="412" y="2930"/>
                  </a:cubicBezTo>
                  <a:cubicBezTo>
                    <a:pt x="442" y="3383"/>
                    <a:pt x="457" y="3835"/>
                    <a:pt x="457" y="4290"/>
                  </a:cubicBezTo>
                  <a:cubicBezTo>
                    <a:pt x="457" y="4754"/>
                    <a:pt x="379" y="5249"/>
                    <a:pt x="439" y="5707"/>
                  </a:cubicBezTo>
                  <a:cubicBezTo>
                    <a:pt x="446" y="5762"/>
                    <a:pt x="495" y="5798"/>
                    <a:pt x="541" y="5798"/>
                  </a:cubicBezTo>
                  <a:cubicBezTo>
                    <a:pt x="576" y="5798"/>
                    <a:pt x="609" y="5778"/>
                    <a:pt x="621" y="5731"/>
                  </a:cubicBezTo>
                  <a:cubicBezTo>
                    <a:pt x="738" y="5279"/>
                    <a:pt x="690" y="4757"/>
                    <a:pt x="684" y="4290"/>
                  </a:cubicBezTo>
                  <a:cubicBezTo>
                    <a:pt x="675" y="3817"/>
                    <a:pt x="651" y="3347"/>
                    <a:pt x="612" y="2877"/>
                  </a:cubicBezTo>
                  <a:cubicBezTo>
                    <a:pt x="528" y="1927"/>
                    <a:pt x="376" y="984"/>
                    <a:pt x="163" y="55"/>
                  </a:cubicBezTo>
                  <a:cubicBezTo>
                    <a:pt x="154" y="17"/>
                    <a:pt x="124" y="0"/>
                    <a:pt x="94"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2"/>
            <p:cNvSpPr/>
            <p:nvPr/>
          </p:nvSpPr>
          <p:spPr>
            <a:xfrm>
              <a:off x="3970099" y="4295052"/>
              <a:ext cx="8993" cy="64096"/>
            </a:xfrm>
            <a:custGeom>
              <a:avLst/>
              <a:gdLst/>
              <a:ahLst/>
              <a:cxnLst/>
              <a:rect l="l" t="t" r="r" b="b"/>
              <a:pathLst>
                <a:path w="700" h="4989" extrusionOk="0">
                  <a:moveTo>
                    <a:pt x="99" y="1"/>
                  </a:moveTo>
                  <a:cubicBezTo>
                    <a:pt x="52" y="1"/>
                    <a:pt x="0" y="41"/>
                    <a:pt x="11" y="103"/>
                  </a:cubicBezTo>
                  <a:cubicBezTo>
                    <a:pt x="161" y="903"/>
                    <a:pt x="278" y="1711"/>
                    <a:pt x="350" y="2523"/>
                  </a:cubicBezTo>
                  <a:cubicBezTo>
                    <a:pt x="385" y="2906"/>
                    <a:pt x="412" y="3296"/>
                    <a:pt x="427" y="3682"/>
                  </a:cubicBezTo>
                  <a:cubicBezTo>
                    <a:pt x="442" y="4080"/>
                    <a:pt x="406" y="4500"/>
                    <a:pt x="457" y="4892"/>
                  </a:cubicBezTo>
                  <a:cubicBezTo>
                    <a:pt x="457" y="4956"/>
                    <a:pt x="506" y="4989"/>
                    <a:pt x="555" y="4989"/>
                  </a:cubicBezTo>
                  <a:cubicBezTo>
                    <a:pt x="603" y="4989"/>
                    <a:pt x="652" y="4956"/>
                    <a:pt x="652" y="4892"/>
                  </a:cubicBezTo>
                  <a:cubicBezTo>
                    <a:pt x="700" y="4500"/>
                    <a:pt x="643" y="4074"/>
                    <a:pt x="619" y="3682"/>
                  </a:cubicBezTo>
                  <a:cubicBezTo>
                    <a:pt x="595" y="3263"/>
                    <a:pt x="562" y="2846"/>
                    <a:pt x="520" y="2430"/>
                  </a:cubicBezTo>
                  <a:cubicBezTo>
                    <a:pt x="439" y="1633"/>
                    <a:pt x="320" y="846"/>
                    <a:pt x="167" y="58"/>
                  </a:cubicBezTo>
                  <a:cubicBezTo>
                    <a:pt x="159" y="18"/>
                    <a:pt x="130" y="1"/>
                    <a:pt x="99"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2"/>
            <p:cNvSpPr/>
            <p:nvPr/>
          </p:nvSpPr>
          <p:spPr>
            <a:xfrm>
              <a:off x="3912633" y="4234797"/>
              <a:ext cx="5936" cy="45724"/>
            </a:xfrm>
            <a:custGeom>
              <a:avLst/>
              <a:gdLst/>
              <a:ahLst/>
              <a:cxnLst/>
              <a:rect l="l" t="t" r="r" b="b"/>
              <a:pathLst>
                <a:path w="462" h="3559" extrusionOk="0">
                  <a:moveTo>
                    <a:pt x="356" y="1"/>
                  </a:moveTo>
                  <a:cubicBezTo>
                    <a:pt x="323" y="1"/>
                    <a:pt x="293" y="19"/>
                    <a:pt x="282" y="64"/>
                  </a:cubicBezTo>
                  <a:lnTo>
                    <a:pt x="285" y="67"/>
                  </a:lnTo>
                  <a:cubicBezTo>
                    <a:pt x="156" y="642"/>
                    <a:pt x="73" y="1226"/>
                    <a:pt x="31" y="1813"/>
                  </a:cubicBezTo>
                  <a:cubicBezTo>
                    <a:pt x="13" y="2106"/>
                    <a:pt x="1" y="2403"/>
                    <a:pt x="7" y="2699"/>
                  </a:cubicBezTo>
                  <a:cubicBezTo>
                    <a:pt x="13" y="2972"/>
                    <a:pt x="25" y="3272"/>
                    <a:pt x="135" y="3523"/>
                  </a:cubicBezTo>
                  <a:cubicBezTo>
                    <a:pt x="148" y="3548"/>
                    <a:pt x="172" y="3559"/>
                    <a:pt x="196" y="3559"/>
                  </a:cubicBezTo>
                  <a:cubicBezTo>
                    <a:pt x="231" y="3559"/>
                    <a:pt x="269" y="3537"/>
                    <a:pt x="279" y="3502"/>
                  </a:cubicBezTo>
                  <a:cubicBezTo>
                    <a:pt x="348" y="3248"/>
                    <a:pt x="321" y="2960"/>
                    <a:pt x="315" y="2696"/>
                  </a:cubicBezTo>
                  <a:cubicBezTo>
                    <a:pt x="309" y="2415"/>
                    <a:pt x="306" y="2130"/>
                    <a:pt x="312" y="1846"/>
                  </a:cubicBezTo>
                  <a:cubicBezTo>
                    <a:pt x="327" y="1265"/>
                    <a:pt x="372" y="687"/>
                    <a:pt x="453" y="112"/>
                  </a:cubicBezTo>
                  <a:cubicBezTo>
                    <a:pt x="462" y="46"/>
                    <a:pt x="407" y="1"/>
                    <a:pt x="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2"/>
            <p:cNvSpPr/>
            <p:nvPr/>
          </p:nvSpPr>
          <p:spPr>
            <a:xfrm>
              <a:off x="3733834" y="4105397"/>
              <a:ext cx="23280" cy="69158"/>
            </a:xfrm>
            <a:custGeom>
              <a:avLst/>
              <a:gdLst/>
              <a:ahLst/>
              <a:cxnLst/>
              <a:rect l="l" t="t" r="r" b="b"/>
              <a:pathLst>
                <a:path w="1812" h="5383" extrusionOk="0">
                  <a:moveTo>
                    <a:pt x="1719" y="1"/>
                  </a:moveTo>
                  <a:cubicBezTo>
                    <a:pt x="1689" y="1"/>
                    <a:pt x="1659" y="17"/>
                    <a:pt x="1647" y="52"/>
                  </a:cubicBezTo>
                  <a:lnTo>
                    <a:pt x="1644" y="52"/>
                  </a:lnTo>
                  <a:cubicBezTo>
                    <a:pt x="1497" y="465"/>
                    <a:pt x="1429" y="914"/>
                    <a:pt x="1330" y="1337"/>
                  </a:cubicBezTo>
                  <a:cubicBezTo>
                    <a:pt x="1225" y="1783"/>
                    <a:pt x="1105" y="2223"/>
                    <a:pt x="973" y="2663"/>
                  </a:cubicBezTo>
                  <a:cubicBezTo>
                    <a:pt x="845" y="3086"/>
                    <a:pt x="704" y="3505"/>
                    <a:pt x="548" y="3918"/>
                  </a:cubicBezTo>
                  <a:cubicBezTo>
                    <a:pt x="386" y="4347"/>
                    <a:pt x="183" y="4760"/>
                    <a:pt x="36" y="5191"/>
                  </a:cubicBezTo>
                  <a:cubicBezTo>
                    <a:pt x="0" y="5302"/>
                    <a:pt x="96" y="5382"/>
                    <a:pt x="190" y="5382"/>
                  </a:cubicBezTo>
                  <a:cubicBezTo>
                    <a:pt x="238" y="5382"/>
                    <a:pt x="286" y="5361"/>
                    <a:pt x="314" y="5311"/>
                  </a:cubicBezTo>
                  <a:cubicBezTo>
                    <a:pt x="539" y="4919"/>
                    <a:pt x="695" y="4472"/>
                    <a:pt x="851" y="4050"/>
                  </a:cubicBezTo>
                  <a:cubicBezTo>
                    <a:pt x="1012" y="3622"/>
                    <a:pt x="1156" y="3188"/>
                    <a:pt x="1285" y="2747"/>
                  </a:cubicBezTo>
                  <a:cubicBezTo>
                    <a:pt x="1414" y="2310"/>
                    <a:pt x="1524" y="1864"/>
                    <a:pt x="1617" y="1414"/>
                  </a:cubicBezTo>
                  <a:cubicBezTo>
                    <a:pt x="1710" y="980"/>
                    <a:pt x="1812" y="516"/>
                    <a:pt x="1797" y="70"/>
                  </a:cubicBezTo>
                  <a:cubicBezTo>
                    <a:pt x="1792" y="25"/>
                    <a:pt x="1755" y="1"/>
                    <a:pt x="17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2"/>
            <p:cNvSpPr/>
            <p:nvPr/>
          </p:nvSpPr>
          <p:spPr>
            <a:xfrm>
              <a:off x="3752604" y="4124707"/>
              <a:ext cx="15147" cy="55000"/>
            </a:xfrm>
            <a:custGeom>
              <a:avLst/>
              <a:gdLst/>
              <a:ahLst/>
              <a:cxnLst/>
              <a:rect l="l" t="t" r="r" b="b"/>
              <a:pathLst>
                <a:path w="1179" h="4281" extrusionOk="0">
                  <a:moveTo>
                    <a:pt x="1089" y="0"/>
                  </a:moveTo>
                  <a:cubicBezTo>
                    <a:pt x="1042" y="0"/>
                    <a:pt x="992" y="31"/>
                    <a:pt x="986" y="91"/>
                  </a:cubicBezTo>
                  <a:cubicBezTo>
                    <a:pt x="914" y="804"/>
                    <a:pt x="749" y="1514"/>
                    <a:pt x="567" y="2206"/>
                  </a:cubicBezTo>
                  <a:cubicBezTo>
                    <a:pt x="477" y="2547"/>
                    <a:pt x="369" y="2880"/>
                    <a:pt x="258" y="3215"/>
                  </a:cubicBezTo>
                  <a:cubicBezTo>
                    <a:pt x="156" y="3523"/>
                    <a:pt x="1" y="3856"/>
                    <a:pt x="3" y="4185"/>
                  </a:cubicBezTo>
                  <a:cubicBezTo>
                    <a:pt x="6" y="4243"/>
                    <a:pt x="52" y="4280"/>
                    <a:pt x="102" y="4280"/>
                  </a:cubicBezTo>
                  <a:cubicBezTo>
                    <a:pt x="125" y="4280"/>
                    <a:pt x="148" y="4272"/>
                    <a:pt x="168" y="4254"/>
                  </a:cubicBezTo>
                  <a:cubicBezTo>
                    <a:pt x="408" y="4012"/>
                    <a:pt x="516" y="3631"/>
                    <a:pt x="620" y="3314"/>
                  </a:cubicBezTo>
                  <a:cubicBezTo>
                    <a:pt x="734" y="2969"/>
                    <a:pt x="824" y="2613"/>
                    <a:pt x="905" y="2260"/>
                  </a:cubicBezTo>
                  <a:cubicBezTo>
                    <a:pt x="1064" y="1544"/>
                    <a:pt x="1130" y="819"/>
                    <a:pt x="1175" y="91"/>
                  </a:cubicBezTo>
                  <a:cubicBezTo>
                    <a:pt x="1179" y="30"/>
                    <a:pt x="1135"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2"/>
            <p:cNvSpPr/>
            <p:nvPr/>
          </p:nvSpPr>
          <p:spPr>
            <a:xfrm>
              <a:off x="3838965" y="4102686"/>
              <a:ext cx="100339" cy="62028"/>
            </a:xfrm>
            <a:custGeom>
              <a:avLst/>
              <a:gdLst/>
              <a:ahLst/>
              <a:cxnLst/>
              <a:rect l="l" t="t" r="r" b="b"/>
              <a:pathLst>
                <a:path w="7810" h="4828" extrusionOk="0">
                  <a:moveTo>
                    <a:pt x="80" y="0"/>
                  </a:moveTo>
                  <a:cubicBezTo>
                    <a:pt x="38" y="0"/>
                    <a:pt x="1" y="54"/>
                    <a:pt x="38" y="89"/>
                  </a:cubicBezTo>
                  <a:cubicBezTo>
                    <a:pt x="1143" y="1107"/>
                    <a:pt x="2341" y="2048"/>
                    <a:pt x="3620" y="2838"/>
                  </a:cubicBezTo>
                  <a:cubicBezTo>
                    <a:pt x="4881" y="3620"/>
                    <a:pt x="6259" y="4381"/>
                    <a:pt x="7678" y="4824"/>
                  </a:cubicBezTo>
                  <a:cubicBezTo>
                    <a:pt x="7685" y="4826"/>
                    <a:pt x="7692" y="4827"/>
                    <a:pt x="7699" y="4827"/>
                  </a:cubicBezTo>
                  <a:cubicBezTo>
                    <a:pt x="7768" y="4827"/>
                    <a:pt x="7809" y="4719"/>
                    <a:pt x="7738" y="4686"/>
                  </a:cubicBezTo>
                  <a:cubicBezTo>
                    <a:pt x="7061" y="4381"/>
                    <a:pt x="6367" y="4117"/>
                    <a:pt x="5699" y="3794"/>
                  </a:cubicBezTo>
                  <a:cubicBezTo>
                    <a:pt x="5031" y="3467"/>
                    <a:pt x="4381" y="3111"/>
                    <a:pt x="3746" y="2722"/>
                  </a:cubicBezTo>
                  <a:cubicBezTo>
                    <a:pt x="2452" y="1940"/>
                    <a:pt x="1236" y="1032"/>
                    <a:pt x="113" y="14"/>
                  </a:cubicBezTo>
                  <a:cubicBezTo>
                    <a:pt x="103" y="4"/>
                    <a:pt x="91"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2"/>
            <p:cNvSpPr/>
            <p:nvPr/>
          </p:nvSpPr>
          <p:spPr>
            <a:xfrm>
              <a:off x="3871842" y="4149335"/>
              <a:ext cx="41266" cy="24295"/>
            </a:xfrm>
            <a:custGeom>
              <a:avLst/>
              <a:gdLst/>
              <a:ahLst/>
              <a:cxnLst/>
              <a:rect l="l" t="t" r="r" b="b"/>
              <a:pathLst>
                <a:path w="3212" h="1891" extrusionOk="0">
                  <a:moveTo>
                    <a:pt x="91" y="1"/>
                  </a:moveTo>
                  <a:cubicBezTo>
                    <a:pt x="35" y="1"/>
                    <a:pt x="0" y="83"/>
                    <a:pt x="61" y="121"/>
                  </a:cubicBezTo>
                  <a:cubicBezTo>
                    <a:pt x="582" y="429"/>
                    <a:pt x="1103" y="738"/>
                    <a:pt x="1624" y="1052"/>
                  </a:cubicBezTo>
                  <a:lnTo>
                    <a:pt x="2406" y="1520"/>
                  </a:lnTo>
                  <a:lnTo>
                    <a:pt x="2771" y="1738"/>
                  </a:lnTo>
                  <a:cubicBezTo>
                    <a:pt x="2885" y="1807"/>
                    <a:pt x="3002" y="1882"/>
                    <a:pt x="3137" y="1891"/>
                  </a:cubicBezTo>
                  <a:cubicBezTo>
                    <a:pt x="3182" y="1891"/>
                    <a:pt x="3212" y="1843"/>
                    <a:pt x="3188" y="1801"/>
                  </a:cubicBezTo>
                  <a:cubicBezTo>
                    <a:pt x="3113" y="1690"/>
                    <a:pt x="2990" y="1627"/>
                    <a:pt x="2873" y="1562"/>
                  </a:cubicBezTo>
                  <a:lnTo>
                    <a:pt x="2502" y="1355"/>
                  </a:lnTo>
                  <a:lnTo>
                    <a:pt x="1708" y="909"/>
                  </a:lnTo>
                  <a:cubicBezTo>
                    <a:pt x="1181" y="609"/>
                    <a:pt x="651" y="313"/>
                    <a:pt x="124" y="10"/>
                  </a:cubicBezTo>
                  <a:cubicBezTo>
                    <a:pt x="112" y="4"/>
                    <a:pt x="101"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2"/>
            <p:cNvSpPr/>
            <p:nvPr/>
          </p:nvSpPr>
          <p:spPr>
            <a:xfrm>
              <a:off x="4110086" y="4313655"/>
              <a:ext cx="84100" cy="28650"/>
            </a:xfrm>
            <a:custGeom>
              <a:avLst/>
              <a:gdLst/>
              <a:ahLst/>
              <a:cxnLst/>
              <a:rect l="l" t="t" r="r" b="b"/>
              <a:pathLst>
                <a:path w="6546" h="2230" extrusionOk="0">
                  <a:moveTo>
                    <a:pt x="89" y="1"/>
                  </a:moveTo>
                  <a:cubicBezTo>
                    <a:pt x="37" y="1"/>
                    <a:pt x="1" y="72"/>
                    <a:pt x="56" y="99"/>
                  </a:cubicBezTo>
                  <a:cubicBezTo>
                    <a:pt x="2083" y="1048"/>
                    <a:pt x="4213" y="1761"/>
                    <a:pt x="6402" y="2228"/>
                  </a:cubicBezTo>
                  <a:cubicBezTo>
                    <a:pt x="6409" y="2229"/>
                    <a:pt x="6415" y="2230"/>
                    <a:pt x="6421" y="2230"/>
                  </a:cubicBezTo>
                  <a:cubicBezTo>
                    <a:pt x="6512" y="2230"/>
                    <a:pt x="6546" y="2086"/>
                    <a:pt x="6447" y="2063"/>
                  </a:cubicBezTo>
                  <a:cubicBezTo>
                    <a:pt x="4267" y="1602"/>
                    <a:pt x="2143" y="913"/>
                    <a:pt x="113" y="6"/>
                  </a:cubicBezTo>
                  <a:cubicBezTo>
                    <a:pt x="105" y="2"/>
                    <a:pt x="97" y="1"/>
                    <a:pt x="89"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2"/>
            <p:cNvSpPr/>
            <p:nvPr/>
          </p:nvSpPr>
          <p:spPr>
            <a:xfrm>
              <a:off x="4120312" y="4331834"/>
              <a:ext cx="40136" cy="14428"/>
            </a:xfrm>
            <a:custGeom>
              <a:avLst/>
              <a:gdLst/>
              <a:ahLst/>
              <a:cxnLst/>
              <a:rect l="l" t="t" r="r" b="b"/>
              <a:pathLst>
                <a:path w="3124" h="1123" extrusionOk="0">
                  <a:moveTo>
                    <a:pt x="141" y="0"/>
                  </a:moveTo>
                  <a:cubicBezTo>
                    <a:pt x="55" y="0"/>
                    <a:pt x="0" y="135"/>
                    <a:pt x="89" y="202"/>
                  </a:cubicBezTo>
                  <a:lnTo>
                    <a:pt x="92" y="202"/>
                  </a:lnTo>
                  <a:cubicBezTo>
                    <a:pt x="739" y="684"/>
                    <a:pt x="1500" y="990"/>
                    <a:pt x="2300" y="1092"/>
                  </a:cubicBezTo>
                  <a:cubicBezTo>
                    <a:pt x="2417" y="1106"/>
                    <a:pt x="2549" y="1122"/>
                    <a:pt x="2679" y="1122"/>
                  </a:cubicBezTo>
                  <a:cubicBezTo>
                    <a:pt x="2820" y="1122"/>
                    <a:pt x="2960" y="1103"/>
                    <a:pt x="3078" y="1041"/>
                  </a:cubicBezTo>
                  <a:cubicBezTo>
                    <a:pt x="3123" y="1014"/>
                    <a:pt x="3123" y="951"/>
                    <a:pt x="3078" y="924"/>
                  </a:cubicBezTo>
                  <a:cubicBezTo>
                    <a:pt x="2860" y="828"/>
                    <a:pt x="2587" y="843"/>
                    <a:pt x="2351" y="813"/>
                  </a:cubicBezTo>
                  <a:cubicBezTo>
                    <a:pt x="2099" y="786"/>
                    <a:pt x="1850" y="735"/>
                    <a:pt x="1605" y="669"/>
                  </a:cubicBezTo>
                  <a:cubicBezTo>
                    <a:pt x="1105" y="528"/>
                    <a:pt x="628" y="310"/>
                    <a:pt x="197" y="19"/>
                  </a:cubicBezTo>
                  <a:cubicBezTo>
                    <a:pt x="178" y="6"/>
                    <a:pt x="159" y="0"/>
                    <a:pt x="141"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2"/>
            <p:cNvSpPr/>
            <p:nvPr/>
          </p:nvSpPr>
          <p:spPr>
            <a:xfrm>
              <a:off x="3613800" y="3165191"/>
              <a:ext cx="78164" cy="43836"/>
            </a:xfrm>
            <a:custGeom>
              <a:avLst/>
              <a:gdLst/>
              <a:ahLst/>
              <a:cxnLst/>
              <a:rect l="l" t="t" r="r" b="b"/>
              <a:pathLst>
                <a:path w="6084" h="3412" extrusionOk="0">
                  <a:moveTo>
                    <a:pt x="6004" y="0"/>
                  </a:moveTo>
                  <a:cubicBezTo>
                    <a:pt x="6003" y="0"/>
                    <a:pt x="6002" y="0"/>
                    <a:pt x="6001" y="0"/>
                  </a:cubicBezTo>
                  <a:cubicBezTo>
                    <a:pt x="5758" y="21"/>
                    <a:pt x="5563" y="186"/>
                    <a:pt x="5354" y="300"/>
                  </a:cubicBezTo>
                  <a:cubicBezTo>
                    <a:pt x="5093" y="441"/>
                    <a:pt x="4830" y="581"/>
                    <a:pt x="4566" y="722"/>
                  </a:cubicBezTo>
                  <a:cubicBezTo>
                    <a:pt x="4075" y="989"/>
                    <a:pt x="3584" y="1261"/>
                    <a:pt x="3095" y="1534"/>
                  </a:cubicBezTo>
                  <a:cubicBezTo>
                    <a:pt x="2086" y="2100"/>
                    <a:pt x="1080" y="2675"/>
                    <a:pt x="79" y="3256"/>
                  </a:cubicBezTo>
                  <a:cubicBezTo>
                    <a:pt x="1" y="3302"/>
                    <a:pt x="49" y="3412"/>
                    <a:pt x="122" y="3412"/>
                  </a:cubicBezTo>
                  <a:cubicBezTo>
                    <a:pt x="135" y="3412"/>
                    <a:pt x="149" y="3408"/>
                    <a:pt x="163" y="3400"/>
                  </a:cubicBezTo>
                  <a:cubicBezTo>
                    <a:pt x="1152" y="2837"/>
                    <a:pt x="2146" y="2280"/>
                    <a:pt x="3146" y="1735"/>
                  </a:cubicBezTo>
                  <a:cubicBezTo>
                    <a:pt x="3638" y="1468"/>
                    <a:pt x="4129" y="1198"/>
                    <a:pt x="4623" y="932"/>
                  </a:cubicBezTo>
                  <a:cubicBezTo>
                    <a:pt x="4868" y="797"/>
                    <a:pt x="5114" y="665"/>
                    <a:pt x="5363" y="534"/>
                  </a:cubicBezTo>
                  <a:cubicBezTo>
                    <a:pt x="5587" y="411"/>
                    <a:pt x="5887" y="324"/>
                    <a:pt x="6048" y="120"/>
                  </a:cubicBezTo>
                  <a:cubicBezTo>
                    <a:pt x="6084" y="79"/>
                    <a:pt x="6067" y="0"/>
                    <a:pt x="60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2"/>
            <p:cNvSpPr/>
            <p:nvPr/>
          </p:nvSpPr>
          <p:spPr>
            <a:xfrm>
              <a:off x="3667721" y="3182959"/>
              <a:ext cx="28213" cy="15044"/>
            </a:xfrm>
            <a:custGeom>
              <a:avLst/>
              <a:gdLst/>
              <a:ahLst/>
              <a:cxnLst/>
              <a:rect l="l" t="t" r="r" b="b"/>
              <a:pathLst>
                <a:path w="2196" h="1171" extrusionOk="0">
                  <a:moveTo>
                    <a:pt x="2057" y="1"/>
                  </a:moveTo>
                  <a:cubicBezTo>
                    <a:pt x="1916" y="1"/>
                    <a:pt x="1758" y="84"/>
                    <a:pt x="1639" y="133"/>
                  </a:cubicBezTo>
                  <a:cubicBezTo>
                    <a:pt x="1462" y="205"/>
                    <a:pt x="1288" y="289"/>
                    <a:pt x="1118" y="373"/>
                  </a:cubicBezTo>
                  <a:cubicBezTo>
                    <a:pt x="770" y="546"/>
                    <a:pt x="435" y="738"/>
                    <a:pt x="108" y="945"/>
                  </a:cubicBezTo>
                  <a:cubicBezTo>
                    <a:pt x="1" y="1015"/>
                    <a:pt x="67" y="1171"/>
                    <a:pt x="169" y="1171"/>
                  </a:cubicBezTo>
                  <a:cubicBezTo>
                    <a:pt x="188" y="1171"/>
                    <a:pt x="210" y="1165"/>
                    <a:pt x="231" y="1151"/>
                  </a:cubicBezTo>
                  <a:cubicBezTo>
                    <a:pt x="552" y="948"/>
                    <a:pt x="884" y="762"/>
                    <a:pt x="1223" y="594"/>
                  </a:cubicBezTo>
                  <a:cubicBezTo>
                    <a:pt x="1390" y="510"/>
                    <a:pt x="1561" y="435"/>
                    <a:pt x="1732" y="358"/>
                  </a:cubicBezTo>
                  <a:cubicBezTo>
                    <a:pt x="1875" y="289"/>
                    <a:pt x="2097" y="232"/>
                    <a:pt x="2181" y="85"/>
                  </a:cubicBezTo>
                  <a:cubicBezTo>
                    <a:pt x="2196" y="58"/>
                    <a:pt x="2184" y="25"/>
                    <a:pt x="2154" y="16"/>
                  </a:cubicBezTo>
                  <a:cubicBezTo>
                    <a:pt x="2123" y="5"/>
                    <a:pt x="2091"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2"/>
            <p:cNvSpPr/>
            <p:nvPr/>
          </p:nvSpPr>
          <p:spPr>
            <a:xfrm>
              <a:off x="3672025" y="3204376"/>
              <a:ext cx="26222" cy="9661"/>
            </a:xfrm>
            <a:custGeom>
              <a:avLst/>
              <a:gdLst/>
              <a:ahLst/>
              <a:cxnLst/>
              <a:rect l="l" t="t" r="r" b="b"/>
              <a:pathLst>
                <a:path w="2041" h="752" extrusionOk="0">
                  <a:moveTo>
                    <a:pt x="1868" y="1"/>
                  </a:moveTo>
                  <a:cubicBezTo>
                    <a:pt x="1829" y="1"/>
                    <a:pt x="1789" y="7"/>
                    <a:pt x="1747" y="11"/>
                  </a:cubicBezTo>
                  <a:cubicBezTo>
                    <a:pt x="1666" y="11"/>
                    <a:pt x="1588" y="20"/>
                    <a:pt x="1510" y="35"/>
                  </a:cubicBezTo>
                  <a:cubicBezTo>
                    <a:pt x="1349" y="71"/>
                    <a:pt x="1190" y="110"/>
                    <a:pt x="1031" y="158"/>
                  </a:cubicBezTo>
                  <a:cubicBezTo>
                    <a:pt x="714" y="254"/>
                    <a:pt x="402" y="380"/>
                    <a:pt x="106" y="526"/>
                  </a:cubicBezTo>
                  <a:cubicBezTo>
                    <a:pt x="0" y="580"/>
                    <a:pt x="56" y="751"/>
                    <a:pt x="162" y="751"/>
                  </a:cubicBezTo>
                  <a:cubicBezTo>
                    <a:pt x="174" y="751"/>
                    <a:pt x="186" y="749"/>
                    <a:pt x="199" y="745"/>
                  </a:cubicBezTo>
                  <a:lnTo>
                    <a:pt x="196" y="745"/>
                  </a:lnTo>
                  <a:cubicBezTo>
                    <a:pt x="495" y="634"/>
                    <a:pt x="804" y="541"/>
                    <a:pt x="1109" y="452"/>
                  </a:cubicBezTo>
                  <a:cubicBezTo>
                    <a:pt x="1259" y="410"/>
                    <a:pt x="1409" y="368"/>
                    <a:pt x="1558" y="332"/>
                  </a:cubicBezTo>
                  <a:cubicBezTo>
                    <a:pt x="1633" y="314"/>
                    <a:pt x="1708" y="287"/>
                    <a:pt x="1780" y="260"/>
                  </a:cubicBezTo>
                  <a:cubicBezTo>
                    <a:pt x="1858" y="233"/>
                    <a:pt x="1942" y="224"/>
                    <a:pt x="2002" y="161"/>
                  </a:cubicBezTo>
                  <a:cubicBezTo>
                    <a:pt x="2041" y="122"/>
                    <a:pt x="2035" y="53"/>
                    <a:pt x="1987" y="26"/>
                  </a:cubicBezTo>
                  <a:cubicBezTo>
                    <a:pt x="1946" y="7"/>
                    <a:pt x="1907" y="1"/>
                    <a:pt x="1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2"/>
            <p:cNvSpPr/>
            <p:nvPr/>
          </p:nvSpPr>
          <p:spPr>
            <a:xfrm>
              <a:off x="3561382" y="4085470"/>
              <a:ext cx="83714" cy="31528"/>
            </a:xfrm>
            <a:custGeom>
              <a:avLst/>
              <a:gdLst/>
              <a:ahLst/>
              <a:cxnLst/>
              <a:rect l="l" t="t" r="r" b="b"/>
              <a:pathLst>
                <a:path w="6516" h="2454" extrusionOk="0">
                  <a:moveTo>
                    <a:pt x="105" y="0"/>
                  </a:moveTo>
                  <a:cubicBezTo>
                    <a:pt x="27" y="0"/>
                    <a:pt x="1" y="133"/>
                    <a:pt x="89" y="165"/>
                  </a:cubicBezTo>
                  <a:lnTo>
                    <a:pt x="3312" y="1351"/>
                  </a:lnTo>
                  <a:cubicBezTo>
                    <a:pt x="3851" y="1549"/>
                    <a:pt x="4387" y="1747"/>
                    <a:pt x="4926" y="1944"/>
                  </a:cubicBezTo>
                  <a:lnTo>
                    <a:pt x="5678" y="2217"/>
                  </a:lnTo>
                  <a:cubicBezTo>
                    <a:pt x="5930" y="2310"/>
                    <a:pt x="6184" y="2438"/>
                    <a:pt x="6457" y="2453"/>
                  </a:cubicBezTo>
                  <a:cubicBezTo>
                    <a:pt x="6458" y="2453"/>
                    <a:pt x="6459" y="2453"/>
                    <a:pt x="6460" y="2453"/>
                  </a:cubicBezTo>
                  <a:cubicBezTo>
                    <a:pt x="6511" y="2453"/>
                    <a:pt x="6516" y="2387"/>
                    <a:pt x="6481" y="2361"/>
                  </a:cubicBezTo>
                  <a:cubicBezTo>
                    <a:pt x="6265" y="2196"/>
                    <a:pt x="5980" y="2130"/>
                    <a:pt x="5729" y="2037"/>
                  </a:cubicBezTo>
                  <a:lnTo>
                    <a:pt x="4974" y="1765"/>
                  </a:lnTo>
                  <a:cubicBezTo>
                    <a:pt x="4438" y="1567"/>
                    <a:pt x="3899" y="1372"/>
                    <a:pt x="3363" y="1174"/>
                  </a:cubicBezTo>
                  <a:lnTo>
                    <a:pt x="134" y="6"/>
                  </a:lnTo>
                  <a:cubicBezTo>
                    <a:pt x="124" y="2"/>
                    <a:pt x="114"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2"/>
            <p:cNvSpPr/>
            <p:nvPr/>
          </p:nvSpPr>
          <p:spPr>
            <a:xfrm>
              <a:off x="3541867" y="4065197"/>
              <a:ext cx="44260" cy="14402"/>
            </a:xfrm>
            <a:custGeom>
              <a:avLst/>
              <a:gdLst/>
              <a:ahLst/>
              <a:cxnLst/>
              <a:rect l="l" t="t" r="r" b="b"/>
              <a:pathLst>
                <a:path w="3445" h="1121" extrusionOk="0">
                  <a:moveTo>
                    <a:pt x="90" y="0"/>
                  </a:moveTo>
                  <a:cubicBezTo>
                    <a:pt x="22" y="0"/>
                    <a:pt x="1" y="107"/>
                    <a:pt x="75" y="132"/>
                  </a:cubicBezTo>
                  <a:lnTo>
                    <a:pt x="1782" y="668"/>
                  </a:lnTo>
                  <a:lnTo>
                    <a:pt x="2621" y="932"/>
                  </a:lnTo>
                  <a:cubicBezTo>
                    <a:pt x="2764" y="979"/>
                    <a:pt x="2911" y="1021"/>
                    <a:pt x="3055" y="1066"/>
                  </a:cubicBezTo>
                  <a:cubicBezTo>
                    <a:pt x="3145" y="1093"/>
                    <a:pt x="3222" y="1121"/>
                    <a:pt x="3308" y="1121"/>
                  </a:cubicBezTo>
                  <a:cubicBezTo>
                    <a:pt x="3339" y="1121"/>
                    <a:pt x="3371" y="1117"/>
                    <a:pt x="3405" y="1108"/>
                  </a:cubicBezTo>
                  <a:cubicBezTo>
                    <a:pt x="3435" y="1099"/>
                    <a:pt x="3444" y="1060"/>
                    <a:pt x="3423" y="1036"/>
                  </a:cubicBezTo>
                  <a:cubicBezTo>
                    <a:pt x="3333" y="941"/>
                    <a:pt x="3229" y="920"/>
                    <a:pt x="3106" y="881"/>
                  </a:cubicBezTo>
                  <a:cubicBezTo>
                    <a:pt x="2962" y="836"/>
                    <a:pt x="2815" y="794"/>
                    <a:pt x="2672" y="749"/>
                  </a:cubicBezTo>
                  <a:lnTo>
                    <a:pt x="1827" y="503"/>
                  </a:lnTo>
                  <a:lnTo>
                    <a:pt x="111" y="3"/>
                  </a:lnTo>
                  <a:cubicBezTo>
                    <a:pt x="104" y="1"/>
                    <a:pt x="97"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2"/>
            <p:cNvSpPr/>
            <p:nvPr/>
          </p:nvSpPr>
          <p:spPr>
            <a:xfrm>
              <a:off x="3541558" y="4052517"/>
              <a:ext cx="22175" cy="7464"/>
            </a:xfrm>
            <a:custGeom>
              <a:avLst/>
              <a:gdLst/>
              <a:ahLst/>
              <a:cxnLst/>
              <a:rect l="l" t="t" r="r" b="b"/>
              <a:pathLst>
                <a:path w="1726" h="581" extrusionOk="0">
                  <a:moveTo>
                    <a:pt x="120" y="1"/>
                  </a:moveTo>
                  <a:cubicBezTo>
                    <a:pt x="32" y="1"/>
                    <a:pt x="1" y="145"/>
                    <a:pt x="102" y="172"/>
                  </a:cubicBezTo>
                  <a:lnTo>
                    <a:pt x="102" y="175"/>
                  </a:lnTo>
                  <a:lnTo>
                    <a:pt x="899" y="400"/>
                  </a:lnTo>
                  <a:lnTo>
                    <a:pt x="1282" y="511"/>
                  </a:lnTo>
                  <a:cubicBezTo>
                    <a:pt x="1387" y="539"/>
                    <a:pt x="1503" y="581"/>
                    <a:pt x="1617" y="581"/>
                  </a:cubicBezTo>
                  <a:cubicBezTo>
                    <a:pt x="1636" y="581"/>
                    <a:pt x="1655" y="579"/>
                    <a:pt x="1674" y="577"/>
                  </a:cubicBezTo>
                  <a:cubicBezTo>
                    <a:pt x="1713" y="565"/>
                    <a:pt x="1725" y="514"/>
                    <a:pt x="1698" y="487"/>
                  </a:cubicBezTo>
                  <a:cubicBezTo>
                    <a:pt x="1599" y="403"/>
                    <a:pt x="1450" y="373"/>
                    <a:pt x="1330" y="337"/>
                  </a:cubicBezTo>
                  <a:lnTo>
                    <a:pt x="946" y="229"/>
                  </a:lnTo>
                  <a:lnTo>
                    <a:pt x="147" y="5"/>
                  </a:lnTo>
                  <a:cubicBezTo>
                    <a:pt x="137" y="2"/>
                    <a:pt x="128"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2"/>
            <p:cNvSpPr/>
            <p:nvPr/>
          </p:nvSpPr>
          <p:spPr>
            <a:xfrm>
              <a:off x="3532231" y="4033631"/>
              <a:ext cx="6848" cy="2107"/>
            </a:xfrm>
            <a:custGeom>
              <a:avLst/>
              <a:gdLst/>
              <a:ahLst/>
              <a:cxnLst/>
              <a:rect l="l" t="t" r="r" b="b"/>
              <a:pathLst>
                <a:path w="533" h="164" extrusionOk="0">
                  <a:moveTo>
                    <a:pt x="34" y="1"/>
                  </a:moveTo>
                  <a:cubicBezTo>
                    <a:pt x="9" y="1"/>
                    <a:pt x="0" y="38"/>
                    <a:pt x="25" y="46"/>
                  </a:cubicBezTo>
                  <a:lnTo>
                    <a:pt x="495" y="163"/>
                  </a:lnTo>
                  <a:cubicBezTo>
                    <a:pt x="497" y="163"/>
                    <a:pt x="499" y="164"/>
                    <a:pt x="501" y="164"/>
                  </a:cubicBezTo>
                  <a:cubicBezTo>
                    <a:pt x="524" y="164"/>
                    <a:pt x="532" y="129"/>
                    <a:pt x="507" y="121"/>
                  </a:cubicBezTo>
                  <a:lnTo>
                    <a:pt x="40" y="1"/>
                  </a:lnTo>
                  <a:cubicBezTo>
                    <a:pt x="38" y="1"/>
                    <a:pt x="36" y="1"/>
                    <a:pt x="34"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2"/>
            <p:cNvSpPr/>
            <p:nvPr/>
          </p:nvSpPr>
          <p:spPr>
            <a:xfrm>
              <a:off x="4695200" y="4097432"/>
              <a:ext cx="113135" cy="9045"/>
            </a:xfrm>
            <a:custGeom>
              <a:avLst/>
              <a:gdLst/>
              <a:ahLst/>
              <a:cxnLst/>
              <a:rect l="l" t="t" r="r" b="b"/>
              <a:pathLst>
                <a:path w="8806" h="704" extrusionOk="0">
                  <a:moveTo>
                    <a:pt x="8253" y="0"/>
                  </a:moveTo>
                  <a:cubicBezTo>
                    <a:pt x="7734" y="0"/>
                    <a:pt x="7206" y="87"/>
                    <a:pt x="6697" y="133"/>
                  </a:cubicBezTo>
                  <a:cubicBezTo>
                    <a:pt x="5964" y="202"/>
                    <a:pt x="5227" y="255"/>
                    <a:pt x="4493" y="300"/>
                  </a:cubicBezTo>
                  <a:cubicBezTo>
                    <a:pt x="3040" y="384"/>
                    <a:pt x="1582" y="432"/>
                    <a:pt x="129" y="480"/>
                  </a:cubicBezTo>
                  <a:cubicBezTo>
                    <a:pt x="2" y="480"/>
                    <a:pt x="1" y="669"/>
                    <a:pt x="126" y="669"/>
                  </a:cubicBezTo>
                  <a:cubicBezTo>
                    <a:pt x="127" y="669"/>
                    <a:pt x="128" y="669"/>
                    <a:pt x="129" y="669"/>
                  </a:cubicBezTo>
                  <a:lnTo>
                    <a:pt x="129" y="672"/>
                  </a:lnTo>
                  <a:cubicBezTo>
                    <a:pt x="657" y="693"/>
                    <a:pt x="1183" y="703"/>
                    <a:pt x="1708" y="703"/>
                  </a:cubicBezTo>
                  <a:cubicBezTo>
                    <a:pt x="2636" y="703"/>
                    <a:pt x="3562" y="672"/>
                    <a:pt x="4493" y="621"/>
                  </a:cubicBezTo>
                  <a:cubicBezTo>
                    <a:pt x="5209" y="579"/>
                    <a:pt x="5925" y="531"/>
                    <a:pt x="6640" y="468"/>
                  </a:cubicBezTo>
                  <a:cubicBezTo>
                    <a:pt x="7329" y="408"/>
                    <a:pt x="8090" y="396"/>
                    <a:pt x="8743" y="145"/>
                  </a:cubicBezTo>
                  <a:cubicBezTo>
                    <a:pt x="8788" y="127"/>
                    <a:pt x="8806" y="43"/>
                    <a:pt x="8743" y="31"/>
                  </a:cubicBezTo>
                  <a:cubicBezTo>
                    <a:pt x="8581" y="9"/>
                    <a:pt x="8417" y="0"/>
                    <a:pt x="8253"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2"/>
            <p:cNvSpPr/>
            <p:nvPr/>
          </p:nvSpPr>
          <p:spPr>
            <a:xfrm>
              <a:off x="4716989" y="4073317"/>
              <a:ext cx="55296" cy="7863"/>
            </a:xfrm>
            <a:custGeom>
              <a:avLst/>
              <a:gdLst/>
              <a:ahLst/>
              <a:cxnLst/>
              <a:rect l="l" t="t" r="r" b="b"/>
              <a:pathLst>
                <a:path w="4304" h="612" extrusionOk="0">
                  <a:moveTo>
                    <a:pt x="3849" y="1"/>
                  </a:moveTo>
                  <a:cubicBezTo>
                    <a:pt x="3293" y="1"/>
                    <a:pt x="2722" y="105"/>
                    <a:pt x="2180" y="162"/>
                  </a:cubicBezTo>
                  <a:cubicBezTo>
                    <a:pt x="1500" y="234"/>
                    <a:pt x="823" y="309"/>
                    <a:pt x="143" y="386"/>
                  </a:cubicBezTo>
                  <a:cubicBezTo>
                    <a:pt x="7" y="401"/>
                    <a:pt x="0" y="612"/>
                    <a:pt x="130" y="612"/>
                  </a:cubicBezTo>
                  <a:cubicBezTo>
                    <a:pt x="134" y="612"/>
                    <a:pt x="139" y="612"/>
                    <a:pt x="143" y="611"/>
                  </a:cubicBezTo>
                  <a:cubicBezTo>
                    <a:pt x="838" y="548"/>
                    <a:pt x="1530" y="485"/>
                    <a:pt x="2219" y="413"/>
                  </a:cubicBezTo>
                  <a:cubicBezTo>
                    <a:pt x="2881" y="347"/>
                    <a:pt x="3597" y="338"/>
                    <a:pt x="4232" y="144"/>
                  </a:cubicBezTo>
                  <a:cubicBezTo>
                    <a:pt x="4304" y="123"/>
                    <a:pt x="4289" y="21"/>
                    <a:pt x="4217" y="18"/>
                  </a:cubicBezTo>
                  <a:cubicBezTo>
                    <a:pt x="4095" y="6"/>
                    <a:pt x="3973" y="1"/>
                    <a:pt x="3849"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2"/>
            <p:cNvSpPr/>
            <p:nvPr/>
          </p:nvSpPr>
          <p:spPr>
            <a:xfrm>
              <a:off x="4715833" y="4054058"/>
              <a:ext cx="29177" cy="6257"/>
            </a:xfrm>
            <a:custGeom>
              <a:avLst/>
              <a:gdLst/>
              <a:ahLst/>
              <a:cxnLst/>
              <a:rect l="l" t="t" r="r" b="b"/>
              <a:pathLst>
                <a:path w="2271" h="487" extrusionOk="0">
                  <a:moveTo>
                    <a:pt x="1453" y="1"/>
                  </a:moveTo>
                  <a:cubicBezTo>
                    <a:pt x="1359" y="1"/>
                    <a:pt x="1266" y="4"/>
                    <a:pt x="1171" y="11"/>
                  </a:cubicBezTo>
                  <a:cubicBezTo>
                    <a:pt x="841" y="29"/>
                    <a:pt x="512" y="82"/>
                    <a:pt x="192" y="163"/>
                  </a:cubicBezTo>
                  <a:cubicBezTo>
                    <a:pt x="1" y="213"/>
                    <a:pt x="63" y="487"/>
                    <a:pt x="233" y="487"/>
                  </a:cubicBezTo>
                  <a:cubicBezTo>
                    <a:pt x="247" y="487"/>
                    <a:pt x="263" y="485"/>
                    <a:pt x="278" y="481"/>
                  </a:cubicBezTo>
                  <a:lnTo>
                    <a:pt x="278" y="484"/>
                  </a:lnTo>
                  <a:cubicBezTo>
                    <a:pt x="578" y="406"/>
                    <a:pt x="880" y="355"/>
                    <a:pt x="1189" y="334"/>
                  </a:cubicBezTo>
                  <a:cubicBezTo>
                    <a:pt x="1289" y="328"/>
                    <a:pt x="1389" y="325"/>
                    <a:pt x="1488" y="325"/>
                  </a:cubicBezTo>
                  <a:cubicBezTo>
                    <a:pt x="1543" y="325"/>
                    <a:pt x="1598" y="326"/>
                    <a:pt x="1653" y="328"/>
                  </a:cubicBezTo>
                  <a:cubicBezTo>
                    <a:pt x="1766" y="330"/>
                    <a:pt x="1884" y="351"/>
                    <a:pt x="1996" y="351"/>
                  </a:cubicBezTo>
                  <a:cubicBezTo>
                    <a:pt x="2038" y="351"/>
                    <a:pt x="2080" y="348"/>
                    <a:pt x="2120" y="340"/>
                  </a:cubicBezTo>
                  <a:cubicBezTo>
                    <a:pt x="2240" y="316"/>
                    <a:pt x="2270" y="124"/>
                    <a:pt x="2156" y="73"/>
                  </a:cubicBezTo>
                  <a:cubicBezTo>
                    <a:pt x="2007" y="2"/>
                    <a:pt x="1815" y="11"/>
                    <a:pt x="1653" y="5"/>
                  </a:cubicBezTo>
                  <a:cubicBezTo>
                    <a:pt x="1586" y="2"/>
                    <a:pt x="1520" y="1"/>
                    <a:pt x="1453"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2"/>
            <p:cNvSpPr/>
            <p:nvPr/>
          </p:nvSpPr>
          <p:spPr>
            <a:xfrm>
              <a:off x="4657209" y="3942606"/>
              <a:ext cx="103140" cy="23871"/>
            </a:xfrm>
            <a:custGeom>
              <a:avLst/>
              <a:gdLst/>
              <a:ahLst/>
              <a:cxnLst/>
              <a:rect l="l" t="t" r="r" b="b"/>
              <a:pathLst>
                <a:path w="8028" h="1858" extrusionOk="0">
                  <a:moveTo>
                    <a:pt x="7927" y="0"/>
                  </a:moveTo>
                  <a:cubicBezTo>
                    <a:pt x="7925" y="0"/>
                    <a:pt x="7924" y="0"/>
                    <a:pt x="7923" y="0"/>
                  </a:cubicBezTo>
                  <a:cubicBezTo>
                    <a:pt x="7624" y="9"/>
                    <a:pt x="7333" y="120"/>
                    <a:pt x="7049" y="204"/>
                  </a:cubicBezTo>
                  <a:cubicBezTo>
                    <a:pt x="6716" y="300"/>
                    <a:pt x="6381" y="392"/>
                    <a:pt x="6045" y="479"/>
                  </a:cubicBezTo>
                  <a:cubicBezTo>
                    <a:pt x="5392" y="653"/>
                    <a:pt x="4737" y="809"/>
                    <a:pt x="4078" y="952"/>
                  </a:cubicBezTo>
                  <a:cubicBezTo>
                    <a:pt x="2760" y="1243"/>
                    <a:pt x="1430" y="1447"/>
                    <a:pt x="100" y="1677"/>
                  </a:cubicBezTo>
                  <a:cubicBezTo>
                    <a:pt x="0" y="1692"/>
                    <a:pt x="22" y="1857"/>
                    <a:pt x="119" y="1857"/>
                  </a:cubicBezTo>
                  <a:cubicBezTo>
                    <a:pt x="121" y="1857"/>
                    <a:pt x="123" y="1857"/>
                    <a:pt x="124" y="1857"/>
                  </a:cubicBezTo>
                  <a:lnTo>
                    <a:pt x="124" y="1854"/>
                  </a:lnTo>
                  <a:cubicBezTo>
                    <a:pt x="1460" y="1755"/>
                    <a:pt x="2790" y="1510"/>
                    <a:pt x="4099" y="1231"/>
                  </a:cubicBezTo>
                  <a:cubicBezTo>
                    <a:pt x="4758" y="1090"/>
                    <a:pt x="5413" y="932"/>
                    <a:pt x="6066" y="758"/>
                  </a:cubicBezTo>
                  <a:cubicBezTo>
                    <a:pt x="6384" y="674"/>
                    <a:pt x="6701" y="587"/>
                    <a:pt x="7016" y="494"/>
                  </a:cubicBezTo>
                  <a:cubicBezTo>
                    <a:pt x="7333" y="401"/>
                    <a:pt x="7684" y="333"/>
                    <a:pt x="7965" y="150"/>
                  </a:cubicBezTo>
                  <a:cubicBezTo>
                    <a:pt x="8027" y="108"/>
                    <a:pt x="8008" y="0"/>
                    <a:pt x="792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2"/>
            <p:cNvSpPr/>
            <p:nvPr/>
          </p:nvSpPr>
          <p:spPr>
            <a:xfrm>
              <a:off x="4667295" y="3975277"/>
              <a:ext cx="40611" cy="9392"/>
            </a:xfrm>
            <a:custGeom>
              <a:avLst/>
              <a:gdLst/>
              <a:ahLst/>
              <a:cxnLst/>
              <a:rect l="l" t="t" r="r" b="b"/>
              <a:pathLst>
                <a:path w="3161" h="731" extrusionOk="0">
                  <a:moveTo>
                    <a:pt x="2965" y="0"/>
                  </a:moveTo>
                  <a:cubicBezTo>
                    <a:pt x="2767" y="0"/>
                    <a:pt x="2572" y="54"/>
                    <a:pt x="2376" y="96"/>
                  </a:cubicBezTo>
                  <a:cubicBezTo>
                    <a:pt x="2125" y="150"/>
                    <a:pt x="1873" y="206"/>
                    <a:pt x="1621" y="263"/>
                  </a:cubicBezTo>
                  <a:cubicBezTo>
                    <a:pt x="1112" y="377"/>
                    <a:pt x="600" y="488"/>
                    <a:pt x="85" y="578"/>
                  </a:cubicBezTo>
                  <a:cubicBezTo>
                    <a:pt x="1" y="592"/>
                    <a:pt x="15" y="731"/>
                    <a:pt x="98" y="731"/>
                  </a:cubicBezTo>
                  <a:cubicBezTo>
                    <a:pt x="101" y="731"/>
                    <a:pt x="103" y="731"/>
                    <a:pt x="106" y="731"/>
                  </a:cubicBezTo>
                  <a:lnTo>
                    <a:pt x="103" y="731"/>
                  </a:lnTo>
                  <a:cubicBezTo>
                    <a:pt x="618" y="683"/>
                    <a:pt x="1130" y="632"/>
                    <a:pt x="1639" y="542"/>
                  </a:cubicBezTo>
                  <a:cubicBezTo>
                    <a:pt x="1894" y="497"/>
                    <a:pt x="2149" y="452"/>
                    <a:pt x="2397" y="389"/>
                  </a:cubicBezTo>
                  <a:cubicBezTo>
                    <a:pt x="2649" y="329"/>
                    <a:pt x="2909" y="281"/>
                    <a:pt x="3116" y="129"/>
                  </a:cubicBezTo>
                  <a:cubicBezTo>
                    <a:pt x="3152" y="99"/>
                    <a:pt x="3161" y="18"/>
                    <a:pt x="3098" y="9"/>
                  </a:cubicBezTo>
                  <a:cubicBezTo>
                    <a:pt x="3054" y="3"/>
                    <a:pt x="3009" y="0"/>
                    <a:pt x="2965"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2"/>
            <p:cNvSpPr/>
            <p:nvPr/>
          </p:nvSpPr>
          <p:spPr>
            <a:xfrm>
              <a:off x="4797658" y="3569309"/>
              <a:ext cx="70893" cy="15674"/>
            </a:xfrm>
            <a:custGeom>
              <a:avLst/>
              <a:gdLst/>
              <a:ahLst/>
              <a:cxnLst/>
              <a:rect l="l" t="t" r="r" b="b"/>
              <a:pathLst>
                <a:path w="5518" h="1220" extrusionOk="0">
                  <a:moveTo>
                    <a:pt x="5298" y="1"/>
                  </a:moveTo>
                  <a:cubicBezTo>
                    <a:pt x="4927" y="1"/>
                    <a:pt x="4538" y="134"/>
                    <a:pt x="4182" y="205"/>
                  </a:cubicBezTo>
                  <a:lnTo>
                    <a:pt x="2804" y="493"/>
                  </a:lnTo>
                  <a:cubicBezTo>
                    <a:pt x="1900" y="682"/>
                    <a:pt x="999" y="870"/>
                    <a:pt x="97" y="1062"/>
                  </a:cubicBezTo>
                  <a:cubicBezTo>
                    <a:pt x="1" y="1082"/>
                    <a:pt x="36" y="1219"/>
                    <a:pt x="123" y="1219"/>
                  </a:cubicBezTo>
                  <a:cubicBezTo>
                    <a:pt x="128" y="1219"/>
                    <a:pt x="133" y="1219"/>
                    <a:pt x="139" y="1218"/>
                  </a:cubicBezTo>
                  <a:cubicBezTo>
                    <a:pt x="1046" y="1041"/>
                    <a:pt x="1951" y="864"/>
                    <a:pt x="2855" y="688"/>
                  </a:cubicBezTo>
                  <a:lnTo>
                    <a:pt x="4188" y="427"/>
                  </a:lnTo>
                  <a:cubicBezTo>
                    <a:pt x="4604" y="343"/>
                    <a:pt x="5090" y="313"/>
                    <a:pt x="5467" y="110"/>
                  </a:cubicBezTo>
                  <a:cubicBezTo>
                    <a:pt x="5518" y="83"/>
                    <a:pt x="5488" y="14"/>
                    <a:pt x="5440" y="8"/>
                  </a:cubicBezTo>
                  <a:cubicBezTo>
                    <a:pt x="5393" y="3"/>
                    <a:pt x="5346" y="1"/>
                    <a:pt x="5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2"/>
            <p:cNvSpPr/>
            <p:nvPr/>
          </p:nvSpPr>
          <p:spPr>
            <a:xfrm>
              <a:off x="4843485" y="3584585"/>
              <a:ext cx="17755" cy="7195"/>
            </a:xfrm>
            <a:custGeom>
              <a:avLst/>
              <a:gdLst/>
              <a:ahLst/>
              <a:cxnLst/>
              <a:rect l="l" t="t" r="r" b="b"/>
              <a:pathLst>
                <a:path w="1382" h="560" extrusionOk="0">
                  <a:moveTo>
                    <a:pt x="1054" y="0"/>
                  </a:moveTo>
                  <a:cubicBezTo>
                    <a:pt x="1027" y="0"/>
                    <a:pt x="1000" y="1"/>
                    <a:pt x="975" y="2"/>
                  </a:cubicBezTo>
                  <a:cubicBezTo>
                    <a:pt x="861" y="5"/>
                    <a:pt x="750" y="23"/>
                    <a:pt x="642" y="56"/>
                  </a:cubicBezTo>
                  <a:cubicBezTo>
                    <a:pt x="435" y="122"/>
                    <a:pt x="244" y="232"/>
                    <a:pt x="82" y="379"/>
                  </a:cubicBezTo>
                  <a:cubicBezTo>
                    <a:pt x="0" y="454"/>
                    <a:pt x="75" y="560"/>
                    <a:pt x="162" y="560"/>
                  </a:cubicBezTo>
                  <a:cubicBezTo>
                    <a:pt x="187" y="560"/>
                    <a:pt x="212" y="552"/>
                    <a:pt x="235" y="532"/>
                  </a:cubicBezTo>
                  <a:lnTo>
                    <a:pt x="235" y="535"/>
                  </a:lnTo>
                  <a:cubicBezTo>
                    <a:pt x="370" y="418"/>
                    <a:pt x="534" y="334"/>
                    <a:pt x="711" y="295"/>
                  </a:cubicBezTo>
                  <a:cubicBezTo>
                    <a:pt x="795" y="274"/>
                    <a:pt x="882" y="262"/>
                    <a:pt x="969" y="256"/>
                  </a:cubicBezTo>
                  <a:lnTo>
                    <a:pt x="1106" y="256"/>
                  </a:lnTo>
                  <a:cubicBezTo>
                    <a:pt x="1129" y="260"/>
                    <a:pt x="1151" y="262"/>
                    <a:pt x="1174" y="262"/>
                  </a:cubicBezTo>
                  <a:cubicBezTo>
                    <a:pt x="1204" y="262"/>
                    <a:pt x="1233" y="259"/>
                    <a:pt x="1262" y="250"/>
                  </a:cubicBezTo>
                  <a:cubicBezTo>
                    <a:pt x="1331" y="223"/>
                    <a:pt x="1382" y="128"/>
                    <a:pt x="1310" y="68"/>
                  </a:cubicBezTo>
                  <a:cubicBezTo>
                    <a:pt x="1243" y="10"/>
                    <a:pt x="1146" y="0"/>
                    <a:pt x="1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2"/>
            <p:cNvSpPr/>
            <p:nvPr/>
          </p:nvSpPr>
          <p:spPr>
            <a:xfrm>
              <a:off x="4920840" y="3349360"/>
              <a:ext cx="237846" cy="847241"/>
            </a:xfrm>
            <a:custGeom>
              <a:avLst/>
              <a:gdLst/>
              <a:ahLst/>
              <a:cxnLst/>
              <a:rect l="l" t="t" r="r" b="b"/>
              <a:pathLst>
                <a:path w="18513" h="65946" extrusionOk="0">
                  <a:moveTo>
                    <a:pt x="12149" y="1"/>
                  </a:moveTo>
                  <a:cubicBezTo>
                    <a:pt x="11805" y="1"/>
                    <a:pt x="11665" y="497"/>
                    <a:pt x="12043" y="607"/>
                  </a:cubicBezTo>
                  <a:lnTo>
                    <a:pt x="12040" y="610"/>
                  </a:lnTo>
                  <a:cubicBezTo>
                    <a:pt x="14205" y="1239"/>
                    <a:pt x="15784" y="2917"/>
                    <a:pt x="16577" y="4998"/>
                  </a:cubicBezTo>
                  <a:cubicBezTo>
                    <a:pt x="17497" y="7421"/>
                    <a:pt x="17455" y="10090"/>
                    <a:pt x="17452" y="12644"/>
                  </a:cubicBezTo>
                  <a:cubicBezTo>
                    <a:pt x="17449" y="18134"/>
                    <a:pt x="17078" y="23630"/>
                    <a:pt x="16532" y="29093"/>
                  </a:cubicBezTo>
                  <a:cubicBezTo>
                    <a:pt x="15987" y="34526"/>
                    <a:pt x="15242" y="39944"/>
                    <a:pt x="14127" y="45293"/>
                  </a:cubicBezTo>
                  <a:cubicBezTo>
                    <a:pt x="13582" y="47913"/>
                    <a:pt x="13073" y="50543"/>
                    <a:pt x="12438" y="53142"/>
                  </a:cubicBezTo>
                  <a:cubicBezTo>
                    <a:pt x="11854" y="55538"/>
                    <a:pt x="11156" y="57973"/>
                    <a:pt x="10003" y="60163"/>
                  </a:cubicBezTo>
                  <a:cubicBezTo>
                    <a:pt x="9048" y="61981"/>
                    <a:pt x="7443" y="64167"/>
                    <a:pt x="5229" y="64428"/>
                  </a:cubicBezTo>
                  <a:cubicBezTo>
                    <a:pt x="5084" y="64445"/>
                    <a:pt x="4938" y="64453"/>
                    <a:pt x="4790" y="64453"/>
                  </a:cubicBezTo>
                  <a:cubicBezTo>
                    <a:pt x="4032" y="64453"/>
                    <a:pt x="3254" y="64233"/>
                    <a:pt x="2615" y="63849"/>
                  </a:cubicBezTo>
                  <a:cubicBezTo>
                    <a:pt x="2264" y="63640"/>
                    <a:pt x="1944" y="63370"/>
                    <a:pt x="1701" y="63038"/>
                  </a:cubicBezTo>
                  <a:cubicBezTo>
                    <a:pt x="1555" y="62834"/>
                    <a:pt x="1471" y="62598"/>
                    <a:pt x="1327" y="62394"/>
                  </a:cubicBezTo>
                  <a:cubicBezTo>
                    <a:pt x="1192" y="62202"/>
                    <a:pt x="1015" y="62052"/>
                    <a:pt x="881" y="61858"/>
                  </a:cubicBezTo>
                  <a:cubicBezTo>
                    <a:pt x="800" y="61743"/>
                    <a:pt x="678" y="61685"/>
                    <a:pt x="558" y="61685"/>
                  </a:cubicBezTo>
                  <a:cubicBezTo>
                    <a:pt x="411" y="61685"/>
                    <a:pt x="267" y="61773"/>
                    <a:pt x="213" y="61945"/>
                  </a:cubicBezTo>
                  <a:cubicBezTo>
                    <a:pt x="63" y="62412"/>
                    <a:pt x="0" y="62843"/>
                    <a:pt x="213" y="63301"/>
                  </a:cubicBezTo>
                  <a:cubicBezTo>
                    <a:pt x="410" y="63712"/>
                    <a:pt x="677" y="64089"/>
                    <a:pt x="997" y="64410"/>
                  </a:cubicBezTo>
                  <a:cubicBezTo>
                    <a:pt x="1659" y="65080"/>
                    <a:pt x="2543" y="65542"/>
                    <a:pt x="3453" y="65769"/>
                  </a:cubicBezTo>
                  <a:cubicBezTo>
                    <a:pt x="3929" y="65889"/>
                    <a:pt x="4408" y="65946"/>
                    <a:pt x="4883" y="65946"/>
                  </a:cubicBezTo>
                  <a:cubicBezTo>
                    <a:pt x="6516" y="65946"/>
                    <a:pt x="8097" y="65271"/>
                    <a:pt x="9329" y="64143"/>
                  </a:cubicBezTo>
                  <a:cubicBezTo>
                    <a:pt x="11126" y="62496"/>
                    <a:pt x="12157" y="60073"/>
                    <a:pt x="12959" y="57824"/>
                  </a:cubicBezTo>
                  <a:cubicBezTo>
                    <a:pt x="13912" y="55155"/>
                    <a:pt x="14517" y="52382"/>
                    <a:pt x="15071" y="49608"/>
                  </a:cubicBezTo>
                  <a:cubicBezTo>
                    <a:pt x="16239" y="43768"/>
                    <a:pt x="17009" y="37808"/>
                    <a:pt x="17575" y="31881"/>
                  </a:cubicBezTo>
                  <a:cubicBezTo>
                    <a:pt x="18141" y="25963"/>
                    <a:pt x="18308" y="20042"/>
                    <a:pt x="18329" y="14097"/>
                  </a:cubicBezTo>
                  <a:cubicBezTo>
                    <a:pt x="18341" y="11018"/>
                    <a:pt x="18512" y="7700"/>
                    <a:pt x="17362" y="4779"/>
                  </a:cubicBezTo>
                  <a:cubicBezTo>
                    <a:pt x="16490" y="2572"/>
                    <a:pt x="14673" y="386"/>
                    <a:pt x="12208" y="5"/>
                  </a:cubicBezTo>
                  <a:cubicBezTo>
                    <a:pt x="12188" y="2"/>
                    <a:pt x="12168" y="1"/>
                    <a:pt x="1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2"/>
            <p:cNvSpPr/>
            <p:nvPr/>
          </p:nvSpPr>
          <p:spPr>
            <a:xfrm>
              <a:off x="4901556" y="3331810"/>
              <a:ext cx="516893" cy="954441"/>
            </a:xfrm>
            <a:custGeom>
              <a:avLst/>
              <a:gdLst/>
              <a:ahLst/>
              <a:cxnLst/>
              <a:rect l="l" t="t" r="r" b="b"/>
              <a:pathLst>
                <a:path w="40233" h="74290" extrusionOk="0">
                  <a:moveTo>
                    <a:pt x="18529" y="1"/>
                  </a:moveTo>
                  <a:cubicBezTo>
                    <a:pt x="17624" y="1"/>
                    <a:pt x="16715" y="102"/>
                    <a:pt x="15808" y="332"/>
                  </a:cubicBezTo>
                  <a:cubicBezTo>
                    <a:pt x="14922" y="560"/>
                    <a:pt x="14083" y="937"/>
                    <a:pt x="13325" y="1446"/>
                  </a:cubicBezTo>
                  <a:cubicBezTo>
                    <a:pt x="13127" y="1578"/>
                    <a:pt x="13246" y="1833"/>
                    <a:pt x="13441" y="1833"/>
                  </a:cubicBezTo>
                  <a:cubicBezTo>
                    <a:pt x="13473" y="1833"/>
                    <a:pt x="13506" y="1827"/>
                    <a:pt x="13541" y="1812"/>
                  </a:cubicBezTo>
                  <a:cubicBezTo>
                    <a:pt x="14934" y="1195"/>
                    <a:pt x="16390" y="931"/>
                    <a:pt x="17852" y="931"/>
                  </a:cubicBezTo>
                  <a:cubicBezTo>
                    <a:pt x="20226" y="931"/>
                    <a:pt x="22615" y="1628"/>
                    <a:pt x="24772" y="2647"/>
                  </a:cubicBezTo>
                  <a:cubicBezTo>
                    <a:pt x="26617" y="3522"/>
                    <a:pt x="28384" y="4564"/>
                    <a:pt x="30184" y="5528"/>
                  </a:cubicBezTo>
                  <a:cubicBezTo>
                    <a:pt x="32059" y="6535"/>
                    <a:pt x="33985" y="7460"/>
                    <a:pt x="35836" y="8508"/>
                  </a:cubicBezTo>
                  <a:cubicBezTo>
                    <a:pt x="36617" y="8949"/>
                    <a:pt x="37360" y="9467"/>
                    <a:pt x="37899" y="10195"/>
                  </a:cubicBezTo>
                  <a:cubicBezTo>
                    <a:pt x="38417" y="10892"/>
                    <a:pt x="38645" y="11752"/>
                    <a:pt x="38789" y="12594"/>
                  </a:cubicBezTo>
                  <a:cubicBezTo>
                    <a:pt x="39118" y="14528"/>
                    <a:pt x="39046" y="16568"/>
                    <a:pt x="39073" y="18521"/>
                  </a:cubicBezTo>
                  <a:cubicBezTo>
                    <a:pt x="39136" y="22845"/>
                    <a:pt x="39127" y="27173"/>
                    <a:pt x="38905" y="31492"/>
                  </a:cubicBezTo>
                  <a:cubicBezTo>
                    <a:pt x="38492" y="39608"/>
                    <a:pt x="37252" y="47764"/>
                    <a:pt x="34587" y="55461"/>
                  </a:cubicBezTo>
                  <a:cubicBezTo>
                    <a:pt x="33314" y="59130"/>
                    <a:pt x="31592" y="62673"/>
                    <a:pt x="29540" y="65964"/>
                  </a:cubicBezTo>
                  <a:cubicBezTo>
                    <a:pt x="28615" y="67450"/>
                    <a:pt x="27644" y="68920"/>
                    <a:pt x="26371" y="70133"/>
                  </a:cubicBezTo>
                  <a:cubicBezTo>
                    <a:pt x="25045" y="71394"/>
                    <a:pt x="23436" y="72119"/>
                    <a:pt x="21666" y="72535"/>
                  </a:cubicBezTo>
                  <a:cubicBezTo>
                    <a:pt x="20547" y="72795"/>
                    <a:pt x="19429" y="72879"/>
                    <a:pt x="18304" y="72879"/>
                  </a:cubicBezTo>
                  <a:cubicBezTo>
                    <a:pt x="17575" y="72879"/>
                    <a:pt x="16843" y="72844"/>
                    <a:pt x="16105" y="72799"/>
                  </a:cubicBezTo>
                  <a:cubicBezTo>
                    <a:pt x="14158" y="72685"/>
                    <a:pt x="12193" y="72580"/>
                    <a:pt x="10270" y="72221"/>
                  </a:cubicBezTo>
                  <a:cubicBezTo>
                    <a:pt x="6886" y="71589"/>
                    <a:pt x="3430" y="69936"/>
                    <a:pt x="1861" y="66692"/>
                  </a:cubicBezTo>
                  <a:cubicBezTo>
                    <a:pt x="1510" y="65964"/>
                    <a:pt x="1300" y="65177"/>
                    <a:pt x="1247" y="64371"/>
                  </a:cubicBezTo>
                  <a:cubicBezTo>
                    <a:pt x="1220" y="63980"/>
                    <a:pt x="900" y="63784"/>
                    <a:pt x="595" y="63784"/>
                  </a:cubicBezTo>
                  <a:cubicBezTo>
                    <a:pt x="291" y="63784"/>
                    <a:pt x="1" y="63978"/>
                    <a:pt x="25" y="64371"/>
                  </a:cubicBezTo>
                  <a:cubicBezTo>
                    <a:pt x="237" y="67911"/>
                    <a:pt x="2864" y="70795"/>
                    <a:pt x="5997" y="72206"/>
                  </a:cubicBezTo>
                  <a:cubicBezTo>
                    <a:pt x="7877" y="73050"/>
                    <a:pt x="9893" y="73473"/>
                    <a:pt x="11930" y="73739"/>
                  </a:cubicBezTo>
                  <a:cubicBezTo>
                    <a:pt x="13993" y="74009"/>
                    <a:pt x="16096" y="74182"/>
                    <a:pt x="18177" y="74248"/>
                  </a:cubicBezTo>
                  <a:cubicBezTo>
                    <a:pt x="18783" y="74268"/>
                    <a:pt x="19401" y="74290"/>
                    <a:pt x="20022" y="74290"/>
                  </a:cubicBezTo>
                  <a:cubicBezTo>
                    <a:pt x="21404" y="74290"/>
                    <a:pt x="22796" y="74180"/>
                    <a:pt x="24080" y="73688"/>
                  </a:cubicBezTo>
                  <a:cubicBezTo>
                    <a:pt x="25886" y="72993"/>
                    <a:pt x="27405" y="71810"/>
                    <a:pt x="28648" y="70337"/>
                  </a:cubicBezTo>
                  <a:cubicBezTo>
                    <a:pt x="31244" y="67267"/>
                    <a:pt x="33032" y="63448"/>
                    <a:pt x="34521" y="59741"/>
                  </a:cubicBezTo>
                  <a:cubicBezTo>
                    <a:pt x="37728" y="51768"/>
                    <a:pt x="39268" y="43307"/>
                    <a:pt x="39834" y="34756"/>
                  </a:cubicBezTo>
                  <a:cubicBezTo>
                    <a:pt x="40136" y="30177"/>
                    <a:pt x="40232" y="25592"/>
                    <a:pt x="40217" y="21004"/>
                  </a:cubicBezTo>
                  <a:cubicBezTo>
                    <a:pt x="40208" y="18724"/>
                    <a:pt x="40214" y="16442"/>
                    <a:pt x="40169" y="14160"/>
                  </a:cubicBezTo>
                  <a:cubicBezTo>
                    <a:pt x="40130" y="12339"/>
                    <a:pt x="39990" y="10413"/>
                    <a:pt x="38831" y="8913"/>
                  </a:cubicBezTo>
                  <a:cubicBezTo>
                    <a:pt x="38238" y="8143"/>
                    <a:pt x="37381" y="7592"/>
                    <a:pt x="36539" y="7122"/>
                  </a:cubicBezTo>
                  <a:cubicBezTo>
                    <a:pt x="35566" y="6583"/>
                    <a:pt x="34566" y="6080"/>
                    <a:pt x="33577" y="5564"/>
                  </a:cubicBezTo>
                  <a:cubicBezTo>
                    <a:pt x="31577" y="4516"/>
                    <a:pt x="29573" y="3471"/>
                    <a:pt x="27528" y="2516"/>
                  </a:cubicBezTo>
                  <a:cubicBezTo>
                    <a:pt x="24717" y="1204"/>
                    <a:pt x="21645" y="1"/>
                    <a:pt x="18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2"/>
            <p:cNvSpPr/>
            <p:nvPr/>
          </p:nvSpPr>
          <p:spPr>
            <a:xfrm>
              <a:off x="4912721" y="3309507"/>
              <a:ext cx="170563" cy="45621"/>
            </a:xfrm>
            <a:custGeom>
              <a:avLst/>
              <a:gdLst/>
              <a:ahLst/>
              <a:cxnLst/>
              <a:rect l="l" t="t" r="r" b="b"/>
              <a:pathLst>
                <a:path w="13276" h="3551" extrusionOk="0">
                  <a:moveTo>
                    <a:pt x="587" y="0"/>
                  </a:moveTo>
                  <a:cubicBezTo>
                    <a:pt x="517" y="0"/>
                    <a:pt x="447" y="6"/>
                    <a:pt x="375" y="17"/>
                  </a:cubicBezTo>
                  <a:cubicBezTo>
                    <a:pt x="39" y="68"/>
                    <a:pt x="0" y="508"/>
                    <a:pt x="189" y="717"/>
                  </a:cubicBezTo>
                  <a:cubicBezTo>
                    <a:pt x="533" y="1095"/>
                    <a:pt x="1099" y="1182"/>
                    <a:pt x="1582" y="1310"/>
                  </a:cubicBezTo>
                  <a:cubicBezTo>
                    <a:pt x="2139" y="1457"/>
                    <a:pt x="2690" y="1610"/>
                    <a:pt x="3244" y="1769"/>
                  </a:cubicBezTo>
                  <a:cubicBezTo>
                    <a:pt x="4316" y="2071"/>
                    <a:pt x="5409" y="2329"/>
                    <a:pt x="6502" y="2538"/>
                  </a:cubicBezTo>
                  <a:cubicBezTo>
                    <a:pt x="7592" y="2748"/>
                    <a:pt x="8710" y="2913"/>
                    <a:pt x="9809" y="3110"/>
                  </a:cubicBezTo>
                  <a:cubicBezTo>
                    <a:pt x="10875" y="3296"/>
                    <a:pt x="11977" y="3536"/>
                    <a:pt x="13067" y="3551"/>
                  </a:cubicBezTo>
                  <a:cubicBezTo>
                    <a:pt x="13068" y="3551"/>
                    <a:pt x="13069" y="3551"/>
                    <a:pt x="13070" y="3551"/>
                  </a:cubicBezTo>
                  <a:cubicBezTo>
                    <a:pt x="13238" y="3551"/>
                    <a:pt x="13276" y="3290"/>
                    <a:pt x="13106" y="3248"/>
                  </a:cubicBezTo>
                  <a:lnTo>
                    <a:pt x="13106" y="3248"/>
                  </a:lnTo>
                  <a:lnTo>
                    <a:pt x="13106" y="3251"/>
                  </a:lnTo>
                  <a:cubicBezTo>
                    <a:pt x="11995" y="2982"/>
                    <a:pt x="10833" y="2883"/>
                    <a:pt x="9707" y="2673"/>
                  </a:cubicBezTo>
                  <a:cubicBezTo>
                    <a:pt x="8638" y="2472"/>
                    <a:pt x="7616" y="2182"/>
                    <a:pt x="6571" y="1882"/>
                  </a:cubicBezTo>
                  <a:cubicBezTo>
                    <a:pt x="5532" y="1589"/>
                    <a:pt x="4502" y="1274"/>
                    <a:pt x="3471" y="948"/>
                  </a:cubicBezTo>
                  <a:cubicBezTo>
                    <a:pt x="2917" y="774"/>
                    <a:pt x="2378" y="586"/>
                    <a:pt x="1839" y="370"/>
                  </a:cubicBezTo>
                  <a:cubicBezTo>
                    <a:pt x="1420" y="202"/>
                    <a:pt x="1026" y="0"/>
                    <a:pt x="587"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2"/>
            <p:cNvSpPr/>
            <p:nvPr/>
          </p:nvSpPr>
          <p:spPr>
            <a:xfrm>
              <a:off x="5012070" y="3334496"/>
              <a:ext cx="184477" cy="900019"/>
            </a:xfrm>
            <a:custGeom>
              <a:avLst/>
              <a:gdLst/>
              <a:ahLst/>
              <a:cxnLst/>
              <a:rect l="l" t="t" r="r" b="b"/>
              <a:pathLst>
                <a:path w="14359" h="70054" extrusionOk="0">
                  <a:moveTo>
                    <a:pt x="8746" y="0"/>
                  </a:moveTo>
                  <a:cubicBezTo>
                    <a:pt x="8605" y="0"/>
                    <a:pt x="8614" y="213"/>
                    <a:pt x="8755" y="231"/>
                  </a:cubicBezTo>
                  <a:lnTo>
                    <a:pt x="8755" y="228"/>
                  </a:lnTo>
                  <a:cubicBezTo>
                    <a:pt x="11285" y="554"/>
                    <a:pt x="12705" y="2861"/>
                    <a:pt x="13340" y="5119"/>
                  </a:cubicBezTo>
                  <a:cubicBezTo>
                    <a:pt x="14005" y="7479"/>
                    <a:pt x="13915" y="10013"/>
                    <a:pt x="14017" y="12442"/>
                  </a:cubicBezTo>
                  <a:cubicBezTo>
                    <a:pt x="14217" y="17347"/>
                    <a:pt x="14032" y="22295"/>
                    <a:pt x="13720" y="27192"/>
                  </a:cubicBezTo>
                  <a:cubicBezTo>
                    <a:pt x="13391" y="32343"/>
                    <a:pt x="12840" y="37483"/>
                    <a:pt x="11977" y="42574"/>
                  </a:cubicBezTo>
                  <a:cubicBezTo>
                    <a:pt x="11124" y="47624"/>
                    <a:pt x="9944" y="52622"/>
                    <a:pt x="8335" y="57489"/>
                  </a:cubicBezTo>
                  <a:cubicBezTo>
                    <a:pt x="7613" y="59666"/>
                    <a:pt x="6820" y="61841"/>
                    <a:pt x="5733" y="63865"/>
                  </a:cubicBezTo>
                  <a:cubicBezTo>
                    <a:pt x="4744" y="65710"/>
                    <a:pt x="3400" y="67513"/>
                    <a:pt x="1662" y="68714"/>
                  </a:cubicBezTo>
                  <a:cubicBezTo>
                    <a:pt x="1231" y="69011"/>
                    <a:pt x="779" y="69271"/>
                    <a:pt x="306" y="69493"/>
                  </a:cubicBezTo>
                  <a:cubicBezTo>
                    <a:pt x="0" y="69638"/>
                    <a:pt x="189" y="70054"/>
                    <a:pt x="474" y="70054"/>
                  </a:cubicBezTo>
                  <a:cubicBezTo>
                    <a:pt x="519" y="70054"/>
                    <a:pt x="566" y="70043"/>
                    <a:pt x="614" y="70020"/>
                  </a:cubicBezTo>
                  <a:cubicBezTo>
                    <a:pt x="4690" y="68058"/>
                    <a:pt x="6592" y="63608"/>
                    <a:pt x="7988" y="59571"/>
                  </a:cubicBezTo>
                  <a:cubicBezTo>
                    <a:pt x="9713" y="54584"/>
                    <a:pt x="11022" y="49480"/>
                    <a:pt x="11983" y="44296"/>
                  </a:cubicBezTo>
                  <a:cubicBezTo>
                    <a:pt x="12945" y="39124"/>
                    <a:pt x="13559" y="33892"/>
                    <a:pt x="13924" y="28647"/>
                  </a:cubicBezTo>
                  <a:cubicBezTo>
                    <a:pt x="14277" y="23556"/>
                    <a:pt x="14358" y="18449"/>
                    <a:pt x="14328" y="13349"/>
                  </a:cubicBezTo>
                  <a:cubicBezTo>
                    <a:pt x="14322" y="12136"/>
                    <a:pt x="14328" y="10923"/>
                    <a:pt x="14304" y="9707"/>
                  </a:cubicBezTo>
                  <a:cubicBezTo>
                    <a:pt x="14283" y="8455"/>
                    <a:pt x="14271" y="7203"/>
                    <a:pt x="14023" y="5969"/>
                  </a:cubicBezTo>
                  <a:cubicBezTo>
                    <a:pt x="13570" y="3702"/>
                    <a:pt x="12429" y="1333"/>
                    <a:pt x="10198" y="348"/>
                  </a:cubicBezTo>
                  <a:cubicBezTo>
                    <a:pt x="9743" y="147"/>
                    <a:pt x="9252" y="30"/>
                    <a:pt x="8755" y="0"/>
                  </a:cubicBezTo>
                  <a:cubicBezTo>
                    <a:pt x="8752" y="0"/>
                    <a:pt x="8749" y="0"/>
                    <a:pt x="8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2"/>
            <p:cNvSpPr/>
            <p:nvPr/>
          </p:nvSpPr>
          <p:spPr>
            <a:xfrm>
              <a:off x="4917102" y="4195959"/>
              <a:ext cx="85205" cy="45596"/>
            </a:xfrm>
            <a:custGeom>
              <a:avLst/>
              <a:gdLst/>
              <a:ahLst/>
              <a:cxnLst/>
              <a:rect l="l" t="t" r="r" b="b"/>
              <a:pathLst>
                <a:path w="6632" h="3549" extrusionOk="0">
                  <a:moveTo>
                    <a:pt x="105" y="1"/>
                  </a:moveTo>
                  <a:cubicBezTo>
                    <a:pt x="53" y="1"/>
                    <a:pt x="1" y="63"/>
                    <a:pt x="37" y="119"/>
                  </a:cubicBezTo>
                  <a:lnTo>
                    <a:pt x="34" y="119"/>
                  </a:lnTo>
                  <a:cubicBezTo>
                    <a:pt x="387" y="688"/>
                    <a:pt x="764" y="1200"/>
                    <a:pt x="1273" y="1640"/>
                  </a:cubicBezTo>
                  <a:cubicBezTo>
                    <a:pt x="1765" y="2069"/>
                    <a:pt x="2310" y="2428"/>
                    <a:pt x="2894" y="2713"/>
                  </a:cubicBezTo>
                  <a:cubicBezTo>
                    <a:pt x="3481" y="3000"/>
                    <a:pt x="4101" y="3216"/>
                    <a:pt x="4739" y="3353"/>
                  </a:cubicBezTo>
                  <a:cubicBezTo>
                    <a:pt x="5047" y="3416"/>
                    <a:pt x="5359" y="3464"/>
                    <a:pt x="5673" y="3494"/>
                  </a:cubicBezTo>
                  <a:cubicBezTo>
                    <a:pt x="5838" y="3511"/>
                    <a:pt x="5999" y="3548"/>
                    <a:pt x="6150" y="3548"/>
                  </a:cubicBezTo>
                  <a:cubicBezTo>
                    <a:pt x="6302" y="3548"/>
                    <a:pt x="6444" y="3511"/>
                    <a:pt x="6572" y="3377"/>
                  </a:cubicBezTo>
                  <a:cubicBezTo>
                    <a:pt x="6632" y="3320"/>
                    <a:pt x="6632" y="3225"/>
                    <a:pt x="6572" y="3168"/>
                  </a:cubicBezTo>
                  <a:cubicBezTo>
                    <a:pt x="6427" y="3029"/>
                    <a:pt x="6290" y="3003"/>
                    <a:pt x="6136" y="3003"/>
                  </a:cubicBezTo>
                  <a:cubicBezTo>
                    <a:pt x="6045" y="3003"/>
                    <a:pt x="5947" y="3012"/>
                    <a:pt x="5839" y="3012"/>
                  </a:cubicBezTo>
                  <a:cubicBezTo>
                    <a:pt x="5828" y="3012"/>
                    <a:pt x="5816" y="3012"/>
                    <a:pt x="5805" y="3012"/>
                  </a:cubicBezTo>
                  <a:cubicBezTo>
                    <a:pt x="5490" y="3000"/>
                    <a:pt x="5176" y="2961"/>
                    <a:pt x="4864" y="2895"/>
                  </a:cubicBezTo>
                  <a:cubicBezTo>
                    <a:pt x="4250" y="2772"/>
                    <a:pt x="3652" y="2575"/>
                    <a:pt x="3085" y="2302"/>
                  </a:cubicBezTo>
                  <a:cubicBezTo>
                    <a:pt x="1989" y="1778"/>
                    <a:pt x="926" y="969"/>
                    <a:pt x="156" y="26"/>
                  </a:cubicBezTo>
                  <a:cubicBezTo>
                    <a:pt x="142" y="8"/>
                    <a:pt x="124"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2"/>
            <p:cNvSpPr/>
            <p:nvPr/>
          </p:nvSpPr>
          <p:spPr>
            <a:xfrm>
              <a:off x="5100371" y="3480148"/>
              <a:ext cx="30333" cy="368646"/>
            </a:xfrm>
            <a:custGeom>
              <a:avLst/>
              <a:gdLst/>
              <a:ahLst/>
              <a:cxnLst/>
              <a:rect l="l" t="t" r="r" b="b"/>
              <a:pathLst>
                <a:path w="2361" h="28694" extrusionOk="0">
                  <a:moveTo>
                    <a:pt x="2065" y="0"/>
                  </a:moveTo>
                  <a:cubicBezTo>
                    <a:pt x="2031" y="0"/>
                    <a:pt x="1998" y="22"/>
                    <a:pt x="2001" y="65"/>
                  </a:cubicBezTo>
                  <a:lnTo>
                    <a:pt x="1998" y="65"/>
                  </a:lnTo>
                  <a:cubicBezTo>
                    <a:pt x="2361" y="7502"/>
                    <a:pt x="2034" y="14956"/>
                    <a:pt x="1022" y="22336"/>
                  </a:cubicBezTo>
                  <a:cubicBezTo>
                    <a:pt x="737" y="24414"/>
                    <a:pt x="321" y="26469"/>
                    <a:pt x="13" y="28545"/>
                  </a:cubicBezTo>
                  <a:cubicBezTo>
                    <a:pt x="0" y="28633"/>
                    <a:pt x="73" y="28694"/>
                    <a:pt x="140" y="28694"/>
                  </a:cubicBezTo>
                  <a:cubicBezTo>
                    <a:pt x="184" y="28694"/>
                    <a:pt x="226" y="28668"/>
                    <a:pt x="240" y="28607"/>
                  </a:cubicBezTo>
                  <a:cubicBezTo>
                    <a:pt x="663" y="26790"/>
                    <a:pt x="905" y="24915"/>
                    <a:pt x="1163" y="23067"/>
                  </a:cubicBezTo>
                  <a:cubicBezTo>
                    <a:pt x="1420" y="21240"/>
                    <a:pt x="1636" y="19407"/>
                    <a:pt x="1810" y="17571"/>
                  </a:cubicBezTo>
                  <a:cubicBezTo>
                    <a:pt x="2160" y="13845"/>
                    <a:pt x="2349" y="10098"/>
                    <a:pt x="2325" y="6355"/>
                  </a:cubicBezTo>
                  <a:cubicBezTo>
                    <a:pt x="2310" y="4258"/>
                    <a:pt x="2250" y="2162"/>
                    <a:pt x="2136" y="65"/>
                  </a:cubicBezTo>
                  <a:cubicBezTo>
                    <a:pt x="2135" y="22"/>
                    <a:pt x="2099" y="0"/>
                    <a:pt x="2065"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2"/>
            <p:cNvSpPr/>
            <p:nvPr/>
          </p:nvSpPr>
          <p:spPr>
            <a:xfrm>
              <a:off x="5077246" y="3895366"/>
              <a:ext cx="13143" cy="60101"/>
            </a:xfrm>
            <a:custGeom>
              <a:avLst/>
              <a:gdLst/>
              <a:ahLst/>
              <a:cxnLst/>
              <a:rect l="l" t="t" r="r" b="b"/>
              <a:pathLst>
                <a:path w="1023" h="4678" extrusionOk="0">
                  <a:moveTo>
                    <a:pt x="885" y="1"/>
                  </a:moveTo>
                  <a:cubicBezTo>
                    <a:pt x="843" y="1"/>
                    <a:pt x="804" y="25"/>
                    <a:pt x="794" y="80"/>
                  </a:cubicBezTo>
                  <a:cubicBezTo>
                    <a:pt x="666" y="865"/>
                    <a:pt x="528" y="1649"/>
                    <a:pt x="384" y="2431"/>
                  </a:cubicBezTo>
                  <a:cubicBezTo>
                    <a:pt x="315" y="2809"/>
                    <a:pt x="246" y="3183"/>
                    <a:pt x="177" y="3560"/>
                  </a:cubicBezTo>
                  <a:cubicBezTo>
                    <a:pt x="141" y="3764"/>
                    <a:pt x="103" y="3965"/>
                    <a:pt x="67" y="4168"/>
                  </a:cubicBezTo>
                  <a:cubicBezTo>
                    <a:pt x="37" y="4330"/>
                    <a:pt x="1" y="4477"/>
                    <a:pt x="91" y="4624"/>
                  </a:cubicBezTo>
                  <a:cubicBezTo>
                    <a:pt x="113" y="4659"/>
                    <a:pt x="150" y="4677"/>
                    <a:pt x="187" y="4677"/>
                  </a:cubicBezTo>
                  <a:cubicBezTo>
                    <a:pt x="216" y="4677"/>
                    <a:pt x="245" y="4667"/>
                    <a:pt x="267" y="4644"/>
                  </a:cubicBezTo>
                  <a:cubicBezTo>
                    <a:pt x="411" y="4525"/>
                    <a:pt x="411" y="4354"/>
                    <a:pt x="435" y="4177"/>
                  </a:cubicBezTo>
                  <a:cubicBezTo>
                    <a:pt x="459" y="4004"/>
                    <a:pt x="483" y="3827"/>
                    <a:pt x="504" y="3650"/>
                  </a:cubicBezTo>
                  <a:cubicBezTo>
                    <a:pt x="558" y="3255"/>
                    <a:pt x="612" y="2859"/>
                    <a:pt x="669" y="2464"/>
                  </a:cubicBezTo>
                  <a:cubicBezTo>
                    <a:pt x="776" y="1688"/>
                    <a:pt x="890" y="913"/>
                    <a:pt x="1010" y="140"/>
                  </a:cubicBezTo>
                  <a:cubicBezTo>
                    <a:pt x="1023" y="57"/>
                    <a:pt x="950" y="1"/>
                    <a:pt x="885"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2"/>
            <p:cNvSpPr/>
            <p:nvPr/>
          </p:nvSpPr>
          <p:spPr>
            <a:xfrm>
              <a:off x="4944467" y="4100219"/>
              <a:ext cx="121948" cy="9006"/>
            </a:xfrm>
            <a:custGeom>
              <a:avLst/>
              <a:gdLst/>
              <a:ahLst/>
              <a:cxnLst/>
              <a:rect l="l" t="t" r="r" b="b"/>
              <a:pathLst>
                <a:path w="9492" h="701" extrusionOk="0">
                  <a:moveTo>
                    <a:pt x="9160" y="1"/>
                  </a:moveTo>
                  <a:cubicBezTo>
                    <a:pt x="9149" y="1"/>
                    <a:pt x="9137" y="1"/>
                    <a:pt x="9126" y="3"/>
                  </a:cubicBezTo>
                  <a:cubicBezTo>
                    <a:pt x="8928" y="12"/>
                    <a:pt x="8730" y="92"/>
                    <a:pt x="8527" y="104"/>
                  </a:cubicBezTo>
                  <a:cubicBezTo>
                    <a:pt x="8128" y="128"/>
                    <a:pt x="7727" y="143"/>
                    <a:pt x="7326" y="161"/>
                  </a:cubicBezTo>
                  <a:lnTo>
                    <a:pt x="4924" y="272"/>
                  </a:lnTo>
                  <a:cubicBezTo>
                    <a:pt x="3321" y="347"/>
                    <a:pt x="1719" y="422"/>
                    <a:pt x="117" y="518"/>
                  </a:cubicBezTo>
                  <a:cubicBezTo>
                    <a:pt x="1" y="524"/>
                    <a:pt x="0" y="700"/>
                    <a:pt x="114" y="700"/>
                  </a:cubicBezTo>
                  <a:cubicBezTo>
                    <a:pt x="115" y="700"/>
                    <a:pt x="116" y="700"/>
                    <a:pt x="117" y="700"/>
                  </a:cubicBezTo>
                  <a:cubicBezTo>
                    <a:pt x="1737" y="658"/>
                    <a:pt x="3360" y="596"/>
                    <a:pt x="4981" y="533"/>
                  </a:cubicBezTo>
                  <a:lnTo>
                    <a:pt x="7383" y="443"/>
                  </a:lnTo>
                  <a:cubicBezTo>
                    <a:pt x="7784" y="428"/>
                    <a:pt x="8182" y="401"/>
                    <a:pt x="8584" y="395"/>
                  </a:cubicBezTo>
                  <a:cubicBezTo>
                    <a:pt x="8586" y="395"/>
                    <a:pt x="8589" y="395"/>
                    <a:pt x="8591" y="395"/>
                  </a:cubicBezTo>
                  <a:cubicBezTo>
                    <a:pt x="8749" y="395"/>
                    <a:pt x="8933" y="444"/>
                    <a:pt x="9100" y="444"/>
                  </a:cubicBezTo>
                  <a:cubicBezTo>
                    <a:pt x="9247" y="444"/>
                    <a:pt x="9380" y="406"/>
                    <a:pt x="9470" y="263"/>
                  </a:cubicBezTo>
                  <a:cubicBezTo>
                    <a:pt x="9491" y="224"/>
                    <a:pt x="9482" y="179"/>
                    <a:pt x="9452" y="146"/>
                  </a:cubicBezTo>
                  <a:cubicBezTo>
                    <a:pt x="9384" y="54"/>
                    <a:pt x="9274" y="1"/>
                    <a:pt x="9160"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2"/>
            <p:cNvSpPr/>
            <p:nvPr/>
          </p:nvSpPr>
          <p:spPr>
            <a:xfrm>
              <a:off x="5019188" y="4079946"/>
              <a:ext cx="57878" cy="6295"/>
            </a:xfrm>
            <a:custGeom>
              <a:avLst/>
              <a:gdLst/>
              <a:ahLst/>
              <a:cxnLst/>
              <a:rect l="l" t="t" r="r" b="b"/>
              <a:pathLst>
                <a:path w="4505" h="490" extrusionOk="0">
                  <a:moveTo>
                    <a:pt x="4121" y="0"/>
                  </a:moveTo>
                  <a:cubicBezTo>
                    <a:pt x="3824" y="0"/>
                    <a:pt x="3521" y="54"/>
                    <a:pt x="3226" y="74"/>
                  </a:cubicBezTo>
                  <a:cubicBezTo>
                    <a:pt x="2890" y="98"/>
                    <a:pt x="2555" y="116"/>
                    <a:pt x="2220" y="128"/>
                  </a:cubicBezTo>
                  <a:cubicBezTo>
                    <a:pt x="1537" y="149"/>
                    <a:pt x="851" y="146"/>
                    <a:pt x="165" y="152"/>
                  </a:cubicBezTo>
                  <a:cubicBezTo>
                    <a:pt x="0" y="155"/>
                    <a:pt x="9" y="386"/>
                    <a:pt x="165" y="404"/>
                  </a:cubicBezTo>
                  <a:cubicBezTo>
                    <a:pt x="721" y="461"/>
                    <a:pt x="1281" y="490"/>
                    <a:pt x="1841" y="490"/>
                  </a:cubicBezTo>
                  <a:cubicBezTo>
                    <a:pt x="1981" y="490"/>
                    <a:pt x="2121" y="488"/>
                    <a:pt x="2262" y="484"/>
                  </a:cubicBezTo>
                  <a:cubicBezTo>
                    <a:pt x="2609" y="475"/>
                    <a:pt x="2959" y="463"/>
                    <a:pt x="3307" y="442"/>
                  </a:cubicBezTo>
                  <a:cubicBezTo>
                    <a:pt x="3639" y="421"/>
                    <a:pt x="3993" y="424"/>
                    <a:pt x="4316" y="335"/>
                  </a:cubicBezTo>
                  <a:cubicBezTo>
                    <a:pt x="4505" y="284"/>
                    <a:pt x="4457" y="17"/>
                    <a:pt x="4271" y="5"/>
                  </a:cubicBezTo>
                  <a:cubicBezTo>
                    <a:pt x="4221" y="2"/>
                    <a:pt x="4171" y="0"/>
                    <a:pt x="4121" y="0"/>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2"/>
            <p:cNvSpPr/>
            <p:nvPr/>
          </p:nvSpPr>
          <p:spPr>
            <a:xfrm>
              <a:off x="5044497" y="4053891"/>
              <a:ext cx="34380" cy="6347"/>
            </a:xfrm>
            <a:custGeom>
              <a:avLst/>
              <a:gdLst/>
              <a:ahLst/>
              <a:cxnLst/>
              <a:rect l="l" t="t" r="r" b="b"/>
              <a:pathLst>
                <a:path w="2676" h="494" extrusionOk="0">
                  <a:moveTo>
                    <a:pt x="1456" y="1"/>
                  </a:moveTo>
                  <a:cubicBezTo>
                    <a:pt x="1416" y="1"/>
                    <a:pt x="1377" y="1"/>
                    <a:pt x="1337" y="3"/>
                  </a:cubicBezTo>
                  <a:cubicBezTo>
                    <a:pt x="935" y="18"/>
                    <a:pt x="537" y="83"/>
                    <a:pt x="151" y="194"/>
                  </a:cubicBezTo>
                  <a:cubicBezTo>
                    <a:pt x="1" y="234"/>
                    <a:pt x="57" y="436"/>
                    <a:pt x="194" y="436"/>
                  </a:cubicBezTo>
                  <a:cubicBezTo>
                    <a:pt x="202" y="436"/>
                    <a:pt x="211" y="435"/>
                    <a:pt x="220" y="434"/>
                  </a:cubicBezTo>
                  <a:lnTo>
                    <a:pt x="220" y="437"/>
                  </a:lnTo>
                  <a:cubicBezTo>
                    <a:pt x="510" y="391"/>
                    <a:pt x="802" y="368"/>
                    <a:pt x="1096" y="368"/>
                  </a:cubicBezTo>
                  <a:cubicBezTo>
                    <a:pt x="1184" y="368"/>
                    <a:pt x="1272" y="370"/>
                    <a:pt x="1361" y="374"/>
                  </a:cubicBezTo>
                  <a:cubicBezTo>
                    <a:pt x="1546" y="377"/>
                    <a:pt x="1732" y="389"/>
                    <a:pt x="1918" y="410"/>
                  </a:cubicBezTo>
                  <a:cubicBezTo>
                    <a:pt x="2106" y="434"/>
                    <a:pt x="2298" y="485"/>
                    <a:pt x="2490" y="494"/>
                  </a:cubicBezTo>
                  <a:cubicBezTo>
                    <a:pt x="2577" y="494"/>
                    <a:pt x="2652" y="428"/>
                    <a:pt x="2664" y="338"/>
                  </a:cubicBezTo>
                  <a:cubicBezTo>
                    <a:pt x="2676" y="245"/>
                    <a:pt x="2622" y="179"/>
                    <a:pt x="2538" y="143"/>
                  </a:cubicBezTo>
                  <a:cubicBezTo>
                    <a:pt x="2346" y="65"/>
                    <a:pt x="2121" y="47"/>
                    <a:pt x="1918" y="27"/>
                  </a:cubicBezTo>
                  <a:cubicBezTo>
                    <a:pt x="1763" y="10"/>
                    <a:pt x="1610" y="1"/>
                    <a:pt x="1456"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2"/>
            <p:cNvSpPr/>
            <p:nvPr/>
          </p:nvSpPr>
          <p:spPr>
            <a:xfrm>
              <a:off x="4965048" y="4075154"/>
              <a:ext cx="24218" cy="4869"/>
            </a:xfrm>
            <a:custGeom>
              <a:avLst/>
              <a:gdLst/>
              <a:ahLst/>
              <a:cxnLst/>
              <a:rect l="l" t="t" r="r" b="b"/>
              <a:pathLst>
                <a:path w="1885" h="379" extrusionOk="0">
                  <a:moveTo>
                    <a:pt x="153" y="1"/>
                  </a:moveTo>
                  <a:cubicBezTo>
                    <a:pt x="33" y="1"/>
                    <a:pt x="0" y="198"/>
                    <a:pt x="123" y="216"/>
                  </a:cubicBezTo>
                  <a:cubicBezTo>
                    <a:pt x="420" y="261"/>
                    <a:pt x="713" y="294"/>
                    <a:pt x="1010" y="321"/>
                  </a:cubicBezTo>
                  <a:lnTo>
                    <a:pt x="1447" y="357"/>
                  </a:lnTo>
                  <a:cubicBezTo>
                    <a:pt x="1522" y="363"/>
                    <a:pt x="1600" y="378"/>
                    <a:pt x="1675" y="378"/>
                  </a:cubicBezTo>
                  <a:cubicBezTo>
                    <a:pt x="1743" y="375"/>
                    <a:pt x="1809" y="345"/>
                    <a:pt x="1857" y="294"/>
                  </a:cubicBezTo>
                  <a:cubicBezTo>
                    <a:pt x="1884" y="264"/>
                    <a:pt x="1884" y="216"/>
                    <a:pt x="1857" y="186"/>
                  </a:cubicBezTo>
                  <a:cubicBezTo>
                    <a:pt x="1815" y="127"/>
                    <a:pt x="1746" y="91"/>
                    <a:pt x="1675" y="85"/>
                  </a:cubicBezTo>
                  <a:cubicBezTo>
                    <a:pt x="1600" y="76"/>
                    <a:pt x="1525" y="76"/>
                    <a:pt x="1447" y="70"/>
                  </a:cubicBezTo>
                  <a:lnTo>
                    <a:pt x="1028" y="40"/>
                  </a:lnTo>
                  <a:cubicBezTo>
                    <a:pt x="734" y="19"/>
                    <a:pt x="447" y="7"/>
                    <a:pt x="153"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2"/>
            <p:cNvSpPr/>
            <p:nvPr/>
          </p:nvSpPr>
          <p:spPr>
            <a:xfrm>
              <a:off x="5108928" y="3403512"/>
              <a:ext cx="11434" cy="16715"/>
            </a:xfrm>
            <a:custGeom>
              <a:avLst/>
              <a:gdLst/>
              <a:ahLst/>
              <a:cxnLst/>
              <a:rect l="l" t="t" r="r" b="b"/>
              <a:pathLst>
                <a:path w="890" h="1301" extrusionOk="0">
                  <a:moveTo>
                    <a:pt x="92" y="1"/>
                  </a:moveTo>
                  <a:cubicBezTo>
                    <a:pt x="44" y="1"/>
                    <a:pt x="1" y="61"/>
                    <a:pt x="48" y="103"/>
                  </a:cubicBezTo>
                  <a:lnTo>
                    <a:pt x="48" y="100"/>
                  </a:lnTo>
                  <a:cubicBezTo>
                    <a:pt x="143" y="190"/>
                    <a:pt x="227" y="289"/>
                    <a:pt x="302" y="397"/>
                  </a:cubicBezTo>
                  <a:cubicBezTo>
                    <a:pt x="378" y="500"/>
                    <a:pt x="435" y="614"/>
                    <a:pt x="468" y="737"/>
                  </a:cubicBezTo>
                  <a:lnTo>
                    <a:pt x="468" y="737"/>
                  </a:lnTo>
                  <a:cubicBezTo>
                    <a:pt x="471" y="778"/>
                    <a:pt x="486" y="817"/>
                    <a:pt x="488" y="857"/>
                  </a:cubicBezTo>
                  <a:lnTo>
                    <a:pt x="488" y="857"/>
                  </a:lnTo>
                  <a:cubicBezTo>
                    <a:pt x="484" y="874"/>
                    <a:pt x="482" y="891"/>
                    <a:pt x="482" y="909"/>
                  </a:cubicBezTo>
                  <a:lnTo>
                    <a:pt x="485" y="948"/>
                  </a:lnTo>
                  <a:cubicBezTo>
                    <a:pt x="488" y="940"/>
                    <a:pt x="490" y="936"/>
                    <a:pt x="490" y="936"/>
                  </a:cubicBezTo>
                  <a:lnTo>
                    <a:pt x="490" y="936"/>
                  </a:lnTo>
                  <a:cubicBezTo>
                    <a:pt x="491" y="936"/>
                    <a:pt x="490" y="941"/>
                    <a:pt x="485" y="951"/>
                  </a:cubicBezTo>
                  <a:cubicBezTo>
                    <a:pt x="485" y="990"/>
                    <a:pt x="482" y="1020"/>
                    <a:pt x="485" y="1056"/>
                  </a:cubicBezTo>
                  <a:cubicBezTo>
                    <a:pt x="488" y="1092"/>
                    <a:pt x="491" y="1127"/>
                    <a:pt x="500" y="1160"/>
                  </a:cubicBezTo>
                  <a:cubicBezTo>
                    <a:pt x="524" y="1244"/>
                    <a:pt x="601" y="1300"/>
                    <a:pt x="684" y="1300"/>
                  </a:cubicBezTo>
                  <a:cubicBezTo>
                    <a:pt x="693" y="1300"/>
                    <a:pt x="703" y="1300"/>
                    <a:pt x="712" y="1298"/>
                  </a:cubicBezTo>
                  <a:cubicBezTo>
                    <a:pt x="802" y="1286"/>
                    <a:pt x="889" y="1205"/>
                    <a:pt x="880" y="1110"/>
                  </a:cubicBezTo>
                  <a:cubicBezTo>
                    <a:pt x="874" y="1053"/>
                    <a:pt x="859" y="999"/>
                    <a:pt x="835" y="948"/>
                  </a:cubicBezTo>
                  <a:cubicBezTo>
                    <a:pt x="824" y="914"/>
                    <a:pt x="802" y="894"/>
                    <a:pt x="785" y="864"/>
                  </a:cubicBezTo>
                  <a:lnTo>
                    <a:pt x="785" y="864"/>
                  </a:lnTo>
                  <a:cubicBezTo>
                    <a:pt x="784" y="861"/>
                    <a:pt x="772" y="834"/>
                    <a:pt x="769" y="834"/>
                  </a:cubicBezTo>
                  <a:cubicBezTo>
                    <a:pt x="755" y="813"/>
                    <a:pt x="740" y="794"/>
                    <a:pt x="722" y="777"/>
                  </a:cubicBezTo>
                  <a:lnTo>
                    <a:pt x="722" y="777"/>
                  </a:lnTo>
                  <a:cubicBezTo>
                    <a:pt x="724" y="774"/>
                    <a:pt x="710" y="750"/>
                    <a:pt x="706" y="744"/>
                  </a:cubicBezTo>
                  <a:cubicBezTo>
                    <a:pt x="690" y="710"/>
                    <a:pt x="668" y="681"/>
                    <a:pt x="640" y="656"/>
                  </a:cubicBezTo>
                  <a:lnTo>
                    <a:pt x="640" y="656"/>
                  </a:lnTo>
                  <a:cubicBezTo>
                    <a:pt x="566" y="546"/>
                    <a:pt x="499" y="428"/>
                    <a:pt x="416" y="322"/>
                  </a:cubicBezTo>
                  <a:cubicBezTo>
                    <a:pt x="335" y="208"/>
                    <a:pt x="239" y="106"/>
                    <a:pt x="131" y="16"/>
                  </a:cubicBezTo>
                  <a:cubicBezTo>
                    <a:pt x="119" y="5"/>
                    <a:pt x="105"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2"/>
            <p:cNvSpPr/>
            <p:nvPr/>
          </p:nvSpPr>
          <p:spPr>
            <a:xfrm>
              <a:off x="5341287" y="4089543"/>
              <a:ext cx="95123" cy="6282"/>
            </a:xfrm>
            <a:custGeom>
              <a:avLst/>
              <a:gdLst/>
              <a:ahLst/>
              <a:cxnLst/>
              <a:rect l="l" t="t" r="r" b="b"/>
              <a:pathLst>
                <a:path w="7404" h="489" extrusionOk="0">
                  <a:moveTo>
                    <a:pt x="7230" y="1"/>
                  </a:moveTo>
                  <a:cubicBezTo>
                    <a:pt x="7229" y="1"/>
                    <a:pt x="7228" y="1"/>
                    <a:pt x="7227" y="1"/>
                  </a:cubicBezTo>
                  <a:lnTo>
                    <a:pt x="3654" y="40"/>
                  </a:lnTo>
                  <a:cubicBezTo>
                    <a:pt x="3067" y="46"/>
                    <a:pt x="2480" y="64"/>
                    <a:pt x="1893" y="79"/>
                  </a:cubicBezTo>
                  <a:cubicBezTo>
                    <a:pt x="1803" y="81"/>
                    <a:pt x="1711" y="81"/>
                    <a:pt x="1619" y="81"/>
                  </a:cubicBezTo>
                  <a:cubicBezTo>
                    <a:pt x="1496" y="81"/>
                    <a:pt x="1372" y="80"/>
                    <a:pt x="1247" y="80"/>
                  </a:cubicBezTo>
                  <a:cubicBezTo>
                    <a:pt x="876" y="80"/>
                    <a:pt x="502" y="89"/>
                    <a:pt x="150" y="157"/>
                  </a:cubicBezTo>
                  <a:cubicBezTo>
                    <a:pt x="9" y="184"/>
                    <a:pt x="0" y="429"/>
                    <a:pt x="150" y="450"/>
                  </a:cubicBezTo>
                  <a:cubicBezTo>
                    <a:pt x="352" y="479"/>
                    <a:pt x="559" y="489"/>
                    <a:pt x="767" y="489"/>
                  </a:cubicBezTo>
                  <a:cubicBezTo>
                    <a:pt x="1144" y="489"/>
                    <a:pt x="1527" y="457"/>
                    <a:pt x="1893" y="447"/>
                  </a:cubicBezTo>
                  <a:cubicBezTo>
                    <a:pt x="2480" y="432"/>
                    <a:pt x="3067" y="423"/>
                    <a:pt x="3654" y="402"/>
                  </a:cubicBezTo>
                  <a:lnTo>
                    <a:pt x="7227" y="273"/>
                  </a:lnTo>
                  <a:cubicBezTo>
                    <a:pt x="7400" y="268"/>
                    <a:pt x="7404" y="1"/>
                    <a:pt x="7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2"/>
            <p:cNvSpPr/>
            <p:nvPr/>
          </p:nvSpPr>
          <p:spPr>
            <a:xfrm>
              <a:off x="5354585" y="4061022"/>
              <a:ext cx="32067" cy="8582"/>
            </a:xfrm>
            <a:custGeom>
              <a:avLst/>
              <a:gdLst/>
              <a:ahLst/>
              <a:cxnLst/>
              <a:rect l="l" t="t" r="r" b="b"/>
              <a:pathLst>
                <a:path w="2496" h="668" extrusionOk="0">
                  <a:moveTo>
                    <a:pt x="2309" y="0"/>
                  </a:moveTo>
                  <a:cubicBezTo>
                    <a:pt x="2303" y="0"/>
                    <a:pt x="2296" y="1"/>
                    <a:pt x="2290" y="2"/>
                  </a:cubicBezTo>
                  <a:cubicBezTo>
                    <a:pt x="1936" y="56"/>
                    <a:pt x="1577" y="86"/>
                    <a:pt x="1224" y="142"/>
                  </a:cubicBezTo>
                  <a:cubicBezTo>
                    <a:pt x="1050" y="172"/>
                    <a:pt x="879" y="199"/>
                    <a:pt x="705" y="229"/>
                  </a:cubicBezTo>
                  <a:cubicBezTo>
                    <a:pt x="535" y="262"/>
                    <a:pt x="343" y="283"/>
                    <a:pt x="169" y="331"/>
                  </a:cubicBezTo>
                  <a:cubicBezTo>
                    <a:pt x="0" y="375"/>
                    <a:pt x="18" y="667"/>
                    <a:pt x="198" y="667"/>
                  </a:cubicBezTo>
                  <a:cubicBezTo>
                    <a:pt x="203" y="667"/>
                    <a:pt x="209" y="667"/>
                    <a:pt x="214" y="667"/>
                  </a:cubicBezTo>
                  <a:cubicBezTo>
                    <a:pt x="574" y="631"/>
                    <a:pt x="939" y="544"/>
                    <a:pt x="1292" y="472"/>
                  </a:cubicBezTo>
                  <a:cubicBezTo>
                    <a:pt x="1646" y="403"/>
                    <a:pt x="1996" y="304"/>
                    <a:pt x="2353" y="229"/>
                  </a:cubicBezTo>
                  <a:cubicBezTo>
                    <a:pt x="2496" y="201"/>
                    <a:pt x="2442" y="0"/>
                    <a:pt x="2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2"/>
            <p:cNvSpPr/>
            <p:nvPr/>
          </p:nvSpPr>
          <p:spPr>
            <a:xfrm>
              <a:off x="5362653" y="4033258"/>
              <a:ext cx="20646" cy="5396"/>
            </a:xfrm>
            <a:custGeom>
              <a:avLst/>
              <a:gdLst/>
              <a:ahLst/>
              <a:cxnLst/>
              <a:rect l="l" t="t" r="r" b="b"/>
              <a:pathLst>
                <a:path w="1607" h="420" extrusionOk="0">
                  <a:moveTo>
                    <a:pt x="820" y="0"/>
                  </a:moveTo>
                  <a:cubicBezTo>
                    <a:pt x="593" y="3"/>
                    <a:pt x="338" y="18"/>
                    <a:pt x="134" y="129"/>
                  </a:cubicBezTo>
                  <a:cubicBezTo>
                    <a:pt x="0" y="203"/>
                    <a:pt x="59" y="420"/>
                    <a:pt x="209" y="420"/>
                  </a:cubicBezTo>
                  <a:cubicBezTo>
                    <a:pt x="210" y="420"/>
                    <a:pt x="211" y="420"/>
                    <a:pt x="212" y="420"/>
                  </a:cubicBezTo>
                  <a:cubicBezTo>
                    <a:pt x="323" y="411"/>
                    <a:pt x="434" y="396"/>
                    <a:pt x="542" y="369"/>
                  </a:cubicBezTo>
                  <a:cubicBezTo>
                    <a:pt x="637" y="348"/>
                    <a:pt x="733" y="327"/>
                    <a:pt x="832" y="315"/>
                  </a:cubicBezTo>
                  <a:cubicBezTo>
                    <a:pt x="937" y="303"/>
                    <a:pt x="1039" y="288"/>
                    <a:pt x="1144" y="279"/>
                  </a:cubicBezTo>
                  <a:cubicBezTo>
                    <a:pt x="1179" y="277"/>
                    <a:pt x="1213" y="276"/>
                    <a:pt x="1248" y="276"/>
                  </a:cubicBezTo>
                  <a:cubicBezTo>
                    <a:pt x="1318" y="276"/>
                    <a:pt x="1388" y="280"/>
                    <a:pt x="1458" y="288"/>
                  </a:cubicBezTo>
                  <a:cubicBezTo>
                    <a:pt x="1462" y="288"/>
                    <a:pt x="1466" y="289"/>
                    <a:pt x="1470" y="289"/>
                  </a:cubicBezTo>
                  <a:cubicBezTo>
                    <a:pt x="1583" y="289"/>
                    <a:pt x="1607" y="89"/>
                    <a:pt x="1488" y="69"/>
                  </a:cubicBezTo>
                  <a:cubicBezTo>
                    <a:pt x="1377" y="54"/>
                    <a:pt x="1266" y="42"/>
                    <a:pt x="1156" y="27"/>
                  </a:cubicBezTo>
                  <a:cubicBezTo>
                    <a:pt x="1045" y="9"/>
                    <a:pt x="931" y="0"/>
                    <a:pt x="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2"/>
            <p:cNvSpPr/>
            <p:nvPr/>
          </p:nvSpPr>
          <p:spPr>
            <a:xfrm>
              <a:off x="5220392" y="3531358"/>
              <a:ext cx="155763" cy="117914"/>
            </a:xfrm>
            <a:custGeom>
              <a:avLst/>
              <a:gdLst/>
              <a:ahLst/>
              <a:cxnLst/>
              <a:rect l="l" t="t" r="r" b="b"/>
              <a:pathLst>
                <a:path w="12124" h="9178" extrusionOk="0">
                  <a:moveTo>
                    <a:pt x="4623" y="0"/>
                  </a:moveTo>
                  <a:cubicBezTo>
                    <a:pt x="4252" y="0"/>
                    <a:pt x="3896" y="26"/>
                    <a:pt x="3513" y="140"/>
                  </a:cubicBezTo>
                  <a:cubicBezTo>
                    <a:pt x="3001" y="290"/>
                    <a:pt x="2519" y="524"/>
                    <a:pt x="2085" y="829"/>
                  </a:cubicBezTo>
                  <a:cubicBezTo>
                    <a:pt x="1318" y="1374"/>
                    <a:pt x="710" y="2138"/>
                    <a:pt x="479" y="3064"/>
                  </a:cubicBezTo>
                  <a:cubicBezTo>
                    <a:pt x="0" y="4989"/>
                    <a:pt x="1177" y="6840"/>
                    <a:pt x="2696" y="7924"/>
                  </a:cubicBezTo>
                  <a:cubicBezTo>
                    <a:pt x="3822" y="8731"/>
                    <a:pt x="5258" y="9178"/>
                    <a:pt x="6675" y="9178"/>
                  </a:cubicBezTo>
                  <a:cubicBezTo>
                    <a:pt x="7487" y="9178"/>
                    <a:pt x="8294" y="9031"/>
                    <a:pt x="9033" y="8721"/>
                  </a:cubicBezTo>
                  <a:cubicBezTo>
                    <a:pt x="10731" y="8005"/>
                    <a:pt x="12124" y="6217"/>
                    <a:pt x="12010" y="4321"/>
                  </a:cubicBezTo>
                  <a:cubicBezTo>
                    <a:pt x="11944" y="3225"/>
                    <a:pt x="11366" y="2234"/>
                    <a:pt x="10599" y="1473"/>
                  </a:cubicBezTo>
                  <a:cubicBezTo>
                    <a:pt x="9962" y="839"/>
                    <a:pt x="8823" y="10"/>
                    <a:pt x="7822" y="10"/>
                  </a:cubicBezTo>
                  <a:cubicBezTo>
                    <a:pt x="7684" y="10"/>
                    <a:pt x="7549" y="26"/>
                    <a:pt x="7419" y="60"/>
                  </a:cubicBezTo>
                  <a:cubicBezTo>
                    <a:pt x="7170" y="125"/>
                    <a:pt x="7140" y="461"/>
                    <a:pt x="7347" y="593"/>
                  </a:cubicBezTo>
                  <a:cubicBezTo>
                    <a:pt x="7706" y="817"/>
                    <a:pt x="8110" y="859"/>
                    <a:pt x="8503" y="1006"/>
                  </a:cubicBezTo>
                  <a:cubicBezTo>
                    <a:pt x="8973" y="1183"/>
                    <a:pt x="9404" y="1443"/>
                    <a:pt x="9809" y="1737"/>
                  </a:cubicBezTo>
                  <a:cubicBezTo>
                    <a:pt x="10503" y="2240"/>
                    <a:pt x="11076" y="2983"/>
                    <a:pt x="11294" y="3821"/>
                  </a:cubicBezTo>
                  <a:cubicBezTo>
                    <a:pt x="11722" y="5454"/>
                    <a:pt x="10617" y="6900"/>
                    <a:pt x="9171" y="7523"/>
                  </a:cubicBezTo>
                  <a:cubicBezTo>
                    <a:pt x="8350" y="7878"/>
                    <a:pt x="7486" y="8065"/>
                    <a:pt x="6624" y="8065"/>
                  </a:cubicBezTo>
                  <a:cubicBezTo>
                    <a:pt x="5733" y="8065"/>
                    <a:pt x="4846" y="7865"/>
                    <a:pt x="4013" y="7445"/>
                  </a:cubicBezTo>
                  <a:cubicBezTo>
                    <a:pt x="2705" y="6783"/>
                    <a:pt x="1417" y="5516"/>
                    <a:pt x="1381" y="3953"/>
                  </a:cubicBezTo>
                  <a:cubicBezTo>
                    <a:pt x="1339" y="2006"/>
                    <a:pt x="3432" y="665"/>
                    <a:pt x="5187" y="485"/>
                  </a:cubicBezTo>
                  <a:cubicBezTo>
                    <a:pt x="5487" y="455"/>
                    <a:pt x="5496" y="21"/>
                    <a:pt x="5187" y="12"/>
                  </a:cubicBezTo>
                  <a:cubicBezTo>
                    <a:pt x="4992" y="7"/>
                    <a:pt x="4806" y="0"/>
                    <a:pt x="46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2"/>
            <p:cNvSpPr/>
            <p:nvPr/>
          </p:nvSpPr>
          <p:spPr>
            <a:xfrm>
              <a:off x="5279645" y="3542111"/>
              <a:ext cx="31258" cy="95174"/>
            </a:xfrm>
            <a:custGeom>
              <a:avLst/>
              <a:gdLst/>
              <a:ahLst/>
              <a:cxnLst/>
              <a:rect l="l" t="t" r="r" b="b"/>
              <a:pathLst>
                <a:path w="2433" h="7408" extrusionOk="0">
                  <a:moveTo>
                    <a:pt x="2137" y="0"/>
                  </a:moveTo>
                  <a:cubicBezTo>
                    <a:pt x="2038" y="0"/>
                    <a:pt x="1935" y="45"/>
                    <a:pt x="1866" y="136"/>
                  </a:cubicBezTo>
                  <a:cubicBezTo>
                    <a:pt x="1528" y="576"/>
                    <a:pt x="1408" y="1265"/>
                    <a:pt x="1252" y="1786"/>
                  </a:cubicBezTo>
                  <a:cubicBezTo>
                    <a:pt x="1070" y="2385"/>
                    <a:pt x="908" y="2984"/>
                    <a:pt x="758" y="3592"/>
                  </a:cubicBezTo>
                  <a:cubicBezTo>
                    <a:pt x="611" y="4176"/>
                    <a:pt x="477" y="4763"/>
                    <a:pt x="357" y="5350"/>
                  </a:cubicBezTo>
                  <a:cubicBezTo>
                    <a:pt x="243" y="5895"/>
                    <a:pt x="0" y="6590"/>
                    <a:pt x="99" y="7144"/>
                  </a:cubicBezTo>
                  <a:cubicBezTo>
                    <a:pt x="131" y="7319"/>
                    <a:pt x="288" y="7408"/>
                    <a:pt x="447" y="7408"/>
                  </a:cubicBezTo>
                  <a:cubicBezTo>
                    <a:pt x="576" y="7408"/>
                    <a:pt x="707" y="7349"/>
                    <a:pt x="773" y="7231"/>
                  </a:cubicBezTo>
                  <a:cubicBezTo>
                    <a:pt x="917" y="6977"/>
                    <a:pt x="932" y="6677"/>
                    <a:pt x="986" y="6393"/>
                  </a:cubicBezTo>
                  <a:cubicBezTo>
                    <a:pt x="1040" y="6096"/>
                    <a:pt x="1096" y="5800"/>
                    <a:pt x="1156" y="5503"/>
                  </a:cubicBezTo>
                  <a:cubicBezTo>
                    <a:pt x="1273" y="4913"/>
                    <a:pt x="1405" y="4326"/>
                    <a:pt x="1549" y="3742"/>
                  </a:cubicBezTo>
                  <a:cubicBezTo>
                    <a:pt x="1690" y="3155"/>
                    <a:pt x="1842" y="2574"/>
                    <a:pt x="2004" y="1993"/>
                  </a:cubicBezTo>
                  <a:cubicBezTo>
                    <a:pt x="2154" y="1457"/>
                    <a:pt x="2432" y="846"/>
                    <a:pt x="2420" y="286"/>
                  </a:cubicBezTo>
                  <a:cubicBezTo>
                    <a:pt x="2417" y="97"/>
                    <a:pt x="2282" y="0"/>
                    <a:pt x="2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2"/>
            <p:cNvSpPr/>
            <p:nvPr/>
          </p:nvSpPr>
          <p:spPr>
            <a:xfrm>
              <a:off x="5235938" y="3586743"/>
              <a:ext cx="60537" cy="20903"/>
            </a:xfrm>
            <a:custGeom>
              <a:avLst/>
              <a:gdLst/>
              <a:ahLst/>
              <a:cxnLst/>
              <a:rect l="l" t="t" r="r" b="b"/>
              <a:pathLst>
                <a:path w="4712" h="1627" extrusionOk="0">
                  <a:moveTo>
                    <a:pt x="4163" y="1"/>
                  </a:moveTo>
                  <a:cubicBezTo>
                    <a:pt x="3913" y="1"/>
                    <a:pt x="3650" y="65"/>
                    <a:pt x="3420" y="115"/>
                  </a:cubicBezTo>
                  <a:cubicBezTo>
                    <a:pt x="3067" y="193"/>
                    <a:pt x="2716" y="283"/>
                    <a:pt x="2360" y="367"/>
                  </a:cubicBezTo>
                  <a:cubicBezTo>
                    <a:pt x="2019" y="448"/>
                    <a:pt x="1674" y="523"/>
                    <a:pt x="1333" y="597"/>
                  </a:cubicBezTo>
                  <a:cubicBezTo>
                    <a:pt x="979" y="672"/>
                    <a:pt x="521" y="693"/>
                    <a:pt x="240" y="930"/>
                  </a:cubicBezTo>
                  <a:cubicBezTo>
                    <a:pt x="0" y="1131"/>
                    <a:pt x="144" y="1526"/>
                    <a:pt x="416" y="1604"/>
                  </a:cubicBezTo>
                  <a:cubicBezTo>
                    <a:pt x="476" y="1620"/>
                    <a:pt x="534" y="1627"/>
                    <a:pt x="591" y="1627"/>
                  </a:cubicBezTo>
                  <a:cubicBezTo>
                    <a:pt x="730" y="1627"/>
                    <a:pt x="864" y="1587"/>
                    <a:pt x="1006" y="1553"/>
                  </a:cubicBezTo>
                  <a:cubicBezTo>
                    <a:pt x="1180" y="1511"/>
                    <a:pt x="1351" y="1469"/>
                    <a:pt x="1521" y="1430"/>
                  </a:cubicBezTo>
                  <a:cubicBezTo>
                    <a:pt x="1875" y="1343"/>
                    <a:pt x="2228" y="1256"/>
                    <a:pt x="2582" y="1170"/>
                  </a:cubicBezTo>
                  <a:cubicBezTo>
                    <a:pt x="2923" y="1086"/>
                    <a:pt x="3265" y="1008"/>
                    <a:pt x="3603" y="912"/>
                  </a:cubicBezTo>
                  <a:cubicBezTo>
                    <a:pt x="3929" y="819"/>
                    <a:pt x="4334" y="711"/>
                    <a:pt x="4579" y="463"/>
                  </a:cubicBezTo>
                  <a:cubicBezTo>
                    <a:pt x="4711" y="325"/>
                    <a:pt x="4648" y="94"/>
                    <a:pt x="4466" y="43"/>
                  </a:cubicBezTo>
                  <a:lnTo>
                    <a:pt x="4469" y="40"/>
                  </a:lnTo>
                  <a:cubicBezTo>
                    <a:pt x="4371" y="12"/>
                    <a:pt x="4268" y="1"/>
                    <a:pt x="4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2"/>
            <p:cNvSpPr/>
            <p:nvPr/>
          </p:nvSpPr>
          <p:spPr>
            <a:xfrm>
              <a:off x="5286737" y="3588504"/>
              <a:ext cx="59792" cy="43707"/>
            </a:xfrm>
            <a:custGeom>
              <a:avLst/>
              <a:gdLst/>
              <a:ahLst/>
              <a:cxnLst/>
              <a:rect l="l" t="t" r="r" b="b"/>
              <a:pathLst>
                <a:path w="4654" h="3402" extrusionOk="0">
                  <a:moveTo>
                    <a:pt x="280" y="1"/>
                  </a:moveTo>
                  <a:cubicBezTo>
                    <a:pt x="125" y="1"/>
                    <a:pt x="1" y="218"/>
                    <a:pt x="137" y="347"/>
                  </a:cubicBezTo>
                  <a:cubicBezTo>
                    <a:pt x="1221" y="1378"/>
                    <a:pt x="2487" y="2166"/>
                    <a:pt x="3694" y="3044"/>
                  </a:cubicBezTo>
                  <a:lnTo>
                    <a:pt x="3694" y="3044"/>
                  </a:lnTo>
                  <a:cubicBezTo>
                    <a:pt x="3723" y="3128"/>
                    <a:pt x="3748" y="3197"/>
                    <a:pt x="3836" y="3279"/>
                  </a:cubicBezTo>
                  <a:cubicBezTo>
                    <a:pt x="3921" y="3362"/>
                    <a:pt x="4029" y="3402"/>
                    <a:pt x="4136" y="3402"/>
                  </a:cubicBezTo>
                  <a:cubicBezTo>
                    <a:pt x="4279" y="3402"/>
                    <a:pt x="4422" y="3330"/>
                    <a:pt x="4504" y="3195"/>
                  </a:cubicBezTo>
                  <a:cubicBezTo>
                    <a:pt x="4654" y="2937"/>
                    <a:pt x="4501" y="2671"/>
                    <a:pt x="4249" y="2569"/>
                  </a:cubicBezTo>
                  <a:cubicBezTo>
                    <a:pt x="4187" y="2543"/>
                    <a:pt x="4128" y="2530"/>
                    <a:pt x="4071" y="2530"/>
                  </a:cubicBezTo>
                  <a:cubicBezTo>
                    <a:pt x="4050" y="2530"/>
                    <a:pt x="4028" y="2532"/>
                    <a:pt x="4007" y="2536"/>
                  </a:cubicBezTo>
                  <a:lnTo>
                    <a:pt x="4007" y="2536"/>
                  </a:lnTo>
                  <a:cubicBezTo>
                    <a:pt x="2744" y="1789"/>
                    <a:pt x="1605" y="839"/>
                    <a:pt x="380" y="32"/>
                  </a:cubicBezTo>
                  <a:cubicBezTo>
                    <a:pt x="347" y="10"/>
                    <a:pt x="313"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2"/>
            <p:cNvSpPr/>
            <p:nvPr/>
          </p:nvSpPr>
          <p:spPr>
            <a:xfrm>
              <a:off x="5118884" y="4173180"/>
              <a:ext cx="144072" cy="104990"/>
            </a:xfrm>
            <a:custGeom>
              <a:avLst/>
              <a:gdLst/>
              <a:ahLst/>
              <a:cxnLst/>
              <a:rect l="l" t="t" r="r" b="b"/>
              <a:pathLst>
                <a:path w="11214" h="8172" extrusionOk="0">
                  <a:moveTo>
                    <a:pt x="11120" y="1"/>
                  </a:moveTo>
                  <a:cubicBezTo>
                    <a:pt x="11099" y="1"/>
                    <a:pt x="11078" y="10"/>
                    <a:pt x="11064" y="32"/>
                  </a:cubicBezTo>
                  <a:lnTo>
                    <a:pt x="11067" y="32"/>
                  </a:lnTo>
                  <a:cubicBezTo>
                    <a:pt x="9036" y="3063"/>
                    <a:pt x="6802" y="6345"/>
                    <a:pt x="3106" y="7415"/>
                  </a:cubicBezTo>
                  <a:cubicBezTo>
                    <a:pt x="2621" y="7555"/>
                    <a:pt x="2121" y="7645"/>
                    <a:pt x="1618" y="7684"/>
                  </a:cubicBezTo>
                  <a:cubicBezTo>
                    <a:pt x="1454" y="7696"/>
                    <a:pt x="1292" y="7701"/>
                    <a:pt x="1130" y="7701"/>
                  </a:cubicBezTo>
                  <a:cubicBezTo>
                    <a:pt x="1039" y="7701"/>
                    <a:pt x="948" y="7699"/>
                    <a:pt x="857" y="7696"/>
                  </a:cubicBezTo>
                  <a:cubicBezTo>
                    <a:pt x="735" y="7690"/>
                    <a:pt x="611" y="7676"/>
                    <a:pt x="489" y="7676"/>
                  </a:cubicBezTo>
                  <a:cubicBezTo>
                    <a:pt x="373" y="7676"/>
                    <a:pt x="259" y="7688"/>
                    <a:pt x="150" y="7732"/>
                  </a:cubicBezTo>
                  <a:cubicBezTo>
                    <a:pt x="27" y="7783"/>
                    <a:pt x="0" y="7933"/>
                    <a:pt x="111" y="8011"/>
                  </a:cubicBezTo>
                  <a:cubicBezTo>
                    <a:pt x="291" y="8136"/>
                    <a:pt x="534" y="8171"/>
                    <a:pt x="781" y="8171"/>
                  </a:cubicBezTo>
                  <a:cubicBezTo>
                    <a:pt x="1007" y="8171"/>
                    <a:pt x="1237" y="8142"/>
                    <a:pt x="1426" y="8124"/>
                  </a:cubicBezTo>
                  <a:cubicBezTo>
                    <a:pt x="1869" y="8082"/>
                    <a:pt x="2309" y="8005"/>
                    <a:pt x="2741" y="7888"/>
                  </a:cubicBezTo>
                  <a:cubicBezTo>
                    <a:pt x="3639" y="7648"/>
                    <a:pt x="4496" y="7271"/>
                    <a:pt x="5277" y="6771"/>
                  </a:cubicBezTo>
                  <a:cubicBezTo>
                    <a:pt x="6871" y="5746"/>
                    <a:pt x="8192" y="4408"/>
                    <a:pt x="9321" y="2892"/>
                  </a:cubicBezTo>
                  <a:cubicBezTo>
                    <a:pt x="9989" y="1994"/>
                    <a:pt x="10591" y="1053"/>
                    <a:pt x="11181" y="101"/>
                  </a:cubicBezTo>
                  <a:cubicBezTo>
                    <a:pt x="11214" y="49"/>
                    <a:pt x="11167" y="1"/>
                    <a:pt x="1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2"/>
            <p:cNvSpPr/>
            <p:nvPr/>
          </p:nvSpPr>
          <p:spPr>
            <a:xfrm>
              <a:off x="5272245" y="4117062"/>
              <a:ext cx="21931" cy="34264"/>
            </a:xfrm>
            <a:custGeom>
              <a:avLst/>
              <a:gdLst/>
              <a:ahLst/>
              <a:cxnLst/>
              <a:rect l="l" t="t" r="r" b="b"/>
              <a:pathLst>
                <a:path w="1707" h="2667" extrusionOk="0">
                  <a:moveTo>
                    <a:pt x="1595" y="1"/>
                  </a:moveTo>
                  <a:cubicBezTo>
                    <a:pt x="1569" y="1"/>
                    <a:pt x="1543" y="13"/>
                    <a:pt x="1529" y="42"/>
                  </a:cubicBezTo>
                  <a:cubicBezTo>
                    <a:pt x="1325" y="489"/>
                    <a:pt x="1094" y="923"/>
                    <a:pt x="840" y="1342"/>
                  </a:cubicBezTo>
                  <a:cubicBezTo>
                    <a:pt x="714" y="1549"/>
                    <a:pt x="579" y="1749"/>
                    <a:pt x="436" y="1944"/>
                  </a:cubicBezTo>
                  <a:cubicBezTo>
                    <a:pt x="295" y="2136"/>
                    <a:pt x="103" y="2315"/>
                    <a:pt x="22" y="2543"/>
                  </a:cubicBezTo>
                  <a:cubicBezTo>
                    <a:pt x="1" y="2608"/>
                    <a:pt x="61" y="2666"/>
                    <a:pt x="123" y="2666"/>
                  </a:cubicBezTo>
                  <a:cubicBezTo>
                    <a:pt x="139" y="2666"/>
                    <a:pt x="154" y="2662"/>
                    <a:pt x="169" y="2654"/>
                  </a:cubicBezTo>
                  <a:cubicBezTo>
                    <a:pt x="370" y="2537"/>
                    <a:pt x="501" y="2300"/>
                    <a:pt x="636" y="2112"/>
                  </a:cubicBezTo>
                  <a:cubicBezTo>
                    <a:pt x="783" y="1902"/>
                    <a:pt x="921" y="1687"/>
                    <a:pt x="1050" y="1465"/>
                  </a:cubicBezTo>
                  <a:cubicBezTo>
                    <a:pt x="1304" y="1034"/>
                    <a:pt x="1517" y="581"/>
                    <a:pt x="1684" y="111"/>
                  </a:cubicBezTo>
                  <a:cubicBezTo>
                    <a:pt x="1706" y="49"/>
                    <a:pt x="1649" y="1"/>
                    <a:pt x="1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2"/>
            <p:cNvSpPr/>
            <p:nvPr/>
          </p:nvSpPr>
          <p:spPr>
            <a:xfrm>
              <a:off x="5107836" y="4207380"/>
              <a:ext cx="95084" cy="67642"/>
            </a:xfrm>
            <a:custGeom>
              <a:avLst/>
              <a:gdLst/>
              <a:ahLst/>
              <a:cxnLst/>
              <a:rect l="l" t="t" r="r" b="b"/>
              <a:pathLst>
                <a:path w="7401" h="5265" extrusionOk="0">
                  <a:moveTo>
                    <a:pt x="7282" y="1"/>
                  </a:moveTo>
                  <a:cubicBezTo>
                    <a:pt x="7256" y="1"/>
                    <a:pt x="7231" y="12"/>
                    <a:pt x="7213" y="39"/>
                  </a:cubicBezTo>
                  <a:lnTo>
                    <a:pt x="7213" y="36"/>
                  </a:lnTo>
                  <a:cubicBezTo>
                    <a:pt x="6320" y="1302"/>
                    <a:pt x="5290" y="2506"/>
                    <a:pt x="4023" y="3417"/>
                  </a:cubicBezTo>
                  <a:cubicBezTo>
                    <a:pt x="3409" y="3863"/>
                    <a:pt x="2738" y="4228"/>
                    <a:pt x="2028" y="4501"/>
                  </a:cubicBezTo>
                  <a:cubicBezTo>
                    <a:pt x="1699" y="4627"/>
                    <a:pt x="1360" y="4726"/>
                    <a:pt x="1016" y="4798"/>
                  </a:cubicBezTo>
                  <a:cubicBezTo>
                    <a:pt x="809" y="4842"/>
                    <a:pt x="603" y="4872"/>
                    <a:pt x="399" y="4899"/>
                  </a:cubicBezTo>
                  <a:cubicBezTo>
                    <a:pt x="252" y="4917"/>
                    <a:pt x="144" y="4923"/>
                    <a:pt x="43" y="5037"/>
                  </a:cubicBezTo>
                  <a:cubicBezTo>
                    <a:pt x="13" y="5073"/>
                    <a:pt x="1" y="5136"/>
                    <a:pt x="43" y="5172"/>
                  </a:cubicBezTo>
                  <a:cubicBezTo>
                    <a:pt x="129" y="5241"/>
                    <a:pt x="241" y="5265"/>
                    <a:pt x="361" y="5265"/>
                  </a:cubicBezTo>
                  <a:cubicBezTo>
                    <a:pt x="582" y="5265"/>
                    <a:pt x="832" y="5183"/>
                    <a:pt x="1010" y="5142"/>
                  </a:cubicBezTo>
                  <a:cubicBezTo>
                    <a:pt x="1384" y="5055"/>
                    <a:pt x="1753" y="4938"/>
                    <a:pt x="2109" y="4798"/>
                  </a:cubicBezTo>
                  <a:cubicBezTo>
                    <a:pt x="2840" y="4504"/>
                    <a:pt x="3529" y="4115"/>
                    <a:pt x="4155" y="3638"/>
                  </a:cubicBezTo>
                  <a:cubicBezTo>
                    <a:pt x="5431" y="2671"/>
                    <a:pt x="6446" y="1434"/>
                    <a:pt x="7356" y="122"/>
                  </a:cubicBezTo>
                  <a:cubicBezTo>
                    <a:pt x="7401" y="61"/>
                    <a:pt x="7342" y="1"/>
                    <a:pt x="7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2"/>
            <p:cNvSpPr/>
            <p:nvPr/>
          </p:nvSpPr>
          <p:spPr>
            <a:xfrm>
              <a:off x="5054968" y="4232831"/>
              <a:ext cx="92630" cy="39198"/>
            </a:xfrm>
            <a:custGeom>
              <a:avLst/>
              <a:gdLst/>
              <a:ahLst/>
              <a:cxnLst/>
              <a:rect l="l" t="t" r="r" b="b"/>
              <a:pathLst>
                <a:path w="7210" h="3051" extrusionOk="0">
                  <a:moveTo>
                    <a:pt x="7119" y="0"/>
                  </a:moveTo>
                  <a:cubicBezTo>
                    <a:pt x="7105" y="0"/>
                    <a:pt x="7091" y="5"/>
                    <a:pt x="7078" y="16"/>
                  </a:cubicBezTo>
                  <a:cubicBezTo>
                    <a:pt x="6095" y="873"/>
                    <a:pt x="4999" y="1711"/>
                    <a:pt x="3789" y="2221"/>
                  </a:cubicBezTo>
                  <a:cubicBezTo>
                    <a:pt x="3178" y="2478"/>
                    <a:pt x="2516" y="2658"/>
                    <a:pt x="1852" y="2700"/>
                  </a:cubicBezTo>
                  <a:cubicBezTo>
                    <a:pt x="1754" y="2705"/>
                    <a:pt x="1657" y="2708"/>
                    <a:pt x="1559" y="2708"/>
                  </a:cubicBezTo>
                  <a:cubicBezTo>
                    <a:pt x="1341" y="2708"/>
                    <a:pt x="1122" y="2695"/>
                    <a:pt x="905" y="2670"/>
                  </a:cubicBezTo>
                  <a:cubicBezTo>
                    <a:pt x="714" y="2648"/>
                    <a:pt x="489" y="2563"/>
                    <a:pt x="286" y="2563"/>
                  </a:cubicBezTo>
                  <a:cubicBezTo>
                    <a:pt x="210" y="2563"/>
                    <a:pt x="137" y="2575"/>
                    <a:pt x="70" y="2607"/>
                  </a:cubicBezTo>
                  <a:cubicBezTo>
                    <a:pt x="19" y="2637"/>
                    <a:pt x="1" y="2703"/>
                    <a:pt x="31" y="2751"/>
                  </a:cubicBezTo>
                  <a:cubicBezTo>
                    <a:pt x="183" y="2987"/>
                    <a:pt x="549" y="2990"/>
                    <a:pt x="806" y="3020"/>
                  </a:cubicBezTo>
                  <a:cubicBezTo>
                    <a:pt x="978" y="3040"/>
                    <a:pt x="1151" y="3050"/>
                    <a:pt x="1325" y="3050"/>
                  </a:cubicBezTo>
                  <a:cubicBezTo>
                    <a:pt x="1484" y="3050"/>
                    <a:pt x="1644" y="3042"/>
                    <a:pt x="1804" y="3026"/>
                  </a:cubicBezTo>
                  <a:cubicBezTo>
                    <a:pt x="2480" y="2957"/>
                    <a:pt x="3145" y="2787"/>
                    <a:pt x="3771" y="2520"/>
                  </a:cubicBezTo>
                  <a:cubicBezTo>
                    <a:pt x="5083" y="1963"/>
                    <a:pt x="6134" y="1061"/>
                    <a:pt x="7165" y="103"/>
                  </a:cubicBezTo>
                  <a:cubicBezTo>
                    <a:pt x="7209" y="61"/>
                    <a:pt x="7168" y="0"/>
                    <a:pt x="7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2"/>
            <p:cNvSpPr/>
            <p:nvPr/>
          </p:nvSpPr>
          <p:spPr>
            <a:xfrm>
              <a:off x="5000058" y="4192426"/>
              <a:ext cx="98990" cy="69466"/>
            </a:xfrm>
            <a:custGeom>
              <a:avLst/>
              <a:gdLst/>
              <a:ahLst/>
              <a:cxnLst/>
              <a:rect l="l" t="t" r="r" b="b"/>
              <a:pathLst>
                <a:path w="7705" h="5407" extrusionOk="0">
                  <a:moveTo>
                    <a:pt x="7619" y="1"/>
                  </a:moveTo>
                  <a:cubicBezTo>
                    <a:pt x="7605" y="1"/>
                    <a:pt x="7591" y="7"/>
                    <a:pt x="7578" y="22"/>
                  </a:cubicBezTo>
                  <a:cubicBezTo>
                    <a:pt x="6566" y="1238"/>
                    <a:pt x="5542" y="2472"/>
                    <a:pt x="4284" y="3446"/>
                  </a:cubicBezTo>
                  <a:cubicBezTo>
                    <a:pt x="3688" y="3913"/>
                    <a:pt x="3032" y="4299"/>
                    <a:pt x="2337" y="4596"/>
                  </a:cubicBezTo>
                  <a:cubicBezTo>
                    <a:pt x="1989" y="4743"/>
                    <a:pt x="1633" y="4856"/>
                    <a:pt x="1268" y="4943"/>
                  </a:cubicBezTo>
                  <a:cubicBezTo>
                    <a:pt x="899" y="5030"/>
                    <a:pt x="516" y="5048"/>
                    <a:pt x="151" y="5138"/>
                  </a:cubicBezTo>
                  <a:cubicBezTo>
                    <a:pt x="1" y="5177"/>
                    <a:pt x="52" y="5372"/>
                    <a:pt x="183" y="5389"/>
                  </a:cubicBezTo>
                  <a:cubicBezTo>
                    <a:pt x="273" y="5401"/>
                    <a:pt x="364" y="5407"/>
                    <a:pt x="456" y="5407"/>
                  </a:cubicBezTo>
                  <a:cubicBezTo>
                    <a:pt x="1089" y="5407"/>
                    <a:pt x="1774" y="5148"/>
                    <a:pt x="2334" y="4910"/>
                  </a:cubicBezTo>
                  <a:cubicBezTo>
                    <a:pt x="3032" y="4605"/>
                    <a:pt x="3691" y="4212"/>
                    <a:pt x="4287" y="3739"/>
                  </a:cubicBezTo>
                  <a:cubicBezTo>
                    <a:pt x="5601" y="2718"/>
                    <a:pt x="6641" y="1406"/>
                    <a:pt x="7668" y="109"/>
                  </a:cubicBezTo>
                  <a:cubicBezTo>
                    <a:pt x="7704" y="62"/>
                    <a:pt x="7663" y="1"/>
                    <a:pt x="7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2"/>
            <p:cNvSpPr/>
            <p:nvPr/>
          </p:nvSpPr>
          <p:spPr>
            <a:xfrm>
              <a:off x="5045345" y="4245589"/>
              <a:ext cx="37026" cy="25117"/>
            </a:xfrm>
            <a:custGeom>
              <a:avLst/>
              <a:gdLst/>
              <a:ahLst/>
              <a:cxnLst/>
              <a:rect l="l" t="t" r="r" b="b"/>
              <a:pathLst>
                <a:path w="2882" h="1955" extrusionOk="0">
                  <a:moveTo>
                    <a:pt x="2767" y="0"/>
                  </a:moveTo>
                  <a:cubicBezTo>
                    <a:pt x="2751" y="0"/>
                    <a:pt x="2733" y="6"/>
                    <a:pt x="2717" y="21"/>
                  </a:cubicBezTo>
                  <a:cubicBezTo>
                    <a:pt x="2310" y="407"/>
                    <a:pt x="1867" y="754"/>
                    <a:pt x="1394" y="1060"/>
                  </a:cubicBezTo>
                  <a:cubicBezTo>
                    <a:pt x="1163" y="1207"/>
                    <a:pt x="926" y="1341"/>
                    <a:pt x="684" y="1470"/>
                  </a:cubicBezTo>
                  <a:cubicBezTo>
                    <a:pt x="465" y="1584"/>
                    <a:pt x="172" y="1665"/>
                    <a:pt x="25" y="1874"/>
                  </a:cubicBezTo>
                  <a:cubicBezTo>
                    <a:pt x="1" y="1910"/>
                    <a:pt x="37" y="1949"/>
                    <a:pt x="70" y="1952"/>
                  </a:cubicBezTo>
                  <a:cubicBezTo>
                    <a:pt x="86" y="1954"/>
                    <a:pt x="103" y="1955"/>
                    <a:pt x="119" y="1955"/>
                  </a:cubicBezTo>
                  <a:cubicBezTo>
                    <a:pt x="360" y="1955"/>
                    <a:pt x="601" y="1777"/>
                    <a:pt x="798" y="1665"/>
                  </a:cubicBezTo>
                  <a:cubicBezTo>
                    <a:pt x="1046" y="1521"/>
                    <a:pt x="1292" y="1365"/>
                    <a:pt x="1528" y="1201"/>
                  </a:cubicBezTo>
                  <a:cubicBezTo>
                    <a:pt x="1990" y="880"/>
                    <a:pt x="2424" y="521"/>
                    <a:pt x="2825" y="131"/>
                  </a:cubicBezTo>
                  <a:cubicBezTo>
                    <a:pt x="2881" y="78"/>
                    <a:pt x="2828" y="0"/>
                    <a:pt x="2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2"/>
            <p:cNvSpPr/>
            <p:nvPr/>
          </p:nvSpPr>
          <p:spPr>
            <a:xfrm>
              <a:off x="5098868" y="4156427"/>
              <a:ext cx="52546" cy="73565"/>
            </a:xfrm>
            <a:custGeom>
              <a:avLst/>
              <a:gdLst/>
              <a:ahLst/>
              <a:cxnLst/>
              <a:rect l="l" t="t" r="r" b="b"/>
              <a:pathLst>
                <a:path w="4090" h="5726" extrusionOk="0">
                  <a:moveTo>
                    <a:pt x="3978" y="1"/>
                  </a:moveTo>
                  <a:cubicBezTo>
                    <a:pt x="3965" y="1"/>
                    <a:pt x="3951" y="4"/>
                    <a:pt x="3939" y="12"/>
                  </a:cubicBezTo>
                  <a:cubicBezTo>
                    <a:pt x="3745" y="138"/>
                    <a:pt x="3685" y="417"/>
                    <a:pt x="3589" y="620"/>
                  </a:cubicBezTo>
                  <a:cubicBezTo>
                    <a:pt x="3466" y="878"/>
                    <a:pt x="3337" y="1132"/>
                    <a:pt x="3200" y="1387"/>
                  </a:cubicBezTo>
                  <a:cubicBezTo>
                    <a:pt x="2921" y="1902"/>
                    <a:pt x="2619" y="2405"/>
                    <a:pt x="2286" y="2890"/>
                  </a:cubicBezTo>
                  <a:cubicBezTo>
                    <a:pt x="1624" y="3873"/>
                    <a:pt x="872" y="4792"/>
                    <a:pt x="40" y="5634"/>
                  </a:cubicBezTo>
                  <a:cubicBezTo>
                    <a:pt x="1" y="5673"/>
                    <a:pt x="36" y="5726"/>
                    <a:pt x="77" y="5726"/>
                  </a:cubicBezTo>
                  <a:cubicBezTo>
                    <a:pt x="89" y="5726"/>
                    <a:pt x="103" y="5721"/>
                    <a:pt x="115" y="5709"/>
                  </a:cubicBezTo>
                  <a:cubicBezTo>
                    <a:pt x="986" y="4894"/>
                    <a:pt x="1768" y="4022"/>
                    <a:pt x="2451" y="3043"/>
                  </a:cubicBezTo>
                  <a:cubicBezTo>
                    <a:pt x="2783" y="2561"/>
                    <a:pt x="3098" y="2061"/>
                    <a:pt x="3385" y="1549"/>
                  </a:cubicBezTo>
                  <a:cubicBezTo>
                    <a:pt x="3532" y="1285"/>
                    <a:pt x="3673" y="1019"/>
                    <a:pt x="3808" y="749"/>
                  </a:cubicBezTo>
                  <a:cubicBezTo>
                    <a:pt x="3912" y="542"/>
                    <a:pt x="4089" y="294"/>
                    <a:pt x="4050" y="57"/>
                  </a:cubicBezTo>
                  <a:cubicBezTo>
                    <a:pt x="4042" y="23"/>
                    <a:pt x="4010" y="1"/>
                    <a:pt x="3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2"/>
            <p:cNvSpPr/>
            <p:nvPr/>
          </p:nvSpPr>
          <p:spPr>
            <a:xfrm>
              <a:off x="5154973" y="4114275"/>
              <a:ext cx="12680" cy="26903"/>
            </a:xfrm>
            <a:custGeom>
              <a:avLst/>
              <a:gdLst/>
              <a:ahLst/>
              <a:cxnLst/>
              <a:rect l="l" t="t" r="r" b="b"/>
              <a:pathLst>
                <a:path w="987" h="2094" extrusionOk="0">
                  <a:moveTo>
                    <a:pt x="893" y="1"/>
                  </a:moveTo>
                  <a:cubicBezTo>
                    <a:pt x="869" y="1"/>
                    <a:pt x="845" y="11"/>
                    <a:pt x="830" y="35"/>
                  </a:cubicBezTo>
                  <a:cubicBezTo>
                    <a:pt x="642" y="349"/>
                    <a:pt x="474" y="679"/>
                    <a:pt x="330" y="1020"/>
                  </a:cubicBezTo>
                  <a:cubicBezTo>
                    <a:pt x="258" y="1185"/>
                    <a:pt x="192" y="1349"/>
                    <a:pt x="129" y="1520"/>
                  </a:cubicBezTo>
                  <a:cubicBezTo>
                    <a:pt x="93" y="1604"/>
                    <a:pt x="63" y="1688"/>
                    <a:pt x="43" y="1778"/>
                  </a:cubicBezTo>
                  <a:cubicBezTo>
                    <a:pt x="25" y="1862"/>
                    <a:pt x="1" y="1951"/>
                    <a:pt x="19" y="2038"/>
                  </a:cubicBezTo>
                  <a:cubicBezTo>
                    <a:pt x="28" y="2073"/>
                    <a:pt x="61" y="2093"/>
                    <a:pt x="94" y="2093"/>
                  </a:cubicBezTo>
                  <a:cubicBezTo>
                    <a:pt x="113" y="2093"/>
                    <a:pt x="132" y="2087"/>
                    <a:pt x="147" y="2071"/>
                  </a:cubicBezTo>
                  <a:cubicBezTo>
                    <a:pt x="210" y="2014"/>
                    <a:pt x="246" y="1918"/>
                    <a:pt x="285" y="1841"/>
                  </a:cubicBezTo>
                  <a:cubicBezTo>
                    <a:pt x="321" y="1763"/>
                    <a:pt x="342" y="1682"/>
                    <a:pt x="369" y="1604"/>
                  </a:cubicBezTo>
                  <a:cubicBezTo>
                    <a:pt x="429" y="1433"/>
                    <a:pt x="492" y="1263"/>
                    <a:pt x="558" y="1095"/>
                  </a:cubicBezTo>
                  <a:cubicBezTo>
                    <a:pt x="686" y="756"/>
                    <a:pt x="830" y="427"/>
                    <a:pt x="965" y="92"/>
                  </a:cubicBezTo>
                  <a:cubicBezTo>
                    <a:pt x="987" y="38"/>
                    <a:pt x="940"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2"/>
            <p:cNvSpPr/>
            <p:nvPr/>
          </p:nvSpPr>
          <p:spPr>
            <a:xfrm>
              <a:off x="5335789" y="3787755"/>
              <a:ext cx="43694" cy="212446"/>
            </a:xfrm>
            <a:custGeom>
              <a:avLst/>
              <a:gdLst/>
              <a:ahLst/>
              <a:cxnLst/>
              <a:rect l="l" t="t" r="r" b="b"/>
              <a:pathLst>
                <a:path w="3401" h="16536" extrusionOk="0">
                  <a:moveTo>
                    <a:pt x="3344" y="1"/>
                  </a:moveTo>
                  <a:cubicBezTo>
                    <a:pt x="3313" y="1"/>
                    <a:pt x="3280" y="20"/>
                    <a:pt x="3274" y="58"/>
                  </a:cubicBezTo>
                  <a:lnTo>
                    <a:pt x="3274" y="61"/>
                  </a:lnTo>
                  <a:cubicBezTo>
                    <a:pt x="2812" y="4389"/>
                    <a:pt x="2040" y="8678"/>
                    <a:pt x="967" y="12898"/>
                  </a:cubicBezTo>
                  <a:cubicBezTo>
                    <a:pt x="668" y="14075"/>
                    <a:pt x="270" y="15240"/>
                    <a:pt x="15" y="16429"/>
                  </a:cubicBezTo>
                  <a:cubicBezTo>
                    <a:pt x="1" y="16493"/>
                    <a:pt x="53" y="16535"/>
                    <a:pt x="105" y="16535"/>
                  </a:cubicBezTo>
                  <a:cubicBezTo>
                    <a:pt x="140" y="16535"/>
                    <a:pt x="174" y="16517"/>
                    <a:pt x="189" y="16474"/>
                  </a:cubicBezTo>
                  <a:cubicBezTo>
                    <a:pt x="581" y="15467"/>
                    <a:pt x="821" y="14377"/>
                    <a:pt x="1090" y="13332"/>
                  </a:cubicBezTo>
                  <a:cubicBezTo>
                    <a:pt x="1360" y="12278"/>
                    <a:pt x="1611" y="11217"/>
                    <a:pt x="1842" y="10151"/>
                  </a:cubicBezTo>
                  <a:cubicBezTo>
                    <a:pt x="2309" y="8004"/>
                    <a:pt x="2701" y="5838"/>
                    <a:pt x="2998" y="3661"/>
                  </a:cubicBezTo>
                  <a:cubicBezTo>
                    <a:pt x="3163" y="2463"/>
                    <a:pt x="3286" y="1262"/>
                    <a:pt x="3396" y="58"/>
                  </a:cubicBezTo>
                  <a:cubicBezTo>
                    <a:pt x="3401" y="20"/>
                    <a:pt x="3374"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2"/>
            <p:cNvSpPr/>
            <p:nvPr/>
          </p:nvSpPr>
          <p:spPr>
            <a:xfrm>
              <a:off x="2805088" y="3382340"/>
              <a:ext cx="242522" cy="36628"/>
            </a:xfrm>
            <a:custGeom>
              <a:avLst/>
              <a:gdLst/>
              <a:ahLst/>
              <a:cxnLst/>
              <a:rect l="l" t="t" r="r" b="b"/>
              <a:pathLst>
                <a:path w="18877" h="2851" extrusionOk="0">
                  <a:moveTo>
                    <a:pt x="18706" y="1"/>
                  </a:moveTo>
                  <a:cubicBezTo>
                    <a:pt x="18699" y="1"/>
                    <a:pt x="18693" y="1"/>
                    <a:pt x="18686" y="2"/>
                  </a:cubicBezTo>
                  <a:cubicBezTo>
                    <a:pt x="17479" y="182"/>
                    <a:pt x="16284" y="457"/>
                    <a:pt x="15086" y="670"/>
                  </a:cubicBezTo>
                  <a:cubicBezTo>
                    <a:pt x="13885" y="883"/>
                    <a:pt x="12681" y="1086"/>
                    <a:pt x="11474" y="1272"/>
                  </a:cubicBezTo>
                  <a:cubicBezTo>
                    <a:pt x="9057" y="1649"/>
                    <a:pt x="6628" y="1973"/>
                    <a:pt x="4196" y="2245"/>
                  </a:cubicBezTo>
                  <a:cubicBezTo>
                    <a:pt x="2833" y="2398"/>
                    <a:pt x="1468" y="2533"/>
                    <a:pt x="105" y="2692"/>
                  </a:cubicBezTo>
                  <a:cubicBezTo>
                    <a:pt x="8" y="2703"/>
                    <a:pt x="0" y="2851"/>
                    <a:pt x="99" y="2851"/>
                  </a:cubicBezTo>
                  <a:cubicBezTo>
                    <a:pt x="101" y="2851"/>
                    <a:pt x="103" y="2850"/>
                    <a:pt x="105" y="2850"/>
                  </a:cubicBezTo>
                  <a:cubicBezTo>
                    <a:pt x="2555" y="2704"/>
                    <a:pt x="5002" y="2404"/>
                    <a:pt x="7437" y="2087"/>
                  </a:cubicBezTo>
                  <a:cubicBezTo>
                    <a:pt x="9848" y="1769"/>
                    <a:pt x="12253" y="1404"/>
                    <a:pt x="14649" y="987"/>
                  </a:cubicBezTo>
                  <a:cubicBezTo>
                    <a:pt x="16011" y="748"/>
                    <a:pt x="17401" y="547"/>
                    <a:pt x="18743" y="212"/>
                  </a:cubicBezTo>
                  <a:cubicBezTo>
                    <a:pt x="18876" y="178"/>
                    <a:pt x="18826" y="1"/>
                    <a:pt x="18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2"/>
            <p:cNvSpPr/>
            <p:nvPr/>
          </p:nvSpPr>
          <p:spPr>
            <a:xfrm>
              <a:off x="2943520" y="3410026"/>
              <a:ext cx="112531" cy="20710"/>
            </a:xfrm>
            <a:custGeom>
              <a:avLst/>
              <a:gdLst/>
              <a:ahLst/>
              <a:cxnLst/>
              <a:rect l="l" t="t" r="r" b="b"/>
              <a:pathLst>
                <a:path w="8759" h="1612" extrusionOk="0">
                  <a:moveTo>
                    <a:pt x="8488" y="1"/>
                  </a:moveTo>
                  <a:cubicBezTo>
                    <a:pt x="8249" y="1"/>
                    <a:pt x="8013" y="68"/>
                    <a:pt x="7773" y="108"/>
                  </a:cubicBezTo>
                  <a:cubicBezTo>
                    <a:pt x="7417" y="171"/>
                    <a:pt x="7057" y="234"/>
                    <a:pt x="6701" y="297"/>
                  </a:cubicBezTo>
                  <a:lnTo>
                    <a:pt x="4499" y="683"/>
                  </a:lnTo>
                  <a:lnTo>
                    <a:pt x="97" y="1456"/>
                  </a:lnTo>
                  <a:cubicBezTo>
                    <a:pt x="1" y="1473"/>
                    <a:pt x="35" y="1610"/>
                    <a:pt x="123" y="1610"/>
                  </a:cubicBezTo>
                  <a:cubicBezTo>
                    <a:pt x="128" y="1610"/>
                    <a:pt x="133" y="1610"/>
                    <a:pt x="139" y="1609"/>
                  </a:cubicBezTo>
                  <a:lnTo>
                    <a:pt x="139" y="1612"/>
                  </a:lnTo>
                  <a:lnTo>
                    <a:pt x="4496" y="884"/>
                  </a:lnTo>
                  <a:lnTo>
                    <a:pt x="6644" y="528"/>
                  </a:lnTo>
                  <a:lnTo>
                    <a:pt x="7719" y="348"/>
                  </a:lnTo>
                  <a:cubicBezTo>
                    <a:pt x="8061" y="291"/>
                    <a:pt x="8432" y="282"/>
                    <a:pt x="8728" y="99"/>
                  </a:cubicBezTo>
                  <a:cubicBezTo>
                    <a:pt x="8758" y="81"/>
                    <a:pt x="8752" y="36"/>
                    <a:pt x="8719" y="24"/>
                  </a:cubicBezTo>
                  <a:cubicBezTo>
                    <a:pt x="8642" y="8"/>
                    <a:pt x="8565" y="1"/>
                    <a:pt x="8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2"/>
            <p:cNvSpPr/>
            <p:nvPr/>
          </p:nvSpPr>
          <p:spPr>
            <a:xfrm>
              <a:off x="3015839" y="3433575"/>
              <a:ext cx="43052" cy="8107"/>
            </a:xfrm>
            <a:custGeom>
              <a:avLst/>
              <a:gdLst/>
              <a:ahLst/>
              <a:cxnLst/>
              <a:rect l="l" t="t" r="r" b="b"/>
              <a:pathLst>
                <a:path w="3351" h="631" extrusionOk="0">
                  <a:moveTo>
                    <a:pt x="3252" y="0"/>
                  </a:moveTo>
                  <a:cubicBezTo>
                    <a:pt x="2734" y="6"/>
                    <a:pt x="2201" y="102"/>
                    <a:pt x="1689" y="183"/>
                  </a:cubicBezTo>
                  <a:cubicBezTo>
                    <a:pt x="1159" y="267"/>
                    <a:pt x="629" y="357"/>
                    <a:pt x="101" y="447"/>
                  </a:cubicBezTo>
                  <a:cubicBezTo>
                    <a:pt x="1" y="464"/>
                    <a:pt x="19" y="630"/>
                    <a:pt x="113" y="630"/>
                  </a:cubicBezTo>
                  <a:cubicBezTo>
                    <a:pt x="117" y="630"/>
                    <a:pt x="121" y="630"/>
                    <a:pt x="125" y="629"/>
                  </a:cubicBezTo>
                  <a:cubicBezTo>
                    <a:pt x="647" y="564"/>
                    <a:pt x="1168" y="495"/>
                    <a:pt x="1689" y="423"/>
                  </a:cubicBezTo>
                  <a:cubicBezTo>
                    <a:pt x="2210" y="351"/>
                    <a:pt x="2761" y="288"/>
                    <a:pt x="3273" y="141"/>
                  </a:cubicBezTo>
                  <a:cubicBezTo>
                    <a:pt x="3351" y="117"/>
                    <a:pt x="3336" y="0"/>
                    <a:pt x="3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32"/>
          <p:cNvGrpSpPr/>
          <p:nvPr/>
        </p:nvGrpSpPr>
        <p:grpSpPr>
          <a:xfrm>
            <a:off x="2119868" y="2045441"/>
            <a:ext cx="691275" cy="440390"/>
            <a:chOff x="5429675" y="991016"/>
            <a:chExt cx="366219" cy="233307"/>
          </a:xfrm>
        </p:grpSpPr>
        <p:sp>
          <p:nvSpPr>
            <p:cNvPr id="1916" name="Google Shape;1916;p32"/>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2"/>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2"/>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2"/>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32"/>
          <p:cNvGrpSpPr/>
          <p:nvPr/>
        </p:nvGrpSpPr>
        <p:grpSpPr>
          <a:xfrm>
            <a:off x="2039538" y="753379"/>
            <a:ext cx="528770" cy="338119"/>
            <a:chOff x="3404003" y="1988611"/>
            <a:chExt cx="280128" cy="179126"/>
          </a:xfrm>
        </p:grpSpPr>
        <p:sp>
          <p:nvSpPr>
            <p:cNvPr id="1921" name="Google Shape;1921;p32"/>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2"/>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2"/>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2"/>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2"/>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2"/>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2"/>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2"/>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 name="Google Shape;1929;p32"/>
          <p:cNvGrpSpPr/>
          <p:nvPr/>
        </p:nvGrpSpPr>
        <p:grpSpPr>
          <a:xfrm>
            <a:off x="5745201" y="364077"/>
            <a:ext cx="799924" cy="533778"/>
            <a:chOff x="4040551" y="304897"/>
            <a:chExt cx="573628" cy="382774"/>
          </a:xfrm>
        </p:grpSpPr>
        <p:sp>
          <p:nvSpPr>
            <p:cNvPr id="1930" name="Google Shape;1930;p32"/>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931" name="Google Shape;1931;p32"/>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2"/>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2"/>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2"/>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2"/>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2"/>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2"/>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 name="Google Shape;1938;p32"/>
          <p:cNvGrpSpPr/>
          <p:nvPr/>
        </p:nvGrpSpPr>
        <p:grpSpPr>
          <a:xfrm>
            <a:off x="713215" y="1577229"/>
            <a:ext cx="375181" cy="254351"/>
            <a:chOff x="4680742" y="2547525"/>
            <a:chExt cx="198761" cy="134748"/>
          </a:xfrm>
        </p:grpSpPr>
        <p:sp>
          <p:nvSpPr>
            <p:cNvPr id="1939" name="Google Shape;1939;p32"/>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2"/>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2"/>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2"/>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2"/>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2"/>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2"/>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2"/>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 name="Google Shape;1947;p32"/>
          <p:cNvGrpSpPr/>
          <p:nvPr/>
        </p:nvGrpSpPr>
        <p:grpSpPr>
          <a:xfrm>
            <a:off x="7901951" y="1443876"/>
            <a:ext cx="528784" cy="358471"/>
            <a:chOff x="4680742" y="2547525"/>
            <a:chExt cx="198761" cy="134748"/>
          </a:xfrm>
        </p:grpSpPr>
        <p:sp>
          <p:nvSpPr>
            <p:cNvPr id="1948" name="Google Shape;1948;p32"/>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2"/>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2"/>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2"/>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2"/>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2"/>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2"/>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2"/>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959"/>
        <p:cNvGrpSpPr/>
        <p:nvPr/>
      </p:nvGrpSpPr>
      <p:grpSpPr>
        <a:xfrm>
          <a:off x="0" y="0"/>
          <a:ext cx="0" cy="0"/>
          <a:chOff x="0" y="0"/>
          <a:chExt cx="0" cy="0"/>
        </a:xfrm>
      </p:grpSpPr>
      <p:sp>
        <p:nvSpPr>
          <p:cNvPr id="1960" name="Google Shape;1960;p33"/>
          <p:cNvSpPr/>
          <p:nvPr/>
        </p:nvSpPr>
        <p:spPr>
          <a:xfrm>
            <a:off x="1675875" y="546425"/>
            <a:ext cx="5792200" cy="464350"/>
          </a:xfrm>
          <a:custGeom>
            <a:avLst/>
            <a:gdLst/>
            <a:ahLst/>
            <a:cxnLst/>
            <a:rect l="l" t="t" r="r" b="b"/>
            <a:pathLst>
              <a:path w="231688" h="18574" extrusionOk="0">
                <a:moveTo>
                  <a:pt x="0" y="0"/>
                </a:moveTo>
                <a:lnTo>
                  <a:pt x="231258" y="105"/>
                </a:lnTo>
                <a:lnTo>
                  <a:pt x="222239" y="9125"/>
                </a:lnTo>
                <a:lnTo>
                  <a:pt x="231688" y="18574"/>
                </a:lnTo>
                <a:lnTo>
                  <a:pt x="645" y="18470"/>
                </a:lnTo>
                <a:lnTo>
                  <a:pt x="9879" y="9450"/>
                </a:lnTo>
                <a:close/>
              </a:path>
            </a:pathLst>
          </a:custGeom>
          <a:solidFill>
            <a:schemeClr val="dk2"/>
          </a:solidFill>
          <a:ln w="19050" cap="flat" cmpd="sng">
            <a:solidFill>
              <a:schemeClr val="dk1"/>
            </a:solidFill>
            <a:prstDash val="solid"/>
            <a:round/>
            <a:headEnd type="none" w="med" len="med"/>
            <a:tailEnd type="none" w="med" len="med"/>
          </a:ln>
        </p:spPr>
      </p:sp>
      <p:sp>
        <p:nvSpPr>
          <p:cNvPr id="1961" name="Google Shape;1961;p33"/>
          <p:cNvSpPr txBox="1">
            <a:spLocks noGrp="1"/>
          </p:cNvSpPr>
          <p:nvPr>
            <p:ph type="subTitle" idx="2"/>
          </p:nvPr>
        </p:nvSpPr>
        <p:spPr>
          <a:xfrm>
            <a:off x="2016425" y="1722500"/>
            <a:ext cx="2718000" cy="71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Easter traditions</a:t>
            </a:r>
            <a:endParaRPr/>
          </a:p>
        </p:txBody>
      </p:sp>
      <p:sp>
        <p:nvSpPr>
          <p:cNvPr id="1962" name="Google Shape;1962;p33"/>
          <p:cNvSpPr txBox="1">
            <a:spLocks noGrp="1"/>
          </p:cNvSpPr>
          <p:nvPr>
            <p:ph type="subTitle" idx="3"/>
          </p:nvPr>
        </p:nvSpPr>
        <p:spPr>
          <a:xfrm>
            <a:off x="4820527" y="2720150"/>
            <a:ext cx="3138900" cy="713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963" name="Google Shape;1963;p33"/>
          <p:cNvSpPr txBox="1">
            <a:spLocks noGrp="1"/>
          </p:cNvSpPr>
          <p:nvPr>
            <p:ph type="subTitle" idx="4"/>
          </p:nvPr>
        </p:nvSpPr>
        <p:spPr>
          <a:xfrm>
            <a:off x="2016427" y="2721050"/>
            <a:ext cx="2718000" cy="71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Ivana Kupala night</a:t>
            </a:r>
            <a:endParaRPr/>
          </a:p>
        </p:txBody>
      </p:sp>
      <p:sp>
        <p:nvSpPr>
          <p:cNvPr id="1964" name="Google Shape;1964;p33"/>
          <p:cNvSpPr txBox="1">
            <a:spLocks noGrp="1"/>
          </p:cNvSpPr>
          <p:nvPr>
            <p:ph type="subTitle" idx="5"/>
          </p:nvPr>
        </p:nvSpPr>
        <p:spPr>
          <a:xfrm>
            <a:off x="4820527" y="3718500"/>
            <a:ext cx="3138900" cy="713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1965" name="Google Shape;1965;p33"/>
          <p:cNvSpPr txBox="1">
            <a:spLocks noGrp="1"/>
          </p:cNvSpPr>
          <p:nvPr>
            <p:ph type="title"/>
          </p:nvPr>
        </p:nvSpPr>
        <p:spPr>
          <a:xfrm>
            <a:off x="1921800" y="539500"/>
            <a:ext cx="53004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 Ukrainian traditions</a:t>
            </a:r>
            <a:endParaRPr/>
          </a:p>
        </p:txBody>
      </p:sp>
      <p:sp>
        <p:nvSpPr>
          <p:cNvPr id="1966" name="Google Shape;1966;p33"/>
          <p:cNvSpPr txBox="1">
            <a:spLocks noGrp="1"/>
          </p:cNvSpPr>
          <p:nvPr>
            <p:ph type="subTitle" idx="1"/>
          </p:nvPr>
        </p:nvSpPr>
        <p:spPr>
          <a:xfrm>
            <a:off x="4820525" y="1721600"/>
            <a:ext cx="3138900" cy="713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 and the smallest one</a:t>
            </a:r>
            <a:endParaRPr/>
          </a:p>
        </p:txBody>
      </p:sp>
      <p:sp>
        <p:nvSpPr>
          <p:cNvPr id="1967" name="Google Shape;1967;p33"/>
          <p:cNvSpPr txBox="1">
            <a:spLocks noGrp="1"/>
          </p:cNvSpPr>
          <p:nvPr>
            <p:ph type="subTitle" idx="6"/>
          </p:nvPr>
        </p:nvSpPr>
        <p:spPr>
          <a:xfrm>
            <a:off x="2016428" y="3719400"/>
            <a:ext cx="2718000" cy="71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Independence Day</a:t>
            </a:r>
            <a:endParaRPr/>
          </a:p>
        </p:txBody>
      </p:sp>
      <p:sp>
        <p:nvSpPr>
          <p:cNvPr id="1968" name="Google Shape;1968;p33"/>
          <p:cNvSpPr/>
          <p:nvPr/>
        </p:nvSpPr>
        <p:spPr>
          <a:xfrm>
            <a:off x="1184513" y="17052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969" name="Google Shape;1969;p33"/>
          <p:cNvSpPr/>
          <p:nvPr/>
        </p:nvSpPr>
        <p:spPr>
          <a:xfrm>
            <a:off x="1184513" y="270380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970" name="Google Shape;1970;p33"/>
          <p:cNvSpPr/>
          <p:nvPr/>
        </p:nvSpPr>
        <p:spPr>
          <a:xfrm>
            <a:off x="1184513" y="37021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1971" name="Google Shape;1971;p33"/>
          <p:cNvGrpSpPr/>
          <p:nvPr/>
        </p:nvGrpSpPr>
        <p:grpSpPr>
          <a:xfrm>
            <a:off x="1415820" y="1908053"/>
            <a:ext cx="283185" cy="340194"/>
            <a:chOff x="4459350" y="2882125"/>
            <a:chExt cx="228375" cy="274350"/>
          </a:xfrm>
        </p:grpSpPr>
        <p:sp>
          <p:nvSpPr>
            <p:cNvPr id="1972" name="Google Shape;1972;p33"/>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3"/>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3"/>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3"/>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3"/>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1"/>
            </a:solidFill>
            <a:ln>
              <a:noFill/>
            </a:ln>
          </p:spPr>
        </p:sp>
        <p:sp>
          <p:nvSpPr>
            <p:cNvPr id="1977" name="Google Shape;1977;p33"/>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1"/>
            </a:solidFill>
            <a:ln>
              <a:noFill/>
            </a:ln>
          </p:spPr>
        </p:sp>
      </p:grpSp>
      <p:grpSp>
        <p:nvGrpSpPr>
          <p:cNvPr id="1978" name="Google Shape;1978;p33"/>
          <p:cNvGrpSpPr/>
          <p:nvPr/>
        </p:nvGrpSpPr>
        <p:grpSpPr>
          <a:xfrm>
            <a:off x="1386369" y="2906607"/>
            <a:ext cx="342087" cy="340186"/>
            <a:chOff x="1487200" y="3210375"/>
            <a:chExt cx="485850" cy="483150"/>
          </a:xfrm>
        </p:grpSpPr>
        <p:sp>
          <p:nvSpPr>
            <p:cNvPr id="1979" name="Google Shape;1979;p33"/>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980" name="Google Shape;1980;p33"/>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981" name="Google Shape;1981;p33"/>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982" name="Google Shape;1982;p33"/>
          <p:cNvGrpSpPr/>
          <p:nvPr/>
        </p:nvGrpSpPr>
        <p:grpSpPr>
          <a:xfrm>
            <a:off x="1333631" y="3925332"/>
            <a:ext cx="447562" cy="299436"/>
            <a:chOff x="5080565" y="1532960"/>
            <a:chExt cx="386596" cy="258648"/>
          </a:xfrm>
        </p:grpSpPr>
        <p:sp>
          <p:nvSpPr>
            <p:cNvPr id="1983" name="Google Shape;1983;p33"/>
            <p:cNvSpPr/>
            <p:nvPr/>
          </p:nvSpPr>
          <p:spPr>
            <a:xfrm>
              <a:off x="5315685" y="1533028"/>
              <a:ext cx="151476" cy="256825"/>
            </a:xfrm>
            <a:custGeom>
              <a:avLst/>
              <a:gdLst/>
              <a:ahLst/>
              <a:cxnLst/>
              <a:rect l="l" t="t" r="r" b="b"/>
              <a:pathLst>
                <a:path w="8975" h="15217" extrusionOk="0">
                  <a:moveTo>
                    <a:pt x="6379" y="1016"/>
                  </a:moveTo>
                  <a:cubicBezTo>
                    <a:pt x="6547" y="1149"/>
                    <a:pt x="6723" y="1340"/>
                    <a:pt x="6752" y="1546"/>
                  </a:cubicBezTo>
                  <a:cubicBezTo>
                    <a:pt x="6778" y="1748"/>
                    <a:pt x="6665" y="1983"/>
                    <a:pt x="6541" y="2165"/>
                  </a:cubicBezTo>
                  <a:cubicBezTo>
                    <a:pt x="6373" y="2014"/>
                    <a:pt x="6211" y="1818"/>
                    <a:pt x="6185" y="1618"/>
                  </a:cubicBezTo>
                  <a:lnTo>
                    <a:pt x="6182" y="1618"/>
                  </a:lnTo>
                  <a:cubicBezTo>
                    <a:pt x="6156" y="1410"/>
                    <a:pt x="6263" y="1187"/>
                    <a:pt x="6379" y="1016"/>
                  </a:cubicBezTo>
                  <a:close/>
                  <a:moveTo>
                    <a:pt x="7866" y="4515"/>
                  </a:moveTo>
                  <a:cubicBezTo>
                    <a:pt x="7890" y="4688"/>
                    <a:pt x="7887" y="4888"/>
                    <a:pt x="7797" y="5018"/>
                  </a:cubicBezTo>
                  <a:cubicBezTo>
                    <a:pt x="7707" y="5151"/>
                    <a:pt x="7525" y="5235"/>
                    <a:pt x="7354" y="5284"/>
                  </a:cubicBezTo>
                  <a:cubicBezTo>
                    <a:pt x="7337" y="5096"/>
                    <a:pt x="7351" y="4900"/>
                    <a:pt x="7438" y="4772"/>
                  </a:cubicBezTo>
                  <a:cubicBezTo>
                    <a:pt x="7528" y="4642"/>
                    <a:pt x="7701" y="4561"/>
                    <a:pt x="7866" y="4515"/>
                  </a:cubicBezTo>
                  <a:close/>
                  <a:moveTo>
                    <a:pt x="5655" y="4370"/>
                  </a:moveTo>
                  <a:cubicBezTo>
                    <a:pt x="5890" y="4413"/>
                    <a:pt x="6171" y="4503"/>
                    <a:pt x="6315" y="4688"/>
                  </a:cubicBezTo>
                  <a:cubicBezTo>
                    <a:pt x="6422" y="4824"/>
                    <a:pt x="6460" y="5018"/>
                    <a:pt x="6466" y="5206"/>
                  </a:cubicBezTo>
                  <a:cubicBezTo>
                    <a:pt x="6469" y="5256"/>
                    <a:pt x="6469" y="5308"/>
                    <a:pt x="6469" y="5357"/>
                  </a:cubicBezTo>
                  <a:lnTo>
                    <a:pt x="6466" y="5357"/>
                  </a:lnTo>
                  <a:cubicBezTo>
                    <a:pt x="6466" y="5374"/>
                    <a:pt x="6466" y="5392"/>
                    <a:pt x="6463" y="5409"/>
                  </a:cubicBezTo>
                  <a:cubicBezTo>
                    <a:pt x="6226" y="5365"/>
                    <a:pt x="5945" y="5273"/>
                    <a:pt x="5803" y="5091"/>
                  </a:cubicBezTo>
                  <a:cubicBezTo>
                    <a:pt x="5658" y="4905"/>
                    <a:pt x="5638" y="4613"/>
                    <a:pt x="5655" y="4370"/>
                  </a:cubicBezTo>
                  <a:close/>
                  <a:moveTo>
                    <a:pt x="7643" y="7992"/>
                  </a:moveTo>
                  <a:cubicBezTo>
                    <a:pt x="7687" y="7992"/>
                    <a:pt x="7730" y="7994"/>
                    <a:pt x="7771" y="7996"/>
                  </a:cubicBezTo>
                  <a:cubicBezTo>
                    <a:pt x="7730" y="8236"/>
                    <a:pt x="7638" y="8514"/>
                    <a:pt x="7453" y="8659"/>
                  </a:cubicBezTo>
                  <a:cubicBezTo>
                    <a:pt x="7301" y="8778"/>
                    <a:pt x="7076" y="8811"/>
                    <a:pt x="6866" y="8811"/>
                  </a:cubicBezTo>
                  <a:cubicBezTo>
                    <a:pt x="6821" y="8811"/>
                    <a:pt x="6776" y="8809"/>
                    <a:pt x="6732" y="8806"/>
                  </a:cubicBezTo>
                  <a:cubicBezTo>
                    <a:pt x="6775" y="8569"/>
                    <a:pt x="6868" y="8288"/>
                    <a:pt x="7050" y="8144"/>
                  </a:cubicBezTo>
                  <a:cubicBezTo>
                    <a:pt x="7204" y="8026"/>
                    <a:pt x="7433" y="7992"/>
                    <a:pt x="7643" y="7992"/>
                  </a:cubicBezTo>
                  <a:close/>
                  <a:moveTo>
                    <a:pt x="3983" y="9874"/>
                  </a:moveTo>
                  <a:cubicBezTo>
                    <a:pt x="4182" y="10004"/>
                    <a:pt x="4408" y="10201"/>
                    <a:pt x="4469" y="10424"/>
                  </a:cubicBezTo>
                  <a:cubicBezTo>
                    <a:pt x="4527" y="10650"/>
                    <a:pt x="4434" y="10930"/>
                    <a:pt x="4324" y="11145"/>
                  </a:cubicBezTo>
                  <a:cubicBezTo>
                    <a:pt x="4122" y="11014"/>
                    <a:pt x="3899" y="10820"/>
                    <a:pt x="3838" y="10595"/>
                  </a:cubicBezTo>
                  <a:cubicBezTo>
                    <a:pt x="3777" y="10369"/>
                    <a:pt x="3876" y="10091"/>
                    <a:pt x="3983" y="9874"/>
                  </a:cubicBezTo>
                  <a:close/>
                  <a:moveTo>
                    <a:pt x="5482" y="11494"/>
                  </a:moveTo>
                  <a:cubicBezTo>
                    <a:pt x="5618" y="11494"/>
                    <a:pt x="5763" y="11551"/>
                    <a:pt x="5887" y="11619"/>
                  </a:cubicBezTo>
                  <a:cubicBezTo>
                    <a:pt x="5780" y="11761"/>
                    <a:pt x="5638" y="11900"/>
                    <a:pt x="5482" y="11929"/>
                  </a:cubicBezTo>
                  <a:cubicBezTo>
                    <a:pt x="5457" y="11933"/>
                    <a:pt x="5432" y="11936"/>
                    <a:pt x="5406" y="11936"/>
                  </a:cubicBezTo>
                  <a:cubicBezTo>
                    <a:pt x="5267" y="11936"/>
                    <a:pt x="5113" y="11875"/>
                    <a:pt x="4981" y="11802"/>
                  </a:cubicBezTo>
                  <a:cubicBezTo>
                    <a:pt x="5103" y="11657"/>
                    <a:pt x="5253" y="11530"/>
                    <a:pt x="5404" y="11501"/>
                  </a:cubicBezTo>
                  <a:cubicBezTo>
                    <a:pt x="5429" y="11496"/>
                    <a:pt x="5455" y="11494"/>
                    <a:pt x="5482" y="11494"/>
                  </a:cubicBezTo>
                  <a:close/>
                  <a:moveTo>
                    <a:pt x="3138" y="13670"/>
                  </a:moveTo>
                  <a:cubicBezTo>
                    <a:pt x="3363" y="13670"/>
                    <a:pt x="3601" y="13811"/>
                    <a:pt x="3783" y="13952"/>
                  </a:cubicBezTo>
                  <a:cubicBezTo>
                    <a:pt x="3615" y="14122"/>
                    <a:pt x="3384" y="14305"/>
                    <a:pt x="3149" y="14322"/>
                  </a:cubicBezTo>
                  <a:cubicBezTo>
                    <a:pt x="3139" y="14323"/>
                    <a:pt x="3128" y="14323"/>
                    <a:pt x="3117" y="14323"/>
                  </a:cubicBezTo>
                  <a:cubicBezTo>
                    <a:pt x="2892" y="14323"/>
                    <a:pt x="2652" y="14182"/>
                    <a:pt x="2472" y="14041"/>
                  </a:cubicBezTo>
                  <a:cubicBezTo>
                    <a:pt x="2637" y="13868"/>
                    <a:pt x="2872" y="13685"/>
                    <a:pt x="3106" y="13671"/>
                  </a:cubicBezTo>
                  <a:cubicBezTo>
                    <a:pt x="3117" y="13670"/>
                    <a:pt x="3127" y="13670"/>
                    <a:pt x="3138" y="13670"/>
                  </a:cubicBezTo>
                  <a:close/>
                  <a:moveTo>
                    <a:pt x="6296" y="1"/>
                  </a:moveTo>
                  <a:cubicBezTo>
                    <a:pt x="6187" y="1"/>
                    <a:pt x="6080" y="41"/>
                    <a:pt x="5997" y="119"/>
                  </a:cubicBezTo>
                  <a:cubicBezTo>
                    <a:pt x="5916" y="194"/>
                    <a:pt x="5204" y="880"/>
                    <a:pt x="5314" y="1734"/>
                  </a:cubicBezTo>
                  <a:cubicBezTo>
                    <a:pt x="5389" y="2327"/>
                    <a:pt x="5858" y="2764"/>
                    <a:pt x="6162" y="2987"/>
                  </a:cubicBezTo>
                  <a:lnTo>
                    <a:pt x="6211" y="3065"/>
                  </a:lnTo>
                  <a:cubicBezTo>
                    <a:pt x="6260" y="3262"/>
                    <a:pt x="6301" y="3458"/>
                    <a:pt x="6333" y="3658"/>
                  </a:cubicBezTo>
                  <a:cubicBezTo>
                    <a:pt x="6004" y="3528"/>
                    <a:pt x="5654" y="3464"/>
                    <a:pt x="5300" y="3464"/>
                  </a:cubicBezTo>
                  <a:cubicBezTo>
                    <a:pt x="5292" y="3464"/>
                    <a:pt x="5284" y="3464"/>
                    <a:pt x="5276" y="3464"/>
                  </a:cubicBezTo>
                  <a:cubicBezTo>
                    <a:pt x="5085" y="3470"/>
                    <a:pt x="4918" y="3600"/>
                    <a:pt x="4865" y="3785"/>
                  </a:cubicBezTo>
                  <a:cubicBezTo>
                    <a:pt x="4834" y="3898"/>
                    <a:pt x="4564" y="4931"/>
                    <a:pt x="5111" y="5632"/>
                  </a:cubicBezTo>
                  <a:cubicBezTo>
                    <a:pt x="5459" y="6080"/>
                    <a:pt x="6017" y="6239"/>
                    <a:pt x="6408" y="6294"/>
                  </a:cubicBezTo>
                  <a:cubicBezTo>
                    <a:pt x="6338" y="6920"/>
                    <a:pt x="6205" y="7539"/>
                    <a:pt x="6011" y="8138"/>
                  </a:cubicBezTo>
                  <a:cubicBezTo>
                    <a:pt x="6000" y="8170"/>
                    <a:pt x="5991" y="8199"/>
                    <a:pt x="5980" y="8228"/>
                  </a:cubicBezTo>
                  <a:cubicBezTo>
                    <a:pt x="5971" y="8259"/>
                    <a:pt x="5962" y="8285"/>
                    <a:pt x="5954" y="8311"/>
                  </a:cubicBezTo>
                  <a:cubicBezTo>
                    <a:pt x="5757" y="8876"/>
                    <a:pt x="5511" y="9420"/>
                    <a:pt x="5213" y="9935"/>
                  </a:cubicBezTo>
                  <a:cubicBezTo>
                    <a:pt x="4877" y="9258"/>
                    <a:pt x="4084" y="8928"/>
                    <a:pt x="3986" y="8890"/>
                  </a:cubicBezTo>
                  <a:cubicBezTo>
                    <a:pt x="3934" y="8870"/>
                    <a:pt x="3880" y="8860"/>
                    <a:pt x="3826" y="8860"/>
                  </a:cubicBezTo>
                  <a:cubicBezTo>
                    <a:pt x="3696" y="8860"/>
                    <a:pt x="3568" y="8919"/>
                    <a:pt x="3482" y="9023"/>
                  </a:cubicBezTo>
                  <a:cubicBezTo>
                    <a:pt x="3407" y="9119"/>
                    <a:pt x="2759" y="9964"/>
                    <a:pt x="2987" y="10823"/>
                  </a:cubicBezTo>
                  <a:cubicBezTo>
                    <a:pt x="3112" y="11292"/>
                    <a:pt x="3462" y="11625"/>
                    <a:pt x="3774" y="11839"/>
                  </a:cubicBezTo>
                  <a:cubicBezTo>
                    <a:pt x="3329" y="12293"/>
                    <a:pt x="2840" y="12704"/>
                    <a:pt x="2313" y="13057"/>
                  </a:cubicBezTo>
                  <a:cubicBezTo>
                    <a:pt x="2275" y="13081"/>
                    <a:pt x="2241" y="13104"/>
                    <a:pt x="2206" y="13130"/>
                  </a:cubicBezTo>
                  <a:cubicBezTo>
                    <a:pt x="1618" y="13515"/>
                    <a:pt x="988" y="13830"/>
                    <a:pt x="328" y="14073"/>
                  </a:cubicBezTo>
                  <a:cubicBezTo>
                    <a:pt x="122" y="14148"/>
                    <a:pt x="1" y="14357"/>
                    <a:pt x="38" y="14571"/>
                  </a:cubicBezTo>
                  <a:cubicBezTo>
                    <a:pt x="78" y="14784"/>
                    <a:pt x="264" y="14929"/>
                    <a:pt x="467" y="14929"/>
                  </a:cubicBezTo>
                  <a:cubicBezTo>
                    <a:pt x="518" y="14929"/>
                    <a:pt x="569" y="14920"/>
                    <a:pt x="620" y="14901"/>
                  </a:cubicBezTo>
                  <a:cubicBezTo>
                    <a:pt x="964" y="14776"/>
                    <a:pt x="1297" y="14632"/>
                    <a:pt x="1624" y="14470"/>
                  </a:cubicBezTo>
                  <a:cubicBezTo>
                    <a:pt x="1838" y="14695"/>
                    <a:pt x="2411" y="15216"/>
                    <a:pt x="3115" y="15216"/>
                  </a:cubicBezTo>
                  <a:cubicBezTo>
                    <a:pt x="3146" y="15216"/>
                    <a:pt x="3178" y="15216"/>
                    <a:pt x="3210" y="15213"/>
                  </a:cubicBezTo>
                  <a:cubicBezTo>
                    <a:pt x="4096" y="15153"/>
                    <a:pt x="4686" y="14264"/>
                    <a:pt x="4753" y="14163"/>
                  </a:cubicBezTo>
                  <a:cubicBezTo>
                    <a:pt x="4854" y="14001"/>
                    <a:pt x="4839" y="13793"/>
                    <a:pt x="4715" y="13645"/>
                  </a:cubicBezTo>
                  <a:cubicBezTo>
                    <a:pt x="4663" y="13584"/>
                    <a:pt x="4330" y="13202"/>
                    <a:pt x="3850" y="12976"/>
                  </a:cubicBezTo>
                  <a:cubicBezTo>
                    <a:pt x="4035" y="12814"/>
                    <a:pt x="4211" y="12644"/>
                    <a:pt x="4385" y="12467"/>
                  </a:cubicBezTo>
                  <a:cubicBezTo>
                    <a:pt x="4628" y="12629"/>
                    <a:pt x="4999" y="12814"/>
                    <a:pt x="5407" y="12814"/>
                  </a:cubicBezTo>
                  <a:cubicBezTo>
                    <a:pt x="5488" y="12814"/>
                    <a:pt x="5566" y="12809"/>
                    <a:pt x="5644" y="12794"/>
                  </a:cubicBezTo>
                  <a:cubicBezTo>
                    <a:pt x="6437" y="12644"/>
                    <a:pt x="6830" y="11773"/>
                    <a:pt x="6871" y="11671"/>
                  </a:cubicBezTo>
                  <a:cubicBezTo>
                    <a:pt x="6943" y="11503"/>
                    <a:pt x="6903" y="11310"/>
                    <a:pt x="6770" y="11182"/>
                  </a:cubicBezTo>
                  <a:cubicBezTo>
                    <a:pt x="6715" y="11130"/>
                    <a:pt x="6327" y="10771"/>
                    <a:pt x="5803" y="10653"/>
                  </a:cubicBezTo>
                  <a:cubicBezTo>
                    <a:pt x="6006" y="10329"/>
                    <a:pt x="6191" y="9990"/>
                    <a:pt x="6353" y="9643"/>
                  </a:cubicBezTo>
                  <a:cubicBezTo>
                    <a:pt x="6527" y="9675"/>
                    <a:pt x="6697" y="9692"/>
                    <a:pt x="6871" y="9692"/>
                  </a:cubicBezTo>
                  <a:cubicBezTo>
                    <a:pt x="7227" y="9692"/>
                    <a:pt x="7649" y="9620"/>
                    <a:pt x="7994" y="9350"/>
                  </a:cubicBezTo>
                  <a:cubicBezTo>
                    <a:pt x="8694" y="8806"/>
                    <a:pt x="8685" y="7738"/>
                    <a:pt x="8682" y="7620"/>
                  </a:cubicBezTo>
                  <a:cubicBezTo>
                    <a:pt x="8677" y="7429"/>
                    <a:pt x="8546" y="7264"/>
                    <a:pt x="8361" y="7212"/>
                  </a:cubicBezTo>
                  <a:cubicBezTo>
                    <a:pt x="8303" y="7195"/>
                    <a:pt x="8004" y="7116"/>
                    <a:pt x="7631" y="7116"/>
                  </a:cubicBezTo>
                  <a:cubicBezTo>
                    <a:pt x="7483" y="7116"/>
                    <a:pt x="7324" y="7129"/>
                    <a:pt x="7163" y="7163"/>
                  </a:cubicBezTo>
                  <a:cubicBezTo>
                    <a:pt x="7227" y="6838"/>
                    <a:pt x="7273" y="6514"/>
                    <a:pt x="7302" y="6184"/>
                  </a:cubicBezTo>
                  <a:cubicBezTo>
                    <a:pt x="7644" y="6129"/>
                    <a:pt x="8208" y="5967"/>
                    <a:pt x="8520" y="5504"/>
                  </a:cubicBezTo>
                  <a:cubicBezTo>
                    <a:pt x="8975" y="4839"/>
                    <a:pt x="8636" y="3945"/>
                    <a:pt x="8596" y="3846"/>
                  </a:cubicBezTo>
                  <a:cubicBezTo>
                    <a:pt x="8529" y="3678"/>
                    <a:pt x="8367" y="3571"/>
                    <a:pt x="8191" y="3571"/>
                  </a:cubicBezTo>
                  <a:lnTo>
                    <a:pt x="8179" y="3571"/>
                  </a:lnTo>
                  <a:cubicBezTo>
                    <a:pt x="7855" y="3583"/>
                    <a:pt x="7536" y="3664"/>
                    <a:pt x="7247" y="3809"/>
                  </a:cubicBezTo>
                  <a:cubicBezTo>
                    <a:pt x="7204" y="3508"/>
                    <a:pt x="7149" y="3210"/>
                    <a:pt x="7079" y="2914"/>
                  </a:cubicBezTo>
                  <a:cubicBezTo>
                    <a:pt x="7314" y="2639"/>
                    <a:pt x="7704" y="2075"/>
                    <a:pt x="7620" y="1436"/>
                  </a:cubicBezTo>
                  <a:cubicBezTo>
                    <a:pt x="7513" y="576"/>
                    <a:pt x="6596" y="99"/>
                    <a:pt x="6492" y="47"/>
                  </a:cubicBezTo>
                  <a:cubicBezTo>
                    <a:pt x="6429" y="16"/>
                    <a:pt x="6363" y="1"/>
                    <a:pt x="6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3"/>
            <p:cNvSpPr/>
            <p:nvPr/>
          </p:nvSpPr>
          <p:spPr>
            <a:xfrm>
              <a:off x="5293120" y="1776790"/>
              <a:ext cx="14869" cy="14818"/>
            </a:xfrm>
            <a:custGeom>
              <a:avLst/>
              <a:gdLst/>
              <a:ahLst/>
              <a:cxnLst/>
              <a:rect l="l" t="t" r="r" b="b"/>
              <a:pathLst>
                <a:path w="881" h="878" extrusionOk="0">
                  <a:moveTo>
                    <a:pt x="440" y="1"/>
                  </a:moveTo>
                  <a:cubicBezTo>
                    <a:pt x="294" y="1"/>
                    <a:pt x="158" y="72"/>
                    <a:pt x="76" y="195"/>
                  </a:cubicBezTo>
                  <a:cubicBezTo>
                    <a:pt x="59" y="218"/>
                    <a:pt x="47" y="244"/>
                    <a:pt x="36" y="270"/>
                  </a:cubicBezTo>
                  <a:cubicBezTo>
                    <a:pt x="24" y="299"/>
                    <a:pt x="15" y="325"/>
                    <a:pt x="9" y="354"/>
                  </a:cubicBezTo>
                  <a:cubicBezTo>
                    <a:pt x="1" y="409"/>
                    <a:pt x="1" y="467"/>
                    <a:pt x="9" y="524"/>
                  </a:cubicBezTo>
                  <a:cubicBezTo>
                    <a:pt x="15" y="553"/>
                    <a:pt x="24" y="579"/>
                    <a:pt x="36" y="605"/>
                  </a:cubicBezTo>
                  <a:cubicBezTo>
                    <a:pt x="47" y="634"/>
                    <a:pt x="59" y="658"/>
                    <a:pt x="76" y="681"/>
                  </a:cubicBezTo>
                  <a:cubicBezTo>
                    <a:pt x="90" y="707"/>
                    <a:pt x="111" y="727"/>
                    <a:pt x="131" y="750"/>
                  </a:cubicBezTo>
                  <a:cubicBezTo>
                    <a:pt x="151" y="770"/>
                    <a:pt x="174" y="788"/>
                    <a:pt x="198" y="802"/>
                  </a:cubicBezTo>
                  <a:cubicBezTo>
                    <a:pt x="221" y="820"/>
                    <a:pt x="247" y="834"/>
                    <a:pt x="273" y="846"/>
                  </a:cubicBezTo>
                  <a:cubicBezTo>
                    <a:pt x="299" y="854"/>
                    <a:pt x="328" y="863"/>
                    <a:pt x="354" y="869"/>
                  </a:cubicBezTo>
                  <a:cubicBezTo>
                    <a:pt x="383" y="875"/>
                    <a:pt x="412" y="878"/>
                    <a:pt x="441" y="878"/>
                  </a:cubicBezTo>
                  <a:cubicBezTo>
                    <a:pt x="470" y="878"/>
                    <a:pt x="499" y="875"/>
                    <a:pt x="527" y="869"/>
                  </a:cubicBezTo>
                  <a:cubicBezTo>
                    <a:pt x="554" y="863"/>
                    <a:pt x="582" y="854"/>
                    <a:pt x="609" y="846"/>
                  </a:cubicBezTo>
                  <a:cubicBezTo>
                    <a:pt x="635" y="834"/>
                    <a:pt x="661" y="820"/>
                    <a:pt x="684" y="802"/>
                  </a:cubicBezTo>
                  <a:cubicBezTo>
                    <a:pt x="710" y="788"/>
                    <a:pt x="730" y="770"/>
                    <a:pt x="750" y="750"/>
                  </a:cubicBezTo>
                  <a:cubicBezTo>
                    <a:pt x="771" y="730"/>
                    <a:pt x="791" y="707"/>
                    <a:pt x="805" y="681"/>
                  </a:cubicBezTo>
                  <a:cubicBezTo>
                    <a:pt x="823" y="658"/>
                    <a:pt x="834" y="632"/>
                    <a:pt x="846" y="605"/>
                  </a:cubicBezTo>
                  <a:cubicBezTo>
                    <a:pt x="857" y="579"/>
                    <a:pt x="866" y="553"/>
                    <a:pt x="872" y="524"/>
                  </a:cubicBezTo>
                  <a:cubicBezTo>
                    <a:pt x="878" y="496"/>
                    <a:pt x="881" y="467"/>
                    <a:pt x="881" y="438"/>
                  </a:cubicBezTo>
                  <a:cubicBezTo>
                    <a:pt x="881" y="409"/>
                    <a:pt x="878" y="380"/>
                    <a:pt x="872" y="354"/>
                  </a:cubicBezTo>
                  <a:cubicBezTo>
                    <a:pt x="866" y="325"/>
                    <a:pt x="857" y="299"/>
                    <a:pt x="846" y="270"/>
                  </a:cubicBezTo>
                  <a:cubicBezTo>
                    <a:pt x="834" y="244"/>
                    <a:pt x="823" y="218"/>
                    <a:pt x="805" y="195"/>
                  </a:cubicBezTo>
                  <a:cubicBezTo>
                    <a:pt x="791" y="171"/>
                    <a:pt x="771" y="148"/>
                    <a:pt x="750" y="128"/>
                  </a:cubicBezTo>
                  <a:cubicBezTo>
                    <a:pt x="730" y="108"/>
                    <a:pt x="710" y="90"/>
                    <a:pt x="684" y="73"/>
                  </a:cubicBezTo>
                  <a:cubicBezTo>
                    <a:pt x="661" y="59"/>
                    <a:pt x="635" y="44"/>
                    <a:pt x="609" y="32"/>
                  </a:cubicBezTo>
                  <a:cubicBezTo>
                    <a:pt x="582" y="24"/>
                    <a:pt x="554" y="15"/>
                    <a:pt x="527" y="9"/>
                  </a:cubicBezTo>
                  <a:cubicBezTo>
                    <a:pt x="498"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3"/>
            <p:cNvSpPr/>
            <p:nvPr/>
          </p:nvSpPr>
          <p:spPr>
            <a:xfrm>
              <a:off x="5239787" y="1776790"/>
              <a:ext cx="14818" cy="14818"/>
            </a:xfrm>
            <a:custGeom>
              <a:avLst/>
              <a:gdLst/>
              <a:ahLst/>
              <a:cxnLst/>
              <a:rect l="l" t="t" r="r" b="b"/>
              <a:pathLst>
                <a:path w="878" h="878" extrusionOk="0">
                  <a:moveTo>
                    <a:pt x="440" y="1"/>
                  </a:moveTo>
                  <a:cubicBezTo>
                    <a:pt x="412" y="1"/>
                    <a:pt x="383" y="4"/>
                    <a:pt x="354" y="9"/>
                  </a:cubicBezTo>
                  <a:cubicBezTo>
                    <a:pt x="325" y="15"/>
                    <a:pt x="299" y="24"/>
                    <a:pt x="273" y="32"/>
                  </a:cubicBezTo>
                  <a:cubicBezTo>
                    <a:pt x="244" y="44"/>
                    <a:pt x="221" y="59"/>
                    <a:pt x="195" y="73"/>
                  </a:cubicBezTo>
                  <a:cubicBezTo>
                    <a:pt x="171" y="90"/>
                    <a:pt x="148" y="108"/>
                    <a:pt x="128" y="128"/>
                  </a:cubicBezTo>
                  <a:cubicBezTo>
                    <a:pt x="108" y="148"/>
                    <a:pt x="90" y="171"/>
                    <a:pt x="76" y="195"/>
                  </a:cubicBezTo>
                  <a:cubicBezTo>
                    <a:pt x="59" y="218"/>
                    <a:pt x="44" y="244"/>
                    <a:pt x="35" y="273"/>
                  </a:cubicBezTo>
                  <a:cubicBezTo>
                    <a:pt x="12" y="325"/>
                    <a:pt x="1" y="383"/>
                    <a:pt x="1" y="438"/>
                  </a:cubicBezTo>
                  <a:cubicBezTo>
                    <a:pt x="1" y="556"/>
                    <a:pt x="47" y="666"/>
                    <a:pt x="128" y="750"/>
                  </a:cubicBezTo>
                  <a:cubicBezTo>
                    <a:pt x="148" y="770"/>
                    <a:pt x="171" y="788"/>
                    <a:pt x="195" y="805"/>
                  </a:cubicBezTo>
                  <a:cubicBezTo>
                    <a:pt x="221" y="820"/>
                    <a:pt x="244" y="834"/>
                    <a:pt x="273" y="846"/>
                  </a:cubicBezTo>
                  <a:cubicBezTo>
                    <a:pt x="299" y="854"/>
                    <a:pt x="325" y="863"/>
                    <a:pt x="354" y="869"/>
                  </a:cubicBezTo>
                  <a:cubicBezTo>
                    <a:pt x="383" y="875"/>
                    <a:pt x="412" y="878"/>
                    <a:pt x="441" y="878"/>
                  </a:cubicBezTo>
                  <a:cubicBezTo>
                    <a:pt x="469" y="878"/>
                    <a:pt x="495" y="875"/>
                    <a:pt x="524" y="869"/>
                  </a:cubicBezTo>
                  <a:cubicBezTo>
                    <a:pt x="553" y="863"/>
                    <a:pt x="579" y="854"/>
                    <a:pt x="605" y="843"/>
                  </a:cubicBezTo>
                  <a:cubicBezTo>
                    <a:pt x="634" y="831"/>
                    <a:pt x="658" y="817"/>
                    <a:pt x="684" y="802"/>
                  </a:cubicBezTo>
                  <a:cubicBezTo>
                    <a:pt x="730" y="770"/>
                    <a:pt x="770" y="730"/>
                    <a:pt x="802" y="681"/>
                  </a:cubicBezTo>
                  <a:cubicBezTo>
                    <a:pt x="820" y="658"/>
                    <a:pt x="834" y="632"/>
                    <a:pt x="843" y="605"/>
                  </a:cubicBezTo>
                  <a:cubicBezTo>
                    <a:pt x="854" y="579"/>
                    <a:pt x="863" y="550"/>
                    <a:pt x="869" y="524"/>
                  </a:cubicBezTo>
                  <a:cubicBezTo>
                    <a:pt x="875" y="496"/>
                    <a:pt x="877" y="467"/>
                    <a:pt x="877" y="438"/>
                  </a:cubicBezTo>
                  <a:cubicBezTo>
                    <a:pt x="877" y="409"/>
                    <a:pt x="875" y="380"/>
                    <a:pt x="869" y="354"/>
                  </a:cubicBezTo>
                  <a:cubicBezTo>
                    <a:pt x="863" y="325"/>
                    <a:pt x="857" y="299"/>
                    <a:pt x="846" y="273"/>
                  </a:cubicBezTo>
                  <a:cubicBezTo>
                    <a:pt x="834" y="244"/>
                    <a:pt x="820" y="221"/>
                    <a:pt x="805" y="195"/>
                  </a:cubicBezTo>
                  <a:cubicBezTo>
                    <a:pt x="788" y="171"/>
                    <a:pt x="770" y="148"/>
                    <a:pt x="750" y="128"/>
                  </a:cubicBezTo>
                  <a:cubicBezTo>
                    <a:pt x="730" y="108"/>
                    <a:pt x="707" y="90"/>
                    <a:pt x="684" y="73"/>
                  </a:cubicBezTo>
                  <a:cubicBezTo>
                    <a:pt x="658" y="59"/>
                    <a:pt x="634" y="44"/>
                    <a:pt x="608" y="32"/>
                  </a:cubicBezTo>
                  <a:cubicBezTo>
                    <a:pt x="579" y="24"/>
                    <a:pt x="553" y="15"/>
                    <a:pt x="524" y="9"/>
                  </a:cubicBezTo>
                  <a:cubicBezTo>
                    <a:pt x="497"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3"/>
            <p:cNvSpPr/>
            <p:nvPr/>
          </p:nvSpPr>
          <p:spPr>
            <a:xfrm>
              <a:off x="5080565" y="1532960"/>
              <a:ext cx="151813" cy="256892"/>
            </a:xfrm>
            <a:custGeom>
              <a:avLst/>
              <a:gdLst/>
              <a:ahLst/>
              <a:cxnLst/>
              <a:rect l="l" t="t" r="r" b="b"/>
              <a:pathLst>
                <a:path w="8995" h="15221" extrusionOk="0">
                  <a:moveTo>
                    <a:pt x="2596" y="1020"/>
                  </a:moveTo>
                  <a:cubicBezTo>
                    <a:pt x="2712" y="1191"/>
                    <a:pt x="2819" y="1416"/>
                    <a:pt x="2793" y="1622"/>
                  </a:cubicBezTo>
                  <a:cubicBezTo>
                    <a:pt x="2767" y="1827"/>
                    <a:pt x="2605" y="2018"/>
                    <a:pt x="2434" y="2169"/>
                  </a:cubicBezTo>
                  <a:cubicBezTo>
                    <a:pt x="2313" y="1989"/>
                    <a:pt x="2200" y="1755"/>
                    <a:pt x="2226" y="1550"/>
                  </a:cubicBezTo>
                  <a:cubicBezTo>
                    <a:pt x="2252" y="1344"/>
                    <a:pt x="2428" y="1156"/>
                    <a:pt x="2596" y="1020"/>
                  </a:cubicBezTo>
                  <a:close/>
                  <a:moveTo>
                    <a:pt x="1132" y="4504"/>
                  </a:moveTo>
                  <a:lnTo>
                    <a:pt x="1132" y="4504"/>
                  </a:lnTo>
                  <a:cubicBezTo>
                    <a:pt x="1291" y="4551"/>
                    <a:pt x="1468" y="4632"/>
                    <a:pt x="1557" y="4765"/>
                  </a:cubicBezTo>
                  <a:cubicBezTo>
                    <a:pt x="1641" y="4892"/>
                    <a:pt x="1659" y="5088"/>
                    <a:pt x="1641" y="5273"/>
                  </a:cubicBezTo>
                  <a:lnTo>
                    <a:pt x="1641" y="5273"/>
                  </a:lnTo>
                  <a:cubicBezTo>
                    <a:pt x="1469" y="5224"/>
                    <a:pt x="1291" y="5143"/>
                    <a:pt x="1199" y="5011"/>
                  </a:cubicBezTo>
                  <a:cubicBezTo>
                    <a:pt x="1109" y="4878"/>
                    <a:pt x="1106" y="4681"/>
                    <a:pt x="1132" y="4504"/>
                  </a:cubicBezTo>
                  <a:close/>
                  <a:moveTo>
                    <a:pt x="3323" y="4377"/>
                  </a:moveTo>
                  <a:lnTo>
                    <a:pt x="3323" y="4377"/>
                  </a:lnTo>
                  <a:cubicBezTo>
                    <a:pt x="3340" y="4614"/>
                    <a:pt x="3320" y="4909"/>
                    <a:pt x="3178" y="5095"/>
                  </a:cubicBezTo>
                  <a:cubicBezTo>
                    <a:pt x="3033" y="5280"/>
                    <a:pt x="2753" y="5369"/>
                    <a:pt x="2515" y="5413"/>
                  </a:cubicBezTo>
                  <a:cubicBezTo>
                    <a:pt x="2512" y="5390"/>
                    <a:pt x="2510" y="5369"/>
                    <a:pt x="2510" y="5346"/>
                  </a:cubicBezTo>
                  <a:lnTo>
                    <a:pt x="2512" y="5346"/>
                  </a:lnTo>
                  <a:lnTo>
                    <a:pt x="2512" y="5225"/>
                  </a:lnTo>
                  <a:cubicBezTo>
                    <a:pt x="2518" y="5031"/>
                    <a:pt x="2556" y="4831"/>
                    <a:pt x="2663" y="4695"/>
                  </a:cubicBezTo>
                  <a:cubicBezTo>
                    <a:pt x="2808" y="4510"/>
                    <a:pt x="3085" y="4417"/>
                    <a:pt x="3323" y="4377"/>
                  </a:cubicBezTo>
                  <a:close/>
                  <a:moveTo>
                    <a:pt x="1354" y="7997"/>
                  </a:moveTo>
                  <a:cubicBezTo>
                    <a:pt x="1557" y="7997"/>
                    <a:pt x="1776" y="8032"/>
                    <a:pt x="1925" y="8148"/>
                  </a:cubicBezTo>
                  <a:cubicBezTo>
                    <a:pt x="2110" y="8292"/>
                    <a:pt x="2203" y="8570"/>
                    <a:pt x="2243" y="8810"/>
                  </a:cubicBezTo>
                  <a:cubicBezTo>
                    <a:pt x="2199" y="8814"/>
                    <a:pt x="2153" y="8815"/>
                    <a:pt x="2106" y="8815"/>
                  </a:cubicBezTo>
                  <a:cubicBezTo>
                    <a:pt x="1897" y="8815"/>
                    <a:pt x="1674" y="8779"/>
                    <a:pt x="1523" y="8663"/>
                  </a:cubicBezTo>
                  <a:lnTo>
                    <a:pt x="1526" y="8663"/>
                  </a:lnTo>
                  <a:cubicBezTo>
                    <a:pt x="1340" y="8518"/>
                    <a:pt x="1248" y="8240"/>
                    <a:pt x="1207" y="8003"/>
                  </a:cubicBezTo>
                  <a:cubicBezTo>
                    <a:pt x="1254" y="8000"/>
                    <a:pt x="1303" y="7997"/>
                    <a:pt x="1354" y="7997"/>
                  </a:cubicBezTo>
                  <a:close/>
                  <a:moveTo>
                    <a:pt x="4995" y="9878"/>
                  </a:moveTo>
                  <a:cubicBezTo>
                    <a:pt x="5105" y="10092"/>
                    <a:pt x="5204" y="10370"/>
                    <a:pt x="5143" y="10599"/>
                  </a:cubicBezTo>
                  <a:lnTo>
                    <a:pt x="5140" y="10599"/>
                  </a:lnTo>
                  <a:cubicBezTo>
                    <a:pt x="5082" y="10824"/>
                    <a:pt x="4859" y="11015"/>
                    <a:pt x="4657" y="11149"/>
                  </a:cubicBezTo>
                  <a:cubicBezTo>
                    <a:pt x="4547" y="10934"/>
                    <a:pt x="4451" y="10657"/>
                    <a:pt x="4512" y="10428"/>
                  </a:cubicBezTo>
                  <a:cubicBezTo>
                    <a:pt x="4573" y="10202"/>
                    <a:pt x="4793" y="10011"/>
                    <a:pt x="4995" y="9878"/>
                  </a:cubicBezTo>
                  <a:close/>
                  <a:moveTo>
                    <a:pt x="3495" y="11498"/>
                  </a:moveTo>
                  <a:cubicBezTo>
                    <a:pt x="3522" y="11498"/>
                    <a:pt x="3549" y="11500"/>
                    <a:pt x="3574" y="11505"/>
                  </a:cubicBezTo>
                  <a:cubicBezTo>
                    <a:pt x="3722" y="11534"/>
                    <a:pt x="3873" y="11661"/>
                    <a:pt x="3994" y="11806"/>
                  </a:cubicBezTo>
                  <a:cubicBezTo>
                    <a:pt x="3862" y="11879"/>
                    <a:pt x="3710" y="11940"/>
                    <a:pt x="3570" y="11940"/>
                  </a:cubicBezTo>
                  <a:cubicBezTo>
                    <a:pt x="3544" y="11940"/>
                    <a:pt x="3518" y="11937"/>
                    <a:pt x="3493" y="11933"/>
                  </a:cubicBezTo>
                  <a:cubicBezTo>
                    <a:pt x="3337" y="11904"/>
                    <a:pt x="3195" y="11765"/>
                    <a:pt x="3088" y="11623"/>
                  </a:cubicBezTo>
                  <a:cubicBezTo>
                    <a:pt x="3212" y="11555"/>
                    <a:pt x="3358" y="11498"/>
                    <a:pt x="3495" y="11498"/>
                  </a:cubicBezTo>
                  <a:close/>
                  <a:moveTo>
                    <a:pt x="5835" y="13688"/>
                  </a:moveTo>
                  <a:cubicBezTo>
                    <a:pt x="5847" y="13688"/>
                    <a:pt x="5860" y="13689"/>
                    <a:pt x="5872" y="13689"/>
                  </a:cubicBezTo>
                  <a:cubicBezTo>
                    <a:pt x="6107" y="13704"/>
                    <a:pt x="6338" y="13883"/>
                    <a:pt x="6506" y="14057"/>
                  </a:cubicBezTo>
                  <a:cubicBezTo>
                    <a:pt x="6328" y="14197"/>
                    <a:pt x="6088" y="14339"/>
                    <a:pt x="5866" y="14339"/>
                  </a:cubicBezTo>
                  <a:cubicBezTo>
                    <a:pt x="5854" y="14339"/>
                    <a:pt x="5841" y="14339"/>
                    <a:pt x="5829" y="14338"/>
                  </a:cubicBezTo>
                  <a:cubicBezTo>
                    <a:pt x="5597" y="14323"/>
                    <a:pt x="5363" y="14144"/>
                    <a:pt x="5195" y="13970"/>
                  </a:cubicBezTo>
                  <a:cubicBezTo>
                    <a:pt x="5373" y="13830"/>
                    <a:pt x="5611" y="13688"/>
                    <a:pt x="5835" y="13688"/>
                  </a:cubicBezTo>
                  <a:close/>
                  <a:moveTo>
                    <a:pt x="2680" y="0"/>
                  </a:moveTo>
                  <a:cubicBezTo>
                    <a:pt x="2614" y="0"/>
                    <a:pt x="2548" y="15"/>
                    <a:pt x="2486" y="45"/>
                  </a:cubicBezTo>
                  <a:cubicBezTo>
                    <a:pt x="2382" y="97"/>
                    <a:pt x="1465" y="574"/>
                    <a:pt x="1355" y="1437"/>
                  </a:cubicBezTo>
                  <a:cubicBezTo>
                    <a:pt x="1274" y="2073"/>
                    <a:pt x="1665" y="2641"/>
                    <a:pt x="1896" y="2913"/>
                  </a:cubicBezTo>
                  <a:cubicBezTo>
                    <a:pt x="1829" y="3211"/>
                    <a:pt x="1774" y="3509"/>
                    <a:pt x="1731" y="3810"/>
                  </a:cubicBezTo>
                  <a:cubicBezTo>
                    <a:pt x="1439" y="3665"/>
                    <a:pt x="1120" y="3584"/>
                    <a:pt x="796" y="3569"/>
                  </a:cubicBezTo>
                  <a:lnTo>
                    <a:pt x="788" y="3569"/>
                  </a:lnTo>
                  <a:cubicBezTo>
                    <a:pt x="608" y="3569"/>
                    <a:pt x="446" y="3679"/>
                    <a:pt x="380" y="3844"/>
                  </a:cubicBezTo>
                  <a:cubicBezTo>
                    <a:pt x="339" y="3946"/>
                    <a:pt x="1" y="4840"/>
                    <a:pt x="455" y="5506"/>
                  </a:cubicBezTo>
                  <a:cubicBezTo>
                    <a:pt x="770" y="5966"/>
                    <a:pt x="1332" y="6128"/>
                    <a:pt x="1673" y="6186"/>
                  </a:cubicBezTo>
                  <a:cubicBezTo>
                    <a:pt x="1705" y="6513"/>
                    <a:pt x="1751" y="6840"/>
                    <a:pt x="1812" y="7164"/>
                  </a:cubicBezTo>
                  <a:cubicBezTo>
                    <a:pt x="1649" y="7129"/>
                    <a:pt x="1487" y="7116"/>
                    <a:pt x="1337" y="7116"/>
                  </a:cubicBezTo>
                  <a:cubicBezTo>
                    <a:pt x="968" y="7116"/>
                    <a:pt x="672" y="7194"/>
                    <a:pt x="614" y="7210"/>
                  </a:cubicBezTo>
                  <a:cubicBezTo>
                    <a:pt x="429" y="7262"/>
                    <a:pt x="299" y="7430"/>
                    <a:pt x="293" y="7621"/>
                  </a:cubicBezTo>
                  <a:cubicBezTo>
                    <a:pt x="290" y="7740"/>
                    <a:pt x="281" y="8807"/>
                    <a:pt x="984" y="9354"/>
                  </a:cubicBezTo>
                  <a:cubicBezTo>
                    <a:pt x="1326" y="9621"/>
                    <a:pt x="1748" y="9693"/>
                    <a:pt x="2104" y="9693"/>
                  </a:cubicBezTo>
                  <a:cubicBezTo>
                    <a:pt x="2278" y="9693"/>
                    <a:pt x="2455" y="9679"/>
                    <a:pt x="2625" y="9647"/>
                  </a:cubicBezTo>
                  <a:cubicBezTo>
                    <a:pt x="2790" y="9994"/>
                    <a:pt x="2973" y="10330"/>
                    <a:pt x="3175" y="10657"/>
                  </a:cubicBezTo>
                  <a:cubicBezTo>
                    <a:pt x="2654" y="10775"/>
                    <a:pt x="2264" y="11134"/>
                    <a:pt x="2209" y="11186"/>
                  </a:cubicBezTo>
                  <a:cubicBezTo>
                    <a:pt x="2075" y="11314"/>
                    <a:pt x="2038" y="11507"/>
                    <a:pt x="2107" y="11675"/>
                  </a:cubicBezTo>
                  <a:cubicBezTo>
                    <a:pt x="2151" y="11774"/>
                    <a:pt x="2541" y="12648"/>
                    <a:pt x="3334" y="12795"/>
                  </a:cubicBezTo>
                  <a:cubicBezTo>
                    <a:pt x="3412" y="12810"/>
                    <a:pt x="3493" y="12818"/>
                    <a:pt x="3574" y="12818"/>
                  </a:cubicBezTo>
                  <a:cubicBezTo>
                    <a:pt x="3983" y="12818"/>
                    <a:pt x="4350" y="12633"/>
                    <a:pt x="4596" y="12471"/>
                  </a:cubicBezTo>
                  <a:cubicBezTo>
                    <a:pt x="4767" y="12648"/>
                    <a:pt x="4946" y="12818"/>
                    <a:pt x="5131" y="12980"/>
                  </a:cubicBezTo>
                  <a:cubicBezTo>
                    <a:pt x="4648" y="13206"/>
                    <a:pt x="4315" y="13588"/>
                    <a:pt x="4263" y="13649"/>
                  </a:cubicBezTo>
                  <a:cubicBezTo>
                    <a:pt x="4142" y="13794"/>
                    <a:pt x="4124" y="14005"/>
                    <a:pt x="4229" y="14167"/>
                  </a:cubicBezTo>
                  <a:cubicBezTo>
                    <a:pt x="4292" y="14268"/>
                    <a:pt x="4883" y="15157"/>
                    <a:pt x="5771" y="15217"/>
                  </a:cubicBezTo>
                  <a:cubicBezTo>
                    <a:pt x="5803" y="15217"/>
                    <a:pt x="5835" y="15220"/>
                    <a:pt x="5866" y="15220"/>
                  </a:cubicBezTo>
                  <a:cubicBezTo>
                    <a:pt x="6570" y="15220"/>
                    <a:pt x="7143" y="14697"/>
                    <a:pt x="7357" y="14474"/>
                  </a:cubicBezTo>
                  <a:cubicBezTo>
                    <a:pt x="7681" y="14636"/>
                    <a:pt x="8017" y="14780"/>
                    <a:pt x="8358" y="14905"/>
                  </a:cubicBezTo>
                  <a:cubicBezTo>
                    <a:pt x="8405" y="14921"/>
                    <a:pt x="8453" y="14929"/>
                    <a:pt x="8500" y="14929"/>
                  </a:cubicBezTo>
                  <a:cubicBezTo>
                    <a:pt x="8679" y="14929"/>
                    <a:pt x="8847" y="14818"/>
                    <a:pt x="8914" y="14642"/>
                  </a:cubicBezTo>
                  <a:cubicBezTo>
                    <a:pt x="8995" y="14419"/>
                    <a:pt x="8885" y="14170"/>
                    <a:pt x="8662" y="14083"/>
                  </a:cubicBezTo>
                  <a:lnTo>
                    <a:pt x="8662" y="14080"/>
                  </a:lnTo>
                  <a:cubicBezTo>
                    <a:pt x="7996" y="13837"/>
                    <a:pt x="7363" y="13519"/>
                    <a:pt x="6772" y="13131"/>
                  </a:cubicBezTo>
                  <a:cubicBezTo>
                    <a:pt x="6735" y="13108"/>
                    <a:pt x="6703" y="13082"/>
                    <a:pt x="6665" y="13061"/>
                  </a:cubicBezTo>
                  <a:cubicBezTo>
                    <a:pt x="6138" y="12706"/>
                    <a:pt x="5649" y="12297"/>
                    <a:pt x="5204" y="11840"/>
                  </a:cubicBezTo>
                  <a:cubicBezTo>
                    <a:pt x="5516" y="11626"/>
                    <a:pt x="5864" y="11293"/>
                    <a:pt x="5991" y="10824"/>
                  </a:cubicBezTo>
                  <a:cubicBezTo>
                    <a:pt x="6220" y="9965"/>
                    <a:pt x="5571" y="9120"/>
                    <a:pt x="5496" y="9027"/>
                  </a:cubicBezTo>
                  <a:cubicBezTo>
                    <a:pt x="5410" y="8920"/>
                    <a:pt x="5282" y="8862"/>
                    <a:pt x="5151" y="8862"/>
                  </a:cubicBezTo>
                  <a:cubicBezTo>
                    <a:pt x="5098" y="8862"/>
                    <a:pt x="5044" y="8871"/>
                    <a:pt x="4992" y="8891"/>
                  </a:cubicBezTo>
                  <a:cubicBezTo>
                    <a:pt x="4894" y="8932"/>
                    <a:pt x="4101" y="9259"/>
                    <a:pt x="3765" y="9939"/>
                  </a:cubicBezTo>
                  <a:cubicBezTo>
                    <a:pt x="3120" y="8819"/>
                    <a:pt x="2712" y="7578"/>
                    <a:pt x="2567" y="6293"/>
                  </a:cubicBezTo>
                  <a:cubicBezTo>
                    <a:pt x="2958" y="6238"/>
                    <a:pt x="3517" y="6078"/>
                    <a:pt x="3867" y="5633"/>
                  </a:cubicBezTo>
                  <a:cubicBezTo>
                    <a:pt x="4414" y="4933"/>
                    <a:pt x="4142" y="3899"/>
                    <a:pt x="4110" y="3784"/>
                  </a:cubicBezTo>
                  <a:cubicBezTo>
                    <a:pt x="4058" y="3598"/>
                    <a:pt x="3893" y="3471"/>
                    <a:pt x="3699" y="3465"/>
                  </a:cubicBezTo>
                  <a:cubicBezTo>
                    <a:pt x="3685" y="3465"/>
                    <a:pt x="3670" y="3465"/>
                    <a:pt x="3656" y="3465"/>
                  </a:cubicBezTo>
                  <a:cubicBezTo>
                    <a:pt x="3311" y="3465"/>
                    <a:pt x="2965" y="3531"/>
                    <a:pt x="2643" y="3659"/>
                  </a:cubicBezTo>
                  <a:cubicBezTo>
                    <a:pt x="2680" y="3442"/>
                    <a:pt x="2724" y="3228"/>
                    <a:pt x="2776" y="3014"/>
                  </a:cubicBezTo>
                  <a:cubicBezTo>
                    <a:pt x="3077" y="2800"/>
                    <a:pt x="3583" y="2354"/>
                    <a:pt x="3661" y="1732"/>
                  </a:cubicBezTo>
                  <a:cubicBezTo>
                    <a:pt x="3771" y="881"/>
                    <a:pt x="3059" y="192"/>
                    <a:pt x="2978" y="117"/>
                  </a:cubicBezTo>
                  <a:cubicBezTo>
                    <a:pt x="2896" y="40"/>
                    <a:pt x="2788" y="0"/>
                    <a:pt x="2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3"/>
            <p:cNvSpPr/>
            <p:nvPr/>
          </p:nvSpPr>
          <p:spPr>
            <a:xfrm>
              <a:off x="5153088" y="1544792"/>
              <a:ext cx="241601" cy="209045"/>
            </a:xfrm>
            <a:custGeom>
              <a:avLst/>
              <a:gdLst/>
              <a:ahLst/>
              <a:cxnLst/>
              <a:rect l="l" t="t" r="r" b="b"/>
              <a:pathLst>
                <a:path w="14315" h="12386" extrusionOk="0">
                  <a:moveTo>
                    <a:pt x="6729" y="2423"/>
                  </a:moveTo>
                  <a:lnTo>
                    <a:pt x="6729" y="5215"/>
                  </a:lnTo>
                  <a:lnTo>
                    <a:pt x="4568" y="7377"/>
                  </a:lnTo>
                  <a:cubicBezTo>
                    <a:pt x="3934" y="6471"/>
                    <a:pt x="3818" y="5305"/>
                    <a:pt x="4261" y="4292"/>
                  </a:cubicBezTo>
                  <a:cubicBezTo>
                    <a:pt x="4701" y="3282"/>
                    <a:pt x="5638" y="2573"/>
                    <a:pt x="6729" y="2423"/>
                  </a:cubicBezTo>
                  <a:close/>
                  <a:moveTo>
                    <a:pt x="7606" y="2420"/>
                  </a:moveTo>
                  <a:cubicBezTo>
                    <a:pt x="8703" y="2573"/>
                    <a:pt x="9638" y="3282"/>
                    <a:pt x="10078" y="4295"/>
                  </a:cubicBezTo>
                  <a:cubicBezTo>
                    <a:pt x="10520" y="5308"/>
                    <a:pt x="10402" y="6474"/>
                    <a:pt x="9768" y="7380"/>
                  </a:cubicBezTo>
                  <a:lnTo>
                    <a:pt x="7606" y="5221"/>
                  </a:lnTo>
                  <a:lnTo>
                    <a:pt x="7606" y="2420"/>
                  </a:lnTo>
                  <a:close/>
                  <a:moveTo>
                    <a:pt x="6729" y="6454"/>
                  </a:moveTo>
                  <a:lnTo>
                    <a:pt x="6729" y="8705"/>
                  </a:lnTo>
                  <a:cubicBezTo>
                    <a:pt x="6156" y="8624"/>
                    <a:pt x="5615" y="8387"/>
                    <a:pt x="5164" y="8023"/>
                  </a:cubicBezTo>
                  <a:lnTo>
                    <a:pt x="6729" y="6454"/>
                  </a:lnTo>
                  <a:close/>
                  <a:moveTo>
                    <a:pt x="7606" y="6460"/>
                  </a:moveTo>
                  <a:lnTo>
                    <a:pt x="9172" y="8023"/>
                  </a:lnTo>
                  <a:cubicBezTo>
                    <a:pt x="8723" y="8390"/>
                    <a:pt x="8182" y="8624"/>
                    <a:pt x="7606" y="8705"/>
                  </a:cubicBezTo>
                  <a:lnTo>
                    <a:pt x="7606" y="6460"/>
                  </a:lnTo>
                  <a:close/>
                  <a:moveTo>
                    <a:pt x="10104" y="880"/>
                  </a:moveTo>
                  <a:cubicBezTo>
                    <a:pt x="11762" y="880"/>
                    <a:pt x="13437" y="1942"/>
                    <a:pt x="13437" y="4310"/>
                  </a:cubicBezTo>
                  <a:cubicBezTo>
                    <a:pt x="13437" y="5296"/>
                    <a:pt x="13223" y="6081"/>
                    <a:pt x="12720" y="6929"/>
                  </a:cubicBezTo>
                  <a:cubicBezTo>
                    <a:pt x="11701" y="8653"/>
                    <a:pt x="8408" y="10696"/>
                    <a:pt x="7325" y="11368"/>
                  </a:cubicBezTo>
                  <a:lnTo>
                    <a:pt x="7152" y="11478"/>
                  </a:lnTo>
                  <a:lnTo>
                    <a:pt x="6978" y="11368"/>
                  </a:lnTo>
                  <a:cubicBezTo>
                    <a:pt x="5896" y="10694"/>
                    <a:pt x="2605" y="8639"/>
                    <a:pt x="1595" y="6929"/>
                  </a:cubicBezTo>
                  <a:cubicBezTo>
                    <a:pt x="1092" y="6081"/>
                    <a:pt x="878" y="5296"/>
                    <a:pt x="878" y="4310"/>
                  </a:cubicBezTo>
                  <a:cubicBezTo>
                    <a:pt x="878" y="1940"/>
                    <a:pt x="2550" y="880"/>
                    <a:pt x="4206" y="880"/>
                  </a:cubicBezTo>
                  <a:cubicBezTo>
                    <a:pt x="5201" y="880"/>
                    <a:pt x="5832" y="1236"/>
                    <a:pt x="6229" y="1621"/>
                  </a:cubicBezTo>
                  <a:cubicBezTo>
                    <a:pt x="4226" y="2090"/>
                    <a:pt x="2892" y="3986"/>
                    <a:pt x="3129" y="6029"/>
                  </a:cubicBezTo>
                  <a:cubicBezTo>
                    <a:pt x="3367" y="8072"/>
                    <a:pt x="5097" y="9614"/>
                    <a:pt x="7152" y="9614"/>
                  </a:cubicBezTo>
                  <a:cubicBezTo>
                    <a:pt x="9209" y="9614"/>
                    <a:pt x="10940" y="8072"/>
                    <a:pt x="11177" y="6029"/>
                  </a:cubicBezTo>
                  <a:cubicBezTo>
                    <a:pt x="11415" y="3986"/>
                    <a:pt x="10080" y="2090"/>
                    <a:pt x="8078" y="1621"/>
                  </a:cubicBezTo>
                  <a:cubicBezTo>
                    <a:pt x="8474" y="1236"/>
                    <a:pt x="9108" y="880"/>
                    <a:pt x="10104" y="880"/>
                  </a:cubicBezTo>
                  <a:close/>
                  <a:moveTo>
                    <a:pt x="4206" y="1"/>
                  </a:moveTo>
                  <a:cubicBezTo>
                    <a:pt x="3074" y="1"/>
                    <a:pt x="2030" y="400"/>
                    <a:pt x="1268" y="1118"/>
                  </a:cubicBezTo>
                  <a:cubicBezTo>
                    <a:pt x="438" y="1905"/>
                    <a:pt x="1" y="3007"/>
                    <a:pt x="1" y="4307"/>
                  </a:cubicBezTo>
                  <a:cubicBezTo>
                    <a:pt x="1" y="5447"/>
                    <a:pt x="259" y="6393"/>
                    <a:pt x="840" y="7374"/>
                  </a:cubicBezTo>
                  <a:cubicBezTo>
                    <a:pt x="1960" y="9270"/>
                    <a:pt x="5268" y="11333"/>
                    <a:pt x="6512" y="12112"/>
                  </a:cubicBezTo>
                  <a:cubicBezTo>
                    <a:pt x="6622" y="12178"/>
                    <a:pt x="6706" y="12233"/>
                    <a:pt x="6773" y="12277"/>
                  </a:cubicBezTo>
                  <a:cubicBezTo>
                    <a:pt x="6888" y="12349"/>
                    <a:pt x="7020" y="12385"/>
                    <a:pt x="7152" y="12385"/>
                  </a:cubicBezTo>
                  <a:cubicBezTo>
                    <a:pt x="7283" y="12385"/>
                    <a:pt x="7415" y="12349"/>
                    <a:pt x="7531" y="12277"/>
                  </a:cubicBezTo>
                  <a:lnTo>
                    <a:pt x="7788" y="12114"/>
                  </a:lnTo>
                  <a:cubicBezTo>
                    <a:pt x="9036" y="11339"/>
                    <a:pt x="12346" y="9284"/>
                    <a:pt x="13478" y="7374"/>
                  </a:cubicBezTo>
                  <a:cubicBezTo>
                    <a:pt x="14057" y="6396"/>
                    <a:pt x="14314" y="5450"/>
                    <a:pt x="14314" y="4307"/>
                  </a:cubicBezTo>
                  <a:cubicBezTo>
                    <a:pt x="14314" y="3007"/>
                    <a:pt x="13874" y="1905"/>
                    <a:pt x="13044" y="1118"/>
                  </a:cubicBezTo>
                  <a:cubicBezTo>
                    <a:pt x="12283" y="397"/>
                    <a:pt x="11238" y="1"/>
                    <a:pt x="10104" y="1"/>
                  </a:cubicBezTo>
                  <a:cubicBezTo>
                    <a:pt x="8526" y="1"/>
                    <a:pt x="7635" y="713"/>
                    <a:pt x="7155" y="1341"/>
                  </a:cubicBezTo>
                  <a:cubicBezTo>
                    <a:pt x="6674" y="713"/>
                    <a:pt x="5783" y="1"/>
                    <a:pt x="4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 name="Google Shape;1988;p33"/>
          <p:cNvGrpSpPr/>
          <p:nvPr/>
        </p:nvGrpSpPr>
        <p:grpSpPr>
          <a:xfrm>
            <a:off x="264933" y="2414461"/>
            <a:ext cx="491989" cy="314600"/>
            <a:chOff x="3404003" y="1988611"/>
            <a:chExt cx="280128" cy="179126"/>
          </a:xfrm>
        </p:grpSpPr>
        <p:sp>
          <p:nvSpPr>
            <p:cNvPr id="1989" name="Google Shape;1989;p33"/>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3"/>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3"/>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3"/>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3"/>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3"/>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3"/>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3"/>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 name="Google Shape;1997;p33"/>
          <p:cNvGrpSpPr/>
          <p:nvPr/>
        </p:nvGrpSpPr>
        <p:grpSpPr>
          <a:xfrm>
            <a:off x="658208" y="639947"/>
            <a:ext cx="744282" cy="496649"/>
            <a:chOff x="4040551" y="304897"/>
            <a:chExt cx="573628" cy="382774"/>
          </a:xfrm>
        </p:grpSpPr>
        <p:sp>
          <p:nvSpPr>
            <p:cNvPr id="1998" name="Google Shape;1998;p33"/>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999" name="Google Shape;1999;p33"/>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3"/>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3"/>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3"/>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3"/>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3"/>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3"/>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6" name="Google Shape;2006;p33"/>
          <p:cNvGrpSpPr/>
          <p:nvPr/>
        </p:nvGrpSpPr>
        <p:grpSpPr>
          <a:xfrm>
            <a:off x="8430731" y="4103701"/>
            <a:ext cx="349084" cy="236658"/>
            <a:chOff x="4680742" y="2547525"/>
            <a:chExt cx="198761" cy="134748"/>
          </a:xfrm>
        </p:grpSpPr>
        <p:sp>
          <p:nvSpPr>
            <p:cNvPr id="2007" name="Google Shape;2007;p33"/>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3"/>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3"/>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3"/>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3"/>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3"/>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3"/>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3"/>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 name="Google Shape;2015;p33"/>
          <p:cNvGrpSpPr/>
          <p:nvPr/>
        </p:nvGrpSpPr>
        <p:grpSpPr>
          <a:xfrm>
            <a:off x="7829340" y="187165"/>
            <a:ext cx="824074" cy="549893"/>
            <a:chOff x="4040551" y="304897"/>
            <a:chExt cx="573628" cy="382774"/>
          </a:xfrm>
        </p:grpSpPr>
        <p:sp>
          <p:nvSpPr>
            <p:cNvPr id="2016" name="Google Shape;2016;p33"/>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017" name="Google Shape;2017;p33"/>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3"/>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3"/>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3"/>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3"/>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3"/>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3"/>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027"/>
        <p:cNvGrpSpPr/>
        <p:nvPr/>
      </p:nvGrpSpPr>
      <p:grpSpPr>
        <a:xfrm>
          <a:off x="0" y="0"/>
          <a:ext cx="0" cy="0"/>
          <a:chOff x="0" y="0"/>
          <a:chExt cx="0" cy="0"/>
        </a:xfrm>
      </p:grpSpPr>
      <p:sp>
        <p:nvSpPr>
          <p:cNvPr id="2028" name="Google Shape;2028;p34"/>
          <p:cNvSpPr/>
          <p:nvPr/>
        </p:nvSpPr>
        <p:spPr>
          <a:xfrm>
            <a:off x="3371797" y="1584975"/>
            <a:ext cx="2488500" cy="2488500"/>
          </a:xfrm>
          <a:prstGeom prst="blockArc">
            <a:avLst>
              <a:gd name="adj1" fmla="val 16196601"/>
              <a:gd name="adj2" fmla="val 21587662"/>
              <a:gd name="adj3" fmla="val 3245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4"/>
          <p:cNvSpPr/>
          <p:nvPr/>
        </p:nvSpPr>
        <p:spPr>
          <a:xfrm rot="5400000">
            <a:off x="3371887" y="1676385"/>
            <a:ext cx="2488500" cy="2488500"/>
          </a:xfrm>
          <a:prstGeom prst="blockArc">
            <a:avLst>
              <a:gd name="adj1" fmla="val 16196601"/>
              <a:gd name="adj2" fmla="val 21587662"/>
              <a:gd name="adj3" fmla="val 32450"/>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4"/>
          <p:cNvSpPr/>
          <p:nvPr/>
        </p:nvSpPr>
        <p:spPr>
          <a:xfrm rot="10800000">
            <a:off x="3279337" y="1676385"/>
            <a:ext cx="2488500" cy="2488500"/>
          </a:xfrm>
          <a:prstGeom prst="blockArc">
            <a:avLst>
              <a:gd name="adj1" fmla="val 16196601"/>
              <a:gd name="adj2" fmla="val 21587662"/>
              <a:gd name="adj3" fmla="val 32450"/>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4"/>
          <p:cNvSpPr/>
          <p:nvPr/>
        </p:nvSpPr>
        <p:spPr>
          <a:xfrm rot="-5400000">
            <a:off x="3279247" y="1584975"/>
            <a:ext cx="2488500" cy="2488500"/>
          </a:xfrm>
          <a:prstGeom prst="blockArc">
            <a:avLst>
              <a:gd name="adj1" fmla="val 16196601"/>
              <a:gd name="adj2" fmla="val 21587662"/>
              <a:gd name="adj3" fmla="val 32450"/>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4"/>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2033" name="Google Shape;2033;p34"/>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Major attractions of Ukraine</a:t>
            </a:r>
            <a:endParaRPr/>
          </a:p>
        </p:txBody>
      </p:sp>
      <p:sp>
        <p:nvSpPr>
          <p:cNvPr id="2034" name="Google Shape;2034;p34"/>
          <p:cNvSpPr txBox="1"/>
          <p:nvPr/>
        </p:nvSpPr>
        <p:spPr>
          <a:xfrm>
            <a:off x="706788" y="4083650"/>
            <a:ext cx="1933500" cy="396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272525"/>
                </a:solidFill>
                <a:latin typeface="Nunito Sans"/>
                <a:ea typeface="Nunito Sans"/>
                <a:cs typeface="Nunito Sans"/>
                <a:sym typeface="Nunito Sans"/>
              </a:rPr>
              <a:t>Jupiter is the biggest planet of them all</a:t>
            </a:r>
            <a:endParaRPr>
              <a:solidFill>
                <a:srgbClr val="272525"/>
              </a:solidFill>
              <a:latin typeface="Nunito Sans"/>
              <a:ea typeface="Nunito Sans"/>
              <a:cs typeface="Nunito Sans"/>
              <a:sym typeface="Nunito Sans"/>
            </a:endParaRPr>
          </a:p>
        </p:txBody>
      </p:sp>
      <p:sp>
        <p:nvSpPr>
          <p:cNvPr id="2035" name="Google Shape;2035;p34"/>
          <p:cNvSpPr txBox="1"/>
          <p:nvPr/>
        </p:nvSpPr>
        <p:spPr>
          <a:xfrm>
            <a:off x="706788" y="3279022"/>
            <a:ext cx="1933500" cy="745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200" b="1">
                <a:solidFill>
                  <a:srgbClr val="272525"/>
                </a:solidFill>
                <a:latin typeface="Raleway"/>
                <a:ea typeface="Raleway"/>
                <a:cs typeface="Raleway"/>
                <a:sym typeface="Raleway"/>
              </a:rPr>
              <a:t>Great architecture</a:t>
            </a:r>
            <a:endParaRPr sz="2200" b="1">
              <a:solidFill>
                <a:srgbClr val="272525"/>
              </a:solidFill>
              <a:latin typeface="Raleway"/>
              <a:ea typeface="Raleway"/>
              <a:cs typeface="Raleway"/>
              <a:sym typeface="Raleway"/>
            </a:endParaRPr>
          </a:p>
        </p:txBody>
      </p:sp>
      <p:sp>
        <p:nvSpPr>
          <p:cNvPr id="2036" name="Google Shape;2036;p34"/>
          <p:cNvSpPr txBox="1"/>
          <p:nvPr/>
        </p:nvSpPr>
        <p:spPr>
          <a:xfrm>
            <a:off x="6499338" y="4083650"/>
            <a:ext cx="1933500" cy="39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272525"/>
                </a:solidFill>
                <a:latin typeface="Nunito Sans"/>
                <a:ea typeface="Nunito Sans"/>
                <a:cs typeface="Nunito Sans"/>
                <a:sym typeface="Nunito Sans"/>
              </a:rPr>
              <a:t>Saturn is a gas giant and has several rings</a:t>
            </a:r>
            <a:endParaRPr>
              <a:solidFill>
                <a:srgbClr val="272525"/>
              </a:solidFill>
              <a:latin typeface="Nunito Sans"/>
              <a:ea typeface="Nunito Sans"/>
              <a:cs typeface="Nunito Sans"/>
              <a:sym typeface="Nunito Sans"/>
            </a:endParaRPr>
          </a:p>
        </p:txBody>
      </p:sp>
      <p:sp>
        <p:nvSpPr>
          <p:cNvPr id="2037" name="Google Shape;2037;p34"/>
          <p:cNvSpPr txBox="1"/>
          <p:nvPr/>
        </p:nvSpPr>
        <p:spPr>
          <a:xfrm>
            <a:off x="6499339" y="3279022"/>
            <a:ext cx="1933500" cy="745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rgbClr val="272525"/>
                </a:solidFill>
                <a:latin typeface="Raleway"/>
                <a:ea typeface="Raleway"/>
                <a:cs typeface="Raleway"/>
                <a:sym typeface="Raleway"/>
              </a:rPr>
              <a:t>Rich culture and tradition</a:t>
            </a:r>
            <a:endParaRPr sz="2200" b="1">
              <a:solidFill>
                <a:srgbClr val="272525"/>
              </a:solidFill>
              <a:latin typeface="Raleway"/>
              <a:ea typeface="Raleway"/>
              <a:cs typeface="Raleway"/>
              <a:sym typeface="Raleway"/>
            </a:endParaRPr>
          </a:p>
        </p:txBody>
      </p:sp>
      <p:sp>
        <p:nvSpPr>
          <p:cNvPr id="2038" name="Google Shape;2038;p34"/>
          <p:cNvSpPr txBox="1"/>
          <p:nvPr/>
        </p:nvSpPr>
        <p:spPr>
          <a:xfrm>
            <a:off x="706788" y="2530747"/>
            <a:ext cx="1933500" cy="3963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rgbClr val="272525"/>
                </a:solidFill>
                <a:latin typeface="Nunito Sans"/>
                <a:ea typeface="Nunito Sans"/>
                <a:cs typeface="Nunito Sans"/>
                <a:sym typeface="Nunito Sans"/>
              </a:rPr>
              <a:t>Mercury is the closest planet to the Sun</a:t>
            </a:r>
            <a:endParaRPr>
              <a:solidFill>
                <a:srgbClr val="272525"/>
              </a:solidFill>
              <a:latin typeface="Nunito Sans"/>
              <a:ea typeface="Nunito Sans"/>
              <a:cs typeface="Nunito Sans"/>
              <a:sym typeface="Nunito Sans"/>
            </a:endParaRPr>
          </a:p>
        </p:txBody>
      </p:sp>
      <p:sp>
        <p:nvSpPr>
          <p:cNvPr id="2039" name="Google Shape;2039;p34"/>
          <p:cNvSpPr txBox="1"/>
          <p:nvPr/>
        </p:nvSpPr>
        <p:spPr>
          <a:xfrm>
            <a:off x="706788" y="1726050"/>
            <a:ext cx="1933500" cy="745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200" b="1">
                <a:solidFill>
                  <a:srgbClr val="272525"/>
                </a:solidFill>
                <a:latin typeface="Raleway"/>
                <a:ea typeface="Raleway"/>
                <a:cs typeface="Raleway"/>
                <a:sym typeface="Raleway"/>
              </a:rPr>
              <a:t>Beautiful country</a:t>
            </a:r>
            <a:endParaRPr sz="2200" b="1">
              <a:solidFill>
                <a:srgbClr val="272525"/>
              </a:solidFill>
              <a:latin typeface="Raleway"/>
              <a:ea typeface="Raleway"/>
              <a:cs typeface="Raleway"/>
              <a:sym typeface="Raleway"/>
            </a:endParaRPr>
          </a:p>
        </p:txBody>
      </p:sp>
      <p:sp>
        <p:nvSpPr>
          <p:cNvPr id="2040" name="Google Shape;2040;p34"/>
          <p:cNvSpPr txBox="1"/>
          <p:nvPr/>
        </p:nvSpPr>
        <p:spPr>
          <a:xfrm>
            <a:off x="6499342" y="2530747"/>
            <a:ext cx="1933500" cy="39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rgbClr val="272525"/>
                </a:solidFill>
                <a:latin typeface="Nunito Sans"/>
                <a:ea typeface="Nunito Sans"/>
                <a:cs typeface="Nunito Sans"/>
                <a:sym typeface="Nunito Sans"/>
              </a:rPr>
              <a:t>Mars is actually a cold place</a:t>
            </a:r>
            <a:endParaRPr>
              <a:solidFill>
                <a:srgbClr val="272525"/>
              </a:solidFill>
              <a:latin typeface="Nunito Sans"/>
              <a:ea typeface="Nunito Sans"/>
              <a:cs typeface="Nunito Sans"/>
              <a:sym typeface="Nunito Sans"/>
            </a:endParaRPr>
          </a:p>
        </p:txBody>
      </p:sp>
      <p:sp>
        <p:nvSpPr>
          <p:cNvPr id="2041" name="Google Shape;2041;p34"/>
          <p:cNvSpPr txBox="1"/>
          <p:nvPr/>
        </p:nvSpPr>
        <p:spPr>
          <a:xfrm>
            <a:off x="6499339" y="1726050"/>
            <a:ext cx="1933500" cy="745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rgbClr val="272525"/>
                </a:solidFill>
                <a:latin typeface="Raleway"/>
                <a:ea typeface="Raleway"/>
                <a:cs typeface="Raleway"/>
                <a:sym typeface="Raleway"/>
              </a:rPr>
              <a:t>Traditional cuisine</a:t>
            </a:r>
            <a:endParaRPr sz="2200" b="1">
              <a:solidFill>
                <a:srgbClr val="272525"/>
              </a:solidFill>
              <a:latin typeface="Raleway"/>
              <a:ea typeface="Raleway"/>
              <a:cs typeface="Raleway"/>
              <a:sym typeface="Raleway"/>
            </a:endParaRPr>
          </a:p>
        </p:txBody>
      </p:sp>
      <p:sp>
        <p:nvSpPr>
          <p:cNvPr id="2042" name="Google Shape;2042;p34"/>
          <p:cNvSpPr/>
          <p:nvPr/>
        </p:nvSpPr>
        <p:spPr>
          <a:xfrm>
            <a:off x="3057338" y="3279075"/>
            <a:ext cx="745800" cy="745800"/>
          </a:xfrm>
          <a:prstGeom prst="ellipse">
            <a:avLst/>
          </a:prstGeom>
          <a:solidFill>
            <a:srgbClr val="F9E3C7"/>
          </a:solidFill>
          <a:ln w="19050" cap="flat" cmpd="sng">
            <a:solidFill>
              <a:srgbClr val="27252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043" name="Google Shape;2043;p34"/>
          <p:cNvSpPr/>
          <p:nvPr/>
        </p:nvSpPr>
        <p:spPr>
          <a:xfrm>
            <a:off x="5336485" y="1725050"/>
            <a:ext cx="745800" cy="745800"/>
          </a:xfrm>
          <a:prstGeom prst="ellipse">
            <a:avLst/>
          </a:prstGeom>
          <a:solidFill>
            <a:srgbClr val="F9E3C7"/>
          </a:solidFill>
          <a:ln w="19050" cap="flat" cmpd="sng">
            <a:solidFill>
              <a:srgbClr val="27252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044" name="Google Shape;2044;p34"/>
          <p:cNvSpPr/>
          <p:nvPr/>
        </p:nvSpPr>
        <p:spPr>
          <a:xfrm>
            <a:off x="5336485" y="3279075"/>
            <a:ext cx="745800" cy="745800"/>
          </a:xfrm>
          <a:prstGeom prst="ellipse">
            <a:avLst/>
          </a:prstGeom>
          <a:solidFill>
            <a:srgbClr val="F9E3C7"/>
          </a:solidFill>
          <a:ln w="19050" cap="flat" cmpd="sng">
            <a:solidFill>
              <a:srgbClr val="27252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045" name="Google Shape;2045;p34"/>
          <p:cNvSpPr/>
          <p:nvPr/>
        </p:nvSpPr>
        <p:spPr>
          <a:xfrm>
            <a:off x="3057338" y="1725050"/>
            <a:ext cx="745800" cy="745800"/>
          </a:xfrm>
          <a:prstGeom prst="ellipse">
            <a:avLst/>
          </a:prstGeom>
          <a:solidFill>
            <a:srgbClr val="F9E3C7"/>
          </a:solidFill>
          <a:ln w="19050" cap="flat" cmpd="sng">
            <a:solidFill>
              <a:srgbClr val="272525"/>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2046" name="Google Shape;2046;p34"/>
          <p:cNvGrpSpPr/>
          <p:nvPr/>
        </p:nvGrpSpPr>
        <p:grpSpPr>
          <a:xfrm>
            <a:off x="5507868" y="1914830"/>
            <a:ext cx="369651" cy="379913"/>
            <a:chOff x="5095316" y="3486396"/>
            <a:chExt cx="369651" cy="379913"/>
          </a:xfrm>
        </p:grpSpPr>
        <p:sp>
          <p:nvSpPr>
            <p:cNvPr id="2047" name="Google Shape;2047;p34"/>
            <p:cNvSpPr/>
            <p:nvPr/>
          </p:nvSpPr>
          <p:spPr>
            <a:xfrm>
              <a:off x="5095316" y="3486396"/>
              <a:ext cx="369651" cy="379913"/>
            </a:xfrm>
            <a:custGeom>
              <a:avLst/>
              <a:gdLst/>
              <a:ahLst/>
              <a:cxnLst/>
              <a:rect l="l" t="t" r="r" b="b"/>
              <a:pathLst>
                <a:path w="21902" h="22510" extrusionOk="0">
                  <a:moveTo>
                    <a:pt x="13065" y="2259"/>
                  </a:moveTo>
                  <a:cubicBezTo>
                    <a:pt x="13577" y="2259"/>
                    <a:pt x="14238" y="2370"/>
                    <a:pt x="14788" y="2736"/>
                  </a:cubicBezTo>
                  <a:cubicBezTo>
                    <a:pt x="15439" y="3170"/>
                    <a:pt x="15769" y="3864"/>
                    <a:pt x="15769" y="4802"/>
                  </a:cubicBezTo>
                  <a:cubicBezTo>
                    <a:pt x="15769" y="7516"/>
                    <a:pt x="14374" y="10552"/>
                    <a:pt x="12511" y="10552"/>
                  </a:cubicBezTo>
                  <a:cubicBezTo>
                    <a:pt x="11973" y="10552"/>
                    <a:pt x="11834" y="10349"/>
                    <a:pt x="11672" y="10112"/>
                  </a:cubicBezTo>
                  <a:cubicBezTo>
                    <a:pt x="11544" y="9924"/>
                    <a:pt x="11347" y="9638"/>
                    <a:pt x="10960" y="9638"/>
                  </a:cubicBezTo>
                  <a:cubicBezTo>
                    <a:pt x="10569" y="9638"/>
                    <a:pt x="10375" y="9924"/>
                    <a:pt x="10245" y="10112"/>
                  </a:cubicBezTo>
                  <a:cubicBezTo>
                    <a:pt x="10083" y="10349"/>
                    <a:pt x="9944" y="10552"/>
                    <a:pt x="9406" y="10552"/>
                  </a:cubicBezTo>
                  <a:cubicBezTo>
                    <a:pt x="7542" y="10552"/>
                    <a:pt x="6147" y="7516"/>
                    <a:pt x="6147" y="4802"/>
                  </a:cubicBezTo>
                  <a:cubicBezTo>
                    <a:pt x="6147" y="3899"/>
                    <a:pt x="6483" y="3216"/>
                    <a:pt x="7146" y="2776"/>
                  </a:cubicBezTo>
                  <a:cubicBezTo>
                    <a:pt x="7708" y="2401"/>
                    <a:pt x="8421" y="2271"/>
                    <a:pt x="8953" y="2271"/>
                  </a:cubicBezTo>
                  <a:cubicBezTo>
                    <a:pt x="9233" y="2271"/>
                    <a:pt x="9463" y="2307"/>
                    <a:pt x="9594" y="2362"/>
                  </a:cubicBezTo>
                  <a:cubicBezTo>
                    <a:pt x="9695" y="2406"/>
                    <a:pt x="9880" y="2559"/>
                    <a:pt x="10028" y="2681"/>
                  </a:cubicBezTo>
                  <a:cubicBezTo>
                    <a:pt x="10337" y="2941"/>
                    <a:pt x="10630" y="3187"/>
                    <a:pt x="10960" y="3187"/>
                  </a:cubicBezTo>
                  <a:cubicBezTo>
                    <a:pt x="11287" y="3187"/>
                    <a:pt x="11579" y="2941"/>
                    <a:pt x="11892" y="2681"/>
                  </a:cubicBezTo>
                  <a:cubicBezTo>
                    <a:pt x="12039" y="2559"/>
                    <a:pt x="12221" y="2406"/>
                    <a:pt x="12323" y="2362"/>
                  </a:cubicBezTo>
                  <a:cubicBezTo>
                    <a:pt x="12455" y="2307"/>
                    <a:pt x="12728" y="2259"/>
                    <a:pt x="13065" y="2259"/>
                  </a:cubicBezTo>
                  <a:close/>
                  <a:moveTo>
                    <a:pt x="1667" y="11409"/>
                  </a:moveTo>
                  <a:lnTo>
                    <a:pt x="1667" y="14522"/>
                  </a:lnTo>
                  <a:lnTo>
                    <a:pt x="877" y="14522"/>
                  </a:lnTo>
                  <a:lnTo>
                    <a:pt x="877" y="11409"/>
                  </a:lnTo>
                  <a:close/>
                  <a:moveTo>
                    <a:pt x="16148" y="11409"/>
                  </a:moveTo>
                  <a:lnTo>
                    <a:pt x="16148" y="14522"/>
                  </a:lnTo>
                  <a:lnTo>
                    <a:pt x="14525" y="14522"/>
                  </a:lnTo>
                  <a:lnTo>
                    <a:pt x="14525" y="11409"/>
                  </a:lnTo>
                  <a:close/>
                  <a:moveTo>
                    <a:pt x="19352" y="11409"/>
                  </a:moveTo>
                  <a:lnTo>
                    <a:pt x="19352" y="14522"/>
                  </a:lnTo>
                  <a:lnTo>
                    <a:pt x="17025" y="14522"/>
                  </a:lnTo>
                  <a:lnTo>
                    <a:pt x="17025" y="11409"/>
                  </a:lnTo>
                  <a:close/>
                  <a:moveTo>
                    <a:pt x="4257" y="11409"/>
                  </a:moveTo>
                  <a:lnTo>
                    <a:pt x="4257" y="14525"/>
                  </a:lnTo>
                  <a:lnTo>
                    <a:pt x="2547" y="14525"/>
                  </a:lnTo>
                  <a:lnTo>
                    <a:pt x="2547" y="11409"/>
                  </a:lnTo>
                  <a:close/>
                  <a:moveTo>
                    <a:pt x="13648" y="11409"/>
                  </a:moveTo>
                  <a:lnTo>
                    <a:pt x="13648" y="14525"/>
                  </a:lnTo>
                  <a:lnTo>
                    <a:pt x="5134" y="14525"/>
                  </a:lnTo>
                  <a:lnTo>
                    <a:pt x="5134" y="11409"/>
                  </a:lnTo>
                  <a:close/>
                  <a:moveTo>
                    <a:pt x="17953" y="17202"/>
                  </a:moveTo>
                  <a:cubicBezTo>
                    <a:pt x="18509" y="17202"/>
                    <a:pt x="19003" y="17554"/>
                    <a:pt x="19190" y="18079"/>
                  </a:cubicBezTo>
                  <a:lnTo>
                    <a:pt x="5629" y="18079"/>
                  </a:lnTo>
                  <a:cubicBezTo>
                    <a:pt x="5627" y="18079"/>
                    <a:pt x="5625" y="18079"/>
                    <a:pt x="5623" y="18079"/>
                  </a:cubicBezTo>
                  <a:cubicBezTo>
                    <a:pt x="5406" y="18079"/>
                    <a:pt x="5218" y="18237"/>
                    <a:pt x="5181" y="18452"/>
                  </a:cubicBezTo>
                  <a:cubicBezTo>
                    <a:pt x="5143" y="18719"/>
                    <a:pt x="5348" y="18956"/>
                    <a:pt x="5615" y="18956"/>
                  </a:cubicBezTo>
                  <a:lnTo>
                    <a:pt x="19181" y="18956"/>
                  </a:lnTo>
                  <a:cubicBezTo>
                    <a:pt x="18993" y="19480"/>
                    <a:pt x="18498" y="19830"/>
                    <a:pt x="17940" y="19833"/>
                  </a:cubicBezTo>
                  <a:lnTo>
                    <a:pt x="2547" y="19833"/>
                  </a:lnTo>
                  <a:lnTo>
                    <a:pt x="2547" y="17202"/>
                  </a:lnTo>
                  <a:lnTo>
                    <a:pt x="17940" y="17202"/>
                  </a:lnTo>
                  <a:cubicBezTo>
                    <a:pt x="17944" y="17202"/>
                    <a:pt x="17949" y="17202"/>
                    <a:pt x="17953" y="17202"/>
                  </a:cubicBezTo>
                  <a:close/>
                  <a:moveTo>
                    <a:pt x="18122" y="15446"/>
                  </a:moveTo>
                  <a:cubicBezTo>
                    <a:pt x="19725" y="15451"/>
                    <a:pt x="21022" y="16754"/>
                    <a:pt x="21019" y="18357"/>
                  </a:cubicBezTo>
                  <a:lnTo>
                    <a:pt x="21019" y="18710"/>
                  </a:lnTo>
                  <a:cubicBezTo>
                    <a:pt x="21019" y="20322"/>
                    <a:pt x="19714" y="21630"/>
                    <a:pt x="18099" y="21633"/>
                  </a:cubicBezTo>
                  <a:lnTo>
                    <a:pt x="2547" y="21633"/>
                  </a:lnTo>
                  <a:lnTo>
                    <a:pt x="2547" y="20712"/>
                  </a:lnTo>
                  <a:lnTo>
                    <a:pt x="17862" y="20712"/>
                  </a:lnTo>
                  <a:cubicBezTo>
                    <a:pt x="19063" y="20712"/>
                    <a:pt x="20073" y="19760"/>
                    <a:pt x="20093" y="18557"/>
                  </a:cubicBezTo>
                  <a:cubicBezTo>
                    <a:pt x="20116" y="17330"/>
                    <a:pt x="19126" y="16325"/>
                    <a:pt x="17899" y="16322"/>
                  </a:cubicBezTo>
                  <a:lnTo>
                    <a:pt x="2547" y="16322"/>
                  </a:lnTo>
                  <a:lnTo>
                    <a:pt x="2547" y="15446"/>
                  </a:lnTo>
                  <a:close/>
                  <a:moveTo>
                    <a:pt x="12430" y="1"/>
                  </a:moveTo>
                  <a:cubicBezTo>
                    <a:pt x="11379" y="1"/>
                    <a:pt x="10508" y="814"/>
                    <a:pt x="10433" y="1862"/>
                  </a:cubicBezTo>
                  <a:cubicBezTo>
                    <a:pt x="10268" y="1726"/>
                    <a:pt x="10097" y="1601"/>
                    <a:pt x="9927" y="1529"/>
                  </a:cubicBezTo>
                  <a:cubicBezTo>
                    <a:pt x="9688" y="1429"/>
                    <a:pt x="9337" y="1369"/>
                    <a:pt x="8931" y="1369"/>
                  </a:cubicBezTo>
                  <a:cubicBezTo>
                    <a:pt x="8228" y="1369"/>
                    <a:pt x="7364" y="1550"/>
                    <a:pt x="6651" y="2024"/>
                  </a:cubicBezTo>
                  <a:cubicBezTo>
                    <a:pt x="6017" y="2443"/>
                    <a:pt x="5262" y="3262"/>
                    <a:pt x="5262" y="4782"/>
                  </a:cubicBezTo>
                  <a:cubicBezTo>
                    <a:pt x="5262" y="6353"/>
                    <a:pt x="5670" y="7974"/>
                    <a:pt x="6376" y="9227"/>
                  </a:cubicBezTo>
                  <a:cubicBezTo>
                    <a:pt x="6674" y="9750"/>
                    <a:pt x="7010" y="10190"/>
                    <a:pt x="7374" y="10532"/>
                  </a:cubicBezTo>
                  <a:lnTo>
                    <a:pt x="437" y="10532"/>
                  </a:lnTo>
                  <a:cubicBezTo>
                    <a:pt x="197" y="10532"/>
                    <a:pt x="0" y="10729"/>
                    <a:pt x="0" y="10969"/>
                  </a:cubicBezTo>
                  <a:lnTo>
                    <a:pt x="0" y="15006"/>
                  </a:lnTo>
                  <a:cubicBezTo>
                    <a:pt x="0" y="15249"/>
                    <a:pt x="197" y="15446"/>
                    <a:pt x="437" y="15446"/>
                  </a:cubicBezTo>
                  <a:lnTo>
                    <a:pt x="1667" y="15446"/>
                  </a:lnTo>
                  <a:lnTo>
                    <a:pt x="1667" y="22070"/>
                  </a:lnTo>
                  <a:cubicBezTo>
                    <a:pt x="1667" y="22313"/>
                    <a:pt x="1864" y="22510"/>
                    <a:pt x="2107" y="22510"/>
                  </a:cubicBezTo>
                  <a:lnTo>
                    <a:pt x="18096" y="22510"/>
                  </a:lnTo>
                  <a:cubicBezTo>
                    <a:pt x="20194" y="22510"/>
                    <a:pt x="21896" y="20808"/>
                    <a:pt x="21896" y="18710"/>
                  </a:cubicBezTo>
                  <a:lnTo>
                    <a:pt x="21896" y="18357"/>
                  </a:lnTo>
                  <a:cubicBezTo>
                    <a:pt x="21902" y="17350"/>
                    <a:pt x="21502" y="16380"/>
                    <a:pt x="20793" y="15666"/>
                  </a:cubicBezTo>
                  <a:cubicBezTo>
                    <a:pt x="20602" y="15475"/>
                    <a:pt x="20394" y="15304"/>
                    <a:pt x="20168" y="15159"/>
                  </a:cubicBezTo>
                  <a:cubicBezTo>
                    <a:pt x="20209" y="15084"/>
                    <a:pt x="20229" y="14997"/>
                    <a:pt x="20229" y="14910"/>
                  </a:cubicBezTo>
                  <a:lnTo>
                    <a:pt x="20229" y="10969"/>
                  </a:lnTo>
                  <a:cubicBezTo>
                    <a:pt x="20229" y="10726"/>
                    <a:pt x="20032" y="10529"/>
                    <a:pt x="19789" y="10529"/>
                  </a:cubicBezTo>
                  <a:lnTo>
                    <a:pt x="14545" y="10529"/>
                  </a:lnTo>
                  <a:cubicBezTo>
                    <a:pt x="14910" y="10187"/>
                    <a:pt x="15246" y="9750"/>
                    <a:pt x="15544" y="9224"/>
                  </a:cubicBezTo>
                  <a:cubicBezTo>
                    <a:pt x="16250" y="7971"/>
                    <a:pt x="16655" y="6353"/>
                    <a:pt x="16655" y="4779"/>
                  </a:cubicBezTo>
                  <a:cubicBezTo>
                    <a:pt x="16655" y="3219"/>
                    <a:pt x="15908" y="2394"/>
                    <a:pt x="15280" y="1980"/>
                  </a:cubicBezTo>
                  <a:cubicBezTo>
                    <a:pt x="14600" y="1527"/>
                    <a:pt x="13763" y="1353"/>
                    <a:pt x="13063" y="1353"/>
                  </a:cubicBezTo>
                  <a:cubicBezTo>
                    <a:pt x="12628" y="1353"/>
                    <a:pt x="12247" y="1420"/>
                    <a:pt x="11990" y="1529"/>
                  </a:cubicBezTo>
                  <a:cubicBezTo>
                    <a:pt x="11758" y="1624"/>
                    <a:pt x="11536" y="1818"/>
                    <a:pt x="11316" y="1998"/>
                  </a:cubicBezTo>
                  <a:cubicBezTo>
                    <a:pt x="11321" y="1378"/>
                    <a:pt x="11822" y="878"/>
                    <a:pt x="12441" y="878"/>
                  </a:cubicBezTo>
                  <a:lnTo>
                    <a:pt x="13182" y="878"/>
                  </a:lnTo>
                  <a:cubicBezTo>
                    <a:pt x="13184" y="878"/>
                    <a:pt x="13186" y="878"/>
                    <a:pt x="13188" y="878"/>
                  </a:cubicBezTo>
                  <a:cubicBezTo>
                    <a:pt x="13406" y="878"/>
                    <a:pt x="13593" y="719"/>
                    <a:pt x="13628" y="504"/>
                  </a:cubicBezTo>
                  <a:cubicBezTo>
                    <a:pt x="13668" y="238"/>
                    <a:pt x="13463" y="1"/>
                    <a:pt x="1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4"/>
            <p:cNvSpPr/>
            <p:nvPr/>
          </p:nvSpPr>
          <p:spPr>
            <a:xfrm>
              <a:off x="5156277" y="3791710"/>
              <a:ext cx="15004" cy="14802"/>
            </a:xfrm>
            <a:custGeom>
              <a:avLst/>
              <a:gdLst/>
              <a:ahLst/>
              <a:cxnLst/>
              <a:rect l="l" t="t" r="r" b="b"/>
              <a:pathLst>
                <a:path w="889" h="877" extrusionOk="0">
                  <a:moveTo>
                    <a:pt x="449" y="0"/>
                  </a:moveTo>
                  <a:cubicBezTo>
                    <a:pt x="419" y="0"/>
                    <a:pt x="390" y="3"/>
                    <a:pt x="362" y="9"/>
                  </a:cubicBezTo>
                  <a:cubicBezTo>
                    <a:pt x="333" y="12"/>
                    <a:pt x="307" y="21"/>
                    <a:pt x="278" y="32"/>
                  </a:cubicBezTo>
                  <a:cubicBezTo>
                    <a:pt x="252" y="44"/>
                    <a:pt x="229" y="58"/>
                    <a:pt x="203" y="73"/>
                  </a:cubicBezTo>
                  <a:cubicBezTo>
                    <a:pt x="179" y="90"/>
                    <a:pt x="156" y="108"/>
                    <a:pt x="136" y="128"/>
                  </a:cubicBezTo>
                  <a:cubicBezTo>
                    <a:pt x="116" y="148"/>
                    <a:pt x="98" y="171"/>
                    <a:pt x="81" y="195"/>
                  </a:cubicBezTo>
                  <a:cubicBezTo>
                    <a:pt x="67" y="218"/>
                    <a:pt x="52" y="244"/>
                    <a:pt x="41" y="270"/>
                  </a:cubicBezTo>
                  <a:cubicBezTo>
                    <a:pt x="32" y="296"/>
                    <a:pt x="23" y="325"/>
                    <a:pt x="17" y="354"/>
                  </a:cubicBezTo>
                  <a:cubicBezTo>
                    <a:pt x="0" y="438"/>
                    <a:pt x="9" y="524"/>
                    <a:pt x="41" y="605"/>
                  </a:cubicBezTo>
                  <a:cubicBezTo>
                    <a:pt x="52" y="631"/>
                    <a:pt x="67" y="658"/>
                    <a:pt x="81" y="681"/>
                  </a:cubicBezTo>
                  <a:cubicBezTo>
                    <a:pt x="98" y="707"/>
                    <a:pt x="116" y="727"/>
                    <a:pt x="136" y="747"/>
                  </a:cubicBezTo>
                  <a:cubicBezTo>
                    <a:pt x="223" y="834"/>
                    <a:pt x="335" y="877"/>
                    <a:pt x="446" y="877"/>
                  </a:cubicBezTo>
                  <a:cubicBezTo>
                    <a:pt x="586" y="877"/>
                    <a:pt x="725" y="810"/>
                    <a:pt x="810" y="681"/>
                  </a:cubicBezTo>
                  <a:cubicBezTo>
                    <a:pt x="828" y="658"/>
                    <a:pt x="842" y="631"/>
                    <a:pt x="851" y="605"/>
                  </a:cubicBezTo>
                  <a:cubicBezTo>
                    <a:pt x="862" y="579"/>
                    <a:pt x="871" y="550"/>
                    <a:pt x="877" y="524"/>
                  </a:cubicBezTo>
                  <a:cubicBezTo>
                    <a:pt x="888" y="467"/>
                    <a:pt x="888" y="409"/>
                    <a:pt x="877" y="354"/>
                  </a:cubicBezTo>
                  <a:cubicBezTo>
                    <a:pt x="871" y="325"/>
                    <a:pt x="862" y="296"/>
                    <a:pt x="851" y="270"/>
                  </a:cubicBezTo>
                  <a:cubicBezTo>
                    <a:pt x="842" y="244"/>
                    <a:pt x="828" y="218"/>
                    <a:pt x="810" y="195"/>
                  </a:cubicBezTo>
                  <a:cubicBezTo>
                    <a:pt x="796" y="171"/>
                    <a:pt x="779" y="148"/>
                    <a:pt x="755" y="128"/>
                  </a:cubicBezTo>
                  <a:cubicBezTo>
                    <a:pt x="735" y="108"/>
                    <a:pt x="715" y="90"/>
                    <a:pt x="689" y="73"/>
                  </a:cubicBezTo>
                  <a:cubicBezTo>
                    <a:pt x="666" y="58"/>
                    <a:pt x="643" y="44"/>
                    <a:pt x="614" y="32"/>
                  </a:cubicBezTo>
                  <a:cubicBezTo>
                    <a:pt x="562" y="11"/>
                    <a:pt x="505"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4"/>
            <p:cNvSpPr/>
            <p:nvPr/>
          </p:nvSpPr>
          <p:spPr>
            <a:xfrm>
              <a:off x="5293019" y="3700183"/>
              <a:ext cx="14869" cy="14869"/>
            </a:xfrm>
            <a:custGeom>
              <a:avLst/>
              <a:gdLst/>
              <a:ahLst/>
              <a:cxnLst/>
              <a:rect l="l" t="t" r="r" b="b"/>
              <a:pathLst>
                <a:path w="881" h="881" extrusionOk="0">
                  <a:moveTo>
                    <a:pt x="440" y="0"/>
                  </a:moveTo>
                  <a:cubicBezTo>
                    <a:pt x="203" y="0"/>
                    <a:pt x="1" y="193"/>
                    <a:pt x="1" y="440"/>
                  </a:cubicBezTo>
                  <a:cubicBezTo>
                    <a:pt x="4" y="469"/>
                    <a:pt x="7" y="498"/>
                    <a:pt x="10" y="527"/>
                  </a:cubicBezTo>
                  <a:cubicBezTo>
                    <a:pt x="15" y="553"/>
                    <a:pt x="24" y="582"/>
                    <a:pt x="36" y="608"/>
                  </a:cubicBezTo>
                  <a:cubicBezTo>
                    <a:pt x="47" y="634"/>
                    <a:pt x="62" y="660"/>
                    <a:pt x="76" y="683"/>
                  </a:cubicBezTo>
                  <a:cubicBezTo>
                    <a:pt x="94" y="707"/>
                    <a:pt x="111" y="730"/>
                    <a:pt x="131" y="750"/>
                  </a:cubicBezTo>
                  <a:cubicBezTo>
                    <a:pt x="212" y="831"/>
                    <a:pt x="325" y="877"/>
                    <a:pt x="441" y="880"/>
                  </a:cubicBezTo>
                  <a:cubicBezTo>
                    <a:pt x="470" y="880"/>
                    <a:pt x="499" y="877"/>
                    <a:pt x="528" y="872"/>
                  </a:cubicBezTo>
                  <a:cubicBezTo>
                    <a:pt x="554" y="866"/>
                    <a:pt x="583" y="857"/>
                    <a:pt x="609" y="845"/>
                  </a:cubicBezTo>
                  <a:cubicBezTo>
                    <a:pt x="635" y="834"/>
                    <a:pt x="661" y="819"/>
                    <a:pt x="684" y="805"/>
                  </a:cubicBezTo>
                  <a:cubicBezTo>
                    <a:pt x="710" y="788"/>
                    <a:pt x="730" y="770"/>
                    <a:pt x="751" y="750"/>
                  </a:cubicBezTo>
                  <a:cubicBezTo>
                    <a:pt x="771" y="730"/>
                    <a:pt x="791" y="707"/>
                    <a:pt x="806" y="683"/>
                  </a:cubicBezTo>
                  <a:cubicBezTo>
                    <a:pt x="823" y="660"/>
                    <a:pt x="834" y="634"/>
                    <a:pt x="846" y="608"/>
                  </a:cubicBezTo>
                  <a:cubicBezTo>
                    <a:pt x="858" y="582"/>
                    <a:pt x="866" y="553"/>
                    <a:pt x="872" y="527"/>
                  </a:cubicBezTo>
                  <a:cubicBezTo>
                    <a:pt x="878" y="498"/>
                    <a:pt x="881" y="469"/>
                    <a:pt x="881" y="440"/>
                  </a:cubicBezTo>
                  <a:cubicBezTo>
                    <a:pt x="881" y="325"/>
                    <a:pt x="834" y="212"/>
                    <a:pt x="751" y="131"/>
                  </a:cubicBezTo>
                  <a:cubicBezTo>
                    <a:pt x="730" y="110"/>
                    <a:pt x="710" y="90"/>
                    <a:pt x="684" y="76"/>
                  </a:cubicBezTo>
                  <a:cubicBezTo>
                    <a:pt x="661" y="58"/>
                    <a:pt x="635" y="47"/>
                    <a:pt x="609" y="35"/>
                  </a:cubicBezTo>
                  <a:cubicBezTo>
                    <a:pt x="583" y="24"/>
                    <a:pt x="554" y="15"/>
                    <a:pt x="528" y="9"/>
                  </a:cubicBezTo>
                  <a:cubicBezTo>
                    <a:pt x="498" y="3"/>
                    <a:pt x="46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4"/>
            <p:cNvSpPr/>
            <p:nvPr/>
          </p:nvSpPr>
          <p:spPr>
            <a:xfrm>
              <a:off x="5195788" y="3700420"/>
              <a:ext cx="85434" cy="14818"/>
            </a:xfrm>
            <a:custGeom>
              <a:avLst/>
              <a:gdLst/>
              <a:ahLst/>
              <a:cxnLst/>
              <a:rect l="l" t="t" r="r" b="b"/>
              <a:pathLst>
                <a:path w="5062" h="878" extrusionOk="0">
                  <a:moveTo>
                    <a:pt x="483" y="1"/>
                  </a:moveTo>
                  <a:cubicBezTo>
                    <a:pt x="263" y="1"/>
                    <a:pt x="78" y="159"/>
                    <a:pt x="41" y="374"/>
                  </a:cubicBezTo>
                  <a:cubicBezTo>
                    <a:pt x="0" y="640"/>
                    <a:pt x="206" y="878"/>
                    <a:pt x="475" y="878"/>
                  </a:cubicBezTo>
                  <a:lnTo>
                    <a:pt x="4575" y="878"/>
                  </a:lnTo>
                  <a:cubicBezTo>
                    <a:pt x="4577" y="878"/>
                    <a:pt x="4579" y="878"/>
                    <a:pt x="4581" y="878"/>
                  </a:cubicBezTo>
                  <a:cubicBezTo>
                    <a:pt x="4799" y="878"/>
                    <a:pt x="4987" y="720"/>
                    <a:pt x="5021" y="504"/>
                  </a:cubicBezTo>
                  <a:cubicBezTo>
                    <a:pt x="5062" y="238"/>
                    <a:pt x="4856" y="1"/>
                    <a:pt x="4587" y="1"/>
                  </a:cubicBezTo>
                  <a:lnTo>
                    <a:pt x="489" y="1"/>
                  </a:lnTo>
                  <a:cubicBezTo>
                    <a:pt x="487" y="1"/>
                    <a:pt x="485"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 name="Google Shape;2051;p34"/>
          <p:cNvGrpSpPr/>
          <p:nvPr/>
        </p:nvGrpSpPr>
        <p:grpSpPr>
          <a:xfrm>
            <a:off x="5503081" y="3467607"/>
            <a:ext cx="379221" cy="342107"/>
            <a:chOff x="3658045" y="1486969"/>
            <a:chExt cx="379221" cy="342107"/>
          </a:xfrm>
        </p:grpSpPr>
        <p:sp>
          <p:nvSpPr>
            <p:cNvPr id="2052" name="Google Shape;2052;p34"/>
            <p:cNvSpPr/>
            <p:nvPr/>
          </p:nvSpPr>
          <p:spPr>
            <a:xfrm>
              <a:off x="3760863" y="1599441"/>
              <a:ext cx="173737" cy="150935"/>
            </a:xfrm>
            <a:custGeom>
              <a:avLst/>
              <a:gdLst/>
              <a:ahLst/>
              <a:cxnLst/>
              <a:rect l="l" t="t" r="r" b="b"/>
              <a:pathLst>
                <a:path w="10294" h="8943" extrusionOk="0">
                  <a:moveTo>
                    <a:pt x="7212" y="886"/>
                  </a:moveTo>
                  <a:cubicBezTo>
                    <a:pt x="8309" y="886"/>
                    <a:pt x="9414" y="1590"/>
                    <a:pt x="9414" y="3158"/>
                  </a:cubicBezTo>
                  <a:cubicBezTo>
                    <a:pt x="9417" y="3827"/>
                    <a:pt x="9272" y="4356"/>
                    <a:pt x="8934" y="4929"/>
                  </a:cubicBezTo>
                  <a:cubicBezTo>
                    <a:pt x="8233" y="6110"/>
                    <a:pt x="5947" y="7531"/>
                    <a:pt x="5195" y="7997"/>
                  </a:cubicBezTo>
                  <a:lnTo>
                    <a:pt x="5143" y="8029"/>
                  </a:lnTo>
                  <a:lnTo>
                    <a:pt x="5091" y="7994"/>
                  </a:lnTo>
                  <a:cubicBezTo>
                    <a:pt x="4338" y="7525"/>
                    <a:pt x="2052" y="6098"/>
                    <a:pt x="1360" y="4929"/>
                  </a:cubicBezTo>
                  <a:cubicBezTo>
                    <a:pt x="1022" y="4356"/>
                    <a:pt x="877" y="3827"/>
                    <a:pt x="877" y="3158"/>
                  </a:cubicBezTo>
                  <a:cubicBezTo>
                    <a:pt x="877" y="1590"/>
                    <a:pt x="1983" y="886"/>
                    <a:pt x="3079" y="886"/>
                  </a:cubicBezTo>
                  <a:cubicBezTo>
                    <a:pt x="4028" y="886"/>
                    <a:pt x="4480" y="1358"/>
                    <a:pt x="4691" y="1752"/>
                  </a:cubicBezTo>
                  <a:cubicBezTo>
                    <a:pt x="4781" y="1920"/>
                    <a:pt x="4955" y="2024"/>
                    <a:pt x="5143" y="2024"/>
                  </a:cubicBezTo>
                  <a:cubicBezTo>
                    <a:pt x="5331" y="2024"/>
                    <a:pt x="5504" y="1920"/>
                    <a:pt x="5594" y="1755"/>
                  </a:cubicBezTo>
                  <a:cubicBezTo>
                    <a:pt x="5805" y="1361"/>
                    <a:pt x="6257" y="886"/>
                    <a:pt x="7212" y="886"/>
                  </a:cubicBezTo>
                  <a:close/>
                  <a:moveTo>
                    <a:pt x="3079" y="1"/>
                  </a:moveTo>
                  <a:cubicBezTo>
                    <a:pt x="2252" y="1"/>
                    <a:pt x="1488" y="290"/>
                    <a:pt x="929" y="820"/>
                  </a:cubicBezTo>
                  <a:cubicBezTo>
                    <a:pt x="321" y="1396"/>
                    <a:pt x="0" y="2203"/>
                    <a:pt x="0" y="3152"/>
                  </a:cubicBezTo>
                  <a:cubicBezTo>
                    <a:pt x="0" y="3974"/>
                    <a:pt x="185" y="4660"/>
                    <a:pt x="605" y="5369"/>
                  </a:cubicBezTo>
                  <a:cubicBezTo>
                    <a:pt x="1323" y="6582"/>
                    <a:pt x="3244" y="7869"/>
                    <a:pt x="4625" y="8732"/>
                  </a:cubicBezTo>
                  <a:lnTo>
                    <a:pt x="4807" y="8845"/>
                  </a:lnTo>
                  <a:cubicBezTo>
                    <a:pt x="4910" y="8910"/>
                    <a:pt x="5026" y="8942"/>
                    <a:pt x="5143" y="8942"/>
                  </a:cubicBezTo>
                  <a:cubicBezTo>
                    <a:pt x="5259" y="8942"/>
                    <a:pt x="5376" y="8910"/>
                    <a:pt x="5478" y="8845"/>
                  </a:cubicBezTo>
                  <a:lnTo>
                    <a:pt x="5658" y="8735"/>
                  </a:lnTo>
                  <a:cubicBezTo>
                    <a:pt x="7041" y="7875"/>
                    <a:pt x="8966" y="6590"/>
                    <a:pt x="9689" y="5366"/>
                  </a:cubicBezTo>
                  <a:cubicBezTo>
                    <a:pt x="10109" y="4660"/>
                    <a:pt x="10294" y="3977"/>
                    <a:pt x="10294" y="3149"/>
                  </a:cubicBezTo>
                  <a:cubicBezTo>
                    <a:pt x="10294" y="2203"/>
                    <a:pt x="9970" y="1396"/>
                    <a:pt x="9362" y="820"/>
                  </a:cubicBezTo>
                  <a:cubicBezTo>
                    <a:pt x="8803" y="293"/>
                    <a:pt x="8039" y="1"/>
                    <a:pt x="7212" y="1"/>
                  </a:cubicBezTo>
                  <a:cubicBezTo>
                    <a:pt x="6150" y="1"/>
                    <a:pt x="5507" y="458"/>
                    <a:pt x="5143" y="869"/>
                  </a:cubicBezTo>
                  <a:cubicBezTo>
                    <a:pt x="4781" y="461"/>
                    <a:pt x="4138" y="1"/>
                    <a:pt x="3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4"/>
            <p:cNvSpPr/>
            <p:nvPr/>
          </p:nvSpPr>
          <p:spPr>
            <a:xfrm>
              <a:off x="3658045" y="1486969"/>
              <a:ext cx="251846" cy="121434"/>
            </a:xfrm>
            <a:custGeom>
              <a:avLst/>
              <a:gdLst/>
              <a:ahLst/>
              <a:cxnLst/>
              <a:rect l="l" t="t" r="r" b="b"/>
              <a:pathLst>
                <a:path w="14922" h="7195" extrusionOk="0">
                  <a:moveTo>
                    <a:pt x="13599" y="871"/>
                  </a:moveTo>
                  <a:cubicBezTo>
                    <a:pt x="13842" y="871"/>
                    <a:pt x="14042" y="1071"/>
                    <a:pt x="14042" y="1314"/>
                  </a:cubicBezTo>
                  <a:lnTo>
                    <a:pt x="14042" y="1598"/>
                  </a:lnTo>
                  <a:lnTo>
                    <a:pt x="14045" y="1603"/>
                  </a:lnTo>
                  <a:cubicBezTo>
                    <a:pt x="14042" y="2001"/>
                    <a:pt x="13718" y="2324"/>
                    <a:pt x="13321" y="2324"/>
                  </a:cubicBezTo>
                  <a:cubicBezTo>
                    <a:pt x="13319" y="2324"/>
                    <a:pt x="13317" y="2324"/>
                    <a:pt x="13315" y="2324"/>
                  </a:cubicBezTo>
                  <a:lnTo>
                    <a:pt x="8995" y="2324"/>
                  </a:lnTo>
                  <a:lnTo>
                    <a:pt x="8951" y="2286"/>
                  </a:lnTo>
                  <a:cubicBezTo>
                    <a:pt x="8940" y="2275"/>
                    <a:pt x="8928" y="2266"/>
                    <a:pt x="8920" y="2257"/>
                  </a:cubicBezTo>
                  <a:cubicBezTo>
                    <a:pt x="8908" y="2249"/>
                    <a:pt x="8905" y="2246"/>
                    <a:pt x="8896" y="2240"/>
                  </a:cubicBezTo>
                  <a:cubicBezTo>
                    <a:pt x="8882" y="2229"/>
                    <a:pt x="8867" y="2217"/>
                    <a:pt x="8853" y="2205"/>
                  </a:cubicBezTo>
                  <a:lnTo>
                    <a:pt x="8838" y="2197"/>
                  </a:lnTo>
                  <a:cubicBezTo>
                    <a:pt x="8821" y="2182"/>
                    <a:pt x="8804" y="2168"/>
                    <a:pt x="8784" y="2156"/>
                  </a:cubicBezTo>
                  <a:cubicBezTo>
                    <a:pt x="8532" y="1990"/>
                    <a:pt x="8244" y="1908"/>
                    <a:pt x="7958" y="1908"/>
                  </a:cubicBezTo>
                  <a:cubicBezTo>
                    <a:pt x="7621" y="1908"/>
                    <a:pt x="7285" y="2021"/>
                    <a:pt x="7010" y="2243"/>
                  </a:cubicBezTo>
                  <a:cubicBezTo>
                    <a:pt x="6992" y="2257"/>
                    <a:pt x="6975" y="2272"/>
                    <a:pt x="6960" y="2286"/>
                  </a:cubicBezTo>
                  <a:lnTo>
                    <a:pt x="6952" y="2295"/>
                  </a:lnTo>
                  <a:cubicBezTo>
                    <a:pt x="6931" y="2312"/>
                    <a:pt x="6914" y="2330"/>
                    <a:pt x="6894" y="2347"/>
                  </a:cubicBezTo>
                  <a:lnTo>
                    <a:pt x="5725" y="3516"/>
                  </a:lnTo>
                  <a:cubicBezTo>
                    <a:pt x="5568" y="3670"/>
                    <a:pt x="5545" y="3919"/>
                    <a:pt x="5673" y="4098"/>
                  </a:cubicBezTo>
                  <a:cubicBezTo>
                    <a:pt x="5761" y="4216"/>
                    <a:pt x="5894" y="4277"/>
                    <a:pt x="6027" y="4277"/>
                  </a:cubicBezTo>
                  <a:cubicBezTo>
                    <a:pt x="6139" y="4277"/>
                    <a:pt x="6251" y="4234"/>
                    <a:pt x="6338" y="4147"/>
                  </a:cubicBezTo>
                  <a:lnTo>
                    <a:pt x="7516" y="2969"/>
                  </a:lnTo>
                  <a:cubicBezTo>
                    <a:pt x="7530" y="2955"/>
                    <a:pt x="7548" y="2940"/>
                    <a:pt x="7565" y="2926"/>
                  </a:cubicBezTo>
                  <a:lnTo>
                    <a:pt x="7571" y="2920"/>
                  </a:lnTo>
                  <a:cubicBezTo>
                    <a:pt x="7585" y="2909"/>
                    <a:pt x="7600" y="2900"/>
                    <a:pt x="7614" y="2888"/>
                  </a:cubicBezTo>
                  <a:lnTo>
                    <a:pt x="7617" y="2888"/>
                  </a:lnTo>
                  <a:cubicBezTo>
                    <a:pt x="7718" y="2822"/>
                    <a:pt x="7836" y="2788"/>
                    <a:pt x="7957" y="2788"/>
                  </a:cubicBezTo>
                  <a:cubicBezTo>
                    <a:pt x="7995" y="2788"/>
                    <a:pt x="8033" y="2792"/>
                    <a:pt x="8072" y="2799"/>
                  </a:cubicBezTo>
                  <a:lnTo>
                    <a:pt x="8075" y="2799"/>
                  </a:lnTo>
                  <a:cubicBezTo>
                    <a:pt x="8089" y="2802"/>
                    <a:pt x="8106" y="2807"/>
                    <a:pt x="8121" y="2810"/>
                  </a:cubicBezTo>
                  <a:cubicBezTo>
                    <a:pt x="8124" y="2813"/>
                    <a:pt x="8129" y="2813"/>
                    <a:pt x="8132" y="2813"/>
                  </a:cubicBezTo>
                  <a:cubicBezTo>
                    <a:pt x="8147" y="2819"/>
                    <a:pt x="8158" y="2822"/>
                    <a:pt x="8170" y="2828"/>
                  </a:cubicBezTo>
                  <a:cubicBezTo>
                    <a:pt x="8182" y="2830"/>
                    <a:pt x="8184" y="2830"/>
                    <a:pt x="8193" y="2833"/>
                  </a:cubicBezTo>
                  <a:lnTo>
                    <a:pt x="8216" y="2845"/>
                  </a:lnTo>
                  <a:cubicBezTo>
                    <a:pt x="8228" y="2851"/>
                    <a:pt x="8237" y="2857"/>
                    <a:pt x="8248" y="2859"/>
                  </a:cubicBezTo>
                  <a:lnTo>
                    <a:pt x="8260" y="2868"/>
                  </a:lnTo>
                  <a:cubicBezTo>
                    <a:pt x="8274" y="2877"/>
                    <a:pt x="8289" y="2883"/>
                    <a:pt x="8300" y="2891"/>
                  </a:cubicBezTo>
                  <a:cubicBezTo>
                    <a:pt x="8335" y="2914"/>
                    <a:pt x="8367" y="2940"/>
                    <a:pt x="8396" y="2969"/>
                  </a:cubicBezTo>
                  <a:cubicBezTo>
                    <a:pt x="8407" y="2981"/>
                    <a:pt x="8416" y="2990"/>
                    <a:pt x="8425" y="3001"/>
                  </a:cubicBezTo>
                  <a:cubicBezTo>
                    <a:pt x="8433" y="3013"/>
                    <a:pt x="8439" y="3019"/>
                    <a:pt x="8448" y="3030"/>
                  </a:cubicBezTo>
                  <a:lnTo>
                    <a:pt x="8451" y="3033"/>
                  </a:lnTo>
                  <a:cubicBezTo>
                    <a:pt x="8639" y="3279"/>
                    <a:pt x="8616" y="3626"/>
                    <a:pt x="8399" y="3846"/>
                  </a:cubicBezTo>
                  <a:lnTo>
                    <a:pt x="6269" y="5941"/>
                  </a:lnTo>
                  <a:cubicBezTo>
                    <a:pt x="6026" y="6182"/>
                    <a:pt x="5699" y="6315"/>
                    <a:pt x="5357" y="6315"/>
                  </a:cubicBezTo>
                  <a:lnTo>
                    <a:pt x="2721" y="6315"/>
                  </a:lnTo>
                  <a:lnTo>
                    <a:pt x="2721" y="3421"/>
                  </a:lnTo>
                  <a:lnTo>
                    <a:pt x="4480" y="1155"/>
                  </a:lnTo>
                  <a:cubicBezTo>
                    <a:pt x="4616" y="976"/>
                    <a:pt x="4828" y="874"/>
                    <a:pt x="5053" y="871"/>
                  </a:cubicBezTo>
                  <a:close/>
                  <a:moveTo>
                    <a:pt x="1847" y="2807"/>
                  </a:moveTo>
                  <a:lnTo>
                    <a:pt x="1847" y="6318"/>
                  </a:lnTo>
                  <a:lnTo>
                    <a:pt x="880" y="6318"/>
                  </a:lnTo>
                  <a:lnTo>
                    <a:pt x="880" y="2807"/>
                  </a:lnTo>
                  <a:close/>
                  <a:moveTo>
                    <a:pt x="5302" y="0"/>
                  </a:moveTo>
                  <a:cubicBezTo>
                    <a:pt x="4660" y="3"/>
                    <a:pt x="4052" y="298"/>
                    <a:pt x="3658" y="808"/>
                  </a:cubicBezTo>
                  <a:lnTo>
                    <a:pt x="2654" y="2110"/>
                  </a:lnTo>
                  <a:cubicBezTo>
                    <a:pt x="2575" y="1999"/>
                    <a:pt x="2445" y="1930"/>
                    <a:pt x="2310" y="1930"/>
                  </a:cubicBezTo>
                  <a:cubicBezTo>
                    <a:pt x="2307" y="1930"/>
                    <a:pt x="2304" y="1930"/>
                    <a:pt x="2301" y="1930"/>
                  </a:cubicBezTo>
                  <a:lnTo>
                    <a:pt x="440" y="1930"/>
                  </a:lnTo>
                  <a:cubicBezTo>
                    <a:pt x="197" y="1930"/>
                    <a:pt x="1" y="2124"/>
                    <a:pt x="1" y="2367"/>
                  </a:cubicBezTo>
                  <a:lnTo>
                    <a:pt x="1" y="6755"/>
                  </a:lnTo>
                  <a:cubicBezTo>
                    <a:pt x="1" y="6998"/>
                    <a:pt x="197" y="7194"/>
                    <a:pt x="440" y="7194"/>
                  </a:cubicBezTo>
                  <a:lnTo>
                    <a:pt x="5366" y="7194"/>
                  </a:lnTo>
                  <a:cubicBezTo>
                    <a:pt x="5936" y="7194"/>
                    <a:pt x="6486" y="6972"/>
                    <a:pt x="6891" y="6569"/>
                  </a:cubicBezTo>
                  <a:lnTo>
                    <a:pt x="9015" y="4471"/>
                  </a:lnTo>
                  <a:cubicBezTo>
                    <a:pt x="9345" y="4136"/>
                    <a:pt x="9504" y="3667"/>
                    <a:pt x="9438" y="3201"/>
                  </a:cubicBezTo>
                  <a:lnTo>
                    <a:pt x="13315" y="3201"/>
                  </a:lnTo>
                  <a:cubicBezTo>
                    <a:pt x="14199" y="3201"/>
                    <a:pt x="14918" y="2486"/>
                    <a:pt x="14921" y="1601"/>
                  </a:cubicBezTo>
                  <a:lnTo>
                    <a:pt x="14921" y="1601"/>
                  </a:lnTo>
                  <a:cubicBezTo>
                    <a:pt x="14921" y="1602"/>
                    <a:pt x="14921" y="1603"/>
                    <a:pt x="14921" y="1603"/>
                  </a:cubicBezTo>
                  <a:lnTo>
                    <a:pt x="14921" y="1595"/>
                  </a:lnTo>
                  <a:cubicBezTo>
                    <a:pt x="14921" y="1597"/>
                    <a:pt x="14921" y="1599"/>
                    <a:pt x="14921" y="1601"/>
                  </a:cubicBezTo>
                  <a:lnTo>
                    <a:pt x="14921" y="1601"/>
                  </a:lnTo>
                  <a:cubicBezTo>
                    <a:pt x="14917" y="716"/>
                    <a:pt x="14200" y="0"/>
                    <a:pt x="13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4"/>
            <p:cNvSpPr/>
            <p:nvPr/>
          </p:nvSpPr>
          <p:spPr>
            <a:xfrm>
              <a:off x="3734146" y="1562969"/>
              <a:ext cx="14903" cy="14818"/>
            </a:xfrm>
            <a:custGeom>
              <a:avLst/>
              <a:gdLst/>
              <a:ahLst/>
              <a:cxnLst/>
              <a:rect l="l" t="t" r="r" b="b"/>
              <a:pathLst>
                <a:path w="883" h="878" extrusionOk="0">
                  <a:moveTo>
                    <a:pt x="440" y="0"/>
                  </a:moveTo>
                  <a:cubicBezTo>
                    <a:pt x="411" y="0"/>
                    <a:pt x="382" y="3"/>
                    <a:pt x="353" y="9"/>
                  </a:cubicBezTo>
                  <a:cubicBezTo>
                    <a:pt x="327" y="12"/>
                    <a:pt x="298" y="20"/>
                    <a:pt x="272" y="32"/>
                  </a:cubicBezTo>
                  <a:cubicBezTo>
                    <a:pt x="220" y="55"/>
                    <a:pt x="171" y="87"/>
                    <a:pt x="130" y="127"/>
                  </a:cubicBezTo>
                  <a:cubicBezTo>
                    <a:pt x="110" y="148"/>
                    <a:pt x="90" y="171"/>
                    <a:pt x="75" y="194"/>
                  </a:cubicBezTo>
                  <a:cubicBezTo>
                    <a:pt x="58" y="217"/>
                    <a:pt x="47" y="243"/>
                    <a:pt x="35" y="269"/>
                  </a:cubicBezTo>
                  <a:cubicBezTo>
                    <a:pt x="23" y="295"/>
                    <a:pt x="15" y="324"/>
                    <a:pt x="9" y="353"/>
                  </a:cubicBezTo>
                  <a:cubicBezTo>
                    <a:pt x="3" y="379"/>
                    <a:pt x="0" y="408"/>
                    <a:pt x="0" y="437"/>
                  </a:cubicBezTo>
                  <a:cubicBezTo>
                    <a:pt x="0" y="466"/>
                    <a:pt x="3" y="495"/>
                    <a:pt x="9" y="524"/>
                  </a:cubicBezTo>
                  <a:cubicBezTo>
                    <a:pt x="15" y="553"/>
                    <a:pt x="23" y="579"/>
                    <a:pt x="35" y="605"/>
                  </a:cubicBezTo>
                  <a:cubicBezTo>
                    <a:pt x="47" y="631"/>
                    <a:pt x="58" y="657"/>
                    <a:pt x="75" y="683"/>
                  </a:cubicBezTo>
                  <a:cubicBezTo>
                    <a:pt x="90" y="706"/>
                    <a:pt x="110" y="727"/>
                    <a:pt x="130" y="747"/>
                  </a:cubicBezTo>
                  <a:cubicBezTo>
                    <a:pt x="151" y="770"/>
                    <a:pt x="171" y="787"/>
                    <a:pt x="197" y="802"/>
                  </a:cubicBezTo>
                  <a:cubicBezTo>
                    <a:pt x="220" y="819"/>
                    <a:pt x="246" y="834"/>
                    <a:pt x="272" y="842"/>
                  </a:cubicBezTo>
                  <a:cubicBezTo>
                    <a:pt x="298" y="854"/>
                    <a:pt x="327" y="863"/>
                    <a:pt x="353" y="868"/>
                  </a:cubicBezTo>
                  <a:cubicBezTo>
                    <a:pt x="382" y="874"/>
                    <a:pt x="411" y="877"/>
                    <a:pt x="440" y="877"/>
                  </a:cubicBezTo>
                  <a:cubicBezTo>
                    <a:pt x="468" y="877"/>
                    <a:pt x="497" y="874"/>
                    <a:pt x="524" y="868"/>
                  </a:cubicBezTo>
                  <a:cubicBezTo>
                    <a:pt x="553" y="863"/>
                    <a:pt x="582" y="854"/>
                    <a:pt x="608" y="842"/>
                  </a:cubicBezTo>
                  <a:cubicBezTo>
                    <a:pt x="634" y="834"/>
                    <a:pt x="660" y="819"/>
                    <a:pt x="683" y="802"/>
                  </a:cubicBezTo>
                  <a:cubicBezTo>
                    <a:pt x="706" y="787"/>
                    <a:pt x="729" y="770"/>
                    <a:pt x="750" y="747"/>
                  </a:cubicBezTo>
                  <a:cubicBezTo>
                    <a:pt x="770" y="727"/>
                    <a:pt x="787" y="706"/>
                    <a:pt x="805" y="683"/>
                  </a:cubicBezTo>
                  <a:cubicBezTo>
                    <a:pt x="819" y="657"/>
                    <a:pt x="834" y="631"/>
                    <a:pt x="845" y="605"/>
                  </a:cubicBezTo>
                  <a:cubicBezTo>
                    <a:pt x="857" y="579"/>
                    <a:pt x="865" y="553"/>
                    <a:pt x="871" y="524"/>
                  </a:cubicBezTo>
                  <a:cubicBezTo>
                    <a:pt x="883" y="466"/>
                    <a:pt x="883" y="408"/>
                    <a:pt x="871" y="353"/>
                  </a:cubicBezTo>
                  <a:cubicBezTo>
                    <a:pt x="865" y="324"/>
                    <a:pt x="857" y="295"/>
                    <a:pt x="845" y="269"/>
                  </a:cubicBezTo>
                  <a:cubicBezTo>
                    <a:pt x="834" y="243"/>
                    <a:pt x="819" y="217"/>
                    <a:pt x="805" y="194"/>
                  </a:cubicBezTo>
                  <a:cubicBezTo>
                    <a:pt x="787" y="171"/>
                    <a:pt x="770" y="148"/>
                    <a:pt x="750" y="127"/>
                  </a:cubicBezTo>
                  <a:cubicBezTo>
                    <a:pt x="729" y="107"/>
                    <a:pt x="706" y="90"/>
                    <a:pt x="683" y="73"/>
                  </a:cubicBezTo>
                  <a:cubicBezTo>
                    <a:pt x="660" y="58"/>
                    <a:pt x="634" y="44"/>
                    <a:pt x="608" y="32"/>
                  </a:cubicBezTo>
                  <a:cubicBezTo>
                    <a:pt x="582" y="20"/>
                    <a:pt x="553" y="12"/>
                    <a:pt x="524" y="9"/>
                  </a:cubicBezTo>
                  <a:cubicBezTo>
                    <a:pt x="497" y="3"/>
                    <a:pt x="468"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4"/>
            <p:cNvSpPr/>
            <p:nvPr/>
          </p:nvSpPr>
          <p:spPr>
            <a:xfrm>
              <a:off x="3946464" y="1738410"/>
              <a:ext cx="14802" cy="14802"/>
            </a:xfrm>
            <a:custGeom>
              <a:avLst/>
              <a:gdLst/>
              <a:ahLst/>
              <a:cxnLst/>
              <a:rect l="l" t="t" r="r" b="b"/>
              <a:pathLst>
                <a:path w="877" h="877" extrusionOk="0">
                  <a:moveTo>
                    <a:pt x="440" y="0"/>
                  </a:moveTo>
                  <a:cubicBezTo>
                    <a:pt x="411" y="0"/>
                    <a:pt x="382" y="3"/>
                    <a:pt x="353" y="9"/>
                  </a:cubicBezTo>
                  <a:cubicBezTo>
                    <a:pt x="298" y="20"/>
                    <a:pt x="243" y="43"/>
                    <a:pt x="197" y="72"/>
                  </a:cubicBezTo>
                  <a:cubicBezTo>
                    <a:pt x="148" y="107"/>
                    <a:pt x="107" y="148"/>
                    <a:pt x="72" y="194"/>
                  </a:cubicBezTo>
                  <a:cubicBezTo>
                    <a:pt x="58" y="220"/>
                    <a:pt x="43" y="243"/>
                    <a:pt x="35" y="272"/>
                  </a:cubicBezTo>
                  <a:cubicBezTo>
                    <a:pt x="23" y="298"/>
                    <a:pt x="14" y="324"/>
                    <a:pt x="9" y="353"/>
                  </a:cubicBezTo>
                  <a:cubicBezTo>
                    <a:pt x="3" y="382"/>
                    <a:pt x="0" y="411"/>
                    <a:pt x="0" y="437"/>
                  </a:cubicBezTo>
                  <a:cubicBezTo>
                    <a:pt x="0" y="585"/>
                    <a:pt x="72" y="724"/>
                    <a:pt x="197" y="805"/>
                  </a:cubicBezTo>
                  <a:cubicBezTo>
                    <a:pt x="220" y="819"/>
                    <a:pt x="243" y="833"/>
                    <a:pt x="272" y="845"/>
                  </a:cubicBezTo>
                  <a:cubicBezTo>
                    <a:pt x="298" y="854"/>
                    <a:pt x="324" y="862"/>
                    <a:pt x="353" y="868"/>
                  </a:cubicBezTo>
                  <a:cubicBezTo>
                    <a:pt x="382" y="874"/>
                    <a:pt x="411" y="877"/>
                    <a:pt x="440" y="877"/>
                  </a:cubicBezTo>
                  <a:cubicBezTo>
                    <a:pt x="469" y="877"/>
                    <a:pt x="495" y="874"/>
                    <a:pt x="524" y="868"/>
                  </a:cubicBezTo>
                  <a:cubicBezTo>
                    <a:pt x="553" y="862"/>
                    <a:pt x="579" y="854"/>
                    <a:pt x="608" y="845"/>
                  </a:cubicBezTo>
                  <a:cubicBezTo>
                    <a:pt x="660" y="822"/>
                    <a:pt x="709" y="790"/>
                    <a:pt x="750" y="750"/>
                  </a:cubicBezTo>
                  <a:cubicBezTo>
                    <a:pt x="831" y="666"/>
                    <a:pt x="877" y="556"/>
                    <a:pt x="877" y="437"/>
                  </a:cubicBezTo>
                  <a:cubicBezTo>
                    <a:pt x="877" y="411"/>
                    <a:pt x="874" y="382"/>
                    <a:pt x="868" y="353"/>
                  </a:cubicBezTo>
                  <a:cubicBezTo>
                    <a:pt x="862" y="324"/>
                    <a:pt x="854" y="298"/>
                    <a:pt x="845" y="272"/>
                  </a:cubicBezTo>
                  <a:cubicBezTo>
                    <a:pt x="833" y="243"/>
                    <a:pt x="819" y="220"/>
                    <a:pt x="805" y="194"/>
                  </a:cubicBezTo>
                  <a:cubicBezTo>
                    <a:pt x="787" y="171"/>
                    <a:pt x="770" y="148"/>
                    <a:pt x="750" y="127"/>
                  </a:cubicBezTo>
                  <a:cubicBezTo>
                    <a:pt x="729" y="107"/>
                    <a:pt x="706" y="90"/>
                    <a:pt x="683" y="75"/>
                  </a:cubicBezTo>
                  <a:cubicBezTo>
                    <a:pt x="657" y="58"/>
                    <a:pt x="634" y="43"/>
                    <a:pt x="605" y="35"/>
                  </a:cubicBezTo>
                  <a:cubicBezTo>
                    <a:pt x="579" y="23"/>
                    <a:pt x="553" y="15"/>
                    <a:pt x="524" y="9"/>
                  </a:cubicBezTo>
                  <a:cubicBezTo>
                    <a:pt x="496" y="3"/>
                    <a:pt x="468"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4"/>
            <p:cNvSpPr/>
            <p:nvPr/>
          </p:nvSpPr>
          <p:spPr>
            <a:xfrm>
              <a:off x="3785470" y="1707626"/>
              <a:ext cx="251795" cy="121450"/>
            </a:xfrm>
            <a:custGeom>
              <a:avLst/>
              <a:gdLst/>
              <a:ahLst/>
              <a:cxnLst/>
              <a:rect l="l" t="t" r="r" b="b"/>
              <a:pathLst>
                <a:path w="14919" h="7196" extrusionOk="0">
                  <a:moveTo>
                    <a:pt x="14042" y="878"/>
                  </a:moveTo>
                  <a:lnTo>
                    <a:pt x="14042" y="4388"/>
                  </a:lnTo>
                  <a:lnTo>
                    <a:pt x="13078" y="4388"/>
                  </a:lnTo>
                  <a:lnTo>
                    <a:pt x="13078" y="878"/>
                  </a:lnTo>
                  <a:close/>
                  <a:moveTo>
                    <a:pt x="12199" y="878"/>
                  </a:moveTo>
                  <a:lnTo>
                    <a:pt x="12199" y="3748"/>
                  </a:lnTo>
                  <a:lnTo>
                    <a:pt x="10581" y="5849"/>
                  </a:lnTo>
                  <a:cubicBezTo>
                    <a:pt x="10355" y="6145"/>
                    <a:pt x="10005" y="6315"/>
                    <a:pt x="9632" y="6318"/>
                  </a:cubicBezTo>
                  <a:lnTo>
                    <a:pt x="1607" y="6318"/>
                  </a:lnTo>
                  <a:cubicBezTo>
                    <a:pt x="1205" y="6318"/>
                    <a:pt x="880" y="5994"/>
                    <a:pt x="878" y="5592"/>
                  </a:cubicBezTo>
                  <a:lnTo>
                    <a:pt x="878" y="5022"/>
                  </a:lnTo>
                  <a:cubicBezTo>
                    <a:pt x="878" y="4938"/>
                    <a:pt x="944" y="4871"/>
                    <a:pt x="1025" y="4871"/>
                  </a:cubicBezTo>
                  <a:lnTo>
                    <a:pt x="5951" y="4871"/>
                  </a:lnTo>
                  <a:lnTo>
                    <a:pt x="5994" y="4912"/>
                  </a:lnTo>
                  <a:cubicBezTo>
                    <a:pt x="6006" y="4921"/>
                    <a:pt x="6014" y="4929"/>
                    <a:pt x="6026" y="4941"/>
                  </a:cubicBezTo>
                  <a:lnTo>
                    <a:pt x="6049" y="4958"/>
                  </a:lnTo>
                  <a:cubicBezTo>
                    <a:pt x="6063" y="4970"/>
                    <a:pt x="6078" y="4981"/>
                    <a:pt x="6089" y="4990"/>
                  </a:cubicBezTo>
                  <a:cubicBezTo>
                    <a:pt x="6095" y="4993"/>
                    <a:pt x="6101" y="4999"/>
                    <a:pt x="6104" y="5002"/>
                  </a:cubicBezTo>
                  <a:cubicBezTo>
                    <a:pt x="6124" y="5016"/>
                    <a:pt x="6142" y="5028"/>
                    <a:pt x="6162" y="5042"/>
                  </a:cubicBezTo>
                  <a:cubicBezTo>
                    <a:pt x="6413" y="5207"/>
                    <a:pt x="6701" y="5289"/>
                    <a:pt x="6988" y="5289"/>
                  </a:cubicBezTo>
                  <a:cubicBezTo>
                    <a:pt x="7325" y="5289"/>
                    <a:pt x="7661" y="5176"/>
                    <a:pt x="7936" y="4952"/>
                  </a:cubicBezTo>
                  <a:cubicBezTo>
                    <a:pt x="7950" y="4938"/>
                    <a:pt x="7968" y="4923"/>
                    <a:pt x="7985" y="4909"/>
                  </a:cubicBezTo>
                  <a:lnTo>
                    <a:pt x="7994" y="4903"/>
                  </a:lnTo>
                  <a:cubicBezTo>
                    <a:pt x="8011" y="4886"/>
                    <a:pt x="8028" y="4868"/>
                    <a:pt x="8049" y="4848"/>
                  </a:cubicBezTo>
                  <a:lnTo>
                    <a:pt x="9328" y="3569"/>
                  </a:lnTo>
                  <a:cubicBezTo>
                    <a:pt x="9345" y="3555"/>
                    <a:pt x="9354" y="3531"/>
                    <a:pt x="9354" y="3508"/>
                  </a:cubicBezTo>
                  <a:cubicBezTo>
                    <a:pt x="9364" y="3132"/>
                    <a:pt x="9128" y="2943"/>
                    <a:pt x="8892" y="2943"/>
                  </a:cubicBezTo>
                  <a:cubicBezTo>
                    <a:pt x="8779" y="2943"/>
                    <a:pt x="8667" y="2985"/>
                    <a:pt x="8581" y="3071"/>
                  </a:cubicBezTo>
                  <a:lnTo>
                    <a:pt x="7426" y="4226"/>
                  </a:lnTo>
                  <a:cubicBezTo>
                    <a:pt x="7412" y="4243"/>
                    <a:pt x="7395" y="4258"/>
                    <a:pt x="7380" y="4269"/>
                  </a:cubicBezTo>
                  <a:lnTo>
                    <a:pt x="7371" y="4275"/>
                  </a:lnTo>
                  <a:cubicBezTo>
                    <a:pt x="7357" y="4287"/>
                    <a:pt x="7343" y="4298"/>
                    <a:pt x="7328" y="4307"/>
                  </a:cubicBezTo>
                  <a:cubicBezTo>
                    <a:pt x="7225" y="4373"/>
                    <a:pt x="7107" y="4407"/>
                    <a:pt x="6986" y="4407"/>
                  </a:cubicBezTo>
                  <a:cubicBezTo>
                    <a:pt x="6948" y="4407"/>
                    <a:pt x="6909" y="4404"/>
                    <a:pt x="6871" y="4397"/>
                  </a:cubicBezTo>
                  <a:lnTo>
                    <a:pt x="6868" y="4397"/>
                  </a:lnTo>
                  <a:cubicBezTo>
                    <a:pt x="6853" y="4394"/>
                    <a:pt x="6839" y="4391"/>
                    <a:pt x="6822" y="4385"/>
                  </a:cubicBezTo>
                  <a:lnTo>
                    <a:pt x="6810" y="4382"/>
                  </a:lnTo>
                  <a:cubicBezTo>
                    <a:pt x="6798" y="4379"/>
                    <a:pt x="6787" y="4374"/>
                    <a:pt x="6772" y="4371"/>
                  </a:cubicBezTo>
                  <a:cubicBezTo>
                    <a:pt x="6767" y="4368"/>
                    <a:pt x="6758" y="4365"/>
                    <a:pt x="6752" y="4362"/>
                  </a:cubicBezTo>
                  <a:cubicBezTo>
                    <a:pt x="6744" y="4359"/>
                    <a:pt x="6735" y="4356"/>
                    <a:pt x="6726" y="4350"/>
                  </a:cubicBezTo>
                  <a:lnTo>
                    <a:pt x="6694" y="4336"/>
                  </a:lnTo>
                  <a:lnTo>
                    <a:pt x="6683" y="4330"/>
                  </a:lnTo>
                  <a:cubicBezTo>
                    <a:pt x="6668" y="4321"/>
                    <a:pt x="6657" y="4313"/>
                    <a:pt x="6642" y="4304"/>
                  </a:cubicBezTo>
                  <a:cubicBezTo>
                    <a:pt x="6607" y="4281"/>
                    <a:pt x="6576" y="4255"/>
                    <a:pt x="6547" y="4226"/>
                  </a:cubicBezTo>
                  <a:cubicBezTo>
                    <a:pt x="6535" y="4214"/>
                    <a:pt x="6526" y="4203"/>
                    <a:pt x="6518" y="4194"/>
                  </a:cubicBezTo>
                  <a:lnTo>
                    <a:pt x="6492" y="4165"/>
                  </a:lnTo>
                  <a:cubicBezTo>
                    <a:pt x="6492" y="4162"/>
                    <a:pt x="6492" y="4162"/>
                    <a:pt x="6492" y="4159"/>
                  </a:cubicBezTo>
                  <a:cubicBezTo>
                    <a:pt x="6304" y="3916"/>
                    <a:pt x="6327" y="3569"/>
                    <a:pt x="6544" y="3349"/>
                  </a:cubicBezTo>
                  <a:lnTo>
                    <a:pt x="8674" y="1251"/>
                  </a:lnTo>
                  <a:cubicBezTo>
                    <a:pt x="8917" y="1011"/>
                    <a:pt x="9244" y="878"/>
                    <a:pt x="9585" y="878"/>
                  </a:cubicBezTo>
                  <a:close/>
                  <a:moveTo>
                    <a:pt x="9556" y="1"/>
                  </a:moveTo>
                  <a:cubicBezTo>
                    <a:pt x="8983" y="1"/>
                    <a:pt x="8436" y="224"/>
                    <a:pt x="8031" y="626"/>
                  </a:cubicBezTo>
                  <a:lnTo>
                    <a:pt x="5907" y="2724"/>
                  </a:lnTo>
                  <a:cubicBezTo>
                    <a:pt x="5624" y="3008"/>
                    <a:pt x="5467" y="3387"/>
                    <a:pt x="5467" y="3786"/>
                  </a:cubicBezTo>
                  <a:cubicBezTo>
                    <a:pt x="5467" y="3856"/>
                    <a:pt x="5473" y="3925"/>
                    <a:pt x="5482" y="3994"/>
                  </a:cubicBezTo>
                  <a:lnTo>
                    <a:pt x="200" y="3994"/>
                  </a:lnTo>
                  <a:cubicBezTo>
                    <a:pt x="90" y="3994"/>
                    <a:pt x="1" y="4084"/>
                    <a:pt x="1" y="4194"/>
                  </a:cubicBezTo>
                  <a:lnTo>
                    <a:pt x="1" y="5592"/>
                  </a:lnTo>
                  <a:cubicBezTo>
                    <a:pt x="1" y="6477"/>
                    <a:pt x="718" y="7195"/>
                    <a:pt x="1604" y="7195"/>
                  </a:cubicBezTo>
                  <a:lnTo>
                    <a:pt x="9620" y="7195"/>
                  </a:lnTo>
                  <a:cubicBezTo>
                    <a:pt x="10262" y="7195"/>
                    <a:pt x="10870" y="6897"/>
                    <a:pt x="11261" y="6388"/>
                  </a:cubicBezTo>
                  <a:lnTo>
                    <a:pt x="12265" y="5085"/>
                  </a:lnTo>
                  <a:cubicBezTo>
                    <a:pt x="12349" y="5198"/>
                    <a:pt x="12479" y="5265"/>
                    <a:pt x="12621" y="5268"/>
                  </a:cubicBezTo>
                  <a:lnTo>
                    <a:pt x="14479" y="5268"/>
                  </a:lnTo>
                  <a:cubicBezTo>
                    <a:pt x="14722" y="5268"/>
                    <a:pt x="14919" y="5071"/>
                    <a:pt x="14919" y="4828"/>
                  </a:cubicBezTo>
                  <a:lnTo>
                    <a:pt x="14919" y="59"/>
                  </a:lnTo>
                  <a:cubicBezTo>
                    <a:pt x="14919" y="27"/>
                    <a:pt x="14896" y="1"/>
                    <a:pt x="148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 name="Google Shape;2057;p34"/>
          <p:cNvGrpSpPr/>
          <p:nvPr/>
        </p:nvGrpSpPr>
        <p:grpSpPr>
          <a:xfrm>
            <a:off x="3237223" y="1954858"/>
            <a:ext cx="379170" cy="299879"/>
            <a:chOff x="5863698" y="2858182"/>
            <a:chExt cx="379170" cy="299879"/>
          </a:xfrm>
        </p:grpSpPr>
        <p:sp>
          <p:nvSpPr>
            <p:cNvPr id="2058" name="Google Shape;2058;p34"/>
            <p:cNvSpPr/>
            <p:nvPr/>
          </p:nvSpPr>
          <p:spPr>
            <a:xfrm>
              <a:off x="5863698" y="2858182"/>
              <a:ext cx="379170" cy="299879"/>
            </a:xfrm>
            <a:custGeom>
              <a:avLst/>
              <a:gdLst/>
              <a:ahLst/>
              <a:cxnLst/>
              <a:rect l="l" t="t" r="r" b="b"/>
              <a:pathLst>
                <a:path w="22466" h="17768" extrusionOk="0">
                  <a:moveTo>
                    <a:pt x="19669" y="879"/>
                  </a:moveTo>
                  <a:cubicBezTo>
                    <a:pt x="19837" y="879"/>
                    <a:pt x="19986" y="885"/>
                    <a:pt x="20107" y="893"/>
                  </a:cubicBezTo>
                  <a:cubicBezTo>
                    <a:pt x="20154" y="1576"/>
                    <a:pt x="20148" y="3133"/>
                    <a:pt x="19268" y="4015"/>
                  </a:cubicBezTo>
                  <a:cubicBezTo>
                    <a:pt x="18605" y="4678"/>
                    <a:pt x="17555" y="4843"/>
                    <a:pt x="16785" y="4866"/>
                  </a:cubicBezTo>
                  <a:lnTo>
                    <a:pt x="18654" y="3072"/>
                  </a:lnTo>
                  <a:cubicBezTo>
                    <a:pt x="18828" y="2904"/>
                    <a:pt x="18834" y="2626"/>
                    <a:pt x="18666" y="2453"/>
                  </a:cubicBezTo>
                  <a:cubicBezTo>
                    <a:pt x="18580" y="2362"/>
                    <a:pt x="18464" y="2316"/>
                    <a:pt x="18349" y="2316"/>
                  </a:cubicBezTo>
                  <a:cubicBezTo>
                    <a:pt x="18240" y="2316"/>
                    <a:pt x="18131" y="2357"/>
                    <a:pt x="18047" y="2438"/>
                  </a:cubicBezTo>
                  <a:lnTo>
                    <a:pt x="16134" y="4276"/>
                  </a:lnTo>
                  <a:cubicBezTo>
                    <a:pt x="16148" y="3500"/>
                    <a:pt x="16308" y="2412"/>
                    <a:pt x="16985" y="1732"/>
                  </a:cubicBezTo>
                  <a:cubicBezTo>
                    <a:pt x="17708" y="1011"/>
                    <a:pt x="18892" y="879"/>
                    <a:pt x="19669" y="879"/>
                  </a:cubicBezTo>
                  <a:close/>
                  <a:moveTo>
                    <a:pt x="11726" y="3922"/>
                  </a:moveTo>
                  <a:cubicBezTo>
                    <a:pt x="12503" y="3922"/>
                    <a:pt x="13678" y="4057"/>
                    <a:pt x="14398" y="4779"/>
                  </a:cubicBezTo>
                  <a:cubicBezTo>
                    <a:pt x="15277" y="5656"/>
                    <a:pt x="15283" y="7219"/>
                    <a:pt x="15237" y="7899"/>
                  </a:cubicBezTo>
                  <a:cubicBezTo>
                    <a:pt x="15112" y="7907"/>
                    <a:pt x="14956" y="7914"/>
                    <a:pt x="14781" y="7914"/>
                  </a:cubicBezTo>
                  <a:cubicBezTo>
                    <a:pt x="14005" y="7914"/>
                    <a:pt x="12835" y="7780"/>
                    <a:pt x="12117" y="7060"/>
                  </a:cubicBezTo>
                  <a:cubicBezTo>
                    <a:pt x="11235" y="6177"/>
                    <a:pt x="11232" y="4620"/>
                    <a:pt x="11275" y="3937"/>
                  </a:cubicBezTo>
                  <a:cubicBezTo>
                    <a:pt x="11399" y="3929"/>
                    <a:pt x="11553" y="3922"/>
                    <a:pt x="11726" y="3922"/>
                  </a:cubicBezTo>
                  <a:close/>
                  <a:moveTo>
                    <a:pt x="15665" y="10460"/>
                  </a:moveTo>
                  <a:cubicBezTo>
                    <a:pt x="15669" y="10460"/>
                    <a:pt x="15673" y="10460"/>
                    <a:pt x="15677" y="10460"/>
                  </a:cubicBezTo>
                  <a:cubicBezTo>
                    <a:pt x="15680" y="10460"/>
                    <a:pt x="15683" y="10460"/>
                    <a:pt x="15686" y="10460"/>
                  </a:cubicBezTo>
                  <a:cubicBezTo>
                    <a:pt x="16554" y="10460"/>
                    <a:pt x="17371" y="10865"/>
                    <a:pt x="17896" y="11560"/>
                  </a:cubicBezTo>
                  <a:cubicBezTo>
                    <a:pt x="17982" y="11671"/>
                    <a:pt x="18115" y="11732"/>
                    <a:pt x="18250" y="11732"/>
                  </a:cubicBezTo>
                  <a:cubicBezTo>
                    <a:pt x="18315" y="11732"/>
                    <a:pt x="18382" y="11717"/>
                    <a:pt x="18443" y="11687"/>
                  </a:cubicBezTo>
                  <a:cubicBezTo>
                    <a:pt x="18681" y="11565"/>
                    <a:pt x="18947" y="11499"/>
                    <a:pt x="19216" y="11499"/>
                  </a:cubicBezTo>
                  <a:cubicBezTo>
                    <a:pt x="19222" y="11499"/>
                    <a:pt x="19228" y="11499"/>
                    <a:pt x="19233" y="11499"/>
                  </a:cubicBezTo>
                  <a:cubicBezTo>
                    <a:pt x="20116" y="11499"/>
                    <a:pt x="20860" y="12153"/>
                    <a:pt x="20973" y="13027"/>
                  </a:cubicBezTo>
                  <a:cubicBezTo>
                    <a:pt x="20981" y="13102"/>
                    <a:pt x="20987" y="13177"/>
                    <a:pt x="20987" y="13253"/>
                  </a:cubicBezTo>
                  <a:cubicBezTo>
                    <a:pt x="20987" y="13444"/>
                    <a:pt x="20958" y="13635"/>
                    <a:pt x="20903" y="13817"/>
                  </a:cubicBezTo>
                  <a:lnTo>
                    <a:pt x="15199" y="13817"/>
                  </a:lnTo>
                  <a:cubicBezTo>
                    <a:pt x="15205" y="13785"/>
                    <a:pt x="15211" y="13753"/>
                    <a:pt x="15217" y="13721"/>
                  </a:cubicBezTo>
                  <a:cubicBezTo>
                    <a:pt x="15219" y="13713"/>
                    <a:pt x="15222" y="13701"/>
                    <a:pt x="15222" y="13690"/>
                  </a:cubicBezTo>
                  <a:cubicBezTo>
                    <a:pt x="15228" y="13661"/>
                    <a:pt x="15231" y="13632"/>
                    <a:pt x="15234" y="13603"/>
                  </a:cubicBezTo>
                  <a:cubicBezTo>
                    <a:pt x="15234" y="13597"/>
                    <a:pt x="15234" y="13591"/>
                    <a:pt x="15237" y="13588"/>
                  </a:cubicBezTo>
                  <a:cubicBezTo>
                    <a:pt x="15240" y="13551"/>
                    <a:pt x="15243" y="13516"/>
                    <a:pt x="15243" y="13481"/>
                  </a:cubicBezTo>
                  <a:lnTo>
                    <a:pt x="15243" y="13464"/>
                  </a:lnTo>
                  <a:lnTo>
                    <a:pt x="15243" y="13374"/>
                  </a:lnTo>
                  <a:lnTo>
                    <a:pt x="15243" y="13351"/>
                  </a:lnTo>
                  <a:cubicBezTo>
                    <a:pt x="15243" y="13319"/>
                    <a:pt x="15240" y="13284"/>
                    <a:pt x="15237" y="13253"/>
                  </a:cubicBezTo>
                  <a:lnTo>
                    <a:pt x="15237" y="13247"/>
                  </a:lnTo>
                  <a:cubicBezTo>
                    <a:pt x="15231" y="13172"/>
                    <a:pt x="15219" y="13099"/>
                    <a:pt x="15205" y="13024"/>
                  </a:cubicBezTo>
                  <a:cubicBezTo>
                    <a:pt x="15205" y="13024"/>
                    <a:pt x="15205" y="13021"/>
                    <a:pt x="15202" y="13018"/>
                  </a:cubicBezTo>
                  <a:cubicBezTo>
                    <a:pt x="15196" y="12981"/>
                    <a:pt x="15188" y="12949"/>
                    <a:pt x="15176" y="12911"/>
                  </a:cubicBezTo>
                  <a:cubicBezTo>
                    <a:pt x="15156" y="12836"/>
                    <a:pt x="15133" y="12764"/>
                    <a:pt x="15101" y="12694"/>
                  </a:cubicBezTo>
                  <a:cubicBezTo>
                    <a:pt x="15089" y="12659"/>
                    <a:pt x="15072" y="12628"/>
                    <a:pt x="15057" y="12596"/>
                  </a:cubicBezTo>
                  <a:lnTo>
                    <a:pt x="15052" y="12584"/>
                  </a:lnTo>
                  <a:cubicBezTo>
                    <a:pt x="15017" y="12515"/>
                    <a:pt x="14979" y="12451"/>
                    <a:pt x="14939" y="12387"/>
                  </a:cubicBezTo>
                  <a:cubicBezTo>
                    <a:pt x="14939" y="12384"/>
                    <a:pt x="14933" y="12384"/>
                    <a:pt x="14933" y="12382"/>
                  </a:cubicBezTo>
                  <a:cubicBezTo>
                    <a:pt x="14913" y="12353"/>
                    <a:pt x="14895" y="12327"/>
                    <a:pt x="14875" y="12301"/>
                  </a:cubicBezTo>
                  <a:lnTo>
                    <a:pt x="14858" y="12277"/>
                  </a:lnTo>
                  <a:cubicBezTo>
                    <a:pt x="14840" y="12257"/>
                    <a:pt x="14826" y="12237"/>
                    <a:pt x="14808" y="12217"/>
                  </a:cubicBezTo>
                  <a:lnTo>
                    <a:pt x="14785" y="12191"/>
                  </a:lnTo>
                  <a:cubicBezTo>
                    <a:pt x="14759" y="12162"/>
                    <a:pt x="14736" y="12136"/>
                    <a:pt x="14710" y="12110"/>
                  </a:cubicBezTo>
                  <a:lnTo>
                    <a:pt x="13784" y="11198"/>
                  </a:lnTo>
                  <a:cubicBezTo>
                    <a:pt x="14296" y="10726"/>
                    <a:pt x="14966" y="10460"/>
                    <a:pt x="15665" y="10460"/>
                  </a:cubicBezTo>
                  <a:close/>
                  <a:moveTo>
                    <a:pt x="5571" y="9430"/>
                  </a:moveTo>
                  <a:lnTo>
                    <a:pt x="5571" y="14300"/>
                  </a:lnTo>
                  <a:lnTo>
                    <a:pt x="4561" y="14300"/>
                  </a:lnTo>
                  <a:lnTo>
                    <a:pt x="4561" y="9430"/>
                  </a:lnTo>
                  <a:close/>
                  <a:moveTo>
                    <a:pt x="3684" y="9430"/>
                  </a:moveTo>
                  <a:lnTo>
                    <a:pt x="3684" y="14778"/>
                  </a:lnTo>
                  <a:lnTo>
                    <a:pt x="3684" y="15397"/>
                  </a:lnTo>
                  <a:lnTo>
                    <a:pt x="877" y="15397"/>
                  </a:lnTo>
                  <a:lnTo>
                    <a:pt x="877" y="9430"/>
                  </a:lnTo>
                  <a:close/>
                  <a:moveTo>
                    <a:pt x="9990" y="9430"/>
                  </a:moveTo>
                  <a:cubicBezTo>
                    <a:pt x="10473" y="9430"/>
                    <a:pt x="10936" y="9618"/>
                    <a:pt x="11281" y="9959"/>
                  </a:cubicBezTo>
                  <a:lnTo>
                    <a:pt x="14062" y="12697"/>
                  </a:lnTo>
                  <a:cubicBezTo>
                    <a:pt x="14085" y="12717"/>
                    <a:pt x="14105" y="12740"/>
                    <a:pt x="14126" y="12764"/>
                  </a:cubicBezTo>
                  <a:cubicBezTo>
                    <a:pt x="14131" y="12775"/>
                    <a:pt x="14137" y="12784"/>
                    <a:pt x="14146" y="12793"/>
                  </a:cubicBezTo>
                  <a:cubicBezTo>
                    <a:pt x="14152" y="12801"/>
                    <a:pt x="14169" y="12821"/>
                    <a:pt x="14178" y="12839"/>
                  </a:cubicBezTo>
                  <a:cubicBezTo>
                    <a:pt x="14189" y="12853"/>
                    <a:pt x="14195" y="12862"/>
                    <a:pt x="14201" y="12874"/>
                  </a:cubicBezTo>
                  <a:cubicBezTo>
                    <a:pt x="14209" y="12885"/>
                    <a:pt x="14218" y="12900"/>
                    <a:pt x="14224" y="12914"/>
                  </a:cubicBezTo>
                  <a:cubicBezTo>
                    <a:pt x="14233" y="12926"/>
                    <a:pt x="14238" y="12940"/>
                    <a:pt x="14244" y="12955"/>
                  </a:cubicBezTo>
                  <a:cubicBezTo>
                    <a:pt x="14250" y="12969"/>
                    <a:pt x="14259" y="12981"/>
                    <a:pt x="14262" y="12992"/>
                  </a:cubicBezTo>
                  <a:cubicBezTo>
                    <a:pt x="14267" y="13007"/>
                    <a:pt x="14273" y="13021"/>
                    <a:pt x="14279" y="13039"/>
                  </a:cubicBezTo>
                  <a:cubicBezTo>
                    <a:pt x="14285" y="13053"/>
                    <a:pt x="14290" y="13062"/>
                    <a:pt x="14293" y="13076"/>
                  </a:cubicBezTo>
                  <a:cubicBezTo>
                    <a:pt x="14296" y="13088"/>
                    <a:pt x="14302" y="13105"/>
                    <a:pt x="14308" y="13120"/>
                  </a:cubicBezTo>
                  <a:cubicBezTo>
                    <a:pt x="14311" y="13137"/>
                    <a:pt x="14314" y="13148"/>
                    <a:pt x="14317" y="13160"/>
                  </a:cubicBezTo>
                  <a:cubicBezTo>
                    <a:pt x="14319" y="13175"/>
                    <a:pt x="14322" y="13192"/>
                    <a:pt x="14325" y="13206"/>
                  </a:cubicBezTo>
                  <a:cubicBezTo>
                    <a:pt x="14328" y="13221"/>
                    <a:pt x="14331" y="13235"/>
                    <a:pt x="14331" y="13250"/>
                  </a:cubicBezTo>
                  <a:cubicBezTo>
                    <a:pt x="14334" y="13264"/>
                    <a:pt x="14334" y="13279"/>
                    <a:pt x="14337" y="13293"/>
                  </a:cubicBezTo>
                  <a:cubicBezTo>
                    <a:pt x="14337" y="13308"/>
                    <a:pt x="14337" y="13322"/>
                    <a:pt x="14340" y="13339"/>
                  </a:cubicBezTo>
                  <a:cubicBezTo>
                    <a:pt x="14340" y="13354"/>
                    <a:pt x="14340" y="13366"/>
                    <a:pt x="14340" y="13377"/>
                  </a:cubicBezTo>
                  <a:cubicBezTo>
                    <a:pt x="14340" y="13392"/>
                    <a:pt x="14340" y="13415"/>
                    <a:pt x="14337" y="13429"/>
                  </a:cubicBezTo>
                  <a:cubicBezTo>
                    <a:pt x="14334" y="13447"/>
                    <a:pt x="14337" y="13455"/>
                    <a:pt x="14334" y="13467"/>
                  </a:cubicBezTo>
                  <a:cubicBezTo>
                    <a:pt x="14331" y="13487"/>
                    <a:pt x="14328" y="13507"/>
                    <a:pt x="14325" y="13528"/>
                  </a:cubicBezTo>
                  <a:cubicBezTo>
                    <a:pt x="14325" y="13536"/>
                    <a:pt x="14322" y="13545"/>
                    <a:pt x="14322" y="13554"/>
                  </a:cubicBezTo>
                  <a:cubicBezTo>
                    <a:pt x="14317" y="13580"/>
                    <a:pt x="14311" y="13606"/>
                    <a:pt x="14302" y="13632"/>
                  </a:cubicBezTo>
                  <a:lnTo>
                    <a:pt x="14299" y="13640"/>
                  </a:lnTo>
                  <a:cubicBezTo>
                    <a:pt x="14290" y="13666"/>
                    <a:pt x="14282" y="13695"/>
                    <a:pt x="14270" y="13724"/>
                  </a:cubicBezTo>
                  <a:cubicBezTo>
                    <a:pt x="14267" y="13733"/>
                    <a:pt x="14262" y="13745"/>
                    <a:pt x="14256" y="13753"/>
                  </a:cubicBezTo>
                  <a:cubicBezTo>
                    <a:pt x="14250" y="13771"/>
                    <a:pt x="14241" y="13788"/>
                    <a:pt x="14233" y="13803"/>
                  </a:cubicBezTo>
                  <a:cubicBezTo>
                    <a:pt x="14224" y="13820"/>
                    <a:pt x="14218" y="13831"/>
                    <a:pt x="14209" y="13846"/>
                  </a:cubicBezTo>
                  <a:cubicBezTo>
                    <a:pt x="14201" y="13860"/>
                    <a:pt x="14195" y="13869"/>
                    <a:pt x="14189" y="13881"/>
                  </a:cubicBezTo>
                  <a:cubicBezTo>
                    <a:pt x="14181" y="13895"/>
                    <a:pt x="14169" y="13912"/>
                    <a:pt x="14157" y="13927"/>
                  </a:cubicBezTo>
                  <a:cubicBezTo>
                    <a:pt x="14146" y="13941"/>
                    <a:pt x="14143" y="13947"/>
                    <a:pt x="14134" y="13959"/>
                  </a:cubicBezTo>
                  <a:lnTo>
                    <a:pt x="14117" y="13982"/>
                  </a:lnTo>
                  <a:cubicBezTo>
                    <a:pt x="14099" y="14002"/>
                    <a:pt x="14079" y="14022"/>
                    <a:pt x="14062" y="14040"/>
                  </a:cubicBezTo>
                  <a:lnTo>
                    <a:pt x="14056" y="14046"/>
                  </a:lnTo>
                  <a:cubicBezTo>
                    <a:pt x="14033" y="14069"/>
                    <a:pt x="14010" y="14089"/>
                    <a:pt x="13984" y="14109"/>
                  </a:cubicBezTo>
                  <a:lnTo>
                    <a:pt x="13972" y="14118"/>
                  </a:lnTo>
                  <a:cubicBezTo>
                    <a:pt x="13952" y="14135"/>
                    <a:pt x="13929" y="14153"/>
                    <a:pt x="13906" y="14167"/>
                  </a:cubicBezTo>
                  <a:lnTo>
                    <a:pt x="13903" y="14167"/>
                  </a:lnTo>
                  <a:cubicBezTo>
                    <a:pt x="13745" y="14270"/>
                    <a:pt x="13565" y="14321"/>
                    <a:pt x="13385" y="14321"/>
                  </a:cubicBezTo>
                  <a:cubicBezTo>
                    <a:pt x="13205" y="14321"/>
                    <a:pt x="13024" y="14270"/>
                    <a:pt x="12867" y="14167"/>
                  </a:cubicBezTo>
                  <a:lnTo>
                    <a:pt x="12861" y="14164"/>
                  </a:lnTo>
                  <a:cubicBezTo>
                    <a:pt x="12841" y="14150"/>
                    <a:pt x="12817" y="14132"/>
                    <a:pt x="12797" y="14118"/>
                  </a:cubicBezTo>
                  <a:cubicBezTo>
                    <a:pt x="12794" y="14115"/>
                    <a:pt x="12789" y="14112"/>
                    <a:pt x="12783" y="14106"/>
                  </a:cubicBezTo>
                  <a:cubicBezTo>
                    <a:pt x="12763" y="14089"/>
                    <a:pt x="12739" y="14069"/>
                    <a:pt x="12719" y="14048"/>
                  </a:cubicBezTo>
                  <a:lnTo>
                    <a:pt x="12713" y="14043"/>
                  </a:lnTo>
                  <a:lnTo>
                    <a:pt x="10905" y="12234"/>
                  </a:lnTo>
                  <a:cubicBezTo>
                    <a:pt x="10816" y="12144"/>
                    <a:pt x="10699" y="12098"/>
                    <a:pt x="10581" y="12098"/>
                  </a:cubicBezTo>
                  <a:cubicBezTo>
                    <a:pt x="10479" y="12098"/>
                    <a:pt x="10377" y="12132"/>
                    <a:pt x="10294" y="12202"/>
                  </a:cubicBezTo>
                  <a:cubicBezTo>
                    <a:pt x="10106" y="12370"/>
                    <a:pt x="10094" y="12662"/>
                    <a:pt x="10274" y="12842"/>
                  </a:cubicBezTo>
                  <a:lnTo>
                    <a:pt x="11182" y="13750"/>
                  </a:lnTo>
                  <a:lnTo>
                    <a:pt x="12094" y="14659"/>
                  </a:lnTo>
                  <a:cubicBezTo>
                    <a:pt x="12097" y="14662"/>
                    <a:pt x="12100" y="14665"/>
                    <a:pt x="12103" y="14671"/>
                  </a:cubicBezTo>
                  <a:cubicBezTo>
                    <a:pt x="12123" y="14688"/>
                    <a:pt x="12140" y="14705"/>
                    <a:pt x="12161" y="14723"/>
                  </a:cubicBezTo>
                  <a:lnTo>
                    <a:pt x="12172" y="14734"/>
                  </a:lnTo>
                  <a:cubicBezTo>
                    <a:pt x="12192" y="14752"/>
                    <a:pt x="12210" y="14769"/>
                    <a:pt x="12230" y="14784"/>
                  </a:cubicBezTo>
                  <a:lnTo>
                    <a:pt x="12236" y="14786"/>
                  </a:lnTo>
                  <a:cubicBezTo>
                    <a:pt x="12572" y="15059"/>
                    <a:pt x="12978" y="15193"/>
                    <a:pt x="13382" y="15193"/>
                  </a:cubicBezTo>
                  <a:cubicBezTo>
                    <a:pt x="13850" y="15193"/>
                    <a:pt x="14316" y="15014"/>
                    <a:pt x="14670" y="14662"/>
                  </a:cubicBezTo>
                  <a:lnTo>
                    <a:pt x="14675" y="14656"/>
                  </a:lnTo>
                  <a:lnTo>
                    <a:pt x="14681" y="14650"/>
                  </a:lnTo>
                  <a:lnTo>
                    <a:pt x="20486" y="14650"/>
                  </a:lnTo>
                  <a:cubicBezTo>
                    <a:pt x="21091" y="14650"/>
                    <a:pt x="21583" y="15142"/>
                    <a:pt x="21583" y="15747"/>
                  </a:cubicBezTo>
                  <a:lnTo>
                    <a:pt x="21583" y="15773"/>
                  </a:lnTo>
                  <a:cubicBezTo>
                    <a:pt x="21586" y="16390"/>
                    <a:pt x="21094" y="16890"/>
                    <a:pt x="20489" y="16890"/>
                  </a:cubicBezTo>
                  <a:lnTo>
                    <a:pt x="9924" y="16890"/>
                  </a:lnTo>
                  <a:cubicBezTo>
                    <a:pt x="9388" y="16887"/>
                    <a:pt x="8885" y="16636"/>
                    <a:pt x="8563" y="16207"/>
                  </a:cubicBezTo>
                  <a:lnTo>
                    <a:pt x="6405" y="13354"/>
                  </a:lnTo>
                  <a:lnTo>
                    <a:pt x="6405" y="9430"/>
                  </a:lnTo>
                  <a:close/>
                  <a:moveTo>
                    <a:pt x="19680" y="1"/>
                  </a:moveTo>
                  <a:cubicBezTo>
                    <a:pt x="18751" y="1"/>
                    <a:pt x="17319" y="174"/>
                    <a:pt x="16380" y="1113"/>
                  </a:cubicBezTo>
                  <a:cubicBezTo>
                    <a:pt x="15434" y="2059"/>
                    <a:pt x="15266" y="3509"/>
                    <a:pt x="15269" y="4435"/>
                  </a:cubicBezTo>
                  <a:cubicBezTo>
                    <a:pt x="15193" y="4345"/>
                    <a:pt x="15115" y="4256"/>
                    <a:pt x="15034" y="4172"/>
                  </a:cubicBezTo>
                  <a:cubicBezTo>
                    <a:pt x="14095" y="3233"/>
                    <a:pt x="12663" y="3060"/>
                    <a:pt x="11734" y="3060"/>
                  </a:cubicBezTo>
                  <a:cubicBezTo>
                    <a:pt x="11223" y="3060"/>
                    <a:pt x="10864" y="3112"/>
                    <a:pt x="10824" y="3118"/>
                  </a:cubicBezTo>
                  <a:cubicBezTo>
                    <a:pt x="10633" y="3147"/>
                    <a:pt x="10485" y="3295"/>
                    <a:pt x="10456" y="3486"/>
                  </a:cubicBezTo>
                  <a:cubicBezTo>
                    <a:pt x="10439" y="3596"/>
                    <a:pt x="10054" y="6241"/>
                    <a:pt x="11512" y="7696"/>
                  </a:cubicBezTo>
                  <a:cubicBezTo>
                    <a:pt x="12453" y="8637"/>
                    <a:pt x="13885" y="8808"/>
                    <a:pt x="14814" y="8808"/>
                  </a:cubicBezTo>
                  <a:cubicBezTo>
                    <a:pt x="14985" y="8808"/>
                    <a:pt x="15138" y="8802"/>
                    <a:pt x="15269" y="8796"/>
                  </a:cubicBezTo>
                  <a:lnTo>
                    <a:pt x="15269" y="9586"/>
                  </a:lnTo>
                  <a:cubicBezTo>
                    <a:pt x="14487" y="9679"/>
                    <a:pt x="13758" y="10020"/>
                    <a:pt x="13185" y="10558"/>
                  </a:cubicBezTo>
                  <a:lnTo>
                    <a:pt x="11842" y="9239"/>
                  </a:lnTo>
                  <a:cubicBezTo>
                    <a:pt x="11397" y="8799"/>
                    <a:pt x="10795" y="8553"/>
                    <a:pt x="10167" y="8553"/>
                  </a:cubicBezTo>
                  <a:lnTo>
                    <a:pt x="385" y="8553"/>
                  </a:lnTo>
                  <a:cubicBezTo>
                    <a:pt x="171" y="8553"/>
                    <a:pt x="0" y="8724"/>
                    <a:pt x="0" y="8938"/>
                  </a:cubicBezTo>
                  <a:lnTo>
                    <a:pt x="0" y="15837"/>
                  </a:lnTo>
                  <a:cubicBezTo>
                    <a:pt x="0" y="16077"/>
                    <a:pt x="194" y="16274"/>
                    <a:pt x="437" y="16274"/>
                  </a:cubicBezTo>
                  <a:lnTo>
                    <a:pt x="4124" y="16274"/>
                  </a:lnTo>
                  <a:cubicBezTo>
                    <a:pt x="4364" y="16274"/>
                    <a:pt x="4561" y="16077"/>
                    <a:pt x="4561" y="15837"/>
                  </a:cubicBezTo>
                  <a:lnTo>
                    <a:pt x="4561" y="15221"/>
                  </a:lnTo>
                  <a:lnTo>
                    <a:pt x="6023" y="15221"/>
                  </a:lnTo>
                  <a:cubicBezTo>
                    <a:pt x="6237" y="15221"/>
                    <a:pt x="6419" y="15064"/>
                    <a:pt x="6454" y="14850"/>
                  </a:cubicBezTo>
                  <a:lnTo>
                    <a:pt x="7915" y="16754"/>
                  </a:lnTo>
                  <a:cubicBezTo>
                    <a:pt x="8404" y="17391"/>
                    <a:pt x="9162" y="17764"/>
                    <a:pt x="9964" y="17767"/>
                  </a:cubicBezTo>
                  <a:lnTo>
                    <a:pt x="20492" y="17767"/>
                  </a:lnTo>
                  <a:cubicBezTo>
                    <a:pt x="21580" y="17767"/>
                    <a:pt x="22466" y="16882"/>
                    <a:pt x="22466" y="15791"/>
                  </a:cubicBezTo>
                  <a:lnTo>
                    <a:pt x="22466" y="15788"/>
                  </a:lnTo>
                  <a:cubicBezTo>
                    <a:pt x="22466" y="15183"/>
                    <a:pt x="22185" y="14613"/>
                    <a:pt x="21708" y="14239"/>
                  </a:cubicBezTo>
                  <a:cubicBezTo>
                    <a:pt x="21820" y="13924"/>
                    <a:pt x="21881" y="13591"/>
                    <a:pt x="21884" y="13258"/>
                  </a:cubicBezTo>
                  <a:cubicBezTo>
                    <a:pt x="21884" y="13146"/>
                    <a:pt x="21875" y="13033"/>
                    <a:pt x="21861" y="12923"/>
                  </a:cubicBezTo>
                  <a:cubicBezTo>
                    <a:pt x="21693" y="11612"/>
                    <a:pt x="20579" y="10631"/>
                    <a:pt x="19256" y="10631"/>
                  </a:cubicBezTo>
                  <a:cubicBezTo>
                    <a:pt x="18967" y="10631"/>
                    <a:pt x="18678" y="10680"/>
                    <a:pt x="18403" y="10775"/>
                  </a:cubicBezTo>
                  <a:cubicBezTo>
                    <a:pt x="17812" y="10130"/>
                    <a:pt x="17011" y="9722"/>
                    <a:pt x="16145" y="9621"/>
                  </a:cubicBezTo>
                  <a:lnTo>
                    <a:pt x="16145" y="7589"/>
                  </a:lnTo>
                  <a:lnTo>
                    <a:pt x="16145" y="7366"/>
                  </a:lnTo>
                  <a:lnTo>
                    <a:pt x="16145" y="5737"/>
                  </a:lnTo>
                  <a:cubicBezTo>
                    <a:pt x="16276" y="5743"/>
                    <a:pt x="16429" y="5749"/>
                    <a:pt x="16600" y="5749"/>
                  </a:cubicBezTo>
                  <a:cubicBezTo>
                    <a:pt x="17529" y="5749"/>
                    <a:pt x="18964" y="5578"/>
                    <a:pt x="19905" y="4638"/>
                  </a:cubicBezTo>
                  <a:cubicBezTo>
                    <a:pt x="21360" y="3182"/>
                    <a:pt x="20975" y="537"/>
                    <a:pt x="20958" y="427"/>
                  </a:cubicBezTo>
                  <a:cubicBezTo>
                    <a:pt x="20929" y="236"/>
                    <a:pt x="20782" y="88"/>
                    <a:pt x="20591" y="59"/>
                  </a:cubicBezTo>
                  <a:cubicBezTo>
                    <a:pt x="20550" y="53"/>
                    <a:pt x="20192" y="1"/>
                    <a:pt x="19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4"/>
            <p:cNvSpPr/>
            <p:nvPr/>
          </p:nvSpPr>
          <p:spPr>
            <a:xfrm>
              <a:off x="6015882" y="3043092"/>
              <a:ext cx="14869" cy="14835"/>
            </a:xfrm>
            <a:custGeom>
              <a:avLst/>
              <a:gdLst/>
              <a:ahLst/>
              <a:cxnLst/>
              <a:rect l="l" t="t" r="r" b="b"/>
              <a:pathLst>
                <a:path w="881" h="879" extrusionOk="0">
                  <a:moveTo>
                    <a:pt x="435" y="1"/>
                  </a:moveTo>
                  <a:cubicBezTo>
                    <a:pt x="408" y="1"/>
                    <a:pt x="381" y="3"/>
                    <a:pt x="354" y="8"/>
                  </a:cubicBezTo>
                  <a:cubicBezTo>
                    <a:pt x="328" y="13"/>
                    <a:pt x="299" y="22"/>
                    <a:pt x="273" y="34"/>
                  </a:cubicBezTo>
                  <a:cubicBezTo>
                    <a:pt x="247" y="45"/>
                    <a:pt x="221" y="57"/>
                    <a:pt x="198" y="74"/>
                  </a:cubicBezTo>
                  <a:cubicBezTo>
                    <a:pt x="148" y="106"/>
                    <a:pt x="108" y="146"/>
                    <a:pt x="76" y="196"/>
                  </a:cubicBezTo>
                  <a:cubicBezTo>
                    <a:pt x="59" y="219"/>
                    <a:pt x="47" y="245"/>
                    <a:pt x="36" y="271"/>
                  </a:cubicBezTo>
                  <a:cubicBezTo>
                    <a:pt x="24" y="297"/>
                    <a:pt x="15" y="326"/>
                    <a:pt x="9" y="355"/>
                  </a:cubicBezTo>
                  <a:cubicBezTo>
                    <a:pt x="4" y="381"/>
                    <a:pt x="1" y="410"/>
                    <a:pt x="1" y="439"/>
                  </a:cubicBezTo>
                  <a:cubicBezTo>
                    <a:pt x="1" y="468"/>
                    <a:pt x="4" y="497"/>
                    <a:pt x="9" y="526"/>
                  </a:cubicBezTo>
                  <a:cubicBezTo>
                    <a:pt x="15" y="552"/>
                    <a:pt x="24" y="581"/>
                    <a:pt x="36" y="607"/>
                  </a:cubicBezTo>
                  <a:cubicBezTo>
                    <a:pt x="47" y="633"/>
                    <a:pt x="59" y="659"/>
                    <a:pt x="76" y="682"/>
                  </a:cubicBezTo>
                  <a:cubicBezTo>
                    <a:pt x="108" y="731"/>
                    <a:pt x="148" y="772"/>
                    <a:pt x="198" y="803"/>
                  </a:cubicBezTo>
                  <a:cubicBezTo>
                    <a:pt x="221" y="821"/>
                    <a:pt x="247" y="832"/>
                    <a:pt x="273" y="844"/>
                  </a:cubicBezTo>
                  <a:cubicBezTo>
                    <a:pt x="299" y="856"/>
                    <a:pt x="328" y="864"/>
                    <a:pt x="354" y="870"/>
                  </a:cubicBezTo>
                  <a:cubicBezTo>
                    <a:pt x="383" y="876"/>
                    <a:pt x="412" y="879"/>
                    <a:pt x="441" y="879"/>
                  </a:cubicBezTo>
                  <a:cubicBezTo>
                    <a:pt x="470" y="879"/>
                    <a:pt x="499" y="876"/>
                    <a:pt x="527" y="870"/>
                  </a:cubicBezTo>
                  <a:cubicBezTo>
                    <a:pt x="554" y="864"/>
                    <a:pt x="582" y="856"/>
                    <a:pt x="609" y="844"/>
                  </a:cubicBezTo>
                  <a:cubicBezTo>
                    <a:pt x="661" y="821"/>
                    <a:pt x="710" y="789"/>
                    <a:pt x="750" y="748"/>
                  </a:cubicBezTo>
                  <a:cubicBezTo>
                    <a:pt x="771" y="728"/>
                    <a:pt x="788" y="705"/>
                    <a:pt x="805" y="682"/>
                  </a:cubicBezTo>
                  <a:cubicBezTo>
                    <a:pt x="820" y="659"/>
                    <a:pt x="834" y="633"/>
                    <a:pt x="846" y="607"/>
                  </a:cubicBezTo>
                  <a:cubicBezTo>
                    <a:pt x="866" y="555"/>
                    <a:pt x="878" y="497"/>
                    <a:pt x="881" y="439"/>
                  </a:cubicBezTo>
                  <a:cubicBezTo>
                    <a:pt x="881" y="410"/>
                    <a:pt x="875" y="381"/>
                    <a:pt x="872" y="355"/>
                  </a:cubicBezTo>
                  <a:cubicBezTo>
                    <a:pt x="866" y="326"/>
                    <a:pt x="857" y="297"/>
                    <a:pt x="846" y="271"/>
                  </a:cubicBezTo>
                  <a:cubicBezTo>
                    <a:pt x="834" y="245"/>
                    <a:pt x="820" y="219"/>
                    <a:pt x="805" y="196"/>
                  </a:cubicBezTo>
                  <a:cubicBezTo>
                    <a:pt x="788" y="173"/>
                    <a:pt x="771" y="149"/>
                    <a:pt x="750" y="129"/>
                  </a:cubicBezTo>
                  <a:cubicBezTo>
                    <a:pt x="710" y="89"/>
                    <a:pt x="661" y="57"/>
                    <a:pt x="609" y="34"/>
                  </a:cubicBezTo>
                  <a:cubicBezTo>
                    <a:pt x="553" y="12"/>
                    <a:pt x="494"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4"/>
            <p:cNvSpPr/>
            <p:nvPr/>
          </p:nvSpPr>
          <p:spPr>
            <a:xfrm>
              <a:off x="6184252" y="2879025"/>
              <a:ext cx="14852" cy="14852"/>
            </a:xfrm>
            <a:custGeom>
              <a:avLst/>
              <a:gdLst/>
              <a:ahLst/>
              <a:cxnLst/>
              <a:rect l="l" t="t" r="r" b="b"/>
              <a:pathLst>
                <a:path w="880" h="880" extrusionOk="0">
                  <a:moveTo>
                    <a:pt x="436" y="1"/>
                  </a:moveTo>
                  <a:cubicBezTo>
                    <a:pt x="408" y="1"/>
                    <a:pt x="381" y="3"/>
                    <a:pt x="353" y="8"/>
                  </a:cubicBezTo>
                  <a:cubicBezTo>
                    <a:pt x="324" y="14"/>
                    <a:pt x="298" y="22"/>
                    <a:pt x="272" y="34"/>
                  </a:cubicBezTo>
                  <a:cubicBezTo>
                    <a:pt x="217" y="57"/>
                    <a:pt x="171" y="89"/>
                    <a:pt x="130" y="130"/>
                  </a:cubicBezTo>
                  <a:cubicBezTo>
                    <a:pt x="87" y="170"/>
                    <a:pt x="55" y="216"/>
                    <a:pt x="35" y="271"/>
                  </a:cubicBezTo>
                  <a:cubicBezTo>
                    <a:pt x="23" y="297"/>
                    <a:pt x="15" y="326"/>
                    <a:pt x="9" y="352"/>
                  </a:cubicBezTo>
                  <a:cubicBezTo>
                    <a:pt x="3" y="381"/>
                    <a:pt x="0" y="410"/>
                    <a:pt x="0" y="439"/>
                  </a:cubicBezTo>
                  <a:cubicBezTo>
                    <a:pt x="0" y="555"/>
                    <a:pt x="46" y="668"/>
                    <a:pt x="130" y="749"/>
                  </a:cubicBezTo>
                  <a:cubicBezTo>
                    <a:pt x="151" y="769"/>
                    <a:pt x="171" y="786"/>
                    <a:pt x="197" y="804"/>
                  </a:cubicBezTo>
                  <a:cubicBezTo>
                    <a:pt x="220" y="818"/>
                    <a:pt x="243" y="833"/>
                    <a:pt x="272" y="844"/>
                  </a:cubicBezTo>
                  <a:cubicBezTo>
                    <a:pt x="298" y="856"/>
                    <a:pt x="324" y="865"/>
                    <a:pt x="353" y="870"/>
                  </a:cubicBezTo>
                  <a:cubicBezTo>
                    <a:pt x="382" y="876"/>
                    <a:pt x="411" y="879"/>
                    <a:pt x="440" y="879"/>
                  </a:cubicBezTo>
                  <a:cubicBezTo>
                    <a:pt x="556" y="876"/>
                    <a:pt x="666" y="830"/>
                    <a:pt x="750" y="749"/>
                  </a:cubicBezTo>
                  <a:cubicBezTo>
                    <a:pt x="790" y="708"/>
                    <a:pt x="822" y="659"/>
                    <a:pt x="845" y="604"/>
                  </a:cubicBezTo>
                  <a:cubicBezTo>
                    <a:pt x="854" y="578"/>
                    <a:pt x="862" y="552"/>
                    <a:pt x="868" y="523"/>
                  </a:cubicBezTo>
                  <a:cubicBezTo>
                    <a:pt x="880" y="465"/>
                    <a:pt x="880" y="407"/>
                    <a:pt x="868" y="352"/>
                  </a:cubicBezTo>
                  <a:cubicBezTo>
                    <a:pt x="862" y="326"/>
                    <a:pt x="854" y="297"/>
                    <a:pt x="845" y="271"/>
                  </a:cubicBezTo>
                  <a:cubicBezTo>
                    <a:pt x="834" y="245"/>
                    <a:pt x="819" y="219"/>
                    <a:pt x="805" y="196"/>
                  </a:cubicBezTo>
                  <a:cubicBezTo>
                    <a:pt x="787" y="170"/>
                    <a:pt x="770" y="150"/>
                    <a:pt x="750" y="130"/>
                  </a:cubicBezTo>
                  <a:cubicBezTo>
                    <a:pt x="665" y="45"/>
                    <a:pt x="552" y="1"/>
                    <a:pt x="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34"/>
          <p:cNvGrpSpPr/>
          <p:nvPr/>
        </p:nvGrpSpPr>
        <p:grpSpPr>
          <a:xfrm>
            <a:off x="3237223" y="3463970"/>
            <a:ext cx="379170" cy="349381"/>
            <a:chOff x="5092632" y="2795870"/>
            <a:chExt cx="379170" cy="349381"/>
          </a:xfrm>
        </p:grpSpPr>
        <p:sp>
          <p:nvSpPr>
            <p:cNvPr id="2062" name="Google Shape;2062;p34"/>
            <p:cNvSpPr/>
            <p:nvPr/>
          </p:nvSpPr>
          <p:spPr>
            <a:xfrm>
              <a:off x="5349879" y="2907042"/>
              <a:ext cx="14869" cy="14818"/>
            </a:xfrm>
            <a:custGeom>
              <a:avLst/>
              <a:gdLst/>
              <a:ahLst/>
              <a:cxnLst/>
              <a:rect l="l" t="t" r="r" b="b"/>
              <a:pathLst>
                <a:path w="881" h="878" extrusionOk="0">
                  <a:moveTo>
                    <a:pt x="443" y="0"/>
                  </a:moveTo>
                  <a:cubicBezTo>
                    <a:pt x="414" y="0"/>
                    <a:pt x="385" y="3"/>
                    <a:pt x="356" y="9"/>
                  </a:cubicBezTo>
                  <a:cubicBezTo>
                    <a:pt x="328" y="15"/>
                    <a:pt x="301" y="24"/>
                    <a:pt x="275" y="32"/>
                  </a:cubicBezTo>
                  <a:cubicBezTo>
                    <a:pt x="246" y="44"/>
                    <a:pt x="223" y="58"/>
                    <a:pt x="200" y="73"/>
                  </a:cubicBezTo>
                  <a:cubicBezTo>
                    <a:pt x="174" y="90"/>
                    <a:pt x="151" y="107"/>
                    <a:pt x="131" y="128"/>
                  </a:cubicBezTo>
                  <a:cubicBezTo>
                    <a:pt x="110" y="148"/>
                    <a:pt x="93" y="171"/>
                    <a:pt x="79" y="194"/>
                  </a:cubicBezTo>
                  <a:cubicBezTo>
                    <a:pt x="61" y="217"/>
                    <a:pt x="47" y="243"/>
                    <a:pt x="38" y="270"/>
                  </a:cubicBezTo>
                  <a:cubicBezTo>
                    <a:pt x="27" y="296"/>
                    <a:pt x="18" y="325"/>
                    <a:pt x="12" y="353"/>
                  </a:cubicBezTo>
                  <a:cubicBezTo>
                    <a:pt x="1" y="408"/>
                    <a:pt x="1" y="466"/>
                    <a:pt x="12" y="524"/>
                  </a:cubicBezTo>
                  <a:cubicBezTo>
                    <a:pt x="18" y="553"/>
                    <a:pt x="27" y="579"/>
                    <a:pt x="38" y="605"/>
                  </a:cubicBezTo>
                  <a:cubicBezTo>
                    <a:pt x="47" y="631"/>
                    <a:pt x="61" y="657"/>
                    <a:pt x="79" y="680"/>
                  </a:cubicBezTo>
                  <a:cubicBezTo>
                    <a:pt x="93" y="707"/>
                    <a:pt x="110" y="727"/>
                    <a:pt x="131" y="747"/>
                  </a:cubicBezTo>
                  <a:cubicBezTo>
                    <a:pt x="151" y="767"/>
                    <a:pt x="174" y="788"/>
                    <a:pt x="197" y="802"/>
                  </a:cubicBezTo>
                  <a:cubicBezTo>
                    <a:pt x="223" y="819"/>
                    <a:pt x="246" y="831"/>
                    <a:pt x="275" y="843"/>
                  </a:cubicBezTo>
                  <a:cubicBezTo>
                    <a:pt x="301" y="854"/>
                    <a:pt x="328" y="863"/>
                    <a:pt x="356" y="869"/>
                  </a:cubicBezTo>
                  <a:cubicBezTo>
                    <a:pt x="385" y="874"/>
                    <a:pt x="414" y="877"/>
                    <a:pt x="443" y="877"/>
                  </a:cubicBezTo>
                  <a:cubicBezTo>
                    <a:pt x="683" y="877"/>
                    <a:pt x="880" y="680"/>
                    <a:pt x="880" y="437"/>
                  </a:cubicBezTo>
                  <a:cubicBezTo>
                    <a:pt x="880" y="408"/>
                    <a:pt x="877" y="379"/>
                    <a:pt x="872" y="353"/>
                  </a:cubicBezTo>
                  <a:cubicBezTo>
                    <a:pt x="866" y="325"/>
                    <a:pt x="860" y="296"/>
                    <a:pt x="848" y="270"/>
                  </a:cubicBezTo>
                  <a:cubicBezTo>
                    <a:pt x="837" y="243"/>
                    <a:pt x="822" y="217"/>
                    <a:pt x="808" y="194"/>
                  </a:cubicBezTo>
                  <a:cubicBezTo>
                    <a:pt x="791" y="171"/>
                    <a:pt x="773" y="148"/>
                    <a:pt x="753" y="128"/>
                  </a:cubicBezTo>
                  <a:cubicBezTo>
                    <a:pt x="733" y="107"/>
                    <a:pt x="710" y="90"/>
                    <a:pt x="686" y="73"/>
                  </a:cubicBezTo>
                  <a:cubicBezTo>
                    <a:pt x="637" y="41"/>
                    <a:pt x="585" y="21"/>
                    <a:pt x="527" y="9"/>
                  </a:cubicBezTo>
                  <a:cubicBezTo>
                    <a:pt x="500" y="3"/>
                    <a:pt x="471"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4"/>
            <p:cNvSpPr/>
            <p:nvPr/>
          </p:nvSpPr>
          <p:spPr>
            <a:xfrm>
              <a:off x="5092632" y="2795870"/>
              <a:ext cx="379170" cy="349381"/>
            </a:xfrm>
            <a:custGeom>
              <a:avLst/>
              <a:gdLst/>
              <a:ahLst/>
              <a:cxnLst/>
              <a:rect l="l" t="t" r="r" b="b"/>
              <a:pathLst>
                <a:path w="22466" h="20701" extrusionOk="0">
                  <a:moveTo>
                    <a:pt x="13573" y="1161"/>
                  </a:moveTo>
                  <a:lnTo>
                    <a:pt x="21210" y="9311"/>
                  </a:lnTo>
                  <a:lnTo>
                    <a:pt x="20544" y="9713"/>
                  </a:lnTo>
                  <a:lnTo>
                    <a:pt x="13897" y="2429"/>
                  </a:lnTo>
                  <a:cubicBezTo>
                    <a:pt x="13810" y="2333"/>
                    <a:pt x="13692" y="2286"/>
                    <a:pt x="13574" y="2286"/>
                  </a:cubicBezTo>
                  <a:cubicBezTo>
                    <a:pt x="13456" y="2286"/>
                    <a:pt x="13337" y="2333"/>
                    <a:pt x="13249" y="2429"/>
                  </a:cubicBezTo>
                  <a:lnTo>
                    <a:pt x="7759" y="8448"/>
                  </a:lnTo>
                  <a:lnTo>
                    <a:pt x="6604" y="9713"/>
                  </a:lnTo>
                  <a:lnTo>
                    <a:pt x="5939" y="9311"/>
                  </a:lnTo>
                  <a:lnTo>
                    <a:pt x="13573" y="1161"/>
                  </a:lnTo>
                  <a:close/>
                  <a:moveTo>
                    <a:pt x="13560" y="11894"/>
                  </a:moveTo>
                  <a:cubicBezTo>
                    <a:pt x="13600" y="11894"/>
                    <a:pt x="13640" y="11896"/>
                    <a:pt x="13680" y="11898"/>
                  </a:cubicBezTo>
                  <a:cubicBezTo>
                    <a:pt x="14846" y="11958"/>
                    <a:pt x="15752" y="12948"/>
                    <a:pt x="15752" y="14120"/>
                  </a:cubicBezTo>
                  <a:lnTo>
                    <a:pt x="15752" y="16754"/>
                  </a:lnTo>
                  <a:lnTo>
                    <a:pt x="15208" y="16754"/>
                  </a:lnTo>
                  <a:cubicBezTo>
                    <a:pt x="15329" y="16221"/>
                    <a:pt x="15208" y="15663"/>
                    <a:pt x="14875" y="15229"/>
                  </a:cubicBezTo>
                  <a:lnTo>
                    <a:pt x="14869" y="15223"/>
                  </a:lnTo>
                  <a:cubicBezTo>
                    <a:pt x="14849" y="15194"/>
                    <a:pt x="14826" y="15168"/>
                    <a:pt x="14803" y="15139"/>
                  </a:cubicBezTo>
                  <a:lnTo>
                    <a:pt x="14791" y="15127"/>
                  </a:lnTo>
                  <a:cubicBezTo>
                    <a:pt x="14768" y="15098"/>
                    <a:pt x="14742" y="15072"/>
                    <a:pt x="14716" y="15046"/>
                  </a:cubicBezTo>
                  <a:lnTo>
                    <a:pt x="12091" y="12465"/>
                  </a:lnTo>
                  <a:cubicBezTo>
                    <a:pt x="12493" y="12096"/>
                    <a:pt x="13018" y="11894"/>
                    <a:pt x="13560" y="11894"/>
                  </a:cubicBezTo>
                  <a:close/>
                  <a:moveTo>
                    <a:pt x="13558" y="3364"/>
                  </a:moveTo>
                  <a:lnTo>
                    <a:pt x="18605" y="8903"/>
                  </a:lnTo>
                  <a:lnTo>
                    <a:pt x="18605" y="16754"/>
                  </a:lnTo>
                  <a:lnTo>
                    <a:pt x="16629" y="16754"/>
                  </a:lnTo>
                  <a:lnTo>
                    <a:pt x="16629" y="14143"/>
                  </a:lnTo>
                  <a:cubicBezTo>
                    <a:pt x="16631" y="12438"/>
                    <a:pt x="15258" y="11039"/>
                    <a:pt x="13575" y="11039"/>
                  </a:cubicBezTo>
                  <a:cubicBezTo>
                    <a:pt x="13519" y="11039"/>
                    <a:pt x="13462" y="11041"/>
                    <a:pt x="13405" y="11044"/>
                  </a:cubicBezTo>
                  <a:cubicBezTo>
                    <a:pt x="12664" y="11082"/>
                    <a:pt x="11964" y="11394"/>
                    <a:pt x="11437" y="11918"/>
                  </a:cubicBezTo>
                  <a:cubicBezTo>
                    <a:pt x="11022" y="11666"/>
                    <a:pt x="10544" y="11533"/>
                    <a:pt x="10058" y="11533"/>
                  </a:cubicBezTo>
                  <a:cubicBezTo>
                    <a:pt x="10053" y="11533"/>
                    <a:pt x="10047" y="11533"/>
                    <a:pt x="10042" y="11533"/>
                  </a:cubicBezTo>
                  <a:lnTo>
                    <a:pt x="8511" y="11533"/>
                  </a:lnTo>
                  <a:lnTo>
                    <a:pt x="8511" y="8903"/>
                  </a:lnTo>
                  <a:lnTo>
                    <a:pt x="9834" y="7453"/>
                  </a:lnTo>
                  <a:lnTo>
                    <a:pt x="14123" y="7453"/>
                  </a:lnTo>
                  <a:cubicBezTo>
                    <a:pt x="14125" y="7453"/>
                    <a:pt x="14127" y="7453"/>
                    <a:pt x="14129" y="7453"/>
                  </a:cubicBezTo>
                  <a:cubicBezTo>
                    <a:pt x="14349" y="7453"/>
                    <a:pt x="14534" y="7294"/>
                    <a:pt x="14571" y="7079"/>
                  </a:cubicBezTo>
                  <a:cubicBezTo>
                    <a:pt x="14612" y="6813"/>
                    <a:pt x="14406" y="6576"/>
                    <a:pt x="14137" y="6576"/>
                  </a:cubicBezTo>
                  <a:lnTo>
                    <a:pt x="10633" y="6576"/>
                  </a:lnTo>
                  <a:lnTo>
                    <a:pt x="13558" y="3364"/>
                  </a:lnTo>
                  <a:close/>
                  <a:moveTo>
                    <a:pt x="5574" y="12413"/>
                  </a:moveTo>
                  <a:lnTo>
                    <a:pt x="5574" y="17280"/>
                  </a:lnTo>
                  <a:lnTo>
                    <a:pt x="4564" y="17280"/>
                  </a:lnTo>
                  <a:lnTo>
                    <a:pt x="4564" y="12413"/>
                  </a:lnTo>
                  <a:close/>
                  <a:moveTo>
                    <a:pt x="3687" y="12367"/>
                  </a:moveTo>
                  <a:lnTo>
                    <a:pt x="3687" y="17714"/>
                  </a:lnTo>
                  <a:lnTo>
                    <a:pt x="3687" y="18334"/>
                  </a:lnTo>
                  <a:lnTo>
                    <a:pt x="877" y="18334"/>
                  </a:lnTo>
                  <a:lnTo>
                    <a:pt x="877" y="12367"/>
                  </a:lnTo>
                  <a:close/>
                  <a:moveTo>
                    <a:pt x="10020" y="12413"/>
                  </a:moveTo>
                  <a:cubicBezTo>
                    <a:pt x="10449" y="12413"/>
                    <a:pt x="10861" y="12563"/>
                    <a:pt x="11191" y="12838"/>
                  </a:cubicBezTo>
                  <a:lnTo>
                    <a:pt x="11194" y="12841"/>
                  </a:lnTo>
                  <a:cubicBezTo>
                    <a:pt x="11214" y="12858"/>
                    <a:pt x="11234" y="12876"/>
                    <a:pt x="11252" y="12890"/>
                  </a:cubicBezTo>
                  <a:cubicBezTo>
                    <a:pt x="11269" y="12908"/>
                    <a:pt x="11289" y="12922"/>
                    <a:pt x="11304" y="12940"/>
                  </a:cubicBezTo>
                  <a:lnTo>
                    <a:pt x="14099" y="15677"/>
                  </a:lnTo>
                  <a:cubicBezTo>
                    <a:pt x="14102" y="15680"/>
                    <a:pt x="14105" y="15686"/>
                    <a:pt x="14108" y="15689"/>
                  </a:cubicBezTo>
                  <a:cubicBezTo>
                    <a:pt x="14128" y="15706"/>
                    <a:pt x="14146" y="15723"/>
                    <a:pt x="14160" y="15744"/>
                  </a:cubicBezTo>
                  <a:cubicBezTo>
                    <a:pt x="14172" y="15758"/>
                    <a:pt x="14183" y="15773"/>
                    <a:pt x="14195" y="15787"/>
                  </a:cubicBezTo>
                  <a:cubicBezTo>
                    <a:pt x="14201" y="15796"/>
                    <a:pt x="14206" y="15804"/>
                    <a:pt x="14215" y="15816"/>
                  </a:cubicBezTo>
                  <a:cubicBezTo>
                    <a:pt x="14227" y="15833"/>
                    <a:pt x="14238" y="15851"/>
                    <a:pt x="14250" y="15871"/>
                  </a:cubicBezTo>
                  <a:lnTo>
                    <a:pt x="14261" y="15888"/>
                  </a:lnTo>
                  <a:cubicBezTo>
                    <a:pt x="14273" y="15909"/>
                    <a:pt x="14282" y="15932"/>
                    <a:pt x="14293" y="15952"/>
                  </a:cubicBezTo>
                  <a:cubicBezTo>
                    <a:pt x="14296" y="15958"/>
                    <a:pt x="14296" y="15961"/>
                    <a:pt x="14299" y="15967"/>
                  </a:cubicBezTo>
                  <a:cubicBezTo>
                    <a:pt x="14308" y="15987"/>
                    <a:pt x="14316" y="16010"/>
                    <a:pt x="14325" y="16033"/>
                  </a:cubicBezTo>
                  <a:lnTo>
                    <a:pt x="14331" y="16045"/>
                  </a:lnTo>
                  <a:cubicBezTo>
                    <a:pt x="14337" y="16068"/>
                    <a:pt x="14345" y="16091"/>
                    <a:pt x="14351" y="16114"/>
                  </a:cubicBezTo>
                  <a:cubicBezTo>
                    <a:pt x="14351" y="16120"/>
                    <a:pt x="14354" y="16123"/>
                    <a:pt x="14354" y="16129"/>
                  </a:cubicBezTo>
                  <a:cubicBezTo>
                    <a:pt x="14360" y="16152"/>
                    <a:pt x="14363" y="16175"/>
                    <a:pt x="14369" y="16195"/>
                  </a:cubicBezTo>
                  <a:cubicBezTo>
                    <a:pt x="14369" y="16204"/>
                    <a:pt x="14369" y="16210"/>
                    <a:pt x="14371" y="16215"/>
                  </a:cubicBezTo>
                  <a:cubicBezTo>
                    <a:pt x="14374" y="16239"/>
                    <a:pt x="14374" y="16259"/>
                    <a:pt x="14377" y="16279"/>
                  </a:cubicBezTo>
                  <a:lnTo>
                    <a:pt x="14377" y="16305"/>
                  </a:lnTo>
                  <a:cubicBezTo>
                    <a:pt x="14377" y="16325"/>
                    <a:pt x="14380" y="16346"/>
                    <a:pt x="14377" y="16366"/>
                  </a:cubicBezTo>
                  <a:lnTo>
                    <a:pt x="14377" y="16392"/>
                  </a:lnTo>
                  <a:cubicBezTo>
                    <a:pt x="14377" y="16412"/>
                    <a:pt x="14374" y="16435"/>
                    <a:pt x="14374" y="16456"/>
                  </a:cubicBezTo>
                  <a:cubicBezTo>
                    <a:pt x="14374" y="16458"/>
                    <a:pt x="14374" y="16461"/>
                    <a:pt x="14374" y="16461"/>
                  </a:cubicBezTo>
                  <a:cubicBezTo>
                    <a:pt x="14363" y="16542"/>
                    <a:pt x="14342" y="16623"/>
                    <a:pt x="14314" y="16699"/>
                  </a:cubicBezTo>
                  <a:cubicBezTo>
                    <a:pt x="14314" y="16699"/>
                    <a:pt x="14314" y="16702"/>
                    <a:pt x="14311" y="16702"/>
                  </a:cubicBezTo>
                  <a:cubicBezTo>
                    <a:pt x="14305" y="16722"/>
                    <a:pt x="14293" y="16742"/>
                    <a:pt x="14285" y="16762"/>
                  </a:cubicBezTo>
                  <a:cubicBezTo>
                    <a:pt x="14282" y="16768"/>
                    <a:pt x="14279" y="16777"/>
                    <a:pt x="14273" y="16786"/>
                  </a:cubicBezTo>
                  <a:cubicBezTo>
                    <a:pt x="14264" y="16803"/>
                    <a:pt x="14256" y="16817"/>
                    <a:pt x="14244" y="16835"/>
                  </a:cubicBezTo>
                  <a:cubicBezTo>
                    <a:pt x="14238" y="16843"/>
                    <a:pt x="14235" y="16852"/>
                    <a:pt x="14230" y="16864"/>
                  </a:cubicBezTo>
                  <a:cubicBezTo>
                    <a:pt x="14218" y="16878"/>
                    <a:pt x="14206" y="16893"/>
                    <a:pt x="14195" y="16910"/>
                  </a:cubicBezTo>
                  <a:lnTo>
                    <a:pt x="14172" y="16939"/>
                  </a:lnTo>
                  <a:lnTo>
                    <a:pt x="14154" y="16962"/>
                  </a:lnTo>
                  <a:cubicBezTo>
                    <a:pt x="14137" y="16982"/>
                    <a:pt x="14117" y="17003"/>
                    <a:pt x="14099" y="17023"/>
                  </a:cubicBezTo>
                  <a:lnTo>
                    <a:pt x="14094" y="17029"/>
                  </a:lnTo>
                  <a:cubicBezTo>
                    <a:pt x="13909" y="17215"/>
                    <a:pt x="13666" y="17308"/>
                    <a:pt x="13423" y="17308"/>
                  </a:cubicBezTo>
                  <a:cubicBezTo>
                    <a:pt x="13182" y="17308"/>
                    <a:pt x="12941" y="17216"/>
                    <a:pt x="12757" y="17031"/>
                  </a:cubicBezTo>
                  <a:lnTo>
                    <a:pt x="10922" y="15205"/>
                  </a:lnTo>
                  <a:cubicBezTo>
                    <a:pt x="10835" y="15120"/>
                    <a:pt x="10723" y="15077"/>
                    <a:pt x="10611" y="15077"/>
                  </a:cubicBezTo>
                  <a:cubicBezTo>
                    <a:pt x="10499" y="15077"/>
                    <a:pt x="10387" y="15120"/>
                    <a:pt x="10300" y="15205"/>
                  </a:cubicBezTo>
                  <a:cubicBezTo>
                    <a:pt x="10129" y="15376"/>
                    <a:pt x="10129" y="15654"/>
                    <a:pt x="10300" y="15825"/>
                  </a:cubicBezTo>
                  <a:lnTo>
                    <a:pt x="12129" y="17642"/>
                  </a:lnTo>
                  <a:cubicBezTo>
                    <a:pt x="12149" y="17665"/>
                    <a:pt x="12172" y="17688"/>
                    <a:pt x="12195" y="17709"/>
                  </a:cubicBezTo>
                  <a:cubicBezTo>
                    <a:pt x="12207" y="17720"/>
                    <a:pt x="12221" y="17729"/>
                    <a:pt x="12233" y="17740"/>
                  </a:cubicBezTo>
                  <a:lnTo>
                    <a:pt x="12265" y="17769"/>
                  </a:lnTo>
                  <a:cubicBezTo>
                    <a:pt x="12282" y="17781"/>
                    <a:pt x="12297" y="17793"/>
                    <a:pt x="12314" y="17804"/>
                  </a:cubicBezTo>
                  <a:cubicBezTo>
                    <a:pt x="12323" y="17810"/>
                    <a:pt x="12331" y="17819"/>
                    <a:pt x="12340" y="17824"/>
                  </a:cubicBezTo>
                  <a:cubicBezTo>
                    <a:pt x="12357" y="17839"/>
                    <a:pt x="12375" y="17850"/>
                    <a:pt x="12395" y="17865"/>
                  </a:cubicBezTo>
                  <a:lnTo>
                    <a:pt x="12412" y="17877"/>
                  </a:lnTo>
                  <a:lnTo>
                    <a:pt x="12467" y="17911"/>
                  </a:lnTo>
                  <a:lnTo>
                    <a:pt x="12490" y="17926"/>
                  </a:lnTo>
                  <a:cubicBezTo>
                    <a:pt x="12508" y="17934"/>
                    <a:pt x="12528" y="17946"/>
                    <a:pt x="12545" y="17955"/>
                  </a:cubicBezTo>
                  <a:lnTo>
                    <a:pt x="12569" y="17969"/>
                  </a:lnTo>
                  <a:cubicBezTo>
                    <a:pt x="12595" y="17981"/>
                    <a:pt x="12621" y="17995"/>
                    <a:pt x="12647" y="18004"/>
                  </a:cubicBezTo>
                  <a:lnTo>
                    <a:pt x="12650" y="18004"/>
                  </a:lnTo>
                  <a:cubicBezTo>
                    <a:pt x="12898" y="18118"/>
                    <a:pt x="13161" y="18173"/>
                    <a:pt x="13422" y="18173"/>
                  </a:cubicBezTo>
                  <a:cubicBezTo>
                    <a:pt x="13899" y="18173"/>
                    <a:pt x="14367" y="17989"/>
                    <a:pt x="14719" y="17639"/>
                  </a:cubicBezTo>
                  <a:lnTo>
                    <a:pt x="14724" y="17636"/>
                  </a:lnTo>
                  <a:lnTo>
                    <a:pt x="14730" y="17631"/>
                  </a:lnTo>
                  <a:lnTo>
                    <a:pt x="20492" y="17631"/>
                  </a:lnTo>
                  <a:cubicBezTo>
                    <a:pt x="21097" y="17631"/>
                    <a:pt x="21589" y="18120"/>
                    <a:pt x="21589" y="18724"/>
                  </a:cubicBezTo>
                  <a:cubicBezTo>
                    <a:pt x="21592" y="19332"/>
                    <a:pt x="21100" y="19827"/>
                    <a:pt x="20492" y="19827"/>
                  </a:cubicBezTo>
                  <a:lnTo>
                    <a:pt x="9924" y="19827"/>
                  </a:lnTo>
                  <a:cubicBezTo>
                    <a:pt x="9391" y="19824"/>
                    <a:pt x="8890" y="19578"/>
                    <a:pt x="8563" y="19158"/>
                  </a:cubicBezTo>
                  <a:lnTo>
                    <a:pt x="6407" y="16349"/>
                  </a:lnTo>
                  <a:lnTo>
                    <a:pt x="6407" y="12413"/>
                  </a:lnTo>
                  <a:lnTo>
                    <a:pt x="10007" y="12413"/>
                  </a:lnTo>
                  <a:cubicBezTo>
                    <a:pt x="10012" y="12413"/>
                    <a:pt x="10016" y="12413"/>
                    <a:pt x="10020" y="12413"/>
                  </a:cubicBezTo>
                  <a:close/>
                  <a:moveTo>
                    <a:pt x="13562" y="1"/>
                  </a:moveTo>
                  <a:cubicBezTo>
                    <a:pt x="13443" y="1"/>
                    <a:pt x="13326" y="48"/>
                    <a:pt x="13240" y="140"/>
                  </a:cubicBezTo>
                  <a:lnTo>
                    <a:pt x="4923" y="9067"/>
                  </a:lnTo>
                  <a:cubicBezTo>
                    <a:pt x="4729" y="9273"/>
                    <a:pt x="4775" y="9603"/>
                    <a:pt x="5015" y="9748"/>
                  </a:cubicBezTo>
                  <a:lnTo>
                    <a:pt x="6451" y="10621"/>
                  </a:lnTo>
                  <a:cubicBezTo>
                    <a:pt x="6521" y="10664"/>
                    <a:pt x="6600" y="10684"/>
                    <a:pt x="6678" y="10684"/>
                  </a:cubicBezTo>
                  <a:cubicBezTo>
                    <a:pt x="6798" y="10684"/>
                    <a:pt x="6916" y="10635"/>
                    <a:pt x="7001" y="10540"/>
                  </a:cubicBezTo>
                  <a:lnTo>
                    <a:pt x="7634" y="9843"/>
                  </a:lnTo>
                  <a:lnTo>
                    <a:pt x="7634" y="11487"/>
                  </a:lnTo>
                  <a:lnTo>
                    <a:pt x="440" y="11487"/>
                  </a:lnTo>
                  <a:cubicBezTo>
                    <a:pt x="197" y="11487"/>
                    <a:pt x="0" y="11684"/>
                    <a:pt x="0" y="11927"/>
                  </a:cubicBezTo>
                  <a:lnTo>
                    <a:pt x="0" y="18771"/>
                  </a:lnTo>
                  <a:cubicBezTo>
                    <a:pt x="0" y="19014"/>
                    <a:pt x="197" y="19211"/>
                    <a:pt x="440" y="19211"/>
                  </a:cubicBezTo>
                  <a:lnTo>
                    <a:pt x="4124" y="19211"/>
                  </a:lnTo>
                  <a:cubicBezTo>
                    <a:pt x="4367" y="19211"/>
                    <a:pt x="4564" y="19014"/>
                    <a:pt x="4564" y="18771"/>
                  </a:cubicBezTo>
                  <a:lnTo>
                    <a:pt x="4564" y="18157"/>
                  </a:lnTo>
                  <a:lnTo>
                    <a:pt x="5996" y="18157"/>
                  </a:lnTo>
                  <a:cubicBezTo>
                    <a:pt x="6211" y="18154"/>
                    <a:pt x="6393" y="17998"/>
                    <a:pt x="6428" y="17787"/>
                  </a:cubicBezTo>
                  <a:lnTo>
                    <a:pt x="7889" y="19691"/>
                  </a:lnTo>
                  <a:cubicBezTo>
                    <a:pt x="8381" y="20325"/>
                    <a:pt x="9136" y="20698"/>
                    <a:pt x="9941" y="20701"/>
                  </a:cubicBezTo>
                  <a:lnTo>
                    <a:pt x="20492" y="20701"/>
                  </a:lnTo>
                  <a:cubicBezTo>
                    <a:pt x="21583" y="20701"/>
                    <a:pt x="22466" y="19815"/>
                    <a:pt x="22466" y="18727"/>
                  </a:cubicBezTo>
                  <a:cubicBezTo>
                    <a:pt x="22466" y="17636"/>
                    <a:pt x="21583" y="16754"/>
                    <a:pt x="20492" y="16754"/>
                  </a:cubicBezTo>
                  <a:lnTo>
                    <a:pt x="19482" y="16754"/>
                  </a:lnTo>
                  <a:lnTo>
                    <a:pt x="19482" y="9843"/>
                  </a:lnTo>
                  <a:lnTo>
                    <a:pt x="20148" y="10575"/>
                  </a:lnTo>
                  <a:cubicBezTo>
                    <a:pt x="20221" y="10658"/>
                    <a:pt x="20325" y="10701"/>
                    <a:pt x="20429" y="10701"/>
                  </a:cubicBezTo>
                  <a:cubicBezTo>
                    <a:pt x="20498" y="10701"/>
                    <a:pt x="20566" y="10682"/>
                    <a:pt x="20628" y="10645"/>
                  </a:cubicBezTo>
                  <a:lnTo>
                    <a:pt x="22104" y="9748"/>
                  </a:lnTo>
                  <a:cubicBezTo>
                    <a:pt x="22341" y="9603"/>
                    <a:pt x="22388" y="9276"/>
                    <a:pt x="22197" y="9070"/>
                  </a:cubicBezTo>
                  <a:lnTo>
                    <a:pt x="13874" y="134"/>
                  </a:lnTo>
                  <a:cubicBezTo>
                    <a:pt x="13848" y="105"/>
                    <a:pt x="13819" y="82"/>
                    <a:pt x="13787" y="62"/>
                  </a:cubicBezTo>
                  <a:cubicBezTo>
                    <a:pt x="13716" y="21"/>
                    <a:pt x="13639" y="1"/>
                    <a:pt x="13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4"/>
            <p:cNvSpPr/>
            <p:nvPr/>
          </p:nvSpPr>
          <p:spPr>
            <a:xfrm>
              <a:off x="5244867" y="3030569"/>
              <a:ext cx="14869" cy="14852"/>
            </a:xfrm>
            <a:custGeom>
              <a:avLst/>
              <a:gdLst/>
              <a:ahLst/>
              <a:cxnLst/>
              <a:rect l="l" t="t" r="r" b="b"/>
              <a:pathLst>
                <a:path w="881" h="880" extrusionOk="0">
                  <a:moveTo>
                    <a:pt x="440" y="1"/>
                  </a:moveTo>
                  <a:cubicBezTo>
                    <a:pt x="205" y="1"/>
                    <a:pt x="1" y="191"/>
                    <a:pt x="1" y="440"/>
                  </a:cubicBezTo>
                  <a:cubicBezTo>
                    <a:pt x="1" y="469"/>
                    <a:pt x="3" y="498"/>
                    <a:pt x="9" y="527"/>
                  </a:cubicBezTo>
                  <a:cubicBezTo>
                    <a:pt x="21" y="582"/>
                    <a:pt x="44" y="637"/>
                    <a:pt x="76" y="683"/>
                  </a:cubicBezTo>
                  <a:cubicBezTo>
                    <a:pt x="90" y="706"/>
                    <a:pt x="111" y="729"/>
                    <a:pt x="131" y="750"/>
                  </a:cubicBezTo>
                  <a:cubicBezTo>
                    <a:pt x="212" y="834"/>
                    <a:pt x="325" y="880"/>
                    <a:pt x="440" y="880"/>
                  </a:cubicBezTo>
                  <a:cubicBezTo>
                    <a:pt x="469" y="880"/>
                    <a:pt x="498" y="877"/>
                    <a:pt x="524" y="871"/>
                  </a:cubicBezTo>
                  <a:cubicBezTo>
                    <a:pt x="553" y="865"/>
                    <a:pt x="582" y="857"/>
                    <a:pt x="608" y="845"/>
                  </a:cubicBezTo>
                  <a:cubicBezTo>
                    <a:pt x="634" y="834"/>
                    <a:pt x="660" y="822"/>
                    <a:pt x="684" y="805"/>
                  </a:cubicBezTo>
                  <a:cubicBezTo>
                    <a:pt x="707" y="790"/>
                    <a:pt x="730" y="770"/>
                    <a:pt x="750" y="750"/>
                  </a:cubicBezTo>
                  <a:cubicBezTo>
                    <a:pt x="770" y="729"/>
                    <a:pt x="791" y="706"/>
                    <a:pt x="805" y="683"/>
                  </a:cubicBezTo>
                  <a:cubicBezTo>
                    <a:pt x="822" y="660"/>
                    <a:pt x="834" y="634"/>
                    <a:pt x="846" y="608"/>
                  </a:cubicBezTo>
                  <a:cubicBezTo>
                    <a:pt x="857" y="582"/>
                    <a:pt x="866" y="553"/>
                    <a:pt x="872" y="527"/>
                  </a:cubicBezTo>
                  <a:cubicBezTo>
                    <a:pt x="877" y="498"/>
                    <a:pt x="880" y="469"/>
                    <a:pt x="880" y="440"/>
                  </a:cubicBezTo>
                  <a:cubicBezTo>
                    <a:pt x="877" y="324"/>
                    <a:pt x="834" y="211"/>
                    <a:pt x="750" y="130"/>
                  </a:cubicBezTo>
                  <a:cubicBezTo>
                    <a:pt x="730" y="110"/>
                    <a:pt x="707" y="90"/>
                    <a:pt x="684" y="75"/>
                  </a:cubicBezTo>
                  <a:cubicBezTo>
                    <a:pt x="660" y="58"/>
                    <a:pt x="634" y="46"/>
                    <a:pt x="608" y="35"/>
                  </a:cubicBezTo>
                  <a:cubicBezTo>
                    <a:pt x="582" y="23"/>
                    <a:pt x="553" y="15"/>
                    <a:pt x="524" y="9"/>
                  </a:cubicBezTo>
                  <a:cubicBezTo>
                    <a:pt x="496" y="3"/>
                    <a:pt x="468"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065" name="Google Shape;2065;p34"/>
          <p:cNvCxnSpPr>
            <a:stCxn id="2045" idx="2"/>
            <a:endCxn id="2039" idx="3"/>
          </p:cNvCxnSpPr>
          <p:nvPr/>
        </p:nvCxnSpPr>
        <p:spPr>
          <a:xfrm flipH="1">
            <a:off x="2640338" y="2097950"/>
            <a:ext cx="417000" cy="900"/>
          </a:xfrm>
          <a:prstGeom prst="straightConnector1">
            <a:avLst/>
          </a:prstGeom>
          <a:noFill/>
          <a:ln w="19050" cap="flat" cmpd="sng">
            <a:solidFill>
              <a:schemeClr val="dk1"/>
            </a:solidFill>
            <a:prstDash val="solid"/>
            <a:round/>
            <a:headEnd type="none" w="med" len="med"/>
            <a:tailEnd type="oval" w="med" len="med"/>
          </a:ln>
        </p:spPr>
      </p:cxnSp>
      <p:cxnSp>
        <p:nvCxnSpPr>
          <p:cNvPr id="2066" name="Google Shape;2066;p34"/>
          <p:cNvCxnSpPr>
            <a:stCxn id="2042" idx="2"/>
            <a:endCxn id="2035" idx="3"/>
          </p:cNvCxnSpPr>
          <p:nvPr/>
        </p:nvCxnSpPr>
        <p:spPr>
          <a:xfrm rot="10800000">
            <a:off x="2640338" y="3651975"/>
            <a:ext cx="417000" cy="0"/>
          </a:xfrm>
          <a:prstGeom prst="straightConnector1">
            <a:avLst/>
          </a:prstGeom>
          <a:noFill/>
          <a:ln w="19050" cap="flat" cmpd="sng">
            <a:solidFill>
              <a:schemeClr val="dk1"/>
            </a:solidFill>
            <a:prstDash val="solid"/>
            <a:round/>
            <a:headEnd type="none" w="med" len="med"/>
            <a:tailEnd type="oval" w="med" len="med"/>
          </a:ln>
        </p:spPr>
      </p:cxnSp>
      <p:cxnSp>
        <p:nvCxnSpPr>
          <p:cNvPr id="2067" name="Google Shape;2067;p34"/>
          <p:cNvCxnSpPr>
            <a:stCxn id="2043" idx="6"/>
            <a:endCxn id="2041" idx="1"/>
          </p:cNvCxnSpPr>
          <p:nvPr/>
        </p:nvCxnSpPr>
        <p:spPr>
          <a:xfrm>
            <a:off x="6082285" y="2097950"/>
            <a:ext cx="417000" cy="900"/>
          </a:xfrm>
          <a:prstGeom prst="straightConnector1">
            <a:avLst/>
          </a:prstGeom>
          <a:noFill/>
          <a:ln w="19050" cap="flat" cmpd="sng">
            <a:solidFill>
              <a:schemeClr val="dk1"/>
            </a:solidFill>
            <a:prstDash val="solid"/>
            <a:round/>
            <a:headEnd type="none" w="med" len="med"/>
            <a:tailEnd type="oval" w="med" len="med"/>
          </a:ln>
        </p:spPr>
      </p:cxnSp>
      <p:cxnSp>
        <p:nvCxnSpPr>
          <p:cNvPr id="2068" name="Google Shape;2068;p34"/>
          <p:cNvCxnSpPr>
            <a:stCxn id="2044" idx="6"/>
            <a:endCxn id="2037" idx="1"/>
          </p:cNvCxnSpPr>
          <p:nvPr/>
        </p:nvCxnSpPr>
        <p:spPr>
          <a:xfrm>
            <a:off x="6082285" y="3651975"/>
            <a:ext cx="417000" cy="0"/>
          </a:xfrm>
          <a:prstGeom prst="straightConnector1">
            <a:avLst/>
          </a:prstGeom>
          <a:noFill/>
          <a:ln w="19050" cap="flat" cmpd="sng">
            <a:solidFill>
              <a:schemeClr val="dk1"/>
            </a:solidFill>
            <a:prstDash val="solid"/>
            <a:round/>
            <a:headEnd type="none" w="med" len="med"/>
            <a:tailEnd type="oval" w="med" len="med"/>
          </a:ln>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072"/>
        <p:cNvGrpSpPr/>
        <p:nvPr/>
      </p:nvGrpSpPr>
      <p:grpSpPr>
        <a:xfrm>
          <a:off x="0" y="0"/>
          <a:ext cx="0" cy="0"/>
          <a:chOff x="0" y="0"/>
          <a:chExt cx="0" cy="0"/>
        </a:xfrm>
      </p:grpSpPr>
      <p:sp>
        <p:nvSpPr>
          <p:cNvPr id="2073" name="Google Shape;2073;p35"/>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2074" name="Google Shape;2074;p35"/>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Popular elements to keep in mind</a:t>
            </a:r>
            <a:endParaRPr/>
          </a:p>
        </p:txBody>
      </p:sp>
      <p:graphicFrame>
        <p:nvGraphicFramePr>
          <p:cNvPr id="2075" name="Google Shape;2075;p35"/>
          <p:cNvGraphicFramePr/>
          <p:nvPr/>
        </p:nvGraphicFramePr>
        <p:xfrm>
          <a:off x="704838" y="1629475"/>
          <a:ext cx="7725900" cy="2776100"/>
        </p:xfrm>
        <a:graphic>
          <a:graphicData uri="http://schemas.openxmlformats.org/drawingml/2006/table">
            <a:tbl>
              <a:tblPr>
                <a:noFill/>
                <a:tableStyleId>{46CD5AB0-5694-47C4-A59C-C2FAAF3FD547}</a:tableStyleId>
              </a:tblPr>
              <a:tblGrid>
                <a:gridCol w="1931475">
                  <a:extLst>
                    <a:ext uri="{9D8B030D-6E8A-4147-A177-3AD203B41FA5}">
                      <a16:colId xmlns:a16="http://schemas.microsoft.com/office/drawing/2014/main" val="20000"/>
                    </a:ext>
                  </a:extLst>
                </a:gridCol>
                <a:gridCol w="1931475">
                  <a:extLst>
                    <a:ext uri="{9D8B030D-6E8A-4147-A177-3AD203B41FA5}">
                      <a16:colId xmlns:a16="http://schemas.microsoft.com/office/drawing/2014/main" val="20001"/>
                    </a:ext>
                  </a:extLst>
                </a:gridCol>
                <a:gridCol w="1931475">
                  <a:extLst>
                    <a:ext uri="{9D8B030D-6E8A-4147-A177-3AD203B41FA5}">
                      <a16:colId xmlns:a16="http://schemas.microsoft.com/office/drawing/2014/main" val="20002"/>
                    </a:ext>
                  </a:extLst>
                </a:gridCol>
                <a:gridCol w="1931475">
                  <a:extLst>
                    <a:ext uri="{9D8B030D-6E8A-4147-A177-3AD203B41FA5}">
                      <a16:colId xmlns:a16="http://schemas.microsoft.com/office/drawing/2014/main" val="20003"/>
                    </a:ext>
                  </a:extLst>
                </a:gridCol>
              </a:tblGrid>
              <a:tr h="537000">
                <a:tc>
                  <a:txBody>
                    <a:bodyPr/>
                    <a:lstStyle/>
                    <a:p>
                      <a:pPr marL="0" lvl="0" indent="0" algn="ctr" rtl="0">
                        <a:spcBef>
                          <a:spcPts val="0"/>
                        </a:spcBef>
                        <a:spcAft>
                          <a:spcPts val="0"/>
                        </a:spcAft>
                        <a:buNone/>
                      </a:pPr>
                      <a:endParaRPr>
                        <a:solidFill>
                          <a:schemeClr val="dk1"/>
                        </a:solidFill>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Gastronomy</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Arts</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Religion</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609575">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Description</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Mercury is the closest planet to the Sun</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Venus is the second planet from the Sun</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Despite being red, Mars is very cold</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extLst>
                  <a:ext uri="{0D108BD9-81ED-4DB2-BD59-A6C34878D82A}">
                    <a16:rowId xmlns:a16="http://schemas.microsoft.com/office/drawing/2014/main" val="10001"/>
                  </a:ext>
                </a:extLst>
              </a:tr>
              <a:tr h="543175">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Example</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It is small</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It is very hot</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It is very cold</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extLst>
                  <a:ext uri="{0D108BD9-81ED-4DB2-BD59-A6C34878D82A}">
                    <a16:rowId xmlns:a16="http://schemas.microsoft.com/office/drawing/2014/main" val="10002"/>
                  </a:ext>
                </a:extLst>
              </a:tr>
              <a:tr h="543175">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Days</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02/20</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04/02</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01/07</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extLst>
                  <a:ext uri="{0D108BD9-81ED-4DB2-BD59-A6C34878D82A}">
                    <a16:rowId xmlns:a16="http://schemas.microsoft.com/office/drawing/2014/main" val="10003"/>
                  </a:ext>
                </a:extLst>
              </a:tr>
              <a:tr h="543175">
                <a:tc>
                  <a:txBody>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Region</a:t>
                      </a:r>
                      <a:endParaRPr sz="2200" b="1">
                        <a:solidFill>
                          <a:schemeClr val="dk1"/>
                        </a:solidFill>
                        <a:latin typeface="Raleway"/>
                        <a:ea typeface="Raleway"/>
                        <a:cs typeface="Raleway"/>
                        <a:sym typeface="Raleway"/>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5"/>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Mercury</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Venus</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Mars</a:t>
                      </a:r>
                      <a:endParaRPr>
                        <a:solidFill>
                          <a:schemeClr val="dk1"/>
                        </a:solidFill>
                        <a:latin typeface="Nunito Sans"/>
                        <a:ea typeface="Nunito Sans"/>
                        <a:cs typeface="Nunito Sans"/>
                        <a:sym typeface="Nunito Sans"/>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4"/>
                    </a:solidFill>
                  </a:tcPr>
                </a:tc>
                <a:extLst>
                  <a:ext uri="{0D108BD9-81ED-4DB2-BD59-A6C34878D82A}">
                    <a16:rowId xmlns:a16="http://schemas.microsoft.com/office/drawing/2014/main" val="10004"/>
                  </a:ext>
                </a:extLst>
              </a:tr>
            </a:tbl>
          </a:graphicData>
        </a:graphic>
      </p:graphicFrame>
      <p:grpSp>
        <p:nvGrpSpPr>
          <p:cNvPr id="2076" name="Google Shape;2076;p35"/>
          <p:cNvGrpSpPr/>
          <p:nvPr/>
        </p:nvGrpSpPr>
        <p:grpSpPr>
          <a:xfrm>
            <a:off x="8110437" y="3971857"/>
            <a:ext cx="475182" cy="303852"/>
            <a:chOff x="3404003" y="1988611"/>
            <a:chExt cx="280128" cy="179126"/>
          </a:xfrm>
        </p:grpSpPr>
        <p:sp>
          <p:nvSpPr>
            <p:cNvPr id="2077" name="Google Shape;2077;p35"/>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5"/>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5"/>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5"/>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5"/>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5"/>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5"/>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5"/>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 name="Google Shape;2085;p35"/>
          <p:cNvGrpSpPr/>
          <p:nvPr/>
        </p:nvGrpSpPr>
        <p:grpSpPr>
          <a:xfrm>
            <a:off x="1350614" y="1451482"/>
            <a:ext cx="718870" cy="479692"/>
            <a:chOff x="4040551" y="304897"/>
            <a:chExt cx="573628" cy="382774"/>
          </a:xfrm>
        </p:grpSpPr>
        <p:sp>
          <p:nvSpPr>
            <p:cNvPr id="2086" name="Google Shape;2086;p35"/>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087" name="Google Shape;2087;p35"/>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5"/>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5"/>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5"/>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5"/>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5"/>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5"/>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 name="Google Shape;2094;p35"/>
          <p:cNvGrpSpPr/>
          <p:nvPr/>
        </p:nvGrpSpPr>
        <p:grpSpPr>
          <a:xfrm>
            <a:off x="554006" y="1913238"/>
            <a:ext cx="475198" cy="322143"/>
            <a:chOff x="4680742" y="2547525"/>
            <a:chExt cx="198761" cy="134748"/>
          </a:xfrm>
        </p:grpSpPr>
        <p:sp>
          <p:nvSpPr>
            <p:cNvPr id="2095" name="Google Shape;2095;p35"/>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5"/>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5"/>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5"/>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5"/>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5"/>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5"/>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5"/>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106"/>
        <p:cNvGrpSpPr/>
        <p:nvPr/>
      </p:nvGrpSpPr>
      <p:grpSpPr>
        <a:xfrm>
          <a:off x="0" y="0"/>
          <a:ext cx="0" cy="0"/>
          <a:chOff x="0" y="0"/>
          <a:chExt cx="0" cy="0"/>
        </a:xfrm>
      </p:grpSpPr>
      <p:sp>
        <p:nvSpPr>
          <p:cNvPr id="2107" name="Google Shape;2107;p36"/>
          <p:cNvSpPr txBox="1">
            <a:spLocks noGrp="1"/>
          </p:cNvSpPr>
          <p:nvPr>
            <p:ph type="title"/>
          </p:nvPr>
        </p:nvSpPr>
        <p:spPr>
          <a:xfrm>
            <a:off x="713175" y="1699650"/>
            <a:ext cx="3442800" cy="1744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мир</a:t>
            </a:r>
            <a:endParaRPr/>
          </a:p>
        </p:txBody>
      </p:sp>
      <p:grpSp>
        <p:nvGrpSpPr>
          <p:cNvPr id="2108" name="Google Shape;2108;p36"/>
          <p:cNvGrpSpPr/>
          <p:nvPr/>
        </p:nvGrpSpPr>
        <p:grpSpPr>
          <a:xfrm>
            <a:off x="4528219" y="627791"/>
            <a:ext cx="3827411" cy="3868422"/>
            <a:chOff x="2721678" y="482984"/>
            <a:chExt cx="4207333" cy="4252415"/>
          </a:xfrm>
        </p:grpSpPr>
        <p:sp>
          <p:nvSpPr>
            <p:cNvPr id="2109" name="Google Shape;2109;p36"/>
            <p:cNvSpPr/>
            <p:nvPr/>
          </p:nvSpPr>
          <p:spPr>
            <a:xfrm>
              <a:off x="3028700" y="908154"/>
              <a:ext cx="3900311" cy="3827245"/>
            </a:xfrm>
            <a:custGeom>
              <a:avLst/>
              <a:gdLst/>
              <a:ahLst/>
              <a:cxnLst/>
              <a:rect l="l" t="t" r="r" b="b"/>
              <a:pathLst>
                <a:path w="164466" h="161385" extrusionOk="0">
                  <a:moveTo>
                    <a:pt x="74883" y="0"/>
                  </a:moveTo>
                  <a:cubicBezTo>
                    <a:pt x="67199" y="0"/>
                    <a:pt x="60079" y="4398"/>
                    <a:pt x="55593" y="11041"/>
                  </a:cubicBezTo>
                  <a:cubicBezTo>
                    <a:pt x="52745" y="15258"/>
                    <a:pt x="51100" y="20317"/>
                    <a:pt x="50153" y="25281"/>
                  </a:cubicBezTo>
                  <a:cubicBezTo>
                    <a:pt x="49754" y="27376"/>
                    <a:pt x="49636" y="29558"/>
                    <a:pt x="49059" y="31617"/>
                  </a:cubicBezTo>
                  <a:cubicBezTo>
                    <a:pt x="49010" y="31774"/>
                    <a:pt x="48953" y="31930"/>
                    <a:pt x="48887" y="32082"/>
                  </a:cubicBezTo>
                  <a:cubicBezTo>
                    <a:pt x="48556" y="31977"/>
                    <a:pt x="48039" y="31862"/>
                    <a:pt x="48005" y="31862"/>
                  </a:cubicBezTo>
                  <a:cubicBezTo>
                    <a:pt x="48003" y="31862"/>
                    <a:pt x="48003" y="31862"/>
                    <a:pt x="48005" y="31863"/>
                  </a:cubicBezTo>
                  <a:cubicBezTo>
                    <a:pt x="44129" y="30373"/>
                    <a:pt x="41299" y="26667"/>
                    <a:pt x="38603" y="23635"/>
                  </a:cubicBezTo>
                  <a:cubicBezTo>
                    <a:pt x="35468" y="20110"/>
                    <a:pt x="32089" y="16702"/>
                    <a:pt x="27745" y="14690"/>
                  </a:cubicBezTo>
                  <a:cubicBezTo>
                    <a:pt x="25115" y="13470"/>
                    <a:pt x="22287" y="12717"/>
                    <a:pt x="19476" y="12717"/>
                  </a:cubicBezTo>
                  <a:cubicBezTo>
                    <a:pt x="17166" y="12717"/>
                    <a:pt x="14867" y="13225"/>
                    <a:pt x="12699" y="14403"/>
                  </a:cubicBezTo>
                  <a:cubicBezTo>
                    <a:pt x="8180" y="16857"/>
                    <a:pt x="5700" y="21491"/>
                    <a:pt x="3931" y="26110"/>
                  </a:cubicBezTo>
                  <a:cubicBezTo>
                    <a:pt x="259" y="35699"/>
                    <a:pt x="1" y="46761"/>
                    <a:pt x="2915" y="56579"/>
                  </a:cubicBezTo>
                  <a:cubicBezTo>
                    <a:pt x="4339" y="61376"/>
                    <a:pt x="6667" y="65775"/>
                    <a:pt x="9024" y="70161"/>
                  </a:cubicBezTo>
                  <a:cubicBezTo>
                    <a:pt x="11017" y="73868"/>
                    <a:pt x="13256" y="77850"/>
                    <a:pt x="13580" y="82113"/>
                  </a:cubicBezTo>
                  <a:cubicBezTo>
                    <a:pt x="13936" y="86804"/>
                    <a:pt x="11642" y="91211"/>
                    <a:pt x="10129" y="95523"/>
                  </a:cubicBezTo>
                  <a:cubicBezTo>
                    <a:pt x="8327" y="100662"/>
                    <a:pt x="7181" y="106633"/>
                    <a:pt x="10210" y="111557"/>
                  </a:cubicBezTo>
                  <a:cubicBezTo>
                    <a:pt x="12937" y="115990"/>
                    <a:pt x="17542" y="118131"/>
                    <a:pt x="22115" y="120132"/>
                  </a:cubicBezTo>
                  <a:cubicBezTo>
                    <a:pt x="24059" y="120979"/>
                    <a:pt x="26083" y="121861"/>
                    <a:pt x="27662" y="123302"/>
                  </a:cubicBezTo>
                  <a:cubicBezTo>
                    <a:pt x="29341" y="124841"/>
                    <a:pt x="30487" y="126819"/>
                    <a:pt x="31618" y="128774"/>
                  </a:cubicBezTo>
                  <a:cubicBezTo>
                    <a:pt x="36352" y="136956"/>
                    <a:pt x="41683" y="144727"/>
                    <a:pt x="49162" y="150667"/>
                  </a:cubicBezTo>
                  <a:cubicBezTo>
                    <a:pt x="57094" y="156969"/>
                    <a:pt x="66476" y="161005"/>
                    <a:pt x="76691" y="161361"/>
                  </a:cubicBezTo>
                  <a:cubicBezTo>
                    <a:pt x="77133" y="161377"/>
                    <a:pt x="77574" y="161385"/>
                    <a:pt x="78014" y="161385"/>
                  </a:cubicBezTo>
                  <a:cubicBezTo>
                    <a:pt x="87571" y="161385"/>
                    <a:pt x="96619" y="157735"/>
                    <a:pt x="103557" y="151112"/>
                  </a:cubicBezTo>
                  <a:cubicBezTo>
                    <a:pt x="106996" y="147828"/>
                    <a:pt x="109904" y="143906"/>
                    <a:pt x="112322" y="139818"/>
                  </a:cubicBezTo>
                  <a:cubicBezTo>
                    <a:pt x="114535" y="136071"/>
                    <a:pt x="116289" y="131825"/>
                    <a:pt x="119295" y="128616"/>
                  </a:cubicBezTo>
                  <a:cubicBezTo>
                    <a:pt x="124529" y="123032"/>
                    <a:pt x="133368" y="122794"/>
                    <a:pt x="140873" y="120905"/>
                  </a:cubicBezTo>
                  <a:cubicBezTo>
                    <a:pt x="145288" y="119793"/>
                    <a:pt x="149520" y="118080"/>
                    <a:pt x="153109" y="115237"/>
                  </a:cubicBezTo>
                  <a:cubicBezTo>
                    <a:pt x="156737" y="112364"/>
                    <a:pt x="159201" y="108505"/>
                    <a:pt x="160920" y="104253"/>
                  </a:cubicBezTo>
                  <a:cubicBezTo>
                    <a:pt x="164466" y="95488"/>
                    <a:pt x="164322" y="85340"/>
                    <a:pt x="164182" y="76044"/>
                  </a:cubicBezTo>
                  <a:cubicBezTo>
                    <a:pt x="164095" y="70397"/>
                    <a:pt x="163774" y="64761"/>
                    <a:pt x="163220" y="59131"/>
                  </a:cubicBezTo>
                  <a:cubicBezTo>
                    <a:pt x="162743" y="54383"/>
                    <a:pt x="162017" y="49545"/>
                    <a:pt x="158847" y="45764"/>
                  </a:cubicBezTo>
                  <a:cubicBezTo>
                    <a:pt x="156349" y="42785"/>
                    <a:pt x="152849" y="41588"/>
                    <a:pt x="149222" y="41588"/>
                  </a:cubicBezTo>
                  <a:cubicBezTo>
                    <a:pt x="147593" y="41588"/>
                    <a:pt x="145939" y="41829"/>
                    <a:pt x="144338" y="42259"/>
                  </a:cubicBezTo>
                  <a:cubicBezTo>
                    <a:pt x="139521" y="43554"/>
                    <a:pt x="134979" y="45589"/>
                    <a:pt x="130055" y="46571"/>
                  </a:cubicBezTo>
                  <a:cubicBezTo>
                    <a:pt x="128204" y="46939"/>
                    <a:pt x="126260" y="47179"/>
                    <a:pt x="124323" y="47179"/>
                  </a:cubicBezTo>
                  <a:cubicBezTo>
                    <a:pt x="121993" y="47179"/>
                    <a:pt x="119672" y="46831"/>
                    <a:pt x="117535" y="45934"/>
                  </a:cubicBezTo>
                  <a:cubicBezTo>
                    <a:pt x="113981" y="44441"/>
                    <a:pt x="111412" y="41625"/>
                    <a:pt x="109500" y="38375"/>
                  </a:cubicBezTo>
                  <a:cubicBezTo>
                    <a:pt x="107283" y="34608"/>
                    <a:pt x="106330" y="30638"/>
                    <a:pt x="105208" y="26389"/>
                  </a:cubicBezTo>
                  <a:cubicBezTo>
                    <a:pt x="103936" y="21577"/>
                    <a:pt x="101705" y="17251"/>
                    <a:pt x="97786" y="14073"/>
                  </a:cubicBezTo>
                  <a:cubicBezTo>
                    <a:pt x="97709" y="14009"/>
                    <a:pt x="97626" y="13946"/>
                    <a:pt x="97545" y="13883"/>
                  </a:cubicBezTo>
                  <a:cubicBezTo>
                    <a:pt x="95085" y="7937"/>
                    <a:pt x="87804" y="3404"/>
                    <a:pt x="81965" y="1271"/>
                  </a:cubicBezTo>
                  <a:cubicBezTo>
                    <a:pt x="79591" y="404"/>
                    <a:pt x="77211" y="0"/>
                    <a:pt x="74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6"/>
            <p:cNvSpPr/>
            <p:nvPr/>
          </p:nvSpPr>
          <p:spPr>
            <a:xfrm>
              <a:off x="5253141" y="482984"/>
              <a:ext cx="1244302" cy="775267"/>
            </a:xfrm>
            <a:custGeom>
              <a:avLst/>
              <a:gdLst/>
              <a:ahLst/>
              <a:cxnLst/>
              <a:rect l="l" t="t" r="r" b="b"/>
              <a:pathLst>
                <a:path w="52469" h="32691" extrusionOk="0">
                  <a:moveTo>
                    <a:pt x="24751" y="1"/>
                  </a:moveTo>
                  <a:cubicBezTo>
                    <a:pt x="19195" y="1"/>
                    <a:pt x="13670" y="1158"/>
                    <a:pt x="9161" y="4133"/>
                  </a:cubicBezTo>
                  <a:cubicBezTo>
                    <a:pt x="2972" y="8213"/>
                    <a:pt x="0" y="17026"/>
                    <a:pt x="3856" y="23670"/>
                  </a:cubicBezTo>
                  <a:cubicBezTo>
                    <a:pt x="8030" y="30867"/>
                    <a:pt x="18859" y="32521"/>
                    <a:pt x="26415" y="32684"/>
                  </a:cubicBezTo>
                  <a:cubicBezTo>
                    <a:pt x="26620" y="32689"/>
                    <a:pt x="26826" y="32691"/>
                    <a:pt x="27032" y="32691"/>
                  </a:cubicBezTo>
                  <a:cubicBezTo>
                    <a:pt x="35020" y="32691"/>
                    <a:pt x="43764" y="29423"/>
                    <a:pt x="47743" y="22065"/>
                  </a:cubicBezTo>
                  <a:cubicBezTo>
                    <a:pt x="52469" y="13323"/>
                    <a:pt x="46328" y="4360"/>
                    <a:pt x="37563" y="1862"/>
                  </a:cubicBezTo>
                  <a:cubicBezTo>
                    <a:pt x="33603" y="732"/>
                    <a:pt x="29167" y="1"/>
                    <a:pt x="247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6"/>
            <p:cNvSpPr/>
            <p:nvPr/>
          </p:nvSpPr>
          <p:spPr>
            <a:xfrm>
              <a:off x="3237187" y="500060"/>
              <a:ext cx="280525" cy="280311"/>
            </a:xfrm>
            <a:custGeom>
              <a:avLst/>
              <a:gdLst/>
              <a:ahLst/>
              <a:cxnLst/>
              <a:rect l="l" t="t" r="r" b="b"/>
              <a:pathLst>
                <a:path w="11829" h="11820" extrusionOk="0">
                  <a:moveTo>
                    <a:pt x="6306" y="0"/>
                  </a:moveTo>
                  <a:cubicBezTo>
                    <a:pt x="5773" y="0"/>
                    <a:pt x="5236" y="74"/>
                    <a:pt x="4714" y="226"/>
                  </a:cubicBezTo>
                  <a:cubicBezTo>
                    <a:pt x="3626" y="545"/>
                    <a:pt x="2670" y="1099"/>
                    <a:pt x="1878" y="1915"/>
                  </a:cubicBezTo>
                  <a:cubicBezTo>
                    <a:pt x="471" y="3361"/>
                    <a:pt x="0" y="5452"/>
                    <a:pt x="574" y="7372"/>
                  </a:cubicBezTo>
                  <a:cubicBezTo>
                    <a:pt x="1346" y="9964"/>
                    <a:pt x="3952" y="11820"/>
                    <a:pt x="6528" y="11820"/>
                  </a:cubicBezTo>
                  <a:cubicBezTo>
                    <a:pt x="7802" y="11820"/>
                    <a:pt x="9068" y="11366"/>
                    <a:pt x="10103" y="10323"/>
                  </a:cubicBezTo>
                  <a:cubicBezTo>
                    <a:pt x="10998" y="9422"/>
                    <a:pt x="11455" y="8176"/>
                    <a:pt x="11435" y="6933"/>
                  </a:cubicBezTo>
                  <a:cubicBezTo>
                    <a:pt x="11791" y="5911"/>
                    <a:pt x="11828" y="4806"/>
                    <a:pt x="11541" y="3763"/>
                  </a:cubicBezTo>
                  <a:cubicBezTo>
                    <a:pt x="10885" y="1394"/>
                    <a:pt x="8627" y="0"/>
                    <a:pt x="6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6"/>
            <p:cNvSpPr/>
            <p:nvPr/>
          </p:nvSpPr>
          <p:spPr>
            <a:xfrm>
              <a:off x="2721678" y="3946780"/>
              <a:ext cx="473067" cy="452862"/>
            </a:xfrm>
            <a:custGeom>
              <a:avLst/>
              <a:gdLst/>
              <a:ahLst/>
              <a:cxnLst/>
              <a:rect l="l" t="t" r="r" b="b"/>
              <a:pathLst>
                <a:path w="19948" h="19096" extrusionOk="0">
                  <a:moveTo>
                    <a:pt x="9830" y="9602"/>
                  </a:moveTo>
                  <a:lnTo>
                    <a:pt x="9830" y="9602"/>
                  </a:lnTo>
                  <a:cubicBezTo>
                    <a:pt x="9830" y="9602"/>
                    <a:pt x="9831" y="9602"/>
                    <a:pt x="9831" y="9602"/>
                  </a:cubicBezTo>
                  <a:lnTo>
                    <a:pt x="9831" y="9602"/>
                  </a:lnTo>
                  <a:cubicBezTo>
                    <a:pt x="9831" y="9602"/>
                    <a:pt x="9831" y="9602"/>
                    <a:pt x="9830" y="9602"/>
                  </a:cubicBezTo>
                  <a:close/>
                  <a:moveTo>
                    <a:pt x="9319" y="9639"/>
                  </a:moveTo>
                  <a:cubicBezTo>
                    <a:pt x="9319" y="9640"/>
                    <a:pt x="9318" y="9640"/>
                    <a:pt x="9317" y="9641"/>
                  </a:cubicBezTo>
                  <a:lnTo>
                    <a:pt x="9317" y="9641"/>
                  </a:lnTo>
                  <a:cubicBezTo>
                    <a:pt x="9318" y="9640"/>
                    <a:pt x="9319" y="9640"/>
                    <a:pt x="9319" y="9639"/>
                  </a:cubicBezTo>
                  <a:close/>
                  <a:moveTo>
                    <a:pt x="9239" y="9087"/>
                  </a:moveTo>
                  <a:cubicBezTo>
                    <a:pt x="9289" y="9087"/>
                    <a:pt x="9365" y="9210"/>
                    <a:pt x="9469" y="9570"/>
                  </a:cubicBezTo>
                  <a:cubicBezTo>
                    <a:pt x="9584" y="9507"/>
                    <a:pt x="9704" y="9458"/>
                    <a:pt x="9830" y="9427"/>
                  </a:cubicBezTo>
                  <a:cubicBezTo>
                    <a:pt x="9842" y="9475"/>
                    <a:pt x="9859" y="9524"/>
                    <a:pt x="9885" y="9570"/>
                  </a:cubicBezTo>
                  <a:cubicBezTo>
                    <a:pt x="9888" y="9576"/>
                    <a:pt x="9885" y="9579"/>
                    <a:pt x="9888" y="9585"/>
                  </a:cubicBezTo>
                  <a:cubicBezTo>
                    <a:pt x="9873" y="9597"/>
                    <a:pt x="9858" y="9605"/>
                    <a:pt x="9845" y="9605"/>
                  </a:cubicBezTo>
                  <a:cubicBezTo>
                    <a:pt x="9840" y="9605"/>
                    <a:pt x="9835" y="9604"/>
                    <a:pt x="9831" y="9602"/>
                  </a:cubicBezTo>
                  <a:lnTo>
                    <a:pt x="9831" y="9602"/>
                  </a:lnTo>
                  <a:cubicBezTo>
                    <a:pt x="9835" y="9605"/>
                    <a:pt x="9645" y="9636"/>
                    <a:pt x="9495" y="9651"/>
                  </a:cubicBezTo>
                  <a:cubicBezTo>
                    <a:pt x="9485" y="9611"/>
                    <a:pt x="9482" y="9594"/>
                    <a:pt x="9481" y="9594"/>
                  </a:cubicBezTo>
                  <a:lnTo>
                    <a:pt x="9481" y="9594"/>
                  </a:lnTo>
                  <a:cubicBezTo>
                    <a:pt x="9480" y="9594"/>
                    <a:pt x="9482" y="9605"/>
                    <a:pt x="9483" y="9625"/>
                  </a:cubicBezTo>
                  <a:cubicBezTo>
                    <a:pt x="9486" y="9633"/>
                    <a:pt x="9489" y="9642"/>
                    <a:pt x="9492" y="9651"/>
                  </a:cubicBezTo>
                  <a:lnTo>
                    <a:pt x="9486" y="9651"/>
                  </a:lnTo>
                  <a:cubicBezTo>
                    <a:pt x="9489" y="9671"/>
                    <a:pt x="9492" y="9694"/>
                    <a:pt x="9492" y="9722"/>
                  </a:cubicBezTo>
                  <a:cubicBezTo>
                    <a:pt x="9431" y="9711"/>
                    <a:pt x="9391" y="9688"/>
                    <a:pt x="9388" y="9656"/>
                  </a:cubicBezTo>
                  <a:cubicBezTo>
                    <a:pt x="9379" y="9657"/>
                    <a:pt x="9371" y="9657"/>
                    <a:pt x="9363" y="9657"/>
                  </a:cubicBezTo>
                  <a:cubicBezTo>
                    <a:pt x="9325" y="9657"/>
                    <a:pt x="9304" y="9652"/>
                    <a:pt x="9317" y="9641"/>
                  </a:cubicBezTo>
                  <a:lnTo>
                    <a:pt x="9317" y="9641"/>
                  </a:lnTo>
                  <a:cubicBezTo>
                    <a:pt x="9303" y="9652"/>
                    <a:pt x="9289" y="9657"/>
                    <a:pt x="9277" y="9657"/>
                  </a:cubicBezTo>
                  <a:cubicBezTo>
                    <a:pt x="9144" y="9657"/>
                    <a:pt x="9130" y="9087"/>
                    <a:pt x="9239" y="9087"/>
                  </a:cubicBezTo>
                  <a:close/>
                  <a:moveTo>
                    <a:pt x="9572" y="0"/>
                  </a:moveTo>
                  <a:cubicBezTo>
                    <a:pt x="4710" y="0"/>
                    <a:pt x="193" y="3912"/>
                    <a:pt x="67" y="9249"/>
                  </a:cubicBezTo>
                  <a:cubicBezTo>
                    <a:pt x="0" y="11959"/>
                    <a:pt x="1258" y="14752"/>
                    <a:pt x="3417" y="16423"/>
                  </a:cubicBezTo>
                  <a:cubicBezTo>
                    <a:pt x="3948" y="17299"/>
                    <a:pt x="4806" y="18013"/>
                    <a:pt x="5915" y="18522"/>
                  </a:cubicBezTo>
                  <a:cubicBezTo>
                    <a:pt x="6783" y="18920"/>
                    <a:pt x="7688" y="19095"/>
                    <a:pt x="8595" y="19095"/>
                  </a:cubicBezTo>
                  <a:cubicBezTo>
                    <a:pt x="10922" y="19095"/>
                    <a:pt x="13259" y="17941"/>
                    <a:pt x="15007" y="16443"/>
                  </a:cubicBezTo>
                  <a:cubicBezTo>
                    <a:pt x="19947" y="12209"/>
                    <a:pt x="19893" y="4348"/>
                    <a:pt x="13896" y="1104"/>
                  </a:cubicBezTo>
                  <a:cubicBezTo>
                    <a:pt x="12495" y="346"/>
                    <a:pt x="11018" y="0"/>
                    <a:pt x="9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6"/>
            <p:cNvSpPr/>
            <p:nvPr/>
          </p:nvSpPr>
          <p:spPr>
            <a:xfrm>
              <a:off x="5894041" y="3967651"/>
              <a:ext cx="497185" cy="453573"/>
            </a:xfrm>
            <a:custGeom>
              <a:avLst/>
              <a:gdLst/>
              <a:ahLst/>
              <a:cxnLst/>
              <a:rect l="l" t="t" r="r" b="b"/>
              <a:pathLst>
                <a:path w="20965" h="19126" extrusionOk="0">
                  <a:moveTo>
                    <a:pt x="11391" y="1"/>
                  </a:moveTo>
                  <a:cubicBezTo>
                    <a:pt x="7051" y="1"/>
                    <a:pt x="2967" y="2832"/>
                    <a:pt x="1658" y="7275"/>
                  </a:cubicBezTo>
                  <a:cubicBezTo>
                    <a:pt x="1" y="12896"/>
                    <a:pt x="3898" y="19126"/>
                    <a:pt x="9892" y="19126"/>
                  </a:cubicBezTo>
                  <a:cubicBezTo>
                    <a:pt x="10087" y="19126"/>
                    <a:pt x="10285" y="19119"/>
                    <a:pt x="10486" y="19106"/>
                  </a:cubicBezTo>
                  <a:cubicBezTo>
                    <a:pt x="12937" y="18939"/>
                    <a:pt x="15260" y="17877"/>
                    <a:pt x="16793" y="16054"/>
                  </a:cubicBezTo>
                  <a:cubicBezTo>
                    <a:pt x="17057" y="15830"/>
                    <a:pt x="17313" y="15595"/>
                    <a:pt x="17554" y="15345"/>
                  </a:cubicBezTo>
                  <a:cubicBezTo>
                    <a:pt x="19687" y="13123"/>
                    <a:pt x="20964" y="10074"/>
                    <a:pt x="20387" y="6996"/>
                  </a:cubicBezTo>
                  <a:cubicBezTo>
                    <a:pt x="19856" y="4169"/>
                    <a:pt x="17921" y="1906"/>
                    <a:pt x="15300" y="798"/>
                  </a:cubicBezTo>
                  <a:cubicBezTo>
                    <a:pt x="14019" y="255"/>
                    <a:pt x="12694" y="1"/>
                    <a:pt x="113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 name="Google Shape;2114;p36"/>
          <p:cNvGrpSpPr/>
          <p:nvPr/>
        </p:nvGrpSpPr>
        <p:grpSpPr>
          <a:xfrm>
            <a:off x="4330312" y="539518"/>
            <a:ext cx="4100423" cy="4069220"/>
            <a:chOff x="4330312" y="539518"/>
            <a:chExt cx="4100423" cy="4069220"/>
          </a:xfrm>
        </p:grpSpPr>
        <p:grpSp>
          <p:nvGrpSpPr>
            <p:cNvPr id="2115" name="Google Shape;2115;p36"/>
            <p:cNvGrpSpPr/>
            <p:nvPr/>
          </p:nvGrpSpPr>
          <p:grpSpPr>
            <a:xfrm>
              <a:off x="5097258" y="539518"/>
              <a:ext cx="2566529" cy="2338302"/>
              <a:chOff x="3069414" y="401249"/>
              <a:chExt cx="2821292" cy="2570410"/>
            </a:xfrm>
          </p:grpSpPr>
          <p:sp>
            <p:nvSpPr>
              <p:cNvPr id="2116" name="Google Shape;2116;p36"/>
              <p:cNvSpPr/>
              <p:nvPr/>
            </p:nvSpPr>
            <p:spPr>
              <a:xfrm>
                <a:off x="3107266" y="428239"/>
                <a:ext cx="2750442" cy="1357186"/>
              </a:xfrm>
              <a:custGeom>
                <a:avLst/>
                <a:gdLst/>
                <a:ahLst/>
                <a:cxnLst/>
                <a:rect l="l" t="t" r="r" b="b"/>
                <a:pathLst>
                  <a:path w="115979" h="57229" extrusionOk="0">
                    <a:moveTo>
                      <a:pt x="30097" y="0"/>
                    </a:moveTo>
                    <a:cubicBezTo>
                      <a:pt x="29962" y="0"/>
                      <a:pt x="29826" y="1"/>
                      <a:pt x="29691" y="4"/>
                    </a:cubicBezTo>
                    <a:cubicBezTo>
                      <a:pt x="25669" y="67"/>
                      <a:pt x="21463" y="770"/>
                      <a:pt x="17760" y="2375"/>
                    </a:cubicBezTo>
                    <a:cubicBezTo>
                      <a:pt x="14094" y="3962"/>
                      <a:pt x="11205" y="6756"/>
                      <a:pt x="8645" y="9759"/>
                    </a:cubicBezTo>
                    <a:cubicBezTo>
                      <a:pt x="3669" y="15584"/>
                      <a:pt x="81" y="22635"/>
                      <a:pt x="29" y="30432"/>
                    </a:cubicBezTo>
                    <a:cubicBezTo>
                      <a:pt x="0" y="34799"/>
                      <a:pt x="908" y="39111"/>
                      <a:pt x="1858" y="43351"/>
                    </a:cubicBezTo>
                    <a:cubicBezTo>
                      <a:pt x="2716" y="47167"/>
                      <a:pt x="3580" y="51054"/>
                      <a:pt x="5395" y="54551"/>
                    </a:cubicBezTo>
                    <a:cubicBezTo>
                      <a:pt x="5782" y="55297"/>
                      <a:pt x="6207" y="56242"/>
                      <a:pt x="6847" y="56807"/>
                    </a:cubicBezTo>
                    <a:cubicBezTo>
                      <a:pt x="6939" y="57020"/>
                      <a:pt x="7132" y="57183"/>
                      <a:pt x="7433" y="57186"/>
                    </a:cubicBezTo>
                    <a:cubicBezTo>
                      <a:pt x="9922" y="57218"/>
                      <a:pt x="12412" y="57228"/>
                      <a:pt x="14902" y="57228"/>
                    </a:cubicBezTo>
                    <a:cubicBezTo>
                      <a:pt x="19101" y="57228"/>
                      <a:pt x="23300" y="57199"/>
                      <a:pt x="27498" y="57198"/>
                    </a:cubicBezTo>
                    <a:lnTo>
                      <a:pt x="87072" y="57198"/>
                    </a:lnTo>
                    <a:cubicBezTo>
                      <a:pt x="91265" y="57198"/>
                      <a:pt x="95457" y="57207"/>
                      <a:pt x="99649" y="57207"/>
                    </a:cubicBezTo>
                    <a:cubicBezTo>
                      <a:pt x="102794" y="57207"/>
                      <a:pt x="105938" y="57202"/>
                      <a:pt x="109083" y="57183"/>
                    </a:cubicBezTo>
                    <a:cubicBezTo>
                      <a:pt x="109150" y="57201"/>
                      <a:pt x="109219" y="57210"/>
                      <a:pt x="109287" y="57210"/>
                    </a:cubicBezTo>
                    <a:cubicBezTo>
                      <a:pt x="109373" y="57210"/>
                      <a:pt x="109459" y="57196"/>
                      <a:pt x="109542" y="57169"/>
                    </a:cubicBezTo>
                    <a:cubicBezTo>
                      <a:pt x="109714" y="57140"/>
                      <a:pt x="109864" y="57034"/>
                      <a:pt x="109953" y="56885"/>
                    </a:cubicBezTo>
                    <a:cubicBezTo>
                      <a:pt x="110616" y="56250"/>
                      <a:pt x="111046" y="55415"/>
                      <a:pt x="111460" y="54605"/>
                    </a:cubicBezTo>
                    <a:cubicBezTo>
                      <a:pt x="111916" y="53709"/>
                      <a:pt x="112327" y="52791"/>
                      <a:pt x="112706" y="51861"/>
                    </a:cubicBezTo>
                    <a:cubicBezTo>
                      <a:pt x="113467" y="49989"/>
                      <a:pt x="114058" y="48054"/>
                      <a:pt x="114526" y="46090"/>
                    </a:cubicBezTo>
                    <a:cubicBezTo>
                      <a:pt x="115465" y="42148"/>
                      <a:pt x="115861" y="38083"/>
                      <a:pt x="115938" y="34035"/>
                    </a:cubicBezTo>
                    <a:cubicBezTo>
                      <a:pt x="115979" y="31902"/>
                      <a:pt x="115979" y="29749"/>
                      <a:pt x="115740" y="27624"/>
                    </a:cubicBezTo>
                    <a:cubicBezTo>
                      <a:pt x="115499" y="25471"/>
                      <a:pt x="114922" y="23453"/>
                      <a:pt x="114075" y="21461"/>
                    </a:cubicBezTo>
                    <a:cubicBezTo>
                      <a:pt x="112468" y="17688"/>
                      <a:pt x="110604" y="13847"/>
                      <a:pt x="108104" y="10580"/>
                    </a:cubicBezTo>
                    <a:cubicBezTo>
                      <a:pt x="103668" y="4781"/>
                      <a:pt x="96807" y="1284"/>
                      <a:pt x="89638" y="305"/>
                    </a:cubicBezTo>
                    <a:cubicBezTo>
                      <a:pt x="88217" y="110"/>
                      <a:pt x="86774" y="11"/>
                      <a:pt x="85328" y="11"/>
                    </a:cubicBezTo>
                    <a:cubicBezTo>
                      <a:pt x="79252" y="11"/>
                      <a:pt x="73126" y="1761"/>
                      <a:pt x="68305" y="5504"/>
                    </a:cubicBezTo>
                    <a:cubicBezTo>
                      <a:pt x="62715" y="9842"/>
                      <a:pt x="59548" y="16474"/>
                      <a:pt x="57791" y="23198"/>
                    </a:cubicBezTo>
                    <a:cubicBezTo>
                      <a:pt x="57734" y="22985"/>
                      <a:pt x="57677" y="22770"/>
                      <a:pt x="57616" y="22557"/>
                    </a:cubicBezTo>
                    <a:cubicBezTo>
                      <a:pt x="57111" y="20754"/>
                      <a:pt x="56500" y="18992"/>
                      <a:pt x="55727" y="17283"/>
                    </a:cubicBezTo>
                    <a:cubicBezTo>
                      <a:pt x="54220" y="13950"/>
                      <a:pt x="52127" y="10853"/>
                      <a:pt x="49538" y="8263"/>
                    </a:cubicBezTo>
                    <a:cubicBezTo>
                      <a:pt x="44439" y="3162"/>
                      <a:pt x="37341" y="0"/>
                      <a:pt x="300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6"/>
              <p:cNvSpPr/>
              <p:nvPr/>
            </p:nvSpPr>
            <p:spPr>
              <a:xfrm>
                <a:off x="3168147" y="1620262"/>
                <a:ext cx="2637464" cy="1336435"/>
              </a:xfrm>
              <a:custGeom>
                <a:avLst/>
                <a:gdLst/>
                <a:ahLst/>
                <a:cxnLst/>
                <a:rect l="l" t="t" r="r" b="b"/>
                <a:pathLst>
                  <a:path w="111215" h="56354" extrusionOk="0">
                    <a:moveTo>
                      <a:pt x="110691" y="1"/>
                    </a:moveTo>
                    <a:cubicBezTo>
                      <a:pt x="110559" y="1"/>
                      <a:pt x="110431" y="60"/>
                      <a:pt x="110357" y="201"/>
                    </a:cubicBezTo>
                    <a:cubicBezTo>
                      <a:pt x="109507" y="1821"/>
                      <a:pt x="108755" y="3486"/>
                      <a:pt x="107989" y="5145"/>
                    </a:cubicBezTo>
                    <a:lnTo>
                      <a:pt x="107093" y="5116"/>
                    </a:lnTo>
                    <a:cubicBezTo>
                      <a:pt x="107007" y="5116"/>
                      <a:pt x="106921" y="5128"/>
                      <a:pt x="106837" y="5154"/>
                    </a:cubicBezTo>
                    <a:cubicBezTo>
                      <a:pt x="102627" y="5183"/>
                      <a:pt x="98416" y="5193"/>
                      <a:pt x="94204" y="5193"/>
                    </a:cubicBezTo>
                    <a:cubicBezTo>
                      <a:pt x="85134" y="5193"/>
                      <a:pt x="76062" y="5146"/>
                      <a:pt x="66992" y="5142"/>
                    </a:cubicBezTo>
                    <a:lnTo>
                      <a:pt x="25844" y="5134"/>
                    </a:lnTo>
                    <a:lnTo>
                      <a:pt x="2842" y="5128"/>
                    </a:lnTo>
                    <a:cubicBezTo>
                      <a:pt x="2790" y="5128"/>
                      <a:pt x="2736" y="5134"/>
                      <a:pt x="2687" y="5142"/>
                    </a:cubicBezTo>
                    <a:cubicBezTo>
                      <a:pt x="2363" y="4528"/>
                      <a:pt x="2050" y="3911"/>
                      <a:pt x="1743" y="3291"/>
                    </a:cubicBezTo>
                    <a:cubicBezTo>
                      <a:pt x="1427" y="2656"/>
                      <a:pt x="1056" y="2134"/>
                      <a:pt x="614" y="1588"/>
                    </a:cubicBezTo>
                    <a:cubicBezTo>
                      <a:pt x="549" y="1507"/>
                      <a:pt x="472" y="1474"/>
                      <a:pt x="396" y="1474"/>
                    </a:cubicBezTo>
                    <a:cubicBezTo>
                      <a:pt x="196" y="1474"/>
                      <a:pt x="1" y="1705"/>
                      <a:pt x="40" y="1921"/>
                    </a:cubicBezTo>
                    <a:cubicBezTo>
                      <a:pt x="155" y="2541"/>
                      <a:pt x="299" y="3092"/>
                      <a:pt x="557" y="3672"/>
                    </a:cubicBezTo>
                    <a:cubicBezTo>
                      <a:pt x="824" y="4270"/>
                      <a:pt x="1105" y="4861"/>
                      <a:pt x="1387" y="5452"/>
                    </a:cubicBezTo>
                    <a:cubicBezTo>
                      <a:pt x="1932" y="6609"/>
                      <a:pt x="2475" y="7772"/>
                      <a:pt x="3072" y="8903"/>
                    </a:cubicBezTo>
                    <a:cubicBezTo>
                      <a:pt x="4235" y="11111"/>
                      <a:pt x="5472" y="13278"/>
                      <a:pt x="6784" y="15406"/>
                    </a:cubicBezTo>
                    <a:cubicBezTo>
                      <a:pt x="9416" y="19666"/>
                      <a:pt x="12462" y="23694"/>
                      <a:pt x="15876" y="27357"/>
                    </a:cubicBezTo>
                    <a:cubicBezTo>
                      <a:pt x="19513" y="31265"/>
                      <a:pt x="23673" y="34644"/>
                      <a:pt x="27767" y="38057"/>
                    </a:cubicBezTo>
                    <a:cubicBezTo>
                      <a:pt x="31772" y="41396"/>
                      <a:pt x="35809" y="44723"/>
                      <a:pt x="40086" y="47715"/>
                    </a:cubicBezTo>
                    <a:cubicBezTo>
                      <a:pt x="42435" y="49357"/>
                      <a:pt x="44846" y="50916"/>
                      <a:pt x="47321" y="52363"/>
                    </a:cubicBezTo>
                    <a:cubicBezTo>
                      <a:pt x="49833" y="53836"/>
                      <a:pt x="52431" y="55237"/>
                      <a:pt x="55141" y="56313"/>
                    </a:cubicBezTo>
                    <a:cubicBezTo>
                      <a:pt x="55210" y="56341"/>
                      <a:pt x="55277" y="56354"/>
                      <a:pt x="55341" y="56354"/>
                    </a:cubicBezTo>
                    <a:cubicBezTo>
                      <a:pt x="55499" y="56354"/>
                      <a:pt x="55636" y="56276"/>
                      <a:pt x="55738" y="56161"/>
                    </a:cubicBezTo>
                    <a:cubicBezTo>
                      <a:pt x="55865" y="56158"/>
                      <a:pt x="55988" y="56130"/>
                      <a:pt x="56100" y="56075"/>
                    </a:cubicBezTo>
                    <a:cubicBezTo>
                      <a:pt x="65629" y="51272"/>
                      <a:pt x="74221" y="44881"/>
                      <a:pt x="82512" y="38212"/>
                    </a:cubicBezTo>
                    <a:cubicBezTo>
                      <a:pt x="84565" y="36561"/>
                      <a:pt x="86606" y="34893"/>
                      <a:pt x="88636" y="33214"/>
                    </a:cubicBezTo>
                    <a:cubicBezTo>
                      <a:pt x="90755" y="31468"/>
                      <a:pt x="92893" y="29737"/>
                      <a:pt x="94906" y="27868"/>
                    </a:cubicBezTo>
                    <a:cubicBezTo>
                      <a:pt x="98624" y="24415"/>
                      <a:pt x="101698" y="20358"/>
                      <a:pt x="104182" y="15940"/>
                    </a:cubicBezTo>
                    <a:cubicBezTo>
                      <a:pt x="105560" y="13494"/>
                      <a:pt x="106814" y="10967"/>
                      <a:pt x="107943" y="8395"/>
                    </a:cubicBezTo>
                    <a:cubicBezTo>
                      <a:pt x="109080" y="5803"/>
                      <a:pt x="110216" y="3204"/>
                      <a:pt x="111118" y="517"/>
                    </a:cubicBezTo>
                    <a:cubicBezTo>
                      <a:pt x="111215" y="227"/>
                      <a:pt x="110947" y="1"/>
                      <a:pt x="110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6"/>
              <p:cNvSpPr/>
              <p:nvPr/>
            </p:nvSpPr>
            <p:spPr>
              <a:xfrm>
                <a:off x="3111156" y="689881"/>
                <a:ext cx="2747976" cy="2272893"/>
              </a:xfrm>
              <a:custGeom>
                <a:avLst/>
                <a:gdLst/>
                <a:ahLst/>
                <a:cxnLst/>
                <a:rect l="l" t="t" r="r" b="b"/>
                <a:pathLst>
                  <a:path w="115875" h="95842" extrusionOk="0">
                    <a:moveTo>
                      <a:pt x="110653" y="42155"/>
                    </a:moveTo>
                    <a:lnTo>
                      <a:pt x="110653" y="42155"/>
                    </a:lnTo>
                    <a:cubicBezTo>
                      <a:pt x="110225" y="43275"/>
                      <a:pt x="109763" y="44380"/>
                      <a:pt x="109243" y="45465"/>
                    </a:cubicBezTo>
                    <a:lnTo>
                      <a:pt x="109240" y="45462"/>
                    </a:lnTo>
                    <a:cubicBezTo>
                      <a:pt x="107489" y="49123"/>
                      <a:pt x="105184" y="52444"/>
                      <a:pt x="102591" y="55536"/>
                    </a:cubicBezTo>
                    <a:cubicBezTo>
                      <a:pt x="103361" y="54511"/>
                      <a:pt x="104119" y="53478"/>
                      <a:pt x="104851" y="52427"/>
                    </a:cubicBezTo>
                    <a:cubicBezTo>
                      <a:pt x="105795" y="51075"/>
                      <a:pt x="106665" y="49677"/>
                      <a:pt x="107492" y="48250"/>
                    </a:cubicBezTo>
                    <a:cubicBezTo>
                      <a:pt x="108333" y="46791"/>
                      <a:pt x="109220" y="45333"/>
                      <a:pt x="109932" y="43809"/>
                    </a:cubicBezTo>
                    <a:lnTo>
                      <a:pt x="109932" y="43809"/>
                    </a:lnTo>
                    <a:cubicBezTo>
                      <a:pt x="109931" y="43811"/>
                      <a:pt x="109931" y="43812"/>
                      <a:pt x="109931" y="43812"/>
                    </a:cubicBezTo>
                    <a:cubicBezTo>
                      <a:pt x="109930" y="43812"/>
                      <a:pt x="110142" y="43337"/>
                      <a:pt x="110142" y="43326"/>
                    </a:cubicBezTo>
                    <a:cubicBezTo>
                      <a:pt x="110165" y="43280"/>
                      <a:pt x="110185" y="43237"/>
                      <a:pt x="110191" y="43220"/>
                    </a:cubicBezTo>
                    <a:cubicBezTo>
                      <a:pt x="110265" y="43054"/>
                      <a:pt x="110337" y="42887"/>
                      <a:pt x="110412" y="42718"/>
                    </a:cubicBezTo>
                    <a:cubicBezTo>
                      <a:pt x="110492" y="42531"/>
                      <a:pt x="110572" y="42344"/>
                      <a:pt x="110653" y="42155"/>
                    </a:cubicBezTo>
                    <a:close/>
                    <a:moveTo>
                      <a:pt x="97849" y="62981"/>
                    </a:moveTo>
                    <a:lnTo>
                      <a:pt x="97849" y="62981"/>
                    </a:lnTo>
                    <a:cubicBezTo>
                      <a:pt x="97312" y="63549"/>
                      <a:pt x="96766" y="64109"/>
                      <a:pt x="96215" y="64663"/>
                    </a:cubicBezTo>
                    <a:cubicBezTo>
                      <a:pt x="95210" y="65665"/>
                      <a:pt x="94185" y="66644"/>
                      <a:pt x="93140" y="67603"/>
                    </a:cubicBezTo>
                    <a:cubicBezTo>
                      <a:pt x="94725" y="66078"/>
                      <a:pt x="96295" y="64537"/>
                      <a:pt x="97849" y="62981"/>
                    </a:cubicBezTo>
                    <a:close/>
                    <a:moveTo>
                      <a:pt x="13284" y="55548"/>
                    </a:moveTo>
                    <a:lnTo>
                      <a:pt x="13284" y="55548"/>
                    </a:lnTo>
                    <a:cubicBezTo>
                      <a:pt x="13400" y="55608"/>
                      <a:pt x="13528" y="55640"/>
                      <a:pt x="13658" y="55640"/>
                    </a:cubicBezTo>
                    <a:cubicBezTo>
                      <a:pt x="13683" y="55640"/>
                      <a:pt x="13707" y="55639"/>
                      <a:pt x="13731" y="55637"/>
                    </a:cubicBezTo>
                    <a:cubicBezTo>
                      <a:pt x="15310" y="57796"/>
                      <a:pt x="16984" y="59877"/>
                      <a:pt x="18756" y="61884"/>
                    </a:cubicBezTo>
                    <a:cubicBezTo>
                      <a:pt x="22617" y="66271"/>
                      <a:pt x="26880" y="70250"/>
                      <a:pt x="31373" y="73965"/>
                    </a:cubicBezTo>
                    <a:cubicBezTo>
                      <a:pt x="31298" y="73976"/>
                      <a:pt x="31227" y="73996"/>
                      <a:pt x="31158" y="74025"/>
                    </a:cubicBezTo>
                    <a:cubicBezTo>
                      <a:pt x="31095" y="73973"/>
                      <a:pt x="31029" y="73922"/>
                      <a:pt x="30965" y="73870"/>
                    </a:cubicBezTo>
                    <a:cubicBezTo>
                      <a:pt x="30466" y="73462"/>
                      <a:pt x="29966" y="73052"/>
                      <a:pt x="29467" y="72647"/>
                    </a:cubicBezTo>
                    <a:cubicBezTo>
                      <a:pt x="28735" y="71903"/>
                      <a:pt x="28003" y="71163"/>
                      <a:pt x="27236" y="70451"/>
                    </a:cubicBezTo>
                    <a:cubicBezTo>
                      <a:pt x="26237" y="69523"/>
                      <a:pt x="25221" y="68616"/>
                      <a:pt x="24230" y="67677"/>
                    </a:cubicBezTo>
                    <a:cubicBezTo>
                      <a:pt x="22232" y="65780"/>
                      <a:pt x="20306" y="63807"/>
                      <a:pt x="18451" y="61760"/>
                    </a:cubicBezTo>
                    <a:cubicBezTo>
                      <a:pt x="16640" y="59756"/>
                      <a:pt x="14917" y="57687"/>
                      <a:pt x="13284" y="55548"/>
                    </a:cubicBezTo>
                    <a:close/>
                    <a:moveTo>
                      <a:pt x="56815" y="94147"/>
                    </a:moveTo>
                    <a:cubicBezTo>
                      <a:pt x="57016" y="94196"/>
                      <a:pt x="57214" y="94245"/>
                      <a:pt x="57415" y="94291"/>
                    </a:cubicBezTo>
                    <a:cubicBezTo>
                      <a:pt x="57619" y="94351"/>
                      <a:pt x="57826" y="94400"/>
                      <a:pt x="58035" y="94437"/>
                    </a:cubicBezTo>
                    <a:cubicBezTo>
                      <a:pt x="57915" y="94555"/>
                      <a:pt x="57791" y="94670"/>
                      <a:pt x="57676" y="94799"/>
                    </a:cubicBezTo>
                    <a:cubicBezTo>
                      <a:pt x="57487" y="94460"/>
                      <a:pt x="57162" y="94316"/>
                      <a:pt x="56815" y="94147"/>
                    </a:cubicBezTo>
                    <a:close/>
                    <a:moveTo>
                      <a:pt x="6634" y="0"/>
                    </a:moveTo>
                    <a:cubicBezTo>
                      <a:pt x="6424" y="0"/>
                      <a:pt x="6211" y="92"/>
                      <a:pt x="6060" y="312"/>
                    </a:cubicBezTo>
                    <a:cubicBezTo>
                      <a:pt x="3956" y="3386"/>
                      <a:pt x="2635" y="6998"/>
                      <a:pt x="1760" y="10598"/>
                    </a:cubicBezTo>
                    <a:cubicBezTo>
                      <a:pt x="1657" y="11029"/>
                      <a:pt x="1570" y="11462"/>
                      <a:pt x="1490" y="11896"/>
                    </a:cubicBezTo>
                    <a:cubicBezTo>
                      <a:pt x="1447" y="12122"/>
                      <a:pt x="1407" y="12346"/>
                      <a:pt x="1367" y="12573"/>
                    </a:cubicBezTo>
                    <a:cubicBezTo>
                      <a:pt x="1347" y="12680"/>
                      <a:pt x="1239" y="13301"/>
                      <a:pt x="1240" y="13301"/>
                    </a:cubicBezTo>
                    <a:cubicBezTo>
                      <a:pt x="1240" y="13301"/>
                      <a:pt x="1243" y="13286"/>
                      <a:pt x="1249" y="13251"/>
                    </a:cubicBezTo>
                    <a:lnTo>
                      <a:pt x="1249" y="13251"/>
                    </a:lnTo>
                    <a:cubicBezTo>
                      <a:pt x="1160" y="13765"/>
                      <a:pt x="1079" y="14281"/>
                      <a:pt x="1013" y="14798"/>
                    </a:cubicBezTo>
                    <a:lnTo>
                      <a:pt x="982" y="15048"/>
                    </a:lnTo>
                    <a:cubicBezTo>
                      <a:pt x="881" y="15134"/>
                      <a:pt x="815" y="15252"/>
                      <a:pt x="789" y="15381"/>
                    </a:cubicBezTo>
                    <a:cubicBezTo>
                      <a:pt x="494" y="16894"/>
                      <a:pt x="198" y="18378"/>
                      <a:pt x="141" y="19923"/>
                    </a:cubicBezTo>
                    <a:cubicBezTo>
                      <a:pt x="83" y="21439"/>
                      <a:pt x="0" y="22937"/>
                      <a:pt x="26" y="24459"/>
                    </a:cubicBezTo>
                    <a:cubicBezTo>
                      <a:pt x="78" y="27516"/>
                      <a:pt x="419" y="30565"/>
                      <a:pt x="1042" y="33559"/>
                    </a:cubicBezTo>
                    <a:cubicBezTo>
                      <a:pt x="1384" y="35190"/>
                      <a:pt x="1803" y="36801"/>
                      <a:pt x="2288" y="38394"/>
                    </a:cubicBezTo>
                    <a:cubicBezTo>
                      <a:pt x="2216" y="38345"/>
                      <a:pt x="2131" y="38319"/>
                      <a:pt x="2046" y="38319"/>
                    </a:cubicBezTo>
                    <a:cubicBezTo>
                      <a:pt x="2002" y="38319"/>
                      <a:pt x="1958" y="38326"/>
                      <a:pt x="1915" y="38340"/>
                    </a:cubicBezTo>
                    <a:cubicBezTo>
                      <a:pt x="1269" y="38535"/>
                      <a:pt x="1619" y="39373"/>
                      <a:pt x="1768" y="39775"/>
                    </a:cubicBezTo>
                    <a:cubicBezTo>
                      <a:pt x="2282" y="41173"/>
                      <a:pt x="2888" y="42537"/>
                      <a:pt x="3517" y="43886"/>
                    </a:cubicBezTo>
                    <a:cubicBezTo>
                      <a:pt x="4789" y="46616"/>
                      <a:pt x="6181" y="49286"/>
                      <a:pt x="7637" y="51925"/>
                    </a:cubicBezTo>
                    <a:cubicBezTo>
                      <a:pt x="9029" y="54454"/>
                      <a:pt x="10539" y="56929"/>
                      <a:pt x="12391" y="59156"/>
                    </a:cubicBezTo>
                    <a:cubicBezTo>
                      <a:pt x="13706" y="60738"/>
                      <a:pt x="15204" y="62145"/>
                      <a:pt x="16757" y="63492"/>
                    </a:cubicBezTo>
                    <a:cubicBezTo>
                      <a:pt x="16981" y="63750"/>
                      <a:pt x="17205" y="64005"/>
                      <a:pt x="17426" y="64261"/>
                    </a:cubicBezTo>
                    <a:cubicBezTo>
                      <a:pt x="18170" y="65122"/>
                      <a:pt x="18928" y="65969"/>
                      <a:pt x="19700" y="66802"/>
                    </a:cubicBezTo>
                    <a:cubicBezTo>
                      <a:pt x="21225" y="68444"/>
                      <a:pt x="22795" y="70046"/>
                      <a:pt x="24417" y="71593"/>
                    </a:cubicBezTo>
                    <a:cubicBezTo>
                      <a:pt x="26582" y="73652"/>
                      <a:pt x="28815" y="75635"/>
                      <a:pt x="31120" y="77539"/>
                    </a:cubicBezTo>
                    <a:cubicBezTo>
                      <a:pt x="31060" y="77628"/>
                      <a:pt x="31069" y="77746"/>
                      <a:pt x="31138" y="77829"/>
                    </a:cubicBezTo>
                    <a:cubicBezTo>
                      <a:pt x="32533" y="79399"/>
                      <a:pt x="34175" y="80751"/>
                      <a:pt x="35812" y="82063"/>
                    </a:cubicBezTo>
                    <a:cubicBezTo>
                      <a:pt x="37422" y="83355"/>
                      <a:pt x="39059" y="84616"/>
                      <a:pt x="40747" y="85810"/>
                    </a:cubicBezTo>
                    <a:cubicBezTo>
                      <a:pt x="44166" y="88230"/>
                      <a:pt x="47706" y="90475"/>
                      <a:pt x="51357" y="92531"/>
                    </a:cubicBezTo>
                    <a:cubicBezTo>
                      <a:pt x="51561" y="92646"/>
                      <a:pt x="51768" y="92755"/>
                      <a:pt x="51972" y="92867"/>
                    </a:cubicBezTo>
                    <a:cubicBezTo>
                      <a:pt x="52138" y="93386"/>
                      <a:pt x="52497" y="93831"/>
                      <a:pt x="53091" y="93920"/>
                    </a:cubicBezTo>
                    <a:cubicBezTo>
                      <a:pt x="53445" y="93972"/>
                      <a:pt x="53818" y="94058"/>
                      <a:pt x="54177" y="94075"/>
                    </a:cubicBezTo>
                    <a:cubicBezTo>
                      <a:pt x="54246" y="94110"/>
                      <a:pt x="54312" y="94150"/>
                      <a:pt x="54378" y="94184"/>
                    </a:cubicBezTo>
                    <a:cubicBezTo>
                      <a:pt x="54900" y="94460"/>
                      <a:pt x="55423" y="94730"/>
                      <a:pt x="55945" y="95003"/>
                    </a:cubicBezTo>
                    <a:cubicBezTo>
                      <a:pt x="56376" y="95225"/>
                      <a:pt x="56753" y="95500"/>
                      <a:pt x="57215" y="95500"/>
                    </a:cubicBezTo>
                    <a:cubicBezTo>
                      <a:pt x="57307" y="95500"/>
                      <a:pt x="57402" y="95489"/>
                      <a:pt x="57501" y="95465"/>
                    </a:cubicBezTo>
                    <a:cubicBezTo>
                      <a:pt x="57561" y="95453"/>
                      <a:pt x="57616" y="95422"/>
                      <a:pt x="57662" y="95382"/>
                    </a:cubicBezTo>
                    <a:cubicBezTo>
                      <a:pt x="57668" y="95384"/>
                      <a:pt x="57673" y="95384"/>
                      <a:pt x="57679" y="95387"/>
                    </a:cubicBezTo>
                    <a:cubicBezTo>
                      <a:pt x="57665" y="95410"/>
                      <a:pt x="57650" y="95430"/>
                      <a:pt x="57639" y="95456"/>
                    </a:cubicBezTo>
                    <a:cubicBezTo>
                      <a:pt x="57563" y="95613"/>
                      <a:pt x="57646" y="95841"/>
                      <a:pt x="57845" y="95841"/>
                    </a:cubicBezTo>
                    <a:cubicBezTo>
                      <a:pt x="57850" y="95841"/>
                      <a:pt x="57855" y="95841"/>
                      <a:pt x="57860" y="95841"/>
                    </a:cubicBezTo>
                    <a:cubicBezTo>
                      <a:pt x="58492" y="95798"/>
                      <a:pt x="58962" y="95468"/>
                      <a:pt x="59488" y="95137"/>
                    </a:cubicBezTo>
                    <a:cubicBezTo>
                      <a:pt x="59758" y="94965"/>
                      <a:pt x="60025" y="94793"/>
                      <a:pt x="60292" y="94615"/>
                    </a:cubicBezTo>
                    <a:cubicBezTo>
                      <a:pt x="60765" y="94374"/>
                      <a:pt x="61233" y="94098"/>
                      <a:pt x="61713" y="93805"/>
                    </a:cubicBezTo>
                    <a:cubicBezTo>
                      <a:pt x="62496" y="93326"/>
                      <a:pt x="63274" y="92832"/>
                      <a:pt x="64047" y="92333"/>
                    </a:cubicBezTo>
                    <a:cubicBezTo>
                      <a:pt x="64805" y="91962"/>
                      <a:pt x="65563" y="91580"/>
                      <a:pt x="66289" y="91153"/>
                    </a:cubicBezTo>
                    <a:cubicBezTo>
                      <a:pt x="66763" y="90874"/>
                      <a:pt x="67193" y="90512"/>
                      <a:pt x="67627" y="90174"/>
                    </a:cubicBezTo>
                    <a:cubicBezTo>
                      <a:pt x="67925" y="89941"/>
                      <a:pt x="68195" y="89686"/>
                      <a:pt x="68393" y="89387"/>
                    </a:cubicBezTo>
                    <a:cubicBezTo>
                      <a:pt x="69504" y="88603"/>
                      <a:pt x="70604" y="87802"/>
                      <a:pt x="71695" y="86990"/>
                    </a:cubicBezTo>
                    <a:cubicBezTo>
                      <a:pt x="71993" y="86769"/>
                      <a:pt x="72289" y="86542"/>
                      <a:pt x="72585" y="86321"/>
                    </a:cubicBezTo>
                    <a:cubicBezTo>
                      <a:pt x="75918" y="84056"/>
                      <a:pt x="79240" y="81742"/>
                      <a:pt x="82260" y="79078"/>
                    </a:cubicBezTo>
                    <a:cubicBezTo>
                      <a:pt x="82409" y="78946"/>
                      <a:pt x="82561" y="78808"/>
                      <a:pt x="82710" y="78673"/>
                    </a:cubicBezTo>
                    <a:cubicBezTo>
                      <a:pt x="83523" y="77998"/>
                      <a:pt x="84315" y="77303"/>
                      <a:pt x="85090" y="76591"/>
                    </a:cubicBezTo>
                    <a:cubicBezTo>
                      <a:pt x="85139" y="76546"/>
                      <a:pt x="85188" y="76497"/>
                      <a:pt x="85237" y="76451"/>
                    </a:cubicBezTo>
                    <a:cubicBezTo>
                      <a:pt x="92968" y="70258"/>
                      <a:pt x="100490" y="63667"/>
                      <a:pt x="106036" y="55378"/>
                    </a:cubicBezTo>
                    <a:cubicBezTo>
                      <a:pt x="107704" y="52886"/>
                      <a:pt x="109163" y="50274"/>
                      <a:pt x="110449" y="47567"/>
                    </a:cubicBezTo>
                    <a:cubicBezTo>
                      <a:pt x="111089" y="46223"/>
                      <a:pt x="111686" y="44859"/>
                      <a:pt x="112240" y="43476"/>
                    </a:cubicBezTo>
                    <a:cubicBezTo>
                      <a:pt x="112797" y="42083"/>
                      <a:pt x="113225" y="40671"/>
                      <a:pt x="113659" y="39235"/>
                    </a:cubicBezTo>
                    <a:cubicBezTo>
                      <a:pt x="113730" y="38994"/>
                      <a:pt x="113509" y="38799"/>
                      <a:pt x="113300" y="38787"/>
                    </a:cubicBezTo>
                    <a:cubicBezTo>
                      <a:pt x="114333" y="35423"/>
                      <a:pt x="115106" y="31983"/>
                      <a:pt x="115611" y="28498"/>
                    </a:cubicBezTo>
                    <a:cubicBezTo>
                      <a:pt x="115642" y="28296"/>
                      <a:pt x="115490" y="28165"/>
                      <a:pt x="115338" y="28165"/>
                    </a:cubicBezTo>
                    <a:cubicBezTo>
                      <a:pt x="115236" y="28165"/>
                      <a:pt x="115135" y="28223"/>
                      <a:pt x="115088" y="28357"/>
                    </a:cubicBezTo>
                    <a:cubicBezTo>
                      <a:pt x="114907" y="28874"/>
                      <a:pt x="114735" y="29391"/>
                      <a:pt x="114563" y="29911"/>
                    </a:cubicBezTo>
                    <a:cubicBezTo>
                      <a:pt x="114913" y="27973"/>
                      <a:pt x="115163" y="26021"/>
                      <a:pt x="115387" y="24051"/>
                    </a:cubicBezTo>
                    <a:cubicBezTo>
                      <a:pt x="115763" y="20744"/>
                      <a:pt x="115875" y="17402"/>
                      <a:pt x="115404" y="14098"/>
                    </a:cubicBezTo>
                    <a:cubicBezTo>
                      <a:pt x="115286" y="13271"/>
                      <a:pt x="115054" y="12461"/>
                      <a:pt x="114830" y="11655"/>
                    </a:cubicBezTo>
                    <a:cubicBezTo>
                      <a:pt x="114827" y="11643"/>
                      <a:pt x="114818" y="11637"/>
                      <a:pt x="114816" y="11626"/>
                    </a:cubicBezTo>
                    <a:lnTo>
                      <a:pt x="114816" y="11410"/>
                    </a:lnTo>
                    <a:cubicBezTo>
                      <a:pt x="114816" y="11222"/>
                      <a:pt x="114683" y="11131"/>
                      <a:pt x="114544" y="11131"/>
                    </a:cubicBezTo>
                    <a:cubicBezTo>
                      <a:pt x="114447" y="11131"/>
                      <a:pt x="114347" y="11175"/>
                      <a:pt x="114287" y="11261"/>
                    </a:cubicBezTo>
                    <a:cubicBezTo>
                      <a:pt x="114281" y="11261"/>
                      <a:pt x="114274" y="11261"/>
                      <a:pt x="114268" y="11261"/>
                    </a:cubicBezTo>
                    <a:cubicBezTo>
                      <a:pt x="113979" y="11261"/>
                      <a:pt x="113693" y="11447"/>
                      <a:pt x="113705" y="11810"/>
                    </a:cubicBezTo>
                    <a:cubicBezTo>
                      <a:pt x="113745" y="13130"/>
                      <a:pt x="113759" y="14448"/>
                      <a:pt x="113779" y="15769"/>
                    </a:cubicBezTo>
                    <a:cubicBezTo>
                      <a:pt x="113552" y="17666"/>
                      <a:pt x="113288" y="19561"/>
                      <a:pt x="112978" y="21447"/>
                    </a:cubicBezTo>
                    <a:cubicBezTo>
                      <a:pt x="112840" y="22271"/>
                      <a:pt x="112576" y="23069"/>
                      <a:pt x="112418" y="23887"/>
                    </a:cubicBezTo>
                    <a:cubicBezTo>
                      <a:pt x="112261" y="24706"/>
                      <a:pt x="112120" y="25532"/>
                      <a:pt x="111948" y="26354"/>
                    </a:cubicBezTo>
                    <a:cubicBezTo>
                      <a:pt x="111606" y="27978"/>
                      <a:pt x="111221" y="29612"/>
                      <a:pt x="110704" y="31191"/>
                    </a:cubicBezTo>
                    <a:cubicBezTo>
                      <a:pt x="110446" y="31981"/>
                      <a:pt x="110179" y="32773"/>
                      <a:pt x="109860" y="33537"/>
                    </a:cubicBezTo>
                    <a:cubicBezTo>
                      <a:pt x="109720" y="33870"/>
                      <a:pt x="109516" y="34162"/>
                      <a:pt x="109349" y="34481"/>
                    </a:cubicBezTo>
                    <a:cubicBezTo>
                      <a:pt x="109160" y="34846"/>
                      <a:pt x="109011" y="35233"/>
                      <a:pt x="108833" y="35601"/>
                    </a:cubicBezTo>
                    <a:cubicBezTo>
                      <a:pt x="108109" y="37099"/>
                      <a:pt x="107300" y="38555"/>
                      <a:pt x="106407" y="39959"/>
                    </a:cubicBezTo>
                    <a:cubicBezTo>
                      <a:pt x="105924" y="40714"/>
                      <a:pt x="105413" y="41446"/>
                      <a:pt x="104879" y="42166"/>
                    </a:cubicBezTo>
                    <a:cubicBezTo>
                      <a:pt x="104747" y="42344"/>
                      <a:pt x="104612" y="42525"/>
                      <a:pt x="104478" y="42703"/>
                    </a:cubicBezTo>
                    <a:lnTo>
                      <a:pt x="104440" y="42752"/>
                    </a:lnTo>
                    <a:cubicBezTo>
                      <a:pt x="104374" y="42838"/>
                      <a:pt x="104305" y="42924"/>
                      <a:pt x="104236" y="43011"/>
                    </a:cubicBezTo>
                    <a:cubicBezTo>
                      <a:pt x="103961" y="43361"/>
                      <a:pt x="103682" y="43708"/>
                      <a:pt x="103398" y="44050"/>
                    </a:cubicBezTo>
                    <a:cubicBezTo>
                      <a:pt x="102281" y="45408"/>
                      <a:pt x="101133" y="46743"/>
                      <a:pt x="99976" y="48066"/>
                    </a:cubicBezTo>
                    <a:cubicBezTo>
                      <a:pt x="95451" y="53251"/>
                      <a:pt x="90585" y="58169"/>
                      <a:pt x="85541" y="62848"/>
                    </a:cubicBezTo>
                    <a:cubicBezTo>
                      <a:pt x="83012" y="65194"/>
                      <a:pt x="80508" y="67562"/>
                      <a:pt x="77916" y="69842"/>
                    </a:cubicBezTo>
                    <a:cubicBezTo>
                      <a:pt x="75326" y="72124"/>
                      <a:pt x="72688" y="74355"/>
                      <a:pt x="70015" y="76540"/>
                    </a:cubicBezTo>
                    <a:cubicBezTo>
                      <a:pt x="66139" y="79712"/>
                      <a:pt x="62049" y="82152"/>
                      <a:pt x="57111" y="82152"/>
                    </a:cubicBezTo>
                    <a:cubicBezTo>
                      <a:pt x="56374" y="82152"/>
                      <a:pt x="55617" y="82098"/>
                      <a:pt x="54840" y="81983"/>
                    </a:cubicBezTo>
                    <a:cubicBezTo>
                      <a:pt x="48263" y="81013"/>
                      <a:pt x="43313" y="76477"/>
                      <a:pt x="37973" y="72948"/>
                    </a:cubicBezTo>
                    <a:cubicBezTo>
                      <a:pt x="37623" y="72719"/>
                      <a:pt x="37273" y="72489"/>
                      <a:pt x="36920" y="72259"/>
                    </a:cubicBezTo>
                    <a:cubicBezTo>
                      <a:pt x="36825" y="72185"/>
                      <a:pt x="36727" y="72110"/>
                      <a:pt x="36633" y="72032"/>
                    </a:cubicBezTo>
                    <a:cubicBezTo>
                      <a:pt x="35180" y="70861"/>
                      <a:pt x="33753" y="69658"/>
                      <a:pt x="32346" y="68429"/>
                    </a:cubicBezTo>
                    <a:cubicBezTo>
                      <a:pt x="29590" y="66012"/>
                      <a:pt x="26929" y="63486"/>
                      <a:pt x="24417" y="60816"/>
                    </a:cubicBezTo>
                    <a:cubicBezTo>
                      <a:pt x="23137" y="59455"/>
                      <a:pt x="21899" y="58060"/>
                      <a:pt x="20699" y="56627"/>
                    </a:cubicBezTo>
                    <a:cubicBezTo>
                      <a:pt x="20139" y="55955"/>
                      <a:pt x="19591" y="55278"/>
                      <a:pt x="19051" y="54589"/>
                    </a:cubicBezTo>
                    <a:cubicBezTo>
                      <a:pt x="19011" y="54537"/>
                      <a:pt x="18974" y="54488"/>
                      <a:pt x="18934" y="54437"/>
                    </a:cubicBezTo>
                    <a:lnTo>
                      <a:pt x="18902" y="54394"/>
                    </a:lnTo>
                    <a:cubicBezTo>
                      <a:pt x="18779" y="54233"/>
                      <a:pt x="18655" y="54069"/>
                      <a:pt x="18532" y="53906"/>
                    </a:cubicBezTo>
                    <a:cubicBezTo>
                      <a:pt x="18250" y="53535"/>
                      <a:pt x="17975" y="53159"/>
                      <a:pt x="17699" y="52780"/>
                    </a:cubicBezTo>
                    <a:cubicBezTo>
                      <a:pt x="15586" y="49869"/>
                      <a:pt x="13683" y="46814"/>
                      <a:pt x="12000" y="43633"/>
                    </a:cubicBezTo>
                    <a:cubicBezTo>
                      <a:pt x="11171" y="42057"/>
                      <a:pt x="10404" y="40455"/>
                      <a:pt x="9695" y="38822"/>
                    </a:cubicBezTo>
                    <a:cubicBezTo>
                      <a:pt x="9661" y="38741"/>
                      <a:pt x="9626" y="38661"/>
                      <a:pt x="9592" y="38581"/>
                    </a:cubicBezTo>
                    <a:cubicBezTo>
                      <a:pt x="9546" y="38477"/>
                      <a:pt x="9526" y="38431"/>
                      <a:pt x="9520" y="38417"/>
                    </a:cubicBezTo>
                    <a:cubicBezTo>
                      <a:pt x="9468" y="38291"/>
                      <a:pt x="9419" y="38167"/>
                      <a:pt x="9368" y="38041"/>
                    </a:cubicBezTo>
                    <a:lnTo>
                      <a:pt x="9368" y="38041"/>
                    </a:lnTo>
                    <a:cubicBezTo>
                      <a:pt x="9368" y="38041"/>
                      <a:pt x="9368" y="38042"/>
                      <a:pt x="9368" y="38042"/>
                    </a:cubicBezTo>
                    <a:cubicBezTo>
                      <a:pt x="9367" y="38042"/>
                      <a:pt x="9135" y="37481"/>
                      <a:pt x="9121" y="37455"/>
                    </a:cubicBezTo>
                    <a:cubicBezTo>
                      <a:pt x="9038" y="37246"/>
                      <a:pt x="8951" y="37039"/>
                      <a:pt x="8868" y="36829"/>
                    </a:cubicBezTo>
                    <a:cubicBezTo>
                      <a:pt x="8532" y="35994"/>
                      <a:pt x="8216" y="35153"/>
                      <a:pt x="7915" y="34303"/>
                    </a:cubicBezTo>
                    <a:cubicBezTo>
                      <a:pt x="6747" y="30984"/>
                      <a:pt x="5865" y="27574"/>
                      <a:pt x="5280" y="24103"/>
                    </a:cubicBezTo>
                    <a:cubicBezTo>
                      <a:pt x="5208" y="23681"/>
                      <a:pt x="5136" y="23259"/>
                      <a:pt x="5076" y="22834"/>
                    </a:cubicBezTo>
                    <a:cubicBezTo>
                      <a:pt x="5050" y="22676"/>
                      <a:pt x="5018" y="22512"/>
                      <a:pt x="5004" y="22351"/>
                    </a:cubicBezTo>
                    <a:cubicBezTo>
                      <a:pt x="5004" y="22331"/>
                      <a:pt x="5001" y="22311"/>
                      <a:pt x="4998" y="22297"/>
                    </a:cubicBezTo>
                    <a:cubicBezTo>
                      <a:pt x="4981" y="22153"/>
                      <a:pt x="4964" y="22010"/>
                      <a:pt x="4944" y="21866"/>
                    </a:cubicBezTo>
                    <a:cubicBezTo>
                      <a:pt x="4837" y="20979"/>
                      <a:pt x="4754" y="20089"/>
                      <a:pt x="4682" y="19199"/>
                    </a:cubicBezTo>
                    <a:cubicBezTo>
                      <a:pt x="4648" y="18797"/>
                      <a:pt x="4625" y="18395"/>
                      <a:pt x="4599" y="17993"/>
                    </a:cubicBezTo>
                    <a:cubicBezTo>
                      <a:pt x="4588" y="17821"/>
                      <a:pt x="4562" y="17652"/>
                      <a:pt x="4542" y="17480"/>
                    </a:cubicBezTo>
                    <a:cubicBezTo>
                      <a:pt x="4542" y="17442"/>
                      <a:pt x="4542" y="17342"/>
                      <a:pt x="4539" y="17304"/>
                    </a:cubicBezTo>
                    <a:cubicBezTo>
                      <a:pt x="4530" y="17072"/>
                      <a:pt x="4504" y="16842"/>
                      <a:pt x="4487" y="16613"/>
                    </a:cubicBezTo>
                    <a:cubicBezTo>
                      <a:pt x="4427" y="15720"/>
                      <a:pt x="4404" y="14827"/>
                      <a:pt x="4384" y="13934"/>
                    </a:cubicBezTo>
                    <a:cubicBezTo>
                      <a:pt x="4349" y="12203"/>
                      <a:pt x="4407" y="10417"/>
                      <a:pt x="4628" y="8697"/>
                    </a:cubicBezTo>
                    <a:cubicBezTo>
                      <a:pt x="4858" y="6918"/>
                      <a:pt x="5225" y="4997"/>
                      <a:pt x="5974" y="3355"/>
                    </a:cubicBezTo>
                    <a:cubicBezTo>
                      <a:pt x="6345" y="2545"/>
                      <a:pt x="6770" y="1761"/>
                      <a:pt x="7249" y="1009"/>
                    </a:cubicBezTo>
                    <a:cubicBezTo>
                      <a:pt x="7583" y="483"/>
                      <a:pt x="7116" y="0"/>
                      <a:pt x="663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6"/>
              <p:cNvSpPr/>
              <p:nvPr/>
            </p:nvSpPr>
            <p:spPr>
              <a:xfrm>
                <a:off x="3173436" y="1624578"/>
                <a:ext cx="2628239" cy="1333020"/>
              </a:xfrm>
              <a:custGeom>
                <a:avLst/>
                <a:gdLst/>
                <a:ahLst/>
                <a:cxnLst/>
                <a:rect l="l" t="t" r="r" b="b"/>
                <a:pathLst>
                  <a:path w="110826" h="56210" extrusionOk="0">
                    <a:moveTo>
                      <a:pt x="109999" y="0"/>
                    </a:moveTo>
                    <a:cubicBezTo>
                      <a:pt x="109847" y="0"/>
                      <a:pt x="109695" y="74"/>
                      <a:pt x="109591" y="243"/>
                    </a:cubicBezTo>
                    <a:cubicBezTo>
                      <a:pt x="109411" y="539"/>
                      <a:pt x="109126" y="752"/>
                      <a:pt x="108943" y="1062"/>
                    </a:cubicBezTo>
                    <a:cubicBezTo>
                      <a:pt x="108788" y="1326"/>
                      <a:pt x="108650" y="1601"/>
                      <a:pt x="108498" y="1871"/>
                    </a:cubicBezTo>
                    <a:cubicBezTo>
                      <a:pt x="108165" y="2463"/>
                      <a:pt x="107820" y="3054"/>
                      <a:pt x="107507" y="3654"/>
                    </a:cubicBezTo>
                    <a:cubicBezTo>
                      <a:pt x="106876" y="4874"/>
                      <a:pt x="106247" y="6089"/>
                      <a:pt x="105541" y="7266"/>
                    </a:cubicBezTo>
                    <a:cubicBezTo>
                      <a:pt x="104180" y="9525"/>
                      <a:pt x="102707" y="11716"/>
                      <a:pt x="101125" y="13826"/>
                    </a:cubicBezTo>
                    <a:cubicBezTo>
                      <a:pt x="99655" y="15795"/>
                      <a:pt x="98139" y="17710"/>
                      <a:pt x="96512" y="19556"/>
                    </a:cubicBezTo>
                    <a:cubicBezTo>
                      <a:pt x="95691" y="20486"/>
                      <a:pt x="94892" y="21434"/>
                      <a:pt x="94080" y="22372"/>
                    </a:cubicBezTo>
                    <a:cubicBezTo>
                      <a:pt x="93247" y="23331"/>
                      <a:pt x="92268" y="24147"/>
                      <a:pt x="91387" y="25059"/>
                    </a:cubicBezTo>
                    <a:cubicBezTo>
                      <a:pt x="87890" y="28683"/>
                      <a:pt x="84124" y="32024"/>
                      <a:pt x="80199" y="35179"/>
                    </a:cubicBezTo>
                    <a:cubicBezTo>
                      <a:pt x="79252" y="35940"/>
                      <a:pt x="78313" y="36718"/>
                      <a:pt x="77360" y="37476"/>
                    </a:cubicBezTo>
                    <a:cubicBezTo>
                      <a:pt x="76860" y="37872"/>
                      <a:pt x="76358" y="38269"/>
                      <a:pt x="75856" y="38659"/>
                    </a:cubicBezTo>
                    <a:cubicBezTo>
                      <a:pt x="75841" y="38670"/>
                      <a:pt x="75787" y="38714"/>
                      <a:pt x="75749" y="38742"/>
                    </a:cubicBezTo>
                    <a:cubicBezTo>
                      <a:pt x="75629" y="38834"/>
                      <a:pt x="75508" y="38926"/>
                      <a:pt x="75388" y="39021"/>
                    </a:cubicBezTo>
                    <a:cubicBezTo>
                      <a:pt x="75109" y="39230"/>
                      <a:pt x="74834" y="39443"/>
                      <a:pt x="74555" y="39652"/>
                    </a:cubicBezTo>
                    <a:cubicBezTo>
                      <a:pt x="72560" y="41157"/>
                      <a:pt x="70513" y="42583"/>
                      <a:pt x="68475" y="44030"/>
                    </a:cubicBezTo>
                    <a:cubicBezTo>
                      <a:pt x="66385" y="45518"/>
                      <a:pt x="64211" y="46881"/>
                      <a:pt x="62052" y="48265"/>
                    </a:cubicBezTo>
                    <a:cubicBezTo>
                      <a:pt x="60723" y="48446"/>
                      <a:pt x="59425" y="49296"/>
                      <a:pt x="58312" y="49922"/>
                    </a:cubicBezTo>
                    <a:cubicBezTo>
                      <a:pt x="57548" y="50349"/>
                      <a:pt x="56793" y="50789"/>
                      <a:pt x="56035" y="51225"/>
                    </a:cubicBezTo>
                    <a:cubicBezTo>
                      <a:pt x="55728" y="51406"/>
                      <a:pt x="55380" y="51693"/>
                      <a:pt x="55042" y="51796"/>
                    </a:cubicBezTo>
                    <a:cubicBezTo>
                      <a:pt x="55042" y="51796"/>
                      <a:pt x="55042" y="51796"/>
                      <a:pt x="55043" y="51796"/>
                    </a:cubicBezTo>
                    <a:cubicBezTo>
                      <a:pt x="55054" y="51796"/>
                      <a:pt x="55067" y="51839"/>
                      <a:pt x="55059" y="51842"/>
                    </a:cubicBezTo>
                    <a:cubicBezTo>
                      <a:pt x="55046" y="51846"/>
                      <a:pt x="55031" y="51848"/>
                      <a:pt x="55016" y="51848"/>
                    </a:cubicBezTo>
                    <a:cubicBezTo>
                      <a:pt x="54893" y="51848"/>
                      <a:pt x="54710" y="51733"/>
                      <a:pt x="54608" y="51687"/>
                    </a:cubicBezTo>
                    <a:cubicBezTo>
                      <a:pt x="53856" y="51337"/>
                      <a:pt x="53132" y="50906"/>
                      <a:pt x="52403" y="50504"/>
                    </a:cubicBezTo>
                    <a:cubicBezTo>
                      <a:pt x="51663" y="50097"/>
                      <a:pt x="50893" y="49738"/>
                      <a:pt x="50167" y="49307"/>
                    </a:cubicBezTo>
                    <a:cubicBezTo>
                      <a:pt x="49438" y="48877"/>
                      <a:pt x="48717" y="48434"/>
                      <a:pt x="47979" y="48021"/>
                    </a:cubicBezTo>
                    <a:cubicBezTo>
                      <a:pt x="47503" y="47757"/>
                      <a:pt x="47020" y="47513"/>
                      <a:pt x="46535" y="47266"/>
                    </a:cubicBezTo>
                    <a:cubicBezTo>
                      <a:pt x="45166" y="46390"/>
                      <a:pt x="43814" y="45483"/>
                      <a:pt x="42481" y="44556"/>
                    </a:cubicBezTo>
                    <a:cubicBezTo>
                      <a:pt x="41422" y="43818"/>
                      <a:pt x="40383" y="43054"/>
                      <a:pt x="39358" y="42268"/>
                    </a:cubicBezTo>
                    <a:lnTo>
                      <a:pt x="39065" y="42044"/>
                    </a:lnTo>
                    <a:lnTo>
                      <a:pt x="38965" y="41969"/>
                    </a:lnTo>
                    <a:lnTo>
                      <a:pt x="38881" y="41903"/>
                    </a:lnTo>
                    <a:cubicBezTo>
                      <a:pt x="38637" y="41714"/>
                      <a:pt x="38396" y="41524"/>
                      <a:pt x="38152" y="41338"/>
                    </a:cubicBezTo>
                    <a:cubicBezTo>
                      <a:pt x="37644" y="40941"/>
                      <a:pt x="37136" y="40539"/>
                      <a:pt x="36633" y="40137"/>
                    </a:cubicBezTo>
                    <a:cubicBezTo>
                      <a:pt x="34635" y="38544"/>
                      <a:pt x="32683" y="36902"/>
                      <a:pt x="30771" y="35208"/>
                    </a:cubicBezTo>
                    <a:cubicBezTo>
                      <a:pt x="27053" y="31909"/>
                      <a:pt x="23399" y="28533"/>
                      <a:pt x="19790" y="25114"/>
                    </a:cubicBezTo>
                    <a:cubicBezTo>
                      <a:pt x="16359" y="21867"/>
                      <a:pt x="13066" y="18428"/>
                      <a:pt x="10101" y="14744"/>
                    </a:cubicBezTo>
                    <a:cubicBezTo>
                      <a:pt x="10012" y="14635"/>
                      <a:pt x="9926" y="14526"/>
                      <a:pt x="9837" y="14414"/>
                    </a:cubicBezTo>
                    <a:lnTo>
                      <a:pt x="9745" y="14299"/>
                    </a:lnTo>
                    <a:lnTo>
                      <a:pt x="9693" y="14230"/>
                    </a:lnTo>
                    <a:cubicBezTo>
                      <a:pt x="9489" y="13961"/>
                      <a:pt x="9285" y="13688"/>
                      <a:pt x="9084" y="13415"/>
                    </a:cubicBezTo>
                    <a:cubicBezTo>
                      <a:pt x="8703" y="12893"/>
                      <a:pt x="8329" y="12364"/>
                      <a:pt x="7965" y="11828"/>
                    </a:cubicBezTo>
                    <a:cubicBezTo>
                      <a:pt x="7224" y="10734"/>
                      <a:pt x="6503" y="9634"/>
                      <a:pt x="5829" y="8497"/>
                    </a:cubicBezTo>
                    <a:cubicBezTo>
                      <a:pt x="5174" y="7392"/>
                      <a:pt x="4525" y="6287"/>
                      <a:pt x="3934" y="5144"/>
                    </a:cubicBezTo>
                    <a:cubicBezTo>
                      <a:pt x="3302" y="3924"/>
                      <a:pt x="2705" y="2724"/>
                      <a:pt x="1798" y="1685"/>
                    </a:cubicBezTo>
                    <a:cubicBezTo>
                      <a:pt x="1623" y="1485"/>
                      <a:pt x="1416" y="1401"/>
                      <a:pt x="1211" y="1401"/>
                    </a:cubicBezTo>
                    <a:cubicBezTo>
                      <a:pt x="745" y="1401"/>
                      <a:pt x="290" y="1833"/>
                      <a:pt x="242" y="2331"/>
                    </a:cubicBezTo>
                    <a:cubicBezTo>
                      <a:pt x="1" y="4800"/>
                      <a:pt x="1224" y="7346"/>
                      <a:pt x="2197" y="9554"/>
                    </a:cubicBezTo>
                    <a:cubicBezTo>
                      <a:pt x="3162" y="11733"/>
                      <a:pt x="4408" y="13794"/>
                      <a:pt x="5754" y="15755"/>
                    </a:cubicBezTo>
                    <a:cubicBezTo>
                      <a:pt x="7169" y="17813"/>
                      <a:pt x="8657" y="19852"/>
                      <a:pt x="10305" y="21732"/>
                    </a:cubicBezTo>
                    <a:cubicBezTo>
                      <a:pt x="11892" y="23538"/>
                      <a:pt x="13557" y="25275"/>
                      <a:pt x="15263" y="26966"/>
                    </a:cubicBezTo>
                    <a:cubicBezTo>
                      <a:pt x="18794" y="30460"/>
                      <a:pt x="22549" y="33698"/>
                      <a:pt x="26356" y="36885"/>
                    </a:cubicBezTo>
                    <a:cubicBezTo>
                      <a:pt x="30424" y="40293"/>
                      <a:pt x="34541" y="43669"/>
                      <a:pt x="38870" y="46738"/>
                    </a:cubicBezTo>
                    <a:cubicBezTo>
                      <a:pt x="41224" y="48409"/>
                      <a:pt x="43590" y="50039"/>
                      <a:pt x="46067" y="51521"/>
                    </a:cubicBezTo>
                    <a:cubicBezTo>
                      <a:pt x="47330" y="52273"/>
                      <a:pt x="48599" y="53013"/>
                      <a:pt x="49891" y="53714"/>
                    </a:cubicBezTo>
                    <a:cubicBezTo>
                      <a:pt x="50540" y="54064"/>
                      <a:pt x="51198" y="54397"/>
                      <a:pt x="51861" y="54713"/>
                    </a:cubicBezTo>
                    <a:cubicBezTo>
                      <a:pt x="52280" y="54914"/>
                      <a:pt x="52705" y="55149"/>
                      <a:pt x="53144" y="55296"/>
                    </a:cubicBezTo>
                    <a:cubicBezTo>
                      <a:pt x="53339" y="55359"/>
                      <a:pt x="53543" y="55393"/>
                      <a:pt x="53747" y="55402"/>
                    </a:cubicBezTo>
                    <a:cubicBezTo>
                      <a:pt x="54017" y="55877"/>
                      <a:pt x="54530" y="56210"/>
                      <a:pt x="55179" y="56210"/>
                    </a:cubicBezTo>
                    <a:cubicBezTo>
                      <a:pt x="55295" y="56210"/>
                      <a:pt x="55415" y="56199"/>
                      <a:pt x="55538" y="56177"/>
                    </a:cubicBezTo>
                    <a:cubicBezTo>
                      <a:pt x="55986" y="56100"/>
                      <a:pt x="56400" y="56034"/>
                      <a:pt x="56807" y="55807"/>
                    </a:cubicBezTo>
                    <a:cubicBezTo>
                      <a:pt x="57060" y="55666"/>
                      <a:pt x="57292" y="55480"/>
                      <a:pt x="57528" y="55319"/>
                    </a:cubicBezTo>
                    <a:cubicBezTo>
                      <a:pt x="58059" y="54957"/>
                      <a:pt x="58613" y="54653"/>
                      <a:pt x="59173" y="54337"/>
                    </a:cubicBezTo>
                    <a:cubicBezTo>
                      <a:pt x="60281" y="53708"/>
                      <a:pt x="61335" y="52970"/>
                      <a:pt x="62423" y="52307"/>
                    </a:cubicBezTo>
                    <a:cubicBezTo>
                      <a:pt x="64628" y="50961"/>
                      <a:pt x="66786" y="49522"/>
                      <a:pt x="68908" y="48050"/>
                    </a:cubicBezTo>
                    <a:cubicBezTo>
                      <a:pt x="73212" y="45067"/>
                      <a:pt x="77435" y="41992"/>
                      <a:pt x="81491" y="38676"/>
                    </a:cubicBezTo>
                    <a:cubicBezTo>
                      <a:pt x="85421" y="35467"/>
                      <a:pt x="89085" y="31887"/>
                      <a:pt x="92622" y="28255"/>
                    </a:cubicBezTo>
                    <a:cubicBezTo>
                      <a:pt x="93514" y="27339"/>
                      <a:pt x="94359" y="26406"/>
                      <a:pt x="95162" y="25413"/>
                    </a:cubicBezTo>
                    <a:cubicBezTo>
                      <a:pt x="95958" y="24422"/>
                      <a:pt x="96882" y="23547"/>
                      <a:pt x="97706" y="22582"/>
                    </a:cubicBezTo>
                    <a:cubicBezTo>
                      <a:pt x="99391" y="20604"/>
                      <a:pt x="100982" y="18537"/>
                      <a:pt x="102518" y="16438"/>
                    </a:cubicBezTo>
                    <a:cubicBezTo>
                      <a:pt x="104269" y="14044"/>
                      <a:pt x="105974" y="11615"/>
                      <a:pt x="107458" y="9040"/>
                    </a:cubicBezTo>
                    <a:cubicBezTo>
                      <a:pt x="108236" y="7691"/>
                      <a:pt x="108966" y="6307"/>
                      <a:pt x="109603" y="4883"/>
                    </a:cubicBezTo>
                    <a:cubicBezTo>
                      <a:pt x="109922" y="4171"/>
                      <a:pt x="110166" y="3413"/>
                      <a:pt x="110364" y="2658"/>
                    </a:cubicBezTo>
                    <a:cubicBezTo>
                      <a:pt x="110562" y="1911"/>
                      <a:pt x="110826" y="1116"/>
                      <a:pt x="110513" y="364"/>
                    </a:cubicBezTo>
                    <a:cubicBezTo>
                      <a:pt x="110420" y="140"/>
                      <a:pt x="110209" y="0"/>
                      <a:pt x="10999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6"/>
              <p:cNvSpPr/>
              <p:nvPr/>
            </p:nvSpPr>
            <p:spPr>
              <a:xfrm>
                <a:off x="3421277" y="401249"/>
                <a:ext cx="2224182" cy="1147687"/>
              </a:xfrm>
              <a:custGeom>
                <a:avLst/>
                <a:gdLst/>
                <a:ahLst/>
                <a:cxnLst/>
                <a:rect l="l" t="t" r="r" b="b"/>
                <a:pathLst>
                  <a:path w="93788" h="48395" extrusionOk="0">
                    <a:moveTo>
                      <a:pt x="74422" y="0"/>
                    </a:moveTo>
                    <a:cubicBezTo>
                      <a:pt x="72393" y="0"/>
                      <a:pt x="70362" y="362"/>
                      <a:pt x="68394" y="829"/>
                    </a:cubicBezTo>
                    <a:cubicBezTo>
                      <a:pt x="60433" y="2718"/>
                      <a:pt x="53199" y="7716"/>
                      <a:pt x="48938" y="14744"/>
                    </a:cubicBezTo>
                    <a:cubicBezTo>
                      <a:pt x="47778" y="16656"/>
                      <a:pt x="46831" y="18691"/>
                      <a:pt x="46119" y="20813"/>
                    </a:cubicBezTo>
                    <a:cubicBezTo>
                      <a:pt x="45783" y="21835"/>
                      <a:pt x="45510" y="22880"/>
                      <a:pt x="45304" y="23939"/>
                    </a:cubicBezTo>
                    <a:cubicBezTo>
                      <a:pt x="43911" y="19357"/>
                      <a:pt x="41675" y="15077"/>
                      <a:pt x="38715" y="11316"/>
                    </a:cubicBezTo>
                    <a:cubicBezTo>
                      <a:pt x="36565" y="8583"/>
                      <a:pt x="34018" y="5993"/>
                      <a:pt x="30806" y="4538"/>
                    </a:cubicBezTo>
                    <a:cubicBezTo>
                      <a:pt x="27630" y="3099"/>
                      <a:pt x="24188" y="2431"/>
                      <a:pt x="20766" y="1874"/>
                    </a:cubicBezTo>
                    <a:cubicBezTo>
                      <a:pt x="18616" y="1526"/>
                      <a:pt x="16448" y="1153"/>
                      <a:pt x="14266" y="1107"/>
                    </a:cubicBezTo>
                    <a:cubicBezTo>
                      <a:pt x="14109" y="1103"/>
                      <a:pt x="13951" y="1101"/>
                      <a:pt x="13794" y="1101"/>
                    </a:cubicBezTo>
                    <a:cubicBezTo>
                      <a:pt x="12870" y="1101"/>
                      <a:pt x="11948" y="1166"/>
                      <a:pt x="11031" y="1294"/>
                    </a:cubicBezTo>
                    <a:cubicBezTo>
                      <a:pt x="10175" y="1417"/>
                      <a:pt x="9280" y="1575"/>
                      <a:pt x="8505" y="1971"/>
                    </a:cubicBezTo>
                    <a:cubicBezTo>
                      <a:pt x="8398" y="1885"/>
                      <a:pt x="8260" y="1831"/>
                      <a:pt x="8094" y="1831"/>
                    </a:cubicBezTo>
                    <a:cubicBezTo>
                      <a:pt x="8046" y="1831"/>
                      <a:pt x="7995" y="1835"/>
                      <a:pt x="7942" y="1845"/>
                    </a:cubicBezTo>
                    <a:cubicBezTo>
                      <a:pt x="5562" y="2278"/>
                      <a:pt x="3828" y="4116"/>
                      <a:pt x="2665" y="6146"/>
                    </a:cubicBezTo>
                    <a:cubicBezTo>
                      <a:pt x="1416" y="8336"/>
                      <a:pt x="750" y="10851"/>
                      <a:pt x="503" y="13349"/>
                    </a:cubicBezTo>
                    <a:cubicBezTo>
                      <a:pt x="1" y="18436"/>
                      <a:pt x="1411" y="23667"/>
                      <a:pt x="4032" y="28022"/>
                    </a:cubicBezTo>
                    <a:cubicBezTo>
                      <a:pt x="9337" y="36827"/>
                      <a:pt x="19029" y="42399"/>
                      <a:pt x="28595" y="45442"/>
                    </a:cubicBezTo>
                    <a:cubicBezTo>
                      <a:pt x="34906" y="47449"/>
                      <a:pt x="41525" y="48394"/>
                      <a:pt x="48146" y="48394"/>
                    </a:cubicBezTo>
                    <a:cubicBezTo>
                      <a:pt x="52268" y="48394"/>
                      <a:pt x="56391" y="48028"/>
                      <a:pt x="60442" y="47323"/>
                    </a:cubicBezTo>
                    <a:cubicBezTo>
                      <a:pt x="71469" y="45402"/>
                      <a:pt x="80191" y="40045"/>
                      <a:pt x="87012" y="31229"/>
                    </a:cubicBezTo>
                    <a:cubicBezTo>
                      <a:pt x="90181" y="27132"/>
                      <a:pt x="93072" y="22429"/>
                      <a:pt x="93471" y="17138"/>
                    </a:cubicBezTo>
                    <a:cubicBezTo>
                      <a:pt x="93787" y="13007"/>
                      <a:pt x="92363" y="8310"/>
                      <a:pt x="89079" y="5612"/>
                    </a:cubicBezTo>
                    <a:cubicBezTo>
                      <a:pt x="88680" y="5284"/>
                      <a:pt x="88249" y="4931"/>
                      <a:pt x="87781" y="4707"/>
                    </a:cubicBezTo>
                    <a:cubicBezTo>
                      <a:pt x="87362" y="4506"/>
                      <a:pt x="86754" y="4400"/>
                      <a:pt x="86429" y="4262"/>
                    </a:cubicBezTo>
                    <a:cubicBezTo>
                      <a:pt x="86356" y="4230"/>
                      <a:pt x="86277" y="4213"/>
                      <a:pt x="86198" y="4213"/>
                    </a:cubicBezTo>
                    <a:cubicBezTo>
                      <a:pt x="86177" y="4213"/>
                      <a:pt x="86157" y="4214"/>
                      <a:pt x="86136" y="4216"/>
                    </a:cubicBezTo>
                    <a:cubicBezTo>
                      <a:pt x="84655" y="3364"/>
                      <a:pt x="83139" y="2551"/>
                      <a:pt x="81606" y="1822"/>
                    </a:cubicBezTo>
                    <a:cubicBezTo>
                      <a:pt x="79559" y="852"/>
                      <a:pt x="77429" y="117"/>
                      <a:pt x="75147" y="16"/>
                    </a:cubicBezTo>
                    <a:cubicBezTo>
                      <a:pt x="74905" y="5"/>
                      <a:pt x="74663" y="0"/>
                      <a:pt x="744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6"/>
              <p:cNvSpPr/>
              <p:nvPr/>
            </p:nvSpPr>
            <p:spPr>
              <a:xfrm>
                <a:off x="4356692" y="721780"/>
                <a:ext cx="854" cy="1138"/>
              </a:xfrm>
              <a:custGeom>
                <a:avLst/>
                <a:gdLst/>
                <a:ahLst/>
                <a:cxnLst/>
                <a:rect l="l" t="t" r="r" b="b"/>
                <a:pathLst>
                  <a:path w="36" h="48" extrusionOk="0">
                    <a:moveTo>
                      <a:pt x="0" y="0"/>
                    </a:moveTo>
                    <a:lnTo>
                      <a:pt x="0" y="0"/>
                    </a:lnTo>
                    <a:cubicBezTo>
                      <a:pt x="2" y="3"/>
                      <a:pt x="4" y="5"/>
                      <a:pt x="6" y="7"/>
                    </a:cubicBezTo>
                    <a:lnTo>
                      <a:pt x="6" y="7"/>
                    </a:lnTo>
                    <a:cubicBezTo>
                      <a:pt x="4" y="5"/>
                      <a:pt x="2" y="2"/>
                      <a:pt x="0" y="0"/>
                    </a:cubicBezTo>
                    <a:close/>
                    <a:moveTo>
                      <a:pt x="6" y="7"/>
                    </a:moveTo>
                    <a:cubicBezTo>
                      <a:pt x="8" y="12"/>
                      <a:pt x="11" y="16"/>
                      <a:pt x="15" y="20"/>
                    </a:cubicBezTo>
                    <a:cubicBezTo>
                      <a:pt x="28" y="37"/>
                      <a:pt x="35" y="47"/>
                      <a:pt x="36" y="47"/>
                    </a:cubicBezTo>
                    <a:cubicBezTo>
                      <a:pt x="36" y="47"/>
                      <a:pt x="27" y="35"/>
                      <a:pt x="6" y="7"/>
                    </a:cubicBezTo>
                    <a:close/>
                  </a:path>
                </a:pathLst>
              </a:custGeom>
              <a:solidFill>
                <a:srgbClr val="EDE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6"/>
              <p:cNvSpPr/>
              <p:nvPr/>
            </p:nvSpPr>
            <p:spPr>
              <a:xfrm>
                <a:off x="4416815" y="1145075"/>
                <a:ext cx="4862" cy="3913"/>
              </a:xfrm>
              <a:custGeom>
                <a:avLst/>
                <a:gdLst/>
                <a:ahLst/>
                <a:cxnLst/>
                <a:rect l="l" t="t" r="r" b="b"/>
                <a:pathLst>
                  <a:path w="205" h="165" extrusionOk="0">
                    <a:moveTo>
                      <a:pt x="0" y="1"/>
                    </a:moveTo>
                    <a:cubicBezTo>
                      <a:pt x="40" y="32"/>
                      <a:pt x="106" y="84"/>
                      <a:pt x="204" y="164"/>
                    </a:cubicBezTo>
                    <a:cubicBezTo>
                      <a:pt x="158" y="115"/>
                      <a:pt x="106" y="75"/>
                      <a:pt x="52" y="38"/>
                    </a:cubicBezTo>
                    <a:lnTo>
                      <a:pt x="35" y="21"/>
                    </a:lnTo>
                    <a:lnTo>
                      <a:pt x="0" y="1"/>
                    </a:lnTo>
                    <a:close/>
                  </a:path>
                </a:pathLst>
              </a:custGeom>
              <a:solidFill>
                <a:srgbClr val="EDE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6"/>
              <p:cNvSpPr/>
              <p:nvPr/>
            </p:nvSpPr>
            <p:spPr>
              <a:xfrm>
                <a:off x="3689965" y="416926"/>
                <a:ext cx="1683243" cy="924197"/>
              </a:xfrm>
              <a:custGeom>
                <a:avLst/>
                <a:gdLst/>
                <a:ahLst/>
                <a:cxnLst/>
                <a:rect l="l" t="t" r="r" b="b"/>
                <a:pathLst>
                  <a:path w="70978" h="38971" extrusionOk="0">
                    <a:moveTo>
                      <a:pt x="8332" y="1"/>
                    </a:moveTo>
                    <a:cubicBezTo>
                      <a:pt x="7518" y="1"/>
                      <a:pt x="6720" y="148"/>
                      <a:pt x="5932" y="463"/>
                    </a:cubicBezTo>
                    <a:cubicBezTo>
                      <a:pt x="4703" y="954"/>
                      <a:pt x="3580" y="1815"/>
                      <a:pt x="2719" y="2815"/>
                    </a:cubicBezTo>
                    <a:cubicBezTo>
                      <a:pt x="790" y="5057"/>
                      <a:pt x="0" y="7953"/>
                      <a:pt x="193" y="10885"/>
                    </a:cubicBezTo>
                    <a:cubicBezTo>
                      <a:pt x="397" y="13980"/>
                      <a:pt x="1473" y="16951"/>
                      <a:pt x="2866" y="19698"/>
                    </a:cubicBezTo>
                    <a:cubicBezTo>
                      <a:pt x="4152" y="22236"/>
                      <a:pt x="5820" y="24570"/>
                      <a:pt x="7686" y="26712"/>
                    </a:cubicBezTo>
                    <a:cubicBezTo>
                      <a:pt x="14758" y="34836"/>
                      <a:pt x="25730" y="38971"/>
                      <a:pt x="36381" y="38971"/>
                    </a:cubicBezTo>
                    <a:cubicBezTo>
                      <a:pt x="36777" y="38971"/>
                      <a:pt x="37172" y="38965"/>
                      <a:pt x="37566" y="38953"/>
                    </a:cubicBezTo>
                    <a:cubicBezTo>
                      <a:pt x="43552" y="38781"/>
                      <a:pt x="49555" y="37357"/>
                      <a:pt x="54817" y="34455"/>
                    </a:cubicBezTo>
                    <a:cubicBezTo>
                      <a:pt x="59419" y="31917"/>
                      <a:pt x="63430" y="28256"/>
                      <a:pt x="66321" y="23861"/>
                    </a:cubicBezTo>
                    <a:cubicBezTo>
                      <a:pt x="67817" y="21593"/>
                      <a:pt x="68977" y="19124"/>
                      <a:pt x="69772" y="16526"/>
                    </a:cubicBezTo>
                    <a:cubicBezTo>
                      <a:pt x="70659" y="13609"/>
                      <a:pt x="70978" y="10290"/>
                      <a:pt x="69924" y="7365"/>
                    </a:cubicBezTo>
                    <a:cubicBezTo>
                      <a:pt x="68833" y="4336"/>
                      <a:pt x="66574" y="2126"/>
                      <a:pt x="63490" y="1164"/>
                    </a:cubicBezTo>
                    <a:cubicBezTo>
                      <a:pt x="62202" y="763"/>
                      <a:pt x="60846" y="594"/>
                      <a:pt x="59483" y="594"/>
                    </a:cubicBezTo>
                    <a:cubicBezTo>
                      <a:pt x="57937" y="594"/>
                      <a:pt x="56382" y="812"/>
                      <a:pt x="54909" y="1155"/>
                    </a:cubicBezTo>
                    <a:cubicBezTo>
                      <a:pt x="49618" y="2387"/>
                      <a:pt x="44956" y="5665"/>
                      <a:pt x="41341" y="9633"/>
                    </a:cubicBezTo>
                    <a:cubicBezTo>
                      <a:pt x="39332" y="11841"/>
                      <a:pt x="37535" y="14298"/>
                      <a:pt x="36093" y="16916"/>
                    </a:cubicBezTo>
                    <a:cubicBezTo>
                      <a:pt x="35054" y="18803"/>
                      <a:pt x="34161" y="20755"/>
                      <a:pt x="33360" y="22750"/>
                    </a:cubicBezTo>
                    <a:cubicBezTo>
                      <a:pt x="33199" y="22282"/>
                      <a:pt x="33036" y="21823"/>
                      <a:pt x="32858" y="21366"/>
                    </a:cubicBezTo>
                    <a:cubicBezTo>
                      <a:pt x="31796" y="18627"/>
                      <a:pt x="30449" y="16090"/>
                      <a:pt x="28738" y="13698"/>
                    </a:cubicBezTo>
                    <a:cubicBezTo>
                      <a:pt x="28537" y="13423"/>
                      <a:pt x="28333" y="13147"/>
                      <a:pt x="28127" y="12874"/>
                    </a:cubicBezTo>
                    <a:cubicBezTo>
                      <a:pt x="28035" y="12755"/>
                      <a:pt x="27650" y="12254"/>
                      <a:pt x="27648" y="12254"/>
                    </a:cubicBezTo>
                    <a:lnTo>
                      <a:pt x="27648" y="12254"/>
                    </a:lnTo>
                    <a:cubicBezTo>
                      <a:pt x="27648" y="12254"/>
                      <a:pt x="27687" y="12305"/>
                      <a:pt x="27788" y="12438"/>
                    </a:cubicBezTo>
                    <a:cubicBezTo>
                      <a:pt x="27636" y="12240"/>
                      <a:pt x="27484" y="12042"/>
                      <a:pt x="27331" y="11844"/>
                    </a:cubicBezTo>
                    <a:cubicBezTo>
                      <a:pt x="26872" y="11261"/>
                      <a:pt x="26393" y="10692"/>
                      <a:pt x="25890" y="10141"/>
                    </a:cubicBezTo>
                    <a:cubicBezTo>
                      <a:pt x="25038" y="9205"/>
                      <a:pt x="24136" y="8318"/>
                      <a:pt x="23189" y="7480"/>
                    </a:cubicBezTo>
                    <a:cubicBezTo>
                      <a:pt x="21162" y="5691"/>
                      <a:pt x="18914" y="4106"/>
                      <a:pt x="16471" y="2941"/>
                    </a:cubicBezTo>
                    <a:cubicBezTo>
                      <a:pt x="15067" y="2272"/>
                      <a:pt x="13611" y="1695"/>
                      <a:pt x="12118" y="1270"/>
                    </a:cubicBezTo>
                    <a:cubicBezTo>
                      <a:pt x="11616" y="1126"/>
                      <a:pt x="11088" y="983"/>
                      <a:pt x="10560" y="877"/>
                    </a:cubicBezTo>
                    <a:cubicBezTo>
                      <a:pt x="10425" y="524"/>
                      <a:pt x="10146" y="222"/>
                      <a:pt x="9756" y="145"/>
                    </a:cubicBezTo>
                    <a:cubicBezTo>
                      <a:pt x="9276" y="50"/>
                      <a:pt x="8801" y="1"/>
                      <a:pt x="8332"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6"/>
              <p:cNvSpPr/>
              <p:nvPr/>
            </p:nvSpPr>
            <p:spPr>
              <a:xfrm>
                <a:off x="3069414" y="402482"/>
                <a:ext cx="1421596" cy="2456281"/>
              </a:xfrm>
              <a:custGeom>
                <a:avLst/>
                <a:gdLst/>
                <a:ahLst/>
                <a:cxnLst/>
                <a:rect l="l" t="t" r="r" b="b"/>
                <a:pathLst>
                  <a:path w="59945" h="103575" extrusionOk="0">
                    <a:moveTo>
                      <a:pt x="31358" y="0"/>
                    </a:moveTo>
                    <a:cubicBezTo>
                      <a:pt x="28209" y="0"/>
                      <a:pt x="25060" y="484"/>
                      <a:pt x="22074" y="1446"/>
                    </a:cubicBezTo>
                    <a:cubicBezTo>
                      <a:pt x="16393" y="3274"/>
                      <a:pt x="11495" y="6857"/>
                      <a:pt x="7861" y="11574"/>
                    </a:cubicBezTo>
                    <a:cubicBezTo>
                      <a:pt x="4338" y="16145"/>
                      <a:pt x="2033" y="21642"/>
                      <a:pt x="1071" y="27327"/>
                    </a:cubicBezTo>
                    <a:cubicBezTo>
                      <a:pt x="0" y="33646"/>
                      <a:pt x="600" y="40154"/>
                      <a:pt x="2383" y="46289"/>
                    </a:cubicBezTo>
                    <a:cubicBezTo>
                      <a:pt x="4238" y="52665"/>
                      <a:pt x="7324" y="58703"/>
                      <a:pt x="11202" y="64083"/>
                    </a:cubicBezTo>
                    <a:cubicBezTo>
                      <a:pt x="15118" y="69512"/>
                      <a:pt x="19729" y="74361"/>
                      <a:pt x="24650" y="78879"/>
                    </a:cubicBezTo>
                    <a:cubicBezTo>
                      <a:pt x="29344" y="83200"/>
                      <a:pt x="34287" y="87237"/>
                      <a:pt x="39461" y="90969"/>
                    </a:cubicBezTo>
                    <a:cubicBezTo>
                      <a:pt x="44694" y="94744"/>
                      <a:pt x="50126" y="98238"/>
                      <a:pt x="55727" y="101439"/>
                    </a:cubicBezTo>
                    <a:cubicBezTo>
                      <a:pt x="56979" y="102154"/>
                      <a:pt x="58233" y="102866"/>
                      <a:pt x="59502" y="103552"/>
                    </a:cubicBezTo>
                    <a:cubicBezTo>
                      <a:pt x="59532" y="103568"/>
                      <a:pt x="59560" y="103574"/>
                      <a:pt x="59588" y="103574"/>
                    </a:cubicBezTo>
                    <a:cubicBezTo>
                      <a:pt x="59747" y="103574"/>
                      <a:pt x="59852" y="103340"/>
                      <a:pt x="59683" y="103245"/>
                    </a:cubicBezTo>
                    <a:cubicBezTo>
                      <a:pt x="54335" y="100259"/>
                      <a:pt x="49184" y="96894"/>
                      <a:pt x="44198" y="93337"/>
                    </a:cubicBezTo>
                    <a:cubicBezTo>
                      <a:pt x="39162" y="89746"/>
                      <a:pt x="34339" y="85928"/>
                      <a:pt x="29717" y="81819"/>
                    </a:cubicBezTo>
                    <a:cubicBezTo>
                      <a:pt x="24879" y="77516"/>
                      <a:pt x="20231" y="72994"/>
                      <a:pt x="16126" y="67976"/>
                    </a:cubicBezTo>
                    <a:cubicBezTo>
                      <a:pt x="12041" y="62986"/>
                      <a:pt x="8492" y="57494"/>
                      <a:pt x="5980" y="51540"/>
                    </a:cubicBezTo>
                    <a:cubicBezTo>
                      <a:pt x="3497" y="45655"/>
                      <a:pt x="2038" y="39287"/>
                      <a:pt x="2176" y="32879"/>
                    </a:cubicBezTo>
                    <a:cubicBezTo>
                      <a:pt x="2297" y="27281"/>
                      <a:pt x="3732" y="21705"/>
                      <a:pt x="6417" y="16785"/>
                    </a:cubicBezTo>
                    <a:cubicBezTo>
                      <a:pt x="9072" y="11916"/>
                      <a:pt x="12962" y="7718"/>
                      <a:pt x="17843" y="5034"/>
                    </a:cubicBezTo>
                    <a:cubicBezTo>
                      <a:pt x="21976" y="2764"/>
                      <a:pt x="26680" y="1644"/>
                      <a:pt x="31383" y="1644"/>
                    </a:cubicBezTo>
                    <a:cubicBezTo>
                      <a:pt x="32567" y="1644"/>
                      <a:pt x="33750" y="1715"/>
                      <a:pt x="34925" y="1856"/>
                    </a:cubicBezTo>
                    <a:cubicBezTo>
                      <a:pt x="40574" y="2536"/>
                      <a:pt x="45911" y="5017"/>
                      <a:pt x="50060" y="8907"/>
                    </a:cubicBezTo>
                    <a:cubicBezTo>
                      <a:pt x="52044" y="10773"/>
                      <a:pt x="53755" y="12909"/>
                      <a:pt x="55141" y="15252"/>
                    </a:cubicBezTo>
                    <a:cubicBezTo>
                      <a:pt x="56534" y="17594"/>
                      <a:pt x="57527" y="20124"/>
                      <a:pt x="58337" y="22716"/>
                    </a:cubicBezTo>
                    <a:cubicBezTo>
                      <a:pt x="58730" y="23982"/>
                      <a:pt x="59152" y="25288"/>
                      <a:pt x="59261" y="26618"/>
                    </a:cubicBezTo>
                    <a:cubicBezTo>
                      <a:pt x="59278" y="26830"/>
                      <a:pt x="59454" y="26937"/>
                      <a:pt x="59621" y="26937"/>
                    </a:cubicBezTo>
                    <a:cubicBezTo>
                      <a:pt x="59787" y="26937"/>
                      <a:pt x="59944" y="26831"/>
                      <a:pt x="59927" y="26618"/>
                    </a:cubicBezTo>
                    <a:cubicBezTo>
                      <a:pt x="59812" y="25228"/>
                      <a:pt x="59798" y="23839"/>
                      <a:pt x="59574" y="22455"/>
                    </a:cubicBezTo>
                    <a:cubicBezTo>
                      <a:pt x="59350" y="21074"/>
                      <a:pt x="58954" y="19722"/>
                      <a:pt x="58440" y="18415"/>
                    </a:cubicBezTo>
                    <a:cubicBezTo>
                      <a:pt x="57398" y="15763"/>
                      <a:pt x="55974" y="13276"/>
                      <a:pt x="54217" y="11034"/>
                    </a:cubicBezTo>
                    <a:cubicBezTo>
                      <a:pt x="50640" y="6464"/>
                      <a:pt x="45719" y="3019"/>
                      <a:pt x="40167" y="1311"/>
                    </a:cubicBezTo>
                    <a:cubicBezTo>
                      <a:pt x="37324" y="435"/>
                      <a:pt x="34341" y="0"/>
                      <a:pt x="3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6"/>
              <p:cNvSpPr/>
              <p:nvPr/>
            </p:nvSpPr>
            <p:spPr>
              <a:xfrm>
                <a:off x="4474446" y="402814"/>
                <a:ext cx="1416260" cy="2455902"/>
              </a:xfrm>
              <a:custGeom>
                <a:avLst/>
                <a:gdLst/>
                <a:ahLst/>
                <a:cxnLst/>
                <a:rect l="l" t="t" r="r" b="b"/>
                <a:pathLst>
                  <a:path w="59720" h="103559" extrusionOk="0">
                    <a:moveTo>
                      <a:pt x="28582" y="1"/>
                    </a:moveTo>
                    <a:cubicBezTo>
                      <a:pt x="27099" y="1"/>
                      <a:pt x="25615" y="107"/>
                      <a:pt x="24143" y="318"/>
                    </a:cubicBezTo>
                    <a:cubicBezTo>
                      <a:pt x="18264" y="1167"/>
                      <a:pt x="12795" y="3834"/>
                      <a:pt x="8505" y="7946"/>
                    </a:cubicBezTo>
                    <a:cubicBezTo>
                      <a:pt x="4503" y="11781"/>
                      <a:pt x="1271" y="16989"/>
                      <a:pt x="358" y="22515"/>
                    </a:cubicBezTo>
                    <a:cubicBezTo>
                      <a:pt x="131" y="23870"/>
                      <a:pt x="128" y="25240"/>
                      <a:pt x="19" y="26604"/>
                    </a:cubicBezTo>
                    <a:cubicBezTo>
                      <a:pt x="0" y="26817"/>
                      <a:pt x="158" y="26923"/>
                      <a:pt x="324" y="26923"/>
                    </a:cubicBezTo>
                    <a:cubicBezTo>
                      <a:pt x="492" y="26923"/>
                      <a:pt x="668" y="26816"/>
                      <a:pt x="685" y="26604"/>
                    </a:cubicBezTo>
                    <a:cubicBezTo>
                      <a:pt x="794" y="25223"/>
                      <a:pt x="1245" y="23870"/>
                      <a:pt x="1653" y="22556"/>
                    </a:cubicBezTo>
                    <a:cubicBezTo>
                      <a:pt x="2049" y="21275"/>
                      <a:pt x="2502" y="20001"/>
                      <a:pt x="3019" y="18766"/>
                    </a:cubicBezTo>
                    <a:cubicBezTo>
                      <a:pt x="4070" y="16265"/>
                      <a:pt x="5468" y="13926"/>
                      <a:pt x="7171" y="11816"/>
                    </a:cubicBezTo>
                    <a:cubicBezTo>
                      <a:pt x="10693" y="7455"/>
                      <a:pt x="15442" y="4211"/>
                      <a:pt x="20847" y="2683"/>
                    </a:cubicBezTo>
                    <a:cubicBezTo>
                      <a:pt x="23362" y="1974"/>
                      <a:pt x="25969" y="1622"/>
                      <a:pt x="28576" y="1622"/>
                    </a:cubicBezTo>
                    <a:cubicBezTo>
                      <a:pt x="31825" y="1622"/>
                      <a:pt x="35073" y="2168"/>
                      <a:pt x="38142" y="3246"/>
                    </a:cubicBezTo>
                    <a:cubicBezTo>
                      <a:pt x="43484" y="5121"/>
                      <a:pt x="48081" y="8738"/>
                      <a:pt x="51371" y="13323"/>
                    </a:cubicBezTo>
                    <a:cubicBezTo>
                      <a:pt x="54626" y="17865"/>
                      <a:pt x="56682" y="23227"/>
                      <a:pt x="57451" y="28757"/>
                    </a:cubicBezTo>
                    <a:cubicBezTo>
                      <a:pt x="58307" y="34915"/>
                      <a:pt x="57474" y="41237"/>
                      <a:pt x="55588" y="47131"/>
                    </a:cubicBezTo>
                    <a:cubicBezTo>
                      <a:pt x="53624" y="53263"/>
                      <a:pt x="50495" y="58941"/>
                      <a:pt x="46743" y="64155"/>
                    </a:cubicBezTo>
                    <a:cubicBezTo>
                      <a:pt x="42956" y="69417"/>
                      <a:pt x="38480" y="74189"/>
                      <a:pt x="33749" y="78610"/>
                    </a:cubicBezTo>
                    <a:cubicBezTo>
                      <a:pt x="29207" y="82850"/>
                      <a:pt x="24468" y="86904"/>
                      <a:pt x="19481" y="90610"/>
                    </a:cubicBezTo>
                    <a:cubicBezTo>
                      <a:pt x="14440" y="94357"/>
                      <a:pt x="9229" y="97885"/>
                      <a:pt x="3860" y="101144"/>
                    </a:cubicBezTo>
                    <a:cubicBezTo>
                      <a:pt x="2678" y="101861"/>
                      <a:pt x="1472" y="102550"/>
                      <a:pt x="260" y="103228"/>
                    </a:cubicBezTo>
                    <a:cubicBezTo>
                      <a:pt x="91" y="103323"/>
                      <a:pt x="196" y="103558"/>
                      <a:pt x="355" y="103558"/>
                    </a:cubicBezTo>
                    <a:cubicBezTo>
                      <a:pt x="382" y="103558"/>
                      <a:pt x="411" y="103551"/>
                      <a:pt x="441" y="103535"/>
                    </a:cubicBezTo>
                    <a:lnTo>
                      <a:pt x="441" y="103538"/>
                    </a:lnTo>
                    <a:cubicBezTo>
                      <a:pt x="5991" y="100541"/>
                      <a:pt x="11356" y="97213"/>
                      <a:pt x="16581" y="93685"/>
                    </a:cubicBezTo>
                    <a:cubicBezTo>
                      <a:pt x="21818" y="90145"/>
                      <a:pt x="26839" y="86295"/>
                      <a:pt x="31613" y="82153"/>
                    </a:cubicBezTo>
                    <a:cubicBezTo>
                      <a:pt x="36660" y="77775"/>
                      <a:pt x="41509" y="73144"/>
                      <a:pt x="45744" y="67965"/>
                    </a:cubicBezTo>
                    <a:cubicBezTo>
                      <a:pt x="49970" y="62794"/>
                      <a:pt x="53521" y="57104"/>
                      <a:pt x="55981" y="50883"/>
                    </a:cubicBezTo>
                    <a:cubicBezTo>
                      <a:pt x="58393" y="44776"/>
                      <a:pt x="59719" y="38159"/>
                      <a:pt x="59358" y="31582"/>
                    </a:cubicBezTo>
                    <a:cubicBezTo>
                      <a:pt x="59039" y="25794"/>
                      <a:pt x="57371" y="20064"/>
                      <a:pt x="54440" y="15054"/>
                    </a:cubicBezTo>
                    <a:cubicBezTo>
                      <a:pt x="51511" y="10047"/>
                      <a:pt x="47257" y="5761"/>
                      <a:pt x="42046" y="3140"/>
                    </a:cubicBezTo>
                    <a:cubicBezTo>
                      <a:pt x="37871" y="1041"/>
                      <a:pt x="33234" y="1"/>
                      <a:pt x="28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6"/>
              <p:cNvSpPr/>
              <p:nvPr/>
            </p:nvSpPr>
            <p:spPr>
              <a:xfrm>
                <a:off x="3076838" y="1257089"/>
                <a:ext cx="1412110" cy="1714500"/>
              </a:xfrm>
              <a:custGeom>
                <a:avLst/>
                <a:gdLst/>
                <a:ahLst/>
                <a:cxnLst/>
                <a:rect l="l" t="t" r="r" b="b"/>
                <a:pathLst>
                  <a:path w="59545" h="72296" extrusionOk="0">
                    <a:moveTo>
                      <a:pt x="1104" y="0"/>
                    </a:moveTo>
                    <a:cubicBezTo>
                      <a:pt x="695" y="0"/>
                      <a:pt x="276" y="264"/>
                      <a:pt x="256" y="790"/>
                    </a:cubicBezTo>
                    <a:cubicBezTo>
                      <a:pt x="0" y="7223"/>
                      <a:pt x="1295" y="13648"/>
                      <a:pt x="3655" y="19620"/>
                    </a:cubicBezTo>
                    <a:cubicBezTo>
                      <a:pt x="6035" y="25646"/>
                      <a:pt x="9440" y="31170"/>
                      <a:pt x="13493" y="36211"/>
                    </a:cubicBezTo>
                    <a:cubicBezTo>
                      <a:pt x="17553" y="41258"/>
                      <a:pt x="22204" y="45771"/>
                      <a:pt x="27061" y="50046"/>
                    </a:cubicBezTo>
                    <a:cubicBezTo>
                      <a:pt x="31686" y="54117"/>
                      <a:pt x="36541" y="57883"/>
                      <a:pt x="41582" y="61423"/>
                    </a:cubicBezTo>
                    <a:cubicBezTo>
                      <a:pt x="46643" y="64977"/>
                      <a:pt x="51943" y="68227"/>
                      <a:pt x="57338" y="71250"/>
                    </a:cubicBezTo>
                    <a:cubicBezTo>
                      <a:pt x="57952" y="71598"/>
                      <a:pt x="58572" y="71936"/>
                      <a:pt x="59195" y="72272"/>
                    </a:cubicBezTo>
                    <a:cubicBezTo>
                      <a:pt x="59225" y="72288"/>
                      <a:pt x="59254" y="72295"/>
                      <a:pt x="59282" y="72295"/>
                    </a:cubicBezTo>
                    <a:cubicBezTo>
                      <a:pt x="59440" y="72295"/>
                      <a:pt x="59544" y="72060"/>
                      <a:pt x="59373" y="71965"/>
                    </a:cubicBezTo>
                    <a:lnTo>
                      <a:pt x="59373" y="71965"/>
                    </a:lnTo>
                    <a:lnTo>
                      <a:pt x="59370" y="71968"/>
                    </a:lnTo>
                    <a:cubicBezTo>
                      <a:pt x="54122" y="69037"/>
                      <a:pt x="49084" y="65735"/>
                      <a:pt x="44177" y="62264"/>
                    </a:cubicBezTo>
                    <a:cubicBezTo>
                      <a:pt x="39214" y="58753"/>
                      <a:pt x="34442" y="54984"/>
                      <a:pt x="29880" y="50964"/>
                    </a:cubicBezTo>
                    <a:cubicBezTo>
                      <a:pt x="25092" y="46741"/>
                      <a:pt x="20495" y="42297"/>
                      <a:pt x="16393" y="37397"/>
                    </a:cubicBezTo>
                    <a:cubicBezTo>
                      <a:pt x="12319" y="32536"/>
                      <a:pt x="8776" y="27196"/>
                      <a:pt x="6170" y="21406"/>
                    </a:cubicBezTo>
                    <a:cubicBezTo>
                      <a:pt x="3583" y="15672"/>
                      <a:pt x="1967" y="9434"/>
                      <a:pt x="1860" y="3127"/>
                    </a:cubicBezTo>
                    <a:cubicBezTo>
                      <a:pt x="1849" y="2346"/>
                      <a:pt x="1860" y="1568"/>
                      <a:pt x="1889" y="790"/>
                    </a:cubicBezTo>
                    <a:cubicBezTo>
                      <a:pt x="1911" y="263"/>
                      <a:pt x="1513" y="0"/>
                      <a:pt x="1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6"/>
              <p:cNvSpPr/>
              <p:nvPr/>
            </p:nvSpPr>
            <p:spPr>
              <a:xfrm>
                <a:off x="4476605" y="1257112"/>
                <a:ext cx="1407082" cy="1714547"/>
              </a:xfrm>
              <a:custGeom>
                <a:avLst/>
                <a:gdLst/>
                <a:ahLst/>
                <a:cxnLst/>
                <a:rect l="l" t="t" r="r" b="b"/>
                <a:pathLst>
                  <a:path w="59333" h="72298" extrusionOk="0">
                    <a:moveTo>
                      <a:pt x="58440" y="1"/>
                    </a:moveTo>
                    <a:cubicBezTo>
                      <a:pt x="58032" y="1"/>
                      <a:pt x="57635" y="263"/>
                      <a:pt x="57656" y="789"/>
                    </a:cubicBezTo>
                    <a:cubicBezTo>
                      <a:pt x="57903" y="7093"/>
                      <a:pt x="56625" y="13337"/>
                      <a:pt x="54314" y="19185"/>
                    </a:cubicBezTo>
                    <a:cubicBezTo>
                      <a:pt x="51977" y="25102"/>
                      <a:pt x="48578" y="30586"/>
                      <a:pt x="44642" y="35567"/>
                    </a:cubicBezTo>
                    <a:cubicBezTo>
                      <a:pt x="40686" y="40568"/>
                      <a:pt x="36176" y="45130"/>
                      <a:pt x="31436" y="49387"/>
                    </a:cubicBezTo>
                    <a:cubicBezTo>
                      <a:pt x="26917" y="53444"/>
                      <a:pt x="22264" y="57325"/>
                      <a:pt x="17320" y="60857"/>
                    </a:cubicBezTo>
                    <a:cubicBezTo>
                      <a:pt x="12327" y="64422"/>
                      <a:pt x="7260" y="67890"/>
                      <a:pt x="1943" y="70962"/>
                    </a:cubicBezTo>
                    <a:cubicBezTo>
                      <a:pt x="1355" y="71301"/>
                      <a:pt x="764" y="71637"/>
                      <a:pt x="172" y="71967"/>
                    </a:cubicBezTo>
                    <a:cubicBezTo>
                      <a:pt x="1" y="72062"/>
                      <a:pt x="105" y="72297"/>
                      <a:pt x="264" y="72297"/>
                    </a:cubicBezTo>
                    <a:cubicBezTo>
                      <a:pt x="291" y="72297"/>
                      <a:pt x="320" y="72290"/>
                      <a:pt x="350" y="72274"/>
                    </a:cubicBezTo>
                    <a:cubicBezTo>
                      <a:pt x="5739" y="69360"/>
                      <a:pt x="10964" y="66139"/>
                      <a:pt x="16048" y="62728"/>
                    </a:cubicBezTo>
                    <a:cubicBezTo>
                      <a:pt x="21118" y="59323"/>
                      <a:pt x="25967" y="55617"/>
                      <a:pt x="30618" y="51661"/>
                    </a:cubicBezTo>
                    <a:cubicBezTo>
                      <a:pt x="35544" y="47472"/>
                      <a:pt x="40290" y="43022"/>
                      <a:pt x="44490" y="38096"/>
                    </a:cubicBezTo>
                    <a:cubicBezTo>
                      <a:pt x="48693" y="33167"/>
                      <a:pt x="52351" y="27761"/>
                      <a:pt x="54972" y="21821"/>
                    </a:cubicBezTo>
                    <a:cubicBezTo>
                      <a:pt x="57556" y="15956"/>
                      <a:pt x="59195" y="9645"/>
                      <a:pt x="59318" y="3217"/>
                    </a:cubicBezTo>
                    <a:cubicBezTo>
                      <a:pt x="59333" y="2408"/>
                      <a:pt x="59321" y="1598"/>
                      <a:pt x="59290" y="789"/>
                    </a:cubicBezTo>
                    <a:cubicBezTo>
                      <a:pt x="59269" y="264"/>
                      <a:pt x="58849" y="1"/>
                      <a:pt x="58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6"/>
              <p:cNvSpPr/>
              <p:nvPr/>
            </p:nvSpPr>
            <p:spPr>
              <a:xfrm>
                <a:off x="4473925" y="2853742"/>
                <a:ext cx="17668" cy="117081"/>
              </a:xfrm>
              <a:custGeom>
                <a:avLst/>
                <a:gdLst/>
                <a:ahLst/>
                <a:cxnLst/>
                <a:rect l="l" t="t" r="r" b="b"/>
                <a:pathLst>
                  <a:path w="745" h="4937" extrusionOk="0">
                    <a:moveTo>
                      <a:pt x="374" y="0"/>
                    </a:moveTo>
                    <a:cubicBezTo>
                      <a:pt x="296" y="0"/>
                      <a:pt x="218" y="51"/>
                      <a:pt x="216" y="153"/>
                    </a:cubicBezTo>
                    <a:lnTo>
                      <a:pt x="199" y="1287"/>
                    </a:lnTo>
                    <a:lnTo>
                      <a:pt x="190" y="1855"/>
                    </a:lnTo>
                    <a:cubicBezTo>
                      <a:pt x="190" y="1950"/>
                      <a:pt x="196" y="2033"/>
                      <a:pt x="162" y="2122"/>
                    </a:cubicBezTo>
                    <a:cubicBezTo>
                      <a:pt x="133" y="2200"/>
                      <a:pt x="90" y="2249"/>
                      <a:pt x="73" y="2338"/>
                    </a:cubicBezTo>
                    <a:cubicBezTo>
                      <a:pt x="1" y="2699"/>
                      <a:pt x="41" y="3101"/>
                      <a:pt x="38" y="3469"/>
                    </a:cubicBezTo>
                    <a:cubicBezTo>
                      <a:pt x="35" y="3845"/>
                      <a:pt x="33" y="4224"/>
                      <a:pt x="27" y="4603"/>
                    </a:cubicBezTo>
                    <a:cubicBezTo>
                      <a:pt x="25" y="4825"/>
                      <a:pt x="200" y="4937"/>
                      <a:pt x="374" y="4937"/>
                    </a:cubicBezTo>
                    <a:cubicBezTo>
                      <a:pt x="548" y="4937"/>
                      <a:pt x="722" y="4825"/>
                      <a:pt x="719" y="4603"/>
                    </a:cubicBezTo>
                    <a:cubicBezTo>
                      <a:pt x="716" y="4224"/>
                      <a:pt x="713" y="3845"/>
                      <a:pt x="710" y="3469"/>
                    </a:cubicBezTo>
                    <a:cubicBezTo>
                      <a:pt x="707" y="3098"/>
                      <a:pt x="744" y="2699"/>
                      <a:pt x="676" y="2338"/>
                    </a:cubicBezTo>
                    <a:cubicBezTo>
                      <a:pt x="655" y="2231"/>
                      <a:pt x="627" y="2214"/>
                      <a:pt x="587" y="2122"/>
                    </a:cubicBezTo>
                    <a:cubicBezTo>
                      <a:pt x="555" y="2048"/>
                      <a:pt x="558" y="1979"/>
                      <a:pt x="558" y="1898"/>
                    </a:cubicBezTo>
                    <a:lnTo>
                      <a:pt x="549" y="1290"/>
                    </a:lnTo>
                    <a:lnTo>
                      <a:pt x="532" y="153"/>
                    </a:lnTo>
                    <a:cubicBezTo>
                      <a:pt x="531" y="51"/>
                      <a:pt x="452" y="0"/>
                      <a:pt x="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6"/>
              <p:cNvSpPr/>
              <p:nvPr/>
            </p:nvSpPr>
            <p:spPr>
              <a:xfrm>
                <a:off x="4509690" y="2836619"/>
                <a:ext cx="11454" cy="121445"/>
              </a:xfrm>
              <a:custGeom>
                <a:avLst/>
                <a:gdLst/>
                <a:ahLst/>
                <a:cxnLst/>
                <a:rect l="l" t="t" r="r" b="b"/>
                <a:pathLst>
                  <a:path w="483" h="5121" extrusionOk="0">
                    <a:moveTo>
                      <a:pt x="94" y="0"/>
                    </a:moveTo>
                    <a:cubicBezTo>
                      <a:pt x="46" y="0"/>
                      <a:pt x="0" y="31"/>
                      <a:pt x="3" y="94"/>
                    </a:cubicBezTo>
                    <a:cubicBezTo>
                      <a:pt x="32" y="927"/>
                      <a:pt x="58" y="1759"/>
                      <a:pt x="86" y="2592"/>
                    </a:cubicBezTo>
                    <a:lnTo>
                      <a:pt x="126" y="3838"/>
                    </a:lnTo>
                    <a:cubicBezTo>
                      <a:pt x="138" y="4225"/>
                      <a:pt x="106" y="4647"/>
                      <a:pt x="181" y="5026"/>
                    </a:cubicBezTo>
                    <a:cubicBezTo>
                      <a:pt x="194" y="5092"/>
                      <a:pt x="240" y="5120"/>
                      <a:pt x="289" y="5120"/>
                    </a:cubicBezTo>
                    <a:cubicBezTo>
                      <a:pt x="356" y="5120"/>
                      <a:pt x="429" y="5068"/>
                      <a:pt x="439" y="4989"/>
                    </a:cubicBezTo>
                    <a:cubicBezTo>
                      <a:pt x="482" y="4590"/>
                      <a:pt x="405" y="4145"/>
                      <a:pt x="385" y="3740"/>
                    </a:cubicBezTo>
                    <a:lnTo>
                      <a:pt x="322" y="2540"/>
                    </a:lnTo>
                    <a:cubicBezTo>
                      <a:pt x="279" y="1725"/>
                      <a:pt x="236" y="909"/>
                      <a:pt x="195" y="94"/>
                    </a:cubicBezTo>
                    <a:cubicBezTo>
                      <a:pt x="192" y="32"/>
                      <a:pt x="142"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6"/>
              <p:cNvSpPr/>
              <p:nvPr/>
            </p:nvSpPr>
            <p:spPr>
              <a:xfrm>
                <a:off x="4541613" y="2826231"/>
                <a:ext cx="11739" cy="98749"/>
              </a:xfrm>
              <a:custGeom>
                <a:avLst/>
                <a:gdLst/>
                <a:ahLst/>
                <a:cxnLst/>
                <a:rect l="l" t="t" r="r" b="b"/>
                <a:pathLst>
                  <a:path w="495" h="4164" extrusionOk="0">
                    <a:moveTo>
                      <a:pt x="89" y="1"/>
                    </a:moveTo>
                    <a:cubicBezTo>
                      <a:pt x="44" y="1"/>
                      <a:pt x="1" y="30"/>
                      <a:pt x="3" y="90"/>
                    </a:cubicBezTo>
                    <a:lnTo>
                      <a:pt x="3" y="93"/>
                    </a:lnTo>
                    <a:cubicBezTo>
                      <a:pt x="41" y="799"/>
                      <a:pt x="78" y="1502"/>
                      <a:pt x="113" y="2209"/>
                    </a:cubicBezTo>
                    <a:cubicBezTo>
                      <a:pt x="133" y="2547"/>
                      <a:pt x="150" y="2889"/>
                      <a:pt x="167" y="3228"/>
                    </a:cubicBezTo>
                    <a:cubicBezTo>
                      <a:pt x="176" y="3412"/>
                      <a:pt x="184" y="3595"/>
                      <a:pt x="196" y="3779"/>
                    </a:cubicBezTo>
                    <a:cubicBezTo>
                      <a:pt x="204" y="3917"/>
                      <a:pt x="207" y="4032"/>
                      <a:pt x="299" y="4144"/>
                    </a:cubicBezTo>
                    <a:cubicBezTo>
                      <a:pt x="312" y="4157"/>
                      <a:pt x="330" y="4163"/>
                      <a:pt x="347" y="4163"/>
                    </a:cubicBezTo>
                    <a:cubicBezTo>
                      <a:pt x="371" y="4163"/>
                      <a:pt x="396" y="4151"/>
                      <a:pt x="411" y="4129"/>
                    </a:cubicBezTo>
                    <a:cubicBezTo>
                      <a:pt x="494" y="3994"/>
                      <a:pt x="469" y="3851"/>
                      <a:pt x="457" y="3699"/>
                    </a:cubicBezTo>
                    <a:cubicBezTo>
                      <a:pt x="446" y="3544"/>
                      <a:pt x="434" y="3386"/>
                      <a:pt x="420" y="3228"/>
                    </a:cubicBezTo>
                    <a:cubicBezTo>
                      <a:pt x="394" y="2875"/>
                      <a:pt x="368" y="2522"/>
                      <a:pt x="342" y="2168"/>
                    </a:cubicBezTo>
                    <a:cubicBezTo>
                      <a:pt x="291" y="1477"/>
                      <a:pt x="239" y="782"/>
                      <a:pt x="187" y="90"/>
                    </a:cubicBezTo>
                    <a:cubicBezTo>
                      <a:pt x="183" y="31"/>
                      <a:pt x="135"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6"/>
              <p:cNvSpPr/>
              <p:nvPr/>
            </p:nvSpPr>
            <p:spPr>
              <a:xfrm>
                <a:off x="4568341" y="2813922"/>
                <a:ext cx="10956" cy="95595"/>
              </a:xfrm>
              <a:custGeom>
                <a:avLst/>
                <a:gdLst/>
                <a:ahLst/>
                <a:cxnLst/>
                <a:rect l="l" t="t" r="r" b="b"/>
                <a:pathLst>
                  <a:path w="462" h="4031" extrusionOk="0">
                    <a:moveTo>
                      <a:pt x="89" y="0"/>
                    </a:moveTo>
                    <a:cubicBezTo>
                      <a:pt x="44" y="0"/>
                      <a:pt x="0" y="29"/>
                      <a:pt x="2" y="86"/>
                    </a:cubicBezTo>
                    <a:cubicBezTo>
                      <a:pt x="28" y="755"/>
                      <a:pt x="51" y="1424"/>
                      <a:pt x="71" y="2093"/>
                    </a:cubicBezTo>
                    <a:cubicBezTo>
                      <a:pt x="79" y="2420"/>
                      <a:pt x="88" y="2748"/>
                      <a:pt x="99" y="3075"/>
                    </a:cubicBezTo>
                    <a:cubicBezTo>
                      <a:pt x="111" y="3359"/>
                      <a:pt x="62" y="3732"/>
                      <a:pt x="203" y="3988"/>
                    </a:cubicBezTo>
                    <a:cubicBezTo>
                      <a:pt x="218" y="4015"/>
                      <a:pt x="250" y="4030"/>
                      <a:pt x="281" y="4030"/>
                    </a:cubicBezTo>
                    <a:cubicBezTo>
                      <a:pt x="309" y="4030"/>
                      <a:pt x="337" y="4017"/>
                      <a:pt x="349" y="3988"/>
                    </a:cubicBezTo>
                    <a:cubicBezTo>
                      <a:pt x="461" y="3727"/>
                      <a:pt x="387" y="3391"/>
                      <a:pt x="369" y="3112"/>
                    </a:cubicBezTo>
                    <a:cubicBezTo>
                      <a:pt x="352" y="2774"/>
                      <a:pt x="329" y="2432"/>
                      <a:pt x="306" y="2093"/>
                    </a:cubicBezTo>
                    <a:cubicBezTo>
                      <a:pt x="260" y="1424"/>
                      <a:pt x="223" y="755"/>
                      <a:pt x="183" y="86"/>
                    </a:cubicBezTo>
                    <a:cubicBezTo>
                      <a:pt x="180" y="29"/>
                      <a:pt x="13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6"/>
              <p:cNvSpPr/>
              <p:nvPr/>
            </p:nvSpPr>
            <p:spPr>
              <a:xfrm>
                <a:off x="4598343" y="2779414"/>
                <a:ext cx="12142" cy="115041"/>
              </a:xfrm>
              <a:custGeom>
                <a:avLst/>
                <a:gdLst/>
                <a:ahLst/>
                <a:cxnLst/>
                <a:rect l="l" t="t" r="r" b="b"/>
                <a:pathLst>
                  <a:path w="512" h="4851" extrusionOk="0">
                    <a:moveTo>
                      <a:pt x="60" y="1"/>
                    </a:moveTo>
                    <a:cubicBezTo>
                      <a:pt x="30" y="1"/>
                      <a:pt x="0" y="20"/>
                      <a:pt x="0" y="60"/>
                    </a:cubicBezTo>
                    <a:cubicBezTo>
                      <a:pt x="17" y="884"/>
                      <a:pt x="60" y="1705"/>
                      <a:pt x="98" y="2526"/>
                    </a:cubicBezTo>
                    <a:cubicBezTo>
                      <a:pt x="115" y="2931"/>
                      <a:pt x="132" y="3333"/>
                      <a:pt x="152" y="3738"/>
                    </a:cubicBezTo>
                    <a:cubicBezTo>
                      <a:pt x="169" y="4074"/>
                      <a:pt x="123" y="4530"/>
                      <a:pt x="299" y="4829"/>
                    </a:cubicBezTo>
                    <a:cubicBezTo>
                      <a:pt x="307" y="4843"/>
                      <a:pt x="322" y="4850"/>
                      <a:pt x="336" y="4850"/>
                    </a:cubicBezTo>
                    <a:cubicBezTo>
                      <a:pt x="350" y="4850"/>
                      <a:pt x="365" y="4843"/>
                      <a:pt x="373" y="4829"/>
                    </a:cubicBezTo>
                    <a:cubicBezTo>
                      <a:pt x="511" y="4519"/>
                      <a:pt x="422" y="4111"/>
                      <a:pt x="399" y="3784"/>
                    </a:cubicBezTo>
                    <a:cubicBezTo>
                      <a:pt x="373" y="3364"/>
                      <a:pt x="345" y="2945"/>
                      <a:pt x="316" y="2529"/>
                    </a:cubicBezTo>
                    <a:cubicBezTo>
                      <a:pt x="256" y="1705"/>
                      <a:pt x="207" y="881"/>
                      <a:pt x="126" y="60"/>
                    </a:cubicBezTo>
                    <a:cubicBezTo>
                      <a:pt x="123" y="21"/>
                      <a:pt x="91"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6"/>
              <p:cNvSpPr/>
              <p:nvPr/>
            </p:nvSpPr>
            <p:spPr>
              <a:xfrm>
                <a:off x="4642362" y="2757998"/>
                <a:ext cx="15225" cy="106551"/>
              </a:xfrm>
              <a:custGeom>
                <a:avLst/>
                <a:gdLst/>
                <a:ahLst/>
                <a:cxnLst/>
                <a:rect l="l" t="t" r="r" b="b"/>
                <a:pathLst>
                  <a:path w="642" h="4493" extrusionOk="0">
                    <a:moveTo>
                      <a:pt x="74" y="1"/>
                    </a:moveTo>
                    <a:cubicBezTo>
                      <a:pt x="36" y="1"/>
                      <a:pt x="0" y="25"/>
                      <a:pt x="4" y="76"/>
                    </a:cubicBezTo>
                    <a:cubicBezTo>
                      <a:pt x="50" y="834"/>
                      <a:pt x="99" y="1592"/>
                      <a:pt x="157" y="2347"/>
                    </a:cubicBezTo>
                    <a:cubicBezTo>
                      <a:pt x="188" y="2720"/>
                      <a:pt x="223" y="3090"/>
                      <a:pt x="254" y="3464"/>
                    </a:cubicBezTo>
                    <a:cubicBezTo>
                      <a:pt x="280" y="3771"/>
                      <a:pt x="254" y="4210"/>
                      <a:pt x="435" y="4471"/>
                    </a:cubicBezTo>
                    <a:cubicBezTo>
                      <a:pt x="445" y="4486"/>
                      <a:pt x="460" y="4493"/>
                      <a:pt x="475" y="4493"/>
                    </a:cubicBezTo>
                    <a:cubicBezTo>
                      <a:pt x="490" y="4493"/>
                      <a:pt x="505" y="4486"/>
                      <a:pt x="515" y="4471"/>
                    </a:cubicBezTo>
                    <a:cubicBezTo>
                      <a:pt x="642" y="4187"/>
                      <a:pt x="550" y="3805"/>
                      <a:pt x="524" y="3504"/>
                    </a:cubicBezTo>
                    <a:cubicBezTo>
                      <a:pt x="487" y="3119"/>
                      <a:pt x="455" y="2734"/>
                      <a:pt x="415" y="2347"/>
                    </a:cubicBezTo>
                    <a:cubicBezTo>
                      <a:pt x="340" y="1589"/>
                      <a:pt x="248" y="834"/>
                      <a:pt x="162" y="76"/>
                    </a:cubicBezTo>
                    <a:cubicBezTo>
                      <a:pt x="156" y="26"/>
                      <a:pt x="114"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6"/>
              <p:cNvSpPr/>
              <p:nvPr/>
            </p:nvSpPr>
            <p:spPr>
              <a:xfrm>
                <a:off x="4696151" y="2727309"/>
                <a:ext cx="10933" cy="101927"/>
              </a:xfrm>
              <a:custGeom>
                <a:avLst/>
                <a:gdLst/>
                <a:ahLst/>
                <a:cxnLst/>
                <a:rect l="l" t="t" r="r" b="b"/>
                <a:pathLst>
                  <a:path w="461" h="4298" extrusionOk="0">
                    <a:moveTo>
                      <a:pt x="107" y="0"/>
                    </a:moveTo>
                    <a:cubicBezTo>
                      <a:pt x="53" y="0"/>
                      <a:pt x="0" y="35"/>
                      <a:pt x="2" y="107"/>
                    </a:cubicBezTo>
                    <a:cubicBezTo>
                      <a:pt x="16" y="813"/>
                      <a:pt x="36" y="1519"/>
                      <a:pt x="62" y="2223"/>
                    </a:cubicBezTo>
                    <a:cubicBezTo>
                      <a:pt x="88" y="2906"/>
                      <a:pt x="82" y="3612"/>
                      <a:pt x="277" y="4270"/>
                    </a:cubicBezTo>
                    <a:cubicBezTo>
                      <a:pt x="283" y="4287"/>
                      <a:pt x="301" y="4298"/>
                      <a:pt x="318" y="4298"/>
                    </a:cubicBezTo>
                    <a:cubicBezTo>
                      <a:pt x="334" y="4298"/>
                      <a:pt x="349" y="4289"/>
                      <a:pt x="352" y="4270"/>
                    </a:cubicBezTo>
                    <a:cubicBezTo>
                      <a:pt x="461" y="3595"/>
                      <a:pt x="378" y="2903"/>
                      <a:pt x="337" y="2223"/>
                    </a:cubicBezTo>
                    <a:cubicBezTo>
                      <a:pt x="294" y="1516"/>
                      <a:pt x="257" y="813"/>
                      <a:pt x="223" y="107"/>
                    </a:cubicBezTo>
                    <a:cubicBezTo>
                      <a:pt x="218" y="36"/>
                      <a:pt x="162"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6"/>
              <p:cNvSpPr/>
              <p:nvPr/>
            </p:nvSpPr>
            <p:spPr>
              <a:xfrm>
                <a:off x="4753736" y="2690406"/>
                <a:ext cx="13209" cy="106433"/>
              </a:xfrm>
              <a:custGeom>
                <a:avLst/>
                <a:gdLst/>
                <a:ahLst/>
                <a:cxnLst/>
                <a:rect l="l" t="t" r="r" b="b"/>
                <a:pathLst>
                  <a:path w="557" h="4488" extrusionOk="0">
                    <a:moveTo>
                      <a:pt x="106" y="0"/>
                    </a:moveTo>
                    <a:cubicBezTo>
                      <a:pt x="52" y="0"/>
                      <a:pt x="1" y="35"/>
                      <a:pt x="5" y="107"/>
                    </a:cubicBezTo>
                    <a:cubicBezTo>
                      <a:pt x="48" y="836"/>
                      <a:pt x="88" y="1568"/>
                      <a:pt x="137" y="2297"/>
                    </a:cubicBezTo>
                    <a:cubicBezTo>
                      <a:pt x="160" y="2665"/>
                      <a:pt x="186" y="3029"/>
                      <a:pt x="212" y="3394"/>
                    </a:cubicBezTo>
                    <a:cubicBezTo>
                      <a:pt x="238" y="3733"/>
                      <a:pt x="235" y="4103"/>
                      <a:pt x="338" y="4427"/>
                    </a:cubicBezTo>
                    <a:cubicBezTo>
                      <a:pt x="350" y="4465"/>
                      <a:pt x="391" y="4488"/>
                      <a:pt x="429" y="4488"/>
                    </a:cubicBezTo>
                    <a:cubicBezTo>
                      <a:pt x="463" y="4488"/>
                      <a:pt x="495" y="4470"/>
                      <a:pt x="502" y="4427"/>
                    </a:cubicBezTo>
                    <a:cubicBezTo>
                      <a:pt x="556" y="4092"/>
                      <a:pt x="508" y="3733"/>
                      <a:pt x="482" y="3394"/>
                    </a:cubicBezTo>
                    <a:cubicBezTo>
                      <a:pt x="456" y="3029"/>
                      <a:pt x="430" y="2665"/>
                      <a:pt x="404" y="2297"/>
                    </a:cubicBezTo>
                    <a:cubicBezTo>
                      <a:pt x="350" y="1568"/>
                      <a:pt x="284" y="836"/>
                      <a:pt x="223" y="107"/>
                    </a:cubicBezTo>
                    <a:cubicBezTo>
                      <a:pt x="218" y="36"/>
                      <a:pt x="160"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6"/>
              <p:cNvSpPr/>
              <p:nvPr/>
            </p:nvSpPr>
            <p:spPr>
              <a:xfrm>
                <a:off x="4817368" y="2650064"/>
                <a:ext cx="11122" cy="95216"/>
              </a:xfrm>
              <a:custGeom>
                <a:avLst/>
                <a:gdLst/>
                <a:ahLst/>
                <a:cxnLst/>
                <a:rect l="l" t="t" r="r" b="b"/>
                <a:pathLst>
                  <a:path w="469" h="4015" extrusionOk="0">
                    <a:moveTo>
                      <a:pt x="98" y="1"/>
                    </a:moveTo>
                    <a:cubicBezTo>
                      <a:pt x="48" y="1"/>
                      <a:pt x="1" y="32"/>
                      <a:pt x="4" y="97"/>
                    </a:cubicBezTo>
                    <a:lnTo>
                      <a:pt x="110" y="2066"/>
                    </a:lnTo>
                    <a:cubicBezTo>
                      <a:pt x="141" y="2695"/>
                      <a:pt x="130" y="3358"/>
                      <a:pt x="279" y="3972"/>
                    </a:cubicBezTo>
                    <a:cubicBezTo>
                      <a:pt x="287" y="4002"/>
                      <a:pt x="308" y="4015"/>
                      <a:pt x="330" y="4015"/>
                    </a:cubicBezTo>
                    <a:cubicBezTo>
                      <a:pt x="359" y="4015"/>
                      <a:pt x="391" y="3992"/>
                      <a:pt x="394" y="3958"/>
                    </a:cubicBezTo>
                    <a:cubicBezTo>
                      <a:pt x="469" y="3324"/>
                      <a:pt x="377" y="2660"/>
                      <a:pt x="334" y="2026"/>
                    </a:cubicBezTo>
                    <a:cubicBezTo>
                      <a:pt x="291" y="1383"/>
                      <a:pt x="248" y="740"/>
                      <a:pt x="205" y="97"/>
                    </a:cubicBezTo>
                    <a:cubicBezTo>
                      <a:pt x="200" y="33"/>
                      <a:pt x="14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6"/>
              <p:cNvSpPr/>
              <p:nvPr/>
            </p:nvSpPr>
            <p:spPr>
              <a:xfrm>
                <a:off x="4900021" y="2593618"/>
                <a:ext cx="13589" cy="102283"/>
              </a:xfrm>
              <a:custGeom>
                <a:avLst/>
                <a:gdLst/>
                <a:ahLst/>
                <a:cxnLst/>
                <a:rect l="l" t="t" r="r" b="b"/>
                <a:pathLst>
                  <a:path w="573" h="4313" extrusionOk="0">
                    <a:moveTo>
                      <a:pt x="104" y="0"/>
                    </a:moveTo>
                    <a:cubicBezTo>
                      <a:pt x="51" y="0"/>
                      <a:pt x="1" y="34"/>
                      <a:pt x="4" y="102"/>
                    </a:cubicBezTo>
                    <a:lnTo>
                      <a:pt x="7" y="105"/>
                    </a:lnTo>
                    <a:cubicBezTo>
                      <a:pt x="53" y="812"/>
                      <a:pt x="99" y="1518"/>
                      <a:pt x="145" y="2221"/>
                    </a:cubicBezTo>
                    <a:cubicBezTo>
                      <a:pt x="190" y="2904"/>
                      <a:pt x="190" y="3614"/>
                      <a:pt x="380" y="4274"/>
                    </a:cubicBezTo>
                    <a:cubicBezTo>
                      <a:pt x="387" y="4301"/>
                      <a:pt x="407" y="4313"/>
                      <a:pt x="428" y="4313"/>
                    </a:cubicBezTo>
                    <a:cubicBezTo>
                      <a:pt x="455" y="4313"/>
                      <a:pt x="484" y="4292"/>
                      <a:pt x="489" y="4259"/>
                    </a:cubicBezTo>
                    <a:cubicBezTo>
                      <a:pt x="572" y="3573"/>
                      <a:pt x="463" y="2867"/>
                      <a:pt x="403" y="2181"/>
                    </a:cubicBezTo>
                    <a:cubicBezTo>
                      <a:pt x="345" y="1486"/>
                      <a:pt x="282" y="794"/>
                      <a:pt x="219" y="102"/>
                    </a:cubicBezTo>
                    <a:cubicBezTo>
                      <a:pt x="213" y="35"/>
                      <a:pt x="158" y="0"/>
                      <a:pt x="1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6"/>
              <p:cNvSpPr/>
              <p:nvPr/>
            </p:nvSpPr>
            <p:spPr>
              <a:xfrm>
                <a:off x="4993513" y="2523013"/>
                <a:ext cx="7375" cy="86987"/>
              </a:xfrm>
              <a:custGeom>
                <a:avLst/>
                <a:gdLst/>
                <a:ahLst/>
                <a:cxnLst/>
                <a:rect l="l" t="t" r="r" b="b"/>
                <a:pathLst>
                  <a:path w="311" h="3668" extrusionOk="0">
                    <a:moveTo>
                      <a:pt x="168" y="0"/>
                    </a:moveTo>
                    <a:cubicBezTo>
                      <a:pt x="108" y="0"/>
                      <a:pt x="47" y="39"/>
                      <a:pt x="44" y="117"/>
                    </a:cubicBezTo>
                    <a:cubicBezTo>
                      <a:pt x="24" y="711"/>
                      <a:pt x="9" y="1302"/>
                      <a:pt x="6" y="1897"/>
                    </a:cubicBezTo>
                    <a:cubicBezTo>
                      <a:pt x="6" y="2192"/>
                      <a:pt x="1" y="2491"/>
                      <a:pt x="18" y="2784"/>
                    </a:cubicBezTo>
                    <a:cubicBezTo>
                      <a:pt x="35" y="3054"/>
                      <a:pt x="52" y="3361"/>
                      <a:pt x="127" y="3622"/>
                    </a:cubicBezTo>
                    <a:cubicBezTo>
                      <a:pt x="136" y="3651"/>
                      <a:pt x="164" y="3667"/>
                      <a:pt x="192" y="3667"/>
                    </a:cubicBezTo>
                    <a:cubicBezTo>
                      <a:pt x="218" y="3667"/>
                      <a:pt x="243" y="3653"/>
                      <a:pt x="250" y="3622"/>
                    </a:cubicBezTo>
                    <a:cubicBezTo>
                      <a:pt x="305" y="3355"/>
                      <a:pt x="302" y="3056"/>
                      <a:pt x="305" y="2784"/>
                    </a:cubicBezTo>
                    <a:cubicBezTo>
                      <a:pt x="311" y="2488"/>
                      <a:pt x="296" y="2192"/>
                      <a:pt x="288" y="1897"/>
                    </a:cubicBezTo>
                    <a:cubicBezTo>
                      <a:pt x="276" y="1302"/>
                      <a:pt x="276" y="711"/>
                      <a:pt x="285" y="117"/>
                    </a:cubicBezTo>
                    <a:cubicBezTo>
                      <a:pt x="286" y="39"/>
                      <a:pt x="22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6"/>
              <p:cNvSpPr/>
              <p:nvPr/>
            </p:nvSpPr>
            <p:spPr>
              <a:xfrm>
                <a:off x="5129363" y="2408035"/>
                <a:ext cx="8111" cy="92275"/>
              </a:xfrm>
              <a:custGeom>
                <a:avLst/>
                <a:gdLst/>
                <a:ahLst/>
                <a:cxnLst/>
                <a:rect l="l" t="t" r="r" b="b"/>
                <a:pathLst>
                  <a:path w="342" h="3891" extrusionOk="0">
                    <a:moveTo>
                      <a:pt x="117" y="1"/>
                    </a:moveTo>
                    <a:cubicBezTo>
                      <a:pt x="81" y="1"/>
                      <a:pt x="46" y="24"/>
                      <a:pt x="46" y="70"/>
                    </a:cubicBezTo>
                    <a:cubicBezTo>
                      <a:pt x="49" y="1330"/>
                      <a:pt x="0" y="2599"/>
                      <a:pt x="161" y="3854"/>
                    </a:cubicBezTo>
                    <a:cubicBezTo>
                      <a:pt x="161" y="3878"/>
                      <a:pt x="179" y="3890"/>
                      <a:pt x="197" y="3890"/>
                    </a:cubicBezTo>
                    <a:cubicBezTo>
                      <a:pt x="215" y="3890"/>
                      <a:pt x="233" y="3878"/>
                      <a:pt x="233" y="3854"/>
                    </a:cubicBezTo>
                    <a:cubicBezTo>
                      <a:pt x="342" y="2596"/>
                      <a:pt x="238" y="1330"/>
                      <a:pt x="190" y="70"/>
                    </a:cubicBezTo>
                    <a:cubicBezTo>
                      <a:pt x="188" y="24"/>
                      <a:pt x="152"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6"/>
              <p:cNvSpPr/>
              <p:nvPr/>
            </p:nvSpPr>
            <p:spPr>
              <a:xfrm>
                <a:off x="4453647" y="2842145"/>
                <a:ext cx="9747" cy="114852"/>
              </a:xfrm>
              <a:custGeom>
                <a:avLst/>
                <a:gdLst/>
                <a:ahLst/>
                <a:cxnLst/>
                <a:rect l="l" t="t" r="r" b="b"/>
                <a:pathLst>
                  <a:path w="411" h="4843" extrusionOk="0">
                    <a:moveTo>
                      <a:pt x="139" y="1"/>
                    </a:moveTo>
                    <a:cubicBezTo>
                      <a:pt x="103" y="1"/>
                      <a:pt x="69" y="20"/>
                      <a:pt x="64" y="62"/>
                    </a:cubicBezTo>
                    <a:lnTo>
                      <a:pt x="61" y="62"/>
                    </a:lnTo>
                    <a:cubicBezTo>
                      <a:pt x="0" y="458"/>
                      <a:pt x="35" y="874"/>
                      <a:pt x="46" y="1276"/>
                    </a:cubicBezTo>
                    <a:cubicBezTo>
                      <a:pt x="61" y="1675"/>
                      <a:pt x="69" y="2069"/>
                      <a:pt x="75" y="2468"/>
                    </a:cubicBezTo>
                    <a:cubicBezTo>
                      <a:pt x="81" y="2864"/>
                      <a:pt x="84" y="3260"/>
                      <a:pt x="87" y="3659"/>
                    </a:cubicBezTo>
                    <a:cubicBezTo>
                      <a:pt x="87" y="3875"/>
                      <a:pt x="87" y="4087"/>
                      <a:pt x="87" y="4299"/>
                    </a:cubicBezTo>
                    <a:cubicBezTo>
                      <a:pt x="87" y="4472"/>
                      <a:pt x="52" y="4658"/>
                      <a:pt x="158" y="4802"/>
                    </a:cubicBezTo>
                    <a:cubicBezTo>
                      <a:pt x="176" y="4829"/>
                      <a:pt x="204" y="4843"/>
                      <a:pt x="231" y="4843"/>
                    </a:cubicBezTo>
                    <a:cubicBezTo>
                      <a:pt x="259" y="4843"/>
                      <a:pt x="286" y="4829"/>
                      <a:pt x="302" y="4802"/>
                    </a:cubicBezTo>
                    <a:cubicBezTo>
                      <a:pt x="411" y="4661"/>
                      <a:pt x="376" y="4472"/>
                      <a:pt x="379" y="4299"/>
                    </a:cubicBezTo>
                    <a:cubicBezTo>
                      <a:pt x="382" y="4087"/>
                      <a:pt x="382" y="3872"/>
                      <a:pt x="382" y="3659"/>
                    </a:cubicBezTo>
                    <a:cubicBezTo>
                      <a:pt x="379" y="3260"/>
                      <a:pt x="374" y="2864"/>
                      <a:pt x="365" y="2468"/>
                    </a:cubicBezTo>
                    <a:cubicBezTo>
                      <a:pt x="356" y="2069"/>
                      <a:pt x="348" y="1673"/>
                      <a:pt x="333" y="1276"/>
                    </a:cubicBezTo>
                    <a:cubicBezTo>
                      <a:pt x="319" y="874"/>
                      <a:pt x="322" y="452"/>
                      <a:pt x="224" y="62"/>
                    </a:cubicBezTo>
                    <a:cubicBezTo>
                      <a:pt x="215" y="22"/>
                      <a:pt x="176"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6"/>
              <p:cNvSpPr/>
              <p:nvPr/>
            </p:nvSpPr>
            <p:spPr>
              <a:xfrm>
                <a:off x="4428317" y="2829954"/>
                <a:ext cx="8798" cy="106125"/>
              </a:xfrm>
              <a:custGeom>
                <a:avLst/>
                <a:gdLst/>
                <a:ahLst/>
                <a:cxnLst/>
                <a:rect l="l" t="t" r="r" b="b"/>
                <a:pathLst>
                  <a:path w="371" h="4475" extrusionOk="0">
                    <a:moveTo>
                      <a:pt x="123" y="1"/>
                    </a:moveTo>
                    <a:cubicBezTo>
                      <a:pt x="79" y="1"/>
                      <a:pt x="31" y="32"/>
                      <a:pt x="29" y="82"/>
                    </a:cubicBezTo>
                    <a:lnTo>
                      <a:pt x="32" y="82"/>
                    </a:lnTo>
                    <a:cubicBezTo>
                      <a:pt x="3" y="809"/>
                      <a:pt x="55" y="1544"/>
                      <a:pt x="64" y="2273"/>
                    </a:cubicBezTo>
                    <a:cubicBezTo>
                      <a:pt x="66" y="2640"/>
                      <a:pt x="64" y="3005"/>
                      <a:pt x="61" y="3369"/>
                    </a:cubicBezTo>
                    <a:cubicBezTo>
                      <a:pt x="55" y="3708"/>
                      <a:pt x="0" y="4079"/>
                      <a:pt x="87" y="4409"/>
                    </a:cubicBezTo>
                    <a:cubicBezTo>
                      <a:pt x="98" y="4453"/>
                      <a:pt x="134" y="4474"/>
                      <a:pt x="172" y="4474"/>
                    </a:cubicBezTo>
                    <a:cubicBezTo>
                      <a:pt x="211" y="4474"/>
                      <a:pt x="251" y="4451"/>
                      <a:pt x="265" y="4409"/>
                    </a:cubicBezTo>
                    <a:cubicBezTo>
                      <a:pt x="371" y="4084"/>
                      <a:pt x="331" y="3708"/>
                      <a:pt x="331" y="3369"/>
                    </a:cubicBezTo>
                    <a:cubicBezTo>
                      <a:pt x="333" y="2990"/>
                      <a:pt x="331" y="2611"/>
                      <a:pt x="322" y="2230"/>
                    </a:cubicBezTo>
                    <a:cubicBezTo>
                      <a:pt x="310" y="1509"/>
                      <a:pt x="302" y="774"/>
                      <a:pt x="193" y="59"/>
                    </a:cubicBezTo>
                    <a:cubicBezTo>
                      <a:pt x="187" y="18"/>
                      <a:pt x="156"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6"/>
              <p:cNvSpPr/>
              <p:nvPr/>
            </p:nvSpPr>
            <p:spPr>
              <a:xfrm>
                <a:off x="4394877" y="2804957"/>
                <a:ext cx="8822" cy="110915"/>
              </a:xfrm>
              <a:custGeom>
                <a:avLst/>
                <a:gdLst/>
                <a:ahLst/>
                <a:cxnLst/>
                <a:rect l="l" t="t" r="r" b="b"/>
                <a:pathLst>
                  <a:path w="372" h="4677" extrusionOk="0">
                    <a:moveTo>
                      <a:pt x="186" y="0"/>
                    </a:moveTo>
                    <a:cubicBezTo>
                      <a:pt x="138" y="0"/>
                      <a:pt x="90" y="32"/>
                      <a:pt x="90" y="97"/>
                    </a:cubicBezTo>
                    <a:cubicBezTo>
                      <a:pt x="55" y="838"/>
                      <a:pt x="44" y="1578"/>
                      <a:pt x="38" y="2322"/>
                    </a:cubicBezTo>
                    <a:cubicBezTo>
                      <a:pt x="32" y="2684"/>
                      <a:pt x="32" y="3048"/>
                      <a:pt x="32" y="3413"/>
                    </a:cubicBezTo>
                    <a:cubicBezTo>
                      <a:pt x="32" y="3786"/>
                      <a:pt x="1" y="4177"/>
                      <a:pt x="52" y="4547"/>
                    </a:cubicBezTo>
                    <a:cubicBezTo>
                      <a:pt x="64" y="4633"/>
                      <a:pt x="125" y="4676"/>
                      <a:pt x="186" y="4676"/>
                    </a:cubicBezTo>
                    <a:cubicBezTo>
                      <a:pt x="247" y="4676"/>
                      <a:pt x="308" y="4633"/>
                      <a:pt x="319" y="4547"/>
                    </a:cubicBezTo>
                    <a:cubicBezTo>
                      <a:pt x="371" y="4177"/>
                      <a:pt x="340" y="3786"/>
                      <a:pt x="340" y="3413"/>
                    </a:cubicBezTo>
                    <a:cubicBezTo>
                      <a:pt x="340" y="3048"/>
                      <a:pt x="337" y="2684"/>
                      <a:pt x="334" y="2322"/>
                    </a:cubicBezTo>
                    <a:cubicBezTo>
                      <a:pt x="328" y="1578"/>
                      <a:pt x="317" y="838"/>
                      <a:pt x="282" y="97"/>
                    </a:cubicBezTo>
                    <a:cubicBezTo>
                      <a:pt x="282" y="32"/>
                      <a:pt x="234" y="0"/>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6"/>
              <p:cNvSpPr/>
              <p:nvPr/>
            </p:nvSpPr>
            <p:spPr>
              <a:xfrm>
                <a:off x="4351570" y="2780576"/>
                <a:ext cx="9699" cy="112931"/>
              </a:xfrm>
              <a:custGeom>
                <a:avLst/>
                <a:gdLst/>
                <a:ahLst/>
                <a:cxnLst/>
                <a:rect l="l" t="t" r="r" b="b"/>
                <a:pathLst>
                  <a:path w="409" h="4762" extrusionOk="0">
                    <a:moveTo>
                      <a:pt x="322" y="1"/>
                    </a:moveTo>
                    <a:cubicBezTo>
                      <a:pt x="278" y="1"/>
                      <a:pt x="232" y="29"/>
                      <a:pt x="228" y="86"/>
                    </a:cubicBezTo>
                    <a:cubicBezTo>
                      <a:pt x="190" y="852"/>
                      <a:pt x="153" y="1619"/>
                      <a:pt x="122" y="2385"/>
                    </a:cubicBezTo>
                    <a:cubicBezTo>
                      <a:pt x="90" y="3140"/>
                      <a:pt x="1" y="3933"/>
                      <a:pt x="99" y="4685"/>
                    </a:cubicBezTo>
                    <a:cubicBezTo>
                      <a:pt x="104" y="4730"/>
                      <a:pt x="147" y="4761"/>
                      <a:pt x="187" y="4761"/>
                    </a:cubicBezTo>
                    <a:cubicBezTo>
                      <a:pt x="216" y="4761"/>
                      <a:pt x="242" y="4745"/>
                      <a:pt x="251" y="4705"/>
                    </a:cubicBezTo>
                    <a:cubicBezTo>
                      <a:pt x="394" y="3967"/>
                      <a:pt x="357" y="3181"/>
                      <a:pt x="371" y="2431"/>
                    </a:cubicBezTo>
                    <a:cubicBezTo>
                      <a:pt x="388" y="1650"/>
                      <a:pt x="400" y="867"/>
                      <a:pt x="409" y="86"/>
                    </a:cubicBezTo>
                    <a:cubicBezTo>
                      <a:pt x="409" y="29"/>
                      <a:pt x="366" y="1"/>
                      <a:pt x="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6"/>
              <p:cNvSpPr/>
              <p:nvPr/>
            </p:nvSpPr>
            <p:spPr>
              <a:xfrm>
                <a:off x="4312508" y="2761366"/>
                <a:ext cx="7162" cy="103872"/>
              </a:xfrm>
              <a:custGeom>
                <a:avLst/>
                <a:gdLst/>
                <a:ahLst/>
                <a:cxnLst/>
                <a:rect l="l" t="t" r="r" b="b"/>
                <a:pathLst>
                  <a:path w="302" h="4380" extrusionOk="0">
                    <a:moveTo>
                      <a:pt x="219" y="1"/>
                    </a:moveTo>
                    <a:cubicBezTo>
                      <a:pt x="178" y="1"/>
                      <a:pt x="136" y="27"/>
                      <a:pt x="135" y="80"/>
                    </a:cubicBezTo>
                    <a:cubicBezTo>
                      <a:pt x="118" y="798"/>
                      <a:pt x="98" y="1516"/>
                      <a:pt x="80" y="2236"/>
                    </a:cubicBezTo>
                    <a:cubicBezTo>
                      <a:pt x="69" y="2595"/>
                      <a:pt x="63" y="2954"/>
                      <a:pt x="49" y="3313"/>
                    </a:cubicBezTo>
                    <a:cubicBezTo>
                      <a:pt x="37" y="3652"/>
                      <a:pt x="0" y="3993"/>
                      <a:pt x="72" y="4326"/>
                    </a:cubicBezTo>
                    <a:cubicBezTo>
                      <a:pt x="79" y="4362"/>
                      <a:pt x="109" y="4379"/>
                      <a:pt x="140" y="4379"/>
                    </a:cubicBezTo>
                    <a:cubicBezTo>
                      <a:pt x="172" y="4379"/>
                      <a:pt x="204" y="4361"/>
                      <a:pt x="212" y="4326"/>
                    </a:cubicBezTo>
                    <a:cubicBezTo>
                      <a:pt x="296" y="3996"/>
                      <a:pt x="267" y="3652"/>
                      <a:pt x="270" y="3313"/>
                    </a:cubicBezTo>
                    <a:cubicBezTo>
                      <a:pt x="270" y="2954"/>
                      <a:pt x="273" y="2595"/>
                      <a:pt x="279" y="2236"/>
                    </a:cubicBezTo>
                    <a:lnTo>
                      <a:pt x="301" y="80"/>
                    </a:lnTo>
                    <a:cubicBezTo>
                      <a:pt x="301" y="27"/>
                      <a:pt x="261"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6"/>
              <p:cNvSpPr/>
              <p:nvPr/>
            </p:nvSpPr>
            <p:spPr>
              <a:xfrm>
                <a:off x="4270553" y="2733001"/>
                <a:ext cx="9344" cy="105769"/>
              </a:xfrm>
              <a:custGeom>
                <a:avLst/>
                <a:gdLst/>
                <a:ahLst/>
                <a:cxnLst/>
                <a:rect l="l" t="t" r="r" b="b"/>
                <a:pathLst>
                  <a:path w="394" h="4460" extrusionOk="0">
                    <a:moveTo>
                      <a:pt x="267" y="0"/>
                    </a:moveTo>
                    <a:cubicBezTo>
                      <a:pt x="222" y="0"/>
                      <a:pt x="176" y="31"/>
                      <a:pt x="170" y="91"/>
                    </a:cubicBezTo>
                    <a:lnTo>
                      <a:pt x="170" y="88"/>
                    </a:lnTo>
                    <a:cubicBezTo>
                      <a:pt x="98" y="806"/>
                      <a:pt x="75" y="1520"/>
                      <a:pt x="55" y="2241"/>
                    </a:cubicBezTo>
                    <a:cubicBezTo>
                      <a:pt x="35" y="2959"/>
                      <a:pt x="1" y="3674"/>
                      <a:pt x="90" y="4394"/>
                    </a:cubicBezTo>
                    <a:cubicBezTo>
                      <a:pt x="95" y="4432"/>
                      <a:pt x="133" y="4459"/>
                      <a:pt x="168" y="4459"/>
                    </a:cubicBezTo>
                    <a:cubicBezTo>
                      <a:pt x="193" y="4459"/>
                      <a:pt x="216" y="4445"/>
                      <a:pt x="222" y="4411"/>
                    </a:cubicBezTo>
                    <a:cubicBezTo>
                      <a:pt x="345" y="3705"/>
                      <a:pt x="351" y="3002"/>
                      <a:pt x="365" y="2284"/>
                    </a:cubicBezTo>
                    <a:cubicBezTo>
                      <a:pt x="380" y="1552"/>
                      <a:pt x="394" y="823"/>
                      <a:pt x="357" y="91"/>
                    </a:cubicBezTo>
                    <a:cubicBezTo>
                      <a:pt x="354" y="30"/>
                      <a:pt x="31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6"/>
              <p:cNvSpPr/>
              <p:nvPr/>
            </p:nvSpPr>
            <p:spPr>
              <a:xfrm>
                <a:off x="4216004" y="2701505"/>
                <a:ext cx="8585" cy="111982"/>
              </a:xfrm>
              <a:custGeom>
                <a:avLst/>
                <a:gdLst/>
                <a:ahLst/>
                <a:cxnLst/>
                <a:rect l="l" t="t" r="r" b="b"/>
                <a:pathLst>
                  <a:path w="362" h="4722" extrusionOk="0">
                    <a:moveTo>
                      <a:pt x="278" y="1"/>
                    </a:moveTo>
                    <a:cubicBezTo>
                      <a:pt x="235" y="1"/>
                      <a:pt x="190" y="29"/>
                      <a:pt x="188" y="84"/>
                    </a:cubicBezTo>
                    <a:cubicBezTo>
                      <a:pt x="153" y="865"/>
                      <a:pt x="113" y="1645"/>
                      <a:pt x="76" y="2426"/>
                    </a:cubicBezTo>
                    <a:cubicBezTo>
                      <a:pt x="56" y="2817"/>
                      <a:pt x="44" y="3207"/>
                      <a:pt x="30" y="3598"/>
                    </a:cubicBezTo>
                    <a:cubicBezTo>
                      <a:pt x="15" y="3962"/>
                      <a:pt x="1" y="4336"/>
                      <a:pt x="78" y="4692"/>
                    </a:cubicBezTo>
                    <a:cubicBezTo>
                      <a:pt x="84" y="4712"/>
                      <a:pt x="101" y="4722"/>
                      <a:pt x="119" y="4722"/>
                    </a:cubicBezTo>
                    <a:cubicBezTo>
                      <a:pt x="136" y="4722"/>
                      <a:pt x="153" y="4712"/>
                      <a:pt x="159" y="4692"/>
                    </a:cubicBezTo>
                    <a:cubicBezTo>
                      <a:pt x="262" y="4341"/>
                      <a:pt x="274" y="3965"/>
                      <a:pt x="282" y="3598"/>
                    </a:cubicBezTo>
                    <a:cubicBezTo>
                      <a:pt x="294" y="3207"/>
                      <a:pt x="308" y="2817"/>
                      <a:pt x="314" y="2426"/>
                    </a:cubicBezTo>
                    <a:cubicBezTo>
                      <a:pt x="328" y="1645"/>
                      <a:pt x="343" y="865"/>
                      <a:pt x="360" y="84"/>
                    </a:cubicBezTo>
                    <a:cubicBezTo>
                      <a:pt x="361" y="28"/>
                      <a:pt x="320" y="1"/>
                      <a:pt x="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6"/>
              <p:cNvSpPr/>
              <p:nvPr/>
            </p:nvSpPr>
            <p:spPr>
              <a:xfrm>
                <a:off x="4147178" y="2655779"/>
                <a:ext cx="8941" cy="100552"/>
              </a:xfrm>
              <a:custGeom>
                <a:avLst/>
                <a:gdLst/>
                <a:ahLst/>
                <a:cxnLst/>
                <a:rect l="l" t="t" r="r" b="b"/>
                <a:pathLst>
                  <a:path w="377" h="4240" extrusionOk="0">
                    <a:moveTo>
                      <a:pt x="82" y="1"/>
                    </a:moveTo>
                    <a:cubicBezTo>
                      <a:pt x="41" y="1"/>
                      <a:pt x="1" y="28"/>
                      <a:pt x="1" y="82"/>
                    </a:cubicBezTo>
                    <a:cubicBezTo>
                      <a:pt x="9" y="774"/>
                      <a:pt x="21" y="1466"/>
                      <a:pt x="41" y="2161"/>
                    </a:cubicBezTo>
                    <a:cubicBezTo>
                      <a:pt x="49" y="2508"/>
                      <a:pt x="64" y="2853"/>
                      <a:pt x="75" y="3200"/>
                    </a:cubicBezTo>
                    <a:cubicBezTo>
                      <a:pt x="87" y="3522"/>
                      <a:pt x="75" y="3872"/>
                      <a:pt x="164" y="4182"/>
                    </a:cubicBezTo>
                    <a:cubicBezTo>
                      <a:pt x="174" y="4219"/>
                      <a:pt x="211" y="4239"/>
                      <a:pt x="245" y="4239"/>
                    </a:cubicBezTo>
                    <a:cubicBezTo>
                      <a:pt x="278" y="4239"/>
                      <a:pt x="309" y="4221"/>
                      <a:pt x="316" y="4182"/>
                    </a:cubicBezTo>
                    <a:cubicBezTo>
                      <a:pt x="377" y="3866"/>
                      <a:pt x="342" y="3522"/>
                      <a:pt x="331" y="3200"/>
                    </a:cubicBezTo>
                    <a:cubicBezTo>
                      <a:pt x="316" y="2856"/>
                      <a:pt x="305" y="2508"/>
                      <a:pt x="288" y="2161"/>
                    </a:cubicBezTo>
                    <a:cubicBezTo>
                      <a:pt x="253" y="1466"/>
                      <a:pt x="210" y="774"/>
                      <a:pt x="167" y="82"/>
                    </a:cubicBezTo>
                    <a:cubicBezTo>
                      <a:pt x="164" y="28"/>
                      <a:pt x="123"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6"/>
              <p:cNvSpPr/>
              <p:nvPr/>
            </p:nvSpPr>
            <p:spPr>
              <a:xfrm>
                <a:off x="4071189" y="2597602"/>
                <a:ext cx="6972" cy="81058"/>
              </a:xfrm>
              <a:custGeom>
                <a:avLst/>
                <a:gdLst/>
                <a:ahLst/>
                <a:cxnLst/>
                <a:rect l="l" t="t" r="r" b="b"/>
                <a:pathLst>
                  <a:path w="294" h="3418" extrusionOk="0">
                    <a:moveTo>
                      <a:pt x="89" y="0"/>
                    </a:moveTo>
                    <a:cubicBezTo>
                      <a:pt x="44" y="0"/>
                      <a:pt x="1" y="29"/>
                      <a:pt x="3" y="87"/>
                    </a:cubicBezTo>
                    <a:lnTo>
                      <a:pt x="38" y="1752"/>
                    </a:lnTo>
                    <a:cubicBezTo>
                      <a:pt x="44" y="2027"/>
                      <a:pt x="49" y="2306"/>
                      <a:pt x="58" y="2584"/>
                    </a:cubicBezTo>
                    <a:cubicBezTo>
                      <a:pt x="64" y="2834"/>
                      <a:pt x="61" y="3121"/>
                      <a:pt x="118" y="3368"/>
                    </a:cubicBezTo>
                    <a:cubicBezTo>
                      <a:pt x="126" y="3400"/>
                      <a:pt x="157" y="3418"/>
                      <a:pt x="187" y="3418"/>
                    </a:cubicBezTo>
                    <a:cubicBezTo>
                      <a:pt x="216" y="3418"/>
                      <a:pt x="245" y="3402"/>
                      <a:pt x="250" y="3368"/>
                    </a:cubicBezTo>
                    <a:cubicBezTo>
                      <a:pt x="293" y="3118"/>
                      <a:pt x="276" y="2837"/>
                      <a:pt x="268" y="2584"/>
                    </a:cubicBezTo>
                    <a:cubicBezTo>
                      <a:pt x="259" y="2306"/>
                      <a:pt x="250" y="2027"/>
                      <a:pt x="239" y="1752"/>
                    </a:cubicBezTo>
                    <a:lnTo>
                      <a:pt x="181" y="87"/>
                    </a:lnTo>
                    <a:cubicBezTo>
                      <a:pt x="180" y="29"/>
                      <a:pt x="13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6"/>
              <p:cNvSpPr/>
              <p:nvPr/>
            </p:nvSpPr>
            <p:spPr>
              <a:xfrm>
                <a:off x="3979500" y="2527116"/>
                <a:ext cx="8158" cy="108520"/>
              </a:xfrm>
              <a:custGeom>
                <a:avLst/>
                <a:gdLst/>
                <a:ahLst/>
                <a:cxnLst/>
                <a:rect l="l" t="t" r="r" b="b"/>
                <a:pathLst>
                  <a:path w="344" h="4576" extrusionOk="0">
                    <a:moveTo>
                      <a:pt x="92" y="1"/>
                    </a:moveTo>
                    <a:cubicBezTo>
                      <a:pt x="46" y="1"/>
                      <a:pt x="1" y="30"/>
                      <a:pt x="5" y="90"/>
                    </a:cubicBezTo>
                    <a:lnTo>
                      <a:pt x="5" y="93"/>
                    </a:lnTo>
                    <a:cubicBezTo>
                      <a:pt x="48" y="834"/>
                      <a:pt x="80" y="1574"/>
                      <a:pt x="100" y="2318"/>
                    </a:cubicBezTo>
                    <a:cubicBezTo>
                      <a:pt x="117" y="3061"/>
                      <a:pt x="91" y="3805"/>
                      <a:pt x="180" y="4543"/>
                    </a:cubicBezTo>
                    <a:cubicBezTo>
                      <a:pt x="182" y="4563"/>
                      <a:pt x="202" y="4576"/>
                      <a:pt x="219" y="4576"/>
                    </a:cubicBezTo>
                    <a:cubicBezTo>
                      <a:pt x="232" y="4576"/>
                      <a:pt x="244" y="4569"/>
                      <a:pt x="246" y="4551"/>
                    </a:cubicBezTo>
                    <a:cubicBezTo>
                      <a:pt x="344" y="3825"/>
                      <a:pt x="312" y="3093"/>
                      <a:pt x="292" y="2358"/>
                    </a:cubicBezTo>
                    <a:cubicBezTo>
                      <a:pt x="272" y="1603"/>
                      <a:pt x="241" y="848"/>
                      <a:pt x="192" y="90"/>
                    </a:cubicBezTo>
                    <a:cubicBezTo>
                      <a:pt x="189" y="31"/>
                      <a:pt x="140"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6"/>
              <p:cNvSpPr/>
              <p:nvPr/>
            </p:nvSpPr>
            <p:spPr>
              <a:xfrm>
                <a:off x="3852330" y="2432273"/>
                <a:ext cx="7684" cy="98062"/>
              </a:xfrm>
              <a:custGeom>
                <a:avLst/>
                <a:gdLst/>
                <a:ahLst/>
                <a:cxnLst/>
                <a:rect l="l" t="t" r="r" b="b"/>
                <a:pathLst>
                  <a:path w="324" h="4135" extrusionOk="0">
                    <a:moveTo>
                      <a:pt x="88" y="1"/>
                    </a:moveTo>
                    <a:cubicBezTo>
                      <a:pt x="43" y="1"/>
                      <a:pt x="0" y="30"/>
                      <a:pt x="4" y="87"/>
                    </a:cubicBezTo>
                    <a:cubicBezTo>
                      <a:pt x="39" y="753"/>
                      <a:pt x="59" y="1422"/>
                      <a:pt x="68" y="2088"/>
                    </a:cubicBezTo>
                    <a:cubicBezTo>
                      <a:pt x="73" y="2757"/>
                      <a:pt x="45" y="3429"/>
                      <a:pt x="125" y="4092"/>
                    </a:cubicBezTo>
                    <a:cubicBezTo>
                      <a:pt x="128" y="4117"/>
                      <a:pt x="152" y="4134"/>
                      <a:pt x="173" y="4134"/>
                    </a:cubicBezTo>
                    <a:cubicBezTo>
                      <a:pt x="189" y="4134"/>
                      <a:pt x="203" y="4125"/>
                      <a:pt x="208" y="4103"/>
                    </a:cubicBezTo>
                    <a:cubicBezTo>
                      <a:pt x="323" y="3452"/>
                      <a:pt x="303" y="2786"/>
                      <a:pt x="286" y="2128"/>
                    </a:cubicBezTo>
                    <a:cubicBezTo>
                      <a:pt x="266" y="1448"/>
                      <a:pt x="234" y="767"/>
                      <a:pt x="185" y="87"/>
                    </a:cubicBezTo>
                    <a:cubicBezTo>
                      <a:pt x="181" y="30"/>
                      <a:pt x="134"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6"/>
              <p:cNvSpPr/>
              <p:nvPr/>
            </p:nvSpPr>
            <p:spPr>
              <a:xfrm>
                <a:off x="3703436" y="2302662"/>
                <a:ext cx="9225" cy="129508"/>
              </a:xfrm>
              <a:custGeom>
                <a:avLst/>
                <a:gdLst/>
                <a:ahLst/>
                <a:cxnLst/>
                <a:rect l="l" t="t" r="r" b="b"/>
                <a:pathLst>
                  <a:path w="389" h="5461" extrusionOk="0">
                    <a:moveTo>
                      <a:pt x="150" y="0"/>
                    </a:moveTo>
                    <a:cubicBezTo>
                      <a:pt x="119" y="0"/>
                      <a:pt x="87" y="21"/>
                      <a:pt x="84" y="63"/>
                    </a:cubicBezTo>
                    <a:cubicBezTo>
                      <a:pt x="64" y="970"/>
                      <a:pt x="58" y="1877"/>
                      <a:pt x="61" y="2784"/>
                    </a:cubicBezTo>
                    <a:lnTo>
                      <a:pt x="67" y="4119"/>
                    </a:lnTo>
                    <a:cubicBezTo>
                      <a:pt x="70" y="4533"/>
                      <a:pt x="1" y="5024"/>
                      <a:pt x="144" y="5420"/>
                    </a:cubicBezTo>
                    <a:cubicBezTo>
                      <a:pt x="153" y="5447"/>
                      <a:pt x="177" y="5461"/>
                      <a:pt x="202" y="5461"/>
                    </a:cubicBezTo>
                    <a:cubicBezTo>
                      <a:pt x="226" y="5461"/>
                      <a:pt x="251" y="5447"/>
                      <a:pt x="259" y="5420"/>
                    </a:cubicBezTo>
                    <a:cubicBezTo>
                      <a:pt x="388" y="5035"/>
                      <a:pt x="317" y="4570"/>
                      <a:pt x="311" y="4171"/>
                    </a:cubicBezTo>
                    <a:lnTo>
                      <a:pt x="291" y="2784"/>
                    </a:lnTo>
                    <a:cubicBezTo>
                      <a:pt x="279" y="1877"/>
                      <a:pt x="254" y="970"/>
                      <a:pt x="216" y="63"/>
                    </a:cubicBezTo>
                    <a:cubicBezTo>
                      <a:pt x="213" y="21"/>
                      <a:pt x="182"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6"/>
              <p:cNvSpPr/>
              <p:nvPr/>
            </p:nvSpPr>
            <p:spPr>
              <a:xfrm>
                <a:off x="3159562" y="588302"/>
                <a:ext cx="280430" cy="498750"/>
              </a:xfrm>
              <a:custGeom>
                <a:avLst/>
                <a:gdLst/>
                <a:ahLst/>
                <a:cxnLst/>
                <a:rect l="l" t="t" r="r" b="b"/>
                <a:pathLst>
                  <a:path w="11825" h="21031" extrusionOk="0">
                    <a:moveTo>
                      <a:pt x="11475" y="0"/>
                    </a:moveTo>
                    <a:cubicBezTo>
                      <a:pt x="11435" y="0"/>
                      <a:pt x="11393" y="13"/>
                      <a:pt x="11352" y="41"/>
                    </a:cubicBezTo>
                    <a:cubicBezTo>
                      <a:pt x="10726" y="483"/>
                      <a:pt x="10152" y="1020"/>
                      <a:pt x="9592" y="1543"/>
                    </a:cubicBezTo>
                    <a:cubicBezTo>
                      <a:pt x="9023" y="2077"/>
                      <a:pt x="8481" y="2634"/>
                      <a:pt x="7961" y="3214"/>
                    </a:cubicBezTo>
                    <a:cubicBezTo>
                      <a:pt x="6908" y="4371"/>
                      <a:pt x="5943" y="5608"/>
                      <a:pt x="5076" y="6909"/>
                    </a:cubicBezTo>
                    <a:cubicBezTo>
                      <a:pt x="3328" y="9558"/>
                      <a:pt x="1941" y="12475"/>
                      <a:pt x="1037" y="15515"/>
                    </a:cubicBezTo>
                    <a:cubicBezTo>
                      <a:pt x="784" y="16371"/>
                      <a:pt x="566" y="17238"/>
                      <a:pt x="391" y="18114"/>
                    </a:cubicBezTo>
                    <a:cubicBezTo>
                      <a:pt x="218" y="18989"/>
                      <a:pt x="0" y="19914"/>
                      <a:pt x="43" y="20807"/>
                    </a:cubicBezTo>
                    <a:cubicBezTo>
                      <a:pt x="50" y="20949"/>
                      <a:pt x="167" y="21031"/>
                      <a:pt x="282" y="21031"/>
                    </a:cubicBezTo>
                    <a:cubicBezTo>
                      <a:pt x="374" y="21031"/>
                      <a:pt x="464" y="20980"/>
                      <a:pt x="497" y="20867"/>
                    </a:cubicBezTo>
                    <a:lnTo>
                      <a:pt x="494" y="20867"/>
                    </a:lnTo>
                    <a:cubicBezTo>
                      <a:pt x="715" y="20123"/>
                      <a:pt x="790" y="19328"/>
                      <a:pt x="945" y="18567"/>
                    </a:cubicBezTo>
                    <a:cubicBezTo>
                      <a:pt x="1100" y="17804"/>
                      <a:pt x="1283" y="17037"/>
                      <a:pt x="1493" y="16282"/>
                    </a:cubicBezTo>
                    <a:cubicBezTo>
                      <a:pt x="1906" y="14775"/>
                      <a:pt x="2426" y="13302"/>
                      <a:pt x="3046" y="11867"/>
                    </a:cubicBezTo>
                    <a:cubicBezTo>
                      <a:pt x="4275" y="9036"/>
                      <a:pt x="5949" y="6354"/>
                      <a:pt x="7973" y="4026"/>
                    </a:cubicBezTo>
                    <a:cubicBezTo>
                      <a:pt x="8527" y="3386"/>
                      <a:pt x="9110" y="2772"/>
                      <a:pt x="9718" y="2183"/>
                    </a:cubicBezTo>
                    <a:cubicBezTo>
                      <a:pt x="10341" y="1572"/>
                      <a:pt x="11016" y="1026"/>
                      <a:pt x="11656" y="438"/>
                    </a:cubicBezTo>
                    <a:cubicBezTo>
                      <a:pt x="11824" y="279"/>
                      <a:pt x="11668" y="0"/>
                      <a:pt x="11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6"/>
              <p:cNvSpPr/>
              <p:nvPr/>
            </p:nvSpPr>
            <p:spPr>
              <a:xfrm>
                <a:off x="3465533" y="551233"/>
                <a:ext cx="44015" cy="29430"/>
              </a:xfrm>
              <a:custGeom>
                <a:avLst/>
                <a:gdLst/>
                <a:ahLst/>
                <a:cxnLst/>
                <a:rect l="l" t="t" r="r" b="b"/>
                <a:pathLst>
                  <a:path w="1856" h="1241" extrusionOk="0">
                    <a:moveTo>
                      <a:pt x="1522" y="0"/>
                    </a:moveTo>
                    <a:cubicBezTo>
                      <a:pt x="1462" y="0"/>
                      <a:pt x="1400" y="11"/>
                      <a:pt x="1347" y="28"/>
                    </a:cubicBezTo>
                    <a:cubicBezTo>
                      <a:pt x="1115" y="103"/>
                      <a:pt x="897" y="255"/>
                      <a:pt x="699" y="393"/>
                    </a:cubicBezTo>
                    <a:cubicBezTo>
                      <a:pt x="581" y="473"/>
                      <a:pt x="472" y="565"/>
                      <a:pt x="368" y="666"/>
                    </a:cubicBezTo>
                    <a:cubicBezTo>
                      <a:pt x="314" y="711"/>
                      <a:pt x="265" y="763"/>
                      <a:pt x="219" y="821"/>
                    </a:cubicBezTo>
                    <a:cubicBezTo>
                      <a:pt x="189" y="867"/>
                      <a:pt x="150" y="908"/>
                      <a:pt x="132" y="958"/>
                    </a:cubicBezTo>
                    <a:lnTo>
                      <a:pt x="132" y="958"/>
                    </a:lnTo>
                    <a:cubicBezTo>
                      <a:pt x="120" y="971"/>
                      <a:pt x="107" y="982"/>
                      <a:pt x="96" y="993"/>
                    </a:cubicBezTo>
                    <a:cubicBezTo>
                      <a:pt x="0" y="1086"/>
                      <a:pt x="87" y="1241"/>
                      <a:pt x="199" y="1241"/>
                    </a:cubicBezTo>
                    <a:cubicBezTo>
                      <a:pt x="221" y="1241"/>
                      <a:pt x="245" y="1234"/>
                      <a:pt x="268" y="1220"/>
                    </a:cubicBezTo>
                    <a:lnTo>
                      <a:pt x="271" y="1217"/>
                    </a:lnTo>
                    <a:cubicBezTo>
                      <a:pt x="284" y="1206"/>
                      <a:pt x="297" y="1197"/>
                      <a:pt x="311" y="1188"/>
                    </a:cubicBezTo>
                    <a:lnTo>
                      <a:pt x="311" y="1188"/>
                    </a:lnTo>
                    <a:cubicBezTo>
                      <a:pt x="356" y="1183"/>
                      <a:pt x="395" y="1162"/>
                      <a:pt x="443" y="1145"/>
                    </a:cubicBezTo>
                    <a:cubicBezTo>
                      <a:pt x="472" y="1136"/>
                      <a:pt x="503" y="1125"/>
                      <a:pt x="532" y="1113"/>
                    </a:cubicBezTo>
                    <a:cubicBezTo>
                      <a:pt x="561" y="1102"/>
                      <a:pt x="590" y="1085"/>
                      <a:pt x="615" y="1070"/>
                    </a:cubicBezTo>
                    <a:cubicBezTo>
                      <a:pt x="622" y="1068"/>
                      <a:pt x="662" y="1050"/>
                      <a:pt x="661" y="1050"/>
                    </a:cubicBezTo>
                    <a:lnTo>
                      <a:pt x="661" y="1050"/>
                    </a:lnTo>
                    <a:cubicBezTo>
                      <a:pt x="660" y="1050"/>
                      <a:pt x="658" y="1051"/>
                      <a:pt x="653" y="1053"/>
                    </a:cubicBezTo>
                    <a:cubicBezTo>
                      <a:pt x="687" y="1036"/>
                      <a:pt x="724" y="1022"/>
                      <a:pt x="759" y="1001"/>
                    </a:cubicBezTo>
                    <a:cubicBezTo>
                      <a:pt x="788" y="987"/>
                      <a:pt x="813" y="973"/>
                      <a:pt x="842" y="958"/>
                    </a:cubicBezTo>
                    <a:lnTo>
                      <a:pt x="869" y="944"/>
                    </a:lnTo>
                    <a:lnTo>
                      <a:pt x="869" y="944"/>
                    </a:lnTo>
                    <a:cubicBezTo>
                      <a:pt x="883" y="937"/>
                      <a:pt x="925" y="917"/>
                      <a:pt x="928" y="915"/>
                    </a:cubicBezTo>
                    <a:cubicBezTo>
                      <a:pt x="1032" y="867"/>
                      <a:pt x="1132" y="809"/>
                      <a:pt x="1235" y="757"/>
                    </a:cubicBezTo>
                    <a:cubicBezTo>
                      <a:pt x="1339" y="703"/>
                      <a:pt x="1445" y="657"/>
                      <a:pt x="1546" y="600"/>
                    </a:cubicBezTo>
                    <a:cubicBezTo>
                      <a:pt x="1692" y="516"/>
                      <a:pt x="1856" y="370"/>
                      <a:pt x="1804" y="183"/>
                    </a:cubicBezTo>
                    <a:cubicBezTo>
                      <a:pt x="1765" y="46"/>
                      <a:pt x="1645" y="0"/>
                      <a:pt x="15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6"/>
              <p:cNvSpPr/>
              <p:nvPr/>
            </p:nvSpPr>
            <p:spPr>
              <a:xfrm>
                <a:off x="5747044" y="883860"/>
                <a:ext cx="51580" cy="526283"/>
              </a:xfrm>
              <a:custGeom>
                <a:avLst/>
                <a:gdLst/>
                <a:ahLst/>
                <a:cxnLst/>
                <a:rect l="l" t="t" r="r" b="b"/>
                <a:pathLst>
                  <a:path w="2175" h="22192" extrusionOk="0">
                    <a:moveTo>
                      <a:pt x="121" y="1"/>
                    </a:moveTo>
                    <a:cubicBezTo>
                      <a:pt x="61" y="1"/>
                      <a:pt x="0" y="43"/>
                      <a:pt x="4" y="117"/>
                    </a:cubicBezTo>
                    <a:lnTo>
                      <a:pt x="4" y="114"/>
                    </a:lnTo>
                    <a:cubicBezTo>
                      <a:pt x="32" y="817"/>
                      <a:pt x="274" y="1526"/>
                      <a:pt x="429" y="2207"/>
                    </a:cubicBezTo>
                    <a:cubicBezTo>
                      <a:pt x="587" y="2890"/>
                      <a:pt x="739" y="3573"/>
                      <a:pt x="868" y="4265"/>
                    </a:cubicBezTo>
                    <a:cubicBezTo>
                      <a:pt x="1135" y="5683"/>
                      <a:pt x="1327" y="7116"/>
                      <a:pt x="1448" y="8557"/>
                    </a:cubicBezTo>
                    <a:cubicBezTo>
                      <a:pt x="1683" y="11422"/>
                      <a:pt x="1609" y="14307"/>
                      <a:pt x="1232" y="17158"/>
                    </a:cubicBezTo>
                    <a:cubicBezTo>
                      <a:pt x="1126" y="17956"/>
                      <a:pt x="994" y="18752"/>
                      <a:pt x="836" y="19541"/>
                    </a:cubicBezTo>
                    <a:cubicBezTo>
                      <a:pt x="759" y="19949"/>
                      <a:pt x="673" y="20354"/>
                      <a:pt x="572" y="20755"/>
                    </a:cubicBezTo>
                    <a:cubicBezTo>
                      <a:pt x="475" y="21149"/>
                      <a:pt x="331" y="21533"/>
                      <a:pt x="308" y="21938"/>
                    </a:cubicBezTo>
                    <a:cubicBezTo>
                      <a:pt x="301" y="22091"/>
                      <a:pt x="443" y="22191"/>
                      <a:pt x="577" y="22191"/>
                    </a:cubicBezTo>
                    <a:cubicBezTo>
                      <a:pt x="660" y="22191"/>
                      <a:pt x="740" y="22154"/>
                      <a:pt x="782" y="22067"/>
                    </a:cubicBezTo>
                    <a:cubicBezTo>
                      <a:pt x="934" y="21755"/>
                      <a:pt x="986" y="21424"/>
                      <a:pt x="1054" y="21086"/>
                    </a:cubicBezTo>
                    <a:cubicBezTo>
                      <a:pt x="1135" y="20710"/>
                      <a:pt x="1212" y="20336"/>
                      <a:pt x="1287" y="19960"/>
                    </a:cubicBezTo>
                    <a:cubicBezTo>
                      <a:pt x="1431" y="19243"/>
                      <a:pt x="1554" y="18519"/>
                      <a:pt x="1660" y="17793"/>
                    </a:cubicBezTo>
                    <a:cubicBezTo>
                      <a:pt x="1867" y="16349"/>
                      <a:pt x="1999" y="14896"/>
                      <a:pt x="2056" y="13438"/>
                    </a:cubicBezTo>
                    <a:cubicBezTo>
                      <a:pt x="2174" y="10541"/>
                      <a:pt x="1985" y="7641"/>
                      <a:pt x="1494" y="4785"/>
                    </a:cubicBezTo>
                    <a:cubicBezTo>
                      <a:pt x="1353" y="3966"/>
                      <a:pt x="1181" y="3157"/>
                      <a:pt x="988" y="2350"/>
                    </a:cubicBezTo>
                    <a:cubicBezTo>
                      <a:pt x="891" y="1948"/>
                      <a:pt x="782" y="1549"/>
                      <a:pt x="661" y="1156"/>
                    </a:cubicBezTo>
                    <a:cubicBezTo>
                      <a:pt x="543" y="780"/>
                      <a:pt x="426" y="395"/>
                      <a:pt x="222" y="56"/>
                    </a:cubicBezTo>
                    <a:cubicBezTo>
                      <a:pt x="199" y="18"/>
                      <a:pt x="160"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6"/>
              <p:cNvSpPr/>
              <p:nvPr/>
            </p:nvSpPr>
            <p:spPr>
              <a:xfrm>
                <a:off x="5715880" y="1465677"/>
                <a:ext cx="35644" cy="78710"/>
              </a:xfrm>
              <a:custGeom>
                <a:avLst/>
                <a:gdLst/>
                <a:ahLst/>
                <a:cxnLst/>
                <a:rect l="l" t="t" r="r" b="b"/>
                <a:pathLst>
                  <a:path w="1503" h="3319" extrusionOk="0">
                    <a:moveTo>
                      <a:pt x="1316" y="1"/>
                    </a:moveTo>
                    <a:cubicBezTo>
                      <a:pt x="1271" y="1"/>
                      <a:pt x="1227" y="23"/>
                      <a:pt x="1203" y="76"/>
                    </a:cubicBezTo>
                    <a:cubicBezTo>
                      <a:pt x="982" y="556"/>
                      <a:pt x="761" y="1035"/>
                      <a:pt x="563" y="1523"/>
                    </a:cubicBezTo>
                    <a:cubicBezTo>
                      <a:pt x="465" y="1761"/>
                      <a:pt x="367" y="1997"/>
                      <a:pt x="273" y="2235"/>
                    </a:cubicBezTo>
                    <a:cubicBezTo>
                      <a:pt x="169" y="2496"/>
                      <a:pt x="43" y="2758"/>
                      <a:pt x="11" y="3036"/>
                    </a:cubicBezTo>
                    <a:cubicBezTo>
                      <a:pt x="0" y="3128"/>
                      <a:pt x="72" y="3240"/>
                      <a:pt x="152" y="3280"/>
                    </a:cubicBezTo>
                    <a:cubicBezTo>
                      <a:pt x="172" y="3295"/>
                      <a:pt x="195" y="3303"/>
                      <a:pt x="221" y="3309"/>
                    </a:cubicBezTo>
                    <a:cubicBezTo>
                      <a:pt x="245" y="3315"/>
                      <a:pt x="270" y="3318"/>
                      <a:pt x="294" y="3318"/>
                    </a:cubicBezTo>
                    <a:cubicBezTo>
                      <a:pt x="393" y="3318"/>
                      <a:pt x="487" y="3267"/>
                      <a:pt x="543" y="3180"/>
                    </a:cubicBezTo>
                    <a:cubicBezTo>
                      <a:pt x="680" y="2967"/>
                      <a:pt x="744" y="2689"/>
                      <a:pt x="818" y="2448"/>
                    </a:cubicBezTo>
                    <a:cubicBezTo>
                      <a:pt x="901" y="2198"/>
                      <a:pt x="976" y="1942"/>
                      <a:pt x="1056" y="1690"/>
                    </a:cubicBezTo>
                    <a:cubicBezTo>
                      <a:pt x="1212" y="1196"/>
                      <a:pt x="1344" y="691"/>
                      <a:pt x="1476" y="191"/>
                    </a:cubicBezTo>
                    <a:cubicBezTo>
                      <a:pt x="1502" y="86"/>
                      <a:pt x="1405" y="1"/>
                      <a:pt x="1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6"/>
              <p:cNvSpPr/>
              <p:nvPr/>
            </p:nvSpPr>
            <p:spPr>
              <a:xfrm>
                <a:off x="5002857" y="1114314"/>
                <a:ext cx="458221" cy="409036"/>
              </a:xfrm>
              <a:custGeom>
                <a:avLst/>
                <a:gdLst/>
                <a:ahLst/>
                <a:cxnLst/>
                <a:rect l="l" t="t" r="r" b="b"/>
                <a:pathLst>
                  <a:path w="19322" h="17248" extrusionOk="0">
                    <a:moveTo>
                      <a:pt x="4472" y="1478"/>
                    </a:moveTo>
                    <a:cubicBezTo>
                      <a:pt x="5204" y="1478"/>
                      <a:pt x="5947" y="1756"/>
                      <a:pt x="6505" y="2248"/>
                    </a:cubicBezTo>
                    <a:cubicBezTo>
                      <a:pt x="7915" y="3494"/>
                      <a:pt x="8245" y="5811"/>
                      <a:pt x="8047" y="7593"/>
                    </a:cubicBezTo>
                    <a:cubicBezTo>
                      <a:pt x="8013" y="7905"/>
                      <a:pt x="8273" y="8075"/>
                      <a:pt x="8536" y="8075"/>
                    </a:cubicBezTo>
                    <a:cubicBezTo>
                      <a:pt x="8711" y="8075"/>
                      <a:pt x="8887" y="8001"/>
                      <a:pt x="8980" y="7843"/>
                    </a:cubicBezTo>
                    <a:cubicBezTo>
                      <a:pt x="9965" y="6207"/>
                      <a:pt x="10852" y="4499"/>
                      <a:pt x="12609" y="3554"/>
                    </a:cubicBezTo>
                    <a:cubicBezTo>
                      <a:pt x="13194" y="3238"/>
                      <a:pt x="13884" y="3070"/>
                      <a:pt x="14573" y="3070"/>
                    </a:cubicBezTo>
                    <a:cubicBezTo>
                      <a:pt x="15411" y="3070"/>
                      <a:pt x="16247" y="3319"/>
                      <a:pt x="16887" y="3855"/>
                    </a:cubicBezTo>
                    <a:cubicBezTo>
                      <a:pt x="18529" y="5228"/>
                      <a:pt x="17584" y="7499"/>
                      <a:pt x="16533" y="8917"/>
                    </a:cubicBezTo>
                    <a:cubicBezTo>
                      <a:pt x="15328" y="10548"/>
                      <a:pt x="13749" y="11842"/>
                      <a:pt x="12055" y="12936"/>
                    </a:cubicBezTo>
                    <a:cubicBezTo>
                      <a:pt x="10285" y="14081"/>
                      <a:pt x="8427" y="15032"/>
                      <a:pt x="6519" y="15916"/>
                    </a:cubicBezTo>
                    <a:lnTo>
                      <a:pt x="6519" y="15916"/>
                    </a:lnTo>
                    <a:cubicBezTo>
                      <a:pt x="4932" y="12903"/>
                      <a:pt x="2756" y="10144"/>
                      <a:pt x="1892" y="6801"/>
                    </a:cubicBezTo>
                    <a:cubicBezTo>
                      <a:pt x="1496" y="5268"/>
                      <a:pt x="1458" y="3396"/>
                      <a:pt x="2670" y="2196"/>
                    </a:cubicBezTo>
                    <a:cubicBezTo>
                      <a:pt x="3167" y="1702"/>
                      <a:pt x="3815" y="1478"/>
                      <a:pt x="4472" y="1478"/>
                    </a:cubicBezTo>
                    <a:close/>
                    <a:moveTo>
                      <a:pt x="3924" y="0"/>
                    </a:moveTo>
                    <a:cubicBezTo>
                      <a:pt x="3611" y="0"/>
                      <a:pt x="3298" y="43"/>
                      <a:pt x="2991" y="135"/>
                    </a:cubicBezTo>
                    <a:cubicBezTo>
                      <a:pt x="990" y="735"/>
                      <a:pt x="23" y="3043"/>
                      <a:pt x="14" y="4969"/>
                    </a:cubicBezTo>
                    <a:cubicBezTo>
                      <a:pt x="0" y="7100"/>
                      <a:pt x="930" y="9109"/>
                      <a:pt x="1961" y="10921"/>
                    </a:cubicBezTo>
                    <a:cubicBezTo>
                      <a:pt x="3051" y="12834"/>
                      <a:pt x="4235" y="14829"/>
                      <a:pt x="5771" y="16437"/>
                    </a:cubicBezTo>
                    <a:lnTo>
                      <a:pt x="5771" y="16437"/>
                    </a:lnTo>
                    <a:cubicBezTo>
                      <a:pt x="5664" y="16787"/>
                      <a:pt x="5969" y="17248"/>
                      <a:pt x="6377" y="17248"/>
                    </a:cubicBezTo>
                    <a:cubicBezTo>
                      <a:pt x="6469" y="17248"/>
                      <a:pt x="6567" y="17224"/>
                      <a:pt x="6666" y="17171"/>
                    </a:cubicBezTo>
                    <a:cubicBezTo>
                      <a:pt x="6672" y="17167"/>
                      <a:pt x="6678" y="17164"/>
                      <a:pt x="6684" y="17161"/>
                    </a:cubicBezTo>
                    <a:lnTo>
                      <a:pt x="6684" y="17161"/>
                    </a:lnTo>
                    <a:cubicBezTo>
                      <a:pt x="6752" y="17150"/>
                      <a:pt x="6815" y="17115"/>
                      <a:pt x="6862" y="17065"/>
                    </a:cubicBezTo>
                    <a:lnTo>
                      <a:pt x="6862" y="17065"/>
                    </a:lnTo>
                    <a:cubicBezTo>
                      <a:pt x="10791" y="14946"/>
                      <a:pt x="15074" y="12792"/>
                      <a:pt x="17599" y="8951"/>
                    </a:cubicBezTo>
                    <a:cubicBezTo>
                      <a:pt x="18715" y="7252"/>
                      <a:pt x="19321" y="4880"/>
                      <a:pt x="17748" y="3253"/>
                    </a:cubicBezTo>
                    <a:cubicBezTo>
                      <a:pt x="16918" y="2394"/>
                      <a:pt x="15701" y="1979"/>
                      <a:pt x="14497" y="1979"/>
                    </a:cubicBezTo>
                    <a:cubicBezTo>
                      <a:pt x="13926" y="1979"/>
                      <a:pt x="13358" y="2073"/>
                      <a:pt x="12836" y="2256"/>
                    </a:cubicBezTo>
                    <a:cubicBezTo>
                      <a:pt x="11203" y="2830"/>
                      <a:pt x="9889" y="4158"/>
                      <a:pt x="8962" y="5664"/>
                    </a:cubicBezTo>
                    <a:lnTo>
                      <a:pt x="8962" y="5664"/>
                    </a:lnTo>
                    <a:cubicBezTo>
                      <a:pt x="8931" y="5303"/>
                      <a:pt x="8883" y="4943"/>
                      <a:pt x="8802" y="4582"/>
                    </a:cubicBezTo>
                    <a:cubicBezTo>
                      <a:pt x="8595" y="3649"/>
                      <a:pt x="8205" y="2727"/>
                      <a:pt x="7616" y="1969"/>
                    </a:cubicBezTo>
                    <a:cubicBezTo>
                      <a:pt x="6767" y="880"/>
                      <a:pt x="5346" y="0"/>
                      <a:pt x="39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6"/>
              <p:cNvSpPr/>
              <p:nvPr/>
            </p:nvSpPr>
            <p:spPr>
              <a:xfrm>
                <a:off x="3568227" y="1196848"/>
                <a:ext cx="348397" cy="335188"/>
              </a:xfrm>
              <a:custGeom>
                <a:avLst/>
                <a:gdLst/>
                <a:ahLst/>
                <a:cxnLst/>
                <a:rect l="l" t="t" r="r" b="b"/>
                <a:pathLst>
                  <a:path w="14691" h="14134" extrusionOk="0">
                    <a:moveTo>
                      <a:pt x="11689" y="1052"/>
                    </a:moveTo>
                    <a:cubicBezTo>
                      <a:pt x="11906" y="1052"/>
                      <a:pt x="12123" y="1082"/>
                      <a:pt x="12334" y="1148"/>
                    </a:cubicBezTo>
                    <a:cubicBezTo>
                      <a:pt x="13692" y="1570"/>
                      <a:pt x="13849" y="3209"/>
                      <a:pt x="13703" y="4406"/>
                    </a:cubicBezTo>
                    <a:cubicBezTo>
                      <a:pt x="13514" y="5965"/>
                      <a:pt x="12922" y="7438"/>
                      <a:pt x="12176" y="8807"/>
                    </a:cubicBezTo>
                    <a:cubicBezTo>
                      <a:pt x="11402" y="10227"/>
                      <a:pt x="10511" y="11548"/>
                      <a:pt x="9546" y="12837"/>
                    </a:cubicBezTo>
                    <a:lnTo>
                      <a:pt x="9546" y="12837"/>
                    </a:lnTo>
                    <a:cubicBezTo>
                      <a:pt x="8224" y="11897"/>
                      <a:pt x="6760" y="11144"/>
                      <a:pt x="5418" y="10237"/>
                    </a:cubicBezTo>
                    <a:cubicBezTo>
                      <a:pt x="4189" y="9407"/>
                      <a:pt x="2788" y="8362"/>
                      <a:pt x="2217" y="6941"/>
                    </a:cubicBezTo>
                    <a:cubicBezTo>
                      <a:pt x="1930" y="6229"/>
                      <a:pt x="1858" y="5342"/>
                      <a:pt x="2314" y="4682"/>
                    </a:cubicBezTo>
                    <a:cubicBezTo>
                      <a:pt x="2639" y="4214"/>
                      <a:pt x="3247" y="3835"/>
                      <a:pt x="3816" y="3803"/>
                    </a:cubicBezTo>
                    <a:cubicBezTo>
                      <a:pt x="3864" y="3801"/>
                      <a:pt x="3912" y="3799"/>
                      <a:pt x="3960" y="3799"/>
                    </a:cubicBezTo>
                    <a:cubicBezTo>
                      <a:pt x="5563" y="3799"/>
                      <a:pt x="6838" y="5360"/>
                      <a:pt x="7399" y="6735"/>
                    </a:cubicBezTo>
                    <a:cubicBezTo>
                      <a:pt x="7495" y="6970"/>
                      <a:pt x="7701" y="7086"/>
                      <a:pt x="7900" y="7086"/>
                    </a:cubicBezTo>
                    <a:cubicBezTo>
                      <a:pt x="8136" y="7086"/>
                      <a:pt x="8362" y="6923"/>
                      <a:pt x="8383" y="6602"/>
                    </a:cubicBezTo>
                    <a:cubicBezTo>
                      <a:pt x="8481" y="5153"/>
                      <a:pt x="8415" y="3717"/>
                      <a:pt x="9239" y="2440"/>
                    </a:cubicBezTo>
                    <a:cubicBezTo>
                      <a:pt x="9747" y="1652"/>
                      <a:pt x="10723" y="1052"/>
                      <a:pt x="11689" y="1052"/>
                    </a:cubicBezTo>
                    <a:close/>
                    <a:moveTo>
                      <a:pt x="11609" y="1"/>
                    </a:moveTo>
                    <a:cubicBezTo>
                      <a:pt x="10538" y="1"/>
                      <a:pt x="9453" y="513"/>
                      <a:pt x="8739" y="1291"/>
                    </a:cubicBezTo>
                    <a:cubicBezTo>
                      <a:pt x="7881" y="2231"/>
                      <a:pt x="7452" y="3541"/>
                      <a:pt x="7343" y="4850"/>
                    </a:cubicBezTo>
                    <a:lnTo>
                      <a:pt x="7343" y="4850"/>
                    </a:lnTo>
                    <a:cubicBezTo>
                      <a:pt x="6789" y="4096"/>
                      <a:pt x="6139" y="3442"/>
                      <a:pt x="5211" y="3034"/>
                    </a:cubicBezTo>
                    <a:cubicBezTo>
                      <a:pt x="4671" y="2797"/>
                      <a:pt x="4058" y="2661"/>
                      <a:pt x="3451" y="2661"/>
                    </a:cubicBezTo>
                    <a:cubicBezTo>
                      <a:pt x="2670" y="2661"/>
                      <a:pt x="1900" y="2885"/>
                      <a:pt x="1309" y="3401"/>
                    </a:cubicBezTo>
                    <a:cubicBezTo>
                      <a:pt x="0" y="4550"/>
                      <a:pt x="227" y="6680"/>
                      <a:pt x="962" y="8067"/>
                    </a:cubicBezTo>
                    <a:cubicBezTo>
                      <a:pt x="1700" y="9456"/>
                      <a:pt x="3003" y="10464"/>
                      <a:pt x="4315" y="11288"/>
                    </a:cubicBezTo>
                    <a:cubicBezTo>
                      <a:pt x="5798" y="12218"/>
                      <a:pt x="7430" y="13209"/>
                      <a:pt x="9147" y="13698"/>
                    </a:cubicBezTo>
                    <a:lnTo>
                      <a:pt x="9147" y="13698"/>
                    </a:lnTo>
                    <a:cubicBezTo>
                      <a:pt x="9228" y="13945"/>
                      <a:pt x="9510" y="14134"/>
                      <a:pt x="9789" y="14134"/>
                    </a:cubicBezTo>
                    <a:cubicBezTo>
                      <a:pt x="9973" y="14134"/>
                      <a:pt x="10156" y="14053"/>
                      <a:pt x="10281" y="13854"/>
                    </a:cubicBezTo>
                    <a:cubicBezTo>
                      <a:pt x="12196" y="10831"/>
                      <a:pt x="14518" y="7579"/>
                      <a:pt x="14642" y="3855"/>
                    </a:cubicBezTo>
                    <a:cubicBezTo>
                      <a:pt x="14691" y="2368"/>
                      <a:pt x="14183" y="740"/>
                      <a:pt x="12667" y="183"/>
                    </a:cubicBezTo>
                    <a:cubicBezTo>
                      <a:pt x="12325" y="58"/>
                      <a:pt x="11968" y="1"/>
                      <a:pt x="116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8" name="Google Shape;2158;p36"/>
            <p:cNvGrpSpPr/>
            <p:nvPr/>
          </p:nvGrpSpPr>
          <p:grpSpPr>
            <a:xfrm>
              <a:off x="6485285" y="2164035"/>
              <a:ext cx="1945449" cy="2439395"/>
              <a:chOff x="4793960" y="2325272"/>
              <a:chExt cx="2138561" cy="2681538"/>
            </a:xfrm>
          </p:grpSpPr>
          <p:sp>
            <p:nvSpPr>
              <p:cNvPr id="2159" name="Google Shape;2159;p36"/>
              <p:cNvSpPr/>
              <p:nvPr/>
            </p:nvSpPr>
            <p:spPr>
              <a:xfrm>
                <a:off x="4804371" y="2336703"/>
                <a:ext cx="2031522" cy="2653661"/>
              </a:xfrm>
              <a:custGeom>
                <a:avLst/>
                <a:gdLst/>
                <a:ahLst/>
                <a:cxnLst/>
                <a:rect l="l" t="t" r="r" b="b"/>
                <a:pathLst>
                  <a:path w="85664" h="111898" extrusionOk="0">
                    <a:moveTo>
                      <a:pt x="59966" y="0"/>
                    </a:moveTo>
                    <a:cubicBezTo>
                      <a:pt x="58826" y="0"/>
                      <a:pt x="57694" y="405"/>
                      <a:pt x="56781" y="1135"/>
                    </a:cubicBezTo>
                    <a:cubicBezTo>
                      <a:pt x="55236" y="2370"/>
                      <a:pt x="54834" y="4230"/>
                      <a:pt x="54654" y="6099"/>
                    </a:cubicBezTo>
                    <a:cubicBezTo>
                      <a:pt x="54642" y="6095"/>
                      <a:pt x="54629" y="6094"/>
                      <a:pt x="54617" y="6094"/>
                    </a:cubicBezTo>
                    <a:cubicBezTo>
                      <a:pt x="54571" y="6094"/>
                      <a:pt x="54526" y="6118"/>
                      <a:pt x="54501" y="6159"/>
                    </a:cubicBezTo>
                    <a:cubicBezTo>
                      <a:pt x="54272" y="6550"/>
                      <a:pt x="54237" y="7078"/>
                      <a:pt x="54177" y="7517"/>
                    </a:cubicBezTo>
                    <a:cubicBezTo>
                      <a:pt x="54111" y="8000"/>
                      <a:pt x="54082" y="8488"/>
                      <a:pt x="54059" y="8970"/>
                    </a:cubicBezTo>
                    <a:cubicBezTo>
                      <a:pt x="54033" y="9452"/>
                      <a:pt x="54010" y="9940"/>
                      <a:pt x="54039" y="10425"/>
                    </a:cubicBezTo>
                    <a:cubicBezTo>
                      <a:pt x="54056" y="10764"/>
                      <a:pt x="54094" y="11137"/>
                      <a:pt x="54191" y="11476"/>
                    </a:cubicBezTo>
                    <a:cubicBezTo>
                      <a:pt x="54143" y="12007"/>
                      <a:pt x="54091" y="12541"/>
                      <a:pt x="54033" y="13072"/>
                    </a:cubicBezTo>
                    <a:cubicBezTo>
                      <a:pt x="53910" y="14247"/>
                      <a:pt x="53764" y="15421"/>
                      <a:pt x="53652" y="16598"/>
                    </a:cubicBezTo>
                    <a:cubicBezTo>
                      <a:pt x="53591" y="17218"/>
                      <a:pt x="53537" y="17830"/>
                      <a:pt x="53537" y="18453"/>
                    </a:cubicBezTo>
                    <a:cubicBezTo>
                      <a:pt x="53540" y="18645"/>
                      <a:pt x="53557" y="18837"/>
                      <a:pt x="53588" y="19027"/>
                    </a:cubicBezTo>
                    <a:cubicBezTo>
                      <a:pt x="53522" y="19231"/>
                      <a:pt x="53462" y="19434"/>
                      <a:pt x="53413" y="19650"/>
                    </a:cubicBezTo>
                    <a:cubicBezTo>
                      <a:pt x="53313" y="20115"/>
                      <a:pt x="53212" y="20577"/>
                      <a:pt x="53120" y="21045"/>
                    </a:cubicBezTo>
                    <a:cubicBezTo>
                      <a:pt x="52940" y="21949"/>
                      <a:pt x="52733" y="22848"/>
                      <a:pt x="52515" y="23746"/>
                    </a:cubicBezTo>
                    <a:cubicBezTo>
                      <a:pt x="52121" y="25371"/>
                      <a:pt x="51501" y="26959"/>
                      <a:pt x="51243" y="28613"/>
                    </a:cubicBezTo>
                    <a:cubicBezTo>
                      <a:pt x="50987" y="30246"/>
                      <a:pt x="50847" y="31871"/>
                      <a:pt x="50482" y="33487"/>
                    </a:cubicBezTo>
                    <a:cubicBezTo>
                      <a:pt x="50118" y="35098"/>
                      <a:pt x="49615" y="36677"/>
                      <a:pt x="49041" y="38222"/>
                    </a:cubicBezTo>
                    <a:cubicBezTo>
                      <a:pt x="48932" y="38520"/>
                      <a:pt x="48808" y="38819"/>
                      <a:pt x="48685" y="39120"/>
                    </a:cubicBezTo>
                    <a:cubicBezTo>
                      <a:pt x="48665" y="38824"/>
                      <a:pt x="48642" y="38529"/>
                      <a:pt x="48630" y="38239"/>
                    </a:cubicBezTo>
                    <a:cubicBezTo>
                      <a:pt x="48579" y="36912"/>
                      <a:pt x="48547" y="35589"/>
                      <a:pt x="48567" y="34263"/>
                    </a:cubicBezTo>
                    <a:cubicBezTo>
                      <a:pt x="48633" y="29620"/>
                      <a:pt x="49437" y="25044"/>
                      <a:pt x="50195" y="20477"/>
                    </a:cubicBezTo>
                    <a:cubicBezTo>
                      <a:pt x="50568" y="18217"/>
                      <a:pt x="50918" y="15955"/>
                      <a:pt x="51188" y="13681"/>
                    </a:cubicBezTo>
                    <a:cubicBezTo>
                      <a:pt x="51323" y="12559"/>
                      <a:pt x="51430" y="11430"/>
                      <a:pt x="51498" y="10302"/>
                    </a:cubicBezTo>
                    <a:cubicBezTo>
                      <a:pt x="51533" y="9708"/>
                      <a:pt x="51567" y="9113"/>
                      <a:pt x="51570" y="8519"/>
                    </a:cubicBezTo>
                    <a:cubicBezTo>
                      <a:pt x="51573" y="7962"/>
                      <a:pt x="51596" y="7423"/>
                      <a:pt x="51409" y="6894"/>
                    </a:cubicBezTo>
                    <a:cubicBezTo>
                      <a:pt x="51404" y="6880"/>
                      <a:pt x="51395" y="6866"/>
                      <a:pt x="51386" y="6851"/>
                    </a:cubicBezTo>
                    <a:cubicBezTo>
                      <a:pt x="51062" y="5654"/>
                      <a:pt x="49394" y="4876"/>
                      <a:pt x="48292" y="4778"/>
                    </a:cubicBezTo>
                    <a:cubicBezTo>
                      <a:pt x="48186" y="4769"/>
                      <a:pt x="48080" y="4764"/>
                      <a:pt x="47975" y="4764"/>
                    </a:cubicBezTo>
                    <a:cubicBezTo>
                      <a:pt x="46620" y="4764"/>
                      <a:pt x="45354" y="5535"/>
                      <a:pt x="44537" y="6587"/>
                    </a:cubicBezTo>
                    <a:cubicBezTo>
                      <a:pt x="43477" y="7951"/>
                      <a:pt x="43316" y="9780"/>
                      <a:pt x="42989" y="11419"/>
                    </a:cubicBezTo>
                    <a:cubicBezTo>
                      <a:pt x="42604" y="13328"/>
                      <a:pt x="42211" y="15231"/>
                      <a:pt x="41792" y="17132"/>
                    </a:cubicBezTo>
                    <a:cubicBezTo>
                      <a:pt x="41579" y="18097"/>
                      <a:pt x="41364" y="19061"/>
                      <a:pt x="41166" y="20029"/>
                    </a:cubicBezTo>
                    <a:cubicBezTo>
                      <a:pt x="41071" y="20502"/>
                      <a:pt x="40945" y="20979"/>
                      <a:pt x="40931" y="21467"/>
                    </a:cubicBezTo>
                    <a:cubicBezTo>
                      <a:pt x="40913" y="21915"/>
                      <a:pt x="40982" y="22354"/>
                      <a:pt x="41054" y="22793"/>
                    </a:cubicBezTo>
                    <a:cubicBezTo>
                      <a:pt x="41057" y="22819"/>
                      <a:pt x="41066" y="22842"/>
                      <a:pt x="41080" y="22862"/>
                    </a:cubicBezTo>
                    <a:cubicBezTo>
                      <a:pt x="40939" y="23390"/>
                      <a:pt x="40784" y="23919"/>
                      <a:pt x="40635" y="24444"/>
                    </a:cubicBezTo>
                    <a:cubicBezTo>
                      <a:pt x="40334" y="25521"/>
                      <a:pt x="40009" y="26589"/>
                      <a:pt x="39665" y="27651"/>
                    </a:cubicBezTo>
                    <a:cubicBezTo>
                      <a:pt x="39050" y="29531"/>
                      <a:pt x="38413" y="31400"/>
                      <a:pt x="37948" y="33327"/>
                    </a:cubicBezTo>
                    <a:cubicBezTo>
                      <a:pt x="37471" y="35310"/>
                      <a:pt x="37285" y="37349"/>
                      <a:pt x="36785" y="39327"/>
                    </a:cubicBezTo>
                    <a:cubicBezTo>
                      <a:pt x="36331" y="41115"/>
                      <a:pt x="35700" y="42849"/>
                      <a:pt x="34839" y="44483"/>
                    </a:cubicBezTo>
                    <a:cubicBezTo>
                      <a:pt x="34405" y="45298"/>
                      <a:pt x="33929" y="46091"/>
                      <a:pt x="33412" y="46854"/>
                    </a:cubicBezTo>
                    <a:cubicBezTo>
                      <a:pt x="33274" y="47061"/>
                      <a:pt x="33130" y="47262"/>
                      <a:pt x="32990" y="47466"/>
                    </a:cubicBezTo>
                    <a:cubicBezTo>
                      <a:pt x="32898" y="47440"/>
                      <a:pt x="32803" y="47417"/>
                      <a:pt x="32706" y="47394"/>
                    </a:cubicBezTo>
                    <a:lnTo>
                      <a:pt x="31451" y="47107"/>
                    </a:lnTo>
                    <a:cubicBezTo>
                      <a:pt x="31167" y="47041"/>
                      <a:pt x="30883" y="46981"/>
                      <a:pt x="30598" y="46926"/>
                    </a:cubicBezTo>
                    <a:cubicBezTo>
                      <a:pt x="30937" y="45918"/>
                      <a:pt x="31213" y="44891"/>
                      <a:pt x="31422" y="43849"/>
                    </a:cubicBezTo>
                    <a:cubicBezTo>
                      <a:pt x="31910" y="41403"/>
                      <a:pt x="31985" y="38931"/>
                      <a:pt x="32077" y="36450"/>
                    </a:cubicBezTo>
                    <a:cubicBezTo>
                      <a:pt x="32169" y="33927"/>
                      <a:pt x="32467" y="31415"/>
                      <a:pt x="32973" y="28943"/>
                    </a:cubicBezTo>
                    <a:cubicBezTo>
                      <a:pt x="33475" y="26485"/>
                      <a:pt x="34092" y="24059"/>
                      <a:pt x="34704" y="21628"/>
                    </a:cubicBezTo>
                    <a:cubicBezTo>
                      <a:pt x="35203" y="19641"/>
                      <a:pt x="36073" y="17129"/>
                      <a:pt x="34747" y="15283"/>
                    </a:cubicBezTo>
                    <a:cubicBezTo>
                      <a:pt x="34732" y="15266"/>
                      <a:pt x="34715" y="15246"/>
                      <a:pt x="34701" y="15229"/>
                    </a:cubicBezTo>
                    <a:cubicBezTo>
                      <a:pt x="34198" y="14359"/>
                      <a:pt x="33059" y="13879"/>
                      <a:pt x="32085" y="13828"/>
                    </a:cubicBezTo>
                    <a:cubicBezTo>
                      <a:pt x="32023" y="13824"/>
                      <a:pt x="31961" y="13822"/>
                      <a:pt x="31899" y="13822"/>
                    </a:cubicBezTo>
                    <a:cubicBezTo>
                      <a:pt x="30588" y="13822"/>
                      <a:pt x="29339" y="14591"/>
                      <a:pt x="28503" y="15559"/>
                    </a:cubicBezTo>
                    <a:cubicBezTo>
                      <a:pt x="27581" y="16630"/>
                      <a:pt x="27079" y="17942"/>
                      <a:pt x="26725" y="19291"/>
                    </a:cubicBezTo>
                    <a:cubicBezTo>
                      <a:pt x="26326" y="20827"/>
                      <a:pt x="25982" y="22377"/>
                      <a:pt x="25589" y="23919"/>
                    </a:cubicBezTo>
                    <a:cubicBezTo>
                      <a:pt x="24773" y="27111"/>
                      <a:pt x="23978" y="30312"/>
                      <a:pt x="23114" y="33493"/>
                    </a:cubicBezTo>
                    <a:cubicBezTo>
                      <a:pt x="22250" y="36674"/>
                      <a:pt x="21366" y="39849"/>
                      <a:pt x="20435" y="43013"/>
                    </a:cubicBezTo>
                    <a:cubicBezTo>
                      <a:pt x="20028" y="44408"/>
                      <a:pt x="19634" y="45812"/>
                      <a:pt x="19118" y="47170"/>
                    </a:cubicBezTo>
                    <a:cubicBezTo>
                      <a:pt x="18951" y="47609"/>
                      <a:pt x="18765" y="48037"/>
                      <a:pt x="18566" y="48462"/>
                    </a:cubicBezTo>
                    <a:cubicBezTo>
                      <a:pt x="17961" y="49335"/>
                      <a:pt x="17427" y="50254"/>
                      <a:pt x="16758" y="51083"/>
                    </a:cubicBezTo>
                    <a:cubicBezTo>
                      <a:pt x="16017" y="52002"/>
                      <a:pt x="15239" y="52895"/>
                      <a:pt x="14455" y="53776"/>
                    </a:cubicBezTo>
                    <a:cubicBezTo>
                      <a:pt x="11363" y="57250"/>
                      <a:pt x="8622" y="61019"/>
                      <a:pt x="5877" y="64769"/>
                    </a:cubicBezTo>
                    <a:cubicBezTo>
                      <a:pt x="4511" y="66635"/>
                      <a:pt x="3250" y="68515"/>
                      <a:pt x="2217" y="70588"/>
                    </a:cubicBezTo>
                    <a:cubicBezTo>
                      <a:pt x="1714" y="71599"/>
                      <a:pt x="1249" y="72624"/>
                      <a:pt x="790" y="73657"/>
                    </a:cubicBezTo>
                    <a:cubicBezTo>
                      <a:pt x="508" y="74292"/>
                      <a:pt x="61" y="75161"/>
                      <a:pt x="86" y="75928"/>
                    </a:cubicBezTo>
                    <a:cubicBezTo>
                      <a:pt x="29" y="76344"/>
                      <a:pt x="0" y="76766"/>
                      <a:pt x="6" y="77185"/>
                    </a:cubicBezTo>
                    <a:cubicBezTo>
                      <a:pt x="20" y="77803"/>
                      <a:pt x="89" y="78417"/>
                      <a:pt x="175" y="79031"/>
                    </a:cubicBezTo>
                    <a:cubicBezTo>
                      <a:pt x="351" y="80283"/>
                      <a:pt x="632" y="81515"/>
                      <a:pt x="902" y="82749"/>
                    </a:cubicBezTo>
                    <a:cubicBezTo>
                      <a:pt x="1396" y="85014"/>
                      <a:pt x="1754" y="87300"/>
                      <a:pt x="1866" y="89619"/>
                    </a:cubicBezTo>
                    <a:cubicBezTo>
                      <a:pt x="1978" y="91930"/>
                      <a:pt x="2019" y="94244"/>
                      <a:pt x="2099" y="96558"/>
                    </a:cubicBezTo>
                    <a:cubicBezTo>
                      <a:pt x="2182" y="98947"/>
                      <a:pt x="2257" y="101335"/>
                      <a:pt x="2297" y="103724"/>
                    </a:cubicBezTo>
                    <a:cubicBezTo>
                      <a:pt x="2317" y="104904"/>
                      <a:pt x="2332" y="106084"/>
                      <a:pt x="2334" y="107261"/>
                    </a:cubicBezTo>
                    <a:cubicBezTo>
                      <a:pt x="2334" y="107884"/>
                      <a:pt x="2323" y="108504"/>
                      <a:pt x="2311" y="109124"/>
                    </a:cubicBezTo>
                    <a:cubicBezTo>
                      <a:pt x="2297" y="109716"/>
                      <a:pt x="2217" y="110304"/>
                      <a:pt x="2228" y="110893"/>
                    </a:cubicBezTo>
                    <a:cubicBezTo>
                      <a:pt x="2231" y="110953"/>
                      <a:pt x="2237" y="111013"/>
                      <a:pt x="2254" y="111074"/>
                    </a:cubicBezTo>
                    <a:cubicBezTo>
                      <a:pt x="2214" y="111466"/>
                      <a:pt x="2445" y="111889"/>
                      <a:pt x="2952" y="111889"/>
                    </a:cubicBezTo>
                    <a:cubicBezTo>
                      <a:pt x="2954" y="111889"/>
                      <a:pt x="2956" y="111889"/>
                      <a:pt x="2957" y="111889"/>
                    </a:cubicBezTo>
                    <a:lnTo>
                      <a:pt x="4177" y="111898"/>
                    </a:lnTo>
                    <a:cubicBezTo>
                      <a:pt x="4183" y="111898"/>
                      <a:pt x="4189" y="111898"/>
                      <a:pt x="4195" y="111898"/>
                    </a:cubicBezTo>
                    <a:cubicBezTo>
                      <a:pt x="4296" y="111898"/>
                      <a:pt x="4395" y="111875"/>
                      <a:pt x="4488" y="111837"/>
                    </a:cubicBezTo>
                    <a:cubicBezTo>
                      <a:pt x="5409" y="111791"/>
                      <a:pt x="6331" y="111734"/>
                      <a:pt x="7255" y="111734"/>
                    </a:cubicBezTo>
                    <a:cubicBezTo>
                      <a:pt x="8625" y="111737"/>
                      <a:pt x="9997" y="111742"/>
                      <a:pt x="11366" y="111745"/>
                    </a:cubicBezTo>
                    <a:cubicBezTo>
                      <a:pt x="16287" y="111751"/>
                      <a:pt x="21208" y="111757"/>
                      <a:pt x="26131" y="111757"/>
                    </a:cubicBezTo>
                    <a:lnTo>
                      <a:pt x="33418" y="111763"/>
                    </a:lnTo>
                    <a:lnTo>
                      <a:pt x="37155" y="111765"/>
                    </a:lnTo>
                    <a:cubicBezTo>
                      <a:pt x="37800" y="111765"/>
                      <a:pt x="38457" y="111785"/>
                      <a:pt x="39111" y="111785"/>
                    </a:cubicBezTo>
                    <a:cubicBezTo>
                      <a:pt x="39511" y="111785"/>
                      <a:pt x="39910" y="111778"/>
                      <a:pt x="40305" y="111754"/>
                    </a:cubicBezTo>
                    <a:lnTo>
                      <a:pt x="40325" y="111783"/>
                    </a:lnTo>
                    <a:lnTo>
                      <a:pt x="42062" y="111768"/>
                    </a:lnTo>
                    <a:cubicBezTo>
                      <a:pt x="41620" y="109704"/>
                      <a:pt x="41272" y="107301"/>
                      <a:pt x="40994" y="105208"/>
                    </a:cubicBezTo>
                    <a:cubicBezTo>
                      <a:pt x="40747" y="103351"/>
                      <a:pt x="40506" y="101490"/>
                      <a:pt x="40253" y="99633"/>
                    </a:cubicBezTo>
                    <a:cubicBezTo>
                      <a:pt x="40003" y="97819"/>
                      <a:pt x="39699" y="96001"/>
                      <a:pt x="39538" y="94178"/>
                    </a:cubicBezTo>
                    <a:cubicBezTo>
                      <a:pt x="39245" y="90839"/>
                      <a:pt x="40087" y="87561"/>
                      <a:pt x="41789" y="84690"/>
                    </a:cubicBezTo>
                    <a:cubicBezTo>
                      <a:pt x="41795" y="84678"/>
                      <a:pt x="41795" y="84664"/>
                      <a:pt x="41803" y="84653"/>
                    </a:cubicBezTo>
                    <a:cubicBezTo>
                      <a:pt x="41933" y="84523"/>
                      <a:pt x="42065" y="84397"/>
                      <a:pt x="42202" y="84277"/>
                    </a:cubicBezTo>
                    <a:cubicBezTo>
                      <a:pt x="42955" y="83619"/>
                      <a:pt x="43830" y="83111"/>
                      <a:pt x="44709" y="82643"/>
                    </a:cubicBezTo>
                    <a:cubicBezTo>
                      <a:pt x="46747" y="81564"/>
                      <a:pt x="48857" y="80613"/>
                      <a:pt x="50930" y="79594"/>
                    </a:cubicBezTo>
                    <a:cubicBezTo>
                      <a:pt x="54734" y="77725"/>
                      <a:pt x="58323" y="75583"/>
                      <a:pt x="61271" y="72494"/>
                    </a:cubicBezTo>
                    <a:cubicBezTo>
                      <a:pt x="62781" y="70915"/>
                      <a:pt x="64228" y="69293"/>
                      <a:pt x="65873" y="67849"/>
                    </a:cubicBezTo>
                    <a:cubicBezTo>
                      <a:pt x="67466" y="66451"/>
                      <a:pt x="69169" y="65179"/>
                      <a:pt x="70943" y="64019"/>
                    </a:cubicBezTo>
                    <a:cubicBezTo>
                      <a:pt x="72714" y="62857"/>
                      <a:pt x="74566" y="61800"/>
                      <a:pt x="76455" y="60827"/>
                    </a:cubicBezTo>
                    <a:cubicBezTo>
                      <a:pt x="78046" y="60006"/>
                      <a:pt x="79676" y="59193"/>
                      <a:pt x="81003" y="57968"/>
                    </a:cubicBezTo>
                    <a:cubicBezTo>
                      <a:pt x="81651" y="57368"/>
                      <a:pt x="82217" y="56653"/>
                      <a:pt x="82582" y="55843"/>
                    </a:cubicBezTo>
                    <a:cubicBezTo>
                      <a:pt x="83018" y="54879"/>
                      <a:pt x="83164" y="53848"/>
                      <a:pt x="83205" y="52797"/>
                    </a:cubicBezTo>
                    <a:cubicBezTo>
                      <a:pt x="83268" y="50997"/>
                      <a:pt x="83070" y="48689"/>
                      <a:pt x="84712" y="47480"/>
                    </a:cubicBezTo>
                    <a:cubicBezTo>
                      <a:pt x="84870" y="47374"/>
                      <a:pt x="84904" y="47153"/>
                      <a:pt x="84784" y="47007"/>
                    </a:cubicBezTo>
                    <a:cubicBezTo>
                      <a:pt x="84786" y="46912"/>
                      <a:pt x="84761" y="46817"/>
                      <a:pt x="84712" y="46737"/>
                    </a:cubicBezTo>
                    <a:cubicBezTo>
                      <a:pt x="84663" y="46640"/>
                      <a:pt x="84539" y="46558"/>
                      <a:pt x="84426" y="46558"/>
                    </a:cubicBezTo>
                    <a:cubicBezTo>
                      <a:pt x="84419" y="46558"/>
                      <a:pt x="84412" y="46558"/>
                      <a:pt x="84405" y="46559"/>
                    </a:cubicBezTo>
                    <a:lnTo>
                      <a:pt x="84364" y="46562"/>
                    </a:lnTo>
                    <a:cubicBezTo>
                      <a:pt x="84192" y="46363"/>
                      <a:pt x="84017" y="45944"/>
                      <a:pt x="83948" y="45795"/>
                    </a:cubicBezTo>
                    <a:cubicBezTo>
                      <a:pt x="83810" y="45485"/>
                      <a:pt x="83710" y="45158"/>
                      <a:pt x="83647" y="44825"/>
                    </a:cubicBezTo>
                    <a:cubicBezTo>
                      <a:pt x="83503" y="44104"/>
                      <a:pt x="83523" y="43346"/>
                      <a:pt x="83644" y="42623"/>
                    </a:cubicBezTo>
                    <a:cubicBezTo>
                      <a:pt x="83779" y="41799"/>
                      <a:pt x="84046" y="40992"/>
                      <a:pt x="84359" y="40220"/>
                    </a:cubicBezTo>
                    <a:cubicBezTo>
                      <a:pt x="84677" y="39424"/>
                      <a:pt x="85007" y="38546"/>
                      <a:pt x="85467" y="37825"/>
                    </a:cubicBezTo>
                    <a:cubicBezTo>
                      <a:pt x="85663" y="37514"/>
                      <a:pt x="85393" y="37092"/>
                      <a:pt x="85053" y="37092"/>
                    </a:cubicBezTo>
                    <a:cubicBezTo>
                      <a:pt x="85010" y="37092"/>
                      <a:pt x="84966" y="37099"/>
                      <a:pt x="84921" y="37113"/>
                    </a:cubicBezTo>
                    <a:cubicBezTo>
                      <a:pt x="83279" y="37656"/>
                      <a:pt x="81738" y="38690"/>
                      <a:pt x="80302" y="39631"/>
                    </a:cubicBezTo>
                    <a:cubicBezTo>
                      <a:pt x="79002" y="40484"/>
                      <a:pt x="77738" y="41405"/>
                      <a:pt x="76490" y="42336"/>
                    </a:cubicBezTo>
                    <a:cubicBezTo>
                      <a:pt x="75338" y="43191"/>
                      <a:pt x="74230" y="44107"/>
                      <a:pt x="73495" y="45364"/>
                    </a:cubicBezTo>
                    <a:cubicBezTo>
                      <a:pt x="73139" y="45976"/>
                      <a:pt x="72907" y="46633"/>
                      <a:pt x="72743" y="47319"/>
                    </a:cubicBezTo>
                    <a:cubicBezTo>
                      <a:pt x="72548" y="48115"/>
                      <a:pt x="71965" y="48408"/>
                      <a:pt x="71316" y="48827"/>
                    </a:cubicBezTo>
                    <a:cubicBezTo>
                      <a:pt x="70774" y="49180"/>
                      <a:pt x="70217" y="49513"/>
                      <a:pt x="69651" y="49831"/>
                    </a:cubicBezTo>
                    <a:cubicBezTo>
                      <a:pt x="69907" y="49165"/>
                      <a:pt x="70131" y="48485"/>
                      <a:pt x="70369" y="47822"/>
                    </a:cubicBezTo>
                    <a:cubicBezTo>
                      <a:pt x="70931" y="46272"/>
                      <a:pt x="71474" y="44716"/>
                      <a:pt x="72017" y="43160"/>
                    </a:cubicBezTo>
                    <a:cubicBezTo>
                      <a:pt x="72490" y="41810"/>
                      <a:pt x="72978" y="40469"/>
                      <a:pt x="73309" y="39074"/>
                    </a:cubicBezTo>
                    <a:cubicBezTo>
                      <a:pt x="73636" y="37699"/>
                      <a:pt x="73771" y="36310"/>
                      <a:pt x="73797" y="34897"/>
                    </a:cubicBezTo>
                    <a:cubicBezTo>
                      <a:pt x="73845" y="32095"/>
                      <a:pt x="73369" y="29316"/>
                      <a:pt x="73056" y="26540"/>
                    </a:cubicBezTo>
                    <a:cubicBezTo>
                      <a:pt x="72898" y="25113"/>
                      <a:pt x="72780" y="23680"/>
                      <a:pt x="72786" y="22245"/>
                    </a:cubicBezTo>
                    <a:cubicBezTo>
                      <a:pt x="72789" y="20792"/>
                      <a:pt x="72889" y="19340"/>
                      <a:pt x="72852" y="17884"/>
                    </a:cubicBezTo>
                    <a:cubicBezTo>
                      <a:pt x="72818" y="16486"/>
                      <a:pt x="72599" y="15102"/>
                      <a:pt x="72209" y="13761"/>
                    </a:cubicBezTo>
                    <a:cubicBezTo>
                      <a:pt x="71856" y="12561"/>
                      <a:pt x="71316" y="11404"/>
                      <a:pt x="70774" y="10279"/>
                    </a:cubicBezTo>
                    <a:cubicBezTo>
                      <a:pt x="70598" y="9627"/>
                      <a:pt x="70418" y="8976"/>
                      <a:pt x="70217" y="8330"/>
                    </a:cubicBezTo>
                    <a:cubicBezTo>
                      <a:pt x="69958" y="7491"/>
                      <a:pt x="69671" y="6659"/>
                      <a:pt x="69367" y="5832"/>
                    </a:cubicBezTo>
                    <a:cubicBezTo>
                      <a:pt x="69192" y="5355"/>
                      <a:pt x="69019" y="4698"/>
                      <a:pt x="68635" y="4310"/>
                    </a:cubicBezTo>
                    <a:cubicBezTo>
                      <a:pt x="68448" y="3828"/>
                      <a:pt x="67868" y="3492"/>
                      <a:pt x="67415" y="3372"/>
                    </a:cubicBezTo>
                    <a:cubicBezTo>
                      <a:pt x="67224" y="3321"/>
                      <a:pt x="67032" y="3298"/>
                      <a:pt x="66841" y="3298"/>
                    </a:cubicBezTo>
                    <a:cubicBezTo>
                      <a:pt x="66371" y="3298"/>
                      <a:pt x="65907" y="3438"/>
                      <a:pt x="65483" y="3650"/>
                    </a:cubicBezTo>
                    <a:cubicBezTo>
                      <a:pt x="65012" y="3886"/>
                      <a:pt x="64601" y="4227"/>
                      <a:pt x="64208" y="4583"/>
                    </a:cubicBezTo>
                    <a:cubicBezTo>
                      <a:pt x="64179" y="2818"/>
                      <a:pt x="63571" y="1118"/>
                      <a:pt x="61776" y="363"/>
                    </a:cubicBezTo>
                    <a:cubicBezTo>
                      <a:pt x="61192" y="117"/>
                      <a:pt x="60578" y="0"/>
                      <a:pt x="599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6"/>
              <p:cNvSpPr/>
              <p:nvPr/>
            </p:nvSpPr>
            <p:spPr>
              <a:xfrm>
                <a:off x="6788118" y="3223540"/>
                <a:ext cx="127682" cy="222115"/>
              </a:xfrm>
              <a:custGeom>
                <a:avLst/>
                <a:gdLst/>
                <a:ahLst/>
                <a:cxnLst/>
                <a:rect l="l" t="t" r="r" b="b"/>
                <a:pathLst>
                  <a:path w="5384" h="9366" extrusionOk="0">
                    <a:moveTo>
                      <a:pt x="2781" y="0"/>
                    </a:moveTo>
                    <a:cubicBezTo>
                      <a:pt x="2660" y="0"/>
                      <a:pt x="2531" y="31"/>
                      <a:pt x="2395" y="99"/>
                    </a:cubicBezTo>
                    <a:cubicBezTo>
                      <a:pt x="1844" y="378"/>
                      <a:pt x="1623" y="1199"/>
                      <a:pt x="1408" y="1727"/>
                    </a:cubicBezTo>
                    <a:cubicBezTo>
                      <a:pt x="856" y="3085"/>
                      <a:pt x="532" y="4535"/>
                      <a:pt x="319" y="5982"/>
                    </a:cubicBezTo>
                    <a:cubicBezTo>
                      <a:pt x="147" y="7147"/>
                      <a:pt x="1" y="8626"/>
                      <a:pt x="1204" y="9306"/>
                    </a:cubicBezTo>
                    <a:cubicBezTo>
                      <a:pt x="1272" y="9345"/>
                      <a:pt x="1355" y="9366"/>
                      <a:pt x="1439" y="9366"/>
                    </a:cubicBezTo>
                    <a:cubicBezTo>
                      <a:pt x="1558" y="9366"/>
                      <a:pt x="1678" y="9324"/>
                      <a:pt x="1758" y="9235"/>
                    </a:cubicBezTo>
                    <a:cubicBezTo>
                      <a:pt x="2481" y="8413"/>
                      <a:pt x="3119" y="7521"/>
                      <a:pt x="3664" y="6573"/>
                    </a:cubicBezTo>
                    <a:cubicBezTo>
                      <a:pt x="4207" y="5620"/>
                      <a:pt x="4764" y="4690"/>
                      <a:pt x="5079" y="3631"/>
                    </a:cubicBezTo>
                    <a:cubicBezTo>
                      <a:pt x="5384" y="2614"/>
                      <a:pt x="5278" y="1457"/>
                      <a:pt x="4367" y="788"/>
                    </a:cubicBezTo>
                    <a:cubicBezTo>
                      <a:pt x="4132" y="619"/>
                      <a:pt x="3782" y="427"/>
                      <a:pt x="3452" y="343"/>
                    </a:cubicBezTo>
                    <a:cubicBezTo>
                      <a:pt x="3269" y="143"/>
                      <a:pt x="3043" y="0"/>
                      <a:pt x="27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6"/>
              <p:cNvSpPr/>
              <p:nvPr/>
            </p:nvSpPr>
            <p:spPr>
              <a:xfrm>
                <a:off x="6192493" y="2466694"/>
                <a:ext cx="410127" cy="1175055"/>
              </a:xfrm>
              <a:custGeom>
                <a:avLst/>
                <a:gdLst/>
                <a:ahLst/>
                <a:cxnLst/>
                <a:rect l="l" t="t" r="r" b="b"/>
                <a:pathLst>
                  <a:path w="17294" h="49549" extrusionOk="0">
                    <a:moveTo>
                      <a:pt x="13327" y="12300"/>
                    </a:moveTo>
                    <a:cubicBezTo>
                      <a:pt x="13327" y="12587"/>
                      <a:pt x="13338" y="12880"/>
                      <a:pt x="13344" y="13167"/>
                    </a:cubicBezTo>
                    <a:cubicBezTo>
                      <a:pt x="13312" y="13158"/>
                      <a:pt x="13280" y="13154"/>
                      <a:pt x="13247" y="13154"/>
                    </a:cubicBezTo>
                    <a:cubicBezTo>
                      <a:pt x="13224" y="13154"/>
                      <a:pt x="13200" y="13156"/>
                      <a:pt x="13178" y="13161"/>
                    </a:cubicBezTo>
                    <a:cubicBezTo>
                      <a:pt x="13238" y="12877"/>
                      <a:pt x="13290" y="12590"/>
                      <a:pt x="13327" y="12300"/>
                    </a:cubicBezTo>
                    <a:close/>
                    <a:moveTo>
                      <a:pt x="9121" y="40179"/>
                    </a:moveTo>
                    <a:cubicBezTo>
                      <a:pt x="9118" y="40191"/>
                      <a:pt x="9112" y="40202"/>
                      <a:pt x="9110" y="40211"/>
                    </a:cubicBezTo>
                    <a:cubicBezTo>
                      <a:pt x="9052" y="40357"/>
                      <a:pt x="9003" y="40506"/>
                      <a:pt x="8949" y="40653"/>
                    </a:cubicBezTo>
                    <a:cubicBezTo>
                      <a:pt x="8934" y="40558"/>
                      <a:pt x="8906" y="40463"/>
                      <a:pt x="8871" y="40371"/>
                    </a:cubicBezTo>
                    <a:cubicBezTo>
                      <a:pt x="8957" y="40311"/>
                      <a:pt x="9041" y="40248"/>
                      <a:pt x="9121" y="40179"/>
                    </a:cubicBezTo>
                    <a:close/>
                    <a:moveTo>
                      <a:pt x="11065" y="0"/>
                    </a:moveTo>
                    <a:cubicBezTo>
                      <a:pt x="10942" y="0"/>
                      <a:pt x="10821" y="98"/>
                      <a:pt x="10869" y="251"/>
                    </a:cubicBezTo>
                    <a:cubicBezTo>
                      <a:pt x="12113" y="4221"/>
                      <a:pt x="13525" y="8398"/>
                      <a:pt x="12242" y="12541"/>
                    </a:cubicBezTo>
                    <a:cubicBezTo>
                      <a:pt x="11980" y="13385"/>
                      <a:pt x="11564" y="14128"/>
                      <a:pt x="11246" y="14944"/>
                    </a:cubicBezTo>
                    <a:cubicBezTo>
                      <a:pt x="10890" y="15854"/>
                      <a:pt x="11291" y="16689"/>
                      <a:pt x="11579" y="17553"/>
                    </a:cubicBezTo>
                    <a:cubicBezTo>
                      <a:pt x="12181" y="19351"/>
                      <a:pt x="12526" y="21220"/>
                      <a:pt x="12601" y="23112"/>
                    </a:cubicBezTo>
                    <a:cubicBezTo>
                      <a:pt x="12664" y="24759"/>
                      <a:pt x="12552" y="26453"/>
                      <a:pt x="11544" y="27823"/>
                    </a:cubicBezTo>
                    <a:cubicBezTo>
                      <a:pt x="11303" y="28144"/>
                      <a:pt x="11039" y="28451"/>
                      <a:pt x="10947" y="28856"/>
                    </a:cubicBezTo>
                    <a:cubicBezTo>
                      <a:pt x="10861" y="29232"/>
                      <a:pt x="11022" y="29603"/>
                      <a:pt x="11068" y="29976"/>
                    </a:cubicBezTo>
                    <a:cubicBezTo>
                      <a:pt x="11182" y="30915"/>
                      <a:pt x="11157" y="31868"/>
                      <a:pt x="10996" y="32801"/>
                    </a:cubicBezTo>
                    <a:cubicBezTo>
                      <a:pt x="10835" y="33734"/>
                      <a:pt x="10579" y="34650"/>
                      <a:pt x="10290" y="35551"/>
                    </a:cubicBezTo>
                    <a:cubicBezTo>
                      <a:pt x="10043" y="36321"/>
                      <a:pt x="9793" y="37096"/>
                      <a:pt x="9368" y="37788"/>
                    </a:cubicBezTo>
                    <a:cubicBezTo>
                      <a:pt x="9029" y="38342"/>
                      <a:pt x="8696" y="38939"/>
                      <a:pt x="8093" y="39240"/>
                    </a:cubicBezTo>
                    <a:cubicBezTo>
                      <a:pt x="7800" y="39387"/>
                      <a:pt x="7462" y="39398"/>
                      <a:pt x="7180" y="39559"/>
                    </a:cubicBezTo>
                    <a:cubicBezTo>
                      <a:pt x="6839" y="39760"/>
                      <a:pt x="6632" y="40125"/>
                      <a:pt x="6635" y="40521"/>
                    </a:cubicBezTo>
                    <a:cubicBezTo>
                      <a:pt x="6635" y="40877"/>
                      <a:pt x="6776" y="41221"/>
                      <a:pt x="6793" y="41577"/>
                    </a:cubicBezTo>
                    <a:cubicBezTo>
                      <a:pt x="6810" y="41956"/>
                      <a:pt x="6767" y="42335"/>
                      <a:pt x="6664" y="42703"/>
                    </a:cubicBezTo>
                    <a:cubicBezTo>
                      <a:pt x="6454" y="43458"/>
                      <a:pt x="6029" y="44155"/>
                      <a:pt x="5489" y="44721"/>
                    </a:cubicBezTo>
                    <a:cubicBezTo>
                      <a:pt x="4298" y="45964"/>
                      <a:pt x="2636" y="46641"/>
                      <a:pt x="1071" y="47282"/>
                    </a:cubicBezTo>
                    <a:cubicBezTo>
                      <a:pt x="732" y="47419"/>
                      <a:pt x="640" y="47770"/>
                      <a:pt x="718" y="48045"/>
                    </a:cubicBezTo>
                    <a:cubicBezTo>
                      <a:pt x="569" y="48157"/>
                      <a:pt x="428" y="48281"/>
                      <a:pt x="296" y="48410"/>
                    </a:cubicBezTo>
                    <a:cubicBezTo>
                      <a:pt x="0" y="48700"/>
                      <a:pt x="152" y="49179"/>
                      <a:pt x="528" y="49300"/>
                    </a:cubicBezTo>
                    <a:cubicBezTo>
                      <a:pt x="1069" y="49473"/>
                      <a:pt x="1630" y="49549"/>
                      <a:pt x="2193" y="49549"/>
                    </a:cubicBezTo>
                    <a:cubicBezTo>
                      <a:pt x="3297" y="49549"/>
                      <a:pt x="4410" y="49258"/>
                      <a:pt x="5406" y="48832"/>
                    </a:cubicBezTo>
                    <a:cubicBezTo>
                      <a:pt x="8145" y="47658"/>
                      <a:pt x="10884" y="46271"/>
                      <a:pt x="13356" y="44597"/>
                    </a:cubicBezTo>
                    <a:cubicBezTo>
                      <a:pt x="14507" y="43817"/>
                      <a:pt x="15816" y="42915"/>
                      <a:pt x="15813" y="41368"/>
                    </a:cubicBezTo>
                    <a:cubicBezTo>
                      <a:pt x="15813" y="40627"/>
                      <a:pt x="15796" y="39921"/>
                      <a:pt x="16117" y="39232"/>
                    </a:cubicBezTo>
                    <a:cubicBezTo>
                      <a:pt x="16399" y="38623"/>
                      <a:pt x="16798" y="38046"/>
                      <a:pt x="17237" y="37549"/>
                    </a:cubicBezTo>
                    <a:cubicBezTo>
                      <a:pt x="17293" y="37486"/>
                      <a:pt x="17242" y="37383"/>
                      <a:pt x="17173" y="37383"/>
                    </a:cubicBezTo>
                    <a:cubicBezTo>
                      <a:pt x="17158" y="37383"/>
                      <a:pt x="17141" y="37388"/>
                      <a:pt x="17125" y="37400"/>
                    </a:cubicBezTo>
                    <a:cubicBezTo>
                      <a:pt x="16017" y="38218"/>
                      <a:pt x="15382" y="39375"/>
                      <a:pt x="14851" y="40615"/>
                    </a:cubicBezTo>
                    <a:cubicBezTo>
                      <a:pt x="14602" y="41195"/>
                      <a:pt x="14435" y="41879"/>
                      <a:pt x="14016" y="42361"/>
                    </a:cubicBezTo>
                    <a:cubicBezTo>
                      <a:pt x="13585" y="42852"/>
                      <a:pt x="13014" y="43237"/>
                      <a:pt x="12483" y="43610"/>
                    </a:cubicBezTo>
                    <a:cubicBezTo>
                      <a:pt x="11604" y="44230"/>
                      <a:pt x="10677" y="44770"/>
                      <a:pt x="9730" y="45272"/>
                    </a:cubicBezTo>
                    <a:cubicBezTo>
                      <a:pt x="9853" y="45062"/>
                      <a:pt x="9965" y="44847"/>
                      <a:pt x="10066" y="44626"/>
                    </a:cubicBezTo>
                    <a:cubicBezTo>
                      <a:pt x="10175" y="44685"/>
                      <a:pt x="10302" y="44718"/>
                      <a:pt x="10427" y="44718"/>
                    </a:cubicBezTo>
                    <a:cubicBezTo>
                      <a:pt x="10633" y="44718"/>
                      <a:pt x="10835" y="44629"/>
                      <a:pt x="10953" y="44422"/>
                    </a:cubicBezTo>
                    <a:cubicBezTo>
                      <a:pt x="11579" y="43320"/>
                      <a:pt x="12049" y="42097"/>
                      <a:pt x="12517" y="40923"/>
                    </a:cubicBezTo>
                    <a:cubicBezTo>
                      <a:pt x="12971" y="39791"/>
                      <a:pt x="13376" y="38637"/>
                      <a:pt x="13746" y="37478"/>
                    </a:cubicBezTo>
                    <a:cubicBezTo>
                      <a:pt x="14401" y="35431"/>
                      <a:pt x="15098" y="33312"/>
                      <a:pt x="15273" y="31156"/>
                    </a:cubicBezTo>
                    <a:cubicBezTo>
                      <a:pt x="15460" y="28896"/>
                      <a:pt x="15101" y="26557"/>
                      <a:pt x="14894" y="24306"/>
                    </a:cubicBezTo>
                    <a:cubicBezTo>
                      <a:pt x="14676" y="21949"/>
                      <a:pt x="14564" y="19586"/>
                      <a:pt x="14426" y="17220"/>
                    </a:cubicBezTo>
                    <a:cubicBezTo>
                      <a:pt x="14294" y="14904"/>
                      <a:pt x="14223" y="12547"/>
                      <a:pt x="13844" y="10256"/>
                    </a:cubicBezTo>
                    <a:cubicBezTo>
                      <a:pt x="13825" y="10136"/>
                      <a:pt x="13740" y="10084"/>
                      <a:pt x="13648" y="10084"/>
                    </a:cubicBezTo>
                    <a:cubicBezTo>
                      <a:pt x="13570" y="10084"/>
                      <a:pt x="13487" y="10121"/>
                      <a:pt x="13433" y="10184"/>
                    </a:cubicBezTo>
                    <a:cubicBezTo>
                      <a:pt x="13384" y="6719"/>
                      <a:pt x="12408" y="3414"/>
                      <a:pt x="11263" y="141"/>
                    </a:cubicBezTo>
                    <a:cubicBezTo>
                      <a:pt x="11228" y="43"/>
                      <a:pt x="11146" y="0"/>
                      <a:pt x="1106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6"/>
              <p:cNvSpPr/>
              <p:nvPr/>
            </p:nvSpPr>
            <p:spPr>
              <a:xfrm>
                <a:off x="5520857" y="3450295"/>
                <a:ext cx="1297377" cy="1537088"/>
              </a:xfrm>
              <a:custGeom>
                <a:avLst/>
                <a:gdLst/>
                <a:ahLst/>
                <a:cxnLst/>
                <a:rect l="l" t="t" r="r" b="b"/>
                <a:pathLst>
                  <a:path w="54707" h="64815" extrusionOk="0">
                    <a:moveTo>
                      <a:pt x="54531" y="0"/>
                    </a:moveTo>
                    <a:cubicBezTo>
                      <a:pt x="54489" y="0"/>
                      <a:pt x="54446" y="20"/>
                      <a:pt x="54413" y="67"/>
                    </a:cubicBezTo>
                    <a:cubicBezTo>
                      <a:pt x="53781" y="951"/>
                      <a:pt x="53305" y="1930"/>
                      <a:pt x="52713" y="2834"/>
                    </a:cubicBezTo>
                    <a:cubicBezTo>
                      <a:pt x="52423" y="3277"/>
                      <a:pt x="52070" y="3684"/>
                      <a:pt x="51714" y="4072"/>
                    </a:cubicBezTo>
                    <a:cubicBezTo>
                      <a:pt x="51680" y="4103"/>
                      <a:pt x="51648" y="4135"/>
                      <a:pt x="51614" y="4167"/>
                    </a:cubicBezTo>
                    <a:cubicBezTo>
                      <a:pt x="51556" y="4055"/>
                      <a:pt x="51421" y="3931"/>
                      <a:pt x="51347" y="3859"/>
                    </a:cubicBezTo>
                    <a:cubicBezTo>
                      <a:pt x="51133" y="3662"/>
                      <a:pt x="50906" y="3578"/>
                      <a:pt x="50688" y="3578"/>
                    </a:cubicBezTo>
                    <a:cubicBezTo>
                      <a:pt x="50146" y="3578"/>
                      <a:pt x="49656" y="4098"/>
                      <a:pt x="49544" y="4686"/>
                    </a:cubicBezTo>
                    <a:cubicBezTo>
                      <a:pt x="49374" y="5559"/>
                      <a:pt x="49371" y="6429"/>
                      <a:pt x="49119" y="7293"/>
                    </a:cubicBezTo>
                    <a:cubicBezTo>
                      <a:pt x="48697" y="8728"/>
                      <a:pt x="47864" y="9914"/>
                      <a:pt x="46633" y="10767"/>
                    </a:cubicBezTo>
                    <a:cubicBezTo>
                      <a:pt x="45470" y="11571"/>
                      <a:pt x="44144" y="12090"/>
                      <a:pt x="42846" y="12627"/>
                    </a:cubicBezTo>
                    <a:cubicBezTo>
                      <a:pt x="39978" y="13813"/>
                      <a:pt x="37354" y="15383"/>
                      <a:pt x="35198" y="17645"/>
                    </a:cubicBezTo>
                    <a:cubicBezTo>
                      <a:pt x="34116" y="18782"/>
                      <a:pt x="33131" y="20037"/>
                      <a:pt x="32160" y="21268"/>
                    </a:cubicBezTo>
                    <a:cubicBezTo>
                      <a:pt x="31219" y="22463"/>
                      <a:pt x="30320" y="23692"/>
                      <a:pt x="29433" y="24926"/>
                    </a:cubicBezTo>
                    <a:cubicBezTo>
                      <a:pt x="29367" y="25021"/>
                      <a:pt x="29298" y="25110"/>
                      <a:pt x="29229" y="25202"/>
                    </a:cubicBezTo>
                    <a:cubicBezTo>
                      <a:pt x="28853" y="25526"/>
                      <a:pt x="28469" y="25839"/>
                      <a:pt x="28072" y="26135"/>
                    </a:cubicBezTo>
                    <a:cubicBezTo>
                      <a:pt x="26476" y="27326"/>
                      <a:pt x="24777" y="28408"/>
                      <a:pt x="23083" y="29453"/>
                    </a:cubicBezTo>
                    <a:cubicBezTo>
                      <a:pt x="21363" y="30510"/>
                      <a:pt x="19520" y="31426"/>
                      <a:pt x="17476" y="31578"/>
                    </a:cubicBezTo>
                    <a:cubicBezTo>
                      <a:pt x="17210" y="31598"/>
                      <a:pt x="16946" y="31607"/>
                      <a:pt x="16683" y="31607"/>
                    </a:cubicBezTo>
                    <a:cubicBezTo>
                      <a:pt x="15106" y="31607"/>
                      <a:pt x="13585" y="31267"/>
                      <a:pt x="12081" y="30760"/>
                    </a:cubicBezTo>
                    <a:cubicBezTo>
                      <a:pt x="10264" y="30148"/>
                      <a:pt x="8616" y="29172"/>
                      <a:pt x="7342" y="27725"/>
                    </a:cubicBezTo>
                    <a:cubicBezTo>
                      <a:pt x="7285" y="27660"/>
                      <a:pt x="7211" y="27632"/>
                      <a:pt x="7137" y="27632"/>
                    </a:cubicBezTo>
                    <a:cubicBezTo>
                      <a:pt x="6945" y="27632"/>
                      <a:pt x="6749" y="27818"/>
                      <a:pt x="6819" y="28027"/>
                    </a:cubicBezTo>
                    <a:cubicBezTo>
                      <a:pt x="6948" y="28411"/>
                      <a:pt x="7029" y="28810"/>
                      <a:pt x="7152" y="29198"/>
                    </a:cubicBezTo>
                    <a:cubicBezTo>
                      <a:pt x="7278" y="29585"/>
                      <a:pt x="7399" y="29979"/>
                      <a:pt x="7505" y="30375"/>
                    </a:cubicBezTo>
                    <a:cubicBezTo>
                      <a:pt x="7706" y="31110"/>
                      <a:pt x="7873" y="31856"/>
                      <a:pt x="7936" y="32617"/>
                    </a:cubicBezTo>
                    <a:cubicBezTo>
                      <a:pt x="8051" y="33992"/>
                      <a:pt x="7815" y="35316"/>
                      <a:pt x="7201" y="36553"/>
                    </a:cubicBezTo>
                    <a:cubicBezTo>
                      <a:pt x="6630" y="37704"/>
                      <a:pt x="5926" y="38764"/>
                      <a:pt x="5183" y="39809"/>
                    </a:cubicBezTo>
                    <a:cubicBezTo>
                      <a:pt x="4591" y="40641"/>
                      <a:pt x="3724" y="41572"/>
                      <a:pt x="3492" y="42608"/>
                    </a:cubicBezTo>
                    <a:cubicBezTo>
                      <a:pt x="2935" y="43397"/>
                      <a:pt x="2412" y="44216"/>
                      <a:pt x="2008" y="45111"/>
                    </a:cubicBezTo>
                    <a:cubicBezTo>
                      <a:pt x="997" y="47351"/>
                      <a:pt x="681" y="49800"/>
                      <a:pt x="509" y="52228"/>
                    </a:cubicBezTo>
                    <a:cubicBezTo>
                      <a:pt x="328" y="54824"/>
                      <a:pt x="276" y="57430"/>
                      <a:pt x="179" y="60029"/>
                    </a:cubicBezTo>
                    <a:lnTo>
                      <a:pt x="1" y="64814"/>
                    </a:lnTo>
                    <a:lnTo>
                      <a:pt x="11401" y="64814"/>
                    </a:lnTo>
                    <a:cubicBezTo>
                      <a:pt x="11235" y="62635"/>
                      <a:pt x="10976" y="60069"/>
                      <a:pt x="10680" y="57904"/>
                    </a:cubicBezTo>
                    <a:cubicBezTo>
                      <a:pt x="10376" y="55696"/>
                      <a:pt x="10095" y="53480"/>
                      <a:pt x="9931" y="51255"/>
                    </a:cubicBezTo>
                    <a:cubicBezTo>
                      <a:pt x="9776" y="49133"/>
                      <a:pt x="9891" y="47006"/>
                      <a:pt x="9673" y="44893"/>
                    </a:cubicBezTo>
                    <a:cubicBezTo>
                      <a:pt x="9719" y="44107"/>
                      <a:pt x="9773" y="43320"/>
                      <a:pt x="9854" y="42536"/>
                    </a:cubicBezTo>
                    <a:cubicBezTo>
                      <a:pt x="9968" y="41437"/>
                      <a:pt x="10172" y="40320"/>
                      <a:pt x="10821" y="39395"/>
                    </a:cubicBezTo>
                    <a:cubicBezTo>
                      <a:pt x="11410" y="38557"/>
                      <a:pt x="12303" y="37957"/>
                      <a:pt x="13149" y="37403"/>
                    </a:cubicBezTo>
                    <a:cubicBezTo>
                      <a:pt x="14169" y="36734"/>
                      <a:pt x="15205" y="36091"/>
                      <a:pt x="16244" y="35459"/>
                    </a:cubicBezTo>
                    <a:cubicBezTo>
                      <a:pt x="17327" y="34808"/>
                      <a:pt x="18409" y="34156"/>
                      <a:pt x="19480" y="33490"/>
                    </a:cubicBezTo>
                    <a:cubicBezTo>
                      <a:pt x="20042" y="33143"/>
                      <a:pt x="20617" y="32807"/>
                      <a:pt x="21162" y="32433"/>
                    </a:cubicBezTo>
                    <a:cubicBezTo>
                      <a:pt x="21656" y="32098"/>
                      <a:pt x="22190" y="31495"/>
                      <a:pt x="22807" y="31469"/>
                    </a:cubicBezTo>
                    <a:cubicBezTo>
                      <a:pt x="22873" y="31469"/>
                      <a:pt x="22885" y="31374"/>
                      <a:pt x="22821" y="31354"/>
                    </a:cubicBezTo>
                    <a:cubicBezTo>
                      <a:pt x="22799" y="31345"/>
                      <a:pt x="22773" y="31342"/>
                      <a:pt x="22750" y="31334"/>
                    </a:cubicBezTo>
                    <a:cubicBezTo>
                      <a:pt x="22948" y="31225"/>
                      <a:pt x="23143" y="31113"/>
                      <a:pt x="23338" y="30998"/>
                    </a:cubicBezTo>
                    <a:lnTo>
                      <a:pt x="23338" y="30998"/>
                    </a:lnTo>
                    <a:cubicBezTo>
                      <a:pt x="23287" y="31035"/>
                      <a:pt x="23238" y="31075"/>
                      <a:pt x="23183" y="31107"/>
                    </a:cubicBezTo>
                    <a:cubicBezTo>
                      <a:pt x="23017" y="31210"/>
                      <a:pt x="23105" y="31452"/>
                      <a:pt x="23278" y="31452"/>
                    </a:cubicBezTo>
                    <a:cubicBezTo>
                      <a:pt x="23293" y="31452"/>
                      <a:pt x="23310" y="31450"/>
                      <a:pt x="23327" y="31446"/>
                    </a:cubicBezTo>
                    <a:cubicBezTo>
                      <a:pt x="23720" y="31345"/>
                      <a:pt x="24145" y="31311"/>
                      <a:pt x="24510" y="31127"/>
                    </a:cubicBezTo>
                    <a:cubicBezTo>
                      <a:pt x="24891" y="30941"/>
                      <a:pt x="25256" y="30722"/>
                      <a:pt x="25600" y="30478"/>
                    </a:cubicBezTo>
                    <a:cubicBezTo>
                      <a:pt x="26264" y="29993"/>
                      <a:pt x="26867" y="29416"/>
                      <a:pt x="27415" y="28807"/>
                    </a:cubicBezTo>
                    <a:cubicBezTo>
                      <a:pt x="27782" y="28400"/>
                      <a:pt x="28124" y="27975"/>
                      <a:pt x="28460" y="27541"/>
                    </a:cubicBezTo>
                    <a:cubicBezTo>
                      <a:pt x="28698" y="27361"/>
                      <a:pt x="28931" y="27174"/>
                      <a:pt x="29166" y="26984"/>
                    </a:cubicBezTo>
                    <a:lnTo>
                      <a:pt x="29166" y="26984"/>
                    </a:lnTo>
                    <a:cubicBezTo>
                      <a:pt x="29155" y="27025"/>
                      <a:pt x="29149" y="27068"/>
                      <a:pt x="29146" y="27111"/>
                    </a:cubicBezTo>
                    <a:cubicBezTo>
                      <a:pt x="29146" y="27208"/>
                      <a:pt x="29223" y="27260"/>
                      <a:pt x="29307" y="27260"/>
                    </a:cubicBezTo>
                    <a:cubicBezTo>
                      <a:pt x="29318" y="27260"/>
                      <a:pt x="29328" y="27259"/>
                      <a:pt x="29338" y="27257"/>
                    </a:cubicBezTo>
                    <a:cubicBezTo>
                      <a:pt x="29427" y="27240"/>
                      <a:pt x="29511" y="27206"/>
                      <a:pt x="29585" y="27154"/>
                    </a:cubicBezTo>
                    <a:cubicBezTo>
                      <a:pt x="29637" y="27154"/>
                      <a:pt x="29686" y="27139"/>
                      <a:pt x="29729" y="27111"/>
                    </a:cubicBezTo>
                    <a:cubicBezTo>
                      <a:pt x="29858" y="27016"/>
                      <a:pt x="29984" y="26918"/>
                      <a:pt x="30108" y="26815"/>
                    </a:cubicBezTo>
                    <a:cubicBezTo>
                      <a:pt x="30220" y="26715"/>
                      <a:pt x="30323" y="26605"/>
                      <a:pt x="30415" y="26488"/>
                    </a:cubicBezTo>
                    <a:cubicBezTo>
                      <a:pt x="30613" y="26252"/>
                      <a:pt x="30808" y="26008"/>
                      <a:pt x="30995" y="25761"/>
                    </a:cubicBezTo>
                    <a:cubicBezTo>
                      <a:pt x="31210" y="25477"/>
                      <a:pt x="31408" y="25187"/>
                      <a:pt x="31601" y="24892"/>
                    </a:cubicBezTo>
                    <a:cubicBezTo>
                      <a:pt x="31629" y="24863"/>
                      <a:pt x="31658" y="24834"/>
                      <a:pt x="31690" y="24805"/>
                    </a:cubicBezTo>
                    <a:cubicBezTo>
                      <a:pt x="31896" y="24604"/>
                      <a:pt x="32094" y="24395"/>
                      <a:pt x="32307" y="24197"/>
                    </a:cubicBezTo>
                    <a:lnTo>
                      <a:pt x="32427" y="24088"/>
                    </a:lnTo>
                    <a:cubicBezTo>
                      <a:pt x="32531" y="24007"/>
                      <a:pt x="32649" y="23950"/>
                      <a:pt x="32743" y="23861"/>
                    </a:cubicBezTo>
                    <a:cubicBezTo>
                      <a:pt x="32887" y="23723"/>
                      <a:pt x="33022" y="23577"/>
                      <a:pt x="33145" y="23425"/>
                    </a:cubicBezTo>
                    <a:lnTo>
                      <a:pt x="33719" y="22896"/>
                    </a:lnTo>
                    <a:cubicBezTo>
                      <a:pt x="34403" y="22265"/>
                      <a:pt x="35066" y="21610"/>
                      <a:pt x="35732" y="20961"/>
                    </a:cubicBezTo>
                    <a:cubicBezTo>
                      <a:pt x="35738" y="20961"/>
                      <a:pt x="35743" y="20961"/>
                      <a:pt x="35749" y="20958"/>
                    </a:cubicBezTo>
                    <a:cubicBezTo>
                      <a:pt x="36407" y="20792"/>
                      <a:pt x="36892" y="20312"/>
                      <a:pt x="37374" y="19865"/>
                    </a:cubicBezTo>
                    <a:cubicBezTo>
                      <a:pt x="37885" y="19391"/>
                      <a:pt x="38413" y="18932"/>
                      <a:pt x="38953" y="18492"/>
                    </a:cubicBezTo>
                    <a:cubicBezTo>
                      <a:pt x="39992" y="17643"/>
                      <a:pt x="41086" y="16859"/>
                      <a:pt x="42206" y="16115"/>
                    </a:cubicBezTo>
                    <a:cubicBezTo>
                      <a:pt x="44210" y="14786"/>
                      <a:pt x="46288" y="13566"/>
                      <a:pt x="48381" y="12383"/>
                    </a:cubicBezTo>
                    <a:cubicBezTo>
                      <a:pt x="48697" y="12228"/>
                      <a:pt x="49001" y="12053"/>
                      <a:pt x="49297" y="11861"/>
                    </a:cubicBezTo>
                    <a:cubicBezTo>
                      <a:pt x="49443" y="11772"/>
                      <a:pt x="49544" y="11619"/>
                      <a:pt x="49570" y="11450"/>
                    </a:cubicBezTo>
                    <a:cubicBezTo>
                      <a:pt x="49590" y="11424"/>
                      <a:pt x="49616" y="11398"/>
                      <a:pt x="49636" y="11372"/>
                    </a:cubicBezTo>
                    <a:cubicBezTo>
                      <a:pt x="49778" y="11485"/>
                      <a:pt x="49953" y="11545"/>
                      <a:pt x="50130" y="11545"/>
                    </a:cubicBezTo>
                    <a:cubicBezTo>
                      <a:pt x="50211" y="11545"/>
                      <a:pt x="50292" y="11532"/>
                      <a:pt x="50371" y="11507"/>
                    </a:cubicBezTo>
                    <a:cubicBezTo>
                      <a:pt x="50873" y="11350"/>
                      <a:pt x="51275" y="10755"/>
                      <a:pt x="51519" y="10316"/>
                    </a:cubicBezTo>
                    <a:cubicBezTo>
                      <a:pt x="52036" y="9386"/>
                      <a:pt x="52219" y="8315"/>
                      <a:pt x="52320" y="7270"/>
                    </a:cubicBezTo>
                    <a:cubicBezTo>
                      <a:pt x="52357" y="6862"/>
                      <a:pt x="52418" y="6414"/>
                      <a:pt x="52283" y="6018"/>
                    </a:cubicBezTo>
                    <a:cubicBezTo>
                      <a:pt x="52369" y="5777"/>
                      <a:pt x="52400" y="5522"/>
                      <a:pt x="52363" y="5309"/>
                    </a:cubicBezTo>
                    <a:cubicBezTo>
                      <a:pt x="52349" y="5243"/>
                      <a:pt x="52320" y="5183"/>
                      <a:pt x="52274" y="5134"/>
                    </a:cubicBezTo>
                    <a:cubicBezTo>
                      <a:pt x="52529" y="4847"/>
                      <a:pt x="52656" y="4494"/>
                      <a:pt x="52762" y="4132"/>
                    </a:cubicBezTo>
                    <a:cubicBezTo>
                      <a:pt x="52903" y="3658"/>
                      <a:pt x="53095" y="3202"/>
                      <a:pt x="53333" y="2768"/>
                    </a:cubicBezTo>
                    <a:cubicBezTo>
                      <a:pt x="53796" y="1927"/>
                      <a:pt x="54275" y="1089"/>
                      <a:pt x="54657" y="208"/>
                    </a:cubicBezTo>
                    <a:cubicBezTo>
                      <a:pt x="54706" y="95"/>
                      <a:pt x="54623" y="0"/>
                      <a:pt x="5453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6"/>
              <p:cNvSpPr/>
              <p:nvPr/>
            </p:nvSpPr>
            <p:spPr>
              <a:xfrm>
                <a:off x="4803826" y="3900675"/>
                <a:ext cx="299924" cy="1091578"/>
              </a:xfrm>
              <a:custGeom>
                <a:avLst/>
                <a:gdLst/>
                <a:ahLst/>
                <a:cxnLst/>
                <a:rect l="l" t="t" r="r" b="b"/>
                <a:pathLst>
                  <a:path w="12647" h="46029" extrusionOk="0">
                    <a:moveTo>
                      <a:pt x="4539" y="0"/>
                    </a:moveTo>
                    <a:cubicBezTo>
                      <a:pt x="4501" y="0"/>
                      <a:pt x="4463" y="18"/>
                      <a:pt x="4436" y="62"/>
                    </a:cubicBezTo>
                    <a:cubicBezTo>
                      <a:pt x="3468" y="1633"/>
                      <a:pt x="2613" y="3249"/>
                      <a:pt x="1999" y="4994"/>
                    </a:cubicBezTo>
                    <a:cubicBezTo>
                      <a:pt x="1611" y="6114"/>
                      <a:pt x="1307" y="7260"/>
                      <a:pt x="1094" y="8425"/>
                    </a:cubicBezTo>
                    <a:cubicBezTo>
                      <a:pt x="1030" y="8390"/>
                      <a:pt x="955" y="8373"/>
                      <a:pt x="879" y="8373"/>
                    </a:cubicBezTo>
                    <a:cubicBezTo>
                      <a:pt x="652" y="8373"/>
                      <a:pt x="418" y="8524"/>
                      <a:pt x="448" y="8784"/>
                    </a:cubicBezTo>
                    <a:cubicBezTo>
                      <a:pt x="0" y="11391"/>
                      <a:pt x="405" y="14018"/>
                      <a:pt x="899" y="16593"/>
                    </a:cubicBezTo>
                    <a:cubicBezTo>
                      <a:pt x="1361" y="18996"/>
                      <a:pt x="1912" y="21384"/>
                      <a:pt x="2133" y="23830"/>
                    </a:cubicBezTo>
                    <a:cubicBezTo>
                      <a:pt x="2355" y="26273"/>
                      <a:pt x="2343" y="28722"/>
                      <a:pt x="2360" y="31171"/>
                    </a:cubicBezTo>
                    <a:cubicBezTo>
                      <a:pt x="2398" y="36256"/>
                      <a:pt x="2392" y="40944"/>
                      <a:pt x="2421" y="46028"/>
                    </a:cubicBezTo>
                    <a:lnTo>
                      <a:pt x="9049" y="45804"/>
                    </a:lnTo>
                    <a:cubicBezTo>
                      <a:pt x="8826" y="44799"/>
                      <a:pt x="8926" y="45233"/>
                      <a:pt x="8722" y="44225"/>
                    </a:cubicBezTo>
                    <a:cubicBezTo>
                      <a:pt x="7996" y="40637"/>
                      <a:pt x="7321" y="37028"/>
                      <a:pt x="6799" y="33405"/>
                    </a:cubicBezTo>
                    <a:cubicBezTo>
                      <a:pt x="6612" y="32104"/>
                      <a:pt x="6460" y="30798"/>
                      <a:pt x="6296" y="29495"/>
                    </a:cubicBezTo>
                    <a:cubicBezTo>
                      <a:pt x="6021" y="26365"/>
                      <a:pt x="5794" y="23233"/>
                      <a:pt x="5665" y="20098"/>
                    </a:cubicBezTo>
                    <a:cubicBezTo>
                      <a:pt x="5570" y="17850"/>
                      <a:pt x="5731" y="15490"/>
                      <a:pt x="7232" y="13690"/>
                    </a:cubicBezTo>
                    <a:cubicBezTo>
                      <a:pt x="8616" y="12031"/>
                      <a:pt x="10600" y="11032"/>
                      <a:pt x="12426" y="9950"/>
                    </a:cubicBezTo>
                    <a:cubicBezTo>
                      <a:pt x="12646" y="9819"/>
                      <a:pt x="12510" y="9533"/>
                      <a:pt x="12303" y="9533"/>
                    </a:cubicBezTo>
                    <a:cubicBezTo>
                      <a:pt x="12287" y="9533"/>
                      <a:pt x="12270" y="9535"/>
                      <a:pt x="12253" y="9539"/>
                    </a:cubicBezTo>
                    <a:lnTo>
                      <a:pt x="12250" y="9533"/>
                    </a:lnTo>
                    <a:cubicBezTo>
                      <a:pt x="11429" y="9743"/>
                      <a:pt x="10620" y="10001"/>
                      <a:pt x="9827" y="10306"/>
                    </a:cubicBezTo>
                    <a:cubicBezTo>
                      <a:pt x="9698" y="10340"/>
                      <a:pt x="9569" y="10377"/>
                      <a:pt x="9443" y="10415"/>
                    </a:cubicBezTo>
                    <a:cubicBezTo>
                      <a:pt x="8590" y="10673"/>
                      <a:pt x="7735" y="10906"/>
                      <a:pt x="6870" y="11124"/>
                    </a:cubicBezTo>
                    <a:cubicBezTo>
                      <a:pt x="6130" y="11310"/>
                      <a:pt x="5386" y="11511"/>
                      <a:pt x="4637" y="11663"/>
                    </a:cubicBezTo>
                    <a:cubicBezTo>
                      <a:pt x="4227" y="11748"/>
                      <a:pt x="3796" y="11867"/>
                      <a:pt x="3377" y="11867"/>
                    </a:cubicBezTo>
                    <a:cubicBezTo>
                      <a:pt x="3367" y="11867"/>
                      <a:pt x="3357" y="11867"/>
                      <a:pt x="3348" y="11867"/>
                    </a:cubicBezTo>
                    <a:cubicBezTo>
                      <a:pt x="3330" y="11867"/>
                      <a:pt x="3311" y="11867"/>
                      <a:pt x="3291" y="11867"/>
                    </a:cubicBezTo>
                    <a:cubicBezTo>
                      <a:pt x="3230" y="11867"/>
                      <a:pt x="3161" y="11868"/>
                      <a:pt x="3090" y="11868"/>
                    </a:cubicBezTo>
                    <a:cubicBezTo>
                      <a:pt x="2895" y="11868"/>
                      <a:pt x="2682" y="11855"/>
                      <a:pt x="2550" y="11758"/>
                    </a:cubicBezTo>
                    <a:cubicBezTo>
                      <a:pt x="2240" y="11531"/>
                      <a:pt x="2251" y="10914"/>
                      <a:pt x="2257" y="10578"/>
                    </a:cubicBezTo>
                    <a:cubicBezTo>
                      <a:pt x="2268" y="9901"/>
                      <a:pt x="2274" y="9223"/>
                      <a:pt x="2323" y="8543"/>
                    </a:cubicBezTo>
                    <a:cubicBezTo>
                      <a:pt x="2530" y="5686"/>
                      <a:pt x="3311" y="2723"/>
                      <a:pt x="4654" y="188"/>
                    </a:cubicBezTo>
                    <a:cubicBezTo>
                      <a:pt x="4706" y="90"/>
                      <a:pt x="4623" y="0"/>
                      <a:pt x="453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6"/>
              <p:cNvSpPr/>
              <p:nvPr/>
            </p:nvSpPr>
            <p:spPr>
              <a:xfrm>
                <a:off x="5897812" y="2402280"/>
                <a:ext cx="434245" cy="1062408"/>
              </a:xfrm>
              <a:custGeom>
                <a:avLst/>
                <a:gdLst/>
                <a:ahLst/>
                <a:cxnLst/>
                <a:rect l="l" t="t" r="r" b="b"/>
                <a:pathLst>
                  <a:path w="18311" h="44799" extrusionOk="0">
                    <a:moveTo>
                      <a:pt x="15606" y="14134"/>
                    </a:moveTo>
                    <a:cubicBezTo>
                      <a:pt x="15666" y="15363"/>
                      <a:pt x="15862" y="16609"/>
                      <a:pt x="16083" y="17815"/>
                    </a:cubicBezTo>
                    <a:cubicBezTo>
                      <a:pt x="16200" y="18449"/>
                      <a:pt x="16338" y="19095"/>
                      <a:pt x="16404" y="19738"/>
                    </a:cubicBezTo>
                    <a:cubicBezTo>
                      <a:pt x="16470" y="20381"/>
                      <a:pt x="16370" y="21050"/>
                      <a:pt x="16324" y="21696"/>
                    </a:cubicBezTo>
                    <a:cubicBezTo>
                      <a:pt x="16226" y="23026"/>
                      <a:pt x="16120" y="24369"/>
                      <a:pt x="15974" y="25695"/>
                    </a:cubicBezTo>
                    <a:cubicBezTo>
                      <a:pt x="15902" y="26364"/>
                      <a:pt x="15862" y="27033"/>
                      <a:pt x="15807" y="27702"/>
                    </a:cubicBezTo>
                    <a:cubicBezTo>
                      <a:pt x="15753" y="28380"/>
                      <a:pt x="15767" y="29014"/>
                      <a:pt x="15790" y="29695"/>
                    </a:cubicBezTo>
                    <a:cubicBezTo>
                      <a:pt x="15813" y="30392"/>
                      <a:pt x="15718" y="31078"/>
                      <a:pt x="15555" y="31750"/>
                    </a:cubicBezTo>
                    <a:cubicBezTo>
                      <a:pt x="15443" y="31560"/>
                      <a:pt x="15242" y="31445"/>
                      <a:pt x="15024" y="31445"/>
                    </a:cubicBezTo>
                    <a:cubicBezTo>
                      <a:pt x="15013" y="31445"/>
                      <a:pt x="15001" y="31445"/>
                      <a:pt x="14989" y="31446"/>
                    </a:cubicBezTo>
                    <a:lnTo>
                      <a:pt x="14989" y="31446"/>
                    </a:lnTo>
                    <a:cubicBezTo>
                      <a:pt x="14989" y="31408"/>
                      <a:pt x="14992" y="31374"/>
                      <a:pt x="14992" y="31337"/>
                    </a:cubicBezTo>
                    <a:cubicBezTo>
                      <a:pt x="15227" y="29385"/>
                      <a:pt x="15348" y="27432"/>
                      <a:pt x="15270" y="25463"/>
                    </a:cubicBezTo>
                    <a:cubicBezTo>
                      <a:pt x="15267" y="25380"/>
                      <a:pt x="15239" y="25299"/>
                      <a:pt x="15190" y="25233"/>
                    </a:cubicBezTo>
                    <a:cubicBezTo>
                      <a:pt x="15313" y="24820"/>
                      <a:pt x="15425" y="24424"/>
                      <a:pt x="15497" y="23984"/>
                    </a:cubicBezTo>
                    <a:cubicBezTo>
                      <a:pt x="15618" y="23204"/>
                      <a:pt x="15701" y="22420"/>
                      <a:pt x="15744" y="21630"/>
                    </a:cubicBezTo>
                    <a:lnTo>
                      <a:pt x="15776" y="21536"/>
                    </a:lnTo>
                    <a:cubicBezTo>
                      <a:pt x="15816" y="21472"/>
                      <a:pt x="15842" y="21403"/>
                      <a:pt x="15859" y="21329"/>
                    </a:cubicBezTo>
                    <a:cubicBezTo>
                      <a:pt x="15873" y="21260"/>
                      <a:pt x="15882" y="21188"/>
                      <a:pt x="15890" y="21119"/>
                    </a:cubicBezTo>
                    <a:cubicBezTo>
                      <a:pt x="15916" y="20956"/>
                      <a:pt x="15945" y="20792"/>
                      <a:pt x="15968" y="20628"/>
                    </a:cubicBezTo>
                    <a:cubicBezTo>
                      <a:pt x="16017" y="20333"/>
                      <a:pt x="16043" y="20034"/>
                      <a:pt x="16045" y="19735"/>
                    </a:cubicBezTo>
                    <a:cubicBezTo>
                      <a:pt x="16048" y="19425"/>
                      <a:pt x="16005" y="19127"/>
                      <a:pt x="15870" y="18843"/>
                    </a:cubicBezTo>
                    <a:cubicBezTo>
                      <a:pt x="15839" y="18777"/>
                      <a:pt x="15801" y="18711"/>
                      <a:pt x="15753" y="18653"/>
                    </a:cubicBezTo>
                    <a:cubicBezTo>
                      <a:pt x="15738" y="18458"/>
                      <a:pt x="15721" y="18263"/>
                      <a:pt x="15695" y="18068"/>
                    </a:cubicBezTo>
                    <a:cubicBezTo>
                      <a:pt x="15632" y="17591"/>
                      <a:pt x="15569" y="17114"/>
                      <a:pt x="15491" y="16638"/>
                    </a:cubicBezTo>
                    <a:cubicBezTo>
                      <a:pt x="15420" y="16201"/>
                      <a:pt x="15293" y="15768"/>
                      <a:pt x="15224" y="15329"/>
                    </a:cubicBezTo>
                    <a:cubicBezTo>
                      <a:pt x="15282" y="15234"/>
                      <a:pt x="15331" y="15133"/>
                      <a:pt x="15374" y="15030"/>
                    </a:cubicBezTo>
                    <a:cubicBezTo>
                      <a:pt x="15488" y="14743"/>
                      <a:pt x="15569" y="14442"/>
                      <a:pt x="15606" y="14134"/>
                    </a:cubicBezTo>
                    <a:close/>
                    <a:moveTo>
                      <a:pt x="12029" y="37834"/>
                    </a:moveTo>
                    <a:lnTo>
                      <a:pt x="12029" y="37834"/>
                    </a:lnTo>
                    <a:cubicBezTo>
                      <a:pt x="11980" y="38112"/>
                      <a:pt x="11931" y="38391"/>
                      <a:pt x="11883" y="38669"/>
                    </a:cubicBezTo>
                    <a:cubicBezTo>
                      <a:pt x="11825" y="38623"/>
                      <a:pt x="11762" y="38594"/>
                      <a:pt x="11690" y="38580"/>
                    </a:cubicBezTo>
                    <a:cubicBezTo>
                      <a:pt x="11802" y="38345"/>
                      <a:pt x="11908" y="38106"/>
                      <a:pt x="12009" y="37865"/>
                    </a:cubicBezTo>
                    <a:cubicBezTo>
                      <a:pt x="12015" y="37857"/>
                      <a:pt x="12023" y="37845"/>
                      <a:pt x="12029" y="37834"/>
                    </a:cubicBezTo>
                    <a:close/>
                    <a:moveTo>
                      <a:pt x="12112" y="39327"/>
                    </a:moveTo>
                    <a:cubicBezTo>
                      <a:pt x="12214" y="39404"/>
                      <a:pt x="12340" y="39444"/>
                      <a:pt x="12467" y="39444"/>
                    </a:cubicBezTo>
                    <a:cubicBezTo>
                      <a:pt x="12487" y="39444"/>
                      <a:pt x="12506" y="39443"/>
                      <a:pt x="12526" y="39441"/>
                    </a:cubicBezTo>
                    <a:lnTo>
                      <a:pt x="12526" y="39441"/>
                    </a:lnTo>
                    <a:cubicBezTo>
                      <a:pt x="12408" y="39637"/>
                      <a:pt x="12282" y="39823"/>
                      <a:pt x="12144" y="40004"/>
                    </a:cubicBezTo>
                    <a:cubicBezTo>
                      <a:pt x="12158" y="39777"/>
                      <a:pt x="12147" y="39550"/>
                      <a:pt x="12112" y="39327"/>
                    </a:cubicBezTo>
                    <a:close/>
                    <a:moveTo>
                      <a:pt x="17885" y="0"/>
                    </a:moveTo>
                    <a:cubicBezTo>
                      <a:pt x="17759" y="0"/>
                      <a:pt x="17626" y="112"/>
                      <a:pt x="17650" y="277"/>
                    </a:cubicBezTo>
                    <a:cubicBezTo>
                      <a:pt x="17759" y="994"/>
                      <a:pt x="17139" y="1413"/>
                      <a:pt x="16620" y="1761"/>
                    </a:cubicBezTo>
                    <a:cubicBezTo>
                      <a:pt x="16195" y="2048"/>
                      <a:pt x="15753" y="2318"/>
                      <a:pt x="15362" y="2651"/>
                    </a:cubicBezTo>
                    <a:cubicBezTo>
                      <a:pt x="14619" y="3288"/>
                      <a:pt x="14151" y="4293"/>
                      <a:pt x="13872" y="5214"/>
                    </a:cubicBezTo>
                    <a:cubicBezTo>
                      <a:pt x="13307" y="7101"/>
                      <a:pt x="13539" y="9076"/>
                      <a:pt x="13855" y="10982"/>
                    </a:cubicBezTo>
                    <a:cubicBezTo>
                      <a:pt x="14013" y="11938"/>
                      <a:pt x="14231" y="12908"/>
                      <a:pt x="14268" y="13879"/>
                    </a:cubicBezTo>
                    <a:cubicBezTo>
                      <a:pt x="14286" y="14301"/>
                      <a:pt x="14240" y="14726"/>
                      <a:pt x="14053" y="15110"/>
                    </a:cubicBezTo>
                    <a:cubicBezTo>
                      <a:pt x="13869" y="15495"/>
                      <a:pt x="13599" y="15814"/>
                      <a:pt x="13510" y="16242"/>
                    </a:cubicBezTo>
                    <a:cubicBezTo>
                      <a:pt x="13413" y="16701"/>
                      <a:pt x="13470" y="17163"/>
                      <a:pt x="13476" y="17628"/>
                    </a:cubicBezTo>
                    <a:cubicBezTo>
                      <a:pt x="13482" y="18134"/>
                      <a:pt x="13453" y="18639"/>
                      <a:pt x="13421" y="19141"/>
                    </a:cubicBezTo>
                    <a:cubicBezTo>
                      <a:pt x="13355" y="20183"/>
                      <a:pt x="13232" y="21214"/>
                      <a:pt x="13068" y="22242"/>
                    </a:cubicBezTo>
                    <a:cubicBezTo>
                      <a:pt x="12902" y="23270"/>
                      <a:pt x="12770" y="24297"/>
                      <a:pt x="12552" y="25314"/>
                    </a:cubicBezTo>
                    <a:cubicBezTo>
                      <a:pt x="12463" y="25724"/>
                      <a:pt x="12325" y="27183"/>
                      <a:pt x="11782" y="27320"/>
                    </a:cubicBezTo>
                    <a:cubicBezTo>
                      <a:pt x="11248" y="27455"/>
                      <a:pt x="11199" y="28058"/>
                      <a:pt x="11489" y="28434"/>
                    </a:cubicBezTo>
                    <a:cubicBezTo>
                      <a:pt x="12092" y="29209"/>
                      <a:pt x="11946" y="30366"/>
                      <a:pt x="11776" y="31262"/>
                    </a:cubicBezTo>
                    <a:cubicBezTo>
                      <a:pt x="11558" y="32396"/>
                      <a:pt x="11194" y="33464"/>
                      <a:pt x="10783" y="34541"/>
                    </a:cubicBezTo>
                    <a:cubicBezTo>
                      <a:pt x="10396" y="35557"/>
                      <a:pt x="9951" y="36550"/>
                      <a:pt x="9488" y="37538"/>
                    </a:cubicBezTo>
                    <a:cubicBezTo>
                      <a:pt x="9089" y="38388"/>
                      <a:pt x="8779" y="39278"/>
                      <a:pt x="8257" y="40067"/>
                    </a:cubicBezTo>
                    <a:cubicBezTo>
                      <a:pt x="8007" y="40452"/>
                      <a:pt x="7683" y="40745"/>
                      <a:pt x="7352" y="41052"/>
                    </a:cubicBezTo>
                    <a:cubicBezTo>
                      <a:pt x="7022" y="41362"/>
                      <a:pt x="6741" y="41692"/>
                      <a:pt x="6388" y="41965"/>
                    </a:cubicBezTo>
                    <a:cubicBezTo>
                      <a:pt x="6195" y="42114"/>
                      <a:pt x="6015" y="42278"/>
                      <a:pt x="5845" y="42456"/>
                    </a:cubicBezTo>
                    <a:cubicBezTo>
                      <a:pt x="5752" y="42465"/>
                      <a:pt x="5657" y="42469"/>
                      <a:pt x="5561" y="42469"/>
                    </a:cubicBezTo>
                    <a:cubicBezTo>
                      <a:pt x="5325" y="42469"/>
                      <a:pt x="5078" y="42445"/>
                      <a:pt x="4817" y="42410"/>
                    </a:cubicBezTo>
                    <a:cubicBezTo>
                      <a:pt x="4539" y="42373"/>
                      <a:pt x="4246" y="42352"/>
                      <a:pt x="3951" y="42352"/>
                    </a:cubicBezTo>
                    <a:cubicBezTo>
                      <a:pt x="3360" y="42352"/>
                      <a:pt x="2756" y="42436"/>
                      <a:pt x="2228" y="42642"/>
                    </a:cubicBezTo>
                    <a:cubicBezTo>
                      <a:pt x="2061" y="42706"/>
                      <a:pt x="1935" y="42823"/>
                      <a:pt x="1774" y="42901"/>
                    </a:cubicBezTo>
                    <a:cubicBezTo>
                      <a:pt x="1748" y="42912"/>
                      <a:pt x="1720" y="42921"/>
                      <a:pt x="1694" y="42930"/>
                    </a:cubicBezTo>
                    <a:cubicBezTo>
                      <a:pt x="1591" y="42925"/>
                      <a:pt x="1477" y="42920"/>
                      <a:pt x="1359" y="42920"/>
                    </a:cubicBezTo>
                    <a:cubicBezTo>
                      <a:pt x="965" y="42920"/>
                      <a:pt x="529" y="42977"/>
                      <a:pt x="339" y="43297"/>
                    </a:cubicBezTo>
                    <a:cubicBezTo>
                      <a:pt x="276" y="43337"/>
                      <a:pt x="215" y="43380"/>
                      <a:pt x="158" y="43429"/>
                    </a:cubicBezTo>
                    <a:cubicBezTo>
                      <a:pt x="0" y="43562"/>
                      <a:pt x="136" y="43802"/>
                      <a:pt x="317" y="43802"/>
                    </a:cubicBezTo>
                    <a:cubicBezTo>
                      <a:pt x="327" y="43802"/>
                      <a:pt x="337" y="43801"/>
                      <a:pt x="347" y="43799"/>
                    </a:cubicBezTo>
                    <a:cubicBezTo>
                      <a:pt x="439" y="43926"/>
                      <a:pt x="571" y="44015"/>
                      <a:pt x="721" y="44058"/>
                    </a:cubicBezTo>
                    <a:cubicBezTo>
                      <a:pt x="990" y="44132"/>
                      <a:pt x="1295" y="44118"/>
                      <a:pt x="1570" y="44144"/>
                    </a:cubicBezTo>
                    <a:cubicBezTo>
                      <a:pt x="2104" y="44190"/>
                      <a:pt x="2627" y="44302"/>
                      <a:pt x="3149" y="44408"/>
                    </a:cubicBezTo>
                    <a:cubicBezTo>
                      <a:pt x="3744" y="44531"/>
                      <a:pt x="4338" y="44649"/>
                      <a:pt x="4935" y="44741"/>
                    </a:cubicBezTo>
                    <a:cubicBezTo>
                      <a:pt x="5125" y="44770"/>
                      <a:pt x="5358" y="44799"/>
                      <a:pt x="5594" y="44799"/>
                    </a:cubicBezTo>
                    <a:cubicBezTo>
                      <a:pt x="5781" y="44799"/>
                      <a:pt x="5969" y="44780"/>
                      <a:pt x="6138" y="44730"/>
                    </a:cubicBezTo>
                    <a:cubicBezTo>
                      <a:pt x="6169" y="44731"/>
                      <a:pt x="6200" y="44732"/>
                      <a:pt x="6231" y="44732"/>
                    </a:cubicBezTo>
                    <a:cubicBezTo>
                      <a:pt x="6574" y="44732"/>
                      <a:pt x="6947" y="44636"/>
                      <a:pt x="7255" y="44552"/>
                    </a:cubicBezTo>
                    <a:cubicBezTo>
                      <a:pt x="8165" y="44296"/>
                      <a:pt x="9035" y="43911"/>
                      <a:pt x="9836" y="43412"/>
                    </a:cubicBezTo>
                    <a:cubicBezTo>
                      <a:pt x="10140" y="43219"/>
                      <a:pt x="10427" y="43004"/>
                      <a:pt x="10694" y="42760"/>
                    </a:cubicBezTo>
                    <a:cubicBezTo>
                      <a:pt x="11489" y="42688"/>
                      <a:pt x="12236" y="42126"/>
                      <a:pt x="12804" y="41514"/>
                    </a:cubicBezTo>
                    <a:cubicBezTo>
                      <a:pt x="13754" y="40492"/>
                      <a:pt x="14205" y="39103"/>
                      <a:pt x="14665" y="37816"/>
                    </a:cubicBezTo>
                    <a:cubicBezTo>
                      <a:pt x="15141" y="36484"/>
                      <a:pt x="15675" y="35172"/>
                      <a:pt x="16192" y="33855"/>
                    </a:cubicBezTo>
                    <a:cubicBezTo>
                      <a:pt x="16444" y="33209"/>
                      <a:pt x="16786" y="32597"/>
                      <a:pt x="17013" y="31943"/>
                    </a:cubicBezTo>
                    <a:cubicBezTo>
                      <a:pt x="17220" y="31345"/>
                      <a:pt x="17277" y="30691"/>
                      <a:pt x="17268" y="30059"/>
                    </a:cubicBezTo>
                    <a:cubicBezTo>
                      <a:pt x="17251" y="28661"/>
                      <a:pt x="17027" y="27283"/>
                      <a:pt x="16993" y="25882"/>
                    </a:cubicBezTo>
                    <a:cubicBezTo>
                      <a:pt x="16958" y="24484"/>
                      <a:pt x="17111" y="23031"/>
                      <a:pt x="17349" y="21656"/>
                    </a:cubicBezTo>
                    <a:cubicBezTo>
                      <a:pt x="17469" y="20961"/>
                      <a:pt x="17596" y="20267"/>
                      <a:pt x="17682" y="19566"/>
                    </a:cubicBezTo>
                    <a:cubicBezTo>
                      <a:pt x="17768" y="18891"/>
                      <a:pt x="17659" y="18263"/>
                      <a:pt x="17544" y="17600"/>
                    </a:cubicBezTo>
                    <a:cubicBezTo>
                      <a:pt x="17303" y="16204"/>
                      <a:pt x="17131" y="14800"/>
                      <a:pt x="16924" y="13399"/>
                    </a:cubicBezTo>
                    <a:cubicBezTo>
                      <a:pt x="16511" y="10615"/>
                      <a:pt x="16433" y="7795"/>
                      <a:pt x="16536" y="4988"/>
                    </a:cubicBezTo>
                    <a:cubicBezTo>
                      <a:pt x="16540" y="4893"/>
                      <a:pt x="16456" y="4839"/>
                      <a:pt x="16376" y="4839"/>
                    </a:cubicBezTo>
                    <a:cubicBezTo>
                      <a:pt x="16313" y="4839"/>
                      <a:pt x="16252" y="4873"/>
                      <a:pt x="16238" y="4947"/>
                    </a:cubicBezTo>
                    <a:cubicBezTo>
                      <a:pt x="15793" y="7350"/>
                      <a:pt x="15583" y="9811"/>
                      <a:pt x="15572" y="12263"/>
                    </a:cubicBezTo>
                    <a:cubicBezTo>
                      <a:pt x="15488" y="11697"/>
                      <a:pt x="15371" y="11134"/>
                      <a:pt x="15285" y="10586"/>
                    </a:cubicBezTo>
                    <a:cubicBezTo>
                      <a:pt x="14986" y="8703"/>
                      <a:pt x="14725" y="6610"/>
                      <a:pt x="15583" y="4824"/>
                    </a:cubicBezTo>
                    <a:cubicBezTo>
                      <a:pt x="16017" y="3925"/>
                      <a:pt x="16723" y="3331"/>
                      <a:pt x="17369" y="2599"/>
                    </a:cubicBezTo>
                    <a:cubicBezTo>
                      <a:pt x="17952" y="1936"/>
                      <a:pt x="18311" y="1040"/>
                      <a:pt x="18075" y="159"/>
                    </a:cubicBezTo>
                    <a:cubicBezTo>
                      <a:pt x="18046" y="48"/>
                      <a:pt x="17967" y="0"/>
                      <a:pt x="1788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6"/>
              <p:cNvSpPr/>
              <p:nvPr/>
            </p:nvSpPr>
            <p:spPr>
              <a:xfrm>
                <a:off x="5850473" y="2451634"/>
                <a:ext cx="196384" cy="1017468"/>
              </a:xfrm>
              <a:custGeom>
                <a:avLst/>
                <a:gdLst/>
                <a:ahLst/>
                <a:cxnLst/>
                <a:rect l="l" t="t" r="r" b="b"/>
                <a:pathLst>
                  <a:path w="8281" h="42904" extrusionOk="0">
                    <a:moveTo>
                      <a:pt x="6515" y="0"/>
                    </a:moveTo>
                    <a:cubicBezTo>
                      <a:pt x="6319" y="0"/>
                      <a:pt x="6127" y="165"/>
                      <a:pt x="6173" y="429"/>
                    </a:cubicBezTo>
                    <a:cubicBezTo>
                      <a:pt x="6744" y="3693"/>
                      <a:pt x="6845" y="7147"/>
                      <a:pt x="6248" y="10414"/>
                    </a:cubicBezTo>
                    <a:cubicBezTo>
                      <a:pt x="6018" y="11672"/>
                      <a:pt x="5697" y="12938"/>
                      <a:pt x="5131" y="14089"/>
                    </a:cubicBezTo>
                    <a:cubicBezTo>
                      <a:pt x="4855" y="14652"/>
                      <a:pt x="4534" y="15203"/>
                      <a:pt x="4132" y="15688"/>
                    </a:cubicBezTo>
                    <a:cubicBezTo>
                      <a:pt x="3727" y="16170"/>
                      <a:pt x="3084" y="16561"/>
                      <a:pt x="2984" y="17221"/>
                    </a:cubicBezTo>
                    <a:cubicBezTo>
                      <a:pt x="2932" y="17548"/>
                      <a:pt x="3009" y="17847"/>
                      <a:pt x="3185" y="18128"/>
                    </a:cubicBezTo>
                    <a:cubicBezTo>
                      <a:pt x="3256" y="18246"/>
                      <a:pt x="3348" y="18326"/>
                      <a:pt x="3388" y="18455"/>
                    </a:cubicBezTo>
                    <a:cubicBezTo>
                      <a:pt x="3440" y="18616"/>
                      <a:pt x="3411" y="18814"/>
                      <a:pt x="3411" y="18981"/>
                    </a:cubicBezTo>
                    <a:cubicBezTo>
                      <a:pt x="3411" y="19753"/>
                      <a:pt x="3403" y="20525"/>
                      <a:pt x="3351" y="21298"/>
                    </a:cubicBezTo>
                    <a:cubicBezTo>
                      <a:pt x="3251" y="22822"/>
                      <a:pt x="2989" y="24335"/>
                      <a:pt x="2674" y="25825"/>
                    </a:cubicBezTo>
                    <a:cubicBezTo>
                      <a:pt x="2395" y="27151"/>
                      <a:pt x="2059" y="28455"/>
                      <a:pt x="1250" y="29563"/>
                    </a:cubicBezTo>
                    <a:cubicBezTo>
                      <a:pt x="1040" y="29847"/>
                      <a:pt x="899" y="30163"/>
                      <a:pt x="917" y="30522"/>
                    </a:cubicBezTo>
                    <a:cubicBezTo>
                      <a:pt x="934" y="30881"/>
                      <a:pt x="1152" y="31162"/>
                      <a:pt x="1304" y="31472"/>
                    </a:cubicBezTo>
                    <a:cubicBezTo>
                      <a:pt x="1617" y="32115"/>
                      <a:pt x="1778" y="32853"/>
                      <a:pt x="1855" y="33559"/>
                    </a:cubicBezTo>
                    <a:cubicBezTo>
                      <a:pt x="2019" y="35006"/>
                      <a:pt x="1855" y="36453"/>
                      <a:pt x="1511" y="37863"/>
                    </a:cubicBezTo>
                    <a:cubicBezTo>
                      <a:pt x="1152" y="39321"/>
                      <a:pt x="406" y="40673"/>
                      <a:pt x="90" y="42135"/>
                    </a:cubicBezTo>
                    <a:cubicBezTo>
                      <a:pt x="0" y="42550"/>
                      <a:pt x="390" y="42904"/>
                      <a:pt x="743" y="42904"/>
                    </a:cubicBezTo>
                    <a:cubicBezTo>
                      <a:pt x="922" y="42904"/>
                      <a:pt x="1091" y="42813"/>
                      <a:pt x="1184" y="42594"/>
                    </a:cubicBezTo>
                    <a:cubicBezTo>
                      <a:pt x="1344" y="42287"/>
                      <a:pt x="1491" y="41974"/>
                      <a:pt x="1620" y="41649"/>
                    </a:cubicBezTo>
                    <a:cubicBezTo>
                      <a:pt x="2010" y="40860"/>
                      <a:pt x="2435" y="40085"/>
                      <a:pt x="2768" y="39267"/>
                    </a:cubicBezTo>
                    <a:cubicBezTo>
                      <a:pt x="4054" y="36126"/>
                      <a:pt x="4568" y="32721"/>
                      <a:pt x="4267" y="29339"/>
                    </a:cubicBezTo>
                    <a:cubicBezTo>
                      <a:pt x="4534" y="27829"/>
                      <a:pt x="4614" y="26279"/>
                      <a:pt x="4657" y="24760"/>
                    </a:cubicBezTo>
                    <a:cubicBezTo>
                      <a:pt x="4660" y="24639"/>
                      <a:pt x="4660" y="24522"/>
                      <a:pt x="4663" y="24401"/>
                    </a:cubicBezTo>
                    <a:cubicBezTo>
                      <a:pt x="4787" y="23945"/>
                      <a:pt x="4850" y="23459"/>
                      <a:pt x="4884" y="23020"/>
                    </a:cubicBezTo>
                    <a:cubicBezTo>
                      <a:pt x="4950" y="22242"/>
                      <a:pt x="5025" y="21467"/>
                      <a:pt x="5114" y="20692"/>
                    </a:cubicBezTo>
                    <a:cubicBezTo>
                      <a:pt x="5203" y="19891"/>
                      <a:pt x="5332" y="19101"/>
                      <a:pt x="5484" y="18312"/>
                    </a:cubicBezTo>
                    <a:cubicBezTo>
                      <a:pt x="5616" y="17634"/>
                      <a:pt x="5866" y="16940"/>
                      <a:pt x="5903" y="16248"/>
                    </a:cubicBezTo>
                    <a:cubicBezTo>
                      <a:pt x="5906" y="16127"/>
                      <a:pt x="5846" y="16032"/>
                      <a:pt x="5763" y="15958"/>
                    </a:cubicBezTo>
                    <a:cubicBezTo>
                      <a:pt x="7100" y="13960"/>
                      <a:pt x="7652" y="11511"/>
                      <a:pt x="7927" y="9145"/>
                    </a:cubicBezTo>
                    <a:cubicBezTo>
                      <a:pt x="8280" y="6134"/>
                      <a:pt x="7910" y="3082"/>
                      <a:pt x="6845" y="245"/>
                    </a:cubicBezTo>
                    <a:cubicBezTo>
                      <a:pt x="6781" y="75"/>
                      <a:pt x="6647" y="0"/>
                      <a:pt x="651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6"/>
              <p:cNvSpPr/>
              <p:nvPr/>
            </p:nvSpPr>
            <p:spPr>
              <a:xfrm>
                <a:off x="5602371" y="2732226"/>
                <a:ext cx="204803" cy="737276"/>
              </a:xfrm>
              <a:custGeom>
                <a:avLst/>
                <a:gdLst/>
                <a:ahLst/>
                <a:cxnLst/>
                <a:rect l="l" t="t" r="r" b="b"/>
                <a:pathLst>
                  <a:path w="8636" h="31089" extrusionOk="0">
                    <a:moveTo>
                      <a:pt x="8452" y="0"/>
                    </a:moveTo>
                    <a:cubicBezTo>
                      <a:pt x="8413" y="0"/>
                      <a:pt x="8371" y="21"/>
                      <a:pt x="8355" y="59"/>
                    </a:cubicBezTo>
                    <a:cubicBezTo>
                      <a:pt x="7918" y="1150"/>
                      <a:pt x="7605" y="2304"/>
                      <a:pt x="7370" y="3455"/>
                    </a:cubicBezTo>
                    <a:cubicBezTo>
                      <a:pt x="7137" y="4595"/>
                      <a:pt x="7192" y="5740"/>
                      <a:pt x="7068" y="6889"/>
                    </a:cubicBezTo>
                    <a:cubicBezTo>
                      <a:pt x="6956" y="7951"/>
                      <a:pt x="6747" y="9013"/>
                      <a:pt x="6543" y="10061"/>
                    </a:cubicBezTo>
                    <a:cubicBezTo>
                      <a:pt x="6480" y="10371"/>
                      <a:pt x="6420" y="10684"/>
                      <a:pt x="6356" y="10994"/>
                    </a:cubicBezTo>
                    <a:cubicBezTo>
                      <a:pt x="5963" y="11034"/>
                      <a:pt x="5699" y="11792"/>
                      <a:pt x="5578" y="12073"/>
                    </a:cubicBezTo>
                    <a:cubicBezTo>
                      <a:pt x="5231" y="12889"/>
                      <a:pt x="4909" y="13716"/>
                      <a:pt x="4597" y="14545"/>
                    </a:cubicBezTo>
                    <a:cubicBezTo>
                      <a:pt x="4278" y="15384"/>
                      <a:pt x="3945" y="16228"/>
                      <a:pt x="3698" y="17089"/>
                    </a:cubicBezTo>
                    <a:cubicBezTo>
                      <a:pt x="3577" y="17511"/>
                      <a:pt x="3483" y="17944"/>
                      <a:pt x="3480" y="18387"/>
                    </a:cubicBezTo>
                    <a:cubicBezTo>
                      <a:pt x="3480" y="18832"/>
                      <a:pt x="3655" y="19124"/>
                      <a:pt x="3876" y="19486"/>
                    </a:cubicBezTo>
                    <a:cubicBezTo>
                      <a:pt x="3879" y="19492"/>
                      <a:pt x="3885" y="19492"/>
                      <a:pt x="3887" y="19495"/>
                    </a:cubicBezTo>
                    <a:cubicBezTo>
                      <a:pt x="3577" y="21266"/>
                      <a:pt x="3239" y="23014"/>
                      <a:pt x="2662" y="24726"/>
                    </a:cubicBezTo>
                    <a:cubicBezTo>
                      <a:pt x="2033" y="26597"/>
                      <a:pt x="1154" y="28357"/>
                      <a:pt x="132" y="30042"/>
                    </a:cubicBezTo>
                    <a:cubicBezTo>
                      <a:pt x="0" y="30258"/>
                      <a:pt x="12" y="30528"/>
                      <a:pt x="132" y="30746"/>
                    </a:cubicBezTo>
                    <a:cubicBezTo>
                      <a:pt x="276" y="31004"/>
                      <a:pt x="445" y="31067"/>
                      <a:pt x="732" y="31087"/>
                    </a:cubicBezTo>
                    <a:cubicBezTo>
                      <a:pt x="744" y="31088"/>
                      <a:pt x="756" y="31089"/>
                      <a:pt x="768" y="31089"/>
                    </a:cubicBezTo>
                    <a:cubicBezTo>
                      <a:pt x="1000" y="31089"/>
                      <a:pt x="1207" y="30932"/>
                      <a:pt x="1329" y="30746"/>
                    </a:cubicBezTo>
                    <a:cubicBezTo>
                      <a:pt x="2573" y="28865"/>
                      <a:pt x="3511" y="26781"/>
                      <a:pt x="4174" y="24631"/>
                    </a:cubicBezTo>
                    <a:cubicBezTo>
                      <a:pt x="4476" y="23663"/>
                      <a:pt x="4706" y="22673"/>
                      <a:pt x="4858" y="21668"/>
                    </a:cubicBezTo>
                    <a:cubicBezTo>
                      <a:pt x="5010" y="20643"/>
                      <a:pt x="5070" y="19607"/>
                      <a:pt x="5248" y="18585"/>
                    </a:cubicBezTo>
                    <a:cubicBezTo>
                      <a:pt x="5601" y="16538"/>
                      <a:pt x="6652" y="14706"/>
                      <a:pt x="7350" y="12771"/>
                    </a:cubicBezTo>
                    <a:cubicBezTo>
                      <a:pt x="7711" y="11758"/>
                      <a:pt x="7924" y="10724"/>
                      <a:pt x="8110" y="9665"/>
                    </a:cubicBezTo>
                    <a:cubicBezTo>
                      <a:pt x="8303" y="8568"/>
                      <a:pt x="8521" y="7460"/>
                      <a:pt x="8578" y="6346"/>
                    </a:cubicBezTo>
                    <a:cubicBezTo>
                      <a:pt x="8636" y="5269"/>
                      <a:pt x="8280" y="4290"/>
                      <a:pt x="8208" y="3228"/>
                    </a:cubicBezTo>
                    <a:cubicBezTo>
                      <a:pt x="8139" y="2163"/>
                      <a:pt x="8395" y="1130"/>
                      <a:pt x="8527" y="82"/>
                    </a:cubicBezTo>
                    <a:cubicBezTo>
                      <a:pt x="8534" y="26"/>
                      <a:pt x="8496" y="0"/>
                      <a:pt x="84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6"/>
              <p:cNvSpPr/>
              <p:nvPr/>
            </p:nvSpPr>
            <p:spPr>
              <a:xfrm>
                <a:off x="5395988" y="2702343"/>
                <a:ext cx="247371" cy="747568"/>
              </a:xfrm>
              <a:custGeom>
                <a:avLst/>
                <a:gdLst/>
                <a:ahLst/>
                <a:cxnLst/>
                <a:rect l="l" t="t" r="r" b="b"/>
                <a:pathLst>
                  <a:path w="10431" h="31523" extrusionOk="0">
                    <a:moveTo>
                      <a:pt x="9880" y="1"/>
                    </a:moveTo>
                    <a:cubicBezTo>
                      <a:pt x="9797" y="1"/>
                      <a:pt x="9718" y="45"/>
                      <a:pt x="9704" y="142"/>
                    </a:cubicBezTo>
                    <a:cubicBezTo>
                      <a:pt x="9506" y="1454"/>
                      <a:pt x="9480" y="2797"/>
                      <a:pt x="9308" y="4118"/>
                    </a:cubicBezTo>
                    <a:cubicBezTo>
                      <a:pt x="9141" y="5418"/>
                      <a:pt x="8857" y="6725"/>
                      <a:pt x="8432" y="7968"/>
                    </a:cubicBezTo>
                    <a:cubicBezTo>
                      <a:pt x="8076" y="9004"/>
                      <a:pt x="7640" y="10009"/>
                      <a:pt x="7063" y="10942"/>
                    </a:cubicBezTo>
                    <a:cubicBezTo>
                      <a:pt x="6793" y="11381"/>
                      <a:pt x="6492" y="11798"/>
                      <a:pt x="6161" y="12191"/>
                    </a:cubicBezTo>
                    <a:cubicBezTo>
                      <a:pt x="5814" y="12599"/>
                      <a:pt x="5375" y="12975"/>
                      <a:pt x="5200" y="13494"/>
                    </a:cubicBezTo>
                    <a:cubicBezTo>
                      <a:pt x="4999" y="14080"/>
                      <a:pt x="5137" y="14683"/>
                      <a:pt x="5182" y="15280"/>
                    </a:cubicBezTo>
                    <a:cubicBezTo>
                      <a:pt x="5223" y="15843"/>
                      <a:pt x="5234" y="16405"/>
                      <a:pt x="5214" y="16968"/>
                    </a:cubicBezTo>
                    <a:cubicBezTo>
                      <a:pt x="5180" y="18042"/>
                      <a:pt x="5088" y="19181"/>
                      <a:pt x="4700" y="20195"/>
                    </a:cubicBezTo>
                    <a:cubicBezTo>
                      <a:pt x="4508" y="20700"/>
                      <a:pt x="4221" y="21059"/>
                      <a:pt x="3850" y="21444"/>
                    </a:cubicBezTo>
                    <a:cubicBezTo>
                      <a:pt x="3529" y="21777"/>
                      <a:pt x="3382" y="22136"/>
                      <a:pt x="3477" y="22604"/>
                    </a:cubicBezTo>
                    <a:cubicBezTo>
                      <a:pt x="3540" y="22917"/>
                      <a:pt x="3661" y="23209"/>
                      <a:pt x="3693" y="23531"/>
                    </a:cubicBezTo>
                    <a:cubicBezTo>
                      <a:pt x="3713" y="23804"/>
                      <a:pt x="3707" y="24079"/>
                      <a:pt x="3681" y="24352"/>
                    </a:cubicBezTo>
                    <a:cubicBezTo>
                      <a:pt x="3644" y="24903"/>
                      <a:pt x="3523" y="25443"/>
                      <a:pt x="3391" y="25980"/>
                    </a:cubicBezTo>
                    <a:cubicBezTo>
                      <a:pt x="3253" y="26537"/>
                      <a:pt x="3124" y="27099"/>
                      <a:pt x="2943" y="27645"/>
                    </a:cubicBezTo>
                    <a:cubicBezTo>
                      <a:pt x="2782" y="28144"/>
                      <a:pt x="2527" y="28581"/>
                      <a:pt x="2323" y="29060"/>
                    </a:cubicBezTo>
                    <a:cubicBezTo>
                      <a:pt x="2099" y="29586"/>
                      <a:pt x="1950" y="30025"/>
                      <a:pt x="1453" y="30369"/>
                    </a:cubicBezTo>
                    <a:cubicBezTo>
                      <a:pt x="1077" y="30631"/>
                      <a:pt x="609" y="30728"/>
                      <a:pt x="196" y="30918"/>
                    </a:cubicBezTo>
                    <a:cubicBezTo>
                      <a:pt x="1" y="31007"/>
                      <a:pt x="64" y="31317"/>
                      <a:pt x="256" y="31366"/>
                    </a:cubicBezTo>
                    <a:cubicBezTo>
                      <a:pt x="382" y="31398"/>
                      <a:pt x="504" y="31412"/>
                      <a:pt x="623" y="31412"/>
                    </a:cubicBezTo>
                    <a:cubicBezTo>
                      <a:pt x="897" y="31412"/>
                      <a:pt x="1156" y="31336"/>
                      <a:pt x="1410" y="31228"/>
                    </a:cubicBezTo>
                    <a:cubicBezTo>
                      <a:pt x="1427" y="31242"/>
                      <a:pt x="1445" y="31256"/>
                      <a:pt x="1465" y="31268"/>
                    </a:cubicBezTo>
                    <a:cubicBezTo>
                      <a:pt x="1546" y="31352"/>
                      <a:pt x="1664" y="31412"/>
                      <a:pt x="1778" y="31412"/>
                    </a:cubicBezTo>
                    <a:cubicBezTo>
                      <a:pt x="1786" y="31412"/>
                      <a:pt x="1793" y="31412"/>
                      <a:pt x="1801" y="31412"/>
                    </a:cubicBezTo>
                    <a:cubicBezTo>
                      <a:pt x="1821" y="31409"/>
                      <a:pt x="1900" y="31414"/>
                      <a:pt x="1915" y="31400"/>
                    </a:cubicBezTo>
                    <a:lnTo>
                      <a:pt x="1915" y="31400"/>
                    </a:lnTo>
                    <a:cubicBezTo>
                      <a:pt x="1932" y="31403"/>
                      <a:pt x="1951" y="31406"/>
                      <a:pt x="1973" y="31409"/>
                    </a:cubicBezTo>
                    <a:cubicBezTo>
                      <a:pt x="2027" y="31406"/>
                      <a:pt x="2082" y="31397"/>
                      <a:pt x="2136" y="31383"/>
                    </a:cubicBezTo>
                    <a:cubicBezTo>
                      <a:pt x="2211" y="31360"/>
                      <a:pt x="2286" y="31334"/>
                      <a:pt x="2358" y="31302"/>
                    </a:cubicBezTo>
                    <a:cubicBezTo>
                      <a:pt x="2455" y="31262"/>
                      <a:pt x="2550" y="31219"/>
                      <a:pt x="2645" y="31173"/>
                    </a:cubicBezTo>
                    <a:cubicBezTo>
                      <a:pt x="2708" y="31256"/>
                      <a:pt x="2797" y="31317"/>
                      <a:pt x="2897" y="31343"/>
                    </a:cubicBezTo>
                    <a:cubicBezTo>
                      <a:pt x="2948" y="31357"/>
                      <a:pt x="3004" y="31363"/>
                      <a:pt x="3063" y="31363"/>
                    </a:cubicBezTo>
                    <a:cubicBezTo>
                      <a:pt x="3177" y="31363"/>
                      <a:pt x="3300" y="31340"/>
                      <a:pt x="3408" y="31314"/>
                    </a:cubicBezTo>
                    <a:cubicBezTo>
                      <a:pt x="3706" y="31433"/>
                      <a:pt x="4015" y="31521"/>
                      <a:pt x="4332" y="31521"/>
                    </a:cubicBezTo>
                    <a:cubicBezTo>
                      <a:pt x="4419" y="31521"/>
                      <a:pt x="4506" y="31515"/>
                      <a:pt x="4594" y="31501"/>
                    </a:cubicBezTo>
                    <a:cubicBezTo>
                      <a:pt x="4651" y="31492"/>
                      <a:pt x="4712" y="31478"/>
                      <a:pt x="4769" y="31460"/>
                    </a:cubicBezTo>
                    <a:cubicBezTo>
                      <a:pt x="4786" y="31475"/>
                      <a:pt x="4806" y="31486"/>
                      <a:pt x="4829" y="31495"/>
                    </a:cubicBezTo>
                    <a:cubicBezTo>
                      <a:pt x="4875" y="31514"/>
                      <a:pt x="4918" y="31523"/>
                      <a:pt x="4959" y="31523"/>
                    </a:cubicBezTo>
                    <a:cubicBezTo>
                      <a:pt x="5104" y="31523"/>
                      <a:pt x="5221" y="31414"/>
                      <a:pt x="5317" y="31300"/>
                    </a:cubicBezTo>
                    <a:cubicBezTo>
                      <a:pt x="5332" y="31291"/>
                      <a:pt x="5343" y="31285"/>
                      <a:pt x="5358" y="31277"/>
                    </a:cubicBezTo>
                    <a:cubicBezTo>
                      <a:pt x="5438" y="31211"/>
                      <a:pt x="5498" y="31124"/>
                      <a:pt x="5530" y="31024"/>
                    </a:cubicBezTo>
                    <a:cubicBezTo>
                      <a:pt x="5544" y="30987"/>
                      <a:pt x="5559" y="30944"/>
                      <a:pt x="5573" y="30906"/>
                    </a:cubicBezTo>
                    <a:cubicBezTo>
                      <a:pt x="5576" y="30898"/>
                      <a:pt x="5579" y="30892"/>
                      <a:pt x="5579" y="30886"/>
                    </a:cubicBezTo>
                    <a:cubicBezTo>
                      <a:pt x="5682" y="30754"/>
                      <a:pt x="5771" y="30608"/>
                      <a:pt x="5843" y="30456"/>
                    </a:cubicBezTo>
                    <a:cubicBezTo>
                      <a:pt x="6130" y="29830"/>
                      <a:pt x="6210" y="29129"/>
                      <a:pt x="6316" y="28454"/>
                    </a:cubicBezTo>
                    <a:cubicBezTo>
                      <a:pt x="6443" y="27645"/>
                      <a:pt x="6563" y="26832"/>
                      <a:pt x="6658" y="26020"/>
                    </a:cubicBezTo>
                    <a:cubicBezTo>
                      <a:pt x="6850" y="24366"/>
                      <a:pt x="6971" y="22701"/>
                      <a:pt x="7031" y="21036"/>
                    </a:cubicBezTo>
                    <a:cubicBezTo>
                      <a:pt x="7080" y="19678"/>
                      <a:pt x="7103" y="18292"/>
                      <a:pt x="6988" y="16931"/>
                    </a:cubicBezTo>
                    <a:cubicBezTo>
                      <a:pt x="7080" y="16494"/>
                      <a:pt x="7184" y="16061"/>
                      <a:pt x="7307" y="15630"/>
                    </a:cubicBezTo>
                    <a:cubicBezTo>
                      <a:pt x="7491" y="14993"/>
                      <a:pt x="7715" y="14364"/>
                      <a:pt x="7930" y="13735"/>
                    </a:cubicBezTo>
                    <a:cubicBezTo>
                      <a:pt x="8114" y="13199"/>
                      <a:pt x="8254" y="12613"/>
                      <a:pt x="8053" y="12082"/>
                    </a:cubicBezTo>
                    <a:cubicBezTo>
                      <a:pt x="8329" y="11694"/>
                      <a:pt x="8579" y="11287"/>
                      <a:pt x="8803" y="10864"/>
                    </a:cubicBezTo>
                    <a:cubicBezTo>
                      <a:pt x="9328" y="9851"/>
                      <a:pt x="9724" y="8772"/>
                      <a:pt x="9983" y="7658"/>
                    </a:cubicBezTo>
                    <a:cubicBezTo>
                      <a:pt x="10261" y="6438"/>
                      <a:pt x="10408" y="5192"/>
                      <a:pt x="10419" y="3940"/>
                    </a:cubicBezTo>
                    <a:cubicBezTo>
                      <a:pt x="10430" y="2697"/>
                      <a:pt x="10385" y="1350"/>
                      <a:pt x="10083" y="142"/>
                    </a:cubicBezTo>
                    <a:cubicBezTo>
                      <a:pt x="10060" y="50"/>
                      <a:pt x="9968" y="1"/>
                      <a:pt x="988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6"/>
              <p:cNvSpPr/>
              <p:nvPr/>
            </p:nvSpPr>
            <p:spPr>
              <a:xfrm>
                <a:off x="5146107" y="3256032"/>
                <a:ext cx="163586" cy="366136"/>
              </a:xfrm>
              <a:custGeom>
                <a:avLst/>
                <a:gdLst/>
                <a:ahLst/>
                <a:cxnLst/>
                <a:rect l="l" t="t" r="r" b="b"/>
                <a:pathLst>
                  <a:path w="6898" h="15439" extrusionOk="0">
                    <a:moveTo>
                      <a:pt x="6736" y="1"/>
                    </a:moveTo>
                    <a:cubicBezTo>
                      <a:pt x="6685" y="1"/>
                      <a:pt x="6637" y="30"/>
                      <a:pt x="6621" y="99"/>
                    </a:cubicBezTo>
                    <a:cubicBezTo>
                      <a:pt x="5960" y="2958"/>
                      <a:pt x="5200" y="5798"/>
                      <a:pt x="4307" y="8594"/>
                    </a:cubicBezTo>
                    <a:cubicBezTo>
                      <a:pt x="4089" y="9277"/>
                      <a:pt x="3862" y="9960"/>
                      <a:pt x="3595" y="10626"/>
                    </a:cubicBezTo>
                    <a:cubicBezTo>
                      <a:pt x="3348" y="11238"/>
                      <a:pt x="3150" y="11961"/>
                      <a:pt x="3216" y="12633"/>
                    </a:cubicBezTo>
                    <a:cubicBezTo>
                      <a:pt x="3192" y="12627"/>
                      <a:pt x="3168" y="12623"/>
                      <a:pt x="3145" y="12623"/>
                    </a:cubicBezTo>
                    <a:cubicBezTo>
                      <a:pt x="3137" y="12623"/>
                      <a:pt x="3129" y="12624"/>
                      <a:pt x="3121" y="12625"/>
                    </a:cubicBezTo>
                    <a:cubicBezTo>
                      <a:pt x="3112" y="12625"/>
                      <a:pt x="3107" y="12627"/>
                      <a:pt x="3098" y="12627"/>
                    </a:cubicBezTo>
                    <a:cubicBezTo>
                      <a:pt x="3080" y="12624"/>
                      <a:pt x="3062" y="12623"/>
                      <a:pt x="3045" y="12623"/>
                    </a:cubicBezTo>
                    <a:cubicBezTo>
                      <a:pt x="3033" y="12623"/>
                      <a:pt x="3021" y="12623"/>
                      <a:pt x="3009" y="12625"/>
                    </a:cubicBezTo>
                    <a:cubicBezTo>
                      <a:pt x="2998" y="12530"/>
                      <a:pt x="2943" y="12444"/>
                      <a:pt x="2863" y="12395"/>
                    </a:cubicBezTo>
                    <a:cubicBezTo>
                      <a:pt x="2817" y="12367"/>
                      <a:pt x="2768" y="12355"/>
                      <a:pt x="2720" y="12355"/>
                    </a:cubicBezTo>
                    <a:cubicBezTo>
                      <a:pt x="2642" y="12355"/>
                      <a:pt x="2565" y="12388"/>
                      <a:pt x="2501" y="12441"/>
                    </a:cubicBezTo>
                    <a:cubicBezTo>
                      <a:pt x="2392" y="12536"/>
                      <a:pt x="2294" y="12633"/>
                      <a:pt x="2194" y="12734"/>
                    </a:cubicBezTo>
                    <a:cubicBezTo>
                      <a:pt x="2168" y="12759"/>
                      <a:pt x="2142" y="12785"/>
                      <a:pt x="2116" y="12808"/>
                    </a:cubicBezTo>
                    <a:cubicBezTo>
                      <a:pt x="2104" y="12819"/>
                      <a:pt x="2099" y="12824"/>
                      <a:pt x="2101" y="12824"/>
                    </a:cubicBezTo>
                    <a:cubicBezTo>
                      <a:pt x="2103" y="12824"/>
                      <a:pt x="2110" y="12821"/>
                      <a:pt x="2122" y="12814"/>
                    </a:cubicBezTo>
                    <a:lnTo>
                      <a:pt x="2122" y="12814"/>
                    </a:lnTo>
                    <a:lnTo>
                      <a:pt x="2036" y="12880"/>
                    </a:lnTo>
                    <a:cubicBezTo>
                      <a:pt x="1981" y="12929"/>
                      <a:pt x="1935" y="12983"/>
                      <a:pt x="1887" y="13035"/>
                    </a:cubicBezTo>
                    <a:cubicBezTo>
                      <a:pt x="1700" y="13233"/>
                      <a:pt x="1513" y="13434"/>
                      <a:pt x="1318" y="13624"/>
                    </a:cubicBezTo>
                    <a:cubicBezTo>
                      <a:pt x="1120" y="13825"/>
                      <a:pt x="925" y="14028"/>
                      <a:pt x="730" y="14229"/>
                    </a:cubicBezTo>
                    <a:cubicBezTo>
                      <a:pt x="563" y="14399"/>
                      <a:pt x="282" y="14620"/>
                      <a:pt x="210" y="14872"/>
                    </a:cubicBezTo>
                    <a:lnTo>
                      <a:pt x="130" y="14984"/>
                    </a:lnTo>
                    <a:cubicBezTo>
                      <a:pt x="0" y="15170"/>
                      <a:pt x="178" y="15438"/>
                      <a:pt x="386" y="15438"/>
                    </a:cubicBezTo>
                    <a:cubicBezTo>
                      <a:pt x="413" y="15438"/>
                      <a:pt x="441" y="15434"/>
                      <a:pt x="468" y="15424"/>
                    </a:cubicBezTo>
                    <a:cubicBezTo>
                      <a:pt x="514" y="15406"/>
                      <a:pt x="563" y="15389"/>
                      <a:pt x="612" y="15369"/>
                    </a:cubicBezTo>
                    <a:cubicBezTo>
                      <a:pt x="707" y="15363"/>
                      <a:pt x="801" y="15338"/>
                      <a:pt x="885" y="15292"/>
                    </a:cubicBezTo>
                    <a:cubicBezTo>
                      <a:pt x="893" y="15292"/>
                      <a:pt x="902" y="15294"/>
                      <a:pt x="910" y="15294"/>
                    </a:cubicBezTo>
                    <a:cubicBezTo>
                      <a:pt x="1665" y="15249"/>
                      <a:pt x="2412" y="14941"/>
                      <a:pt x="3158" y="14812"/>
                    </a:cubicBezTo>
                    <a:cubicBezTo>
                      <a:pt x="3766" y="14713"/>
                      <a:pt x="4384" y="14661"/>
                      <a:pt x="5000" y="14661"/>
                    </a:cubicBezTo>
                    <a:cubicBezTo>
                      <a:pt x="5061" y="14661"/>
                      <a:pt x="5123" y="14662"/>
                      <a:pt x="5185" y="14663"/>
                    </a:cubicBezTo>
                    <a:cubicBezTo>
                      <a:pt x="5250" y="14669"/>
                      <a:pt x="5315" y="14672"/>
                      <a:pt x="5381" y="14672"/>
                    </a:cubicBezTo>
                    <a:cubicBezTo>
                      <a:pt x="5437" y="14672"/>
                      <a:pt x="5494" y="14670"/>
                      <a:pt x="5550" y="14666"/>
                    </a:cubicBezTo>
                    <a:lnTo>
                      <a:pt x="5581" y="14666"/>
                    </a:lnTo>
                    <a:lnTo>
                      <a:pt x="5581" y="14663"/>
                    </a:lnTo>
                    <a:cubicBezTo>
                      <a:pt x="5624" y="14657"/>
                      <a:pt x="5665" y="14654"/>
                      <a:pt x="5708" y="14649"/>
                    </a:cubicBezTo>
                    <a:cubicBezTo>
                      <a:pt x="6245" y="14571"/>
                      <a:pt x="6087" y="13738"/>
                      <a:pt x="5581" y="13730"/>
                    </a:cubicBezTo>
                    <a:cubicBezTo>
                      <a:pt x="5501" y="13730"/>
                      <a:pt x="5421" y="13733"/>
                      <a:pt x="5337" y="13733"/>
                    </a:cubicBezTo>
                    <a:cubicBezTo>
                      <a:pt x="4281" y="13629"/>
                      <a:pt x="4755" y="11869"/>
                      <a:pt x="4904" y="11178"/>
                    </a:cubicBezTo>
                    <a:cubicBezTo>
                      <a:pt x="5162" y="9978"/>
                      <a:pt x="5464" y="8786"/>
                      <a:pt x="5708" y="7580"/>
                    </a:cubicBezTo>
                    <a:cubicBezTo>
                      <a:pt x="6196" y="5129"/>
                      <a:pt x="6494" y="2640"/>
                      <a:pt x="6882" y="171"/>
                    </a:cubicBezTo>
                    <a:cubicBezTo>
                      <a:pt x="6897" y="68"/>
                      <a:pt x="6814" y="1"/>
                      <a:pt x="6736"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6"/>
              <p:cNvSpPr/>
              <p:nvPr/>
            </p:nvSpPr>
            <p:spPr>
              <a:xfrm>
                <a:off x="5432203" y="3958876"/>
                <a:ext cx="223016" cy="177625"/>
              </a:xfrm>
              <a:custGeom>
                <a:avLst/>
                <a:gdLst/>
                <a:ahLst/>
                <a:cxnLst/>
                <a:rect l="l" t="t" r="r" b="b"/>
                <a:pathLst>
                  <a:path w="9404" h="7490" extrusionOk="0">
                    <a:moveTo>
                      <a:pt x="663" y="1"/>
                    </a:moveTo>
                    <a:cubicBezTo>
                      <a:pt x="321" y="1"/>
                      <a:pt x="0" y="349"/>
                      <a:pt x="144" y="720"/>
                    </a:cubicBezTo>
                    <a:cubicBezTo>
                      <a:pt x="268" y="1036"/>
                      <a:pt x="509" y="1266"/>
                      <a:pt x="632" y="1581"/>
                    </a:cubicBezTo>
                    <a:cubicBezTo>
                      <a:pt x="753" y="1886"/>
                      <a:pt x="836" y="2204"/>
                      <a:pt x="934" y="2515"/>
                    </a:cubicBezTo>
                    <a:cubicBezTo>
                      <a:pt x="1118" y="3094"/>
                      <a:pt x="1304" y="3671"/>
                      <a:pt x="1499" y="4246"/>
                    </a:cubicBezTo>
                    <a:cubicBezTo>
                      <a:pt x="1695" y="4820"/>
                      <a:pt x="1884" y="5400"/>
                      <a:pt x="2085" y="5974"/>
                    </a:cubicBezTo>
                    <a:cubicBezTo>
                      <a:pt x="2249" y="6445"/>
                      <a:pt x="2435" y="6878"/>
                      <a:pt x="2875" y="7148"/>
                    </a:cubicBezTo>
                    <a:cubicBezTo>
                      <a:pt x="3301" y="7409"/>
                      <a:pt x="3831" y="7490"/>
                      <a:pt x="4370" y="7490"/>
                    </a:cubicBezTo>
                    <a:cubicBezTo>
                      <a:pt x="4880" y="7490"/>
                      <a:pt x="5398" y="7418"/>
                      <a:pt x="5843" y="7358"/>
                    </a:cubicBezTo>
                    <a:cubicBezTo>
                      <a:pt x="6954" y="7208"/>
                      <a:pt x="8134" y="6913"/>
                      <a:pt x="9067" y="6273"/>
                    </a:cubicBezTo>
                    <a:cubicBezTo>
                      <a:pt x="9403" y="6043"/>
                      <a:pt x="9297" y="5472"/>
                      <a:pt x="8915" y="5371"/>
                    </a:cubicBezTo>
                    <a:cubicBezTo>
                      <a:pt x="8875" y="5262"/>
                      <a:pt x="8780" y="5187"/>
                      <a:pt x="8668" y="5173"/>
                    </a:cubicBezTo>
                    <a:cubicBezTo>
                      <a:pt x="7204" y="4929"/>
                      <a:pt x="5880" y="4263"/>
                      <a:pt x="4695" y="3384"/>
                    </a:cubicBezTo>
                    <a:cubicBezTo>
                      <a:pt x="3366" y="2394"/>
                      <a:pt x="2257" y="1157"/>
                      <a:pt x="977" y="114"/>
                    </a:cubicBezTo>
                    <a:cubicBezTo>
                      <a:pt x="879" y="35"/>
                      <a:pt x="770" y="1"/>
                      <a:pt x="66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6"/>
              <p:cNvSpPr/>
              <p:nvPr/>
            </p:nvSpPr>
            <p:spPr>
              <a:xfrm>
                <a:off x="6277329" y="3581899"/>
                <a:ext cx="497114" cy="444917"/>
              </a:xfrm>
              <a:custGeom>
                <a:avLst/>
                <a:gdLst/>
                <a:ahLst/>
                <a:cxnLst/>
                <a:rect l="l" t="t" r="r" b="b"/>
                <a:pathLst>
                  <a:path w="20962" h="18761" extrusionOk="0">
                    <a:moveTo>
                      <a:pt x="20729" y="0"/>
                    </a:moveTo>
                    <a:cubicBezTo>
                      <a:pt x="20664" y="0"/>
                      <a:pt x="20596" y="28"/>
                      <a:pt x="20550" y="90"/>
                    </a:cubicBezTo>
                    <a:cubicBezTo>
                      <a:pt x="20194" y="575"/>
                      <a:pt x="19835" y="1072"/>
                      <a:pt x="19568" y="1612"/>
                    </a:cubicBezTo>
                    <a:cubicBezTo>
                      <a:pt x="19336" y="2086"/>
                      <a:pt x="19132" y="2574"/>
                      <a:pt x="18899" y="3047"/>
                    </a:cubicBezTo>
                    <a:cubicBezTo>
                      <a:pt x="18678" y="3492"/>
                      <a:pt x="18492" y="3960"/>
                      <a:pt x="18159" y="4336"/>
                    </a:cubicBezTo>
                    <a:cubicBezTo>
                      <a:pt x="17860" y="4672"/>
                      <a:pt x="17504" y="4928"/>
                      <a:pt x="17117" y="5149"/>
                    </a:cubicBezTo>
                    <a:cubicBezTo>
                      <a:pt x="16382" y="5571"/>
                      <a:pt x="15584" y="5890"/>
                      <a:pt x="14829" y="6271"/>
                    </a:cubicBezTo>
                    <a:cubicBezTo>
                      <a:pt x="13936" y="6722"/>
                      <a:pt x="13092" y="7250"/>
                      <a:pt x="12245" y="7779"/>
                    </a:cubicBezTo>
                    <a:cubicBezTo>
                      <a:pt x="10674" y="8760"/>
                      <a:pt x="9110" y="9748"/>
                      <a:pt x="7582" y="10790"/>
                    </a:cubicBezTo>
                    <a:cubicBezTo>
                      <a:pt x="6038" y="11847"/>
                      <a:pt x="4602" y="13015"/>
                      <a:pt x="3288" y="14347"/>
                    </a:cubicBezTo>
                    <a:cubicBezTo>
                      <a:pt x="2004" y="15648"/>
                      <a:pt x="974" y="17146"/>
                      <a:pt x="18" y="18697"/>
                    </a:cubicBezTo>
                    <a:cubicBezTo>
                      <a:pt x="0" y="18727"/>
                      <a:pt x="29" y="18760"/>
                      <a:pt x="56" y="18760"/>
                    </a:cubicBezTo>
                    <a:cubicBezTo>
                      <a:pt x="65" y="18760"/>
                      <a:pt x="74" y="18757"/>
                      <a:pt x="81" y="18748"/>
                    </a:cubicBezTo>
                    <a:cubicBezTo>
                      <a:pt x="1364" y="17098"/>
                      <a:pt x="3035" y="15711"/>
                      <a:pt x="4683" y="14436"/>
                    </a:cubicBezTo>
                    <a:cubicBezTo>
                      <a:pt x="6161" y="13294"/>
                      <a:pt x="7689" y="12194"/>
                      <a:pt x="9239" y="11152"/>
                    </a:cubicBezTo>
                    <a:cubicBezTo>
                      <a:pt x="10841" y="10078"/>
                      <a:pt x="12474" y="8956"/>
                      <a:pt x="14177" y="8048"/>
                    </a:cubicBezTo>
                    <a:cubicBezTo>
                      <a:pt x="15744" y="7216"/>
                      <a:pt x="17562" y="6889"/>
                      <a:pt x="18908" y="5666"/>
                    </a:cubicBezTo>
                    <a:cubicBezTo>
                      <a:pt x="20435" y="4279"/>
                      <a:pt x="20418" y="2106"/>
                      <a:pt x="20921" y="245"/>
                    </a:cubicBezTo>
                    <a:cubicBezTo>
                      <a:pt x="20961" y="93"/>
                      <a:pt x="20849" y="0"/>
                      <a:pt x="207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6"/>
              <p:cNvSpPr/>
              <p:nvPr/>
            </p:nvSpPr>
            <p:spPr>
              <a:xfrm>
                <a:off x="6167947" y="4057039"/>
                <a:ext cx="85682" cy="82813"/>
              </a:xfrm>
              <a:custGeom>
                <a:avLst/>
                <a:gdLst/>
                <a:ahLst/>
                <a:cxnLst/>
                <a:rect l="l" t="t" r="r" b="b"/>
                <a:pathLst>
                  <a:path w="3613" h="3492" extrusionOk="0">
                    <a:moveTo>
                      <a:pt x="3462" y="0"/>
                    </a:moveTo>
                    <a:cubicBezTo>
                      <a:pt x="3438" y="0"/>
                      <a:pt x="3412" y="10"/>
                      <a:pt x="3389" y="32"/>
                    </a:cubicBezTo>
                    <a:cubicBezTo>
                      <a:pt x="3105" y="319"/>
                      <a:pt x="2821" y="606"/>
                      <a:pt x="2514" y="867"/>
                    </a:cubicBezTo>
                    <a:cubicBezTo>
                      <a:pt x="2215" y="1120"/>
                      <a:pt x="1919" y="1381"/>
                      <a:pt x="1627" y="1643"/>
                    </a:cubicBezTo>
                    <a:cubicBezTo>
                      <a:pt x="1477" y="1778"/>
                      <a:pt x="1331" y="1910"/>
                      <a:pt x="1179" y="2050"/>
                    </a:cubicBezTo>
                    <a:cubicBezTo>
                      <a:pt x="1027" y="2188"/>
                      <a:pt x="897" y="2334"/>
                      <a:pt x="760" y="2484"/>
                    </a:cubicBezTo>
                    <a:cubicBezTo>
                      <a:pt x="630" y="2624"/>
                      <a:pt x="498" y="2762"/>
                      <a:pt x="366" y="2900"/>
                    </a:cubicBezTo>
                    <a:cubicBezTo>
                      <a:pt x="246" y="3029"/>
                      <a:pt x="99" y="3164"/>
                      <a:pt x="33" y="3331"/>
                    </a:cubicBezTo>
                    <a:cubicBezTo>
                      <a:pt x="1" y="3413"/>
                      <a:pt x="79" y="3491"/>
                      <a:pt x="157" y="3491"/>
                    </a:cubicBezTo>
                    <a:cubicBezTo>
                      <a:pt x="168" y="3491"/>
                      <a:pt x="180" y="3489"/>
                      <a:pt x="191" y="3486"/>
                    </a:cubicBezTo>
                    <a:cubicBezTo>
                      <a:pt x="372" y="3437"/>
                      <a:pt x="527" y="3285"/>
                      <a:pt x="676" y="3164"/>
                    </a:cubicBezTo>
                    <a:cubicBezTo>
                      <a:pt x="823" y="3044"/>
                      <a:pt x="969" y="2917"/>
                      <a:pt x="1121" y="2800"/>
                    </a:cubicBezTo>
                    <a:cubicBezTo>
                      <a:pt x="1431" y="2558"/>
                      <a:pt x="1701" y="2277"/>
                      <a:pt x="1971" y="1987"/>
                    </a:cubicBezTo>
                    <a:cubicBezTo>
                      <a:pt x="2514" y="1407"/>
                      <a:pt x="3016" y="781"/>
                      <a:pt x="3542" y="187"/>
                    </a:cubicBezTo>
                    <a:cubicBezTo>
                      <a:pt x="3612" y="107"/>
                      <a:pt x="3543" y="0"/>
                      <a:pt x="3462"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6"/>
              <p:cNvSpPr/>
              <p:nvPr/>
            </p:nvSpPr>
            <p:spPr>
              <a:xfrm>
                <a:off x="5666098" y="4238211"/>
                <a:ext cx="298524" cy="749228"/>
              </a:xfrm>
              <a:custGeom>
                <a:avLst/>
                <a:gdLst/>
                <a:ahLst/>
                <a:cxnLst/>
                <a:rect l="l" t="t" r="r" b="b"/>
                <a:pathLst>
                  <a:path w="12588" h="31593" extrusionOk="0">
                    <a:moveTo>
                      <a:pt x="4396" y="0"/>
                    </a:moveTo>
                    <a:cubicBezTo>
                      <a:pt x="4031" y="0"/>
                      <a:pt x="3718" y="393"/>
                      <a:pt x="3721" y="736"/>
                    </a:cubicBezTo>
                    <a:cubicBezTo>
                      <a:pt x="3744" y="2088"/>
                      <a:pt x="3764" y="3452"/>
                      <a:pt x="3569" y="4792"/>
                    </a:cubicBezTo>
                    <a:cubicBezTo>
                      <a:pt x="3377" y="6119"/>
                      <a:pt x="2957" y="7276"/>
                      <a:pt x="2377" y="8482"/>
                    </a:cubicBezTo>
                    <a:cubicBezTo>
                      <a:pt x="1353" y="10606"/>
                      <a:pt x="790" y="12834"/>
                      <a:pt x="554" y="15177"/>
                    </a:cubicBezTo>
                    <a:cubicBezTo>
                      <a:pt x="310" y="17579"/>
                      <a:pt x="279" y="20014"/>
                      <a:pt x="198" y="22428"/>
                    </a:cubicBezTo>
                    <a:cubicBezTo>
                      <a:pt x="115" y="25012"/>
                      <a:pt x="46" y="27599"/>
                      <a:pt x="61" y="30186"/>
                    </a:cubicBezTo>
                    <a:cubicBezTo>
                      <a:pt x="66" y="30860"/>
                      <a:pt x="0" y="30869"/>
                      <a:pt x="38" y="31544"/>
                    </a:cubicBezTo>
                    <a:lnTo>
                      <a:pt x="5725" y="31589"/>
                    </a:lnTo>
                    <a:lnTo>
                      <a:pt x="5728" y="31592"/>
                    </a:lnTo>
                    <a:cubicBezTo>
                      <a:pt x="5808" y="30829"/>
                      <a:pt x="5323" y="31233"/>
                      <a:pt x="5283" y="30467"/>
                    </a:cubicBezTo>
                    <a:cubicBezTo>
                      <a:pt x="5245" y="29700"/>
                      <a:pt x="5139" y="28942"/>
                      <a:pt x="5076" y="28179"/>
                    </a:cubicBezTo>
                    <a:cubicBezTo>
                      <a:pt x="5065" y="28041"/>
                      <a:pt x="5194" y="27715"/>
                      <a:pt x="5101" y="27715"/>
                    </a:cubicBezTo>
                    <a:cubicBezTo>
                      <a:pt x="5097" y="27715"/>
                      <a:pt x="5093" y="27715"/>
                      <a:pt x="5088" y="27717"/>
                    </a:cubicBezTo>
                    <a:cubicBezTo>
                      <a:pt x="4996" y="26953"/>
                      <a:pt x="4577" y="26462"/>
                      <a:pt x="4467" y="25713"/>
                    </a:cubicBezTo>
                    <a:cubicBezTo>
                      <a:pt x="4456" y="25635"/>
                      <a:pt x="4445" y="25558"/>
                      <a:pt x="4433" y="25477"/>
                    </a:cubicBezTo>
                    <a:cubicBezTo>
                      <a:pt x="4315" y="24119"/>
                      <a:pt x="4189" y="22759"/>
                      <a:pt x="4057" y="21398"/>
                    </a:cubicBezTo>
                    <a:cubicBezTo>
                      <a:pt x="3899" y="19827"/>
                      <a:pt x="3747" y="18257"/>
                      <a:pt x="3529" y="16692"/>
                    </a:cubicBezTo>
                    <a:cubicBezTo>
                      <a:pt x="3417" y="15880"/>
                      <a:pt x="3256" y="15053"/>
                      <a:pt x="3133" y="14223"/>
                    </a:cubicBezTo>
                    <a:cubicBezTo>
                      <a:pt x="3133" y="12277"/>
                      <a:pt x="3348" y="10333"/>
                      <a:pt x="3773" y="8433"/>
                    </a:cubicBezTo>
                    <a:cubicBezTo>
                      <a:pt x="3968" y="8083"/>
                      <a:pt x="4157" y="7729"/>
                      <a:pt x="4315" y="7362"/>
                    </a:cubicBezTo>
                    <a:cubicBezTo>
                      <a:pt x="4577" y="6756"/>
                      <a:pt x="4772" y="6122"/>
                      <a:pt x="4901" y="5473"/>
                    </a:cubicBezTo>
                    <a:cubicBezTo>
                      <a:pt x="5019" y="5467"/>
                      <a:pt x="5134" y="5433"/>
                      <a:pt x="5237" y="5378"/>
                    </a:cubicBezTo>
                    <a:cubicBezTo>
                      <a:pt x="5518" y="5226"/>
                      <a:pt x="5719" y="4993"/>
                      <a:pt x="5889" y="4724"/>
                    </a:cubicBezTo>
                    <a:cubicBezTo>
                      <a:pt x="6029" y="4488"/>
                      <a:pt x="6141" y="4238"/>
                      <a:pt x="6222" y="3977"/>
                    </a:cubicBezTo>
                    <a:cubicBezTo>
                      <a:pt x="6259" y="3862"/>
                      <a:pt x="6290" y="3745"/>
                      <a:pt x="6313" y="3627"/>
                    </a:cubicBezTo>
                    <a:cubicBezTo>
                      <a:pt x="6319" y="3601"/>
                      <a:pt x="6322" y="3578"/>
                      <a:pt x="6328" y="3555"/>
                    </a:cubicBezTo>
                    <a:cubicBezTo>
                      <a:pt x="6343" y="3556"/>
                      <a:pt x="6358" y="3556"/>
                      <a:pt x="6373" y="3556"/>
                    </a:cubicBezTo>
                    <a:cubicBezTo>
                      <a:pt x="6600" y="3556"/>
                      <a:pt x="6831" y="3477"/>
                      <a:pt x="7051" y="3386"/>
                    </a:cubicBezTo>
                    <a:cubicBezTo>
                      <a:pt x="7390" y="3245"/>
                      <a:pt x="7760" y="3090"/>
                      <a:pt x="8022" y="2826"/>
                    </a:cubicBezTo>
                    <a:cubicBezTo>
                      <a:pt x="8136" y="2711"/>
                      <a:pt x="8220" y="2565"/>
                      <a:pt x="8260" y="2407"/>
                    </a:cubicBezTo>
                    <a:cubicBezTo>
                      <a:pt x="8449" y="2398"/>
                      <a:pt x="8642" y="2387"/>
                      <a:pt x="8828" y="2364"/>
                    </a:cubicBezTo>
                    <a:cubicBezTo>
                      <a:pt x="9535" y="2275"/>
                      <a:pt x="10221" y="2082"/>
                      <a:pt x="10867" y="1789"/>
                    </a:cubicBezTo>
                    <a:cubicBezTo>
                      <a:pt x="11513" y="1500"/>
                      <a:pt x="11981" y="1020"/>
                      <a:pt x="12472" y="521"/>
                    </a:cubicBezTo>
                    <a:cubicBezTo>
                      <a:pt x="12588" y="402"/>
                      <a:pt x="12481" y="207"/>
                      <a:pt x="12342" y="207"/>
                    </a:cubicBezTo>
                    <a:cubicBezTo>
                      <a:pt x="12312" y="207"/>
                      <a:pt x="12281" y="216"/>
                      <a:pt x="12250" y="236"/>
                    </a:cubicBezTo>
                    <a:cubicBezTo>
                      <a:pt x="11696" y="598"/>
                      <a:pt x="11010" y="799"/>
                      <a:pt x="10370" y="971"/>
                    </a:cubicBezTo>
                    <a:cubicBezTo>
                      <a:pt x="9912" y="1093"/>
                      <a:pt x="9439" y="1154"/>
                      <a:pt x="8966" y="1154"/>
                    </a:cubicBezTo>
                    <a:cubicBezTo>
                      <a:pt x="8802" y="1154"/>
                      <a:pt x="8638" y="1147"/>
                      <a:pt x="8475" y="1132"/>
                    </a:cubicBezTo>
                    <a:cubicBezTo>
                      <a:pt x="7054" y="1014"/>
                      <a:pt x="5857" y="165"/>
                      <a:pt x="4456" y="4"/>
                    </a:cubicBezTo>
                    <a:cubicBezTo>
                      <a:pt x="4436" y="1"/>
                      <a:pt x="4416" y="0"/>
                      <a:pt x="439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6"/>
              <p:cNvSpPr/>
              <p:nvPr/>
            </p:nvSpPr>
            <p:spPr>
              <a:xfrm>
                <a:off x="4793960" y="4103239"/>
                <a:ext cx="116773" cy="888957"/>
              </a:xfrm>
              <a:custGeom>
                <a:avLst/>
                <a:gdLst/>
                <a:ahLst/>
                <a:cxnLst/>
                <a:rect l="l" t="t" r="r" b="b"/>
                <a:pathLst>
                  <a:path w="4924" h="37485" extrusionOk="0">
                    <a:moveTo>
                      <a:pt x="3149" y="6013"/>
                    </a:moveTo>
                    <a:lnTo>
                      <a:pt x="3066" y="6390"/>
                    </a:lnTo>
                    <a:cubicBezTo>
                      <a:pt x="2997" y="6289"/>
                      <a:pt x="2928" y="6189"/>
                      <a:pt x="2854" y="6091"/>
                    </a:cubicBezTo>
                    <a:cubicBezTo>
                      <a:pt x="2954" y="6077"/>
                      <a:pt x="3055" y="6051"/>
                      <a:pt x="3149" y="6013"/>
                    </a:cubicBezTo>
                    <a:close/>
                    <a:moveTo>
                      <a:pt x="1343" y="0"/>
                    </a:moveTo>
                    <a:cubicBezTo>
                      <a:pt x="1274" y="0"/>
                      <a:pt x="1205" y="33"/>
                      <a:pt x="1163" y="105"/>
                    </a:cubicBezTo>
                    <a:cubicBezTo>
                      <a:pt x="465" y="1297"/>
                      <a:pt x="0" y="3148"/>
                      <a:pt x="617" y="4460"/>
                    </a:cubicBezTo>
                    <a:cubicBezTo>
                      <a:pt x="715" y="4656"/>
                      <a:pt x="830" y="4842"/>
                      <a:pt x="965" y="5012"/>
                    </a:cubicBezTo>
                    <a:cubicBezTo>
                      <a:pt x="965" y="5017"/>
                      <a:pt x="965" y="5023"/>
                      <a:pt x="968" y="5029"/>
                    </a:cubicBezTo>
                    <a:cubicBezTo>
                      <a:pt x="1071" y="5336"/>
                      <a:pt x="1255" y="5609"/>
                      <a:pt x="1436" y="5884"/>
                    </a:cubicBezTo>
                    <a:cubicBezTo>
                      <a:pt x="1200" y="6562"/>
                      <a:pt x="1525" y="7380"/>
                      <a:pt x="1657" y="8049"/>
                    </a:cubicBezTo>
                    <a:cubicBezTo>
                      <a:pt x="1728" y="8431"/>
                      <a:pt x="1800" y="8815"/>
                      <a:pt x="1872" y="9194"/>
                    </a:cubicBezTo>
                    <a:cubicBezTo>
                      <a:pt x="1995" y="10245"/>
                      <a:pt x="2104" y="11296"/>
                      <a:pt x="2176" y="12361"/>
                    </a:cubicBezTo>
                    <a:cubicBezTo>
                      <a:pt x="2392" y="15522"/>
                      <a:pt x="2481" y="18688"/>
                      <a:pt x="2460" y="21858"/>
                    </a:cubicBezTo>
                    <a:cubicBezTo>
                      <a:pt x="2452" y="23457"/>
                      <a:pt x="2394" y="25056"/>
                      <a:pt x="2323" y="26655"/>
                    </a:cubicBezTo>
                    <a:cubicBezTo>
                      <a:pt x="2251" y="28254"/>
                      <a:pt x="2300" y="29848"/>
                      <a:pt x="2383" y="31441"/>
                    </a:cubicBezTo>
                    <a:cubicBezTo>
                      <a:pt x="2389" y="31565"/>
                      <a:pt x="2493" y="31637"/>
                      <a:pt x="2594" y="31637"/>
                    </a:cubicBezTo>
                    <a:cubicBezTo>
                      <a:pt x="2672" y="31637"/>
                      <a:pt x="2748" y="31593"/>
                      <a:pt x="2773" y="31496"/>
                    </a:cubicBezTo>
                    <a:lnTo>
                      <a:pt x="2773" y="31496"/>
                    </a:lnTo>
                    <a:cubicBezTo>
                      <a:pt x="2745" y="32295"/>
                      <a:pt x="2719" y="33097"/>
                      <a:pt x="2710" y="33896"/>
                    </a:cubicBezTo>
                    <a:cubicBezTo>
                      <a:pt x="2696" y="34952"/>
                      <a:pt x="2791" y="36431"/>
                      <a:pt x="2839" y="37484"/>
                    </a:cubicBezTo>
                    <a:lnTo>
                      <a:pt x="4924" y="37361"/>
                    </a:lnTo>
                    <a:cubicBezTo>
                      <a:pt x="4918" y="36738"/>
                      <a:pt x="4838" y="35923"/>
                      <a:pt x="4832" y="35300"/>
                    </a:cubicBezTo>
                    <a:lnTo>
                      <a:pt x="4800" y="31564"/>
                    </a:lnTo>
                    <a:cubicBezTo>
                      <a:pt x="4760" y="27161"/>
                      <a:pt x="4743" y="22748"/>
                      <a:pt x="4591" y="18344"/>
                    </a:cubicBezTo>
                    <a:cubicBezTo>
                      <a:pt x="4519" y="16199"/>
                      <a:pt x="4229" y="14095"/>
                      <a:pt x="3950" y="11971"/>
                    </a:cubicBezTo>
                    <a:cubicBezTo>
                      <a:pt x="3813" y="10914"/>
                      <a:pt x="3683" y="9846"/>
                      <a:pt x="3629" y="8778"/>
                    </a:cubicBezTo>
                    <a:cubicBezTo>
                      <a:pt x="3571" y="7739"/>
                      <a:pt x="3508" y="6530"/>
                      <a:pt x="3816" y="5531"/>
                    </a:cubicBezTo>
                    <a:cubicBezTo>
                      <a:pt x="3861" y="5379"/>
                      <a:pt x="3761" y="5230"/>
                      <a:pt x="3617" y="5184"/>
                    </a:cubicBezTo>
                    <a:cubicBezTo>
                      <a:pt x="3408" y="5115"/>
                      <a:pt x="3273" y="4908"/>
                      <a:pt x="3086" y="4799"/>
                    </a:cubicBezTo>
                    <a:cubicBezTo>
                      <a:pt x="2903" y="4687"/>
                      <a:pt x="2696" y="4635"/>
                      <a:pt x="2518" y="4512"/>
                    </a:cubicBezTo>
                    <a:cubicBezTo>
                      <a:pt x="2179" y="4274"/>
                      <a:pt x="1952" y="3921"/>
                      <a:pt x="1771" y="3553"/>
                    </a:cubicBezTo>
                    <a:cubicBezTo>
                      <a:pt x="1246" y="2488"/>
                      <a:pt x="1593" y="1334"/>
                      <a:pt x="1570" y="217"/>
                    </a:cubicBezTo>
                    <a:cubicBezTo>
                      <a:pt x="1569" y="84"/>
                      <a:pt x="1455" y="0"/>
                      <a:pt x="1343"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6"/>
              <p:cNvSpPr/>
              <p:nvPr/>
            </p:nvSpPr>
            <p:spPr>
              <a:xfrm>
                <a:off x="5452552" y="2893641"/>
                <a:ext cx="167618" cy="563872"/>
              </a:xfrm>
              <a:custGeom>
                <a:avLst/>
                <a:gdLst/>
                <a:ahLst/>
                <a:cxnLst/>
                <a:rect l="l" t="t" r="r" b="b"/>
                <a:pathLst>
                  <a:path w="7068" h="23777" extrusionOk="0">
                    <a:moveTo>
                      <a:pt x="6894" y="0"/>
                    </a:moveTo>
                    <a:cubicBezTo>
                      <a:pt x="6837" y="0"/>
                      <a:pt x="6780" y="34"/>
                      <a:pt x="6754" y="111"/>
                    </a:cubicBezTo>
                    <a:cubicBezTo>
                      <a:pt x="6458" y="975"/>
                      <a:pt x="6179" y="1854"/>
                      <a:pt x="5783" y="2678"/>
                    </a:cubicBezTo>
                    <a:cubicBezTo>
                      <a:pt x="5410" y="3462"/>
                      <a:pt x="4885" y="4113"/>
                      <a:pt x="4348" y="4788"/>
                    </a:cubicBezTo>
                    <a:cubicBezTo>
                      <a:pt x="3828" y="5443"/>
                      <a:pt x="3567" y="6117"/>
                      <a:pt x="3558" y="6958"/>
                    </a:cubicBezTo>
                    <a:cubicBezTo>
                      <a:pt x="3553" y="7791"/>
                      <a:pt x="3619" y="8609"/>
                      <a:pt x="3553" y="9442"/>
                    </a:cubicBezTo>
                    <a:cubicBezTo>
                      <a:pt x="3481" y="10306"/>
                      <a:pt x="3329" y="11161"/>
                      <a:pt x="3099" y="11997"/>
                    </a:cubicBezTo>
                    <a:cubicBezTo>
                      <a:pt x="2872" y="12838"/>
                      <a:pt x="2562" y="13636"/>
                      <a:pt x="2404" y="14495"/>
                    </a:cubicBezTo>
                    <a:cubicBezTo>
                      <a:pt x="2100" y="16183"/>
                      <a:pt x="2510" y="17925"/>
                      <a:pt x="2117" y="19602"/>
                    </a:cubicBezTo>
                    <a:cubicBezTo>
                      <a:pt x="1953" y="20308"/>
                      <a:pt x="1678" y="20986"/>
                      <a:pt x="1302" y="21609"/>
                    </a:cubicBezTo>
                    <a:cubicBezTo>
                      <a:pt x="929" y="22220"/>
                      <a:pt x="349" y="22694"/>
                      <a:pt x="85" y="23363"/>
                    </a:cubicBezTo>
                    <a:cubicBezTo>
                      <a:pt x="1" y="23571"/>
                      <a:pt x="206" y="23776"/>
                      <a:pt x="409" y="23776"/>
                    </a:cubicBezTo>
                    <a:cubicBezTo>
                      <a:pt x="436" y="23776"/>
                      <a:pt x="463" y="23772"/>
                      <a:pt x="489" y="23765"/>
                    </a:cubicBezTo>
                    <a:cubicBezTo>
                      <a:pt x="814" y="23670"/>
                      <a:pt x="1089" y="23466"/>
                      <a:pt x="1333" y="23216"/>
                    </a:cubicBezTo>
                    <a:cubicBezTo>
                      <a:pt x="1535" y="23396"/>
                      <a:pt x="1814" y="23437"/>
                      <a:pt x="2086" y="23437"/>
                    </a:cubicBezTo>
                    <a:cubicBezTo>
                      <a:pt x="2165" y="23437"/>
                      <a:pt x="2245" y="23433"/>
                      <a:pt x="2321" y="23429"/>
                    </a:cubicBezTo>
                    <a:cubicBezTo>
                      <a:pt x="2694" y="23409"/>
                      <a:pt x="3010" y="23302"/>
                      <a:pt x="3205" y="22964"/>
                    </a:cubicBezTo>
                    <a:cubicBezTo>
                      <a:pt x="3372" y="22674"/>
                      <a:pt x="3426" y="22295"/>
                      <a:pt x="3504" y="21976"/>
                    </a:cubicBezTo>
                    <a:cubicBezTo>
                      <a:pt x="3584" y="21649"/>
                      <a:pt x="3662" y="21319"/>
                      <a:pt x="3733" y="20989"/>
                    </a:cubicBezTo>
                    <a:cubicBezTo>
                      <a:pt x="3877" y="20291"/>
                      <a:pt x="3966" y="19588"/>
                      <a:pt x="4058" y="18881"/>
                    </a:cubicBezTo>
                    <a:cubicBezTo>
                      <a:pt x="4101" y="18548"/>
                      <a:pt x="4115" y="18212"/>
                      <a:pt x="4107" y="17879"/>
                    </a:cubicBezTo>
                    <a:cubicBezTo>
                      <a:pt x="4104" y="17719"/>
                      <a:pt x="4124" y="17549"/>
                      <a:pt x="4130" y="17383"/>
                    </a:cubicBezTo>
                    <a:cubicBezTo>
                      <a:pt x="4196" y="16912"/>
                      <a:pt x="4262" y="16444"/>
                      <a:pt x="4322" y="15973"/>
                    </a:cubicBezTo>
                    <a:cubicBezTo>
                      <a:pt x="4491" y="14595"/>
                      <a:pt x="4684" y="13208"/>
                      <a:pt x="4695" y="11819"/>
                    </a:cubicBezTo>
                    <a:cubicBezTo>
                      <a:pt x="4698" y="11724"/>
                      <a:pt x="4658" y="11635"/>
                      <a:pt x="4589" y="11578"/>
                    </a:cubicBezTo>
                    <a:cubicBezTo>
                      <a:pt x="4750" y="10874"/>
                      <a:pt x="4856" y="10159"/>
                      <a:pt x="4910" y="9442"/>
                    </a:cubicBezTo>
                    <a:cubicBezTo>
                      <a:pt x="4977" y="8552"/>
                      <a:pt x="4896" y="7682"/>
                      <a:pt x="4885" y="6795"/>
                    </a:cubicBezTo>
                    <a:cubicBezTo>
                      <a:pt x="4876" y="5968"/>
                      <a:pt x="5433" y="5445"/>
                      <a:pt x="5812" y="4762"/>
                    </a:cubicBezTo>
                    <a:cubicBezTo>
                      <a:pt x="6590" y="3376"/>
                      <a:pt x="6837" y="1748"/>
                      <a:pt x="7052" y="195"/>
                    </a:cubicBezTo>
                    <a:cubicBezTo>
                      <a:pt x="7068" y="77"/>
                      <a:pt x="6980" y="0"/>
                      <a:pt x="689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6"/>
              <p:cNvSpPr/>
              <p:nvPr/>
            </p:nvSpPr>
            <p:spPr>
              <a:xfrm>
                <a:off x="5872316" y="2765263"/>
                <a:ext cx="136598" cy="688423"/>
              </a:xfrm>
              <a:custGeom>
                <a:avLst/>
                <a:gdLst/>
                <a:ahLst/>
                <a:cxnLst/>
                <a:rect l="l" t="t" r="r" b="b"/>
                <a:pathLst>
                  <a:path w="5760" h="29029" extrusionOk="0">
                    <a:moveTo>
                      <a:pt x="5487" y="0"/>
                    </a:moveTo>
                    <a:cubicBezTo>
                      <a:pt x="5393" y="0"/>
                      <a:pt x="5298" y="51"/>
                      <a:pt x="5255" y="164"/>
                    </a:cubicBezTo>
                    <a:cubicBezTo>
                      <a:pt x="4867" y="1186"/>
                      <a:pt x="4362" y="2148"/>
                      <a:pt x="3943" y="3156"/>
                    </a:cubicBezTo>
                    <a:cubicBezTo>
                      <a:pt x="3538" y="4129"/>
                      <a:pt x="3288" y="5168"/>
                      <a:pt x="3108" y="6208"/>
                    </a:cubicBezTo>
                    <a:cubicBezTo>
                      <a:pt x="2772" y="8160"/>
                      <a:pt x="2599" y="10161"/>
                      <a:pt x="2367" y="12130"/>
                    </a:cubicBezTo>
                    <a:cubicBezTo>
                      <a:pt x="2137" y="14077"/>
                      <a:pt x="1994" y="16015"/>
                      <a:pt x="1976" y="17975"/>
                    </a:cubicBezTo>
                    <a:cubicBezTo>
                      <a:pt x="1968" y="18966"/>
                      <a:pt x="1867" y="19965"/>
                      <a:pt x="1956" y="20953"/>
                    </a:cubicBezTo>
                    <a:cubicBezTo>
                      <a:pt x="2002" y="21455"/>
                      <a:pt x="1931" y="21957"/>
                      <a:pt x="1890" y="22460"/>
                    </a:cubicBezTo>
                    <a:cubicBezTo>
                      <a:pt x="1856" y="22922"/>
                      <a:pt x="1830" y="23384"/>
                      <a:pt x="1747" y="23844"/>
                    </a:cubicBezTo>
                    <a:cubicBezTo>
                      <a:pt x="1592" y="24731"/>
                      <a:pt x="1328" y="25598"/>
                      <a:pt x="1009" y="26439"/>
                    </a:cubicBezTo>
                    <a:cubicBezTo>
                      <a:pt x="845" y="26872"/>
                      <a:pt x="659" y="27297"/>
                      <a:pt x="466" y="27722"/>
                    </a:cubicBezTo>
                    <a:cubicBezTo>
                      <a:pt x="300" y="28092"/>
                      <a:pt x="85" y="28420"/>
                      <a:pt x="19" y="28827"/>
                    </a:cubicBezTo>
                    <a:cubicBezTo>
                      <a:pt x="0" y="28946"/>
                      <a:pt x="81" y="29028"/>
                      <a:pt x="177" y="29028"/>
                    </a:cubicBezTo>
                    <a:cubicBezTo>
                      <a:pt x="215" y="29028"/>
                      <a:pt x="256" y="29015"/>
                      <a:pt x="294" y="28985"/>
                    </a:cubicBezTo>
                    <a:cubicBezTo>
                      <a:pt x="997" y="28440"/>
                      <a:pt x="1287" y="27237"/>
                      <a:pt x="1520" y="26413"/>
                    </a:cubicBezTo>
                    <a:cubicBezTo>
                      <a:pt x="1787" y="25468"/>
                      <a:pt x="1956" y="24498"/>
                      <a:pt x="2261" y="23565"/>
                    </a:cubicBezTo>
                    <a:cubicBezTo>
                      <a:pt x="2565" y="22629"/>
                      <a:pt x="2958" y="21719"/>
                      <a:pt x="3231" y="20772"/>
                    </a:cubicBezTo>
                    <a:cubicBezTo>
                      <a:pt x="3507" y="19824"/>
                      <a:pt x="3443" y="18774"/>
                      <a:pt x="3449" y="17797"/>
                    </a:cubicBezTo>
                    <a:cubicBezTo>
                      <a:pt x="3466" y="15805"/>
                      <a:pt x="3633" y="13833"/>
                      <a:pt x="3871" y="11858"/>
                    </a:cubicBezTo>
                    <a:cubicBezTo>
                      <a:pt x="4107" y="9900"/>
                      <a:pt x="4466" y="7927"/>
                      <a:pt x="4566" y="5961"/>
                    </a:cubicBezTo>
                    <a:cubicBezTo>
                      <a:pt x="4615" y="4985"/>
                      <a:pt x="4707" y="4017"/>
                      <a:pt x="4928" y="3064"/>
                    </a:cubicBezTo>
                    <a:cubicBezTo>
                      <a:pt x="5146" y="2125"/>
                      <a:pt x="5467" y="1224"/>
                      <a:pt x="5712" y="291"/>
                    </a:cubicBezTo>
                    <a:cubicBezTo>
                      <a:pt x="5759" y="111"/>
                      <a:pt x="5625" y="0"/>
                      <a:pt x="548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6"/>
              <p:cNvSpPr/>
              <p:nvPr/>
            </p:nvSpPr>
            <p:spPr>
              <a:xfrm>
                <a:off x="6007455" y="2708272"/>
                <a:ext cx="261766" cy="758074"/>
              </a:xfrm>
              <a:custGeom>
                <a:avLst/>
                <a:gdLst/>
                <a:ahLst/>
                <a:cxnLst/>
                <a:rect l="l" t="t" r="r" b="b"/>
                <a:pathLst>
                  <a:path w="11038" h="31966" extrusionOk="0">
                    <a:moveTo>
                      <a:pt x="10406" y="0"/>
                    </a:moveTo>
                    <a:cubicBezTo>
                      <a:pt x="10309" y="0"/>
                      <a:pt x="10211" y="65"/>
                      <a:pt x="10211" y="196"/>
                    </a:cubicBezTo>
                    <a:cubicBezTo>
                      <a:pt x="10076" y="1505"/>
                      <a:pt x="9881" y="2806"/>
                      <a:pt x="9729" y="4112"/>
                    </a:cubicBezTo>
                    <a:cubicBezTo>
                      <a:pt x="9576" y="5412"/>
                      <a:pt x="9522" y="6716"/>
                      <a:pt x="9450" y="8022"/>
                    </a:cubicBezTo>
                    <a:cubicBezTo>
                      <a:pt x="9327" y="10287"/>
                      <a:pt x="9143" y="12547"/>
                      <a:pt x="8928" y="14800"/>
                    </a:cubicBezTo>
                    <a:cubicBezTo>
                      <a:pt x="8819" y="15937"/>
                      <a:pt x="8712" y="17074"/>
                      <a:pt x="8592" y="18208"/>
                    </a:cubicBezTo>
                    <a:cubicBezTo>
                      <a:pt x="8480" y="19262"/>
                      <a:pt x="8173" y="20229"/>
                      <a:pt x="7819" y="21225"/>
                    </a:cubicBezTo>
                    <a:cubicBezTo>
                      <a:pt x="7070" y="23361"/>
                      <a:pt x="6094" y="25448"/>
                      <a:pt x="5017" y="27441"/>
                    </a:cubicBezTo>
                    <a:cubicBezTo>
                      <a:pt x="4771" y="27897"/>
                      <a:pt x="4521" y="28351"/>
                      <a:pt x="4208" y="28770"/>
                    </a:cubicBezTo>
                    <a:cubicBezTo>
                      <a:pt x="3906" y="29175"/>
                      <a:pt x="3456" y="29456"/>
                      <a:pt x="3034" y="29720"/>
                    </a:cubicBezTo>
                    <a:cubicBezTo>
                      <a:pt x="2152" y="30269"/>
                      <a:pt x="1162" y="30662"/>
                      <a:pt x="315" y="31256"/>
                    </a:cubicBezTo>
                    <a:cubicBezTo>
                      <a:pt x="1" y="31476"/>
                      <a:pt x="143" y="31966"/>
                      <a:pt x="496" y="31966"/>
                    </a:cubicBezTo>
                    <a:cubicBezTo>
                      <a:pt x="531" y="31966"/>
                      <a:pt x="567" y="31961"/>
                      <a:pt x="605" y="31951"/>
                    </a:cubicBezTo>
                    <a:cubicBezTo>
                      <a:pt x="1595" y="31690"/>
                      <a:pt x="2569" y="31107"/>
                      <a:pt x="3453" y="30541"/>
                    </a:cubicBezTo>
                    <a:cubicBezTo>
                      <a:pt x="3484" y="30599"/>
                      <a:pt x="3545" y="30635"/>
                      <a:pt x="3608" y="30635"/>
                    </a:cubicBezTo>
                    <a:cubicBezTo>
                      <a:pt x="3621" y="30635"/>
                      <a:pt x="3633" y="30633"/>
                      <a:pt x="3645" y="30630"/>
                    </a:cubicBezTo>
                    <a:cubicBezTo>
                      <a:pt x="4228" y="30473"/>
                      <a:pt x="4897" y="30418"/>
                      <a:pt x="5425" y="30125"/>
                    </a:cubicBezTo>
                    <a:cubicBezTo>
                      <a:pt x="5959" y="29827"/>
                      <a:pt x="6395" y="29413"/>
                      <a:pt x="6763" y="28925"/>
                    </a:cubicBezTo>
                    <a:cubicBezTo>
                      <a:pt x="7136" y="28428"/>
                      <a:pt x="7397" y="27871"/>
                      <a:pt x="7613" y="27292"/>
                    </a:cubicBezTo>
                    <a:cubicBezTo>
                      <a:pt x="7854" y="26643"/>
                      <a:pt x="7931" y="25994"/>
                      <a:pt x="8069" y="25322"/>
                    </a:cubicBezTo>
                    <a:cubicBezTo>
                      <a:pt x="8353" y="23910"/>
                      <a:pt x="9011" y="22727"/>
                      <a:pt x="9631" y="21446"/>
                    </a:cubicBezTo>
                    <a:cubicBezTo>
                      <a:pt x="10191" y="20295"/>
                      <a:pt x="10515" y="18989"/>
                      <a:pt x="10234" y="17714"/>
                    </a:cubicBezTo>
                    <a:cubicBezTo>
                      <a:pt x="10220" y="17642"/>
                      <a:pt x="10188" y="17574"/>
                      <a:pt x="10139" y="17513"/>
                    </a:cubicBezTo>
                    <a:cubicBezTo>
                      <a:pt x="10242" y="16517"/>
                      <a:pt x="10340" y="15521"/>
                      <a:pt x="10435" y="14525"/>
                    </a:cubicBezTo>
                    <a:cubicBezTo>
                      <a:pt x="10659" y="12173"/>
                      <a:pt x="10848" y="9822"/>
                      <a:pt x="10966" y="7465"/>
                    </a:cubicBezTo>
                    <a:cubicBezTo>
                      <a:pt x="11026" y="6251"/>
                      <a:pt x="11038" y="5048"/>
                      <a:pt x="10960" y="3833"/>
                    </a:cubicBezTo>
                    <a:cubicBezTo>
                      <a:pt x="10886" y="2616"/>
                      <a:pt x="10725" y="1410"/>
                      <a:pt x="10601" y="196"/>
                    </a:cubicBezTo>
                    <a:cubicBezTo>
                      <a:pt x="10601" y="65"/>
                      <a:pt x="10504" y="0"/>
                      <a:pt x="1040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6"/>
              <p:cNvSpPr/>
              <p:nvPr/>
            </p:nvSpPr>
            <p:spPr>
              <a:xfrm>
                <a:off x="6301567" y="2718850"/>
                <a:ext cx="263711" cy="875700"/>
              </a:xfrm>
              <a:custGeom>
                <a:avLst/>
                <a:gdLst/>
                <a:ahLst/>
                <a:cxnLst/>
                <a:rect l="l" t="t" r="r" b="b"/>
                <a:pathLst>
                  <a:path w="11120" h="36926" extrusionOk="0">
                    <a:moveTo>
                      <a:pt x="9142" y="1"/>
                    </a:moveTo>
                    <a:cubicBezTo>
                      <a:pt x="9052" y="1"/>
                      <a:pt x="8962" y="63"/>
                      <a:pt x="8958" y="178"/>
                    </a:cubicBezTo>
                    <a:cubicBezTo>
                      <a:pt x="8871" y="1645"/>
                      <a:pt x="8481" y="3095"/>
                      <a:pt x="8292" y="4556"/>
                    </a:cubicBezTo>
                    <a:cubicBezTo>
                      <a:pt x="8102" y="6014"/>
                      <a:pt x="8271" y="7476"/>
                      <a:pt x="8461" y="8928"/>
                    </a:cubicBezTo>
                    <a:cubicBezTo>
                      <a:pt x="8794" y="11524"/>
                      <a:pt x="8929" y="14125"/>
                      <a:pt x="9035" y="16737"/>
                    </a:cubicBezTo>
                    <a:cubicBezTo>
                      <a:pt x="9133" y="19218"/>
                      <a:pt x="9061" y="21606"/>
                      <a:pt x="8303" y="23989"/>
                    </a:cubicBezTo>
                    <a:cubicBezTo>
                      <a:pt x="7574" y="26283"/>
                      <a:pt x="6371" y="28367"/>
                      <a:pt x="4996" y="30328"/>
                    </a:cubicBezTo>
                    <a:cubicBezTo>
                      <a:pt x="3583" y="32338"/>
                      <a:pt x="2053" y="34184"/>
                      <a:pt x="308" y="35912"/>
                    </a:cubicBezTo>
                    <a:cubicBezTo>
                      <a:pt x="0" y="36219"/>
                      <a:pt x="181" y="36661"/>
                      <a:pt x="540" y="36802"/>
                    </a:cubicBezTo>
                    <a:cubicBezTo>
                      <a:pt x="759" y="36888"/>
                      <a:pt x="981" y="36926"/>
                      <a:pt x="1202" y="36926"/>
                    </a:cubicBezTo>
                    <a:cubicBezTo>
                      <a:pt x="1804" y="36926"/>
                      <a:pt x="2398" y="36650"/>
                      <a:pt x="2914" y="36340"/>
                    </a:cubicBezTo>
                    <a:cubicBezTo>
                      <a:pt x="3601" y="35926"/>
                      <a:pt x="4238" y="35438"/>
                      <a:pt x="4818" y="34884"/>
                    </a:cubicBezTo>
                    <a:cubicBezTo>
                      <a:pt x="5880" y="33879"/>
                      <a:pt x="6692" y="32605"/>
                      <a:pt x="7025" y="31172"/>
                    </a:cubicBezTo>
                    <a:cubicBezTo>
                      <a:pt x="7192" y="30894"/>
                      <a:pt x="7356" y="30615"/>
                      <a:pt x="7505" y="30331"/>
                    </a:cubicBezTo>
                    <a:cubicBezTo>
                      <a:pt x="7686" y="29998"/>
                      <a:pt x="7849" y="29656"/>
                      <a:pt x="7990" y="29303"/>
                    </a:cubicBezTo>
                    <a:cubicBezTo>
                      <a:pt x="8137" y="28933"/>
                      <a:pt x="8157" y="28605"/>
                      <a:pt x="8214" y="28221"/>
                    </a:cubicBezTo>
                    <a:cubicBezTo>
                      <a:pt x="8220" y="28163"/>
                      <a:pt x="8205" y="28106"/>
                      <a:pt x="8177" y="28057"/>
                    </a:cubicBezTo>
                    <a:cubicBezTo>
                      <a:pt x="8917" y="26691"/>
                      <a:pt x="9503" y="25246"/>
                      <a:pt x="9928" y="23754"/>
                    </a:cubicBezTo>
                    <a:cubicBezTo>
                      <a:pt x="10106" y="23105"/>
                      <a:pt x="10244" y="22447"/>
                      <a:pt x="10338" y="21781"/>
                    </a:cubicBezTo>
                    <a:cubicBezTo>
                      <a:pt x="10864" y="20957"/>
                      <a:pt x="11002" y="19964"/>
                      <a:pt x="11073" y="18994"/>
                    </a:cubicBezTo>
                    <a:cubicBezTo>
                      <a:pt x="11119" y="18422"/>
                      <a:pt x="11114" y="17845"/>
                      <a:pt x="11059" y="17277"/>
                    </a:cubicBezTo>
                    <a:cubicBezTo>
                      <a:pt x="10993" y="16671"/>
                      <a:pt x="10832" y="16128"/>
                      <a:pt x="10643" y="15554"/>
                    </a:cubicBezTo>
                    <a:cubicBezTo>
                      <a:pt x="10614" y="15457"/>
                      <a:pt x="10531" y="15385"/>
                      <a:pt x="10433" y="15365"/>
                    </a:cubicBezTo>
                    <a:cubicBezTo>
                      <a:pt x="10278" y="12902"/>
                      <a:pt x="9974" y="10464"/>
                      <a:pt x="9647" y="8021"/>
                    </a:cubicBezTo>
                    <a:cubicBezTo>
                      <a:pt x="9469" y="6698"/>
                      <a:pt x="9437" y="5360"/>
                      <a:pt x="9552" y="4028"/>
                    </a:cubicBezTo>
                    <a:cubicBezTo>
                      <a:pt x="9664" y="2690"/>
                      <a:pt x="9744" y="1421"/>
                      <a:pt x="9314" y="129"/>
                    </a:cubicBezTo>
                    <a:cubicBezTo>
                      <a:pt x="9287" y="42"/>
                      <a:pt x="9214" y="1"/>
                      <a:pt x="914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6"/>
              <p:cNvSpPr/>
              <p:nvPr/>
            </p:nvSpPr>
            <p:spPr>
              <a:xfrm>
                <a:off x="6286720" y="2415300"/>
                <a:ext cx="171175" cy="237269"/>
              </a:xfrm>
              <a:custGeom>
                <a:avLst/>
                <a:gdLst/>
                <a:ahLst/>
                <a:cxnLst/>
                <a:rect l="l" t="t" r="r" b="b"/>
                <a:pathLst>
                  <a:path w="7218" h="10005" extrusionOk="0">
                    <a:moveTo>
                      <a:pt x="4214" y="1"/>
                    </a:moveTo>
                    <a:cubicBezTo>
                      <a:pt x="3046" y="1"/>
                      <a:pt x="1878" y="1241"/>
                      <a:pt x="1284" y="2174"/>
                    </a:cubicBezTo>
                    <a:cubicBezTo>
                      <a:pt x="380" y="3586"/>
                      <a:pt x="1" y="5386"/>
                      <a:pt x="219" y="7045"/>
                    </a:cubicBezTo>
                    <a:cubicBezTo>
                      <a:pt x="390" y="8364"/>
                      <a:pt x="1159" y="10005"/>
                      <a:pt x="2584" y="10005"/>
                    </a:cubicBezTo>
                    <a:cubicBezTo>
                      <a:pt x="2784" y="10005"/>
                      <a:pt x="2998" y="9972"/>
                      <a:pt x="3225" y="9902"/>
                    </a:cubicBezTo>
                    <a:cubicBezTo>
                      <a:pt x="4149" y="9612"/>
                      <a:pt x="4775" y="8877"/>
                      <a:pt x="5277" y="8085"/>
                    </a:cubicBezTo>
                    <a:cubicBezTo>
                      <a:pt x="5788" y="7278"/>
                      <a:pt x="6302" y="6414"/>
                      <a:pt x="6624" y="5512"/>
                    </a:cubicBezTo>
                    <a:cubicBezTo>
                      <a:pt x="7218" y="3842"/>
                      <a:pt x="6888" y="1875"/>
                      <a:pt x="5596" y="612"/>
                    </a:cubicBezTo>
                    <a:cubicBezTo>
                      <a:pt x="5558" y="574"/>
                      <a:pt x="5507" y="551"/>
                      <a:pt x="5453" y="551"/>
                    </a:cubicBezTo>
                    <a:cubicBezTo>
                      <a:pt x="5450" y="551"/>
                      <a:pt x="5447" y="551"/>
                      <a:pt x="5444" y="551"/>
                    </a:cubicBezTo>
                    <a:lnTo>
                      <a:pt x="5441" y="549"/>
                    </a:lnTo>
                    <a:cubicBezTo>
                      <a:pt x="5050" y="160"/>
                      <a:pt x="4632" y="1"/>
                      <a:pt x="421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6"/>
              <p:cNvSpPr/>
              <p:nvPr/>
            </p:nvSpPr>
            <p:spPr>
              <a:xfrm>
                <a:off x="6087025" y="2341992"/>
                <a:ext cx="177839" cy="260082"/>
              </a:xfrm>
              <a:custGeom>
                <a:avLst/>
                <a:gdLst/>
                <a:ahLst/>
                <a:cxnLst/>
                <a:rect l="l" t="t" r="r" b="b"/>
                <a:pathLst>
                  <a:path w="7499" h="10967" extrusionOk="0">
                    <a:moveTo>
                      <a:pt x="2463" y="5589"/>
                    </a:moveTo>
                    <a:lnTo>
                      <a:pt x="2463" y="5589"/>
                    </a:lnTo>
                    <a:cubicBezTo>
                      <a:pt x="2231" y="6048"/>
                      <a:pt x="2033" y="6522"/>
                      <a:pt x="1872" y="7010"/>
                    </a:cubicBezTo>
                    <a:cubicBezTo>
                      <a:pt x="1706" y="7504"/>
                      <a:pt x="1602" y="8029"/>
                      <a:pt x="1467" y="8540"/>
                    </a:cubicBezTo>
                    <a:cubicBezTo>
                      <a:pt x="1453" y="8308"/>
                      <a:pt x="1444" y="8072"/>
                      <a:pt x="1439" y="7840"/>
                    </a:cubicBezTo>
                    <a:cubicBezTo>
                      <a:pt x="1657" y="7421"/>
                      <a:pt x="1720" y="6970"/>
                      <a:pt x="1912" y="6522"/>
                    </a:cubicBezTo>
                    <a:cubicBezTo>
                      <a:pt x="2062" y="6192"/>
                      <a:pt x="2245" y="5879"/>
                      <a:pt x="2463" y="5589"/>
                    </a:cubicBezTo>
                    <a:close/>
                    <a:moveTo>
                      <a:pt x="5535" y="1"/>
                    </a:moveTo>
                    <a:cubicBezTo>
                      <a:pt x="5357" y="1"/>
                      <a:pt x="5176" y="23"/>
                      <a:pt x="4998" y="68"/>
                    </a:cubicBezTo>
                    <a:cubicBezTo>
                      <a:pt x="4889" y="94"/>
                      <a:pt x="4864" y="203"/>
                      <a:pt x="4895" y="289"/>
                    </a:cubicBezTo>
                    <a:cubicBezTo>
                      <a:pt x="4669" y="207"/>
                      <a:pt x="4426" y="162"/>
                      <a:pt x="4185" y="162"/>
                    </a:cubicBezTo>
                    <a:cubicBezTo>
                      <a:pt x="3990" y="162"/>
                      <a:pt x="3794" y="192"/>
                      <a:pt x="3609" y="255"/>
                    </a:cubicBezTo>
                    <a:cubicBezTo>
                      <a:pt x="2438" y="657"/>
                      <a:pt x="1614" y="1986"/>
                      <a:pt x="1057" y="3022"/>
                    </a:cubicBezTo>
                    <a:cubicBezTo>
                      <a:pt x="365" y="4309"/>
                      <a:pt x="273" y="5649"/>
                      <a:pt x="247" y="7082"/>
                    </a:cubicBezTo>
                    <a:cubicBezTo>
                      <a:pt x="224" y="8334"/>
                      <a:pt x="0" y="9809"/>
                      <a:pt x="971" y="10777"/>
                    </a:cubicBezTo>
                    <a:cubicBezTo>
                      <a:pt x="1103" y="10903"/>
                      <a:pt x="1273" y="10966"/>
                      <a:pt x="1443" y="10966"/>
                    </a:cubicBezTo>
                    <a:cubicBezTo>
                      <a:pt x="1613" y="10966"/>
                      <a:pt x="1783" y="10903"/>
                      <a:pt x="1915" y="10777"/>
                    </a:cubicBezTo>
                    <a:cubicBezTo>
                      <a:pt x="2885" y="9835"/>
                      <a:pt x="2926" y="8405"/>
                      <a:pt x="3359" y="7194"/>
                    </a:cubicBezTo>
                    <a:cubicBezTo>
                      <a:pt x="3764" y="6057"/>
                      <a:pt x="4416" y="4960"/>
                      <a:pt x="5369" y="4202"/>
                    </a:cubicBezTo>
                    <a:cubicBezTo>
                      <a:pt x="6259" y="3493"/>
                      <a:pt x="7499" y="2839"/>
                      <a:pt x="7347" y="1501"/>
                    </a:cubicBezTo>
                    <a:cubicBezTo>
                      <a:pt x="7235" y="535"/>
                      <a:pt x="6411" y="1"/>
                      <a:pt x="5535"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6"/>
              <p:cNvSpPr/>
              <p:nvPr/>
            </p:nvSpPr>
            <p:spPr>
              <a:xfrm>
                <a:off x="5812621" y="2436360"/>
                <a:ext cx="172953" cy="236391"/>
              </a:xfrm>
              <a:custGeom>
                <a:avLst/>
                <a:gdLst/>
                <a:ahLst/>
                <a:cxnLst/>
                <a:rect l="l" t="t" r="r" b="b"/>
                <a:pathLst>
                  <a:path w="7293" h="9968" extrusionOk="0">
                    <a:moveTo>
                      <a:pt x="3753" y="1377"/>
                    </a:moveTo>
                    <a:lnTo>
                      <a:pt x="3753" y="1377"/>
                    </a:lnTo>
                    <a:cubicBezTo>
                      <a:pt x="3698" y="1423"/>
                      <a:pt x="3652" y="1481"/>
                      <a:pt x="3618" y="1544"/>
                    </a:cubicBezTo>
                    <a:cubicBezTo>
                      <a:pt x="3566" y="1639"/>
                      <a:pt x="3526" y="1739"/>
                      <a:pt x="3480" y="1837"/>
                    </a:cubicBezTo>
                    <a:cubicBezTo>
                      <a:pt x="3455" y="1835"/>
                      <a:pt x="3430" y="1834"/>
                      <a:pt x="3404" y="1834"/>
                    </a:cubicBezTo>
                    <a:cubicBezTo>
                      <a:pt x="3220" y="1834"/>
                      <a:pt x="3040" y="1889"/>
                      <a:pt x="2889" y="1995"/>
                    </a:cubicBezTo>
                    <a:cubicBezTo>
                      <a:pt x="2685" y="2135"/>
                      <a:pt x="2530" y="2345"/>
                      <a:pt x="2412" y="2589"/>
                    </a:cubicBezTo>
                    <a:cubicBezTo>
                      <a:pt x="2403" y="2583"/>
                      <a:pt x="2398" y="2575"/>
                      <a:pt x="2389" y="2566"/>
                    </a:cubicBezTo>
                    <a:lnTo>
                      <a:pt x="2392" y="2566"/>
                    </a:lnTo>
                    <a:cubicBezTo>
                      <a:pt x="2679" y="2098"/>
                      <a:pt x="3179" y="1501"/>
                      <a:pt x="3753" y="1377"/>
                    </a:cubicBezTo>
                    <a:close/>
                    <a:moveTo>
                      <a:pt x="4067" y="1"/>
                    </a:moveTo>
                    <a:cubicBezTo>
                      <a:pt x="3224" y="1"/>
                      <a:pt x="2379" y="502"/>
                      <a:pt x="1806" y="1133"/>
                    </a:cubicBezTo>
                    <a:cubicBezTo>
                      <a:pt x="873" y="2155"/>
                      <a:pt x="494" y="3493"/>
                      <a:pt x="316" y="4837"/>
                    </a:cubicBezTo>
                    <a:cubicBezTo>
                      <a:pt x="222" y="5555"/>
                      <a:pt x="161" y="6272"/>
                      <a:pt x="95" y="6993"/>
                    </a:cubicBezTo>
                    <a:cubicBezTo>
                      <a:pt x="41" y="7567"/>
                      <a:pt x="1" y="8170"/>
                      <a:pt x="184" y="8727"/>
                    </a:cubicBezTo>
                    <a:cubicBezTo>
                      <a:pt x="371" y="9290"/>
                      <a:pt x="773" y="9746"/>
                      <a:pt x="1356" y="9910"/>
                    </a:cubicBezTo>
                    <a:cubicBezTo>
                      <a:pt x="1496" y="9949"/>
                      <a:pt x="1637" y="9967"/>
                      <a:pt x="1777" y="9967"/>
                    </a:cubicBezTo>
                    <a:cubicBezTo>
                      <a:pt x="2303" y="9967"/>
                      <a:pt x="2816" y="9712"/>
                      <a:pt x="3233" y="9399"/>
                    </a:cubicBezTo>
                    <a:cubicBezTo>
                      <a:pt x="4290" y="8598"/>
                      <a:pt x="5180" y="7504"/>
                      <a:pt x="5860" y="6373"/>
                    </a:cubicBezTo>
                    <a:cubicBezTo>
                      <a:pt x="6213" y="5776"/>
                      <a:pt x="6526" y="5153"/>
                      <a:pt x="6790" y="4507"/>
                    </a:cubicBezTo>
                    <a:cubicBezTo>
                      <a:pt x="7057" y="3864"/>
                      <a:pt x="7293" y="3143"/>
                      <a:pt x="7229" y="2437"/>
                    </a:cubicBezTo>
                    <a:cubicBezTo>
                      <a:pt x="7132" y="1354"/>
                      <a:pt x="6483" y="269"/>
                      <a:pt x="5323" y="160"/>
                    </a:cubicBezTo>
                    <a:cubicBezTo>
                      <a:pt x="5316" y="159"/>
                      <a:pt x="5309" y="159"/>
                      <a:pt x="5302" y="159"/>
                    </a:cubicBezTo>
                    <a:cubicBezTo>
                      <a:pt x="5215" y="159"/>
                      <a:pt x="5133" y="207"/>
                      <a:pt x="5093" y="284"/>
                    </a:cubicBezTo>
                    <a:cubicBezTo>
                      <a:pt x="4764" y="86"/>
                      <a:pt x="4416" y="1"/>
                      <a:pt x="4067"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6"/>
              <p:cNvSpPr/>
              <p:nvPr/>
            </p:nvSpPr>
            <p:spPr>
              <a:xfrm>
                <a:off x="5426416" y="2658277"/>
                <a:ext cx="178669" cy="243956"/>
              </a:xfrm>
              <a:custGeom>
                <a:avLst/>
                <a:gdLst/>
                <a:ahLst/>
                <a:cxnLst/>
                <a:rect l="l" t="t" r="r" b="b"/>
                <a:pathLst>
                  <a:path w="7534" h="10287" extrusionOk="0">
                    <a:moveTo>
                      <a:pt x="4713" y="1401"/>
                    </a:moveTo>
                    <a:cubicBezTo>
                      <a:pt x="4872" y="1401"/>
                      <a:pt x="5028" y="1437"/>
                      <a:pt x="5171" y="1509"/>
                    </a:cubicBezTo>
                    <a:cubicBezTo>
                      <a:pt x="5318" y="1586"/>
                      <a:pt x="5441" y="1701"/>
                      <a:pt x="5533" y="1842"/>
                    </a:cubicBezTo>
                    <a:cubicBezTo>
                      <a:pt x="5344" y="1684"/>
                      <a:pt x="5107" y="1601"/>
                      <a:pt x="4864" y="1601"/>
                    </a:cubicBezTo>
                    <a:cubicBezTo>
                      <a:pt x="4841" y="1601"/>
                      <a:pt x="4818" y="1602"/>
                      <a:pt x="4795" y="1603"/>
                    </a:cubicBezTo>
                    <a:cubicBezTo>
                      <a:pt x="4746" y="1529"/>
                      <a:pt x="4686" y="1463"/>
                      <a:pt x="4617" y="1405"/>
                    </a:cubicBezTo>
                    <a:cubicBezTo>
                      <a:pt x="4649" y="1403"/>
                      <a:pt x="4681" y="1401"/>
                      <a:pt x="4713" y="1401"/>
                    </a:cubicBezTo>
                    <a:close/>
                    <a:moveTo>
                      <a:pt x="1841" y="6398"/>
                    </a:moveTo>
                    <a:lnTo>
                      <a:pt x="1841" y="6398"/>
                    </a:lnTo>
                    <a:cubicBezTo>
                      <a:pt x="1850" y="7029"/>
                      <a:pt x="1936" y="7655"/>
                      <a:pt x="2137" y="8252"/>
                    </a:cubicBezTo>
                    <a:cubicBezTo>
                      <a:pt x="2120" y="8350"/>
                      <a:pt x="2125" y="8453"/>
                      <a:pt x="2151" y="8548"/>
                    </a:cubicBezTo>
                    <a:cubicBezTo>
                      <a:pt x="2145" y="8540"/>
                      <a:pt x="2137" y="8534"/>
                      <a:pt x="2131" y="8525"/>
                    </a:cubicBezTo>
                    <a:cubicBezTo>
                      <a:pt x="1720" y="7942"/>
                      <a:pt x="1715" y="7167"/>
                      <a:pt x="1841" y="6398"/>
                    </a:cubicBezTo>
                    <a:close/>
                    <a:moveTo>
                      <a:pt x="4685" y="1"/>
                    </a:moveTo>
                    <a:cubicBezTo>
                      <a:pt x="4402" y="1"/>
                      <a:pt x="4116" y="47"/>
                      <a:pt x="3842" y="136"/>
                    </a:cubicBezTo>
                    <a:cubicBezTo>
                      <a:pt x="2025" y="734"/>
                      <a:pt x="1379" y="2666"/>
                      <a:pt x="957" y="4348"/>
                    </a:cubicBezTo>
                    <a:cubicBezTo>
                      <a:pt x="541" y="6019"/>
                      <a:pt x="1" y="8278"/>
                      <a:pt x="1410" y="9642"/>
                    </a:cubicBezTo>
                    <a:cubicBezTo>
                      <a:pt x="1882" y="10100"/>
                      <a:pt x="2394" y="10286"/>
                      <a:pt x="2905" y="10286"/>
                    </a:cubicBezTo>
                    <a:cubicBezTo>
                      <a:pt x="3141" y="10286"/>
                      <a:pt x="3376" y="10247"/>
                      <a:pt x="3607" y="10176"/>
                    </a:cubicBezTo>
                    <a:cubicBezTo>
                      <a:pt x="3644" y="10197"/>
                      <a:pt x="3690" y="10208"/>
                      <a:pt x="3736" y="10208"/>
                    </a:cubicBezTo>
                    <a:cubicBezTo>
                      <a:pt x="3826" y="10208"/>
                      <a:pt x="3919" y="10167"/>
                      <a:pt x="3957" y="10084"/>
                    </a:cubicBezTo>
                    <a:cubicBezTo>
                      <a:pt x="3963" y="10067"/>
                      <a:pt x="3971" y="10050"/>
                      <a:pt x="3977" y="10032"/>
                    </a:cubicBezTo>
                    <a:cubicBezTo>
                      <a:pt x="4657" y="9722"/>
                      <a:pt x="5280" y="9160"/>
                      <a:pt x="5731" y="8565"/>
                    </a:cubicBezTo>
                    <a:cubicBezTo>
                      <a:pt x="6745" y="7230"/>
                      <a:pt x="7207" y="5588"/>
                      <a:pt x="7336" y="3938"/>
                    </a:cubicBezTo>
                    <a:cubicBezTo>
                      <a:pt x="7380" y="3392"/>
                      <a:pt x="7534" y="262"/>
                      <a:pt x="6533" y="262"/>
                    </a:cubicBezTo>
                    <a:cubicBezTo>
                      <a:pt x="6434" y="262"/>
                      <a:pt x="6323" y="293"/>
                      <a:pt x="6199" y="360"/>
                    </a:cubicBezTo>
                    <a:cubicBezTo>
                      <a:pt x="6162" y="380"/>
                      <a:pt x="6133" y="406"/>
                      <a:pt x="6107" y="441"/>
                    </a:cubicBezTo>
                    <a:cubicBezTo>
                      <a:pt x="5688" y="145"/>
                      <a:pt x="5190" y="1"/>
                      <a:pt x="4685"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6"/>
              <p:cNvSpPr/>
              <p:nvPr/>
            </p:nvSpPr>
            <p:spPr>
              <a:xfrm>
                <a:off x="5548297" y="3641499"/>
                <a:ext cx="715790" cy="380270"/>
              </a:xfrm>
              <a:custGeom>
                <a:avLst/>
                <a:gdLst/>
                <a:ahLst/>
                <a:cxnLst/>
                <a:rect l="l" t="t" r="r" b="b"/>
                <a:pathLst>
                  <a:path w="30183" h="16035" extrusionOk="0">
                    <a:moveTo>
                      <a:pt x="15632" y="1"/>
                    </a:moveTo>
                    <a:cubicBezTo>
                      <a:pt x="15055" y="1"/>
                      <a:pt x="14477" y="22"/>
                      <a:pt x="13899" y="66"/>
                    </a:cubicBezTo>
                    <a:cubicBezTo>
                      <a:pt x="9839" y="379"/>
                      <a:pt x="5639" y="1947"/>
                      <a:pt x="2883" y="5042"/>
                    </a:cubicBezTo>
                    <a:cubicBezTo>
                      <a:pt x="1606" y="6477"/>
                      <a:pt x="1" y="8742"/>
                      <a:pt x="845" y="10743"/>
                    </a:cubicBezTo>
                    <a:cubicBezTo>
                      <a:pt x="1227" y="11650"/>
                      <a:pt x="1970" y="12296"/>
                      <a:pt x="2765" y="12842"/>
                    </a:cubicBezTo>
                    <a:cubicBezTo>
                      <a:pt x="3736" y="13496"/>
                      <a:pt x="4752" y="14079"/>
                      <a:pt x="5806" y="14590"/>
                    </a:cubicBezTo>
                    <a:cubicBezTo>
                      <a:pt x="7599" y="15468"/>
                      <a:pt x="9551" y="16034"/>
                      <a:pt x="11548" y="16034"/>
                    </a:cubicBezTo>
                    <a:cubicBezTo>
                      <a:pt x="11911" y="16034"/>
                      <a:pt x="12274" y="16016"/>
                      <a:pt x="12638" y="15977"/>
                    </a:cubicBezTo>
                    <a:cubicBezTo>
                      <a:pt x="14886" y="15739"/>
                      <a:pt x="16962" y="14794"/>
                      <a:pt x="18808" y="13522"/>
                    </a:cubicBezTo>
                    <a:cubicBezTo>
                      <a:pt x="20769" y="12170"/>
                      <a:pt x="22356" y="10436"/>
                      <a:pt x="24179" y="8935"/>
                    </a:cubicBezTo>
                    <a:cubicBezTo>
                      <a:pt x="25784" y="7611"/>
                      <a:pt x="29172" y="6566"/>
                      <a:pt x="29749" y="4333"/>
                    </a:cubicBezTo>
                    <a:cubicBezTo>
                      <a:pt x="30182" y="2650"/>
                      <a:pt x="27604" y="2145"/>
                      <a:pt x="26424" y="1809"/>
                    </a:cubicBezTo>
                    <a:cubicBezTo>
                      <a:pt x="25101" y="1433"/>
                      <a:pt x="23763" y="1091"/>
                      <a:pt x="22420" y="804"/>
                    </a:cubicBezTo>
                    <a:cubicBezTo>
                      <a:pt x="20181" y="328"/>
                      <a:pt x="17914" y="1"/>
                      <a:pt x="15632"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6"/>
              <p:cNvSpPr/>
              <p:nvPr/>
            </p:nvSpPr>
            <p:spPr>
              <a:xfrm>
                <a:off x="4894851" y="3632843"/>
                <a:ext cx="521825" cy="410602"/>
              </a:xfrm>
              <a:custGeom>
                <a:avLst/>
                <a:gdLst/>
                <a:ahLst/>
                <a:cxnLst/>
                <a:rect l="l" t="t" r="r" b="b"/>
                <a:pathLst>
                  <a:path w="22004" h="17314" extrusionOk="0">
                    <a:moveTo>
                      <a:pt x="14191" y="0"/>
                    </a:moveTo>
                    <a:cubicBezTo>
                      <a:pt x="13558" y="0"/>
                      <a:pt x="12953" y="57"/>
                      <a:pt x="12403" y="179"/>
                    </a:cubicBezTo>
                    <a:cubicBezTo>
                      <a:pt x="10035" y="701"/>
                      <a:pt x="8054" y="2260"/>
                      <a:pt x="6452" y="4020"/>
                    </a:cubicBezTo>
                    <a:cubicBezTo>
                      <a:pt x="4944" y="5677"/>
                      <a:pt x="3523" y="7522"/>
                      <a:pt x="2346" y="9429"/>
                    </a:cubicBezTo>
                    <a:cubicBezTo>
                      <a:pt x="1741" y="10411"/>
                      <a:pt x="1221" y="11441"/>
                      <a:pt x="793" y="12515"/>
                    </a:cubicBezTo>
                    <a:cubicBezTo>
                      <a:pt x="411" y="13457"/>
                      <a:pt x="1" y="14585"/>
                      <a:pt x="308" y="15604"/>
                    </a:cubicBezTo>
                    <a:cubicBezTo>
                      <a:pt x="714" y="16943"/>
                      <a:pt x="2151" y="17313"/>
                      <a:pt x="3547" y="17313"/>
                    </a:cubicBezTo>
                    <a:cubicBezTo>
                      <a:pt x="4261" y="17313"/>
                      <a:pt x="4964" y="17216"/>
                      <a:pt x="5513" y="17103"/>
                    </a:cubicBezTo>
                    <a:cubicBezTo>
                      <a:pt x="7511" y="16684"/>
                      <a:pt x="9251" y="15587"/>
                      <a:pt x="10747" y="14238"/>
                    </a:cubicBezTo>
                    <a:cubicBezTo>
                      <a:pt x="12357" y="12785"/>
                      <a:pt x="13006" y="10546"/>
                      <a:pt x="14723" y="9211"/>
                    </a:cubicBezTo>
                    <a:cubicBezTo>
                      <a:pt x="16379" y="7922"/>
                      <a:pt x="18518" y="7551"/>
                      <a:pt x="20295" y="6489"/>
                    </a:cubicBezTo>
                    <a:cubicBezTo>
                      <a:pt x="21162" y="5972"/>
                      <a:pt x="21954" y="5168"/>
                      <a:pt x="21980" y="4098"/>
                    </a:cubicBezTo>
                    <a:cubicBezTo>
                      <a:pt x="22003" y="3104"/>
                      <a:pt x="21343" y="2266"/>
                      <a:pt x="20545" y="1749"/>
                    </a:cubicBezTo>
                    <a:cubicBezTo>
                      <a:pt x="18900" y="686"/>
                      <a:pt x="16384" y="0"/>
                      <a:pt x="14191"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6"/>
              <p:cNvSpPr/>
              <p:nvPr/>
            </p:nvSpPr>
            <p:spPr>
              <a:xfrm>
                <a:off x="5091772" y="4275114"/>
                <a:ext cx="207530" cy="712327"/>
              </a:xfrm>
              <a:custGeom>
                <a:avLst/>
                <a:gdLst/>
                <a:ahLst/>
                <a:cxnLst/>
                <a:rect l="l" t="t" r="r" b="b"/>
                <a:pathLst>
                  <a:path w="8751" h="30037" extrusionOk="0">
                    <a:moveTo>
                      <a:pt x="4106" y="0"/>
                    </a:moveTo>
                    <a:cubicBezTo>
                      <a:pt x="3678" y="0"/>
                      <a:pt x="3252" y="45"/>
                      <a:pt x="2863" y="167"/>
                    </a:cubicBezTo>
                    <a:cubicBezTo>
                      <a:pt x="2732" y="156"/>
                      <a:pt x="2602" y="149"/>
                      <a:pt x="2474" y="149"/>
                    </a:cubicBezTo>
                    <a:cubicBezTo>
                      <a:pt x="1488" y="149"/>
                      <a:pt x="599" y="521"/>
                      <a:pt x="216" y="1583"/>
                    </a:cubicBezTo>
                    <a:cubicBezTo>
                      <a:pt x="0" y="2177"/>
                      <a:pt x="52" y="2817"/>
                      <a:pt x="89" y="3437"/>
                    </a:cubicBezTo>
                    <a:cubicBezTo>
                      <a:pt x="135" y="4244"/>
                      <a:pt x="181" y="5054"/>
                      <a:pt x="233" y="5863"/>
                    </a:cubicBezTo>
                    <a:lnTo>
                      <a:pt x="844" y="15576"/>
                    </a:lnTo>
                    <a:cubicBezTo>
                      <a:pt x="1045" y="18780"/>
                      <a:pt x="1249" y="21986"/>
                      <a:pt x="1450" y="25193"/>
                    </a:cubicBezTo>
                    <a:cubicBezTo>
                      <a:pt x="1548" y="26720"/>
                      <a:pt x="1513" y="28500"/>
                      <a:pt x="1674" y="30025"/>
                    </a:cubicBezTo>
                    <a:lnTo>
                      <a:pt x="7511" y="30036"/>
                    </a:lnTo>
                    <a:cubicBezTo>
                      <a:pt x="7870" y="26896"/>
                      <a:pt x="8096" y="23959"/>
                      <a:pt x="8248" y="20801"/>
                    </a:cubicBezTo>
                    <a:cubicBezTo>
                      <a:pt x="8401" y="17605"/>
                      <a:pt x="8484" y="14410"/>
                      <a:pt x="8530" y="11215"/>
                    </a:cubicBezTo>
                    <a:cubicBezTo>
                      <a:pt x="8550" y="9644"/>
                      <a:pt x="8567" y="8077"/>
                      <a:pt x="8573" y="6509"/>
                    </a:cubicBezTo>
                    <a:cubicBezTo>
                      <a:pt x="8581" y="5189"/>
                      <a:pt x="8751" y="3733"/>
                      <a:pt x="8392" y="2444"/>
                    </a:cubicBezTo>
                    <a:cubicBezTo>
                      <a:pt x="8042" y="1181"/>
                      <a:pt x="7077" y="391"/>
                      <a:pt x="5797" y="173"/>
                    </a:cubicBezTo>
                    <a:cubicBezTo>
                      <a:pt x="5285" y="85"/>
                      <a:pt x="4693" y="0"/>
                      <a:pt x="4106"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6"/>
              <p:cNvSpPr/>
              <p:nvPr/>
            </p:nvSpPr>
            <p:spPr>
              <a:xfrm>
                <a:off x="5149641" y="4348446"/>
                <a:ext cx="70505" cy="400950"/>
              </a:xfrm>
              <a:custGeom>
                <a:avLst/>
                <a:gdLst/>
                <a:ahLst/>
                <a:cxnLst/>
                <a:rect l="l" t="t" r="r" b="b"/>
                <a:pathLst>
                  <a:path w="2973" h="16907" extrusionOk="0">
                    <a:moveTo>
                      <a:pt x="758" y="0"/>
                    </a:moveTo>
                    <a:cubicBezTo>
                      <a:pt x="379" y="0"/>
                      <a:pt x="86" y="398"/>
                      <a:pt x="75" y="747"/>
                    </a:cubicBezTo>
                    <a:cubicBezTo>
                      <a:pt x="1" y="3475"/>
                      <a:pt x="24" y="6202"/>
                      <a:pt x="141" y="8927"/>
                    </a:cubicBezTo>
                    <a:cubicBezTo>
                      <a:pt x="202" y="10305"/>
                      <a:pt x="285" y="11683"/>
                      <a:pt x="394" y="13058"/>
                    </a:cubicBezTo>
                    <a:cubicBezTo>
                      <a:pt x="489" y="14261"/>
                      <a:pt x="592" y="15452"/>
                      <a:pt x="1149" y="16546"/>
                    </a:cubicBezTo>
                    <a:cubicBezTo>
                      <a:pt x="1278" y="16797"/>
                      <a:pt x="1506" y="16907"/>
                      <a:pt x="1742" y="16907"/>
                    </a:cubicBezTo>
                    <a:cubicBezTo>
                      <a:pt x="2065" y="16907"/>
                      <a:pt x="2402" y="16699"/>
                      <a:pt x="2510" y="16368"/>
                    </a:cubicBezTo>
                    <a:cubicBezTo>
                      <a:pt x="2863" y="15263"/>
                      <a:pt x="2929" y="14100"/>
                      <a:pt x="2946" y="12949"/>
                    </a:cubicBezTo>
                    <a:cubicBezTo>
                      <a:pt x="2963" y="11746"/>
                      <a:pt x="2972" y="10540"/>
                      <a:pt x="2963" y="9334"/>
                    </a:cubicBezTo>
                    <a:cubicBezTo>
                      <a:pt x="2952" y="8088"/>
                      <a:pt x="2940" y="6842"/>
                      <a:pt x="2892" y="5599"/>
                    </a:cubicBezTo>
                    <a:cubicBezTo>
                      <a:pt x="2849" y="4454"/>
                      <a:pt x="2860" y="3199"/>
                      <a:pt x="2472" y="2111"/>
                    </a:cubicBezTo>
                    <a:cubicBezTo>
                      <a:pt x="2429" y="1990"/>
                      <a:pt x="2332" y="1896"/>
                      <a:pt x="2208" y="1856"/>
                    </a:cubicBezTo>
                    <a:cubicBezTo>
                      <a:pt x="2154" y="971"/>
                      <a:pt x="1864" y="124"/>
                      <a:pt x="819" y="4"/>
                    </a:cubicBezTo>
                    <a:cubicBezTo>
                      <a:pt x="798" y="1"/>
                      <a:pt x="778" y="0"/>
                      <a:pt x="7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6"/>
              <p:cNvSpPr/>
              <p:nvPr/>
            </p:nvSpPr>
            <p:spPr>
              <a:xfrm>
                <a:off x="5482127" y="2673978"/>
                <a:ext cx="80631" cy="116725"/>
              </a:xfrm>
              <a:custGeom>
                <a:avLst/>
                <a:gdLst/>
                <a:ahLst/>
                <a:cxnLst/>
                <a:rect l="l" t="t" r="r" b="b"/>
                <a:pathLst>
                  <a:path w="3400" h="4922" extrusionOk="0">
                    <a:moveTo>
                      <a:pt x="2202" y="1"/>
                    </a:moveTo>
                    <a:cubicBezTo>
                      <a:pt x="2153" y="1"/>
                      <a:pt x="2102" y="4"/>
                      <a:pt x="2050" y="11"/>
                    </a:cubicBezTo>
                    <a:cubicBezTo>
                      <a:pt x="1418" y="95"/>
                      <a:pt x="919" y="669"/>
                      <a:pt x="594" y="1180"/>
                    </a:cubicBezTo>
                    <a:cubicBezTo>
                      <a:pt x="293" y="1656"/>
                      <a:pt x="129" y="2193"/>
                      <a:pt x="63" y="2747"/>
                    </a:cubicBezTo>
                    <a:cubicBezTo>
                      <a:pt x="0" y="3270"/>
                      <a:pt x="61" y="3901"/>
                      <a:pt x="322" y="4366"/>
                    </a:cubicBezTo>
                    <a:cubicBezTo>
                      <a:pt x="498" y="4676"/>
                      <a:pt x="855" y="4921"/>
                      <a:pt x="1221" y="4921"/>
                    </a:cubicBezTo>
                    <a:cubicBezTo>
                      <a:pt x="1231" y="4921"/>
                      <a:pt x="1242" y="4921"/>
                      <a:pt x="1252" y="4921"/>
                    </a:cubicBezTo>
                    <a:cubicBezTo>
                      <a:pt x="1637" y="4903"/>
                      <a:pt x="1924" y="4659"/>
                      <a:pt x="2188" y="4404"/>
                    </a:cubicBezTo>
                    <a:cubicBezTo>
                      <a:pt x="2598" y="4008"/>
                      <a:pt x="2900" y="3531"/>
                      <a:pt x="3112" y="3003"/>
                    </a:cubicBezTo>
                    <a:cubicBezTo>
                      <a:pt x="3216" y="2753"/>
                      <a:pt x="3279" y="2486"/>
                      <a:pt x="3299" y="2216"/>
                    </a:cubicBezTo>
                    <a:lnTo>
                      <a:pt x="3299" y="2156"/>
                    </a:lnTo>
                    <a:cubicBezTo>
                      <a:pt x="3374" y="1883"/>
                      <a:pt x="3399" y="1602"/>
                      <a:pt x="3374" y="1323"/>
                    </a:cubicBezTo>
                    <a:cubicBezTo>
                      <a:pt x="3306" y="680"/>
                      <a:pt x="2899" y="1"/>
                      <a:pt x="22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6"/>
              <p:cNvSpPr/>
              <p:nvPr/>
            </p:nvSpPr>
            <p:spPr>
              <a:xfrm>
                <a:off x="5860624" y="2450496"/>
                <a:ext cx="80441" cy="109516"/>
              </a:xfrm>
              <a:custGeom>
                <a:avLst/>
                <a:gdLst/>
                <a:ahLst/>
                <a:cxnLst/>
                <a:rect l="l" t="t" r="r" b="b"/>
                <a:pathLst>
                  <a:path w="3392" h="4618" extrusionOk="0">
                    <a:moveTo>
                      <a:pt x="2264" y="1"/>
                    </a:moveTo>
                    <a:cubicBezTo>
                      <a:pt x="1837" y="1"/>
                      <a:pt x="1439" y="269"/>
                      <a:pt x="1178" y="603"/>
                    </a:cubicBezTo>
                    <a:cubicBezTo>
                      <a:pt x="678" y="1244"/>
                      <a:pt x="282" y="1990"/>
                      <a:pt x="147" y="2800"/>
                    </a:cubicBezTo>
                    <a:cubicBezTo>
                      <a:pt x="72" y="3236"/>
                      <a:pt x="1" y="3730"/>
                      <a:pt x="222" y="4137"/>
                    </a:cubicBezTo>
                    <a:cubicBezTo>
                      <a:pt x="396" y="4461"/>
                      <a:pt x="705" y="4617"/>
                      <a:pt x="1029" y="4617"/>
                    </a:cubicBezTo>
                    <a:cubicBezTo>
                      <a:pt x="1212" y="4617"/>
                      <a:pt x="1399" y="4568"/>
                      <a:pt x="1571" y="4471"/>
                    </a:cubicBezTo>
                    <a:cubicBezTo>
                      <a:pt x="1935" y="4261"/>
                      <a:pt x="2171" y="3876"/>
                      <a:pt x="2372" y="3517"/>
                    </a:cubicBezTo>
                    <a:cubicBezTo>
                      <a:pt x="2576" y="3156"/>
                      <a:pt x="2754" y="2782"/>
                      <a:pt x="2906" y="2401"/>
                    </a:cubicBezTo>
                    <a:cubicBezTo>
                      <a:pt x="2932" y="2329"/>
                      <a:pt x="2937" y="2248"/>
                      <a:pt x="2914" y="2177"/>
                    </a:cubicBezTo>
                    <a:cubicBezTo>
                      <a:pt x="3032" y="1967"/>
                      <a:pt x="3127" y="1746"/>
                      <a:pt x="3202" y="1519"/>
                    </a:cubicBezTo>
                    <a:cubicBezTo>
                      <a:pt x="3391" y="934"/>
                      <a:pt x="3187" y="219"/>
                      <a:pt x="2536" y="38"/>
                    </a:cubicBezTo>
                    <a:cubicBezTo>
                      <a:pt x="2445" y="12"/>
                      <a:pt x="2354" y="1"/>
                      <a:pt x="22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6"/>
              <p:cNvSpPr/>
              <p:nvPr/>
            </p:nvSpPr>
            <p:spPr>
              <a:xfrm>
                <a:off x="6296041" y="2427894"/>
                <a:ext cx="101808" cy="129840"/>
              </a:xfrm>
              <a:custGeom>
                <a:avLst/>
                <a:gdLst/>
                <a:ahLst/>
                <a:cxnLst/>
                <a:rect l="l" t="t" r="r" b="b"/>
                <a:pathLst>
                  <a:path w="4293" h="5475" extrusionOk="0">
                    <a:moveTo>
                      <a:pt x="3343" y="0"/>
                    </a:moveTo>
                    <a:cubicBezTo>
                      <a:pt x="3080" y="0"/>
                      <a:pt x="2824" y="78"/>
                      <a:pt x="2608" y="230"/>
                    </a:cubicBezTo>
                    <a:cubicBezTo>
                      <a:pt x="1818" y="761"/>
                      <a:pt x="1238" y="1548"/>
                      <a:pt x="859" y="2409"/>
                    </a:cubicBezTo>
                    <a:cubicBezTo>
                      <a:pt x="472" y="3279"/>
                      <a:pt x="1" y="4525"/>
                      <a:pt x="822" y="5300"/>
                    </a:cubicBezTo>
                    <a:cubicBezTo>
                      <a:pt x="939" y="5410"/>
                      <a:pt x="1100" y="5475"/>
                      <a:pt x="1261" y="5475"/>
                    </a:cubicBezTo>
                    <a:cubicBezTo>
                      <a:pt x="1361" y="5475"/>
                      <a:pt x="1460" y="5450"/>
                      <a:pt x="1548" y="5395"/>
                    </a:cubicBezTo>
                    <a:cubicBezTo>
                      <a:pt x="2160" y="5010"/>
                      <a:pt x="2645" y="4439"/>
                      <a:pt x="2975" y="3799"/>
                    </a:cubicBezTo>
                    <a:cubicBezTo>
                      <a:pt x="3030" y="3689"/>
                      <a:pt x="3084" y="3578"/>
                      <a:pt x="3136" y="3466"/>
                    </a:cubicBezTo>
                    <a:lnTo>
                      <a:pt x="3144" y="3457"/>
                    </a:lnTo>
                    <a:cubicBezTo>
                      <a:pt x="3472" y="3155"/>
                      <a:pt x="3739" y="2791"/>
                      <a:pt x="3925" y="2383"/>
                    </a:cubicBezTo>
                    <a:cubicBezTo>
                      <a:pt x="4132" y="1935"/>
                      <a:pt x="4293" y="1416"/>
                      <a:pt x="4258" y="913"/>
                    </a:cubicBezTo>
                    <a:cubicBezTo>
                      <a:pt x="4227" y="422"/>
                      <a:pt x="3874" y="26"/>
                      <a:pt x="3371" y="0"/>
                    </a:cubicBezTo>
                    <a:cubicBezTo>
                      <a:pt x="3362" y="0"/>
                      <a:pt x="3352" y="0"/>
                      <a:pt x="33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6"/>
              <p:cNvSpPr/>
              <p:nvPr/>
            </p:nvSpPr>
            <p:spPr>
              <a:xfrm>
                <a:off x="6105548" y="2356838"/>
                <a:ext cx="95737" cy="92963"/>
              </a:xfrm>
              <a:custGeom>
                <a:avLst/>
                <a:gdLst/>
                <a:ahLst/>
                <a:cxnLst/>
                <a:rect l="l" t="t" r="r" b="b"/>
                <a:pathLst>
                  <a:path w="4037" h="3920" extrusionOk="0">
                    <a:moveTo>
                      <a:pt x="3398" y="0"/>
                    </a:moveTo>
                    <a:cubicBezTo>
                      <a:pt x="3349" y="0"/>
                      <a:pt x="3299" y="8"/>
                      <a:pt x="3247" y="25"/>
                    </a:cubicBezTo>
                    <a:cubicBezTo>
                      <a:pt x="3198" y="42"/>
                      <a:pt x="3152" y="65"/>
                      <a:pt x="3104" y="88"/>
                    </a:cubicBezTo>
                    <a:cubicBezTo>
                      <a:pt x="2661" y="163"/>
                      <a:pt x="2257" y="527"/>
                      <a:pt x="1924" y="794"/>
                    </a:cubicBezTo>
                    <a:cubicBezTo>
                      <a:pt x="1662" y="1004"/>
                      <a:pt x="1398" y="1208"/>
                      <a:pt x="1146" y="1429"/>
                    </a:cubicBezTo>
                    <a:cubicBezTo>
                      <a:pt x="870" y="1673"/>
                      <a:pt x="620" y="1943"/>
                      <a:pt x="399" y="2233"/>
                    </a:cubicBezTo>
                    <a:cubicBezTo>
                      <a:pt x="304" y="2356"/>
                      <a:pt x="218" y="2488"/>
                      <a:pt x="144" y="2626"/>
                    </a:cubicBezTo>
                    <a:cubicBezTo>
                      <a:pt x="0" y="2899"/>
                      <a:pt x="0" y="3172"/>
                      <a:pt x="58" y="3464"/>
                    </a:cubicBezTo>
                    <a:cubicBezTo>
                      <a:pt x="95" y="3671"/>
                      <a:pt x="296" y="3843"/>
                      <a:pt x="491" y="3898"/>
                    </a:cubicBezTo>
                    <a:cubicBezTo>
                      <a:pt x="546" y="3913"/>
                      <a:pt x="598" y="3920"/>
                      <a:pt x="649" y="3920"/>
                    </a:cubicBezTo>
                    <a:cubicBezTo>
                      <a:pt x="813" y="3920"/>
                      <a:pt x="958" y="3847"/>
                      <a:pt x="1094" y="3737"/>
                    </a:cubicBezTo>
                    <a:cubicBezTo>
                      <a:pt x="1249" y="3616"/>
                      <a:pt x="1378" y="3467"/>
                      <a:pt x="1476" y="3295"/>
                    </a:cubicBezTo>
                    <a:cubicBezTo>
                      <a:pt x="1513" y="3229"/>
                      <a:pt x="1556" y="3163"/>
                      <a:pt x="1599" y="3100"/>
                    </a:cubicBezTo>
                    <a:cubicBezTo>
                      <a:pt x="1614" y="3077"/>
                      <a:pt x="1631" y="3057"/>
                      <a:pt x="1645" y="3034"/>
                    </a:cubicBezTo>
                    <a:cubicBezTo>
                      <a:pt x="1840" y="2807"/>
                      <a:pt x="2050" y="2592"/>
                      <a:pt x="2274" y="2388"/>
                    </a:cubicBezTo>
                    <a:cubicBezTo>
                      <a:pt x="2532" y="2161"/>
                      <a:pt x="2799" y="1946"/>
                      <a:pt x="3063" y="1725"/>
                    </a:cubicBezTo>
                    <a:cubicBezTo>
                      <a:pt x="3210" y="1604"/>
                      <a:pt x="3348" y="1475"/>
                      <a:pt x="3477" y="1337"/>
                    </a:cubicBezTo>
                    <a:cubicBezTo>
                      <a:pt x="3563" y="1248"/>
                      <a:pt x="3638" y="1148"/>
                      <a:pt x="3704" y="1044"/>
                    </a:cubicBezTo>
                    <a:cubicBezTo>
                      <a:pt x="3729" y="1004"/>
                      <a:pt x="3747" y="964"/>
                      <a:pt x="3764" y="921"/>
                    </a:cubicBezTo>
                    <a:cubicBezTo>
                      <a:pt x="3770" y="903"/>
                      <a:pt x="3772" y="892"/>
                      <a:pt x="3778" y="881"/>
                    </a:cubicBezTo>
                    <a:cubicBezTo>
                      <a:pt x="3784" y="872"/>
                      <a:pt x="3836" y="809"/>
                      <a:pt x="3841" y="800"/>
                    </a:cubicBezTo>
                    <a:cubicBezTo>
                      <a:pt x="4037" y="460"/>
                      <a:pt x="3772" y="0"/>
                      <a:pt x="33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6"/>
              <p:cNvSpPr/>
              <p:nvPr/>
            </p:nvSpPr>
            <p:spPr>
              <a:xfrm>
                <a:off x="5734925" y="3486297"/>
                <a:ext cx="1065705" cy="1505665"/>
              </a:xfrm>
              <a:custGeom>
                <a:avLst/>
                <a:gdLst/>
                <a:ahLst/>
                <a:cxnLst/>
                <a:rect l="l" t="t" r="r" b="b"/>
                <a:pathLst>
                  <a:path w="44938" h="63490" extrusionOk="0">
                    <a:moveTo>
                      <a:pt x="44658" y="0"/>
                    </a:moveTo>
                    <a:cubicBezTo>
                      <a:pt x="44611" y="0"/>
                      <a:pt x="44562" y="19"/>
                      <a:pt x="44517" y="62"/>
                    </a:cubicBezTo>
                    <a:lnTo>
                      <a:pt x="44520" y="59"/>
                    </a:lnTo>
                    <a:lnTo>
                      <a:pt x="44520" y="59"/>
                    </a:lnTo>
                    <a:cubicBezTo>
                      <a:pt x="43681" y="863"/>
                      <a:pt x="43460" y="1957"/>
                      <a:pt x="43397" y="3076"/>
                    </a:cubicBezTo>
                    <a:cubicBezTo>
                      <a:pt x="43325" y="4311"/>
                      <a:pt x="43239" y="5496"/>
                      <a:pt x="42903" y="6696"/>
                    </a:cubicBezTo>
                    <a:cubicBezTo>
                      <a:pt x="42754" y="7225"/>
                      <a:pt x="42473" y="7644"/>
                      <a:pt x="42209" y="8120"/>
                    </a:cubicBezTo>
                    <a:cubicBezTo>
                      <a:pt x="41890" y="8700"/>
                      <a:pt x="41577" y="9217"/>
                      <a:pt x="41035" y="9610"/>
                    </a:cubicBezTo>
                    <a:cubicBezTo>
                      <a:pt x="39964" y="10388"/>
                      <a:pt x="38772" y="10968"/>
                      <a:pt x="37621" y="11614"/>
                    </a:cubicBezTo>
                    <a:cubicBezTo>
                      <a:pt x="32396" y="14531"/>
                      <a:pt x="27553" y="18166"/>
                      <a:pt x="23201" y="22265"/>
                    </a:cubicBezTo>
                    <a:cubicBezTo>
                      <a:pt x="21044" y="24295"/>
                      <a:pt x="18888" y="26397"/>
                      <a:pt x="16428" y="28065"/>
                    </a:cubicBezTo>
                    <a:cubicBezTo>
                      <a:pt x="15202" y="28897"/>
                      <a:pt x="13856" y="29517"/>
                      <a:pt x="12518" y="30152"/>
                    </a:cubicBezTo>
                    <a:cubicBezTo>
                      <a:pt x="11134" y="30806"/>
                      <a:pt x="9624" y="31329"/>
                      <a:pt x="8321" y="32130"/>
                    </a:cubicBezTo>
                    <a:cubicBezTo>
                      <a:pt x="7098" y="32885"/>
                      <a:pt x="5843" y="33591"/>
                      <a:pt x="4637" y="34369"/>
                    </a:cubicBezTo>
                    <a:cubicBezTo>
                      <a:pt x="3489" y="35110"/>
                      <a:pt x="2450" y="36008"/>
                      <a:pt x="1689" y="37148"/>
                    </a:cubicBezTo>
                    <a:cubicBezTo>
                      <a:pt x="251" y="39301"/>
                      <a:pt x="1" y="41877"/>
                      <a:pt x="53" y="44394"/>
                    </a:cubicBezTo>
                    <a:cubicBezTo>
                      <a:pt x="116" y="47538"/>
                      <a:pt x="701" y="50676"/>
                      <a:pt x="1129" y="53782"/>
                    </a:cubicBezTo>
                    <a:cubicBezTo>
                      <a:pt x="1339" y="55298"/>
                      <a:pt x="1540" y="56814"/>
                      <a:pt x="1706" y="58335"/>
                    </a:cubicBezTo>
                    <a:cubicBezTo>
                      <a:pt x="1792" y="59136"/>
                      <a:pt x="1878" y="59934"/>
                      <a:pt x="1993" y="60730"/>
                    </a:cubicBezTo>
                    <a:cubicBezTo>
                      <a:pt x="2122" y="61637"/>
                      <a:pt x="2366" y="62472"/>
                      <a:pt x="2631" y="63348"/>
                    </a:cubicBezTo>
                    <a:cubicBezTo>
                      <a:pt x="2659" y="63445"/>
                      <a:pt x="2739" y="63490"/>
                      <a:pt x="2819" y="63490"/>
                    </a:cubicBezTo>
                    <a:cubicBezTo>
                      <a:pt x="2918" y="63490"/>
                      <a:pt x="3017" y="63421"/>
                      <a:pt x="3018" y="63296"/>
                    </a:cubicBezTo>
                    <a:cubicBezTo>
                      <a:pt x="3032" y="62515"/>
                      <a:pt x="3076" y="61746"/>
                      <a:pt x="2972" y="60971"/>
                    </a:cubicBezTo>
                    <a:cubicBezTo>
                      <a:pt x="2872" y="60219"/>
                      <a:pt x="2763" y="59472"/>
                      <a:pt x="2639" y="58726"/>
                    </a:cubicBezTo>
                    <a:cubicBezTo>
                      <a:pt x="2418" y="57402"/>
                      <a:pt x="2209" y="56082"/>
                      <a:pt x="2025" y="54755"/>
                    </a:cubicBezTo>
                    <a:cubicBezTo>
                      <a:pt x="1637" y="51956"/>
                      <a:pt x="1166" y="49157"/>
                      <a:pt x="917" y="46341"/>
                    </a:cubicBezTo>
                    <a:cubicBezTo>
                      <a:pt x="693" y="43803"/>
                      <a:pt x="733" y="41015"/>
                      <a:pt x="1878" y="38678"/>
                    </a:cubicBezTo>
                    <a:cubicBezTo>
                      <a:pt x="3099" y="36186"/>
                      <a:pt x="5613" y="34547"/>
                      <a:pt x="8197" y="33729"/>
                    </a:cubicBezTo>
                    <a:cubicBezTo>
                      <a:pt x="9624" y="33278"/>
                      <a:pt x="10971" y="32652"/>
                      <a:pt x="12328" y="32029"/>
                    </a:cubicBezTo>
                    <a:cubicBezTo>
                      <a:pt x="13735" y="31389"/>
                      <a:pt x="15087" y="30640"/>
                      <a:pt x="16376" y="29787"/>
                    </a:cubicBezTo>
                    <a:cubicBezTo>
                      <a:pt x="18825" y="28162"/>
                      <a:pt x="20918" y="26196"/>
                      <a:pt x="22962" y="24094"/>
                    </a:cubicBezTo>
                    <a:cubicBezTo>
                      <a:pt x="25044" y="21955"/>
                      <a:pt x="27119" y="19759"/>
                      <a:pt x="29465" y="17899"/>
                    </a:cubicBezTo>
                    <a:cubicBezTo>
                      <a:pt x="31799" y="16041"/>
                      <a:pt x="34276" y="14373"/>
                      <a:pt x="36877" y="12912"/>
                    </a:cubicBezTo>
                    <a:cubicBezTo>
                      <a:pt x="38187" y="12180"/>
                      <a:pt x="39553" y="11554"/>
                      <a:pt x="40839" y="10788"/>
                    </a:cubicBezTo>
                    <a:cubicBezTo>
                      <a:pt x="41396" y="10455"/>
                      <a:pt x="41913" y="10070"/>
                      <a:pt x="42473" y="9748"/>
                    </a:cubicBezTo>
                    <a:cubicBezTo>
                      <a:pt x="43036" y="9427"/>
                      <a:pt x="43558" y="9010"/>
                      <a:pt x="43894" y="8448"/>
                    </a:cubicBezTo>
                    <a:cubicBezTo>
                      <a:pt x="44267" y="7828"/>
                      <a:pt x="44494" y="7130"/>
                      <a:pt x="44560" y="6407"/>
                    </a:cubicBezTo>
                    <a:cubicBezTo>
                      <a:pt x="44620" y="5752"/>
                      <a:pt x="44451" y="5100"/>
                      <a:pt x="44336" y="4457"/>
                    </a:cubicBezTo>
                    <a:cubicBezTo>
                      <a:pt x="44095" y="3125"/>
                      <a:pt x="43877" y="1474"/>
                      <a:pt x="44810" y="355"/>
                    </a:cubicBezTo>
                    <a:cubicBezTo>
                      <a:pt x="44938" y="200"/>
                      <a:pt x="44811" y="0"/>
                      <a:pt x="44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6"/>
              <p:cNvSpPr/>
              <p:nvPr/>
            </p:nvSpPr>
            <p:spPr>
              <a:xfrm>
                <a:off x="6513572" y="3197428"/>
                <a:ext cx="418949" cy="285315"/>
              </a:xfrm>
              <a:custGeom>
                <a:avLst/>
                <a:gdLst/>
                <a:ahLst/>
                <a:cxnLst/>
                <a:rect l="l" t="t" r="r" b="b"/>
                <a:pathLst>
                  <a:path w="17666" h="12031" extrusionOk="0">
                    <a:moveTo>
                      <a:pt x="13601" y="0"/>
                    </a:moveTo>
                    <a:cubicBezTo>
                      <a:pt x="12304" y="0"/>
                      <a:pt x="10987" y="474"/>
                      <a:pt x="9909" y="1209"/>
                    </a:cubicBezTo>
                    <a:cubicBezTo>
                      <a:pt x="8921" y="1884"/>
                      <a:pt x="7988" y="2644"/>
                      <a:pt x="7029" y="3359"/>
                    </a:cubicBezTo>
                    <a:cubicBezTo>
                      <a:pt x="6091" y="4060"/>
                      <a:pt x="5135" y="4732"/>
                      <a:pt x="4230" y="5478"/>
                    </a:cubicBezTo>
                    <a:cubicBezTo>
                      <a:pt x="2324" y="7051"/>
                      <a:pt x="630" y="9164"/>
                      <a:pt x="59" y="11619"/>
                    </a:cubicBezTo>
                    <a:cubicBezTo>
                      <a:pt x="0" y="11869"/>
                      <a:pt x="211" y="12031"/>
                      <a:pt x="406" y="12031"/>
                    </a:cubicBezTo>
                    <a:cubicBezTo>
                      <a:pt x="536" y="12031"/>
                      <a:pt x="660" y="11959"/>
                      <a:pt x="693" y="11794"/>
                    </a:cubicBezTo>
                    <a:cubicBezTo>
                      <a:pt x="1121" y="9707"/>
                      <a:pt x="2404" y="8266"/>
                      <a:pt x="3952" y="6890"/>
                    </a:cubicBezTo>
                    <a:cubicBezTo>
                      <a:pt x="5559" y="5461"/>
                      <a:pt x="7388" y="4246"/>
                      <a:pt x="9145" y="3015"/>
                    </a:cubicBezTo>
                    <a:cubicBezTo>
                      <a:pt x="9923" y="2469"/>
                      <a:pt x="10761" y="1921"/>
                      <a:pt x="11654" y="1588"/>
                    </a:cubicBezTo>
                    <a:cubicBezTo>
                      <a:pt x="12101" y="1422"/>
                      <a:pt x="12537" y="1348"/>
                      <a:pt x="12970" y="1348"/>
                    </a:cubicBezTo>
                    <a:cubicBezTo>
                      <a:pt x="13510" y="1348"/>
                      <a:pt x="14048" y="1463"/>
                      <a:pt x="14603" y="1654"/>
                    </a:cubicBezTo>
                    <a:cubicBezTo>
                      <a:pt x="15478" y="1958"/>
                      <a:pt x="16182" y="2487"/>
                      <a:pt x="16285" y="3460"/>
                    </a:cubicBezTo>
                    <a:cubicBezTo>
                      <a:pt x="16380" y="4358"/>
                      <a:pt x="16282" y="5360"/>
                      <a:pt x="15975" y="6210"/>
                    </a:cubicBezTo>
                    <a:cubicBezTo>
                      <a:pt x="15186" y="8389"/>
                      <a:pt x="13397" y="9845"/>
                      <a:pt x="12082" y="11673"/>
                    </a:cubicBezTo>
                    <a:cubicBezTo>
                      <a:pt x="11984" y="11810"/>
                      <a:pt x="12121" y="11962"/>
                      <a:pt x="12260" y="11962"/>
                    </a:cubicBezTo>
                    <a:cubicBezTo>
                      <a:pt x="12304" y="11962"/>
                      <a:pt x="12349" y="11946"/>
                      <a:pt x="12386" y="11909"/>
                    </a:cubicBezTo>
                    <a:lnTo>
                      <a:pt x="12389" y="11909"/>
                    </a:lnTo>
                    <a:cubicBezTo>
                      <a:pt x="13213" y="11076"/>
                      <a:pt x="13914" y="10115"/>
                      <a:pt x="14643" y="9202"/>
                    </a:cubicBezTo>
                    <a:cubicBezTo>
                      <a:pt x="15306" y="8369"/>
                      <a:pt x="15952" y="7528"/>
                      <a:pt x="16489" y="6606"/>
                    </a:cubicBezTo>
                    <a:cubicBezTo>
                      <a:pt x="17011" y="5713"/>
                      <a:pt x="17499" y="4769"/>
                      <a:pt x="17580" y="3718"/>
                    </a:cubicBezTo>
                    <a:cubicBezTo>
                      <a:pt x="17666" y="2624"/>
                      <a:pt x="17253" y="1542"/>
                      <a:pt x="16360" y="882"/>
                    </a:cubicBezTo>
                    <a:cubicBezTo>
                      <a:pt x="15524" y="264"/>
                      <a:pt x="14568" y="0"/>
                      <a:pt x="1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6"/>
              <p:cNvSpPr/>
              <p:nvPr/>
            </p:nvSpPr>
            <p:spPr>
              <a:xfrm>
                <a:off x="6307899" y="3472067"/>
                <a:ext cx="254320" cy="131689"/>
              </a:xfrm>
              <a:custGeom>
                <a:avLst/>
                <a:gdLst/>
                <a:ahLst/>
                <a:cxnLst/>
                <a:rect l="l" t="t" r="r" b="b"/>
                <a:pathLst>
                  <a:path w="10724" h="5553" extrusionOk="0">
                    <a:moveTo>
                      <a:pt x="10158" y="1"/>
                    </a:moveTo>
                    <a:cubicBezTo>
                      <a:pt x="9880" y="1"/>
                      <a:pt x="9596" y="50"/>
                      <a:pt x="9322" y="73"/>
                    </a:cubicBezTo>
                    <a:cubicBezTo>
                      <a:pt x="8883" y="105"/>
                      <a:pt x="8449" y="205"/>
                      <a:pt x="8039" y="372"/>
                    </a:cubicBezTo>
                    <a:cubicBezTo>
                      <a:pt x="7132" y="731"/>
                      <a:pt x="6334" y="1273"/>
                      <a:pt x="5530" y="1822"/>
                    </a:cubicBezTo>
                    <a:cubicBezTo>
                      <a:pt x="5090" y="2120"/>
                      <a:pt x="4714" y="2419"/>
                      <a:pt x="4356" y="2812"/>
                    </a:cubicBezTo>
                    <a:cubicBezTo>
                      <a:pt x="3956" y="3246"/>
                      <a:pt x="3612" y="3639"/>
                      <a:pt x="3115" y="3969"/>
                    </a:cubicBezTo>
                    <a:cubicBezTo>
                      <a:pt x="2711" y="4239"/>
                      <a:pt x="2309" y="4520"/>
                      <a:pt x="1875" y="4739"/>
                    </a:cubicBezTo>
                    <a:cubicBezTo>
                      <a:pt x="1634" y="4859"/>
                      <a:pt x="1378" y="4968"/>
                      <a:pt x="1114" y="5023"/>
                    </a:cubicBezTo>
                    <a:cubicBezTo>
                      <a:pt x="1035" y="5039"/>
                      <a:pt x="958" y="5044"/>
                      <a:pt x="882" y="5044"/>
                    </a:cubicBezTo>
                    <a:cubicBezTo>
                      <a:pt x="724" y="5044"/>
                      <a:pt x="568" y="5021"/>
                      <a:pt x="407" y="5021"/>
                    </a:cubicBezTo>
                    <a:cubicBezTo>
                      <a:pt x="380" y="5021"/>
                      <a:pt x="354" y="5021"/>
                      <a:pt x="328" y="5023"/>
                    </a:cubicBezTo>
                    <a:cubicBezTo>
                      <a:pt x="58" y="5037"/>
                      <a:pt x="0" y="5410"/>
                      <a:pt x="265" y="5494"/>
                    </a:cubicBezTo>
                    <a:cubicBezTo>
                      <a:pt x="394" y="5535"/>
                      <a:pt x="530" y="5553"/>
                      <a:pt x="670" y="5553"/>
                    </a:cubicBezTo>
                    <a:cubicBezTo>
                      <a:pt x="1348" y="5553"/>
                      <a:pt x="2109" y="5122"/>
                      <a:pt x="2633" y="4796"/>
                    </a:cubicBezTo>
                    <a:cubicBezTo>
                      <a:pt x="3081" y="4517"/>
                      <a:pt x="3517" y="4121"/>
                      <a:pt x="4000" y="3906"/>
                    </a:cubicBezTo>
                    <a:cubicBezTo>
                      <a:pt x="4459" y="3702"/>
                      <a:pt x="4987" y="3630"/>
                      <a:pt x="5455" y="3421"/>
                    </a:cubicBezTo>
                    <a:cubicBezTo>
                      <a:pt x="6368" y="3013"/>
                      <a:pt x="7232" y="2318"/>
                      <a:pt x="8056" y="1753"/>
                    </a:cubicBezTo>
                    <a:cubicBezTo>
                      <a:pt x="8444" y="1486"/>
                      <a:pt x="8846" y="1239"/>
                      <a:pt x="9233" y="972"/>
                    </a:cubicBezTo>
                    <a:cubicBezTo>
                      <a:pt x="9480" y="805"/>
                      <a:pt x="9698" y="645"/>
                      <a:pt x="9982" y="541"/>
                    </a:cubicBezTo>
                    <a:cubicBezTo>
                      <a:pt x="10192" y="469"/>
                      <a:pt x="10396" y="429"/>
                      <a:pt x="10597" y="335"/>
                    </a:cubicBezTo>
                    <a:cubicBezTo>
                      <a:pt x="10723" y="274"/>
                      <a:pt x="10686" y="76"/>
                      <a:pt x="10560" y="45"/>
                    </a:cubicBezTo>
                    <a:cubicBezTo>
                      <a:pt x="10428" y="13"/>
                      <a:pt x="10294" y="1"/>
                      <a:pt x="10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6"/>
              <p:cNvSpPr/>
              <p:nvPr/>
            </p:nvSpPr>
            <p:spPr>
              <a:xfrm>
                <a:off x="6379335" y="2407687"/>
                <a:ext cx="193633" cy="1122146"/>
              </a:xfrm>
              <a:custGeom>
                <a:avLst/>
                <a:gdLst/>
                <a:ahLst/>
                <a:cxnLst/>
                <a:rect l="l" t="t" r="r" b="b"/>
                <a:pathLst>
                  <a:path w="8165" h="47318" extrusionOk="0">
                    <a:moveTo>
                      <a:pt x="604" y="1"/>
                    </a:moveTo>
                    <a:cubicBezTo>
                      <a:pt x="551" y="1"/>
                      <a:pt x="497" y="2"/>
                      <a:pt x="442" y="5"/>
                    </a:cubicBezTo>
                    <a:cubicBezTo>
                      <a:pt x="9" y="28"/>
                      <a:pt x="0" y="689"/>
                      <a:pt x="423" y="689"/>
                    </a:cubicBezTo>
                    <a:cubicBezTo>
                      <a:pt x="429" y="689"/>
                      <a:pt x="436" y="689"/>
                      <a:pt x="442" y="689"/>
                    </a:cubicBezTo>
                    <a:cubicBezTo>
                      <a:pt x="476" y="687"/>
                      <a:pt x="509" y="686"/>
                      <a:pt x="542" y="686"/>
                    </a:cubicBezTo>
                    <a:cubicBezTo>
                      <a:pt x="2095" y="686"/>
                      <a:pt x="2754" y="2388"/>
                      <a:pt x="3215" y="3617"/>
                    </a:cubicBezTo>
                    <a:cubicBezTo>
                      <a:pt x="3764" y="5078"/>
                      <a:pt x="4278" y="6557"/>
                      <a:pt x="4714" y="8055"/>
                    </a:cubicBezTo>
                    <a:cubicBezTo>
                      <a:pt x="5621" y="11176"/>
                      <a:pt x="6032" y="14314"/>
                      <a:pt x="6098" y="17558"/>
                    </a:cubicBezTo>
                    <a:cubicBezTo>
                      <a:pt x="6132" y="19189"/>
                      <a:pt x="6175" y="20817"/>
                      <a:pt x="6327" y="22442"/>
                    </a:cubicBezTo>
                    <a:cubicBezTo>
                      <a:pt x="6465" y="23920"/>
                      <a:pt x="6701" y="25381"/>
                      <a:pt x="6948" y="26843"/>
                    </a:cubicBezTo>
                    <a:cubicBezTo>
                      <a:pt x="7487" y="30024"/>
                      <a:pt x="7846" y="33242"/>
                      <a:pt x="6764" y="36357"/>
                    </a:cubicBezTo>
                    <a:cubicBezTo>
                      <a:pt x="6485" y="37155"/>
                      <a:pt x="6101" y="37930"/>
                      <a:pt x="5785" y="38720"/>
                    </a:cubicBezTo>
                    <a:cubicBezTo>
                      <a:pt x="5432" y="39604"/>
                      <a:pt x="5102" y="40500"/>
                      <a:pt x="4774" y="41395"/>
                    </a:cubicBezTo>
                    <a:cubicBezTo>
                      <a:pt x="4470" y="42234"/>
                      <a:pt x="4191" y="43078"/>
                      <a:pt x="3893" y="43919"/>
                    </a:cubicBezTo>
                    <a:cubicBezTo>
                      <a:pt x="3574" y="44817"/>
                      <a:pt x="3204" y="45713"/>
                      <a:pt x="2968" y="46640"/>
                    </a:cubicBezTo>
                    <a:cubicBezTo>
                      <a:pt x="2873" y="47015"/>
                      <a:pt x="3210" y="47318"/>
                      <a:pt x="3530" y="47318"/>
                    </a:cubicBezTo>
                    <a:cubicBezTo>
                      <a:pt x="3692" y="47318"/>
                      <a:pt x="3851" y="47239"/>
                      <a:pt x="3945" y="47051"/>
                    </a:cubicBezTo>
                    <a:cubicBezTo>
                      <a:pt x="4705" y="45512"/>
                      <a:pt x="5231" y="43827"/>
                      <a:pt x="5862" y="42228"/>
                    </a:cubicBezTo>
                    <a:cubicBezTo>
                      <a:pt x="6471" y="40680"/>
                      <a:pt x="7117" y="39090"/>
                      <a:pt x="7493" y="37468"/>
                    </a:cubicBezTo>
                    <a:cubicBezTo>
                      <a:pt x="7682" y="36647"/>
                      <a:pt x="7895" y="35817"/>
                      <a:pt x="8018" y="34985"/>
                    </a:cubicBezTo>
                    <a:cubicBezTo>
                      <a:pt x="8136" y="34195"/>
                      <a:pt x="8142" y="33426"/>
                      <a:pt x="8150" y="32633"/>
                    </a:cubicBezTo>
                    <a:cubicBezTo>
                      <a:pt x="8165" y="30997"/>
                      <a:pt x="7949" y="29375"/>
                      <a:pt x="7703" y="27761"/>
                    </a:cubicBezTo>
                    <a:cubicBezTo>
                      <a:pt x="7444" y="26090"/>
                      <a:pt x="7137" y="24422"/>
                      <a:pt x="6948" y="22743"/>
                    </a:cubicBezTo>
                    <a:cubicBezTo>
                      <a:pt x="6755" y="21023"/>
                      <a:pt x="6764" y="19284"/>
                      <a:pt x="6709" y="17558"/>
                    </a:cubicBezTo>
                    <a:cubicBezTo>
                      <a:pt x="6655" y="15864"/>
                      <a:pt x="6589" y="14165"/>
                      <a:pt x="6359" y="12482"/>
                    </a:cubicBezTo>
                    <a:cubicBezTo>
                      <a:pt x="6144" y="10892"/>
                      <a:pt x="5791" y="9322"/>
                      <a:pt x="5357" y="7777"/>
                    </a:cubicBezTo>
                    <a:cubicBezTo>
                      <a:pt x="4872" y="6049"/>
                      <a:pt x="4324" y="4309"/>
                      <a:pt x="3623" y="2655"/>
                    </a:cubicBezTo>
                    <a:cubicBezTo>
                      <a:pt x="3068" y="1348"/>
                      <a:pt x="2153" y="1"/>
                      <a:pt x="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6"/>
              <p:cNvSpPr/>
              <p:nvPr/>
            </p:nvSpPr>
            <p:spPr>
              <a:xfrm>
                <a:off x="6246947" y="2418905"/>
                <a:ext cx="130575" cy="443067"/>
              </a:xfrm>
              <a:custGeom>
                <a:avLst/>
                <a:gdLst/>
                <a:ahLst/>
                <a:cxnLst/>
                <a:rect l="l" t="t" r="r" b="b"/>
                <a:pathLst>
                  <a:path w="5506" h="18683" extrusionOk="0">
                    <a:moveTo>
                      <a:pt x="5375" y="0"/>
                    </a:moveTo>
                    <a:cubicBezTo>
                      <a:pt x="5362" y="0"/>
                      <a:pt x="5348" y="3"/>
                      <a:pt x="5332" y="9"/>
                    </a:cubicBezTo>
                    <a:cubicBezTo>
                      <a:pt x="4614" y="290"/>
                      <a:pt x="4006" y="790"/>
                      <a:pt x="3394" y="1249"/>
                    </a:cubicBezTo>
                    <a:cubicBezTo>
                      <a:pt x="2737" y="1743"/>
                      <a:pt x="2143" y="2297"/>
                      <a:pt x="1706" y="3003"/>
                    </a:cubicBezTo>
                    <a:cubicBezTo>
                      <a:pt x="664" y="4691"/>
                      <a:pt x="509" y="6776"/>
                      <a:pt x="274" y="8699"/>
                    </a:cubicBezTo>
                    <a:cubicBezTo>
                      <a:pt x="21" y="10815"/>
                      <a:pt x="1" y="12951"/>
                      <a:pt x="213" y="15073"/>
                    </a:cubicBezTo>
                    <a:cubicBezTo>
                      <a:pt x="265" y="15595"/>
                      <a:pt x="294" y="16155"/>
                      <a:pt x="521" y="16637"/>
                    </a:cubicBezTo>
                    <a:cubicBezTo>
                      <a:pt x="644" y="16896"/>
                      <a:pt x="759" y="17094"/>
                      <a:pt x="828" y="17378"/>
                    </a:cubicBezTo>
                    <a:cubicBezTo>
                      <a:pt x="882" y="17616"/>
                      <a:pt x="902" y="17866"/>
                      <a:pt x="986" y="18096"/>
                    </a:cubicBezTo>
                    <a:cubicBezTo>
                      <a:pt x="1148" y="18550"/>
                      <a:pt x="1539" y="18682"/>
                      <a:pt x="1973" y="18682"/>
                    </a:cubicBezTo>
                    <a:cubicBezTo>
                      <a:pt x="2355" y="18682"/>
                      <a:pt x="2769" y="18580"/>
                      <a:pt x="3090" y="18503"/>
                    </a:cubicBezTo>
                    <a:cubicBezTo>
                      <a:pt x="3159" y="18489"/>
                      <a:pt x="3176" y="18383"/>
                      <a:pt x="3110" y="18351"/>
                    </a:cubicBezTo>
                    <a:cubicBezTo>
                      <a:pt x="2886" y="18242"/>
                      <a:pt x="2657" y="18185"/>
                      <a:pt x="2421" y="18099"/>
                    </a:cubicBezTo>
                    <a:cubicBezTo>
                      <a:pt x="2312" y="18061"/>
                      <a:pt x="2051" y="18021"/>
                      <a:pt x="1982" y="17949"/>
                    </a:cubicBezTo>
                    <a:cubicBezTo>
                      <a:pt x="1735" y="17702"/>
                      <a:pt x="1781" y="16942"/>
                      <a:pt x="1856" y="16640"/>
                    </a:cubicBezTo>
                    <a:cubicBezTo>
                      <a:pt x="2054" y="15822"/>
                      <a:pt x="1818" y="14903"/>
                      <a:pt x="1752" y="14079"/>
                    </a:cubicBezTo>
                    <a:cubicBezTo>
                      <a:pt x="1609" y="12253"/>
                      <a:pt x="1534" y="10430"/>
                      <a:pt x="1554" y="8599"/>
                    </a:cubicBezTo>
                    <a:cubicBezTo>
                      <a:pt x="1563" y="7715"/>
                      <a:pt x="1626" y="6825"/>
                      <a:pt x="1709" y="5943"/>
                    </a:cubicBezTo>
                    <a:cubicBezTo>
                      <a:pt x="1787" y="5093"/>
                      <a:pt x="1922" y="4218"/>
                      <a:pt x="2303" y="3446"/>
                    </a:cubicBezTo>
                    <a:cubicBezTo>
                      <a:pt x="2636" y="2788"/>
                      <a:pt x="3056" y="2177"/>
                      <a:pt x="3552" y="1631"/>
                    </a:cubicBezTo>
                    <a:cubicBezTo>
                      <a:pt x="4080" y="1043"/>
                      <a:pt x="4798" y="689"/>
                      <a:pt x="5421" y="224"/>
                    </a:cubicBezTo>
                    <a:cubicBezTo>
                      <a:pt x="5505" y="161"/>
                      <a:pt x="5476" y="0"/>
                      <a:pt x="5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6"/>
              <p:cNvSpPr/>
              <p:nvPr/>
            </p:nvSpPr>
            <p:spPr>
              <a:xfrm>
                <a:off x="6346036" y="2852137"/>
                <a:ext cx="58149" cy="12972"/>
              </a:xfrm>
              <a:custGeom>
                <a:avLst/>
                <a:gdLst/>
                <a:ahLst/>
                <a:cxnLst/>
                <a:rect l="l" t="t" r="r" b="b"/>
                <a:pathLst>
                  <a:path w="2452" h="547" extrusionOk="0">
                    <a:moveTo>
                      <a:pt x="194" y="0"/>
                    </a:moveTo>
                    <a:cubicBezTo>
                      <a:pt x="88" y="0"/>
                      <a:pt x="0" y="105"/>
                      <a:pt x="0" y="208"/>
                    </a:cubicBezTo>
                    <a:cubicBezTo>
                      <a:pt x="0" y="328"/>
                      <a:pt x="95" y="403"/>
                      <a:pt x="207" y="414"/>
                    </a:cubicBezTo>
                    <a:lnTo>
                      <a:pt x="1298" y="515"/>
                    </a:lnTo>
                    <a:cubicBezTo>
                      <a:pt x="1479" y="538"/>
                      <a:pt x="1662" y="546"/>
                      <a:pt x="1843" y="546"/>
                    </a:cubicBezTo>
                    <a:cubicBezTo>
                      <a:pt x="2024" y="544"/>
                      <a:pt x="2193" y="495"/>
                      <a:pt x="2369" y="457"/>
                    </a:cubicBezTo>
                    <a:cubicBezTo>
                      <a:pt x="2452" y="443"/>
                      <a:pt x="2435" y="334"/>
                      <a:pt x="2369" y="308"/>
                    </a:cubicBezTo>
                    <a:cubicBezTo>
                      <a:pt x="2199" y="245"/>
                      <a:pt x="2038" y="170"/>
                      <a:pt x="1858" y="136"/>
                    </a:cubicBezTo>
                    <a:cubicBezTo>
                      <a:pt x="1674" y="107"/>
                      <a:pt x="1484" y="87"/>
                      <a:pt x="1298" y="78"/>
                    </a:cubicBezTo>
                    <a:lnTo>
                      <a:pt x="207" y="1"/>
                    </a:lnTo>
                    <a:cubicBezTo>
                      <a:pt x="203" y="1"/>
                      <a:pt x="198" y="0"/>
                      <a:pt x="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6"/>
              <p:cNvSpPr/>
              <p:nvPr/>
            </p:nvSpPr>
            <p:spPr>
              <a:xfrm>
                <a:off x="6247564" y="2843884"/>
                <a:ext cx="112646" cy="347354"/>
              </a:xfrm>
              <a:custGeom>
                <a:avLst/>
                <a:gdLst/>
                <a:ahLst/>
                <a:cxnLst/>
                <a:rect l="l" t="t" r="r" b="b"/>
                <a:pathLst>
                  <a:path w="4750" h="14647" extrusionOk="0">
                    <a:moveTo>
                      <a:pt x="1706" y="0"/>
                    </a:moveTo>
                    <a:cubicBezTo>
                      <a:pt x="1658" y="0"/>
                      <a:pt x="1609" y="21"/>
                      <a:pt x="1574" y="70"/>
                    </a:cubicBezTo>
                    <a:lnTo>
                      <a:pt x="1574" y="68"/>
                    </a:lnTo>
                    <a:cubicBezTo>
                      <a:pt x="1152" y="656"/>
                      <a:pt x="1106" y="1443"/>
                      <a:pt x="960" y="2129"/>
                    </a:cubicBezTo>
                    <a:cubicBezTo>
                      <a:pt x="790" y="2916"/>
                      <a:pt x="670" y="3708"/>
                      <a:pt x="532" y="4503"/>
                    </a:cubicBezTo>
                    <a:cubicBezTo>
                      <a:pt x="251" y="6157"/>
                      <a:pt x="81" y="7828"/>
                      <a:pt x="29" y="9504"/>
                    </a:cubicBezTo>
                    <a:cubicBezTo>
                      <a:pt x="1" y="10322"/>
                      <a:pt x="118" y="11126"/>
                      <a:pt x="136" y="11942"/>
                    </a:cubicBezTo>
                    <a:cubicBezTo>
                      <a:pt x="147" y="12381"/>
                      <a:pt x="133" y="12820"/>
                      <a:pt x="130" y="13262"/>
                    </a:cubicBezTo>
                    <a:cubicBezTo>
                      <a:pt x="127" y="13564"/>
                      <a:pt x="61" y="13980"/>
                      <a:pt x="239" y="14256"/>
                    </a:cubicBezTo>
                    <a:cubicBezTo>
                      <a:pt x="412" y="14525"/>
                      <a:pt x="733" y="14580"/>
                      <a:pt x="1065" y="14580"/>
                    </a:cubicBezTo>
                    <a:cubicBezTo>
                      <a:pt x="1289" y="14580"/>
                      <a:pt x="1518" y="14555"/>
                      <a:pt x="1710" y="14555"/>
                    </a:cubicBezTo>
                    <a:cubicBezTo>
                      <a:pt x="1739" y="14555"/>
                      <a:pt x="1768" y="14556"/>
                      <a:pt x="1795" y="14557"/>
                    </a:cubicBezTo>
                    <a:cubicBezTo>
                      <a:pt x="2447" y="14589"/>
                      <a:pt x="3096" y="14647"/>
                      <a:pt x="3745" y="14647"/>
                    </a:cubicBezTo>
                    <a:cubicBezTo>
                      <a:pt x="3978" y="14647"/>
                      <a:pt x="4212" y="14639"/>
                      <a:pt x="4445" y="14620"/>
                    </a:cubicBezTo>
                    <a:cubicBezTo>
                      <a:pt x="4666" y="14603"/>
                      <a:pt x="4749" y="14256"/>
                      <a:pt x="4502" y="14207"/>
                    </a:cubicBezTo>
                    <a:cubicBezTo>
                      <a:pt x="3808" y="14069"/>
                      <a:pt x="3116" y="14037"/>
                      <a:pt x="2407" y="13991"/>
                    </a:cubicBezTo>
                    <a:cubicBezTo>
                      <a:pt x="2068" y="13971"/>
                      <a:pt x="1726" y="13957"/>
                      <a:pt x="1387" y="13923"/>
                    </a:cubicBezTo>
                    <a:cubicBezTo>
                      <a:pt x="845" y="13871"/>
                      <a:pt x="931" y="13759"/>
                      <a:pt x="954" y="13262"/>
                    </a:cubicBezTo>
                    <a:cubicBezTo>
                      <a:pt x="1020" y="11795"/>
                      <a:pt x="1307" y="10363"/>
                      <a:pt x="1385" y="8899"/>
                    </a:cubicBezTo>
                    <a:cubicBezTo>
                      <a:pt x="1456" y="7477"/>
                      <a:pt x="1537" y="6062"/>
                      <a:pt x="1537" y="4641"/>
                    </a:cubicBezTo>
                    <a:cubicBezTo>
                      <a:pt x="1537" y="3897"/>
                      <a:pt x="1571" y="3157"/>
                      <a:pt x="1565" y="2416"/>
                    </a:cubicBezTo>
                    <a:cubicBezTo>
                      <a:pt x="1560" y="1690"/>
                      <a:pt x="1451" y="877"/>
                      <a:pt x="1841" y="226"/>
                    </a:cubicBezTo>
                    <a:cubicBezTo>
                      <a:pt x="1915" y="106"/>
                      <a:pt x="1813" y="0"/>
                      <a:pt x="1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6"/>
              <p:cNvSpPr/>
              <p:nvPr/>
            </p:nvSpPr>
            <p:spPr>
              <a:xfrm>
                <a:off x="6250102" y="3114373"/>
                <a:ext cx="143831" cy="29335"/>
              </a:xfrm>
              <a:custGeom>
                <a:avLst/>
                <a:gdLst/>
                <a:ahLst/>
                <a:cxnLst/>
                <a:rect l="l" t="t" r="r" b="b"/>
                <a:pathLst>
                  <a:path w="6065" h="1237" extrusionOk="0">
                    <a:moveTo>
                      <a:pt x="853" y="1"/>
                    </a:moveTo>
                    <a:cubicBezTo>
                      <a:pt x="790" y="1"/>
                      <a:pt x="726" y="7"/>
                      <a:pt x="663" y="20"/>
                    </a:cubicBezTo>
                    <a:cubicBezTo>
                      <a:pt x="436" y="66"/>
                      <a:pt x="293" y="181"/>
                      <a:pt x="175" y="379"/>
                    </a:cubicBezTo>
                    <a:cubicBezTo>
                      <a:pt x="0" y="677"/>
                      <a:pt x="155" y="1134"/>
                      <a:pt x="514" y="1206"/>
                    </a:cubicBezTo>
                    <a:cubicBezTo>
                      <a:pt x="599" y="1224"/>
                      <a:pt x="681" y="1237"/>
                      <a:pt x="763" y="1237"/>
                    </a:cubicBezTo>
                    <a:cubicBezTo>
                      <a:pt x="862" y="1237"/>
                      <a:pt x="960" y="1217"/>
                      <a:pt x="1056" y="1160"/>
                    </a:cubicBezTo>
                    <a:cubicBezTo>
                      <a:pt x="1206" y="1071"/>
                      <a:pt x="1272" y="944"/>
                      <a:pt x="1395" y="841"/>
                    </a:cubicBezTo>
                    <a:cubicBezTo>
                      <a:pt x="1490" y="761"/>
                      <a:pt x="1734" y="692"/>
                      <a:pt x="1872" y="634"/>
                    </a:cubicBezTo>
                    <a:cubicBezTo>
                      <a:pt x="2279" y="471"/>
                      <a:pt x="2695" y="430"/>
                      <a:pt x="3126" y="430"/>
                    </a:cubicBezTo>
                    <a:cubicBezTo>
                      <a:pt x="3157" y="430"/>
                      <a:pt x="3188" y="430"/>
                      <a:pt x="3218" y="430"/>
                    </a:cubicBezTo>
                    <a:cubicBezTo>
                      <a:pt x="3655" y="436"/>
                      <a:pt x="4094" y="453"/>
                      <a:pt x="4527" y="488"/>
                    </a:cubicBezTo>
                    <a:cubicBezTo>
                      <a:pt x="4961" y="522"/>
                      <a:pt x="5417" y="600"/>
                      <a:pt x="5750" y="901"/>
                    </a:cubicBezTo>
                    <a:cubicBezTo>
                      <a:pt x="5782" y="930"/>
                      <a:pt x="5817" y="942"/>
                      <a:pt x="5850" y="942"/>
                    </a:cubicBezTo>
                    <a:cubicBezTo>
                      <a:pt x="5965" y="942"/>
                      <a:pt x="6065" y="798"/>
                      <a:pt x="5960" y="689"/>
                    </a:cubicBezTo>
                    <a:cubicBezTo>
                      <a:pt x="5317" y="37"/>
                      <a:pt x="4206" y="100"/>
                      <a:pt x="3359" y="72"/>
                    </a:cubicBezTo>
                    <a:cubicBezTo>
                      <a:pt x="2851" y="54"/>
                      <a:pt x="2346" y="60"/>
                      <a:pt x="1837" y="26"/>
                    </a:cubicBezTo>
                    <a:cubicBezTo>
                      <a:pt x="1755" y="17"/>
                      <a:pt x="1671" y="12"/>
                      <a:pt x="1588" y="12"/>
                    </a:cubicBezTo>
                    <a:cubicBezTo>
                      <a:pt x="1538" y="12"/>
                      <a:pt x="1488" y="14"/>
                      <a:pt x="1438" y="17"/>
                    </a:cubicBezTo>
                    <a:cubicBezTo>
                      <a:pt x="1378" y="20"/>
                      <a:pt x="1318" y="26"/>
                      <a:pt x="1260" y="37"/>
                    </a:cubicBezTo>
                    <a:cubicBezTo>
                      <a:pt x="1249" y="40"/>
                      <a:pt x="1125" y="74"/>
                      <a:pt x="1197" y="77"/>
                    </a:cubicBezTo>
                    <a:cubicBezTo>
                      <a:pt x="1108" y="74"/>
                      <a:pt x="1013" y="6"/>
                      <a:pt x="916" y="3"/>
                    </a:cubicBezTo>
                    <a:cubicBezTo>
                      <a:pt x="895" y="1"/>
                      <a:pt x="874"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6"/>
              <p:cNvSpPr/>
              <p:nvPr/>
            </p:nvSpPr>
            <p:spPr>
              <a:xfrm>
                <a:off x="6163203" y="3174067"/>
                <a:ext cx="98228" cy="229656"/>
              </a:xfrm>
              <a:custGeom>
                <a:avLst/>
                <a:gdLst/>
                <a:ahLst/>
                <a:cxnLst/>
                <a:rect l="l" t="t" r="r" b="b"/>
                <a:pathLst>
                  <a:path w="4142" h="9684" extrusionOk="0">
                    <a:moveTo>
                      <a:pt x="3980" y="0"/>
                    </a:moveTo>
                    <a:cubicBezTo>
                      <a:pt x="3954" y="0"/>
                      <a:pt x="3929" y="7"/>
                      <a:pt x="3908" y="24"/>
                    </a:cubicBezTo>
                    <a:cubicBezTo>
                      <a:pt x="3368" y="446"/>
                      <a:pt x="2966" y="1097"/>
                      <a:pt x="2697" y="1717"/>
                    </a:cubicBezTo>
                    <a:cubicBezTo>
                      <a:pt x="2541" y="2073"/>
                      <a:pt x="2464" y="2458"/>
                      <a:pt x="2326" y="2823"/>
                    </a:cubicBezTo>
                    <a:cubicBezTo>
                      <a:pt x="2197" y="3167"/>
                      <a:pt x="2056" y="3509"/>
                      <a:pt x="1921" y="3853"/>
                    </a:cubicBezTo>
                    <a:cubicBezTo>
                      <a:pt x="1238" y="5619"/>
                      <a:pt x="624" y="7376"/>
                      <a:pt x="87" y="9193"/>
                    </a:cubicBezTo>
                    <a:cubicBezTo>
                      <a:pt x="0" y="9491"/>
                      <a:pt x="243" y="9684"/>
                      <a:pt x="482" y="9684"/>
                    </a:cubicBezTo>
                    <a:cubicBezTo>
                      <a:pt x="639" y="9684"/>
                      <a:pt x="795" y="9600"/>
                      <a:pt x="853" y="9406"/>
                    </a:cubicBezTo>
                    <a:cubicBezTo>
                      <a:pt x="1379" y="7666"/>
                      <a:pt x="1830" y="5935"/>
                      <a:pt x="2194" y="4155"/>
                    </a:cubicBezTo>
                    <a:cubicBezTo>
                      <a:pt x="2352" y="3374"/>
                      <a:pt x="2559" y="2682"/>
                      <a:pt x="2926" y="1970"/>
                    </a:cubicBezTo>
                    <a:cubicBezTo>
                      <a:pt x="3256" y="1333"/>
                      <a:pt x="3644" y="727"/>
                      <a:pt x="4080" y="156"/>
                    </a:cubicBezTo>
                    <a:cubicBezTo>
                      <a:pt x="4142" y="75"/>
                      <a:pt x="4061" y="0"/>
                      <a:pt x="398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6"/>
              <p:cNvSpPr/>
              <p:nvPr/>
            </p:nvSpPr>
            <p:spPr>
              <a:xfrm>
                <a:off x="5905069" y="3396245"/>
                <a:ext cx="348018" cy="191949"/>
              </a:xfrm>
              <a:custGeom>
                <a:avLst/>
                <a:gdLst/>
                <a:ahLst/>
                <a:cxnLst/>
                <a:rect l="l" t="t" r="r" b="b"/>
                <a:pathLst>
                  <a:path w="14675" h="8094" extrusionOk="0">
                    <a:moveTo>
                      <a:pt x="13038" y="1"/>
                    </a:moveTo>
                    <a:cubicBezTo>
                      <a:pt x="12790" y="1"/>
                      <a:pt x="12542" y="11"/>
                      <a:pt x="12297" y="20"/>
                    </a:cubicBezTo>
                    <a:cubicBezTo>
                      <a:pt x="11551" y="46"/>
                      <a:pt x="10764" y="107"/>
                      <a:pt x="10052" y="342"/>
                    </a:cubicBezTo>
                    <a:cubicBezTo>
                      <a:pt x="8637" y="813"/>
                      <a:pt x="7288" y="1456"/>
                      <a:pt x="6033" y="2257"/>
                    </a:cubicBezTo>
                    <a:cubicBezTo>
                      <a:pt x="5459" y="2624"/>
                      <a:pt x="4887" y="3009"/>
                      <a:pt x="4374" y="3460"/>
                    </a:cubicBezTo>
                    <a:cubicBezTo>
                      <a:pt x="3888" y="3888"/>
                      <a:pt x="3320" y="4249"/>
                      <a:pt x="2886" y="4729"/>
                    </a:cubicBezTo>
                    <a:cubicBezTo>
                      <a:pt x="2393" y="5271"/>
                      <a:pt x="1864" y="5768"/>
                      <a:pt x="1359" y="6302"/>
                    </a:cubicBezTo>
                    <a:cubicBezTo>
                      <a:pt x="900" y="6787"/>
                      <a:pt x="374" y="7229"/>
                      <a:pt x="67" y="7826"/>
                    </a:cubicBezTo>
                    <a:cubicBezTo>
                      <a:pt x="1" y="7953"/>
                      <a:pt x="107" y="8094"/>
                      <a:pt x="224" y="8094"/>
                    </a:cubicBezTo>
                    <a:cubicBezTo>
                      <a:pt x="263" y="8094"/>
                      <a:pt x="304" y="8077"/>
                      <a:pt x="340" y="8039"/>
                    </a:cubicBezTo>
                    <a:cubicBezTo>
                      <a:pt x="788" y="7557"/>
                      <a:pt x="1098" y="6974"/>
                      <a:pt x="1560" y="6503"/>
                    </a:cubicBezTo>
                    <a:cubicBezTo>
                      <a:pt x="2037" y="6021"/>
                      <a:pt x="2533" y="5556"/>
                      <a:pt x="3148" y="5260"/>
                    </a:cubicBezTo>
                    <a:cubicBezTo>
                      <a:pt x="3702" y="4993"/>
                      <a:pt x="4198" y="4620"/>
                      <a:pt x="4758" y="4356"/>
                    </a:cubicBezTo>
                    <a:cubicBezTo>
                      <a:pt x="5361" y="4071"/>
                      <a:pt x="5973" y="3804"/>
                      <a:pt x="6573" y="3509"/>
                    </a:cubicBezTo>
                    <a:cubicBezTo>
                      <a:pt x="7776" y="2923"/>
                      <a:pt x="8921" y="2303"/>
                      <a:pt x="10075" y="1622"/>
                    </a:cubicBezTo>
                    <a:cubicBezTo>
                      <a:pt x="10747" y="1223"/>
                      <a:pt x="11436" y="816"/>
                      <a:pt x="12191" y="603"/>
                    </a:cubicBezTo>
                    <a:cubicBezTo>
                      <a:pt x="12586" y="493"/>
                      <a:pt x="12982" y="470"/>
                      <a:pt x="13380" y="470"/>
                    </a:cubicBezTo>
                    <a:cubicBezTo>
                      <a:pt x="13664" y="470"/>
                      <a:pt x="13948" y="482"/>
                      <a:pt x="14234" y="482"/>
                    </a:cubicBezTo>
                    <a:cubicBezTo>
                      <a:pt x="14330" y="482"/>
                      <a:pt x="14426" y="480"/>
                      <a:pt x="14522" y="477"/>
                    </a:cubicBezTo>
                    <a:cubicBezTo>
                      <a:pt x="14666" y="471"/>
                      <a:pt x="14674" y="293"/>
                      <a:pt x="14554" y="242"/>
                    </a:cubicBezTo>
                    <a:lnTo>
                      <a:pt x="14554" y="242"/>
                    </a:lnTo>
                    <a:lnTo>
                      <a:pt x="14554" y="244"/>
                    </a:lnTo>
                    <a:cubicBezTo>
                      <a:pt x="14072" y="46"/>
                      <a:pt x="13556" y="1"/>
                      <a:pt x="130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6"/>
              <p:cNvSpPr/>
              <p:nvPr/>
            </p:nvSpPr>
            <p:spPr>
              <a:xfrm>
                <a:off x="6058683" y="2325272"/>
                <a:ext cx="292525" cy="429597"/>
              </a:xfrm>
              <a:custGeom>
                <a:avLst/>
                <a:gdLst/>
                <a:ahLst/>
                <a:cxnLst/>
                <a:rect l="l" t="t" r="r" b="b"/>
                <a:pathLst>
                  <a:path w="12335" h="18115" extrusionOk="0">
                    <a:moveTo>
                      <a:pt x="6800" y="1"/>
                    </a:moveTo>
                    <a:cubicBezTo>
                      <a:pt x="5675" y="1"/>
                      <a:pt x="4542" y="286"/>
                      <a:pt x="3581" y="822"/>
                    </a:cubicBezTo>
                    <a:cubicBezTo>
                      <a:pt x="2619" y="1362"/>
                      <a:pt x="1856" y="2186"/>
                      <a:pt x="1551" y="3262"/>
                    </a:cubicBezTo>
                    <a:cubicBezTo>
                      <a:pt x="1235" y="4362"/>
                      <a:pt x="1126" y="5622"/>
                      <a:pt x="1152" y="6765"/>
                    </a:cubicBezTo>
                    <a:cubicBezTo>
                      <a:pt x="1169" y="7445"/>
                      <a:pt x="1215" y="8083"/>
                      <a:pt x="1109" y="8766"/>
                    </a:cubicBezTo>
                    <a:cubicBezTo>
                      <a:pt x="1017" y="9366"/>
                      <a:pt x="931" y="9960"/>
                      <a:pt x="865" y="10566"/>
                    </a:cubicBezTo>
                    <a:cubicBezTo>
                      <a:pt x="736" y="11806"/>
                      <a:pt x="647" y="13046"/>
                      <a:pt x="529" y="14289"/>
                    </a:cubicBezTo>
                    <a:cubicBezTo>
                      <a:pt x="460" y="15004"/>
                      <a:pt x="374" y="15716"/>
                      <a:pt x="251" y="16425"/>
                    </a:cubicBezTo>
                    <a:cubicBezTo>
                      <a:pt x="170" y="16890"/>
                      <a:pt x="1" y="17422"/>
                      <a:pt x="429" y="17772"/>
                    </a:cubicBezTo>
                    <a:cubicBezTo>
                      <a:pt x="816" y="18090"/>
                      <a:pt x="1474" y="18068"/>
                      <a:pt x="1945" y="18093"/>
                    </a:cubicBezTo>
                    <a:cubicBezTo>
                      <a:pt x="2148" y="18103"/>
                      <a:pt x="2352" y="18114"/>
                      <a:pt x="2553" y="18114"/>
                    </a:cubicBezTo>
                    <a:cubicBezTo>
                      <a:pt x="2995" y="18114"/>
                      <a:pt x="3426" y="18061"/>
                      <a:pt x="3822" y="17826"/>
                    </a:cubicBezTo>
                    <a:cubicBezTo>
                      <a:pt x="3928" y="17763"/>
                      <a:pt x="3908" y="17602"/>
                      <a:pt x="3788" y="17568"/>
                    </a:cubicBezTo>
                    <a:cubicBezTo>
                      <a:pt x="3334" y="17419"/>
                      <a:pt x="2918" y="17445"/>
                      <a:pt x="2447" y="17433"/>
                    </a:cubicBezTo>
                    <a:cubicBezTo>
                      <a:pt x="2414" y="17432"/>
                      <a:pt x="2377" y="17432"/>
                      <a:pt x="2337" y="17432"/>
                    </a:cubicBezTo>
                    <a:cubicBezTo>
                      <a:pt x="2263" y="17432"/>
                      <a:pt x="2176" y="17433"/>
                      <a:pt x="2084" y="17433"/>
                    </a:cubicBezTo>
                    <a:cubicBezTo>
                      <a:pt x="1650" y="17433"/>
                      <a:pt x="1080" y="17409"/>
                      <a:pt x="948" y="17134"/>
                    </a:cubicBezTo>
                    <a:cubicBezTo>
                      <a:pt x="793" y="16816"/>
                      <a:pt x="1043" y="16104"/>
                      <a:pt x="1092" y="15748"/>
                    </a:cubicBezTo>
                    <a:cubicBezTo>
                      <a:pt x="1155" y="15263"/>
                      <a:pt x="1207" y="14777"/>
                      <a:pt x="1250" y="14289"/>
                    </a:cubicBezTo>
                    <a:cubicBezTo>
                      <a:pt x="1339" y="13276"/>
                      <a:pt x="1390" y="12268"/>
                      <a:pt x="1393" y="11252"/>
                    </a:cubicBezTo>
                    <a:cubicBezTo>
                      <a:pt x="1396" y="10287"/>
                      <a:pt x="1327" y="9274"/>
                      <a:pt x="1425" y="8318"/>
                    </a:cubicBezTo>
                    <a:cubicBezTo>
                      <a:pt x="1482" y="7770"/>
                      <a:pt x="1666" y="7276"/>
                      <a:pt x="1830" y="6759"/>
                    </a:cubicBezTo>
                    <a:cubicBezTo>
                      <a:pt x="1985" y="6262"/>
                      <a:pt x="2108" y="5760"/>
                      <a:pt x="2301" y="5275"/>
                    </a:cubicBezTo>
                    <a:cubicBezTo>
                      <a:pt x="2631" y="4431"/>
                      <a:pt x="2964" y="3524"/>
                      <a:pt x="3526" y="2800"/>
                    </a:cubicBezTo>
                    <a:cubicBezTo>
                      <a:pt x="4427" y="1642"/>
                      <a:pt x="5905" y="1162"/>
                      <a:pt x="7339" y="1162"/>
                    </a:cubicBezTo>
                    <a:cubicBezTo>
                      <a:pt x="7504" y="1162"/>
                      <a:pt x="7669" y="1168"/>
                      <a:pt x="7833" y="1181"/>
                    </a:cubicBezTo>
                    <a:cubicBezTo>
                      <a:pt x="8823" y="1256"/>
                      <a:pt x="9791" y="1454"/>
                      <a:pt x="10508" y="2206"/>
                    </a:cubicBezTo>
                    <a:cubicBezTo>
                      <a:pt x="11206" y="2938"/>
                      <a:pt x="11387" y="3989"/>
                      <a:pt x="11157" y="4950"/>
                    </a:cubicBezTo>
                    <a:cubicBezTo>
                      <a:pt x="11131" y="5066"/>
                      <a:pt x="11230" y="5157"/>
                      <a:pt x="11325" y="5157"/>
                    </a:cubicBezTo>
                    <a:cubicBezTo>
                      <a:pt x="11375" y="5157"/>
                      <a:pt x="11423" y="5133"/>
                      <a:pt x="11453" y="5077"/>
                    </a:cubicBezTo>
                    <a:lnTo>
                      <a:pt x="11450" y="5077"/>
                    </a:lnTo>
                    <a:cubicBezTo>
                      <a:pt x="12334" y="3420"/>
                      <a:pt x="11031" y="1413"/>
                      <a:pt x="9535" y="638"/>
                    </a:cubicBezTo>
                    <a:cubicBezTo>
                      <a:pt x="8702" y="206"/>
                      <a:pt x="7754" y="1"/>
                      <a:pt x="6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6"/>
              <p:cNvSpPr/>
              <p:nvPr/>
            </p:nvSpPr>
            <p:spPr>
              <a:xfrm>
                <a:off x="6009115" y="2708225"/>
                <a:ext cx="75271" cy="344958"/>
              </a:xfrm>
              <a:custGeom>
                <a:avLst/>
                <a:gdLst/>
                <a:ahLst/>
                <a:cxnLst/>
                <a:rect l="l" t="t" r="r" b="b"/>
                <a:pathLst>
                  <a:path w="3174" h="14546" extrusionOk="0">
                    <a:moveTo>
                      <a:pt x="2837" y="1"/>
                    </a:moveTo>
                    <a:cubicBezTo>
                      <a:pt x="2780" y="1"/>
                      <a:pt x="2715" y="44"/>
                      <a:pt x="2708" y="109"/>
                    </a:cubicBezTo>
                    <a:lnTo>
                      <a:pt x="2711" y="109"/>
                    </a:lnTo>
                    <a:cubicBezTo>
                      <a:pt x="2631" y="884"/>
                      <a:pt x="2381" y="1628"/>
                      <a:pt x="2255" y="2397"/>
                    </a:cubicBezTo>
                    <a:cubicBezTo>
                      <a:pt x="2137" y="3129"/>
                      <a:pt x="2013" y="3861"/>
                      <a:pt x="1858" y="4588"/>
                    </a:cubicBezTo>
                    <a:cubicBezTo>
                      <a:pt x="1551" y="6023"/>
                      <a:pt x="1161" y="7441"/>
                      <a:pt x="816" y="8868"/>
                    </a:cubicBezTo>
                    <a:cubicBezTo>
                      <a:pt x="495" y="10220"/>
                      <a:pt x="78" y="11684"/>
                      <a:pt x="24" y="13080"/>
                    </a:cubicBezTo>
                    <a:cubicBezTo>
                      <a:pt x="1" y="13711"/>
                      <a:pt x="245" y="14257"/>
                      <a:pt x="862" y="14461"/>
                    </a:cubicBezTo>
                    <a:cubicBezTo>
                      <a:pt x="1015" y="14511"/>
                      <a:pt x="1179" y="14546"/>
                      <a:pt x="1334" y="14546"/>
                    </a:cubicBezTo>
                    <a:cubicBezTo>
                      <a:pt x="1611" y="14546"/>
                      <a:pt x="1859" y="14435"/>
                      <a:pt x="1962" y="14105"/>
                    </a:cubicBezTo>
                    <a:cubicBezTo>
                      <a:pt x="2002" y="13955"/>
                      <a:pt x="1913" y="13803"/>
                      <a:pt x="1764" y="13760"/>
                    </a:cubicBezTo>
                    <a:cubicBezTo>
                      <a:pt x="1629" y="13723"/>
                      <a:pt x="1428" y="13720"/>
                      <a:pt x="1339" y="13648"/>
                    </a:cubicBezTo>
                    <a:cubicBezTo>
                      <a:pt x="1155" y="13499"/>
                      <a:pt x="1115" y="13117"/>
                      <a:pt x="1106" y="12910"/>
                    </a:cubicBezTo>
                    <a:cubicBezTo>
                      <a:pt x="1078" y="12296"/>
                      <a:pt x="1198" y="11641"/>
                      <a:pt x="1301" y="11039"/>
                    </a:cubicBezTo>
                    <a:cubicBezTo>
                      <a:pt x="1517" y="9778"/>
                      <a:pt x="1858" y="8535"/>
                      <a:pt x="2171" y="7295"/>
                    </a:cubicBezTo>
                    <a:cubicBezTo>
                      <a:pt x="2476" y="6089"/>
                      <a:pt x="2791" y="4878"/>
                      <a:pt x="2990" y="3649"/>
                    </a:cubicBezTo>
                    <a:cubicBezTo>
                      <a:pt x="3081" y="3060"/>
                      <a:pt x="3173" y="2469"/>
                      <a:pt x="3147" y="1872"/>
                    </a:cubicBezTo>
                    <a:cubicBezTo>
                      <a:pt x="3122" y="1272"/>
                      <a:pt x="3010" y="677"/>
                      <a:pt x="2923" y="80"/>
                    </a:cubicBezTo>
                    <a:cubicBezTo>
                      <a:pt x="2916" y="24"/>
                      <a:pt x="2879" y="1"/>
                      <a:pt x="2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6"/>
              <p:cNvSpPr/>
              <p:nvPr/>
            </p:nvSpPr>
            <p:spPr>
              <a:xfrm>
                <a:off x="5993059" y="3025862"/>
                <a:ext cx="127326" cy="108852"/>
              </a:xfrm>
              <a:custGeom>
                <a:avLst/>
                <a:gdLst/>
                <a:ahLst/>
                <a:cxnLst/>
                <a:rect l="l" t="t" r="r" b="b"/>
                <a:pathLst>
                  <a:path w="5369" h="4590" extrusionOk="0">
                    <a:moveTo>
                      <a:pt x="1340" y="1"/>
                    </a:moveTo>
                    <a:cubicBezTo>
                      <a:pt x="1306" y="1"/>
                      <a:pt x="1273" y="10"/>
                      <a:pt x="1246" y="31"/>
                    </a:cubicBezTo>
                    <a:lnTo>
                      <a:pt x="1246" y="28"/>
                    </a:lnTo>
                    <a:cubicBezTo>
                      <a:pt x="971" y="235"/>
                      <a:pt x="939" y="648"/>
                      <a:pt x="844" y="961"/>
                    </a:cubicBezTo>
                    <a:cubicBezTo>
                      <a:pt x="732" y="1332"/>
                      <a:pt x="572" y="1673"/>
                      <a:pt x="431" y="2029"/>
                    </a:cubicBezTo>
                    <a:cubicBezTo>
                      <a:pt x="299" y="2371"/>
                      <a:pt x="219" y="2730"/>
                      <a:pt x="132" y="3083"/>
                    </a:cubicBezTo>
                    <a:cubicBezTo>
                      <a:pt x="55" y="3394"/>
                      <a:pt x="1" y="3835"/>
                      <a:pt x="247" y="4062"/>
                    </a:cubicBezTo>
                    <a:lnTo>
                      <a:pt x="247" y="4062"/>
                    </a:lnTo>
                    <a:cubicBezTo>
                      <a:pt x="445" y="4387"/>
                      <a:pt x="889" y="4403"/>
                      <a:pt x="1261" y="4458"/>
                    </a:cubicBezTo>
                    <a:cubicBezTo>
                      <a:pt x="1703" y="4521"/>
                      <a:pt x="2159" y="4541"/>
                      <a:pt x="2604" y="4567"/>
                    </a:cubicBezTo>
                    <a:cubicBezTo>
                      <a:pt x="2815" y="4582"/>
                      <a:pt x="3026" y="4589"/>
                      <a:pt x="3238" y="4589"/>
                    </a:cubicBezTo>
                    <a:cubicBezTo>
                      <a:pt x="3479" y="4589"/>
                      <a:pt x="3721" y="4580"/>
                      <a:pt x="3962" y="4562"/>
                    </a:cubicBezTo>
                    <a:cubicBezTo>
                      <a:pt x="4427" y="4524"/>
                      <a:pt x="4852" y="4406"/>
                      <a:pt x="5286" y="4231"/>
                    </a:cubicBezTo>
                    <a:cubicBezTo>
                      <a:pt x="5369" y="4200"/>
                      <a:pt x="5366" y="4068"/>
                      <a:pt x="5266" y="4068"/>
                    </a:cubicBezTo>
                    <a:cubicBezTo>
                      <a:pt x="5035" y="4068"/>
                      <a:pt x="4805" y="4060"/>
                      <a:pt x="4577" y="4060"/>
                    </a:cubicBezTo>
                    <a:cubicBezTo>
                      <a:pt x="4430" y="4060"/>
                      <a:pt x="4283" y="4063"/>
                      <a:pt x="4137" y="4073"/>
                    </a:cubicBezTo>
                    <a:cubicBezTo>
                      <a:pt x="3881" y="4091"/>
                      <a:pt x="3624" y="4099"/>
                      <a:pt x="3367" y="4099"/>
                    </a:cubicBezTo>
                    <a:cubicBezTo>
                      <a:pt x="3244" y="4099"/>
                      <a:pt x="3121" y="4097"/>
                      <a:pt x="2998" y="4094"/>
                    </a:cubicBezTo>
                    <a:cubicBezTo>
                      <a:pt x="2613" y="4079"/>
                      <a:pt x="2225" y="4059"/>
                      <a:pt x="1849" y="3961"/>
                    </a:cubicBezTo>
                    <a:cubicBezTo>
                      <a:pt x="1680" y="3918"/>
                      <a:pt x="1510" y="3875"/>
                      <a:pt x="1341" y="3832"/>
                    </a:cubicBezTo>
                    <a:cubicBezTo>
                      <a:pt x="1264" y="3814"/>
                      <a:pt x="1185" y="3793"/>
                      <a:pt x="1107" y="3771"/>
                    </a:cubicBezTo>
                    <a:lnTo>
                      <a:pt x="1107" y="3771"/>
                    </a:lnTo>
                    <a:cubicBezTo>
                      <a:pt x="1174" y="3614"/>
                      <a:pt x="1211" y="3438"/>
                      <a:pt x="1238" y="3293"/>
                    </a:cubicBezTo>
                    <a:cubicBezTo>
                      <a:pt x="1310" y="2919"/>
                      <a:pt x="1393" y="2546"/>
                      <a:pt x="1413" y="2164"/>
                    </a:cubicBezTo>
                    <a:cubicBezTo>
                      <a:pt x="1433" y="1805"/>
                      <a:pt x="1433" y="1449"/>
                      <a:pt x="1485" y="1091"/>
                    </a:cubicBezTo>
                    <a:cubicBezTo>
                      <a:pt x="1528" y="783"/>
                      <a:pt x="1677" y="390"/>
                      <a:pt x="1519" y="103"/>
                    </a:cubicBezTo>
                    <a:cubicBezTo>
                      <a:pt x="1488" y="43"/>
                      <a:pt x="1412" y="1"/>
                      <a:pt x="1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6"/>
              <p:cNvSpPr/>
              <p:nvPr/>
            </p:nvSpPr>
            <p:spPr>
              <a:xfrm>
                <a:off x="5877653" y="3043768"/>
                <a:ext cx="147578" cy="406475"/>
              </a:xfrm>
              <a:custGeom>
                <a:avLst/>
                <a:gdLst/>
                <a:ahLst/>
                <a:cxnLst/>
                <a:rect l="l" t="t" r="r" b="b"/>
                <a:pathLst>
                  <a:path w="6223" h="17140" extrusionOk="0">
                    <a:moveTo>
                      <a:pt x="6010" y="0"/>
                    </a:moveTo>
                    <a:cubicBezTo>
                      <a:pt x="5950" y="0"/>
                      <a:pt x="5893" y="28"/>
                      <a:pt x="5865" y="94"/>
                    </a:cubicBezTo>
                    <a:cubicBezTo>
                      <a:pt x="5593" y="735"/>
                      <a:pt x="5435" y="1415"/>
                      <a:pt x="5199" y="2070"/>
                    </a:cubicBezTo>
                    <a:cubicBezTo>
                      <a:pt x="4955" y="2741"/>
                      <a:pt x="4654" y="3390"/>
                      <a:pt x="4416" y="4062"/>
                    </a:cubicBezTo>
                    <a:cubicBezTo>
                      <a:pt x="3930" y="5437"/>
                      <a:pt x="3732" y="6884"/>
                      <a:pt x="3293" y="8271"/>
                    </a:cubicBezTo>
                    <a:cubicBezTo>
                      <a:pt x="2406" y="11070"/>
                      <a:pt x="1324" y="13783"/>
                      <a:pt x="152" y="16473"/>
                    </a:cubicBezTo>
                    <a:cubicBezTo>
                      <a:pt x="1" y="16820"/>
                      <a:pt x="296" y="17140"/>
                      <a:pt x="575" y="17140"/>
                    </a:cubicBezTo>
                    <a:cubicBezTo>
                      <a:pt x="703" y="17140"/>
                      <a:pt x="827" y="17073"/>
                      <a:pt x="905" y="16912"/>
                    </a:cubicBezTo>
                    <a:cubicBezTo>
                      <a:pt x="2179" y="14262"/>
                      <a:pt x="3262" y="11506"/>
                      <a:pt x="4226" y="8730"/>
                    </a:cubicBezTo>
                    <a:cubicBezTo>
                      <a:pt x="4711" y="7326"/>
                      <a:pt x="5352" y="5963"/>
                      <a:pt x="5656" y="4504"/>
                    </a:cubicBezTo>
                    <a:cubicBezTo>
                      <a:pt x="5797" y="3829"/>
                      <a:pt x="5848" y="3138"/>
                      <a:pt x="5929" y="2454"/>
                    </a:cubicBezTo>
                    <a:cubicBezTo>
                      <a:pt x="6015" y="1702"/>
                      <a:pt x="6201" y="953"/>
                      <a:pt x="6219" y="192"/>
                    </a:cubicBezTo>
                    <a:cubicBezTo>
                      <a:pt x="6222" y="80"/>
                      <a:pt x="6111" y="0"/>
                      <a:pt x="60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6"/>
              <p:cNvSpPr/>
              <p:nvPr/>
            </p:nvSpPr>
            <p:spPr>
              <a:xfrm>
                <a:off x="5845777" y="3430018"/>
                <a:ext cx="213814" cy="48853"/>
              </a:xfrm>
              <a:custGeom>
                <a:avLst/>
                <a:gdLst/>
                <a:ahLst/>
                <a:cxnLst/>
                <a:rect l="l" t="t" r="r" b="b"/>
                <a:pathLst>
                  <a:path w="9016" h="2060" extrusionOk="0">
                    <a:moveTo>
                      <a:pt x="2809" y="0"/>
                    </a:moveTo>
                    <a:cubicBezTo>
                      <a:pt x="2546" y="0"/>
                      <a:pt x="2285" y="31"/>
                      <a:pt x="2039" y="109"/>
                    </a:cubicBezTo>
                    <a:cubicBezTo>
                      <a:pt x="1723" y="210"/>
                      <a:pt x="1439" y="385"/>
                      <a:pt x="1206" y="620"/>
                    </a:cubicBezTo>
                    <a:cubicBezTo>
                      <a:pt x="1080" y="744"/>
                      <a:pt x="980" y="913"/>
                      <a:pt x="816" y="988"/>
                    </a:cubicBezTo>
                    <a:cubicBezTo>
                      <a:pt x="707" y="1037"/>
                      <a:pt x="555" y="1025"/>
                      <a:pt x="434" y="1042"/>
                    </a:cubicBezTo>
                    <a:cubicBezTo>
                      <a:pt x="1" y="1117"/>
                      <a:pt x="4" y="1717"/>
                      <a:pt x="319" y="1921"/>
                    </a:cubicBezTo>
                    <a:cubicBezTo>
                      <a:pt x="470" y="2019"/>
                      <a:pt x="621" y="2059"/>
                      <a:pt x="771" y="2059"/>
                    </a:cubicBezTo>
                    <a:cubicBezTo>
                      <a:pt x="1224" y="2059"/>
                      <a:pt x="1665" y="1695"/>
                      <a:pt x="2028" y="1456"/>
                    </a:cubicBezTo>
                    <a:cubicBezTo>
                      <a:pt x="2331" y="1254"/>
                      <a:pt x="2656" y="1202"/>
                      <a:pt x="2992" y="1202"/>
                    </a:cubicBezTo>
                    <a:cubicBezTo>
                      <a:pt x="3294" y="1202"/>
                      <a:pt x="3605" y="1244"/>
                      <a:pt x="3914" y="1255"/>
                    </a:cubicBezTo>
                    <a:cubicBezTo>
                      <a:pt x="4723" y="1281"/>
                      <a:pt x="5530" y="1249"/>
                      <a:pt x="6340" y="1295"/>
                    </a:cubicBezTo>
                    <a:cubicBezTo>
                      <a:pt x="7018" y="1333"/>
                      <a:pt x="7736" y="1513"/>
                      <a:pt x="8424" y="1513"/>
                    </a:cubicBezTo>
                    <a:cubicBezTo>
                      <a:pt x="8566" y="1513"/>
                      <a:pt x="8707" y="1506"/>
                      <a:pt x="8846" y="1487"/>
                    </a:cubicBezTo>
                    <a:cubicBezTo>
                      <a:pt x="8989" y="1467"/>
                      <a:pt x="9015" y="1295"/>
                      <a:pt x="8880" y="1241"/>
                    </a:cubicBezTo>
                    <a:cubicBezTo>
                      <a:pt x="8122" y="925"/>
                      <a:pt x="7209" y="939"/>
                      <a:pt x="6408" y="770"/>
                    </a:cubicBezTo>
                    <a:cubicBezTo>
                      <a:pt x="5619" y="600"/>
                      <a:pt x="4847" y="359"/>
                      <a:pt x="4060" y="173"/>
                    </a:cubicBezTo>
                    <a:cubicBezTo>
                      <a:pt x="3665" y="80"/>
                      <a:pt x="3233" y="0"/>
                      <a:pt x="28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6"/>
              <p:cNvSpPr/>
              <p:nvPr/>
            </p:nvSpPr>
            <p:spPr>
              <a:xfrm>
                <a:off x="5876419" y="3380189"/>
                <a:ext cx="171720" cy="71785"/>
              </a:xfrm>
              <a:custGeom>
                <a:avLst/>
                <a:gdLst/>
                <a:ahLst/>
                <a:cxnLst/>
                <a:rect l="l" t="t" r="r" b="b"/>
                <a:pathLst>
                  <a:path w="7241" h="3027" extrusionOk="0">
                    <a:moveTo>
                      <a:pt x="5237" y="1"/>
                    </a:moveTo>
                    <a:cubicBezTo>
                      <a:pt x="5168" y="1"/>
                      <a:pt x="5098" y="2"/>
                      <a:pt x="5027" y="6"/>
                    </a:cubicBezTo>
                    <a:cubicBezTo>
                      <a:pt x="4361" y="37"/>
                      <a:pt x="3707" y="178"/>
                      <a:pt x="3084" y="416"/>
                    </a:cubicBezTo>
                    <a:cubicBezTo>
                      <a:pt x="2518" y="637"/>
                      <a:pt x="1964" y="887"/>
                      <a:pt x="1427" y="1168"/>
                    </a:cubicBezTo>
                    <a:cubicBezTo>
                      <a:pt x="934" y="1421"/>
                      <a:pt x="1" y="1935"/>
                      <a:pt x="84" y="2589"/>
                    </a:cubicBezTo>
                    <a:cubicBezTo>
                      <a:pt x="110" y="2773"/>
                      <a:pt x="202" y="2954"/>
                      <a:pt x="400" y="3003"/>
                    </a:cubicBezTo>
                    <a:cubicBezTo>
                      <a:pt x="466" y="3019"/>
                      <a:pt x="531" y="3026"/>
                      <a:pt x="593" y="3026"/>
                    </a:cubicBezTo>
                    <a:cubicBezTo>
                      <a:pt x="1146" y="3026"/>
                      <a:pt x="1559" y="2446"/>
                      <a:pt x="1913" y="2070"/>
                    </a:cubicBezTo>
                    <a:cubicBezTo>
                      <a:pt x="2323" y="1633"/>
                      <a:pt x="2705" y="1229"/>
                      <a:pt x="3256" y="973"/>
                    </a:cubicBezTo>
                    <a:cubicBezTo>
                      <a:pt x="3848" y="697"/>
                      <a:pt x="4505" y="603"/>
                      <a:pt x="5148" y="540"/>
                    </a:cubicBezTo>
                    <a:cubicBezTo>
                      <a:pt x="5743" y="484"/>
                      <a:pt x="6351" y="421"/>
                      <a:pt x="6952" y="421"/>
                    </a:cubicBezTo>
                    <a:cubicBezTo>
                      <a:pt x="7001" y="421"/>
                      <a:pt x="7049" y="421"/>
                      <a:pt x="7097" y="422"/>
                    </a:cubicBezTo>
                    <a:cubicBezTo>
                      <a:pt x="7241" y="422"/>
                      <a:pt x="7232" y="218"/>
                      <a:pt x="7097" y="201"/>
                    </a:cubicBezTo>
                    <a:cubicBezTo>
                      <a:pt x="6469" y="121"/>
                      <a:pt x="5867" y="1"/>
                      <a:pt x="5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6"/>
              <p:cNvSpPr/>
              <p:nvPr/>
            </p:nvSpPr>
            <p:spPr>
              <a:xfrm>
                <a:off x="6069925" y="3041301"/>
                <a:ext cx="103445" cy="19185"/>
              </a:xfrm>
              <a:custGeom>
                <a:avLst/>
                <a:gdLst/>
                <a:ahLst/>
                <a:cxnLst/>
                <a:rect l="l" t="t" r="r" b="b"/>
                <a:pathLst>
                  <a:path w="4362" h="809" extrusionOk="0">
                    <a:moveTo>
                      <a:pt x="551" y="1"/>
                    </a:moveTo>
                    <a:cubicBezTo>
                      <a:pt x="446" y="1"/>
                      <a:pt x="366" y="30"/>
                      <a:pt x="262" y="75"/>
                    </a:cubicBezTo>
                    <a:cubicBezTo>
                      <a:pt x="1" y="187"/>
                      <a:pt x="24" y="612"/>
                      <a:pt x="262" y="732"/>
                    </a:cubicBezTo>
                    <a:cubicBezTo>
                      <a:pt x="373" y="790"/>
                      <a:pt x="495" y="808"/>
                      <a:pt x="621" y="808"/>
                    </a:cubicBezTo>
                    <a:cubicBezTo>
                      <a:pt x="863" y="808"/>
                      <a:pt x="1121" y="739"/>
                      <a:pt x="1353" y="735"/>
                    </a:cubicBezTo>
                    <a:cubicBezTo>
                      <a:pt x="1452" y="734"/>
                      <a:pt x="1551" y="733"/>
                      <a:pt x="1648" y="733"/>
                    </a:cubicBezTo>
                    <a:cubicBezTo>
                      <a:pt x="1900" y="733"/>
                      <a:pt x="2148" y="738"/>
                      <a:pt x="2401" y="744"/>
                    </a:cubicBezTo>
                    <a:cubicBezTo>
                      <a:pt x="2751" y="753"/>
                      <a:pt x="3098" y="764"/>
                      <a:pt x="3449" y="775"/>
                    </a:cubicBezTo>
                    <a:cubicBezTo>
                      <a:pt x="3534" y="779"/>
                      <a:pt x="3649" y="787"/>
                      <a:pt x="3769" y="787"/>
                    </a:cubicBezTo>
                    <a:cubicBezTo>
                      <a:pt x="3987" y="787"/>
                      <a:pt x="4221" y="759"/>
                      <a:pt x="4330" y="620"/>
                    </a:cubicBezTo>
                    <a:cubicBezTo>
                      <a:pt x="4356" y="595"/>
                      <a:pt x="4362" y="552"/>
                      <a:pt x="4344" y="520"/>
                    </a:cubicBezTo>
                    <a:cubicBezTo>
                      <a:pt x="4201" y="290"/>
                      <a:pt x="3764" y="285"/>
                      <a:pt x="3526" y="270"/>
                    </a:cubicBezTo>
                    <a:cubicBezTo>
                      <a:pt x="3164" y="244"/>
                      <a:pt x="2803" y="224"/>
                      <a:pt x="2441" y="204"/>
                    </a:cubicBezTo>
                    <a:cubicBezTo>
                      <a:pt x="2091" y="184"/>
                      <a:pt x="1740" y="164"/>
                      <a:pt x="1393" y="135"/>
                    </a:cubicBezTo>
                    <a:cubicBezTo>
                      <a:pt x="1224" y="118"/>
                      <a:pt x="1054" y="95"/>
                      <a:pt x="891" y="61"/>
                    </a:cubicBezTo>
                    <a:cubicBezTo>
                      <a:pt x="793" y="43"/>
                      <a:pt x="701" y="12"/>
                      <a:pt x="604" y="3"/>
                    </a:cubicBezTo>
                    <a:cubicBezTo>
                      <a:pt x="585" y="2"/>
                      <a:pt x="568" y="1"/>
                      <a:pt x="5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6"/>
              <p:cNvSpPr/>
              <p:nvPr/>
            </p:nvSpPr>
            <p:spPr>
              <a:xfrm>
                <a:off x="5751621" y="2424810"/>
                <a:ext cx="300801" cy="876103"/>
              </a:xfrm>
              <a:custGeom>
                <a:avLst/>
                <a:gdLst/>
                <a:ahLst/>
                <a:cxnLst/>
                <a:rect l="l" t="t" r="r" b="b"/>
                <a:pathLst>
                  <a:path w="12684" h="36943" extrusionOk="0">
                    <a:moveTo>
                      <a:pt x="8300" y="0"/>
                    </a:moveTo>
                    <a:cubicBezTo>
                      <a:pt x="6596" y="0"/>
                      <a:pt x="5147" y="961"/>
                      <a:pt x="4108" y="2284"/>
                    </a:cubicBezTo>
                    <a:cubicBezTo>
                      <a:pt x="2834" y="3908"/>
                      <a:pt x="2409" y="5892"/>
                      <a:pt x="2159" y="7896"/>
                    </a:cubicBezTo>
                    <a:cubicBezTo>
                      <a:pt x="1998" y="9197"/>
                      <a:pt x="1918" y="10506"/>
                      <a:pt x="1726" y="11803"/>
                    </a:cubicBezTo>
                    <a:cubicBezTo>
                      <a:pt x="1539" y="13081"/>
                      <a:pt x="1278" y="14344"/>
                      <a:pt x="948" y="15587"/>
                    </a:cubicBezTo>
                    <a:cubicBezTo>
                      <a:pt x="744" y="16345"/>
                      <a:pt x="0" y="17758"/>
                      <a:pt x="1180" y="18025"/>
                    </a:cubicBezTo>
                    <a:cubicBezTo>
                      <a:pt x="1746" y="18151"/>
                      <a:pt x="2374" y="18134"/>
                      <a:pt x="2954" y="18168"/>
                    </a:cubicBezTo>
                    <a:cubicBezTo>
                      <a:pt x="3184" y="18182"/>
                      <a:pt x="3412" y="18187"/>
                      <a:pt x="3640" y="18187"/>
                    </a:cubicBezTo>
                    <a:cubicBezTo>
                      <a:pt x="4089" y="18187"/>
                      <a:pt x="4537" y="18167"/>
                      <a:pt x="4990" y="18154"/>
                    </a:cubicBezTo>
                    <a:cubicBezTo>
                      <a:pt x="5372" y="18140"/>
                      <a:pt x="5360" y="17606"/>
                      <a:pt x="4990" y="17571"/>
                    </a:cubicBezTo>
                    <a:cubicBezTo>
                      <a:pt x="3990" y="17479"/>
                      <a:pt x="3014" y="17450"/>
                      <a:pt x="2014" y="17450"/>
                    </a:cubicBezTo>
                    <a:cubicBezTo>
                      <a:pt x="1920" y="17450"/>
                      <a:pt x="1826" y="17450"/>
                      <a:pt x="1731" y="17451"/>
                    </a:cubicBezTo>
                    <a:cubicBezTo>
                      <a:pt x="1670" y="17451"/>
                      <a:pt x="1578" y="17463"/>
                      <a:pt x="1499" y="17463"/>
                    </a:cubicBezTo>
                    <a:cubicBezTo>
                      <a:pt x="1460" y="17463"/>
                      <a:pt x="1423" y="17460"/>
                      <a:pt x="1395" y="17451"/>
                    </a:cubicBezTo>
                    <a:cubicBezTo>
                      <a:pt x="1186" y="17379"/>
                      <a:pt x="1203" y="17252"/>
                      <a:pt x="1215" y="17100"/>
                    </a:cubicBezTo>
                    <a:cubicBezTo>
                      <a:pt x="1229" y="16896"/>
                      <a:pt x="1370" y="16632"/>
                      <a:pt x="1427" y="16440"/>
                    </a:cubicBezTo>
                    <a:cubicBezTo>
                      <a:pt x="1588" y="15900"/>
                      <a:pt x="1737" y="15361"/>
                      <a:pt x="1872" y="14815"/>
                    </a:cubicBezTo>
                    <a:cubicBezTo>
                      <a:pt x="2354" y="12854"/>
                      <a:pt x="2610" y="10873"/>
                      <a:pt x="2837" y="8869"/>
                    </a:cubicBezTo>
                    <a:cubicBezTo>
                      <a:pt x="3055" y="6946"/>
                      <a:pt x="3411" y="4962"/>
                      <a:pt x="4522" y="3329"/>
                    </a:cubicBezTo>
                    <a:cubicBezTo>
                      <a:pt x="5307" y="2168"/>
                      <a:pt x="6611" y="1361"/>
                      <a:pt x="8016" y="1361"/>
                    </a:cubicBezTo>
                    <a:cubicBezTo>
                      <a:pt x="8203" y="1361"/>
                      <a:pt x="8392" y="1375"/>
                      <a:pt x="8581" y="1405"/>
                    </a:cubicBezTo>
                    <a:cubicBezTo>
                      <a:pt x="9282" y="1511"/>
                      <a:pt x="9936" y="1775"/>
                      <a:pt x="10419" y="2312"/>
                    </a:cubicBezTo>
                    <a:cubicBezTo>
                      <a:pt x="10953" y="2907"/>
                      <a:pt x="11179" y="3742"/>
                      <a:pt x="11286" y="4520"/>
                    </a:cubicBezTo>
                    <a:cubicBezTo>
                      <a:pt x="11406" y="5407"/>
                      <a:pt x="11355" y="6303"/>
                      <a:pt x="11329" y="7196"/>
                    </a:cubicBezTo>
                    <a:cubicBezTo>
                      <a:pt x="11300" y="8223"/>
                      <a:pt x="11228" y="9234"/>
                      <a:pt x="11105" y="10256"/>
                    </a:cubicBezTo>
                    <a:cubicBezTo>
                      <a:pt x="10591" y="14471"/>
                      <a:pt x="9758" y="18633"/>
                      <a:pt x="9124" y="22831"/>
                    </a:cubicBezTo>
                    <a:cubicBezTo>
                      <a:pt x="8785" y="25084"/>
                      <a:pt x="8478" y="27341"/>
                      <a:pt x="8400" y="29620"/>
                    </a:cubicBezTo>
                    <a:cubicBezTo>
                      <a:pt x="8320" y="32003"/>
                      <a:pt x="8415" y="34377"/>
                      <a:pt x="7912" y="36726"/>
                    </a:cubicBezTo>
                    <a:cubicBezTo>
                      <a:pt x="7883" y="36860"/>
                      <a:pt x="7981" y="36942"/>
                      <a:pt x="8082" y="36942"/>
                    </a:cubicBezTo>
                    <a:cubicBezTo>
                      <a:pt x="8152" y="36942"/>
                      <a:pt x="8223" y="36904"/>
                      <a:pt x="8257" y="36818"/>
                    </a:cubicBezTo>
                    <a:lnTo>
                      <a:pt x="8257" y="36818"/>
                    </a:lnTo>
                    <a:lnTo>
                      <a:pt x="8254" y="36821"/>
                    </a:lnTo>
                    <a:cubicBezTo>
                      <a:pt x="9069" y="34693"/>
                      <a:pt x="8897" y="32353"/>
                      <a:pt x="9029" y="30117"/>
                    </a:cubicBezTo>
                    <a:cubicBezTo>
                      <a:pt x="9164" y="27774"/>
                      <a:pt x="9402" y="25429"/>
                      <a:pt x="9733" y="23103"/>
                    </a:cubicBezTo>
                    <a:cubicBezTo>
                      <a:pt x="10384" y="18513"/>
                      <a:pt x="11349" y="13974"/>
                      <a:pt x="11906" y="9369"/>
                    </a:cubicBezTo>
                    <a:cubicBezTo>
                      <a:pt x="12147" y="7379"/>
                      <a:pt x="12684" y="5292"/>
                      <a:pt x="12268" y="3285"/>
                    </a:cubicBezTo>
                    <a:cubicBezTo>
                      <a:pt x="11903" y="1511"/>
                      <a:pt x="10496" y="165"/>
                      <a:pt x="8673" y="16"/>
                    </a:cubicBezTo>
                    <a:cubicBezTo>
                      <a:pt x="8547" y="5"/>
                      <a:pt x="8423" y="0"/>
                      <a:pt x="8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6"/>
              <p:cNvSpPr/>
              <p:nvPr/>
            </p:nvSpPr>
            <p:spPr>
              <a:xfrm>
                <a:off x="5679997" y="2794956"/>
                <a:ext cx="103374" cy="368555"/>
              </a:xfrm>
              <a:custGeom>
                <a:avLst/>
                <a:gdLst/>
                <a:ahLst/>
                <a:cxnLst/>
                <a:rect l="l" t="t" r="r" b="b"/>
                <a:pathLst>
                  <a:path w="4359" h="15541" extrusionOk="0">
                    <a:moveTo>
                      <a:pt x="4158" y="0"/>
                    </a:moveTo>
                    <a:cubicBezTo>
                      <a:pt x="4109" y="0"/>
                      <a:pt x="4062" y="26"/>
                      <a:pt x="4051" y="84"/>
                    </a:cubicBezTo>
                    <a:lnTo>
                      <a:pt x="4051" y="87"/>
                    </a:lnTo>
                    <a:cubicBezTo>
                      <a:pt x="3879" y="968"/>
                      <a:pt x="3537" y="1789"/>
                      <a:pt x="3296" y="2653"/>
                    </a:cubicBezTo>
                    <a:cubicBezTo>
                      <a:pt x="3052" y="3514"/>
                      <a:pt x="2934" y="4422"/>
                      <a:pt x="2773" y="5300"/>
                    </a:cubicBezTo>
                    <a:cubicBezTo>
                      <a:pt x="2458" y="7040"/>
                      <a:pt x="2067" y="8765"/>
                      <a:pt x="1547" y="10459"/>
                    </a:cubicBezTo>
                    <a:cubicBezTo>
                      <a:pt x="1295" y="11286"/>
                      <a:pt x="993" y="12104"/>
                      <a:pt x="675" y="12911"/>
                    </a:cubicBezTo>
                    <a:cubicBezTo>
                      <a:pt x="454" y="13474"/>
                      <a:pt x="0" y="14206"/>
                      <a:pt x="187" y="14840"/>
                    </a:cubicBezTo>
                    <a:cubicBezTo>
                      <a:pt x="396" y="15541"/>
                      <a:pt x="1186" y="15466"/>
                      <a:pt x="1766" y="15480"/>
                    </a:cubicBezTo>
                    <a:cubicBezTo>
                      <a:pt x="2166" y="15490"/>
                      <a:pt x="2591" y="15538"/>
                      <a:pt x="3008" y="15538"/>
                    </a:cubicBezTo>
                    <a:cubicBezTo>
                      <a:pt x="3419" y="15538"/>
                      <a:pt x="3823" y="15492"/>
                      <a:pt x="4189" y="15320"/>
                    </a:cubicBezTo>
                    <a:cubicBezTo>
                      <a:pt x="4306" y="15265"/>
                      <a:pt x="4298" y="15076"/>
                      <a:pt x="4189" y="15018"/>
                    </a:cubicBezTo>
                    <a:cubicBezTo>
                      <a:pt x="3748" y="14785"/>
                      <a:pt x="3257" y="14754"/>
                      <a:pt x="2764" y="14754"/>
                    </a:cubicBezTo>
                    <a:cubicBezTo>
                      <a:pt x="2585" y="14754"/>
                      <a:pt x="2407" y="14758"/>
                      <a:pt x="2231" y="14758"/>
                    </a:cubicBezTo>
                    <a:cubicBezTo>
                      <a:pt x="2173" y="14758"/>
                      <a:pt x="2116" y="14758"/>
                      <a:pt x="2058" y="14757"/>
                    </a:cubicBezTo>
                    <a:cubicBezTo>
                      <a:pt x="2054" y="14757"/>
                      <a:pt x="2050" y="14757"/>
                      <a:pt x="2045" y="14757"/>
                    </a:cubicBezTo>
                    <a:cubicBezTo>
                      <a:pt x="1949" y="14757"/>
                      <a:pt x="1775" y="14767"/>
                      <a:pt x="1589" y="14767"/>
                    </a:cubicBezTo>
                    <a:cubicBezTo>
                      <a:pt x="1273" y="14767"/>
                      <a:pt x="925" y="14738"/>
                      <a:pt x="876" y="14582"/>
                    </a:cubicBezTo>
                    <a:cubicBezTo>
                      <a:pt x="801" y="14346"/>
                      <a:pt x="1034" y="13933"/>
                      <a:pt x="1114" y="13726"/>
                    </a:cubicBezTo>
                    <a:cubicBezTo>
                      <a:pt x="1702" y="12271"/>
                      <a:pt x="2262" y="10784"/>
                      <a:pt x="2742" y="9288"/>
                    </a:cubicBezTo>
                    <a:cubicBezTo>
                      <a:pt x="3207" y="7826"/>
                      <a:pt x="3689" y="6339"/>
                      <a:pt x="4005" y="4838"/>
                    </a:cubicBezTo>
                    <a:cubicBezTo>
                      <a:pt x="4157" y="4109"/>
                      <a:pt x="4321" y="3348"/>
                      <a:pt x="4338" y="2601"/>
                    </a:cubicBezTo>
                    <a:cubicBezTo>
                      <a:pt x="4358" y="1769"/>
                      <a:pt x="4266" y="948"/>
                      <a:pt x="4286" y="118"/>
                    </a:cubicBezTo>
                    <a:cubicBezTo>
                      <a:pt x="4288" y="44"/>
                      <a:pt x="4221" y="0"/>
                      <a:pt x="4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6"/>
              <p:cNvSpPr/>
              <p:nvPr/>
            </p:nvSpPr>
            <p:spPr>
              <a:xfrm>
                <a:off x="5666027" y="3123954"/>
                <a:ext cx="201411" cy="111959"/>
              </a:xfrm>
              <a:custGeom>
                <a:avLst/>
                <a:gdLst/>
                <a:ahLst/>
                <a:cxnLst/>
                <a:rect l="l" t="t" r="r" b="b"/>
                <a:pathLst>
                  <a:path w="8493" h="4721" extrusionOk="0">
                    <a:moveTo>
                      <a:pt x="1255" y="1"/>
                    </a:moveTo>
                    <a:cubicBezTo>
                      <a:pt x="836" y="6"/>
                      <a:pt x="649" y="638"/>
                      <a:pt x="540" y="962"/>
                    </a:cubicBezTo>
                    <a:cubicBezTo>
                      <a:pt x="362" y="1511"/>
                      <a:pt x="253" y="2093"/>
                      <a:pt x="178" y="2665"/>
                    </a:cubicBezTo>
                    <a:cubicBezTo>
                      <a:pt x="115" y="3144"/>
                      <a:pt x="0" y="3868"/>
                      <a:pt x="615" y="4051"/>
                    </a:cubicBezTo>
                    <a:cubicBezTo>
                      <a:pt x="674" y="4069"/>
                      <a:pt x="733" y="4076"/>
                      <a:pt x="791" y="4076"/>
                    </a:cubicBezTo>
                    <a:cubicBezTo>
                      <a:pt x="997" y="4076"/>
                      <a:pt x="1198" y="3986"/>
                      <a:pt x="1404" y="3960"/>
                    </a:cubicBezTo>
                    <a:cubicBezTo>
                      <a:pt x="1729" y="3917"/>
                      <a:pt x="2062" y="3922"/>
                      <a:pt x="2389" y="3902"/>
                    </a:cubicBezTo>
                    <a:cubicBezTo>
                      <a:pt x="2586" y="3889"/>
                      <a:pt x="2781" y="3883"/>
                      <a:pt x="2976" y="3883"/>
                    </a:cubicBezTo>
                    <a:cubicBezTo>
                      <a:pt x="4046" y="3883"/>
                      <a:pt x="5096" y="4059"/>
                      <a:pt x="6167" y="4146"/>
                    </a:cubicBezTo>
                    <a:cubicBezTo>
                      <a:pt x="6698" y="4189"/>
                      <a:pt x="7244" y="4218"/>
                      <a:pt x="7726" y="4468"/>
                    </a:cubicBezTo>
                    <a:cubicBezTo>
                      <a:pt x="7838" y="4528"/>
                      <a:pt x="8106" y="4721"/>
                      <a:pt x="8291" y="4721"/>
                    </a:cubicBezTo>
                    <a:cubicBezTo>
                      <a:pt x="8381" y="4721"/>
                      <a:pt x="8451" y="4675"/>
                      <a:pt x="8475" y="4548"/>
                    </a:cubicBezTo>
                    <a:cubicBezTo>
                      <a:pt x="8493" y="4471"/>
                      <a:pt x="8484" y="4373"/>
                      <a:pt x="8415" y="4316"/>
                    </a:cubicBezTo>
                    <a:cubicBezTo>
                      <a:pt x="7864" y="3865"/>
                      <a:pt x="7046" y="3833"/>
                      <a:pt x="6360" y="3799"/>
                    </a:cubicBezTo>
                    <a:cubicBezTo>
                      <a:pt x="5297" y="3744"/>
                      <a:pt x="4229" y="3828"/>
                      <a:pt x="3176" y="3667"/>
                    </a:cubicBezTo>
                    <a:cubicBezTo>
                      <a:pt x="2696" y="3595"/>
                      <a:pt x="2220" y="3540"/>
                      <a:pt x="1743" y="3451"/>
                    </a:cubicBezTo>
                    <a:cubicBezTo>
                      <a:pt x="1605" y="3431"/>
                      <a:pt x="1470" y="3403"/>
                      <a:pt x="1335" y="3365"/>
                    </a:cubicBezTo>
                    <a:lnTo>
                      <a:pt x="1249" y="3331"/>
                    </a:lnTo>
                    <a:lnTo>
                      <a:pt x="1249" y="3331"/>
                    </a:lnTo>
                    <a:cubicBezTo>
                      <a:pt x="1302" y="3157"/>
                      <a:pt x="1300" y="2887"/>
                      <a:pt x="1321" y="2748"/>
                    </a:cubicBezTo>
                    <a:cubicBezTo>
                      <a:pt x="1390" y="2277"/>
                      <a:pt x="1453" y="1781"/>
                      <a:pt x="1450" y="1301"/>
                    </a:cubicBezTo>
                    <a:cubicBezTo>
                      <a:pt x="1453" y="1080"/>
                      <a:pt x="1442" y="856"/>
                      <a:pt x="1416" y="635"/>
                    </a:cubicBezTo>
                    <a:cubicBezTo>
                      <a:pt x="1390" y="457"/>
                      <a:pt x="1439" y="268"/>
                      <a:pt x="1381" y="98"/>
                    </a:cubicBezTo>
                    <a:cubicBezTo>
                      <a:pt x="1364" y="41"/>
                      <a:pt x="1312" y="3"/>
                      <a:pt x="1255" y="3"/>
                    </a:cubicBezTo>
                    <a:lnTo>
                      <a:pt x="125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6"/>
              <p:cNvSpPr/>
              <p:nvPr/>
            </p:nvSpPr>
            <p:spPr>
              <a:xfrm>
                <a:off x="5587359" y="3153410"/>
                <a:ext cx="111034" cy="312493"/>
              </a:xfrm>
              <a:custGeom>
                <a:avLst/>
                <a:gdLst/>
                <a:ahLst/>
                <a:cxnLst/>
                <a:rect l="l" t="t" r="r" b="b"/>
                <a:pathLst>
                  <a:path w="4682" h="13177" extrusionOk="0">
                    <a:moveTo>
                      <a:pt x="4530" y="0"/>
                    </a:moveTo>
                    <a:cubicBezTo>
                      <a:pt x="4478" y="0"/>
                      <a:pt x="4424" y="22"/>
                      <a:pt x="4394" y="68"/>
                    </a:cubicBezTo>
                    <a:cubicBezTo>
                      <a:pt x="3851" y="897"/>
                      <a:pt x="3714" y="1968"/>
                      <a:pt x="3524" y="2921"/>
                    </a:cubicBezTo>
                    <a:cubicBezTo>
                      <a:pt x="3312" y="3992"/>
                      <a:pt x="3053" y="5069"/>
                      <a:pt x="2726" y="6108"/>
                    </a:cubicBezTo>
                    <a:cubicBezTo>
                      <a:pt x="2031" y="8304"/>
                      <a:pt x="1024" y="10409"/>
                      <a:pt x="145" y="12536"/>
                    </a:cubicBezTo>
                    <a:cubicBezTo>
                      <a:pt x="0" y="12889"/>
                      <a:pt x="351" y="13176"/>
                      <a:pt x="676" y="13176"/>
                    </a:cubicBezTo>
                    <a:cubicBezTo>
                      <a:pt x="839" y="13176"/>
                      <a:pt x="995" y="13103"/>
                      <a:pt x="1078" y="12929"/>
                    </a:cubicBezTo>
                    <a:cubicBezTo>
                      <a:pt x="2063" y="10834"/>
                      <a:pt x="3162" y="8735"/>
                      <a:pt x="3820" y="6507"/>
                    </a:cubicBezTo>
                    <a:cubicBezTo>
                      <a:pt x="4116" y="5497"/>
                      <a:pt x="4317" y="4463"/>
                      <a:pt x="4368" y="3407"/>
                    </a:cubicBezTo>
                    <a:cubicBezTo>
                      <a:pt x="4420" y="2307"/>
                      <a:pt x="4555" y="1236"/>
                      <a:pt x="4673" y="142"/>
                    </a:cubicBezTo>
                    <a:cubicBezTo>
                      <a:pt x="4681" y="48"/>
                      <a:pt x="4607" y="0"/>
                      <a:pt x="45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6"/>
              <p:cNvSpPr/>
              <p:nvPr/>
            </p:nvSpPr>
            <p:spPr>
              <a:xfrm>
                <a:off x="5340846" y="3435567"/>
                <a:ext cx="317473" cy="44039"/>
              </a:xfrm>
              <a:custGeom>
                <a:avLst/>
                <a:gdLst/>
                <a:ahLst/>
                <a:cxnLst/>
                <a:rect l="l" t="t" r="r" b="b"/>
                <a:pathLst>
                  <a:path w="13387" h="1857" extrusionOk="0">
                    <a:moveTo>
                      <a:pt x="5950" y="1"/>
                    </a:moveTo>
                    <a:cubicBezTo>
                      <a:pt x="5129" y="1"/>
                      <a:pt x="4322" y="82"/>
                      <a:pt x="3491" y="157"/>
                    </a:cubicBezTo>
                    <a:cubicBezTo>
                      <a:pt x="2394" y="257"/>
                      <a:pt x="1183" y="217"/>
                      <a:pt x="155" y="648"/>
                    </a:cubicBezTo>
                    <a:cubicBezTo>
                      <a:pt x="0" y="714"/>
                      <a:pt x="20" y="923"/>
                      <a:pt x="195" y="941"/>
                    </a:cubicBezTo>
                    <a:cubicBezTo>
                      <a:pt x="390" y="961"/>
                      <a:pt x="585" y="969"/>
                      <a:pt x="782" y="969"/>
                    </a:cubicBezTo>
                    <a:cubicBezTo>
                      <a:pt x="1647" y="969"/>
                      <a:pt x="2528" y="808"/>
                      <a:pt x="3394" y="794"/>
                    </a:cubicBezTo>
                    <a:cubicBezTo>
                      <a:pt x="3448" y="793"/>
                      <a:pt x="3502" y="793"/>
                      <a:pt x="3556" y="793"/>
                    </a:cubicBezTo>
                    <a:cubicBezTo>
                      <a:pt x="4599" y="793"/>
                      <a:pt x="5667" y="944"/>
                      <a:pt x="6704" y="1009"/>
                    </a:cubicBezTo>
                    <a:cubicBezTo>
                      <a:pt x="7797" y="1078"/>
                      <a:pt x="8897" y="1153"/>
                      <a:pt x="9982" y="1322"/>
                    </a:cubicBezTo>
                    <a:cubicBezTo>
                      <a:pt x="11030" y="1489"/>
                      <a:pt x="12061" y="1793"/>
                      <a:pt x="13120" y="1856"/>
                    </a:cubicBezTo>
                    <a:cubicBezTo>
                      <a:pt x="13124" y="1857"/>
                      <a:pt x="13128" y="1857"/>
                      <a:pt x="13132" y="1857"/>
                    </a:cubicBezTo>
                    <a:cubicBezTo>
                      <a:pt x="13324" y="1857"/>
                      <a:pt x="13387" y="1576"/>
                      <a:pt x="13221" y="1483"/>
                    </a:cubicBezTo>
                    <a:lnTo>
                      <a:pt x="13221" y="1483"/>
                    </a:lnTo>
                    <a:lnTo>
                      <a:pt x="13223" y="1486"/>
                    </a:lnTo>
                    <a:cubicBezTo>
                      <a:pt x="12265" y="955"/>
                      <a:pt x="11165" y="754"/>
                      <a:pt x="10100" y="533"/>
                    </a:cubicBezTo>
                    <a:cubicBezTo>
                      <a:pt x="9012" y="306"/>
                      <a:pt x="7912" y="119"/>
                      <a:pt x="6804" y="33"/>
                    </a:cubicBezTo>
                    <a:cubicBezTo>
                      <a:pt x="6517" y="11"/>
                      <a:pt x="6232" y="1"/>
                      <a:pt x="59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6"/>
              <p:cNvSpPr/>
              <p:nvPr/>
            </p:nvSpPr>
            <p:spPr>
              <a:xfrm>
                <a:off x="5129268" y="2651044"/>
                <a:ext cx="524552" cy="972386"/>
              </a:xfrm>
              <a:custGeom>
                <a:avLst/>
                <a:gdLst/>
                <a:ahLst/>
                <a:cxnLst/>
                <a:rect l="l" t="t" r="r" b="b"/>
                <a:pathLst>
                  <a:path w="22119" h="41003" extrusionOk="0">
                    <a:moveTo>
                      <a:pt x="18298" y="0"/>
                    </a:moveTo>
                    <a:cubicBezTo>
                      <a:pt x="17716" y="0"/>
                      <a:pt x="17122" y="125"/>
                      <a:pt x="16561" y="381"/>
                    </a:cubicBezTo>
                    <a:cubicBezTo>
                      <a:pt x="14313" y="1406"/>
                      <a:pt x="13308" y="3846"/>
                      <a:pt x="12673" y="6074"/>
                    </a:cubicBezTo>
                    <a:cubicBezTo>
                      <a:pt x="12269" y="7492"/>
                      <a:pt x="11895" y="8922"/>
                      <a:pt x="11505" y="10343"/>
                    </a:cubicBezTo>
                    <a:cubicBezTo>
                      <a:pt x="11109" y="11799"/>
                      <a:pt x="10572" y="13234"/>
                      <a:pt x="10242" y="14704"/>
                    </a:cubicBezTo>
                    <a:cubicBezTo>
                      <a:pt x="9581" y="17612"/>
                      <a:pt x="8795" y="20518"/>
                      <a:pt x="7919" y="23371"/>
                    </a:cubicBezTo>
                    <a:cubicBezTo>
                      <a:pt x="6937" y="26575"/>
                      <a:pt x="5961" y="29776"/>
                      <a:pt x="5028" y="32995"/>
                    </a:cubicBezTo>
                    <a:cubicBezTo>
                      <a:pt x="4804" y="33758"/>
                      <a:pt x="4463" y="34502"/>
                      <a:pt x="4333" y="35283"/>
                    </a:cubicBezTo>
                    <a:cubicBezTo>
                      <a:pt x="4216" y="35989"/>
                      <a:pt x="3710" y="36595"/>
                      <a:pt x="3337" y="37192"/>
                    </a:cubicBezTo>
                    <a:cubicBezTo>
                      <a:pt x="2539" y="38472"/>
                      <a:pt x="1379" y="39497"/>
                      <a:pt x="240" y="40465"/>
                    </a:cubicBezTo>
                    <a:cubicBezTo>
                      <a:pt x="0" y="40666"/>
                      <a:pt x="231" y="41003"/>
                      <a:pt x="478" y="41003"/>
                    </a:cubicBezTo>
                    <a:cubicBezTo>
                      <a:pt x="548" y="41003"/>
                      <a:pt x="619" y="40975"/>
                      <a:pt x="682" y="40910"/>
                    </a:cubicBezTo>
                    <a:cubicBezTo>
                      <a:pt x="1531" y="40008"/>
                      <a:pt x="2430" y="39150"/>
                      <a:pt x="3245" y="38220"/>
                    </a:cubicBezTo>
                    <a:cubicBezTo>
                      <a:pt x="3613" y="37800"/>
                      <a:pt x="4003" y="37416"/>
                      <a:pt x="4328" y="36962"/>
                    </a:cubicBezTo>
                    <a:cubicBezTo>
                      <a:pt x="4497" y="36724"/>
                      <a:pt x="4652" y="36474"/>
                      <a:pt x="4807" y="36227"/>
                    </a:cubicBezTo>
                    <a:cubicBezTo>
                      <a:pt x="5002" y="35917"/>
                      <a:pt x="5284" y="35673"/>
                      <a:pt x="5482" y="35366"/>
                    </a:cubicBezTo>
                    <a:cubicBezTo>
                      <a:pt x="5806" y="34852"/>
                      <a:pt x="5955" y="34175"/>
                      <a:pt x="6128" y="33595"/>
                    </a:cubicBezTo>
                    <a:cubicBezTo>
                      <a:pt x="6332" y="32897"/>
                      <a:pt x="6512" y="32191"/>
                      <a:pt x="6705" y="31487"/>
                    </a:cubicBezTo>
                    <a:cubicBezTo>
                      <a:pt x="7078" y="30092"/>
                      <a:pt x="7391" y="28680"/>
                      <a:pt x="7724" y="27276"/>
                    </a:cubicBezTo>
                    <a:cubicBezTo>
                      <a:pt x="8381" y="24494"/>
                      <a:pt x="9082" y="21729"/>
                      <a:pt x="9831" y="18976"/>
                    </a:cubicBezTo>
                    <a:cubicBezTo>
                      <a:pt x="10202" y="17612"/>
                      <a:pt x="10592" y="16263"/>
                      <a:pt x="11017" y="14917"/>
                    </a:cubicBezTo>
                    <a:cubicBezTo>
                      <a:pt x="11450" y="13544"/>
                      <a:pt x="11709" y="12109"/>
                      <a:pt x="12088" y="10719"/>
                    </a:cubicBezTo>
                    <a:cubicBezTo>
                      <a:pt x="12464" y="9347"/>
                      <a:pt x="12831" y="7972"/>
                      <a:pt x="13216" y="6605"/>
                    </a:cubicBezTo>
                    <a:cubicBezTo>
                      <a:pt x="13563" y="5365"/>
                      <a:pt x="13951" y="4113"/>
                      <a:pt x="14651" y="3020"/>
                    </a:cubicBezTo>
                    <a:cubicBezTo>
                      <a:pt x="15263" y="2061"/>
                      <a:pt x="16147" y="1185"/>
                      <a:pt x="17252" y="835"/>
                    </a:cubicBezTo>
                    <a:cubicBezTo>
                      <a:pt x="17598" y="724"/>
                      <a:pt x="17969" y="666"/>
                      <a:pt x="18339" y="666"/>
                    </a:cubicBezTo>
                    <a:cubicBezTo>
                      <a:pt x="19103" y="666"/>
                      <a:pt x="19865" y="914"/>
                      <a:pt x="20410" y="1461"/>
                    </a:cubicBezTo>
                    <a:cubicBezTo>
                      <a:pt x="21269" y="2322"/>
                      <a:pt x="21366" y="3654"/>
                      <a:pt x="21341" y="4799"/>
                    </a:cubicBezTo>
                    <a:cubicBezTo>
                      <a:pt x="21312" y="6117"/>
                      <a:pt x="21128" y="7444"/>
                      <a:pt x="20835" y="8727"/>
                    </a:cubicBezTo>
                    <a:cubicBezTo>
                      <a:pt x="20244" y="11319"/>
                      <a:pt x="19311" y="13828"/>
                      <a:pt x="18771" y="16432"/>
                    </a:cubicBezTo>
                    <a:cubicBezTo>
                      <a:pt x="18185" y="19240"/>
                      <a:pt x="18131" y="22134"/>
                      <a:pt x="17933" y="24985"/>
                    </a:cubicBezTo>
                    <a:cubicBezTo>
                      <a:pt x="17835" y="26386"/>
                      <a:pt x="17738" y="27793"/>
                      <a:pt x="17519" y="29179"/>
                    </a:cubicBezTo>
                    <a:cubicBezTo>
                      <a:pt x="17296" y="30617"/>
                      <a:pt x="16951" y="32004"/>
                      <a:pt x="16586" y="33411"/>
                    </a:cubicBezTo>
                    <a:cubicBezTo>
                      <a:pt x="16532" y="33618"/>
                      <a:pt x="16701" y="33770"/>
                      <a:pt x="16873" y="33770"/>
                    </a:cubicBezTo>
                    <a:cubicBezTo>
                      <a:pt x="16962" y="33770"/>
                      <a:pt x="17053" y="33729"/>
                      <a:pt x="17112" y="33632"/>
                    </a:cubicBezTo>
                    <a:lnTo>
                      <a:pt x="17112" y="33632"/>
                    </a:lnTo>
                    <a:lnTo>
                      <a:pt x="17109" y="33638"/>
                    </a:lnTo>
                    <a:cubicBezTo>
                      <a:pt x="18455" y="31430"/>
                      <a:pt x="18877" y="28628"/>
                      <a:pt x="19064" y="26087"/>
                    </a:cubicBezTo>
                    <a:cubicBezTo>
                      <a:pt x="19265" y="23403"/>
                      <a:pt x="19239" y="20696"/>
                      <a:pt x="19549" y="18020"/>
                    </a:cubicBezTo>
                    <a:cubicBezTo>
                      <a:pt x="19871" y="15229"/>
                      <a:pt x="20677" y="12571"/>
                      <a:pt x="21277" y="9835"/>
                    </a:cubicBezTo>
                    <a:cubicBezTo>
                      <a:pt x="21559" y="8546"/>
                      <a:pt x="21823" y="7248"/>
                      <a:pt x="21946" y="5933"/>
                    </a:cubicBezTo>
                    <a:cubicBezTo>
                      <a:pt x="22055" y="4759"/>
                      <a:pt x="22119" y="3479"/>
                      <a:pt x="21717" y="2345"/>
                    </a:cubicBezTo>
                    <a:cubicBezTo>
                      <a:pt x="21173" y="811"/>
                      <a:pt x="19778" y="0"/>
                      <a:pt x="18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6"/>
              <p:cNvSpPr/>
              <p:nvPr/>
            </p:nvSpPr>
            <p:spPr>
              <a:xfrm>
                <a:off x="4803280" y="3592572"/>
                <a:ext cx="571603" cy="571057"/>
              </a:xfrm>
              <a:custGeom>
                <a:avLst/>
                <a:gdLst/>
                <a:ahLst/>
                <a:cxnLst/>
                <a:rect l="l" t="t" r="r" b="b"/>
                <a:pathLst>
                  <a:path w="24103" h="24080" extrusionOk="0">
                    <a:moveTo>
                      <a:pt x="18266" y="1"/>
                    </a:moveTo>
                    <a:cubicBezTo>
                      <a:pt x="17713" y="1"/>
                      <a:pt x="17160" y="27"/>
                      <a:pt x="16609" y="80"/>
                    </a:cubicBezTo>
                    <a:cubicBezTo>
                      <a:pt x="15475" y="183"/>
                      <a:pt x="14349" y="355"/>
                      <a:pt x="13419" y="1070"/>
                    </a:cubicBezTo>
                    <a:cubicBezTo>
                      <a:pt x="12472" y="1802"/>
                      <a:pt x="11708" y="2801"/>
                      <a:pt x="10996" y="3749"/>
                    </a:cubicBezTo>
                    <a:cubicBezTo>
                      <a:pt x="9408" y="5867"/>
                      <a:pt x="7855" y="8000"/>
                      <a:pt x="6245" y="10099"/>
                    </a:cubicBezTo>
                    <a:cubicBezTo>
                      <a:pt x="4697" y="12114"/>
                      <a:pt x="3219" y="14147"/>
                      <a:pt x="2079" y="16424"/>
                    </a:cubicBezTo>
                    <a:cubicBezTo>
                      <a:pt x="1502" y="17572"/>
                      <a:pt x="999" y="18758"/>
                      <a:pt x="615" y="19986"/>
                    </a:cubicBezTo>
                    <a:cubicBezTo>
                      <a:pt x="420" y="20609"/>
                      <a:pt x="262" y="21241"/>
                      <a:pt x="135" y="21881"/>
                    </a:cubicBezTo>
                    <a:cubicBezTo>
                      <a:pt x="0" y="22587"/>
                      <a:pt x="9" y="23205"/>
                      <a:pt x="75" y="23920"/>
                    </a:cubicBezTo>
                    <a:cubicBezTo>
                      <a:pt x="85" y="24018"/>
                      <a:pt x="171" y="24079"/>
                      <a:pt x="252" y="24079"/>
                    </a:cubicBezTo>
                    <a:cubicBezTo>
                      <a:pt x="314" y="24079"/>
                      <a:pt x="373" y="24044"/>
                      <a:pt x="394" y="23963"/>
                    </a:cubicBezTo>
                    <a:cubicBezTo>
                      <a:pt x="523" y="23446"/>
                      <a:pt x="698" y="22955"/>
                      <a:pt x="793" y="22430"/>
                    </a:cubicBezTo>
                    <a:cubicBezTo>
                      <a:pt x="896" y="21847"/>
                      <a:pt x="1031" y="21270"/>
                      <a:pt x="1195" y="20698"/>
                    </a:cubicBezTo>
                    <a:cubicBezTo>
                      <a:pt x="1508" y="19616"/>
                      <a:pt x="1918" y="18565"/>
                      <a:pt x="2418" y="17555"/>
                    </a:cubicBezTo>
                    <a:cubicBezTo>
                      <a:pt x="3457" y="15439"/>
                      <a:pt x="4872" y="13527"/>
                      <a:pt x="6314" y="11675"/>
                    </a:cubicBezTo>
                    <a:cubicBezTo>
                      <a:pt x="7832" y="9723"/>
                      <a:pt x="9314" y="7745"/>
                      <a:pt x="10861" y="5816"/>
                    </a:cubicBezTo>
                    <a:cubicBezTo>
                      <a:pt x="11616" y="4871"/>
                      <a:pt x="12397" y="3944"/>
                      <a:pt x="13204" y="3039"/>
                    </a:cubicBezTo>
                    <a:cubicBezTo>
                      <a:pt x="13970" y="2178"/>
                      <a:pt x="14745" y="1544"/>
                      <a:pt x="15865" y="1211"/>
                    </a:cubicBezTo>
                    <a:cubicBezTo>
                      <a:pt x="17128" y="837"/>
                      <a:pt x="18437" y="748"/>
                      <a:pt x="19746" y="743"/>
                    </a:cubicBezTo>
                    <a:cubicBezTo>
                      <a:pt x="19758" y="743"/>
                      <a:pt x="19769" y="743"/>
                      <a:pt x="19780" y="743"/>
                    </a:cubicBezTo>
                    <a:cubicBezTo>
                      <a:pt x="21148" y="743"/>
                      <a:pt x="22602" y="915"/>
                      <a:pt x="23924" y="1271"/>
                    </a:cubicBezTo>
                    <a:cubicBezTo>
                      <a:pt x="23934" y="1274"/>
                      <a:pt x="23945" y="1275"/>
                      <a:pt x="23955" y="1275"/>
                    </a:cubicBezTo>
                    <a:cubicBezTo>
                      <a:pt x="24068" y="1275"/>
                      <a:pt x="24103" y="1103"/>
                      <a:pt x="23981" y="1059"/>
                    </a:cubicBezTo>
                    <a:cubicBezTo>
                      <a:pt x="22801" y="628"/>
                      <a:pt x="21661" y="292"/>
                      <a:pt x="20412" y="134"/>
                    </a:cubicBezTo>
                    <a:cubicBezTo>
                      <a:pt x="19699" y="45"/>
                      <a:pt x="18983" y="1"/>
                      <a:pt x="18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6"/>
              <p:cNvSpPr/>
              <p:nvPr/>
            </p:nvSpPr>
            <p:spPr>
              <a:xfrm>
                <a:off x="4802948" y="4175243"/>
                <a:ext cx="77358" cy="831566"/>
              </a:xfrm>
              <a:custGeom>
                <a:avLst/>
                <a:gdLst/>
                <a:ahLst/>
                <a:cxnLst/>
                <a:rect l="l" t="t" r="r" b="b"/>
                <a:pathLst>
                  <a:path w="3262" h="35065" extrusionOk="0">
                    <a:moveTo>
                      <a:pt x="247" y="1"/>
                    </a:moveTo>
                    <a:cubicBezTo>
                      <a:pt x="126" y="1"/>
                      <a:pt x="6" y="80"/>
                      <a:pt x="6" y="239"/>
                    </a:cubicBezTo>
                    <a:cubicBezTo>
                      <a:pt x="0" y="1163"/>
                      <a:pt x="221" y="2099"/>
                      <a:pt x="402" y="3000"/>
                    </a:cubicBezTo>
                    <a:cubicBezTo>
                      <a:pt x="689" y="4413"/>
                      <a:pt x="988" y="5823"/>
                      <a:pt x="1246" y="7241"/>
                    </a:cubicBezTo>
                    <a:cubicBezTo>
                      <a:pt x="1723" y="9848"/>
                      <a:pt x="1754" y="12446"/>
                      <a:pt x="1654" y="15081"/>
                    </a:cubicBezTo>
                    <a:cubicBezTo>
                      <a:pt x="1476" y="19652"/>
                      <a:pt x="1450" y="24254"/>
                      <a:pt x="1596" y="28827"/>
                    </a:cubicBezTo>
                    <a:cubicBezTo>
                      <a:pt x="1636" y="30036"/>
                      <a:pt x="1682" y="31247"/>
                      <a:pt x="1748" y="32456"/>
                    </a:cubicBezTo>
                    <a:cubicBezTo>
                      <a:pt x="1774" y="32938"/>
                      <a:pt x="1789" y="33426"/>
                      <a:pt x="1889" y="33900"/>
                    </a:cubicBezTo>
                    <a:cubicBezTo>
                      <a:pt x="1975" y="34296"/>
                      <a:pt x="2156" y="34557"/>
                      <a:pt x="2317" y="34882"/>
                    </a:cubicBezTo>
                    <a:cubicBezTo>
                      <a:pt x="2378" y="35007"/>
                      <a:pt x="2505" y="35065"/>
                      <a:pt x="2634" y="35065"/>
                    </a:cubicBezTo>
                    <a:cubicBezTo>
                      <a:pt x="2801" y="35065"/>
                      <a:pt x="2972" y="34968"/>
                      <a:pt x="3009" y="34793"/>
                    </a:cubicBezTo>
                    <a:cubicBezTo>
                      <a:pt x="3072" y="34483"/>
                      <a:pt x="3187" y="34201"/>
                      <a:pt x="3218" y="33888"/>
                    </a:cubicBezTo>
                    <a:cubicBezTo>
                      <a:pt x="3261" y="33495"/>
                      <a:pt x="3230" y="33108"/>
                      <a:pt x="3210" y="32714"/>
                    </a:cubicBezTo>
                    <a:cubicBezTo>
                      <a:pt x="3155" y="31686"/>
                      <a:pt x="3121" y="30656"/>
                      <a:pt x="3089" y="29625"/>
                    </a:cubicBezTo>
                    <a:cubicBezTo>
                      <a:pt x="3017" y="27096"/>
                      <a:pt x="2937" y="24570"/>
                      <a:pt x="2871" y="22040"/>
                    </a:cubicBezTo>
                    <a:cubicBezTo>
                      <a:pt x="2816" y="19901"/>
                      <a:pt x="2768" y="17760"/>
                      <a:pt x="2768" y="15621"/>
                    </a:cubicBezTo>
                    <a:cubicBezTo>
                      <a:pt x="2768" y="14774"/>
                      <a:pt x="2799" y="13927"/>
                      <a:pt x="2756" y="13080"/>
                    </a:cubicBezTo>
                    <a:cubicBezTo>
                      <a:pt x="2679" y="11567"/>
                      <a:pt x="2369" y="10083"/>
                      <a:pt x="2073" y="8602"/>
                    </a:cubicBezTo>
                    <a:cubicBezTo>
                      <a:pt x="1740" y="6934"/>
                      <a:pt x="1407" y="5263"/>
                      <a:pt x="1059" y="3598"/>
                    </a:cubicBezTo>
                    <a:cubicBezTo>
                      <a:pt x="833" y="2507"/>
                      <a:pt x="520" y="1358"/>
                      <a:pt x="497" y="239"/>
                    </a:cubicBezTo>
                    <a:cubicBezTo>
                      <a:pt x="492" y="80"/>
                      <a:pt x="369"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6"/>
              <p:cNvSpPr/>
              <p:nvPr/>
            </p:nvSpPr>
            <p:spPr>
              <a:xfrm>
                <a:off x="4834373" y="4122449"/>
                <a:ext cx="327409" cy="160456"/>
              </a:xfrm>
              <a:custGeom>
                <a:avLst/>
                <a:gdLst/>
                <a:ahLst/>
                <a:cxnLst/>
                <a:rect l="l" t="t" r="r" b="b"/>
                <a:pathLst>
                  <a:path w="13806" h="6766" extrusionOk="0">
                    <a:moveTo>
                      <a:pt x="13611" y="1"/>
                    </a:moveTo>
                    <a:cubicBezTo>
                      <a:pt x="13606" y="1"/>
                      <a:pt x="13601" y="1"/>
                      <a:pt x="13595" y="1"/>
                    </a:cubicBezTo>
                    <a:cubicBezTo>
                      <a:pt x="12309" y="128"/>
                      <a:pt x="11017" y="455"/>
                      <a:pt x="9765" y="771"/>
                    </a:cubicBezTo>
                    <a:cubicBezTo>
                      <a:pt x="8465" y="1101"/>
                      <a:pt x="7164" y="1506"/>
                      <a:pt x="5924" y="2020"/>
                    </a:cubicBezTo>
                    <a:cubicBezTo>
                      <a:pt x="3820" y="2890"/>
                      <a:pt x="1724" y="4098"/>
                      <a:pt x="294" y="5904"/>
                    </a:cubicBezTo>
                    <a:cubicBezTo>
                      <a:pt x="0" y="6276"/>
                      <a:pt x="329" y="6765"/>
                      <a:pt x="671" y="6765"/>
                    </a:cubicBezTo>
                    <a:cubicBezTo>
                      <a:pt x="780" y="6765"/>
                      <a:pt x="891" y="6715"/>
                      <a:pt x="983" y="6596"/>
                    </a:cubicBezTo>
                    <a:cubicBezTo>
                      <a:pt x="2381" y="4790"/>
                      <a:pt x="4133" y="3424"/>
                      <a:pt x="6208" y="2482"/>
                    </a:cubicBezTo>
                    <a:cubicBezTo>
                      <a:pt x="7365" y="1956"/>
                      <a:pt x="8571" y="1578"/>
                      <a:pt x="9800" y="1256"/>
                    </a:cubicBezTo>
                    <a:cubicBezTo>
                      <a:pt x="11072" y="923"/>
                      <a:pt x="12386" y="725"/>
                      <a:pt x="13641" y="332"/>
                    </a:cubicBezTo>
                    <a:cubicBezTo>
                      <a:pt x="13806" y="281"/>
                      <a:pt x="13794" y="1"/>
                      <a:pt x="13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6"/>
              <p:cNvSpPr/>
              <p:nvPr/>
            </p:nvSpPr>
            <p:spPr>
              <a:xfrm>
                <a:off x="5618997" y="3388229"/>
                <a:ext cx="184645" cy="35478"/>
              </a:xfrm>
              <a:custGeom>
                <a:avLst/>
                <a:gdLst/>
                <a:ahLst/>
                <a:cxnLst/>
                <a:rect l="l" t="t" r="r" b="b"/>
                <a:pathLst>
                  <a:path w="7786" h="1496" extrusionOk="0">
                    <a:moveTo>
                      <a:pt x="1169" y="1"/>
                    </a:moveTo>
                    <a:cubicBezTo>
                      <a:pt x="721" y="1"/>
                      <a:pt x="292" y="139"/>
                      <a:pt x="100" y="602"/>
                    </a:cubicBezTo>
                    <a:cubicBezTo>
                      <a:pt x="1" y="846"/>
                      <a:pt x="242" y="1158"/>
                      <a:pt x="493" y="1158"/>
                    </a:cubicBezTo>
                    <a:cubicBezTo>
                      <a:pt x="503" y="1158"/>
                      <a:pt x="512" y="1158"/>
                      <a:pt x="522" y="1157"/>
                    </a:cubicBezTo>
                    <a:cubicBezTo>
                      <a:pt x="981" y="1112"/>
                      <a:pt x="1352" y="811"/>
                      <a:pt x="1829" y="811"/>
                    </a:cubicBezTo>
                    <a:cubicBezTo>
                      <a:pt x="1844" y="811"/>
                      <a:pt x="1859" y="811"/>
                      <a:pt x="1874" y="812"/>
                    </a:cubicBezTo>
                    <a:cubicBezTo>
                      <a:pt x="2523" y="835"/>
                      <a:pt x="3175" y="976"/>
                      <a:pt x="3815" y="1070"/>
                    </a:cubicBezTo>
                    <a:cubicBezTo>
                      <a:pt x="4475" y="1168"/>
                      <a:pt x="5133" y="1263"/>
                      <a:pt x="5790" y="1358"/>
                    </a:cubicBezTo>
                    <a:cubicBezTo>
                      <a:pt x="6166" y="1411"/>
                      <a:pt x="6595" y="1495"/>
                      <a:pt x="7005" y="1495"/>
                    </a:cubicBezTo>
                    <a:cubicBezTo>
                      <a:pt x="7238" y="1495"/>
                      <a:pt x="7466" y="1468"/>
                      <a:pt x="7674" y="1392"/>
                    </a:cubicBezTo>
                    <a:cubicBezTo>
                      <a:pt x="7768" y="1363"/>
                      <a:pt x="7786" y="1240"/>
                      <a:pt x="7702" y="1185"/>
                    </a:cubicBezTo>
                    <a:lnTo>
                      <a:pt x="7702" y="1185"/>
                    </a:lnTo>
                    <a:lnTo>
                      <a:pt x="7702" y="1188"/>
                    </a:lnTo>
                    <a:cubicBezTo>
                      <a:pt x="7145" y="772"/>
                      <a:pt x="6290" y="737"/>
                      <a:pt x="5624" y="637"/>
                    </a:cubicBezTo>
                    <a:cubicBezTo>
                      <a:pt x="4895" y="525"/>
                      <a:pt x="4168" y="416"/>
                      <a:pt x="3439" y="310"/>
                    </a:cubicBezTo>
                    <a:cubicBezTo>
                      <a:pt x="2810" y="218"/>
                      <a:pt x="2184" y="123"/>
                      <a:pt x="1556" y="31"/>
                    </a:cubicBezTo>
                    <a:cubicBezTo>
                      <a:pt x="1429" y="12"/>
                      <a:pt x="1298" y="1"/>
                      <a:pt x="1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6"/>
              <p:cNvSpPr/>
              <p:nvPr/>
            </p:nvSpPr>
            <p:spPr>
              <a:xfrm>
                <a:off x="5405237" y="2997497"/>
                <a:ext cx="118148" cy="31328"/>
              </a:xfrm>
              <a:custGeom>
                <a:avLst/>
                <a:gdLst/>
                <a:ahLst/>
                <a:cxnLst/>
                <a:rect l="l" t="t" r="r" b="b"/>
                <a:pathLst>
                  <a:path w="4982" h="1321" extrusionOk="0">
                    <a:moveTo>
                      <a:pt x="592" y="0"/>
                    </a:moveTo>
                    <a:cubicBezTo>
                      <a:pt x="542" y="0"/>
                      <a:pt x="493" y="1"/>
                      <a:pt x="443" y="1"/>
                    </a:cubicBezTo>
                    <a:cubicBezTo>
                      <a:pt x="1" y="10"/>
                      <a:pt x="24" y="627"/>
                      <a:pt x="443" y="676"/>
                    </a:cubicBezTo>
                    <a:cubicBezTo>
                      <a:pt x="1198" y="762"/>
                      <a:pt x="1959" y="843"/>
                      <a:pt x="2711" y="969"/>
                    </a:cubicBezTo>
                    <a:cubicBezTo>
                      <a:pt x="3087" y="1032"/>
                      <a:pt x="3463" y="1107"/>
                      <a:pt x="3839" y="1193"/>
                    </a:cubicBezTo>
                    <a:cubicBezTo>
                      <a:pt x="4031" y="1237"/>
                      <a:pt x="4283" y="1320"/>
                      <a:pt x="4512" y="1320"/>
                    </a:cubicBezTo>
                    <a:cubicBezTo>
                      <a:pt x="4658" y="1320"/>
                      <a:pt x="4794" y="1286"/>
                      <a:pt x="4899" y="1187"/>
                    </a:cubicBezTo>
                    <a:cubicBezTo>
                      <a:pt x="4959" y="1130"/>
                      <a:pt x="4982" y="1043"/>
                      <a:pt x="4959" y="966"/>
                    </a:cubicBezTo>
                    <a:cubicBezTo>
                      <a:pt x="4853" y="587"/>
                      <a:pt x="4284" y="509"/>
                      <a:pt x="3963" y="435"/>
                    </a:cubicBezTo>
                    <a:cubicBezTo>
                      <a:pt x="3590" y="349"/>
                      <a:pt x="3214" y="274"/>
                      <a:pt x="2835" y="208"/>
                    </a:cubicBezTo>
                    <a:cubicBezTo>
                      <a:pt x="2088" y="81"/>
                      <a:pt x="1347" y="0"/>
                      <a:pt x="5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6"/>
              <p:cNvSpPr/>
              <p:nvPr/>
            </p:nvSpPr>
            <p:spPr>
              <a:xfrm>
                <a:off x="5378556" y="3211753"/>
                <a:ext cx="100386" cy="32205"/>
              </a:xfrm>
              <a:custGeom>
                <a:avLst/>
                <a:gdLst/>
                <a:ahLst/>
                <a:cxnLst/>
                <a:rect l="l" t="t" r="r" b="b"/>
                <a:pathLst>
                  <a:path w="4233" h="1358" extrusionOk="0">
                    <a:moveTo>
                      <a:pt x="428" y="0"/>
                    </a:moveTo>
                    <a:cubicBezTo>
                      <a:pt x="376" y="0"/>
                      <a:pt x="325" y="8"/>
                      <a:pt x="273" y="28"/>
                    </a:cubicBezTo>
                    <a:cubicBezTo>
                      <a:pt x="75" y="103"/>
                      <a:pt x="1" y="326"/>
                      <a:pt x="150" y="490"/>
                    </a:cubicBezTo>
                    <a:cubicBezTo>
                      <a:pt x="276" y="628"/>
                      <a:pt x="446" y="648"/>
                      <a:pt x="621" y="688"/>
                    </a:cubicBezTo>
                    <a:lnTo>
                      <a:pt x="1123" y="806"/>
                    </a:lnTo>
                    <a:lnTo>
                      <a:pt x="2091" y="1036"/>
                    </a:lnTo>
                    <a:cubicBezTo>
                      <a:pt x="2415" y="1110"/>
                      <a:pt x="2737" y="1182"/>
                      <a:pt x="3061" y="1254"/>
                    </a:cubicBezTo>
                    <a:cubicBezTo>
                      <a:pt x="3285" y="1303"/>
                      <a:pt x="3532" y="1357"/>
                      <a:pt x="3772" y="1357"/>
                    </a:cubicBezTo>
                    <a:cubicBezTo>
                      <a:pt x="3867" y="1357"/>
                      <a:pt x="3961" y="1349"/>
                      <a:pt x="4051" y="1328"/>
                    </a:cubicBezTo>
                    <a:cubicBezTo>
                      <a:pt x="4172" y="1300"/>
                      <a:pt x="4232" y="1116"/>
                      <a:pt x="4129" y="1030"/>
                    </a:cubicBezTo>
                    <a:lnTo>
                      <a:pt x="4129" y="1030"/>
                    </a:lnTo>
                    <a:lnTo>
                      <a:pt x="4129" y="1033"/>
                    </a:lnTo>
                    <a:cubicBezTo>
                      <a:pt x="3879" y="826"/>
                      <a:pt x="3538" y="731"/>
                      <a:pt x="3227" y="654"/>
                    </a:cubicBezTo>
                    <a:cubicBezTo>
                      <a:pt x="2903" y="573"/>
                      <a:pt x="2584" y="493"/>
                      <a:pt x="2260" y="418"/>
                    </a:cubicBezTo>
                    <a:lnTo>
                      <a:pt x="1292" y="189"/>
                    </a:lnTo>
                    <a:lnTo>
                      <a:pt x="790" y="71"/>
                    </a:lnTo>
                    <a:cubicBezTo>
                      <a:pt x="669" y="43"/>
                      <a:pt x="549" y="0"/>
                      <a:pt x="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6"/>
              <p:cNvSpPr/>
              <p:nvPr/>
            </p:nvSpPr>
            <p:spPr>
              <a:xfrm>
                <a:off x="5420914" y="3194606"/>
                <a:ext cx="43730" cy="17905"/>
              </a:xfrm>
              <a:custGeom>
                <a:avLst/>
                <a:gdLst/>
                <a:ahLst/>
                <a:cxnLst/>
                <a:rect l="l" t="t" r="r" b="b"/>
                <a:pathLst>
                  <a:path w="1844" h="755" extrusionOk="0">
                    <a:moveTo>
                      <a:pt x="363" y="1"/>
                    </a:moveTo>
                    <a:cubicBezTo>
                      <a:pt x="337" y="1"/>
                      <a:pt x="310" y="4"/>
                      <a:pt x="284" y="10"/>
                    </a:cubicBezTo>
                    <a:lnTo>
                      <a:pt x="239" y="22"/>
                    </a:lnTo>
                    <a:cubicBezTo>
                      <a:pt x="121" y="53"/>
                      <a:pt x="35" y="154"/>
                      <a:pt x="20" y="274"/>
                    </a:cubicBezTo>
                    <a:cubicBezTo>
                      <a:pt x="0" y="406"/>
                      <a:pt x="63" y="504"/>
                      <a:pt x="167" y="582"/>
                    </a:cubicBezTo>
                    <a:lnTo>
                      <a:pt x="204" y="610"/>
                    </a:lnTo>
                    <a:cubicBezTo>
                      <a:pt x="244" y="641"/>
                      <a:pt x="313" y="655"/>
                      <a:pt x="374" y="655"/>
                    </a:cubicBezTo>
                    <a:cubicBezTo>
                      <a:pt x="405" y="655"/>
                      <a:pt x="434" y="651"/>
                      <a:pt x="457" y="645"/>
                    </a:cubicBezTo>
                    <a:cubicBezTo>
                      <a:pt x="467" y="641"/>
                      <a:pt x="476" y="637"/>
                      <a:pt x="486" y="633"/>
                    </a:cubicBezTo>
                    <a:lnTo>
                      <a:pt x="486" y="633"/>
                    </a:lnTo>
                    <a:cubicBezTo>
                      <a:pt x="512" y="632"/>
                      <a:pt x="536" y="630"/>
                      <a:pt x="562" y="626"/>
                    </a:cubicBezTo>
                    <a:lnTo>
                      <a:pt x="562" y="626"/>
                    </a:lnTo>
                    <a:lnTo>
                      <a:pt x="580" y="630"/>
                    </a:lnTo>
                    <a:lnTo>
                      <a:pt x="658" y="642"/>
                    </a:lnTo>
                    <a:lnTo>
                      <a:pt x="962" y="699"/>
                    </a:lnTo>
                    <a:cubicBezTo>
                      <a:pt x="1074" y="719"/>
                      <a:pt x="1192" y="751"/>
                      <a:pt x="1304" y="754"/>
                    </a:cubicBezTo>
                    <a:cubicBezTo>
                      <a:pt x="1323" y="754"/>
                      <a:pt x="1343" y="755"/>
                      <a:pt x="1363" y="755"/>
                    </a:cubicBezTo>
                    <a:cubicBezTo>
                      <a:pt x="1445" y="755"/>
                      <a:pt x="1527" y="750"/>
                      <a:pt x="1608" y="748"/>
                    </a:cubicBezTo>
                    <a:cubicBezTo>
                      <a:pt x="1757" y="742"/>
                      <a:pt x="1843" y="521"/>
                      <a:pt x="1688" y="447"/>
                    </a:cubicBezTo>
                    <a:lnTo>
                      <a:pt x="1691" y="444"/>
                    </a:lnTo>
                    <a:cubicBezTo>
                      <a:pt x="1602" y="401"/>
                      <a:pt x="1510" y="360"/>
                      <a:pt x="1421" y="320"/>
                    </a:cubicBezTo>
                    <a:cubicBezTo>
                      <a:pt x="1315" y="280"/>
                      <a:pt x="1203" y="249"/>
                      <a:pt x="1091" y="228"/>
                    </a:cubicBezTo>
                    <a:lnTo>
                      <a:pt x="790" y="157"/>
                    </a:lnTo>
                    <a:cubicBezTo>
                      <a:pt x="744" y="148"/>
                      <a:pt x="698" y="137"/>
                      <a:pt x="652" y="122"/>
                    </a:cubicBezTo>
                    <a:cubicBezTo>
                      <a:pt x="643" y="121"/>
                      <a:pt x="639" y="120"/>
                      <a:pt x="640" y="120"/>
                    </a:cubicBezTo>
                    <a:lnTo>
                      <a:pt x="640" y="120"/>
                    </a:lnTo>
                    <a:cubicBezTo>
                      <a:pt x="640" y="120"/>
                      <a:pt x="646" y="121"/>
                      <a:pt x="658" y="122"/>
                    </a:cubicBezTo>
                    <a:cubicBezTo>
                      <a:pt x="649" y="116"/>
                      <a:pt x="638" y="111"/>
                      <a:pt x="626" y="105"/>
                    </a:cubicBezTo>
                    <a:cubicBezTo>
                      <a:pt x="618" y="100"/>
                      <a:pt x="610" y="95"/>
                      <a:pt x="601" y="91"/>
                    </a:cubicBezTo>
                    <a:lnTo>
                      <a:pt x="601" y="91"/>
                    </a:lnTo>
                    <a:cubicBezTo>
                      <a:pt x="537" y="33"/>
                      <a:pt x="450" y="1"/>
                      <a:pt x="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6"/>
              <p:cNvSpPr/>
              <p:nvPr/>
            </p:nvSpPr>
            <p:spPr>
              <a:xfrm>
                <a:off x="6773769" y="3203357"/>
                <a:ext cx="92678" cy="253537"/>
              </a:xfrm>
              <a:custGeom>
                <a:avLst/>
                <a:gdLst/>
                <a:ahLst/>
                <a:cxnLst/>
                <a:rect l="l" t="t" r="r" b="b"/>
                <a:pathLst>
                  <a:path w="3908" h="10691" extrusionOk="0">
                    <a:moveTo>
                      <a:pt x="3247" y="1"/>
                    </a:moveTo>
                    <a:cubicBezTo>
                      <a:pt x="3049" y="1"/>
                      <a:pt x="2848" y="81"/>
                      <a:pt x="2702" y="207"/>
                    </a:cubicBezTo>
                    <a:cubicBezTo>
                      <a:pt x="2524" y="362"/>
                      <a:pt x="2475" y="560"/>
                      <a:pt x="2374" y="758"/>
                    </a:cubicBezTo>
                    <a:cubicBezTo>
                      <a:pt x="2265" y="979"/>
                      <a:pt x="2139" y="1189"/>
                      <a:pt x="2033" y="1413"/>
                    </a:cubicBezTo>
                    <a:cubicBezTo>
                      <a:pt x="1892" y="1703"/>
                      <a:pt x="1766" y="2007"/>
                      <a:pt x="1573" y="2268"/>
                    </a:cubicBezTo>
                    <a:cubicBezTo>
                      <a:pt x="1372" y="2535"/>
                      <a:pt x="1157" y="2785"/>
                      <a:pt x="996" y="3083"/>
                    </a:cubicBezTo>
                    <a:cubicBezTo>
                      <a:pt x="686" y="3649"/>
                      <a:pt x="534" y="4318"/>
                      <a:pt x="382" y="4944"/>
                    </a:cubicBezTo>
                    <a:cubicBezTo>
                      <a:pt x="233" y="5561"/>
                      <a:pt x="83" y="6193"/>
                      <a:pt x="40" y="6827"/>
                    </a:cubicBezTo>
                    <a:cubicBezTo>
                      <a:pt x="0" y="7464"/>
                      <a:pt x="221" y="7961"/>
                      <a:pt x="399" y="8547"/>
                    </a:cubicBezTo>
                    <a:cubicBezTo>
                      <a:pt x="635" y="9305"/>
                      <a:pt x="1146" y="10559"/>
                      <a:pt x="2061" y="10688"/>
                    </a:cubicBezTo>
                    <a:cubicBezTo>
                      <a:pt x="2073" y="10690"/>
                      <a:pt x="2084" y="10691"/>
                      <a:pt x="2095" y="10691"/>
                    </a:cubicBezTo>
                    <a:cubicBezTo>
                      <a:pt x="2261" y="10691"/>
                      <a:pt x="2369" y="10516"/>
                      <a:pt x="2245" y="10376"/>
                    </a:cubicBezTo>
                    <a:lnTo>
                      <a:pt x="2248" y="10376"/>
                    </a:lnTo>
                    <a:cubicBezTo>
                      <a:pt x="1952" y="10037"/>
                      <a:pt x="1576" y="9847"/>
                      <a:pt x="1321" y="9448"/>
                    </a:cubicBezTo>
                    <a:cubicBezTo>
                      <a:pt x="1082" y="9072"/>
                      <a:pt x="881" y="8607"/>
                      <a:pt x="907" y="8156"/>
                    </a:cubicBezTo>
                    <a:cubicBezTo>
                      <a:pt x="939" y="7657"/>
                      <a:pt x="1105" y="7111"/>
                      <a:pt x="1209" y="6615"/>
                    </a:cubicBezTo>
                    <a:cubicBezTo>
                      <a:pt x="1324" y="6101"/>
                      <a:pt x="1473" y="5593"/>
                      <a:pt x="1657" y="5099"/>
                    </a:cubicBezTo>
                    <a:cubicBezTo>
                      <a:pt x="1823" y="4628"/>
                      <a:pt x="2033" y="4157"/>
                      <a:pt x="2162" y="3675"/>
                    </a:cubicBezTo>
                    <a:cubicBezTo>
                      <a:pt x="2308" y="3118"/>
                      <a:pt x="2280" y="2549"/>
                      <a:pt x="2512" y="2018"/>
                    </a:cubicBezTo>
                    <a:cubicBezTo>
                      <a:pt x="2687" y="1622"/>
                      <a:pt x="2885" y="1349"/>
                      <a:pt x="3261" y="1146"/>
                    </a:cubicBezTo>
                    <a:cubicBezTo>
                      <a:pt x="3437" y="1051"/>
                      <a:pt x="3594" y="925"/>
                      <a:pt x="3692" y="749"/>
                    </a:cubicBezTo>
                    <a:cubicBezTo>
                      <a:pt x="3735" y="678"/>
                      <a:pt x="3747" y="606"/>
                      <a:pt x="3778" y="531"/>
                    </a:cubicBezTo>
                    <a:cubicBezTo>
                      <a:pt x="3790" y="491"/>
                      <a:pt x="3790" y="448"/>
                      <a:pt x="3778" y="408"/>
                    </a:cubicBezTo>
                    <a:cubicBezTo>
                      <a:pt x="3770" y="363"/>
                      <a:pt x="3768" y="341"/>
                      <a:pt x="3772" y="341"/>
                    </a:cubicBezTo>
                    <a:lnTo>
                      <a:pt x="3772" y="341"/>
                    </a:lnTo>
                    <a:cubicBezTo>
                      <a:pt x="3778" y="341"/>
                      <a:pt x="3797" y="390"/>
                      <a:pt x="3830" y="488"/>
                    </a:cubicBezTo>
                    <a:cubicBezTo>
                      <a:pt x="3907" y="411"/>
                      <a:pt x="3890" y="279"/>
                      <a:pt x="3792" y="221"/>
                    </a:cubicBezTo>
                    <a:cubicBezTo>
                      <a:pt x="3767" y="208"/>
                      <a:pt x="3747" y="198"/>
                      <a:pt x="3731" y="190"/>
                    </a:cubicBezTo>
                    <a:lnTo>
                      <a:pt x="3731" y="190"/>
                    </a:lnTo>
                    <a:cubicBezTo>
                      <a:pt x="3714" y="179"/>
                      <a:pt x="3688" y="163"/>
                      <a:pt x="3649" y="141"/>
                    </a:cubicBezTo>
                    <a:cubicBezTo>
                      <a:pt x="3557" y="86"/>
                      <a:pt x="3497" y="37"/>
                      <a:pt x="3385" y="14"/>
                    </a:cubicBezTo>
                    <a:cubicBezTo>
                      <a:pt x="3340" y="5"/>
                      <a:pt x="3294" y="1"/>
                      <a:pt x="3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6"/>
              <p:cNvSpPr/>
              <p:nvPr/>
            </p:nvSpPr>
            <p:spPr>
              <a:xfrm>
                <a:off x="6415076" y="2844145"/>
                <a:ext cx="47003" cy="10861"/>
              </a:xfrm>
              <a:custGeom>
                <a:avLst/>
                <a:gdLst/>
                <a:ahLst/>
                <a:cxnLst/>
                <a:rect l="l" t="t" r="r" b="b"/>
                <a:pathLst>
                  <a:path w="1982" h="458" extrusionOk="0">
                    <a:moveTo>
                      <a:pt x="1789" y="0"/>
                    </a:moveTo>
                    <a:cubicBezTo>
                      <a:pt x="1691" y="0"/>
                      <a:pt x="1591" y="13"/>
                      <a:pt x="1496" y="25"/>
                    </a:cubicBezTo>
                    <a:lnTo>
                      <a:pt x="1025" y="88"/>
                    </a:lnTo>
                    <a:cubicBezTo>
                      <a:pt x="718" y="128"/>
                      <a:pt x="408" y="160"/>
                      <a:pt x="104" y="212"/>
                    </a:cubicBezTo>
                    <a:cubicBezTo>
                      <a:pt x="38" y="223"/>
                      <a:pt x="0" y="306"/>
                      <a:pt x="15" y="367"/>
                    </a:cubicBezTo>
                    <a:cubicBezTo>
                      <a:pt x="32" y="430"/>
                      <a:pt x="87" y="457"/>
                      <a:pt x="145" y="457"/>
                    </a:cubicBezTo>
                    <a:cubicBezTo>
                      <a:pt x="153" y="457"/>
                      <a:pt x="161" y="457"/>
                      <a:pt x="170" y="456"/>
                    </a:cubicBezTo>
                    <a:cubicBezTo>
                      <a:pt x="474" y="415"/>
                      <a:pt x="772" y="355"/>
                      <a:pt x="1071" y="301"/>
                    </a:cubicBezTo>
                    <a:lnTo>
                      <a:pt x="1522" y="223"/>
                    </a:lnTo>
                    <a:cubicBezTo>
                      <a:pt x="1662" y="200"/>
                      <a:pt x="1812" y="174"/>
                      <a:pt x="1941" y="108"/>
                    </a:cubicBezTo>
                    <a:cubicBezTo>
                      <a:pt x="1981" y="85"/>
                      <a:pt x="1972" y="25"/>
                      <a:pt x="1927" y="11"/>
                    </a:cubicBezTo>
                    <a:cubicBezTo>
                      <a:pt x="1881" y="3"/>
                      <a:pt x="1835" y="0"/>
                      <a:pt x="1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6"/>
              <p:cNvSpPr/>
              <p:nvPr/>
            </p:nvSpPr>
            <p:spPr>
              <a:xfrm>
                <a:off x="6273581" y="2809542"/>
                <a:ext cx="108069" cy="24450"/>
              </a:xfrm>
              <a:custGeom>
                <a:avLst/>
                <a:gdLst/>
                <a:ahLst/>
                <a:cxnLst/>
                <a:rect l="l" t="t" r="r" b="b"/>
                <a:pathLst>
                  <a:path w="4557" h="1031" extrusionOk="0">
                    <a:moveTo>
                      <a:pt x="202" y="1"/>
                    </a:moveTo>
                    <a:cubicBezTo>
                      <a:pt x="184" y="1"/>
                      <a:pt x="165" y="10"/>
                      <a:pt x="153" y="28"/>
                    </a:cubicBezTo>
                    <a:cubicBezTo>
                      <a:pt x="0" y="301"/>
                      <a:pt x="110" y="651"/>
                      <a:pt x="336" y="850"/>
                    </a:cubicBezTo>
                    <a:cubicBezTo>
                      <a:pt x="477" y="970"/>
                      <a:pt x="684" y="987"/>
                      <a:pt x="859" y="1010"/>
                    </a:cubicBezTo>
                    <a:cubicBezTo>
                      <a:pt x="981" y="1024"/>
                      <a:pt x="1103" y="1031"/>
                      <a:pt x="1226" y="1031"/>
                    </a:cubicBezTo>
                    <a:cubicBezTo>
                      <a:pt x="1308" y="1031"/>
                      <a:pt x="1391" y="1028"/>
                      <a:pt x="1473" y="1022"/>
                    </a:cubicBezTo>
                    <a:cubicBezTo>
                      <a:pt x="2475" y="956"/>
                      <a:pt x="3477" y="878"/>
                      <a:pt x="4473" y="769"/>
                    </a:cubicBezTo>
                    <a:cubicBezTo>
                      <a:pt x="4553" y="761"/>
                      <a:pt x="4556" y="643"/>
                      <a:pt x="4476" y="643"/>
                    </a:cubicBezTo>
                    <a:cubicBezTo>
                      <a:pt x="4475" y="643"/>
                      <a:pt x="4474" y="643"/>
                      <a:pt x="4473" y="643"/>
                    </a:cubicBezTo>
                    <a:lnTo>
                      <a:pt x="4473" y="646"/>
                    </a:lnTo>
                    <a:cubicBezTo>
                      <a:pt x="3664" y="666"/>
                      <a:pt x="2860" y="715"/>
                      <a:pt x="2047" y="763"/>
                    </a:cubicBezTo>
                    <a:cubicBezTo>
                      <a:pt x="1804" y="779"/>
                      <a:pt x="1540" y="818"/>
                      <a:pt x="1284" y="818"/>
                    </a:cubicBezTo>
                    <a:cubicBezTo>
                      <a:pt x="1161" y="818"/>
                      <a:pt x="1039" y="809"/>
                      <a:pt x="922" y="784"/>
                    </a:cubicBezTo>
                    <a:cubicBezTo>
                      <a:pt x="612" y="718"/>
                      <a:pt x="259" y="382"/>
                      <a:pt x="262" y="57"/>
                    </a:cubicBezTo>
                    <a:cubicBezTo>
                      <a:pt x="260" y="22"/>
                      <a:pt x="231" y="1"/>
                      <a:pt x="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6"/>
              <p:cNvSpPr/>
              <p:nvPr/>
            </p:nvSpPr>
            <p:spPr>
              <a:xfrm>
                <a:off x="6417993" y="3138753"/>
                <a:ext cx="38466" cy="14371"/>
              </a:xfrm>
              <a:custGeom>
                <a:avLst/>
                <a:gdLst/>
                <a:ahLst/>
                <a:cxnLst/>
                <a:rect l="l" t="t" r="r" b="b"/>
                <a:pathLst>
                  <a:path w="1622" h="606" extrusionOk="0">
                    <a:moveTo>
                      <a:pt x="145" y="1"/>
                    </a:moveTo>
                    <a:cubicBezTo>
                      <a:pt x="102" y="1"/>
                      <a:pt x="62" y="13"/>
                      <a:pt x="26" y="54"/>
                    </a:cubicBezTo>
                    <a:cubicBezTo>
                      <a:pt x="4" y="77"/>
                      <a:pt x="1" y="112"/>
                      <a:pt x="15" y="140"/>
                    </a:cubicBezTo>
                    <a:cubicBezTo>
                      <a:pt x="78" y="252"/>
                      <a:pt x="253" y="238"/>
                      <a:pt x="368" y="258"/>
                    </a:cubicBezTo>
                    <a:cubicBezTo>
                      <a:pt x="494" y="281"/>
                      <a:pt x="621" y="310"/>
                      <a:pt x="747" y="344"/>
                    </a:cubicBezTo>
                    <a:cubicBezTo>
                      <a:pt x="871" y="379"/>
                      <a:pt x="991" y="424"/>
                      <a:pt x="1115" y="465"/>
                    </a:cubicBezTo>
                    <a:cubicBezTo>
                      <a:pt x="1244" y="508"/>
                      <a:pt x="1376" y="545"/>
                      <a:pt x="1502" y="600"/>
                    </a:cubicBezTo>
                    <a:cubicBezTo>
                      <a:pt x="1512" y="604"/>
                      <a:pt x="1522" y="606"/>
                      <a:pt x="1531" y="606"/>
                    </a:cubicBezTo>
                    <a:cubicBezTo>
                      <a:pt x="1587" y="606"/>
                      <a:pt x="1622" y="530"/>
                      <a:pt x="1562" y="493"/>
                    </a:cubicBezTo>
                    <a:cubicBezTo>
                      <a:pt x="1445" y="416"/>
                      <a:pt x="1321" y="341"/>
                      <a:pt x="1195" y="278"/>
                    </a:cubicBezTo>
                    <a:cubicBezTo>
                      <a:pt x="1071" y="221"/>
                      <a:pt x="945" y="175"/>
                      <a:pt x="816" y="140"/>
                    </a:cubicBezTo>
                    <a:cubicBezTo>
                      <a:pt x="690" y="100"/>
                      <a:pt x="558" y="68"/>
                      <a:pt x="426" y="43"/>
                    </a:cubicBezTo>
                    <a:cubicBezTo>
                      <a:pt x="354" y="31"/>
                      <a:pt x="285" y="20"/>
                      <a:pt x="216" y="8"/>
                    </a:cubicBezTo>
                    <a:cubicBezTo>
                      <a:pt x="191" y="4"/>
                      <a:pt x="167"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6"/>
              <p:cNvSpPr/>
              <p:nvPr/>
            </p:nvSpPr>
            <p:spPr>
              <a:xfrm>
                <a:off x="6286317" y="3414033"/>
                <a:ext cx="70860" cy="20917"/>
              </a:xfrm>
              <a:custGeom>
                <a:avLst/>
                <a:gdLst/>
                <a:ahLst/>
                <a:cxnLst/>
                <a:rect l="l" t="t" r="r" b="b"/>
                <a:pathLst>
                  <a:path w="2988" h="882" extrusionOk="0">
                    <a:moveTo>
                      <a:pt x="138" y="1"/>
                    </a:moveTo>
                    <a:cubicBezTo>
                      <a:pt x="102" y="1"/>
                      <a:pt x="67" y="3"/>
                      <a:pt x="32" y="8"/>
                    </a:cubicBezTo>
                    <a:cubicBezTo>
                      <a:pt x="3" y="11"/>
                      <a:pt x="0" y="60"/>
                      <a:pt x="23" y="71"/>
                    </a:cubicBezTo>
                    <a:cubicBezTo>
                      <a:pt x="224" y="183"/>
                      <a:pt x="494" y="195"/>
                      <a:pt x="712" y="244"/>
                    </a:cubicBezTo>
                    <a:cubicBezTo>
                      <a:pt x="959" y="295"/>
                      <a:pt x="1203" y="356"/>
                      <a:pt x="1447" y="422"/>
                    </a:cubicBezTo>
                    <a:cubicBezTo>
                      <a:pt x="1935" y="551"/>
                      <a:pt x="2415" y="703"/>
                      <a:pt x="2888" y="878"/>
                    </a:cubicBezTo>
                    <a:cubicBezTo>
                      <a:pt x="2896" y="881"/>
                      <a:pt x="2903" y="882"/>
                      <a:pt x="2909" y="882"/>
                    </a:cubicBezTo>
                    <a:cubicBezTo>
                      <a:pt x="2968" y="882"/>
                      <a:pt x="2987" y="784"/>
                      <a:pt x="2920" y="760"/>
                    </a:cubicBezTo>
                    <a:lnTo>
                      <a:pt x="2920" y="758"/>
                    </a:lnTo>
                    <a:cubicBezTo>
                      <a:pt x="2441" y="580"/>
                      <a:pt x="1950" y="425"/>
                      <a:pt x="1456" y="290"/>
                    </a:cubicBezTo>
                    <a:cubicBezTo>
                      <a:pt x="1212" y="224"/>
                      <a:pt x="968" y="163"/>
                      <a:pt x="721" y="112"/>
                    </a:cubicBezTo>
                    <a:cubicBezTo>
                      <a:pt x="539" y="70"/>
                      <a:pt x="333"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6"/>
              <p:cNvSpPr/>
              <p:nvPr/>
            </p:nvSpPr>
            <p:spPr>
              <a:xfrm>
                <a:off x="6160523" y="3470004"/>
                <a:ext cx="112409" cy="47525"/>
              </a:xfrm>
              <a:custGeom>
                <a:avLst/>
                <a:gdLst/>
                <a:ahLst/>
                <a:cxnLst/>
                <a:rect l="l" t="t" r="r" b="b"/>
                <a:pathLst>
                  <a:path w="4740" h="2004" extrusionOk="0">
                    <a:moveTo>
                      <a:pt x="123" y="1"/>
                    </a:moveTo>
                    <a:cubicBezTo>
                      <a:pt x="29" y="1"/>
                      <a:pt x="0" y="152"/>
                      <a:pt x="102" y="186"/>
                    </a:cubicBezTo>
                    <a:cubicBezTo>
                      <a:pt x="866" y="445"/>
                      <a:pt x="1627" y="683"/>
                      <a:pt x="2376" y="981"/>
                    </a:cubicBezTo>
                    <a:cubicBezTo>
                      <a:pt x="3145" y="1286"/>
                      <a:pt x="3898" y="1627"/>
                      <a:pt x="4638" y="1998"/>
                    </a:cubicBezTo>
                    <a:cubicBezTo>
                      <a:pt x="4646" y="2002"/>
                      <a:pt x="4654" y="2003"/>
                      <a:pt x="4661" y="2003"/>
                    </a:cubicBezTo>
                    <a:cubicBezTo>
                      <a:pt x="4708" y="2003"/>
                      <a:pt x="4740" y="1933"/>
                      <a:pt x="4690" y="1909"/>
                    </a:cubicBezTo>
                    <a:cubicBezTo>
                      <a:pt x="3969" y="1541"/>
                      <a:pt x="3237" y="1200"/>
                      <a:pt x="2491" y="887"/>
                    </a:cubicBezTo>
                    <a:cubicBezTo>
                      <a:pt x="1727" y="565"/>
                      <a:pt x="943" y="246"/>
                      <a:pt x="151" y="5"/>
                    </a:cubicBezTo>
                    <a:cubicBezTo>
                      <a:pt x="141" y="2"/>
                      <a:pt x="132"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6"/>
              <p:cNvSpPr/>
              <p:nvPr/>
            </p:nvSpPr>
            <p:spPr>
              <a:xfrm>
                <a:off x="5810249" y="3157134"/>
                <a:ext cx="43209" cy="10055"/>
              </a:xfrm>
              <a:custGeom>
                <a:avLst/>
                <a:gdLst/>
                <a:ahLst/>
                <a:cxnLst/>
                <a:rect l="l" t="t" r="r" b="b"/>
                <a:pathLst>
                  <a:path w="1822" h="424" extrusionOk="0">
                    <a:moveTo>
                      <a:pt x="323" y="0"/>
                    </a:moveTo>
                    <a:cubicBezTo>
                      <a:pt x="216" y="0"/>
                      <a:pt x="109" y="13"/>
                      <a:pt x="29" y="89"/>
                    </a:cubicBezTo>
                    <a:cubicBezTo>
                      <a:pt x="0" y="117"/>
                      <a:pt x="6" y="166"/>
                      <a:pt x="40" y="186"/>
                    </a:cubicBezTo>
                    <a:cubicBezTo>
                      <a:pt x="107" y="233"/>
                      <a:pt x="186" y="243"/>
                      <a:pt x="266" y="243"/>
                    </a:cubicBezTo>
                    <a:cubicBezTo>
                      <a:pt x="322" y="243"/>
                      <a:pt x="380" y="238"/>
                      <a:pt x="434" y="238"/>
                    </a:cubicBezTo>
                    <a:cubicBezTo>
                      <a:pt x="577" y="238"/>
                      <a:pt x="718" y="247"/>
                      <a:pt x="858" y="264"/>
                    </a:cubicBezTo>
                    <a:cubicBezTo>
                      <a:pt x="1143" y="295"/>
                      <a:pt x="1415" y="364"/>
                      <a:pt x="1694" y="422"/>
                    </a:cubicBezTo>
                    <a:cubicBezTo>
                      <a:pt x="1698" y="423"/>
                      <a:pt x="1703" y="423"/>
                      <a:pt x="1707" y="423"/>
                    </a:cubicBezTo>
                    <a:cubicBezTo>
                      <a:pt x="1775" y="423"/>
                      <a:pt x="1821" y="325"/>
                      <a:pt x="1748" y="287"/>
                    </a:cubicBezTo>
                    <a:lnTo>
                      <a:pt x="1751" y="287"/>
                    </a:lnTo>
                    <a:cubicBezTo>
                      <a:pt x="1484" y="152"/>
                      <a:pt x="1183" y="80"/>
                      <a:pt x="890" y="43"/>
                    </a:cubicBezTo>
                    <a:cubicBezTo>
                      <a:pt x="738" y="20"/>
                      <a:pt x="586" y="8"/>
                      <a:pt x="436" y="3"/>
                    </a:cubicBezTo>
                    <a:cubicBezTo>
                      <a:pt x="399" y="2"/>
                      <a:pt x="361" y="0"/>
                      <a:pt x="3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6"/>
              <p:cNvSpPr/>
              <p:nvPr/>
            </p:nvSpPr>
            <p:spPr>
              <a:xfrm>
                <a:off x="5457272" y="2953526"/>
                <a:ext cx="67967" cy="6948"/>
              </a:xfrm>
              <a:custGeom>
                <a:avLst/>
                <a:gdLst/>
                <a:ahLst/>
                <a:cxnLst/>
                <a:rect l="l" t="t" r="r" b="b"/>
                <a:pathLst>
                  <a:path w="2866" h="293" extrusionOk="0">
                    <a:moveTo>
                      <a:pt x="1264" y="0"/>
                    </a:moveTo>
                    <a:cubicBezTo>
                      <a:pt x="1053" y="0"/>
                      <a:pt x="842" y="9"/>
                      <a:pt x="629" y="24"/>
                    </a:cubicBezTo>
                    <a:cubicBezTo>
                      <a:pt x="508" y="35"/>
                      <a:pt x="391" y="47"/>
                      <a:pt x="270" y="61"/>
                    </a:cubicBezTo>
                    <a:cubicBezTo>
                      <a:pt x="175" y="70"/>
                      <a:pt x="95" y="64"/>
                      <a:pt x="26" y="133"/>
                    </a:cubicBezTo>
                    <a:cubicBezTo>
                      <a:pt x="0" y="156"/>
                      <a:pt x="6" y="199"/>
                      <a:pt x="38" y="216"/>
                    </a:cubicBezTo>
                    <a:cubicBezTo>
                      <a:pt x="73" y="234"/>
                      <a:pt x="107" y="241"/>
                      <a:pt x="141" y="241"/>
                    </a:cubicBezTo>
                    <a:cubicBezTo>
                      <a:pt x="198" y="241"/>
                      <a:pt x="255" y="223"/>
                      <a:pt x="322" y="216"/>
                    </a:cubicBezTo>
                    <a:cubicBezTo>
                      <a:pt x="425" y="202"/>
                      <a:pt x="526" y="193"/>
                      <a:pt x="629" y="184"/>
                    </a:cubicBezTo>
                    <a:cubicBezTo>
                      <a:pt x="862" y="167"/>
                      <a:pt x="1097" y="159"/>
                      <a:pt x="1330" y="159"/>
                    </a:cubicBezTo>
                    <a:cubicBezTo>
                      <a:pt x="1798" y="162"/>
                      <a:pt x="2265" y="207"/>
                      <a:pt x="2728" y="291"/>
                    </a:cubicBezTo>
                    <a:cubicBezTo>
                      <a:pt x="2734" y="292"/>
                      <a:pt x="2740" y="293"/>
                      <a:pt x="2746" y="293"/>
                    </a:cubicBezTo>
                    <a:cubicBezTo>
                      <a:pt x="2833" y="293"/>
                      <a:pt x="2865" y="157"/>
                      <a:pt x="2771" y="139"/>
                    </a:cubicBezTo>
                    <a:cubicBezTo>
                      <a:pt x="2303" y="52"/>
                      <a:pt x="1829" y="6"/>
                      <a:pt x="1355" y="1"/>
                    </a:cubicBezTo>
                    <a:cubicBezTo>
                      <a:pt x="1325" y="0"/>
                      <a:pt x="1294" y="0"/>
                      <a:pt x="1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6"/>
              <p:cNvSpPr/>
              <p:nvPr/>
            </p:nvSpPr>
            <p:spPr>
              <a:xfrm>
                <a:off x="5369021" y="3386616"/>
                <a:ext cx="44940" cy="7850"/>
              </a:xfrm>
              <a:custGeom>
                <a:avLst/>
                <a:gdLst/>
                <a:ahLst/>
                <a:cxnLst/>
                <a:rect l="l" t="t" r="r" b="b"/>
                <a:pathLst>
                  <a:path w="1895" h="331" extrusionOk="0">
                    <a:moveTo>
                      <a:pt x="293" y="1"/>
                    </a:moveTo>
                    <a:cubicBezTo>
                      <a:pt x="204" y="1"/>
                      <a:pt x="115" y="4"/>
                      <a:pt x="26" y="10"/>
                    </a:cubicBezTo>
                    <a:cubicBezTo>
                      <a:pt x="1" y="10"/>
                      <a:pt x="1" y="50"/>
                      <a:pt x="26" y="50"/>
                    </a:cubicBezTo>
                    <a:cubicBezTo>
                      <a:pt x="647" y="68"/>
                      <a:pt x="1247" y="136"/>
                      <a:pt x="1841" y="329"/>
                    </a:cubicBezTo>
                    <a:cubicBezTo>
                      <a:pt x="1844" y="330"/>
                      <a:pt x="1847" y="330"/>
                      <a:pt x="1850" y="330"/>
                    </a:cubicBezTo>
                    <a:cubicBezTo>
                      <a:pt x="1884" y="330"/>
                      <a:pt x="1895" y="276"/>
                      <a:pt x="1858" y="266"/>
                    </a:cubicBezTo>
                    <a:lnTo>
                      <a:pt x="1855" y="266"/>
                    </a:lnTo>
                    <a:cubicBezTo>
                      <a:pt x="1357" y="106"/>
                      <a:pt x="82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6"/>
              <p:cNvSpPr/>
              <p:nvPr/>
            </p:nvSpPr>
            <p:spPr>
              <a:xfrm>
                <a:off x="5319596" y="3384814"/>
                <a:ext cx="14110" cy="6948"/>
              </a:xfrm>
              <a:custGeom>
                <a:avLst/>
                <a:gdLst/>
                <a:ahLst/>
                <a:cxnLst/>
                <a:rect l="l" t="t" r="r" b="b"/>
                <a:pathLst>
                  <a:path w="595" h="293" extrusionOk="0">
                    <a:moveTo>
                      <a:pt x="537" y="1"/>
                    </a:moveTo>
                    <a:cubicBezTo>
                      <a:pt x="532" y="1"/>
                      <a:pt x="527" y="1"/>
                      <a:pt x="523" y="3"/>
                    </a:cubicBezTo>
                    <a:lnTo>
                      <a:pt x="285" y="86"/>
                    </a:lnTo>
                    <a:cubicBezTo>
                      <a:pt x="279" y="89"/>
                      <a:pt x="270" y="92"/>
                      <a:pt x="262" y="92"/>
                    </a:cubicBezTo>
                    <a:cubicBezTo>
                      <a:pt x="256" y="93"/>
                      <a:pt x="249" y="93"/>
                      <a:pt x="243" y="93"/>
                    </a:cubicBezTo>
                    <a:cubicBezTo>
                      <a:pt x="237" y="93"/>
                      <a:pt x="230" y="93"/>
                      <a:pt x="224" y="95"/>
                    </a:cubicBezTo>
                    <a:cubicBezTo>
                      <a:pt x="204" y="101"/>
                      <a:pt x="184" y="106"/>
                      <a:pt x="164" y="112"/>
                    </a:cubicBezTo>
                    <a:lnTo>
                      <a:pt x="104" y="129"/>
                    </a:lnTo>
                    <a:cubicBezTo>
                      <a:pt x="89" y="132"/>
                      <a:pt x="75" y="135"/>
                      <a:pt x="64" y="144"/>
                    </a:cubicBezTo>
                    <a:cubicBezTo>
                      <a:pt x="46" y="152"/>
                      <a:pt x="35" y="167"/>
                      <a:pt x="23" y="181"/>
                    </a:cubicBezTo>
                    <a:cubicBezTo>
                      <a:pt x="0" y="224"/>
                      <a:pt x="23" y="276"/>
                      <a:pt x="69" y="290"/>
                    </a:cubicBezTo>
                    <a:cubicBezTo>
                      <a:pt x="79" y="292"/>
                      <a:pt x="88" y="293"/>
                      <a:pt x="98" y="293"/>
                    </a:cubicBezTo>
                    <a:cubicBezTo>
                      <a:pt x="120" y="293"/>
                      <a:pt x="141" y="288"/>
                      <a:pt x="161" y="276"/>
                    </a:cubicBezTo>
                    <a:lnTo>
                      <a:pt x="219" y="250"/>
                    </a:lnTo>
                    <a:cubicBezTo>
                      <a:pt x="236" y="241"/>
                      <a:pt x="256" y="233"/>
                      <a:pt x="273" y="224"/>
                    </a:cubicBezTo>
                    <a:cubicBezTo>
                      <a:pt x="285" y="218"/>
                      <a:pt x="293" y="210"/>
                      <a:pt x="305" y="201"/>
                    </a:cubicBezTo>
                    <a:lnTo>
                      <a:pt x="319" y="195"/>
                    </a:lnTo>
                    <a:lnTo>
                      <a:pt x="552" y="106"/>
                    </a:lnTo>
                    <a:cubicBezTo>
                      <a:pt x="580" y="95"/>
                      <a:pt x="595" y="66"/>
                      <a:pt x="586" y="40"/>
                    </a:cubicBezTo>
                    <a:cubicBezTo>
                      <a:pt x="579" y="17"/>
                      <a:pt x="558"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6"/>
              <p:cNvSpPr/>
              <p:nvPr/>
            </p:nvSpPr>
            <p:spPr>
              <a:xfrm>
                <a:off x="5334039" y="3357943"/>
                <a:ext cx="40861" cy="5739"/>
              </a:xfrm>
              <a:custGeom>
                <a:avLst/>
                <a:gdLst/>
                <a:ahLst/>
                <a:cxnLst/>
                <a:rect l="l" t="t" r="r" b="b"/>
                <a:pathLst>
                  <a:path w="1723" h="242" extrusionOk="0">
                    <a:moveTo>
                      <a:pt x="611" y="0"/>
                    </a:moveTo>
                    <a:cubicBezTo>
                      <a:pt x="528" y="0"/>
                      <a:pt x="444" y="1"/>
                      <a:pt x="362" y="5"/>
                    </a:cubicBezTo>
                    <a:cubicBezTo>
                      <a:pt x="241" y="8"/>
                      <a:pt x="75" y="5"/>
                      <a:pt x="12" y="122"/>
                    </a:cubicBezTo>
                    <a:cubicBezTo>
                      <a:pt x="0" y="140"/>
                      <a:pt x="3" y="163"/>
                      <a:pt x="17" y="177"/>
                    </a:cubicBezTo>
                    <a:cubicBezTo>
                      <a:pt x="63" y="227"/>
                      <a:pt x="127" y="242"/>
                      <a:pt x="195" y="242"/>
                    </a:cubicBezTo>
                    <a:cubicBezTo>
                      <a:pt x="262" y="242"/>
                      <a:pt x="333" y="227"/>
                      <a:pt x="393" y="220"/>
                    </a:cubicBezTo>
                    <a:cubicBezTo>
                      <a:pt x="528" y="203"/>
                      <a:pt x="666" y="189"/>
                      <a:pt x="801" y="180"/>
                    </a:cubicBezTo>
                    <a:cubicBezTo>
                      <a:pt x="965" y="168"/>
                      <a:pt x="1130" y="162"/>
                      <a:pt x="1295" y="162"/>
                    </a:cubicBezTo>
                    <a:cubicBezTo>
                      <a:pt x="1413" y="162"/>
                      <a:pt x="1531" y="165"/>
                      <a:pt x="1648" y="171"/>
                    </a:cubicBezTo>
                    <a:cubicBezTo>
                      <a:pt x="1650" y="171"/>
                      <a:pt x="1652" y="171"/>
                      <a:pt x="1653" y="171"/>
                    </a:cubicBezTo>
                    <a:cubicBezTo>
                      <a:pt x="1723" y="171"/>
                      <a:pt x="1721" y="62"/>
                      <a:pt x="1648" y="56"/>
                    </a:cubicBezTo>
                    <a:cubicBezTo>
                      <a:pt x="1361" y="28"/>
                      <a:pt x="1074" y="8"/>
                      <a:pt x="787" y="2"/>
                    </a:cubicBezTo>
                    <a:cubicBezTo>
                      <a:pt x="728" y="1"/>
                      <a:pt x="670" y="0"/>
                      <a:pt x="6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6"/>
              <p:cNvSpPr/>
              <p:nvPr/>
            </p:nvSpPr>
            <p:spPr>
              <a:xfrm>
                <a:off x="6618305" y="3479348"/>
                <a:ext cx="56560" cy="18355"/>
              </a:xfrm>
              <a:custGeom>
                <a:avLst/>
                <a:gdLst/>
                <a:ahLst/>
                <a:cxnLst/>
                <a:rect l="l" t="t" r="r" b="b"/>
                <a:pathLst>
                  <a:path w="2385" h="774" extrusionOk="0">
                    <a:moveTo>
                      <a:pt x="262" y="1"/>
                    </a:moveTo>
                    <a:cubicBezTo>
                      <a:pt x="218" y="1"/>
                      <a:pt x="174" y="5"/>
                      <a:pt x="133" y="19"/>
                    </a:cubicBezTo>
                    <a:cubicBezTo>
                      <a:pt x="47" y="48"/>
                      <a:pt x="1" y="194"/>
                      <a:pt x="104" y="237"/>
                    </a:cubicBezTo>
                    <a:cubicBezTo>
                      <a:pt x="268" y="309"/>
                      <a:pt x="480" y="289"/>
                      <a:pt x="658" y="312"/>
                    </a:cubicBezTo>
                    <a:cubicBezTo>
                      <a:pt x="842" y="338"/>
                      <a:pt x="1026" y="372"/>
                      <a:pt x="1204" y="418"/>
                    </a:cubicBezTo>
                    <a:cubicBezTo>
                      <a:pt x="1565" y="513"/>
                      <a:pt x="1921" y="630"/>
                      <a:pt x="2269" y="768"/>
                    </a:cubicBezTo>
                    <a:cubicBezTo>
                      <a:pt x="2278" y="772"/>
                      <a:pt x="2287" y="773"/>
                      <a:pt x="2295" y="773"/>
                    </a:cubicBezTo>
                    <a:cubicBezTo>
                      <a:pt x="2360" y="773"/>
                      <a:pt x="2385" y="672"/>
                      <a:pt x="2326" y="633"/>
                    </a:cubicBezTo>
                    <a:cubicBezTo>
                      <a:pt x="2002" y="421"/>
                      <a:pt x="1649" y="263"/>
                      <a:pt x="1273" y="168"/>
                    </a:cubicBezTo>
                    <a:cubicBezTo>
                      <a:pt x="1089" y="117"/>
                      <a:pt x="902" y="79"/>
                      <a:pt x="713" y="51"/>
                    </a:cubicBezTo>
                    <a:cubicBezTo>
                      <a:pt x="621" y="36"/>
                      <a:pt x="526" y="22"/>
                      <a:pt x="431" y="13"/>
                    </a:cubicBezTo>
                    <a:cubicBezTo>
                      <a:pt x="378" y="8"/>
                      <a:pt x="320" y="1"/>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6"/>
              <p:cNvSpPr/>
              <p:nvPr/>
            </p:nvSpPr>
            <p:spPr>
              <a:xfrm>
                <a:off x="6711797" y="3578840"/>
                <a:ext cx="44205" cy="137428"/>
              </a:xfrm>
              <a:custGeom>
                <a:avLst/>
                <a:gdLst/>
                <a:ahLst/>
                <a:cxnLst/>
                <a:rect l="l" t="t" r="r" b="b"/>
                <a:pathLst>
                  <a:path w="1864" h="5795" extrusionOk="0">
                    <a:moveTo>
                      <a:pt x="102" y="0"/>
                    </a:moveTo>
                    <a:cubicBezTo>
                      <a:pt x="59" y="0"/>
                      <a:pt x="17" y="34"/>
                      <a:pt x="32" y="87"/>
                    </a:cubicBezTo>
                    <a:cubicBezTo>
                      <a:pt x="173" y="595"/>
                      <a:pt x="345" y="1095"/>
                      <a:pt x="546" y="1583"/>
                    </a:cubicBezTo>
                    <a:cubicBezTo>
                      <a:pt x="761" y="2097"/>
                      <a:pt x="957" y="2622"/>
                      <a:pt x="1057" y="3173"/>
                    </a:cubicBezTo>
                    <a:cubicBezTo>
                      <a:pt x="1140" y="3633"/>
                      <a:pt x="1140" y="4147"/>
                      <a:pt x="936" y="4577"/>
                    </a:cubicBezTo>
                    <a:cubicBezTo>
                      <a:pt x="758" y="4948"/>
                      <a:pt x="440" y="5355"/>
                      <a:pt x="95" y="5582"/>
                    </a:cubicBezTo>
                    <a:cubicBezTo>
                      <a:pt x="1" y="5640"/>
                      <a:pt x="41" y="5786"/>
                      <a:pt x="153" y="5789"/>
                    </a:cubicBezTo>
                    <a:cubicBezTo>
                      <a:pt x="194" y="5792"/>
                      <a:pt x="234" y="5794"/>
                      <a:pt x="274" y="5794"/>
                    </a:cubicBezTo>
                    <a:cubicBezTo>
                      <a:pt x="1341" y="5794"/>
                      <a:pt x="1863" y="4553"/>
                      <a:pt x="1769" y="3598"/>
                    </a:cubicBezTo>
                    <a:cubicBezTo>
                      <a:pt x="1709" y="2964"/>
                      <a:pt x="1465" y="2375"/>
                      <a:pt x="1155" y="1824"/>
                    </a:cubicBezTo>
                    <a:cubicBezTo>
                      <a:pt x="827" y="1241"/>
                      <a:pt x="405" y="679"/>
                      <a:pt x="173" y="50"/>
                    </a:cubicBezTo>
                    <a:cubicBezTo>
                      <a:pt x="160" y="15"/>
                      <a:pt x="13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6"/>
              <p:cNvSpPr/>
              <p:nvPr/>
            </p:nvSpPr>
            <p:spPr>
              <a:xfrm>
                <a:off x="5286843" y="3855993"/>
                <a:ext cx="91587" cy="80868"/>
              </a:xfrm>
              <a:custGeom>
                <a:avLst/>
                <a:gdLst/>
                <a:ahLst/>
                <a:cxnLst/>
                <a:rect l="l" t="t" r="r" b="b"/>
                <a:pathLst>
                  <a:path w="3862" h="3410" extrusionOk="0">
                    <a:moveTo>
                      <a:pt x="34" y="0"/>
                    </a:moveTo>
                    <a:cubicBezTo>
                      <a:pt x="13" y="0"/>
                      <a:pt x="1" y="31"/>
                      <a:pt x="21" y="46"/>
                    </a:cubicBezTo>
                    <a:cubicBezTo>
                      <a:pt x="356" y="287"/>
                      <a:pt x="718" y="499"/>
                      <a:pt x="1054" y="743"/>
                    </a:cubicBezTo>
                    <a:cubicBezTo>
                      <a:pt x="1396" y="987"/>
                      <a:pt x="1720" y="1254"/>
                      <a:pt x="2033" y="1536"/>
                    </a:cubicBezTo>
                    <a:cubicBezTo>
                      <a:pt x="2653" y="2095"/>
                      <a:pt x="3219" y="2713"/>
                      <a:pt x="3721" y="3382"/>
                    </a:cubicBezTo>
                    <a:cubicBezTo>
                      <a:pt x="3735" y="3401"/>
                      <a:pt x="3754" y="3410"/>
                      <a:pt x="3773" y="3410"/>
                    </a:cubicBezTo>
                    <a:cubicBezTo>
                      <a:pt x="3818" y="3410"/>
                      <a:pt x="3862" y="3365"/>
                      <a:pt x="3827" y="3318"/>
                    </a:cubicBezTo>
                    <a:lnTo>
                      <a:pt x="3830" y="3318"/>
                    </a:lnTo>
                    <a:cubicBezTo>
                      <a:pt x="3339" y="2627"/>
                      <a:pt x="2768" y="1998"/>
                      <a:pt x="2131" y="1438"/>
                    </a:cubicBezTo>
                    <a:cubicBezTo>
                      <a:pt x="1824" y="1168"/>
                      <a:pt x="1499" y="913"/>
                      <a:pt x="1166" y="674"/>
                    </a:cubicBezTo>
                    <a:cubicBezTo>
                      <a:pt x="813" y="427"/>
                      <a:pt x="443" y="172"/>
                      <a:pt x="44" y="3"/>
                    </a:cubicBezTo>
                    <a:cubicBezTo>
                      <a:pt x="40"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6"/>
              <p:cNvSpPr/>
              <p:nvPr/>
            </p:nvSpPr>
            <p:spPr>
              <a:xfrm>
                <a:off x="4979686" y="4568939"/>
                <a:ext cx="282659" cy="90188"/>
              </a:xfrm>
              <a:custGeom>
                <a:avLst/>
                <a:gdLst/>
                <a:ahLst/>
                <a:cxnLst/>
                <a:rect l="l" t="t" r="r" b="b"/>
                <a:pathLst>
                  <a:path w="11919" h="3803" extrusionOk="0">
                    <a:moveTo>
                      <a:pt x="11844" y="1"/>
                    </a:moveTo>
                    <a:cubicBezTo>
                      <a:pt x="11839" y="1"/>
                      <a:pt x="11834" y="1"/>
                      <a:pt x="11829" y="3"/>
                    </a:cubicBezTo>
                    <a:cubicBezTo>
                      <a:pt x="9839" y="563"/>
                      <a:pt x="7853" y="1145"/>
                      <a:pt x="5880" y="1768"/>
                    </a:cubicBezTo>
                    <a:cubicBezTo>
                      <a:pt x="4910" y="2076"/>
                      <a:pt x="3943" y="2388"/>
                      <a:pt x="2978" y="2707"/>
                    </a:cubicBezTo>
                    <a:cubicBezTo>
                      <a:pt x="2493" y="2865"/>
                      <a:pt x="2011" y="3026"/>
                      <a:pt x="1528" y="3189"/>
                    </a:cubicBezTo>
                    <a:cubicBezTo>
                      <a:pt x="1273" y="3276"/>
                      <a:pt x="1017" y="3365"/>
                      <a:pt x="759" y="3448"/>
                    </a:cubicBezTo>
                    <a:cubicBezTo>
                      <a:pt x="529" y="3525"/>
                      <a:pt x="285" y="3571"/>
                      <a:pt x="67" y="3680"/>
                    </a:cubicBezTo>
                    <a:cubicBezTo>
                      <a:pt x="0" y="3715"/>
                      <a:pt x="43" y="3802"/>
                      <a:pt x="105" y="3802"/>
                    </a:cubicBezTo>
                    <a:cubicBezTo>
                      <a:pt x="109" y="3802"/>
                      <a:pt x="114" y="3802"/>
                      <a:pt x="119" y="3801"/>
                    </a:cubicBezTo>
                    <a:cubicBezTo>
                      <a:pt x="383" y="3749"/>
                      <a:pt x="632" y="3623"/>
                      <a:pt x="888" y="3534"/>
                    </a:cubicBezTo>
                    <a:cubicBezTo>
                      <a:pt x="1112" y="3459"/>
                      <a:pt x="1339" y="3385"/>
                      <a:pt x="1563" y="3307"/>
                    </a:cubicBezTo>
                    <a:cubicBezTo>
                      <a:pt x="2045" y="3146"/>
                      <a:pt x="2527" y="2989"/>
                      <a:pt x="3012" y="2831"/>
                    </a:cubicBezTo>
                    <a:cubicBezTo>
                      <a:pt x="3994" y="2509"/>
                      <a:pt x="4979" y="2196"/>
                      <a:pt x="5967" y="1889"/>
                    </a:cubicBezTo>
                    <a:cubicBezTo>
                      <a:pt x="7925" y="1277"/>
                      <a:pt x="9888" y="677"/>
                      <a:pt x="11858" y="103"/>
                    </a:cubicBezTo>
                    <a:cubicBezTo>
                      <a:pt x="11919" y="87"/>
                      <a:pt x="11899" y="1"/>
                      <a:pt x="11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6"/>
              <p:cNvSpPr/>
              <p:nvPr/>
            </p:nvSpPr>
            <p:spPr>
              <a:xfrm>
                <a:off x="4942213" y="4489038"/>
                <a:ext cx="97065" cy="37565"/>
              </a:xfrm>
              <a:custGeom>
                <a:avLst/>
                <a:gdLst/>
                <a:ahLst/>
                <a:cxnLst/>
                <a:rect l="l" t="t" r="r" b="b"/>
                <a:pathLst>
                  <a:path w="4093" h="1584" extrusionOk="0">
                    <a:moveTo>
                      <a:pt x="4023" y="0"/>
                    </a:moveTo>
                    <a:cubicBezTo>
                      <a:pt x="4019" y="0"/>
                      <a:pt x="4016" y="1"/>
                      <a:pt x="4013" y="1"/>
                    </a:cubicBezTo>
                    <a:cubicBezTo>
                      <a:pt x="3321" y="153"/>
                      <a:pt x="2637" y="352"/>
                      <a:pt x="1971" y="601"/>
                    </a:cubicBezTo>
                    <a:cubicBezTo>
                      <a:pt x="1658" y="719"/>
                      <a:pt x="1348" y="848"/>
                      <a:pt x="1038" y="980"/>
                    </a:cubicBezTo>
                    <a:cubicBezTo>
                      <a:pt x="717" y="1121"/>
                      <a:pt x="378" y="1253"/>
                      <a:pt x="77" y="1437"/>
                    </a:cubicBezTo>
                    <a:cubicBezTo>
                      <a:pt x="0" y="1484"/>
                      <a:pt x="46" y="1583"/>
                      <a:pt x="119" y="1583"/>
                    </a:cubicBezTo>
                    <a:cubicBezTo>
                      <a:pt x="131" y="1583"/>
                      <a:pt x="144" y="1581"/>
                      <a:pt x="157" y="1575"/>
                    </a:cubicBezTo>
                    <a:cubicBezTo>
                      <a:pt x="476" y="1422"/>
                      <a:pt x="774" y="1230"/>
                      <a:pt x="1096" y="1075"/>
                    </a:cubicBezTo>
                    <a:cubicBezTo>
                      <a:pt x="1414" y="923"/>
                      <a:pt x="1736" y="791"/>
                      <a:pt x="2063" y="667"/>
                    </a:cubicBezTo>
                    <a:cubicBezTo>
                      <a:pt x="2706" y="429"/>
                      <a:pt x="3367" y="237"/>
                      <a:pt x="4038" y="90"/>
                    </a:cubicBezTo>
                    <a:cubicBezTo>
                      <a:pt x="4092" y="80"/>
                      <a:pt x="4073" y="0"/>
                      <a:pt x="4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6"/>
              <p:cNvSpPr/>
              <p:nvPr/>
            </p:nvSpPr>
            <p:spPr>
              <a:xfrm>
                <a:off x="4938016" y="4532036"/>
                <a:ext cx="48497" cy="23312"/>
              </a:xfrm>
              <a:custGeom>
                <a:avLst/>
                <a:gdLst/>
                <a:ahLst/>
                <a:cxnLst/>
                <a:rect l="l" t="t" r="r" b="b"/>
                <a:pathLst>
                  <a:path w="2045" h="983" extrusionOk="0">
                    <a:moveTo>
                      <a:pt x="1944" y="1"/>
                    </a:moveTo>
                    <a:cubicBezTo>
                      <a:pt x="1936" y="1"/>
                      <a:pt x="1927" y="2"/>
                      <a:pt x="1919" y="6"/>
                    </a:cubicBezTo>
                    <a:lnTo>
                      <a:pt x="1922" y="6"/>
                    </a:lnTo>
                    <a:lnTo>
                      <a:pt x="968" y="419"/>
                    </a:lnTo>
                    <a:lnTo>
                      <a:pt x="495" y="626"/>
                    </a:lnTo>
                    <a:lnTo>
                      <a:pt x="256" y="729"/>
                    </a:lnTo>
                    <a:cubicBezTo>
                      <a:pt x="182" y="761"/>
                      <a:pt x="104" y="789"/>
                      <a:pt x="47" y="847"/>
                    </a:cubicBezTo>
                    <a:cubicBezTo>
                      <a:pt x="0" y="888"/>
                      <a:pt x="30" y="982"/>
                      <a:pt x="93" y="982"/>
                    </a:cubicBezTo>
                    <a:cubicBezTo>
                      <a:pt x="96" y="982"/>
                      <a:pt x="99" y="982"/>
                      <a:pt x="101" y="982"/>
                    </a:cubicBezTo>
                    <a:cubicBezTo>
                      <a:pt x="256" y="964"/>
                      <a:pt x="411" y="861"/>
                      <a:pt x="549" y="795"/>
                    </a:cubicBezTo>
                    <a:lnTo>
                      <a:pt x="1032" y="565"/>
                    </a:lnTo>
                    <a:lnTo>
                      <a:pt x="1982" y="112"/>
                    </a:lnTo>
                    <a:cubicBezTo>
                      <a:pt x="2045" y="82"/>
                      <a:pt x="2004" y="1"/>
                      <a:pt x="1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6"/>
              <p:cNvSpPr/>
              <p:nvPr/>
            </p:nvSpPr>
            <p:spPr>
              <a:xfrm>
                <a:off x="4980682" y="4677301"/>
                <a:ext cx="61967" cy="22885"/>
              </a:xfrm>
              <a:custGeom>
                <a:avLst/>
                <a:gdLst/>
                <a:ahLst/>
                <a:cxnLst/>
                <a:rect l="l" t="t" r="r" b="b"/>
                <a:pathLst>
                  <a:path w="2613" h="965" extrusionOk="0">
                    <a:moveTo>
                      <a:pt x="2518" y="0"/>
                    </a:moveTo>
                    <a:cubicBezTo>
                      <a:pt x="2514" y="0"/>
                      <a:pt x="2510" y="1"/>
                      <a:pt x="2505" y="1"/>
                    </a:cubicBezTo>
                    <a:lnTo>
                      <a:pt x="2508" y="1"/>
                    </a:lnTo>
                    <a:cubicBezTo>
                      <a:pt x="2075" y="87"/>
                      <a:pt x="1650" y="197"/>
                      <a:pt x="1234" y="332"/>
                    </a:cubicBezTo>
                    <a:cubicBezTo>
                      <a:pt x="1027" y="395"/>
                      <a:pt x="823" y="466"/>
                      <a:pt x="622" y="544"/>
                    </a:cubicBezTo>
                    <a:cubicBezTo>
                      <a:pt x="433" y="616"/>
                      <a:pt x="212" y="682"/>
                      <a:pt x="62" y="822"/>
                    </a:cubicBezTo>
                    <a:cubicBezTo>
                      <a:pt x="0" y="882"/>
                      <a:pt x="60" y="964"/>
                      <a:pt x="129" y="964"/>
                    </a:cubicBezTo>
                    <a:cubicBezTo>
                      <a:pt x="134" y="964"/>
                      <a:pt x="138" y="964"/>
                      <a:pt x="143" y="963"/>
                    </a:cubicBezTo>
                    <a:cubicBezTo>
                      <a:pt x="338" y="934"/>
                      <a:pt x="524" y="811"/>
                      <a:pt x="702" y="731"/>
                    </a:cubicBezTo>
                    <a:cubicBezTo>
                      <a:pt x="903" y="639"/>
                      <a:pt x="1110" y="553"/>
                      <a:pt x="1317" y="475"/>
                    </a:cubicBezTo>
                    <a:cubicBezTo>
                      <a:pt x="1716" y="332"/>
                      <a:pt x="2124" y="214"/>
                      <a:pt x="2537" y="125"/>
                    </a:cubicBezTo>
                    <a:cubicBezTo>
                      <a:pt x="2613" y="106"/>
                      <a:pt x="2586" y="0"/>
                      <a:pt x="2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8" name="Google Shape;2238;p36"/>
            <p:cNvGrpSpPr/>
            <p:nvPr/>
          </p:nvGrpSpPr>
          <p:grpSpPr>
            <a:xfrm>
              <a:off x="4330312" y="2168717"/>
              <a:ext cx="1951253" cy="2440021"/>
              <a:chOff x="2425076" y="2330418"/>
              <a:chExt cx="2144941" cy="2682226"/>
            </a:xfrm>
          </p:grpSpPr>
          <p:sp>
            <p:nvSpPr>
              <p:cNvPr id="2239" name="Google Shape;2239;p36"/>
              <p:cNvSpPr/>
              <p:nvPr/>
            </p:nvSpPr>
            <p:spPr>
              <a:xfrm>
                <a:off x="2527864" y="2342608"/>
                <a:ext cx="2031522" cy="2653756"/>
              </a:xfrm>
              <a:custGeom>
                <a:avLst/>
                <a:gdLst/>
                <a:ahLst/>
                <a:cxnLst/>
                <a:rect l="l" t="t" r="r" b="b"/>
                <a:pathLst>
                  <a:path w="85664" h="111902" extrusionOk="0">
                    <a:moveTo>
                      <a:pt x="25703" y="0"/>
                    </a:moveTo>
                    <a:cubicBezTo>
                      <a:pt x="25090" y="0"/>
                      <a:pt x="24474" y="118"/>
                      <a:pt x="23888" y="364"/>
                    </a:cubicBezTo>
                    <a:cubicBezTo>
                      <a:pt x="22093" y="1116"/>
                      <a:pt x="21488" y="2815"/>
                      <a:pt x="21459" y="4584"/>
                    </a:cubicBezTo>
                    <a:cubicBezTo>
                      <a:pt x="21066" y="4228"/>
                      <a:pt x="20655" y="3886"/>
                      <a:pt x="20181" y="3651"/>
                    </a:cubicBezTo>
                    <a:cubicBezTo>
                      <a:pt x="19759" y="3439"/>
                      <a:pt x="19294" y="3299"/>
                      <a:pt x="18824" y="3299"/>
                    </a:cubicBezTo>
                    <a:cubicBezTo>
                      <a:pt x="18634" y="3299"/>
                      <a:pt x="18442" y="3322"/>
                      <a:pt x="18252" y="3372"/>
                    </a:cubicBezTo>
                    <a:cubicBezTo>
                      <a:pt x="17796" y="3490"/>
                      <a:pt x="17216" y="3829"/>
                      <a:pt x="17032" y="4311"/>
                    </a:cubicBezTo>
                    <a:cubicBezTo>
                      <a:pt x="16647" y="4699"/>
                      <a:pt x="16475" y="5356"/>
                      <a:pt x="16297" y="5833"/>
                    </a:cubicBezTo>
                    <a:cubicBezTo>
                      <a:pt x="15996" y="6660"/>
                      <a:pt x="15709" y="7489"/>
                      <a:pt x="15447" y="8330"/>
                    </a:cubicBezTo>
                    <a:cubicBezTo>
                      <a:pt x="15249" y="8976"/>
                      <a:pt x="15065" y="9625"/>
                      <a:pt x="14893" y="10280"/>
                    </a:cubicBezTo>
                    <a:cubicBezTo>
                      <a:pt x="14351" y="11405"/>
                      <a:pt x="13811" y="12562"/>
                      <a:pt x="13458" y="13759"/>
                    </a:cubicBezTo>
                    <a:cubicBezTo>
                      <a:pt x="13064" y="15100"/>
                      <a:pt x="12846" y="16487"/>
                      <a:pt x="12812" y="17885"/>
                    </a:cubicBezTo>
                    <a:cubicBezTo>
                      <a:pt x="12772" y="19338"/>
                      <a:pt x="12872" y="20790"/>
                      <a:pt x="12878" y="22246"/>
                    </a:cubicBezTo>
                    <a:cubicBezTo>
                      <a:pt x="12884" y="23681"/>
                      <a:pt x="12766" y="25114"/>
                      <a:pt x="12605" y="26538"/>
                    </a:cubicBezTo>
                    <a:cubicBezTo>
                      <a:pt x="12295" y="29317"/>
                      <a:pt x="11816" y="32093"/>
                      <a:pt x="11867" y="34898"/>
                    </a:cubicBezTo>
                    <a:cubicBezTo>
                      <a:pt x="11893" y="36310"/>
                      <a:pt x="12028" y="37700"/>
                      <a:pt x="12355" y="39075"/>
                    </a:cubicBezTo>
                    <a:cubicBezTo>
                      <a:pt x="12686" y="40467"/>
                      <a:pt x="13174" y="41811"/>
                      <a:pt x="13647" y="43160"/>
                    </a:cubicBezTo>
                    <a:cubicBezTo>
                      <a:pt x="14190" y="44716"/>
                      <a:pt x="14732" y="46272"/>
                      <a:pt x="15295" y="47823"/>
                    </a:cubicBezTo>
                    <a:cubicBezTo>
                      <a:pt x="15536" y="48483"/>
                      <a:pt x="15757" y="49163"/>
                      <a:pt x="16013" y="49832"/>
                    </a:cubicBezTo>
                    <a:cubicBezTo>
                      <a:pt x="15447" y="49511"/>
                      <a:pt x="14890" y="49178"/>
                      <a:pt x="14348" y="48827"/>
                    </a:cubicBezTo>
                    <a:cubicBezTo>
                      <a:pt x="13699" y="48405"/>
                      <a:pt x="13116" y="48113"/>
                      <a:pt x="12921" y="47320"/>
                    </a:cubicBezTo>
                    <a:cubicBezTo>
                      <a:pt x="12757" y="46634"/>
                      <a:pt x="12525" y="45977"/>
                      <a:pt x="12169" y="45365"/>
                    </a:cubicBezTo>
                    <a:cubicBezTo>
                      <a:pt x="11434" y="44111"/>
                      <a:pt x="10326" y="43192"/>
                      <a:pt x="9172" y="42336"/>
                    </a:cubicBezTo>
                    <a:cubicBezTo>
                      <a:pt x="7926" y="41406"/>
                      <a:pt x="6662" y="40485"/>
                      <a:pt x="5362" y="39632"/>
                    </a:cubicBezTo>
                    <a:cubicBezTo>
                      <a:pt x="3926" y="38690"/>
                      <a:pt x="2382" y="37657"/>
                      <a:pt x="743" y="37114"/>
                    </a:cubicBezTo>
                    <a:cubicBezTo>
                      <a:pt x="698" y="37100"/>
                      <a:pt x="654" y="37093"/>
                      <a:pt x="611" y="37093"/>
                    </a:cubicBezTo>
                    <a:cubicBezTo>
                      <a:pt x="271" y="37093"/>
                      <a:pt x="1" y="37513"/>
                      <a:pt x="197" y="37826"/>
                    </a:cubicBezTo>
                    <a:cubicBezTo>
                      <a:pt x="656" y="38547"/>
                      <a:pt x="987" y="39425"/>
                      <a:pt x="1305" y="40220"/>
                    </a:cubicBezTo>
                    <a:cubicBezTo>
                      <a:pt x="1618" y="40993"/>
                      <a:pt x="1885" y="41799"/>
                      <a:pt x="2020" y="42621"/>
                    </a:cubicBezTo>
                    <a:cubicBezTo>
                      <a:pt x="2141" y="43344"/>
                      <a:pt x="2161" y="44105"/>
                      <a:pt x="2017" y="44825"/>
                    </a:cubicBezTo>
                    <a:cubicBezTo>
                      <a:pt x="1954" y="45158"/>
                      <a:pt x="1854" y="45483"/>
                      <a:pt x="1716" y="45793"/>
                    </a:cubicBezTo>
                    <a:cubicBezTo>
                      <a:pt x="1647" y="45945"/>
                      <a:pt x="1469" y="46364"/>
                      <a:pt x="1300" y="46562"/>
                    </a:cubicBezTo>
                    <a:lnTo>
                      <a:pt x="1259" y="46557"/>
                    </a:lnTo>
                    <a:cubicBezTo>
                      <a:pt x="1252" y="46556"/>
                      <a:pt x="1245" y="46556"/>
                      <a:pt x="1238" y="46556"/>
                    </a:cubicBezTo>
                    <a:cubicBezTo>
                      <a:pt x="1126" y="46556"/>
                      <a:pt x="1001" y="46640"/>
                      <a:pt x="949" y="46735"/>
                    </a:cubicBezTo>
                    <a:cubicBezTo>
                      <a:pt x="903" y="46815"/>
                      <a:pt x="878" y="46910"/>
                      <a:pt x="878" y="47004"/>
                    </a:cubicBezTo>
                    <a:cubicBezTo>
                      <a:pt x="760" y="47154"/>
                      <a:pt x="791" y="47372"/>
                      <a:pt x="949" y="47478"/>
                    </a:cubicBezTo>
                    <a:cubicBezTo>
                      <a:pt x="2594" y="48687"/>
                      <a:pt x="2393" y="50995"/>
                      <a:pt x="2459" y="52798"/>
                    </a:cubicBezTo>
                    <a:cubicBezTo>
                      <a:pt x="2497" y="53849"/>
                      <a:pt x="2646" y="54879"/>
                      <a:pt x="3082" y="55841"/>
                    </a:cubicBezTo>
                    <a:cubicBezTo>
                      <a:pt x="3447" y="56651"/>
                      <a:pt x="4013" y="57366"/>
                      <a:pt x="4661" y="57966"/>
                    </a:cubicBezTo>
                    <a:cubicBezTo>
                      <a:pt x="5988" y="59191"/>
                      <a:pt x="7618" y="60007"/>
                      <a:pt x="9209" y="60825"/>
                    </a:cubicBezTo>
                    <a:cubicBezTo>
                      <a:pt x="11101" y="61792"/>
                      <a:pt x="12941" y="62858"/>
                      <a:pt x="14721" y="64017"/>
                    </a:cubicBezTo>
                    <a:cubicBezTo>
                      <a:pt x="16495" y="65180"/>
                      <a:pt x="18198" y="66449"/>
                      <a:pt x="19791" y="67850"/>
                    </a:cubicBezTo>
                    <a:cubicBezTo>
                      <a:pt x="21436" y="69294"/>
                      <a:pt x="22883" y="70913"/>
                      <a:pt x="24393" y="72495"/>
                    </a:cubicBezTo>
                    <a:cubicBezTo>
                      <a:pt x="27341" y="75584"/>
                      <a:pt x="30930" y="77723"/>
                      <a:pt x="34734" y="79595"/>
                    </a:cubicBezTo>
                    <a:cubicBezTo>
                      <a:pt x="36807" y="80611"/>
                      <a:pt x="38914" y="81561"/>
                      <a:pt x="40955" y="82644"/>
                    </a:cubicBezTo>
                    <a:cubicBezTo>
                      <a:pt x="41834" y="83112"/>
                      <a:pt x="42709" y="83617"/>
                      <a:pt x="43461" y="84274"/>
                    </a:cubicBezTo>
                    <a:cubicBezTo>
                      <a:pt x="43599" y="84395"/>
                      <a:pt x="43731" y="84521"/>
                      <a:pt x="43861" y="84653"/>
                    </a:cubicBezTo>
                    <a:cubicBezTo>
                      <a:pt x="43866" y="84665"/>
                      <a:pt x="43869" y="84679"/>
                      <a:pt x="43875" y="84691"/>
                    </a:cubicBezTo>
                    <a:cubicBezTo>
                      <a:pt x="45577" y="87562"/>
                      <a:pt x="46419" y="90840"/>
                      <a:pt x="46126" y="94179"/>
                    </a:cubicBezTo>
                    <a:cubicBezTo>
                      <a:pt x="45965" y="96005"/>
                      <a:pt x="45658" y="97822"/>
                      <a:pt x="45411" y="99634"/>
                    </a:cubicBezTo>
                    <a:cubicBezTo>
                      <a:pt x="45158" y="101491"/>
                      <a:pt x="44914" y="103352"/>
                      <a:pt x="44670" y="105209"/>
                    </a:cubicBezTo>
                    <a:cubicBezTo>
                      <a:pt x="44392" y="107302"/>
                      <a:pt x="44044" y="109705"/>
                      <a:pt x="43602" y="111769"/>
                    </a:cubicBezTo>
                    <a:lnTo>
                      <a:pt x="45339" y="111786"/>
                    </a:lnTo>
                    <a:lnTo>
                      <a:pt x="45362" y="111760"/>
                    </a:lnTo>
                    <a:cubicBezTo>
                      <a:pt x="45746" y="111783"/>
                      <a:pt x="46133" y="111790"/>
                      <a:pt x="46522" y="111790"/>
                    </a:cubicBezTo>
                    <a:cubicBezTo>
                      <a:pt x="47187" y="111790"/>
                      <a:pt x="47854" y="111769"/>
                      <a:pt x="48509" y="111769"/>
                    </a:cubicBezTo>
                    <a:lnTo>
                      <a:pt x="52246" y="111766"/>
                    </a:lnTo>
                    <a:lnTo>
                      <a:pt x="59536" y="111760"/>
                    </a:lnTo>
                    <a:cubicBezTo>
                      <a:pt x="64456" y="111758"/>
                      <a:pt x="69377" y="111755"/>
                      <a:pt x="74301" y="111749"/>
                    </a:cubicBezTo>
                    <a:cubicBezTo>
                      <a:pt x="75670" y="111749"/>
                      <a:pt x="77039" y="111740"/>
                      <a:pt x="78412" y="111738"/>
                    </a:cubicBezTo>
                    <a:cubicBezTo>
                      <a:pt x="79336" y="111738"/>
                      <a:pt x="80258" y="111795"/>
                      <a:pt x="81179" y="111841"/>
                    </a:cubicBezTo>
                    <a:cubicBezTo>
                      <a:pt x="81271" y="111881"/>
                      <a:pt x="81370" y="111901"/>
                      <a:pt x="81469" y="111901"/>
                    </a:cubicBezTo>
                    <a:cubicBezTo>
                      <a:pt x="81476" y="111901"/>
                      <a:pt x="81483" y="111901"/>
                      <a:pt x="81489" y="111901"/>
                    </a:cubicBezTo>
                    <a:lnTo>
                      <a:pt x="82709" y="111893"/>
                    </a:lnTo>
                    <a:cubicBezTo>
                      <a:pt x="82711" y="111893"/>
                      <a:pt x="82713" y="111893"/>
                      <a:pt x="82715" y="111893"/>
                    </a:cubicBezTo>
                    <a:cubicBezTo>
                      <a:pt x="83219" y="111893"/>
                      <a:pt x="83453" y="111469"/>
                      <a:pt x="83413" y="111077"/>
                    </a:cubicBezTo>
                    <a:cubicBezTo>
                      <a:pt x="83427" y="111017"/>
                      <a:pt x="83436" y="110957"/>
                      <a:pt x="83436" y="110896"/>
                    </a:cubicBezTo>
                    <a:cubicBezTo>
                      <a:pt x="83450" y="110308"/>
                      <a:pt x="83367" y="109719"/>
                      <a:pt x="83355" y="109128"/>
                    </a:cubicBezTo>
                    <a:cubicBezTo>
                      <a:pt x="83344" y="108508"/>
                      <a:pt x="83330" y="107888"/>
                      <a:pt x="83332" y="107268"/>
                    </a:cubicBezTo>
                    <a:cubicBezTo>
                      <a:pt x="83335" y="106088"/>
                      <a:pt x="83347" y="104908"/>
                      <a:pt x="83367" y="103728"/>
                    </a:cubicBezTo>
                    <a:cubicBezTo>
                      <a:pt x="83410" y="101339"/>
                      <a:pt x="83482" y="98951"/>
                      <a:pt x="83565" y="96562"/>
                    </a:cubicBezTo>
                    <a:cubicBezTo>
                      <a:pt x="83648" y="94251"/>
                      <a:pt x="83688" y="91934"/>
                      <a:pt x="83798" y="89623"/>
                    </a:cubicBezTo>
                    <a:cubicBezTo>
                      <a:pt x="83910" y="87303"/>
                      <a:pt x="84271" y="85018"/>
                      <a:pt x="84765" y="82753"/>
                    </a:cubicBezTo>
                    <a:cubicBezTo>
                      <a:pt x="85032" y="81518"/>
                      <a:pt x="85316" y="80287"/>
                      <a:pt x="85491" y="79035"/>
                    </a:cubicBezTo>
                    <a:cubicBezTo>
                      <a:pt x="85577" y="78424"/>
                      <a:pt x="85646" y="77809"/>
                      <a:pt x="85658" y="77189"/>
                    </a:cubicBezTo>
                    <a:cubicBezTo>
                      <a:pt x="85664" y="76770"/>
                      <a:pt x="85638" y="76351"/>
                      <a:pt x="85580" y="75934"/>
                    </a:cubicBezTo>
                    <a:cubicBezTo>
                      <a:pt x="85606" y="75165"/>
                      <a:pt x="85158" y="74295"/>
                      <a:pt x="84874" y="73661"/>
                    </a:cubicBezTo>
                    <a:cubicBezTo>
                      <a:pt x="84418" y="72630"/>
                      <a:pt x="83953" y="71602"/>
                      <a:pt x="83447" y="70595"/>
                    </a:cubicBezTo>
                    <a:cubicBezTo>
                      <a:pt x="82417" y="68519"/>
                      <a:pt x="81153" y="66639"/>
                      <a:pt x="79787" y="64772"/>
                    </a:cubicBezTo>
                    <a:cubicBezTo>
                      <a:pt x="77042" y="61023"/>
                      <a:pt x="74301" y="57256"/>
                      <a:pt x="71212" y="53780"/>
                    </a:cubicBezTo>
                    <a:cubicBezTo>
                      <a:pt x="70428" y="52898"/>
                      <a:pt x="69650" y="52006"/>
                      <a:pt x="68909" y="51087"/>
                    </a:cubicBezTo>
                    <a:cubicBezTo>
                      <a:pt x="68240" y="50257"/>
                      <a:pt x="67706" y="49338"/>
                      <a:pt x="67100" y="48466"/>
                    </a:cubicBezTo>
                    <a:cubicBezTo>
                      <a:pt x="66902" y="48044"/>
                      <a:pt x="66713" y="47613"/>
                      <a:pt x="66546" y="47174"/>
                    </a:cubicBezTo>
                    <a:cubicBezTo>
                      <a:pt x="66030" y="45816"/>
                      <a:pt x="65639" y="44412"/>
                      <a:pt x="65229" y="43020"/>
                    </a:cubicBezTo>
                    <a:cubicBezTo>
                      <a:pt x="64301" y="39856"/>
                      <a:pt x="63414" y="36678"/>
                      <a:pt x="62553" y="33497"/>
                    </a:cubicBezTo>
                    <a:cubicBezTo>
                      <a:pt x="61689" y="30316"/>
                      <a:pt x="60891" y="27115"/>
                      <a:pt x="60075" y="23922"/>
                    </a:cubicBezTo>
                    <a:cubicBezTo>
                      <a:pt x="59682" y="22384"/>
                      <a:pt x="59340" y="20830"/>
                      <a:pt x="58938" y="19294"/>
                    </a:cubicBezTo>
                    <a:cubicBezTo>
                      <a:pt x="58585" y="17945"/>
                      <a:pt x="58083" y="16633"/>
                      <a:pt x="57161" y="15562"/>
                    </a:cubicBezTo>
                    <a:cubicBezTo>
                      <a:pt x="56325" y="14595"/>
                      <a:pt x="55078" y="13826"/>
                      <a:pt x="53765" y="13826"/>
                    </a:cubicBezTo>
                    <a:cubicBezTo>
                      <a:pt x="53703" y="13826"/>
                      <a:pt x="53641" y="13828"/>
                      <a:pt x="53579" y="13831"/>
                    </a:cubicBezTo>
                    <a:cubicBezTo>
                      <a:pt x="52608" y="13886"/>
                      <a:pt x="51468" y="14362"/>
                      <a:pt x="50966" y="15235"/>
                    </a:cubicBezTo>
                    <a:cubicBezTo>
                      <a:pt x="50949" y="15252"/>
                      <a:pt x="50934" y="15269"/>
                      <a:pt x="50920" y="15290"/>
                    </a:cubicBezTo>
                    <a:cubicBezTo>
                      <a:pt x="49594" y="17136"/>
                      <a:pt x="50464" y="19645"/>
                      <a:pt x="50963" y="21631"/>
                    </a:cubicBezTo>
                    <a:cubicBezTo>
                      <a:pt x="51572" y="24063"/>
                      <a:pt x="52192" y="26489"/>
                      <a:pt x="52694" y="28946"/>
                    </a:cubicBezTo>
                    <a:cubicBezTo>
                      <a:pt x="53197" y="31421"/>
                      <a:pt x="53498" y="33930"/>
                      <a:pt x="53587" y="36454"/>
                    </a:cubicBezTo>
                    <a:cubicBezTo>
                      <a:pt x="53679" y="38937"/>
                      <a:pt x="53757" y="41406"/>
                      <a:pt x="54242" y="43852"/>
                    </a:cubicBezTo>
                    <a:cubicBezTo>
                      <a:pt x="54451" y="44894"/>
                      <a:pt x="54727" y="45922"/>
                      <a:pt x="55069" y="46930"/>
                    </a:cubicBezTo>
                    <a:cubicBezTo>
                      <a:pt x="54781" y="46987"/>
                      <a:pt x="54497" y="47047"/>
                      <a:pt x="54216" y="47111"/>
                    </a:cubicBezTo>
                    <a:lnTo>
                      <a:pt x="52958" y="47398"/>
                    </a:lnTo>
                    <a:cubicBezTo>
                      <a:pt x="52864" y="47421"/>
                      <a:pt x="52769" y="47444"/>
                      <a:pt x="52674" y="47470"/>
                    </a:cubicBezTo>
                    <a:cubicBezTo>
                      <a:pt x="52534" y="47266"/>
                      <a:pt x="52393" y="47062"/>
                      <a:pt x="52255" y="46858"/>
                    </a:cubicBezTo>
                    <a:cubicBezTo>
                      <a:pt x="51735" y="46091"/>
                      <a:pt x="51262" y="45299"/>
                      <a:pt x="50828" y="44484"/>
                    </a:cubicBezTo>
                    <a:cubicBezTo>
                      <a:pt x="49964" y="42853"/>
                      <a:pt x="49335" y="41119"/>
                      <a:pt x="48882" y="39330"/>
                    </a:cubicBezTo>
                    <a:cubicBezTo>
                      <a:pt x="48379" y="37352"/>
                      <a:pt x="48196" y="35311"/>
                      <a:pt x="47716" y="33327"/>
                    </a:cubicBezTo>
                    <a:cubicBezTo>
                      <a:pt x="47254" y="31404"/>
                      <a:pt x="46617" y="29532"/>
                      <a:pt x="46002" y="27652"/>
                    </a:cubicBezTo>
                    <a:cubicBezTo>
                      <a:pt x="45655" y="26592"/>
                      <a:pt x="45330" y="25521"/>
                      <a:pt x="45029" y="24448"/>
                    </a:cubicBezTo>
                    <a:cubicBezTo>
                      <a:pt x="44880" y="23919"/>
                      <a:pt x="44728" y="23394"/>
                      <a:pt x="44587" y="22863"/>
                    </a:cubicBezTo>
                    <a:cubicBezTo>
                      <a:pt x="44601" y="22843"/>
                      <a:pt x="44610" y="22820"/>
                      <a:pt x="44613" y="22797"/>
                    </a:cubicBezTo>
                    <a:cubicBezTo>
                      <a:pt x="44684" y="22358"/>
                      <a:pt x="44751" y="21916"/>
                      <a:pt x="44736" y="21468"/>
                    </a:cubicBezTo>
                    <a:cubicBezTo>
                      <a:pt x="44719" y="20983"/>
                      <a:pt x="44595" y="20503"/>
                      <a:pt x="44498" y="20029"/>
                    </a:cubicBezTo>
                    <a:cubicBezTo>
                      <a:pt x="44300" y="19062"/>
                      <a:pt x="44084" y="18097"/>
                      <a:pt x="43872" y="17133"/>
                    </a:cubicBezTo>
                    <a:cubicBezTo>
                      <a:pt x="43453" y="15232"/>
                      <a:pt x="43060" y="13329"/>
                      <a:pt x="42678" y="11422"/>
                    </a:cubicBezTo>
                    <a:cubicBezTo>
                      <a:pt x="42348" y="9780"/>
                      <a:pt x="42187" y="7954"/>
                      <a:pt x="41127" y="6591"/>
                    </a:cubicBezTo>
                    <a:cubicBezTo>
                      <a:pt x="40309" y="5534"/>
                      <a:pt x="39043" y="4766"/>
                      <a:pt x="37685" y="4766"/>
                    </a:cubicBezTo>
                    <a:cubicBezTo>
                      <a:pt x="37581" y="4766"/>
                      <a:pt x="37477" y="4770"/>
                      <a:pt x="37372" y="4779"/>
                    </a:cubicBezTo>
                    <a:cubicBezTo>
                      <a:pt x="36273" y="4877"/>
                      <a:pt x="34602" y="5658"/>
                      <a:pt x="34280" y="6852"/>
                    </a:cubicBezTo>
                    <a:cubicBezTo>
                      <a:pt x="34272" y="6866"/>
                      <a:pt x="34263" y="6881"/>
                      <a:pt x="34255" y="6898"/>
                    </a:cubicBezTo>
                    <a:cubicBezTo>
                      <a:pt x="34068" y="7426"/>
                      <a:pt x="34094" y="7966"/>
                      <a:pt x="34097" y="8520"/>
                    </a:cubicBezTo>
                    <a:cubicBezTo>
                      <a:pt x="34100" y="9114"/>
                      <a:pt x="34131" y="9711"/>
                      <a:pt x="34168" y="10306"/>
                    </a:cubicBezTo>
                    <a:cubicBezTo>
                      <a:pt x="34237" y="11434"/>
                      <a:pt x="34344" y="12559"/>
                      <a:pt x="34476" y="13685"/>
                    </a:cubicBezTo>
                    <a:cubicBezTo>
                      <a:pt x="34745" y="15956"/>
                      <a:pt x="35099" y="18221"/>
                      <a:pt x="35472" y="20477"/>
                    </a:cubicBezTo>
                    <a:cubicBezTo>
                      <a:pt x="36227" y="25048"/>
                      <a:pt x="37034" y="29621"/>
                      <a:pt x="37100" y="34266"/>
                    </a:cubicBezTo>
                    <a:cubicBezTo>
                      <a:pt x="37117" y="35593"/>
                      <a:pt x="37088" y="36916"/>
                      <a:pt x="37034" y="38240"/>
                    </a:cubicBezTo>
                    <a:cubicBezTo>
                      <a:pt x="37022" y="38532"/>
                      <a:pt x="36999" y="38825"/>
                      <a:pt x="36979" y="39121"/>
                    </a:cubicBezTo>
                    <a:cubicBezTo>
                      <a:pt x="36856" y="38822"/>
                      <a:pt x="36735" y="38521"/>
                      <a:pt x="36623" y="38225"/>
                    </a:cubicBezTo>
                    <a:cubicBezTo>
                      <a:pt x="36049" y="36678"/>
                      <a:pt x="35546" y="35099"/>
                      <a:pt x="35182" y="33488"/>
                    </a:cubicBezTo>
                    <a:cubicBezTo>
                      <a:pt x="34817" y="31872"/>
                      <a:pt x="34677" y="30244"/>
                      <a:pt x="34424" y="28613"/>
                    </a:cubicBezTo>
                    <a:cubicBezTo>
                      <a:pt x="34166" y="26957"/>
                      <a:pt x="33543" y="25372"/>
                      <a:pt x="33149" y="23744"/>
                    </a:cubicBezTo>
                    <a:cubicBezTo>
                      <a:pt x="32934" y="22849"/>
                      <a:pt x="32724" y="21950"/>
                      <a:pt x="32546" y="21043"/>
                    </a:cubicBezTo>
                    <a:cubicBezTo>
                      <a:pt x="32454" y="20578"/>
                      <a:pt x="32351" y="20116"/>
                      <a:pt x="32251" y="19650"/>
                    </a:cubicBezTo>
                    <a:cubicBezTo>
                      <a:pt x="32202" y="19438"/>
                      <a:pt x="32144" y="19231"/>
                      <a:pt x="32076" y="19027"/>
                    </a:cubicBezTo>
                    <a:cubicBezTo>
                      <a:pt x="32107" y="18835"/>
                      <a:pt x="32124" y="18646"/>
                      <a:pt x="32127" y="18453"/>
                    </a:cubicBezTo>
                    <a:cubicBezTo>
                      <a:pt x="32127" y="17830"/>
                      <a:pt x="32076" y="17216"/>
                      <a:pt x="32015" y="16596"/>
                    </a:cubicBezTo>
                    <a:cubicBezTo>
                      <a:pt x="31900" y="15419"/>
                      <a:pt x="31757" y="14247"/>
                      <a:pt x="31631" y="13070"/>
                    </a:cubicBezTo>
                    <a:cubicBezTo>
                      <a:pt x="31576" y="12539"/>
                      <a:pt x="31524" y="12008"/>
                      <a:pt x="31476" y="11477"/>
                    </a:cubicBezTo>
                    <a:cubicBezTo>
                      <a:pt x="31570" y="11135"/>
                      <a:pt x="31608" y="10765"/>
                      <a:pt x="31628" y="10423"/>
                    </a:cubicBezTo>
                    <a:cubicBezTo>
                      <a:pt x="31654" y="9938"/>
                      <a:pt x="31633" y="9456"/>
                      <a:pt x="31608" y="8971"/>
                    </a:cubicBezTo>
                    <a:cubicBezTo>
                      <a:pt x="31582" y="8486"/>
                      <a:pt x="31553" y="8000"/>
                      <a:pt x="31490" y="7518"/>
                    </a:cubicBezTo>
                    <a:cubicBezTo>
                      <a:pt x="31430" y="7076"/>
                      <a:pt x="31395" y="6548"/>
                      <a:pt x="31163" y="6160"/>
                    </a:cubicBezTo>
                    <a:cubicBezTo>
                      <a:pt x="31138" y="6119"/>
                      <a:pt x="31095" y="6094"/>
                      <a:pt x="31048" y="6094"/>
                    </a:cubicBezTo>
                    <a:cubicBezTo>
                      <a:pt x="31036" y="6094"/>
                      <a:pt x="31023" y="6096"/>
                      <a:pt x="31010" y="6100"/>
                    </a:cubicBezTo>
                    <a:cubicBezTo>
                      <a:pt x="30832" y="4231"/>
                      <a:pt x="30428" y="2371"/>
                      <a:pt x="28883" y="1136"/>
                    </a:cubicBezTo>
                    <a:cubicBezTo>
                      <a:pt x="27972" y="404"/>
                      <a:pt x="26842" y="0"/>
                      <a:pt x="25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6"/>
              <p:cNvSpPr/>
              <p:nvPr/>
            </p:nvSpPr>
            <p:spPr>
              <a:xfrm>
                <a:off x="2448105" y="3229327"/>
                <a:ext cx="127682" cy="222115"/>
              </a:xfrm>
              <a:custGeom>
                <a:avLst/>
                <a:gdLst/>
                <a:ahLst/>
                <a:cxnLst/>
                <a:rect l="l" t="t" r="r" b="b"/>
                <a:pathLst>
                  <a:path w="5384" h="9366" extrusionOk="0">
                    <a:moveTo>
                      <a:pt x="2601" y="0"/>
                    </a:moveTo>
                    <a:cubicBezTo>
                      <a:pt x="2338" y="0"/>
                      <a:pt x="2113" y="143"/>
                      <a:pt x="1932" y="343"/>
                    </a:cubicBezTo>
                    <a:cubicBezTo>
                      <a:pt x="1602" y="427"/>
                      <a:pt x="1252" y="619"/>
                      <a:pt x="1017" y="788"/>
                    </a:cubicBezTo>
                    <a:cubicBezTo>
                      <a:pt x="106" y="1457"/>
                      <a:pt x="0" y="2614"/>
                      <a:pt x="305" y="3631"/>
                    </a:cubicBezTo>
                    <a:cubicBezTo>
                      <a:pt x="620" y="4690"/>
                      <a:pt x="1177" y="5620"/>
                      <a:pt x="1720" y="6573"/>
                    </a:cubicBezTo>
                    <a:cubicBezTo>
                      <a:pt x="2265" y="7521"/>
                      <a:pt x="2903" y="8414"/>
                      <a:pt x="3626" y="9235"/>
                    </a:cubicBezTo>
                    <a:cubicBezTo>
                      <a:pt x="3706" y="9324"/>
                      <a:pt x="3826" y="9366"/>
                      <a:pt x="3945" y="9366"/>
                    </a:cubicBezTo>
                    <a:cubicBezTo>
                      <a:pt x="4028" y="9366"/>
                      <a:pt x="4112" y="9345"/>
                      <a:pt x="4180" y="9306"/>
                    </a:cubicBezTo>
                    <a:cubicBezTo>
                      <a:pt x="5383" y="8626"/>
                      <a:pt x="5237" y="7147"/>
                      <a:pt x="5064" y="5982"/>
                    </a:cubicBezTo>
                    <a:cubicBezTo>
                      <a:pt x="4852" y="4535"/>
                      <a:pt x="4528" y="3085"/>
                      <a:pt x="3976" y="1727"/>
                    </a:cubicBezTo>
                    <a:cubicBezTo>
                      <a:pt x="3761" y="1199"/>
                      <a:pt x="3540" y="378"/>
                      <a:pt x="2986" y="99"/>
                    </a:cubicBezTo>
                    <a:cubicBezTo>
                      <a:pt x="2850" y="31"/>
                      <a:pt x="2721" y="0"/>
                      <a:pt x="26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6"/>
              <p:cNvSpPr/>
              <p:nvPr/>
            </p:nvSpPr>
            <p:spPr>
              <a:xfrm>
                <a:off x="2761333" y="2472315"/>
                <a:ext cx="410056" cy="1175078"/>
              </a:xfrm>
              <a:custGeom>
                <a:avLst/>
                <a:gdLst/>
                <a:ahLst/>
                <a:cxnLst/>
                <a:rect l="l" t="t" r="r" b="b"/>
                <a:pathLst>
                  <a:path w="17291" h="49550" extrusionOk="0">
                    <a:moveTo>
                      <a:pt x="3964" y="12307"/>
                    </a:moveTo>
                    <a:cubicBezTo>
                      <a:pt x="3998" y="12597"/>
                      <a:pt x="4053" y="12884"/>
                      <a:pt x="4113" y="13168"/>
                    </a:cubicBezTo>
                    <a:cubicBezTo>
                      <a:pt x="4089" y="13163"/>
                      <a:pt x="4065" y="13161"/>
                      <a:pt x="4040" y="13161"/>
                    </a:cubicBezTo>
                    <a:cubicBezTo>
                      <a:pt x="4009" y="13161"/>
                      <a:pt x="3977" y="13164"/>
                      <a:pt x="3947" y="13171"/>
                    </a:cubicBezTo>
                    <a:lnTo>
                      <a:pt x="3947" y="13171"/>
                    </a:lnTo>
                    <a:cubicBezTo>
                      <a:pt x="3953" y="12882"/>
                      <a:pt x="3961" y="12593"/>
                      <a:pt x="3964" y="12307"/>
                    </a:cubicBezTo>
                    <a:close/>
                    <a:moveTo>
                      <a:pt x="8170" y="40186"/>
                    </a:moveTo>
                    <a:cubicBezTo>
                      <a:pt x="8250" y="40255"/>
                      <a:pt x="8334" y="40318"/>
                      <a:pt x="8420" y="40376"/>
                    </a:cubicBezTo>
                    <a:lnTo>
                      <a:pt x="8420" y="40378"/>
                    </a:lnTo>
                    <a:cubicBezTo>
                      <a:pt x="8385" y="40467"/>
                      <a:pt x="8357" y="40562"/>
                      <a:pt x="8339" y="40660"/>
                    </a:cubicBezTo>
                    <a:cubicBezTo>
                      <a:pt x="8288" y="40513"/>
                      <a:pt x="8239" y="40364"/>
                      <a:pt x="8181" y="40218"/>
                    </a:cubicBezTo>
                    <a:cubicBezTo>
                      <a:pt x="8179" y="40206"/>
                      <a:pt x="8173" y="40198"/>
                      <a:pt x="8170" y="40186"/>
                    </a:cubicBezTo>
                    <a:close/>
                    <a:moveTo>
                      <a:pt x="6230" y="1"/>
                    </a:moveTo>
                    <a:cubicBezTo>
                      <a:pt x="6148" y="1"/>
                      <a:pt x="6066" y="44"/>
                      <a:pt x="6031" y="143"/>
                    </a:cubicBezTo>
                    <a:cubicBezTo>
                      <a:pt x="4886" y="3416"/>
                      <a:pt x="3909" y="6720"/>
                      <a:pt x="3861" y="10188"/>
                    </a:cubicBezTo>
                    <a:cubicBezTo>
                      <a:pt x="3807" y="10125"/>
                      <a:pt x="3724" y="10088"/>
                      <a:pt x="3645" y="10088"/>
                    </a:cubicBezTo>
                    <a:cubicBezTo>
                      <a:pt x="3553" y="10088"/>
                      <a:pt x="3468" y="10140"/>
                      <a:pt x="3447" y="10260"/>
                    </a:cubicBezTo>
                    <a:cubicBezTo>
                      <a:pt x="3071" y="12548"/>
                      <a:pt x="2999" y="14905"/>
                      <a:pt x="2867" y="17222"/>
                    </a:cubicBezTo>
                    <a:cubicBezTo>
                      <a:pt x="2730" y="19585"/>
                      <a:pt x="2618" y="21947"/>
                      <a:pt x="2399" y="24307"/>
                    </a:cubicBezTo>
                    <a:cubicBezTo>
                      <a:pt x="2193" y="26558"/>
                      <a:pt x="1834" y="28898"/>
                      <a:pt x="2018" y="31157"/>
                    </a:cubicBezTo>
                    <a:cubicBezTo>
                      <a:pt x="2196" y="33313"/>
                      <a:pt x="2893" y="35429"/>
                      <a:pt x="3548" y="37479"/>
                    </a:cubicBezTo>
                    <a:cubicBezTo>
                      <a:pt x="3918" y="38639"/>
                      <a:pt x="4320" y="39793"/>
                      <a:pt x="4774" y="40924"/>
                    </a:cubicBezTo>
                    <a:cubicBezTo>
                      <a:pt x="5244" y="42098"/>
                      <a:pt x="5715" y="43321"/>
                      <a:pt x="6338" y="44421"/>
                    </a:cubicBezTo>
                    <a:cubicBezTo>
                      <a:pt x="6456" y="44628"/>
                      <a:pt x="6660" y="44717"/>
                      <a:pt x="6866" y="44717"/>
                    </a:cubicBezTo>
                    <a:cubicBezTo>
                      <a:pt x="6992" y="44717"/>
                      <a:pt x="7119" y="44684"/>
                      <a:pt x="7228" y="44625"/>
                    </a:cubicBezTo>
                    <a:cubicBezTo>
                      <a:pt x="7326" y="44848"/>
                      <a:pt x="7438" y="45064"/>
                      <a:pt x="7564" y="45270"/>
                    </a:cubicBezTo>
                    <a:cubicBezTo>
                      <a:pt x="6614" y="44768"/>
                      <a:pt x="5689" y="44231"/>
                      <a:pt x="4811" y="43611"/>
                    </a:cubicBezTo>
                    <a:cubicBezTo>
                      <a:pt x="4277" y="43238"/>
                      <a:pt x="3709" y="42853"/>
                      <a:pt x="3278" y="42359"/>
                    </a:cubicBezTo>
                    <a:cubicBezTo>
                      <a:pt x="2859" y="41880"/>
                      <a:pt x="2689" y="41194"/>
                      <a:pt x="2442" y="40617"/>
                    </a:cubicBezTo>
                    <a:cubicBezTo>
                      <a:pt x="1908" y="39374"/>
                      <a:pt x="1274" y="38217"/>
                      <a:pt x="169" y="37401"/>
                    </a:cubicBezTo>
                    <a:cubicBezTo>
                      <a:pt x="152" y="37389"/>
                      <a:pt x="135" y="37384"/>
                      <a:pt x="119" y="37384"/>
                    </a:cubicBezTo>
                    <a:cubicBezTo>
                      <a:pt x="49" y="37384"/>
                      <a:pt x="0" y="37487"/>
                      <a:pt x="54" y="37548"/>
                    </a:cubicBezTo>
                    <a:cubicBezTo>
                      <a:pt x="496" y="38047"/>
                      <a:pt x="895" y="38624"/>
                      <a:pt x="1176" y="39230"/>
                    </a:cubicBezTo>
                    <a:cubicBezTo>
                      <a:pt x="1498" y="39922"/>
                      <a:pt x="1478" y="40628"/>
                      <a:pt x="1478" y="41369"/>
                    </a:cubicBezTo>
                    <a:cubicBezTo>
                      <a:pt x="1478" y="42916"/>
                      <a:pt x="2787" y="43818"/>
                      <a:pt x="3938" y="44599"/>
                    </a:cubicBezTo>
                    <a:cubicBezTo>
                      <a:pt x="6410" y="46272"/>
                      <a:pt x="9149" y="47659"/>
                      <a:pt x="11888" y="48833"/>
                    </a:cubicBezTo>
                    <a:cubicBezTo>
                      <a:pt x="12881" y="49260"/>
                      <a:pt x="13992" y="49550"/>
                      <a:pt x="15091" y="49550"/>
                    </a:cubicBezTo>
                    <a:cubicBezTo>
                      <a:pt x="15657" y="49550"/>
                      <a:pt x="16220" y="49473"/>
                      <a:pt x="16762" y="49298"/>
                    </a:cubicBezTo>
                    <a:cubicBezTo>
                      <a:pt x="17139" y="49184"/>
                      <a:pt x="17291" y="48707"/>
                      <a:pt x="16995" y="48414"/>
                    </a:cubicBezTo>
                    <a:cubicBezTo>
                      <a:pt x="16863" y="48282"/>
                      <a:pt x="16722" y="48161"/>
                      <a:pt x="16576" y="48047"/>
                    </a:cubicBezTo>
                    <a:cubicBezTo>
                      <a:pt x="16653" y="47771"/>
                      <a:pt x="16559" y="47424"/>
                      <a:pt x="16223" y="47283"/>
                    </a:cubicBezTo>
                    <a:cubicBezTo>
                      <a:pt x="14658" y="46643"/>
                      <a:pt x="12996" y="45965"/>
                      <a:pt x="11804" y="44722"/>
                    </a:cubicBezTo>
                    <a:cubicBezTo>
                      <a:pt x="11262" y="44157"/>
                      <a:pt x="10837" y="43459"/>
                      <a:pt x="10630" y="42704"/>
                    </a:cubicBezTo>
                    <a:cubicBezTo>
                      <a:pt x="10527" y="42339"/>
                      <a:pt x="10481" y="41957"/>
                      <a:pt x="10498" y="41578"/>
                    </a:cubicBezTo>
                    <a:cubicBezTo>
                      <a:pt x="10515" y="41222"/>
                      <a:pt x="10659" y="40878"/>
                      <a:pt x="10656" y="40522"/>
                    </a:cubicBezTo>
                    <a:cubicBezTo>
                      <a:pt x="10662" y="40126"/>
                      <a:pt x="10452" y="39761"/>
                      <a:pt x="10113" y="39563"/>
                    </a:cubicBezTo>
                    <a:cubicBezTo>
                      <a:pt x="9829" y="39399"/>
                      <a:pt x="9491" y="39388"/>
                      <a:pt x="9201" y="39242"/>
                    </a:cubicBezTo>
                    <a:cubicBezTo>
                      <a:pt x="8595" y="38940"/>
                      <a:pt x="8265" y="38343"/>
                      <a:pt x="7926" y="37792"/>
                    </a:cubicBezTo>
                    <a:cubicBezTo>
                      <a:pt x="7501" y="37097"/>
                      <a:pt x="7251" y="36325"/>
                      <a:pt x="7001" y="35552"/>
                    </a:cubicBezTo>
                    <a:cubicBezTo>
                      <a:pt x="6714" y="34651"/>
                      <a:pt x="6456" y="33738"/>
                      <a:pt x="6298" y="32805"/>
                    </a:cubicBezTo>
                    <a:cubicBezTo>
                      <a:pt x="6134" y="31869"/>
                      <a:pt x="6109" y="30919"/>
                      <a:pt x="6226" y="29977"/>
                    </a:cubicBezTo>
                    <a:cubicBezTo>
                      <a:pt x="6272" y="29607"/>
                      <a:pt x="6433" y="29234"/>
                      <a:pt x="6347" y="28858"/>
                    </a:cubicBezTo>
                    <a:cubicBezTo>
                      <a:pt x="6255" y="28453"/>
                      <a:pt x="5988" y="28148"/>
                      <a:pt x="5750" y="27824"/>
                    </a:cubicBezTo>
                    <a:cubicBezTo>
                      <a:pt x="4742" y="26457"/>
                      <a:pt x="4627" y="24761"/>
                      <a:pt x="4690" y="23116"/>
                    </a:cubicBezTo>
                    <a:cubicBezTo>
                      <a:pt x="4768" y="21224"/>
                      <a:pt x="5112" y="19352"/>
                      <a:pt x="5715" y="17558"/>
                    </a:cubicBezTo>
                    <a:cubicBezTo>
                      <a:pt x="6002" y="16691"/>
                      <a:pt x="6404" y="15855"/>
                      <a:pt x="6048" y="14945"/>
                    </a:cubicBezTo>
                    <a:cubicBezTo>
                      <a:pt x="5730" y="14130"/>
                      <a:pt x="5313" y="13386"/>
                      <a:pt x="5052" y="12545"/>
                    </a:cubicBezTo>
                    <a:cubicBezTo>
                      <a:pt x="3766" y="8399"/>
                      <a:pt x="5181" y="4222"/>
                      <a:pt x="6424" y="252"/>
                    </a:cubicBezTo>
                    <a:cubicBezTo>
                      <a:pt x="6473" y="98"/>
                      <a:pt x="6352" y="1"/>
                      <a:pt x="623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6"/>
              <p:cNvSpPr/>
              <p:nvPr/>
            </p:nvSpPr>
            <p:spPr>
              <a:xfrm>
                <a:off x="2545652" y="3456011"/>
                <a:ext cx="1297377" cy="1537230"/>
              </a:xfrm>
              <a:custGeom>
                <a:avLst/>
                <a:gdLst/>
                <a:ahLst/>
                <a:cxnLst/>
                <a:rect l="l" t="t" r="r" b="b"/>
                <a:pathLst>
                  <a:path w="54707" h="64821" extrusionOk="0">
                    <a:moveTo>
                      <a:pt x="174" y="1"/>
                    </a:moveTo>
                    <a:cubicBezTo>
                      <a:pt x="83" y="1"/>
                      <a:pt x="1" y="96"/>
                      <a:pt x="50" y="211"/>
                    </a:cubicBezTo>
                    <a:cubicBezTo>
                      <a:pt x="432" y="1092"/>
                      <a:pt x="911" y="1930"/>
                      <a:pt x="1374" y="2771"/>
                    </a:cubicBezTo>
                    <a:cubicBezTo>
                      <a:pt x="1612" y="3202"/>
                      <a:pt x="1804" y="3661"/>
                      <a:pt x="1945" y="4135"/>
                    </a:cubicBezTo>
                    <a:cubicBezTo>
                      <a:pt x="2048" y="4494"/>
                      <a:pt x="2177" y="4850"/>
                      <a:pt x="2433" y="5137"/>
                    </a:cubicBezTo>
                    <a:cubicBezTo>
                      <a:pt x="2387" y="5186"/>
                      <a:pt x="2358" y="5246"/>
                      <a:pt x="2344" y="5309"/>
                    </a:cubicBezTo>
                    <a:cubicBezTo>
                      <a:pt x="2307" y="5522"/>
                      <a:pt x="2338" y="5780"/>
                      <a:pt x="2424" y="6018"/>
                    </a:cubicBezTo>
                    <a:cubicBezTo>
                      <a:pt x="2289" y="6415"/>
                      <a:pt x="2350" y="6862"/>
                      <a:pt x="2387" y="7270"/>
                    </a:cubicBezTo>
                    <a:cubicBezTo>
                      <a:pt x="2487" y="8318"/>
                      <a:pt x="2671" y="9386"/>
                      <a:pt x="3188" y="10319"/>
                    </a:cubicBezTo>
                    <a:cubicBezTo>
                      <a:pt x="3432" y="10758"/>
                      <a:pt x="3831" y="11353"/>
                      <a:pt x="4336" y="11510"/>
                    </a:cubicBezTo>
                    <a:cubicBezTo>
                      <a:pt x="4415" y="11534"/>
                      <a:pt x="4495" y="11546"/>
                      <a:pt x="4575" y="11546"/>
                    </a:cubicBezTo>
                    <a:cubicBezTo>
                      <a:pt x="4753" y="11546"/>
                      <a:pt x="4929" y="11488"/>
                      <a:pt x="5071" y="11373"/>
                    </a:cubicBezTo>
                    <a:cubicBezTo>
                      <a:pt x="5091" y="11401"/>
                      <a:pt x="5114" y="11424"/>
                      <a:pt x="5137" y="11450"/>
                    </a:cubicBezTo>
                    <a:cubicBezTo>
                      <a:pt x="5163" y="11622"/>
                      <a:pt x="5261" y="11772"/>
                      <a:pt x="5410" y="11864"/>
                    </a:cubicBezTo>
                    <a:cubicBezTo>
                      <a:pt x="5703" y="12056"/>
                      <a:pt x="6010" y="12228"/>
                      <a:pt x="6326" y="12383"/>
                    </a:cubicBezTo>
                    <a:cubicBezTo>
                      <a:pt x="8419" y="13572"/>
                      <a:pt x="10497" y="14789"/>
                      <a:pt x="12498" y="16115"/>
                    </a:cubicBezTo>
                    <a:cubicBezTo>
                      <a:pt x="13618" y="16859"/>
                      <a:pt x="14712" y="17643"/>
                      <a:pt x="15754" y="18495"/>
                    </a:cubicBezTo>
                    <a:cubicBezTo>
                      <a:pt x="16294" y="18935"/>
                      <a:pt x="16819" y="19394"/>
                      <a:pt x="17333" y="19868"/>
                    </a:cubicBezTo>
                    <a:cubicBezTo>
                      <a:pt x="17815" y="20316"/>
                      <a:pt x="18300" y="20792"/>
                      <a:pt x="18958" y="20961"/>
                    </a:cubicBezTo>
                    <a:lnTo>
                      <a:pt x="18972" y="20961"/>
                    </a:lnTo>
                    <a:cubicBezTo>
                      <a:pt x="19638" y="21613"/>
                      <a:pt x="20301" y="22265"/>
                      <a:pt x="20982" y="22896"/>
                    </a:cubicBezTo>
                    <a:lnTo>
                      <a:pt x="21556" y="23425"/>
                    </a:lnTo>
                    <a:cubicBezTo>
                      <a:pt x="21682" y="23580"/>
                      <a:pt x="21817" y="23726"/>
                      <a:pt x="21961" y="23864"/>
                    </a:cubicBezTo>
                    <a:cubicBezTo>
                      <a:pt x="22055" y="23950"/>
                      <a:pt x="22173" y="24010"/>
                      <a:pt x="22276" y="24088"/>
                    </a:cubicBezTo>
                    <a:lnTo>
                      <a:pt x="22397" y="24200"/>
                    </a:lnTo>
                    <a:cubicBezTo>
                      <a:pt x="22610" y="24395"/>
                      <a:pt x="22808" y="24605"/>
                      <a:pt x="23014" y="24806"/>
                    </a:cubicBezTo>
                    <a:lnTo>
                      <a:pt x="23100" y="24892"/>
                    </a:lnTo>
                    <a:cubicBezTo>
                      <a:pt x="23293" y="25193"/>
                      <a:pt x="23494" y="25480"/>
                      <a:pt x="23709" y="25767"/>
                    </a:cubicBezTo>
                    <a:cubicBezTo>
                      <a:pt x="23896" y="26014"/>
                      <a:pt x="24088" y="26255"/>
                      <a:pt x="24286" y="26494"/>
                    </a:cubicBezTo>
                    <a:cubicBezTo>
                      <a:pt x="24381" y="26609"/>
                      <a:pt x="24484" y="26718"/>
                      <a:pt x="24593" y="26818"/>
                    </a:cubicBezTo>
                    <a:cubicBezTo>
                      <a:pt x="24717" y="26921"/>
                      <a:pt x="24843" y="27019"/>
                      <a:pt x="24975" y="27114"/>
                    </a:cubicBezTo>
                    <a:cubicBezTo>
                      <a:pt x="25015" y="27143"/>
                      <a:pt x="25067" y="27160"/>
                      <a:pt x="25119" y="27160"/>
                    </a:cubicBezTo>
                    <a:cubicBezTo>
                      <a:pt x="25190" y="27209"/>
                      <a:pt x="25274" y="27243"/>
                      <a:pt x="25363" y="27263"/>
                    </a:cubicBezTo>
                    <a:cubicBezTo>
                      <a:pt x="25371" y="27264"/>
                      <a:pt x="25380" y="27265"/>
                      <a:pt x="25389" y="27265"/>
                    </a:cubicBezTo>
                    <a:cubicBezTo>
                      <a:pt x="25475" y="27265"/>
                      <a:pt x="25558" y="27213"/>
                      <a:pt x="25555" y="27114"/>
                    </a:cubicBezTo>
                    <a:cubicBezTo>
                      <a:pt x="25555" y="27071"/>
                      <a:pt x="25549" y="27031"/>
                      <a:pt x="25535" y="26987"/>
                    </a:cubicBezTo>
                    <a:lnTo>
                      <a:pt x="25535" y="26987"/>
                    </a:lnTo>
                    <a:cubicBezTo>
                      <a:pt x="25770" y="27177"/>
                      <a:pt x="26006" y="27364"/>
                      <a:pt x="26244" y="27547"/>
                    </a:cubicBezTo>
                    <a:cubicBezTo>
                      <a:pt x="26577" y="27978"/>
                      <a:pt x="26922" y="28406"/>
                      <a:pt x="27286" y="28813"/>
                    </a:cubicBezTo>
                    <a:cubicBezTo>
                      <a:pt x="27835" y="29422"/>
                      <a:pt x="28437" y="29996"/>
                      <a:pt x="29103" y="30481"/>
                    </a:cubicBezTo>
                    <a:cubicBezTo>
                      <a:pt x="29448" y="30728"/>
                      <a:pt x="29813" y="30944"/>
                      <a:pt x="30192" y="31130"/>
                    </a:cubicBezTo>
                    <a:cubicBezTo>
                      <a:pt x="30556" y="31314"/>
                      <a:pt x="30981" y="31351"/>
                      <a:pt x="31377" y="31449"/>
                    </a:cubicBezTo>
                    <a:cubicBezTo>
                      <a:pt x="31394" y="31453"/>
                      <a:pt x="31410" y="31455"/>
                      <a:pt x="31426" y="31455"/>
                    </a:cubicBezTo>
                    <a:cubicBezTo>
                      <a:pt x="31596" y="31455"/>
                      <a:pt x="31684" y="31213"/>
                      <a:pt x="31521" y="31113"/>
                    </a:cubicBezTo>
                    <a:cubicBezTo>
                      <a:pt x="31463" y="31079"/>
                      <a:pt x="31415" y="31041"/>
                      <a:pt x="31363" y="31004"/>
                    </a:cubicBezTo>
                    <a:lnTo>
                      <a:pt x="31363" y="31004"/>
                    </a:lnTo>
                    <a:cubicBezTo>
                      <a:pt x="31558" y="31119"/>
                      <a:pt x="31753" y="31231"/>
                      <a:pt x="31951" y="31340"/>
                    </a:cubicBezTo>
                    <a:cubicBezTo>
                      <a:pt x="31928" y="31346"/>
                      <a:pt x="31905" y="31351"/>
                      <a:pt x="31880" y="31360"/>
                    </a:cubicBezTo>
                    <a:cubicBezTo>
                      <a:pt x="31816" y="31380"/>
                      <a:pt x="31831" y="31472"/>
                      <a:pt x="31897" y="31475"/>
                    </a:cubicBezTo>
                    <a:cubicBezTo>
                      <a:pt x="32514" y="31498"/>
                      <a:pt x="33045" y="32103"/>
                      <a:pt x="33539" y="32439"/>
                    </a:cubicBezTo>
                    <a:cubicBezTo>
                      <a:pt x="34087" y="32810"/>
                      <a:pt x="34662" y="33146"/>
                      <a:pt x="35221" y="33493"/>
                    </a:cubicBezTo>
                    <a:cubicBezTo>
                      <a:pt x="36292" y="34162"/>
                      <a:pt x="37377" y="34811"/>
                      <a:pt x="38457" y="35465"/>
                    </a:cubicBezTo>
                    <a:cubicBezTo>
                      <a:pt x="39496" y="36094"/>
                      <a:pt x="40532" y="36740"/>
                      <a:pt x="41552" y="37406"/>
                    </a:cubicBezTo>
                    <a:cubicBezTo>
                      <a:pt x="42399" y="37960"/>
                      <a:pt x="43294" y="38560"/>
                      <a:pt x="43883" y="39401"/>
                    </a:cubicBezTo>
                    <a:cubicBezTo>
                      <a:pt x="44529" y="40326"/>
                      <a:pt x="44733" y="41440"/>
                      <a:pt x="44847" y="42542"/>
                    </a:cubicBezTo>
                    <a:cubicBezTo>
                      <a:pt x="44931" y="43326"/>
                      <a:pt x="44985" y="44112"/>
                      <a:pt x="45031" y="44899"/>
                    </a:cubicBezTo>
                    <a:cubicBezTo>
                      <a:pt x="44813" y="47009"/>
                      <a:pt x="44928" y="49136"/>
                      <a:pt x="44770" y="51258"/>
                    </a:cubicBezTo>
                    <a:cubicBezTo>
                      <a:pt x="44606" y="53483"/>
                      <a:pt x="44325" y="55699"/>
                      <a:pt x="44023" y="57907"/>
                    </a:cubicBezTo>
                    <a:cubicBezTo>
                      <a:pt x="43725" y="60074"/>
                      <a:pt x="43467" y="62636"/>
                      <a:pt x="43300" y="64817"/>
                    </a:cubicBezTo>
                    <a:lnTo>
                      <a:pt x="54706" y="64817"/>
                    </a:lnTo>
                    <a:lnTo>
                      <a:pt x="54525" y="60032"/>
                    </a:lnTo>
                    <a:cubicBezTo>
                      <a:pt x="54428" y="57433"/>
                      <a:pt x="54376" y="54827"/>
                      <a:pt x="54195" y="52234"/>
                    </a:cubicBezTo>
                    <a:cubicBezTo>
                      <a:pt x="54026" y="49803"/>
                      <a:pt x="53707" y="47354"/>
                      <a:pt x="52696" y="45114"/>
                    </a:cubicBezTo>
                    <a:cubicBezTo>
                      <a:pt x="52292" y="44219"/>
                      <a:pt x="51772" y="43403"/>
                      <a:pt x="51212" y="42614"/>
                    </a:cubicBezTo>
                    <a:cubicBezTo>
                      <a:pt x="50983" y="41575"/>
                      <a:pt x="50113" y="40644"/>
                      <a:pt x="49521" y="39815"/>
                    </a:cubicBezTo>
                    <a:cubicBezTo>
                      <a:pt x="48778" y="38770"/>
                      <a:pt x="48074" y="37707"/>
                      <a:pt x="47503" y="36556"/>
                    </a:cubicBezTo>
                    <a:cubicBezTo>
                      <a:pt x="46889" y="35322"/>
                      <a:pt x="46653" y="33995"/>
                      <a:pt x="46771" y="32623"/>
                    </a:cubicBezTo>
                    <a:cubicBezTo>
                      <a:pt x="46834" y="31862"/>
                      <a:pt x="46998" y="31116"/>
                      <a:pt x="47199" y="30378"/>
                    </a:cubicBezTo>
                    <a:cubicBezTo>
                      <a:pt x="47305" y="29985"/>
                      <a:pt x="47425" y="29591"/>
                      <a:pt x="47552" y="29204"/>
                    </a:cubicBezTo>
                    <a:cubicBezTo>
                      <a:pt x="47678" y="28813"/>
                      <a:pt x="47756" y="28414"/>
                      <a:pt x="47885" y="28030"/>
                    </a:cubicBezTo>
                    <a:cubicBezTo>
                      <a:pt x="47955" y="27821"/>
                      <a:pt x="47760" y="27635"/>
                      <a:pt x="47569" y="27635"/>
                    </a:cubicBezTo>
                    <a:cubicBezTo>
                      <a:pt x="47495" y="27635"/>
                      <a:pt x="47422" y="27663"/>
                      <a:pt x="47365" y="27728"/>
                    </a:cubicBezTo>
                    <a:cubicBezTo>
                      <a:pt x="46088" y="29175"/>
                      <a:pt x="44443" y="30151"/>
                      <a:pt x="42622" y="30766"/>
                    </a:cubicBezTo>
                    <a:cubicBezTo>
                      <a:pt x="41120" y="31272"/>
                      <a:pt x="39601" y="31610"/>
                      <a:pt x="38027" y="31610"/>
                    </a:cubicBezTo>
                    <a:cubicBezTo>
                      <a:pt x="37763" y="31610"/>
                      <a:pt x="37498" y="31601"/>
                      <a:pt x="37231" y="31581"/>
                    </a:cubicBezTo>
                    <a:cubicBezTo>
                      <a:pt x="35184" y="31432"/>
                      <a:pt x="33341" y="30516"/>
                      <a:pt x="31624" y="29456"/>
                    </a:cubicBezTo>
                    <a:cubicBezTo>
                      <a:pt x="29927" y="28409"/>
                      <a:pt x="28231" y="27329"/>
                      <a:pt x="26634" y="26138"/>
                    </a:cubicBezTo>
                    <a:cubicBezTo>
                      <a:pt x="26235" y="25842"/>
                      <a:pt x="25854" y="25529"/>
                      <a:pt x="25478" y="25205"/>
                    </a:cubicBezTo>
                    <a:cubicBezTo>
                      <a:pt x="25409" y="25113"/>
                      <a:pt x="25340" y="25021"/>
                      <a:pt x="25274" y="24929"/>
                    </a:cubicBezTo>
                    <a:cubicBezTo>
                      <a:pt x="24384" y="23692"/>
                      <a:pt x="23488" y="22466"/>
                      <a:pt x="22546" y="21269"/>
                    </a:cubicBezTo>
                    <a:cubicBezTo>
                      <a:pt x="21573" y="20037"/>
                      <a:pt x="20591" y="18782"/>
                      <a:pt x="19509" y="17646"/>
                    </a:cubicBezTo>
                    <a:cubicBezTo>
                      <a:pt x="17353" y="15383"/>
                      <a:pt x="14729" y="13813"/>
                      <a:pt x="11861" y="12627"/>
                    </a:cubicBezTo>
                    <a:cubicBezTo>
                      <a:pt x="10560" y="12087"/>
                      <a:pt x="9237" y="11571"/>
                      <a:pt x="8074" y="10767"/>
                    </a:cubicBezTo>
                    <a:cubicBezTo>
                      <a:pt x="6840" y="9914"/>
                      <a:pt x="6007" y="8731"/>
                      <a:pt x="5588" y="7293"/>
                    </a:cubicBezTo>
                    <a:cubicBezTo>
                      <a:pt x="5338" y="6429"/>
                      <a:pt x="5332" y="5559"/>
                      <a:pt x="5163" y="4686"/>
                    </a:cubicBezTo>
                    <a:cubicBezTo>
                      <a:pt x="5051" y="4097"/>
                      <a:pt x="4560" y="3577"/>
                      <a:pt x="4018" y="3577"/>
                    </a:cubicBezTo>
                    <a:cubicBezTo>
                      <a:pt x="3800" y="3577"/>
                      <a:pt x="3574" y="3662"/>
                      <a:pt x="3360" y="3859"/>
                    </a:cubicBezTo>
                    <a:cubicBezTo>
                      <a:pt x="3286" y="3931"/>
                      <a:pt x="3151" y="4052"/>
                      <a:pt x="3090" y="4167"/>
                    </a:cubicBezTo>
                    <a:cubicBezTo>
                      <a:pt x="3059" y="4135"/>
                      <a:pt x="3027" y="4104"/>
                      <a:pt x="2993" y="4072"/>
                    </a:cubicBezTo>
                    <a:cubicBezTo>
                      <a:pt x="2637" y="3684"/>
                      <a:pt x="2284" y="3277"/>
                      <a:pt x="1994" y="2835"/>
                    </a:cubicBezTo>
                    <a:cubicBezTo>
                      <a:pt x="1399" y="1930"/>
                      <a:pt x="926" y="951"/>
                      <a:pt x="291" y="67"/>
                    </a:cubicBezTo>
                    <a:cubicBezTo>
                      <a:pt x="258" y="20"/>
                      <a:pt x="215" y="1"/>
                      <a:pt x="174" y="1"/>
                    </a:cubicBezTo>
                    <a:close/>
                    <a:moveTo>
                      <a:pt x="42852" y="64817"/>
                    </a:moveTo>
                    <a:lnTo>
                      <a:pt x="43300" y="64820"/>
                    </a:lnTo>
                    <a:cubicBezTo>
                      <a:pt x="43300" y="64819"/>
                      <a:pt x="43300" y="64818"/>
                      <a:pt x="43300" y="64817"/>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6"/>
              <p:cNvSpPr/>
              <p:nvPr/>
            </p:nvSpPr>
            <p:spPr>
              <a:xfrm>
                <a:off x="4260165" y="3906414"/>
                <a:ext cx="299829" cy="1091625"/>
              </a:xfrm>
              <a:custGeom>
                <a:avLst/>
                <a:gdLst/>
                <a:ahLst/>
                <a:cxnLst/>
                <a:rect l="l" t="t" r="r" b="b"/>
                <a:pathLst>
                  <a:path w="12643" h="46031" extrusionOk="0">
                    <a:moveTo>
                      <a:pt x="8105" y="1"/>
                    </a:moveTo>
                    <a:cubicBezTo>
                      <a:pt x="8021" y="1"/>
                      <a:pt x="7938" y="89"/>
                      <a:pt x="7989" y="188"/>
                    </a:cubicBezTo>
                    <a:cubicBezTo>
                      <a:pt x="9333" y="2723"/>
                      <a:pt x="10113" y="5685"/>
                      <a:pt x="10323" y="8545"/>
                    </a:cubicBezTo>
                    <a:cubicBezTo>
                      <a:pt x="10372" y="9222"/>
                      <a:pt x="10378" y="9900"/>
                      <a:pt x="10389" y="10577"/>
                    </a:cubicBezTo>
                    <a:cubicBezTo>
                      <a:pt x="10395" y="10913"/>
                      <a:pt x="10406" y="11533"/>
                      <a:pt x="10096" y="11757"/>
                    </a:cubicBezTo>
                    <a:cubicBezTo>
                      <a:pt x="9964" y="11855"/>
                      <a:pt x="9750" y="11868"/>
                      <a:pt x="9554" y="11868"/>
                    </a:cubicBezTo>
                    <a:cubicBezTo>
                      <a:pt x="9484" y="11868"/>
                      <a:pt x="9415" y="11866"/>
                      <a:pt x="9354" y="11866"/>
                    </a:cubicBezTo>
                    <a:cubicBezTo>
                      <a:pt x="9335" y="11866"/>
                      <a:pt x="9316" y="11866"/>
                      <a:pt x="9298" y="11866"/>
                    </a:cubicBezTo>
                    <a:cubicBezTo>
                      <a:pt x="9288" y="11867"/>
                      <a:pt x="9279" y="11867"/>
                      <a:pt x="9269" y="11867"/>
                    </a:cubicBezTo>
                    <a:cubicBezTo>
                      <a:pt x="8850" y="11867"/>
                      <a:pt x="8419" y="11747"/>
                      <a:pt x="8009" y="11665"/>
                    </a:cubicBezTo>
                    <a:cubicBezTo>
                      <a:pt x="7260" y="11513"/>
                      <a:pt x="6516" y="11309"/>
                      <a:pt x="5776" y="11123"/>
                    </a:cubicBezTo>
                    <a:cubicBezTo>
                      <a:pt x="4914" y="10905"/>
                      <a:pt x="4056" y="10672"/>
                      <a:pt x="3203" y="10414"/>
                    </a:cubicBezTo>
                    <a:cubicBezTo>
                      <a:pt x="3077" y="10376"/>
                      <a:pt x="2948" y="10339"/>
                      <a:pt x="2819" y="10305"/>
                    </a:cubicBezTo>
                    <a:cubicBezTo>
                      <a:pt x="2026" y="10000"/>
                      <a:pt x="1217" y="9742"/>
                      <a:pt x="395" y="9532"/>
                    </a:cubicBezTo>
                    <a:lnTo>
                      <a:pt x="393" y="9541"/>
                    </a:lnTo>
                    <a:cubicBezTo>
                      <a:pt x="375" y="9537"/>
                      <a:pt x="357" y="9535"/>
                      <a:pt x="340" y="9535"/>
                    </a:cubicBezTo>
                    <a:cubicBezTo>
                      <a:pt x="135" y="9535"/>
                      <a:pt x="0" y="9819"/>
                      <a:pt x="220" y="9949"/>
                    </a:cubicBezTo>
                    <a:cubicBezTo>
                      <a:pt x="2046" y="11031"/>
                      <a:pt x="4030" y="12030"/>
                      <a:pt x="5414" y="13689"/>
                    </a:cubicBezTo>
                    <a:cubicBezTo>
                      <a:pt x="6915" y="15490"/>
                      <a:pt x="7076" y="17852"/>
                      <a:pt x="6981" y="20100"/>
                    </a:cubicBezTo>
                    <a:cubicBezTo>
                      <a:pt x="6852" y="23235"/>
                      <a:pt x="6622" y="26365"/>
                      <a:pt x="6350" y="29494"/>
                    </a:cubicBezTo>
                    <a:cubicBezTo>
                      <a:pt x="6186" y="30797"/>
                      <a:pt x="6034" y="32103"/>
                      <a:pt x="5847" y="33404"/>
                    </a:cubicBezTo>
                    <a:cubicBezTo>
                      <a:pt x="5328" y="37030"/>
                      <a:pt x="4650" y="40636"/>
                      <a:pt x="3924" y="44224"/>
                    </a:cubicBezTo>
                    <a:cubicBezTo>
                      <a:pt x="3720" y="45235"/>
                      <a:pt x="3820" y="44799"/>
                      <a:pt x="3597" y="45806"/>
                    </a:cubicBezTo>
                    <a:lnTo>
                      <a:pt x="10225" y="46030"/>
                    </a:lnTo>
                    <a:cubicBezTo>
                      <a:pt x="10251" y="40946"/>
                      <a:pt x="10248" y="36258"/>
                      <a:pt x="10283" y="31170"/>
                    </a:cubicBezTo>
                    <a:cubicBezTo>
                      <a:pt x="10300" y="28724"/>
                      <a:pt x="10291" y="26270"/>
                      <a:pt x="10510" y="23830"/>
                    </a:cubicBezTo>
                    <a:cubicBezTo>
                      <a:pt x="10731" y="21389"/>
                      <a:pt x="11282" y="18998"/>
                      <a:pt x="11744" y="16592"/>
                    </a:cubicBezTo>
                    <a:cubicBezTo>
                      <a:pt x="12241" y="14017"/>
                      <a:pt x="12643" y="11390"/>
                      <a:pt x="12198" y="8783"/>
                    </a:cubicBezTo>
                    <a:cubicBezTo>
                      <a:pt x="12226" y="8522"/>
                      <a:pt x="11992" y="8373"/>
                      <a:pt x="11765" y="8373"/>
                    </a:cubicBezTo>
                    <a:cubicBezTo>
                      <a:pt x="11690" y="8373"/>
                      <a:pt x="11616" y="8390"/>
                      <a:pt x="11552" y="8424"/>
                    </a:cubicBezTo>
                    <a:cubicBezTo>
                      <a:pt x="11336" y="7259"/>
                      <a:pt x="11032" y="6113"/>
                      <a:pt x="10645" y="4996"/>
                    </a:cubicBezTo>
                    <a:cubicBezTo>
                      <a:pt x="10033" y="3248"/>
                      <a:pt x="9178" y="1635"/>
                      <a:pt x="8207" y="61"/>
                    </a:cubicBezTo>
                    <a:cubicBezTo>
                      <a:pt x="8181" y="19"/>
                      <a:pt x="8143" y="1"/>
                      <a:pt x="8105"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6"/>
              <p:cNvSpPr/>
              <p:nvPr/>
            </p:nvSpPr>
            <p:spPr>
              <a:xfrm>
                <a:off x="3031823" y="2407995"/>
                <a:ext cx="434245" cy="1062408"/>
              </a:xfrm>
              <a:custGeom>
                <a:avLst/>
                <a:gdLst/>
                <a:ahLst/>
                <a:cxnLst/>
                <a:rect l="l" t="t" r="r" b="b"/>
                <a:pathLst>
                  <a:path w="18311" h="44799" extrusionOk="0">
                    <a:moveTo>
                      <a:pt x="2705" y="14140"/>
                    </a:moveTo>
                    <a:cubicBezTo>
                      <a:pt x="2745" y="14447"/>
                      <a:pt x="2822" y="14749"/>
                      <a:pt x="2937" y="15036"/>
                    </a:cubicBezTo>
                    <a:cubicBezTo>
                      <a:pt x="2980" y="15139"/>
                      <a:pt x="3032" y="15240"/>
                      <a:pt x="3087" y="15335"/>
                    </a:cubicBezTo>
                    <a:cubicBezTo>
                      <a:pt x="3018" y="15774"/>
                      <a:pt x="2894" y="16207"/>
                      <a:pt x="2822" y="16647"/>
                    </a:cubicBezTo>
                    <a:cubicBezTo>
                      <a:pt x="2742" y="17120"/>
                      <a:pt x="2679" y="17597"/>
                      <a:pt x="2616" y="18073"/>
                    </a:cubicBezTo>
                    <a:cubicBezTo>
                      <a:pt x="2590" y="18269"/>
                      <a:pt x="2576" y="18464"/>
                      <a:pt x="2558" y="18659"/>
                    </a:cubicBezTo>
                    <a:cubicBezTo>
                      <a:pt x="2512" y="18716"/>
                      <a:pt x="2472" y="18783"/>
                      <a:pt x="2441" y="18849"/>
                    </a:cubicBezTo>
                    <a:cubicBezTo>
                      <a:pt x="2309" y="19133"/>
                      <a:pt x="2266" y="19431"/>
                      <a:pt x="2266" y="19741"/>
                    </a:cubicBezTo>
                    <a:cubicBezTo>
                      <a:pt x="2271" y="20040"/>
                      <a:pt x="2297" y="20339"/>
                      <a:pt x="2343" y="20634"/>
                    </a:cubicBezTo>
                    <a:cubicBezTo>
                      <a:pt x="2369" y="20798"/>
                      <a:pt x="2395" y="20962"/>
                      <a:pt x="2421" y="21125"/>
                    </a:cubicBezTo>
                    <a:cubicBezTo>
                      <a:pt x="2432" y="21194"/>
                      <a:pt x="2438" y="21266"/>
                      <a:pt x="2452" y="21335"/>
                    </a:cubicBezTo>
                    <a:cubicBezTo>
                      <a:pt x="2469" y="21409"/>
                      <a:pt x="2498" y="21478"/>
                      <a:pt x="2538" y="21544"/>
                    </a:cubicBezTo>
                    <a:cubicBezTo>
                      <a:pt x="2547" y="21573"/>
                      <a:pt x="2558" y="21605"/>
                      <a:pt x="2570" y="21636"/>
                    </a:cubicBezTo>
                    <a:cubicBezTo>
                      <a:pt x="2610" y="22426"/>
                      <a:pt x="2693" y="23209"/>
                      <a:pt x="2817" y="23990"/>
                    </a:cubicBezTo>
                    <a:cubicBezTo>
                      <a:pt x="2889" y="24430"/>
                      <a:pt x="3000" y="24826"/>
                      <a:pt x="3124" y="25239"/>
                    </a:cubicBezTo>
                    <a:cubicBezTo>
                      <a:pt x="3072" y="25305"/>
                      <a:pt x="3044" y="25386"/>
                      <a:pt x="3041" y="25469"/>
                    </a:cubicBezTo>
                    <a:cubicBezTo>
                      <a:pt x="2966" y="27438"/>
                      <a:pt x="3084" y="29391"/>
                      <a:pt x="3322" y="31343"/>
                    </a:cubicBezTo>
                    <a:cubicBezTo>
                      <a:pt x="3322" y="31380"/>
                      <a:pt x="3325" y="31414"/>
                      <a:pt x="3325" y="31452"/>
                    </a:cubicBezTo>
                    <a:cubicBezTo>
                      <a:pt x="3312" y="31451"/>
                      <a:pt x="3299" y="31451"/>
                      <a:pt x="3287" y="31451"/>
                    </a:cubicBezTo>
                    <a:cubicBezTo>
                      <a:pt x="3069" y="31451"/>
                      <a:pt x="2868" y="31566"/>
                      <a:pt x="2759" y="31756"/>
                    </a:cubicBezTo>
                    <a:cubicBezTo>
                      <a:pt x="2596" y="31084"/>
                      <a:pt x="2501" y="30398"/>
                      <a:pt x="2524" y="29703"/>
                    </a:cubicBezTo>
                    <a:cubicBezTo>
                      <a:pt x="2547" y="29020"/>
                      <a:pt x="2561" y="28386"/>
                      <a:pt x="2507" y="27708"/>
                    </a:cubicBezTo>
                    <a:cubicBezTo>
                      <a:pt x="2449" y="27039"/>
                      <a:pt x="2412" y="26370"/>
                      <a:pt x="2337" y="25701"/>
                    </a:cubicBezTo>
                    <a:cubicBezTo>
                      <a:pt x="2194" y="24378"/>
                      <a:pt x="2088" y="23031"/>
                      <a:pt x="1990" y="21702"/>
                    </a:cubicBezTo>
                    <a:cubicBezTo>
                      <a:pt x="1944" y="21056"/>
                      <a:pt x="1844" y="20390"/>
                      <a:pt x="1910" y="19744"/>
                    </a:cubicBezTo>
                    <a:cubicBezTo>
                      <a:pt x="1976" y="19095"/>
                      <a:pt x="2111" y="18455"/>
                      <a:pt x="2228" y="17821"/>
                    </a:cubicBezTo>
                    <a:cubicBezTo>
                      <a:pt x="2452" y="16615"/>
                      <a:pt x="2644" y="15369"/>
                      <a:pt x="2705" y="14140"/>
                    </a:cubicBezTo>
                    <a:close/>
                    <a:moveTo>
                      <a:pt x="6282" y="37837"/>
                    </a:moveTo>
                    <a:cubicBezTo>
                      <a:pt x="6288" y="37848"/>
                      <a:pt x="6296" y="37857"/>
                      <a:pt x="6302" y="37868"/>
                    </a:cubicBezTo>
                    <a:cubicBezTo>
                      <a:pt x="6402" y="38109"/>
                      <a:pt x="6509" y="38348"/>
                      <a:pt x="6621" y="38583"/>
                    </a:cubicBezTo>
                    <a:cubicBezTo>
                      <a:pt x="6553" y="38597"/>
                      <a:pt x="6488" y="38625"/>
                      <a:pt x="6431" y="38667"/>
                    </a:cubicBezTo>
                    <a:lnTo>
                      <a:pt x="6431" y="38667"/>
                    </a:lnTo>
                    <a:cubicBezTo>
                      <a:pt x="6379" y="38392"/>
                      <a:pt x="6331" y="38115"/>
                      <a:pt x="6282" y="37837"/>
                    </a:cubicBezTo>
                    <a:close/>
                    <a:moveTo>
                      <a:pt x="6202" y="39330"/>
                    </a:moveTo>
                    <a:lnTo>
                      <a:pt x="6202" y="39330"/>
                    </a:lnTo>
                    <a:cubicBezTo>
                      <a:pt x="6164" y="39552"/>
                      <a:pt x="6153" y="39778"/>
                      <a:pt x="6164" y="40003"/>
                    </a:cubicBezTo>
                    <a:lnTo>
                      <a:pt x="6164" y="40003"/>
                    </a:lnTo>
                    <a:cubicBezTo>
                      <a:pt x="6027" y="39823"/>
                      <a:pt x="5902" y="39635"/>
                      <a:pt x="5785" y="39444"/>
                    </a:cubicBezTo>
                    <a:lnTo>
                      <a:pt x="5785" y="39444"/>
                    </a:lnTo>
                    <a:cubicBezTo>
                      <a:pt x="5805" y="39446"/>
                      <a:pt x="5824" y="39447"/>
                      <a:pt x="5844" y="39447"/>
                    </a:cubicBezTo>
                    <a:cubicBezTo>
                      <a:pt x="5971" y="39447"/>
                      <a:pt x="6097" y="39407"/>
                      <a:pt x="6202" y="39330"/>
                    </a:cubicBezTo>
                    <a:close/>
                    <a:moveTo>
                      <a:pt x="427" y="0"/>
                    </a:moveTo>
                    <a:cubicBezTo>
                      <a:pt x="345" y="0"/>
                      <a:pt x="266" y="48"/>
                      <a:pt x="236" y="159"/>
                    </a:cubicBezTo>
                    <a:cubicBezTo>
                      <a:pt x="0" y="1040"/>
                      <a:pt x="359" y="1936"/>
                      <a:pt x="942" y="2599"/>
                    </a:cubicBezTo>
                    <a:cubicBezTo>
                      <a:pt x="1588" y="3331"/>
                      <a:pt x="2297" y="3926"/>
                      <a:pt x="2728" y="4824"/>
                    </a:cubicBezTo>
                    <a:cubicBezTo>
                      <a:pt x="3586" y="6610"/>
                      <a:pt x="3328" y="8703"/>
                      <a:pt x="3026" y="10586"/>
                    </a:cubicBezTo>
                    <a:cubicBezTo>
                      <a:pt x="2940" y="11134"/>
                      <a:pt x="2820" y="11700"/>
                      <a:pt x="2739" y="12263"/>
                    </a:cubicBezTo>
                    <a:cubicBezTo>
                      <a:pt x="2731" y="9811"/>
                      <a:pt x="2521" y="7351"/>
                      <a:pt x="2073" y="4948"/>
                    </a:cubicBezTo>
                    <a:cubicBezTo>
                      <a:pt x="2059" y="4872"/>
                      <a:pt x="1998" y="4838"/>
                      <a:pt x="1934" y="4838"/>
                    </a:cubicBezTo>
                    <a:cubicBezTo>
                      <a:pt x="1854" y="4838"/>
                      <a:pt x="1771" y="4892"/>
                      <a:pt x="1775" y="4988"/>
                    </a:cubicBezTo>
                    <a:cubicBezTo>
                      <a:pt x="1881" y="7796"/>
                      <a:pt x="1800" y="10615"/>
                      <a:pt x="1387" y="13400"/>
                    </a:cubicBezTo>
                    <a:cubicBezTo>
                      <a:pt x="1180" y="14801"/>
                      <a:pt x="1011" y="16204"/>
                      <a:pt x="767" y="17600"/>
                    </a:cubicBezTo>
                    <a:cubicBezTo>
                      <a:pt x="652" y="18263"/>
                      <a:pt x="546" y="18892"/>
                      <a:pt x="629" y="19566"/>
                    </a:cubicBezTo>
                    <a:cubicBezTo>
                      <a:pt x="715" y="20267"/>
                      <a:pt x="844" y="20962"/>
                      <a:pt x="962" y="21656"/>
                    </a:cubicBezTo>
                    <a:cubicBezTo>
                      <a:pt x="1200" y="23031"/>
                      <a:pt x="1353" y="24487"/>
                      <a:pt x="1318" y="25882"/>
                    </a:cubicBezTo>
                    <a:cubicBezTo>
                      <a:pt x="1284" y="27280"/>
                      <a:pt x="1063" y="28661"/>
                      <a:pt x="1045" y="30059"/>
                    </a:cubicBezTo>
                    <a:cubicBezTo>
                      <a:pt x="1037" y="30691"/>
                      <a:pt x="1094" y="31346"/>
                      <a:pt x="1301" y="31943"/>
                    </a:cubicBezTo>
                    <a:cubicBezTo>
                      <a:pt x="1528" y="32597"/>
                      <a:pt x="1866" y="33209"/>
                      <a:pt x="2119" y="33855"/>
                    </a:cubicBezTo>
                    <a:cubicBezTo>
                      <a:pt x="2639" y="35172"/>
                      <a:pt x="3173" y="36484"/>
                      <a:pt x="3649" y="37817"/>
                    </a:cubicBezTo>
                    <a:cubicBezTo>
                      <a:pt x="4109" y="39103"/>
                      <a:pt x="4557" y="40492"/>
                      <a:pt x="5507" y="41514"/>
                    </a:cubicBezTo>
                    <a:cubicBezTo>
                      <a:pt x="6078" y="42123"/>
                      <a:pt x="6825" y="42686"/>
                      <a:pt x="7617" y="42760"/>
                    </a:cubicBezTo>
                    <a:cubicBezTo>
                      <a:pt x="7884" y="43004"/>
                      <a:pt x="8171" y="43220"/>
                      <a:pt x="8475" y="43412"/>
                    </a:cubicBezTo>
                    <a:cubicBezTo>
                      <a:pt x="9276" y="43912"/>
                      <a:pt x="10146" y="44296"/>
                      <a:pt x="11056" y="44552"/>
                    </a:cubicBezTo>
                    <a:cubicBezTo>
                      <a:pt x="11363" y="44638"/>
                      <a:pt x="11738" y="44732"/>
                      <a:pt x="12079" y="44732"/>
                    </a:cubicBezTo>
                    <a:cubicBezTo>
                      <a:pt x="12110" y="44732"/>
                      <a:pt x="12142" y="44731"/>
                      <a:pt x="12173" y="44730"/>
                    </a:cubicBezTo>
                    <a:cubicBezTo>
                      <a:pt x="12343" y="44781"/>
                      <a:pt x="12532" y="44799"/>
                      <a:pt x="12719" y="44799"/>
                    </a:cubicBezTo>
                    <a:cubicBezTo>
                      <a:pt x="12953" y="44799"/>
                      <a:pt x="13186" y="44770"/>
                      <a:pt x="13376" y="44741"/>
                    </a:cubicBezTo>
                    <a:cubicBezTo>
                      <a:pt x="13973" y="44649"/>
                      <a:pt x="14570" y="44529"/>
                      <a:pt x="15162" y="44408"/>
                    </a:cubicBezTo>
                    <a:cubicBezTo>
                      <a:pt x="15687" y="44302"/>
                      <a:pt x="16207" y="44190"/>
                      <a:pt x="16741" y="44141"/>
                    </a:cubicBezTo>
                    <a:cubicBezTo>
                      <a:pt x="17019" y="44118"/>
                      <a:pt x="17323" y="44133"/>
                      <a:pt x="17593" y="44058"/>
                    </a:cubicBezTo>
                    <a:cubicBezTo>
                      <a:pt x="17743" y="44015"/>
                      <a:pt x="17875" y="43926"/>
                      <a:pt x="17966" y="43800"/>
                    </a:cubicBezTo>
                    <a:cubicBezTo>
                      <a:pt x="17977" y="43801"/>
                      <a:pt x="17988" y="43802"/>
                      <a:pt x="17999" y="43802"/>
                    </a:cubicBezTo>
                    <a:cubicBezTo>
                      <a:pt x="18176" y="43802"/>
                      <a:pt x="18310" y="43565"/>
                      <a:pt x="18153" y="43429"/>
                    </a:cubicBezTo>
                    <a:cubicBezTo>
                      <a:pt x="18096" y="43380"/>
                      <a:pt x="18035" y="43337"/>
                      <a:pt x="17972" y="43297"/>
                    </a:cubicBezTo>
                    <a:cubicBezTo>
                      <a:pt x="17782" y="42977"/>
                      <a:pt x="17346" y="42920"/>
                      <a:pt x="16953" y="42920"/>
                    </a:cubicBezTo>
                    <a:cubicBezTo>
                      <a:pt x="16835" y="42920"/>
                      <a:pt x="16722" y="42925"/>
                      <a:pt x="16620" y="42930"/>
                    </a:cubicBezTo>
                    <a:cubicBezTo>
                      <a:pt x="16591" y="42921"/>
                      <a:pt x="16563" y="42912"/>
                      <a:pt x="16537" y="42901"/>
                    </a:cubicBezTo>
                    <a:cubicBezTo>
                      <a:pt x="16379" y="42823"/>
                      <a:pt x="16250" y="42706"/>
                      <a:pt x="16083" y="42643"/>
                    </a:cubicBezTo>
                    <a:cubicBezTo>
                      <a:pt x="15554" y="42435"/>
                      <a:pt x="14946" y="42351"/>
                      <a:pt x="14352" y="42351"/>
                    </a:cubicBezTo>
                    <a:cubicBezTo>
                      <a:pt x="14059" y="42351"/>
                      <a:pt x="13769" y="42371"/>
                      <a:pt x="13494" y="42407"/>
                    </a:cubicBezTo>
                    <a:cubicBezTo>
                      <a:pt x="13236" y="42442"/>
                      <a:pt x="12989" y="42468"/>
                      <a:pt x="12753" y="42468"/>
                    </a:cubicBezTo>
                    <a:cubicBezTo>
                      <a:pt x="12656" y="42468"/>
                      <a:pt x="12560" y="42463"/>
                      <a:pt x="12466" y="42453"/>
                    </a:cubicBezTo>
                    <a:cubicBezTo>
                      <a:pt x="12299" y="42278"/>
                      <a:pt x="12118" y="42114"/>
                      <a:pt x="11926" y="41965"/>
                    </a:cubicBezTo>
                    <a:cubicBezTo>
                      <a:pt x="11573" y="41692"/>
                      <a:pt x="11286" y="41356"/>
                      <a:pt x="10959" y="41052"/>
                    </a:cubicBezTo>
                    <a:cubicBezTo>
                      <a:pt x="10626" y="40745"/>
                      <a:pt x="10307" y="40452"/>
                      <a:pt x="10054" y="40067"/>
                    </a:cubicBezTo>
                    <a:cubicBezTo>
                      <a:pt x="9532" y="39278"/>
                      <a:pt x="9222" y="38388"/>
                      <a:pt x="8823" y="37538"/>
                    </a:cubicBezTo>
                    <a:cubicBezTo>
                      <a:pt x="8360" y="36553"/>
                      <a:pt x="7915" y="35557"/>
                      <a:pt x="7528" y="34541"/>
                    </a:cubicBezTo>
                    <a:cubicBezTo>
                      <a:pt x="7117" y="33464"/>
                      <a:pt x="6753" y="32396"/>
                      <a:pt x="6535" y="31262"/>
                    </a:cubicBezTo>
                    <a:cubicBezTo>
                      <a:pt x="6365" y="30367"/>
                      <a:pt x="6219" y="29210"/>
                      <a:pt x="6822" y="28432"/>
                    </a:cubicBezTo>
                    <a:cubicBezTo>
                      <a:pt x="7114" y="28058"/>
                      <a:pt x="7063" y="27456"/>
                      <a:pt x="6529" y="27321"/>
                    </a:cubicBezTo>
                    <a:cubicBezTo>
                      <a:pt x="5986" y="27183"/>
                      <a:pt x="5848" y="25724"/>
                      <a:pt x="5759" y="25314"/>
                    </a:cubicBezTo>
                    <a:cubicBezTo>
                      <a:pt x="5541" y="24295"/>
                      <a:pt x="5409" y="23270"/>
                      <a:pt x="5246" y="22242"/>
                    </a:cubicBezTo>
                    <a:cubicBezTo>
                      <a:pt x="5079" y="21211"/>
                      <a:pt x="4958" y="20181"/>
                      <a:pt x="4890" y="19141"/>
                    </a:cubicBezTo>
                    <a:cubicBezTo>
                      <a:pt x="4858" y="18639"/>
                      <a:pt x="4829" y="18134"/>
                      <a:pt x="4835" y="17628"/>
                    </a:cubicBezTo>
                    <a:cubicBezTo>
                      <a:pt x="4841" y="17160"/>
                      <a:pt x="4898" y="16701"/>
                      <a:pt x="4801" y="16242"/>
                    </a:cubicBezTo>
                    <a:cubicBezTo>
                      <a:pt x="4712" y="15814"/>
                      <a:pt x="4442" y="15495"/>
                      <a:pt x="4258" y="15111"/>
                    </a:cubicBezTo>
                    <a:cubicBezTo>
                      <a:pt x="4074" y="14726"/>
                      <a:pt x="4028" y="14301"/>
                      <a:pt x="4043" y="13879"/>
                    </a:cubicBezTo>
                    <a:cubicBezTo>
                      <a:pt x="4083" y="12909"/>
                      <a:pt x="4301" y="11938"/>
                      <a:pt x="4459" y="10982"/>
                    </a:cubicBezTo>
                    <a:cubicBezTo>
                      <a:pt x="4772" y="9076"/>
                      <a:pt x="5007" y="7101"/>
                      <a:pt x="4439" y="5215"/>
                    </a:cubicBezTo>
                    <a:cubicBezTo>
                      <a:pt x="4160" y="4293"/>
                      <a:pt x="3695" y="3288"/>
                      <a:pt x="2952" y="2651"/>
                    </a:cubicBezTo>
                    <a:cubicBezTo>
                      <a:pt x="2561" y="2318"/>
                      <a:pt x="2116" y="2048"/>
                      <a:pt x="1691" y="1761"/>
                    </a:cubicBezTo>
                    <a:cubicBezTo>
                      <a:pt x="1172" y="1414"/>
                      <a:pt x="552" y="992"/>
                      <a:pt x="661" y="277"/>
                    </a:cubicBezTo>
                    <a:cubicBezTo>
                      <a:pt x="685" y="112"/>
                      <a:pt x="553" y="0"/>
                      <a:pt x="42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6"/>
              <p:cNvSpPr/>
              <p:nvPr/>
            </p:nvSpPr>
            <p:spPr>
              <a:xfrm>
                <a:off x="3317042" y="2457373"/>
                <a:ext cx="196384" cy="1017516"/>
              </a:xfrm>
              <a:custGeom>
                <a:avLst/>
                <a:gdLst/>
                <a:ahLst/>
                <a:cxnLst/>
                <a:rect l="l" t="t" r="r" b="b"/>
                <a:pathLst>
                  <a:path w="8281" h="42906" extrusionOk="0">
                    <a:moveTo>
                      <a:pt x="1764" y="1"/>
                    </a:moveTo>
                    <a:cubicBezTo>
                      <a:pt x="1633" y="1"/>
                      <a:pt x="1499" y="75"/>
                      <a:pt x="1436" y="245"/>
                    </a:cubicBezTo>
                    <a:cubicBezTo>
                      <a:pt x="371" y="3084"/>
                      <a:pt x="1" y="6136"/>
                      <a:pt x="354" y="9147"/>
                    </a:cubicBezTo>
                    <a:cubicBezTo>
                      <a:pt x="629" y="11513"/>
                      <a:pt x="1178" y="13959"/>
                      <a:pt x="2515" y="15957"/>
                    </a:cubicBezTo>
                    <a:cubicBezTo>
                      <a:pt x="2435" y="16034"/>
                      <a:pt x="2372" y="16126"/>
                      <a:pt x="2378" y="16250"/>
                    </a:cubicBezTo>
                    <a:cubicBezTo>
                      <a:pt x="2415" y="16942"/>
                      <a:pt x="2665" y="17636"/>
                      <a:pt x="2797" y="18314"/>
                    </a:cubicBezTo>
                    <a:cubicBezTo>
                      <a:pt x="2949" y="19103"/>
                      <a:pt x="3078" y="19893"/>
                      <a:pt x="3167" y="20694"/>
                    </a:cubicBezTo>
                    <a:cubicBezTo>
                      <a:pt x="3253" y="21466"/>
                      <a:pt x="3331" y="22244"/>
                      <a:pt x="3394" y="23019"/>
                    </a:cubicBezTo>
                    <a:cubicBezTo>
                      <a:pt x="3431" y="23461"/>
                      <a:pt x="3492" y="23947"/>
                      <a:pt x="3615" y="24403"/>
                    </a:cubicBezTo>
                    <a:cubicBezTo>
                      <a:pt x="3618" y="24524"/>
                      <a:pt x="3621" y="24641"/>
                      <a:pt x="3624" y="24762"/>
                    </a:cubicBezTo>
                    <a:cubicBezTo>
                      <a:pt x="3667" y="26281"/>
                      <a:pt x="3744" y="27834"/>
                      <a:pt x="4014" y="29341"/>
                    </a:cubicBezTo>
                    <a:cubicBezTo>
                      <a:pt x="3822" y="31509"/>
                      <a:pt x="3962" y="33691"/>
                      <a:pt x="4430" y="35815"/>
                    </a:cubicBezTo>
                    <a:cubicBezTo>
                      <a:pt x="4692" y="36995"/>
                      <a:pt x="5053" y="38152"/>
                      <a:pt x="5513" y="39272"/>
                    </a:cubicBezTo>
                    <a:cubicBezTo>
                      <a:pt x="5846" y="40090"/>
                      <a:pt x="6271" y="40865"/>
                      <a:pt x="6661" y="41654"/>
                    </a:cubicBezTo>
                    <a:cubicBezTo>
                      <a:pt x="6787" y="41976"/>
                      <a:pt x="6934" y="42292"/>
                      <a:pt x="7097" y="42596"/>
                    </a:cubicBezTo>
                    <a:cubicBezTo>
                      <a:pt x="7190" y="42815"/>
                      <a:pt x="7359" y="42906"/>
                      <a:pt x="7538" y="42906"/>
                    </a:cubicBezTo>
                    <a:cubicBezTo>
                      <a:pt x="7891" y="42906"/>
                      <a:pt x="8281" y="42552"/>
                      <a:pt x="8191" y="42137"/>
                    </a:cubicBezTo>
                    <a:cubicBezTo>
                      <a:pt x="7875" y="40675"/>
                      <a:pt x="7129" y="39323"/>
                      <a:pt x="6770" y="37868"/>
                    </a:cubicBezTo>
                    <a:cubicBezTo>
                      <a:pt x="6426" y="36458"/>
                      <a:pt x="6262" y="35011"/>
                      <a:pt x="6426" y="33561"/>
                    </a:cubicBezTo>
                    <a:cubicBezTo>
                      <a:pt x="6503" y="32855"/>
                      <a:pt x="6664" y="32117"/>
                      <a:pt x="6977" y="31474"/>
                    </a:cubicBezTo>
                    <a:cubicBezTo>
                      <a:pt x="7129" y="31164"/>
                      <a:pt x="7347" y="30883"/>
                      <a:pt x="7364" y="30524"/>
                    </a:cubicBezTo>
                    <a:cubicBezTo>
                      <a:pt x="7382" y="30165"/>
                      <a:pt x="7241" y="29849"/>
                      <a:pt x="7031" y="29565"/>
                    </a:cubicBezTo>
                    <a:cubicBezTo>
                      <a:pt x="6222" y="28457"/>
                      <a:pt x="5886" y="27151"/>
                      <a:pt x="5605" y="25827"/>
                    </a:cubicBezTo>
                    <a:cubicBezTo>
                      <a:pt x="5292" y="24334"/>
                      <a:pt x="5030" y="22824"/>
                      <a:pt x="4930" y="21300"/>
                    </a:cubicBezTo>
                    <a:cubicBezTo>
                      <a:pt x="4878" y="20527"/>
                      <a:pt x="4870" y="19755"/>
                      <a:pt x="4870" y="18980"/>
                    </a:cubicBezTo>
                    <a:cubicBezTo>
                      <a:pt x="4870" y="18813"/>
                      <a:pt x="4841" y="18618"/>
                      <a:pt x="4893" y="18458"/>
                    </a:cubicBezTo>
                    <a:cubicBezTo>
                      <a:pt x="4933" y="18328"/>
                      <a:pt x="5025" y="18248"/>
                      <a:pt x="5096" y="18130"/>
                    </a:cubicBezTo>
                    <a:cubicBezTo>
                      <a:pt x="5272" y="17849"/>
                      <a:pt x="5349" y="17550"/>
                      <a:pt x="5297" y="17220"/>
                    </a:cubicBezTo>
                    <a:cubicBezTo>
                      <a:pt x="5197" y="16563"/>
                      <a:pt x="4554" y="16172"/>
                      <a:pt x="4149" y="15687"/>
                    </a:cubicBezTo>
                    <a:cubicBezTo>
                      <a:pt x="3747" y="15205"/>
                      <a:pt x="3426" y="14654"/>
                      <a:pt x="3150" y="14091"/>
                    </a:cubicBezTo>
                    <a:cubicBezTo>
                      <a:pt x="2584" y="12940"/>
                      <a:pt x="2263" y="11674"/>
                      <a:pt x="2033" y="10416"/>
                    </a:cubicBezTo>
                    <a:cubicBezTo>
                      <a:pt x="1436" y="7149"/>
                      <a:pt x="1536" y="3695"/>
                      <a:pt x="2108" y="431"/>
                    </a:cubicBezTo>
                    <a:cubicBezTo>
                      <a:pt x="2154" y="166"/>
                      <a:pt x="1961" y="1"/>
                      <a:pt x="176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6"/>
              <p:cNvSpPr/>
              <p:nvPr/>
            </p:nvSpPr>
            <p:spPr>
              <a:xfrm>
                <a:off x="3556771" y="2737965"/>
                <a:ext cx="204755" cy="737276"/>
              </a:xfrm>
              <a:custGeom>
                <a:avLst/>
                <a:gdLst/>
                <a:ahLst/>
                <a:cxnLst/>
                <a:rect l="l" t="t" r="r" b="b"/>
                <a:pathLst>
                  <a:path w="8634" h="31089" extrusionOk="0">
                    <a:moveTo>
                      <a:pt x="185" y="1"/>
                    </a:moveTo>
                    <a:cubicBezTo>
                      <a:pt x="141" y="1"/>
                      <a:pt x="101" y="27"/>
                      <a:pt x="107" y="84"/>
                    </a:cubicBezTo>
                    <a:cubicBezTo>
                      <a:pt x="242" y="1132"/>
                      <a:pt x="498" y="2165"/>
                      <a:pt x="426" y="3230"/>
                    </a:cubicBezTo>
                    <a:cubicBezTo>
                      <a:pt x="357" y="4292"/>
                      <a:pt x="1" y="5271"/>
                      <a:pt x="56" y="6348"/>
                    </a:cubicBezTo>
                    <a:cubicBezTo>
                      <a:pt x="113" y="7462"/>
                      <a:pt x="334" y="8570"/>
                      <a:pt x="526" y="9667"/>
                    </a:cubicBezTo>
                    <a:cubicBezTo>
                      <a:pt x="710" y="10723"/>
                      <a:pt x="923" y="11760"/>
                      <a:pt x="1287" y="12773"/>
                    </a:cubicBezTo>
                    <a:cubicBezTo>
                      <a:pt x="1982" y="14708"/>
                      <a:pt x="3033" y="16540"/>
                      <a:pt x="3389" y="18584"/>
                    </a:cubicBezTo>
                    <a:cubicBezTo>
                      <a:pt x="3564" y="19606"/>
                      <a:pt x="3624" y="20642"/>
                      <a:pt x="3776" y="21667"/>
                    </a:cubicBezTo>
                    <a:cubicBezTo>
                      <a:pt x="3928" y="22672"/>
                      <a:pt x="4158" y="23662"/>
                      <a:pt x="4462" y="24633"/>
                    </a:cubicBezTo>
                    <a:cubicBezTo>
                      <a:pt x="5123" y="26783"/>
                      <a:pt x="6061" y="28867"/>
                      <a:pt x="7305" y="30745"/>
                    </a:cubicBezTo>
                    <a:cubicBezTo>
                      <a:pt x="7427" y="30929"/>
                      <a:pt x="7631" y="31088"/>
                      <a:pt x="7864" y="31088"/>
                    </a:cubicBezTo>
                    <a:cubicBezTo>
                      <a:pt x="7877" y="31088"/>
                      <a:pt x="7891" y="31088"/>
                      <a:pt x="7905" y="31087"/>
                    </a:cubicBezTo>
                    <a:cubicBezTo>
                      <a:pt x="8192" y="31066"/>
                      <a:pt x="8361" y="31006"/>
                      <a:pt x="8502" y="30745"/>
                    </a:cubicBezTo>
                    <a:cubicBezTo>
                      <a:pt x="8622" y="30527"/>
                      <a:pt x="8634" y="30260"/>
                      <a:pt x="8502" y="30044"/>
                    </a:cubicBezTo>
                    <a:cubicBezTo>
                      <a:pt x="7480" y="28359"/>
                      <a:pt x="6601" y="26597"/>
                      <a:pt x="5972" y="24728"/>
                    </a:cubicBezTo>
                    <a:cubicBezTo>
                      <a:pt x="5395" y="23016"/>
                      <a:pt x="5057" y="21268"/>
                      <a:pt x="4747" y="19497"/>
                    </a:cubicBezTo>
                    <a:cubicBezTo>
                      <a:pt x="4749" y="19494"/>
                      <a:pt x="4755" y="19494"/>
                      <a:pt x="4758" y="19488"/>
                    </a:cubicBezTo>
                    <a:cubicBezTo>
                      <a:pt x="4979" y="19126"/>
                      <a:pt x="5154" y="18834"/>
                      <a:pt x="5151" y="18389"/>
                    </a:cubicBezTo>
                    <a:cubicBezTo>
                      <a:pt x="5151" y="17946"/>
                      <a:pt x="5057" y="17513"/>
                      <a:pt x="4936" y="17091"/>
                    </a:cubicBezTo>
                    <a:cubicBezTo>
                      <a:pt x="4689" y="16230"/>
                      <a:pt x="4359" y="15386"/>
                      <a:pt x="4040" y="14544"/>
                    </a:cubicBezTo>
                    <a:cubicBezTo>
                      <a:pt x="3727" y="13718"/>
                      <a:pt x="3403" y="12891"/>
                      <a:pt x="3056" y="12075"/>
                    </a:cubicBezTo>
                    <a:cubicBezTo>
                      <a:pt x="2938" y="11794"/>
                      <a:pt x="2671" y="11033"/>
                      <a:pt x="2280" y="10996"/>
                    </a:cubicBezTo>
                    <a:cubicBezTo>
                      <a:pt x="2217" y="10686"/>
                      <a:pt x="2154" y="10373"/>
                      <a:pt x="2094" y="10063"/>
                    </a:cubicBezTo>
                    <a:cubicBezTo>
                      <a:pt x="1890" y="9015"/>
                      <a:pt x="1678" y="7953"/>
                      <a:pt x="1566" y="6891"/>
                    </a:cubicBezTo>
                    <a:cubicBezTo>
                      <a:pt x="1445" y="5742"/>
                      <a:pt x="1500" y="4597"/>
                      <a:pt x="1264" y="3457"/>
                    </a:cubicBezTo>
                    <a:cubicBezTo>
                      <a:pt x="1029" y="2306"/>
                      <a:pt x="719" y="1152"/>
                      <a:pt x="279" y="61"/>
                    </a:cubicBezTo>
                    <a:cubicBezTo>
                      <a:pt x="265" y="22"/>
                      <a:pt x="223" y="1"/>
                      <a:pt x="185"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6"/>
              <p:cNvSpPr/>
              <p:nvPr/>
            </p:nvSpPr>
            <p:spPr>
              <a:xfrm>
                <a:off x="3720607" y="2708106"/>
                <a:ext cx="247300" cy="747568"/>
              </a:xfrm>
              <a:custGeom>
                <a:avLst/>
                <a:gdLst/>
                <a:ahLst/>
                <a:cxnLst/>
                <a:rect l="l" t="t" r="r" b="b"/>
                <a:pathLst>
                  <a:path w="10428" h="31523" extrusionOk="0">
                    <a:moveTo>
                      <a:pt x="553" y="1"/>
                    </a:moveTo>
                    <a:cubicBezTo>
                      <a:pt x="466" y="1"/>
                      <a:pt x="374" y="50"/>
                      <a:pt x="351" y="140"/>
                    </a:cubicBezTo>
                    <a:cubicBezTo>
                      <a:pt x="49" y="1351"/>
                      <a:pt x="0" y="2695"/>
                      <a:pt x="15" y="3941"/>
                    </a:cubicBezTo>
                    <a:cubicBezTo>
                      <a:pt x="23" y="5190"/>
                      <a:pt x="173" y="6436"/>
                      <a:pt x="451" y="7656"/>
                    </a:cubicBezTo>
                    <a:cubicBezTo>
                      <a:pt x="707" y="8770"/>
                      <a:pt x="1103" y="9849"/>
                      <a:pt x="1631" y="10866"/>
                    </a:cubicBezTo>
                    <a:cubicBezTo>
                      <a:pt x="1852" y="11285"/>
                      <a:pt x="2105" y="11692"/>
                      <a:pt x="2380" y="12083"/>
                    </a:cubicBezTo>
                    <a:cubicBezTo>
                      <a:pt x="2179" y="12614"/>
                      <a:pt x="2320" y="13197"/>
                      <a:pt x="2504" y="13734"/>
                    </a:cubicBezTo>
                    <a:cubicBezTo>
                      <a:pt x="2719" y="14365"/>
                      <a:pt x="2943" y="14991"/>
                      <a:pt x="3127" y="15631"/>
                    </a:cubicBezTo>
                    <a:cubicBezTo>
                      <a:pt x="3250" y="16062"/>
                      <a:pt x="3354" y="16492"/>
                      <a:pt x="3445" y="16929"/>
                    </a:cubicBezTo>
                    <a:cubicBezTo>
                      <a:pt x="3331" y="18293"/>
                      <a:pt x="3354" y="19676"/>
                      <a:pt x="3402" y="21034"/>
                    </a:cubicBezTo>
                    <a:cubicBezTo>
                      <a:pt x="3460" y="22699"/>
                      <a:pt x="3583" y="24364"/>
                      <a:pt x="3776" y="26018"/>
                    </a:cubicBezTo>
                    <a:cubicBezTo>
                      <a:pt x="3870" y="26833"/>
                      <a:pt x="3991" y="27643"/>
                      <a:pt x="4117" y="28453"/>
                    </a:cubicBezTo>
                    <a:cubicBezTo>
                      <a:pt x="4223" y="29127"/>
                      <a:pt x="4301" y="29828"/>
                      <a:pt x="4591" y="30457"/>
                    </a:cubicBezTo>
                    <a:cubicBezTo>
                      <a:pt x="4663" y="30609"/>
                      <a:pt x="4749" y="30752"/>
                      <a:pt x="4852" y="30887"/>
                    </a:cubicBezTo>
                    <a:cubicBezTo>
                      <a:pt x="4855" y="30893"/>
                      <a:pt x="4858" y="30899"/>
                      <a:pt x="4858" y="30904"/>
                    </a:cubicBezTo>
                    <a:cubicBezTo>
                      <a:pt x="4872" y="30945"/>
                      <a:pt x="4887" y="30985"/>
                      <a:pt x="4904" y="31025"/>
                    </a:cubicBezTo>
                    <a:cubicBezTo>
                      <a:pt x="4935" y="31123"/>
                      <a:pt x="4996" y="31209"/>
                      <a:pt x="5076" y="31275"/>
                    </a:cubicBezTo>
                    <a:cubicBezTo>
                      <a:pt x="5088" y="31283"/>
                      <a:pt x="5102" y="31292"/>
                      <a:pt x="5116" y="31301"/>
                    </a:cubicBezTo>
                    <a:cubicBezTo>
                      <a:pt x="5213" y="31413"/>
                      <a:pt x="5331" y="31522"/>
                      <a:pt x="5478" y="31522"/>
                    </a:cubicBezTo>
                    <a:cubicBezTo>
                      <a:pt x="5518" y="31522"/>
                      <a:pt x="5560" y="31514"/>
                      <a:pt x="5604" y="31496"/>
                    </a:cubicBezTo>
                    <a:cubicBezTo>
                      <a:pt x="5624" y="31484"/>
                      <a:pt x="5645" y="31473"/>
                      <a:pt x="5665" y="31458"/>
                    </a:cubicBezTo>
                    <a:cubicBezTo>
                      <a:pt x="5722" y="31476"/>
                      <a:pt x="5779" y="31490"/>
                      <a:pt x="5840" y="31502"/>
                    </a:cubicBezTo>
                    <a:cubicBezTo>
                      <a:pt x="5925" y="31515"/>
                      <a:pt x="6010" y="31521"/>
                      <a:pt x="6094" y="31521"/>
                    </a:cubicBezTo>
                    <a:cubicBezTo>
                      <a:pt x="6414" y="31521"/>
                      <a:pt x="6725" y="31433"/>
                      <a:pt x="7025" y="31312"/>
                    </a:cubicBezTo>
                    <a:cubicBezTo>
                      <a:pt x="7136" y="31339"/>
                      <a:pt x="7261" y="31362"/>
                      <a:pt x="7377" y="31362"/>
                    </a:cubicBezTo>
                    <a:cubicBezTo>
                      <a:pt x="7434" y="31362"/>
                      <a:pt x="7488" y="31357"/>
                      <a:pt x="7536" y="31344"/>
                    </a:cubicBezTo>
                    <a:cubicBezTo>
                      <a:pt x="7637" y="31315"/>
                      <a:pt x="7726" y="31255"/>
                      <a:pt x="7789" y="31171"/>
                    </a:cubicBezTo>
                    <a:cubicBezTo>
                      <a:pt x="7881" y="31217"/>
                      <a:pt x="7979" y="31260"/>
                      <a:pt x="8076" y="31301"/>
                    </a:cubicBezTo>
                    <a:cubicBezTo>
                      <a:pt x="8148" y="31332"/>
                      <a:pt x="8223" y="31358"/>
                      <a:pt x="8297" y="31381"/>
                    </a:cubicBezTo>
                    <a:cubicBezTo>
                      <a:pt x="8352" y="31395"/>
                      <a:pt x="8406" y="31404"/>
                      <a:pt x="8461" y="31407"/>
                    </a:cubicBezTo>
                    <a:cubicBezTo>
                      <a:pt x="8483" y="31404"/>
                      <a:pt x="8502" y="31401"/>
                      <a:pt x="8519" y="31399"/>
                    </a:cubicBezTo>
                    <a:lnTo>
                      <a:pt x="8519" y="31399"/>
                    </a:lnTo>
                    <a:cubicBezTo>
                      <a:pt x="8530" y="31408"/>
                      <a:pt x="8573" y="31410"/>
                      <a:pt x="8604" y="31410"/>
                    </a:cubicBezTo>
                    <a:cubicBezTo>
                      <a:pt x="8617" y="31410"/>
                      <a:pt x="8627" y="31410"/>
                      <a:pt x="8633" y="31410"/>
                    </a:cubicBezTo>
                    <a:cubicBezTo>
                      <a:pt x="8641" y="31410"/>
                      <a:pt x="8648" y="31410"/>
                      <a:pt x="8656" y="31410"/>
                    </a:cubicBezTo>
                    <a:cubicBezTo>
                      <a:pt x="8770" y="31410"/>
                      <a:pt x="8888" y="31352"/>
                      <a:pt x="8969" y="31266"/>
                    </a:cubicBezTo>
                    <a:cubicBezTo>
                      <a:pt x="8986" y="31255"/>
                      <a:pt x="9006" y="31240"/>
                      <a:pt x="9021" y="31226"/>
                    </a:cubicBezTo>
                    <a:cubicBezTo>
                      <a:pt x="9276" y="31336"/>
                      <a:pt x="9534" y="31411"/>
                      <a:pt x="9807" y="31411"/>
                    </a:cubicBezTo>
                    <a:cubicBezTo>
                      <a:pt x="9927" y="31411"/>
                      <a:pt x="10051" y="31396"/>
                      <a:pt x="10178" y="31364"/>
                    </a:cubicBezTo>
                    <a:cubicBezTo>
                      <a:pt x="10364" y="31318"/>
                      <a:pt x="10427" y="31008"/>
                      <a:pt x="10232" y="30916"/>
                    </a:cubicBezTo>
                    <a:cubicBezTo>
                      <a:pt x="9819" y="30726"/>
                      <a:pt x="9351" y="30629"/>
                      <a:pt x="8978" y="30370"/>
                    </a:cubicBezTo>
                    <a:cubicBezTo>
                      <a:pt x="8481" y="30026"/>
                      <a:pt x="8335" y="29584"/>
                      <a:pt x="8108" y="29058"/>
                    </a:cubicBezTo>
                    <a:cubicBezTo>
                      <a:pt x="7904" y="28579"/>
                      <a:pt x="7651" y="28145"/>
                      <a:pt x="7488" y="27643"/>
                    </a:cubicBezTo>
                    <a:cubicBezTo>
                      <a:pt x="7310" y="27098"/>
                      <a:pt x="7178" y="26538"/>
                      <a:pt x="7040" y="25978"/>
                    </a:cubicBezTo>
                    <a:cubicBezTo>
                      <a:pt x="6908" y="25441"/>
                      <a:pt x="6790" y="24901"/>
                      <a:pt x="6750" y="24350"/>
                    </a:cubicBezTo>
                    <a:cubicBezTo>
                      <a:pt x="6724" y="24077"/>
                      <a:pt x="6721" y="23805"/>
                      <a:pt x="6741" y="23532"/>
                    </a:cubicBezTo>
                    <a:cubicBezTo>
                      <a:pt x="6770" y="23208"/>
                      <a:pt x="6890" y="22918"/>
                      <a:pt x="6957" y="22602"/>
                    </a:cubicBezTo>
                    <a:cubicBezTo>
                      <a:pt x="7048" y="22134"/>
                      <a:pt x="6905" y="21778"/>
                      <a:pt x="6583" y="21442"/>
                    </a:cubicBezTo>
                    <a:cubicBezTo>
                      <a:pt x="6213" y="21060"/>
                      <a:pt x="5926" y="20698"/>
                      <a:pt x="5734" y="20193"/>
                    </a:cubicBezTo>
                    <a:cubicBezTo>
                      <a:pt x="5346" y="19183"/>
                      <a:pt x="5251" y="18040"/>
                      <a:pt x="5217" y="16966"/>
                    </a:cubicBezTo>
                    <a:cubicBezTo>
                      <a:pt x="5200" y="16403"/>
                      <a:pt x="5211" y="15841"/>
                      <a:pt x="5251" y="15281"/>
                    </a:cubicBezTo>
                    <a:cubicBezTo>
                      <a:pt x="5294" y="14684"/>
                      <a:pt x="5435" y="14081"/>
                      <a:pt x="5234" y="13495"/>
                    </a:cubicBezTo>
                    <a:cubicBezTo>
                      <a:pt x="5056" y="12973"/>
                      <a:pt x="4620" y="12597"/>
                      <a:pt x="4272" y="12189"/>
                    </a:cubicBezTo>
                    <a:cubicBezTo>
                      <a:pt x="3939" y="11796"/>
                      <a:pt x="3638" y="11379"/>
                      <a:pt x="3371" y="10940"/>
                    </a:cubicBezTo>
                    <a:cubicBezTo>
                      <a:pt x="2794" y="10007"/>
                      <a:pt x="2357" y="9002"/>
                      <a:pt x="2001" y="7966"/>
                    </a:cubicBezTo>
                    <a:cubicBezTo>
                      <a:pt x="1576" y="6726"/>
                      <a:pt x="1292" y="5419"/>
                      <a:pt x="1123" y="4119"/>
                    </a:cubicBezTo>
                    <a:cubicBezTo>
                      <a:pt x="953" y="2798"/>
                      <a:pt x="928" y="1455"/>
                      <a:pt x="730" y="140"/>
                    </a:cubicBezTo>
                    <a:cubicBezTo>
                      <a:pt x="716" y="45"/>
                      <a:pt x="636" y="1"/>
                      <a:pt x="55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6"/>
              <p:cNvSpPr/>
              <p:nvPr/>
            </p:nvSpPr>
            <p:spPr>
              <a:xfrm>
                <a:off x="4054232" y="3261819"/>
                <a:ext cx="163562" cy="366136"/>
              </a:xfrm>
              <a:custGeom>
                <a:avLst/>
                <a:gdLst/>
                <a:ahLst/>
                <a:cxnLst/>
                <a:rect l="l" t="t" r="r" b="b"/>
                <a:pathLst>
                  <a:path w="6897" h="15439" extrusionOk="0">
                    <a:moveTo>
                      <a:pt x="161" y="1"/>
                    </a:moveTo>
                    <a:cubicBezTo>
                      <a:pt x="83" y="1"/>
                      <a:pt x="1" y="69"/>
                      <a:pt x="18" y="171"/>
                    </a:cubicBezTo>
                    <a:cubicBezTo>
                      <a:pt x="403" y="2640"/>
                      <a:pt x="701" y="5129"/>
                      <a:pt x="1192" y="7580"/>
                    </a:cubicBezTo>
                    <a:cubicBezTo>
                      <a:pt x="1433" y="8786"/>
                      <a:pt x="1738" y="9978"/>
                      <a:pt x="1996" y="11178"/>
                    </a:cubicBezTo>
                    <a:cubicBezTo>
                      <a:pt x="2145" y="11869"/>
                      <a:pt x="2616" y="13629"/>
                      <a:pt x="1560" y="13733"/>
                    </a:cubicBezTo>
                    <a:cubicBezTo>
                      <a:pt x="1479" y="13733"/>
                      <a:pt x="1396" y="13730"/>
                      <a:pt x="1316" y="13730"/>
                    </a:cubicBezTo>
                    <a:cubicBezTo>
                      <a:pt x="810" y="13738"/>
                      <a:pt x="652" y="14568"/>
                      <a:pt x="1192" y="14649"/>
                    </a:cubicBezTo>
                    <a:cubicBezTo>
                      <a:pt x="1232" y="14654"/>
                      <a:pt x="1275" y="14657"/>
                      <a:pt x="1316" y="14663"/>
                    </a:cubicBezTo>
                    <a:lnTo>
                      <a:pt x="1316" y="14666"/>
                    </a:lnTo>
                    <a:lnTo>
                      <a:pt x="1350" y="14666"/>
                    </a:lnTo>
                    <a:cubicBezTo>
                      <a:pt x="1403" y="14670"/>
                      <a:pt x="1455" y="14672"/>
                      <a:pt x="1508" y="14672"/>
                    </a:cubicBezTo>
                    <a:cubicBezTo>
                      <a:pt x="1576" y="14672"/>
                      <a:pt x="1644" y="14668"/>
                      <a:pt x="1712" y="14660"/>
                    </a:cubicBezTo>
                    <a:cubicBezTo>
                      <a:pt x="1760" y="14659"/>
                      <a:pt x="1809" y="14659"/>
                      <a:pt x="1858" y="14659"/>
                    </a:cubicBezTo>
                    <a:cubicBezTo>
                      <a:pt x="2489" y="14659"/>
                      <a:pt x="3118" y="14711"/>
                      <a:pt x="3741" y="14812"/>
                    </a:cubicBezTo>
                    <a:cubicBezTo>
                      <a:pt x="4488" y="14938"/>
                      <a:pt x="5231" y="15249"/>
                      <a:pt x="5987" y="15294"/>
                    </a:cubicBezTo>
                    <a:cubicBezTo>
                      <a:pt x="5995" y="15294"/>
                      <a:pt x="6004" y="15289"/>
                      <a:pt x="6012" y="15289"/>
                    </a:cubicBezTo>
                    <a:cubicBezTo>
                      <a:pt x="6099" y="15335"/>
                      <a:pt x="6190" y="15363"/>
                      <a:pt x="6288" y="15369"/>
                    </a:cubicBezTo>
                    <a:cubicBezTo>
                      <a:pt x="6334" y="15389"/>
                      <a:pt x="6383" y="15406"/>
                      <a:pt x="6432" y="15424"/>
                    </a:cubicBezTo>
                    <a:cubicBezTo>
                      <a:pt x="6459" y="15434"/>
                      <a:pt x="6486" y="15438"/>
                      <a:pt x="6513" y="15438"/>
                    </a:cubicBezTo>
                    <a:cubicBezTo>
                      <a:pt x="6719" y="15438"/>
                      <a:pt x="6897" y="15170"/>
                      <a:pt x="6767" y="14984"/>
                    </a:cubicBezTo>
                    <a:cubicBezTo>
                      <a:pt x="6739" y="14947"/>
                      <a:pt x="6713" y="14910"/>
                      <a:pt x="6687" y="14872"/>
                    </a:cubicBezTo>
                    <a:cubicBezTo>
                      <a:pt x="6615" y="14620"/>
                      <a:pt x="6334" y="14399"/>
                      <a:pt x="6167" y="14229"/>
                    </a:cubicBezTo>
                    <a:cubicBezTo>
                      <a:pt x="5969" y="14028"/>
                      <a:pt x="5777" y="13822"/>
                      <a:pt x="5579" y="13624"/>
                    </a:cubicBezTo>
                    <a:cubicBezTo>
                      <a:pt x="5384" y="13431"/>
                      <a:pt x="5197" y="13233"/>
                      <a:pt x="5010" y="13035"/>
                    </a:cubicBezTo>
                    <a:cubicBezTo>
                      <a:pt x="4959" y="12983"/>
                      <a:pt x="4916" y="12929"/>
                      <a:pt x="4861" y="12880"/>
                    </a:cubicBezTo>
                    <a:lnTo>
                      <a:pt x="4775" y="12814"/>
                    </a:lnTo>
                    <a:lnTo>
                      <a:pt x="4775" y="12814"/>
                    </a:lnTo>
                    <a:cubicBezTo>
                      <a:pt x="4787" y="12821"/>
                      <a:pt x="4794" y="12824"/>
                      <a:pt x="4796" y="12824"/>
                    </a:cubicBezTo>
                    <a:cubicBezTo>
                      <a:pt x="4798" y="12824"/>
                      <a:pt x="4793" y="12819"/>
                      <a:pt x="4781" y="12808"/>
                    </a:cubicBezTo>
                    <a:cubicBezTo>
                      <a:pt x="4755" y="12785"/>
                      <a:pt x="4729" y="12759"/>
                      <a:pt x="4703" y="12734"/>
                    </a:cubicBezTo>
                    <a:cubicBezTo>
                      <a:pt x="4603" y="12633"/>
                      <a:pt x="4505" y="12536"/>
                      <a:pt x="4396" y="12441"/>
                    </a:cubicBezTo>
                    <a:cubicBezTo>
                      <a:pt x="4332" y="12388"/>
                      <a:pt x="4255" y="12355"/>
                      <a:pt x="4177" y="12355"/>
                    </a:cubicBezTo>
                    <a:cubicBezTo>
                      <a:pt x="4129" y="12355"/>
                      <a:pt x="4080" y="12367"/>
                      <a:pt x="4034" y="12395"/>
                    </a:cubicBezTo>
                    <a:cubicBezTo>
                      <a:pt x="3951" y="12444"/>
                      <a:pt x="3899" y="12530"/>
                      <a:pt x="3891" y="12625"/>
                    </a:cubicBezTo>
                    <a:cubicBezTo>
                      <a:pt x="3878" y="12623"/>
                      <a:pt x="3865" y="12623"/>
                      <a:pt x="3853" y="12623"/>
                    </a:cubicBezTo>
                    <a:cubicBezTo>
                      <a:pt x="3835" y="12623"/>
                      <a:pt x="3819" y="12624"/>
                      <a:pt x="3802" y="12627"/>
                    </a:cubicBezTo>
                    <a:cubicBezTo>
                      <a:pt x="3793" y="12627"/>
                      <a:pt x="3785" y="12625"/>
                      <a:pt x="3776" y="12622"/>
                    </a:cubicBezTo>
                    <a:cubicBezTo>
                      <a:pt x="3744" y="12622"/>
                      <a:pt x="3713" y="12625"/>
                      <a:pt x="3681" y="12633"/>
                    </a:cubicBezTo>
                    <a:cubicBezTo>
                      <a:pt x="3747" y="11961"/>
                      <a:pt x="3552" y="11238"/>
                      <a:pt x="3305" y="10626"/>
                    </a:cubicBezTo>
                    <a:cubicBezTo>
                      <a:pt x="3035" y="9960"/>
                      <a:pt x="2811" y="9277"/>
                      <a:pt x="2593" y="8594"/>
                    </a:cubicBezTo>
                    <a:cubicBezTo>
                      <a:pt x="1700" y="5798"/>
                      <a:pt x="940" y="2958"/>
                      <a:pt x="276" y="99"/>
                    </a:cubicBezTo>
                    <a:cubicBezTo>
                      <a:pt x="260" y="30"/>
                      <a:pt x="212" y="1"/>
                      <a:pt x="16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6"/>
              <p:cNvSpPr/>
              <p:nvPr/>
            </p:nvSpPr>
            <p:spPr>
              <a:xfrm>
                <a:off x="3708630" y="3964734"/>
                <a:ext cx="223063" cy="177625"/>
              </a:xfrm>
              <a:custGeom>
                <a:avLst/>
                <a:gdLst/>
                <a:ahLst/>
                <a:cxnLst/>
                <a:rect l="l" t="t" r="r" b="b"/>
                <a:pathLst>
                  <a:path w="9406" h="7490" extrusionOk="0">
                    <a:moveTo>
                      <a:pt x="8743" y="1"/>
                    </a:moveTo>
                    <a:cubicBezTo>
                      <a:pt x="8636" y="1"/>
                      <a:pt x="8527" y="35"/>
                      <a:pt x="8429" y="114"/>
                    </a:cubicBezTo>
                    <a:cubicBezTo>
                      <a:pt x="7146" y="1156"/>
                      <a:pt x="6040" y="2397"/>
                      <a:pt x="4708" y="3384"/>
                    </a:cubicBezTo>
                    <a:cubicBezTo>
                      <a:pt x="3526" y="4260"/>
                      <a:pt x="2202" y="4926"/>
                      <a:pt x="738" y="5173"/>
                    </a:cubicBezTo>
                    <a:cubicBezTo>
                      <a:pt x="626" y="5184"/>
                      <a:pt x="531" y="5262"/>
                      <a:pt x="491" y="5368"/>
                    </a:cubicBezTo>
                    <a:cubicBezTo>
                      <a:pt x="106" y="5469"/>
                      <a:pt x="0" y="6043"/>
                      <a:pt x="339" y="6272"/>
                    </a:cubicBezTo>
                    <a:cubicBezTo>
                      <a:pt x="1272" y="6910"/>
                      <a:pt x="2452" y="7208"/>
                      <a:pt x="3563" y="7358"/>
                    </a:cubicBezTo>
                    <a:cubicBezTo>
                      <a:pt x="4007" y="7418"/>
                      <a:pt x="4524" y="7490"/>
                      <a:pt x="5032" y="7490"/>
                    </a:cubicBezTo>
                    <a:cubicBezTo>
                      <a:pt x="5573" y="7490"/>
                      <a:pt x="6104" y="7408"/>
                      <a:pt x="6531" y="7145"/>
                    </a:cubicBezTo>
                    <a:cubicBezTo>
                      <a:pt x="6971" y="6875"/>
                      <a:pt x="7157" y="6442"/>
                      <a:pt x="7321" y="5974"/>
                    </a:cubicBezTo>
                    <a:cubicBezTo>
                      <a:pt x="7519" y="5400"/>
                      <a:pt x="7708" y="4820"/>
                      <a:pt x="7904" y="4246"/>
                    </a:cubicBezTo>
                    <a:cubicBezTo>
                      <a:pt x="8099" y="3671"/>
                      <a:pt x="8288" y="3094"/>
                      <a:pt x="8469" y="2514"/>
                    </a:cubicBezTo>
                    <a:cubicBezTo>
                      <a:pt x="8567" y="2204"/>
                      <a:pt x="8650" y="1886"/>
                      <a:pt x="8771" y="1581"/>
                    </a:cubicBezTo>
                    <a:cubicBezTo>
                      <a:pt x="8897" y="1266"/>
                      <a:pt x="9135" y="1036"/>
                      <a:pt x="9259" y="720"/>
                    </a:cubicBezTo>
                    <a:cubicBezTo>
                      <a:pt x="9405" y="349"/>
                      <a:pt x="9085" y="1"/>
                      <a:pt x="874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6"/>
              <p:cNvSpPr/>
              <p:nvPr/>
            </p:nvSpPr>
            <p:spPr>
              <a:xfrm>
                <a:off x="2589433" y="3587686"/>
                <a:ext cx="497114" cy="444917"/>
              </a:xfrm>
              <a:custGeom>
                <a:avLst/>
                <a:gdLst/>
                <a:ahLst/>
                <a:cxnLst/>
                <a:rect l="l" t="t" r="r" b="b"/>
                <a:pathLst>
                  <a:path w="20962" h="18761" extrusionOk="0">
                    <a:moveTo>
                      <a:pt x="232" y="0"/>
                    </a:moveTo>
                    <a:cubicBezTo>
                      <a:pt x="113" y="0"/>
                      <a:pt x="1" y="93"/>
                      <a:pt x="41" y="245"/>
                    </a:cubicBezTo>
                    <a:cubicBezTo>
                      <a:pt x="544" y="2106"/>
                      <a:pt x="527" y="4279"/>
                      <a:pt x="2054" y="5666"/>
                    </a:cubicBezTo>
                    <a:cubicBezTo>
                      <a:pt x="3400" y="6889"/>
                      <a:pt x="5218" y="7216"/>
                      <a:pt x="6782" y="8048"/>
                    </a:cubicBezTo>
                    <a:cubicBezTo>
                      <a:pt x="8488" y="8956"/>
                      <a:pt x="10121" y="10078"/>
                      <a:pt x="11723" y="11152"/>
                    </a:cubicBezTo>
                    <a:cubicBezTo>
                      <a:pt x="13273" y="12194"/>
                      <a:pt x="14801" y="13294"/>
                      <a:pt x="16279" y="14436"/>
                    </a:cubicBezTo>
                    <a:cubicBezTo>
                      <a:pt x="17927" y="15711"/>
                      <a:pt x="19598" y="17098"/>
                      <a:pt x="20881" y="18748"/>
                    </a:cubicBezTo>
                    <a:cubicBezTo>
                      <a:pt x="20888" y="18757"/>
                      <a:pt x="20897" y="18760"/>
                      <a:pt x="20905" y="18760"/>
                    </a:cubicBezTo>
                    <a:cubicBezTo>
                      <a:pt x="20933" y="18760"/>
                      <a:pt x="20962" y="18725"/>
                      <a:pt x="20944" y="18697"/>
                    </a:cubicBezTo>
                    <a:cubicBezTo>
                      <a:pt x="19988" y="17146"/>
                      <a:pt x="18958" y="15648"/>
                      <a:pt x="17674" y="14347"/>
                    </a:cubicBezTo>
                    <a:cubicBezTo>
                      <a:pt x="16360" y="13018"/>
                      <a:pt x="14924" y="11847"/>
                      <a:pt x="13380" y="10790"/>
                    </a:cubicBezTo>
                    <a:cubicBezTo>
                      <a:pt x="11852" y="9748"/>
                      <a:pt x="10288" y="8760"/>
                      <a:pt x="8717" y="7779"/>
                    </a:cubicBezTo>
                    <a:cubicBezTo>
                      <a:pt x="7870" y="7250"/>
                      <a:pt x="7026" y="6722"/>
                      <a:pt x="6133" y="6271"/>
                    </a:cubicBezTo>
                    <a:cubicBezTo>
                      <a:pt x="5378" y="5890"/>
                      <a:pt x="4580" y="5571"/>
                      <a:pt x="3845" y="5149"/>
                    </a:cubicBezTo>
                    <a:cubicBezTo>
                      <a:pt x="3458" y="4928"/>
                      <a:pt x="3102" y="4672"/>
                      <a:pt x="2803" y="4336"/>
                    </a:cubicBezTo>
                    <a:cubicBezTo>
                      <a:pt x="2470" y="3960"/>
                      <a:pt x="2284" y="3492"/>
                      <a:pt x="2063" y="3047"/>
                    </a:cubicBezTo>
                    <a:cubicBezTo>
                      <a:pt x="1830" y="2574"/>
                      <a:pt x="1626" y="2086"/>
                      <a:pt x="1394" y="1612"/>
                    </a:cubicBezTo>
                    <a:cubicBezTo>
                      <a:pt x="1127" y="1072"/>
                      <a:pt x="768" y="576"/>
                      <a:pt x="412" y="90"/>
                    </a:cubicBezTo>
                    <a:cubicBezTo>
                      <a:pt x="366" y="28"/>
                      <a:pt x="298" y="0"/>
                      <a:pt x="23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6"/>
              <p:cNvSpPr/>
              <p:nvPr/>
            </p:nvSpPr>
            <p:spPr>
              <a:xfrm>
                <a:off x="3110278" y="4062850"/>
                <a:ext cx="85682" cy="82836"/>
              </a:xfrm>
              <a:custGeom>
                <a:avLst/>
                <a:gdLst/>
                <a:ahLst/>
                <a:cxnLst/>
                <a:rect l="l" t="t" r="r" b="b"/>
                <a:pathLst>
                  <a:path w="3613" h="3493" extrusionOk="0">
                    <a:moveTo>
                      <a:pt x="150" y="1"/>
                    </a:moveTo>
                    <a:cubicBezTo>
                      <a:pt x="69" y="1"/>
                      <a:pt x="0" y="107"/>
                      <a:pt x="69" y="186"/>
                    </a:cubicBezTo>
                    <a:cubicBezTo>
                      <a:pt x="597" y="780"/>
                      <a:pt x="1099" y="1406"/>
                      <a:pt x="1642" y="1986"/>
                    </a:cubicBezTo>
                    <a:cubicBezTo>
                      <a:pt x="1909" y="2276"/>
                      <a:pt x="2179" y="2560"/>
                      <a:pt x="2492" y="2801"/>
                    </a:cubicBezTo>
                    <a:cubicBezTo>
                      <a:pt x="2644" y="2916"/>
                      <a:pt x="2787" y="3043"/>
                      <a:pt x="2937" y="3163"/>
                    </a:cubicBezTo>
                    <a:cubicBezTo>
                      <a:pt x="3086" y="3284"/>
                      <a:pt x="3241" y="3439"/>
                      <a:pt x="3422" y="3488"/>
                    </a:cubicBezTo>
                    <a:cubicBezTo>
                      <a:pt x="3432" y="3491"/>
                      <a:pt x="3443" y="3492"/>
                      <a:pt x="3453" y="3492"/>
                    </a:cubicBezTo>
                    <a:cubicBezTo>
                      <a:pt x="3532" y="3492"/>
                      <a:pt x="3613" y="3413"/>
                      <a:pt x="3580" y="3330"/>
                    </a:cubicBezTo>
                    <a:cubicBezTo>
                      <a:pt x="3514" y="3166"/>
                      <a:pt x="3367" y="3031"/>
                      <a:pt x="3247" y="2899"/>
                    </a:cubicBezTo>
                    <a:cubicBezTo>
                      <a:pt x="3115" y="2761"/>
                      <a:pt x="2983" y="2623"/>
                      <a:pt x="2853" y="2483"/>
                    </a:cubicBezTo>
                    <a:cubicBezTo>
                      <a:pt x="2713" y="2334"/>
                      <a:pt x="2586" y="2187"/>
                      <a:pt x="2434" y="2049"/>
                    </a:cubicBezTo>
                    <a:cubicBezTo>
                      <a:pt x="2282" y="1911"/>
                      <a:pt x="2136" y="1777"/>
                      <a:pt x="1986" y="1642"/>
                    </a:cubicBezTo>
                    <a:cubicBezTo>
                      <a:pt x="1693" y="1380"/>
                      <a:pt x="1398" y="1119"/>
                      <a:pt x="1099" y="866"/>
                    </a:cubicBezTo>
                    <a:cubicBezTo>
                      <a:pt x="789" y="605"/>
                      <a:pt x="508" y="318"/>
                      <a:pt x="224" y="34"/>
                    </a:cubicBezTo>
                    <a:cubicBezTo>
                      <a:pt x="200" y="10"/>
                      <a:pt x="174" y="1"/>
                      <a:pt x="150"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6"/>
              <p:cNvSpPr/>
              <p:nvPr/>
            </p:nvSpPr>
            <p:spPr>
              <a:xfrm>
                <a:off x="3399220" y="4244069"/>
                <a:ext cx="298501" cy="749228"/>
              </a:xfrm>
              <a:custGeom>
                <a:avLst/>
                <a:gdLst/>
                <a:ahLst/>
                <a:cxnLst/>
                <a:rect l="l" t="t" r="r" b="b"/>
                <a:pathLst>
                  <a:path w="12587" h="31593" extrusionOk="0">
                    <a:moveTo>
                      <a:pt x="8194" y="0"/>
                    </a:moveTo>
                    <a:cubicBezTo>
                      <a:pt x="8174" y="0"/>
                      <a:pt x="8154" y="1"/>
                      <a:pt x="8134" y="4"/>
                    </a:cubicBezTo>
                    <a:cubicBezTo>
                      <a:pt x="6733" y="164"/>
                      <a:pt x="5536" y="1014"/>
                      <a:pt x="4115" y="1132"/>
                    </a:cubicBezTo>
                    <a:cubicBezTo>
                      <a:pt x="3951" y="1147"/>
                      <a:pt x="3787" y="1154"/>
                      <a:pt x="3623" y="1154"/>
                    </a:cubicBezTo>
                    <a:cubicBezTo>
                      <a:pt x="3150" y="1154"/>
                      <a:pt x="2678" y="1093"/>
                      <a:pt x="2220" y="971"/>
                    </a:cubicBezTo>
                    <a:cubicBezTo>
                      <a:pt x="1580" y="799"/>
                      <a:pt x="891" y="601"/>
                      <a:pt x="337" y="236"/>
                    </a:cubicBezTo>
                    <a:cubicBezTo>
                      <a:pt x="306" y="216"/>
                      <a:pt x="275" y="207"/>
                      <a:pt x="245" y="207"/>
                    </a:cubicBezTo>
                    <a:cubicBezTo>
                      <a:pt x="106" y="207"/>
                      <a:pt x="0" y="402"/>
                      <a:pt x="118" y="520"/>
                    </a:cubicBezTo>
                    <a:cubicBezTo>
                      <a:pt x="606" y="1020"/>
                      <a:pt x="1077" y="1499"/>
                      <a:pt x="1720" y="1789"/>
                    </a:cubicBezTo>
                    <a:cubicBezTo>
                      <a:pt x="2369" y="2082"/>
                      <a:pt x="3055" y="2275"/>
                      <a:pt x="3762" y="2364"/>
                    </a:cubicBezTo>
                    <a:cubicBezTo>
                      <a:pt x="3948" y="2387"/>
                      <a:pt x="4141" y="2398"/>
                      <a:pt x="4330" y="2407"/>
                    </a:cubicBezTo>
                    <a:cubicBezTo>
                      <a:pt x="4370" y="2565"/>
                      <a:pt x="4453" y="2708"/>
                      <a:pt x="4565" y="2826"/>
                    </a:cubicBezTo>
                    <a:cubicBezTo>
                      <a:pt x="4830" y="3090"/>
                      <a:pt x="5200" y="3245"/>
                      <a:pt x="5536" y="3386"/>
                    </a:cubicBezTo>
                    <a:cubicBezTo>
                      <a:pt x="5760" y="3478"/>
                      <a:pt x="5996" y="3556"/>
                      <a:pt x="6226" y="3556"/>
                    </a:cubicBezTo>
                    <a:cubicBezTo>
                      <a:pt x="6238" y="3556"/>
                      <a:pt x="6250" y="3555"/>
                      <a:pt x="6262" y="3555"/>
                    </a:cubicBezTo>
                    <a:cubicBezTo>
                      <a:pt x="6265" y="3578"/>
                      <a:pt x="6271" y="3601"/>
                      <a:pt x="6274" y="3624"/>
                    </a:cubicBezTo>
                    <a:cubicBezTo>
                      <a:pt x="6297" y="3744"/>
                      <a:pt x="6328" y="3859"/>
                      <a:pt x="6366" y="3977"/>
                    </a:cubicBezTo>
                    <a:cubicBezTo>
                      <a:pt x="6446" y="4238"/>
                      <a:pt x="6558" y="4488"/>
                      <a:pt x="6699" y="4723"/>
                    </a:cubicBezTo>
                    <a:cubicBezTo>
                      <a:pt x="6868" y="4993"/>
                      <a:pt x="7069" y="5226"/>
                      <a:pt x="7350" y="5378"/>
                    </a:cubicBezTo>
                    <a:cubicBezTo>
                      <a:pt x="7454" y="5433"/>
                      <a:pt x="7568" y="5464"/>
                      <a:pt x="7686" y="5473"/>
                    </a:cubicBezTo>
                    <a:cubicBezTo>
                      <a:pt x="7815" y="6122"/>
                      <a:pt x="8011" y="6756"/>
                      <a:pt x="8272" y="7362"/>
                    </a:cubicBezTo>
                    <a:cubicBezTo>
                      <a:pt x="8430" y="7729"/>
                      <a:pt x="8619" y="8082"/>
                      <a:pt x="8814" y="8433"/>
                    </a:cubicBezTo>
                    <a:cubicBezTo>
                      <a:pt x="9242" y="10333"/>
                      <a:pt x="9455" y="12274"/>
                      <a:pt x="9455" y="14223"/>
                    </a:cubicBezTo>
                    <a:cubicBezTo>
                      <a:pt x="9331" y="15053"/>
                      <a:pt x="9170" y="15880"/>
                      <a:pt x="9058" y="16692"/>
                    </a:cubicBezTo>
                    <a:cubicBezTo>
                      <a:pt x="8843" y="18257"/>
                      <a:pt x="8688" y="19827"/>
                      <a:pt x="8530" y="21398"/>
                    </a:cubicBezTo>
                    <a:cubicBezTo>
                      <a:pt x="8395" y="22758"/>
                      <a:pt x="8269" y="24116"/>
                      <a:pt x="8154" y="25477"/>
                    </a:cubicBezTo>
                    <a:cubicBezTo>
                      <a:pt x="8143" y="25558"/>
                      <a:pt x="8131" y="25635"/>
                      <a:pt x="8120" y="25713"/>
                    </a:cubicBezTo>
                    <a:cubicBezTo>
                      <a:pt x="8011" y="26462"/>
                      <a:pt x="7591" y="26953"/>
                      <a:pt x="7500" y="27717"/>
                    </a:cubicBezTo>
                    <a:cubicBezTo>
                      <a:pt x="7494" y="27715"/>
                      <a:pt x="7489" y="27714"/>
                      <a:pt x="7485" y="27714"/>
                    </a:cubicBezTo>
                    <a:cubicBezTo>
                      <a:pt x="7397" y="27714"/>
                      <a:pt x="7522" y="28042"/>
                      <a:pt x="7511" y="28179"/>
                    </a:cubicBezTo>
                    <a:cubicBezTo>
                      <a:pt x="7448" y="28942"/>
                      <a:pt x="7344" y="29703"/>
                      <a:pt x="7304" y="30467"/>
                    </a:cubicBezTo>
                    <a:cubicBezTo>
                      <a:pt x="7267" y="31230"/>
                      <a:pt x="6782" y="30829"/>
                      <a:pt x="6862" y="31592"/>
                    </a:cubicBezTo>
                    <a:lnTo>
                      <a:pt x="6862" y="31589"/>
                    </a:lnTo>
                    <a:lnTo>
                      <a:pt x="12552" y="31543"/>
                    </a:lnTo>
                    <a:cubicBezTo>
                      <a:pt x="12587" y="30869"/>
                      <a:pt x="12524" y="30860"/>
                      <a:pt x="12526" y="30185"/>
                    </a:cubicBezTo>
                    <a:cubicBezTo>
                      <a:pt x="12544" y="27599"/>
                      <a:pt x="12475" y="25012"/>
                      <a:pt x="12389" y="22428"/>
                    </a:cubicBezTo>
                    <a:cubicBezTo>
                      <a:pt x="12308" y="20014"/>
                      <a:pt x="12277" y="17579"/>
                      <a:pt x="12036" y="15176"/>
                    </a:cubicBezTo>
                    <a:cubicBezTo>
                      <a:pt x="11800" y="12834"/>
                      <a:pt x="11237" y="10606"/>
                      <a:pt x="10212" y="8481"/>
                    </a:cubicBezTo>
                    <a:cubicBezTo>
                      <a:pt x="9633" y="7276"/>
                      <a:pt x="9213" y="6122"/>
                      <a:pt x="9021" y="4792"/>
                    </a:cubicBezTo>
                    <a:cubicBezTo>
                      <a:pt x="8826" y="3449"/>
                      <a:pt x="8846" y="2088"/>
                      <a:pt x="8869" y="736"/>
                    </a:cubicBezTo>
                    <a:cubicBezTo>
                      <a:pt x="8872" y="393"/>
                      <a:pt x="8559" y="0"/>
                      <a:pt x="819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6"/>
              <p:cNvSpPr/>
              <p:nvPr/>
            </p:nvSpPr>
            <p:spPr>
              <a:xfrm>
                <a:off x="4453244" y="4109026"/>
                <a:ext cx="116773" cy="889028"/>
              </a:xfrm>
              <a:custGeom>
                <a:avLst/>
                <a:gdLst/>
                <a:ahLst/>
                <a:cxnLst/>
                <a:rect l="l" t="t" r="r" b="b"/>
                <a:pathLst>
                  <a:path w="4924" h="37488" extrusionOk="0">
                    <a:moveTo>
                      <a:pt x="1771" y="6011"/>
                    </a:moveTo>
                    <a:lnTo>
                      <a:pt x="1771" y="6011"/>
                    </a:lnTo>
                    <a:cubicBezTo>
                      <a:pt x="1866" y="6048"/>
                      <a:pt x="1964" y="6077"/>
                      <a:pt x="2067" y="6091"/>
                    </a:cubicBezTo>
                    <a:cubicBezTo>
                      <a:pt x="1993" y="6186"/>
                      <a:pt x="1924" y="6286"/>
                      <a:pt x="1855" y="6387"/>
                    </a:cubicBezTo>
                    <a:cubicBezTo>
                      <a:pt x="1826" y="6260"/>
                      <a:pt x="1800" y="6137"/>
                      <a:pt x="1771" y="6011"/>
                    </a:cubicBezTo>
                    <a:close/>
                    <a:moveTo>
                      <a:pt x="3581" y="1"/>
                    </a:moveTo>
                    <a:cubicBezTo>
                      <a:pt x="3469" y="1"/>
                      <a:pt x="3355" y="84"/>
                      <a:pt x="3353" y="217"/>
                    </a:cubicBezTo>
                    <a:cubicBezTo>
                      <a:pt x="3330" y="1337"/>
                      <a:pt x="3675" y="2488"/>
                      <a:pt x="3152" y="3553"/>
                    </a:cubicBezTo>
                    <a:cubicBezTo>
                      <a:pt x="2972" y="3921"/>
                      <a:pt x="2745" y="4274"/>
                      <a:pt x="2406" y="4512"/>
                    </a:cubicBezTo>
                    <a:cubicBezTo>
                      <a:pt x="2225" y="4635"/>
                      <a:pt x="2021" y="4690"/>
                      <a:pt x="1838" y="4799"/>
                    </a:cubicBezTo>
                    <a:cubicBezTo>
                      <a:pt x="1654" y="4908"/>
                      <a:pt x="1516" y="5118"/>
                      <a:pt x="1304" y="5184"/>
                    </a:cubicBezTo>
                    <a:cubicBezTo>
                      <a:pt x="1163" y="5230"/>
                      <a:pt x="1062" y="5379"/>
                      <a:pt x="1108" y="5531"/>
                    </a:cubicBezTo>
                    <a:cubicBezTo>
                      <a:pt x="1416" y="6533"/>
                      <a:pt x="1352" y="7742"/>
                      <a:pt x="1295" y="8778"/>
                    </a:cubicBezTo>
                    <a:cubicBezTo>
                      <a:pt x="1238" y="9846"/>
                      <a:pt x="1111" y="10911"/>
                      <a:pt x="973" y="11973"/>
                    </a:cubicBezTo>
                    <a:cubicBezTo>
                      <a:pt x="695" y="14098"/>
                      <a:pt x="405" y="16202"/>
                      <a:pt x="333" y="18347"/>
                    </a:cubicBezTo>
                    <a:cubicBezTo>
                      <a:pt x="181" y="22748"/>
                      <a:pt x="164" y="27161"/>
                      <a:pt x="124" y="31565"/>
                    </a:cubicBezTo>
                    <a:lnTo>
                      <a:pt x="92" y="35302"/>
                    </a:lnTo>
                    <a:cubicBezTo>
                      <a:pt x="86" y="35925"/>
                      <a:pt x="6" y="36738"/>
                      <a:pt x="0" y="37361"/>
                    </a:cubicBezTo>
                    <a:lnTo>
                      <a:pt x="2084" y="37487"/>
                    </a:lnTo>
                    <a:cubicBezTo>
                      <a:pt x="2130" y="36431"/>
                      <a:pt x="2228" y="34952"/>
                      <a:pt x="2214" y="33896"/>
                    </a:cubicBezTo>
                    <a:cubicBezTo>
                      <a:pt x="2202" y="33097"/>
                      <a:pt x="2179" y="32295"/>
                      <a:pt x="2148" y="31497"/>
                    </a:cubicBezTo>
                    <a:lnTo>
                      <a:pt x="2148" y="31497"/>
                    </a:lnTo>
                    <a:cubicBezTo>
                      <a:pt x="2175" y="31593"/>
                      <a:pt x="2251" y="31637"/>
                      <a:pt x="2329" y="31637"/>
                    </a:cubicBezTo>
                    <a:cubicBezTo>
                      <a:pt x="2429" y="31637"/>
                      <a:pt x="2532" y="31565"/>
                      <a:pt x="2538" y="31441"/>
                    </a:cubicBezTo>
                    <a:cubicBezTo>
                      <a:pt x="2621" y="29848"/>
                      <a:pt x="2670" y="28254"/>
                      <a:pt x="2598" y="26655"/>
                    </a:cubicBezTo>
                    <a:cubicBezTo>
                      <a:pt x="2527" y="25059"/>
                      <a:pt x="2469" y="23457"/>
                      <a:pt x="2461" y="21858"/>
                    </a:cubicBezTo>
                    <a:cubicBezTo>
                      <a:pt x="2440" y="18689"/>
                      <a:pt x="2529" y="15522"/>
                      <a:pt x="2748" y="12361"/>
                    </a:cubicBezTo>
                    <a:cubicBezTo>
                      <a:pt x="2819" y="11296"/>
                      <a:pt x="2928" y="10245"/>
                      <a:pt x="3052" y="9194"/>
                    </a:cubicBezTo>
                    <a:cubicBezTo>
                      <a:pt x="3124" y="8813"/>
                      <a:pt x="3195" y="8431"/>
                      <a:pt x="3267" y="8049"/>
                    </a:cubicBezTo>
                    <a:cubicBezTo>
                      <a:pt x="3396" y="7377"/>
                      <a:pt x="3724" y="6562"/>
                      <a:pt x="3488" y="5884"/>
                    </a:cubicBezTo>
                    <a:cubicBezTo>
                      <a:pt x="3666" y="5609"/>
                      <a:pt x="3850" y="5336"/>
                      <a:pt x="3956" y="5029"/>
                    </a:cubicBezTo>
                    <a:cubicBezTo>
                      <a:pt x="3956" y="5023"/>
                      <a:pt x="3956" y="5017"/>
                      <a:pt x="3959" y="5012"/>
                    </a:cubicBezTo>
                    <a:cubicBezTo>
                      <a:pt x="4094" y="4842"/>
                      <a:pt x="4209" y="4656"/>
                      <a:pt x="4306" y="4460"/>
                    </a:cubicBezTo>
                    <a:cubicBezTo>
                      <a:pt x="4924" y="3148"/>
                      <a:pt x="4459" y="1297"/>
                      <a:pt x="3761" y="105"/>
                    </a:cubicBezTo>
                    <a:cubicBezTo>
                      <a:pt x="3719" y="33"/>
                      <a:pt x="3650" y="1"/>
                      <a:pt x="358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6"/>
              <p:cNvSpPr/>
              <p:nvPr/>
            </p:nvSpPr>
            <p:spPr>
              <a:xfrm>
                <a:off x="3743755" y="2899405"/>
                <a:ext cx="167594" cy="563895"/>
              </a:xfrm>
              <a:custGeom>
                <a:avLst/>
                <a:gdLst/>
                <a:ahLst/>
                <a:cxnLst/>
                <a:rect l="l" t="t" r="r" b="b"/>
                <a:pathLst>
                  <a:path w="7067" h="23778" extrusionOk="0">
                    <a:moveTo>
                      <a:pt x="176" y="0"/>
                    </a:moveTo>
                    <a:cubicBezTo>
                      <a:pt x="89" y="0"/>
                      <a:pt x="0" y="77"/>
                      <a:pt x="18" y="193"/>
                    </a:cubicBezTo>
                    <a:cubicBezTo>
                      <a:pt x="233" y="1746"/>
                      <a:pt x="480" y="3374"/>
                      <a:pt x="1255" y="4763"/>
                    </a:cubicBezTo>
                    <a:cubicBezTo>
                      <a:pt x="1637" y="5444"/>
                      <a:pt x="2194" y="5969"/>
                      <a:pt x="2185" y="6793"/>
                    </a:cubicBezTo>
                    <a:cubicBezTo>
                      <a:pt x="2174" y="7680"/>
                      <a:pt x="2093" y="8553"/>
                      <a:pt x="2156" y="9440"/>
                    </a:cubicBezTo>
                    <a:cubicBezTo>
                      <a:pt x="2211" y="10158"/>
                      <a:pt x="2320" y="10872"/>
                      <a:pt x="2481" y="11576"/>
                    </a:cubicBezTo>
                    <a:cubicBezTo>
                      <a:pt x="2409" y="11636"/>
                      <a:pt x="2369" y="11725"/>
                      <a:pt x="2372" y="11817"/>
                    </a:cubicBezTo>
                    <a:cubicBezTo>
                      <a:pt x="2386" y="13209"/>
                      <a:pt x="2579" y="14593"/>
                      <a:pt x="2748" y="15971"/>
                    </a:cubicBezTo>
                    <a:cubicBezTo>
                      <a:pt x="2805" y="16442"/>
                      <a:pt x="2874" y="16910"/>
                      <a:pt x="2940" y="17381"/>
                    </a:cubicBezTo>
                    <a:cubicBezTo>
                      <a:pt x="2946" y="17547"/>
                      <a:pt x="2963" y="17717"/>
                      <a:pt x="2960" y="17877"/>
                    </a:cubicBezTo>
                    <a:cubicBezTo>
                      <a:pt x="2952" y="18213"/>
                      <a:pt x="2969" y="18549"/>
                      <a:pt x="3012" y="18879"/>
                    </a:cubicBezTo>
                    <a:cubicBezTo>
                      <a:pt x="3104" y="19586"/>
                      <a:pt x="3190" y="20292"/>
                      <a:pt x="3336" y="20990"/>
                    </a:cubicBezTo>
                    <a:cubicBezTo>
                      <a:pt x="3405" y="21320"/>
                      <a:pt x="3486" y="21650"/>
                      <a:pt x="3563" y="21977"/>
                    </a:cubicBezTo>
                    <a:cubicBezTo>
                      <a:pt x="3644" y="22296"/>
                      <a:pt x="3695" y="22675"/>
                      <a:pt x="3862" y="22962"/>
                    </a:cubicBezTo>
                    <a:cubicBezTo>
                      <a:pt x="4060" y="23303"/>
                      <a:pt x="4373" y="23407"/>
                      <a:pt x="4749" y="23430"/>
                    </a:cubicBezTo>
                    <a:cubicBezTo>
                      <a:pt x="4821" y="23434"/>
                      <a:pt x="4895" y="23436"/>
                      <a:pt x="4970" y="23436"/>
                    </a:cubicBezTo>
                    <a:cubicBezTo>
                      <a:pt x="5245" y="23436"/>
                      <a:pt x="5531" y="23398"/>
                      <a:pt x="5736" y="23217"/>
                    </a:cubicBezTo>
                    <a:cubicBezTo>
                      <a:pt x="5981" y="23464"/>
                      <a:pt x="6256" y="23668"/>
                      <a:pt x="6581" y="23766"/>
                    </a:cubicBezTo>
                    <a:cubicBezTo>
                      <a:pt x="6606" y="23773"/>
                      <a:pt x="6633" y="23777"/>
                      <a:pt x="6660" y="23777"/>
                    </a:cubicBezTo>
                    <a:cubicBezTo>
                      <a:pt x="6861" y="23777"/>
                      <a:pt x="7066" y="23571"/>
                      <a:pt x="6982" y="23361"/>
                    </a:cubicBezTo>
                    <a:cubicBezTo>
                      <a:pt x="6718" y="22695"/>
                      <a:pt x="6136" y="22221"/>
                      <a:pt x="5765" y="21607"/>
                    </a:cubicBezTo>
                    <a:cubicBezTo>
                      <a:pt x="5389" y="20987"/>
                      <a:pt x="5114" y="20309"/>
                      <a:pt x="4950" y="19600"/>
                    </a:cubicBezTo>
                    <a:cubicBezTo>
                      <a:pt x="4557" y="17926"/>
                      <a:pt x="4967" y="16181"/>
                      <a:pt x="4663" y="14496"/>
                    </a:cubicBezTo>
                    <a:cubicBezTo>
                      <a:pt x="4505" y="13634"/>
                      <a:pt x="4195" y="12836"/>
                      <a:pt x="3968" y="11995"/>
                    </a:cubicBezTo>
                    <a:cubicBezTo>
                      <a:pt x="3738" y="11160"/>
                      <a:pt x="3586" y="10304"/>
                      <a:pt x="3514" y="9440"/>
                    </a:cubicBezTo>
                    <a:cubicBezTo>
                      <a:pt x="3448" y="8607"/>
                      <a:pt x="3514" y="7789"/>
                      <a:pt x="3509" y="6957"/>
                    </a:cubicBezTo>
                    <a:cubicBezTo>
                      <a:pt x="3500" y="6118"/>
                      <a:pt x="3236" y="5444"/>
                      <a:pt x="2719" y="4789"/>
                    </a:cubicBezTo>
                    <a:cubicBezTo>
                      <a:pt x="2182" y="4114"/>
                      <a:pt x="1657" y="3460"/>
                      <a:pt x="1284" y="2676"/>
                    </a:cubicBezTo>
                    <a:cubicBezTo>
                      <a:pt x="888" y="1852"/>
                      <a:pt x="609" y="976"/>
                      <a:pt x="316" y="109"/>
                    </a:cubicBezTo>
                    <a:cubicBezTo>
                      <a:pt x="290" y="33"/>
                      <a:pt x="233" y="0"/>
                      <a:pt x="17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6"/>
              <p:cNvSpPr/>
              <p:nvPr/>
            </p:nvSpPr>
            <p:spPr>
              <a:xfrm>
                <a:off x="3355036" y="2771026"/>
                <a:ext cx="136551" cy="688423"/>
              </a:xfrm>
              <a:custGeom>
                <a:avLst/>
                <a:gdLst/>
                <a:ahLst/>
                <a:cxnLst/>
                <a:rect l="l" t="t" r="r" b="b"/>
                <a:pathLst>
                  <a:path w="5758" h="29029" extrusionOk="0">
                    <a:moveTo>
                      <a:pt x="273" y="1"/>
                    </a:moveTo>
                    <a:cubicBezTo>
                      <a:pt x="134" y="1"/>
                      <a:pt x="0" y="110"/>
                      <a:pt x="46" y="289"/>
                    </a:cubicBezTo>
                    <a:cubicBezTo>
                      <a:pt x="293" y="1222"/>
                      <a:pt x="615" y="2126"/>
                      <a:pt x="833" y="3065"/>
                    </a:cubicBezTo>
                    <a:cubicBezTo>
                      <a:pt x="1054" y="4018"/>
                      <a:pt x="1143" y="4986"/>
                      <a:pt x="1192" y="5962"/>
                    </a:cubicBezTo>
                    <a:cubicBezTo>
                      <a:pt x="1292" y="7928"/>
                      <a:pt x="1651" y="9901"/>
                      <a:pt x="1887" y="11856"/>
                    </a:cubicBezTo>
                    <a:cubicBezTo>
                      <a:pt x="2125" y="13834"/>
                      <a:pt x="2291" y="15803"/>
                      <a:pt x="2309" y="17798"/>
                    </a:cubicBezTo>
                    <a:cubicBezTo>
                      <a:pt x="2317" y="18772"/>
                      <a:pt x="2251" y="19825"/>
                      <a:pt x="2527" y="20773"/>
                    </a:cubicBezTo>
                    <a:cubicBezTo>
                      <a:pt x="2803" y="21720"/>
                      <a:pt x="3193" y="22630"/>
                      <a:pt x="3497" y="23563"/>
                    </a:cubicBezTo>
                    <a:cubicBezTo>
                      <a:pt x="3804" y="24499"/>
                      <a:pt x="3971" y="25469"/>
                      <a:pt x="4238" y="26414"/>
                    </a:cubicBezTo>
                    <a:cubicBezTo>
                      <a:pt x="4471" y="27238"/>
                      <a:pt x="4760" y="28441"/>
                      <a:pt x="5464" y="28986"/>
                    </a:cubicBezTo>
                    <a:cubicBezTo>
                      <a:pt x="5502" y="29015"/>
                      <a:pt x="5542" y="29028"/>
                      <a:pt x="5581" y="29028"/>
                    </a:cubicBezTo>
                    <a:cubicBezTo>
                      <a:pt x="5677" y="29028"/>
                      <a:pt x="5758" y="28947"/>
                      <a:pt x="5739" y="28826"/>
                    </a:cubicBezTo>
                    <a:cubicBezTo>
                      <a:pt x="5673" y="28421"/>
                      <a:pt x="5458" y="28094"/>
                      <a:pt x="5292" y="27723"/>
                    </a:cubicBezTo>
                    <a:cubicBezTo>
                      <a:pt x="5102" y="27298"/>
                      <a:pt x="4913" y="26873"/>
                      <a:pt x="4749" y="26440"/>
                    </a:cubicBezTo>
                    <a:cubicBezTo>
                      <a:pt x="4433" y="25599"/>
                      <a:pt x="4169" y="24732"/>
                      <a:pt x="4011" y="23845"/>
                    </a:cubicBezTo>
                    <a:cubicBezTo>
                      <a:pt x="3931" y="23385"/>
                      <a:pt x="3905" y="22923"/>
                      <a:pt x="3868" y="22458"/>
                    </a:cubicBezTo>
                    <a:cubicBezTo>
                      <a:pt x="3830" y="21956"/>
                      <a:pt x="3756" y="21453"/>
                      <a:pt x="3802" y="20951"/>
                    </a:cubicBezTo>
                    <a:cubicBezTo>
                      <a:pt x="3891" y="19966"/>
                      <a:pt x="3793" y="18967"/>
                      <a:pt x="3784" y="17976"/>
                    </a:cubicBezTo>
                    <a:cubicBezTo>
                      <a:pt x="3767" y="16016"/>
                      <a:pt x="3624" y="14078"/>
                      <a:pt x="3391" y="12131"/>
                    </a:cubicBezTo>
                    <a:cubicBezTo>
                      <a:pt x="3159" y="10162"/>
                      <a:pt x="2986" y="8161"/>
                      <a:pt x="2650" y="6209"/>
                    </a:cubicBezTo>
                    <a:cubicBezTo>
                      <a:pt x="2469" y="5169"/>
                      <a:pt x="2223" y="4130"/>
                      <a:pt x="1815" y="3157"/>
                    </a:cubicBezTo>
                    <a:cubicBezTo>
                      <a:pt x="1396" y="2152"/>
                      <a:pt x="891" y="1185"/>
                      <a:pt x="506" y="162"/>
                    </a:cubicBezTo>
                    <a:cubicBezTo>
                      <a:pt x="462" y="50"/>
                      <a:pt x="366" y="1"/>
                      <a:pt x="27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6"/>
              <p:cNvSpPr/>
              <p:nvPr/>
            </p:nvSpPr>
            <p:spPr>
              <a:xfrm>
                <a:off x="3094673" y="2714106"/>
                <a:ext cx="261766" cy="758074"/>
              </a:xfrm>
              <a:custGeom>
                <a:avLst/>
                <a:gdLst/>
                <a:ahLst/>
                <a:cxnLst/>
                <a:rect l="l" t="t" r="r" b="b"/>
                <a:pathLst>
                  <a:path w="11038" h="31966" extrusionOk="0">
                    <a:moveTo>
                      <a:pt x="632" y="1"/>
                    </a:moveTo>
                    <a:cubicBezTo>
                      <a:pt x="534" y="1"/>
                      <a:pt x="437" y="66"/>
                      <a:pt x="437" y="197"/>
                    </a:cubicBezTo>
                    <a:cubicBezTo>
                      <a:pt x="313" y="1411"/>
                      <a:pt x="152" y="2614"/>
                      <a:pt x="78" y="3831"/>
                    </a:cubicBezTo>
                    <a:cubicBezTo>
                      <a:pt x="0" y="5049"/>
                      <a:pt x="12" y="6249"/>
                      <a:pt x="72" y="7466"/>
                    </a:cubicBezTo>
                    <a:cubicBezTo>
                      <a:pt x="190" y="9823"/>
                      <a:pt x="379" y="12174"/>
                      <a:pt x="600" y="14523"/>
                    </a:cubicBezTo>
                    <a:cubicBezTo>
                      <a:pt x="695" y="15522"/>
                      <a:pt x="795" y="16518"/>
                      <a:pt x="896" y="17514"/>
                    </a:cubicBezTo>
                    <a:cubicBezTo>
                      <a:pt x="850" y="17572"/>
                      <a:pt x="818" y="17640"/>
                      <a:pt x="804" y="17715"/>
                    </a:cubicBezTo>
                    <a:cubicBezTo>
                      <a:pt x="523" y="18987"/>
                      <a:pt x="844" y="20296"/>
                      <a:pt x="1404" y="21447"/>
                    </a:cubicBezTo>
                    <a:cubicBezTo>
                      <a:pt x="2027" y="22728"/>
                      <a:pt x="2685" y="23911"/>
                      <a:pt x="2969" y="25323"/>
                    </a:cubicBezTo>
                    <a:cubicBezTo>
                      <a:pt x="3104" y="25995"/>
                      <a:pt x="3184" y="26641"/>
                      <a:pt x="3425" y="27290"/>
                    </a:cubicBezTo>
                    <a:cubicBezTo>
                      <a:pt x="3641" y="27872"/>
                      <a:pt x="3902" y="28429"/>
                      <a:pt x="4275" y="28926"/>
                    </a:cubicBezTo>
                    <a:cubicBezTo>
                      <a:pt x="4640" y="29414"/>
                      <a:pt x="5079" y="29827"/>
                      <a:pt x="5613" y="30123"/>
                    </a:cubicBezTo>
                    <a:cubicBezTo>
                      <a:pt x="6141" y="30416"/>
                      <a:pt x="6810" y="30471"/>
                      <a:pt x="7393" y="30631"/>
                    </a:cubicBezTo>
                    <a:cubicBezTo>
                      <a:pt x="7404" y="30633"/>
                      <a:pt x="7415" y="30635"/>
                      <a:pt x="7427" y="30635"/>
                    </a:cubicBezTo>
                    <a:cubicBezTo>
                      <a:pt x="7491" y="30635"/>
                      <a:pt x="7553" y="30601"/>
                      <a:pt x="7585" y="30542"/>
                    </a:cubicBezTo>
                    <a:cubicBezTo>
                      <a:pt x="8466" y="31105"/>
                      <a:pt x="9443" y="31691"/>
                      <a:pt x="10433" y="31952"/>
                    </a:cubicBezTo>
                    <a:cubicBezTo>
                      <a:pt x="10470" y="31961"/>
                      <a:pt x="10505" y="31966"/>
                      <a:pt x="10539" y="31966"/>
                    </a:cubicBezTo>
                    <a:cubicBezTo>
                      <a:pt x="10895" y="31966"/>
                      <a:pt x="11038" y="31472"/>
                      <a:pt x="10723" y="31254"/>
                    </a:cubicBezTo>
                    <a:cubicBezTo>
                      <a:pt x="9876" y="30660"/>
                      <a:pt x="8886" y="30267"/>
                      <a:pt x="8004" y="29718"/>
                    </a:cubicBezTo>
                    <a:cubicBezTo>
                      <a:pt x="7582" y="29454"/>
                      <a:pt x="7132" y="29173"/>
                      <a:pt x="6830" y="28768"/>
                    </a:cubicBezTo>
                    <a:cubicBezTo>
                      <a:pt x="6517" y="28349"/>
                      <a:pt x="6267" y="27895"/>
                      <a:pt x="6020" y="27439"/>
                    </a:cubicBezTo>
                    <a:cubicBezTo>
                      <a:pt x="4944" y="25449"/>
                      <a:pt x="3968" y="23362"/>
                      <a:pt x="3216" y="21226"/>
                    </a:cubicBezTo>
                    <a:cubicBezTo>
                      <a:pt x="2865" y="20227"/>
                      <a:pt x="2558" y="19263"/>
                      <a:pt x="2446" y="18206"/>
                    </a:cubicBezTo>
                    <a:cubicBezTo>
                      <a:pt x="2326" y="17072"/>
                      <a:pt x="2217" y="15938"/>
                      <a:pt x="2110" y="14801"/>
                    </a:cubicBezTo>
                    <a:cubicBezTo>
                      <a:pt x="1895" y="12545"/>
                      <a:pt x="1711" y="10285"/>
                      <a:pt x="1588" y="8023"/>
                    </a:cubicBezTo>
                    <a:cubicBezTo>
                      <a:pt x="1516" y="6717"/>
                      <a:pt x="1462" y="5410"/>
                      <a:pt x="1309" y="4110"/>
                    </a:cubicBezTo>
                    <a:cubicBezTo>
                      <a:pt x="1157" y="2804"/>
                      <a:pt x="959" y="1506"/>
                      <a:pt x="827" y="197"/>
                    </a:cubicBezTo>
                    <a:cubicBezTo>
                      <a:pt x="827" y="66"/>
                      <a:pt x="729" y="1"/>
                      <a:pt x="63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6"/>
              <p:cNvSpPr/>
              <p:nvPr/>
            </p:nvSpPr>
            <p:spPr>
              <a:xfrm>
                <a:off x="2798616" y="2724636"/>
                <a:ext cx="263711" cy="875700"/>
              </a:xfrm>
              <a:custGeom>
                <a:avLst/>
                <a:gdLst/>
                <a:ahLst/>
                <a:cxnLst/>
                <a:rect l="l" t="t" r="r" b="b"/>
                <a:pathLst>
                  <a:path w="11120" h="36926" extrusionOk="0">
                    <a:moveTo>
                      <a:pt x="1978" y="1"/>
                    </a:moveTo>
                    <a:cubicBezTo>
                      <a:pt x="1905" y="1"/>
                      <a:pt x="1832" y="42"/>
                      <a:pt x="1804" y="129"/>
                    </a:cubicBezTo>
                    <a:cubicBezTo>
                      <a:pt x="1373" y="1421"/>
                      <a:pt x="1456" y="2690"/>
                      <a:pt x="1568" y="4028"/>
                    </a:cubicBezTo>
                    <a:cubicBezTo>
                      <a:pt x="1683" y="5360"/>
                      <a:pt x="1651" y="6698"/>
                      <a:pt x="1473" y="8021"/>
                    </a:cubicBezTo>
                    <a:cubicBezTo>
                      <a:pt x="1146" y="10464"/>
                      <a:pt x="839" y="12904"/>
                      <a:pt x="687" y="15365"/>
                    </a:cubicBezTo>
                    <a:cubicBezTo>
                      <a:pt x="586" y="15382"/>
                      <a:pt x="506" y="15457"/>
                      <a:pt x="474" y="15554"/>
                    </a:cubicBezTo>
                    <a:cubicBezTo>
                      <a:pt x="285" y="16128"/>
                      <a:pt x="127" y="16671"/>
                      <a:pt x="61" y="17277"/>
                    </a:cubicBezTo>
                    <a:cubicBezTo>
                      <a:pt x="3" y="17848"/>
                      <a:pt x="1" y="18422"/>
                      <a:pt x="47" y="18994"/>
                    </a:cubicBezTo>
                    <a:cubicBezTo>
                      <a:pt x="118" y="19964"/>
                      <a:pt x="256" y="20957"/>
                      <a:pt x="781" y="21781"/>
                    </a:cubicBezTo>
                    <a:cubicBezTo>
                      <a:pt x="876" y="22447"/>
                      <a:pt x="1011" y="23105"/>
                      <a:pt x="1192" y="23754"/>
                    </a:cubicBezTo>
                    <a:cubicBezTo>
                      <a:pt x="1617" y="25249"/>
                      <a:pt x="2203" y="26691"/>
                      <a:pt x="2943" y="28057"/>
                    </a:cubicBezTo>
                    <a:cubicBezTo>
                      <a:pt x="2912" y="28106"/>
                      <a:pt x="2900" y="28163"/>
                      <a:pt x="2906" y="28221"/>
                    </a:cubicBezTo>
                    <a:cubicBezTo>
                      <a:pt x="2963" y="28608"/>
                      <a:pt x="2983" y="28933"/>
                      <a:pt x="3130" y="29306"/>
                    </a:cubicBezTo>
                    <a:cubicBezTo>
                      <a:pt x="3271" y="29656"/>
                      <a:pt x="3431" y="29998"/>
                      <a:pt x="3612" y="30331"/>
                    </a:cubicBezTo>
                    <a:cubicBezTo>
                      <a:pt x="3764" y="30615"/>
                      <a:pt x="3928" y="30894"/>
                      <a:pt x="4094" y="31172"/>
                    </a:cubicBezTo>
                    <a:cubicBezTo>
                      <a:pt x="4428" y="32605"/>
                      <a:pt x="5240" y="33879"/>
                      <a:pt x="6302" y="34887"/>
                    </a:cubicBezTo>
                    <a:cubicBezTo>
                      <a:pt x="6882" y="35438"/>
                      <a:pt x="7519" y="35926"/>
                      <a:pt x="8203" y="36340"/>
                    </a:cubicBezTo>
                    <a:cubicBezTo>
                      <a:pt x="8719" y="36650"/>
                      <a:pt x="9314" y="36926"/>
                      <a:pt x="9915" y="36926"/>
                    </a:cubicBezTo>
                    <a:cubicBezTo>
                      <a:pt x="10136" y="36926"/>
                      <a:pt x="10358" y="36888"/>
                      <a:pt x="10577" y="36802"/>
                    </a:cubicBezTo>
                    <a:cubicBezTo>
                      <a:pt x="10939" y="36661"/>
                      <a:pt x="11120" y="36219"/>
                      <a:pt x="10812" y="35912"/>
                    </a:cubicBezTo>
                    <a:cubicBezTo>
                      <a:pt x="9067" y="34184"/>
                      <a:pt x="7537" y="32338"/>
                      <a:pt x="6124" y="30328"/>
                    </a:cubicBezTo>
                    <a:cubicBezTo>
                      <a:pt x="4749" y="28367"/>
                      <a:pt x="3546" y="26283"/>
                      <a:pt x="2817" y="23989"/>
                    </a:cubicBezTo>
                    <a:cubicBezTo>
                      <a:pt x="2059" y="21606"/>
                      <a:pt x="1987" y="19218"/>
                      <a:pt x="2085" y="16737"/>
                    </a:cubicBezTo>
                    <a:cubicBezTo>
                      <a:pt x="2188" y="14125"/>
                      <a:pt x="2326" y="11524"/>
                      <a:pt x="2659" y="8928"/>
                    </a:cubicBezTo>
                    <a:cubicBezTo>
                      <a:pt x="2846" y="7476"/>
                      <a:pt x="3018" y="6017"/>
                      <a:pt x="2828" y="4556"/>
                    </a:cubicBezTo>
                    <a:cubicBezTo>
                      <a:pt x="2639" y="3095"/>
                      <a:pt x="2248" y="1645"/>
                      <a:pt x="2162" y="178"/>
                    </a:cubicBezTo>
                    <a:cubicBezTo>
                      <a:pt x="2158" y="63"/>
                      <a:pt x="2068" y="1"/>
                      <a:pt x="197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6"/>
              <p:cNvSpPr/>
              <p:nvPr/>
            </p:nvSpPr>
            <p:spPr>
              <a:xfrm>
                <a:off x="2905982" y="2421087"/>
                <a:ext cx="171199" cy="237292"/>
              </a:xfrm>
              <a:custGeom>
                <a:avLst/>
                <a:gdLst/>
                <a:ahLst/>
                <a:cxnLst/>
                <a:rect l="l" t="t" r="r" b="b"/>
                <a:pathLst>
                  <a:path w="7219" h="10006" extrusionOk="0">
                    <a:moveTo>
                      <a:pt x="3005" y="1"/>
                    </a:moveTo>
                    <a:cubicBezTo>
                      <a:pt x="2587" y="1"/>
                      <a:pt x="2169" y="160"/>
                      <a:pt x="1778" y="549"/>
                    </a:cubicBezTo>
                    <a:lnTo>
                      <a:pt x="1775" y="552"/>
                    </a:lnTo>
                    <a:cubicBezTo>
                      <a:pt x="1772" y="551"/>
                      <a:pt x="1769" y="551"/>
                      <a:pt x="1766" y="551"/>
                    </a:cubicBezTo>
                    <a:cubicBezTo>
                      <a:pt x="1711" y="551"/>
                      <a:pt x="1658" y="574"/>
                      <a:pt x="1620" y="612"/>
                    </a:cubicBezTo>
                    <a:cubicBezTo>
                      <a:pt x="328" y="1875"/>
                      <a:pt x="1" y="3842"/>
                      <a:pt x="595" y="5512"/>
                    </a:cubicBezTo>
                    <a:cubicBezTo>
                      <a:pt x="917" y="6414"/>
                      <a:pt x="1431" y="7278"/>
                      <a:pt x="1942" y="8085"/>
                    </a:cubicBezTo>
                    <a:cubicBezTo>
                      <a:pt x="2444" y="8877"/>
                      <a:pt x="3067" y="9612"/>
                      <a:pt x="3994" y="9902"/>
                    </a:cubicBezTo>
                    <a:cubicBezTo>
                      <a:pt x="4221" y="9973"/>
                      <a:pt x="4435" y="10005"/>
                      <a:pt x="4635" y="10005"/>
                    </a:cubicBezTo>
                    <a:cubicBezTo>
                      <a:pt x="6059" y="10005"/>
                      <a:pt x="6827" y="8364"/>
                      <a:pt x="7000" y="7045"/>
                    </a:cubicBezTo>
                    <a:cubicBezTo>
                      <a:pt x="7218" y="5386"/>
                      <a:pt x="6839" y="3586"/>
                      <a:pt x="5935" y="2174"/>
                    </a:cubicBezTo>
                    <a:cubicBezTo>
                      <a:pt x="5341" y="1241"/>
                      <a:pt x="4173" y="1"/>
                      <a:pt x="3005"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6"/>
              <p:cNvSpPr/>
              <p:nvPr/>
            </p:nvSpPr>
            <p:spPr>
              <a:xfrm>
                <a:off x="3099013" y="2347779"/>
                <a:ext cx="177863" cy="260082"/>
              </a:xfrm>
              <a:custGeom>
                <a:avLst/>
                <a:gdLst/>
                <a:ahLst/>
                <a:cxnLst/>
                <a:rect l="l" t="t" r="r" b="b"/>
                <a:pathLst>
                  <a:path w="7500" h="10967" extrusionOk="0">
                    <a:moveTo>
                      <a:pt x="5034" y="5589"/>
                    </a:moveTo>
                    <a:cubicBezTo>
                      <a:pt x="5252" y="5879"/>
                      <a:pt x="5438" y="6192"/>
                      <a:pt x="5585" y="6522"/>
                    </a:cubicBezTo>
                    <a:cubicBezTo>
                      <a:pt x="5780" y="6970"/>
                      <a:pt x="5843" y="7418"/>
                      <a:pt x="6061" y="7840"/>
                    </a:cubicBezTo>
                    <a:cubicBezTo>
                      <a:pt x="6056" y="8072"/>
                      <a:pt x="6047" y="8308"/>
                      <a:pt x="6033" y="8540"/>
                    </a:cubicBezTo>
                    <a:cubicBezTo>
                      <a:pt x="5895" y="8029"/>
                      <a:pt x="5794" y="7504"/>
                      <a:pt x="5628" y="7010"/>
                    </a:cubicBezTo>
                    <a:cubicBezTo>
                      <a:pt x="5464" y="6522"/>
                      <a:pt x="5266" y="6045"/>
                      <a:pt x="5034" y="5589"/>
                    </a:cubicBezTo>
                    <a:close/>
                    <a:moveTo>
                      <a:pt x="1965" y="1"/>
                    </a:moveTo>
                    <a:cubicBezTo>
                      <a:pt x="1089" y="1"/>
                      <a:pt x="265" y="535"/>
                      <a:pt x="153" y="1501"/>
                    </a:cubicBezTo>
                    <a:cubicBezTo>
                      <a:pt x="1" y="2839"/>
                      <a:pt x="1241" y="3493"/>
                      <a:pt x="2131" y="4202"/>
                    </a:cubicBezTo>
                    <a:cubicBezTo>
                      <a:pt x="3084" y="4960"/>
                      <a:pt x="3736" y="6057"/>
                      <a:pt x="4141" y="7194"/>
                    </a:cubicBezTo>
                    <a:cubicBezTo>
                      <a:pt x="4571" y="8405"/>
                      <a:pt x="4612" y="9835"/>
                      <a:pt x="5582" y="10777"/>
                    </a:cubicBezTo>
                    <a:cubicBezTo>
                      <a:pt x="5714" y="10903"/>
                      <a:pt x="5885" y="10966"/>
                      <a:pt x="6056" y="10966"/>
                    </a:cubicBezTo>
                    <a:cubicBezTo>
                      <a:pt x="6226" y="10966"/>
                      <a:pt x="6397" y="10903"/>
                      <a:pt x="6529" y="10777"/>
                    </a:cubicBezTo>
                    <a:cubicBezTo>
                      <a:pt x="7500" y="9809"/>
                      <a:pt x="7276" y="8334"/>
                      <a:pt x="7253" y="7082"/>
                    </a:cubicBezTo>
                    <a:cubicBezTo>
                      <a:pt x="7227" y="5649"/>
                      <a:pt x="7135" y="4309"/>
                      <a:pt x="6443" y="3022"/>
                    </a:cubicBezTo>
                    <a:cubicBezTo>
                      <a:pt x="5883" y="1986"/>
                      <a:pt x="5062" y="657"/>
                      <a:pt x="3888" y="255"/>
                    </a:cubicBezTo>
                    <a:cubicBezTo>
                      <a:pt x="3703" y="191"/>
                      <a:pt x="3507" y="161"/>
                      <a:pt x="3310" y="161"/>
                    </a:cubicBezTo>
                    <a:cubicBezTo>
                      <a:pt x="3071" y="161"/>
                      <a:pt x="2830" y="206"/>
                      <a:pt x="2605" y="289"/>
                    </a:cubicBezTo>
                    <a:cubicBezTo>
                      <a:pt x="2636" y="203"/>
                      <a:pt x="2611" y="94"/>
                      <a:pt x="2502" y="68"/>
                    </a:cubicBezTo>
                    <a:cubicBezTo>
                      <a:pt x="2324" y="23"/>
                      <a:pt x="2143" y="1"/>
                      <a:pt x="1965"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6"/>
              <p:cNvSpPr/>
              <p:nvPr/>
            </p:nvSpPr>
            <p:spPr>
              <a:xfrm>
                <a:off x="3378326" y="2442171"/>
                <a:ext cx="172953" cy="236367"/>
              </a:xfrm>
              <a:custGeom>
                <a:avLst/>
                <a:gdLst/>
                <a:ahLst/>
                <a:cxnLst/>
                <a:rect l="l" t="t" r="r" b="b"/>
                <a:pathLst>
                  <a:path w="7293" h="9967" extrusionOk="0">
                    <a:moveTo>
                      <a:pt x="3543" y="1376"/>
                    </a:moveTo>
                    <a:lnTo>
                      <a:pt x="3543" y="1376"/>
                    </a:lnTo>
                    <a:cubicBezTo>
                      <a:pt x="4117" y="1503"/>
                      <a:pt x="4620" y="2097"/>
                      <a:pt x="4904" y="2565"/>
                    </a:cubicBezTo>
                    <a:cubicBezTo>
                      <a:pt x="4895" y="2574"/>
                      <a:pt x="4892" y="2582"/>
                      <a:pt x="4884" y="2588"/>
                    </a:cubicBezTo>
                    <a:cubicBezTo>
                      <a:pt x="4763" y="2344"/>
                      <a:pt x="4608" y="2134"/>
                      <a:pt x="4404" y="1994"/>
                    </a:cubicBezTo>
                    <a:cubicBezTo>
                      <a:pt x="4255" y="1889"/>
                      <a:pt x="4079" y="1835"/>
                      <a:pt x="3900" y="1835"/>
                    </a:cubicBezTo>
                    <a:cubicBezTo>
                      <a:pt x="3872" y="1835"/>
                      <a:pt x="3844" y="1836"/>
                      <a:pt x="3816" y="1839"/>
                    </a:cubicBezTo>
                    <a:cubicBezTo>
                      <a:pt x="3770" y="1738"/>
                      <a:pt x="3727" y="1641"/>
                      <a:pt x="3675" y="1543"/>
                    </a:cubicBezTo>
                    <a:cubicBezTo>
                      <a:pt x="3641" y="1480"/>
                      <a:pt x="3598" y="1425"/>
                      <a:pt x="3543" y="1376"/>
                    </a:cubicBezTo>
                    <a:close/>
                    <a:moveTo>
                      <a:pt x="3225" y="0"/>
                    </a:moveTo>
                    <a:cubicBezTo>
                      <a:pt x="2877" y="0"/>
                      <a:pt x="2530" y="86"/>
                      <a:pt x="2202" y="283"/>
                    </a:cubicBezTo>
                    <a:cubicBezTo>
                      <a:pt x="2160" y="206"/>
                      <a:pt x="2081" y="158"/>
                      <a:pt x="1994" y="158"/>
                    </a:cubicBezTo>
                    <a:cubicBezTo>
                      <a:pt x="1987" y="158"/>
                      <a:pt x="1980" y="159"/>
                      <a:pt x="1973" y="159"/>
                    </a:cubicBezTo>
                    <a:cubicBezTo>
                      <a:pt x="810" y="268"/>
                      <a:pt x="164" y="1353"/>
                      <a:pt x="64" y="2436"/>
                    </a:cubicBezTo>
                    <a:cubicBezTo>
                      <a:pt x="0" y="3142"/>
                      <a:pt x="239" y="3863"/>
                      <a:pt x="506" y="4506"/>
                    </a:cubicBezTo>
                    <a:cubicBezTo>
                      <a:pt x="770" y="5152"/>
                      <a:pt x="1080" y="5775"/>
                      <a:pt x="1436" y="6372"/>
                    </a:cubicBezTo>
                    <a:cubicBezTo>
                      <a:pt x="2113" y="7503"/>
                      <a:pt x="3003" y="8597"/>
                      <a:pt x="4063" y="9398"/>
                    </a:cubicBezTo>
                    <a:cubicBezTo>
                      <a:pt x="4478" y="9711"/>
                      <a:pt x="4990" y="9967"/>
                      <a:pt x="5518" y="9967"/>
                    </a:cubicBezTo>
                    <a:cubicBezTo>
                      <a:pt x="5658" y="9967"/>
                      <a:pt x="5799" y="9948"/>
                      <a:pt x="5940" y="9909"/>
                    </a:cubicBezTo>
                    <a:cubicBezTo>
                      <a:pt x="6523" y="9745"/>
                      <a:pt x="6925" y="9289"/>
                      <a:pt x="7109" y="8726"/>
                    </a:cubicBezTo>
                    <a:cubicBezTo>
                      <a:pt x="7292" y="8163"/>
                      <a:pt x="7252" y="7566"/>
                      <a:pt x="7201" y="6992"/>
                    </a:cubicBezTo>
                    <a:cubicBezTo>
                      <a:pt x="7132" y="6274"/>
                      <a:pt x="7074" y="5551"/>
                      <a:pt x="6977" y="4836"/>
                    </a:cubicBezTo>
                    <a:cubicBezTo>
                      <a:pt x="6799" y="3492"/>
                      <a:pt x="6423" y="2154"/>
                      <a:pt x="5490" y="1132"/>
                    </a:cubicBezTo>
                    <a:cubicBezTo>
                      <a:pt x="4914" y="502"/>
                      <a:pt x="4068" y="0"/>
                      <a:pt x="322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6"/>
              <p:cNvSpPr/>
              <p:nvPr/>
            </p:nvSpPr>
            <p:spPr>
              <a:xfrm>
                <a:off x="3758744" y="2664088"/>
                <a:ext cx="178740" cy="243956"/>
              </a:xfrm>
              <a:custGeom>
                <a:avLst/>
                <a:gdLst/>
                <a:ahLst/>
                <a:cxnLst/>
                <a:rect l="l" t="t" r="r" b="b"/>
                <a:pathLst>
                  <a:path w="7537" h="10287" extrusionOk="0">
                    <a:moveTo>
                      <a:pt x="2824" y="1400"/>
                    </a:moveTo>
                    <a:cubicBezTo>
                      <a:pt x="2856" y="1400"/>
                      <a:pt x="2888" y="1402"/>
                      <a:pt x="2920" y="1404"/>
                    </a:cubicBezTo>
                    <a:cubicBezTo>
                      <a:pt x="2851" y="1462"/>
                      <a:pt x="2791" y="1528"/>
                      <a:pt x="2742" y="1602"/>
                    </a:cubicBezTo>
                    <a:cubicBezTo>
                      <a:pt x="2719" y="1601"/>
                      <a:pt x="2696" y="1600"/>
                      <a:pt x="2673" y="1600"/>
                    </a:cubicBezTo>
                    <a:cubicBezTo>
                      <a:pt x="2430" y="1600"/>
                      <a:pt x="2193" y="1683"/>
                      <a:pt x="2004" y="1838"/>
                    </a:cubicBezTo>
                    <a:cubicBezTo>
                      <a:pt x="2096" y="1700"/>
                      <a:pt x="2219" y="1585"/>
                      <a:pt x="2366" y="1508"/>
                    </a:cubicBezTo>
                    <a:cubicBezTo>
                      <a:pt x="2509" y="1436"/>
                      <a:pt x="2665" y="1400"/>
                      <a:pt x="2824" y="1400"/>
                    </a:cubicBezTo>
                    <a:close/>
                    <a:moveTo>
                      <a:pt x="5696" y="6397"/>
                    </a:moveTo>
                    <a:lnTo>
                      <a:pt x="5696" y="6397"/>
                    </a:lnTo>
                    <a:cubicBezTo>
                      <a:pt x="5822" y="7163"/>
                      <a:pt x="5816" y="7941"/>
                      <a:pt x="5406" y="8521"/>
                    </a:cubicBezTo>
                    <a:cubicBezTo>
                      <a:pt x="5400" y="8533"/>
                      <a:pt x="5392" y="8539"/>
                      <a:pt x="5386" y="8547"/>
                    </a:cubicBezTo>
                    <a:cubicBezTo>
                      <a:pt x="5412" y="8450"/>
                      <a:pt x="5417" y="8349"/>
                      <a:pt x="5400" y="8252"/>
                    </a:cubicBezTo>
                    <a:cubicBezTo>
                      <a:pt x="5601" y="7651"/>
                      <a:pt x="5687" y="7029"/>
                      <a:pt x="5696" y="6397"/>
                    </a:cubicBezTo>
                    <a:close/>
                    <a:moveTo>
                      <a:pt x="2852" y="1"/>
                    </a:moveTo>
                    <a:cubicBezTo>
                      <a:pt x="2347" y="1"/>
                      <a:pt x="1847" y="145"/>
                      <a:pt x="1427" y="440"/>
                    </a:cubicBezTo>
                    <a:cubicBezTo>
                      <a:pt x="1404" y="408"/>
                      <a:pt x="1372" y="379"/>
                      <a:pt x="1338" y="362"/>
                    </a:cubicBezTo>
                    <a:cubicBezTo>
                      <a:pt x="1214" y="294"/>
                      <a:pt x="1102" y="263"/>
                      <a:pt x="1002" y="263"/>
                    </a:cubicBezTo>
                    <a:cubicBezTo>
                      <a:pt x="0" y="263"/>
                      <a:pt x="154" y="3394"/>
                      <a:pt x="198" y="3937"/>
                    </a:cubicBezTo>
                    <a:cubicBezTo>
                      <a:pt x="330" y="5587"/>
                      <a:pt x="790" y="7229"/>
                      <a:pt x="1803" y="8567"/>
                    </a:cubicBezTo>
                    <a:cubicBezTo>
                      <a:pt x="2257" y="9162"/>
                      <a:pt x="2877" y="9721"/>
                      <a:pt x="3557" y="10034"/>
                    </a:cubicBezTo>
                    <a:lnTo>
                      <a:pt x="3580" y="10083"/>
                    </a:lnTo>
                    <a:cubicBezTo>
                      <a:pt x="3616" y="10166"/>
                      <a:pt x="3708" y="10207"/>
                      <a:pt x="3798" y="10207"/>
                    </a:cubicBezTo>
                    <a:cubicBezTo>
                      <a:pt x="3845" y="10207"/>
                      <a:pt x="3890" y="10196"/>
                      <a:pt x="3927" y="10175"/>
                    </a:cubicBezTo>
                    <a:cubicBezTo>
                      <a:pt x="4159" y="10247"/>
                      <a:pt x="4394" y="10286"/>
                      <a:pt x="4630" y="10286"/>
                    </a:cubicBezTo>
                    <a:cubicBezTo>
                      <a:pt x="5141" y="10286"/>
                      <a:pt x="5652" y="10100"/>
                      <a:pt x="6124" y="9644"/>
                    </a:cubicBezTo>
                    <a:cubicBezTo>
                      <a:pt x="7536" y="8277"/>
                      <a:pt x="6996" y="6018"/>
                      <a:pt x="6577" y="4347"/>
                    </a:cubicBezTo>
                    <a:cubicBezTo>
                      <a:pt x="6155" y="2668"/>
                      <a:pt x="5509" y="733"/>
                      <a:pt x="3692" y="135"/>
                    </a:cubicBezTo>
                    <a:cubicBezTo>
                      <a:pt x="3419" y="46"/>
                      <a:pt x="3135" y="1"/>
                      <a:pt x="2852"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6"/>
              <p:cNvSpPr/>
              <p:nvPr/>
            </p:nvSpPr>
            <p:spPr>
              <a:xfrm>
                <a:off x="3099772" y="3647310"/>
                <a:ext cx="715790" cy="380246"/>
              </a:xfrm>
              <a:custGeom>
                <a:avLst/>
                <a:gdLst/>
                <a:ahLst/>
                <a:cxnLst/>
                <a:rect l="l" t="t" r="r" b="b"/>
                <a:pathLst>
                  <a:path w="30183" h="16034" extrusionOk="0">
                    <a:moveTo>
                      <a:pt x="14556" y="0"/>
                    </a:moveTo>
                    <a:cubicBezTo>
                      <a:pt x="12271" y="0"/>
                      <a:pt x="10005" y="328"/>
                      <a:pt x="7763" y="803"/>
                    </a:cubicBezTo>
                    <a:cubicBezTo>
                      <a:pt x="6420" y="1090"/>
                      <a:pt x="5082" y="1432"/>
                      <a:pt x="3759" y="1808"/>
                    </a:cubicBezTo>
                    <a:cubicBezTo>
                      <a:pt x="2576" y="2144"/>
                      <a:pt x="1" y="2646"/>
                      <a:pt x="434" y="4332"/>
                    </a:cubicBezTo>
                    <a:cubicBezTo>
                      <a:pt x="1011" y="6562"/>
                      <a:pt x="4396" y="7610"/>
                      <a:pt x="6004" y="8934"/>
                    </a:cubicBezTo>
                    <a:cubicBezTo>
                      <a:pt x="7827" y="10435"/>
                      <a:pt x="9411" y="12169"/>
                      <a:pt x="11375" y="13521"/>
                    </a:cubicBezTo>
                    <a:cubicBezTo>
                      <a:pt x="13221" y="14793"/>
                      <a:pt x="15297" y="15738"/>
                      <a:pt x="17542" y="15976"/>
                    </a:cubicBezTo>
                    <a:cubicBezTo>
                      <a:pt x="17906" y="16015"/>
                      <a:pt x="18270" y="16033"/>
                      <a:pt x="18632" y="16033"/>
                    </a:cubicBezTo>
                    <a:cubicBezTo>
                      <a:pt x="20630" y="16033"/>
                      <a:pt x="22584" y="15467"/>
                      <a:pt x="24377" y="14589"/>
                    </a:cubicBezTo>
                    <a:cubicBezTo>
                      <a:pt x="25431" y="14078"/>
                      <a:pt x="26447" y="13495"/>
                      <a:pt x="27418" y="12838"/>
                    </a:cubicBezTo>
                    <a:cubicBezTo>
                      <a:pt x="28213" y="12295"/>
                      <a:pt x="28956" y="11649"/>
                      <a:pt x="29338" y="10742"/>
                    </a:cubicBezTo>
                    <a:cubicBezTo>
                      <a:pt x="30182" y="8741"/>
                      <a:pt x="28577" y="6476"/>
                      <a:pt x="27300" y="5041"/>
                    </a:cubicBezTo>
                    <a:cubicBezTo>
                      <a:pt x="24541" y="1946"/>
                      <a:pt x="20344" y="378"/>
                      <a:pt x="16284" y="65"/>
                    </a:cubicBezTo>
                    <a:cubicBezTo>
                      <a:pt x="15707" y="21"/>
                      <a:pt x="15131" y="0"/>
                      <a:pt x="14556"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6"/>
              <p:cNvSpPr/>
              <p:nvPr/>
            </p:nvSpPr>
            <p:spPr>
              <a:xfrm>
                <a:off x="3947269" y="3638582"/>
                <a:ext cx="521754" cy="410625"/>
              </a:xfrm>
              <a:custGeom>
                <a:avLst/>
                <a:gdLst/>
                <a:ahLst/>
                <a:cxnLst/>
                <a:rect l="l" t="t" r="r" b="b"/>
                <a:pathLst>
                  <a:path w="22001" h="17315" extrusionOk="0">
                    <a:moveTo>
                      <a:pt x="7815" y="1"/>
                    </a:moveTo>
                    <a:cubicBezTo>
                      <a:pt x="5621" y="1"/>
                      <a:pt x="3102" y="685"/>
                      <a:pt x="1459" y="1748"/>
                    </a:cubicBezTo>
                    <a:cubicBezTo>
                      <a:pt x="658" y="2265"/>
                      <a:pt x="1" y="3103"/>
                      <a:pt x="24" y="4100"/>
                    </a:cubicBezTo>
                    <a:cubicBezTo>
                      <a:pt x="46" y="5170"/>
                      <a:pt x="842" y="5971"/>
                      <a:pt x="1709" y="6491"/>
                    </a:cubicBezTo>
                    <a:cubicBezTo>
                      <a:pt x="3486" y="7550"/>
                      <a:pt x="5625" y="7924"/>
                      <a:pt x="7281" y="9210"/>
                    </a:cubicBezTo>
                    <a:cubicBezTo>
                      <a:pt x="8998" y="10548"/>
                      <a:pt x="9647" y="12784"/>
                      <a:pt x="11257" y="14237"/>
                    </a:cubicBezTo>
                    <a:cubicBezTo>
                      <a:pt x="12753" y="15586"/>
                      <a:pt x="14493" y="16686"/>
                      <a:pt x="16491" y="17102"/>
                    </a:cubicBezTo>
                    <a:cubicBezTo>
                      <a:pt x="17041" y="17217"/>
                      <a:pt x="17746" y="17314"/>
                      <a:pt x="18462" y="17314"/>
                    </a:cubicBezTo>
                    <a:cubicBezTo>
                      <a:pt x="19856" y="17314"/>
                      <a:pt x="21289" y="16944"/>
                      <a:pt x="21693" y="15606"/>
                    </a:cubicBezTo>
                    <a:cubicBezTo>
                      <a:pt x="22000" y="14587"/>
                      <a:pt x="21587" y="13456"/>
                      <a:pt x="21211" y="12514"/>
                    </a:cubicBezTo>
                    <a:cubicBezTo>
                      <a:pt x="20783" y="11443"/>
                      <a:pt x="20260" y="10410"/>
                      <a:pt x="19655" y="9428"/>
                    </a:cubicBezTo>
                    <a:cubicBezTo>
                      <a:pt x="18480" y="7525"/>
                      <a:pt x="17059" y="5676"/>
                      <a:pt x="15552" y="4022"/>
                    </a:cubicBezTo>
                    <a:cubicBezTo>
                      <a:pt x="13947" y="2262"/>
                      <a:pt x="11972" y="703"/>
                      <a:pt x="9601" y="178"/>
                    </a:cubicBezTo>
                    <a:cubicBezTo>
                      <a:pt x="9052" y="57"/>
                      <a:pt x="8447" y="1"/>
                      <a:pt x="7815"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6"/>
              <p:cNvSpPr/>
              <p:nvPr/>
            </p:nvSpPr>
            <p:spPr>
              <a:xfrm>
                <a:off x="4064596" y="4280901"/>
                <a:ext cx="207459" cy="712327"/>
              </a:xfrm>
              <a:custGeom>
                <a:avLst/>
                <a:gdLst/>
                <a:ahLst/>
                <a:cxnLst/>
                <a:rect l="l" t="t" r="r" b="b"/>
                <a:pathLst>
                  <a:path w="8748" h="30037" extrusionOk="0">
                    <a:moveTo>
                      <a:pt x="4645" y="0"/>
                    </a:moveTo>
                    <a:cubicBezTo>
                      <a:pt x="4057" y="0"/>
                      <a:pt x="3465" y="85"/>
                      <a:pt x="2951" y="173"/>
                    </a:cubicBezTo>
                    <a:cubicBezTo>
                      <a:pt x="1671" y="391"/>
                      <a:pt x="709" y="1181"/>
                      <a:pt x="359" y="2444"/>
                    </a:cubicBezTo>
                    <a:cubicBezTo>
                      <a:pt x="0" y="3733"/>
                      <a:pt x="167" y="5189"/>
                      <a:pt x="175" y="6509"/>
                    </a:cubicBezTo>
                    <a:cubicBezTo>
                      <a:pt x="187" y="8077"/>
                      <a:pt x="201" y="9644"/>
                      <a:pt x="221" y="11215"/>
                    </a:cubicBezTo>
                    <a:cubicBezTo>
                      <a:pt x="267" y="14410"/>
                      <a:pt x="347" y="17608"/>
                      <a:pt x="503" y="20801"/>
                    </a:cubicBezTo>
                    <a:cubicBezTo>
                      <a:pt x="655" y="23959"/>
                      <a:pt x="879" y="26896"/>
                      <a:pt x="1240" y="30036"/>
                    </a:cubicBezTo>
                    <a:lnTo>
                      <a:pt x="7077" y="30025"/>
                    </a:lnTo>
                    <a:cubicBezTo>
                      <a:pt x="7235" y="28500"/>
                      <a:pt x="7203" y="26720"/>
                      <a:pt x="7298" y="25193"/>
                    </a:cubicBezTo>
                    <a:cubicBezTo>
                      <a:pt x="7502" y="21986"/>
                      <a:pt x="7703" y="18780"/>
                      <a:pt x="7907" y="15576"/>
                    </a:cubicBezTo>
                    <a:lnTo>
                      <a:pt x="8518" y="5863"/>
                    </a:lnTo>
                    <a:cubicBezTo>
                      <a:pt x="8570" y="5054"/>
                      <a:pt x="8616" y="4244"/>
                      <a:pt x="8662" y="3435"/>
                    </a:cubicBezTo>
                    <a:cubicBezTo>
                      <a:pt x="8699" y="2817"/>
                      <a:pt x="8748" y="2177"/>
                      <a:pt x="8532" y="1583"/>
                    </a:cubicBezTo>
                    <a:cubicBezTo>
                      <a:pt x="8151" y="521"/>
                      <a:pt x="7262" y="149"/>
                      <a:pt x="6275" y="149"/>
                    </a:cubicBezTo>
                    <a:cubicBezTo>
                      <a:pt x="6147" y="149"/>
                      <a:pt x="6016" y="156"/>
                      <a:pt x="5885" y="167"/>
                    </a:cubicBezTo>
                    <a:cubicBezTo>
                      <a:pt x="5497" y="45"/>
                      <a:pt x="5072" y="0"/>
                      <a:pt x="464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6"/>
              <p:cNvSpPr/>
              <p:nvPr/>
            </p:nvSpPr>
            <p:spPr>
              <a:xfrm>
                <a:off x="4143715" y="4354232"/>
                <a:ext cx="70481" cy="400973"/>
              </a:xfrm>
              <a:custGeom>
                <a:avLst/>
                <a:gdLst/>
                <a:ahLst/>
                <a:cxnLst/>
                <a:rect l="l" t="t" r="r" b="b"/>
                <a:pathLst>
                  <a:path w="2972" h="16908" extrusionOk="0">
                    <a:moveTo>
                      <a:pt x="2215" y="0"/>
                    </a:moveTo>
                    <a:cubicBezTo>
                      <a:pt x="2194" y="0"/>
                      <a:pt x="2174" y="1"/>
                      <a:pt x="2153" y="4"/>
                    </a:cubicBezTo>
                    <a:cubicBezTo>
                      <a:pt x="1108" y="124"/>
                      <a:pt x="821" y="971"/>
                      <a:pt x="767" y="1856"/>
                    </a:cubicBezTo>
                    <a:cubicBezTo>
                      <a:pt x="643" y="1896"/>
                      <a:pt x="543" y="1990"/>
                      <a:pt x="502" y="2111"/>
                    </a:cubicBezTo>
                    <a:cubicBezTo>
                      <a:pt x="115" y="3199"/>
                      <a:pt x="124" y="4451"/>
                      <a:pt x="80" y="5599"/>
                    </a:cubicBezTo>
                    <a:cubicBezTo>
                      <a:pt x="35" y="6842"/>
                      <a:pt x="23" y="8088"/>
                      <a:pt x="12" y="9334"/>
                    </a:cubicBezTo>
                    <a:cubicBezTo>
                      <a:pt x="0" y="10540"/>
                      <a:pt x="12" y="11743"/>
                      <a:pt x="29" y="12949"/>
                    </a:cubicBezTo>
                    <a:cubicBezTo>
                      <a:pt x="46" y="14100"/>
                      <a:pt x="109" y="15263"/>
                      <a:pt x="465" y="16368"/>
                    </a:cubicBezTo>
                    <a:cubicBezTo>
                      <a:pt x="571" y="16700"/>
                      <a:pt x="908" y="16907"/>
                      <a:pt x="1231" y="16907"/>
                    </a:cubicBezTo>
                    <a:cubicBezTo>
                      <a:pt x="1466" y="16907"/>
                      <a:pt x="1695" y="16798"/>
                      <a:pt x="1823" y="16546"/>
                    </a:cubicBezTo>
                    <a:cubicBezTo>
                      <a:pt x="2380" y="15455"/>
                      <a:pt x="2483" y="14261"/>
                      <a:pt x="2578" y="13058"/>
                    </a:cubicBezTo>
                    <a:cubicBezTo>
                      <a:pt x="2687" y="11683"/>
                      <a:pt x="2773" y="10307"/>
                      <a:pt x="2834" y="8929"/>
                    </a:cubicBezTo>
                    <a:cubicBezTo>
                      <a:pt x="2951" y="6202"/>
                      <a:pt x="2971" y="3475"/>
                      <a:pt x="2897" y="747"/>
                    </a:cubicBezTo>
                    <a:cubicBezTo>
                      <a:pt x="2889" y="398"/>
                      <a:pt x="2596" y="0"/>
                      <a:pt x="22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6"/>
              <p:cNvSpPr/>
              <p:nvPr/>
            </p:nvSpPr>
            <p:spPr>
              <a:xfrm>
                <a:off x="3801150" y="2679765"/>
                <a:ext cx="80631" cy="116654"/>
              </a:xfrm>
              <a:custGeom>
                <a:avLst/>
                <a:gdLst/>
                <a:ahLst/>
                <a:cxnLst/>
                <a:rect l="l" t="t" r="r" b="b"/>
                <a:pathLst>
                  <a:path w="3400" h="4919" extrusionOk="0">
                    <a:moveTo>
                      <a:pt x="1198" y="1"/>
                    </a:moveTo>
                    <a:cubicBezTo>
                      <a:pt x="501" y="1"/>
                      <a:pt x="93" y="680"/>
                      <a:pt x="26" y="1323"/>
                    </a:cubicBezTo>
                    <a:cubicBezTo>
                      <a:pt x="1" y="1602"/>
                      <a:pt x="26" y="1883"/>
                      <a:pt x="101" y="2156"/>
                    </a:cubicBezTo>
                    <a:lnTo>
                      <a:pt x="101" y="2216"/>
                    </a:lnTo>
                    <a:cubicBezTo>
                      <a:pt x="118" y="2486"/>
                      <a:pt x="184" y="2753"/>
                      <a:pt x="288" y="3003"/>
                    </a:cubicBezTo>
                    <a:cubicBezTo>
                      <a:pt x="500" y="3531"/>
                      <a:pt x="802" y="4008"/>
                      <a:pt x="1212" y="4404"/>
                    </a:cubicBezTo>
                    <a:cubicBezTo>
                      <a:pt x="1476" y="4659"/>
                      <a:pt x="1763" y="4903"/>
                      <a:pt x="2148" y="4918"/>
                    </a:cubicBezTo>
                    <a:cubicBezTo>
                      <a:pt x="2160" y="4918"/>
                      <a:pt x="2173" y="4919"/>
                      <a:pt x="2185" y="4919"/>
                    </a:cubicBezTo>
                    <a:cubicBezTo>
                      <a:pt x="2548" y="4919"/>
                      <a:pt x="2903" y="4675"/>
                      <a:pt x="3078" y="4366"/>
                    </a:cubicBezTo>
                    <a:cubicBezTo>
                      <a:pt x="3339" y="3901"/>
                      <a:pt x="3400" y="3270"/>
                      <a:pt x="3337" y="2747"/>
                    </a:cubicBezTo>
                    <a:cubicBezTo>
                      <a:pt x="3271" y="2193"/>
                      <a:pt x="3107" y="1656"/>
                      <a:pt x="2805" y="1183"/>
                    </a:cubicBezTo>
                    <a:cubicBezTo>
                      <a:pt x="2481" y="669"/>
                      <a:pt x="1982" y="95"/>
                      <a:pt x="1350" y="11"/>
                    </a:cubicBezTo>
                    <a:cubicBezTo>
                      <a:pt x="1298" y="4"/>
                      <a:pt x="1247" y="1"/>
                      <a:pt x="11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6"/>
              <p:cNvSpPr/>
              <p:nvPr/>
            </p:nvSpPr>
            <p:spPr>
              <a:xfrm>
                <a:off x="3422842" y="2456282"/>
                <a:ext cx="80441" cy="109516"/>
              </a:xfrm>
              <a:custGeom>
                <a:avLst/>
                <a:gdLst/>
                <a:ahLst/>
                <a:cxnLst/>
                <a:rect l="l" t="t" r="r" b="b"/>
                <a:pathLst>
                  <a:path w="3392" h="4618" extrusionOk="0">
                    <a:moveTo>
                      <a:pt x="1126" y="1"/>
                    </a:moveTo>
                    <a:cubicBezTo>
                      <a:pt x="1036" y="1"/>
                      <a:pt x="945" y="13"/>
                      <a:pt x="854" y="38"/>
                    </a:cubicBezTo>
                    <a:cubicBezTo>
                      <a:pt x="205" y="219"/>
                      <a:pt x="1" y="934"/>
                      <a:pt x="190" y="1519"/>
                    </a:cubicBezTo>
                    <a:cubicBezTo>
                      <a:pt x="265" y="1746"/>
                      <a:pt x="363" y="1967"/>
                      <a:pt x="478" y="2174"/>
                    </a:cubicBezTo>
                    <a:cubicBezTo>
                      <a:pt x="457" y="2248"/>
                      <a:pt x="460" y="2326"/>
                      <a:pt x="486" y="2398"/>
                    </a:cubicBezTo>
                    <a:cubicBezTo>
                      <a:pt x="638" y="2782"/>
                      <a:pt x="816" y="3156"/>
                      <a:pt x="1020" y="3517"/>
                    </a:cubicBezTo>
                    <a:cubicBezTo>
                      <a:pt x="1221" y="3876"/>
                      <a:pt x="1456" y="4261"/>
                      <a:pt x="1824" y="4471"/>
                    </a:cubicBezTo>
                    <a:cubicBezTo>
                      <a:pt x="1995" y="4568"/>
                      <a:pt x="2182" y="4617"/>
                      <a:pt x="2364" y="4617"/>
                    </a:cubicBezTo>
                    <a:cubicBezTo>
                      <a:pt x="2689" y="4617"/>
                      <a:pt x="2999" y="4461"/>
                      <a:pt x="3173" y="4138"/>
                    </a:cubicBezTo>
                    <a:cubicBezTo>
                      <a:pt x="3391" y="3730"/>
                      <a:pt x="3320" y="3236"/>
                      <a:pt x="3245" y="2800"/>
                    </a:cubicBezTo>
                    <a:cubicBezTo>
                      <a:pt x="3110" y="1990"/>
                      <a:pt x="2714" y="1244"/>
                      <a:pt x="2214" y="603"/>
                    </a:cubicBezTo>
                    <a:cubicBezTo>
                      <a:pt x="1953" y="269"/>
                      <a:pt x="1555" y="1"/>
                      <a:pt x="11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6"/>
              <p:cNvSpPr/>
              <p:nvPr/>
            </p:nvSpPr>
            <p:spPr>
              <a:xfrm>
                <a:off x="2966056" y="2433680"/>
                <a:ext cx="101808" cy="129840"/>
              </a:xfrm>
              <a:custGeom>
                <a:avLst/>
                <a:gdLst/>
                <a:ahLst/>
                <a:cxnLst/>
                <a:rect l="l" t="t" r="r" b="b"/>
                <a:pathLst>
                  <a:path w="4293" h="5475" extrusionOk="0">
                    <a:moveTo>
                      <a:pt x="952" y="0"/>
                    </a:moveTo>
                    <a:cubicBezTo>
                      <a:pt x="943" y="0"/>
                      <a:pt x="934" y="0"/>
                      <a:pt x="925" y="0"/>
                    </a:cubicBezTo>
                    <a:cubicBezTo>
                      <a:pt x="422" y="26"/>
                      <a:pt x="66" y="422"/>
                      <a:pt x="35" y="913"/>
                    </a:cubicBezTo>
                    <a:cubicBezTo>
                      <a:pt x="0" y="1416"/>
                      <a:pt x="161" y="1935"/>
                      <a:pt x="368" y="2383"/>
                    </a:cubicBezTo>
                    <a:cubicBezTo>
                      <a:pt x="554" y="2791"/>
                      <a:pt x="821" y="3156"/>
                      <a:pt x="1148" y="3457"/>
                    </a:cubicBezTo>
                    <a:lnTo>
                      <a:pt x="1157" y="3466"/>
                    </a:lnTo>
                    <a:cubicBezTo>
                      <a:pt x="1209" y="3578"/>
                      <a:pt x="1263" y="3690"/>
                      <a:pt x="1318" y="3799"/>
                    </a:cubicBezTo>
                    <a:cubicBezTo>
                      <a:pt x="1648" y="4439"/>
                      <a:pt x="2133" y="5010"/>
                      <a:pt x="2748" y="5395"/>
                    </a:cubicBezTo>
                    <a:cubicBezTo>
                      <a:pt x="2834" y="5450"/>
                      <a:pt x="2933" y="5475"/>
                      <a:pt x="3032" y="5475"/>
                    </a:cubicBezTo>
                    <a:cubicBezTo>
                      <a:pt x="3192" y="5475"/>
                      <a:pt x="3354" y="5410"/>
                      <a:pt x="3471" y="5300"/>
                    </a:cubicBezTo>
                    <a:cubicBezTo>
                      <a:pt x="4292" y="4522"/>
                      <a:pt x="3818" y="3279"/>
                      <a:pt x="3434" y="2409"/>
                    </a:cubicBezTo>
                    <a:cubicBezTo>
                      <a:pt x="3055" y="1548"/>
                      <a:pt x="2475" y="761"/>
                      <a:pt x="1685" y="230"/>
                    </a:cubicBezTo>
                    <a:cubicBezTo>
                      <a:pt x="1469" y="78"/>
                      <a:pt x="1213" y="0"/>
                      <a:pt x="9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6"/>
              <p:cNvSpPr/>
              <p:nvPr/>
            </p:nvSpPr>
            <p:spPr>
              <a:xfrm>
                <a:off x="3162550" y="2362625"/>
                <a:ext cx="95809" cy="92963"/>
              </a:xfrm>
              <a:custGeom>
                <a:avLst/>
                <a:gdLst/>
                <a:ahLst/>
                <a:cxnLst/>
                <a:rect l="l" t="t" r="r" b="b"/>
                <a:pathLst>
                  <a:path w="4040" h="3920" extrusionOk="0">
                    <a:moveTo>
                      <a:pt x="642" y="0"/>
                    </a:moveTo>
                    <a:cubicBezTo>
                      <a:pt x="268" y="0"/>
                      <a:pt x="0" y="460"/>
                      <a:pt x="196" y="800"/>
                    </a:cubicBezTo>
                    <a:cubicBezTo>
                      <a:pt x="204" y="809"/>
                      <a:pt x="256" y="872"/>
                      <a:pt x="262" y="881"/>
                    </a:cubicBezTo>
                    <a:cubicBezTo>
                      <a:pt x="265" y="892"/>
                      <a:pt x="270" y="904"/>
                      <a:pt x="276" y="921"/>
                    </a:cubicBezTo>
                    <a:cubicBezTo>
                      <a:pt x="290" y="964"/>
                      <a:pt x="311" y="1004"/>
                      <a:pt x="336" y="1041"/>
                    </a:cubicBezTo>
                    <a:cubicBezTo>
                      <a:pt x="402" y="1148"/>
                      <a:pt x="477" y="1248"/>
                      <a:pt x="563" y="1337"/>
                    </a:cubicBezTo>
                    <a:cubicBezTo>
                      <a:pt x="692" y="1475"/>
                      <a:pt x="830" y="1604"/>
                      <a:pt x="977" y="1725"/>
                    </a:cubicBezTo>
                    <a:cubicBezTo>
                      <a:pt x="1241" y="1946"/>
                      <a:pt x="1508" y="2161"/>
                      <a:pt x="1766" y="2388"/>
                    </a:cubicBezTo>
                    <a:cubicBezTo>
                      <a:pt x="1990" y="2589"/>
                      <a:pt x="2200" y="2807"/>
                      <a:pt x="2395" y="3034"/>
                    </a:cubicBezTo>
                    <a:cubicBezTo>
                      <a:pt x="2409" y="3057"/>
                      <a:pt x="2424" y="3077"/>
                      <a:pt x="2441" y="3100"/>
                    </a:cubicBezTo>
                    <a:cubicBezTo>
                      <a:pt x="2484" y="3163"/>
                      <a:pt x="2527" y="3229"/>
                      <a:pt x="2564" y="3295"/>
                    </a:cubicBezTo>
                    <a:cubicBezTo>
                      <a:pt x="2662" y="3467"/>
                      <a:pt x="2791" y="3617"/>
                      <a:pt x="2946" y="3737"/>
                    </a:cubicBezTo>
                    <a:cubicBezTo>
                      <a:pt x="3082" y="3847"/>
                      <a:pt x="3227" y="3920"/>
                      <a:pt x="3391" y="3920"/>
                    </a:cubicBezTo>
                    <a:cubicBezTo>
                      <a:pt x="3442" y="3920"/>
                      <a:pt x="3494" y="3913"/>
                      <a:pt x="3549" y="3898"/>
                    </a:cubicBezTo>
                    <a:cubicBezTo>
                      <a:pt x="3744" y="3843"/>
                      <a:pt x="3945" y="3671"/>
                      <a:pt x="3982" y="3464"/>
                    </a:cubicBezTo>
                    <a:cubicBezTo>
                      <a:pt x="4040" y="3172"/>
                      <a:pt x="4040" y="2896"/>
                      <a:pt x="3893" y="2626"/>
                    </a:cubicBezTo>
                    <a:cubicBezTo>
                      <a:pt x="3822" y="2488"/>
                      <a:pt x="3736" y="2356"/>
                      <a:pt x="3641" y="2233"/>
                    </a:cubicBezTo>
                    <a:cubicBezTo>
                      <a:pt x="3417" y="1943"/>
                      <a:pt x="3167" y="1673"/>
                      <a:pt x="2892" y="1429"/>
                    </a:cubicBezTo>
                    <a:cubicBezTo>
                      <a:pt x="2642" y="1208"/>
                      <a:pt x="2378" y="1004"/>
                      <a:pt x="2116" y="794"/>
                    </a:cubicBezTo>
                    <a:cubicBezTo>
                      <a:pt x="1783" y="530"/>
                      <a:pt x="1379" y="163"/>
                      <a:pt x="936" y="88"/>
                    </a:cubicBezTo>
                    <a:cubicBezTo>
                      <a:pt x="888" y="65"/>
                      <a:pt x="842" y="42"/>
                      <a:pt x="793" y="25"/>
                    </a:cubicBezTo>
                    <a:cubicBezTo>
                      <a:pt x="741" y="8"/>
                      <a:pt x="691" y="0"/>
                      <a:pt x="6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6"/>
              <p:cNvSpPr/>
              <p:nvPr/>
            </p:nvSpPr>
            <p:spPr>
              <a:xfrm>
                <a:off x="2563084" y="3491966"/>
                <a:ext cx="1067981" cy="1505784"/>
              </a:xfrm>
              <a:custGeom>
                <a:avLst/>
                <a:gdLst/>
                <a:ahLst/>
                <a:cxnLst/>
                <a:rect l="l" t="t" r="r" b="b"/>
                <a:pathLst>
                  <a:path w="45034" h="63495" extrusionOk="0">
                    <a:moveTo>
                      <a:pt x="281" y="1"/>
                    </a:moveTo>
                    <a:cubicBezTo>
                      <a:pt x="127" y="1"/>
                      <a:pt x="1" y="201"/>
                      <a:pt x="130" y="357"/>
                    </a:cubicBezTo>
                    <a:cubicBezTo>
                      <a:pt x="969" y="1367"/>
                      <a:pt x="854" y="2768"/>
                      <a:pt x="684" y="3986"/>
                    </a:cubicBezTo>
                    <a:cubicBezTo>
                      <a:pt x="607" y="4534"/>
                      <a:pt x="483" y="5077"/>
                      <a:pt x="403" y="5625"/>
                    </a:cubicBezTo>
                    <a:cubicBezTo>
                      <a:pt x="305" y="6291"/>
                      <a:pt x="406" y="6989"/>
                      <a:pt x="647" y="7614"/>
                    </a:cubicBezTo>
                    <a:cubicBezTo>
                      <a:pt x="865" y="8186"/>
                      <a:pt x="1155" y="8757"/>
                      <a:pt x="1629" y="9156"/>
                    </a:cubicBezTo>
                    <a:cubicBezTo>
                      <a:pt x="2048" y="9509"/>
                      <a:pt x="2519" y="9736"/>
                      <a:pt x="2973" y="10035"/>
                    </a:cubicBezTo>
                    <a:cubicBezTo>
                      <a:pt x="3986" y="10701"/>
                      <a:pt x="5031" y="11312"/>
                      <a:pt x="6110" y="11869"/>
                    </a:cubicBezTo>
                    <a:cubicBezTo>
                      <a:pt x="8792" y="13247"/>
                      <a:pt x="11358" y="14835"/>
                      <a:pt x="13790" y="16618"/>
                    </a:cubicBezTo>
                    <a:cubicBezTo>
                      <a:pt x="16190" y="18383"/>
                      <a:pt x="18363" y="20404"/>
                      <a:pt x="20448" y="22532"/>
                    </a:cubicBezTo>
                    <a:cubicBezTo>
                      <a:pt x="22532" y="24659"/>
                      <a:pt x="24544" y="26841"/>
                      <a:pt x="26922" y="28644"/>
                    </a:cubicBezTo>
                    <a:cubicBezTo>
                      <a:pt x="28090" y="29540"/>
                      <a:pt x="29327" y="30343"/>
                      <a:pt x="30616" y="31050"/>
                    </a:cubicBezTo>
                    <a:cubicBezTo>
                      <a:pt x="31923" y="31759"/>
                      <a:pt x="33292" y="32344"/>
                      <a:pt x="34647" y="32947"/>
                    </a:cubicBezTo>
                    <a:cubicBezTo>
                      <a:pt x="36011" y="33559"/>
                      <a:pt x="37458" y="33898"/>
                      <a:pt x="38784" y="34592"/>
                    </a:cubicBezTo>
                    <a:cubicBezTo>
                      <a:pt x="40047" y="35256"/>
                      <a:pt x="41262" y="36091"/>
                      <a:pt x="42152" y="37222"/>
                    </a:cubicBezTo>
                    <a:cubicBezTo>
                      <a:pt x="43719" y="39214"/>
                      <a:pt x="44184" y="41922"/>
                      <a:pt x="44133" y="44399"/>
                    </a:cubicBezTo>
                    <a:cubicBezTo>
                      <a:pt x="44069" y="47534"/>
                      <a:pt x="43484" y="50658"/>
                      <a:pt x="43056" y="53753"/>
                    </a:cubicBezTo>
                    <a:cubicBezTo>
                      <a:pt x="42849" y="55248"/>
                      <a:pt x="42634" y="56738"/>
                      <a:pt x="42384" y="58226"/>
                    </a:cubicBezTo>
                    <a:cubicBezTo>
                      <a:pt x="42252" y="59018"/>
                      <a:pt x="42120" y="59810"/>
                      <a:pt x="42017" y="60608"/>
                    </a:cubicBezTo>
                    <a:cubicBezTo>
                      <a:pt x="41896" y="61519"/>
                      <a:pt x="41905" y="62388"/>
                      <a:pt x="41922" y="63304"/>
                    </a:cubicBezTo>
                    <a:cubicBezTo>
                      <a:pt x="41924" y="63427"/>
                      <a:pt x="42022" y="63495"/>
                      <a:pt x="42121" y="63495"/>
                    </a:cubicBezTo>
                    <a:cubicBezTo>
                      <a:pt x="42200" y="63495"/>
                      <a:pt x="42280" y="63451"/>
                      <a:pt x="42310" y="63356"/>
                    </a:cubicBezTo>
                    <a:cubicBezTo>
                      <a:pt x="42533" y="62607"/>
                      <a:pt x="42783" y="61877"/>
                      <a:pt x="42895" y="61099"/>
                    </a:cubicBezTo>
                    <a:cubicBezTo>
                      <a:pt x="43001" y="60350"/>
                      <a:pt x="43099" y="59604"/>
                      <a:pt x="43182" y="58851"/>
                    </a:cubicBezTo>
                    <a:cubicBezTo>
                      <a:pt x="43334" y="57468"/>
                      <a:pt x="43495" y="56090"/>
                      <a:pt x="43688" y="54714"/>
                    </a:cubicBezTo>
                    <a:cubicBezTo>
                      <a:pt x="44078" y="51878"/>
                      <a:pt x="44560" y="49039"/>
                      <a:pt x="44796" y="46185"/>
                    </a:cubicBezTo>
                    <a:cubicBezTo>
                      <a:pt x="45008" y="43641"/>
                      <a:pt x="45034" y="41000"/>
                      <a:pt x="44026" y="38609"/>
                    </a:cubicBezTo>
                    <a:cubicBezTo>
                      <a:pt x="43547" y="37457"/>
                      <a:pt x="42821" y="36424"/>
                      <a:pt x="41902" y="35583"/>
                    </a:cubicBezTo>
                    <a:cubicBezTo>
                      <a:pt x="40834" y="34612"/>
                      <a:pt x="39576" y="33958"/>
                      <a:pt x="38345" y="33226"/>
                    </a:cubicBezTo>
                    <a:cubicBezTo>
                      <a:pt x="37762" y="32878"/>
                      <a:pt x="37202" y="32494"/>
                      <a:pt x="36622" y="32138"/>
                    </a:cubicBezTo>
                    <a:cubicBezTo>
                      <a:pt x="35939" y="31716"/>
                      <a:pt x="35184" y="31420"/>
                      <a:pt x="34452" y="31090"/>
                    </a:cubicBezTo>
                    <a:cubicBezTo>
                      <a:pt x="33039" y="30458"/>
                      <a:pt x="31633" y="29809"/>
                      <a:pt x="30258" y="29100"/>
                    </a:cubicBezTo>
                    <a:cubicBezTo>
                      <a:pt x="27613" y="27731"/>
                      <a:pt x="25374" y="25661"/>
                      <a:pt x="23209" y="23646"/>
                    </a:cubicBezTo>
                    <a:cubicBezTo>
                      <a:pt x="21030" y="21613"/>
                      <a:pt x="18866" y="19603"/>
                      <a:pt x="16500" y="17783"/>
                    </a:cubicBezTo>
                    <a:cubicBezTo>
                      <a:pt x="14109" y="15940"/>
                      <a:pt x="11668" y="14197"/>
                      <a:pt x="9079" y="12639"/>
                    </a:cubicBezTo>
                    <a:cubicBezTo>
                      <a:pt x="7758" y="11840"/>
                      <a:pt x="6380" y="11151"/>
                      <a:pt x="5060" y="10362"/>
                    </a:cubicBezTo>
                    <a:cubicBezTo>
                      <a:pt x="4471" y="10012"/>
                      <a:pt x="3742" y="9636"/>
                      <a:pt x="3326" y="9084"/>
                    </a:cubicBezTo>
                    <a:cubicBezTo>
                      <a:pt x="2938" y="8568"/>
                      <a:pt x="2599" y="7959"/>
                      <a:pt x="2301" y="7385"/>
                    </a:cubicBezTo>
                    <a:cubicBezTo>
                      <a:pt x="2014" y="6836"/>
                      <a:pt x="1933" y="6219"/>
                      <a:pt x="1801" y="5622"/>
                    </a:cubicBezTo>
                    <a:cubicBezTo>
                      <a:pt x="1646" y="4924"/>
                      <a:pt x="1595" y="4241"/>
                      <a:pt x="1566" y="3529"/>
                    </a:cubicBezTo>
                    <a:cubicBezTo>
                      <a:pt x="1514" y="2266"/>
                      <a:pt x="1385" y="986"/>
                      <a:pt x="423" y="64"/>
                    </a:cubicBezTo>
                    <a:cubicBezTo>
                      <a:pt x="377" y="20"/>
                      <a:pt x="328" y="1"/>
                      <a:pt x="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6"/>
              <p:cNvSpPr/>
              <p:nvPr/>
            </p:nvSpPr>
            <p:spPr>
              <a:xfrm>
                <a:off x="2425076" y="3203452"/>
                <a:ext cx="425234" cy="285078"/>
              </a:xfrm>
              <a:custGeom>
                <a:avLst/>
                <a:gdLst/>
                <a:ahLst/>
                <a:cxnLst/>
                <a:rect l="l" t="t" r="r" b="b"/>
                <a:pathLst>
                  <a:path w="17931" h="12021" extrusionOk="0">
                    <a:moveTo>
                      <a:pt x="4386" y="1"/>
                    </a:moveTo>
                    <a:cubicBezTo>
                      <a:pt x="3692" y="1"/>
                      <a:pt x="2984" y="143"/>
                      <a:pt x="2272" y="467"/>
                    </a:cubicBezTo>
                    <a:cubicBezTo>
                      <a:pt x="53" y="1477"/>
                      <a:pt x="1" y="3955"/>
                      <a:pt x="1032" y="5881"/>
                    </a:cubicBezTo>
                    <a:cubicBezTo>
                      <a:pt x="1594" y="6935"/>
                      <a:pt x="2277" y="7920"/>
                      <a:pt x="3024" y="8856"/>
                    </a:cubicBezTo>
                    <a:cubicBezTo>
                      <a:pt x="3842" y="9881"/>
                      <a:pt x="4617" y="10966"/>
                      <a:pt x="5545" y="11896"/>
                    </a:cubicBezTo>
                    <a:cubicBezTo>
                      <a:pt x="5581" y="11933"/>
                      <a:pt x="5626" y="11949"/>
                      <a:pt x="5671" y="11949"/>
                    </a:cubicBezTo>
                    <a:cubicBezTo>
                      <a:pt x="5810" y="11949"/>
                      <a:pt x="5948" y="11800"/>
                      <a:pt x="5849" y="11663"/>
                    </a:cubicBezTo>
                    <a:lnTo>
                      <a:pt x="5846" y="11663"/>
                    </a:lnTo>
                    <a:cubicBezTo>
                      <a:pt x="4692" y="10056"/>
                      <a:pt x="3190" y="8764"/>
                      <a:pt x="2289" y="6972"/>
                    </a:cubicBezTo>
                    <a:cubicBezTo>
                      <a:pt x="1855" y="6111"/>
                      <a:pt x="1643" y="5178"/>
                      <a:pt x="1620" y="4216"/>
                    </a:cubicBezTo>
                    <a:cubicBezTo>
                      <a:pt x="1594" y="3197"/>
                      <a:pt x="1801" y="2416"/>
                      <a:pt x="2734" y="1902"/>
                    </a:cubicBezTo>
                    <a:cubicBezTo>
                      <a:pt x="3379" y="1543"/>
                      <a:pt x="4163" y="1316"/>
                      <a:pt x="4923" y="1316"/>
                    </a:cubicBezTo>
                    <a:cubicBezTo>
                      <a:pt x="5160" y="1316"/>
                      <a:pt x="5395" y="1338"/>
                      <a:pt x="5622" y="1386"/>
                    </a:cubicBezTo>
                    <a:cubicBezTo>
                      <a:pt x="6558" y="1578"/>
                      <a:pt x="7411" y="2103"/>
                      <a:pt x="8206" y="2614"/>
                    </a:cubicBezTo>
                    <a:cubicBezTo>
                      <a:pt x="9989" y="3760"/>
                      <a:pt x="11703" y="5003"/>
                      <a:pt x="13345" y="6341"/>
                    </a:cubicBezTo>
                    <a:cubicBezTo>
                      <a:pt x="15145" y="7811"/>
                      <a:pt x="16755" y="9427"/>
                      <a:pt x="17238" y="11784"/>
                    </a:cubicBezTo>
                    <a:cubicBezTo>
                      <a:pt x="17271" y="11949"/>
                      <a:pt x="17394" y="12020"/>
                      <a:pt x="17524" y="12020"/>
                    </a:cubicBezTo>
                    <a:cubicBezTo>
                      <a:pt x="17720" y="12020"/>
                      <a:pt x="17931" y="11858"/>
                      <a:pt x="17872" y="11609"/>
                    </a:cubicBezTo>
                    <a:cubicBezTo>
                      <a:pt x="16781" y="6938"/>
                      <a:pt x="12257" y="4409"/>
                      <a:pt x="8731" y="1716"/>
                    </a:cubicBezTo>
                    <a:cubicBezTo>
                      <a:pt x="7422" y="716"/>
                      <a:pt x="5939" y="1"/>
                      <a:pt x="43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6"/>
              <p:cNvSpPr/>
              <p:nvPr/>
            </p:nvSpPr>
            <p:spPr>
              <a:xfrm>
                <a:off x="2801675" y="3477949"/>
                <a:ext cx="254249" cy="131689"/>
              </a:xfrm>
              <a:custGeom>
                <a:avLst/>
                <a:gdLst/>
                <a:ahLst/>
                <a:cxnLst/>
                <a:rect l="l" t="t" r="r" b="b"/>
                <a:pathLst>
                  <a:path w="10721" h="5553" extrusionOk="0">
                    <a:moveTo>
                      <a:pt x="573" y="1"/>
                    </a:moveTo>
                    <a:cubicBezTo>
                      <a:pt x="435" y="1"/>
                      <a:pt x="298" y="13"/>
                      <a:pt x="164" y="46"/>
                    </a:cubicBezTo>
                    <a:cubicBezTo>
                      <a:pt x="41" y="75"/>
                      <a:pt x="1" y="276"/>
                      <a:pt x="130" y="333"/>
                    </a:cubicBezTo>
                    <a:lnTo>
                      <a:pt x="127" y="331"/>
                    </a:lnTo>
                    <a:lnTo>
                      <a:pt x="127" y="331"/>
                    </a:lnTo>
                    <a:cubicBezTo>
                      <a:pt x="575" y="540"/>
                      <a:pt x="1008" y="626"/>
                      <a:pt x="1425" y="916"/>
                    </a:cubicBezTo>
                    <a:cubicBezTo>
                      <a:pt x="1809" y="1186"/>
                      <a:pt x="2211" y="1430"/>
                      <a:pt x="2599" y="1697"/>
                    </a:cubicBezTo>
                    <a:cubicBezTo>
                      <a:pt x="3443" y="2280"/>
                      <a:pt x="4333" y="3001"/>
                      <a:pt x="5272" y="3420"/>
                    </a:cubicBezTo>
                    <a:cubicBezTo>
                      <a:pt x="5708" y="3615"/>
                      <a:pt x="6167" y="3724"/>
                      <a:pt x="6618" y="3870"/>
                    </a:cubicBezTo>
                    <a:cubicBezTo>
                      <a:pt x="7118" y="4034"/>
                      <a:pt x="7577" y="4468"/>
                      <a:pt x="8019" y="4746"/>
                    </a:cubicBezTo>
                    <a:cubicBezTo>
                      <a:pt x="8558" y="5088"/>
                      <a:pt x="9346" y="5552"/>
                      <a:pt x="10051" y="5552"/>
                    </a:cubicBezTo>
                    <a:cubicBezTo>
                      <a:pt x="10191" y="5552"/>
                      <a:pt x="10328" y="5534"/>
                      <a:pt x="10459" y="5492"/>
                    </a:cubicBezTo>
                    <a:cubicBezTo>
                      <a:pt x="10721" y="5409"/>
                      <a:pt x="10669" y="5036"/>
                      <a:pt x="10396" y="5022"/>
                    </a:cubicBezTo>
                    <a:cubicBezTo>
                      <a:pt x="10369" y="5020"/>
                      <a:pt x="10341" y="5020"/>
                      <a:pt x="10314" y="5020"/>
                    </a:cubicBezTo>
                    <a:cubicBezTo>
                      <a:pt x="10153" y="5020"/>
                      <a:pt x="9998" y="5042"/>
                      <a:pt x="9840" y="5042"/>
                    </a:cubicBezTo>
                    <a:cubicBezTo>
                      <a:pt x="9765" y="5042"/>
                      <a:pt x="9688" y="5037"/>
                      <a:pt x="9610" y="5022"/>
                    </a:cubicBezTo>
                    <a:cubicBezTo>
                      <a:pt x="9340" y="4970"/>
                      <a:pt x="9090" y="4858"/>
                      <a:pt x="8849" y="4737"/>
                    </a:cubicBezTo>
                    <a:cubicBezTo>
                      <a:pt x="8412" y="4519"/>
                      <a:pt x="8011" y="4238"/>
                      <a:pt x="7609" y="3968"/>
                    </a:cubicBezTo>
                    <a:cubicBezTo>
                      <a:pt x="7112" y="3638"/>
                      <a:pt x="6765" y="3245"/>
                      <a:pt x="6368" y="2811"/>
                    </a:cubicBezTo>
                    <a:cubicBezTo>
                      <a:pt x="6010" y="2418"/>
                      <a:pt x="5633" y="2119"/>
                      <a:pt x="5194" y="1821"/>
                    </a:cubicBezTo>
                    <a:cubicBezTo>
                      <a:pt x="4390" y="1275"/>
                      <a:pt x="3592" y="730"/>
                      <a:pt x="2685" y="371"/>
                    </a:cubicBezTo>
                    <a:cubicBezTo>
                      <a:pt x="2275" y="204"/>
                      <a:pt x="1841" y="104"/>
                      <a:pt x="1402" y="72"/>
                    </a:cubicBezTo>
                    <a:cubicBezTo>
                      <a:pt x="1130" y="49"/>
                      <a:pt x="849"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6"/>
              <p:cNvSpPr/>
              <p:nvPr/>
            </p:nvSpPr>
            <p:spPr>
              <a:xfrm>
                <a:off x="2781943" y="2413426"/>
                <a:ext cx="202621" cy="1122123"/>
              </a:xfrm>
              <a:custGeom>
                <a:avLst/>
                <a:gdLst/>
                <a:ahLst/>
                <a:cxnLst/>
                <a:rect l="l" t="t" r="r" b="b"/>
                <a:pathLst>
                  <a:path w="8544" h="47317" extrusionOk="0">
                    <a:moveTo>
                      <a:pt x="7949" y="0"/>
                    </a:moveTo>
                    <a:cubicBezTo>
                      <a:pt x="6654" y="0"/>
                      <a:pt x="5718" y="981"/>
                      <a:pt x="5176" y="2089"/>
                    </a:cubicBezTo>
                    <a:cubicBezTo>
                      <a:pt x="4499" y="3478"/>
                      <a:pt x="4031" y="4997"/>
                      <a:pt x="3574" y="6467"/>
                    </a:cubicBezTo>
                    <a:cubicBezTo>
                      <a:pt x="2578" y="9674"/>
                      <a:pt x="2036" y="12883"/>
                      <a:pt x="1884" y="16234"/>
                    </a:cubicBezTo>
                    <a:cubicBezTo>
                      <a:pt x="1809" y="17931"/>
                      <a:pt x="1803" y="19630"/>
                      <a:pt x="1708" y="21324"/>
                    </a:cubicBezTo>
                    <a:cubicBezTo>
                      <a:pt x="1608" y="23061"/>
                      <a:pt x="1312" y="24769"/>
                      <a:pt x="1039" y="26486"/>
                    </a:cubicBezTo>
                    <a:cubicBezTo>
                      <a:pt x="537" y="29658"/>
                      <a:pt x="0" y="32960"/>
                      <a:pt x="750" y="36135"/>
                    </a:cubicBezTo>
                    <a:cubicBezTo>
                      <a:pt x="968" y="37056"/>
                      <a:pt x="1160" y="37972"/>
                      <a:pt x="1462" y="38874"/>
                    </a:cubicBezTo>
                    <a:cubicBezTo>
                      <a:pt x="1763" y="39775"/>
                      <a:pt x="2096" y="40662"/>
                      <a:pt x="2426" y="41552"/>
                    </a:cubicBezTo>
                    <a:cubicBezTo>
                      <a:pt x="2771" y="42485"/>
                      <a:pt x="3152" y="43410"/>
                      <a:pt x="3511" y="44337"/>
                    </a:cubicBezTo>
                    <a:cubicBezTo>
                      <a:pt x="3859" y="45247"/>
                      <a:pt x="4169" y="46177"/>
                      <a:pt x="4599" y="47050"/>
                    </a:cubicBezTo>
                    <a:cubicBezTo>
                      <a:pt x="4693" y="47238"/>
                      <a:pt x="4852" y="47317"/>
                      <a:pt x="5016" y="47317"/>
                    </a:cubicBezTo>
                    <a:cubicBezTo>
                      <a:pt x="5335" y="47317"/>
                      <a:pt x="5672" y="47017"/>
                      <a:pt x="5575" y="46640"/>
                    </a:cubicBezTo>
                    <a:lnTo>
                      <a:pt x="5575" y="46640"/>
                    </a:lnTo>
                    <a:lnTo>
                      <a:pt x="5575" y="46642"/>
                    </a:lnTo>
                    <a:cubicBezTo>
                      <a:pt x="5171" y="45061"/>
                      <a:pt x="4505" y="43522"/>
                      <a:pt x="3974" y="41980"/>
                    </a:cubicBezTo>
                    <a:cubicBezTo>
                      <a:pt x="3448" y="40467"/>
                      <a:pt x="2894" y="38954"/>
                      <a:pt x="2257" y="37484"/>
                    </a:cubicBezTo>
                    <a:cubicBezTo>
                      <a:pt x="1619" y="36017"/>
                      <a:pt x="1154" y="34438"/>
                      <a:pt x="1062" y="32828"/>
                    </a:cubicBezTo>
                    <a:cubicBezTo>
                      <a:pt x="968" y="31226"/>
                      <a:pt x="1163" y="29601"/>
                      <a:pt x="1401" y="28019"/>
                    </a:cubicBezTo>
                    <a:cubicBezTo>
                      <a:pt x="1634" y="26489"/>
                      <a:pt x="1932" y="24970"/>
                      <a:pt x="2113" y="23431"/>
                    </a:cubicBezTo>
                    <a:cubicBezTo>
                      <a:pt x="2294" y="21892"/>
                      <a:pt x="2386" y="20333"/>
                      <a:pt x="2420" y="18780"/>
                    </a:cubicBezTo>
                    <a:cubicBezTo>
                      <a:pt x="2458" y="17150"/>
                      <a:pt x="2469" y="15522"/>
                      <a:pt x="2639" y="13897"/>
                    </a:cubicBezTo>
                    <a:cubicBezTo>
                      <a:pt x="2808" y="12306"/>
                      <a:pt x="3115" y="10730"/>
                      <a:pt x="3517" y="9183"/>
                    </a:cubicBezTo>
                    <a:cubicBezTo>
                      <a:pt x="3959" y="7483"/>
                      <a:pt x="4519" y="5815"/>
                      <a:pt x="5122" y="4167"/>
                    </a:cubicBezTo>
                    <a:cubicBezTo>
                      <a:pt x="5615" y="2821"/>
                      <a:pt x="6241" y="688"/>
                      <a:pt x="8001" y="688"/>
                    </a:cubicBezTo>
                    <a:cubicBezTo>
                      <a:pt x="8034" y="688"/>
                      <a:pt x="8068" y="689"/>
                      <a:pt x="8102" y="691"/>
                    </a:cubicBezTo>
                    <a:cubicBezTo>
                      <a:pt x="8108" y="691"/>
                      <a:pt x="8115" y="691"/>
                      <a:pt x="8121" y="691"/>
                    </a:cubicBezTo>
                    <a:cubicBezTo>
                      <a:pt x="8544" y="691"/>
                      <a:pt x="8535" y="30"/>
                      <a:pt x="8102" y="5"/>
                    </a:cubicBezTo>
                    <a:cubicBezTo>
                      <a:pt x="8051" y="2"/>
                      <a:pt x="8000" y="0"/>
                      <a:pt x="79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6"/>
              <p:cNvSpPr/>
              <p:nvPr/>
            </p:nvSpPr>
            <p:spPr>
              <a:xfrm>
                <a:off x="2986405" y="2424621"/>
                <a:ext cx="130551" cy="443115"/>
              </a:xfrm>
              <a:custGeom>
                <a:avLst/>
                <a:gdLst/>
                <a:ahLst/>
                <a:cxnLst/>
                <a:rect l="l" t="t" r="r" b="b"/>
                <a:pathLst>
                  <a:path w="5505" h="18685" extrusionOk="0">
                    <a:moveTo>
                      <a:pt x="132" y="0"/>
                    </a:moveTo>
                    <a:cubicBezTo>
                      <a:pt x="31" y="0"/>
                      <a:pt x="0" y="158"/>
                      <a:pt x="87" y="222"/>
                    </a:cubicBezTo>
                    <a:lnTo>
                      <a:pt x="84" y="225"/>
                    </a:lnTo>
                    <a:cubicBezTo>
                      <a:pt x="704" y="692"/>
                      <a:pt x="1424" y="1046"/>
                      <a:pt x="1953" y="1634"/>
                    </a:cubicBezTo>
                    <a:cubicBezTo>
                      <a:pt x="2429" y="2159"/>
                      <a:pt x="2837" y="2745"/>
                      <a:pt x="3164" y="3377"/>
                    </a:cubicBezTo>
                    <a:cubicBezTo>
                      <a:pt x="3572" y="4169"/>
                      <a:pt x="3713" y="5068"/>
                      <a:pt x="3796" y="5946"/>
                    </a:cubicBezTo>
                    <a:cubicBezTo>
                      <a:pt x="3876" y="6825"/>
                      <a:pt x="3942" y="7718"/>
                      <a:pt x="3951" y="8602"/>
                    </a:cubicBezTo>
                    <a:cubicBezTo>
                      <a:pt x="3968" y="10399"/>
                      <a:pt x="3893" y="12188"/>
                      <a:pt x="3759" y="13982"/>
                    </a:cubicBezTo>
                    <a:cubicBezTo>
                      <a:pt x="3692" y="14835"/>
                      <a:pt x="3443" y="15796"/>
                      <a:pt x="3649" y="16640"/>
                    </a:cubicBezTo>
                    <a:cubicBezTo>
                      <a:pt x="3724" y="16942"/>
                      <a:pt x="3781" y="17726"/>
                      <a:pt x="3523" y="17949"/>
                    </a:cubicBezTo>
                    <a:cubicBezTo>
                      <a:pt x="3457" y="18010"/>
                      <a:pt x="3187" y="18064"/>
                      <a:pt x="3084" y="18102"/>
                    </a:cubicBezTo>
                    <a:cubicBezTo>
                      <a:pt x="2848" y="18185"/>
                      <a:pt x="2619" y="18245"/>
                      <a:pt x="2395" y="18351"/>
                    </a:cubicBezTo>
                    <a:cubicBezTo>
                      <a:pt x="2329" y="18383"/>
                      <a:pt x="2346" y="18489"/>
                      <a:pt x="2415" y="18506"/>
                    </a:cubicBezTo>
                    <a:cubicBezTo>
                      <a:pt x="2735" y="18583"/>
                      <a:pt x="3149" y="18684"/>
                      <a:pt x="3530" y="18684"/>
                    </a:cubicBezTo>
                    <a:cubicBezTo>
                      <a:pt x="3965" y="18684"/>
                      <a:pt x="4357" y="18552"/>
                      <a:pt x="4519" y="18099"/>
                    </a:cubicBezTo>
                    <a:cubicBezTo>
                      <a:pt x="4603" y="17869"/>
                      <a:pt x="4623" y="17619"/>
                      <a:pt x="4677" y="17381"/>
                    </a:cubicBezTo>
                    <a:cubicBezTo>
                      <a:pt x="4746" y="17094"/>
                      <a:pt x="4861" y="16899"/>
                      <a:pt x="4984" y="16637"/>
                    </a:cubicBezTo>
                    <a:cubicBezTo>
                      <a:pt x="5211" y="16155"/>
                      <a:pt x="5240" y="15595"/>
                      <a:pt x="5292" y="15073"/>
                    </a:cubicBezTo>
                    <a:cubicBezTo>
                      <a:pt x="5504" y="12951"/>
                      <a:pt x="5484" y="10815"/>
                      <a:pt x="5231" y="8699"/>
                    </a:cubicBezTo>
                    <a:cubicBezTo>
                      <a:pt x="4996" y="6779"/>
                      <a:pt x="4841" y="4692"/>
                      <a:pt x="3799" y="3004"/>
                    </a:cubicBezTo>
                    <a:cubicBezTo>
                      <a:pt x="3362" y="2297"/>
                      <a:pt x="2768" y="1746"/>
                      <a:pt x="2113" y="1249"/>
                    </a:cubicBezTo>
                    <a:cubicBezTo>
                      <a:pt x="1502" y="790"/>
                      <a:pt x="893" y="291"/>
                      <a:pt x="176" y="9"/>
                    </a:cubicBezTo>
                    <a:cubicBezTo>
                      <a:pt x="160" y="3"/>
                      <a:pt x="145" y="0"/>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6"/>
              <p:cNvSpPr/>
              <p:nvPr/>
            </p:nvSpPr>
            <p:spPr>
              <a:xfrm>
                <a:off x="2959724" y="2857924"/>
                <a:ext cx="58149" cy="13043"/>
              </a:xfrm>
              <a:custGeom>
                <a:avLst/>
                <a:gdLst/>
                <a:ahLst/>
                <a:cxnLst/>
                <a:rect l="l" t="t" r="r" b="b"/>
                <a:pathLst>
                  <a:path w="2452" h="550" extrusionOk="0">
                    <a:moveTo>
                      <a:pt x="2258" y="1"/>
                    </a:moveTo>
                    <a:cubicBezTo>
                      <a:pt x="2253" y="1"/>
                      <a:pt x="2249" y="1"/>
                      <a:pt x="2245" y="1"/>
                    </a:cubicBezTo>
                    <a:lnTo>
                      <a:pt x="1154" y="79"/>
                    </a:lnTo>
                    <a:cubicBezTo>
                      <a:pt x="965" y="87"/>
                      <a:pt x="778" y="107"/>
                      <a:pt x="594" y="139"/>
                    </a:cubicBezTo>
                    <a:cubicBezTo>
                      <a:pt x="414" y="170"/>
                      <a:pt x="253" y="245"/>
                      <a:pt x="83" y="311"/>
                    </a:cubicBezTo>
                    <a:cubicBezTo>
                      <a:pt x="17" y="334"/>
                      <a:pt x="0" y="443"/>
                      <a:pt x="83" y="460"/>
                    </a:cubicBezTo>
                    <a:cubicBezTo>
                      <a:pt x="259" y="495"/>
                      <a:pt x="428" y="544"/>
                      <a:pt x="609" y="549"/>
                    </a:cubicBezTo>
                    <a:cubicBezTo>
                      <a:pt x="790" y="549"/>
                      <a:pt x="973" y="538"/>
                      <a:pt x="1154" y="518"/>
                    </a:cubicBezTo>
                    <a:lnTo>
                      <a:pt x="2245" y="414"/>
                    </a:lnTo>
                    <a:cubicBezTo>
                      <a:pt x="2357" y="406"/>
                      <a:pt x="2452" y="328"/>
                      <a:pt x="2452" y="208"/>
                    </a:cubicBezTo>
                    <a:cubicBezTo>
                      <a:pt x="2452" y="105"/>
                      <a:pt x="2364" y="1"/>
                      <a:pt x="2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6"/>
              <p:cNvSpPr/>
              <p:nvPr/>
            </p:nvSpPr>
            <p:spPr>
              <a:xfrm>
                <a:off x="3003766" y="2849600"/>
                <a:ext cx="112646" cy="347354"/>
              </a:xfrm>
              <a:custGeom>
                <a:avLst/>
                <a:gdLst/>
                <a:ahLst/>
                <a:cxnLst/>
                <a:rect l="l" t="t" r="r" b="b"/>
                <a:pathLst>
                  <a:path w="4750" h="14647" extrusionOk="0">
                    <a:moveTo>
                      <a:pt x="3042" y="0"/>
                    </a:moveTo>
                    <a:cubicBezTo>
                      <a:pt x="2935" y="0"/>
                      <a:pt x="2833" y="105"/>
                      <a:pt x="2906" y="226"/>
                    </a:cubicBezTo>
                    <a:cubicBezTo>
                      <a:pt x="3296" y="872"/>
                      <a:pt x="3190" y="1693"/>
                      <a:pt x="3182" y="2416"/>
                    </a:cubicBezTo>
                    <a:cubicBezTo>
                      <a:pt x="3173" y="3125"/>
                      <a:pt x="3213" y="3832"/>
                      <a:pt x="3210" y="4541"/>
                    </a:cubicBezTo>
                    <a:cubicBezTo>
                      <a:pt x="3210" y="5999"/>
                      <a:pt x="3288" y="7443"/>
                      <a:pt x="3362" y="8899"/>
                    </a:cubicBezTo>
                    <a:cubicBezTo>
                      <a:pt x="3437" y="10331"/>
                      <a:pt x="3721" y="11729"/>
                      <a:pt x="3790" y="13162"/>
                    </a:cubicBezTo>
                    <a:cubicBezTo>
                      <a:pt x="3807" y="13541"/>
                      <a:pt x="3951" y="13831"/>
                      <a:pt x="3517" y="13906"/>
                    </a:cubicBezTo>
                    <a:cubicBezTo>
                      <a:pt x="3133" y="13972"/>
                      <a:pt x="2728" y="13969"/>
                      <a:pt x="2340" y="13995"/>
                    </a:cubicBezTo>
                    <a:cubicBezTo>
                      <a:pt x="1628" y="14038"/>
                      <a:pt x="939" y="14072"/>
                      <a:pt x="245" y="14210"/>
                    </a:cubicBezTo>
                    <a:cubicBezTo>
                      <a:pt x="1" y="14259"/>
                      <a:pt x="78" y="14603"/>
                      <a:pt x="302" y="14620"/>
                    </a:cubicBezTo>
                    <a:cubicBezTo>
                      <a:pt x="535" y="14639"/>
                      <a:pt x="769" y="14647"/>
                      <a:pt x="1002" y="14647"/>
                    </a:cubicBezTo>
                    <a:cubicBezTo>
                      <a:pt x="1651" y="14647"/>
                      <a:pt x="2300" y="14589"/>
                      <a:pt x="2952" y="14557"/>
                    </a:cubicBezTo>
                    <a:cubicBezTo>
                      <a:pt x="2979" y="14556"/>
                      <a:pt x="3007" y="14555"/>
                      <a:pt x="3036" y="14555"/>
                    </a:cubicBezTo>
                    <a:cubicBezTo>
                      <a:pt x="3225" y="14555"/>
                      <a:pt x="3454" y="14580"/>
                      <a:pt x="3679" y="14580"/>
                    </a:cubicBezTo>
                    <a:cubicBezTo>
                      <a:pt x="4013" y="14580"/>
                      <a:pt x="4337" y="14526"/>
                      <a:pt x="4508" y="14256"/>
                    </a:cubicBezTo>
                    <a:cubicBezTo>
                      <a:pt x="4672" y="14000"/>
                      <a:pt x="4620" y="13650"/>
                      <a:pt x="4617" y="13363"/>
                    </a:cubicBezTo>
                    <a:cubicBezTo>
                      <a:pt x="4614" y="12924"/>
                      <a:pt x="4606" y="12484"/>
                      <a:pt x="4608" y="12045"/>
                    </a:cubicBezTo>
                    <a:cubicBezTo>
                      <a:pt x="4614" y="11195"/>
                      <a:pt x="4749" y="10357"/>
                      <a:pt x="4717" y="9507"/>
                    </a:cubicBezTo>
                    <a:cubicBezTo>
                      <a:pt x="4657" y="7831"/>
                      <a:pt x="4499" y="6157"/>
                      <a:pt x="4215" y="4503"/>
                    </a:cubicBezTo>
                    <a:cubicBezTo>
                      <a:pt x="4077" y="3714"/>
                      <a:pt x="3962" y="2916"/>
                      <a:pt x="3787" y="2132"/>
                    </a:cubicBezTo>
                    <a:cubicBezTo>
                      <a:pt x="3635" y="1440"/>
                      <a:pt x="3595" y="659"/>
                      <a:pt x="3173" y="71"/>
                    </a:cubicBezTo>
                    <a:cubicBezTo>
                      <a:pt x="3138" y="21"/>
                      <a:pt x="3089" y="0"/>
                      <a:pt x="30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6"/>
              <p:cNvSpPr/>
              <p:nvPr/>
            </p:nvSpPr>
            <p:spPr>
              <a:xfrm>
                <a:off x="2969970" y="3120420"/>
                <a:ext cx="143831" cy="29075"/>
              </a:xfrm>
              <a:custGeom>
                <a:avLst/>
                <a:gdLst/>
                <a:ahLst/>
                <a:cxnLst/>
                <a:rect l="l" t="t" r="r" b="b"/>
                <a:pathLst>
                  <a:path w="6065" h="1226" extrusionOk="0">
                    <a:moveTo>
                      <a:pt x="4472" y="0"/>
                    </a:moveTo>
                    <a:cubicBezTo>
                      <a:pt x="4405" y="0"/>
                      <a:pt x="4338" y="3"/>
                      <a:pt x="4271" y="9"/>
                    </a:cubicBezTo>
                    <a:cubicBezTo>
                      <a:pt x="3748" y="49"/>
                      <a:pt x="3231" y="43"/>
                      <a:pt x="2706" y="61"/>
                    </a:cubicBezTo>
                    <a:cubicBezTo>
                      <a:pt x="1859" y="89"/>
                      <a:pt x="748" y="26"/>
                      <a:pt x="105" y="678"/>
                    </a:cubicBezTo>
                    <a:cubicBezTo>
                      <a:pt x="1" y="785"/>
                      <a:pt x="99" y="929"/>
                      <a:pt x="214" y="929"/>
                    </a:cubicBezTo>
                    <a:cubicBezTo>
                      <a:pt x="248" y="929"/>
                      <a:pt x="283" y="917"/>
                      <a:pt x="315" y="887"/>
                    </a:cubicBezTo>
                    <a:cubicBezTo>
                      <a:pt x="648" y="586"/>
                      <a:pt x="1104" y="511"/>
                      <a:pt x="1538" y="477"/>
                    </a:cubicBezTo>
                    <a:cubicBezTo>
                      <a:pt x="1971" y="442"/>
                      <a:pt x="2410" y="422"/>
                      <a:pt x="2847" y="417"/>
                    </a:cubicBezTo>
                    <a:cubicBezTo>
                      <a:pt x="2877" y="416"/>
                      <a:pt x="2908" y="416"/>
                      <a:pt x="2938" y="416"/>
                    </a:cubicBezTo>
                    <a:cubicBezTo>
                      <a:pt x="3370" y="416"/>
                      <a:pt x="3785" y="457"/>
                      <a:pt x="4193" y="623"/>
                    </a:cubicBezTo>
                    <a:cubicBezTo>
                      <a:pt x="4337" y="681"/>
                      <a:pt x="4566" y="744"/>
                      <a:pt x="4670" y="827"/>
                    </a:cubicBezTo>
                    <a:cubicBezTo>
                      <a:pt x="4793" y="930"/>
                      <a:pt x="4859" y="1060"/>
                      <a:pt x="5008" y="1146"/>
                    </a:cubicBezTo>
                    <a:cubicBezTo>
                      <a:pt x="5106" y="1205"/>
                      <a:pt x="5204" y="1226"/>
                      <a:pt x="5305" y="1226"/>
                    </a:cubicBezTo>
                    <a:cubicBezTo>
                      <a:pt x="5385" y="1226"/>
                      <a:pt x="5467" y="1212"/>
                      <a:pt x="5551" y="1195"/>
                    </a:cubicBezTo>
                    <a:cubicBezTo>
                      <a:pt x="5910" y="1120"/>
                      <a:pt x="6065" y="664"/>
                      <a:pt x="5890" y="368"/>
                    </a:cubicBezTo>
                    <a:cubicBezTo>
                      <a:pt x="5724" y="88"/>
                      <a:pt x="5503" y="10"/>
                      <a:pt x="5246" y="10"/>
                    </a:cubicBezTo>
                    <a:cubicBezTo>
                      <a:pt x="5147" y="10"/>
                      <a:pt x="5042" y="22"/>
                      <a:pt x="4934" y="38"/>
                    </a:cubicBezTo>
                    <a:cubicBezTo>
                      <a:pt x="4917" y="40"/>
                      <a:pt x="4904" y="42"/>
                      <a:pt x="4893" y="44"/>
                    </a:cubicBezTo>
                    <a:lnTo>
                      <a:pt x="4893" y="44"/>
                    </a:lnTo>
                    <a:cubicBezTo>
                      <a:pt x="4894" y="41"/>
                      <a:pt x="4883" y="36"/>
                      <a:pt x="4848" y="32"/>
                    </a:cubicBezTo>
                    <a:cubicBezTo>
                      <a:pt x="4790" y="23"/>
                      <a:pt x="4730" y="15"/>
                      <a:pt x="4673" y="9"/>
                    </a:cubicBezTo>
                    <a:cubicBezTo>
                      <a:pt x="4605" y="3"/>
                      <a:pt x="4538" y="0"/>
                      <a:pt x="4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6"/>
              <p:cNvSpPr/>
              <p:nvPr/>
            </p:nvSpPr>
            <p:spPr>
              <a:xfrm>
                <a:off x="3102428" y="3179831"/>
                <a:ext cx="98275" cy="229680"/>
              </a:xfrm>
              <a:custGeom>
                <a:avLst/>
                <a:gdLst/>
                <a:ahLst/>
                <a:cxnLst/>
                <a:rect l="l" t="t" r="r" b="b"/>
                <a:pathLst>
                  <a:path w="4144" h="9685" extrusionOk="0">
                    <a:moveTo>
                      <a:pt x="164" y="1"/>
                    </a:moveTo>
                    <a:cubicBezTo>
                      <a:pt x="83" y="1"/>
                      <a:pt x="0" y="74"/>
                      <a:pt x="64" y="157"/>
                    </a:cubicBezTo>
                    <a:cubicBezTo>
                      <a:pt x="500" y="728"/>
                      <a:pt x="888" y="1334"/>
                      <a:pt x="1218" y="1971"/>
                    </a:cubicBezTo>
                    <a:cubicBezTo>
                      <a:pt x="1585" y="2683"/>
                      <a:pt x="1792" y="3372"/>
                      <a:pt x="1950" y="4156"/>
                    </a:cubicBezTo>
                    <a:cubicBezTo>
                      <a:pt x="2314" y="5936"/>
                      <a:pt x="2765" y="7667"/>
                      <a:pt x="3291" y="9407"/>
                    </a:cubicBezTo>
                    <a:cubicBezTo>
                      <a:pt x="3349" y="9601"/>
                      <a:pt x="3505" y="9685"/>
                      <a:pt x="3662" y="9685"/>
                    </a:cubicBezTo>
                    <a:cubicBezTo>
                      <a:pt x="3901" y="9685"/>
                      <a:pt x="4144" y="9492"/>
                      <a:pt x="4057" y="9194"/>
                    </a:cubicBezTo>
                    <a:cubicBezTo>
                      <a:pt x="3520" y="7377"/>
                      <a:pt x="2909" y="5620"/>
                      <a:pt x="2223" y="3854"/>
                    </a:cubicBezTo>
                    <a:cubicBezTo>
                      <a:pt x="2088" y="3510"/>
                      <a:pt x="1947" y="3168"/>
                      <a:pt x="1818" y="2824"/>
                    </a:cubicBezTo>
                    <a:cubicBezTo>
                      <a:pt x="1680" y="2459"/>
                      <a:pt x="1602" y="2074"/>
                      <a:pt x="1447" y="1718"/>
                    </a:cubicBezTo>
                    <a:cubicBezTo>
                      <a:pt x="1178" y="1098"/>
                      <a:pt x="776" y="447"/>
                      <a:pt x="236" y="25"/>
                    </a:cubicBezTo>
                    <a:cubicBezTo>
                      <a:pt x="215" y="8"/>
                      <a:pt x="190"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6"/>
              <p:cNvSpPr/>
              <p:nvPr/>
            </p:nvSpPr>
            <p:spPr>
              <a:xfrm>
                <a:off x="3110871" y="3402008"/>
                <a:ext cx="348065" cy="192020"/>
              </a:xfrm>
              <a:custGeom>
                <a:avLst/>
                <a:gdLst/>
                <a:ahLst/>
                <a:cxnLst/>
                <a:rect l="l" t="t" r="r" b="b"/>
                <a:pathLst>
                  <a:path w="14677" h="8097" extrusionOk="0">
                    <a:moveTo>
                      <a:pt x="1636" y="0"/>
                    </a:moveTo>
                    <a:cubicBezTo>
                      <a:pt x="1118" y="0"/>
                      <a:pt x="600" y="48"/>
                      <a:pt x="121" y="245"/>
                    </a:cubicBezTo>
                    <a:cubicBezTo>
                      <a:pt x="1" y="294"/>
                      <a:pt x="9" y="475"/>
                      <a:pt x="153" y="481"/>
                    </a:cubicBezTo>
                    <a:cubicBezTo>
                      <a:pt x="244" y="484"/>
                      <a:pt x="335" y="485"/>
                      <a:pt x="426" y="485"/>
                    </a:cubicBezTo>
                    <a:cubicBezTo>
                      <a:pt x="713" y="485"/>
                      <a:pt x="999" y="474"/>
                      <a:pt x="1285" y="474"/>
                    </a:cubicBezTo>
                    <a:cubicBezTo>
                      <a:pt x="1686" y="474"/>
                      <a:pt x="2085" y="496"/>
                      <a:pt x="2484" y="604"/>
                    </a:cubicBezTo>
                    <a:cubicBezTo>
                      <a:pt x="3213" y="802"/>
                      <a:pt x="3870" y="1199"/>
                      <a:pt x="4519" y="1575"/>
                    </a:cubicBezTo>
                    <a:cubicBezTo>
                      <a:pt x="5702" y="2267"/>
                      <a:pt x="6873" y="2910"/>
                      <a:pt x="8105" y="3512"/>
                    </a:cubicBezTo>
                    <a:cubicBezTo>
                      <a:pt x="8679" y="3794"/>
                      <a:pt x="9262" y="4055"/>
                      <a:pt x="9845" y="4322"/>
                    </a:cubicBezTo>
                    <a:cubicBezTo>
                      <a:pt x="10396" y="4578"/>
                      <a:pt x="10875" y="4951"/>
                      <a:pt x="11418" y="5215"/>
                    </a:cubicBezTo>
                    <a:cubicBezTo>
                      <a:pt x="12078" y="5539"/>
                      <a:pt x="12598" y="5981"/>
                      <a:pt x="13118" y="6507"/>
                    </a:cubicBezTo>
                    <a:cubicBezTo>
                      <a:pt x="13580" y="6978"/>
                      <a:pt x="13893" y="7560"/>
                      <a:pt x="14338" y="8043"/>
                    </a:cubicBezTo>
                    <a:cubicBezTo>
                      <a:pt x="14373" y="8080"/>
                      <a:pt x="14413" y="8096"/>
                      <a:pt x="14452" y="8096"/>
                    </a:cubicBezTo>
                    <a:cubicBezTo>
                      <a:pt x="14569" y="8096"/>
                      <a:pt x="14677" y="7957"/>
                      <a:pt x="14610" y="7830"/>
                    </a:cubicBezTo>
                    <a:cubicBezTo>
                      <a:pt x="14303" y="7230"/>
                      <a:pt x="13778" y="6788"/>
                      <a:pt x="13319" y="6306"/>
                    </a:cubicBezTo>
                    <a:cubicBezTo>
                      <a:pt x="12831" y="5789"/>
                      <a:pt x="12299" y="5330"/>
                      <a:pt x="11837" y="4790"/>
                    </a:cubicBezTo>
                    <a:cubicBezTo>
                      <a:pt x="11418" y="4302"/>
                      <a:pt x="10852" y="3937"/>
                      <a:pt x="10367" y="3515"/>
                    </a:cubicBezTo>
                    <a:cubicBezTo>
                      <a:pt x="9828" y="3050"/>
                      <a:pt x="9248" y="2645"/>
                      <a:pt x="8645" y="2261"/>
                    </a:cubicBezTo>
                    <a:cubicBezTo>
                      <a:pt x="7416" y="1474"/>
                      <a:pt x="6095" y="840"/>
                      <a:pt x="4712" y="375"/>
                    </a:cubicBezTo>
                    <a:cubicBezTo>
                      <a:pt x="3965" y="122"/>
                      <a:pt x="3161" y="50"/>
                      <a:pt x="2378" y="21"/>
                    </a:cubicBezTo>
                    <a:cubicBezTo>
                      <a:pt x="2133" y="11"/>
                      <a:pt x="1884" y="0"/>
                      <a:pt x="16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6"/>
              <p:cNvSpPr/>
              <p:nvPr/>
            </p:nvSpPr>
            <p:spPr>
              <a:xfrm>
                <a:off x="3022289" y="2330418"/>
                <a:ext cx="280050" cy="430214"/>
              </a:xfrm>
              <a:custGeom>
                <a:avLst/>
                <a:gdLst/>
                <a:ahLst/>
                <a:cxnLst/>
                <a:rect l="l" t="t" r="r" b="b"/>
                <a:pathLst>
                  <a:path w="11809" h="18141" extrusionOk="0">
                    <a:moveTo>
                      <a:pt x="5054" y="1"/>
                    </a:moveTo>
                    <a:cubicBezTo>
                      <a:pt x="4371" y="1"/>
                      <a:pt x="3703" y="112"/>
                      <a:pt x="3107" y="352"/>
                    </a:cubicBezTo>
                    <a:cubicBezTo>
                      <a:pt x="2082" y="763"/>
                      <a:pt x="1229" y="1343"/>
                      <a:pt x="672" y="2319"/>
                    </a:cubicBezTo>
                    <a:cubicBezTo>
                      <a:pt x="181" y="3177"/>
                      <a:pt x="0" y="4211"/>
                      <a:pt x="477" y="5104"/>
                    </a:cubicBezTo>
                    <a:cubicBezTo>
                      <a:pt x="507" y="5161"/>
                      <a:pt x="556" y="5185"/>
                      <a:pt x="606" y="5185"/>
                    </a:cubicBezTo>
                    <a:cubicBezTo>
                      <a:pt x="701" y="5185"/>
                      <a:pt x="799" y="5096"/>
                      <a:pt x="773" y="4980"/>
                    </a:cubicBezTo>
                    <a:cubicBezTo>
                      <a:pt x="342" y="3177"/>
                      <a:pt x="1528" y="1498"/>
                      <a:pt x="3374" y="1271"/>
                    </a:cubicBezTo>
                    <a:cubicBezTo>
                      <a:pt x="3748" y="1225"/>
                      <a:pt x="4140" y="1197"/>
                      <a:pt x="4537" y="1197"/>
                    </a:cubicBezTo>
                    <a:cubicBezTo>
                      <a:pt x="5787" y="1197"/>
                      <a:pt x="7081" y="1476"/>
                      <a:pt x="7982" y="2356"/>
                    </a:cubicBezTo>
                    <a:cubicBezTo>
                      <a:pt x="9299" y="3648"/>
                      <a:pt x="9810" y="5718"/>
                      <a:pt x="10318" y="7429"/>
                    </a:cubicBezTo>
                    <a:cubicBezTo>
                      <a:pt x="10614" y="8425"/>
                      <a:pt x="10517" y="9470"/>
                      <a:pt x="10528" y="10495"/>
                    </a:cubicBezTo>
                    <a:cubicBezTo>
                      <a:pt x="10542" y="11477"/>
                      <a:pt x="10542" y="12453"/>
                      <a:pt x="10611" y="13435"/>
                    </a:cubicBezTo>
                    <a:cubicBezTo>
                      <a:pt x="10689" y="14543"/>
                      <a:pt x="10798" y="15649"/>
                      <a:pt x="10985" y="16745"/>
                    </a:cubicBezTo>
                    <a:cubicBezTo>
                      <a:pt x="11033" y="17035"/>
                      <a:pt x="11048" y="17228"/>
                      <a:pt x="10749" y="17334"/>
                    </a:cubicBezTo>
                    <a:cubicBezTo>
                      <a:pt x="10462" y="17437"/>
                      <a:pt x="10086" y="17428"/>
                      <a:pt x="9784" y="17449"/>
                    </a:cubicBezTo>
                    <a:cubicBezTo>
                      <a:pt x="9219" y="17480"/>
                      <a:pt x="8688" y="17414"/>
                      <a:pt x="8142" y="17595"/>
                    </a:cubicBezTo>
                    <a:cubicBezTo>
                      <a:pt x="8022" y="17629"/>
                      <a:pt x="7999" y="17787"/>
                      <a:pt x="8105" y="17853"/>
                    </a:cubicBezTo>
                    <a:cubicBezTo>
                      <a:pt x="8511" y="18091"/>
                      <a:pt x="8924" y="18134"/>
                      <a:pt x="9368" y="18134"/>
                    </a:cubicBezTo>
                    <a:cubicBezTo>
                      <a:pt x="9470" y="18134"/>
                      <a:pt x="9575" y="18132"/>
                      <a:pt x="9681" y="18129"/>
                    </a:cubicBezTo>
                    <a:cubicBezTo>
                      <a:pt x="10181" y="18118"/>
                      <a:pt x="10812" y="18140"/>
                      <a:pt x="11280" y="17931"/>
                    </a:cubicBezTo>
                    <a:cubicBezTo>
                      <a:pt x="11636" y="17767"/>
                      <a:pt x="11808" y="17472"/>
                      <a:pt x="11783" y="17081"/>
                    </a:cubicBezTo>
                    <a:cubicBezTo>
                      <a:pt x="11748" y="16487"/>
                      <a:pt x="11579" y="15881"/>
                      <a:pt x="11504" y="15290"/>
                    </a:cubicBezTo>
                    <a:cubicBezTo>
                      <a:pt x="11349" y="14021"/>
                      <a:pt x="11300" y="12743"/>
                      <a:pt x="11157" y="11474"/>
                    </a:cubicBezTo>
                    <a:cubicBezTo>
                      <a:pt x="11091" y="10889"/>
                      <a:pt x="11045" y="10297"/>
                      <a:pt x="10967" y="9712"/>
                    </a:cubicBezTo>
                    <a:cubicBezTo>
                      <a:pt x="10878" y="9060"/>
                      <a:pt x="10729" y="8420"/>
                      <a:pt x="10729" y="7759"/>
                    </a:cubicBezTo>
                    <a:cubicBezTo>
                      <a:pt x="10735" y="5566"/>
                      <a:pt x="10962" y="2778"/>
                      <a:pt x="9004" y="1283"/>
                    </a:cubicBezTo>
                    <a:cubicBezTo>
                      <a:pt x="7959" y="482"/>
                      <a:pt x="6474" y="1"/>
                      <a:pt x="50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6"/>
              <p:cNvSpPr/>
              <p:nvPr/>
            </p:nvSpPr>
            <p:spPr>
              <a:xfrm>
                <a:off x="3279450" y="2713988"/>
                <a:ext cx="75271" cy="344982"/>
              </a:xfrm>
              <a:custGeom>
                <a:avLst/>
                <a:gdLst/>
                <a:ahLst/>
                <a:cxnLst/>
                <a:rect l="l" t="t" r="r" b="b"/>
                <a:pathLst>
                  <a:path w="3174" h="14547" extrusionOk="0">
                    <a:moveTo>
                      <a:pt x="338" y="1"/>
                    </a:moveTo>
                    <a:cubicBezTo>
                      <a:pt x="297" y="1"/>
                      <a:pt x="259" y="24"/>
                      <a:pt x="251" y="81"/>
                    </a:cubicBezTo>
                    <a:cubicBezTo>
                      <a:pt x="170" y="647"/>
                      <a:pt x="61" y="1210"/>
                      <a:pt x="30" y="1781"/>
                    </a:cubicBezTo>
                    <a:cubicBezTo>
                      <a:pt x="1" y="2381"/>
                      <a:pt x="81" y="2964"/>
                      <a:pt x="173" y="3558"/>
                    </a:cubicBezTo>
                    <a:cubicBezTo>
                      <a:pt x="368" y="4818"/>
                      <a:pt x="690" y="6061"/>
                      <a:pt x="1003" y="7296"/>
                    </a:cubicBezTo>
                    <a:cubicBezTo>
                      <a:pt x="1310" y="8507"/>
                      <a:pt x="1637" y="9719"/>
                      <a:pt x="1855" y="10948"/>
                    </a:cubicBezTo>
                    <a:cubicBezTo>
                      <a:pt x="1965" y="11559"/>
                      <a:pt x="2071" y="12205"/>
                      <a:pt x="2071" y="12828"/>
                    </a:cubicBezTo>
                    <a:cubicBezTo>
                      <a:pt x="2071" y="13072"/>
                      <a:pt x="2045" y="13399"/>
                      <a:pt x="1870" y="13592"/>
                    </a:cubicBezTo>
                    <a:cubicBezTo>
                      <a:pt x="1755" y="13721"/>
                      <a:pt x="1606" y="13709"/>
                      <a:pt x="1413" y="13761"/>
                    </a:cubicBezTo>
                    <a:cubicBezTo>
                      <a:pt x="1264" y="13804"/>
                      <a:pt x="1175" y="13956"/>
                      <a:pt x="1215" y="14106"/>
                    </a:cubicBezTo>
                    <a:cubicBezTo>
                      <a:pt x="1318" y="14436"/>
                      <a:pt x="1566" y="14547"/>
                      <a:pt x="1843" y="14547"/>
                    </a:cubicBezTo>
                    <a:cubicBezTo>
                      <a:pt x="1998" y="14547"/>
                      <a:pt x="2162" y="14512"/>
                      <a:pt x="2315" y="14462"/>
                    </a:cubicBezTo>
                    <a:cubicBezTo>
                      <a:pt x="2932" y="14258"/>
                      <a:pt x="3173" y="13712"/>
                      <a:pt x="3153" y="13081"/>
                    </a:cubicBezTo>
                    <a:cubicBezTo>
                      <a:pt x="3104" y="11685"/>
                      <a:pt x="2682" y="10218"/>
                      <a:pt x="2361" y="8869"/>
                    </a:cubicBezTo>
                    <a:cubicBezTo>
                      <a:pt x="2019" y="7442"/>
                      <a:pt x="1626" y="6024"/>
                      <a:pt x="1319" y="4589"/>
                    </a:cubicBezTo>
                    <a:cubicBezTo>
                      <a:pt x="1164" y="3862"/>
                      <a:pt x="1046" y="3130"/>
                      <a:pt x="922" y="2398"/>
                    </a:cubicBezTo>
                    <a:cubicBezTo>
                      <a:pt x="790" y="1629"/>
                      <a:pt x="546" y="885"/>
                      <a:pt x="466" y="110"/>
                    </a:cubicBezTo>
                    <a:cubicBezTo>
                      <a:pt x="459" y="45"/>
                      <a:pt x="395"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6"/>
              <p:cNvSpPr/>
              <p:nvPr/>
            </p:nvSpPr>
            <p:spPr>
              <a:xfrm>
                <a:off x="3243448" y="3031554"/>
                <a:ext cx="127184" cy="108876"/>
              </a:xfrm>
              <a:custGeom>
                <a:avLst/>
                <a:gdLst/>
                <a:ahLst/>
                <a:cxnLst/>
                <a:rect l="l" t="t" r="r" b="b"/>
                <a:pathLst>
                  <a:path w="5363" h="4591" extrusionOk="0">
                    <a:moveTo>
                      <a:pt x="4034" y="1"/>
                    </a:moveTo>
                    <a:cubicBezTo>
                      <a:pt x="3962" y="1"/>
                      <a:pt x="3884" y="42"/>
                      <a:pt x="3853" y="101"/>
                    </a:cubicBezTo>
                    <a:lnTo>
                      <a:pt x="3850" y="104"/>
                    </a:lnTo>
                    <a:cubicBezTo>
                      <a:pt x="3695" y="391"/>
                      <a:pt x="3844" y="787"/>
                      <a:pt x="3887" y="1095"/>
                    </a:cubicBezTo>
                    <a:cubicBezTo>
                      <a:pt x="3939" y="1453"/>
                      <a:pt x="3939" y="1807"/>
                      <a:pt x="3959" y="2168"/>
                    </a:cubicBezTo>
                    <a:cubicBezTo>
                      <a:pt x="3976" y="2547"/>
                      <a:pt x="4062" y="2923"/>
                      <a:pt x="4134" y="3297"/>
                    </a:cubicBezTo>
                    <a:cubicBezTo>
                      <a:pt x="4161" y="3441"/>
                      <a:pt x="4197" y="3617"/>
                      <a:pt x="4263" y="3774"/>
                    </a:cubicBezTo>
                    <a:lnTo>
                      <a:pt x="4263" y="3774"/>
                    </a:lnTo>
                    <a:cubicBezTo>
                      <a:pt x="4186" y="3796"/>
                      <a:pt x="4107" y="3816"/>
                      <a:pt x="4031" y="3836"/>
                    </a:cubicBezTo>
                    <a:cubicBezTo>
                      <a:pt x="3861" y="3879"/>
                      <a:pt x="3692" y="3922"/>
                      <a:pt x="3523" y="3963"/>
                    </a:cubicBezTo>
                    <a:cubicBezTo>
                      <a:pt x="3150" y="4060"/>
                      <a:pt x="2759" y="4083"/>
                      <a:pt x="2374" y="4098"/>
                    </a:cubicBezTo>
                    <a:cubicBezTo>
                      <a:pt x="2264" y="4101"/>
                      <a:pt x="2153" y="4103"/>
                      <a:pt x="2042" y="4103"/>
                    </a:cubicBezTo>
                    <a:cubicBezTo>
                      <a:pt x="1773" y="4103"/>
                      <a:pt x="1503" y="4093"/>
                      <a:pt x="1235" y="4075"/>
                    </a:cubicBezTo>
                    <a:cubicBezTo>
                      <a:pt x="1089" y="4064"/>
                      <a:pt x="942" y="4061"/>
                      <a:pt x="794" y="4061"/>
                    </a:cubicBezTo>
                    <a:cubicBezTo>
                      <a:pt x="565" y="4061"/>
                      <a:pt x="335" y="4069"/>
                      <a:pt x="106" y="4069"/>
                    </a:cubicBezTo>
                    <a:cubicBezTo>
                      <a:pt x="6" y="4069"/>
                      <a:pt x="0" y="4201"/>
                      <a:pt x="86" y="4235"/>
                    </a:cubicBezTo>
                    <a:cubicBezTo>
                      <a:pt x="520" y="4408"/>
                      <a:pt x="945" y="4525"/>
                      <a:pt x="1410" y="4563"/>
                    </a:cubicBezTo>
                    <a:cubicBezTo>
                      <a:pt x="1657" y="4581"/>
                      <a:pt x="1905" y="4591"/>
                      <a:pt x="2152" y="4591"/>
                    </a:cubicBezTo>
                    <a:cubicBezTo>
                      <a:pt x="2357" y="4591"/>
                      <a:pt x="2563" y="4584"/>
                      <a:pt x="2768" y="4571"/>
                    </a:cubicBezTo>
                    <a:cubicBezTo>
                      <a:pt x="3213" y="4543"/>
                      <a:pt x="3669" y="4525"/>
                      <a:pt x="4111" y="4459"/>
                    </a:cubicBezTo>
                    <a:cubicBezTo>
                      <a:pt x="4482" y="4405"/>
                      <a:pt x="4923" y="4389"/>
                      <a:pt x="5122" y="4067"/>
                    </a:cubicBezTo>
                    <a:lnTo>
                      <a:pt x="5122" y="4067"/>
                    </a:lnTo>
                    <a:cubicBezTo>
                      <a:pt x="5362" y="3849"/>
                      <a:pt x="5326" y="3430"/>
                      <a:pt x="5251" y="3127"/>
                    </a:cubicBezTo>
                    <a:cubicBezTo>
                      <a:pt x="5162" y="2757"/>
                      <a:pt x="5082" y="2384"/>
                      <a:pt x="4944" y="2031"/>
                    </a:cubicBezTo>
                    <a:cubicBezTo>
                      <a:pt x="4806" y="1689"/>
                      <a:pt x="4654" y="1362"/>
                      <a:pt x="4542" y="1006"/>
                    </a:cubicBezTo>
                    <a:cubicBezTo>
                      <a:pt x="4441" y="681"/>
                      <a:pt x="4413" y="245"/>
                      <a:pt x="4126" y="30"/>
                    </a:cubicBezTo>
                    <a:cubicBezTo>
                      <a:pt x="4099" y="10"/>
                      <a:pt x="4067" y="1"/>
                      <a:pt x="4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6"/>
              <p:cNvSpPr/>
              <p:nvPr/>
            </p:nvSpPr>
            <p:spPr>
              <a:xfrm>
                <a:off x="3338671" y="3049579"/>
                <a:ext cx="147578" cy="406475"/>
              </a:xfrm>
              <a:custGeom>
                <a:avLst/>
                <a:gdLst/>
                <a:ahLst/>
                <a:cxnLst/>
                <a:rect l="l" t="t" r="r" b="b"/>
                <a:pathLst>
                  <a:path w="6223" h="17140" extrusionOk="0">
                    <a:moveTo>
                      <a:pt x="213" y="1"/>
                    </a:moveTo>
                    <a:cubicBezTo>
                      <a:pt x="111" y="1"/>
                      <a:pt x="1" y="81"/>
                      <a:pt x="4" y="191"/>
                    </a:cubicBezTo>
                    <a:cubicBezTo>
                      <a:pt x="22" y="906"/>
                      <a:pt x="191" y="1609"/>
                      <a:pt x="277" y="2318"/>
                    </a:cubicBezTo>
                    <a:cubicBezTo>
                      <a:pt x="366" y="3048"/>
                      <a:pt x="418" y="3785"/>
                      <a:pt x="567" y="4506"/>
                    </a:cubicBezTo>
                    <a:cubicBezTo>
                      <a:pt x="866" y="5964"/>
                      <a:pt x="1512" y="7328"/>
                      <a:pt x="1997" y="8729"/>
                    </a:cubicBezTo>
                    <a:cubicBezTo>
                      <a:pt x="2961" y="11508"/>
                      <a:pt x="4044" y="14264"/>
                      <a:pt x="5318" y="16914"/>
                    </a:cubicBezTo>
                    <a:cubicBezTo>
                      <a:pt x="5396" y="17074"/>
                      <a:pt x="5520" y="17140"/>
                      <a:pt x="5647" y="17140"/>
                    </a:cubicBezTo>
                    <a:cubicBezTo>
                      <a:pt x="5927" y="17140"/>
                      <a:pt x="6223" y="16820"/>
                      <a:pt x="6071" y="16475"/>
                    </a:cubicBezTo>
                    <a:cubicBezTo>
                      <a:pt x="4899" y="13785"/>
                      <a:pt x="3817" y="11069"/>
                      <a:pt x="2930" y="8273"/>
                    </a:cubicBezTo>
                    <a:cubicBezTo>
                      <a:pt x="2499" y="6915"/>
                      <a:pt x="2301" y="5502"/>
                      <a:pt x="1842" y="4156"/>
                    </a:cubicBezTo>
                    <a:cubicBezTo>
                      <a:pt x="1609" y="3478"/>
                      <a:pt x="1305" y="2829"/>
                      <a:pt x="1055" y="2163"/>
                    </a:cubicBezTo>
                    <a:cubicBezTo>
                      <a:pt x="802" y="1480"/>
                      <a:pt x="642" y="765"/>
                      <a:pt x="358" y="96"/>
                    </a:cubicBezTo>
                    <a:cubicBezTo>
                      <a:pt x="330" y="29"/>
                      <a:pt x="273"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6"/>
              <p:cNvSpPr/>
              <p:nvPr/>
            </p:nvSpPr>
            <p:spPr>
              <a:xfrm>
                <a:off x="3304306" y="3435805"/>
                <a:ext cx="213814" cy="48805"/>
              </a:xfrm>
              <a:custGeom>
                <a:avLst/>
                <a:gdLst/>
                <a:ahLst/>
                <a:cxnLst/>
                <a:rect l="l" t="t" r="r" b="b"/>
                <a:pathLst>
                  <a:path w="9016" h="2058" extrusionOk="0">
                    <a:moveTo>
                      <a:pt x="6207" y="0"/>
                    </a:moveTo>
                    <a:cubicBezTo>
                      <a:pt x="5783" y="0"/>
                      <a:pt x="5351" y="81"/>
                      <a:pt x="4956" y="173"/>
                    </a:cubicBezTo>
                    <a:cubicBezTo>
                      <a:pt x="4169" y="359"/>
                      <a:pt x="3397" y="600"/>
                      <a:pt x="2605" y="770"/>
                    </a:cubicBezTo>
                    <a:cubicBezTo>
                      <a:pt x="1807" y="939"/>
                      <a:pt x="894" y="925"/>
                      <a:pt x="136" y="1241"/>
                    </a:cubicBezTo>
                    <a:cubicBezTo>
                      <a:pt x="1" y="1295"/>
                      <a:pt x="27" y="1467"/>
                      <a:pt x="170" y="1487"/>
                    </a:cubicBezTo>
                    <a:cubicBezTo>
                      <a:pt x="307" y="1505"/>
                      <a:pt x="446" y="1512"/>
                      <a:pt x="587" y="1512"/>
                    </a:cubicBezTo>
                    <a:cubicBezTo>
                      <a:pt x="1277" y="1512"/>
                      <a:pt x="1999" y="1333"/>
                      <a:pt x="2676" y="1295"/>
                    </a:cubicBezTo>
                    <a:cubicBezTo>
                      <a:pt x="3486" y="1249"/>
                      <a:pt x="4293" y="1281"/>
                      <a:pt x="5102" y="1255"/>
                    </a:cubicBezTo>
                    <a:cubicBezTo>
                      <a:pt x="5411" y="1244"/>
                      <a:pt x="5721" y="1202"/>
                      <a:pt x="6023" y="1202"/>
                    </a:cubicBezTo>
                    <a:cubicBezTo>
                      <a:pt x="6358" y="1202"/>
                      <a:pt x="6684" y="1254"/>
                      <a:pt x="6988" y="1456"/>
                    </a:cubicBezTo>
                    <a:cubicBezTo>
                      <a:pt x="7351" y="1695"/>
                      <a:pt x="7793" y="2058"/>
                      <a:pt x="8244" y="2058"/>
                    </a:cubicBezTo>
                    <a:cubicBezTo>
                      <a:pt x="8394" y="2058"/>
                      <a:pt x="8545" y="2018"/>
                      <a:pt x="8694" y="1921"/>
                    </a:cubicBezTo>
                    <a:cubicBezTo>
                      <a:pt x="9010" y="1717"/>
                      <a:pt x="9015" y="1117"/>
                      <a:pt x="8579" y="1042"/>
                    </a:cubicBezTo>
                    <a:cubicBezTo>
                      <a:pt x="8461" y="1022"/>
                      <a:pt x="8309" y="1037"/>
                      <a:pt x="8200" y="988"/>
                    </a:cubicBezTo>
                    <a:cubicBezTo>
                      <a:pt x="8036" y="913"/>
                      <a:pt x="7933" y="744"/>
                      <a:pt x="7810" y="620"/>
                    </a:cubicBezTo>
                    <a:cubicBezTo>
                      <a:pt x="7577" y="385"/>
                      <a:pt x="7293" y="210"/>
                      <a:pt x="6977" y="109"/>
                    </a:cubicBezTo>
                    <a:cubicBezTo>
                      <a:pt x="6731" y="31"/>
                      <a:pt x="6470" y="0"/>
                      <a:pt x="6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6"/>
              <p:cNvSpPr/>
              <p:nvPr/>
            </p:nvSpPr>
            <p:spPr>
              <a:xfrm>
                <a:off x="3315761" y="3385928"/>
                <a:ext cx="171720" cy="71833"/>
              </a:xfrm>
              <a:custGeom>
                <a:avLst/>
                <a:gdLst/>
                <a:ahLst/>
                <a:cxnLst/>
                <a:rect l="l" t="t" r="r" b="b"/>
                <a:pathLst>
                  <a:path w="7241" h="3029" extrusionOk="0">
                    <a:moveTo>
                      <a:pt x="2017" y="1"/>
                    </a:moveTo>
                    <a:cubicBezTo>
                      <a:pt x="1384" y="1"/>
                      <a:pt x="777" y="121"/>
                      <a:pt x="146" y="200"/>
                    </a:cubicBezTo>
                    <a:cubicBezTo>
                      <a:pt x="10" y="217"/>
                      <a:pt x="0" y="421"/>
                      <a:pt x="143" y="421"/>
                    </a:cubicBezTo>
                    <a:cubicBezTo>
                      <a:pt x="144" y="421"/>
                      <a:pt x="145" y="421"/>
                      <a:pt x="146" y="421"/>
                    </a:cubicBezTo>
                    <a:lnTo>
                      <a:pt x="144" y="421"/>
                    </a:lnTo>
                    <a:cubicBezTo>
                      <a:pt x="192" y="420"/>
                      <a:pt x="240" y="420"/>
                      <a:pt x="288" y="420"/>
                    </a:cubicBezTo>
                    <a:cubicBezTo>
                      <a:pt x="887" y="420"/>
                      <a:pt x="1495" y="483"/>
                      <a:pt x="2093" y="542"/>
                    </a:cubicBezTo>
                    <a:cubicBezTo>
                      <a:pt x="2736" y="602"/>
                      <a:pt x="3393" y="699"/>
                      <a:pt x="3985" y="972"/>
                    </a:cubicBezTo>
                    <a:cubicBezTo>
                      <a:pt x="4536" y="1231"/>
                      <a:pt x="4918" y="1635"/>
                      <a:pt x="5328" y="2072"/>
                    </a:cubicBezTo>
                    <a:cubicBezTo>
                      <a:pt x="5684" y="2446"/>
                      <a:pt x="6096" y="3028"/>
                      <a:pt x="6648" y="3028"/>
                    </a:cubicBezTo>
                    <a:cubicBezTo>
                      <a:pt x="6711" y="3028"/>
                      <a:pt x="6775" y="3021"/>
                      <a:pt x="6841" y="3005"/>
                    </a:cubicBezTo>
                    <a:cubicBezTo>
                      <a:pt x="7042" y="2956"/>
                      <a:pt x="7131" y="2775"/>
                      <a:pt x="7157" y="2589"/>
                    </a:cubicBezTo>
                    <a:cubicBezTo>
                      <a:pt x="7240" y="1943"/>
                      <a:pt x="6345" y="1455"/>
                      <a:pt x="5865" y="1196"/>
                    </a:cubicBezTo>
                    <a:cubicBezTo>
                      <a:pt x="5311" y="900"/>
                      <a:pt x="4743" y="642"/>
                      <a:pt x="4157" y="418"/>
                    </a:cubicBezTo>
                    <a:cubicBezTo>
                      <a:pt x="3554" y="186"/>
                      <a:pt x="2920" y="48"/>
                      <a:pt x="2274" y="8"/>
                    </a:cubicBezTo>
                    <a:cubicBezTo>
                      <a:pt x="2188" y="3"/>
                      <a:pt x="2102" y="1"/>
                      <a:pt x="2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6"/>
              <p:cNvSpPr/>
              <p:nvPr/>
            </p:nvSpPr>
            <p:spPr>
              <a:xfrm>
                <a:off x="3190465" y="3047325"/>
                <a:ext cx="103445" cy="18972"/>
              </a:xfrm>
              <a:custGeom>
                <a:avLst/>
                <a:gdLst/>
                <a:ahLst/>
                <a:cxnLst/>
                <a:rect l="l" t="t" r="r" b="b"/>
                <a:pathLst>
                  <a:path w="4362" h="800" extrusionOk="0">
                    <a:moveTo>
                      <a:pt x="3810" y="0"/>
                    </a:moveTo>
                    <a:cubicBezTo>
                      <a:pt x="3717" y="0"/>
                      <a:pt x="3623" y="19"/>
                      <a:pt x="3509" y="45"/>
                    </a:cubicBezTo>
                    <a:cubicBezTo>
                      <a:pt x="3345" y="79"/>
                      <a:pt x="3179" y="105"/>
                      <a:pt x="3009" y="120"/>
                    </a:cubicBezTo>
                    <a:cubicBezTo>
                      <a:pt x="2648" y="151"/>
                      <a:pt x="2286" y="174"/>
                      <a:pt x="1924" y="191"/>
                    </a:cubicBezTo>
                    <a:cubicBezTo>
                      <a:pt x="1577" y="211"/>
                      <a:pt x="1226" y="234"/>
                      <a:pt x="876" y="254"/>
                    </a:cubicBezTo>
                    <a:cubicBezTo>
                      <a:pt x="632" y="272"/>
                      <a:pt x="167" y="272"/>
                      <a:pt x="18" y="510"/>
                    </a:cubicBezTo>
                    <a:cubicBezTo>
                      <a:pt x="1" y="542"/>
                      <a:pt x="6" y="585"/>
                      <a:pt x="32" y="610"/>
                    </a:cubicBezTo>
                    <a:lnTo>
                      <a:pt x="32" y="613"/>
                    </a:lnTo>
                    <a:cubicBezTo>
                      <a:pt x="143" y="752"/>
                      <a:pt x="377" y="780"/>
                      <a:pt x="593" y="780"/>
                    </a:cubicBezTo>
                    <a:cubicBezTo>
                      <a:pt x="713" y="780"/>
                      <a:pt x="828" y="771"/>
                      <a:pt x="914" y="768"/>
                    </a:cubicBezTo>
                    <a:cubicBezTo>
                      <a:pt x="1264" y="757"/>
                      <a:pt x="1614" y="745"/>
                      <a:pt x="1961" y="737"/>
                    </a:cubicBezTo>
                    <a:cubicBezTo>
                      <a:pt x="2229" y="728"/>
                      <a:pt x="2495" y="724"/>
                      <a:pt x="2762" y="724"/>
                    </a:cubicBezTo>
                    <a:cubicBezTo>
                      <a:pt x="2844" y="724"/>
                      <a:pt x="2927" y="725"/>
                      <a:pt x="3009" y="725"/>
                    </a:cubicBezTo>
                    <a:cubicBezTo>
                      <a:pt x="3241" y="729"/>
                      <a:pt x="3502" y="799"/>
                      <a:pt x="3746" y="799"/>
                    </a:cubicBezTo>
                    <a:cubicBezTo>
                      <a:pt x="3871" y="799"/>
                      <a:pt x="3991" y="781"/>
                      <a:pt x="4100" y="725"/>
                    </a:cubicBezTo>
                    <a:cubicBezTo>
                      <a:pt x="4338" y="605"/>
                      <a:pt x="4361" y="180"/>
                      <a:pt x="4100" y="65"/>
                    </a:cubicBezTo>
                    <a:cubicBezTo>
                      <a:pt x="3992" y="18"/>
                      <a:pt x="3902" y="0"/>
                      <a:pt x="3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6"/>
              <p:cNvSpPr/>
              <p:nvPr/>
            </p:nvSpPr>
            <p:spPr>
              <a:xfrm>
                <a:off x="3311041" y="2431024"/>
                <a:ext cx="292714" cy="875748"/>
              </a:xfrm>
              <a:custGeom>
                <a:avLst/>
                <a:gdLst/>
                <a:ahLst/>
                <a:cxnLst/>
                <a:rect l="l" t="t" r="r" b="b"/>
                <a:pathLst>
                  <a:path w="12343" h="36928" extrusionOk="0">
                    <a:moveTo>
                      <a:pt x="4453" y="1"/>
                    </a:moveTo>
                    <a:cubicBezTo>
                      <a:pt x="3011" y="1"/>
                      <a:pt x="1638" y="649"/>
                      <a:pt x="908" y="1990"/>
                    </a:cubicBezTo>
                    <a:cubicBezTo>
                      <a:pt x="1" y="3652"/>
                      <a:pt x="277" y="5699"/>
                      <a:pt x="532" y="7493"/>
                    </a:cubicBezTo>
                    <a:cubicBezTo>
                      <a:pt x="865" y="9816"/>
                      <a:pt x="1152" y="12141"/>
                      <a:pt x="1548" y="14455"/>
                    </a:cubicBezTo>
                    <a:cubicBezTo>
                      <a:pt x="1945" y="16775"/>
                      <a:pt x="2358" y="19092"/>
                      <a:pt x="2723" y="21417"/>
                    </a:cubicBezTo>
                    <a:cubicBezTo>
                      <a:pt x="3127" y="24004"/>
                      <a:pt x="3420" y="26599"/>
                      <a:pt x="3615" y="29209"/>
                    </a:cubicBezTo>
                    <a:cubicBezTo>
                      <a:pt x="3808" y="31721"/>
                      <a:pt x="3535" y="34414"/>
                      <a:pt x="4451" y="36805"/>
                    </a:cubicBezTo>
                    <a:cubicBezTo>
                      <a:pt x="4483" y="36890"/>
                      <a:pt x="4553" y="36928"/>
                      <a:pt x="4622" y="36928"/>
                    </a:cubicBezTo>
                    <a:cubicBezTo>
                      <a:pt x="4723" y="36928"/>
                      <a:pt x="4822" y="36846"/>
                      <a:pt x="4792" y="36711"/>
                    </a:cubicBezTo>
                    <a:lnTo>
                      <a:pt x="4790" y="36708"/>
                    </a:lnTo>
                    <a:cubicBezTo>
                      <a:pt x="4345" y="34621"/>
                      <a:pt x="4365" y="32516"/>
                      <a:pt x="4324" y="30398"/>
                    </a:cubicBezTo>
                    <a:cubicBezTo>
                      <a:pt x="4284" y="28382"/>
                      <a:pt x="4089" y="26381"/>
                      <a:pt x="3811" y="24383"/>
                    </a:cubicBezTo>
                    <a:cubicBezTo>
                      <a:pt x="3231" y="20217"/>
                      <a:pt x="2407" y="16086"/>
                      <a:pt x="1821" y="11920"/>
                    </a:cubicBezTo>
                    <a:cubicBezTo>
                      <a:pt x="1534" y="9873"/>
                      <a:pt x="1327" y="7832"/>
                      <a:pt x="1342" y="5762"/>
                    </a:cubicBezTo>
                    <a:cubicBezTo>
                      <a:pt x="1353" y="4275"/>
                      <a:pt x="1594" y="2395"/>
                      <a:pt x="3107" y="1680"/>
                    </a:cubicBezTo>
                    <a:cubicBezTo>
                      <a:pt x="3592" y="1451"/>
                      <a:pt x="4112" y="1345"/>
                      <a:pt x="4632" y="1345"/>
                    </a:cubicBezTo>
                    <a:cubicBezTo>
                      <a:pt x="5600" y="1345"/>
                      <a:pt x="6571" y="1712"/>
                      <a:pt x="7322" y="2332"/>
                    </a:cubicBezTo>
                    <a:cubicBezTo>
                      <a:pt x="8731" y="3494"/>
                      <a:pt x="9314" y="5490"/>
                      <a:pt x="9639" y="7212"/>
                    </a:cubicBezTo>
                    <a:cubicBezTo>
                      <a:pt x="10061" y="9472"/>
                      <a:pt x="10147" y="11771"/>
                      <a:pt x="10652" y="14025"/>
                    </a:cubicBezTo>
                    <a:cubicBezTo>
                      <a:pt x="10781" y="14605"/>
                      <a:pt x="10925" y="15182"/>
                      <a:pt x="11085" y="15756"/>
                    </a:cubicBezTo>
                    <a:cubicBezTo>
                      <a:pt x="11163" y="16043"/>
                      <a:pt x="11246" y="16330"/>
                      <a:pt x="11335" y="16611"/>
                    </a:cubicBezTo>
                    <a:cubicBezTo>
                      <a:pt x="11424" y="16893"/>
                      <a:pt x="11706" y="17278"/>
                      <a:pt x="11309" y="17433"/>
                    </a:cubicBezTo>
                    <a:cubicBezTo>
                      <a:pt x="11248" y="17456"/>
                      <a:pt x="11168" y="17464"/>
                      <a:pt x="11082" y="17464"/>
                    </a:cubicBezTo>
                    <a:cubicBezTo>
                      <a:pt x="10908" y="17464"/>
                      <a:pt x="10706" y="17432"/>
                      <a:pt x="10566" y="17430"/>
                    </a:cubicBezTo>
                    <a:cubicBezTo>
                      <a:pt x="10261" y="17427"/>
                      <a:pt x="9957" y="17421"/>
                      <a:pt x="9650" y="17421"/>
                    </a:cubicBezTo>
                    <a:cubicBezTo>
                      <a:pt x="8998" y="17421"/>
                      <a:pt x="8361" y="17496"/>
                      <a:pt x="7715" y="17553"/>
                    </a:cubicBezTo>
                    <a:cubicBezTo>
                      <a:pt x="7348" y="17588"/>
                      <a:pt x="7333" y="18124"/>
                      <a:pt x="7715" y="18136"/>
                    </a:cubicBezTo>
                    <a:cubicBezTo>
                      <a:pt x="8166" y="18151"/>
                      <a:pt x="8616" y="18162"/>
                      <a:pt x="9067" y="18162"/>
                    </a:cubicBezTo>
                    <a:cubicBezTo>
                      <a:pt x="9816" y="18162"/>
                      <a:pt x="10564" y="18132"/>
                      <a:pt x="11309" y="18038"/>
                    </a:cubicBezTo>
                    <a:cubicBezTo>
                      <a:pt x="11585" y="18004"/>
                      <a:pt x="11875" y="17944"/>
                      <a:pt x="12053" y="17714"/>
                    </a:cubicBezTo>
                    <a:cubicBezTo>
                      <a:pt x="12343" y="17338"/>
                      <a:pt x="12113" y="16824"/>
                      <a:pt x="11998" y="16428"/>
                    </a:cubicBezTo>
                    <a:cubicBezTo>
                      <a:pt x="11344" y="14168"/>
                      <a:pt x="10945" y="11877"/>
                      <a:pt x="10718" y="9538"/>
                    </a:cubicBezTo>
                    <a:cubicBezTo>
                      <a:pt x="10517" y="7439"/>
                      <a:pt x="10333" y="5289"/>
                      <a:pt x="9328" y="3391"/>
                    </a:cubicBezTo>
                    <a:cubicBezTo>
                      <a:pt x="8513" y="1849"/>
                      <a:pt x="7129" y="414"/>
                      <a:pt x="5352" y="84"/>
                    </a:cubicBezTo>
                    <a:cubicBezTo>
                      <a:pt x="5053" y="29"/>
                      <a:pt x="4751" y="1"/>
                      <a:pt x="4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6"/>
              <p:cNvSpPr/>
              <p:nvPr/>
            </p:nvSpPr>
            <p:spPr>
              <a:xfrm>
                <a:off x="3581034" y="2800720"/>
                <a:ext cx="102876" cy="368579"/>
              </a:xfrm>
              <a:custGeom>
                <a:avLst/>
                <a:gdLst/>
                <a:ahLst/>
                <a:cxnLst/>
                <a:rect l="l" t="t" r="r" b="b"/>
                <a:pathLst>
                  <a:path w="4338" h="15542" extrusionOk="0">
                    <a:moveTo>
                      <a:pt x="175" y="1"/>
                    </a:moveTo>
                    <a:cubicBezTo>
                      <a:pt x="113" y="1"/>
                      <a:pt x="47" y="44"/>
                      <a:pt x="49" y="119"/>
                    </a:cubicBezTo>
                    <a:lnTo>
                      <a:pt x="52" y="119"/>
                    </a:lnTo>
                    <a:cubicBezTo>
                      <a:pt x="69" y="917"/>
                      <a:pt x="6" y="1710"/>
                      <a:pt x="3" y="2508"/>
                    </a:cubicBezTo>
                    <a:cubicBezTo>
                      <a:pt x="0" y="3257"/>
                      <a:pt x="167" y="4012"/>
                      <a:pt x="313" y="4747"/>
                    </a:cubicBezTo>
                    <a:cubicBezTo>
                      <a:pt x="623" y="6280"/>
                      <a:pt x="1123" y="7799"/>
                      <a:pt x="1596" y="9289"/>
                    </a:cubicBezTo>
                    <a:cubicBezTo>
                      <a:pt x="2061" y="10756"/>
                      <a:pt x="2613" y="12209"/>
                      <a:pt x="3187" y="13638"/>
                    </a:cubicBezTo>
                    <a:cubicBezTo>
                      <a:pt x="3273" y="13854"/>
                      <a:pt x="3514" y="14267"/>
                      <a:pt x="3468" y="14514"/>
                    </a:cubicBezTo>
                    <a:cubicBezTo>
                      <a:pt x="3416" y="14784"/>
                      <a:pt x="3184" y="14726"/>
                      <a:pt x="2960" y="14746"/>
                    </a:cubicBezTo>
                    <a:cubicBezTo>
                      <a:pt x="2864" y="14755"/>
                      <a:pt x="2766" y="14756"/>
                      <a:pt x="2668" y="14756"/>
                    </a:cubicBezTo>
                    <a:cubicBezTo>
                      <a:pt x="2619" y="14756"/>
                      <a:pt x="2570" y="14756"/>
                      <a:pt x="2521" y="14756"/>
                    </a:cubicBezTo>
                    <a:cubicBezTo>
                      <a:pt x="2472" y="14756"/>
                      <a:pt x="2423" y="14756"/>
                      <a:pt x="2374" y="14758"/>
                    </a:cubicBezTo>
                    <a:cubicBezTo>
                      <a:pt x="2323" y="14759"/>
                      <a:pt x="2271" y="14759"/>
                      <a:pt x="2218" y="14759"/>
                    </a:cubicBezTo>
                    <a:cubicBezTo>
                      <a:pt x="2008" y="14759"/>
                      <a:pt x="1794" y="14753"/>
                      <a:pt x="1580" y="14753"/>
                    </a:cubicBezTo>
                    <a:cubicBezTo>
                      <a:pt x="1082" y="14753"/>
                      <a:pt x="585" y="14788"/>
                      <a:pt x="146" y="15019"/>
                    </a:cubicBezTo>
                    <a:cubicBezTo>
                      <a:pt x="37" y="15077"/>
                      <a:pt x="29" y="15266"/>
                      <a:pt x="146" y="15321"/>
                    </a:cubicBezTo>
                    <a:cubicBezTo>
                      <a:pt x="514" y="15494"/>
                      <a:pt x="915" y="15540"/>
                      <a:pt x="1323" y="15540"/>
                    </a:cubicBezTo>
                    <a:cubicBezTo>
                      <a:pt x="1741" y="15540"/>
                      <a:pt x="2166" y="15492"/>
                      <a:pt x="2569" y="15481"/>
                    </a:cubicBezTo>
                    <a:cubicBezTo>
                      <a:pt x="3152" y="15467"/>
                      <a:pt x="3942" y="15542"/>
                      <a:pt x="4148" y="14841"/>
                    </a:cubicBezTo>
                    <a:cubicBezTo>
                      <a:pt x="4338" y="14210"/>
                      <a:pt x="3881" y="13472"/>
                      <a:pt x="3660" y="12912"/>
                    </a:cubicBezTo>
                    <a:cubicBezTo>
                      <a:pt x="3345" y="12105"/>
                      <a:pt x="3043" y="11287"/>
                      <a:pt x="2788" y="10460"/>
                    </a:cubicBezTo>
                    <a:cubicBezTo>
                      <a:pt x="2268" y="8766"/>
                      <a:pt x="1878" y="7041"/>
                      <a:pt x="1562" y="5301"/>
                    </a:cubicBezTo>
                    <a:cubicBezTo>
                      <a:pt x="1404" y="4423"/>
                      <a:pt x="1283" y="3510"/>
                      <a:pt x="1042" y="2651"/>
                    </a:cubicBezTo>
                    <a:cubicBezTo>
                      <a:pt x="801" y="1796"/>
                      <a:pt x="459" y="969"/>
                      <a:pt x="284" y="88"/>
                    </a:cubicBezTo>
                    <a:cubicBezTo>
                      <a:pt x="273" y="28"/>
                      <a:pt x="225"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6"/>
              <p:cNvSpPr/>
              <p:nvPr/>
            </p:nvSpPr>
            <p:spPr>
              <a:xfrm>
                <a:off x="3496459" y="3129670"/>
                <a:ext cx="200653" cy="112030"/>
              </a:xfrm>
              <a:custGeom>
                <a:avLst/>
                <a:gdLst/>
                <a:ahLst/>
                <a:cxnLst/>
                <a:rect l="l" t="t" r="r" b="b"/>
                <a:pathLst>
                  <a:path w="8461" h="4724" extrusionOk="0">
                    <a:moveTo>
                      <a:pt x="7235" y="1"/>
                    </a:moveTo>
                    <a:cubicBezTo>
                      <a:pt x="7178" y="4"/>
                      <a:pt x="7126" y="41"/>
                      <a:pt x="7112" y="96"/>
                    </a:cubicBezTo>
                    <a:lnTo>
                      <a:pt x="7112" y="98"/>
                    </a:lnTo>
                    <a:cubicBezTo>
                      <a:pt x="7060" y="256"/>
                      <a:pt x="7106" y="417"/>
                      <a:pt x="7086" y="584"/>
                    </a:cubicBezTo>
                    <a:cubicBezTo>
                      <a:pt x="7063" y="799"/>
                      <a:pt x="7046" y="1011"/>
                      <a:pt x="7043" y="1232"/>
                    </a:cubicBezTo>
                    <a:cubicBezTo>
                      <a:pt x="7037" y="1709"/>
                      <a:pt x="7091" y="2206"/>
                      <a:pt x="7160" y="2679"/>
                    </a:cubicBezTo>
                    <a:cubicBezTo>
                      <a:pt x="7185" y="2865"/>
                      <a:pt x="7186" y="3112"/>
                      <a:pt x="7245" y="3306"/>
                    </a:cubicBezTo>
                    <a:lnTo>
                      <a:pt x="7245" y="3306"/>
                    </a:lnTo>
                    <a:cubicBezTo>
                      <a:pt x="7221" y="3320"/>
                      <a:pt x="7192" y="3341"/>
                      <a:pt x="7158" y="3368"/>
                    </a:cubicBezTo>
                    <a:cubicBezTo>
                      <a:pt x="7060" y="3397"/>
                      <a:pt x="6965" y="3417"/>
                      <a:pt x="6868" y="3434"/>
                    </a:cubicBezTo>
                    <a:cubicBezTo>
                      <a:pt x="6354" y="3541"/>
                      <a:pt x="5834" y="3592"/>
                      <a:pt x="5317" y="3670"/>
                    </a:cubicBezTo>
                    <a:cubicBezTo>
                      <a:pt x="4284" y="3825"/>
                      <a:pt x="3236" y="3750"/>
                      <a:pt x="2191" y="3799"/>
                    </a:cubicBezTo>
                    <a:cubicBezTo>
                      <a:pt x="1490" y="3833"/>
                      <a:pt x="643" y="3856"/>
                      <a:pt x="78" y="4319"/>
                    </a:cubicBezTo>
                    <a:cubicBezTo>
                      <a:pt x="9" y="4376"/>
                      <a:pt x="0" y="4474"/>
                      <a:pt x="18" y="4551"/>
                    </a:cubicBezTo>
                    <a:cubicBezTo>
                      <a:pt x="42" y="4678"/>
                      <a:pt x="112" y="4724"/>
                      <a:pt x="202" y="4724"/>
                    </a:cubicBezTo>
                    <a:cubicBezTo>
                      <a:pt x="387" y="4724"/>
                      <a:pt x="655" y="4531"/>
                      <a:pt x="767" y="4471"/>
                    </a:cubicBezTo>
                    <a:cubicBezTo>
                      <a:pt x="1226" y="4230"/>
                      <a:pt x="1743" y="4198"/>
                      <a:pt x="2251" y="4155"/>
                    </a:cubicBezTo>
                    <a:cubicBezTo>
                      <a:pt x="3350" y="4062"/>
                      <a:pt x="4427" y="3884"/>
                      <a:pt x="5523" y="3884"/>
                    </a:cubicBezTo>
                    <a:cubicBezTo>
                      <a:pt x="5716" y="3884"/>
                      <a:pt x="5910" y="3890"/>
                      <a:pt x="6104" y="3902"/>
                    </a:cubicBezTo>
                    <a:cubicBezTo>
                      <a:pt x="6431" y="3925"/>
                      <a:pt x="6764" y="3920"/>
                      <a:pt x="7089" y="3960"/>
                    </a:cubicBezTo>
                    <a:cubicBezTo>
                      <a:pt x="7293" y="3989"/>
                      <a:pt x="7491" y="4079"/>
                      <a:pt x="7696" y="4079"/>
                    </a:cubicBezTo>
                    <a:cubicBezTo>
                      <a:pt x="7756" y="4079"/>
                      <a:pt x="7817" y="4071"/>
                      <a:pt x="7878" y="4052"/>
                    </a:cubicBezTo>
                    <a:cubicBezTo>
                      <a:pt x="8461" y="3868"/>
                      <a:pt x="8383" y="3213"/>
                      <a:pt x="8323" y="2740"/>
                    </a:cubicBezTo>
                    <a:cubicBezTo>
                      <a:pt x="8243" y="2142"/>
                      <a:pt x="8136" y="1537"/>
                      <a:pt x="7950" y="965"/>
                    </a:cubicBezTo>
                    <a:cubicBezTo>
                      <a:pt x="7844" y="641"/>
                      <a:pt x="7651" y="9"/>
                      <a:pt x="7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6"/>
              <p:cNvSpPr/>
              <p:nvPr/>
            </p:nvSpPr>
            <p:spPr>
              <a:xfrm>
                <a:off x="3665489" y="3159268"/>
                <a:ext cx="111105" cy="312421"/>
              </a:xfrm>
              <a:custGeom>
                <a:avLst/>
                <a:gdLst/>
                <a:ahLst/>
                <a:cxnLst/>
                <a:rect l="l" t="t" r="r" b="b"/>
                <a:pathLst>
                  <a:path w="4685" h="13174" extrusionOk="0">
                    <a:moveTo>
                      <a:pt x="153" y="0"/>
                    </a:moveTo>
                    <a:cubicBezTo>
                      <a:pt x="75" y="0"/>
                      <a:pt x="0" y="48"/>
                      <a:pt x="10" y="142"/>
                    </a:cubicBezTo>
                    <a:lnTo>
                      <a:pt x="10" y="139"/>
                    </a:lnTo>
                    <a:cubicBezTo>
                      <a:pt x="125" y="1202"/>
                      <a:pt x="263" y="2241"/>
                      <a:pt x="312" y="3312"/>
                    </a:cubicBezTo>
                    <a:cubicBezTo>
                      <a:pt x="361" y="4397"/>
                      <a:pt x="556" y="5462"/>
                      <a:pt x="863" y="6504"/>
                    </a:cubicBezTo>
                    <a:cubicBezTo>
                      <a:pt x="1520" y="8735"/>
                      <a:pt x="2620" y="10831"/>
                      <a:pt x="3605" y="12926"/>
                    </a:cubicBezTo>
                    <a:cubicBezTo>
                      <a:pt x="3687" y="13100"/>
                      <a:pt x="3845" y="13174"/>
                      <a:pt x="4009" y="13174"/>
                    </a:cubicBezTo>
                    <a:cubicBezTo>
                      <a:pt x="4333" y="13174"/>
                      <a:pt x="4684" y="12890"/>
                      <a:pt x="4538" y="12536"/>
                    </a:cubicBezTo>
                    <a:cubicBezTo>
                      <a:pt x="3659" y="10409"/>
                      <a:pt x="2652" y="8301"/>
                      <a:pt x="1957" y="6105"/>
                    </a:cubicBezTo>
                    <a:cubicBezTo>
                      <a:pt x="1638" y="5095"/>
                      <a:pt x="1394" y="4050"/>
                      <a:pt x="1179" y="3010"/>
                    </a:cubicBezTo>
                    <a:cubicBezTo>
                      <a:pt x="975" y="2028"/>
                      <a:pt x="849" y="923"/>
                      <a:pt x="289" y="68"/>
                    </a:cubicBezTo>
                    <a:cubicBezTo>
                      <a:pt x="260" y="22"/>
                      <a:pt x="206"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6"/>
              <p:cNvSpPr/>
              <p:nvPr/>
            </p:nvSpPr>
            <p:spPr>
              <a:xfrm>
                <a:off x="3705500" y="3441378"/>
                <a:ext cx="317544" cy="44086"/>
              </a:xfrm>
              <a:custGeom>
                <a:avLst/>
                <a:gdLst/>
                <a:ahLst/>
                <a:cxnLst/>
                <a:rect l="l" t="t" r="r" b="b"/>
                <a:pathLst>
                  <a:path w="13390" h="1859" extrusionOk="0">
                    <a:moveTo>
                      <a:pt x="7426" y="0"/>
                    </a:moveTo>
                    <a:cubicBezTo>
                      <a:pt x="7148" y="0"/>
                      <a:pt x="6868" y="10"/>
                      <a:pt x="6586" y="32"/>
                    </a:cubicBezTo>
                    <a:cubicBezTo>
                      <a:pt x="5509" y="118"/>
                      <a:pt x="4441" y="294"/>
                      <a:pt x="3385" y="512"/>
                    </a:cubicBezTo>
                    <a:cubicBezTo>
                      <a:pt x="2291" y="739"/>
                      <a:pt x="1151" y="940"/>
                      <a:pt x="167" y="1485"/>
                    </a:cubicBezTo>
                    <a:cubicBezTo>
                      <a:pt x="0" y="1575"/>
                      <a:pt x="63" y="1859"/>
                      <a:pt x="256" y="1859"/>
                    </a:cubicBezTo>
                    <a:cubicBezTo>
                      <a:pt x="259" y="1859"/>
                      <a:pt x="263" y="1858"/>
                      <a:pt x="267" y="1858"/>
                    </a:cubicBezTo>
                    <a:cubicBezTo>
                      <a:pt x="1295" y="1795"/>
                      <a:pt x="2294" y="1505"/>
                      <a:pt x="3310" y="1341"/>
                    </a:cubicBezTo>
                    <a:cubicBezTo>
                      <a:pt x="4427" y="1158"/>
                      <a:pt x="5555" y="1083"/>
                      <a:pt x="6683" y="1008"/>
                    </a:cubicBezTo>
                    <a:cubicBezTo>
                      <a:pt x="7749" y="940"/>
                      <a:pt x="8834" y="793"/>
                      <a:pt x="9899" y="790"/>
                    </a:cubicBezTo>
                    <a:cubicBezTo>
                      <a:pt x="9905" y="790"/>
                      <a:pt x="9911" y="790"/>
                      <a:pt x="9917" y="790"/>
                    </a:cubicBezTo>
                    <a:cubicBezTo>
                      <a:pt x="10818" y="790"/>
                      <a:pt x="11729" y="966"/>
                      <a:pt x="12628" y="966"/>
                    </a:cubicBezTo>
                    <a:cubicBezTo>
                      <a:pt x="12818" y="966"/>
                      <a:pt x="13007" y="958"/>
                      <a:pt x="13195" y="940"/>
                    </a:cubicBezTo>
                    <a:cubicBezTo>
                      <a:pt x="13367" y="922"/>
                      <a:pt x="13390" y="713"/>
                      <a:pt x="13235" y="647"/>
                    </a:cubicBezTo>
                    <a:cubicBezTo>
                      <a:pt x="12239" y="230"/>
                      <a:pt x="11062" y="253"/>
                      <a:pt x="9996" y="164"/>
                    </a:cubicBezTo>
                    <a:cubicBezTo>
                      <a:pt x="9129" y="91"/>
                      <a:pt x="8285" y="0"/>
                      <a:pt x="7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6"/>
              <p:cNvSpPr/>
              <p:nvPr/>
            </p:nvSpPr>
            <p:spPr>
              <a:xfrm>
                <a:off x="3711144" y="2656831"/>
                <a:ext cx="523461" cy="972528"/>
              </a:xfrm>
              <a:custGeom>
                <a:avLst/>
                <a:gdLst/>
                <a:ahLst/>
                <a:cxnLst/>
                <a:rect l="l" t="t" r="r" b="b"/>
                <a:pathLst>
                  <a:path w="22073" h="41009" extrusionOk="0">
                    <a:moveTo>
                      <a:pt x="3638" y="0"/>
                    </a:moveTo>
                    <a:cubicBezTo>
                      <a:pt x="2747" y="0"/>
                      <a:pt x="1875" y="296"/>
                      <a:pt x="1183" y="987"/>
                    </a:cubicBezTo>
                    <a:cubicBezTo>
                      <a:pt x="376" y="1791"/>
                      <a:pt x="112" y="2951"/>
                      <a:pt x="61" y="4053"/>
                    </a:cubicBezTo>
                    <a:cubicBezTo>
                      <a:pt x="0" y="5365"/>
                      <a:pt x="178" y="6697"/>
                      <a:pt x="417" y="7986"/>
                    </a:cubicBezTo>
                    <a:cubicBezTo>
                      <a:pt x="922" y="10696"/>
                      <a:pt x="1772" y="13332"/>
                      <a:pt x="2234" y="16048"/>
                    </a:cubicBezTo>
                    <a:cubicBezTo>
                      <a:pt x="2742" y="19042"/>
                      <a:pt x="2768" y="22065"/>
                      <a:pt x="2943" y="25085"/>
                    </a:cubicBezTo>
                    <a:cubicBezTo>
                      <a:pt x="3109" y="27950"/>
                      <a:pt x="3437" y="31143"/>
                      <a:pt x="4964" y="33641"/>
                    </a:cubicBezTo>
                    <a:cubicBezTo>
                      <a:pt x="5022" y="33737"/>
                      <a:pt x="5113" y="33778"/>
                      <a:pt x="5203" y="33778"/>
                    </a:cubicBezTo>
                    <a:cubicBezTo>
                      <a:pt x="5374" y="33778"/>
                      <a:pt x="5544" y="33628"/>
                      <a:pt x="5489" y="33420"/>
                    </a:cubicBezTo>
                    <a:lnTo>
                      <a:pt x="5489" y="33414"/>
                    </a:lnTo>
                    <a:cubicBezTo>
                      <a:pt x="5174" y="32188"/>
                      <a:pt x="4832" y="30974"/>
                      <a:pt x="4640" y="29722"/>
                    </a:cubicBezTo>
                    <a:cubicBezTo>
                      <a:pt x="4442" y="28453"/>
                      <a:pt x="4315" y="27184"/>
                      <a:pt x="4212" y="25906"/>
                    </a:cubicBezTo>
                    <a:cubicBezTo>
                      <a:pt x="4002" y="23351"/>
                      <a:pt x="3942" y="20788"/>
                      <a:pt x="3598" y="18244"/>
                    </a:cubicBezTo>
                    <a:cubicBezTo>
                      <a:pt x="3247" y="15657"/>
                      <a:pt x="2458" y="13162"/>
                      <a:pt x="1749" y="10656"/>
                    </a:cubicBezTo>
                    <a:cubicBezTo>
                      <a:pt x="1398" y="9410"/>
                      <a:pt x="1085" y="8158"/>
                      <a:pt x="907" y="6875"/>
                    </a:cubicBezTo>
                    <a:cubicBezTo>
                      <a:pt x="729" y="5618"/>
                      <a:pt x="592" y="4245"/>
                      <a:pt x="882" y="2999"/>
                    </a:cubicBezTo>
                    <a:cubicBezTo>
                      <a:pt x="1157" y="1799"/>
                      <a:pt x="1973" y="909"/>
                      <a:pt x="3213" y="711"/>
                    </a:cubicBezTo>
                    <a:cubicBezTo>
                      <a:pt x="3387" y="684"/>
                      <a:pt x="3560" y="670"/>
                      <a:pt x="3732" y="670"/>
                    </a:cubicBezTo>
                    <a:cubicBezTo>
                      <a:pt x="4716" y="670"/>
                      <a:pt x="5654" y="1106"/>
                      <a:pt x="6382" y="1774"/>
                    </a:cubicBezTo>
                    <a:cubicBezTo>
                      <a:pt x="8300" y="3528"/>
                      <a:pt x="8785" y="6335"/>
                      <a:pt x="9440" y="8736"/>
                    </a:cubicBezTo>
                    <a:cubicBezTo>
                      <a:pt x="9810" y="10091"/>
                      <a:pt x="10244" y="11446"/>
                      <a:pt x="10531" y="12821"/>
                    </a:cubicBezTo>
                    <a:cubicBezTo>
                      <a:pt x="10821" y="14210"/>
                      <a:pt x="11300" y="15528"/>
                      <a:pt x="11670" y="16892"/>
                    </a:cubicBezTo>
                    <a:cubicBezTo>
                      <a:pt x="12431" y="19679"/>
                      <a:pt x="13195" y="22461"/>
                      <a:pt x="13870" y="25272"/>
                    </a:cubicBezTo>
                    <a:cubicBezTo>
                      <a:pt x="14607" y="28350"/>
                      <a:pt x="15187" y="31528"/>
                      <a:pt x="16238" y="34516"/>
                    </a:cubicBezTo>
                    <a:cubicBezTo>
                      <a:pt x="16359" y="34858"/>
                      <a:pt x="16471" y="35202"/>
                      <a:pt x="16686" y="35492"/>
                    </a:cubicBezTo>
                    <a:cubicBezTo>
                      <a:pt x="16893" y="35774"/>
                      <a:pt x="17128" y="36009"/>
                      <a:pt x="17312" y="36308"/>
                    </a:cubicBezTo>
                    <a:cubicBezTo>
                      <a:pt x="17645" y="36856"/>
                      <a:pt x="18035" y="37367"/>
                      <a:pt x="18474" y="37835"/>
                    </a:cubicBezTo>
                    <a:cubicBezTo>
                      <a:pt x="19445" y="38863"/>
                      <a:pt x="20421" y="39888"/>
                      <a:pt x="21391" y="40915"/>
                    </a:cubicBezTo>
                    <a:cubicBezTo>
                      <a:pt x="21454" y="40981"/>
                      <a:pt x="21526" y="41009"/>
                      <a:pt x="21596" y="41009"/>
                    </a:cubicBezTo>
                    <a:cubicBezTo>
                      <a:pt x="21842" y="41009"/>
                      <a:pt x="22072" y="40674"/>
                      <a:pt x="21833" y="40470"/>
                    </a:cubicBezTo>
                    <a:cubicBezTo>
                      <a:pt x="20843" y="39632"/>
                      <a:pt x="19878" y="38757"/>
                      <a:pt x="19083" y="37720"/>
                    </a:cubicBezTo>
                    <a:cubicBezTo>
                      <a:pt x="18681" y="37198"/>
                      <a:pt x="18319" y="36586"/>
                      <a:pt x="18001" y="36006"/>
                    </a:cubicBezTo>
                    <a:cubicBezTo>
                      <a:pt x="17829" y="35699"/>
                      <a:pt x="17765" y="35418"/>
                      <a:pt x="17708" y="35070"/>
                    </a:cubicBezTo>
                    <a:cubicBezTo>
                      <a:pt x="17648" y="34703"/>
                      <a:pt x="17481" y="34361"/>
                      <a:pt x="17361" y="34008"/>
                    </a:cubicBezTo>
                    <a:cubicBezTo>
                      <a:pt x="16884" y="32621"/>
                      <a:pt x="16577" y="31183"/>
                      <a:pt x="16138" y="29782"/>
                    </a:cubicBezTo>
                    <a:cubicBezTo>
                      <a:pt x="15684" y="28338"/>
                      <a:pt x="15233" y="26894"/>
                      <a:pt x="14788" y="25447"/>
                    </a:cubicBezTo>
                    <a:cubicBezTo>
                      <a:pt x="13901" y="22553"/>
                      <a:pt x="13100" y="19639"/>
                      <a:pt x="12302" y="16719"/>
                    </a:cubicBezTo>
                    <a:cubicBezTo>
                      <a:pt x="12121" y="16053"/>
                      <a:pt x="11986" y="15382"/>
                      <a:pt x="11831" y="14710"/>
                    </a:cubicBezTo>
                    <a:cubicBezTo>
                      <a:pt x="11653" y="13943"/>
                      <a:pt x="11395" y="13185"/>
                      <a:pt x="11151" y="12436"/>
                    </a:cubicBezTo>
                    <a:cubicBezTo>
                      <a:pt x="10691" y="11038"/>
                      <a:pt x="10356" y="9585"/>
                      <a:pt x="9968" y="8161"/>
                    </a:cubicBezTo>
                    <a:cubicBezTo>
                      <a:pt x="9313" y="5761"/>
                      <a:pt x="8785" y="3048"/>
                      <a:pt x="6862" y="1294"/>
                    </a:cubicBezTo>
                    <a:cubicBezTo>
                      <a:pt x="5997" y="505"/>
                      <a:pt x="4802" y="0"/>
                      <a:pt x="3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6"/>
              <p:cNvSpPr/>
              <p:nvPr/>
            </p:nvSpPr>
            <p:spPr>
              <a:xfrm>
                <a:off x="3989011" y="3598074"/>
                <a:ext cx="572267" cy="571318"/>
              </a:xfrm>
              <a:custGeom>
                <a:avLst/>
                <a:gdLst/>
                <a:ahLst/>
                <a:cxnLst/>
                <a:rect l="l" t="t" r="r" b="b"/>
                <a:pathLst>
                  <a:path w="24131" h="24091" extrusionOk="0">
                    <a:moveTo>
                      <a:pt x="5755" y="0"/>
                    </a:moveTo>
                    <a:cubicBezTo>
                      <a:pt x="5255" y="0"/>
                      <a:pt x="4756" y="24"/>
                      <a:pt x="4264" y="77"/>
                    </a:cubicBezTo>
                    <a:cubicBezTo>
                      <a:pt x="2811" y="229"/>
                      <a:pt x="1490" y="571"/>
                      <a:pt x="121" y="1071"/>
                    </a:cubicBezTo>
                    <a:cubicBezTo>
                      <a:pt x="0" y="1113"/>
                      <a:pt x="33" y="1285"/>
                      <a:pt x="145" y="1285"/>
                    </a:cubicBezTo>
                    <a:cubicBezTo>
                      <a:pt x="156" y="1285"/>
                      <a:pt x="167" y="1283"/>
                      <a:pt x="178" y="1280"/>
                    </a:cubicBezTo>
                    <a:cubicBezTo>
                      <a:pt x="1520" y="920"/>
                      <a:pt x="2969" y="730"/>
                      <a:pt x="4408" y="730"/>
                    </a:cubicBezTo>
                    <a:cubicBezTo>
                      <a:pt x="5446" y="730"/>
                      <a:pt x="6477" y="829"/>
                      <a:pt x="7459" y="1033"/>
                    </a:cubicBezTo>
                    <a:cubicBezTo>
                      <a:pt x="8550" y="1260"/>
                      <a:pt x="9497" y="1630"/>
                      <a:pt x="10304" y="2417"/>
                    </a:cubicBezTo>
                    <a:cubicBezTo>
                      <a:pt x="11142" y="3238"/>
                      <a:pt x="11892" y="4183"/>
                      <a:pt x="12641" y="5084"/>
                    </a:cubicBezTo>
                    <a:cubicBezTo>
                      <a:pt x="14223" y="6996"/>
                      <a:pt x="15704" y="8983"/>
                      <a:pt x="17214" y="10949"/>
                    </a:cubicBezTo>
                    <a:cubicBezTo>
                      <a:pt x="18673" y="12847"/>
                      <a:pt x="20174" y="14733"/>
                      <a:pt x="21317" y="16849"/>
                    </a:cubicBezTo>
                    <a:cubicBezTo>
                      <a:pt x="21911" y="17946"/>
                      <a:pt x="22402" y="19094"/>
                      <a:pt x="22778" y="20285"/>
                    </a:cubicBezTo>
                    <a:cubicBezTo>
                      <a:pt x="22965" y="20880"/>
                      <a:pt x="23123" y="21483"/>
                      <a:pt x="23243" y="22091"/>
                    </a:cubicBezTo>
                    <a:cubicBezTo>
                      <a:pt x="23372" y="22734"/>
                      <a:pt x="23550" y="23340"/>
                      <a:pt x="23711" y="23975"/>
                    </a:cubicBezTo>
                    <a:cubicBezTo>
                      <a:pt x="23732" y="24055"/>
                      <a:pt x="23791" y="24090"/>
                      <a:pt x="23853" y="24090"/>
                    </a:cubicBezTo>
                    <a:cubicBezTo>
                      <a:pt x="23934" y="24090"/>
                      <a:pt x="24020" y="24029"/>
                      <a:pt x="24030" y="23932"/>
                    </a:cubicBezTo>
                    <a:cubicBezTo>
                      <a:pt x="24084" y="23354"/>
                      <a:pt x="24130" y="22815"/>
                      <a:pt x="24033" y="22243"/>
                    </a:cubicBezTo>
                    <a:cubicBezTo>
                      <a:pt x="23929" y="21658"/>
                      <a:pt x="23800" y="21081"/>
                      <a:pt x="23639" y="20509"/>
                    </a:cubicBezTo>
                    <a:cubicBezTo>
                      <a:pt x="23318" y="19390"/>
                      <a:pt x="22910" y="18296"/>
                      <a:pt x="22416" y="17242"/>
                    </a:cubicBezTo>
                    <a:cubicBezTo>
                      <a:pt x="21360" y="14954"/>
                      <a:pt x="19973" y="12922"/>
                      <a:pt x="18466" y="10912"/>
                    </a:cubicBezTo>
                    <a:cubicBezTo>
                      <a:pt x="16870" y="8782"/>
                      <a:pt x="15245" y="6677"/>
                      <a:pt x="13674" y="4530"/>
                    </a:cubicBezTo>
                    <a:cubicBezTo>
                      <a:pt x="12940" y="3525"/>
                      <a:pt x="12196" y="2529"/>
                      <a:pt x="11317" y="1648"/>
                    </a:cubicBezTo>
                    <a:cubicBezTo>
                      <a:pt x="10488" y="815"/>
                      <a:pt x="9538" y="356"/>
                      <a:pt x="8378" y="195"/>
                    </a:cubicBezTo>
                    <a:cubicBezTo>
                      <a:pt x="7516" y="74"/>
                      <a:pt x="6633" y="0"/>
                      <a:pt x="5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6"/>
              <p:cNvSpPr/>
              <p:nvPr/>
            </p:nvSpPr>
            <p:spPr>
              <a:xfrm>
                <a:off x="4483530" y="4181006"/>
                <a:ext cx="77429" cy="831638"/>
              </a:xfrm>
              <a:custGeom>
                <a:avLst/>
                <a:gdLst/>
                <a:ahLst/>
                <a:cxnLst/>
                <a:rect l="l" t="t" r="r" b="b"/>
                <a:pathLst>
                  <a:path w="3265" h="35068" extrusionOk="0">
                    <a:moveTo>
                      <a:pt x="3017" y="1"/>
                    </a:moveTo>
                    <a:cubicBezTo>
                      <a:pt x="2895" y="1"/>
                      <a:pt x="2773" y="80"/>
                      <a:pt x="2768" y="240"/>
                    </a:cubicBezTo>
                    <a:cubicBezTo>
                      <a:pt x="2745" y="1196"/>
                      <a:pt x="2496" y="2169"/>
                      <a:pt x="2306" y="3102"/>
                    </a:cubicBezTo>
                    <a:cubicBezTo>
                      <a:pt x="2019" y="4535"/>
                      <a:pt x="1697" y="5958"/>
                      <a:pt x="1428" y="7397"/>
                    </a:cubicBezTo>
                    <a:cubicBezTo>
                      <a:pt x="1138" y="8933"/>
                      <a:pt x="796" y="10449"/>
                      <a:pt x="604" y="12002"/>
                    </a:cubicBezTo>
                    <a:cubicBezTo>
                      <a:pt x="477" y="13030"/>
                      <a:pt x="492" y="14052"/>
                      <a:pt x="497" y="15085"/>
                    </a:cubicBezTo>
                    <a:cubicBezTo>
                      <a:pt x="523" y="19627"/>
                      <a:pt x="314" y="24169"/>
                      <a:pt x="199" y="28710"/>
                    </a:cubicBezTo>
                    <a:cubicBezTo>
                      <a:pt x="167" y="29931"/>
                      <a:pt x="133" y="31151"/>
                      <a:pt x="72" y="32368"/>
                    </a:cubicBezTo>
                    <a:cubicBezTo>
                      <a:pt x="52" y="32819"/>
                      <a:pt x="1" y="33269"/>
                      <a:pt x="29" y="33720"/>
                    </a:cubicBezTo>
                    <a:cubicBezTo>
                      <a:pt x="52" y="34096"/>
                      <a:pt x="182" y="34429"/>
                      <a:pt x="256" y="34794"/>
                    </a:cubicBezTo>
                    <a:cubicBezTo>
                      <a:pt x="294" y="34969"/>
                      <a:pt x="465" y="35067"/>
                      <a:pt x="632" y="35067"/>
                    </a:cubicBezTo>
                    <a:cubicBezTo>
                      <a:pt x="760" y="35067"/>
                      <a:pt x="887" y="35009"/>
                      <a:pt x="948" y="34883"/>
                    </a:cubicBezTo>
                    <a:cubicBezTo>
                      <a:pt x="1095" y="34587"/>
                      <a:pt x="1232" y="34401"/>
                      <a:pt x="1336" y="34062"/>
                    </a:cubicBezTo>
                    <a:cubicBezTo>
                      <a:pt x="1456" y="33657"/>
                      <a:pt x="1471" y="33221"/>
                      <a:pt x="1496" y="32801"/>
                    </a:cubicBezTo>
                    <a:cubicBezTo>
                      <a:pt x="1557" y="31782"/>
                      <a:pt x="1600" y="30760"/>
                      <a:pt x="1637" y="29738"/>
                    </a:cubicBezTo>
                    <a:cubicBezTo>
                      <a:pt x="1729" y="27215"/>
                      <a:pt x="1738" y="24688"/>
                      <a:pt x="1726" y="22165"/>
                    </a:cubicBezTo>
                    <a:cubicBezTo>
                      <a:pt x="1717" y="19997"/>
                      <a:pt x="1700" y="17827"/>
                      <a:pt x="1631" y="15659"/>
                    </a:cubicBezTo>
                    <a:cubicBezTo>
                      <a:pt x="1557" y="13268"/>
                      <a:pt x="1491" y="10914"/>
                      <a:pt x="1806" y="8531"/>
                    </a:cubicBezTo>
                    <a:cubicBezTo>
                      <a:pt x="2030" y="6837"/>
                      <a:pt x="2418" y="5158"/>
                      <a:pt x="2763" y="3487"/>
                    </a:cubicBezTo>
                    <a:cubicBezTo>
                      <a:pt x="2981" y="2427"/>
                      <a:pt x="3265" y="1328"/>
                      <a:pt x="3259" y="240"/>
                    </a:cubicBezTo>
                    <a:cubicBezTo>
                      <a:pt x="3259" y="80"/>
                      <a:pt x="3139" y="1"/>
                      <a:pt x="3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6"/>
              <p:cNvSpPr/>
              <p:nvPr/>
            </p:nvSpPr>
            <p:spPr>
              <a:xfrm>
                <a:off x="4202035" y="4128236"/>
                <a:ext cx="327480" cy="160456"/>
              </a:xfrm>
              <a:custGeom>
                <a:avLst/>
                <a:gdLst/>
                <a:ahLst/>
                <a:cxnLst/>
                <a:rect l="l" t="t" r="r" b="b"/>
                <a:pathLst>
                  <a:path w="13809" h="6766" extrusionOk="0">
                    <a:moveTo>
                      <a:pt x="198" y="1"/>
                    </a:moveTo>
                    <a:cubicBezTo>
                      <a:pt x="18" y="1"/>
                      <a:pt x="1" y="279"/>
                      <a:pt x="168" y="332"/>
                    </a:cubicBezTo>
                    <a:cubicBezTo>
                      <a:pt x="1391" y="713"/>
                      <a:pt x="2677" y="906"/>
                      <a:pt x="3917" y="1230"/>
                    </a:cubicBezTo>
                    <a:cubicBezTo>
                      <a:pt x="5178" y="1560"/>
                      <a:pt x="6412" y="1942"/>
                      <a:pt x="7601" y="2482"/>
                    </a:cubicBezTo>
                    <a:cubicBezTo>
                      <a:pt x="9676" y="3424"/>
                      <a:pt x="11428" y="4793"/>
                      <a:pt x="12826" y="6596"/>
                    </a:cubicBezTo>
                    <a:cubicBezTo>
                      <a:pt x="12918" y="6715"/>
                      <a:pt x="13029" y="6765"/>
                      <a:pt x="13138" y="6765"/>
                    </a:cubicBezTo>
                    <a:cubicBezTo>
                      <a:pt x="13480" y="6765"/>
                      <a:pt x="13808" y="6276"/>
                      <a:pt x="13515" y="5904"/>
                    </a:cubicBezTo>
                    <a:cubicBezTo>
                      <a:pt x="12085" y="4098"/>
                      <a:pt x="9989" y="2890"/>
                      <a:pt x="7885" y="2020"/>
                    </a:cubicBezTo>
                    <a:cubicBezTo>
                      <a:pt x="6673" y="1517"/>
                      <a:pt x="5407" y="1121"/>
                      <a:pt x="4136" y="797"/>
                    </a:cubicBezTo>
                    <a:cubicBezTo>
                      <a:pt x="2855" y="467"/>
                      <a:pt x="1532" y="131"/>
                      <a:pt x="214" y="1"/>
                    </a:cubicBezTo>
                    <a:cubicBezTo>
                      <a:pt x="208" y="1"/>
                      <a:pt x="203"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6"/>
              <p:cNvSpPr/>
              <p:nvPr/>
            </p:nvSpPr>
            <p:spPr>
              <a:xfrm>
                <a:off x="3560187" y="3393992"/>
                <a:ext cx="184716" cy="35525"/>
              </a:xfrm>
              <a:custGeom>
                <a:avLst/>
                <a:gdLst/>
                <a:ahLst/>
                <a:cxnLst/>
                <a:rect l="l" t="t" r="r" b="b"/>
                <a:pathLst>
                  <a:path w="7789" h="1498" extrusionOk="0">
                    <a:moveTo>
                      <a:pt x="6611" y="1"/>
                    </a:moveTo>
                    <a:cubicBezTo>
                      <a:pt x="6484" y="1"/>
                      <a:pt x="6355" y="12"/>
                      <a:pt x="6230" y="29"/>
                    </a:cubicBezTo>
                    <a:cubicBezTo>
                      <a:pt x="5605" y="124"/>
                      <a:pt x="4976" y="216"/>
                      <a:pt x="4347" y="311"/>
                    </a:cubicBezTo>
                    <a:cubicBezTo>
                      <a:pt x="3621" y="417"/>
                      <a:pt x="2892" y="526"/>
                      <a:pt x="2162" y="635"/>
                    </a:cubicBezTo>
                    <a:cubicBezTo>
                      <a:pt x="1496" y="736"/>
                      <a:pt x="641" y="773"/>
                      <a:pt x="81" y="1186"/>
                    </a:cubicBezTo>
                    <a:cubicBezTo>
                      <a:pt x="1" y="1238"/>
                      <a:pt x="15" y="1364"/>
                      <a:pt x="110" y="1393"/>
                    </a:cubicBezTo>
                    <a:lnTo>
                      <a:pt x="112" y="1396"/>
                    </a:lnTo>
                    <a:cubicBezTo>
                      <a:pt x="318" y="1470"/>
                      <a:pt x="543" y="1497"/>
                      <a:pt x="773" y="1497"/>
                    </a:cubicBezTo>
                    <a:cubicBezTo>
                      <a:pt x="1162" y="1497"/>
                      <a:pt x="1568" y="1421"/>
                      <a:pt x="1927" y="1370"/>
                    </a:cubicBezTo>
                    <a:cubicBezTo>
                      <a:pt x="2607" y="1272"/>
                      <a:pt x="3291" y="1175"/>
                      <a:pt x="3971" y="1071"/>
                    </a:cubicBezTo>
                    <a:cubicBezTo>
                      <a:pt x="4597" y="977"/>
                      <a:pt x="5228" y="848"/>
                      <a:pt x="5860" y="813"/>
                    </a:cubicBezTo>
                    <a:cubicBezTo>
                      <a:pt x="5880" y="812"/>
                      <a:pt x="5900" y="812"/>
                      <a:pt x="5920" y="812"/>
                    </a:cubicBezTo>
                    <a:cubicBezTo>
                      <a:pt x="6415" y="812"/>
                      <a:pt x="6786" y="1111"/>
                      <a:pt x="7267" y="1158"/>
                    </a:cubicBezTo>
                    <a:cubicBezTo>
                      <a:pt x="7276" y="1159"/>
                      <a:pt x="7286" y="1159"/>
                      <a:pt x="7296" y="1159"/>
                    </a:cubicBezTo>
                    <a:cubicBezTo>
                      <a:pt x="7547" y="1159"/>
                      <a:pt x="7788" y="844"/>
                      <a:pt x="7689" y="603"/>
                    </a:cubicBezTo>
                    <a:cubicBezTo>
                      <a:pt x="7496" y="138"/>
                      <a:pt x="7062" y="1"/>
                      <a:pt x="66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6"/>
              <p:cNvSpPr/>
              <p:nvPr/>
            </p:nvSpPr>
            <p:spPr>
              <a:xfrm>
                <a:off x="3840496" y="3003284"/>
                <a:ext cx="118148" cy="31328"/>
              </a:xfrm>
              <a:custGeom>
                <a:avLst/>
                <a:gdLst/>
                <a:ahLst/>
                <a:cxnLst/>
                <a:rect l="l" t="t" r="r" b="b"/>
                <a:pathLst>
                  <a:path w="4982" h="1321" extrusionOk="0">
                    <a:moveTo>
                      <a:pt x="4391" y="0"/>
                    </a:moveTo>
                    <a:cubicBezTo>
                      <a:pt x="3634" y="0"/>
                      <a:pt x="2895" y="82"/>
                      <a:pt x="2148" y="211"/>
                    </a:cubicBezTo>
                    <a:cubicBezTo>
                      <a:pt x="1769" y="274"/>
                      <a:pt x="1393" y="349"/>
                      <a:pt x="1020" y="435"/>
                    </a:cubicBezTo>
                    <a:cubicBezTo>
                      <a:pt x="696" y="510"/>
                      <a:pt x="133" y="587"/>
                      <a:pt x="24" y="966"/>
                    </a:cubicBezTo>
                    <a:cubicBezTo>
                      <a:pt x="1" y="1044"/>
                      <a:pt x="24" y="1130"/>
                      <a:pt x="81" y="1190"/>
                    </a:cubicBezTo>
                    <a:cubicBezTo>
                      <a:pt x="187" y="1288"/>
                      <a:pt x="322" y="1321"/>
                      <a:pt x="467" y="1321"/>
                    </a:cubicBezTo>
                    <a:cubicBezTo>
                      <a:pt x="697" y="1321"/>
                      <a:pt x="950" y="1237"/>
                      <a:pt x="1144" y="1193"/>
                    </a:cubicBezTo>
                    <a:cubicBezTo>
                      <a:pt x="1517" y="1107"/>
                      <a:pt x="1893" y="1032"/>
                      <a:pt x="2272" y="969"/>
                    </a:cubicBezTo>
                    <a:cubicBezTo>
                      <a:pt x="3021" y="843"/>
                      <a:pt x="3782" y="762"/>
                      <a:pt x="4540" y="676"/>
                    </a:cubicBezTo>
                    <a:cubicBezTo>
                      <a:pt x="4956" y="627"/>
                      <a:pt x="4982" y="10"/>
                      <a:pt x="4540" y="1"/>
                    </a:cubicBezTo>
                    <a:cubicBezTo>
                      <a:pt x="4490" y="1"/>
                      <a:pt x="4441" y="0"/>
                      <a:pt x="4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6"/>
              <p:cNvSpPr/>
              <p:nvPr/>
            </p:nvSpPr>
            <p:spPr>
              <a:xfrm>
                <a:off x="3884894" y="3217540"/>
                <a:ext cx="100386" cy="32205"/>
              </a:xfrm>
              <a:custGeom>
                <a:avLst/>
                <a:gdLst/>
                <a:ahLst/>
                <a:cxnLst/>
                <a:rect l="l" t="t" r="r" b="b"/>
                <a:pathLst>
                  <a:path w="4233" h="1358" extrusionOk="0">
                    <a:moveTo>
                      <a:pt x="3805" y="1"/>
                    </a:moveTo>
                    <a:cubicBezTo>
                      <a:pt x="3685" y="1"/>
                      <a:pt x="3564" y="43"/>
                      <a:pt x="3443" y="71"/>
                    </a:cubicBezTo>
                    <a:lnTo>
                      <a:pt x="2941" y="189"/>
                    </a:lnTo>
                    <a:lnTo>
                      <a:pt x="1973" y="418"/>
                    </a:lnTo>
                    <a:cubicBezTo>
                      <a:pt x="1649" y="493"/>
                      <a:pt x="1330" y="573"/>
                      <a:pt x="1008" y="654"/>
                    </a:cubicBezTo>
                    <a:cubicBezTo>
                      <a:pt x="698" y="731"/>
                      <a:pt x="357" y="826"/>
                      <a:pt x="104" y="1030"/>
                    </a:cubicBezTo>
                    <a:cubicBezTo>
                      <a:pt x="1" y="1116"/>
                      <a:pt x="61" y="1300"/>
                      <a:pt x="182" y="1328"/>
                    </a:cubicBezTo>
                    <a:lnTo>
                      <a:pt x="185" y="1328"/>
                    </a:lnTo>
                    <a:cubicBezTo>
                      <a:pt x="275" y="1349"/>
                      <a:pt x="368" y="1357"/>
                      <a:pt x="462" y="1357"/>
                    </a:cubicBezTo>
                    <a:cubicBezTo>
                      <a:pt x="701" y="1357"/>
                      <a:pt x="948" y="1303"/>
                      <a:pt x="1175" y="1254"/>
                    </a:cubicBezTo>
                    <a:cubicBezTo>
                      <a:pt x="1497" y="1182"/>
                      <a:pt x="1821" y="1110"/>
                      <a:pt x="2142" y="1036"/>
                    </a:cubicBezTo>
                    <a:lnTo>
                      <a:pt x="3113" y="806"/>
                    </a:lnTo>
                    <a:lnTo>
                      <a:pt x="3615" y="688"/>
                    </a:lnTo>
                    <a:cubicBezTo>
                      <a:pt x="3788" y="648"/>
                      <a:pt x="3957" y="628"/>
                      <a:pt x="4083" y="490"/>
                    </a:cubicBezTo>
                    <a:cubicBezTo>
                      <a:pt x="4233" y="327"/>
                      <a:pt x="4158" y="103"/>
                      <a:pt x="3960" y="28"/>
                    </a:cubicBezTo>
                    <a:cubicBezTo>
                      <a:pt x="3908" y="8"/>
                      <a:pt x="3857" y="1"/>
                      <a:pt x="38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6"/>
              <p:cNvSpPr/>
              <p:nvPr/>
            </p:nvSpPr>
            <p:spPr>
              <a:xfrm>
                <a:off x="3899266" y="3200345"/>
                <a:ext cx="43659" cy="17857"/>
              </a:xfrm>
              <a:custGeom>
                <a:avLst/>
                <a:gdLst/>
                <a:ahLst/>
                <a:cxnLst/>
                <a:rect l="l" t="t" r="r" b="b"/>
                <a:pathLst>
                  <a:path w="1841" h="753" extrusionOk="0">
                    <a:moveTo>
                      <a:pt x="1480" y="0"/>
                    </a:moveTo>
                    <a:cubicBezTo>
                      <a:pt x="1390" y="0"/>
                      <a:pt x="1299" y="34"/>
                      <a:pt x="1236" y="96"/>
                    </a:cubicBezTo>
                    <a:lnTo>
                      <a:pt x="1236" y="96"/>
                    </a:lnTo>
                    <a:cubicBezTo>
                      <a:pt x="1232" y="98"/>
                      <a:pt x="1229" y="100"/>
                      <a:pt x="1226" y="101"/>
                    </a:cubicBezTo>
                    <a:cubicBezTo>
                      <a:pt x="1221" y="103"/>
                      <a:pt x="1196" y="119"/>
                      <a:pt x="1189" y="125"/>
                    </a:cubicBezTo>
                    <a:lnTo>
                      <a:pt x="1189" y="125"/>
                    </a:lnTo>
                    <a:cubicBezTo>
                      <a:pt x="1144" y="140"/>
                      <a:pt x="1099" y="151"/>
                      <a:pt x="1051" y="159"/>
                    </a:cubicBezTo>
                    <a:lnTo>
                      <a:pt x="750" y="230"/>
                    </a:lnTo>
                    <a:cubicBezTo>
                      <a:pt x="638" y="251"/>
                      <a:pt x="526" y="282"/>
                      <a:pt x="420" y="322"/>
                    </a:cubicBezTo>
                    <a:cubicBezTo>
                      <a:pt x="331" y="362"/>
                      <a:pt x="242" y="403"/>
                      <a:pt x="153" y="446"/>
                    </a:cubicBezTo>
                    <a:cubicBezTo>
                      <a:pt x="1" y="520"/>
                      <a:pt x="84" y="741"/>
                      <a:pt x="233" y="747"/>
                    </a:cubicBezTo>
                    <a:lnTo>
                      <a:pt x="236" y="747"/>
                    </a:lnTo>
                    <a:cubicBezTo>
                      <a:pt x="336" y="750"/>
                      <a:pt x="437" y="753"/>
                      <a:pt x="537" y="753"/>
                    </a:cubicBezTo>
                    <a:cubicBezTo>
                      <a:pt x="652" y="753"/>
                      <a:pt x="770" y="718"/>
                      <a:pt x="882" y="698"/>
                    </a:cubicBezTo>
                    <a:lnTo>
                      <a:pt x="1186" y="641"/>
                    </a:lnTo>
                    <a:lnTo>
                      <a:pt x="1264" y="629"/>
                    </a:lnTo>
                    <a:cubicBezTo>
                      <a:pt x="1268" y="628"/>
                      <a:pt x="1275" y="627"/>
                      <a:pt x="1282" y="626"/>
                    </a:cubicBezTo>
                    <a:lnTo>
                      <a:pt x="1282" y="626"/>
                    </a:lnTo>
                    <a:cubicBezTo>
                      <a:pt x="1305" y="630"/>
                      <a:pt x="1327" y="632"/>
                      <a:pt x="1350" y="632"/>
                    </a:cubicBezTo>
                    <a:lnTo>
                      <a:pt x="1350" y="632"/>
                    </a:lnTo>
                    <a:cubicBezTo>
                      <a:pt x="1362" y="637"/>
                      <a:pt x="1374" y="641"/>
                      <a:pt x="1387" y="644"/>
                    </a:cubicBezTo>
                    <a:cubicBezTo>
                      <a:pt x="1416" y="650"/>
                      <a:pt x="1448" y="654"/>
                      <a:pt x="1480" y="654"/>
                    </a:cubicBezTo>
                    <a:cubicBezTo>
                      <a:pt x="1537" y="654"/>
                      <a:pt x="1595" y="642"/>
                      <a:pt x="1637" y="609"/>
                    </a:cubicBezTo>
                    <a:lnTo>
                      <a:pt x="1677" y="581"/>
                    </a:lnTo>
                    <a:cubicBezTo>
                      <a:pt x="1778" y="503"/>
                      <a:pt x="1841" y="408"/>
                      <a:pt x="1824" y="273"/>
                    </a:cubicBezTo>
                    <a:cubicBezTo>
                      <a:pt x="1806" y="153"/>
                      <a:pt x="1720" y="52"/>
                      <a:pt x="1603" y="21"/>
                    </a:cubicBezTo>
                    <a:lnTo>
                      <a:pt x="1559" y="9"/>
                    </a:lnTo>
                    <a:cubicBezTo>
                      <a:pt x="1533" y="3"/>
                      <a:pt x="1507"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6"/>
              <p:cNvSpPr/>
              <p:nvPr/>
            </p:nvSpPr>
            <p:spPr>
              <a:xfrm>
                <a:off x="2497459" y="3209144"/>
                <a:ext cx="92631" cy="253490"/>
              </a:xfrm>
              <a:custGeom>
                <a:avLst/>
                <a:gdLst/>
                <a:ahLst/>
                <a:cxnLst/>
                <a:rect l="l" t="t" r="r" b="b"/>
                <a:pathLst>
                  <a:path w="3906" h="10689" extrusionOk="0">
                    <a:moveTo>
                      <a:pt x="650" y="0"/>
                    </a:moveTo>
                    <a:cubicBezTo>
                      <a:pt x="628" y="0"/>
                      <a:pt x="606" y="1"/>
                      <a:pt x="583" y="3"/>
                    </a:cubicBezTo>
                    <a:cubicBezTo>
                      <a:pt x="428" y="20"/>
                      <a:pt x="388" y="63"/>
                      <a:pt x="256" y="141"/>
                    </a:cubicBezTo>
                    <a:cubicBezTo>
                      <a:pt x="222" y="161"/>
                      <a:pt x="203" y="172"/>
                      <a:pt x="193" y="179"/>
                    </a:cubicBezTo>
                    <a:lnTo>
                      <a:pt x="193" y="179"/>
                    </a:lnTo>
                    <a:cubicBezTo>
                      <a:pt x="183" y="183"/>
                      <a:pt x="159" y="195"/>
                      <a:pt x="113" y="218"/>
                    </a:cubicBezTo>
                    <a:cubicBezTo>
                      <a:pt x="18" y="276"/>
                      <a:pt x="1" y="408"/>
                      <a:pt x="78" y="488"/>
                    </a:cubicBezTo>
                    <a:lnTo>
                      <a:pt x="138" y="345"/>
                    </a:lnTo>
                    <a:lnTo>
                      <a:pt x="121" y="468"/>
                    </a:lnTo>
                    <a:cubicBezTo>
                      <a:pt x="153" y="540"/>
                      <a:pt x="147" y="623"/>
                      <a:pt x="184" y="701"/>
                    </a:cubicBezTo>
                    <a:cubicBezTo>
                      <a:pt x="265" y="873"/>
                      <a:pt x="426" y="1019"/>
                      <a:pt x="586" y="1111"/>
                    </a:cubicBezTo>
                    <a:cubicBezTo>
                      <a:pt x="787" y="1229"/>
                      <a:pt x="922" y="1272"/>
                      <a:pt x="1074" y="1464"/>
                    </a:cubicBezTo>
                    <a:cubicBezTo>
                      <a:pt x="1192" y="1614"/>
                      <a:pt x="1290" y="1777"/>
                      <a:pt x="1364" y="1952"/>
                    </a:cubicBezTo>
                    <a:cubicBezTo>
                      <a:pt x="1605" y="2481"/>
                      <a:pt x="1594" y="3026"/>
                      <a:pt x="1723" y="3580"/>
                    </a:cubicBezTo>
                    <a:cubicBezTo>
                      <a:pt x="1847" y="4097"/>
                      <a:pt x="2073" y="4596"/>
                      <a:pt x="2251" y="5096"/>
                    </a:cubicBezTo>
                    <a:cubicBezTo>
                      <a:pt x="2424" y="5564"/>
                      <a:pt x="2564" y="6040"/>
                      <a:pt x="2676" y="6523"/>
                    </a:cubicBezTo>
                    <a:cubicBezTo>
                      <a:pt x="2788" y="7034"/>
                      <a:pt x="2952" y="7594"/>
                      <a:pt x="2992" y="8110"/>
                    </a:cubicBezTo>
                    <a:cubicBezTo>
                      <a:pt x="3029" y="8561"/>
                      <a:pt x="2851" y="9000"/>
                      <a:pt x="2625" y="9382"/>
                    </a:cubicBezTo>
                    <a:cubicBezTo>
                      <a:pt x="2363" y="9819"/>
                      <a:pt x="1976" y="10011"/>
                      <a:pt x="1660" y="10373"/>
                    </a:cubicBezTo>
                    <a:cubicBezTo>
                      <a:pt x="1539" y="10513"/>
                      <a:pt x="1645" y="10688"/>
                      <a:pt x="1810" y="10688"/>
                    </a:cubicBezTo>
                    <a:cubicBezTo>
                      <a:pt x="1821" y="10688"/>
                      <a:pt x="1832" y="10687"/>
                      <a:pt x="1844" y="10686"/>
                    </a:cubicBezTo>
                    <a:lnTo>
                      <a:pt x="1844" y="10688"/>
                    </a:lnTo>
                    <a:cubicBezTo>
                      <a:pt x="2728" y="10565"/>
                      <a:pt x="3256" y="9356"/>
                      <a:pt x="3486" y="8621"/>
                    </a:cubicBezTo>
                    <a:cubicBezTo>
                      <a:pt x="3675" y="8013"/>
                      <a:pt x="3905" y="7482"/>
                      <a:pt x="3865" y="6830"/>
                    </a:cubicBezTo>
                    <a:cubicBezTo>
                      <a:pt x="3828" y="6193"/>
                      <a:pt x="3675" y="5561"/>
                      <a:pt x="3526" y="4944"/>
                    </a:cubicBezTo>
                    <a:cubicBezTo>
                      <a:pt x="3374" y="4318"/>
                      <a:pt x="3219" y="3652"/>
                      <a:pt x="2912" y="3083"/>
                    </a:cubicBezTo>
                    <a:cubicBezTo>
                      <a:pt x="2774" y="2828"/>
                      <a:pt x="2596" y="2593"/>
                      <a:pt x="2415" y="2366"/>
                    </a:cubicBezTo>
                    <a:cubicBezTo>
                      <a:pt x="2197" y="2087"/>
                      <a:pt x="2062" y="1792"/>
                      <a:pt x="1907" y="1476"/>
                    </a:cubicBezTo>
                    <a:cubicBezTo>
                      <a:pt x="1789" y="1232"/>
                      <a:pt x="1654" y="999"/>
                      <a:pt x="1531" y="758"/>
                    </a:cubicBezTo>
                    <a:cubicBezTo>
                      <a:pt x="1430" y="560"/>
                      <a:pt x="1382" y="356"/>
                      <a:pt x="1206" y="204"/>
                    </a:cubicBezTo>
                    <a:cubicBezTo>
                      <a:pt x="1051" y="72"/>
                      <a:pt x="853" y="0"/>
                      <a:pt x="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6"/>
              <p:cNvSpPr/>
              <p:nvPr/>
            </p:nvSpPr>
            <p:spPr>
              <a:xfrm>
                <a:off x="2901831" y="2849908"/>
                <a:ext cx="47074" cy="10885"/>
              </a:xfrm>
              <a:custGeom>
                <a:avLst/>
                <a:gdLst/>
                <a:ahLst/>
                <a:cxnLst/>
                <a:rect l="l" t="t" r="r" b="b"/>
                <a:pathLst>
                  <a:path w="1985" h="459" extrusionOk="0">
                    <a:moveTo>
                      <a:pt x="197" y="0"/>
                    </a:moveTo>
                    <a:cubicBezTo>
                      <a:pt x="150" y="0"/>
                      <a:pt x="102" y="3"/>
                      <a:pt x="55" y="12"/>
                    </a:cubicBezTo>
                    <a:cubicBezTo>
                      <a:pt x="9" y="26"/>
                      <a:pt x="1" y="83"/>
                      <a:pt x="41" y="109"/>
                    </a:cubicBezTo>
                    <a:cubicBezTo>
                      <a:pt x="170" y="175"/>
                      <a:pt x="320" y="198"/>
                      <a:pt x="460" y="224"/>
                    </a:cubicBezTo>
                    <a:lnTo>
                      <a:pt x="911" y="302"/>
                    </a:lnTo>
                    <a:cubicBezTo>
                      <a:pt x="1210" y="356"/>
                      <a:pt x="1508" y="417"/>
                      <a:pt x="1812" y="457"/>
                    </a:cubicBezTo>
                    <a:cubicBezTo>
                      <a:pt x="1820" y="458"/>
                      <a:pt x="1829" y="458"/>
                      <a:pt x="1837" y="458"/>
                    </a:cubicBezTo>
                    <a:cubicBezTo>
                      <a:pt x="1894" y="458"/>
                      <a:pt x="1947" y="431"/>
                      <a:pt x="1967" y="368"/>
                    </a:cubicBezTo>
                    <a:cubicBezTo>
                      <a:pt x="1985" y="307"/>
                      <a:pt x="1944" y="224"/>
                      <a:pt x="1878" y="213"/>
                    </a:cubicBezTo>
                    <a:cubicBezTo>
                      <a:pt x="1574" y="161"/>
                      <a:pt x="1264" y="129"/>
                      <a:pt x="957" y="89"/>
                    </a:cubicBezTo>
                    <a:lnTo>
                      <a:pt x="503" y="29"/>
                    </a:lnTo>
                    <a:cubicBezTo>
                      <a:pt x="403" y="15"/>
                      <a:pt x="300" y="0"/>
                      <a:pt x="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6"/>
              <p:cNvSpPr/>
              <p:nvPr/>
            </p:nvSpPr>
            <p:spPr>
              <a:xfrm>
                <a:off x="2982255" y="2815400"/>
                <a:ext cx="108212" cy="24379"/>
              </a:xfrm>
              <a:custGeom>
                <a:avLst/>
                <a:gdLst/>
                <a:ahLst/>
                <a:cxnLst/>
                <a:rect l="l" t="t" r="r" b="b"/>
                <a:pathLst>
                  <a:path w="4563" h="1028" extrusionOk="0">
                    <a:moveTo>
                      <a:pt x="4356" y="0"/>
                    </a:moveTo>
                    <a:cubicBezTo>
                      <a:pt x="4326" y="0"/>
                      <a:pt x="4297" y="21"/>
                      <a:pt x="4295" y="57"/>
                    </a:cubicBezTo>
                    <a:cubicBezTo>
                      <a:pt x="4295" y="382"/>
                      <a:pt x="3945" y="715"/>
                      <a:pt x="3635" y="783"/>
                    </a:cubicBezTo>
                    <a:cubicBezTo>
                      <a:pt x="3520" y="808"/>
                      <a:pt x="3400" y="817"/>
                      <a:pt x="3279" y="817"/>
                    </a:cubicBezTo>
                    <a:cubicBezTo>
                      <a:pt x="3021" y="817"/>
                      <a:pt x="2755" y="777"/>
                      <a:pt x="2510" y="763"/>
                    </a:cubicBezTo>
                    <a:cubicBezTo>
                      <a:pt x="1700" y="712"/>
                      <a:pt x="893" y="666"/>
                      <a:pt x="84" y="643"/>
                    </a:cubicBezTo>
                    <a:cubicBezTo>
                      <a:pt x="83" y="643"/>
                      <a:pt x="82" y="643"/>
                      <a:pt x="81" y="643"/>
                    </a:cubicBezTo>
                    <a:cubicBezTo>
                      <a:pt x="1" y="643"/>
                      <a:pt x="7" y="761"/>
                      <a:pt x="84" y="769"/>
                    </a:cubicBezTo>
                    <a:cubicBezTo>
                      <a:pt x="1083" y="875"/>
                      <a:pt x="2082" y="953"/>
                      <a:pt x="3084" y="1019"/>
                    </a:cubicBezTo>
                    <a:cubicBezTo>
                      <a:pt x="3166" y="1025"/>
                      <a:pt x="3249" y="1028"/>
                      <a:pt x="3332" y="1028"/>
                    </a:cubicBezTo>
                    <a:cubicBezTo>
                      <a:pt x="3449" y="1028"/>
                      <a:pt x="3565" y="1022"/>
                      <a:pt x="3681" y="1010"/>
                    </a:cubicBezTo>
                    <a:cubicBezTo>
                      <a:pt x="3856" y="990"/>
                      <a:pt x="4063" y="970"/>
                      <a:pt x="4203" y="861"/>
                    </a:cubicBezTo>
                    <a:cubicBezTo>
                      <a:pt x="4445" y="671"/>
                      <a:pt x="4562" y="304"/>
                      <a:pt x="4404" y="26"/>
                    </a:cubicBezTo>
                    <a:cubicBezTo>
                      <a:pt x="4392" y="8"/>
                      <a:pt x="4374" y="0"/>
                      <a:pt x="4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6"/>
              <p:cNvSpPr/>
              <p:nvPr/>
            </p:nvSpPr>
            <p:spPr>
              <a:xfrm>
                <a:off x="2907452" y="3144588"/>
                <a:ext cx="38466" cy="14395"/>
              </a:xfrm>
              <a:custGeom>
                <a:avLst/>
                <a:gdLst/>
                <a:ahLst/>
                <a:cxnLst/>
                <a:rect l="l" t="t" r="r" b="b"/>
                <a:pathLst>
                  <a:path w="1622" h="607" extrusionOk="0">
                    <a:moveTo>
                      <a:pt x="1480" y="0"/>
                    </a:moveTo>
                    <a:cubicBezTo>
                      <a:pt x="1457" y="0"/>
                      <a:pt x="1433" y="3"/>
                      <a:pt x="1406" y="6"/>
                    </a:cubicBezTo>
                    <a:cubicBezTo>
                      <a:pt x="1331" y="18"/>
                      <a:pt x="1265" y="29"/>
                      <a:pt x="1196" y="44"/>
                    </a:cubicBezTo>
                    <a:cubicBezTo>
                      <a:pt x="1064" y="69"/>
                      <a:pt x="932" y="101"/>
                      <a:pt x="803" y="138"/>
                    </a:cubicBezTo>
                    <a:cubicBezTo>
                      <a:pt x="674" y="176"/>
                      <a:pt x="548" y="222"/>
                      <a:pt x="427" y="276"/>
                    </a:cubicBezTo>
                    <a:cubicBezTo>
                      <a:pt x="301" y="342"/>
                      <a:pt x="177" y="414"/>
                      <a:pt x="60" y="494"/>
                    </a:cubicBezTo>
                    <a:cubicBezTo>
                      <a:pt x="0" y="531"/>
                      <a:pt x="35" y="607"/>
                      <a:pt x="91" y="607"/>
                    </a:cubicBezTo>
                    <a:cubicBezTo>
                      <a:pt x="100" y="607"/>
                      <a:pt x="110" y="605"/>
                      <a:pt x="120" y="601"/>
                    </a:cubicBezTo>
                    <a:lnTo>
                      <a:pt x="120" y="598"/>
                    </a:lnTo>
                    <a:cubicBezTo>
                      <a:pt x="243" y="543"/>
                      <a:pt x="378" y="506"/>
                      <a:pt x="507" y="466"/>
                    </a:cubicBezTo>
                    <a:cubicBezTo>
                      <a:pt x="631" y="425"/>
                      <a:pt x="751" y="379"/>
                      <a:pt x="875" y="342"/>
                    </a:cubicBezTo>
                    <a:cubicBezTo>
                      <a:pt x="1001" y="308"/>
                      <a:pt x="1128" y="279"/>
                      <a:pt x="1254" y="256"/>
                    </a:cubicBezTo>
                    <a:cubicBezTo>
                      <a:pt x="1314" y="245"/>
                      <a:pt x="1377" y="236"/>
                      <a:pt x="1438" y="230"/>
                    </a:cubicBezTo>
                    <a:cubicBezTo>
                      <a:pt x="1512" y="219"/>
                      <a:pt x="1567" y="213"/>
                      <a:pt x="1607" y="141"/>
                    </a:cubicBezTo>
                    <a:cubicBezTo>
                      <a:pt x="1621" y="112"/>
                      <a:pt x="1618" y="75"/>
                      <a:pt x="1595" y="52"/>
                    </a:cubicBezTo>
                    <a:cubicBezTo>
                      <a:pt x="1560" y="11"/>
                      <a:pt x="1523"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6"/>
              <p:cNvSpPr/>
              <p:nvPr/>
            </p:nvSpPr>
            <p:spPr>
              <a:xfrm>
                <a:off x="3006802" y="3419748"/>
                <a:ext cx="70789" cy="20869"/>
              </a:xfrm>
              <a:custGeom>
                <a:avLst/>
                <a:gdLst/>
                <a:ahLst/>
                <a:cxnLst/>
                <a:rect l="l" t="t" r="r" b="b"/>
                <a:pathLst>
                  <a:path w="2985" h="880" extrusionOk="0">
                    <a:moveTo>
                      <a:pt x="2848" y="0"/>
                    </a:moveTo>
                    <a:cubicBezTo>
                      <a:pt x="2661" y="0"/>
                      <a:pt x="2464" y="67"/>
                      <a:pt x="2290" y="106"/>
                    </a:cubicBezTo>
                    <a:cubicBezTo>
                      <a:pt x="2034" y="161"/>
                      <a:pt x="1782" y="224"/>
                      <a:pt x="1529" y="290"/>
                    </a:cubicBezTo>
                    <a:cubicBezTo>
                      <a:pt x="1035" y="425"/>
                      <a:pt x="544" y="580"/>
                      <a:pt x="65" y="758"/>
                    </a:cubicBezTo>
                    <a:cubicBezTo>
                      <a:pt x="1" y="781"/>
                      <a:pt x="17" y="880"/>
                      <a:pt x="75" y="880"/>
                    </a:cubicBezTo>
                    <a:cubicBezTo>
                      <a:pt x="81" y="880"/>
                      <a:pt x="89" y="878"/>
                      <a:pt x="97" y="875"/>
                    </a:cubicBezTo>
                    <a:lnTo>
                      <a:pt x="97" y="878"/>
                    </a:lnTo>
                    <a:cubicBezTo>
                      <a:pt x="570" y="706"/>
                      <a:pt x="1050" y="551"/>
                      <a:pt x="1538" y="422"/>
                    </a:cubicBezTo>
                    <a:cubicBezTo>
                      <a:pt x="1782" y="356"/>
                      <a:pt x="2026" y="298"/>
                      <a:pt x="2273" y="244"/>
                    </a:cubicBezTo>
                    <a:cubicBezTo>
                      <a:pt x="2491" y="195"/>
                      <a:pt x="2764" y="184"/>
                      <a:pt x="2962" y="74"/>
                    </a:cubicBezTo>
                    <a:cubicBezTo>
                      <a:pt x="2985" y="60"/>
                      <a:pt x="2982" y="14"/>
                      <a:pt x="2953" y="8"/>
                    </a:cubicBezTo>
                    <a:cubicBezTo>
                      <a:pt x="2919" y="3"/>
                      <a:pt x="2884" y="0"/>
                      <a:pt x="28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6"/>
              <p:cNvSpPr/>
              <p:nvPr/>
            </p:nvSpPr>
            <p:spPr>
              <a:xfrm>
                <a:off x="3090925" y="3475862"/>
                <a:ext cx="112457" cy="47477"/>
              </a:xfrm>
              <a:custGeom>
                <a:avLst/>
                <a:gdLst/>
                <a:ahLst/>
                <a:cxnLst/>
                <a:rect l="l" t="t" r="r" b="b"/>
                <a:pathLst>
                  <a:path w="4742" h="2002" extrusionOk="0">
                    <a:moveTo>
                      <a:pt x="4619" y="0"/>
                    </a:moveTo>
                    <a:cubicBezTo>
                      <a:pt x="4610" y="0"/>
                      <a:pt x="4599" y="2"/>
                      <a:pt x="4588" y="5"/>
                    </a:cubicBezTo>
                    <a:cubicBezTo>
                      <a:pt x="3796" y="243"/>
                      <a:pt x="3015" y="565"/>
                      <a:pt x="2251" y="884"/>
                    </a:cubicBezTo>
                    <a:cubicBezTo>
                      <a:pt x="1505" y="1197"/>
                      <a:pt x="773" y="1538"/>
                      <a:pt x="49" y="1906"/>
                    </a:cubicBezTo>
                    <a:cubicBezTo>
                      <a:pt x="0" y="1933"/>
                      <a:pt x="31" y="2001"/>
                      <a:pt x="78" y="2001"/>
                    </a:cubicBezTo>
                    <a:cubicBezTo>
                      <a:pt x="86" y="2001"/>
                      <a:pt x="95" y="1999"/>
                      <a:pt x="104" y="1995"/>
                    </a:cubicBezTo>
                    <a:cubicBezTo>
                      <a:pt x="844" y="1624"/>
                      <a:pt x="1597" y="1286"/>
                      <a:pt x="2366" y="978"/>
                    </a:cubicBezTo>
                    <a:cubicBezTo>
                      <a:pt x="3112" y="680"/>
                      <a:pt x="3876" y="439"/>
                      <a:pt x="4640" y="183"/>
                    </a:cubicBezTo>
                    <a:cubicBezTo>
                      <a:pt x="4741" y="149"/>
                      <a:pt x="4713" y="0"/>
                      <a:pt x="4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6"/>
              <p:cNvSpPr/>
              <p:nvPr/>
            </p:nvSpPr>
            <p:spPr>
              <a:xfrm>
                <a:off x="3510381" y="3162921"/>
                <a:ext cx="43280" cy="10055"/>
              </a:xfrm>
              <a:custGeom>
                <a:avLst/>
                <a:gdLst/>
                <a:ahLst/>
                <a:cxnLst/>
                <a:rect l="l" t="t" r="r" b="b"/>
                <a:pathLst>
                  <a:path w="1825" h="424" extrusionOk="0">
                    <a:moveTo>
                      <a:pt x="1502" y="0"/>
                    </a:moveTo>
                    <a:cubicBezTo>
                      <a:pt x="1464" y="0"/>
                      <a:pt x="1425" y="2"/>
                      <a:pt x="1389" y="3"/>
                    </a:cubicBezTo>
                    <a:cubicBezTo>
                      <a:pt x="1236" y="8"/>
                      <a:pt x="1084" y="20"/>
                      <a:pt x="935" y="43"/>
                    </a:cubicBezTo>
                    <a:cubicBezTo>
                      <a:pt x="642" y="80"/>
                      <a:pt x="338" y="152"/>
                      <a:pt x="74" y="287"/>
                    </a:cubicBezTo>
                    <a:cubicBezTo>
                      <a:pt x="1" y="325"/>
                      <a:pt x="47" y="423"/>
                      <a:pt x="117" y="423"/>
                    </a:cubicBezTo>
                    <a:cubicBezTo>
                      <a:pt x="122" y="423"/>
                      <a:pt x="126" y="423"/>
                      <a:pt x="131" y="422"/>
                    </a:cubicBezTo>
                    <a:cubicBezTo>
                      <a:pt x="410" y="364"/>
                      <a:pt x="682" y="295"/>
                      <a:pt x="967" y="264"/>
                    </a:cubicBezTo>
                    <a:cubicBezTo>
                      <a:pt x="1104" y="247"/>
                      <a:pt x="1248" y="238"/>
                      <a:pt x="1389" y="238"/>
                    </a:cubicBezTo>
                    <a:cubicBezTo>
                      <a:pt x="1444" y="238"/>
                      <a:pt x="1502" y="243"/>
                      <a:pt x="1559" y="243"/>
                    </a:cubicBezTo>
                    <a:cubicBezTo>
                      <a:pt x="1639" y="243"/>
                      <a:pt x="1718" y="233"/>
                      <a:pt x="1785" y="186"/>
                    </a:cubicBezTo>
                    <a:cubicBezTo>
                      <a:pt x="1819" y="163"/>
                      <a:pt x="1825" y="117"/>
                      <a:pt x="1796" y="86"/>
                    </a:cubicBezTo>
                    <a:cubicBezTo>
                      <a:pt x="1716" y="12"/>
                      <a:pt x="1608" y="0"/>
                      <a:pt x="1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6"/>
              <p:cNvSpPr/>
              <p:nvPr/>
            </p:nvSpPr>
            <p:spPr>
              <a:xfrm>
                <a:off x="3838717" y="2959313"/>
                <a:ext cx="67920" cy="6996"/>
              </a:xfrm>
              <a:custGeom>
                <a:avLst/>
                <a:gdLst/>
                <a:ahLst/>
                <a:cxnLst/>
                <a:rect l="l" t="t" r="r" b="b"/>
                <a:pathLst>
                  <a:path w="2864" h="295" extrusionOk="0">
                    <a:moveTo>
                      <a:pt x="1601" y="0"/>
                    </a:moveTo>
                    <a:cubicBezTo>
                      <a:pt x="1571" y="0"/>
                      <a:pt x="1540" y="0"/>
                      <a:pt x="1509" y="1"/>
                    </a:cubicBezTo>
                    <a:cubicBezTo>
                      <a:pt x="1035" y="7"/>
                      <a:pt x="561" y="52"/>
                      <a:pt x="96" y="139"/>
                    </a:cubicBezTo>
                    <a:cubicBezTo>
                      <a:pt x="1" y="158"/>
                      <a:pt x="34" y="295"/>
                      <a:pt x="124" y="295"/>
                    </a:cubicBezTo>
                    <a:cubicBezTo>
                      <a:pt x="129" y="295"/>
                      <a:pt x="134" y="295"/>
                      <a:pt x="139" y="294"/>
                    </a:cubicBezTo>
                    <a:lnTo>
                      <a:pt x="136" y="291"/>
                    </a:lnTo>
                    <a:cubicBezTo>
                      <a:pt x="598" y="207"/>
                      <a:pt x="1066" y="162"/>
                      <a:pt x="1534" y="159"/>
                    </a:cubicBezTo>
                    <a:cubicBezTo>
                      <a:pt x="1761" y="159"/>
                      <a:pt x="1985" y="164"/>
                      <a:pt x="2209" y="185"/>
                    </a:cubicBezTo>
                    <a:cubicBezTo>
                      <a:pt x="2321" y="193"/>
                      <a:pt x="2433" y="202"/>
                      <a:pt x="2545" y="216"/>
                    </a:cubicBezTo>
                    <a:cubicBezTo>
                      <a:pt x="2608" y="225"/>
                      <a:pt x="2666" y="241"/>
                      <a:pt x="2722" y="241"/>
                    </a:cubicBezTo>
                    <a:cubicBezTo>
                      <a:pt x="2757" y="241"/>
                      <a:pt x="2793" y="235"/>
                      <a:pt x="2829" y="216"/>
                    </a:cubicBezTo>
                    <a:cubicBezTo>
                      <a:pt x="2858" y="199"/>
                      <a:pt x="2864" y="156"/>
                      <a:pt x="2841" y="133"/>
                    </a:cubicBezTo>
                    <a:cubicBezTo>
                      <a:pt x="2772" y="67"/>
                      <a:pt x="2689" y="73"/>
                      <a:pt x="2597" y="61"/>
                    </a:cubicBezTo>
                    <a:cubicBezTo>
                      <a:pt x="2476" y="47"/>
                      <a:pt x="2355" y="32"/>
                      <a:pt x="2235" y="24"/>
                    </a:cubicBezTo>
                    <a:cubicBezTo>
                      <a:pt x="2024" y="9"/>
                      <a:pt x="1814" y="0"/>
                      <a:pt x="1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6"/>
              <p:cNvSpPr/>
              <p:nvPr/>
            </p:nvSpPr>
            <p:spPr>
              <a:xfrm>
                <a:off x="3950020" y="3392403"/>
                <a:ext cx="44869" cy="7802"/>
              </a:xfrm>
              <a:custGeom>
                <a:avLst/>
                <a:gdLst/>
                <a:ahLst/>
                <a:cxnLst/>
                <a:rect l="l" t="t" r="r" b="b"/>
                <a:pathLst>
                  <a:path w="1892" h="329" extrusionOk="0">
                    <a:moveTo>
                      <a:pt x="1599" y="1"/>
                    </a:moveTo>
                    <a:cubicBezTo>
                      <a:pt x="1070" y="1"/>
                      <a:pt x="535" y="106"/>
                      <a:pt x="37" y="266"/>
                    </a:cubicBezTo>
                    <a:cubicBezTo>
                      <a:pt x="1" y="276"/>
                      <a:pt x="11" y="328"/>
                      <a:pt x="42" y="328"/>
                    </a:cubicBezTo>
                    <a:cubicBezTo>
                      <a:pt x="46" y="328"/>
                      <a:pt x="50" y="327"/>
                      <a:pt x="54" y="326"/>
                    </a:cubicBezTo>
                    <a:cubicBezTo>
                      <a:pt x="645" y="137"/>
                      <a:pt x="1248" y="68"/>
                      <a:pt x="1865" y="50"/>
                    </a:cubicBezTo>
                    <a:cubicBezTo>
                      <a:pt x="1891" y="48"/>
                      <a:pt x="1891" y="10"/>
                      <a:pt x="1865" y="10"/>
                    </a:cubicBezTo>
                    <a:cubicBezTo>
                      <a:pt x="1777" y="4"/>
                      <a:pt x="1688" y="1"/>
                      <a:pt x="15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6"/>
              <p:cNvSpPr/>
              <p:nvPr/>
            </p:nvSpPr>
            <p:spPr>
              <a:xfrm>
                <a:off x="4030207" y="3390672"/>
                <a:ext cx="14110" cy="6901"/>
              </a:xfrm>
              <a:custGeom>
                <a:avLst/>
                <a:gdLst/>
                <a:ahLst/>
                <a:cxnLst/>
                <a:rect l="l" t="t" r="r" b="b"/>
                <a:pathLst>
                  <a:path w="595" h="291" extrusionOk="0">
                    <a:moveTo>
                      <a:pt x="55" y="0"/>
                    </a:moveTo>
                    <a:cubicBezTo>
                      <a:pt x="33" y="0"/>
                      <a:pt x="13" y="14"/>
                      <a:pt x="6" y="37"/>
                    </a:cubicBezTo>
                    <a:cubicBezTo>
                      <a:pt x="0" y="66"/>
                      <a:pt x="15" y="95"/>
                      <a:pt x="43" y="103"/>
                    </a:cubicBezTo>
                    <a:lnTo>
                      <a:pt x="276" y="192"/>
                    </a:lnTo>
                    <a:cubicBezTo>
                      <a:pt x="276" y="192"/>
                      <a:pt x="288" y="198"/>
                      <a:pt x="290" y="198"/>
                    </a:cubicBezTo>
                    <a:cubicBezTo>
                      <a:pt x="291" y="198"/>
                      <a:pt x="291" y="198"/>
                      <a:pt x="287" y="195"/>
                    </a:cubicBezTo>
                    <a:lnTo>
                      <a:pt x="287" y="195"/>
                    </a:lnTo>
                    <a:cubicBezTo>
                      <a:pt x="299" y="204"/>
                      <a:pt x="310" y="212"/>
                      <a:pt x="322" y="221"/>
                    </a:cubicBezTo>
                    <a:cubicBezTo>
                      <a:pt x="339" y="232"/>
                      <a:pt x="356" y="238"/>
                      <a:pt x="376" y="247"/>
                    </a:cubicBezTo>
                    <a:lnTo>
                      <a:pt x="434" y="273"/>
                    </a:lnTo>
                    <a:cubicBezTo>
                      <a:pt x="452" y="285"/>
                      <a:pt x="474" y="291"/>
                      <a:pt x="496" y="291"/>
                    </a:cubicBezTo>
                    <a:cubicBezTo>
                      <a:pt x="506" y="291"/>
                      <a:pt x="516" y="290"/>
                      <a:pt x="526" y="287"/>
                    </a:cubicBezTo>
                    <a:cubicBezTo>
                      <a:pt x="572" y="276"/>
                      <a:pt x="595" y="221"/>
                      <a:pt x="572" y="181"/>
                    </a:cubicBezTo>
                    <a:cubicBezTo>
                      <a:pt x="554" y="155"/>
                      <a:pt x="526" y="135"/>
                      <a:pt x="494" y="126"/>
                    </a:cubicBezTo>
                    <a:lnTo>
                      <a:pt x="437" y="112"/>
                    </a:lnTo>
                    <a:cubicBezTo>
                      <a:pt x="417" y="106"/>
                      <a:pt x="396" y="100"/>
                      <a:pt x="376" y="95"/>
                    </a:cubicBezTo>
                    <a:cubicBezTo>
                      <a:pt x="369" y="93"/>
                      <a:pt x="362" y="93"/>
                      <a:pt x="355" y="93"/>
                    </a:cubicBezTo>
                    <a:cubicBezTo>
                      <a:pt x="348" y="93"/>
                      <a:pt x="340" y="93"/>
                      <a:pt x="333" y="92"/>
                    </a:cubicBezTo>
                    <a:cubicBezTo>
                      <a:pt x="325" y="89"/>
                      <a:pt x="316" y="86"/>
                      <a:pt x="310" y="83"/>
                    </a:cubicBezTo>
                    <a:lnTo>
                      <a:pt x="72" y="3"/>
                    </a:lnTo>
                    <a:cubicBezTo>
                      <a:pt x="66" y="1"/>
                      <a:pt x="61"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6"/>
              <p:cNvSpPr/>
              <p:nvPr/>
            </p:nvSpPr>
            <p:spPr>
              <a:xfrm>
                <a:off x="3989011" y="3363706"/>
                <a:ext cx="40861" cy="5786"/>
              </a:xfrm>
              <a:custGeom>
                <a:avLst/>
                <a:gdLst/>
                <a:ahLst/>
                <a:cxnLst/>
                <a:rect l="l" t="t" r="r" b="b"/>
                <a:pathLst>
                  <a:path w="1723" h="244" extrusionOk="0">
                    <a:moveTo>
                      <a:pt x="1150" y="1"/>
                    </a:moveTo>
                    <a:cubicBezTo>
                      <a:pt x="1080" y="1"/>
                      <a:pt x="1010" y="1"/>
                      <a:pt x="939" y="3"/>
                    </a:cubicBezTo>
                    <a:cubicBezTo>
                      <a:pt x="652" y="9"/>
                      <a:pt x="362" y="29"/>
                      <a:pt x="75" y="55"/>
                    </a:cubicBezTo>
                    <a:cubicBezTo>
                      <a:pt x="5" y="63"/>
                      <a:pt x="1" y="173"/>
                      <a:pt x="70" y="173"/>
                    </a:cubicBezTo>
                    <a:cubicBezTo>
                      <a:pt x="71" y="173"/>
                      <a:pt x="73" y="172"/>
                      <a:pt x="75" y="172"/>
                    </a:cubicBezTo>
                    <a:cubicBezTo>
                      <a:pt x="199" y="166"/>
                      <a:pt x="324" y="162"/>
                      <a:pt x="449" y="162"/>
                    </a:cubicBezTo>
                    <a:cubicBezTo>
                      <a:pt x="607" y="162"/>
                      <a:pt x="765" y="168"/>
                      <a:pt x="922" y="181"/>
                    </a:cubicBezTo>
                    <a:cubicBezTo>
                      <a:pt x="1060" y="190"/>
                      <a:pt x="1195" y="204"/>
                      <a:pt x="1330" y="221"/>
                    </a:cubicBezTo>
                    <a:cubicBezTo>
                      <a:pt x="1391" y="228"/>
                      <a:pt x="1463" y="244"/>
                      <a:pt x="1531" y="244"/>
                    </a:cubicBezTo>
                    <a:cubicBezTo>
                      <a:pt x="1597" y="244"/>
                      <a:pt x="1660" y="229"/>
                      <a:pt x="1706" y="178"/>
                    </a:cubicBezTo>
                    <a:cubicBezTo>
                      <a:pt x="1720" y="164"/>
                      <a:pt x="1723" y="141"/>
                      <a:pt x="1714" y="124"/>
                    </a:cubicBezTo>
                    <a:cubicBezTo>
                      <a:pt x="1648" y="3"/>
                      <a:pt x="1482" y="9"/>
                      <a:pt x="1361" y="3"/>
                    </a:cubicBezTo>
                    <a:cubicBezTo>
                      <a:pt x="1291" y="1"/>
                      <a:pt x="1221" y="1"/>
                      <a:pt x="1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6"/>
              <p:cNvSpPr/>
              <p:nvPr/>
            </p:nvSpPr>
            <p:spPr>
              <a:xfrm>
                <a:off x="2689044" y="3485064"/>
                <a:ext cx="56560" cy="18498"/>
              </a:xfrm>
              <a:custGeom>
                <a:avLst/>
                <a:gdLst/>
                <a:ahLst/>
                <a:cxnLst/>
                <a:rect l="l" t="t" r="r" b="b"/>
                <a:pathLst>
                  <a:path w="2385" h="780" extrusionOk="0">
                    <a:moveTo>
                      <a:pt x="2082" y="0"/>
                    </a:moveTo>
                    <a:cubicBezTo>
                      <a:pt x="1950" y="0"/>
                      <a:pt x="1806" y="33"/>
                      <a:pt x="1689" y="51"/>
                    </a:cubicBezTo>
                    <a:cubicBezTo>
                      <a:pt x="1494" y="79"/>
                      <a:pt x="1302" y="120"/>
                      <a:pt x="1112" y="171"/>
                    </a:cubicBezTo>
                    <a:cubicBezTo>
                      <a:pt x="736" y="269"/>
                      <a:pt x="380" y="427"/>
                      <a:pt x="59" y="639"/>
                    </a:cubicBezTo>
                    <a:cubicBezTo>
                      <a:pt x="0" y="677"/>
                      <a:pt x="25" y="779"/>
                      <a:pt x="90" y="779"/>
                    </a:cubicBezTo>
                    <a:cubicBezTo>
                      <a:pt x="98" y="779"/>
                      <a:pt x="107" y="778"/>
                      <a:pt x="116" y="774"/>
                    </a:cubicBezTo>
                    <a:lnTo>
                      <a:pt x="116" y="771"/>
                    </a:lnTo>
                    <a:cubicBezTo>
                      <a:pt x="464" y="633"/>
                      <a:pt x="820" y="516"/>
                      <a:pt x="1181" y="421"/>
                    </a:cubicBezTo>
                    <a:cubicBezTo>
                      <a:pt x="1359" y="378"/>
                      <a:pt x="1543" y="341"/>
                      <a:pt x="1727" y="318"/>
                    </a:cubicBezTo>
                    <a:cubicBezTo>
                      <a:pt x="1905" y="295"/>
                      <a:pt x="2114" y="315"/>
                      <a:pt x="2281" y="243"/>
                    </a:cubicBezTo>
                    <a:cubicBezTo>
                      <a:pt x="2384" y="197"/>
                      <a:pt x="2338" y="54"/>
                      <a:pt x="2252" y="25"/>
                    </a:cubicBezTo>
                    <a:cubicBezTo>
                      <a:pt x="2200" y="7"/>
                      <a:pt x="2142" y="0"/>
                      <a:pt x="20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6"/>
              <p:cNvSpPr/>
              <p:nvPr/>
            </p:nvSpPr>
            <p:spPr>
              <a:xfrm>
                <a:off x="2607909" y="3584627"/>
                <a:ext cx="44134" cy="137405"/>
              </a:xfrm>
              <a:custGeom>
                <a:avLst/>
                <a:gdLst/>
                <a:ahLst/>
                <a:cxnLst/>
                <a:rect l="l" t="t" r="r" b="b"/>
                <a:pathLst>
                  <a:path w="1861" h="5794" extrusionOk="0">
                    <a:moveTo>
                      <a:pt x="1762" y="0"/>
                    </a:moveTo>
                    <a:cubicBezTo>
                      <a:pt x="1733" y="0"/>
                      <a:pt x="1704" y="15"/>
                      <a:pt x="1691" y="50"/>
                    </a:cubicBezTo>
                    <a:lnTo>
                      <a:pt x="1691" y="47"/>
                    </a:lnTo>
                    <a:cubicBezTo>
                      <a:pt x="1459" y="676"/>
                      <a:pt x="1037" y="1238"/>
                      <a:pt x="709" y="1821"/>
                    </a:cubicBezTo>
                    <a:cubicBezTo>
                      <a:pt x="399" y="2372"/>
                      <a:pt x="155" y="2964"/>
                      <a:pt x="95" y="3596"/>
                    </a:cubicBezTo>
                    <a:cubicBezTo>
                      <a:pt x="1" y="4552"/>
                      <a:pt x="522" y="5794"/>
                      <a:pt x="1593" y="5794"/>
                    </a:cubicBezTo>
                    <a:cubicBezTo>
                      <a:pt x="1632" y="5794"/>
                      <a:pt x="1671" y="5792"/>
                      <a:pt x="1711" y="5789"/>
                    </a:cubicBezTo>
                    <a:cubicBezTo>
                      <a:pt x="1823" y="5783"/>
                      <a:pt x="1861" y="5640"/>
                      <a:pt x="1769" y="5579"/>
                    </a:cubicBezTo>
                    <a:cubicBezTo>
                      <a:pt x="1430" y="5358"/>
                      <a:pt x="1128" y="4971"/>
                      <a:pt x="945" y="4612"/>
                    </a:cubicBezTo>
                    <a:cubicBezTo>
                      <a:pt x="724" y="4175"/>
                      <a:pt x="721" y="3647"/>
                      <a:pt x="807" y="3176"/>
                    </a:cubicBezTo>
                    <a:cubicBezTo>
                      <a:pt x="902" y="2642"/>
                      <a:pt x="1088" y="2126"/>
                      <a:pt x="1298" y="1626"/>
                    </a:cubicBezTo>
                    <a:cubicBezTo>
                      <a:pt x="1507" y="1127"/>
                      <a:pt x="1685" y="613"/>
                      <a:pt x="1832" y="87"/>
                    </a:cubicBezTo>
                    <a:cubicBezTo>
                      <a:pt x="1847" y="34"/>
                      <a:pt x="1805" y="0"/>
                      <a:pt x="1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6"/>
              <p:cNvSpPr/>
              <p:nvPr/>
            </p:nvSpPr>
            <p:spPr>
              <a:xfrm>
                <a:off x="3985406" y="3861780"/>
                <a:ext cx="91658" cy="80844"/>
              </a:xfrm>
              <a:custGeom>
                <a:avLst/>
                <a:gdLst/>
                <a:ahLst/>
                <a:cxnLst/>
                <a:rect l="l" t="t" r="r" b="b"/>
                <a:pathLst>
                  <a:path w="3865" h="3409" extrusionOk="0">
                    <a:moveTo>
                      <a:pt x="3831" y="0"/>
                    </a:moveTo>
                    <a:cubicBezTo>
                      <a:pt x="3828" y="0"/>
                      <a:pt x="3825" y="1"/>
                      <a:pt x="3821" y="3"/>
                    </a:cubicBezTo>
                    <a:cubicBezTo>
                      <a:pt x="3422" y="172"/>
                      <a:pt x="3052" y="427"/>
                      <a:pt x="2699" y="674"/>
                    </a:cubicBezTo>
                    <a:cubicBezTo>
                      <a:pt x="2366" y="913"/>
                      <a:pt x="2041" y="1168"/>
                      <a:pt x="1734" y="1438"/>
                    </a:cubicBezTo>
                    <a:cubicBezTo>
                      <a:pt x="1097" y="1998"/>
                      <a:pt x="526" y="2629"/>
                      <a:pt x="35" y="3318"/>
                    </a:cubicBezTo>
                    <a:cubicBezTo>
                      <a:pt x="0" y="3365"/>
                      <a:pt x="44" y="3408"/>
                      <a:pt x="89" y="3408"/>
                    </a:cubicBezTo>
                    <a:cubicBezTo>
                      <a:pt x="108" y="3408"/>
                      <a:pt x="127" y="3400"/>
                      <a:pt x="141" y="3382"/>
                    </a:cubicBezTo>
                    <a:lnTo>
                      <a:pt x="144" y="3382"/>
                    </a:lnTo>
                    <a:cubicBezTo>
                      <a:pt x="646" y="2713"/>
                      <a:pt x="1212" y="2095"/>
                      <a:pt x="1832" y="1536"/>
                    </a:cubicBezTo>
                    <a:cubicBezTo>
                      <a:pt x="2142" y="1254"/>
                      <a:pt x="2469" y="990"/>
                      <a:pt x="2811" y="743"/>
                    </a:cubicBezTo>
                    <a:cubicBezTo>
                      <a:pt x="3147" y="499"/>
                      <a:pt x="3508" y="290"/>
                      <a:pt x="3844" y="46"/>
                    </a:cubicBezTo>
                    <a:cubicBezTo>
                      <a:pt x="3864" y="31"/>
                      <a:pt x="3852" y="0"/>
                      <a:pt x="3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6"/>
              <p:cNvSpPr/>
              <p:nvPr/>
            </p:nvSpPr>
            <p:spPr>
              <a:xfrm>
                <a:off x="4101547" y="4574726"/>
                <a:ext cx="282612" cy="90188"/>
              </a:xfrm>
              <a:custGeom>
                <a:avLst/>
                <a:gdLst/>
                <a:ahLst/>
                <a:cxnLst/>
                <a:rect l="l" t="t" r="r" b="b"/>
                <a:pathLst>
                  <a:path w="11917" h="3803" extrusionOk="0">
                    <a:moveTo>
                      <a:pt x="74" y="1"/>
                    </a:moveTo>
                    <a:cubicBezTo>
                      <a:pt x="18" y="1"/>
                      <a:pt x="1" y="85"/>
                      <a:pt x="61" y="103"/>
                    </a:cubicBezTo>
                    <a:cubicBezTo>
                      <a:pt x="2031" y="677"/>
                      <a:pt x="3994" y="1277"/>
                      <a:pt x="5952" y="1889"/>
                    </a:cubicBezTo>
                    <a:cubicBezTo>
                      <a:pt x="6923" y="2190"/>
                      <a:pt x="7890" y="2500"/>
                      <a:pt x="8858" y="2813"/>
                    </a:cubicBezTo>
                    <a:cubicBezTo>
                      <a:pt x="9343" y="2971"/>
                      <a:pt x="9825" y="3132"/>
                      <a:pt x="10307" y="3293"/>
                    </a:cubicBezTo>
                    <a:cubicBezTo>
                      <a:pt x="10549" y="3373"/>
                      <a:pt x="10790" y="3454"/>
                      <a:pt x="11031" y="3534"/>
                    </a:cubicBezTo>
                    <a:cubicBezTo>
                      <a:pt x="11286" y="3620"/>
                      <a:pt x="11536" y="3749"/>
                      <a:pt x="11800" y="3801"/>
                    </a:cubicBezTo>
                    <a:cubicBezTo>
                      <a:pt x="11805" y="3802"/>
                      <a:pt x="11809" y="3802"/>
                      <a:pt x="11814" y="3802"/>
                    </a:cubicBezTo>
                    <a:cubicBezTo>
                      <a:pt x="11876" y="3802"/>
                      <a:pt x="11916" y="3713"/>
                      <a:pt x="11852" y="3680"/>
                    </a:cubicBezTo>
                    <a:cubicBezTo>
                      <a:pt x="11634" y="3574"/>
                      <a:pt x="11390" y="3525"/>
                      <a:pt x="11160" y="3448"/>
                    </a:cubicBezTo>
                    <a:cubicBezTo>
                      <a:pt x="10902" y="3365"/>
                      <a:pt x="10646" y="3276"/>
                      <a:pt x="10388" y="3189"/>
                    </a:cubicBezTo>
                    <a:cubicBezTo>
                      <a:pt x="9906" y="3026"/>
                      <a:pt x="9423" y="2865"/>
                      <a:pt x="8941" y="2704"/>
                    </a:cubicBezTo>
                    <a:cubicBezTo>
                      <a:pt x="7976" y="2386"/>
                      <a:pt x="7006" y="2076"/>
                      <a:pt x="6036" y="1768"/>
                    </a:cubicBezTo>
                    <a:cubicBezTo>
                      <a:pt x="4066" y="1145"/>
                      <a:pt x="2080" y="563"/>
                      <a:pt x="90" y="3"/>
                    </a:cubicBezTo>
                    <a:cubicBezTo>
                      <a:pt x="84" y="1"/>
                      <a:pt x="79"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6"/>
              <p:cNvSpPr/>
              <p:nvPr/>
            </p:nvSpPr>
            <p:spPr>
              <a:xfrm>
                <a:off x="4324627" y="4494825"/>
                <a:ext cx="97018" cy="37565"/>
              </a:xfrm>
              <a:custGeom>
                <a:avLst/>
                <a:gdLst/>
                <a:ahLst/>
                <a:cxnLst/>
                <a:rect l="l" t="t" r="r" b="b"/>
                <a:pathLst>
                  <a:path w="4091" h="1584" extrusionOk="0">
                    <a:moveTo>
                      <a:pt x="70" y="0"/>
                    </a:moveTo>
                    <a:cubicBezTo>
                      <a:pt x="20" y="0"/>
                      <a:pt x="1" y="77"/>
                      <a:pt x="55" y="87"/>
                    </a:cubicBezTo>
                    <a:cubicBezTo>
                      <a:pt x="726" y="234"/>
                      <a:pt x="1387" y="426"/>
                      <a:pt x="2030" y="667"/>
                    </a:cubicBezTo>
                    <a:cubicBezTo>
                      <a:pt x="2357" y="788"/>
                      <a:pt x="2681" y="923"/>
                      <a:pt x="2997" y="1075"/>
                    </a:cubicBezTo>
                    <a:cubicBezTo>
                      <a:pt x="3316" y="1227"/>
                      <a:pt x="3617" y="1420"/>
                      <a:pt x="3936" y="1575"/>
                    </a:cubicBezTo>
                    <a:cubicBezTo>
                      <a:pt x="3949" y="1581"/>
                      <a:pt x="3962" y="1583"/>
                      <a:pt x="3974" y="1583"/>
                    </a:cubicBezTo>
                    <a:cubicBezTo>
                      <a:pt x="4046" y="1583"/>
                      <a:pt x="4090" y="1484"/>
                      <a:pt x="4016" y="1437"/>
                    </a:cubicBezTo>
                    <a:cubicBezTo>
                      <a:pt x="3715" y="1253"/>
                      <a:pt x="3376" y="1121"/>
                      <a:pt x="3055" y="980"/>
                    </a:cubicBezTo>
                    <a:cubicBezTo>
                      <a:pt x="2745" y="845"/>
                      <a:pt x="2435" y="716"/>
                      <a:pt x="2122" y="598"/>
                    </a:cubicBezTo>
                    <a:cubicBezTo>
                      <a:pt x="1456" y="352"/>
                      <a:pt x="772" y="151"/>
                      <a:pt x="80" y="1"/>
                    </a:cubicBezTo>
                    <a:cubicBezTo>
                      <a:pt x="77" y="1"/>
                      <a:pt x="73"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6"/>
              <p:cNvSpPr/>
              <p:nvPr/>
            </p:nvSpPr>
            <p:spPr>
              <a:xfrm>
                <a:off x="4377350" y="4537799"/>
                <a:ext cx="48545" cy="23264"/>
              </a:xfrm>
              <a:custGeom>
                <a:avLst/>
                <a:gdLst/>
                <a:ahLst/>
                <a:cxnLst/>
                <a:rect l="l" t="t" r="r" b="b"/>
                <a:pathLst>
                  <a:path w="2047" h="981" extrusionOk="0">
                    <a:moveTo>
                      <a:pt x="98" y="1"/>
                    </a:moveTo>
                    <a:cubicBezTo>
                      <a:pt x="40" y="1"/>
                      <a:pt x="0" y="83"/>
                      <a:pt x="65" y="113"/>
                    </a:cubicBezTo>
                    <a:lnTo>
                      <a:pt x="1013" y="564"/>
                    </a:lnTo>
                    <a:lnTo>
                      <a:pt x="1480" y="788"/>
                    </a:lnTo>
                    <a:cubicBezTo>
                      <a:pt x="1624" y="854"/>
                      <a:pt x="1788" y="966"/>
                      <a:pt x="1946" y="980"/>
                    </a:cubicBezTo>
                    <a:cubicBezTo>
                      <a:pt x="1948" y="980"/>
                      <a:pt x="1951" y="980"/>
                      <a:pt x="1954" y="980"/>
                    </a:cubicBezTo>
                    <a:cubicBezTo>
                      <a:pt x="2017" y="980"/>
                      <a:pt x="2047" y="889"/>
                      <a:pt x="2003" y="845"/>
                    </a:cubicBezTo>
                    <a:cubicBezTo>
                      <a:pt x="1943" y="790"/>
                      <a:pt x="1865" y="762"/>
                      <a:pt x="1791" y="730"/>
                    </a:cubicBezTo>
                    <a:lnTo>
                      <a:pt x="1555" y="627"/>
                    </a:lnTo>
                    <a:lnTo>
                      <a:pt x="1079" y="420"/>
                    </a:lnTo>
                    <a:lnTo>
                      <a:pt x="125" y="7"/>
                    </a:lnTo>
                    <a:cubicBezTo>
                      <a:pt x="116" y="3"/>
                      <a:pt x="107"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6"/>
              <p:cNvSpPr/>
              <p:nvPr/>
            </p:nvSpPr>
            <p:spPr>
              <a:xfrm>
                <a:off x="4321117" y="4683088"/>
                <a:ext cx="62110" cy="22885"/>
              </a:xfrm>
              <a:custGeom>
                <a:avLst/>
                <a:gdLst/>
                <a:ahLst/>
                <a:cxnLst/>
                <a:rect l="l" t="t" r="r" b="b"/>
                <a:pathLst>
                  <a:path w="2619" h="965" extrusionOk="0">
                    <a:moveTo>
                      <a:pt x="98" y="0"/>
                    </a:moveTo>
                    <a:cubicBezTo>
                      <a:pt x="27" y="0"/>
                      <a:pt x="0" y="109"/>
                      <a:pt x="76" y="125"/>
                    </a:cubicBezTo>
                    <a:lnTo>
                      <a:pt x="79" y="125"/>
                    </a:lnTo>
                    <a:cubicBezTo>
                      <a:pt x="493" y="214"/>
                      <a:pt x="900" y="332"/>
                      <a:pt x="1299" y="478"/>
                    </a:cubicBezTo>
                    <a:cubicBezTo>
                      <a:pt x="1500" y="550"/>
                      <a:pt x="1698" y="633"/>
                      <a:pt x="1894" y="722"/>
                    </a:cubicBezTo>
                    <a:cubicBezTo>
                      <a:pt x="2077" y="805"/>
                      <a:pt x="2272" y="934"/>
                      <a:pt x="2473" y="963"/>
                    </a:cubicBezTo>
                    <a:cubicBezTo>
                      <a:pt x="2478" y="964"/>
                      <a:pt x="2482" y="964"/>
                      <a:pt x="2487" y="964"/>
                    </a:cubicBezTo>
                    <a:cubicBezTo>
                      <a:pt x="2556" y="964"/>
                      <a:pt x="2619" y="882"/>
                      <a:pt x="2554" y="825"/>
                    </a:cubicBezTo>
                    <a:cubicBezTo>
                      <a:pt x="2405" y="685"/>
                      <a:pt x="2184" y="616"/>
                      <a:pt x="1994" y="544"/>
                    </a:cubicBezTo>
                    <a:cubicBezTo>
                      <a:pt x="1793" y="466"/>
                      <a:pt x="1589" y="395"/>
                      <a:pt x="1385" y="332"/>
                    </a:cubicBezTo>
                    <a:cubicBezTo>
                      <a:pt x="966" y="197"/>
                      <a:pt x="541" y="88"/>
                      <a:pt x="111" y="1"/>
                    </a:cubicBezTo>
                    <a:cubicBezTo>
                      <a:pt x="106" y="1"/>
                      <a:pt x="102" y="0"/>
                      <a:pt x="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8" name="Google Shape;2318;p36"/>
          <p:cNvGrpSpPr/>
          <p:nvPr/>
        </p:nvGrpSpPr>
        <p:grpSpPr>
          <a:xfrm>
            <a:off x="927943" y="3516541"/>
            <a:ext cx="691275" cy="440390"/>
            <a:chOff x="5429675" y="991016"/>
            <a:chExt cx="366219" cy="233307"/>
          </a:xfrm>
        </p:grpSpPr>
        <p:sp>
          <p:nvSpPr>
            <p:cNvPr id="2319" name="Google Shape;2319;p36"/>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6"/>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6"/>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6"/>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36"/>
          <p:cNvGrpSpPr/>
          <p:nvPr/>
        </p:nvGrpSpPr>
        <p:grpSpPr>
          <a:xfrm>
            <a:off x="3442538" y="1784204"/>
            <a:ext cx="528770" cy="338119"/>
            <a:chOff x="3404003" y="1988611"/>
            <a:chExt cx="280128" cy="179126"/>
          </a:xfrm>
        </p:grpSpPr>
        <p:sp>
          <p:nvSpPr>
            <p:cNvPr id="2324" name="Google Shape;2324;p36"/>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6"/>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6"/>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6"/>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6"/>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6"/>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6"/>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6"/>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36"/>
          <p:cNvGrpSpPr/>
          <p:nvPr/>
        </p:nvGrpSpPr>
        <p:grpSpPr>
          <a:xfrm>
            <a:off x="2642614" y="1039427"/>
            <a:ext cx="799924" cy="533778"/>
            <a:chOff x="4040551" y="304897"/>
            <a:chExt cx="573628" cy="382774"/>
          </a:xfrm>
        </p:grpSpPr>
        <p:sp>
          <p:nvSpPr>
            <p:cNvPr id="2333" name="Google Shape;2333;p36"/>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334" name="Google Shape;2334;p36"/>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6"/>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6"/>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6"/>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6"/>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6"/>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6"/>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344"/>
        <p:cNvGrpSpPr/>
        <p:nvPr/>
      </p:nvGrpSpPr>
      <p:grpSpPr>
        <a:xfrm>
          <a:off x="0" y="0"/>
          <a:ext cx="0" cy="0"/>
          <a:chOff x="0" y="0"/>
          <a:chExt cx="0" cy="0"/>
        </a:xfrm>
      </p:grpSpPr>
      <p:sp>
        <p:nvSpPr>
          <p:cNvPr id="2345" name="Google Shape;2345;p37"/>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2346" name="Google Shape;2346;p37"/>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reasons why we need the peace</a:t>
            </a:r>
            <a:endParaRPr/>
          </a:p>
        </p:txBody>
      </p:sp>
      <p:sp>
        <p:nvSpPr>
          <p:cNvPr id="2347" name="Google Shape;2347;p37"/>
          <p:cNvSpPr txBox="1">
            <a:spLocks noGrp="1"/>
          </p:cNvSpPr>
          <p:nvPr>
            <p:ph type="subTitle" idx="1"/>
          </p:nvPr>
        </p:nvSpPr>
        <p:spPr>
          <a:xfrm>
            <a:off x="708970" y="421227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of them all</a:t>
            </a:r>
            <a:endParaRPr/>
          </a:p>
        </p:txBody>
      </p:sp>
      <p:sp>
        <p:nvSpPr>
          <p:cNvPr id="2348" name="Google Shape;2348;p37"/>
          <p:cNvSpPr txBox="1">
            <a:spLocks noGrp="1"/>
          </p:cNvSpPr>
          <p:nvPr>
            <p:ph type="subTitle" idx="2"/>
          </p:nvPr>
        </p:nvSpPr>
        <p:spPr>
          <a:xfrm>
            <a:off x="708970" y="3849853"/>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Better future</a:t>
            </a:r>
            <a:endParaRPr/>
          </a:p>
        </p:txBody>
      </p:sp>
      <p:sp>
        <p:nvSpPr>
          <p:cNvPr id="2349" name="Google Shape;2349;p37"/>
          <p:cNvSpPr txBox="1">
            <a:spLocks noGrp="1"/>
          </p:cNvSpPr>
          <p:nvPr>
            <p:ph type="subTitle" idx="3"/>
          </p:nvPr>
        </p:nvSpPr>
        <p:spPr>
          <a:xfrm>
            <a:off x="3341250" y="421227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of hydrogen and helium</a:t>
            </a:r>
            <a:endParaRPr/>
          </a:p>
        </p:txBody>
      </p:sp>
      <p:sp>
        <p:nvSpPr>
          <p:cNvPr id="2350" name="Google Shape;2350;p37"/>
          <p:cNvSpPr txBox="1">
            <a:spLocks noGrp="1"/>
          </p:cNvSpPr>
          <p:nvPr>
            <p:ph type="subTitle" idx="4"/>
          </p:nvPr>
        </p:nvSpPr>
        <p:spPr>
          <a:xfrm>
            <a:off x="3341250" y="3849853"/>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Live without fear</a:t>
            </a:r>
            <a:endParaRPr/>
          </a:p>
        </p:txBody>
      </p:sp>
      <p:sp>
        <p:nvSpPr>
          <p:cNvPr id="2351" name="Google Shape;2351;p37"/>
          <p:cNvSpPr txBox="1">
            <a:spLocks noGrp="1"/>
          </p:cNvSpPr>
          <p:nvPr>
            <p:ph type="subTitle" idx="5"/>
          </p:nvPr>
        </p:nvSpPr>
        <p:spPr>
          <a:xfrm>
            <a:off x="5973530" y="421226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2352" name="Google Shape;2352;p37"/>
          <p:cNvSpPr txBox="1">
            <a:spLocks noGrp="1"/>
          </p:cNvSpPr>
          <p:nvPr>
            <p:ph type="subTitle" idx="6"/>
          </p:nvPr>
        </p:nvSpPr>
        <p:spPr>
          <a:xfrm>
            <a:off x="5973530" y="3849845"/>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Better education</a:t>
            </a:r>
            <a:endParaRPr/>
          </a:p>
        </p:txBody>
      </p:sp>
      <p:sp>
        <p:nvSpPr>
          <p:cNvPr id="2353" name="Google Shape;2353;p37"/>
          <p:cNvSpPr txBox="1">
            <a:spLocks noGrp="1"/>
          </p:cNvSpPr>
          <p:nvPr>
            <p:ph type="subTitle" idx="7"/>
          </p:nvPr>
        </p:nvSpPr>
        <p:spPr>
          <a:xfrm>
            <a:off x="708970" y="245455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2354" name="Google Shape;2354;p37"/>
          <p:cNvSpPr txBox="1">
            <a:spLocks noGrp="1"/>
          </p:cNvSpPr>
          <p:nvPr>
            <p:ph type="subTitle" idx="8"/>
          </p:nvPr>
        </p:nvSpPr>
        <p:spPr>
          <a:xfrm>
            <a:off x="708970" y="2092059"/>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More security</a:t>
            </a:r>
            <a:endParaRPr/>
          </a:p>
        </p:txBody>
      </p:sp>
      <p:sp>
        <p:nvSpPr>
          <p:cNvPr id="2355" name="Google Shape;2355;p37"/>
          <p:cNvSpPr txBox="1">
            <a:spLocks noGrp="1"/>
          </p:cNvSpPr>
          <p:nvPr>
            <p:ph type="subTitle" idx="9"/>
          </p:nvPr>
        </p:nvSpPr>
        <p:spPr>
          <a:xfrm>
            <a:off x="3341250" y="245455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356" name="Google Shape;2356;p37"/>
          <p:cNvSpPr txBox="1">
            <a:spLocks noGrp="1"/>
          </p:cNvSpPr>
          <p:nvPr>
            <p:ph type="subTitle" idx="13"/>
          </p:nvPr>
        </p:nvSpPr>
        <p:spPr>
          <a:xfrm>
            <a:off x="3341250" y="2092059"/>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Real equality</a:t>
            </a:r>
            <a:endParaRPr/>
          </a:p>
        </p:txBody>
      </p:sp>
      <p:sp>
        <p:nvSpPr>
          <p:cNvPr id="2357" name="Google Shape;2357;p37"/>
          <p:cNvSpPr txBox="1">
            <a:spLocks noGrp="1"/>
          </p:cNvSpPr>
          <p:nvPr>
            <p:ph type="subTitle" idx="14"/>
          </p:nvPr>
        </p:nvSpPr>
        <p:spPr>
          <a:xfrm>
            <a:off x="5973530" y="2454545"/>
            <a:ext cx="2461500" cy="39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a:t>
            </a:r>
            <a:endParaRPr/>
          </a:p>
        </p:txBody>
      </p:sp>
      <p:sp>
        <p:nvSpPr>
          <p:cNvPr id="2358" name="Google Shape;2358;p37"/>
          <p:cNvSpPr txBox="1">
            <a:spLocks noGrp="1"/>
          </p:cNvSpPr>
          <p:nvPr>
            <p:ph type="subTitle" idx="15"/>
          </p:nvPr>
        </p:nvSpPr>
        <p:spPr>
          <a:xfrm>
            <a:off x="5973530" y="2092050"/>
            <a:ext cx="2461500" cy="30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Right to life</a:t>
            </a:r>
            <a:endParaRPr/>
          </a:p>
        </p:txBody>
      </p:sp>
      <p:sp>
        <p:nvSpPr>
          <p:cNvPr id="2359" name="Google Shape;2359;p37"/>
          <p:cNvSpPr/>
          <p:nvPr/>
        </p:nvSpPr>
        <p:spPr>
          <a:xfrm>
            <a:off x="1566820" y="30278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60" name="Google Shape;2360;p37"/>
          <p:cNvSpPr/>
          <p:nvPr/>
        </p:nvSpPr>
        <p:spPr>
          <a:xfrm>
            <a:off x="4199100" y="30278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61" name="Google Shape;2361;p37"/>
          <p:cNvSpPr/>
          <p:nvPr/>
        </p:nvSpPr>
        <p:spPr>
          <a:xfrm>
            <a:off x="6831380" y="30278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62" name="Google Shape;2362;p37"/>
          <p:cNvSpPr/>
          <p:nvPr/>
        </p:nvSpPr>
        <p:spPr>
          <a:xfrm>
            <a:off x="1566820" y="12700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63" name="Google Shape;2363;p37"/>
          <p:cNvSpPr/>
          <p:nvPr/>
        </p:nvSpPr>
        <p:spPr>
          <a:xfrm>
            <a:off x="4199100" y="12700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64" name="Google Shape;2364;p37"/>
          <p:cNvSpPr/>
          <p:nvPr/>
        </p:nvSpPr>
        <p:spPr>
          <a:xfrm>
            <a:off x="6831380" y="1270050"/>
            <a:ext cx="745800" cy="7458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2365" name="Google Shape;2365;p37"/>
          <p:cNvGrpSpPr/>
          <p:nvPr/>
        </p:nvGrpSpPr>
        <p:grpSpPr>
          <a:xfrm>
            <a:off x="4385757" y="1453356"/>
            <a:ext cx="372486" cy="379187"/>
            <a:chOff x="2189517" y="1465028"/>
            <a:chExt cx="372486" cy="379187"/>
          </a:xfrm>
        </p:grpSpPr>
        <p:sp>
          <p:nvSpPr>
            <p:cNvPr id="2366" name="Google Shape;2366;p37"/>
            <p:cNvSpPr/>
            <p:nvPr/>
          </p:nvSpPr>
          <p:spPr>
            <a:xfrm>
              <a:off x="2444721" y="1516657"/>
              <a:ext cx="14852" cy="14818"/>
            </a:xfrm>
            <a:custGeom>
              <a:avLst/>
              <a:gdLst/>
              <a:ahLst/>
              <a:cxnLst/>
              <a:rect l="l" t="t" r="r" b="b"/>
              <a:pathLst>
                <a:path w="880" h="878" extrusionOk="0">
                  <a:moveTo>
                    <a:pt x="441" y="1"/>
                  </a:moveTo>
                  <a:cubicBezTo>
                    <a:pt x="325" y="1"/>
                    <a:pt x="214" y="47"/>
                    <a:pt x="130" y="128"/>
                  </a:cubicBezTo>
                  <a:cubicBezTo>
                    <a:pt x="107" y="148"/>
                    <a:pt x="90" y="171"/>
                    <a:pt x="75" y="198"/>
                  </a:cubicBezTo>
                  <a:cubicBezTo>
                    <a:pt x="44" y="244"/>
                    <a:pt x="20" y="299"/>
                    <a:pt x="9" y="354"/>
                  </a:cubicBezTo>
                  <a:cubicBezTo>
                    <a:pt x="3" y="383"/>
                    <a:pt x="0" y="412"/>
                    <a:pt x="0" y="441"/>
                  </a:cubicBezTo>
                  <a:cubicBezTo>
                    <a:pt x="0" y="470"/>
                    <a:pt x="3" y="498"/>
                    <a:pt x="9" y="525"/>
                  </a:cubicBezTo>
                  <a:cubicBezTo>
                    <a:pt x="15" y="553"/>
                    <a:pt x="23" y="582"/>
                    <a:pt x="35" y="608"/>
                  </a:cubicBezTo>
                  <a:cubicBezTo>
                    <a:pt x="46" y="635"/>
                    <a:pt x="58" y="661"/>
                    <a:pt x="75" y="684"/>
                  </a:cubicBezTo>
                  <a:cubicBezTo>
                    <a:pt x="90" y="707"/>
                    <a:pt x="107" y="730"/>
                    <a:pt x="130" y="750"/>
                  </a:cubicBezTo>
                  <a:cubicBezTo>
                    <a:pt x="211" y="831"/>
                    <a:pt x="321" y="878"/>
                    <a:pt x="440" y="878"/>
                  </a:cubicBezTo>
                  <a:cubicBezTo>
                    <a:pt x="469" y="878"/>
                    <a:pt x="498" y="875"/>
                    <a:pt x="524" y="869"/>
                  </a:cubicBezTo>
                  <a:cubicBezTo>
                    <a:pt x="553" y="863"/>
                    <a:pt x="582" y="854"/>
                    <a:pt x="608" y="846"/>
                  </a:cubicBezTo>
                  <a:cubicBezTo>
                    <a:pt x="660" y="823"/>
                    <a:pt x="709" y="791"/>
                    <a:pt x="750" y="750"/>
                  </a:cubicBezTo>
                  <a:cubicBezTo>
                    <a:pt x="770" y="730"/>
                    <a:pt x="787" y="707"/>
                    <a:pt x="805" y="684"/>
                  </a:cubicBezTo>
                  <a:cubicBezTo>
                    <a:pt x="819" y="661"/>
                    <a:pt x="834" y="635"/>
                    <a:pt x="845" y="608"/>
                  </a:cubicBezTo>
                  <a:cubicBezTo>
                    <a:pt x="857" y="582"/>
                    <a:pt x="862" y="553"/>
                    <a:pt x="868" y="525"/>
                  </a:cubicBezTo>
                  <a:cubicBezTo>
                    <a:pt x="874" y="498"/>
                    <a:pt x="877" y="470"/>
                    <a:pt x="877" y="441"/>
                  </a:cubicBezTo>
                  <a:cubicBezTo>
                    <a:pt x="880" y="412"/>
                    <a:pt x="877" y="383"/>
                    <a:pt x="871" y="354"/>
                  </a:cubicBezTo>
                  <a:cubicBezTo>
                    <a:pt x="865" y="325"/>
                    <a:pt x="857" y="299"/>
                    <a:pt x="845" y="273"/>
                  </a:cubicBezTo>
                  <a:cubicBezTo>
                    <a:pt x="836" y="247"/>
                    <a:pt x="822" y="221"/>
                    <a:pt x="808" y="198"/>
                  </a:cubicBezTo>
                  <a:cubicBezTo>
                    <a:pt x="790" y="171"/>
                    <a:pt x="773" y="151"/>
                    <a:pt x="753" y="128"/>
                  </a:cubicBezTo>
                  <a:cubicBezTo>
                    <a:pt x="729" y="108"/>
                    <a:pt x="709" y="90"/>
                    <a:pt x="686" y="76"/>
                  </a:cubicBezTo>
                  <a:cubicBezTo>
                    <a:pt x="660" y="59"/>
                    <a:pt x="634" y="47"/>
                    <a:pt x="608" y="35"/>
                  </a:cubicBezTo>
                  <a:cubicBezTo>
                    <a:pt x="582" y="24"/>
                    <a:pt x="556" y="15"/>
                    <a:pt x="527" y="9"/>
                  </a:cubicBezTo>
                  <a:cubicBezTo>
                    <a:pt x="498" y="4"/>
                    <a:pt x="470"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7"/>
            <p:cNvSpPr/>
            <p:nvPr/>
          </p:nvSpPr>
          <p:spPr>
            <a:xfrm>
              <a:off x="2291541" y="1516657"/>
              <a:ext cx="14818" cy="14818"/>
            </a:xfrm>
            <a:custGeom>
              <a:avLst/>
              <a:gdLst/>
              <a:ahLst/>
              <a:cxnLst/>
              <a:rect l="l" t="t" r="r" b="b"/>
              <a:pathLst>
                <a:path w="878" h="878" extrusionOk="0">
                  <a:moveTo>
                    <a:pt x="438" y="1"/>
                  </a:moveTo>
                  <a:cubicBezTo>
                    <a:pt x="410" y="1"/>
                    <a:pt x="381" y="4"/>
                    <a:pt x="354" y="9"/>
                  </a:cubicBezTo>
                  <a:cubicBezTo>
                    <a:pt x="325" y="15"/>
                    <a:pt x="296" y="24"/>
                    <a:pt x="270" y="35"/>
                  </a:cubicBezTo>
                  <a:cubicBezTo>
                    <a:pt x="244" y="44"/>
                    <a:pt x="218" y="59"/>
                    <a:pt x="195" y="76"/>
                  </a:cubicBezTo>
                  <a:cubicBezTo>
                    <a:pt x="172" y="90"/>
                    <a:pt x="148" y="108"/>
                    <a:pt x="128" y="128"/>
                  </a:cubicBezTo>
                  <a:cubicBezTo>
                    <a:pt x="108" y="148"/>
                    <a:pt x="91" y="171"/>
                    <a:pt x="73" y="198"/>
                  </a:cubicBezTo>
                  <a:cubicBezTo>
                    <a:pt x="59" y="221"/>
                    <a:pt x="44" y="247"/>
                    <a:pt x="33" y="273"/>
                  </a:cubicBezTo>
                  <a:cubicBezTo>
                    <a:pt x="21" y="299"/>
                    <a:pt x="12" y="325"/>
                    <a:pt x="10" y="354"/>
                  </a:cubicBezTo>
                  <a:cubicBezTo>
                    <a:pt x="4" y="383"/>
                    <a:pt x="1" y="412"/>
                    <a:pt x="1" y="441"/>
                  </a:cubicBezTo>
                  <a:cubicBezTo>
                    <a:pt x="1" y="470"/>
                    <a:pt x="4" y="498"/>
                    <a:pt x="10" y="525"/>
                  </a:cubicBezTo>
                  <a:cubicBezTo>
                    <a:pt x="15" y="553"/>
                    <a:pt x="21" y="582"/>
                    <a:pt x="33" y="608"/>
                  </a:cubicBezTo>
                  <a:cubicBezTo>
                    <a:pt x="44" y="635"/>
                    <a:pt x="59" y="661"/>
                    <a:pt x="73" y="684"/>
                  </a:cubicBezTo>
                  <a:cubicBezTo>
                    <a:pt x="105" y="730"/>
                    <a:pt x="146" y="773"/>
                    <a:pt x="195" y="805"/>
                  </a:cubicBezTo>
                  <a:cubicBezTo>
                    <a:pt x="218" y="820"/>
                    <a:pt x="244" y="834"/>
                    <a:pt x="270" y="846"/>
                  </a:cubicBezTo>
                  <a:cubicBezTo>
                    <a:pt x="296" y="854"/>
                    <a:pt x="325" y="863"/>
                    <a:pt x="354" y="869"/>
                  </a:cubicBezTo>
                  <a:cubicBezTo>
                    <a:pt x="380" y="875"/>
                    <a:pt x="409" y="878"/>
                    <a:pt x="438" y="878"/>
                  </a:cubicBezTo>
                  <a:cubicBezTo>
                    <a:pt x="467" y="878"/>
                    <a:pt x="496" y="875"/>
                    <a:pt x="525" y="869"/>
                  </a:cubicBezTo>
                  <a:cubicBezTo>
                    <a:pt x="551" y="863"/>
                    <a:pt x="580" y="857"/>
                    <a:pt x="606" y="846"/>
                  </a:cubicBezTo>
                  <a:cubicBezTo>
                    <a:pt x="632" y="834"/>
                    <a:pt x="658" y="820"/>
                    <a:pt x="681" y="805"/>
                  </a:cubicBezTo>
                  <a:cubicBezTo>
                    <a:pt x="707" y="788"/>
                    <a:pt x="727" y="771"/>
                    <a:pt x="747" y="750"/>
                  </a:cubicBezTo>
                  <a:cubicBezTo>
                    <a:pt x="768" y="730"/>
                    <a:pt x="788" y="707"/>
                    <a:pt x="802" y="684"/>
                  </a:cubicBezTo>
                  <a:cubicBezTo>
                    <a:pt x="820" y="661"/>
                    <a:pt x="831" y="635"/>
                    <a:pt x="843" y="608"/>
                  </a:cubicBezTo>
                  <a:cubicBezTo>
                    <a:pt x="855" y="582"/>
                    <a:pt x="863" y="553"/>
                    <a:pt x="869" y="525"/>
                  </a:cubicBezTo>
                  <a:cubicBezTo>
                    <a:pt x="875" y="498"/>
                    <a:pt x="878" y="470"/>
                    <a:pt x="878" y="441"/>
                  </a:cubicBezTo>
                  <a:cubicBezTo>
                    <a:pt x="878" y="412"/>
                    <a:pt x="875" y="383"/>
                    <a:pt x="869" y="354"/>
                  </a:cubicBezTo>
                  <a:cubicBezTo>
                    <a:pt x="863" y="325"/>
                    <a:pt x="855" y="299"/>
                    <a:pt x="843" y="273"/>
                  </a:cubicBezTo>
                  <a:cubicBezTo>
                    <a:pt x="831" y="247"/>
                    <a:pt x="820" y="221"/>
                    <a:pt x="802" y="198"/>
                  </a:cubicBezTo>
                  <a:cubicBezTo>
                    <a:pt x="771" y="148"/>
                    <a:pt x="730" y="108"/>
                    <a:pt x="681" y="76"/>
                  </a:cubicBezTo>
                  <a:cubicBezTo>
                    <a:pt x="658" y="59"/>
                    <a:pt x="632" y="44"/>
                    <a:pt x="606" y="35"/>
                  </a:cubicBezTo>
                  <a:cubicBezTo>
                    <a:pt x="580" y="24"/>
                    <a:pt x="551" y="15"/>
                    <a:pt x="525" y="9"/>
                  </a:cubicBezTo>
                  <a:cubicBezTo>
                    <a:pt x="496" y="4"/>
                    <a:pt x="467"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7"/>
            <p:cNvSpPr/>
            <p:nvPr/>
          </p:nvSpPr>
          <p:spPr>
            <a:xfrm>
              <a:off x="2240942" y="1465028"/>
              <a:ext cx="268757" cy="379187"/>
            </a:xfrm>
            <a:custGeom>
              <a:avLst/>
              <a:gdLst/>
              <a:ahLst/>
              <a:cxnLst/>
              <a:rect l="l" t="t" r="r" b="b"/>
              <a:pathLst>
                <a:path w="15924" h="22467" extrusionOk="0">
                  <a:moveTo>
                    <a:pt x="7976" y="863"/>
                  </a:moveTo>
                  <a:cubicBezTo>
                    <a:pt x="8564" y="863"/>
                    <a:pt x="9085" y="1239"/>
                    <a:pt x="9270" y="1795"/>
                  </a:cubicBezTo>
                  <a:cubicBezTo>
                    <a:pt x="9458" y="2354"/>
                    <a:pt x="9267" y="2967"/>
                    <a:pt x="8798" y="3320"/>
                  </a:cubicBezTo>
                  <a:cubicBezTo>
                    <a:pt x="8775" y="3338"/>
                    <a:pt x="8752" y="3355"/>
                    <a:pt x="8726" y="3369"/>
                  </a:cubicBezTo>
                  <a:lnTo>
                    <a:pt x="8697" y="3390"/>
                  </a:lnTo>
                  <a:cubicBezTo>
                    <a:pt x="8674" y="3404"/>
                    <a:pt x="8651" y="3419"/>
                    <a:pt x="8625" y="3430"/>
                  </a:cubicBezTo>
                  <a:cubicBezTo>
                    <a:pt x="8613" y="3436"/>
                    <a:pt x="8601" y="3442"/>
                    <a:pt x="8587" y="3448"/>
                  </a:cubicBezTo>
                  <a:cubicBezTo>
                    <a:pt x="8575" y="3453"/>
                    <a:pt x="8555" y="3465"/>
                    <a:pt x="8538" y="3471"/>
                  </a:cubicBezTo>
                  <a:cubicBezTo>
                    <a:pt x="8520" y="3479"/>
                    <a:pt x="8506" y="3485"/>
                    <a:pt x="8491" y="3494"/>
                  </a:cubicBezTo>
                  <a:cubicBezTo>
                    <a:pt x="8474" y="3500"/>
                    <a:pt x="8451" y="3508"/>
                    <a:pt x="8428" y="3517"/>
                  </a:cubicBezTo>
                  <a:cubicBezTo>
                    <a:pt x="8416" y="3523"/>
                    <a:pt x="8402" y="3526"/>
                    <a:pt x="8387" y="3531"/>
                  </a:cubicBezTo>
                  <a:cubicBezTo>
                    <a:pt x="8364" y="3537"/>
                    <a:pt x="8341" y="3546"/>
                    <a:pt x="8315" y="3552"/>
                  </a:cubicBezTo>
                  <a:cubicBezTo>
                    <a:pt x="8303" y="3555"/>
                    <a:pt x="8292" y="3557"/>
                    <a:pt x="8280" y="3560"/>
                  </a:cubicBezTo>
                  <a:cubicBezTo>
                    <a:pt x="8257" y="3566"/>
                    <a:pt x="8237" y="3569"/>
                    <a:pt x="8214" y="3575"/>
                  </a:cubicBezTo>
                  <a:lnTo>
                    <a:pt x="8185" y="3578"/>
                  </a:lnTo>
                  <a:cubicBezTo>
                    <a:pt x="8156" y="3584"/>
                    <a:pt x="8124" y="3586"/>
                    <a:pt x="8095" y="3589"/>
                  </a:cubicBezTo>
                  <a:lnTo>
                    <a:pt x="8069" y="3592"/>
                  </a:lnTo>
                  <a:cubicBezTo>
                    <a:pt x="8037" y="3595"/>
                    <a:pt x="8002" y="3595"/>
                    <a:pt x="7971" y="3595"/>
                  </a:cubicBezTo>
                  <a:cubicBezTo>
                    <a:pt x="7939" y="3595"/>
                    <a:pt x="7904" y="3595"/>
                    <a:pt x="7872" y="3592"/>
                  </a:cubicBezTo>
                  <a:lnTo>
                    <a:pt x="7846" y="3589"/>
                  </a:lnTo>
                  <a:cubicBezTo>
                    <a:pt x="7817" y="3586"/>
                    <a:pt x="7785" y="3584"/>
                    <a:pt x="7756" y="3578"/>
                  </a:cubicBezTo>
                  <a:lnTo>
                    <a:pt x="7727" y="3575"/>
                  </a:lnTo>
                  <a:cubicBezTo>
                    <a:pt x="7704" y="3569"/>
                    <a:pt x="7684" y="3566"/>
                    <a:pt x="7661" y="3560"/>
                  </a:cubicBezTo>
                  <a:cubicBezTo>
                    <a:pt x="7649" y="3557"/>
                    <a:pt x="7638" y="3555"/>
                    <a:pt x="7626" y="3552"/>
                  </a:cubicBezTo>
                  <a:cubicBezTo>
                    <a:pt x="7600" y="3546"/>
                    <a:pt x="7577" y="3537"/>
                    <a:pt x="7554" y="3531"/>
                  </a:cubicBezTo>
                  <a:cubicBezTo>
                    <a:pt x="7539" y="3526"/>
                    <a:pt x="7525" y="3523"/>
                    <a:pt x="7513" y="3517"/>
                  </a:cubicBezTo>
                  <a:cubicBezTo>
                    <a:pt x="7490" y="3508"/>
                    <a:pt x="7470" y="3500"/>
                    <a:pt x="7450" y="3494"/>
                  </a:cubicBezTo>
                  <a:cubicBezTo>
                    <a:pt x="7429" y="3485"/>
                    <a:pt x="7418" y="3479"/>
                    <a:pt x="7403" y="3471"/>
                  </a:cubicBezTo>
                  <a:cubicBezTo>
                    <a:pt x="7389" y="3465"/>
                    <a:pt x="7372" y="3456"/>
                    <a:pt x="7354" y="3448"/>
                  </a:cubicBezTo>
                  <a:cubicBezTo>
                    <a:pt x="7337" y="3439"/>
                    <a:pt x="7331" y="3436"/>
                    <a:pt x="7317" y="3430"/>
                  </a:cubicBezTo>
                  <a:cubicBezTo>
                    <a:pt x="7293" y="3419"/>
                    <a:pt x="7270" y="3404"/>
                    <a:pt x="7244" y="3390"/>
                  </a:cubicBezTo>
                  <a:lnTo>
                    <a:pt x="7215" y="3369"/>
                  </a:lnTo>
                  <a:cubicBezTo>
                    <a:pt x="7192" y="3355"/>
                    <a:pt x="7169" y="3338"/>
                    <a:pt x="7143" y="3320"/>
                  </a:cubicBezTo>
                  <a:cubicBezTo>
                    <a:pt x="6674" y="2967"/>
                    <a:pt x="6483" y="2354"/>
                    <a:pt x="6671" y="1798"/>
                  </a:cubicBezTo>
                  <a:cubicBezTo>
                    <a:pt x="6856" y="1239"/>
                    <a:pt x="7377" y="863"/>
                    <a:pt x="7965" y="863"/>
                  </a:cubicBezTo>
                  <a:close/>
                  <a:moveTo>
                    <a:pt x="8622" y="4362"/>
                  </a:moveTo>
                  <a:lnTo>
                    <a:pt x="8622" y="17156"/>
                  </a:lnTo>
                  <a:lnTo>
                    <a:pt x="7305" y="17156"/>
                  </a:lnTo>
                  <a:lnTo>
                    <a:pt x="7305" y="4362"/>
                  </a:lnTo>
                  <a:cubicBezTo>
                    <a:pt x="7444" y="4403"/>
                    <a:pt x="7586" y="4431"/>
                    <a:pt x="7730" y="4449"/>
                  </a:cubicBezTo>
                  <a:lnTo>
                    <a:pt x="7739" y="4449"/>
                  </a:lnTo>
                  <a:cubicBezTo>
                    <a:pt x="7771" y="4452"/>
                    <a:pt x="7820" y="4455"/>
                    <a:pt x="7852" y="4455"/>
                  </a:cubicBezTo>
                  <a:lnTo>
                    <a:pt x="7858" y="4455"/>
                  </a:lnTo>
                  <a:cubicBezTo>
                    <a:pt x="7895" y="4455"/>
                    <a:pt x="7927" y="4458"/>
                    <a:pt x="7965" y="4458"/>
                  </a:cubicBezTo>
                  <a:cubicBezTo>
                    <a:pt x="7999" y="4458"/>
                    <a:pt x="8034" y="4458"/>
                    <a:pt x="8069" y="4455"/>
                  </a:cubicBezTo>
                  <a:lnTo>
                    <a:pt x="8092" y="4455"/>
                  </a:lnTo>
                  <a:cubicBezTo>
                    <a:pt x="8124" y="4455"/>
                    <a:pt x="8153" y="4452"/>
                    <a:pt x="8185" y="4449"/>
                  </a:cubicBezTo>
                  <a:lnTo>
                    <a:pt x="8196" y="4449"/>
                  </a:lnTo>
                  <a:cubicBezTo>
                    <a:pt x="8341" y="4434"/>
                    <a:pt x="8483" y="4405"/>
                    <a:pt x="8622" y="4362"/>
                  </a:cubicBezTo>
                  <a:close/>
                  <a:moveTo>
                    <a:pt x="12945" y="18036"/>
                  </a:moveTo>
                  <a:cubicBezTo>
                    <a:pt x="13272" y="18036"/>
                    <a:pt x="13536" y="18299"/>
                    <a:pt x="13538" y="18629"/>
                  </a:cubicBezTo>
                  <a:lnTo>
                    <a:pt x="13538" y="19659"/>
                  </a:lnTo>
                  <a:cubicBezTo>
                    <a:pt x="13538" y="19902"/>
                    <a:pt x="13732" y="20099"/>
                    <a:pt x="13975" y="20099"/>
                  </a:cubicBezTo>
                  <a:lnTo>
                    <a:pt x="14276" y="20099"/>
                  </a:lnTo>
                  <a:cubicBezTo>
                    <a:pt x="14589" y="20099"/>
                    <a:pt x="14919" y="20342"/>
                    <a:pt x="14994" y="20646"/>
                  </a:cubicBezTo>
                  <a:cubicBezTo>
                    <a:pt x="15121" y="21141"/>
                    <a:pt x="14757" y="21589"/>
                    <a:pt x="14294" y="21589"/>
                  </a:cubicBezTo>
                  <a:lnTo>
                    <a:pt x="1653" y="21589"/>
                  </a:lnTo>
                  <a:cubicBezTo>
                    <a:pt x="1341" y="21589"/>
                    <a:pt x="1011" y="21343"/>
                    <a:pt x="935" y="21040"/>
                  </a:cubicBezTo>
                  <a:cubicBezTo>
                    <a:pt x="808" y="20545"/>
                    <a:pt x="1173" y="20096"/>
                    <a:pt x="1636" y="20096"/>
                  </a:cubicBezTo>
                  <a:lnTo>
                    <a:pt x="1963" y="20096"/>
                  </a:lnTo>
                  <a:cubicBezTo>
                    <a:pt x="1963" y="20096"/>
                    <a:pt x="1977" y="20119"/>
                    <a:pt x="1983" y="20119"/>
                  </a:cubicBezTo>
                  <a:cubicBezTo>
                    <a:pt x="1989" y="20119"/>
                    <a:pt x="2003" y="20140"/>
                    <a:pt x="2003" y="20140"/>
                  </a:cubicBezTo>
                  <a:lnTo>
                    <a:pt x="10430" y="20140"/>
                  </a:lnTo>
                  <a:cubicBezTo>
                    <a:pt x="10433" y="20140"/>
                    <a:pt x="10435" y="20140"/>
                    <a:pt x="10437" y="20140"/>
                  </a:cubicBezTo>
                  <a:cubicBezTo>
                    <a:pt x="10617" y="20140"/>
                    <a:pt x="10781" y="20030"/>
                    <a:pt x="10850" y="19862"/>
                  </a:cubicBezTo>
                  <a:cubicBezTo>
                    <a:pt x="10977" y="19558"/>
                    <a:pt x="10754" y="19219"/>
                    <a:pt x="10425" y="19219"/>
                  </a:cubicBezTo>
                  <a:lnTo>
                    <a:pt x="2391" y="19219"/>
                  </a:lnTo>
                  <a:lnTo>
                    <a:pt x="2391" y="18629"/>
                  </a:lnTo>
                  <a:cubicBezTo>
                    <a:pt x="2391" y="18299"/>
                    <a:pt x="2657" y="18036"/>
                    <a:pt x="2984" y="18036"/>
                  </a:cubicBezTo>
                  <a:close/>
                  <a:moveTo>
                    <a:pt x="7965" y="1"/>
                  </a:moveTo>
                  <a:cubicBezTo>
                    <a:pt x="6382" y="1"/>
                    <a:pt x="5297" y="1598"/>
                    <a:pt x="5881" y="3071"/>
                  </a:cubicBezTo>
                  <a:lnTo>
                    <a:pt x="4915" y="3071"/>
                  </a:lnTo>
                  <a:cubicBezTo>
                    <a:pt x="4913" y="3071"/>
                    <a:pt x="4911" y="3071"/>
                    <a:pt x="4909" y="3071"/>
                  </a:cubicBezTo>
                  <a:cubicBezTo>
                    <a:pt x="4691" y="3071"/>
                    <a:pt x="4503" y="3230"/>
                    <a:pt x="4466" y="3445"/>
                  </a:cubicBezTo>
                  <a:cubicBezTo>
                    <a:pt x="4428" y="3711"/>
                    <a:pt x="4634" y="3948"/>
                    <a:pt x="4900" y="3948"/>
                  </a:cubicBezTo>
                  <a:lnTo>
                    <a:pt x="6428" y="3948"/>
                  </a:lnTo>
                  <a:lnTo>
                    <a:pt x="6428" y="17199"/>
                  </a:lnTo>
                  <a:lnTo>
                    <a:pt x="3117" y="17199"/>
                  </a:lnTo>
                  <a:cubicBezTo>
                    <a:pt x="2232" y="17199"/>
                    <a:pt x="1514" y="17920"/>
                    <a:pt x="1514" y="18805"/>
                  </a:cubicBezTo>
                  <a:lnTo>
                    <a:pt x="1514" y="19271"/>
                  </a:lnTo>
                  <a:cubicBezTo>
                    <a:pt x="698" y="19332"/>
                    <a:pt x="62" y="19995"/>
                    <a:pt x="30" y="20814"/>
                  </a:cubicBezTo>
                  <a:cubicBezTo>
                    <a:pt x="1" y="21723"/>
                    <a:pt x="753" y="22466"/>
                    <a:pt x="1665" y="22466"/>
                  </a:cubicBezTo>
                  <a:lnTo>
                    <a:pt x="14259" y="22466"/>
                  </a:lnTo>
                  <a:cubicBezTo>
                    <a:pt x="15171" y="22466"/>
                    <a:pt x="15923" y="21723"/>
                    <a:pt x="15894" y="20814"/>
                  </a:cubicBezTo>
                  <a:cubicBezTo>
                    <a:pt x="15865" y="19998"/>
                    <a:pt x="15228" y="19335"/>
                    <a:pt x="14415" y="19271"/>
                  </a:cubicBezTo>
                  <a:lnTo>
                    <a:pt x="14415" y="18805"/>
                  </a:lnTo>
                  <a:cubicBezTo>
                    <a:pt x="14415" y="17920"/>
                    <a:pt x="13698" y="17199"/>
                    <a:pt x="12812" y="17199"/>
                  </a:cubicBezTo>
                  <a:lnTo>
                    <a:pt x="9501" y="17199"/>
                  </a:lnTo>
                  <a:lnTo>
                    <a:pt x="9501" y="3948"/>
                  </a:lnTo>
                  <a:lnTo>
                    <a:pt x="11015" y="3948"/>
                  </a:lnTo>
                  <a:cubicBezTo>
                    <a:pt x="11017" y="3948"/>
                    <a:pt x="11019" y="3948"/>
                    <a:pt x="11021" y="3948"/>
                  </a:cubicBezTo>
                  <a:cubicBezTo>
                    <a:pt x="11238" y="3948"/>
                    <a:pt x="11426" y="3793"/>
                    <a:pt x="11461" y="3575"/>
                  </a:cubicBezTo>
                  <a:cubicBezTo>
                    <a:pt x="11501" y="3312"/>
                    <a:pt x="11296" y="3071"/>
                    <a:pt x="11027" y="3071"/>
                  </a:cubicBezTo>
                  <a:lnTo>
                    <a:pt x="10048" y="3071"/>
                  </a:lnTo>
                  <a:cubicBezTo>
                    <a:pt x="10633" y="1598"/>
                    <a:pt x="9548" y="1"/>
                    <a:pt x="7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7"/>
            <p:cNvSpPr/>
            <p:nvPr/>
          </p:nvSpPr>
          <p:spPr>
            <a:xfrm>
              <a:off x="2433937" y="1793228"/>
              <a:ext cx="16506" cy="14886"/>
            </a:xfrm>
            <a:custGeom>
              <a:avLst/>
              <a:gdLst/>
              <a:ahLst/>
              <a:cxnLst/>
              <a:rect l="l" t="t" r="r" b="b"/>
              <a:pathLst>
                <a:path w="978" h="882" extrusionOk="0">
                  <a:moveTo>
                    <a:pt x="545" y="1"/>
                  </a:moveTo>
                  <a:cubicBezTo>
                    <a:pt x="262" y="1"/>
                    <a:pt x="1" y="287"/>
                    <a:pt x="136" y="610"/>
                  </a:cubicBezTo>
                  <a:cubicBezTo>
                    <a:pt x="203" y="777"/>
                    <a:pt x="365" y="881"/>
                    <a:pt x="539" y="881"/>
                  </a:cubicBezTo>
                  <a:cubicBezTo>
                    <a:pt x="568" y="881"/>
                    <a:pt x="596" y="879"/>
                    <a:pt x="625" y="873"/>
                  </a:cubicBezTo>
                  <a:cubicBezTo>
                    <a:pt x="830" y="832"/>
                    <a:pt x="978" y="650"/>
                    <a:pt x="978" y="442"/>
                  </a:cubicBezTo>
                  <a:cubicBezTo>
                    <a:pt x="978" y="326"/>
                    <a:pt x="931" y="213"/>
                    <a:pt x="850" y="132"/>
                  </a:cubicBezTo>
                  <a:cubicBezTo>
                    <a:pt x="759" y="40"/>
                    <a:pt x="651" y="1"/>
                    <a:pt x="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7"/>
            <p:cNvSpPr/>
            <p:nvPr/>
          </p:nvSpPr>
          <p:spPr>
            <a:xfrm>
              <a:off x="2446426" y="1516859"/>
              <a:ext cx="115577" cy="167594"/>
            </a:xfrm>
            <a:custGeom>
              <a:avLst/>
              <a:gdLst/>
              <a:ahLst/>
              <a:cxnLst/>
              <a:rect l="l" t="t" r="r" b="b"/>
              <a:pathLst>
                <a:path w="6848" h="9930" extrusionOk="0">
                  <a:moveTo>
                    <a:pt x="3404" y="1491"/>
                  </a:moveTo>
                  <a:lnTo>
                    <a:pt x="5551" y="5968"/>
                  </a:lnTo>
                  <a:lnTo>
                    <a:pt x="1259" y="5968"/>
                  </a:lnTo>
                  <a:lnTo>
                    <a:pt x="3404" y="1491"/>
                  </a:lnTo>
                  <a:close/>
                  <a:moveTo>
                    <a:pt x="5927" y="6847"/>
                  </a:moveTo>
                  <a:cubicBezTo>
                    <a:pt x="5759" y="8112"/>
                    <a:pt x="4683" y="9058"/>
                    <a:pt x="3404" y="9061"/>
                  </a:cubicBezTo>
                  <a:cubicBezTo>
                    <a:pt x="2127" y="9058"/>
                    <a:pt x="1051" y="8112"/>
                    <a:pt x="883" y="6847"/>
                  </a:cubicBezTo>
                  <a:close/>
                  <a:moveTo>
                    <a:pt x="1797" y="0"/>
                  </a:moveTo>
                  <a:cubicBezTo>
                    <a:pt x="1580" y="0"/>
                    <a:pt x="1392" y="159"/>
                    <a:pt x="1355" y="374"/>
                  </a:cubicBezTo>
                  <a:cubicBezTo>
                    <a:pt x="1317" y="640"/>
                    <a:pt x="1523" y="877"/>
                    <a:pt x="1789" y="877"/>
                  </a:cubicBezTo>
                  <a:lnTo>
                    <a:pt x="2741" y="877"/>
                  </a:lnTo>
                  <a:lnTo>
                    <a:pt x="287" y="5988"/>
                  </a:lnTo>
                  <a:cubicBezTo>
                    <a:pt x="116" y="6051"/>
                    <a:pt x="3" y="6216"/>
                    <a:pt x="0" y="6399"/>
                  </a:cubicBezTo>
                  <a:lnTo>
                    <a:pt x="0" y="6471"/>
                  </a:lnTo>
                  <a:cubicBezTo>
                    <a:pt x="0" y="8245"/>
                    <a:pt x="1340" y="9759"/>
                    <a:pt x="3108" y="9915"/>
                  </a:cubicBezTo>
                  <a:cubicBezTo>
                    <a:pt x="3216" y="9925"/>
                    <a:pt x="3323" y="9930"/>
                    <a:pt x="3429" y="9930"/>
                  </a:cubicBezTo>
                  <a:cubicBezTo>
                    <a:pt x="5295" y="9930"/>
                    <a:pt x="6845" y="8415"/>
                    <a:pt x="6847" y="6512"/>
                  </a:cubicBezTo>
                  <a:lnTo>
                    <a:pt x="6847" y="6399"/>
                  </a:lnTo>
                  <a:cubicBezTo>
                    <a:pt x="6847" y="6216"/>
                    <a:pt x="6735" y="6051"/>
                    <a:pt x="6561" y="5988"/>
                  </a:cubicBezTo>
                  <a:lnTo>
                    <a:pt x="4107" y="877"/>
                  </a:lnTo>
                  <a:lnTo>
                    <a:pt x="4917" y="877"/>
                  </a:lnTo>
                  <a:cubicBezTo>
                    <a:pt x="4919" y="877"/>
                    <a:pt x="4921" y="877"/>
                    <a:pt x="4923" y="877"/>
                  </a:cubicBezTo>
                  <a:cubicBezTo>
                    <a:pt x="5143" y="877"/>
                    <a:pt x="5331" y="722"/>
                    <a:pt x="5366" y="504"/>
                  </a:cubicBezTo>
                  <a:cubicBezTo>
                    <a:pt x="5406" y="241"/>
                    <a:pt x="5201" y="0"/>
                    <a:pt x="4932" y="0"/>
                  </a:cubicBezTo>
                  <a:lnTo>
                    <a:pt x="1803" y="0"/>
                  </a:lnTo>
                  <a:cubicBezTo>
                    <a:pt x="1801" y="0"/>
                    <a:pt x="1799" y="0"/>
                    <a:pt x="17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7"/>
            <p:cNvSpPr/>
            <p:nvPr/>
          </p:nvSpPr>
          <p:spPr>
            <a:xfrm>
              <a:off x="2189517" y="1516859"/>
              <a:ext cx="115526" cy="167644"/>
            </a:xfrm>
            <a:custGeom>
              <a:avLst/>
              <a:gdLst/>
              <a:ahLst/>
              <a:cxnLst/>
              <a:rect l="l" t="t" r="r" b="b"/>
              <a:pathLst>
                <a:path w="6845" h="9933" extrusionOk="0">
                  <a:moveTo>
                    <a:pt x="3418" y="1491"/>
                  </a:moveTo>
                  <a:lnTo>
                    <a:pt x="5565" y="5968"/>
                  </a:lnTo>
                  <a:lnTo>
                    <a:pt x="1271" y="5968"/>
                  </a:lnTo>
                  <a:lnTo>
                    <a:pt x="3418" y="1491"/>
                  </a:lnTo>
                  <a:close/>
                  <a:moveTo>
                    <a:pt x="5939" y="6847"/>
                  </a:moveTo>
                  <a:cubicBezTo>
                    <a:pt x="5771" y="8112"/>
                    <a:pt x="4694" y="9058"/>
                    <a:pt x="3418" y="9061"/>
                  </a:cubicBezTo>
                  <a:cubicBezTo>
                    <a:pt x="2142" y="9058"/>
                    <a:pt x="1063" y="8112"/>
                    <a:pt x="898" y="6847"/>
                  </a:cubicBezTo>
                  <a:close/>
                  <a:moveTo>
                    <a:pt x="1922" y="0"/>
                  </a:moveTo>
                  <a:cubicBezTo>
                    <a:pt x="1704" y="0"/>
                    <a:pt x="1517" y="159"/>
                    <a:pt x="1479" y="374"/>
                  </a:cubicBezTo>
                  <a:cubicBezTo>
                    <a:pt x="1442" y="640"/>
                    <a:pt x="1647" y="877"/>
                    <a:pt x="1913" y="877"/>
                  </a:cubicBezTo>
                  <a:lnTo>
                    <a:pt x="2738" y="877"/>
                  </a:lnTo>
                  <a:lnTo>
                    <a:pt x="284" y="5988"/>
                  </a:lnTo>
                  <a:cubicBezTo>
                    <a:pt x="113" y="6051"/>
                    <a:pt x="0" y="6216"/>
                    <a:pt x="0" y="6399"/>
                  </a:cubicBezTo>
                  <a:lnTo>
                    <a:pt x="0" y="6512"/>
                  </a:lnTo>
                  <a:cubicBezTo>
                    <a:pt x="0" y="8401"/>
                    <a:pt x="1531" y="9932"/>
                    <a:pt x="3421" y="9932"/>
                  </a:cubicBezTo>
                  <a:cubicBezTo>
                    <a:pt x="5314" y="9932"/>
                    <a:pt x="6845" y="8401"/>
                    <a:pt x="6845" y="6512"/>
                  </a:cubicBezTo>
                  <a:lnTo>
                    <a:pt x="6845" y="6399"/>
                  </a:lnTo>
                  <a:cubicBezTo>
                    <a:pt x="6845" y="6216"/>
                    <a:pt x="6729" y="6051"/>
                    <a:pt x="6558" y="5988"/>
                  </a:cubicBezTo>
                  <a:lnTo>
                    <a:pt x="4104" y="877"/>
                  </a:lnTo>
                  <a:lnTo>
                    <a:pt x="5042" y="877"/>
                  </a:lnTo>
                  <a:cubicBezTo>
                    <a:pt x="5044" y="877"/>
                    <a:pt x="5046" y="877"/>
                    <a:pt x="5048" y="877"/>
                  </a:cubicBezTo>
                  <a:cubicBezTo>
                    <a:pt x="5265" y="877"/>
                    <a:pt x="5453" y="722"/>
                    <a:pt x="5490" y="504"/>
                  </a:cubicBezTo>
                  <a:cubicBezTo>
                    <a:pt x="5528" y="241"/>
                    <a:pt x="5322" y="0"/>
                    <a:pt x="5056" y="0"/>
                  </a:cubicBezTo>
                  <a:lnTo>
                    <a:pt x="1928" y="0"/>
                  </a:lnTo>
                  <a:cubicBezTo>
                    <a:pt x="1926" y="0"/>
                    <a:pt x="1924" y="0"/>
                    <a:pt x="1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 name="Google Shape;2372;p37"/>
          <p:cNvGrpSpPr/>
          <p:nvPr/>
        </p:nvGrpSpPr>
        <p:grpSpPr>
          <a:xfrm>
            <a:off x="1750160" y="3213772"/>
            <a:ext cx="379119" cy="373955"/>
            <a:chOff x="6590325" y="2804376"/>
            <a:chExt cx="379119" cy="373955"/>
          </a:xfrm>
        </p:grpSpPr>
        <p:sp>
          <p:nvSpPr>
            <p:cNvPr id="2373" name="Google Shape;2373;p37"/>
            <p:cNvSpPr/>
            <p:nvPr/>
          </p:nvSpPr>
          <p:spPr>
            <a:xfrm>
              <a:off x="6590325" y="2804376"/>
              <a:ext cx="379119" cy="373955"/>
            </a:xfrm>
            <a:custGeom>
              <a:avLst/>
              <a:gdLst/>
              <a:ahLst/>
              <a:cxnLst/>
              <a:rect l="l" t="t" r="r" b="b"/>
              <a:pathLst>
                <a:path w="22463" h="22157" extrusionOk="0">
                  <a:moveTo>
                    <a:pt x="10152" y="4561"/>
                  </a:moveTo>
                  <a:cubicBezTo>
                    <a:pt x="10314" y="4564"/>
                    <a:pt x="10470" y="4628"/>
                    <a:pt x="10586" y="4746"/>
                  </a:cubicBezTo>
                  <a:cubicBezTo>
                    <a:pt x="10612" y="4770"/>
                    <a:pt x="10638" y="4799"/>
                    <a:pt x="10658" y="4827"/>
                  </a:cubicBezTo>
                  <a:lnTo>
                    <a:pt x="10650" y="4827"/>
                  </a:lnTo>
                  <a:lnTo>
                    <a:pt x="10577" y="4836"/>
                  </a:lnTo>
                  <a:lnTo>
                    <a:pt x="10505" y="4842"/>
                  </a:lnTo>
                  <a:lnTo>
                    <a:pt x="10433" y="4851"/>
                  </a:lnTo>
                  <a:lnTo>
                    <a:pt x="10360" y="4859"/>
                  </a:lnTo>
                  <a:lnTo>
                    <a:pt x="10288" y="4868"/>
                  </a:lnTo>
                  <a:lnTo>
                    <a:pt x="10216" y="4880"/>
                  </a:lnTo>
                  <a:cubicBezTo>
                    <a:pt x="10192" y="4882"/>
                    <a:pt x="10166" y="4885"/>
                    <a:pt x="10143" y="4891"/>
                  </a:cubicBezTo>
                  <a:lnTo>
                    <a:pt x="10071" y="4903"/>
                  </a:lnTo>
                  <a:lnTo>
                    <a:pt x="9998" y="4914"/>
                  </a:lnTo>
                  <a:lnTo>
                    <a:pt x="9929" y="4926"/>
                  </a:lnTo>
                  <a:lnTo>
                    <a:pt x="9857" y="4940"/>
                  </a:lnTo>
                  <a:lnTo>
                    <a:pt x="9784" y="4955"/>
                  </a:lnTo>
                  <a:lnTo>
                    <a:pt x="9712" y="4972"/>
                  </a:lnTo>
                  <a:lnTo>
                    <a:pt x="9640" y="4987"/>
                  </a:lnTo>
                  <a:lnTo>
                    <a:pt x="9567" y="5004"/>
                  </a:lnTo>
                  <a:lnTo>
                    <a:pt x="9541" y="4975"/>
                  </a:lnTo>
                  <a:cubicBezTo>
                    <a:pt x="9637" y="4729"/>
                    <a:pt x="9874" y="4564"/>
                    <a:pt x="10140" y="4561"/>
                  </a:cubicBezTo>
                  <a:close/>
                  <a:moveTo>
                    <a:pt x="12312" y="4555"/>
                  </a:moveTo>
                  <a:cubicBezTo>
                    <a:pt x="12315" y="4555"/>
                    <a:pt x="12319" y="4555"/>
                    <a:pt x="12322" y="4555"/>
                  </a:cubicBezTo>
                  <a:cubicBezTo>
                    <a:pt x="12597" y="4561"/>
                    <a:pt x="12837" y="4741"/>
                    <a:pt x="12921" y="5004"/>
                  </a:cubicBezTo>
                  <a:lnTo>
                    <a:pt x="12878" y="4992"/>
                  </a:lnTo>
                  <a:lnTo>
                    <a:pt x="12808" y="4978"/>
                  </a:lnTo>
                  <a:lnTo>
                    <a:pt x="12742" y="4961"/>
                  </a:lnTo>
                  <a:lnTo>
                    <a:pt x="12672" y="4946"/>
                  </a:lnTo>
                  <a:lnTo>
                    <a:pt x="12606" y="4935"/>
                  </a:lnTo>
                  <a:lnTo>
                    <a:pt x="12534" y="4920"/>
                  </a:lnTo>
                  <a:lnTo>
                    <a:pt x="12467" y="4908"/>
                  </a:lnTo>
                  <a:lnTo>
                    <a:pt x="12395" y="4894"/>
                  </a:lnTo>
                  <a:lnTo>
                    <a:pt x="12328" y="4885"/>
                  </a:lnTo>
                  <a:lnTo>
                    <a:pt x="12256" y="4874"/>
                  </a:lnTo>
                  <a:lnTo>
                    <a:pt x="12189" y="4862"/>
                  </a:lnTo>
                  <a:lnTo>
                    <a:pt x="12117" y="4853"/>
                  </a:lnTo>
                  <a:lnTo>
                    <a:pt x="12050" y="4845"/>
                  </a:lnTo>
                  <a:lnTo>
                    <a:pt x="11978" y="4839"/>
                  </a:lnTo>
                  <a:lnTo>
                    <a:pt x="11908" y="4830"/>
                  </a:lnTo>
                  <a:lnTo>
                    <a:pt x="11836" y="4825"/>
                  </a:lnTo>
                  <a:lnTo>
                    <a:pt x="11801" y="4822"/>
                  </a:lnTo>
                  <a:cubicBezTo>
                    <a:pt x="11822" y="4790"/>
                    <a:pt x="11845" y="4764"/>
                    <a:pt x="11874" y="4738"/>
                  </a:cubicBezTo>
                  <a:cubicBezTo>
                    <a:pt x="11990" y="4622"/>
                    <a:pt x="12148" y="4555"/>
                    <a:pt x="12312" y="4555"/>
                  </a:cubicBezTo>
                  <a:close/>
                  <a:moveTo>
                    <a:pt x="14456" y="2474"/>
                  </a:moveTo>
                  <a:cubicBezTo>
                    <a:pt x="14466" y="2474"/>
                    <a:pt x="14477" y="2474"/>
                    <a:pt x="14487" y="2475"/>
                  </a:cubicBezTo>
                  <a:cubicBezTo>
                    <a:pt x="14828" y="2489"/>
                    <a:pt x="15092" y="2787"/>
                    <a:pt x="15092" y="3129"/>
                  </a:cubicBezTo>
                  <a:lnTo>
                    <a:pt x="15092" y="5959"/>
                  </a:lnTo>
                  <a:cubicBezTo>
                    <a:pt x="15040" y="5921"/>
                    <a:pt x="14985" y="5887"/>
                    <a:pt x="14930" y="5849"/>
                  </a:cubicBezTo>
                  <a:lnTo>
                    <a:pt x="14898" y="5829"/>
                  </a:lnTo>
                  <a:cubicBezTo>
                    <a:pt x="14834" y="5791"/>
                    <a:pt x="14773" y="5753"/>
                    <a:pt x="14710" y="5716"/>
                  </a:cubicBezTo>
                  <a:lnTo>
                    <a:pt x="14684" y="5701"/>
                  </a:lnTo>
                  <a:cubicBezTo>
                    <a:pt x="14617" y="5661"/>
                    <a:pt x="14553" y="5626"/>
                    <a:pt x="14487" y="5589"/>
                  </a:cubicBezTo>
                  <a:cubicBezTo>
                    <a:pt x="14470" y="5583"/>
                    <a:pt x="14458" y="5574"/>
                    <a:pt x="14449" y="5560"/>
                  </a:cubicBezTo>
                  <a:cubicBezTo>
                    <a:pt x="14420" y="5519"/>
                    <a:pt x="14374" y="5496"/>
                    <a:pt x="14325" y="5496"/>
                  </a:cubicBezTo>
                  <a:cubicBezTo>
                    <a:pt x="14302" y="5493"/>
                    <a:pt x="14279" y="5484"/>
                    <a:pt x="14255" y="5470"/>
                  </a:cubicBezTo>
                  <a:cubicBezTo>
                    <a:pt x="14192" y="5438"/>
                    <a:pt x="14122" y="5406"/>
                    <a:pt x="14056" y="5377"/>
                  </a:cubicBezTo>
                  <a:lnTo>
                    <a:pt x="14024" y="5363"/>
                  </a:lnTo>
                  <a:cubicBezTo>
                    <a:pt x="13957" y="5334"/>
                    <a:pt x="13888" y="5305"/>
                    <a:pt x="13821" y="5276"/>
                  </a:cubicBezTo>
                  <a:lnTo>
                    <a:pt x="13821" y="3114"/>
                  </a:lnTo>
                  <a:cubicBezTo>
                    <a:pt x="13819" y="2760"/>
                    <a:pt x="14105" y="2474"/>
                    <a:pt x="14456" y="2474"/>
                  </a:cubicBezTo>
                  <a:close/>
                  <a:moveTo>
                    <a:pt x="8005" y="2506"/>
                  </a:moveTo>
                  <a:cubicBezTo>
                    <a:pt x="8016" y="2506"/>
                    <a:pt x="8026" y="2506"/>
                    <a:pt x="8036" y="2507"/>
                  </a:cubicBezTo>
                  <a:cubicBezTo>
                    <a:pt x="8378" y="2521"/>
                    <a:pt x="8641" y="2819"/>
                    <a:pt x="8641" y="3161"/>
                  </a:cubicBezTo>
                  <a:lnTo>
                    <a:pt x="8641" y="5186"/>
                  </a:lnTo>
                  <a:cubicBezTo>
                    <a:pt x="8641" y="5221"/>
                    <a:pt x="8647" y="5256"/>
                    <a:pt x="8653" y="5288"/>
                  </a:cubicBezTo>
                  <a:cubicBezTo>
                    <a:pt x="8580" y="5317"/>
                    <a:pt x="8511" y="5348"/>
                    <a:pt x="8439" y="5380"/>
                  </a:cubicBezTo>
                  <a:lnTo>
                    <a:pt x="8407" y="5395"/>
                  </a:lnTo>
                  <a:cubicBezTo>
                    <a:pt x="8337" y="5424"/>
                    <a:pt x="8271" y="5455"/>
                    <a:pt x="8204" y="5487"/>
                  </a:cubicBezTo>
                  <a:lnTo>
                    <a:pt x="8170" y="5505"/>
                  </a:lnTo>
                  <a:cubicBezTo>
                    <a:pt x="8103" y="5539"/>
                    <a:pt x="8036" y="5571"/>
                    <a:pt x="7970" y="5609"/>
                  </a:cubicBezTo>
                  <a:lnTo>
                    <a:pt x="7941" y="5623"/>
                  </a:lnTo>
                  <a:cubicBezTo>
                    <a:pt x="7871" y="5661"/>
                    <a:pt x="7805" y="5699"/>
                    <a:pt x="7738" y="5736"/>
                  </a:cubicBezTo>
                  <a:lnTo>
                    <a:pt x="7735" y="5736"/>
                  </a:lnTo>
                  <a:cubicBezTo>
                    <a:pt x="7669" y="5777"/>
                    <a:pt x="7602" y="5817"/>
                    <a:pt x="7536" y="5858"/>
                  </a:cubicBezTo>
                  <a:lnTo>
                    <a:pt x="7507" y="5878"/>
                  </a:lnTo>
                  <a:cubicBezTo>
                    <a:pt x="7461" y="5907"/>
                    <a:pt x="7417" y="5936"/>
                    <a:pt x="7371" y="5965"/>
                  </a:cubicBezTo>
                  <a:lnTo>
                    <a:pt x="7371" y="3140"/>
                  </a:lnTo>
                  <a:cubicBezTo>
                    <a:pt x="7371" y="2789"/>
                    <a:pt x="7658" y="2506"/>
                    <a:pt x="8005" y="2506"/>
                  </a:cubicBezTo>
                  <a:close/>
                  <a:moveTo>
                    <a:pt x="10971" y="8986"/>
                  </a:moveTo>
                  <a:lnTo>
                    <a:pt x="12426" y="9255"/>
                  </a:lnTo>
                  <a:cubicBezTo>
                    <a:pt x="12502" y="9348"/>
                    <a:pt x="12562" y="9452"/>
                    <a:pt x="12606" y="9562"/>
                  </a:cubicBezTo>
                  <a:lnTo>
                    <a:pt x="10612" y="9565"/>
                  </a:lnTo>
                  <a:cubicBezTo>
                    <a:pt x="10786" y="9408"/>
                    <a:pt x="10910" y="9209"/>
                    <a:pt x="10971" y="8986"/>
                  </a:cubicBezTo>
                  <a:close/>
                  <a:moveTo>
                    <a:pt x="5209" y="10699"/>
                  </a:moveTo>
                  <a:cubicBezTo>
                    <a:pt x="5513" y="10734"/>
                    <a:pt x="5797" y="10870"/>
                    <a:pt x="6011" y="11087"/>
                  </a:cubicBezTo>
                  <a:lnTo>
                    <a:pt x="6283" y="11359"/>
                  </a:lnTo>
                  <a:cubicBezTo>
                    <a:pt x="6483" y="11559"/>
                    <a:pt x="6753" y="11672"/>
                    <a:pt x="7036" y="11672"/>
                  </a:cubicBezTo>
                  <a:cubicBezTo>
                    <a:pt x="7040" y="11672"/>
                    <a:pt x="7043" y="11672"/>
                    <a:pt x="7047" y="11672"/>
                  </a:cubicBezTo>
                  <a:cubicBezTo>
                    <a:pt x="7264" y="11672"/>
                    <a:pt x="7472" y="11758"/>
                    <a:pt x="7625" y="11915"/>
                  </a:cubicBezTo>
                  <a:lnTo>
                    <a:pt x="7628" y="11920"/>
                  </a:lnTo>
                  <a:cubicBezTo>
                    <a:pt x="7886" y="12175"/>
                    <a:pt x="8028" y="12522"/>
                    <a:pt x="8028" y="12884"/>
                  </a:cubicBezTo>
                  <a:lnTo>
                    <a:pt x="8028" y="13440"/>
                  </a:lnTo>
                  <a:cubicBezTo>
                    <a:pt x="8028" y="13909"/>
                    <a:pt x="7843" y="14354"/>
                    <a:pt x="7513" y="14684"/>
                  </a:cubicBezTo>
                  <a:lnTo>
                    <a:pt x="6919" y="15280"/>
                  </a:lnTo>
                  <a:cubicBezTo>
                    <a:pt x="6827" y="15370"/>
                    <a:pt x="6743" y="15468"/>
                    <a:pt x="6668" y="15572"/>
                  </a:cubicBezTo>
                  <a:lnTo>
                    <a:pt x="6668" y="15503"/>
                  </a:lnTo>
                  <a:cubicBezTo>
                    <a:pt x="6668" y="15457"/>
                    <a:pt x="6668" y="15408"/>
                    <a:pt x="6665" y="15361"/>
                  </a:cubicBezTo>
                  <a:cubicBezTo>
                    <a:pt x="6665" y="15350"/>
                    <a:pt x="6665" y="15338"/>
                    <a:pt x="6662" y="15324"/>
                  </a:cubicBezTo>
                  <a:cubicBezTo>
                    <a:pt x="6659" y="15280"/>
                    <a:pt x="6656" y="15237"/>
                    <a:pt x="6653" y="15193"/>
                  </a:cubicBezTo>
                  <a:cubicBezTo>
                    <a:pt x="6653" y="15176"/>
                    <a:pt x="6647" y="15159"/>
                    <a:pt x="6647" y="15144"/>
                  </a:cubicBezTo>
                  <a:cubicBezTo>
                    <a:pt x="6644" y="15115"/>
                    <a:pt x="6639" y="15086"/>
                    <a:pt x="6636" y="15060"/>
                  </a:cubicBezTo>
                  <a:cubicBezTo>
                    <a:pt x="6630" y="15023"/>
                    <a:pt x="6624" y="14988"/>
                    <a:pt x="6618" y="14953"/>
                  </a:cubicBezTo>
                  <a:cubicBezTo>
                    <a:pt x="6615" y="14936"/>
                    <a:pt x="6613" y="14918"/>
                    <a:pt x="6610" y="14898"/>
                  </a:cubicBezTo>
                  <a:cubicBezTo>
                    <a:pt x="6604" y="14869"/>
                    <a:pt x="6598" y="14840"/>
                    <a:pt x="6592" y="14811"/>
                  </a:cubicBezTo>
                  <a:cubicBezTo>
                    <a:pt x="6592" y="14809"/>
                    <a:pt x="6589" y="14803"/>
                    <a:pt x="6587" y="14797"/>
                  </a:cubicBezTo>
                  <a:cubicBezTo>
                    <a:pt x="6517" y="14484"/>
                    <a:pt x="6401" y="14186"/>
                    <a:pt x="6239" y="13909"/>
                  </a:cubicBezTo>
                  <a:lnTo>
                    <a:pt x="6228" y="13885"/>
                  </a:lnTo>
                  <a:cubicBezTo>
                    <a:pt x="6213" y="13862"/>
                    <a:pt x="6199" y="13836"/>
                    <a:pt x="6184" y="13813"/>
                  </a:cubicBezTo>
                  <a:cubicBezTo>
                    <a:pt x="6170" y="13790"/>
                    <a:pt x="6155" y="13767"/>
                    <a:pt x="6141" y="13746"/>
                  </a:cubicBezTo>
                  <a:cubicBezTo>
                    <a:pt x="6126" y="13723"/>
                    <a:pt x="6112" y="13703"/>
                    <a:pt x="6097" y="13680"/>
                  </a:cubicBezTo>
                  <a:cubicBezTo>
                    <a:pt x="6080" y="13660"/>
                    <a:pt x="6063" y="13634"/>
                    <a:pt x="6045" y="13610"/>
                  </a:cubicBezTo>
                  <a:cubicBezTo>
                    <a:pt x="6037" y="13599"/>
                    <a:pt x="6031" y="13587"/>
                    <a:pt x="6022" y="13576"/>
                  </a:cubicBezTo>
                  <a:cubicBezTo>
                    <a:pt x="5993" y="13541"/>
                    <a:pt x="5967" y="13506"/>
                    <a:pt x="5938" y="13472"/>
                  </a:cubicBezTo>
                  <a:lnTo>
                    <a:pt x="5927" y="13454"/>
                  </a:lnTo>
                  <a:cubicBezTo>
                    <a:pt x="5724" y="13211"/>
                    <a:pt x="5484" y="12997"/>
                    <a:pt x="5221" y="12823"/>
                  </a:cubicBezTo>
                  <a:cubicBezTo>
                    <a:pt x="5096" y="12120"/>
                    <a:pt x="5093" y="11402"/>
                    <a:pt x="5209" y="10699"/>
                  </a:cubicBezTo>
                  <a:close/>
                  <a:moveTo>
                    <a:pt x="12441" y="5794"/>
                  </a:moveTo>
                  <a:cubicBezTo>
                    <a:pt x="12589" y="5826"/>
                    <a:pt x="12733" y="5861"/>
                    <a:pt x="12878" y="5898"/>
                  </a:cubicBezTo>
                  <a:cubicBezTo>
                    <a:pt x="14704" y="6405"/>
                    <a:pt x="16898" y="9565"/>
                    <a:pt x="16898" y="9565"/>
                  </a:cubicBezTo>
                  <a:lnTo>
                    <a:pt x="16380" y="9565"/>
                  </a:lnTo>
                  <a:cubicBezTo>
                    <a:pt x="16304" y="9565"/>
                    <a:pt x="16235" y="9608"/>
                    <a:pt x="16206" y="9681"/>
                  </a:cubicBezTo>
                  <a:lnTo>
                    <a:pt x="16131" y="9860"/>
                  </a:lnTo>
                  <a:cubicBezTo>
                    <a:pt x="16055" y="10039"/>
                    <a:pt x="16096" y="10245"/>
                    <a:pt x="16235" y="10378"/>
                  </a:cubicBezTo>
                  <a:lnTo>
                    <a:pt x="16336" y="10476"/>
                  </a:lnTo>
                  <a:cubicBezTo>
                    <a:pt x="16547" y="10685"/>
                    <a:pt x="16550" y="11023"/>
                    <a:pt x="16342" y="11232"/>
                  </a:cubicBezTo>
                  <a:cubicBezTo>
                    <a:pt x="16237" y="11338"/>
                    <a:pt x="16100" y="11391"/>
                    <a:pt x="15962" y="11391"/>
                  </a:cubicBezTo>
                  <a:cubicBezTo>
                    <a:pt x="15827" y="11391"/>
                    <a:pt x="15691" y="11339"/>
                    <a:pt x="15587" y="11237"/>
                  </a:cubicBezTo>
                  <a:lnTo>
                    <a:pt x="15341" y="10994"/>
                  </a:lnTo>
                  <a:cubicBezTo>
                    <a:pt x="15040" y="10693"/>
                    <a:pt x="14649" y="10499"/>
                    <a:pt x="14229" y="10442"/>
                  </a:cubicBezTo>
                  <a:cubicBezTo>
                    <a:pt x="14208" y="10438"/>
                    <a:pt x="14186" y="10437"/>
                    <a:pt x="14165" y="10437"/>
                  </a:cubicBezTo>
                  <a:cubicBezTo>
                    <a:pt x="13889" y="10437"/>
                    <a:pt x="13646" y="10691"/>
                    <a:pt x="13737" y="11038"/>
                  </a:cubicBezTo>
                  <a:cubicBezTo>
                    <a:pt x="13746" y="11072"/>
                    <a:pt x="13763" y="11101"/>
                    <a:pt x="13787" y="11125"/>
                  </a:cubicBezTo>
                  <a:lnTo>
                    <a:pt x="14122" y="11454"/>
                  </a:lnTo>
                  <a:cubicBezTo>
                    <a:pt x="14209" y="11541"/>
                    <a:pt x="14258" y="11657"/>
                    <a:pt x="14258" y="11781"/>
                  </a:cubicBezTo>
                  <a:lnTo>
                    <a:pt x="14258" y="12412"/>
                  </a:lnTo>
                  <a:cubicBezTo>
                    <a:pt x="14261" y="12677"/>
                    <a:pt x="14475" y="12890"/>
                    <a:pt x="14736" y="12890"/>
                  </a:cubicBezTo>
                  <a:cubicBezTo>
                    <a:pt x="14738" y="12890"/>
                    <a:pt x="14740" y="12890"/>
                    <a:pt x="14742" y="12890"/>
                  </a:cubicBezTo>
                  <a:cubicBezTo>
                    <a:pt x="14773" y="12893"/>
                    <a:pt x="14788" y="12927"/>
                    <a:pt x="14768" y="12951"/>
                  </a:cubicBezTo>
                  <a:lnTo>
                    <a:pt x="14423" y="13292"/>
                  </a:lnTo>
                  <a:cubicBezTo>
                    <a:pt x="14160" y="13553"/>
                    <a:pt x="13931" y="13842"/>
                    <a:pt x="13740" y="14157"/>
                  </a:cubicBezTo>
                  <a:lnTo>
                    <a:pt x="13434" y="14658"/>
                  </a:lnTo>
                  <a:lnTo>
                    <a:pt x="13431" y="14661"/>
                  </a:lnTo>
                  <a:lnTo>
                    <a:pt x="13046" y="15286"/>
                  </a:lnTo>
                  <a:cubicBezTo>
                    <a:pt x="12921" y="15491"/>
                    <a:pt x="12855" y="15726"/>
                    <a:pt x="12855" y="15969"/>
                  </a:cubicBezTo>
                  <a:lnTo>
                    <a:pt x="12855" y="16073"/>
                  </a:lnTo>
                  <a:cubicBezTo>
                    <a:pt x="12855" y="16111"/>
                    <a:pt x="12829" y="16145"/>
                    <a:pt x="12791" y="16157"/>
                  </a:cubicBezTo>
                  <a:cubicBezTo>
                    <a:pt x="12745" y="16169"/>
                    <a:pt x="12699" y="16175"/>
                    <a:pt x="12655" y="16175"/>
                  </a:cubicBezTo>
                  <a:cubicBezTo>
                    <a:pt x="12472" y="16175"/>
                    <a:pt x="12316" y="16071"/>
                    <a:pt x="12230" y="15879"/>
                  </a:cubicBezTo>
                  <a:cubicBezTo>
                    <a:pt x="12215" y="15847"/>
                    <a:pt x="12209" y="15816"/>
                    <a:pt x="12209" y="15781"/>
                  </a:cubicBezTo>
                  <a:cubicBezTo>
                    <a:pt x="12224" y="15428"/>
                    <a:pt x="12091" y="15083"/>
                    <a:pt x="11839" y="14835"/>
                  </a:cubicBezTo>
                  <a:lnTo>
                    <a:pt x="11697" y="14693"/>
                  </a:lnTo>
                  <a:cubicBezTo>
                    <a:pt x="11454" y="14450"/>
                    <a:pt x="11318" y="14120"/>
                    <a:pt x="11318" y="13775"/>
                  </a:cubicBezTo>
                  <a:lnTo>
                    <a:pt x="11318" y="12890"/>
                  </a:lnTo>
                  <a:cubicBezTo>
                    <a:pt x="11318" y="12531"/>
                    <a:pt x="11029" y="12239"/>
                    <a:pt x="10670" y="12239"/>
                  </a:cubicBezTo>
                  <a:lnTo>
                    <a:pt x="10551" y="12239"/>
                  </a:lnTo>
                  <a:cubicBezTo>
                    <a:pt x="10201" y="12239"/>
                    <a:pt x="9917" y="11955"/>
                    <a:pt x="9917" y="11605"/>
                  </a:cubicBezTo>
                  <a:lnTo>
                    <a:pt x="9917" y="10905"/>
                  </a:lnTo>
                  <a:cubicBezTo>
                    <a:pt x="9917" y="10647"/>
                    <a:pt x="10123" y="10442"/>
                    <a:pt x="10378" y="10442"/>
                  </a:cubicBezTo>
                  <a:lnTo>
                    <a:pt x="13257" y="10442"/>
                  </a:lnTo>
                  <a:cubicBezTo>
                    <a:pt x="13422" y="10442"/>
                    <a:pt x="13558" y="10306"/>
                    <a:pt x="13558" y="10141"/>
                  </a:cubicBezTo>
                  <a:lnTo>
                    <a:pt x="13558" y="9979"/>
                  </a:lnTo>
                  <a:cubicBezTo>
                    <a:pt x="13558" y="9423"/>
                    <a:pt x="13329" y="8893"/>
                    <a:pt x="12924" y="8511"/>
                  </a:cubicBezTo>
                  <a:cubicBezTo>
                    <a:pt x="12881" y="8471"/>
                    <a:pt x="12829" y="8445"/>
                    <a:pt x="12771" y="8433"/>
                  </a:cubicBezTo>
                  <a:lnTo>
                    <a:pt x="10722" y="8057"/>
                  </a:lnTo>
                  <a:cubicBezTo>
                    <a:pt x="10693" y="8051"/>
                    <a:pt x="10665" y="8049"/>
                    <a:pt x="10636" y="8049"/>
                  </a:cubicBezTo>
                  <a:cubicBezTo>
                    <a:pt x="10522" y="8049"/>
                    <a:pt x="10412" y="8094"/>
                    <a:pt x="10328" y="8176"/>
                  </a:cubicBezTo>
                  <a:cubicBezTo>
                    <a:pt x="10175" y="8326"/>
                    <a:pt x="10100" y="8537"/>
                    <a:pt x="10123" y="8752"/>
                  </a:cubicBezTo>
                  <a:cubicBezTo>
                    <a:pt x="10134" y="8882"/>
                    <a:pt x="10033" y="8995"/>
                    <a:pt x="9903" y="8995"/>
                  </a:cubicBezTo>
                  <a:lnTo>
                    <a:pt x="9512" y="8995"/>
                  </a:lnTo>
                  <a:cubicBezTo>
                    <a:pt x="9512" y="8995"/>
                    <a:pt x="9382" y="8943"/>
                    <a:pt x="9391" y="8870"/>
                  </a:cubicBezTo>
                  <a:lnTo>
                    <a:pt x="9391" y="8456"/>
                  </a:lnTo>
                  <a:cubicBezTo>
                    <a:pt x="9382" y="8150"/>
                    <a:pt x="9504" y="7852"/>
                    <a:pt x="9724" y="7635"/>
                  </a:cubicBezTo>
                  <a:lnTo>
                    <a:pt x="9903" y="7455"/>
                  </a:lnTo>
                  <a:cubicBezTo>
                    <a:pt x="10030" y="7328"/>
                    <a:pt x="10100" y="7157"/>
                    <a:pt x="10091" y="6978"/>
                  </a:cubicBezTo>
                  <a:lnTo>
                    <a:pt x="10091" y="6917"/>
                  </a:lnTo>
                  <a:cubicBezTo>
                    <a:pt x="10100" y="6807"/>
                    <a:pt x="10187" y="6723"/>
                    <a:pt x="10294" y="6720"/>
                  </a:cubicBezTo>
                  <a:lnTo>
                    <a:pt x="10331" y="6720"/>
                  </a:lnTo>
                  <a:lnTo>
                    <a:pt x="12192" y="6567"/>
                  </a:lnTo>
                  <a:cubicBezTo>
                    <a:pt x="12583" y="6538"/>
                    <a:pt x="12739" y="6049"/>
                    <a:pt x="12441" y="5794"/>
                  </a:cubicBezTo>
                  <a:close/>
                  <a:moveTo>
                    <a:pt x="5858" y="877"/>
                  </a:moveTo>
                  <a:cubicBezTo>
                    <a:pt x="5862" y="877"/>
                    <a:pt x="5865" y="877"/>
                    <a:pt x="5869" y="877"/>
                  </a:cubicBezTo>
                  <a:cubicBezTo>
                    <a:pt x="6213" y="886"/>
                    <a:pt x="6488" y="1167"/>
                    <a:pt x="6491" y="1514"/>
                  </a:cubicBezTo>
                  <a:lnTo>
                    <a:pt x="6491" y="6680"/>
                  </a:lnTo>
                  <a:cubicBezTo>
                    <a:pt x="6491" y="6680"/>
                    <a:pt x="6306" y="6842"/>
                    <a:pt x="6225" y="6926"/>
                  </a:cubicBezTo>
                  <a:cubicBezTo>
                    <a:pt x="6126" y="7027"/>
                    <a:pt x="6034" y="7128"/>
                    <a:pt x="5944" y="7235"/>
                  </a:cubicBezTo>
                  <a:lnTo>
                    <a:pt x="5918" y="7267"/>
                  </a:lnTo>
                  <a:cubicBezTo>
                    <a:pt x="5200" y="8109"/>
                    <a:pt x="4706" y="9113"/>
                    <a:pt x="4474" y="10193"/>
                  </a:cubicBezTo>
                  <a:cubicBezTo>
                    <a:pt x="4338" y="10702"/>
                    <a:pt x="4271" y="11226"/>
                    <a:pt x="4274" y="11755"/>
                  </a:cubicBezTo>
                  <a:cubicBezTo>
                    <a:pt x="4274" y="11972"/>
                    <a:pt x="4286" y="12192"/>
                    <a:pt x="4306" y="12409"/>
                  </a:cubicBezTo>
                  <a:cubicBezTo>
                    <a:pt x="4094" y="12352"/>
                    <a:pt x="3877" y="12325"/>
                    <a:pt x="3658" y="12325"/>
                  </a:cubicBezTo>
                  <a:cubicBezTo>
                    <a:pt x="3611" y="12325"/>
                    <a:pt x="3563" y="12326"/>
                    <a:pt x="3516" y="12328"/>
                  </a:cubicBezTo>
                  <a:lnTo>
                    <a:pt x="3429" y="12328"/>
                  </a:lnTo>
                  <a:cubicBezTo>
                    <a:pt x="3419" y="12328"/>
                    <a:pt x="3410" y="12327"/>
                    <a:pt x="3400" y="12327"/>
                  </a:cubicBezTo>
                  <a:cubicBezTo>
                    <a:pt x="3173" y="12327"/>
                    <a:pt x="2987" y="12518"/>
                    <a:pt x="2992" y="12748"/>
                  </a:cubicBezTo>
                  <a:cubicBezTo>
                    <a:pt x="2992" y="12991"/>
                    <a:pt x="3429" y="13162"/>
                    <a:pt x="3429" y="13162"/>
                  </a:cubicBezTo>
                  <a:lnTo>
                    <a:pt x="3513" y="13162"/>
                  </a:lnTo>
                  <a:cubicBezTo>
                    <a:pt x="3965" y="13162"/>
                    <a:pt x="4407" y="13298"/>
                    <a:pt x="4784" y="13553"/>
                  </a:cubicBezTo>
                  <a:lnTo>
                    <a:pt x="4787" y="13555"/>
                  </a:lnTo>
                  <a:cubicBezTo>
                    <a:pt x="4876" y="13616"/>
                    <a:pt x="4960" y="13683"/>
                    <a:pt x="5038" y="13755"/>
                  </a:cubicBezTo>
                  <a:lnTo>
                    <a:pt x="5044" y="13758"/>
                  </a:lnTo>
                  <a:cubicBezTo>
                    <a:pt x="5093" y="13804"/>
                    <a:pt x="5142" y="13854"/>
                    <a:pt x="5189" y="13903"/>
                  </a:cubicBezTo>
                  <a:lnTo>
                    <a:pt x="5203" y="13920"/>
                  </a:lnTo>
                  <a:cubicBezTo>
                    <a:pt x="5224" y="13943"/>
                    <a:pt x="5244" y="13966"/>
                    <a:pt x="5264" y="13992"/>
                  </a:cubicBezTo>
                  <a:lnTo>
                    <a:pt x="5281" y="14013"/>
                  </a:lnTo>
                  <a:cubicBezTo>
                    <a:pt x="5296" y="14030"/>
                    <a:pt x="5307" y="14047"/>
                    <a:pt x="5322" y="14065"/>
                  </a:cubicBezTo>
                  <a:cubicBezTo>
                    <a:pt x="5331" y="14076"/>
                    <a:pt x="5339" y="14091"/>
                    <a:pt x="5351" y="14102"/>
                  </a:cubicBezTo>
                  <a:cubicBezTo>
                    <a:pt x="5360" y="14117"/>
                    <a:pt x="5365" y="14123"/>
                    <a:pt x="5371" y="14134"/>
                  </a:cubicBezTo>
                  <a:cubicBezTo>
                    <a:pt x="5394" y="14166"/>
                    <a:pt x="5415" y="14198"/>
                    <a:pt x="5438" y="14230"/>
                  </a:cubicBezTo>
                  <a:lnTo>
                    <a:pt x="5441" y="14236"/>
                  </a:lnTo>
                  <a:cubicBezTo>
                    <a:pt x="5571" y="14447"/>
                    <a:pt x="5669" y="14678"/>
                    <a:pt x="5727" y="14921"/>
                  </a:cubicBezTo>
                  <a:cubicBezTo>
                    <a:pt x="5727" y="14924"/>
                    <a:pt x="5727" y="14924"/>
                    <a:pt x="5727" y="14927"/>
                  </a:cubicBezTo>
                  <a:cubicBezTo>
                    <a:pt x="5736" y="14968"/>
                    <a:pt x="5744" y="15008"/>
                    <a:pt x="5750" y="15049"/>
                  </a:cubicBezTo>
                  <a:lnTo>
                    <a:pt x="5756" y="15078"/>
                  </a:lnTo>
                  <a:cubicBezTo>
                    <a:pt x="5759" y="15095"/>
                    <a:pt x="5762" y="15115"/>
                    <a:pt x="5765" y="15130"/>
                  </a:cubicBezTo>
                  <a:cubicBezTo>
                    <a:pt x="5768" y="15147"/>
                    <a:pt x="5770" y="15170"/>
                    <a:pt x="5770" y="15188"/>
                  </a:cubicBezTo>
                  <a:cubicBezTo>
                    <a:pt x="5773" y="15208"/>
                    <a:pt x="5773" y="15217"/>
                    <a:pt x="5776" y="15231"/>
                  </a:cubicBezTo>
                  <a:cubicBezTo>
                    <a:pt x="5779" y="15260"/>
                    <a:pt x="5782" y="15289"/>
                    <a:pt x="5782" y="15318"/>
                  </a:cubicBezTo>
                  <a:lnTo>
                    <a:pt x="5782" y="15350"/>
                  </a:lnTo>
                  <a:cubicBezTo>
                    <a:pt x="5782" y="15381"/>
                    <a:pt x="5785" y="15416"/>
                    <a:pt x="5785" y="15451"/>
                  </a:cubicBezTo>
                  <a:lnTo>
                    <a:pt x="5785" y="17812"/>
                  </a:lnTo>
                  <a:lnTo>
                    <a:pt x="3863" y="17812"/>
                  </a:lnTo>
                  <a:cubicBezTo>
                    <a:pt x="3533" y="17208"/>
                    <a:pt x="2680" y="15752"/>
                    <a:pt x="2170" y="15367"/>
                  </a:cubicBezTo>
                  <a:cubicBezTo>
                    <a:pt x="1357" y="14751"/>
                    <a:pt x="877" y="13787"/>
                    <a:pt x="877" y="12765"/>
                  </a:cubicBezTo>
                  <a:lnTo>
                    <a:pt x="877" y="7244"/>
                  </a:lnTo>
                  <a:cubicBezTo>
                    <a:pt x="877" y="6902"/>
                    <a:pt x="1137" y="6604"/>
                    <a:pt x="1482" y="6590"/>
                  </a:cubicBezTo>
                  <a:cubicBezTo>
                    <a:pt x="1492" y="6589"/>
                    <a:pt x="1502" y="6589"/>
                    <a:pt x="1513" y="6589"/>
                  </a:cubicBezTo>
                  <a:cubicBezTo>
                    <a:pt x="1861" y="6589"/>
                    <a:pt x="2147" y="6872"/>
                    <a:pt x="2147" y="7224"/>
                  </a:cubicBezTo>
                  <a:lnTo>
                    <a:pt x="2147" y="7241"/>
                  </a:lnTo>
                  <a:lnTo>
                    <a:pt x="2147" y="10850"/>
                  </a:lnTo>
                  <a:cubicBezTo>
                    <a:pt x="2144" y="11070"/>
                    <a:pt x="2304" y="11261"/>
                    <a:pt x="2521" y="11295"/>
                  </a:cubicBezTo>
                  <a:cubicBezTo>
                    <a:pt x="2543" y="11299"/>
                    <a:pt x="2566" y="11300"/>
                    <a:pt x="2588" y="11300"/>
                  </a:cubicBezTo>
                  <a:cubicBezTo>
                    <a:pt x="2825" y="11300"/>
                    <a:pt x="3024" y="11107"/>
                    <a:pt x="3024" y="10861"/>
                  </a:cubicBezTo>
                  <a:lnTo>
                    <a:pt x="3024" y="2593"/>
                  </a:lnTo>
                  <a:cubicBezTo>
                    <a:pt x="3024" y="2239"/>
                    <a:pt x="3311" y="1956"/>
                    <a:pt x="3662" y="1956"/>
                  </a:cubicBezTo>
                  <a:cubicBezTo>
                    <a:pt x="3672" y="1956"/>
                    <a:pt x="3682" y="1956"/>
                    <a:pt x="3693" y="1957"/>
                  </a:cubicBezTo>
                  <a:cubicBezTo>
                    <a:pt x="4034" y="1971"/>
                    <a:pt x="4297" y="2269"/>
                    <a:pt x="4297" y="2614"/>
                  </a:cubicBezTo>
                  <a:lnTo>
                    <a:pt x="4297" y="5562"/>
                  </a:lnTo>
                  <a:cubicBezTo>
                    <a:pt x="4295" y="5745"/>
                    <a:pt x="4405" y="5913"/>
                    <a:pt x="4575" y="5982"/>
                  </a:cubicBezTo>
                  <a:cubicBezTo>
                    <a:pt x="4635" y="6007"/>
                    <a:pt x="4695" y="6018"/>
                    <a:pt x="4754" y="6018"/>
                  </a:cubicBezTo>
                  <a:cubicBezTo>
                    <a:pt x="4998" y="6018"/>
                    <a:pt x="5218" y="5822"/>
                    <a:pt x="5218" y="5557"/>
                  </a:cubicBezTo>
                  <a:lnTo>
                    <a:pt x="5218" y="1537"/>
                  </a:lnTo>
                  <a:cubicBezTo>
                    <a:pt x="5221" y="1358"/>
                    <a:pt x="5293" y="1184"/>
                    <a:pt x="5420" y="1060"/>
                  </a:cubicBezTo>
                  <a:cubicBezTo>
                    <a:pt x="5536" y="943"/>
                    <a:pt x="5694" y="877"/>
                    <a:pt x="5858" y="877"/>
                  </a:cubicBezTo>
                  <a:close/>
                  <a:moveTo>
                    <a:pt x="6668" y="17005"/>
                  </a:moveTo>
                  <a:lnTo>
                    <a:pt x="6699" y="17031"/>
                  </a:lnTo>
                  <a:lnTo>
                    <a:pt x="6752" y="17074"/>
                  </a:lnTo>
                  <a:cubicBezTo>
                    <a:pt x="6792" y="17109"/>
                    <a:pt x="6835" y="17147"/>
                    <a:pt x="6879" y="17182"/>
                  </a:cubicBezTo>
                  <a:lnTo>
                    <a:pt x="6908" y="17205"/>
                  </a:lnTo>
                  <a:cubicBezTo>
                    <a:pt x="6957" y="17242"/>
                    <a:pt x="7009" y="17283"/>
                    <a:pt x="7058" y="17320"/>
                  </a:cubicBezTo>
                  <a:lnTo>
                    <a:pt x="7113" y="17358"/>
                  </a:lnTo>
                  <a:cubicBezTo>
                    <a:pt x="7148" y="17384"/>
                    <a:pt x="7188" y="17413"/>
                    <a:pt x="7226" y="17439"/>
                  </a:cubicBezTo>
                  <a:lnTo>
                    <a:pt x="7278" y="17477"/>
                  </a:lnTo>
                  <a:cubicBezTo>
                    <a:pt x="7391" y="17555"/>
                    <a:pt x="7507" y="17630"/>
                    <a:pt x="7623" y="17700"/>
                  </a:cubicBezTo>
                  <a:lnTo>
                    <a:pt x="7637" y="17708"/>
                  </a:lnTo>
                  <a:cubicBezTo>
                    <a:pt x="7698" y="17743"/>
                    <a:pt x="7759" y="17781"/>
                    <a:pt x="7819" y="17815"/>
                  </a:cubicBezTo>
                  <a:lnTo>
                    <a:pt x="6668" y="17815"/>
                  </a:lnTo>
                  <a:lnTo>
                    <a:pt x="6668" y="17005"/>
                  </a:lnTo>
                  <a:close/>
                  <a:moveTo>
                    <a:pt x="15795" y="16999"/>
                  </a:moveTo>
                  <a:lnTo>
                    <a:pt x="15795" y="17002"/>
                  </a:lnTo>
                  <a:lnTo>
                    <a:pt x="15795" y="17815"/>
                  </a:lnTo>
                  <a:lnTo>
                    <a:pt x="14637" y="17815"/>
                  </a:lnTo>
                  <a:cubicBezTo>
                    <a:pt x="15051" y="17584"/>
                    <a:pt x="15436" y="17309"/>
                    <a:pt x="15795" y="16999"/>
                  </a:cubicBezTo>
                  <a:close/>
                  <a:moveTo>
                    <a:pt x="16627" y="874"/>
                  </a:moveTo>
                  <a:cubicBezTo>
                    <a:pt x="16791" y="874"/>
                    <a:pt x="16949" y="941"/>
                    <a:pt x="17065" y="1057"/>
                  </a:cubicBezTo>
                  <a:cubicBezTo>
                    <a:pt x="17196" y="1184"/>
                    <a:pt x="17245" y="1540"/>
                    <a:pt x="17245" y="1540"/>
                  </a:cubicBezTo>
                  <a:lnTo>
                    <a:pt x="17245" y="5562"/>
                  </a:lnTo>
                  <a:cubicBezTo>
                    <a:pt x="17242" y="5745"/>
                    <a:pt x="17352" y="5913"/>
                    <a:pt x="17523" y="5982"/>
                  </a:cubicBezTo>
                  <a:cubicBezTo>
                    <a:pt x="17582" y="6007"/>
                    <a:pt x="17642" y="6018"/>
                    <a:pt x="17702" y="6018"/>
                  </a:cubicBezTo>
                  <a:cubicBezTo>
                    <a:pt x="17946" y="6018"/>
                    <a:pt x="18165" y="5822"/>
                    <a:pt x="18165" y="5557"/>
                  </a:cubicBezTo>
                  <a:lnTo>
                    <a:pt x="18165" y="2611"/>
                  </a:lnTo>
                  <a:cubicBezTo>
                    <a:pt x="18165" y="2269"/>
                    <a:pt x="18428" y="1971"/>
                    <a:pt x="18770" y="1957"/>
                  </a:cubicBezTo>
                  <a:cubicBezTo>
                    <a:pt x="18780" y="1956"/>
                    <a:pt x="18791" y="1956"/>
                    <a:pt x="18801" y="1956"/>
                  </a:cubicBezTo>
                  <a:cubicBezTo>
                    <a:pt x="19152" y="1956"/>
                    <a:pt x="19436" y="2239"/>
                    <a:pt x="19438" y="2590"/>
                  </a:cubicBezTo>
                  <a:lnTo>
                    <a:pt x="19438" y="10861"/>
                  </a:lnTo>
                  <a:cubicBezTo>
                    <a:pt x="19438" y="11107"/>
                    <a:pt x="19639" y="11300"/>
                    <a:pt x="19878" y="11300"/>
                  </a:cubicBezTo>
                  <a:cubicBezTo>
                    <a:pt x="19900" y="11300"/>
                    <a:pt x="19922" y="11299"/>
                    <a:pt x="19945" y="11295"/>
                  </a:cubicBezTo>
                  <a:cubicBezTo>
                    <a:pt x="20162" y="11258"/>
                    <a:pt x="20321" y="11067"/>
                    <a:pt x="20318" y="10847"/>
                  </a:cubicBezTo>
                  <a:lnTo>
                    <a:pt x="20318" y="7238"/>
                  </a:lnTo>
                  <a:lnTo>
                    <a:pt x="20318" y="7221"/>
                  </a:lnTo>
                  <a:cubicBezTo>
                    <a:pt x="20315" y="6864"/>
                    <a:pt x="20604" y="6580"/>
                    <a:pt x="20951" y="6580"/>
                  </a:cubicBezTo>
                  <a:cubicBezTo>
                    <a:pt x="20975" y="6580"/>
                    <a:pt x="21000" y="6581"/>
                    <a:pt x="21024" y="6584"/>
                  </a:cubicBezTo>
                  <a:cubicBezTo>
                    <a:pt x="21351" y="6619"/>
                    <a:pt x="21589" y="6908"/>
                    <a:pt x="21589" y="7235"/>
                  </a:cubicBezTo>
                  <a:lnTo>
                    <a:pt x="21589" y="12786"/>
                  </a:lnTo>
                  <a:lnTo>
                    <a:pt x="21586" y="12786"/>
                  </a:lnTo>
                  <a:cubicBezTo>
                    <a:pt x="21586" y="13804"/>
                    <a:pt x="21108" y="14762"/>
                    <a:pt x="20301" y="15379"/>
                  </a:cubicBezTo>
                  <a:cubicBezTo>
                    <a:pt x="19794" y="15761"/>
                    <a:pt x="18946" y="17210"/>
                    <a:pt x="18614" y="17815"/>
                  </a:cubicBezTo>
                  <a:lnTo>
                    <a:pt x="16672" y="17815"/>
                  </a:lnTo>
                  <a:lnTo>
                    <a:pt x="16672" y="15454"/>
                  </a:lnTo>
                  <a:cubicBezTo>
                    <a:pt x="16672" y="15419"/>
                    <a:pt x="16672" y="15384"/>
                    <a:pt x="16675" y="15350"/>
                  </a:cubicBezTo>
                  <a:lnTo>
                    <a:pt x="16675" y="15321"/>
                  </a:lnTo>
                  <a:cubicBezTo>
                    <a:pt x="16675" y="15292"/>
                    <a:pt x="16678" y="15263"/>
                    <a:pt x="16680" y="15234"/>
                  </a:cubicBezTo>
                  <a:cubicBezTo>
                    <a:pt x="16680" y="15219"/>
                    <a:pt x="16683" y="15205"/>
                    <a:pt x="16686" y="15191"/>
                  </a:cubicBezTo>
                  <a:cubicBezTo>
                    <a:pt x="16686" y="15176"/>
                    <a:pt x="16689" y="15150"/>
                    <a:pt x="16692" y="15133"/>
                  </a:cubicBezTo>
                  <a:cubicBezTo>
                    <a:pt x="16695" y="15112"/>
                    <a:pt x="16698" y="15095"/>
                    <a:pt x="16701" y="15078"/>
                  </a:cubicBezTo>
                  <a:cubicBezTo>
                    <a:pt x="16701" y="15072"/>
                    <a:pt x="16704" y="15066"/>
                    <a:pt x="16704" y="15060"/>
                  </a:cubicBezTo>
                  <a:cubicBezTo>
                    <a:pt x="16712" y="15017"/>
                    <a:pt x="16721" y="14971"/>
                    <a:pt x="16733" y="14927"/>
                  </a:cubicBezTo>
                  <a:lnTo>
                    <a:pt x="16733" y="14924"/>
                  </a:lnTo>
                  <a:cubicBezTo>
                    <a:pt x="16790" y="14681"/>
                    <a:pt x="16886" y="14447"/>
                    <a:pt x="17022" y="14236"/>
                  </a:cubicBezTo>
                  <a:cubicBezTo>
                    <a:pt x="17042" y="14201"/>
                    <a:pt x="17068" y="14166"/>
                    <a:pt x="17094" y="14131"/>
                  </a:cubicBezTo>
                  <a:cubicBezTo>
                    <a:pt x="17100" y="14123"/>
                    <a:pt x="17106" y="14114"/>
                    <a:pt x="17112" y="14105"/>
                  </a:cubicBezTo>
                  <a:lnTo>
                    <a:pt x="17144" y="14062"/>
                  </a:lnTo>
                  <a:cubicBezTo>
                    <a:pt x="17155" y="14047"/>
                    <a:pt x="17167" y="14033"/>
                    <a:pt x="17178" y="14018"/>
                  </a:cubicBezTo>
                  <a:lnTo>
                    <a:pt x="17201" y="13987"/>
                  </a:lnTo>
                  <a:cubicBezTo>
                    <a:pt x="17222" y="13966"/>
                    <a:pt x="17239" y="13943"/>
                    <a:pt x="17259" y="13923"/>
                  </a:cubicBezTo>
                  <a:lnTo>
                    <a:pt x="17285" y="13894"/>
                  </a:lnTo>
                  <a:cubicBezTo>
                    <a:pt x="17303" y="13874"/>
                    <a:pt x="17320" y="13854"/>
                    <a:pt x="17340" y="13836"/>
                  </a:cubicBezTo>
                  <a:lnTo>
                    <a:pt x="17343" y="13833"/>
                  </a:lnTo>
                  <a:cubicBezTo>
                    <a:pt x="17369" y="13807"/>
                    <a:pt x="17395" y="13784"/>
                    <a:pt x="17421" y="13761"/>
                  </a:cubicBezTo>
                  <a:lnTo>
                    <a:pt x="17427" y="13755"/>
                  </a:lnTo>
                  <a:cubicBezTo>
                    <a:pt x="17505" y="13683"/>
                    <a:pt x="17589" y="13616"/>
                    <a:pt x="17679" y="13558"/>
                  </a:cubicBezTo>
                  <a:lnTo>
                    <a:pt x="17685" y="13553"/>
                  </a:lnTo>
                  <a:cubicBezTo>
                    <a:pt x="18057" y="13301"/>
                    <a:pt x="18497" y="13165"/>
                    <a:pt x="18947" y="13165"/>
                  </a:cubicBezTo>
                  <a:cubicBezTo>
                    <a:pt x="18951" y="13165"/>
                    <a:pt x="18956" y="13165"/>
                    <a:pt x="18961" y="13165"/>
                  </a:cubicBezTo>
                  <a:lnTo>
                    <a:pt x="19033" y="13165"/>
                  </a:lnTo>
                  <a:cubicBezTo>
                    <a:pt x="19033" y="13165"/>
                    <a:pt x="19473" y="12991"/>
                    <a:pt x="19473" y="12748"/>
                  </a:cubicBezTo>
                  <a:cubicBezTo>
                    <a:pt x="19476" y="12516"/>
                    <a:pt x="19287" y="12328"/>
                    <a:pt x="19058" y="12328"/>
                  </a:cubicBezTo>
                  <a:cubicBezTo>
                    <a:pt x="19050" y="12328"/>
                    <a:pt x="19042" y="12328"/>
                    <a:pt x="19033" y="12328"/>
                  </a:cubicBezTo>
                  <a:lnTo>
                    <a:pt x="18946" y="12328"/>
                  </a:lnTo>
                  <a:cubicBezTo>
                    <a:pt x="18899" y="12326"/>
                    <a:pt x="18852" y="12325"/>
                    <a:pt x="18805" y="12325"/>
                  </a:cubicBezTo>
                  <a:cubicBezTo>
                    <a:pt x="18586" y="12325"/>
                    <a:pt x="18368" y="12352"/>
                    <a:pt x="18156" y="12409"/>
                  </a:cubicBezTo>
                  <a:cubicBezTo>
                    <a:pt x="18177" y="12192"/>
                    <a:pt x="18188" y="11972"/>
                    <a:pt x="18188" y="11755"/>
                  </a:cubicBezTo>
                  <a:cubicBezTo>
                    <a:pt x="18188" y="11119"/>
                    <a:pt x="18101" y="10485"/>
                    <a:pt x="17931" y="9874"/>
                  </a:cubicBezTo>
                  <a:cubicBezTo>
                    <a:pt x="17612" y="8731"/>
                    <a:pt x="17005" y="7692"/>
                    <a:pt x="16168" y="6853"/>
                  </a:cubicBezTo>
                  <a:cubicBezTo>
                    <a:pt x="16108" y="6790"/>
                    <a:pt x="16041" y="6732"/>
                    <a:pt x="15971" y="6680"/>
                  </a:cubicBezTo>
                  <a:lnTo>
                    <a:pt x="15971" y="1514"/>
                  </a:lnTo>
                  <a:cubicBezTo>
                    <a:pt x="15989" y="1170"/>
                    <a:pt x="16270" y="880"/>
                    <a:pt x="16617" y="874"/>
                  </a:cubicBezTo>
                  <a:cubicBezTo>
                    <a:pt x="16620" y="874"/>
                    <a:pt x="16624" y="874"/>
                    <a:pt x="16627" y="874"/>
                  </a:cubicBezTo>
                  <a:close/>
                  <a:moveTo>
                    <a:pt x="11014" y="5675"/>
                  </a:moveTo>
                  <a:cubicBezTo>
                    <a:pt x="11023" y="5713"/>
                    <a:pt x="11034" y="5745"/>
                    <a:pt x="11046" y="5777"/>
                  </a:cubicBezTo>
                  <a:lnTo>
                    <a:pt x="10268" y="5840"/>
                  </a:lnTo>
                  <a:cubicBezTo>
                    <a:pt x="9692" y="5852"/>
                    <a:pt x="9229" y="6315"/>
                    <a:pt x="9217" y="6891"/>
                  </a:cubicBezTo>
                  <a:lnTo>
                    <a:pt x="9096" y="7009"/>
                  </a:lnTo>
                  <a:cubicBezTo>
                    <a:pt x="8714" y="7391"/>
                    <a:pt x="8499" y="7912"/>
                    <a:pt x="8505" y="8454"/>
                  </a:cubicBezTo>
                  <a:lnTo>
                    <a:pt x="8505" y="8867"/>
                  </a:lnTo>
                  <a:cubicBezTo>
                    <a:pt x="8499" y="9423"/>
                    <a:pt x="9507" y="9869"/>
                    <a:pt x="9507" y="9869"/>
                  </a:cubicBezTo>
                  <a:lnTo>
                    <a:pt x="9671" y="9869"/>
                  </a:lnTo>
                  <a:cubicBezTo>
                    <a:pt x="9269" y="10158"/>
                    <a:pt x="9035" y="10621"/>
                    <a:pt x="9032" y="11116"/>
                  </a:cubicBezTo>
                  <a:lnTo>
                    <a:pt x="9032" y="11585"/>
                  </a:lnTo>
                  <a:cubicBezTo>
                    <a:pt x="9038" y="12378"/>
                    <a:pt x="9648" y="13032"/>
                    <a:pt x="10435" y="13092"/>
                  </a:cubicBezTo>
                  <a:lnTo>
                    <a:pt x="10435" y="13772"/>
                  </a:lnTo>
                  <a:cubicBezTo>
                    <a:pt x="10435" y="14351"/>
                    <a:pt x="10664" y="14904"/>
                    <a:pt x="11075" y="15312"/>
                  </a:cubicBezTo>
                  <a:lnTo>
                    <a:pt x="11214" y="15454"/>
                  </a:lnTo>
                  <a:cubicBezTo>
                    <a:pt x="11289" y="15526"/>
                    <a:pt x="11330" y="15625"/>
                    <a:pt x="11330" y="15729"/>
                  </a:cubicBezTo>
                  <a:cubicBezTo>
                    <a:pt x="11330" y="16463"/>
                    <a:pt x="11924" y="17050"/>
                    <a:pt x="12647" y="17050"/>
                  </a:cubicBezTo>
                  <a:cubicBezTo>
                    <a:pt x="12671" y="17050"/>
                    <a:pt x="12695" y="17050"/>
                    <a:pt x="12719" y="17048"/>
                  </a:cubicBezTo>
                  <a:cubicBezTo>
                    <a:pt x="13289" y="17019"/>
                    <a:pt x="13729" y="16536"/>
                    <a:pt x="13729" y="15966"/>
                  </a:cubicBezTo>
                  <a:lnTo>
                    <a:pt x="13729" y="15978"/>
                  </a:lnTo>
                  <a:cubicBezTo>
                    <a:pt x="13729" y="15897"/>
                    <a:pt x="13749" y="15818"/>
                    <a:pt x="13789" y="15752"/>
                  </a:cubicBezTo>
                  <a:lnTo>
                    <a:pt x="14174" y="15118"/>
                  </a:lnTo>
                  <a:cubicBezTo>
                    <a:pt x="14174" y="15118"/>
                    <a:pt x="14177" y="15115"/>
                    <a:pt x="14177" y="15112"/>
                  </a:cubicBezTo>
                  <a:lnTo>
                    <a:pt x="14484" y="14600"/>
                  </a:lnTo>
                  <a:cubicBezTo>
                    <a:pt x="14640" y="14343"/>
                    <a:pt x="14826" y="14105"/>
                    <a:pt x="15037" y="13891"/>
                  </a:cubicBezTo>
                  <a:lnTo>
                    <a:pt x="15381" y="13544"/>
                  </a:lnTo>
                  <a:cubicBezTo>
                    <a:pt x="15830" y="13095"/>
                    <a:pt x="15699" y="12340"/>
                    <a:pt x="15132" y="12062"/>
                  </a:cubicBezTo>
                  <a:lnTo>
                    <a:pt x="15132" y="12025"/>
                  </a:lnTo>
                  <a:cubicBezTo>
                    <a:pt x="15371" y="12191"/>
                    <a:pt x="15646" y="12272"/>
                    <a:pt x="15919" y="12272"/>
                  </a:cubicBezTo>
                  <a:cubicBezTo>
                    <a:pt x="16274" y="12272"/>
                    <a:pt x="16626" y="12136"/>
                    <a:pt x="16892" y="11871"/>
                  </a:cubicBezTo>
                  <a:cubicBezTo>
                    <a:pt x="17065" y="11695"/>
                    <a:pt x="17193" y="11475"/>
                    <a:pt x="17253" y="11235"/>
                  </a:cubicBezTo>
                  <a:cubicBezTo>
                    <a:pt x="17256" y="11281"/>
                    <a:pt x="17262" y="11327"/>
                    <a:pt x="17265" y="11371"/>
                  </a:cubicBezTo>
                  <a:lnTo>
                    <a:pt x="17265" y="11382"/>
                  </a:lnTo>
                  <a:cubicBezTo>
                    <a:pt x="17268" y="11437"/>
                    <a:pt x="17271" y="11495"/>
                    <a:pt x="17274" y="11553"/>
                  </a:cubicBezTo>
                  <a:cubicBezTo>
                    <a:pt x="17274" y="11570"/>
                    <a:pt x="17274" y="11585"/>
                    <a:pt x="17274" y="11599"/>
                  </a:cubicBezTo>
                  <a:cubicBezTo>
                    <a:pt x="17274" y="11660"/>
                    <a:pt x="17277" y="11721"/>
                    <a:pt x="17277" y="11781"/>
                  </a:cubicBezTo>
                  <a:cubicBezTo>
                    <a:pt x="17277" y="11958"/>
                    <a:pt x="17271" y="12135"/>
                    <a:pt x="17253" y="12311"/>
                  </a:cubicBezTo>
                  <a:cubicBezTo>
                    <a:pt x="17239" y="12485"/>
                    <a:pt x="17216" y="12661"/>
                    <a:pt x="17184" y="12835"/>
                  </a:cubicBezTo>
                  <a:cubicBezTo>
                    <a:pt x="16929" y="13003"/>
                    <a:pt x="16701" y="13208"/>
                    <a:pt x="16504" y="13443"/>
                  </a:cubicBezTo>
                  <a:lnTo>
                    <a:pt x="16489" y="13460"/>
                  </a:lnTo>
                  <a:cubicBezTo>
                    <a:pt x="16463" y="13492"/>
                    <a:pt x="16437" y="13527"/>
                    <a:pt x="16414" y="13558"/>
                  </a:cubicBezTo>
                  <a:lnTo>
                    <a:pt x="16385" y="13596"/>
                  </a:lnTo>
                  <a:cubicBezTo>
                    <a:pt x="16371" y="13616"/>
                    <a:pt x="16356" y="13636"/>
                    <a:pt x="16342" y="13660"/>
                  </a:cubicBezTo>
                  <a:cubicBezTo>
                    <a:pt x="16322" y="13686"/>
                    <a:pt x="16304" y="13715"/>
                    <a:pt x="16287" y="13741"/>
                  </a:cubicBezTo>
                  <a:lnTo>
                    <a:pt x="16255" y="13787"/>
                  </a:lnTo>
                  <a:cubicBezTo>
                    <a:pt x="16241" y="13813"/>
                    <a:pt x="16226" y="13836"/>
                    <a:pt x="16212" y="13859"/>
                  </a:cubicBezTo>
                  <a:cubicBezTo>
                    <a:pt x="16209" y="13865"/>
                    <a:pt x="16206" y="13874"/>
                    <a:pt x="16203" y="13880"/>
                  </a:cubicBezTo>
                  <a:cubicBezTo>
                    <a:pt x="16047" y="14146"/>
                    <a:pt x="15934" y="14438"/>
                    <a:pt x="15864" y="14739"/>
                  </a:cubicBezTo>
                  <a:lnTo>
                    <a:pt x="15862" y="14754"/>
                  </a:lnTo>
                  <a:cubicBezTo>
                    <a:pt x="15856" y="14780"/>
                    <a:pt x="15850" y="14809"/>
                    <a:pt x="15844" y="14837"/>
                  </a:cubicBezTo>
                  <a:cubicBezTo>
                    <a:pt x="15841" y="14855"/>
                    <a:pt x="15838" y="14872"/>
                    <a:pt x="15835" y="14890"/>
                  </a:cubicBezTo>
                  <a:cubicBezTo>
                    <a:pt x="15830" y="14921"/>
                    <a:pt x="15824" y="14956"/>
                    <a:pt x="15818" y="14991"/>
                  </a:cubicBezTo>
                  <a:cubicBezTo>
                    <a:pt x="15815" y="15017"/>
                    <a:pt x="15812" y="15046"/>
                    <a:pt x="15809" y="15072"/>
                  </a:cubicBezTo>
                  <a:cubicBezTo>
                    <a:pt x="15807" y="15086"/>
                    <a:pt x="15807" y="15104"/>
                    <a:pt x="15804" y="15121"/>
                  </a:cubicBezTo>
                  <a:cubicBezTo>
                    <a:pt x="15801" y="15162"/>
                    <a:pt x="15798" y="15205"/>
                    <a:pt x="15795" y="15245"/>
                  </a:cubicBezTo>
                  <a:lnTo>
                    <a:pt x="15795" y="15280"/>
                  </a:lnTo>
                  <a:cubicBezTo>
                    <a:pt x="15792" y="15327"/>
                    <a:pt x="15792" y="15376"/>
                    <a:pt x="15792" y="15422"/>
                  </a:cubicBezTo>
                  <a:lnTo>
                    <a:pt x="15792" y="15769"/>
                  </a:lnTo>
                  <a:cubicBezTo>
                    <a:pt x="15752" y="15813"/>
                    <a:pt x="15711" y="15859"/>
                    <a:pt x="15671" y="15902"/>
                  </a:cubicBezTo>
                  <a:lnTo>
                    <a:pt x="15644" y="15926"/>
                  </a:lnTo>
                  <a:cubicBezTo>
                    <a:pt x="15613" y="15963"/>
                    <a:pt x="15578" y="15998"/>
                    <a:pt x="15543" y="16033"/>
                  </a:cubicBezTo>
                  <a:cubicBezTo>
                    <a:pt x="15535" y="16041"/>
                    <a:pt x="15526" y="16050"/>
                    <a:pt x="15517" y="16059"/>
                  </a:cubicBezTo>
                  <a:cubicBezTo>
                    <a:pt x="15482" y="16093"/>
                    <a:pt x="15445" y="16128"/>
                    <a:pt x="15410" y="16163"/>
                  </a:cubicBezTo>
                  <a:lnTo>
                    <a:pt x="15387" y="16183"/>
                  </a:lnTo>
                  <a:cubicBezTo>
                    <a:pt x="15346" y="16221"/>
                    <a:pt x="15306" y="16255"/>
                    <a:pt x="15268" y="16293"/>
                  </a:cubicBezTo>
                  <a:lnTo>
                    <a:pt x="15260" y="16299"/>
                  </a:lnTo>
                  <a:cubicBezTo>
                    <a:pt x="14935" y="16585"/>
                    <a:pt x="14582" y="16837"/>
                    <a:pt x="14203" y="17048"/>
                  </a:cubicBezTo>
                  <a:cubicBezTo>
                    <a:pt x="14047" y="17138"/>
                    <a:pt x="13885" y="17219"/>
                    <a:pt x="13717" y="17294"/>
                  </a:cubicBezTo>
                  <a:lnTo>
                    <a:pt x="13665" y="17318"/>
                  </a:lnTo>
                  <a:cubicBezTo>
                    <a:pt x="13630" y="17332"/>
                    <a:pt x="13598" y="17346"/>
                    <a:pt x="13564" y="17361"/>
                  </a:cubicBezTo>
                  <a:cubicBezTo>
                    <a:pt x="13544" y="17375"/>
                    <a:pt x="13517" y="17384"/>
                    <a:pt x="13491" y="17396"/>
                  </a:cubicBezTo>
                  <a:lnTo>
                    <a:pt x="13494" y="17396"/>
                  </a:lnTo>
                  <a:cubicBezTo>
                    <a:pt x="13465" y="17407"/>
                    <a:pt x="13439" y="17419"/>
                    <a:pt x="13410" y="17427"/>
                  </a:cubicBezTo>
                  <a:cubicBezTo>
                    <a:pt x="12719" y="17694"/>
                    <a:pt x="11984" y="17827"/>
                    <a:pt x="11243" y="17827"/>
                  </a:cubicBezTo>
                  <a:lnTo>
                    <a:pt x="11098" y="17827"/>
                  </a:lnTo>
                  <a:lnTo>
                    <a:pt x="11052" y="17824"/>
                  </a:lnTo>
                  <a:cubicBezTo>
                    <a:pt x="11020" y="17824"/>
                    <a:pt x="10988" y="17824"/>
                    <a:pt x="10956" y="17821"/>
                  </a:cubicBezTo>
                  <a:lnTo>
                    <a:pt x="10898" y="17818"/>
                  </a:lnTo>
                  <a:lnTo>
                    <a:pt x="10815" y="17812"/>
                  </a:lnTo>
                  <a:lnTo>
                    <a:pt x="10754" y="17809"/>
                  </a:lnTo>
                  <a:lnTo>
                    <a:pt x="10670" y="17801"/>
                  </a:lnTo>
                  <a:lnTo>
                    <a:pt x="10609" y="17795"/>
                  </a:lnTo>
                  <a:lnTo>
                    <a:pt x="10531" y="17786"/>
                  </a:lnTo>
                  <a:lnTo>
                    <a:pt x="10467" y="17778"/>
                  </a:lnTo>
                  <a:lnTo>
                    <a:pt x="10389" y="17769"/>
                  </a:lnTo>
                  <a:lnTo>
                    <a:pt x="10325" y="17760"/>
                  </a:lnTo>
                  <a:lnTo>
                    <a:pt x="10250" y="17746"/>
                  </a:lnTo>
                  <a:lnTo>
                    <a:pt x="10187" y="17737"/>
                  </a:lnTo>
                  <a:cubicBezTo>
                    <a:pt x="10161" y="17731"/>
                    <a:pt x="10134" y="17728"/>
                    <a:pt x="10108" y="17723"/>
                  </a:cubicBezTo>
                  <a:cubicBezTo>
                    <a:pt x="10085" y="17717"/>
                    <a:pt x="10068" y="17714"/>
                    <a:pt x="10048" y="17711"/>
                  </a:cubicBezTo>
                  <a:lnTo>
                    <a:pt x="9972" y="17694"/>
                  </a:lnTo>
                  <a:lnTo>
                    <a:pt x="9909" y="17682"/>
                  </a:lnTo>
                  <a:cubicBezTo>
                    <a:pt x="9883" y="17676"/>
                    <a:pt x="9860" y="17671"/>
                    <a:pt x="9834" y="17665"/>
                  </a:cubicBezTo>
                  <a:lnTo>
                    <a:pt x="9773" y="17647"/>
                  </a:lnTo>
                  <a:lnTo>
                    <a:pt x="9695" y="17630"/>
                  </a:lnTo>
                  <a:lnTo>
                    <a:pt x="9637" y="17613"/>
                  </a:lnTo>
                  <a:lnTo>
                    <a:pt x="9559" y="17592"/>
                  </a:lnTo>
                  <a:lnTo>
                    <a:pt x="9501" y="17575"/>
                  </a:lnTo>
                  <a:lnTo>
                    <a:pt x="9423" y="17549"/>
                  </a:lnTo>
                  <a:lnTo>
                    <a:pt x="9368" y="17532"/>
                  </a:lnTo>
                  <a:lnTo>
                    <a:pt x="9284" y="17506"/>
                  </a:lnTo>
                  <a:lnTo>
                    <a:pt x="9234" y="17488"/>
                  </a:lnTo>
                  <a:cubicBezTo>
                    <a:pt x="9203" y="17477"/>
                    <a:pt x="9171" y="17465"/>
                    <a:pt x="9139" y="17454"/>
                  </a:cubicBezTo>
                  <a:lnTo>
                    <a:pt x="9130" y="17451"/>
                  </a:lnTo>
                  <a:lnTo>
                    <a:pt x="9119" y="17445"/>
                  </a:lnTo>
                  <a:cubicBezTo>
                    <a:pt x="8829" y="17335"/>
                    <a:pt x="8546" y="17205"/>
                    <a:pt x="8274" y="17054"/>
                  </a:cubicBezTo>
                  <a:lnTo>
                    <a:pt x="8271" y="17051"/>
                  </a:lnTo>
                  <a:cubicBezTo>
                    <a:pt x="8230" y="17028"/>
                    <a:pt x="8190" y="17005"/>
                    <a:pt x="8152" y="16982"/>
                  </a:cubicBezTo>
                  <a:lnTo>
                    <a:pt x="8123" y="16964"/>
                  </a:lnTo>
                  <a:cubicBezTo>
                    <a:pt x="8091" y="16947"/>
                    <a:pt x="8060" y="16927"/>
                    <a:pt x="8028" y="16907"/>
                  </a:cubicBezTo>
                  <a:cubicBezTo>
                    <a:pt x="8013" y="16898"/>
                    <a:pt x="7999" y="16889"/>
                    <a:pt x="7984" y="16878"/>
                  </a:cubicBezTo>
                  <a:cubicBezTo>
                    <a:pt x="7958" y="16863"/>
                    <a:pt x="7932" y="16846"/>
                    <a:pt x="7909" y="16828"/>
                  </a:cubicBezTo>
                  <a:lnTo>
                    <a:pt x="7857" y="16794"/>
                  </a:lnTo>
                  <a:lnTo>
                    <a:pt x="7843" y="16785"/>
                  </a:lnTo>
                  <a:lnTo>
                    <a:pt x="7788" y="16747"/>
                  </a:lnTo>
                  <a:lnTo>
                    <a:pt x="7738" y="16713"/>
                  </a:lnTo>
                  <a:lnTo>
                    <a:pt x="7709" y="16692"/>
                  </a:lnTo>
                  <a:lnTo>
                    <a:pt x="7669" y="16661"/>
                  </a:lnTo>
                  <a:lnTo>
                    <a:pt x="7623" y="16629"/>
                  </a:lnTo>
                  <a:lnTo>
                    <a:pt x="7588" y="16603"/>
                  </a:lnTo>
                  <a:lnTo>
                    <a:pt x="7547" y="16574"/>
                  </a:lnTo>
                  <a:lnTo>
                    <a:pt x="7507" y="16542"/>
                  </a:lnTo>
                  <a:lnTo>
                    <a:pt x="7472" y="16513"/>
                  </a:lnTo>
                  <a:lnTo>
                    <a:pt x="7429" y="16478"/>
                  </a:lnTo>
                  <a:lnTo>
                    <a:pt x="7394" y="16449"/>
                  </a:lnTo>
                  <a:lnTo>
                    <a:pt x="7356" y="16420"/>
                  </a:lnTo>
                  <a:lnTo>
                    <a:pt x="7310" y="16380"/>
                  </a:lnTo>
                  <a:lnTo>
                    <a:pt x="7281" y="16354"/>
                  </a:lnTo>
                  <a:cubicBezTo>
                    <a:pt x="7264" y="16342"/>
                    <a:pt x="7249" y="16331"/>
                    <a:pt x="7235" y="16316"/>
                  </a:cubicBezTo>
                  <a:cubicBezTo>
                    <a:pt x="7316" y="16148"/>
                    <a:pt x="7423" y="15995"/>
                    <a:pt x="7556" y="15862"/>
                  </a:cubicBezTo>
                  <a:lnTo>
                    <a:pt x="8138" y="15277"/>
                  </a:lnTo>
                  <a:cubicBezTo>
                    <a:pt x="8630" y="14791"/>
                    <a:pt x="8905" y="14128"/>
                    <a:pt x="8902" y="13437"/>
                  </a:cubicBezTo>
                  <a:lnTo>
                    <a:pt x="8902" y="12887"/>
                  </a:lnTo>
                  <a:cubicBezTo>
                    <a:pt x="8902" y="12887"/>
                    <a:pt x="8656" y="11735"/>
                    <a:pt x="8236" y="11316"/>
                  </a:cubicBezTo>
                  <a:lnTo>
                    <a:pt x="8230" y="11310"/>
                  </a:lnTo>
                  <a:cubicBezTo>
                    <a:pt x="7914" y="10994"/>
                    <a:pt x="7488" y="10815"/>
                    <a:pt x="7040" y="10815"/>
                  </a:cubicBezTo>
                  <a:cubicBezTo>
                    <a:pt x="7036" y="10815"/>
                    <a:pt x="7033" y="10815"/>
                    <a:pt x="7029" y="10815"/>
                  </a:cubicBezTo>
                  <a:cubicBezTo>
                    <a:pt x="6986" y="10815"/>
                    <a:pt x="6943" y="10798"/>
                    <a:pt x="6911" y="10766"/>
                  </a:cubicBezTo>
                  <a:lnTo>
                    <a:pt x="6644" y="10497"/>
                  </a:lnTo>
                  <a:cubicBezTo>
                    <a:pt x="6317" y="10170"/>
                    <a:pt x="5898" y="9953"/>
                    <a:pt x="5443" y="9877"/>
                  </a:cubicBezTo>
                  <a:cubicBezTo>
                    <a:pt x="5467" y="9808"/>
                    <a:pt x="5490" y="9738"/>
                    <a:pt x="5516" y="9669"/>
                  </a:cubicBezTo>
                  <a:lnTo>
                    <a:pt x="5524" y="9646"/>
                  </a:lnTo>
                  <a:cubicBezTo>
                    <a:pt x="5548" y="9579"/>
                    <a:pt x="5574" y="9516"/>
                    <a:pt x="5600" y="9452"/>
                  </a:cubicBezTo>
                  <a:lnTo>
                    <a:pt x="5614" y="9417"/>
                  </a:lnTo>
                  <a:cubicBezTo>
                    <a:pt x="5640" y="9356"/>
                    <a:pt x="5666" y="9293"/>
                    <a:pt x="5692" y="9232"/>
                  </a:cubicBezTo>
                  <a:lnTo>
                    <a:pt x="5710" y="9197"/>
                  </a:lnTo>
                  <a:cubicBezTo>
                    <a:pt x="5739" y="9136"/>
                    <a:pt x="5765" y="9076"/>
                    <a:pt x="5797" y="9015"/>
                  </a:cubicBezTo>
                  <a:lnTo>
                    <a:pt x="5811" y="8983"/>
                  </a:lnTo>
                  <a:cubicBezTo>
                    <a:pt x="5843" y="8922"/>
                    <a:pt x="5875" y="8862"/>
                    <a:pt x="5906" y="8804"/>
                  </a:cubicBezTo>
                  <a:lnTo>
                    <a:pt x="5918" y="8781"/>
                  </a:lnTo>
                  <a:cubicBezTo>
                    <a:pt x="5953" y="8723"/>
                    <a:pt x="5985" y="8665"/>
                    <a:pt x="6019" y="8607"/>
                  </a:cubicBezTo>
                  <a:lnTo>
                    <a:pt x="6031" y="8590"/>
                  </a:lnTo>
                  <a:cubicBezTo>
                    <a:pt x="6066" y="8532"/>
                    <a:pt x="6103" y="8474"/>
                    <a:pt x="6138" y="8419"/>
                  </a:cubicBezTo>
                  <a:lnTo>
                    <a:pt x="6158" y="8387"/>
                  </a:lnTo>
                  <a:cubicBezTo>
                    <a:pt x="6196" y="8335"/>
                    <a:pt x="6231" y="8280"/>
                    <a:pt x="6268" y="8228"/>
                  </a:cubicBezTo>
                  <a:lnTo>
                    <a:pt x="6291" y="8190"/>
                  </a:lnTo>
                  <a:cubicBezTo>
                    <a:pt x="6329" y="8141"/>
                    <a:pt x="6367" y="8089"/>
                    <a:pt x="6404" y="8040"/>
                  </a:cubicBezTo>
                  <a:lnTo>
                    <a:pt x="6433" y="8002"/>
                  </a:lnTo>
                  <a:cubicBezTo>
                    <a:pt x="6471" y="7953"/>
                    <a:pt x="6511" y="7904"/>
                    <a:pt x="6552" y="7854"/>
                  </a:cubicBezTo>
                  <a:cubicBezTo>
                    <a:pt x="6561" y="7843"/>
                    <a:pt x="6569" y="7834"/>
                    <a:pt x="6578" y="7823"/>
                  </a:cubicBezTo>
                  <a:cubicBezTo>
                    <a:pt x="6621" y="7773"/>
                    <a:pt x="6665" y="7724"/>
                    <a:pt x="6708" y="7675"/>
                  </a:cubicBezTo>
                  <a:cubicBezTo>
                    <a:pt x="6714" y="7666"/>
                    <a:pt x="6720" y="7661"/>
                    <a:pt x="6725" y="7655"/>
                  </a:cubicBezTo>
                  <a:cubicBezTo>
                    <a:pt x="6769" y="7608"/>
                    <a:pt x="6809" y="7562"/>
                    <a:pt x="6853" y="7519"/>
                  </a:cubicBezTo>
                  <a:lnTo>
                    <a:pt x="6876" y="7496"/>
                  </a:lnTo>
                  <a:cubicBezTo>
                    <a:pt x="6919" y="7449"/>
                    <a:pt x="6966" y="7403"/>
                    <a:pt x="7012" y="7360"/>
                  </a:cubicBezTo>
                  <a:lnTo>
                    <a:pt x="7044" y="7331"/>
                  </a:lnTo>
                  <a:cubicBezTo>
                    <a:pt x="7090" y="7287"/>
                    <a:pt x="7136" y="7244"/>
                    <a:pt x="7183" y="7203"/>
                  </a:cubicBezTo>
                  <a:lnTo>
                    <a:pt x="7217" y="7172"/>
                  </a:lnTo>
                  <a:cubicBezTo>
                    <a:pt x="7264" y="7131"/>
                    <a:pt x="7313" y="7090"/>
                    <a:pt x="7359" y="7050"/>
                  </a:cubicBezTo>
                  <a:lnTo>
                    <a:pt x="7397" y="7021"/>
                  </a:lnTo>
                  <a:cubicBezTo>
                    <a:pt x="7443" y="6983"/>
                    <a:pt x="7492" y="6943"/>
                    <a:pt x="7544" y="6905"/>
                  </a:cubicBezTo>
                  <a:lnTo>
                    <a:pt x="7576" y="6882"/>
                  </a:lnTo>
                  <a:cubicBezTo>
                    <a:pt x="7625" y="6844"/>
                    <a:pt x="7678" y="6807"/>
                    <a:pt x="7730" y="6769"/>
                  </a:cubicBezTo>
                  <a:lnTo>
                    <a:pt x="7753" y="6752"/>
                  </a:lnTo>
                  <a:cubicBezTo>
                    <a:pt x="7805" y="6717"/>
                    <a:pt x="7857" y="6682"/>
                    <a:pt x="7909" y="6651"/>
                  </a:cubicBezTo>
                  <a:lnTo>
                    <a:pt x="7938" y="6630"/>
                  </a:lnTo>
                  <a:cubicBezTo>
                    <a:pt x="7993" y="6596"/>
                    <a:pt x="8048" y="6561"/>
                    <a:pt x="8103" y="6529"/>
                  </a:cubicBezTo>
                  <a:lnTo>
                    <a:pt x="8138" y="6506"/>
                  </a:lnTo>
                  <a:cubicBezTo>
                    <a:pt x="8193" y="6474"/>
                    <a:pt x="8248" y="6445"/>
                    <a:pt x="8303" y="6413"/>
                  </a:cubicBezTo>
                  <a:lnTo>
                    <a:pt x="8343" y="6393"/>
                  </a:lnTo>
                  <a:cubicBezTo>
                    <a:pt x="8398" y="6361"/>
                    <a:pt x="8453" y="6332"/>
                    <a:pt x="8511" y="6306"/>
                  </a:cubicBezTo>
                  <a:lnTo>
                    <a:pt x="8549" y="6286"/>
                  </a:lnTo>
                  <a:cubicBezTo>
                    <a:pt x="8606" y="6257"/>
                    <a:pt x="8667" y="6231"/>
                    <a:pt x="8725" y="6205"/>
                  </a:cubicBezTo>
                  <a:lnTo>
                    <a:pt x="8757" y="6190"/>
                  </a:lnTo>
                  <a:cubicBezTo>
                    <a:pt x="8815" y="6164"/>
                    <a:pt x="8876" y="6138"/>
                    <a:pt x="8936" y="6115"/>
                  </a:cubicBezTo>
                  <a:lnTo>
                    <a:pt x="8957" y="6107"/>
                  </a:lnTo>
                  <a:cubicBezTo>
                    <a:pt x="9017" y="6083"/>
                    <a:pt x="9081" y="6057"/>
                    <a:pt x="9145" y="6034"/>
                  </a:cubicBezTo>
                  <a:lnTo>
                    <a:pt x="9177" y="6023"/>
                  </a:lnTo>
                  <a:cubicBezTo>
                    <a:pt x="9237" y="6002"/>
                    <a:pt x="9301" y="5979"/>
                    <a:pt x="9362" y="5959"/>
                  </a:cubicBezTo>
                  <a:lnTo>
                    <a:pt x="9402" y="5947"/>
                  </a:lnTo>
                  <a:cubicBezTo>
                    <a:pt x="9463" y="5927"/>
                    <a:pt x="9527" y="5910"/>
                    <a:pt x="9590" y="5892"/>
                  </a:cubicBezTo>
                  <a:lnTo>
                    <a:pt x="9631" y="5881"/>
                  </a:lnTo>
                  <a:cubicBezTo>
                    <a:pt x="9695" y="5866"/>
                    <a:pt x="9758" y="5849"/>
                    <a:pt x="9822" y="5835"/>
                  </a:cubicBezTo>
                  <a:lnTo>
                    <a:pt x="9860" y="5826"/>
                  </a:lnTo>
                  <a:cubicBezTo>
                    <a:pt x="9926" y="5811"/>
                    <a:pt x="9993" y="5797"/>
                    <a:pt x="10062" y="5782"/>
                  </a:cubicBezTo>
                  <a:lnTo>
                    <a:pt x="10082" y="5780"/>
                  </a:lnTo>
                  <a:cubicBezTo>
                    <a:pt x="10152" y="5765"/>
                    <a:pt x="10221" y="5753"/>
                    <a:pt x="10291" y="5742"/>
                  </a:cubicBezTo>
                  <a:lnTo>
                    <a:pt x="10305" y="5739"/>
                  </a:lnTo>
                  <a:cubicBezTo>
                    <a:pt x="10375" y="5730"/>
                    <a:pt x="10447" y="5722"/>
                    <a:pt x="10516" y="5713"/>
                  </a:cubicBezTo>
                  <a:lnTo>
                    <a:pt x="10548" y="5710"/>
                  </a:lnTo>
                  <a:cubicBezTo>
                    <a:pt x="10618" y="5701"/>
                    <a:pt x="10687" y="5696"/>
                    <a:pt x="10757" y="5690"/>
                  </a:cubicBezTo>
                  <a:lnTo>
                    <a:pt x="10791" y="5687"/>
                  </a:lnTo>
                  <a:cubicBezTo>
                    <a:pt x="10861" y="5681"/>
                    <a:pt x="10930" y="5678"/>
                    <a:pt x="10997" y="5675"/>
                  </a:cubicBezTo>
                  <a:close/>
                  <a:moveTo>
                    <a:pt x="8861" y="18692"/>
                  </a:moveTo>
                  <a:lnTo>
                    <a:pt x="8861" y="21279"/>
                  </a:lnTo>
                  <a:lnTo>
                    <a:pt x="3554" y="21279"/>
                  </a:lnTo>
                  <a:lnTo>
                    <a:pt x="3554" y="18692"/>
                  </a:lnTo>
                  <a:close/>
                  <a:moveTo>
                    <a:pt x="18909" y="18692"/>
                  </a:moveTo>
                  <a:lnTo>
                    <a:pt x="18909" y="21282"/>
                  </a:lnTo>
                  <a:lnTo>
                    <a:pt x="13601" y="21282"/>
                  </a:lnTo>
                  <a:lnTo>
                    <a:pt x="13601" y="18692"/>
                  </a:lnTo>
                  <a:close/>
                  <a:moveTo>
                    <a:pt x="5812" y="0"/>
                  </a:moveTo>
                  <a:cubicBezTo>
                    <a:pt x="5420" y="0"/>
                    <a:pt x="5043" y="158"/>
                    <a:pt x="4766" y="435"/>
                  </a:cubicBezTo>
                  <a:cubicBezTo>
                    <a:pt x="4546" y="652"/>
                    <a:pt x="4393" y="929"/>
                    <a:pt x="4332" y="1233"/>
                  </a:cubicBezTo>
                  <a:cubicBezTo>
                    <a:pt x="4121" y="1129"/>
                    <a:pt x="3888" y="1077"/>
                    <a:pt x="3654" y="1077"/>
                  </a:cubicBezTo>
                  <a:cubicBezTo>
                    <a:pt x="3647" y="1077"/>
                    <a:pt x="3641" y="1077"/>
                    <a:pt x="3635" y="1077"/>
                  </a:cubicBezTo>
                  <a:cubicBezTo>
                    <a:pt x="2801" y="1091"/>
                    <a:pt x="2150" y="1795"/>
                    <a:pt x="2150" y="2625"/>
                  </a:cubicBezTo>
                  <a:lnTo>
                    <a:pt x="2150" y="5852"/>
                  </a:lnTo>
                  <a:cubicBezTo>
                    <a:pt x="1950" y="5759"/>
                    <a:pt x="1733" y="5712"/>
                    <a:pt x="1515" y="5712"/>
                  </a:cubicBezTo>
                  <a:cubicBezTo>
                    <a:pt x="1496" y="5712"/>
                    <a:pt x="1477" y="5712"/>
                    <a:pt x="1459" y="5713"/>
                  </a:cubicBezTo>
                  <a:cubicBezTo>
                    <a:pt x="640" y="5739"/>
                    <a:pt x="0" y="6436"/>
                    <a:pt x="0" y="7255"/>
                  </a:cubicBezTo>
                  <a:lnTo>
                    <a:pt x="0" y="12783"/>
                  </a:lnTo>
                  <a:cubicBezTo>
                    <a:pt x="3" y="14079"/>
                    <a:pt x="616" y="15298"/>
                    <a:pt x="1652" y="16076"/>
                  </a:cubicBezTo>
                  <a:cubicBezTo>
                    <a:pt x="1898" y="16261"/>
                    <a:pt x="2495" y="17161"/>
                    <a:pt x="2908" y="17862"/>
                  </a:cubicBezTo>
                  <a:cubicBezTo>
                    <a:pt x="2764" y="17937"/>
                    <a:pt x="2677" y="18087"/>
                    <a:pt x="2677" y="18249"/>
                  </a:cubicBezTo>
                  <a:lnTo>
                    <a:pt x="2677" y="21719"/>
                  </a:lnTo>
                  <a:cubicBezTo>
                    <a:pt x="2677" y="21959"/>
                    <a:pt x="2874" y="22156"/>
                    <a:pt x="3114" y="22156"/>
                  </a:cubicBezTo>
                  <a:lnTo>
                    <a:pt x="9255" y="22156"/>
                  </a:lnTo>
                  <a:cubicBezTo>
                    <a:pt x="9498" y="22156"/>
                    <a:pt x="9695" y="21959"/>
                    <a:pt x="9695" y="21719"/>
                  </a:cubicBezTo>
                  <a:lnTo>
                    <a:pt x="9695" y="18536"/>
                  </a:lnTo>
                  <a:cubicBezTo>
                    <a:pt x="10194" y="18644"/>
                    <a:pt x="10702" y="18699"/>
                    <a:pt x="11209" y="18699"/>
                  </a:cubicBezTo>
                  <a:cubicBezTo>
                    <a:pt x="11717" y="18699"/>
                    <a:pt x="12224" y="18644"/>
                    <a:pt x="12722" y="18536"/>
                  </a:cubicBezTo>
                  <a:lnTo>
                    <a:pt x="12722" y="21719"/>
                  </a:lnTo>
                  <a:cubicBezTo>
                    <a:pt x="12722" y="21959"/>
                    <a:pt x="12918" y="22156"/>
                    <a:pt x="13162" y="22156"/>
                  </a:cubicBezTo>
                  <a:lnTo>
                    <a:pt x="19346" y="22156"/>
                  </a:lnTo>
                  <a:cubicBezTo>
                    <a:pt x="19589" y="22156"/>
                    <a:pt x="19786" y="21959"/>
                    <a:pt x="19786" y="21719"/>
                  </a:cubicBezTo>
                  <a:lnTo>
                    <a:pt x="19786" y="18249"/>
                  </a:lnTo>
                  <a:cubicBezTo>
                    <a:pt x="19786" y="18087"/>
                    <a:pt x="19696" y="17937"/>
                    <a:pt x="19554" y="17862"/>
                  </a:cubicBezTo>
                  <a:cubicBezTo>
                    <a:pt x="19968" y="17161"/>
                    <a:pt x="20561" y="16261"/>
                    <a:pt x="20810" y="16076"/>
                  </a:cubicBezTo>
                  <a:cubicBezTo>
                    <a:pt x="21846" y="15298"/>
                    <a:pt x="22460" y="14079"/>
                    <a:pt x="22463" y="12783"/>
                  </a:cubicBezTo>
                  <a:lnTo>
                    <a:pt x="22463" y="7255"/>
                  </a:lnTo>
                  <a:cubicBezTo>
                    <a:pt x="22463" y="6436"/>
                    <a:pt x="21823" y="5739"/>
                    <a:pt x="21004" y="5713"/>
                  </a:cubicBezTo>
                  <a:cubicBezTo>
                    <a:pt x="20985" y="5712"/>
                    <a:pt x="20967" y="5712"/>
                    <a:pt x="20948" y="5712"/>
                  </a:cubicBezTo>
                  <a:cubicBezTo>
                    <a:pt x="20729" y="5712"/>
                    <a:pt x="20512" y="5759"/>
                    <a:pt x="20312" y="5852"/>
                  </a:cubicBezTo>
                  <a:lnTo>
                    <a:pt x="20312" y="2622"/>
                  </a:lnTo>
                  <a:cubicBezTo>
                    <a:pt x="20312" y="1792"/>
                    <a:pt x="19658" y="1091"/>
                    <a:pt x="18828" y="1077"/>
                  </a:cubicBezTo>
                  <a:cubicBezTo>
                    <a:pt x="18816" y="1077"/>
                    <a:pt x="18805" y="1077"/>
                    <a:pt x="18793" y="1077"/>
                  </a:cubicBezTo>
                  <a:cubicBezTo>
                    <a:pt x="18565" y="1077"/>
                    <a:pt x="18337" y="1131"/>
                    <a:pt x="18130" y="1233"/>
                  </a:cubicBezTo>
                  <a:cubicBezTo>
                    <a:pt x="18070" y="929"/>
                    <a:pt x="17919" y="652"/>
                    <a:pt x="17696" y="435"/>
                  </a:cubicBezTo>
                  <a:cubicBezTo>
                    <a:pt x="17420" y="158"/>
                    <a:pt x="17042" y="0"/>
                    <a:pt x="16651" y="0"/>
                  </a:cubicBezTo>
                  <a:cubicBezTo>
                    <a:pt x="16641" y="0"/>
                    <a:pt x="16630" y="0"/>
                    <a:pt x="16620" y="0"/>
                  </a:cubicBezTo>
                  <a:cubicBezTo>
                    <a:pt x="15798" y="21"/>
                    <a:pt x="15141" y="689"/>
                    <a:pt x="15135" y="1514"/>
                  </a:cubicBezTo>
                  <a:lnTo>
                    <a:pt x="15135" y="1745"/>
                  </a:lnTo>
                  <a:cubicBezTo>
                    <a:pt x="14927" y="1651"/>
                    <a:pt x="14702" y="1602"/>
                    <a:pt x="14476" y="1602"/>
                  </a:cubicBezTo>
                  <a:cubicBezTo>
                    <a:pt x="14344" y="1602"/>
                    <a:pt x="14211" y="1619"/>
                    <a:pt x="14082" y="1653"/>
                  </a:cubicBezTo>
                  <a:cubicBezTo>
                    <a:pt x="13405" y="1826"/>
                    <a:pt x="12942" y="2449"/>
                    <a:pt x="12942" y="3149"/>
                  </a:cubicBezTo>
                  <a:lnTo>
                    <a:pt x="12942" y="3820"/>
                  </a:lnTo>
                  <a:cubicBezTo>
                    <a:pt x="12739" y="3724"/>
                    <a:pt x="12522" y="3677"/>
                    <a:pt x="12306" y="3677"/>
                  </a:cubicBezTo>
                  <a:cubicBezTo>
                    <a:pt x="11923" y="3677"/>
                    <a:pt x="11544" y="3826"/>
                    <a:pt x="11260" y="4110"/>
                  </a:cubicBezTo>
                  <a:cubicBezTo>
                    <a:pt x="11249" y="4118"/>
                    <a:pt x="11240" y="4127"/>
                    <a:pt x="11231" y="4136"/>
                  </a:cubicBezTo>
                  <a:lnTo>
                    <a:pt x="11205" y="4110"/>
                  </a:lnTo>
                  <a:cubicBezTo>
                    <a:pt x="10920" y="3826"/>
                    <a:pt x="10540" y="3677"/>
                    <a:pt x="10156" y="3677"/>
                  </a:cubicBezTo>
                  <a:cubicBezTo>
                    <a:pt x="9941" y="3677"/>
                    <a:pt x="9724" y="3724"/>
                    <a:pt x="9521" y="3820"/>
                  </a:cubicBezTo>
                  <a:lnTo>
                    <a:pt x="9521" y="3149"/>
                  </a:lnTo>
                  <a:cubicBezTo>
                    <a:pt x="9521" y="2452"/>
                    <a:pt x="9058" y="1826"/>
                    <a:pt x="8381" y="1656"/>
                  </a:cubicBezTo>
                  <a:cubicBezTo>
                    <a:pt x="8250" y="1620"/>
                    <a:pt x="8116" y="1603"/>
                    <a:pt x="7983" y="1603"/>
                  </a:cubicBezTo>
                  <a:cubicBezTo>
                    <a:pt x="7758" y="1603"/>
                    <a:pt x="7534" y="1652"/>
                    <a:pt x="7327" y="1748"/>
                  </a:cubicBezTo>
                  <a:lnTo>
                    <a:pt x="7327" y="1514"/>
                  </a:lnTo>
                  <a:cubicBezTo>
                    <a:pt x="7322" y="689"/>
                    <a:pt x="6665" y="21"/>
                    <a:pt x="5843" y="0"/>
                  </a:cubicBezTo>
                  <a:cubicBezTo>
                    <a:pt x="5832" y="0"/>
                    <a:pt x="5822" y="0"/>
                    <a:pt x="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7"/>
            <p:cNvSpPr/>
            <p:nvPr/>
          </p:nvSpPr>
          <p:spPr>
            <a:xfrm>
              <a:off x="6663084" y="2915886"/>
              <a:ext cx="14920" cy="14818"/>
            </a:xfrm>
            <a:custGeom>
              <a:avLst/>
              <a:gdLst/>
              <a:ahLst/>
              <a:cxnLst/>
              <a:rect l="l" t="t" r="r" b="b"/>
              <a:pathLst>
                <a:path w="884" h="878" extrusionOk="0">
                  <a:moveTo>
                    <a:pt x="443" y="0"/>
                  </a:moveTo>
                  <a:cubicBezTo>
                    <a:pt x="415" y="0"/>
                    <a:pt x="386" y="3"/>
                    <a:pt x="357" y="9"/>
                  </a:cubicBezTo>
                  <a:cubicBezTo>
                    <a:pt x="331" y="15"/>
                    <a:pt x="302" y="23"/>
                    <a:pt x="276" y="35"/>
                  </a:cubicBezTo>
                  <a:cubicBezTo>
                    <a:pt x="221" y="55"/>
                    <a:pt x="175" y="87"/>
                    <a:pt x="134" y="128"/>
                  </a:cubicBezTo>
                  <a:cubicBezTo>
                    <a:pt x="114" y="148"/>
                    <a:pt x="94" y="171"/>
                    <a:pt x="79" y="194"/>
                  </a:cubicBezTo>
                  <a:cubicBezTo>
                    <a:pt x="62" y="220"/>
                    <a:pt x="50" y="243"/>
                    <a:pt x="39" y="272"/>
                  </a:cubicBezTo>
                  <a:cubicBezTo>
                    <a:pt x="27" y="298"/>
                    <a:pt x="18" y="324"/>
                    <a:pt x="13" y="353"/>
                  </a:cubicBezTo>
                  <a:cubicBezTo>
                    <a:pt x="1" y="408"/>
                    <a:pt x="1" y="469"/>
                    <a:pt x="13" y="524"/>
                  </a:cubicBezTo>
                  <a:cubicBezTo>
                    <a:pt x="18" y="553"/>
                    <a:pt x="27" y="579"/>
                    <a:pt x="39" y="605"/>
                  </a:cubicBezTo>
                  <a:cubicBezTo>
                    <a:pt x="50" y="634"/>
                    <a:pt x="62" y="657"/>
                    <a:pt x="79" y="683"/>
                  </a:cubicBezTo>
                  <a:cubicBezTo>
                    <a:pt x="94" y="706"/>
                    <a:pt x="114" y="729"/>
                    <a:pt x="134" y="750"/>
                  </a:cubicBezTo>
                  <a:cubicBezTo>
                    <a:pt x="154" y="770"/>
                    <a:pt x="175" y="787"/>
                    <a:pt x="201" y="805"/>
                  </a:cubicBezTo>
                  <a:cubicBezTo>
                    <a:pt x="224" y="819"/>
                    <a:pt x="250" y="834"/>
                    <a:pt x="276" y="845"/>
                  </a:cubicBezTo>
                  <a:cubicBezTo>
                    <a:pt x="302" y="854"/>
                    <a:pt x="331" y="863"/>
                    <a:pt x="357" y="868"/>
                  </a:cubicBezTo>
                  <a:cubicBezTo>
                    <a:pt x="386" y="874"/>
                    <a:pt x="415" y="877"/>
                    <a:pt x="444" y="877"/>
                  </a:cubicBezTo>
                  <a:cubicBezTo>
                    <a:pt x="473" y="877"/>
                    <a:pt x="502" y="874"/>
                    <a:pt x="528" y="868"/>
                  </a:cubicBezTo>
                  <a:cubicBezTo>
                    <a:pt x="557" y="863"/>
                    <a:pt x="586" y="854"/>
                    <a:pt x="612" y="845"/>
                  </a:cubicBezTo>
                  <a:cubicBezTo>
                    <a:pt x="638" y="834"/>
                    <a:pt x="664" y="819"/>
                    <a:pt x="687" y="805"/>
                  </a:cubicBezTo>
                  <a:cubicBezTo>
                    <a:pt x="710" y="787"/>
                    <a:pt x="733" y="770"/>
                    <a:pt x="753" y="750"/>
                  </a:cubicBezTo>
                  <a:cubicBezTo>
                    <a:pt x="794" y="709"/>
                    <a:pt x="826" y="660"/>
                    <a:pt x="849" y="605"/>
                  </a:cubicBezTo>
                  <a:cubicBezTo>
                    <a:pt x="860" y="579"/>
                    <a:pt x="869" y="553"/>
                    <a:pt x="875" y="524"/>
                  </a:cubicBezTo>
                  <a:cubicBezTo>
                    <a:pt x="884" y="469"/>
                    <a:pt x="884" y="408"/>
                    <a:pt x="875" y="353"/>
                  </a:cubicBezTo>
                  <a:cubicBezTo>
                    <a:pt x="869" y="324"/>
                    <a:pt x="860" y="298"/>
                    <a:pt x="849" y="272"/>
                  </a:cubicBezTo>
                  <a:cubicBezTo>
                    <a:pt x="837" y="243"/>
                    <a:pt x="823" y="220"/>
                    <a:pt x="808" y="194"/>
                  </a:cubicBezTo>
                  <a:cubicBezTo>
                    <a:pt x="777" y="148"/>
                    <a:pt x="736" y="104"/>
                    <a:pt x="687" y="75"/>
                  </a:cubicBezTo>
                  <a:cubicBezTo>
                    <a:pt x="664" y="58"/>
                    <a:pt x="638" y="44"/>
                    <a:pt x="612" y="35"/>
                  </a:cubicBezTo>
                  <a:cubicBezTo>
                    <a:pt x="586" y="23"/>
                    <a:pt x="557" y="15"/>
                    <a:pt x="528" y="9"/>
                  </a:cubicBezTo>
                  <a:cubicBezTo>
                    <a:pt x="500" y="3"/>
                    <a:pt x="472"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7"/>
            <p:cNvSpPr/>
            <p:nvPr/>
          </p:nvSpPr>
          <p:spPr>
            <a:xfrm>
              <a:off x="6881563" y="2915886"/>
              <a:ext cx="15055" cy="14818"/>
            </a:xfrm>
            <a:custGeom>
              <a:avLst/>
              <a:gdLst/>
              <a:ahLst/>
              <a:cxnLst/>
              <a:rect l="l" t="t" r="r" b="b"/>
              <a:pathLst>
                <a:path w="892" h="878" extrusionOk="0">
                  <a:moveTo>
                    <a:pt x="451" y="0"/>
                  </a:moveTo>
                  <a:cubicBezTo>
                    <a:pt x="423" y="0"/>
                    <a:pt x="394" y="3"/>
                    <a:pt x="365" y="9"/>
                  </a:cubicBezTo>
                  <a:cubicBezTo>
                    <a:pt x="336" y="15"/>
                    <a:pt x="310" y="23"/>
                    <a:pt x="284" y="35"/>
                  </a:cubicBezTo>
                  <a:cubicBezTo>
                    <a:pt x="255" y="44"/>
                    <a:pt x="232" y="58"/>
                    <a:pt x="206" y="75"/>
                  </a:cubicBezTo>
                  <a:cubicBezTo>
                    <a:pt x="183" y="90"/>
                    <a:pt x="160" y="107"/>
                    <a:pt x="139" y="128"/>
                  </a:cubicBezTo>
                  <a:cubicBezTo>
                    <a:pt x="119" y="148"/>
                    <a:pt x="102" y="171"/>
                    <a:pt x="84" y="194"/>
                  </a:cubicBezTo>
                  <a:cubicBezTo>
                    <a:pt x="70" y="220"/>
                    <a:pt x="55" y="243"/>
                    <a:pt x="44" y="272"/>
                  </a:cubicBezTo>
                  <a:cubicBezTo>
                    <a:pt x="0" y="379"/>
                    <a:pt x="0" y="498"/>
                    <a:pt x="44" y="608"/>
                  </a:cubicBezTo>
                  <a:cubicBezTo>
                    <a:pt x="67" y="660"/>
                    <a:pt x="99" y="709"/>
                    <a:pt x="139" y="750"/>
                  </a:cubicBezTo>
                  <a:cubicBezTo>
                    <a:pt x="160" y="770"/>
                    <a:pt x="183" y="787"/>
                    <a:pt x="206" y="805"/>
                  </a:cubicBezTo>
                  <a:cubicBezTo>
                    <a:pt x="232" y="819"/>
                    <a:pt x="255" y="834"/>
                    <a:pt x="284" y="845"/>
                  </a:cubicBezTo>
                  <a:cubicBezTo>
                    <a:pt x="310" y="854"/>
                    <a:pt x="336" y="863"/>
                    <a:pt x="365" y="868"/>
                  </a:cubicBezTo>
                  <a:cubicBezTo>
                    <a:pt x="394" y="874"/>
                    <a:pt x="423" y="877"/>
                    <a:pt x="449" y="877"/>
                  </a:cubicBezTo>
                  <a:cubicBezTo>
                    <a:pt x="478" y="877"/>
                    <a:pt x="507" y="874"/>
                    <a:pt x="536" y="868"/>
                  </a:cubicBezTo>
                  <a:cubicBezTo>
                    <a:pt x="565" y="863"/>
                    <a:pt x="591" y="854"/>
                    <a:pt x="620" y="845"/>
                  </a:cubicBezTo>
                  <a:cubicBezTo>
                    <a:pt x="646" y="834"/>
                    <a:pt x="669" y="819"/>
                    <a:pt x="695" y="805"/>
                  </a:cubicBezTo>
                  <a:cubicBezTo>
                    <a:pt x="718" y="787"/>
                    <a:pt x="741" y="770"/>
                    <a:pt x="761" y="750"/>
                  </a:cubicBezTo>
                  <a:cubicBezTo>
                    <a:pt x="782" y="729"/>
                    <a:pt x="799" y="706"/>
                    <a:pt x="816" y="683"/>
                  </a:cubicBezTo>
                  <a:cubicBezTo>
                    <a:pt x="831" y="657"/>
                    <a:pt x="845" y="634"/>
                    <a:pt x="857" y="608"/>
                  </a:cubicBezTo>
                  <a:cubicBezTo>
                    <a:pt x="866" y="579"/>
                    <a:pt x="874" y="553"/>
                    <a:pt x="880" y="524"/>
                  </a:cubicBezTo>
                  <a:cubicBezTo>
                    <a:pt x="892" y="469"/>
                    <a:pt x="892" y="408"/>
                    <a:pt x="880" y="353"/>
                  </a:cubicBezTo>
                  <a:cubicBezTo>
                    <a:pt x="874" y="324"/>
                    <a:pt x="866" y="298"/>
                    <a:pt x="857" y="272"/>
                  </a:cubicBezTo>
                  <a:cubicBezTo>
                    <a:pt x="845" y="243"/>
                    <a:pt x="831" y="220"/>
                    <a:pt x="816" y="194"/>
                  </a:cubicBezTo>
                  <a:cubicBezTo>
                    <a:pt x="785" y="148"/>
                    <a:pt x="741" y="104"/>
                    <a:pt x="695" y="75"/>
                  </a:cubicBezTo>
                  <a:cubicBezTo>
                    <a:pt x="672" y="58"/>
                    <a:pt x="646" y="44"/>
                    <a:pt x="620" y="35"/>
                  </a:cubicBezTo>
                  <a:cubicBezTo>
                    <a:pt x="591" y="23"/>
                    <a:pt x="565" y="15"/>
                    <a:pt x="536" y="9"/>
                  </a:cubicBezTo>
                  <a:cubicBezTo>
                    <a:pt x="508" y="3"/>
                    <a:pt x="480"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 name="Google Shape;2376;p37"/>
          <p:cNvGrpSpPr/>
          <p:nvPr/>
        </p:nvGrpSpPr>
        <p:grpSpPr>
          <a:xfrm>
            <a:off x="7014721" y="1453407"/>
            <a:ext cx="379119" cy="379086"/>
            <a:chOff x="6612198" y="2124837"/>
            <a:chExt cx="379119" cy="379086"/>
          </a:xfrm>
        </p:grpSpPr>
        <p:sp>
          <p:nvSpPr>
            <p:cNvPr id="2377" name="Google Shape;2377;p37"/>
            <p:cNvSpPr/>
            <p:nvPr/>
          </p:nvSpPr>
          <p:spPr>
            <a:xfrm>
              <a:off x="6680333" y="2155960"/>
              <a:ext cx="25958" cy="36827"/>
            </a:xfrm>
            <a:custGeom>
              <a:avLst/>
              <a:gdLst/>
              <a:ahLst/>
              <a:cxnLst/>
              <a:rect l="l" t="t" r="r" b="b"/>
              <a:pathLst>
                <a:path w="1538" h="2182" extrusionOk="0">
                  <a:moveTo>
                    <a:pt x="779" y="527"/>
                  </a:moveTo>
                  <a:cubicBezTo>
                    <a:pt x="860" y="527"/>
                    <a:pt x="964" y="550"/>
                    <a:pt x="964" y="752"/>
                  </a:cubicBezTo>
                  <a:lnTo>
                    <a:pt x="964" y="784"/>
                  </a:lnTo>
                  <a:cubicBezTo>
                    <a:pt x="964" y="984"/>
                    <a:pt x="860" y="1010"/>
                    <a:pt x="779" y="1010"/>
                  </a:cubicBezTo>
                  <a:lnTo>
                    <a:pt x="571" y="1010"/>
                  </a:lnTo>
                  <a:lnTo>
                    <a:pt x="571" y="527"/>
                  </a:lnTo>
                  <a:close/>
                  <a:moveTo>
                    <a:pt x="229" y="0"/>
                  </a:moveTo>
                  <a:cubicBezTo>
                    <a:pt x="102" y="0"/>
                    <a:pt x="0" y="87"/>
                    <a:pt x="0" y="197"/>
                  </a:cubicBezTo>
                  <a:lnTo>
                    <a:pt x="0" y="1982"/>
                  </a:lnTo>
                  <a:cubicBezTo>
                    <a:pt x="0" y="2101"/>
                    <a:pt x="116" y="2182"/>
                    <a:pt x="287" y="2182"/>
                  </a:cubicBezTo>
                  <a:cubicBezTo>
                    <a:pt x="455" y="2182"/>
                    <a:pt x="571" y="2101"/>
                    <a:pt x="571" y="1982"/>
                  </a:cubicBezTo>
                  <a:lnTo>
                    <a:pt x="571" y="1447"/>
                  </a:lnTo>
                  <a:lnTo>
                    <a:pt x="782" y="1447"/>
                  </a:lnTo>
                  <a:cubicBezTo>
                    <a:pt x="1262" y="1447"/>
                    <a:pt x="1537" y="1184"/>
                    <a:pt x="1537" y="726"/>
                  </a:cubicBezTo>
                  <a:lnTo>
                    <a:pt x="1537" y="712"/>
                  </a:lnTo>
                  <a:cubicBezTo>
                    <a:pt x="1537" y="260"/>
                    <a:pt x="1271" y="0"/>
                    <a:pt x="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7"/>
            <p:cNvSpPr/>
            <p:nvPr/>
          </p:nvSpPr>
          <p:spPr>
            <a:xfrm>
              <a:off x="6709244" y="2155960"/>
              <a:ext cx="24591" cy="37029"/>
            </a:xfrm>
            <a:custGeom>
              <a:avLst/>
              <a:gdLst/>
              <a:ahLst/>
              <a:cxnLst/>
              <a:rect l="l" t="t" r="r" b="b"/>
              <a:pathLst>
                <a:path w="1457" h="2194" extrusionOk="0">
                  <a:moveTo>
                    <a:pt x="258" y="0"/>
                  </a:moveTo>
                  <a:cubicBezTo>
                    <a:pt x="108" y="0"/>
                    <a:pt x="1" y="87"/>
                    <a:pt x="1" y="205"/>
                  </a:cubicBezTo>
                  <a:lnTo>
                    <a:pt x="1" y="1988"/>
                  </a:lnTo>
                  <a:cubicBezTo>
                    <a:pt x="1" y="2107"/>
                    <a:pt x="108" y="2194"/>
                    <a:pt x="258" y="2194"/>
                  </a:cubicBezTo>
                  <a:lnTo>
                    <a:pt x="1257" y="2194"/>
                  </a:lnTo>
                  <a:cubicBezTo>
                    <a:pt x="1375" y="2194"/>
                    <a:pt x="1456" y="2084"/>
                    <a:pt x="1456" y="1933"/>
                  </a:cubicBezTo>
                  <a:cubicBezTo>
                    <a:pt x="1456" y="1780"/>
                    <a:pt x="1372" y="1667"/>
                    <a:pt x="1257" y="1667"/>
                  </a:cubicBezTo>
                  <a:lnTo>
                    <a:pt x="568" y="1667"/>
                  </a:lnTo>
                  <a:lnTo>
                    <a:pt x="568" y="1360"/>
                  </a:lnTo>
                  <a:lnTo>
                    <a:pt x="935" y="1360"/>
                  </a:lnTo>
                  <a:cubicBezTo>
                    <a:pt x="1071" y="1360"/>
                    <a:pt x="1141" y="1239"/>
                    <a:pt x="1141" y="1120"/>
                  </a:cubicBezTo>
                  <a:cubicBezTo>
                    <a:pt x="1141" y="978"/>
                    <a:pt x="1054" y="877"/>
                    <a:pt x="935" y="877"/>
                  </a:cubicBezTo>
                  <a:lnTo>
                    <a:pt x="571" y="877"/>
                  </a:lnTo>
                  <a:lnTo>
                    <a:pt x="571" y="527"/>
                  </a:lnTo>
                  <a:lnTo>
                    <a:pt x="1257" y="527"/>
                  </a:lnTo>
                  <a:cubicBezTo>
                    <a:pt x="1375" y="527"/>
                    <a:pt x="1456" y="417"/>
                    <a:pt x="1456" y="260"/>
                  </a:cubicBezTo>
                  <a:cubicBezTo>
                    <a:pt x="1456" y="101"/>
                    <a:pt x="1375" y="0"/>
                    <a:pt x="1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7"/>
            <p:cNvSpPr/>
            <p:nvPr/>
          </p:nvSpPr>
          <p:spPr>
            <a:xfrm>
              <a:off x="6734931" y="2155706"/>
              <a:ext cx="29823" cy="37131"/>
            </a:xfrm>
            <a:custGeom>
              <a:avLst/>
              <a:gdLst/>
              <a:ahLst/>
              <a:cxnLst/>
              <a:rect l="l" t="t" r="r" b="b"/>
              <a:pathLst>
                <a:path w="1767" h="2200" extrusionOk="0">
                  <a:moveTo>
                    <a:pt x="884" y="895"/>
                  </a:moveTo>
                  <a:lnTo>
                    <a:pt x="1002" y="1329"/>
                  </a:lnTo>
                  <a:lnTo>
                    <a:pt x="762" y="1329"/>
                  </a:lnTo>
                  <a:lnTo>
                    <a:pt x="884" y="895"/>
                  </a:lnTo>
                  <a:close/>
                  <a:moveTo>
                    <a:pt x="884" y="1"/>
                  </a:moveTo>
                  <a:cubicBezTo>
                    <a:pt x="707" y="1"/>
                    <a:pt x="571" y="76"/>
                    <a:pt x="533" y="192"/>
                  </a:cubicBezTo>
                  <a:lnTo>
                    <a:pt x="10" y="1911"/>
                  </a:lnTo>
                  <a:cubicBezTo>
                    <a:pt x="4" y="1925"/>
                    <a:pt x="1" y="1939"/>
                    <a:pt x="1" y="1954"/>
                  </a:cubicBezTo>
                  <a:cubicBezTo>
                    <a:pt x="1" y="2107"/>
                    <a:pt x="203" y="2200"/>
                    <a:pt x="348" y="2200"/>
                  </a:cubicBezTo>
                  <a:cubicBezTo>
                    <a:pt x="493" y="2200"/>
                    <a:pt x="542" y="2119"/>
                    <a:pt x="557" y="2070"/>
                  </a:cubicBezTo>
                  <a:lnTo>
                    <a:pt x="638" y="1769"/>
                  </a:lnTo>
                  <a:lnTo>
                    <a:pt x="1130" y="1769"/>
                  </a:lnTo>
                  <a:lnTo>
                    <a:pt x="1211" y="2073"/>
                  </a:lnTo>
                  <a:cubicBezTo>
                    <a:pt x="1225" y="2119"/>
                    <a:pt x="1271" y="2200"/>
                    <a:pt x="1419" y="2200"/>
                  </a:cubicBezTo>
                  <a:cubicBezTo>
                    <a:pt x="1566" y="2200"/>
                    <a:pt x="1766" y="2107"/>
                    <a:pt x="1766" y="1954"/>
                  </a:cubicBezTo>
                  <a:cubicBezTo>
                    <a:pt x="1763" y="1937"/>
                    <a:pt x="1760" y="1922"/>
                    <a:pt x="1757" y="1905"/>
                  </a:cubicBezTo>
                  <a:lnTo>
                    <a:pt x="1231" y="192"/>
                  </a:lnTo>
                  <a:cubicBezTo>
                    <a:pt x="1196" y="76"/>
                    <a:pt x="1057" y="1"/>
                    <a:pt x="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7"/>
            <p:cNvSpPr/>
            <p:nvPr/>
          </p:nvSpPr>
          <p:spPr>
            <a:xfrm>
              <a:off x="6765513" y="2156095"/>
              <a:ext cx="25553" cy="37181"/>
            </a:xfrm>
            <a:custGeom>
              <a:avLst/>
              <a:gdLst/>
              <a:ahLst/>
              <a:cxnLst/>
              <a:rect l="l" t="t" r="r" b="b"/>
              <a:pathLst>
                <a:path w="1514" h="2203" extrusionOk="0">
                  <a:moveTo>
                    <a:pt x="741" y="1"/>
                  </a:moveTo>
                  <a:cubicBezTo>
                    <a:pt x="270" y="1"/>
                    <a:pt x="0" y="267"/>
                    <a:pt x="0" y="730"/>
                  </a:cubicBezTo>
                  <a:lnTo>
                    <a:pt x="0" y="1474"/>
                  </a:lnTo>
                  <a:cubicBezTo>
                    <a:pt x="0" y="1937"/>
                    <a:pt x="270" y="2203"/>
                    <a:pt x="741" y="2203"/>
                  </a:cubicBezTo>
                  <a:cubicBezTo>
                    <a:pt x="1201" y="2203"/>
                    <a:pt x="1514" y="1940"/>
                    <a:pt x="1514" y="1549"/>
                  </a:cubicBezTo>
                  <a:cubicBezTo>
                    <a:pt x="1511" y="1312"/>
                    <a:pt x="1363" y="1280"/>
                    <a:pt x="1225" y="1280"/>
                  </a:cubicBezTo>
                  <a:cubicBezTo>
                    <a:pt x="1005" y="1280"/>
                    <a:pt x="950" y="1384"/>
                    <a:pt x="941" y="1474"/>
                  </a:cubicBezTo>
                  <a:cubicBezTo>
                    <a:pt x="932" y="1607"/>
                    <a:pt x="912" y="1694"/>
                    <a:pt x="762" y="1694"/>
                  </a:cubicBezTo>
                  <a:cubicBezTo>
                    <a:pt x="672" y="1694"/>
                    <a:pt x="571" y="1668"/>
                    <a:pt x="571" y="1477"/>
                  </a:cubicBezTo>
                  <a:lnTo>
                    <a:pt x="571" y="730"/>
                  </a:lnTo>
                  <a:cubicBezTo>
                    <a:pt x="571" y="539"/>
                    <a:pt x="672" y="513"/>
                    <a:pt x="759" y="513"/>
                  </a:cubicBezTo>
                  <a:cubicBezTo>
                    <a:pt x="921" y="513"/>
                    <a:pt x="938" y="608"/>
                    <a:pt x="944" y="704"/>
                  </a:cubicBezTo>
                  <a:cubicBezTo>
                    <a:pt x="947" y="776"/>
                    <a:pt x="990" y="898"/>
                    <a:pt x="1227" y="898"/>
                  </a:cubicBezTo>
                  <a:cubicBezTo>
                    <a:pt x="1369" y="898"/>
                    <a:pt x="1514" y="866"/>
                    <a:pt x="1514" y="626"/>
                  </a:cubicBezTo>
                  <a:cubicBezTo>
                    <a:pt x="1514" y="250"/>
                    <a:pt x="1201"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7"/>
            <p:cNvSpPr/>
            <p:nvPr/>
          </p:nvSpPr>
          <p:spPr>
            <a:xfrm>
              <a:off x="6794374" y="2155960"/>
              <a:ext cx="24591" cy="37029"/>
            </a:xfrm>
            <a:custGeom>
              <a:avLst/>
              <a:gdLst/>
              <a:ahLst/>
              <a:cxnLst/>
              <a:rect l="l" t="t" r="r" b="b"/>
              <a:pathLst>
                <a:path w="1457" h="2194" extrusionOk="0">
                  <a:moveTo>
                    <a:pt x="258" y="0"/>
                  </a:moveTo>
                  <a:cubicBezTo>
                    <a:pt x="108" y="0"/>
                    <a:pt x="1" y="87"/>
                    <a:pt x="1" y="205"/>
                  </a:cubicBezTo>
                  <a:lnTo>
                    <a:pt x="1" y="1988"/>
                  </a:lnTo>
                  <a:cubicBezTo>
                    <a:pt x="1" y="2107"/>
                    <a:pt x="108" y="2194"/>
                    <a:pt x="258" y="2194"/>
                  </a:cubicBezTo>
                  <a:lnTo>
                    <a:pt x="1260" y="2194"/>
                  </a:lnTo>
                  <a:cubicBezTo>
                    <a:pt x="1375" y="2194"/>
                    <a:pt x="1456" y="2084"/>
                    <a:pt x="1456" y="1933"/>
                  </a:cubicBezTo>
                  <a:cubicBezTo>
                    <a:pt x="1456" y="1780"/>
                    <a:pt x="1375" y="1667"/>
                    <a:pt x="1260" y="1667"/>
                  </a:cubicBezTo>
                  <a:lnTo>
                    <a:pt x="571" y="1667"/>
                  </a:lnTo>
                  <a:lnTo>
                    <a:pt x="571" y="1360"/>
                  </a:lnTo>
                  <a:lnTo>
                    <a:pt x="938" y="1360"/>
                  </a:lnTo>
                  <a:cubicBezTo>
                    <a:pt x="1072" y="1360"/>
                    <a:pt x="1141" y="1239"/>
                    <a:pt x="1141" y="1120"/>
                  </a:cubicBezTo>
                  <a:cubicBezTo>
                    <a:pt x="1141" y="978"/>
                    <a:pt x="1054" y="877"/>
                    <a:pt x="938" y="877"/>
                  </a:cubicBezTo>
                  <a:lnTo>
                    <a:pt x="571" y="877"/>
                  </a:lnTo>
                  <a:lnTo>
                    <a:pt x="571" y="527"/>
                  </a:lnTo>
                  <a:lnTo>
                    <a:pt x="1260" y="527"/>
                  </a:lnTo>
                  <a:cubicBezTo>
                    <a:pt x="1375" y="527"/>
                    <a:pt x="1456" y="417"/>
                    <a:pt x="1456" y="260"/>
                  </a:cubicBezTo>
                  <a:cubicBezTo>
                    <a:pt x="1456" y="101"/>
                    <a:pt x="1375" y="0"/>
                    <a:pt x="1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7"/>
            <p:cNvSpPr/>
            <p:nvPr/>
          </p:nvSpPr>
          <p:spPr>
            <a:xfrm>
              <a:off x="6646881" y="2202744"/>
              <a:ext cx="176387" cy="93940"/>
            </a:xfrm>
            <a:custGeom>
              <a:avLst/>
              <a:gdLst/>
              <a:ahLst/>
              <a:cxnLst/>
              <a:rect l="l" t="t" r="r" b="b"/>
              <a:pathLst>
                <a:path w="10451" h="5566" extrusionOk="0">
                  <a:moveTo>
                    <a:pt x="7220" y="892"/>
                  </a:moveTo>
                  <a:cubicBezTo>
                    <a:pt x="7692" y="892"/>
                    <a:pt x="8242" y="1169"/>
                    <a:pt x="8242" y="1951"/>
                  </a:cubicBezTo>
                  <a:cubicBezTo>
                    <a:pt x="8251" y="2260"/>
                    <a:pt x="8167" y="2567"/>
                    <a:pt x="8002" y="2828"/>
                  </a:cubicBezTo>
                  <a:cubicBezTo>
                    <a:pt x="7767" y="3227"/>
                    <a:pt x="7122" y="3757"/>
                    <a:pt x="6077" y="4411"/>
                  </a:cubicBezTo>
                  <a:cubicBezTo>
                    <a:pt x="5036" y="3754"/>
                    <a:pt x="4387" y="3221"/>
                    <a:pt x="4156" y="2831"/>
                  </a:cubicBezTo>
                  <a:cubicBezTo>
                    <a:pt x="3994" y="2567"/>
                    <a:pt x="3910" y="2260"/>
                    <a:pt x="3916" y="1951"/>
                  </a:cubicBezTo>
                  <a:cubicBezTo>
                    <a:pt x="3916" y="1169"/>
                    <a:pt x="4465" y="892"/>
                    <a:pt x="4937" y="892"/>
                  </a:cubicBezTo>
                  <a:cubicBezTo>
                    <a:pt x="5380" y="892"/>
                    <a:pt x="5716" y="1337"/>
                    <a:pt x="5719" y="1337"/>
                  </a:cubicBezTo>
                  <a:cubicBezTo>
                    <a:pt x="5800" y="1450"/>
                    <a:pt x="5930" y="1520"/>
                    <a:pt x="6072" y="1520"/>
                  </a:cubicBezTo>
                  <a:cubicBezTo>
                    <a:pt x="6210" y="1520"/>
                    <a:pt x="6341" y="1453"/>
                    <a:pt x="6425" y="1343"/>
                  </a:cubicBezTo>
                  <a:cubicBezTo>
                    <a:pt x="6428" y="1337"/>
                    <a:pt x="6781" y="892"/>
                    <a:pt x="7220" y="892"/>
                  </a:cubicBezTo>
                  <a:close/>
                  <a:moveTo>
                    <a:pt x="4937" y="0"/>
                  </a:moveTo>
                  <a:cubicBezTo>
                    <a:pt x="3994" y="0"/>
                    <a:pt x="3039" y="666"/>
                    <a:pt x="3039" y="1936"/>
                  </a:cubicBezTo>
                  <a:cubicBezTo>
                    <a:pt x="3030" y="2402"/>
                    <a:pt x="3157" y="2862"/>
                    <a:pt x="3401" y="3262"/>
                  </a:cubicBezTo>
                  <a:cubicBezTo>
                    <a:pt x="3693" y="3757"/>
                    <a:pt x="4312" y="4260"/>
                    <a:pt x="4923" y="4686"/>
                  </a:cubicBezTo>
                  <a:lnTo>
                    <a:pt x="489" y="4686"/>
                  </a:lnTo>
                  <a:cubicBezTo>
                    <a:pt x="487" y="4686"/>
                    <a:pt x="485" y="4686"/>
                    <a:pt x="483" y="4686"/>
                  </a:cubicBezTo>
                  <a:cubicBezTo>
                    <a:pt x="263" y="4686"/>
                    <a:pt x="75" y="4844"/>
                    <a:pt x="41" y="5059"/>
                  </a:cubicBezTo>
                  <a:cubicBezTo>
                    <a:pt x="0" y="5325"/>
                    <a:pt x="206" y="5565"/>
                    <a:pt x="475" y="5565"/>
                  </a:cubicBezTo>
                  <a:lnTo>
                    <a:pt x="9975" y="5565"/>
                  </a:lnTo>
                  <a:cubicBezTo>
                    <a:pt x="10245" y="5565"/>
                    <a:pt x="10450" y="5325"/>
                    <a:pt x="10410" y="5059"/>
                  </a:cubicBezTo>
                  <a:cubicBezTo>
                    <a:pt x="10372" y="4844"/>
                    <a:pt x="10187" y="4686"/>
                    <a:pt x="9970" y="4686"/>
                  </a:cubicBezTo>
                  <a:cubicBezTo>
                    <a:pt x="9968" y="4686"/>
                    <a:pt x="9966" y="4686"/>
                    <a:pt x="9964" y="4686"/>
                  </a:cubicBezTo>
                  <a:lnTo>
                    <a:pt x="7235" y="4686"/>
                  </a:lnTo>
                  <a:cubicBezTo>
                    <a:pt x="7848" y="4263"/>
                    <a:pt x="8465" y="3760"/>
                    <a:pt x="8760" y="3262"/>
                  </a:cubicBezTo>
                  <a:cubicBezTo>
                    <a:pt x="9003" y="2862"/>
                    <a:pt x="9128" y="2402"/>
                    <a:pt x="9122" y="1936"/>
                  </a:cubicBezTo>
                  <a:cubicBezTo>
                    <a:pt x="9122" y="666"/>
                    <a:pt x="8164" y="0"/>
                    <a:pt x="7220" y="0"/>
                  </a:cubicBezTo>
                  <a:cubicBezTo>
                    <a:pt x="6734" y="0"/>
                    <a:pt x="6338" y="232"/>
                    <a:pt x="6074" y="443"/>
                  </a:cubicBezTo>
                  <a:cubicBezTo>
                    <a:pt x="5817" y="229"/>
                    <a:pt x="5423" y="0"/>
                    <a:pt x="4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7"/>
            <p:cNvSpPr/>
            <p:nvPr/>
          </p:nvSpPr>
          <p:spPr>
            <a:xfrm>
              <a:off x="6836669" y="2282068"/>
              <a:ext cx="14818" cy="14852"/>
            </a:xfrm>
            <a:custGeom>
              <a:avLst/>
              <a:gdLst/>
              <a:ahLst/>
              <a:cxnLst/>
              <a:rect l="l" t="t" r="r" b="b"/>
              <a:pathLst>
                <a:path w="878" h="880" extrusionOk="0">
                  <a:moveTo>
                    <a:pt x="438" y="0"/>
                  </a:moveTo>
                  <a:cubicBezTo>
                    <a:pt x="410" y="0"/>
                    <a:pt x="381" y="3"/>
                    <a:pt x="354" y="9"/>
                  </a:cubicBezTo>
                  <a:cubicBezTo>
                    <a:pt x="325" y="15"/>
                    <a:pt x="296" y="23"/>
                    <a:pt x="270" y="35"/>
                  </a:cubicBezTo>
                  <a:cubicBezTo>
                    <a:pt x="244" y="46"/>
                    <a:pt x="218" y="58"/>
                    <a:pt x="195" y="75"/>
                  </a:cubicBezTo>
                  <a:cubicBezTo>
                    <a:pt x="172" y="90"/>
                    <a:pt x="148" y="110"/>
                    <a:pt x="128" y="130"/>
                  </a:cubicBezTo>
                  <a:cubicBezTo>
                    <a:pt x="108" y="151"/>
                    <a:pt x="91" y="174"/>
                    <a:pt x="73" y="197"/>
                  </a:cubicBezTo>
                  <a:cubicBezTo>
                    <a:pt x="59" y="220"/>
                    <a:pt x="44" y="246"/>
                    <a:pt x="33" y="272"/>
                  </a:cubicBezTo>
                  <a:cubicBezTo>
                    <a:pt x="24" y="298"/>
                    <a:pt x="15" y="327"/>
                    <a:pt x="10" y="353"/>
                  </a:cubicBezTo>
                  <a:cubicBezTo>
                    <a:pt x="4" y="382"/>
                    <a:pt x="1" y="411"/>
                    <a:pt x="1" y="440"/>
                  </a:cubicBezTo>
                  <a:cubicBezTo>
                    <a:pt x="1" y="469"/>
                    <a:pt x="4" y="498"/>
                    <a:pt x="10" y="527"/>
                  </a:cubicBezTo>
                  <a:cubicBezTo>
                    <a:pt x="15" y="553"/>
                    <a:pt x="21" y="582"/>
                    <a:pt x="33" y="608"/>
                  </a:cubicBezTo>
                  <a:cubicBezTo>
                    <a:pt x="44" y="634"/>
                    <a:pt x="59" y="660"/>
                    <a:pt x="73" y="683"/>
                  </a:cubicBezTo>
                  <a:cubicBezTo>
                    <a:pt x="91" y="709"/>
                    <a:pt x="108" y="729"/>
                    <a:pt x="128" y="750"/>
                  </a:cubicBezTo>
                  <a:cubicBezTo>
                    <a:pt x="148" y="770"/>
                    <a:pt x="172" y="790"/>
                    <a:pt x="195" y="805"/>
                  </a:cubicBezTo>
                  <a:cubicBezTo>
                    <a:pt x="218" y="822"/>
                    <a:pt x="244" y="833"/>
                    <a:pt x="270" y="845"/>
                  </a:cubicBezTo>
                  <a:cubicBezTo>
                    <a:pt x="296" y="857"/>
                    <a:pt x="325" y="865"/>
                    <a:pt x="354" y="871"/>
                  </a:cubicBezTo>
                  <a:cubicBezTo>
                    <a:pt x="380" y="877"/>
                    <a:pt x="409" y="880"/>
                    <a:pt x="438" y="880"/>
                  </a:cubicBezTo>
                  <a:cubicBezTo>
                    <a:pt x="467" y="880"/>
                    <a:pt x="496" y="877"/>
                    <a:pt x="525" y="871"/>
                  </a:cubicBezTo>
                  <a:cubicBezTo>
                    <a:pt x="554" y="865"/>
                    <a:pt x="580" y="857"/>
                    <a:pt x="606" y="845"/>
                  </a:cubicBezTo>
                  <a:cubicBezTo>
                    <a:pt x="632" y="833"/>
                    <a:pt x="658" y="822"/>
                    <a:pt x="681" y="805"/>
                  </a:cubicBezTo>
                  <a:cubicBezTo>
                    <a:pt x="730" y="773"/>
                    <a:pt x="771" y="732"/>
                    <a:pt x="802" y="683"/>
                  </a:cubicBezTo>
                  <a:cubicBezTo>
                    <a:pt x="820" y="660"/>
                    <a:pt x="834" y="634"/>
                    <a:pt x="843" y="608"/>
                  </a:cubicBezTo>
                  <a:cubicBezTo>
                    <a:pt x="855" y="582"/>
                    <a:pt x="863" y="553"/>
                    <a:pt x="869" y="527"/>
                  </a:cubicBezTo>
                  <a:cubicBezTo>
                    <a:pt x="875" y="498"/>
                    <a:pt x="878" y="469"/>
                    <a:pt x="878" y="440"/>
                  </a:cubicBezTo>
                  <a:cubicBezTo>
                    <a:pt x="878" y="411"/>
                    <a:pt x="875" y="382"/>
                    <a:pt x="869" y="353"/>
                  </a:cubicBezTo>
                  <a:cubicBezTo>
                    <a:pt x="863" y="327"/>
                    <a:pt x="855" y="298"/>
                    <a:pt x="843" y="272"/>
                  </a:cubicBezTo>
                  <a:cubicBezTo>
                    <a:pt x="834" y="246"/>
                    <a:pt x="820" y="220"/>
                    <a:pt x="802" y="197"/>
                  </a:cubicBezTo>
                  <a:cubicBezTo>
                    <a:pt x="788" y="174"/>
                    <a:pt x="768" y="151"/>
                    <a:pt x="748" y="130"/>
                  </a:cubicBezTo>
                  <a:cubicBezTo>
                    <a:pt x="727" y="110"/>
                    <a:pt x="707" y="90"/>
                    <a:pt x="681" y="75"/>
                  </a:cubicBezTo>
                  <a:cubicBezTo>
                    <a:pt x="658" y="58"/>
                    <a:pt x="632" y="46"/>
                    <a:pt x="606" y="35"/>
                  </a:cubicBezTo>
                  <a:cubicBezTo>
                    <a:pt x="580" y="23"/>
                    <a:pt x="554" y="15"/>
                    <a:pt x="525" y="9"/>
                  </a:cubicBezTo>
                  <a:cubicBezTo>
                    <a:pt x="496" y="3"/>
                    <a:pt x="467" y="0"/>
                    <a:pt x="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7"/>
            <p:cNvSpPr/>
            <p:nvPr/>
          </p:nvSpPr>
          <p:spPr>
            <a:xfrm>
              <a:off x="6612198" y="2124837"/>
              <a:ext cx="379119" cy="379086"/>
            </a:xfrm>
            <a:custGeom>
              <a:avLst/>
              <a:gdLst/>
              <a:ahLst/>
              <a:cxnLst/>
              <a:rect l="l" t="t" r="r" b="b"/>
              <a:pathLst>
                <a:path w="22463" h="22461" extrusionOk="0">
                  <a:moveTo>
                    <a:pt x="15402" y="877"/>
                  </a:moveTo>
                  <a:lnTo>
                    <a:pt x="15402" y="10882"/>
                  </a:lnTo>
                  <a:lnTo>
                    <a:pt x="877" y="10885"/>
                  </a:lnTo>
                  <a:lnTo>
                    <a:pt x="877" y="877"/>
                  </a:lnTo>
                  <a:close/>
                  <a:moveTo>
                    <a:pt x="6307" y="12858"/>
                  </a:moveTo>
                  <a:cubicBezTo>
                    <a:pt x="6309" y="12858"/>
                    <a:pt x="6310" y="12858"/>
                    <a:pt x="6312" y="12858"/>
                  </a:cubicBezTo>
                  <a:lnTo>
                    <a:pt x="6494" y="12858"/>
                  </a:lnTo>
                  <a:lnTo>
                    <a:pt x="6494" y="13912"/>
                  </a:lnTo>
                  <a:lnTo>
                    <a:pt x="6303" y="13912"/>
                  </a:lnTo>
                  <a:cubicBezTo>
                    <a:pt x="6011" y="13909"/>
                    <a:pt x="5780" y="13671"/>
                    <a:pt x="5783" y="13379"/>
                  </a:cubicBezTo>
                  <a:cubicBezTo>
                    <a:pt x="5783" y="13091"/>
                    <a:pt x="6020" y="12858"/>
                    <a:pt x="6307" y="12858"/>
                  </a:cubicBezTo>
                  <a:close/>
                  <a:moveTo>
                    <a:pt x="8908" y="11718"/>
                  </a:moveTo>
                  <a:lnTo>
                    <a:pt x="8908" y="13912"/>
                  </a:lnTo>
                  <a:lnTo>
                    <a:pt x="7374" y="13912"/>
                  </a:lnTo>
                  <a:lnTo>
                    <a:pt x="7374" y="11718"/>
                  </a:lnTo>
                  <a:close/>
                  <a:moveTo>
                    <a:pt x="9278" y="14791"/>
                  </a:moveTo>
                  <a:cubicBezTo>
                    <a:pt x="9559" y="14806"/>
                    <a:pt x="9776" y="15011"/>
                    <a:pt x="9782" y="15272"/>
                  </a:cubicBezTo>
                  <a:cubicBezTo>
                    <a:pt x="9791" y="15552"/>
                    <a:pt x="9571" y="15787"/>
                    <a:pt x="9287" y="15798"/>
                  </a:cubicBezTo>
                  <a:lnTo>
                    <a:pt x="9273" y="15798"/>
                  </a:lnTo>
                  <a:cubicBezTo>
                    <a:pt x="9148" y="15798"/>
                    <a:pt x="9027" y="15749"/>
                    <a:pt x="8934" y="15665"/>
                  </a:cubicBezTo>
                  <a:cubicBezTo>
                    <a:pt x="8833" y="15567"/>
                    <a:pt x="8778" y="15431"/>
                    <a:pt x="8783" y="15292"/>
                  </a:cubicBezTo>
                  <a:cubicBezTo>
                    <a:pt x="8786" y="15052"/>
                    <a:pt x="8595" y="14855"/>
                    <a:pt x="8358" y="14849"/>
                  </a:cubicBezTo>
                  <a:lnTo>
                    <a:pt x="8349" y="14849"/>
                  </a:lnTo>
                  <a:cubicBezTo>
                    <a:pt x="8112" y="14849"/>
                    <a:pt x="7921" y="15037"/>
                    <a:pt x="7915" y="15275"/>
                  </a:cubicBezTo>
                  <a:cubicBezTo>
                    <a:pt x="7912" y="15454"/>
                    <a:pt x="7941" y="15631"/>
                    <a:pt x="8008" y="15798"/>
                  </a:cubicBezTo>
                  <a:lnTo>
                    <a:pt x="7102" y="15798"/>
                  </a:lnTo>
                  <a:cubicBezTo>
                    <a:pt x="7100" y="15798"/>
                    <a:pt x="7098" y="15798"/>
                    <a:pt x="7096" y="15798"/>
                  </a:cubicBezTo>
                  <a:cubicBezTo>
                    <a:pt x="6879" y="15798"/>
                    <a:pt x="6691" y="15957"/>
                    <a:pt x="6654" y="16172"/>
                  </a:cubicBezTo>
                  <a:cubicBezTo>
                    <a:pt x="6616" y="16438"/>
                    <a:pt x="6821" y="16675"/>
                    <a:pt x="7088" y="16675"/>
                  </a:cubicBezTo>
                  <a:lnTo>
                    <a:pt x="9273" y="16675"/>
                  </a:lnTo>
                  <a:lnTo>
                    <a:pt x="9273" y="16719"/>
                  </a:lnTo>
                  <a:lnTo>
                    <a:pt x="9275" y="16719"/>
                  </a:lnTo>
                  <a:cubicBezTo>
                    <a:pt x="9547" y="16727"/>
                    <a:pt x="9762" y="16950"/>
                    <a:pt x="9762" y="17222"/>
                  </a:cubicBezTo>
                  <a:cubicBezTo>
                    <a:pt x="9762" y="17240"/>
                    <a:pt x="9762" y="17257"/>
                    <a:pt x="9762" y="17274"/>
                  </a:cubicBezTo>
                  <a:cubicBezTo>
                    <a:pt x="9756" y="17323"/>
                    <a:pt x="9744" y="17373"/>
                    <a:pt x="9724" y="17419"/>
                  </a:cubicBezTo>
                  <a:cubicBezTo>
                    <a:pt x="9660" y="17572"/>
                    <a:pt x="9524" y="17685"/>
                    <a:pt x="9359" y="17717"/>
                  </a:cubicBezTo>
                  <a:lnTo>
                    <a:pt x="9336" y="17723"/>
                  </a:lnTo>
                  <a:lnTo>
                    <a:pt x="9319" y="17726"/>
                  </a:lnTo>
                  <a:cubicBezTo>
                    <a:pt x="9304" y="17726"/>
                    <a:pt x="9290" y="17729"/>
                    <a:pt x="9275" y="17729"/>
                  </a:cubicBezTo>
                  <a:lnTo>
                    <a:pt x="9261" y="17729"/>
                  </a:lnTo>
                  <a:cubicBezTo>
                    <a:pt x="8995" y="17717"/>
                    <a:pt x="8783" y="17500"/>
                    <a:pt x="8778" y="17234"/>
                  </a:cubicBezTo>
                  <a:cubicBezTo>
                    <a:pt x="8775" y="17046"/>
                    <a:pt x="8662" y="16869"/>
                    <a:pt x="8480" y="16817"/>
                  </a:cubicBezTo>
                  <a:cubicBezTo>
                    <a:pt x="8437" y="16804"/>
                    <a:pt x="8395" y="16798"/>
                    <a:pt x="8354" y="16798"/>
                  </a:cubicBezTo>
                  <a:cubicBezTo>
                    <a:pt x="8127" y="16798"/>
                    <a:pt x="7930" y="16983"/>
                    <a:pt x="7930" y="17225"/>
                  </a:cubicBezTo>
                  <a:cubicBezTo>
                    <a:pt x="7927" y="17396"/>
                    <a:pt x="7962" y="17567"/>
                    <a:pt x="8025" y="17729"/>
                  </a:cubicBezTo>
                  <a:lnTo>
                    <a:pt x="5348" y="17729"/>
                  </a:lnTo>
                  <a:lnTo>
                    <a:pt x="5348" y="17743"/>
                  </a:lnTo>
                  <a:cubicBezTo>
                    <a:pt x="5346" y="17752"/>
                    <a:pt x="5343" y="17763"/>
                    <a:pt x="5343" y="17772"/>
                  </a:cubicBezTo>
                  <a:lnTo>
                    <a:pt x="5328" y="17772"/>
                  </a:lnTo>
                  <a:cubicBezTo>
                    <a:pt x="5045" y="17760"/>
                    <a:pt x="4822" y="17529"/>
                    <a:pt x="4822" y="17245"/>
                  </a:cubicBezTo>
                  <a:cubicBezTo>
                    <a:pt x="4822" y="16965"/>
                    <a:pt x="5045" y="16730"/>
                    <a:pt x="5328" y="16722"/>
                  </a:cubicBezTo>
                  <a:lnTo>
                    <a:pt x="5331" y="16722"/>
                  </a:lnTo>
                  <a:cubicBezTo>
                    <a:pt x="5586" y="16722"/>
                    <a:pt x="5791" y="16513"/>
                    <a:pt x="5791" y="16261"/>
                  </a:cubicBezTo>
                  <a:cubicBezTo>
                    <a:pt x="5791" y="16007"/>
                    <a:pt x="5586" y="15798"/>
                    <a:pt x="5331" y="15798"/>
                  </a:cubicBezTo>
                  <a:lnTo>
                    <a:pt x="5325" y="15798"/>
                  </a:lnTo>
                  <a:cubicBezTo>
                    <a:pt x="5042" y="15787"/>
                    <a:pt x="4822" y="15552"/>
                    <a:pt x="4828" y="15272"/>
                  </a:cubicBezTo>
                  <a:cubicBezTo>
                    <a:pt x="4836" y="15011"/>
                    <a:pt x="5053" y="14806"/>
                    <a:pt x="5334" y="14791"/>
                  </a:cubicBezTo>
                  <a:close/>
                  <a:moveTo>
                    <a:pt x="16852" y="15665"/>
                  </a:moveTo>
                  <a:lnTo>
                    <a:pt x="16849" y="19439"/>
                  </a:lnTo>
                  <a:lnTo>
                    <a:pt x="15709" y="19439"/>
                  </a:lnTo>
                  <a:lnTo>
                    <a:pt x="15709" y="15665"/>
                  </a:lnTo>
                  <a:close/>
                  <a:moveTo>
                    <a:pt x="5343" y="18608"/>
                  </a:moveTo>
                  <a:lnTo>
                    <a:pt x="5343" y="18623"/>
                  </a:lnTo>
                  <a:cubicBezTo>
                    <a:pt x="5346" y="18632"/>
                    <a:pt x="5348" y="18643"/>
                    <a:pt x="5348" y="18652"/>
                  </a:cubicBezTo>
                  <a:lnTo>
                    <a:pt x="9278" y="18652"/>
                  </a:lnTo>
                  <a:cubicBezTo>
                    <a:pt x="9345" y="18655"/>
                    <a:pt x="9409" y="18669"/>
                    <a:pt x="9469" y="18695"/>
                  </a:cubicBezTo>
                  <a:cubicBezTo>
                    <a:pt x="9620" y="18762"/>
                    <a:pt x="9727" y="18898"/>
                    <a:pt x="9756" y="19057"/>
                  </a:cubicBezTo>
                  <a:cubicBezTo>
                    <a:pt x="9817" y="19364"/>
                    <a:pt x="9591" y="19650"/>
                    <a:pt x="9278" y="19662"/>
                  </a:cubicBezTo>
                  <a:lnTo>
                    <a:pt x="9278" y="19659"/>
                  </a:lnTo>
                  <a:lnTo>
                    <a:pt x="9267" y="19659"/>
                  </a:lnTo>
                  <a:cubicBezTo>
                    <a:pt x="9001" y="19647"/>
                    <a:pt x="8786" y="19433"/>
                    <a:pt x="8783" y="19167"/>
                  </a:cubicBezTo>
                  <a:cubicBezTo>
                    <a:pt x="8778" y="18976"/>
                    <a:pt x="8665" y="18799"/>
                    <a:pt x="8483" y="18747"/>
                  </a:cubicBezTo>
                  <a:cubicBezTo>
                    <a:pt x="8440" y="18734"/>
                    <a:pt x="8398" y="18728"/>
                    <a:pt x="8357" y="18728"/>
                  </a:cubicBezTo>
                  <a:cubicBezTo>
                    <a:pt x="8130" y="18728"/>
                    <a:pt x="7932" y="18913"/>
                    <a:pt x="7930" y="19155"/>
                  </a:cubicBezTo>
                  <a:cubicBezTo>
                    <a:pt x="7930" y="19329"/>
                    <a:pt x="7965" y="19500"/>
                    <a:pt x="8028" y="19659"/>
                  </a:cubicBezTo>
                  <a:lnTo>
                    <a:pt x="5328" y="19659"/>
                  </a:lnTo>
                  <a:cubicBezTo>
                    <a:pt x="5047" y="19647"/>
                    <a:pt x="4822" y="19416"/>
                    <a:pt x="4822" y="19132"/>
                  </a:cubicBezTo>
                  <a:cubicBezTo>
                    <a:pt x="4822" y="18851"/>
                    <a:pt x="5047" y="18617"/>
                    <a:pt x="5328" y="18608"/>
                  </a:cubicBezTo>
                  <a:close/>
                  <a:moveTo>
                    <a:pt x="21589" y="15269"/>
                  </a:moveTo>
                  <a:lnTo>
                    <a:pt x="21589" y="19879"/>
                  </a:lnTo>
                  <a:lnTo>
                    <a:pt x="17726" y="19879"/>
                  </a:lnTo>
                  <a:lnTo>
                    <a:pt x="17726" y="15269"/>
                  </a:lnTo>
                  <a:close/>
                  <a:moveTo>
                    <a:pt x="9296" y="20536"/>
                  </a:moveTo>
                  <a:cubicBezTo>
                    <a:pt x="9426" y="20539"/>
                    <a:pt x="9550" y="20588"/>
                    <a:pt x="9646" y="20680"/>
                  </a:cubicBezTo>
                  <a:cubicBezTo>
                    <a:pt x="9744" y="20773"/>
                    <a:pt x="9799" y="20906"/>
                    <a:pt x="9796" y="21045"/>
                  </a:cubicBezTo>
                  <a:cubicBezTo>
                    <a:pt x="9796" y="21062"/>
                    <a:pt x="9793" y="21080"/>
                    <a:pt x="9793" y="21097"/>
                  </a:cubicBezTo>
                  <a:lnTo>
                    <a:pt x="9793" y="21103"/>
                  </a:lnTo>
                  <a:cubicBezTo>
                    <a:pt x="9793" y="21117"/>
                    <a:pt x="9788" y="21129"/>
                    <a:pt x="9785" y="21143"/>
                  </a:cubicBezTo>
                  <a:cubicBezTo>
                    <a:pt x="9785" y="21146"/>
                    <a:pt x="9785" y="21149"/>
                    <a:pt x="9782" y="21152"/>
                  </a:cubicBezTo>
                  <a:cubicBezTo>
                    <a:pt x="9779" y="21164"/>
                    <a:pt x="9776" y="21178"/>
                    <a:pt x="9773" y="21187"/>
                  </a:cubicBezTo>
                  <a:cubicBezTo>
                    <a:pt x="9770" y="21190"/>
                    <a:pt x="9770" y="21193"/>
                    <a:pt x="9767" y="21196"/>
                  </a:cubicBezTo>
                  <a:cubicBezTo>
                    <a:pt x="9765" y="21207"/>
                    <a:pt x="9759" y="21222"/>
                    <a:pt x="9753" y="21233"/>
                  </a:cubicBezTo>
                  <a:cubicBezTo>
                    <a:pt x="9753" y="21233"/>
                    <a:pt x="9750" y="21236"/>
                    <a:pt x="9750" y="21239"/>
                  </a:cubicBezTo>
                  <a:cubicBezTo>
                    <a:pt x="9744" y="21250"/>
                    <a:pt x="9738" y="21262"/>
                    <a:pt x="9733" y="21277"/>
                  </a:cubicBezTo>
                  <a:lnTo>
                    <a:pt x="9727" y="21282"/>
                  </a:lnTo>
                  <a:cubicBezTo>
                    <a:pt x="9721" y="21294"/>
                    <a:pt x="9715" y="21305"/>
                    <a:pt x="9707" y="21317"/>
                  </a:cubicBezTo>
                  <a:cubicBezTo>
                    <a:pt x="9704" y="21317"/>
                    <a:pt x="9704" y="21320"/>
                    <a:pt x="9701" y="21323"/>
                  </a:cubicBezTo>
                  <a:cubicBezTo>
                    <a:pt x="9692" y="21334"/>
                    <a:pt x="9686" y="21343"/>
                    <a:pt x="9678" y="21355"/>
                  </a:cubicBezTo>
                  <a:lnTo>
                    <a:pt x="9669" y="21360"/>
                  </a:lnTo>
                  <a:cubicBezTo>
                    <a:pt x="9660" y="21369"/>
                    <a:pt x="9652" y="21381"/>
                    <a:pt x="9643" y="21389"/>
                  </a:cubicBezTo>
                  <a:lnTo>
                    <a:pt x="9634" y="21395"/>
                  </a:lnTo>
                  <a:cubicBezTo>
                    <a:pt x="9626" y="21404"/>
                    <a:pt x="9617" y="21413"/>
                    <a:pt x="9608" y="21421"/>
                  </a:cubicBezTo>
                  <a:lnTo>
                    <a:pt x="9597" y="21430"/>
                  </a:lnTo>
                  <a:cubicBezTo>
                    <a:pt x="9588" y="21436"/>
                    <a:pt x="9579" y="21444"/>
                    <a:pt x="9568" y="21450"/>
                  </a:cubicBezTo>
                  <a:lnTo>
                    <a:pt x="9556" y="21459"/>
                  </a:lnTo>
                  <a:cubicBezTo>
                    <a:pt x="9547" y="21465"/>
                    <a:pt x="9536" y="21470"/>
                    <a:pt x="9527" y="21476"/>
                  </a:cubicBezTo>
                  <a:cubicBezTo>
                    <a:pt x="9519" y="21482"/>
                    <a:pt x="9516" y="21482"/>
                    <a:pt x="9513" y="21482"/>
                  </a:cubicBezTo>
                  <a:cubicBezTo>
                    <a:pt x="9507" y="21485"/>
                    <a:pt x="9493" y="21494"/>
                    <a:pt x="9484" y="21496"/>
                  </a:cubicBezTo>
                  <a:lnTo>
                    <a:pt x="9466" y="21505"/>
                  </a:lnTo>
                  <a:cubicBezTo>
                    <a:pt x="9455" y="21508"/>
                    <a:pt x="9446" y="21514"/>
                    <a:pt x="9438" y="21517"/>
                  </a:cubicBezTo>
                  <a:lnTo>
                    <a:pt x="9417" y="21523"/>
                  </a:lnTo>
                  <a:cubicBezTo>
                    <a:pt x="9409" y="21525"/>
                    <a:pt x="9400" y="21528"/>
                    <a:pt x="9388" y="21531"/>
                  </a:cubicBezTo>
                  <a:lnTo>
                    <a:pt x="9368" y="21534"/>
                  </a:lnTo>
                  <a:cubicBezTo>
                    <a:pt x="9359" y="21534"/>
                    <a:pt x="9348" y="21537"/>
                    <a:pt x="9339" y="21540"/>
                  </a:cubicBezTo>
                  <a:cubicBezTo>
                    <a:pt x="9328" y="21540"/>
                    <a:pt x="9325" y="21540"/>
                    <a:pt x="9319" y="21543"/>
                  </a:cubicBezTo>
                  <a:cubicBezTo>
                    <a:pt x="9310" y="21543"/>
                    <a:pt x="9299" y="21546"/>
                    <a:pt x="9290" y="21546"/>
                  </a:cubicBezTo>
                  <a:cubicBezTo>
                    <a:pt x="9274" y="21547"/>
                    <a:pt x="9259" y="21548"/>
                    <a:pt x="9244" y="21548"/>
                  </a:cubicBezTo>
                  <a:cubicBezTo>
                    <a:pt x="8992" y="21548"/>
                    <a:pt x="8783" y="21348"/>
                    <a:pt x="8783" y="21091"/>
                  </a:cubicBezTo>
                  <a:cubicBezTo>
                    <a:pt x="8775" y="20855"/>
                    <a:pt x="8578" y="20669"/>
                    <a:pt x="8343" y="20669"/>
                  </a:cubicBezTo>
                  <a:cubicBezTo>
                    <a:pt x="8339" y="20669"/>
                    <a:pt x="8336" y="20669"/>
                    <a:pt x="8332" y="20669"/>
                  </a:cubicBezTo>
                  <a:cubicBezTo>
                    <a:pt x="8089" y="20675"/>
                    <a:pt x="7901" y="20874"/>
                    <a:pt x="7904" y="21117"/>
                  </a:cubicBezTo>
                  <a:cubicBezTo>
                    <a:pt x="7910" y="21282"/>
                    <a:pt x="8005" y="21586"/>
                    <a:pt x="8005" y="21586"/>
                  </a:cubicBezTo>
                  <a:lnTo>
                    <a:pt x="5334" y="21586"/>
                  </a:lnTo>
                  <a:cubicBezTo>
                    <a:pt x="5056" y="21569"/>
                    <a:pt x="4836" y="21346"/>
                    <a:pt x="4825" y="21068"/>
                  </a:cubicBezTo>
                  <a:cubicBezTo>
                    <a:pt x="4819" y="20782"/>
                    <a:pt x="5042" y="20544"/>
                    <a:pt x="5328" y="20536"/>
                  </a:cubicBezTo>
                  <a:close/>
                  <a:moveTo>
                    <a:pt x="11272" y="12899"/>
                  </a:moveTo>
                  <a:cubicBezTo>
                    <a:pt x="12161" y="12902"/>
                    <a:pt x="12997" y="13318"/>
                    <a:pt x="13535" y="14027"/>
                  </a:cubicBezTo>
                  <a:lnTo>
                    <a:pt x="13570" y="14077"/>
                  </a:lnTo>
                  <a:cubicBezTo>
                    <a:pt x="13972" y="14612"/>
                    <a:pt x="14424" y="15194"/>
                    <a:pt x="14843" y="15509"/>
                  </a:cubicBezTo>
                  <a:lnTo>
                    <a:pt x="14843" y="16279"/>
                  </a:lnTo>
                  <a:lnTo>
                    <a:pt x="14832" y="16282"/>
                  </a:lnTo>
                  <a:lnTo>
                    <a:pt x="13095" y="16282"/>
                  </a:lnTo>
                  <a:cubicBezTo>
                    <a:pt x="12962" y="16282"/>
                    <a:pt x="12855" y="16175"/>
                    <a:pt x="12855" y="16041"/>
                  </a:cubicBezTo>
                  <a:lnTo>
                    <a:pt x="12855" y="15110"/>
                  </a:lnTo>
                  <a:cubicBezTo>
                    <a:pt x="12855" y="15081"/>
                    <a:pt x="12847" y="15055"/>
                    <a:pt x="12826" y="15034"/>
                  </a:cubicBezTo>
                  <a:cubicBezTo>
                    <a:pt x="12692" y="14895"/>
                    <a:pt x="12548" y="14838"/>
                    <a:pt x="12417" y="14838"/>
                  </a:cubicBezTo>
                  <a:cubicBezTo>
                    <a:pt x="12175" y="14838"/>
                    <a:pt x="11978" y="15035"/>
                    <a:pt x="11978" y="15277"/>
                  </a:cubicBezTo>
                  <a:lnTo>
                    <a:pt x="11978" y="16698"/>
                  </a:lnTo>
                  <a:cubicBezTo>
                    <a:pt x="11978" y="16953"/>
                    <a:pt x="12184" y="17156"/>
                    <a:pt x="12436" y="17156"/>
                  </a:cubicBezTo>
                  <a:lnTo>
                    <a:pt x="14829" y="17156"/>
                  </a:lnTo>
                  <a:lnTo>
                    <a:pt x="14829" y="19633"/>
                  </a:lnTo>
                  <a:cubicBezTo>
                    <a:pt x="14427" y="20296"/>
                    <a:pt x="13825" y="20811"/>
                    <a:pt x="13107" y="21109"/>
                  </a:cubicBezTo>
                  <a:cubicBezTo>
                    <a:pt x="12378" y="21407"/>
                    <a:pt x="11596" y="21569"/>
                    <a:pt x="10806" y="21586"/>
                  </a:cubicBezTo>
                  <a:lnTo>
                    <a:pt x="10581" y="21586"/>
                  </a:lnTo>
                  <a:cubicBezTo>
                    <a:pt x="10584" y="21580"/>
                    <a:pt x="10584" y="21575"/>
                    <a:pt x="10586" y="21572"/>
                  </a:cubicBezTo>
                  <a:cubicBezTo>
                    <a:pt x="10592" y="21560"/>
                    <a:pt x="10595" y="21546"/>
                    <a:pt x="10601" y="21534"/>
                  </a:cubicBezTo>
                  <a:cubicBezTo>
                    <a:pt x="10604" y="21523"/>
                    <a:pt x="10607" y="21517"/>
                    <a:pt x="10610" y="21508"/>
                  </a:cubicBezTo>
                  <a:cubicBezTo>
                    <a:pt x="10612" y="21499"/>
                    <a:pt x="10618" y="21485"/>
                    <a:pt x="10621" y="21473"/>
                  </a:cubicBezTo>
                  <a:cubicBezTo>
                    <a:pt x="10624" y="21462"/>
                    <a:pt x="10627" y="21456"/>
                    <a:pt x="10630" y="21444"/>
                  </a:cubicBezTo>
                  <a:cubicBezTo>
                    <a:pt x="10633" y="21436"/>
                    <a:pt x="10636" y="21424"/>
                    <a:pt x="10638" y="21413"/>
                  </a:cubicBezTo>
                  <a:lnTo>
                    <a:pt x="10647" y="21381"/>
                  </a:lnTo>
                  <a:cubicBezTo>
                    <a:pt x="10650" y="21369"/>
                    <a:pt x="10650" y="21360"/>
                    <a:pt x="10653" y="21349"/>
                  </a:cubicBezTo>
                  <a:cubicBezTo>
                    <a:pt x="10656" y="21337"/>
                    <a:pt x="10659" y="21326"/>
                    <a:pt x="10662" y="21314"/>
                  </a:cubicBezTo>
                  <a:lnTo>
                    <a:pt x="10665" y="21285"/>
                  </a:lnTo>
                  <a:cubicBezTo>
                    <a:pt x="10667" y="21271"/>
                    <a:pt x="10670" y="21259"/>
                    <a:pt x="10670" y="21245"/>
                  </a:cubicBezTo>
                  <a:cubicBezTo>
                    <a:pt x="10673" y="21233"/>
                    <a:pt x="10673" y="21227"/>
                    <a:pt x="10676" y="21219"/>
                  </a:cubicBezTo>
                  <a:cubicBezTo>
                    <a:pt x="10676" y="21204"/>
                    <a:pt x="10679" y="21190"/>
                    <a:pt x="10679" y="21175"/>
                  </a:cubicBezTo>
                  <a:cubicBezTo>
                    <a:pt x="10679" y="21167"/>
                    <a:pt x="10679" y="21161"/>
                    <a:pt x="10682" y="21155"/>
                  </a:cubicBezTo>
                  <a:cubicBezTo>
                    <a:pt x="10682" y="21132"/>
                    <a:pt x="10685" y="21109"/>
                    <a:pt x="10685" y="21088"/>
                  </a:cubicBezTo>
                  <a:cubicBezTo>
                    <a:pt x="10693" y="20721"/>
                    <a:pt x="10557" y="20368"/>
                    <a:pt x="10306" y="20105"/>
                  </a:cubicBezTo>
                  <a:cubicBezTo>
                    <a:pt x="10549" y="19844"/>
                    <a:pt x="10685" y="19500"/>
                    <a:pt x="10685" y="19144"/>
                  </a:cubicBezTo>
                  <a:lnTo>
                    <a:pt x="10685" y="19074"/>
                  </a:lnTo>
                  <a:cubicBezTo>
                    <a:pt x="10685" y="19060"/>
                    <a:pt x="10685" y="19048"/>
                    <a:pt x="10682" y="19034"/>
                  </a:cubicBezTo>
                  <a:cubicBezTo>
                    <a:pt x="10679" y="19019"/>
                    <a:pt x="10682" y="19014"/>
                    <a:pt x="10679" y="19005"/>
                  </a:cubicBezTo>
                  <a:cubicBezTo>
                    <a:pt x="10679" y="18990"/>
                    <a:pt x="10676" y="18973"/>
                    <a:pt x="10673" y="18959"/>
                  </a:cubicBezTo>
                  <a:lnTo>
                    <a:pt x="10670" y="18938"/>
                  </a:lnTo>
                  <a:cubicBezTo>
                    <a:pt x="10670" y="18921"/>
                    <a:pt x="10665" y="18904"/>
                    <a:pt x="10662" y="18886"/>
                  </a:cubicBezTo>
                  <a:cubicBezTo>
                    <a:pt x="10662" y="18883"/>
                    <a:pt x="10662" y="18877"/>
                    <a:pt x="10662" y="18872"/>
                  </a:cubicBezTo>
                  <a:cubicBezTo>
                    <a:pt x="10656" y="18854"/>
                    <a:pt x="10653" y="18837"/>
                    <a:pt x="10647" y="18817"/>
                  </a:cubicBezTo>
                  <a:lnTo>
                    <a:pt x="10647" y="18808"/>
                  </a:lnTo>
                  <a:cubicBezTo>
                    <a:pt x="10644" y="18788"/>
                    <a:pt x="10638" y="18770"/>
                    <a:pt x="10633" y="18750"/>
                  </a:cubicBezTo>
                  <a:lnTo>
                    <a:pt x="10630" y="18741"/>
                  </a:lnTo>
                  <a:cubicBezTo>
                    <a:pt x="10624" y="18724"/>
                    <a:pt x="10618" y="18704"/>
                    <a:pt x="10612" y="18684"/>
                  </a:cubicBezTo>
                  <a:lnTo>
                    <a:pt x="10612" y="18681"/>
                  </a:lnTo>
                  <a:cubicBezTo>
                    <a:pt x="10604" y="18660"/>
                    <a:pt x="10598" y="18643"/>
                    <a:pt x="10589" y="18623"/>
                  </a:cubicBezTo>
                  <a:lnTo>
                    <a:pt x="10589" y="18620"/>
                  </a:lnTo>
                  <a:cubicBezTo>
                    <a:pt x="10584" y="18600"/>
                    <a:pt x="10575" y="18582"/>
                    <a:pt x="10566" y="18565"/>
                  </a:cubicBezTo>
                  <a:cubicBezTo>
                    <a:pt x="10566" y="18562"/>
                    <a:pt x="10566" y="18562"/>
                    <a:pt x="10563" y="18559"/>
                  </a:cubicBezTo>
                  <a:cubicBezTo>
                    <a:pt x="10557" y="18542"/>
                    <a:pt x="10549" y="18524"/>
                    <a:pt x="10540" y="18507"/>
                  </a:cubicBezTo>
                  <a:lnTo>
                    <a:pt x="10537" y="18501"/>
                  </a:lnTo>
                  <a:cubicBezTo>
                    <a:pt x="10529" y="18484"/>
                    <a:pt x="10520" y="18469"/>
                    <a:pt x="10511" y="18452"/>
                  </a:cubicBezTo>
                  <a:lnTo>
                    <a:pt x="10505" y="18443"/>
                  </a:lnTo>
                  <a:cubicBezTo>
                    <a:pt x="10497" y="18429"/>
                    <a:pt x="10488" y="18414"/>
                    <a:pt x="10479" y="18400"/>
                  </a:cubicBezTo>
                  <a:lnTo>
                    <a:pt x="10471" y="18388"/>
                  </a:lnTo>
                  <a:lnTo>
                    <a:pt x="10445" y="18348"/>
                  </a:lnTo>
                  <a:lnTo>
                    <a:pt x="10436" y="18333"/>
                  </a:lnTo>
                  <a:cubicBezTo>
                    <a:pt x="10427" y="18322"/>
                    <a:pt x="10419" y="18310"/>
                    <a:pt x="10410" y="18299"/>
                  </a:cubicBezTo>
                  <a:cubicBezTo>
                    <a:pt x="10404" y="18293"/>
                    <a:pt x="10401" y="18287"/>
                    <a:pt x="10398" y="18281"/>
                  </a:cubicBezTo>
                  <a:cubicBezTo>
                    <a:pt x="10393" y="18276"/>
                    <a:pt x="10381" y="18261"/>
                    <a:pt x="10372" y="18252"/>
                  </a:cubicBezTo>
                  <a:lnTo>
                    <a:pt x="10355" y="18232"/>
                  </a:lnTo>
                  <a:lnTo>
                    <a:pt x="10332" y="18206"/>
                  </a:lnTo>
                  <a:lnTo>
                    <a:pt x="10314" y="18186"/>
                  </a:lnTo>
                  <a:cubicBezTo>
                    <a:pt x="10818" y="17645"/>
                    <a:pt x="10818" y="16805"/>
                    <a:pt x="10309" y="16267"/>
                  </a:cubicBezTo>
                  <a:cubicBezTo>
                    <a:pt x="10563" y="15998"/>
                    <a:pt x="10702" y="15642"/>
                    <a:pt x="10691" y="15272"/>
                  </a:cubicBezTo>
                  <a:cubicBezTo>
                    <a:pt x="10691" y="15240"/>
                    <a:pt x="10688" y="15208"/>
                    <a:pt x="10685" y="15176"/>
                  </a:cubicBezTo>
                  <a:lnTo>
                    <a:pt x="10682" y="15156"/>
                  </a:lnTo>
                  <a:cubicBezTo>
                    <a:pt x="10679" y="15139"/>
                    <a:pt x="10679" y="15118"/>
                    <a:pt x="10676" y="15104"/>
                  </a:cubicBezTo>
                  <a:cubicBezTo>
                    <a:pt x="10673" y="15086"/>
                    <a:pt x="10670" y="15078"/>
                    <a:pt x="10670" y="15066"/>
                  </a:cubicBezTo>
                  <a:cubicBezTo>
                    <a:pt x="10670" y="15063"/>
                    <a:pt x="10667" y="15058"/>
                    <a:pt x="10667" y="15052"/>
                  </a:cubicBezTo>
                  <a:cubicBezTo>
                    <a:pt x="10665" y="15049"/>
                    <a:pt x="10665" y="15043"/>
                    <a:pt x="10665" y="15040"/>
                  </a:cubicBezTo>
                  <a:cubicBezTo>
                    <a:pt x="10659" y="15014"/>
                    <a:pt x="10653" y="14991"/>
                    <a:pt x="10647" y="14968"/>
                  </a:cubicBezTo>
                  <a:lnTo>
                    <a:pt x="10644" y="14956"/>
                  </a:lnTo>
                  <a:cubicBezTo>
                    <a:pt x="10644" y="14950"/>
                    <a:pt x="10641" y="14948"/>
                    <a:pt x="10641" y="14945"/>
                  </a:cubicBezTo>
                  <a:lnTo>
                    <a:pt x="10636" y="14927"/>
                  </a:lnTo>
                  <a:cubicBezTo>
                    <a:pt x="10633" y="14913"/>
                    <a:pt x="10627" y="14898"/>
                    <a:pt x="10621" y="14884"/>
                  </a:cubicBezTo>
                  <a:lnTo>
                    <a:pt x="10618" y="14869"/>
                  </a:lnTo>
                  <a:lnTo>
                    <a:pt x="10612" y="14852"/>
                  </a:lnTo>
                  <a:lnTo>
                    <a:pt x="10601" y="14823"/>
                  </a:lnTo>
                  <a:lnTo>
                    <a:pt x="10586" y="14788"/>
                  </a:lnTo>
                  <a:lnTo>
                    <a:pt x="10581" y="14774"/>
                  </a:lnTo>
                  <a:cubicBezTo>
                    <a:pt x="10581" y="14771"/>
                    <a:pt x="10581" y="14771"/>
                    <a:pt x="10578" y="14768"/>
                  </a:cubicBezTo>
                  <a:lnTo>
                    <a:pt x="10578" y="14762"/>
                  </a:lnTo>
                  <a:lnTo>
                    <a:pt x="10569" y="14745"/>
                  </a:lnTo>
                  <a:cubicBezTo>
                    <a:pt x="10560" y="14725"/>
                    <a:pt x="10552" y="14707"/>
                    <a:pt x="10540" y="14687"/>
                  </a:cubicBezTo>
                  <a:lnTo>
                    <a:pt x="10531" y="14670"/>
                  </a:lnTo>
                  <a:cubicBezTo>
                    <a:pt x="10520" y="14644"/>
                    <a:pt x="10505" y="14618"/>
                    <a:pt x="10488" y="14595"/>
                  </a:cubicBezTo>
                  <a:cubicBezTo>
                    <a:pt x="10488" y="14595"/>
                    <a:pt x="10488" y="14592"/>
                    <a:pt x="10488" y="14592"/>
                  </a:cubicBezTo>
                  <a:lnTo>
                    <a:pt x="10485" y="14586"/>
                  </a:lnTo>
                  <a:lnTo>
                    <a:pt x="10476" y="14574"/>
                  </a:lnTo>
                  <a:cubicBezTo>
                    <a:pt x="10465" y="14554"/>
                    <a:pt x="10453" y="14537"/>
                    <a:pt x="10439" y="14516"/>
                  </a:cubicBezTo>
                  <a:lnTo>
                    <a:pt x="10427" y="14502"/>
                  </a:lnTo>
                  <a:lnTo>
                    <a:pt x="10419" y="14490"/>
                  </a:lnTo>
                  <a:cubicBezTo>
                    <a:pt x="10416" y="14485"/>
                    <a:pt x="10410" y="14479"/>
                    <a:pt x="10407" y="14473"/>
                  </a:cubicBezTo>
                  <a:cubicBezTo>
                    <a:pt x="10395" y="14461"/>
                    <a:pt x="10384" y="14447"/>
                    <a:pt x="10372" y="14432"/>
                  </a:cubicBezTo>
                  <a:lnTo>
                    <a:pt x="10364" y="14424"/>
                  </a:lnTo>
                  <a:lnTo>
                    <a:pt x="10338" y="14392"/>
                  </a:lnTo>
                  <a:lnTo>
                    <a:pt x="10326" y="14380"/>
                  </a:lnTo>
                  <a:lnTo>
                    <a:pt x="10309" y="14363"/>
                  </a:lnTo>
                  <a:lnTo>
                    <a:pt x="10300" y="14354"/>
                  </a:lnTo>
                  <a:cubicBezTo>
                    <a:pt x="10300" y="14351"/>
                    <a:pt x="10297" y="14349"/>
                    <a:pt x="10294" y="14349"/>
                  </a:cubicBezTo>
                  <a:cubicBezTo>
                    <a:pt x="10291" y="14346"/>
                    <a:pt x="10280" y="14334"/>
                    <a:pt x="10274" y="14328"/>
                  </a:cubicBezTo>
                  <a:lnTo>
                    <a:pt x="10248" y="14302"/>
                  </a:lnTo>
                  <a:lnTo>
                    <a:pt x="10236" y="14291"/>
                  </a:lnTo>
                  <a:lnTo>
                    <a:pt x="10222" y="14282"/>
                  </a:lnTo>
                  <a:lnTo>
                    <a:pt x="10207" y="14268"/>
                  </a:lnTo>
                  <a:lnTo>
                    <a:pt x="10202" y="14262"/>
                  </a:lnTo>
                  <a:cubicBezTo>
                    <a:pt x="10184" y="14247"/>
                    <a:pt x="10167" y="14236"/>
                    <a:pt x="10152" y="14224"/>
                  </a:cubicBezTo>
                  <a:cubicBezTo>
                    <a:pt x="10126" y="14204"/>
                    <a:pt x="10103" y="14186"/>
                    <a:pt x="10080" y="14172"/>
                  </a:cubicBezTo>
                  <a:lnTo>
                    <a:pt x="10063" y="14163"/>
                  </a:lnTo>
                  <a:lnTo>
                    <a:pt x="10054" y="14155"/>
                  </a:lnTo>
                  <a:lnTo>
                    <a:pt x="10045" y="14152"/>
                  </a:lnTo>
                  <a:lnTo>
                    <a:pt x="10011" y="14129"/>
                  </a:lnTo>
                  <a:lnTo>
                    <a:pt x="9993" y="14117"/>
                  </a:lnTo>
                  <a:lnTo>
                    <a:pt x="9987" y="14114"/>
                  </a:lnTo>
                  <a:cubicBezTo>
                    <a:pt x="9984" y="14114"/>
                    <a:pt x="9982" y="14111"/>
                    <a:pt x="9979" y="14111"/>
                  </a:cubicBezTo>
                  <a:cubicBezTo>
                    <a:pt x="9953" y="14097"/>
                    <a:pt x="9929" y="14085"/>
                    <a:pt x="9903" y="14074"/>
                  </a:cubicBezTo>
                  <a:lnTo>
                    <a:pt x="9889" y="14065"/>
                  </a:lnTo>
                  <a:lnTo>
                    <a:pt x="9880" y="14062"/>
                  </a:lnTo>
                  <a:lnTo>
                    <a:pt x="9877" y="14062"/>
                  </a:lnTo>
                  <a:cubicBezTo>
                    <a:pt x="9857" y="14053"/>
                    <a:pt x="9837" y="14045"/>
                    <a:pt x="9820" y="14036"/>
                  </a:cubicBezTo>
                  <a:lnTo>
                    <a:pt x="9805" y="14033"/>
                  </a:lnTo>
                  <a:lnTo>
                    <a:pt x="9799" y="14030"/>
                  </a:lnTo>
                  <a:lnTo>
                    <a:pt x="9799" y="12899"/>
                  </a:lnTo>
                  <a:close/>
                  <a:moveTo>
                    <a:pt x="440" y="1"/>
                  </a:moveTo>
                  <a:cubicBezTo>
                    <a:pt x="197" y="1"/>
                    <a:pt x="0" y="197"/>
                    <a:pt x="0" y="440"/>
                  </a:cubicBezTo>
                  <a:lnTo>
                    <a:pt x="0" y="11322"/>
                  </a:lnTo>
                  <a:cubicBezTo>
                    <a:pt x="0" y="11562"/>
                    <a:pt x="197" y="11759"/>
                    <a:pt x="440" y="11759"/>
                  </a:cubicBezTo>
                  <a:lnTo>
                    <a:pt x="6494" y="11759"/>
                  </a:lnTo>
                  <a:lnTo>
                    <a:pt x="6494" y="11978"/>
                  </a:lnTo>
                  <a:lnTo>
                    <a:pt x="6329" y="11978"/>
                  </a:lnTo>
                  <a:cubicBezTo>
                    <a:pt x="5649" y="11978"/>
                    <a:pt x="5053" y="12453"/>
                    <a:pt x="4929" y="13119"/>
                  </a:cubicBezTo>
                  <a:cubicBezTo>
                    <a:pt x="4880" y="13396"/>
                    <a:pt x="4911" y="13680"/>
                    <a:pt x="5024" y="13938"/>
                  </a:cubicBezTo>
                  <a:cubicBezTo>
                    <a:pt x="4408" y="14082"/>
                    <a:pt x="3959" y="14603"/>
                    <a:pt x="3939" y="15243"/>
                  </a:cubicBezTo>
                  <a:cubicBezTo>
                    <a:pt x="3928" y="15613"/>
                    <a:pt x="4066" y="15975"/>
                    <a:pt x="4321" y="16244"/>
                  </a:cubicBezTo>
                  <a:cubicBezTo>
                    <a:pt x="3812" y="16782"/>
                    <a:pt x="3809" y="17624"/>
                    <a:pt x="4315" y="18168"/>
                  </a:cubicBezTo>
                  <a:cubicBezTo>
                    <a:pt x="3812" y="18710"/>
                    <a:pt x="3812" y="19549"/>
                    <a:pt x="4315" y="20093"/>
                  </a:cubicBezTo>
                  <a:cubicBezTo>
                    <a:pt x="4064" y="20359"/>
                    <a:pt x="3928" y="20712"/>
                    <a:pt x="3936" y="21080"/>
                  </a:cubicBezTo>
                  <a:cubicBezTo>
                    <a:pt x="3956" y="21823"/>
                    <a:pt x="4544" y="22423"/>
                    <a:pt x="5288" y="22460"/>
                  </a:cubicBezTo>
                  <a:lnTo>
                    <a:pt x="5322" y="22460"/>
                  </a:lnTo>
                  <a:cubicBezTo>
                    <a:pt x="5334" y="22460"/>
                    <a:pt x="10766" y="22460"/>
                    <a:pt x="10818" y="22457"/>
                  </a:cubicBezTo>
                  <a:cubicBezTo>
                    <a:pt x="11718" y="22437"/>
                    <a:pt x="12606" y="22252"/>
                    <a:pt x="13437" y="21913"/>
                  </a:cubicBezTo>
                  <a:cubicBezTo>
                    <a:pt x="14239" y="21580"/>
                    <a:pt x="14927" y="21028"/>
                    <a:pt x="15425" y="20316"/>
                  </a:cubicBezTo>
                  <a:lnTo>
                    <a:pt x="16834" y="20316"/>
                  </a:lnTo>
                  <a:cubicBezTo>
                    <a:pt x="16854" y="20538"/>
                    <a:pt x="17039" y="20709"/>
                    <a:pt x="17260" y="20709"/>
                  </a:cubicBezTo>
                  <a:cubicBezTo>
                    <a:pt x="17264" y="20709"/>
                    <a:pt x="17268" y="20709"/>
                    <a:pt x="17271" y="20709"/>
                  </a:cubicBezTo>
                  <a:lnTo>
                    <a:pt x="22023" y="20709"/>
                  </a:lnTo>
                  <a:cubicBezTo>
                    <a:pt x="22266" y="20709"/>
                    <a:pt x="22463" y="20513"/>
                    <a:pt x="22463" y="20272"/>
                  </a:cubicBezTo>
                  <a:lnTo>
                    <a:pt x="22463" y="14832"/>
                  </a:lnTo>
                  <a:cubicBezTo>
                    <a:pt x="22463" y="14589"/>
                    <a:pt x="22269" y="14395"/>
                    <a:pt x="22026" y="14392"/>
                  </a:cubicBezTo>
                  <a:lnTo>
                    <a:pt x="17274" y="14392"/>
                  </a:lnTo>
                  <a:cubicBezTo>
                    <a:pt x="17271" y="14392"/>
                    <a:pt x="17267" y="14392"/>
                    <a:pt x="17263" y="14392"/>
                  </a:cubicBezTo>
                  <a:cubicBezTo>
                    <a:pt x="17042" y="14392"/>
                    <a:pt x="16857" y="14564"/>
                    <a:pt x="16837" y="14788"/>
                  </a:cubicBezTo>
                  <a:lnTo>
                    <a:pt x="15309" y="14788"/>
                  </a:lnTo>
                  <a:cubicBezTo>
                    <a:pt x="14959" y="14513"/>
                    <a:pt x="14444" y="13825"/>
                    <a:pt x="14233" y="13547"/>
                  </a:cubicBezTo>
                  <a:lnTo>
                    <a:pt x="14198" y="13495"/>
                  </a:lnTo>
                  <a:cubicBezTo>
                    <a:pt x="13501" y="12572"/>
                    <a:pt x="12410" y="12025"/>
                    <a:pt x="11252" y="12022"/>
                  </a:cubicBezTo>
                  <a:lnTo>
                    <a:pt x="9788" y="12022"/>
                  </a:lnTo>
                  <a:lnTo>
                    <a:pt x="9788" y="11759"/>
                  </a:lnTo>
                  <a:lnTo>
                    <a:pt x="15842" y="11759"/>
                  </a:lnTo>
                  <a:cubicBezTo>
                    <a:pt x="16085" y="11759"/>
                    <a:pt x="16282" y="11562"/>
                    <a:pt x="16282" y="11322"/>
                  </a:cubicBezTo>
                  <a:lnTo>
                    <a:pt x="16282" y="440"/>
                  </a:lnTo>
                  <a:cubicBezTo>
                    <a:pt x="16282" y="197"/>
                    <a:pt x="16085" y="1"/>
                    <a:pt x="158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 name="Google Shape;2385;p37"/>
          <p:cNvGrpSpPr/>
          <p:nvPr/>
        </p:nvGrpSpPr>
        <p:grpSpPr>
          <a:xfrm>
            <a:off x="2847070" y="3374273"/>
            <a:ext cx="491989" cy="314600"/>
            <a:chOff x="3404003" y="1988611"/>
            <a:chExt cx="280128" cy="179126"/>
          </a:xfrm>
        </p:grpSpPr>
        <p:sp>
          <p:nvSpPr>
            <p:cNvPr id="2386" name="Google Shape;2386;p37"/>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7"/>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7"/>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7"/>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7"/>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7"/>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7"/>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7"/>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 name="Google Shape;2394;p37"/>
          <p:cNvGrpSpPr/>
          <p:nvPr/>
        </p:nvGrpSpPr>
        <p:grpSpPr>
          <a:xfrm>
            <a:off x="8123858" y="2874434"/>
            <a:ext cx="744282" cy="496649"/>
            <a:chOff x="4040551" y="304897"/>
            <a:chExt cx="573628" cy="382774"/>
          </a:xfrm>
        </p:grpSpPr>
        <p:sp>
          <p:nvSpPr>
            <p:cNvPr id="2395" name="Google Shape;2395;p37"/>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396" name="Google Shape;2396;p37"/>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7"/>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7"/>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7"/>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7"/>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7"/>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7"/>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3" name="Google Shape;2403;p37"/>
          <p:cNvGrpSpPr/>
          <p:nvPr/>
        </p:nvGrpSpPr>
        <p:grpSpPr>
          <a:xfrm>
            <a:off x="301190" y="1368002"/>
            <a:ext cx="824074" cy="549893"/>
            <a:chOff x="4040551" y="304897"/>
            <a:chExt cx="573628" cy="382774"/>
          </a:xfrm>
        </p:grpSpPr>
        <p:sp>
          <p:nvSpPr>
            <p:cNvPr id="2404" name="Google Shape;2404;p37"/>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405" name="Google Shape;2405;p37"/>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7"/>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7"/>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7"/>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7"/>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7"/>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7"/>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 name="Google Shape;2412;p37"/>
          <p:cNvGrpSpPr/>
          <p:nvPr/>
        </p:nvGrpSpPr>
        <p:grpSpPr>
          <a:xfrm>
            <a:off x="1753991" y="1453179"/>
            <a:ext cx="371457" cy="379541"/>
            <a:chOff x="4781850" y="4207183"/>
            <a:chExt cx="371457" cy="379541"/>
          </a:xfrm>
        </p:grpSpPr>
        <p:sp>
          <p:nvSpPr>
            <p:cNvPr id="2413" name="Google Shape;2413;p37"/>
            <p:cNvSpPr/>
            <p:nvPr/>
          </p:nvSpPr>
          <p:spPr>
            <a:xfrm>
              <a:off x="4781850" y="4207183"/>
              <a:ext cx="371457" cy="379541"/>
            </a:xfrm>
            <a:custGeom>
              <a:avLst/>
              <a:gdLst/>
              <a:ahLst/>
              <a:cxnLst/>
              <a:rect l="l" t="t" r="r" b="b"/>
              <a:pathLst>
                <a:path w="22009" h="22488" extrusionOk="0">
                  <a:moveTo>
                    <a:pt x="17642" y="3397"/>
                  </a:moveTo>
                  <a:lnTo>
                    <a:pt x="17642" y="6244"/>
                  </a:lnTo>
                  <a:lnTo>
                    <a:pt x="17569" y="6178"/>
                  </a:lnTo>
                  <a:lnTo>
                    <a:pt x="16678" y="5321"/>
                  </a:lnTo>
                  <a:lnTo>
                    <a:pt x="16678" y="3397"/>
                  </a:lnTo>
                  <a:close/>
                  <a:moveTo>
                    <a:pt x="11081" y="1076"/>
                  </a:moveTo>
                  <a:lnTo>
                    <a:pt x="20955" y="10652"/>
                  </a:lnTo>
                  <a:lnTo>
                    <a:pt x="20284" y="11060"/>
                  </a:lnTo>
                  <a:lnTo>
                    <a:pt x="11388" y="2372"/>
                  </a:lnTo>
                  <a:cubicBezTo>
                    <a:pt x="11368" y="2352"/>
                    <a:pt x="11344" y="2332"/>
                    <a:pt x="11321" y="2317"/>
                  </a:cubicBezTo>
                  <a:cubicBezTo>
                    <a:pt x="11249" y="2269"/>
                    <a:pt x="11166" y="2246"/>
                    <a:pt x="11083" y="2246"/>
                  </a:cubicBezTo>
                  <a:cubicBezTo>
                    <a:pt x="10999" y="2246"/>
                    <a:pt x="10916" y="2269"/>
                    <a:pt x="10844" y="2317"/>
                  </a:cubicBezTo>
                  <a:cubicBezTo>
                    <a:pt x="10821" y="2332"/>
                    <a:pt x="10798" y="2352"/>
                    <a:pt x="10774" y="2372"/>
                  </a:cubicBezTo>
                  <a:lnTo>
                    <a:pt x="1881" y="11060"/>
                  </a:lnTo>
                  <a:lnTo>
                    <a:pt x="1210" y="10652"/>
                  </a:lnTo>
                  <a:lnTo>
                    <a:pt x="11081" y="1076"/>
                  </a:lnTo>
                  <a:close/>
                  <a:moveTo>
                    <a:pt x="11078" y="3275"/>
                  </a:moveTo>
                  <a:lnTo>
                    <a:pt x="16145" y="8224"/>
                  </a:lnTo>
                  <a:lnTo>
                    <a:pt x="8835" y="8224"/>
                  </a:lnTo>
                  <a:cubicBezTo>
                    <a:pt x="8834" y="8224"/>
                    <a:pt x="8832" y="8224"/>
                    <a:pt x="8830" y="8224"/>
                  </a:cubicBezTo>
                  <a:cubicBezTo>
                    <a:pt x="8612" y="8224"/>
                    <a:pt x="8424" y="8382"/>
                    <a:pt x="8387" y="8597"/>
                  </a:cubicBezTo>
                  <a:cubicBezTo>
                    <a:pt x="8349" y="8863"/>
                    <a:pt x="8555" y="9100"/>
                    <a:pt x="8821" y="9100"/>
                  </a:cubicBezTo>
                  <a:lnTo>
                    <a:pt x="17011" y="9100"/>
                  </a:lnTo>
                  <a:lnTo>
                    <a:pt x="18345" y="10408"/>
                  </a:lnTo>
                  <a:lnTo>
                    <a:pt x="18345" y="21608"/>
                  </a:lnTo>
                  <a:lnTo>
                    <a:pt x="3777" y="21608"/>
                  </a:lnTo>
                  <a:lnTo>
                    <a:pt x="3777" y="10403"/>
                  </a:lnTo>
                  <a:lnTo>
                    <a:pt x="7088" y="7170"/>
                  </a:lnTo>
                  <a:lnTo>
                    <a:pt x="11316" y="7170"/>
                  </a:lnTo>
                  <a:cubicBezTo>
                    <a:pt x="11318" y="7170"/>
                    <a:pt x="11320" y="7170"/>
                    <a:pt x="11322" y="7170"/>
                  </a:cubicBezTo>
                  <a:cubicBezTo>
                    <a:pt x="11542" y="7170"/>
                    <a:pt x="11727" y="7012"/>
                    <a:pt x="11764" y="6797"/>
                  </a:cubicBezTo>
                  <a:cubicBezTo>
                    <a:pt x="11805" y="6531"/>
                    <a:pt x="11599" y="6293"/>
                    <a:pt x="11330" y="6293"/>
                  </a:cubicBezTo>
                  <a:lnTo>
                    <a:pt x="7988" y="6293"/>
                  </a:lnTo>
                  <a:lnTo>
                    <a:pt x="11078" y="3275"/>
                  </a:lnTo>
                  <a:close/>
                  <a:moveTo>
                    <a:pt x="11062" y="1"/>
                  </a:moveTo>
                  <a:cubicBezTo>
                    <a:pt x="10952" y="1"/>
                    <a:pt x="10842" y="43"/>
                    <a:pt x="10757" y="126"/>
                  </a:cubicBezTo>
                  <a:lnTo>
                    <a:pt x="180" y="10403"/>
                  </a:lnTo>
                  <a:cubicBezTo>
                    <a:pt x="21" y="10559"/>
                    <a:pt x="0" y="10808"/>
                    <a:pt x="134" y="10984"/>
                  </a:cubicBezTo>
                  <a:cubicBezTo>
                    <a:pt x="165" y="11028"/>
                    <a:pt x="206" y="11063"/>
                    <a:pt x="252" y="11091"/>
                  </a:cubicBezTo>
                  <a:lnTo>
                    <a:pt x="1705" y="11971"/>
                  </a:lnTo>
                  <a:cubicBezTo>
                    <a:pt x="1775" y="12014"/>
                    <a:pt x="1854" y="12035"/>
                    <a:pt x="1932" y="12035"/>
                  </a:cubicBezTo>
                  <a:cubicBezTo>
                    <a:pt x="2043" y="12035"/>
                    <a:pt x="2154" y="11992"/>
                    <a:pt x="2237" y="11910"/>
                  </a:cubicBezTo>
                  <a:lnTo>
                    <a:pt x="2900" y="11262"/>
                  </a:lnTo>
                  <a:lnTo>
                    <a:pt x="2900" y="22097"/>
                  </a:lnTo>
                  <a:cubicBezTo>
                    <a:pt x="2900" y="22311"/>
                    <a:pt x="3074" y="22488"/>
                    <a:pt x="3288" y="22488"/>
                  </a:cubicBezTo>
                  <a:lnTo>
                    <a:pt x="18785" y="22488"/>
                  </a:lnTo>
                  <a:cubicBezTo>
                    <a:pt x="19025" y="22488"/>
                    <a:pt x="19222" y="22291"/>
                    <a:pt x="19222" y="22048"/>
                  </a:cubicBezTo>
                  <a:lnTo>
                    <a:pt x="19222" y="11259"/>
                  </a:lnTo>
                  <a:lnTo>
                    <a:pt x="19864" y="11908"/>
                  </a:lnTo>
                  <a:cubicBezTo>
                    <a:pt x="19946" y="11989"/>
                    <a:pt x="20054" y="12032"/>
                    <a:pt x="20162" y="12032"/>
                  </a:cubicBezTo>
                  <a:cubicBezTo>
                    <a:pt x="20238" y="12032"/>
                    <a:pt x="20314" y="12011"/>
                    <a:pt x="20382" y="11968"/>
                  </a:cubicBezTo>
                  <a:lnTo>
                    <a:pt x="21791" y="11091"/>
                  </a:lnTo>
                  <a:cubicBezTo>
                    <a:pt x="21904" y="11019"/>
                    <a:pt x="21980" y="10900"/>
                    <a:pt x="21994" y="10767"/>
                  </a:cubicBezTo>
                  <a:cubicBezTo>
                    <a:pt x="22009" y="10631"/>
                    <a:pt x="21962" y="10498"/>
                    <a:pt x="21867" y="10403"/>
                  </a:cubicBezTo>
                  <a:lnTo>
                    <a:pt x="18521" y="7057"/>
                  </a:lnTo>
                  <a:lnTo>
                    <a:pt x="18521" y="2913"/>
                  </a:lnTo>
                  <a:cubicBezTo>
                    <a:pt x="18521" y="2673"/>
                    <a:pt x="18325" y="2476"/>
                    <a:pt x="18082" y="2476"/>
                  </a:cubicBezTo>
                  <a:lnTo>
                    <a:pt x="16189" y="2476"/>
                  </a:lnTo>
                  <a:cubicBezTo>
                    <a:pt x="15975" y="2476"/>
                    <a:pt x="15801" y="2650"/>
                    <a:pt x="15801" y="2867"/>
                  </a:cubicBezTo>
                  <a:lnTo>
                    <a:pt x="15801" y="4430"/>
                  </a:lnTo>
                  <a:lnTo>
                    <a:pt x="11368" y="126"/>
                  </a:lnTo>
                  <a:cubicBezTo>
                    <a:pt x="11282" y="43"/>
                    <a:pt x="11172" y="1"/>
                    <a:pt x="110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7"/>
            <p:cNvSpPr/>
            <p:nvPr/>
          </p:nvSpPr>
          <p:spPr>
            <a:xfrm>
              <a:off x="4991823" y="4313680"/>
              <a:ext cx="14953" cy="14818"/>
            </a:xfrm>
            <a:custGeom>
              <a:avLst/>
              <a:gdLst/>
              <a:ahLst/>
              <a:cxnLst/>
              <a:rect l="l" t="t" r="r" b="b"/>
              <a:pathLst>
                <a:path w="886" h="878" extrusionOk="0">
                  <a:moveTo>
                    <a:pt x="443" y="1"/>
                  </a:moveTo>
                  <a:cubicBezTo>
                    <a:pt x="414" y="1"/>
                    <a:pt x="385" y="4"/>
                    <a:pt x="356" y="9"/>
                  </a:cubicBezTo>
                  <a:cubicBezTo>
                    <a:pt x="327" y="15"/>
                    <a:pt x="301" y="24"/>
                    <a:pt x="275" y="33"/>
                  </a:cubicBezTo>
                  <a:cubicBezTo>
                    <a:pt x="249" y="44"/>
                    <a:pt x="223" y="59"/>
                    <a:pt x="200" y="73"/>
                  </a:cubicBezTo>
                  <a:cubicBezTo>
                    <a:pt x="174" y="90"/>
                    <a:pt x="154" y="108"/>
                    <a:pt x="133" y="128"/>
                  </a:cubicBezTo>
                  <a:cubicBezTo>
                    <a:pt x="93" y="169"/>
                    <a:pt x="58" y="218"/>
                    <a:pt x="38" y="270"/>
                  </a:cubicBezTo>
                  <a:cubicBezTo>
                    <a:pt x="26" y="299"/>
                    <a:pt x="18" y="325"/>
                    <a:pt x="12" y="354"/>
                  </a:cubicBezTo>
                  <a:cubicBezTo>
                    <a:pt x="0" y="409"/>
                    <a:pt x="0" y="470"/>
                    <a:pt x="12" y="525"/>
                  </a:cubicBezTo>
                  <a:cubicBezTo>
                    <a:pt x="18" y="553"/>
                    <a:pt x="26" y="579"/>
                    <a:pt x="38" y="606"/>
                  </a:cubicBezTo>
                  <a:cubicBezTo>
                    <a:pt x="58" y="661"/>
                    <a:pt x="93" y="710"/>
                    <a:pt x="133" y="750"/>
                  </a:cubicBezTo>
                  <a:cubicBezTo>
                    <a:pt x="154" y="770"/>
                    <a:pt x="174" y="788"/>
                    <a:pt x="200" y="805"/>
                  </a:cubicBezTo>
                  <a:cubicBezTo>
                    <a:pt x="223" y="820"/>
                    <a:pt x="249" y="834"/>
                    <a:pt x="275" y="846"/>
                  </a:cubicBezTo>
                  <a:cubicBezTo>
                    <a:pt x="301" y="854"/>
                    <a:pt x="327" y="863"/>
                    <a:pt x="356" y="869"/>
                  </a:cubicBezTo>
                  <a:cubicBezTo>
                    <a:pt x="385" y="875"/>
                    <a:pt x="414" y="878"/>
                    <a:pt x="443" y="878"/>
                  </a:cubicBezTo>
                  <a:cubicBezTo>
                    <a:pt x="472" y="878"/>
                    <a:pt x="501" y="875"/>
                    <a:pt x="527" y="869"/>
                  </a:cubicBezTo>
                  <a:cubicBezTo>
                    <a:pt x="556" y="863"/>
                    <a:pt x="585" y="854"/>
                    <a:pt x="611" y="846"/>
                  </a:cubicBezTo>
                  <a:cubicBezTo>
                    <a:pt x="637" y="834"/>
                    <a:pt x="663" y="820"/>
                    <a:pt x="686" y="805"/>
                  </a:cubicBezTo>
                  <a:cubicBezTo>
                    <a:pt x="709" y="788"/>
                    <a:pt x="732" y="770"/>
                    <a:pt x="753" y="750"/>
                  </a:cubicBezTo>
                  <a:cubicBezTo>
                    <a:pt x="793" y="710"/>
                    <a:pt x="825" y="661"/>
                    <a:pt x="848" y="606"/>
                  </a:cubicBezTo>
                  <a:cubicBezTo>
                    <a:pt x="860" y="579"/>
                    <a:pt x="866" y="553"/>
                    <a:pt x="874" y="525"/>
                  </a:cubicBezTo>
                  <a:cubicBezTo>
                    <a:pt x="886" y="470"/>
                    <a:pt x="886" y="409"/>
                    <a:pt x="874" y="354"/>
                  </a:cubicBezTo>
                  <a:cubicBezTo>
                    <a:pt x="868" y="325"/>
                    <a:pt x="860" y="299"/>
                    <a:pt x="848" y="270"/>
                  </a:cubicBezTo>
                  <a:cubicBezTo>
                    <a:pt x="837" y="244"/>
                    <a:pt x="822" y="221"/>
                    <a:pt x="808" y="195"/>
                  </a:cubicBezTo>
                  <a:cubicBezTo>
                    <a:pt x="790" y="171"/>
                    <a:pt x="773" y="148"/>
                    <a:pt x="753" y="128"/>
                  </a:cubicBezTo>
                  <a:cubicBezTo>
                    <a:pt x="732" y="108"/>
                    <a:pt x="709" y="90"/>
                    <a:pt x="686" y="73"/>
                  </a:cubicBezTo>
                  <a:cubicBezTo>
                    <a:pt x="663" y="59"/>
                    <a:pt x="637" y="44"/>
                    <a:pt x="611" y="33"/>
                  </a:cubicBezTo>
                  <a:cubicBezTo>
                    <a:pt x="585" y="24"/>
                    <a:pt x="556" y="15"/>
                    <a:pt x="527" y="9"/>
                  </a:cubicBezTo>
                  <a:cubicBezTo>
                    <a:pt x="499" y="4"/>
                    <a:pt x="471"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7"/>
            <p:cNvSpPr/>
            <p:nvPr/>
          </p:nvSpPr>
          <p:spPr>
            <a:xfrm>
              <a:off x="4897258" y="4346170"/>
              <a:ext cx="14869" cy="14852"/>
            </a:xfrm>
            <a:custGeom>
              <a:avLst/>
              <a:gdLst/>
              <a:ahLst/>
              <a:cxnLst/>
              <a:rect l="l" t="t" r="r" b="b"/>
              <a:pathLst>
                <a:path w="881" h="880" extrusionOk="0">
                  <a:moveTo>
                    <a:pt x="443" y="1"/>
                  </a:moveTo>
                  <a:cubicBezTo>
                    <a:pt x="332" y="1"/>
                    <a:pt x="220" y="43"/>
                    <a:pt x="134" y="130"/>
                  </a:cubicBezTo>
                  <a:cubicBezTo>
                    <a:pt x="111" y="151"/>
                    <a:pt x="93" y="174"/>
                    <a:pt x="79" y="197"/>
                  </a:cubicBezTo>
                  <a:cubicBezTo>
                    <a:pt x="47" y="246"/>
                    <a:pt x="24" y="298"/>
                    <a:pt x="12" y="353"/>
                  </a:cubicBezTo>
                  <a:cubicBezTo>
                    <a:pt x="1" y="411"/>
                    <a:pt x="1" y="469"/>
                    <a:pt x="12" y="527"/>
                  </a:cubicBezTo>
                  <a:cubicBezTo>
                    <a:pt x="18" y="553"/>
                    <a:pt x="27" y="582"/>
                    <a:pt x="38" y="608"/>
                  </a:cubicBezTo>
                  <a:cubicBezTo>
                    <a:pt x="50" y="634"/>
                    <a:pt x="61" y="660"/>
                    <a:pt x="79" y="683"/>
                  </a:cubicBezTo>
                  <a:cubicBezTo>
                    <a:pt x="93" y="709"/>
                    <a:pt x="111" y="729"/>
                    <a:pt x="131" y="750"/>
                  </a:cubicBezTo>
                  <a:cubicBezTo>
                    <a:pt x="154" y="770"/>
                    <a:pt x="174" y="790"/>
                    <a:pt x="197" y="805"/>
                  </a:cubicBezTo>
                  <a:cubicBezTo>
                    <a:pt x="224" y="822"/>
                    <a:pt x="250" y="834"/>
                    <a:pt x="276" y="845"/>
                  </a:cubicBezTo>
                  <a:cubicBezTo>
                    <a:pt x="302" y="857"/>
                    <a:pt x="328" y="865"/>
                    <a:pt x="357" y="871"/>
                  </a:cubicBezTo>
                  <a:cubicBezTo>
                    <a:pt x="386" y="877"/>
                    <a:pt x="415" y="880"/>
                    <a:pt x="443" y="880"/>
                  </a:cubicBezTo>
                  <a:cubicBezTo>
                    <a:pt x="559" y="880"/>
                    <a:pt x="669" y="834"/>
                    <a:pt x="753" y="753"/>
                  </a:cubicBezTo>
                  <a:cubicBezTo>
                    <a:pt x="773" y="732"/>
                    <a:pt x="791" y="709"/>
                    <a:pt x="808" y="686"/>
                  </a:cubicBezTo>
                  <a:cubicBezTo>
                    <a:pt x="823" y="663"/>
                    <a:pt x="837" y="637"/>
                    <a:pt x="849" y="611"/>
                  </a:cubicBezTo>
                  <a:cubicBezTo>
                    <a:pt x="857" y="585"/>
                    <a:pt x="866" y="556"/>
                    <a:pt x="872" y="530"/>
                  </a:cubicBezTo>
                  <a:cubicBezTo>
                    <a:pt x="878" y="501"/>
                    <a:pt x="880" y="472"/>
                    <a:pt x="880" y="443"/>
                  </a:cubicBezTo>
                  <a:cubicBezTo>
                    <a:pt x="880" y="414"/>
                    <a:pt x="878" y="382"/>
                    <a:pt x="872" y="356"/>
                  </a:cubicBezTo>
                  <a:cubicBezTo>
                    <a:pt x="866" y="327"/>
                    <a:pt x="860" y="298"/>
                    <a:pt x="849" y="272"/>
                  </a:cubicBezTo>
                  <a:cubicBezTo>
                    <a:pt x="837" y="246"/>
                    <a:pt x="823" y="220"/>
                    <a:pt x="808" y="197"/>
                  </a:cubicBezTo>
                  <a:cubicBezTo>
                    <a:pt x="723" y="68"/>
                    <a:pt x="583"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7"/>
            <p:cNvSpPr/>
            <p:nvPr/>
          </p:nvSpPr>
          <p:spPr>
            <a:xfrm>
              <a:off x="4890035" y="4375621"/>
              <a:ext cx="156995" cy="186412"/>
            </a:xfrm>
            <a:custGeom>
              <a:avLst/>
              <a:gdLst/>
              <a:ahLst/>
              <a:cxnLst/>
              <a:rect l="l" t="t" r="r" b="b"/>
              <a:pathLst>
                <a:path w="9302" h="11045" extrusionOk="0">
                  <a:moveTo>
                    <a:pt x="4871" y="877"/>
                  </a:moveTo>
                  <a:cubicBezTo>
                    <a:pt x="5529" y="1760"/>
                    <a:pt x="6557" y="2259"/>
                    <a:pt x="7627" y="2259"/>
                  </a:cubicBezTo>
                  <a:cubicBezTo>
                    <a:pt x="7893" y="2259"/>
                    <a:pt x="8161" y="2228"/>
                    <a:pt x="8427" y="2165"/>
                  </a:cubicBezTo>
                  <a:lnTo>
                    <a:pt x="8427" y="6361"/>
                  </a:lnTo>
                  <a:lnTo>
                    <a:pt x="8425" y="6361"/>
                  </a:lnTo>
                  <a:cubicBezTo>
                    <a:pt x="8425" y="7956"/>
                    <a:pt x="5855" y="9536"/>
                    <a:pt x="4651" y="10123"/>
                  </a:cubicBezTo>
                  <a:cubicBezTo>
                    <a:pt x="3450" y="9538"/>
                    <a:pt x="877" y="7958"/>
                    <a:pt x="877" y="6361"/>
                  </a:cubicBezTo>
                  <a:lnTo>
                    <a:pt x="877" y="2165"/>
                  </a:lnTo>
                  <a:cubicBezTo>
                    <a:pt x="1143" y="2228"/>
                    <a:pt x="1412" y="2259"/>
                    <a:pt x="1678" y="2259"/>
                  </a:cubicBezTo>
                  <a:cubicBezTo>
                    <a:pt x="2748" y="2259"/>
                    <a:pt x="3776" y="1760"/>
                    <a:pt x="4434" y="877"/>
                  </a:cubicBezTo>
                  <a:close/>
                  <a:moveTo>
                    <a:pt x="4202" y="0"/>
                  </a:moveTo>
                  <a:cubicBezTo>
                    <a:pt x="4052" y="0"/>
                    <a:pt x="3910" y="75"/>
                    <a:pt x="3832" y="203"/>
                  </a:cubicBezTo>
                  <a:cubicBezTo>
                    <a:pt x="3350" y="958"/>
                    <a:pt x="2529" y="1380"/>
                    <a:pt x="1682" y="1380"/>
                  </a:cubicBezTo>
                  <a:cubicBezTo>
                    <a:pt x="1328" y="1380"/>
                    <a:pt x="969" y="1306"/>
                    <a:pt x="628" y="1152"/>
                  </a:cubicBezTo>
                  <a:cubicBezTo>
                    <a:pt x="568" y="1124"/>
                    <a:pt x="503" y="1110"/>
                    <a:pt x="438" y="1110"/>
                  </a:cubicBezTo>
                  <a:cubicBezTo>
                    <a:pt x="391" y="1110"/>
                    <a:pt x="344" y="1117"/>
                    <a:pt x="298" y="1132"/>
                  </a:cubicBezTo>
                  <a:cubicBezTo>
                    <a:pt x="119" y="1192"/>
                    <a:pt x="0" y="1360"/>
                    <a:pt x="0" y="1548"/>
                  </a:cubicBezTo>
                  <a:lnTo>
                    <a:pt x="0" y="6358"/>
                  </a:lnTo>
                  <a:cubicBezTo>
                    <a:pt x="0" y="7475"/>
                    <a:pt x="770" y="8601"/>
                    <a:pt x="2287" y="9712"/>
                  </a:cubicBezTo>
                  <a:cubicBezTo>
                    <a:pt x="2972" y="10210"/>
                    <a:pt x="3705" y="10641"/>
                    <a:pt x="4469" y="11003"/>
                  </a:cubicBezTo>
                  <a:cubicBezTo>
                    <a:pt x="4526" y="11030"/>
                    <a:pt x="4589" y="11044"/>
                    <a:pt x="4651" y="11044"/>
                  </a:cubicBezTo>
                  <a:cubicBezTo>
                    <a:pt x="4712" y="11044"/>
                    <a:pt x="4774" y="11030"/>
                    <a:pt x="4830" y="11003"/>
                  </a:cubicBezTo>
                  <a:cubicBezTo>
                    <a:pt x="5597" y="10641"/>
                    <a:pt x="6329" y="10210"/>
                    <a:pt x="7015" y="9712"/>
                  </a:cubicBezTo>
                  <a:cubicBezTo>
                    <a:pt x="8532" y="8604"/>
                    <a:pt x="9301" y="7475"/>
                    <a:pt x="9301" y="6358"/>
                  </a:cubicBezTo>
                  <a:lnTo>
                    <a:pt x="9301" y="1548"/>
                  </a:lnTo>
                  <a:cubicBezTo>
                    <a:pt x="9301" y="1360"/>
                    <a:pt x="9183" y="1192"/>
                    <a:pt x="9003" y="1132"/>
                  </a:cubicBezTo>
                  <a:cubicBezTo>
                    <a:pt x="8958" y="1117"/>
                    <a:pt x="8911" y="1110"/>
                    <a:pt x="8864" y="1110"/>
                  </a:cubicBezTo>
                  <a:cubicBezTo>
                    <a:pt x="8799" y="1110"/>
                    <a:pt x="8735" y="1124"/>
                    <a:pt x="8676" y="1152"/>
                  </a:cubicBezTo>
                  <a:cubicBezTo>
                    <a:pt x="8336" y="1306"/>
                    <a:pt x="7977" y="1380"/>
                    <a:pt x="7623" y="1380"/>
                  </a:cubicBezTo>
                  <a:cubicBezTo>
                    <a:pt x="6775" y="1380"/>
                    <a:pt x="5954" y="958"/>
                    <a:pt x="5473" y="203"/>
                  </a:cubicBezTo>
                  <a:cubicBezTo>
                    <a:pt x="5392" y="75"/>
                    <a:pt x="5250" y="0"/>
                    <a:pt x="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7"/>
            <p:cNvSpPr/>
            <p:nvPr/>
          </p:nvSpPr>
          <p:spPr>
            <a:xfrm>
              <a:off x="4920414" y="4411435"/>
              <a:ext cx="97012" cy="117045"/>
            </a:xfrm>
            <a:custGeom>
              <a:avLst/>
              <a:gdLst/>
              <a:ahLst/>
              <a:cxnLst/>
              <a:rect l="l" t="t" r="r" b="b"/>
              <a:pathLst>
                <a:path w="5748" h="6935" extrusionOk="0">
                  <a:moveTo>
                    <a:pt x="2874" y="986"/>
                  </a:moveTo>
                  <a:cubicBezTo>
                    <a:pt x="3473" y="1406"/>
                    <a:pt x="4153" y="1692"/>
                    <a:pt x="4871" y="1823"/>
                  </a:cubicBezTo>
                  <a:lnTo>
                    <a:pt x="4871" y="4222"/>
                  </a:lnTo>
                  <a:lnTo>
                    <a:pt x="4871" y="4225"/>
                  </a:lnTo>
                  <a:cubicBezTo>
                    <a:pt x="4833" y="4352"/>
                    <a:pt x="4553" y="4818"/>
                    <a:pt x="3673" y="5460"/>
                  </a:cubicBezTo>
                  <a:cubicBezTo>
                    <a:pt x="3430" y="5640"/>
                    <a:pt x="3161" y="5816"/>
                    <a:pt x="2874" y="5987"/>
                  </a:cubicBezTo>
                  <a:cubicBezTo>
                    <a:pt x="2570" y="5807"/>
                    <a:pt x="2289" y="5622"/>
                    <a:pt x="2035" y="5434"/>
                  </a:cubicBezTo>
                  <a:cubicBezTo>
                    <a:pt x="1184" y="4803"/>
                    <a:pt x="912" y="4349"/>
                    <a:pt x="877" y="4222"/>
                  </a:cubicBezTo>
                  <a:lnTo>
                    <a:pt x="877" y="1823"/>
                  </a:lnTo>
                  <a:cubicBezTo>
                    <a:pt x="1595" y="1692"/>
                    <a:pt x="2275" y="1406"/>
                    <a:pt x="2874" y="986"/>
                  </a:cubicBezTo>
                  <a:close/>
                  <a:moveTo>
                    <a:pt x="2873" y="0"/>
                  </a:moveTo>
                  <a:cubicBezTo>
                    <a:pt x="2776" y="0"/>
                    <a:pt x="2679" y="33"/>
                    <a:pt x="2599" y="98"/>
                  </a:cubicBezTo>
                  <a:cubicBezTo>
                    <a:pt x="1965" y="604"/>
                    <a:pt x="1198" y="923"/>
                    <a:pt x="391" y="1009"/>
                  </a:cubicBezTo>
                  <a:cubicBezTo>
                    <a:pt x="168" y="1033"/>
                    <a:pt x="0" y="1221"/>
                    <a:pt x="0" y="1446"/>
                  </a:cubicBezTo>
                  <a:lnTo>
                    <a:pt x="0" y="4245"/>
                  </a:lnTo>
                  <a:cubicBezTo>
                    <a:pt x="0" y="4728"/>
                    <a:pt x="568" y="5437"/>
                    <a:pt x="1514" y="6137"/>
                  </a:cubicBezTo>
                  <a:cubicBezTo>
                    <a:pt x="1881" y="6407"/>
                    <a:pt x="2263" y="6655"/>
                    <a:pt x="2657" y="6878"/>
                  </a:cubicBezTo>
                  <a:cubicBezTo>
                    <a:pt x="2725" y="6916"/>
                    <a:pt x="2800" y="6935"/>
                    <a:pt x="2875" y="6935"/>
                  </a:cubicBezTo>
                  <a:cubicBezTo>
                    <a:pt x="2950" y="6935"/>
                    <a:pt x="3025" y="6916"/>
                    <a:pt x="3091" y="6878"/>
                  </a:cubicBezTo>
                  <a:cubicBezTo>
                    <a:pt x="3473" y="6664"/>
                    <a:pt x="3838" y="6427"/>
                    <a:pt x="4191" y="6172"/>
                  </a:cubicBezTo>
                  <a:cubicBezTo>
                    <a:pt x="5166" y="5457"/>
                    <a:pt x="5748" y="4740"/>
                    <a:pt x="5748" y="4245"/>
                  </a:cubicBezTo>
                  <a:lnTo>
                    <a:pt x="5748" y="1446"/>
                  </a:lnTo>
                  <a:cubicBezTo>
                    <a:pt x="5748" y="1221"/>
                    <a:pt x="5580" y="1033"/>
                    <a:pt x="5357" y="1009"/>
                  </a:cubicBezTo>
                  <a:cubicBezTo>
                    <a:pt x="4550" y="923"/>
                    <a:pt x="3783" y="607"/>
                    <a:pt x="3149" y="98"/>
                  </a:cubicBezTo>
                  <a:cubicBezTo>
                    <a:pt x="3068" y="33"/>
                    <a:pt x="2970" y="0"/>
                    <a:pt x="2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 name="Google Shape;2418;p37"/>
          <p:cNvGrpSpPr/>
          <p:nvPr/>
        </p:nvGrpSpPr>
        <p:grpSpPr>
          <a:xfrm>
            <a:off x="4432668" y="3211165"/>
            <a:ext cx="278664" cy="379170"/>
            <a:chOff x="3357862" y="4207504"/>
            <a:chExt cx="278664" cy="379170"/>
          </a:xfrm>
        </p:grpSpPr>
        <p:sp>
          <p:nvSpPr>
            <p:cNvPr id="2419" name="Google Shape;2419;p37"/>
            <p:cNvSpPr/>
            <p:nvPr/>
          </p:nvSpPr>
          <p:spPr>
            <a:xfrm>
              <a:off x="3357862" y="4383925"/>
              <a:ext cx="91155" cy="202749"/>
            </a:xfrm>
            <a:custGeom>
              <a:avLst/>
              <a:gdLst/>
              <a:ahLst/>
              <a:cxnLst/>
              <a:rect l="l" t="t" r="r" b="b"/>
              <a:pathLst>
                <a:path w="5401" h="12013" extrusionOk="0">
                  <a:moveTo>
                    <a:pt x="2706" y="909"/>
                  </a:moveTo>
                  <a:cubicBezTo>
                    <a:pt x="3239" y="909"/>
                    <a:pt x="3716" y="1227"/>
                    <a:pt x="3919" y="1716"/>
                  </a:cubicBezTo>
                  <a:cubicBezTo>
                    <a:pt x="4121" y="2205"/>
                    <a:pt x="4009" y="2770"/>
                    <a:pt x="3635" y="3143"/>
                  </a:cubicBezTo>
                  <a:cubicBezTo>
                    <a:pt x="3384" y="3394"/>
                    <a:pt x="3049" y="3527"/>
                    <a:pt x="2708" y="3527"/>
                  </a:cubicBezTo>
                  <a:cubicBezTo>
                    <a:pt x="2539" y="3527"/>
                    <a:pt x="2368" y="3494"/>
                    <a:pt x="2206" y="3427"/>
                  </a:cubicBezTo>
                  <a:cubicBezTo>
                    <a:pt x="1717" y="3224"/>
                    <a:pt x="1398" y="2746"/>
                    <a:pt x="1398" y="2217"/>
                  </a:cubicBezTo>
                  <a:cubicBezTo>
                    <a:pt x="1398" y="1493"/>
                    <a:pt x="1986" y="909"/>
                    <a:pt x="2706" y="909"/>
                  </a:cubicBezTo>
                  <a:close/>
                  <a:moveTo>
                    <a:pt x="4286" y="4419"/>
                  </a:moveTo>
                  <a:cubicBezTo>
                    <a:pt x="4420" y="4454"/>
                    <a:pt x="4521" y="4558"/>
                    <a:pt x="4521" y="4671"/>
                  </a:cubicBezTo>
                  <a:lnTo>
                    <a:pt x="4521" y="7843"/>
                  </a:lnTo>
                  <a:lnTo>
                    <a:pt x="4214" y="7843"/>
                  </a:lnTo>
                  <a:lnTo>
                    <a:pt x="4214" y="6419"/>
                  </a:lnTo>
                  <a:cubicBezTo>
                    <a:pt x="4217" y="6199"/>
                    <a:pt x="4058" y="6008"/>
                    <a:pt x="3841" y="5973"/>
                  </a:cubicBezTo>
                  <a:cubicBezTo>
                    <a:pt x="3818" y="5970"/>
                    <a:pt x="3796" y="5968"/>
                    <a:pt x="3774" y="5968"/>
                  </a:cubicBezTo>
                  <a:cubicBezTo>
                    <a:pt x="3536" y="5968"/>
                    <a:pt x="3337" y="6161"/>
                    <a:pt x="3337" y="6407"/>
                  </a:cubicBezTo>
                  <a:lnTo>
                    <a:pt x="3337" y="7843"/>
                  </a:lnTo>
                  <a:lnTo>
                    <a:pt x="2064" y="7843"/>
                  </a:lnTo>
                  <a:lnTo>
                    <a:pt x="2064" y="6419"/>
                  </a:lnTo>
                  <a:cubicBezTo>
                    <a:pt x="2067" y="6199"/>
                    <a:pt x="1908" y="6008"/>
                    <a:pt x="1691" y="5973"/>
                  </a:cubicBezTo>
                  <a:cubicBezTo>
                    <a:pt x="1668" y="5970"/>
                    <a:pt x="1646" y="5968"/>
                    <a:pt x="1623" y="5968"/>
                  </a:cubicBezTo>
                  <a:cubicBezTo>
                    <a:pt x="1386" y="5968"/>
                    <a:pt x="1187" y="6161"/>
                    <a:pt x="1187" y="6407"/>
                  </a:cubicBezTo>
                  <a:lnTo>
                    <a:pt x="1187" y="7843"/>
                  </a:lnTo>
                  <a:lnTo>
                    <a:pt x="880" y="7843"/>
                  </a:lnTo>
                  <a:lnTo>
                    <a:pt x="880" y="4671"/>
                  </a:lnTo>
                  <a:cubicBezTo>
                    <a:pt x="880" y="4558"/>
                    <a:pt x="982" y="4454"/>
                    <a:pt x="1115" y="4419"/>
                  </a:cubicBezTo>
                  <a:close/>
                  <a:moveTo>
                    <a:pt x="3514" y="8676"/>
                  </a:moveTo>
                  <a:lnTo>
                    <a:pt x="3511" y="11136"/>
                  </a:lnTo>
                  <a:lnTo>
                    <a:pt x="1890" y="11136"/>
                  </a:lnTo>
                  <a:lnTo>
                    <a:pt x="1890" y="8676"/>
                  </a:lnTo>
                  <a:close/>
                  <a:moveTo>
                    <a:pt x="2701" y="0"/>
                  </a:moveTo>
                  <a:cubicBezTo>
                    <a:pt x="1867" y="0"/>
                    <a:pt x="1109" y="472"/>
                    <a:pt x="739" y="1216"/>
                  </a:cubicBezTo>
                  <a:cubicBezTo>
                    <a:pt x="371" y="1962"/>
                    <a:pt x="455" y="2854"/>
                    <a:pt x="961" y="3513"/>
                  </a:cubicBezTo>
                  <a:cubicBezTo>
                    <a:pt x="403" y="3623"/>
                    <a:pt x="1" y="4083"/>
                    <a:pt x="1" y="4627"/>
                  </a:cubicBezTo>
                  <a:lnTo>
                    <a:pt x="1" y="8239"/>
                  </a:lnTo>
                  <a:cubicBezTo>
                    <a:pt x="1" y="8479"/>
                    <a:pt x="197" y="8676"/>
                    <a:pt x="440" y="8676"/>
                  </a:cubicBezTo>
                  <a:lnTo>
                    <a:pt x="1011" y="8676"/>
                  </a:lnTo>
                  <a:lnTo>
                    <a:pt x="1011" y="11576"/>
                  </a:lnTo>
                  <a:cubicBezTo>
                    <a:pt x="1011" y="11816"/>
                    <a:pt x="1207" y="12013"/>
                    <a:pt x="1450" y="12013"/>
                  </a:cubicBezTo>
                  <a:lnTo>
                    <a:pt x="3951" y="12013"/>
                  </a:lnTo>
                  <a:cubicBezTo>
                    <a:pt x="4194" y="12013"/>
                    <a:pt x="4391" y="11816"/>
                    <a:pt x="4391" y="11576"/>
                  </a:cubicBezTo>
                  <a:lnTo>
                    <a:pt x="4391" y="8679"/>
                  </a:lnTo>
                  <a:lnTo>
                    <a:pt x="4961" y="8679"/>
                  </a:lnTo>
                  <a:cubicBezTo>
                    <a:pt x="5204" y="8679"/>
                    <a:pt x="5401" y="8482"/>
                    <a:pt x="5401" y="8239"/>
                  </a:cubicBezTo>
                  <a:lnTo>
                    <a:pt x="5401" y="4627"/>
                  </a:lnTo>
                  <a:cubicBezTo>
                    <a:pt x="5398" y="4083"/>
                    <a:pt x="4998" y="3623"/>
                    <a:pt x="4440" y="3513"/>
                  </a:cubicBezTo>
                  <a:cubicBezTo>
                    <a:pt x="4943" y="2854"/>
                    <a:pt x="5030" y="1962"/>
                    <a:pt x="4660" y="1216"/>
                  </a:cubicBezTo>
                  <a:cubicBezTo>
                    <a:pt x="4292" y="472"/>
                    <a:pt x="3531" y="0"/>
                    <a:pt x="2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7"/>
            <p:cNvSpPr/>
            <p:nvPr/>
          </p:nvSpPr>
          <p:spPr>
            <a:xfrm>
              <a:off x="3539109" y="4384262"/>
              <a:ext cx="97417" cy="202412"/>
            </a:xfrm>
            <a:custGeom>
              <a:avLst/>
              <a:gdLst/>
              <a:ahLst/>
              <a:cxnLst/>
              <a:rect l="l" t="t" r="r" b="b"/>
              <a:pathLst>
                <a:path w="5772" h="11993" extrusionOk="0">
                  <a:moveTo>
                    <a:pt x="2869" y="889"/>
                  </a:moveTo>
                  <a:cubicBezTo>
                    <a:pt x="3398" y="889"/>
                    <a:pt x="3876" y="1207"/>
                    <a:pt x="4078" y="1696"/>
                  </a:cubicBezTo>
                  <a:cubicBezTo>
                    <a:pt x="4281" y="2185"/>
                    <a:pt x="4168" y="2750"/>
                    <a:pt x="3795" y="3123"/>
                  </a:cubicBezTo>
                  <a:cubicBezTo>
                    <a:pt x="3544" y="3374"/>
                    <a:pt x="3210" y="3507"/>
                    <a:pt x="2870" y="3507"/>
                  </a:cubicBezTo>
                  <a:cubicBezTo>
                    <a:pt x="2701" y="3507"/>
                    <a:pt x="2531" y="3474"/>
                    <a:pt x="2368" y="3407"/>
                  </a:cubicBezTo>
                  <a:cubicBezTo>
                    <a:pt x="1876" y="3204"/>
                    <a:pt x="1558" y="2726"/>
                    <a:pt x="1558" y="2197"/>
                  </a:cubicBezTo>
                  <a:cubicBezTo>
                    <a:pt x="1558" y="1473"/>
                    <a:pt x="2145" y="889"/>
                    <a:pt x="2869" y="889"/>
                  </a:cubicBezTo>
                  <a:close/>
                  <a:moveTo>
                    <a:pt x="4472" y="4399"/>
                  </a:moveTo>
                  <a:cubicBezTo>
                    <a:pt x="4605" y="4431"/>
                    <a:pt x="4706" y="4538"/>
                    <a:pt x="4706" y="4651"/>
                  </a:cubicBezTo>
                  <a:lnTo>
                    <a:pt x="4706" y="7823"/>
                  </a:lnTo>
                  <a:lnTo>
                    <a:pt x="4400" y="7823"/>
                  </a:lnTo>
                  <a:lnTo>
                    <a:pt x="4400" y="6399"/>
                  </a:lnTo>
                  <a:cubicBezTo>
                    <a:pt x="4402" y="6179"/>
                    <a:pt x="4243" y="5988"/>
                    <a:pt x="4026" y="5950"/>
                  </a:cubicBezTo>
                  <a:cubicBezTo>
                    <a:pt x="4005" y="5947"/>
                    <a:pt x="3984" y="5946"/>
                    <a:pt x="3963" y="5946"/>
                  </a:cubicBezTo>
                  <a:cubicBezTo>
                    <a:pt x="3724" y="5946"/>
                    <a:pt x="3523" y="6139"/>
                    <a:pt x="3523" y="6384"/>
                  </a:cubicBezTo>
                  <a:lnTo>
                    <a:pt x="3523" y="7823"/>
                  </a:lnTo>
                  <a:lnTo>
                    <a:pt x="2206" y="7823"/>
                  </a:lnTo>
                  <a:lnTo>
                    <a:pt x="2206" y="6399"/>
                  </a:lnTo>
                  <a:cubicBezTo>
                    <a:pt x="2209" y="6179"/>
                    <a:pt x="2050" y="5988"/>
                    <a:pt x="1833" y="5950"/>
                  </a:cubicBezTo>
                  <a:cubicBezTo>
                    <a:pt x="1811" y="5947"/>
                    <a:pt x="1790" y="5946"/>
                    <a:pt x="1770" y="5946"/>
                  </a:cubicBezTo>
                  <a:cubicBezTo>
                    <a:pt x="1530" y="5946"/>
                    <a:pt x="1329" y="6139"/>
                    <a:pt x="1329" y="6384"/>
                  </a:cubicBezTo>
                  <a:lnTo>
                    <a:pt x="1329" y="7823"/>
                  </a:lnTo>
                  <a:lnTo>
                    <a:pt x="1066" y="7823"/>
                  </a:lnTo>
                  <a:lnTo>
                    <a:pt x="1066" y="4651"/>
                  </a:lnTo>
                  <a:cubicBezTo>
                    <a:pt x="1066" y="4538"/>
                    <a:pt x="1167" y="4434"/>
                    <a:pt x="1300" y="4399"/>
                  </a:cubicBezTo>
                  <a:close/>
                  <a:moveTo>
                    <a:pt x="4530" y="8656"/>
                  </a:moveTo>
                  <a:lnTo>
                    <a:pt x="4819" y="11116"/>
                  </a:lnTo>
                  <a:lnTo>
                    <a:pt x="918" y="11116"/>
                  </a:lnTo>
                  <a:lnTo>
                    <a:pt x="1205" y="8656"/>
                  </a:lnTo>
                  <a:close/>
                  <a:moveTo>
                    <a:pt x="2886" y="0"/>
                  </a:moveTo>
                  <a:cubicBezTo>
                    <a:pt x="2056" y="0"/>
                    <a:pt x="1294" y="472"/>
                    <a:pt x="927" y="1216"/>
                  </a:cubicBezTo>
                  <a:cubicBezTo>
                    <a:pt x="556" y="1962"/>
                    <a:pt x="643" y="2854"/>
                    <a:pt x="1147" y="3514"/>
                  </a:cubicBezTo>
                  <a:cubicBezTo>
                    <a:pt x="588" y="3624"/>
                    <a:pt x="189" y="4084"/>
                    <a:pt x="189" y="4628"/>
                  </a:cubicBezTo>
                  <a:lnTo>
                    <a:pt x="189" y="8239"/>
                  </a:lnTo>
                  <a:cubicBezTo>
                    <a:pt x="189" y="8375"/>
                    <a:pt x="253" y="8506"/>
                    <a:pt x="363" y="8589"/>
                  </a:cubicBezTo>
                  <a:lnTo>
                    <a:pt x="24" y="11504"/>
                  </a:lnTo>
                  <a:cubicBezTo>
                    <a:pt x="1" y="11698"/>
                    <a:pt x="111" y="11886"/>
                    <a:pt x="293" y="11961"/>
                  </a:cubicBezTo>
                  <a:cubicBezTo>
                    <a:pt x="348" y="11981"/>
                    <a:pt x="406" y="11993"/>
                    <a:pt x="464" y="11993"/>
                  </a:cubicBezTo>
                  <a:lnTo>
                    <a:pt x="5311" y="11993"/>
                  </a:lnTo>
                  <a:cubicBezTo>
                    <a:pt x="5369" y="11993"/>
                    <a:pt x="5427" y="11981"/>
                    <a:pt x="5479" y="11961"/>
                  </a:cubicBezTo>
                  <a:cubicBezTo>
                    <a:pt x="5661" y="11886"/>
                    <a:pt x="5771" y="11698"/>
                    <a:pt x="5751" y="11504"/>
                  </a:cubicBezTo>
                  <a:lnTo>
                    <a:pt x="5410" y="8589"/>
                  </a:lnTo>
                  <a:cubicBezTo>
                    <a:pt x="5520" y="8506"/>
                    <a:pt x="5586" y="8375"/>
                    <a:pt x="5586" y="8239"/>
                  </a:cubicBezTo>
                  <a:lnTo>
                    <a:pt x="5586" y="4628"/>
                  </a:lnTo>
                  <a:cubicBezTo>
                    <a:pt x="5586" y="4084"/>
                    <a:pt x="5184" y="3624"/>
                    <a:pt x="4625" y="3514"/>
                  </a:cubicBezTo>
                  <a:cubicBezTo>
                    <a:pt x="5132" y="2854"/>
                    <a:pt x="5216" y="1962"/>
                    <a:pt x="4848" y="1216"/>
                  </a:cubicBezTo>
                  <a:cubicBezTo>
                    <a:pt x="4478" y="472"/>
                    <a:pt x="3720"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7"/>
            <p:cNvSpPr/>
            <p:nvPr/>
          </p:nvSpPr>
          <p:spPr>
            <a:xfrm>
              <a:off x="3357862" y="4207504"/>
              <a:ext cx="278563" cy="379170"/>
            </a:xfrm>
            <a:custGeom>
              <a:avLst/>
              <a:gdLst/>
              <a:ahLst/>
              <a:cxnLst/>
              <a:rect l="l" t="t" r="r" b="b"/>
              <a:pathLst>
                <a:path w="16505" h="22466" extrusionOk="0">
                  <a:moveTo>
                    <a:pt x="8254" y="877"/>
                  </a:moveTo>
                  <a:cubicBezTo>
                    <a:pt x="10259" y="2107"/>
                    <a:pt x="11455" y="4098"/>
                    <a:pt x="11455" y="6202"/>
                  </a:cubicBezTo>
                  <a:lnTo>
                    <a:pt x="11455" y="8022"/>
                  </a:lnTo>
                  <a:lnTo>
                    <a:pt x="11446" y="8022"/>
                  </a:lnTo>
                  <a:cubicBezTo>
                    <a:pt x="10384" y="8199"/>
                    <a:pt x="9354" y="8772"/>
                    <a:pt x="8691" y="9539"/>
                  </a:cubicBezTo>
                  <a:lnTo>
                    <a:pt x="8691" y="4434"/>
                  </a:lnTo>
                  <a:cubicBezTo>
                    <a:pt x="8694" y="4214"/>
                    <a:pt x="8535" y="4023"/>
                    <a:pt x="8318" y="3985"/>
                  </a:cubicBezTo>
                  <a:cubicBezTo>
                    <a:pt x="8295" y="3982"/>
                    <a:pt x="8273" y="3980"/>
                    <a:pt x="8250" y="3980"/>
                  </a:cubicBezTo>
                  <a:cubicBezTo>
                    <a:pt x="8013" y="3980"/>
                    <a:pt x="7814" y="4173"/>
                    <a:pt x="7814" y="4419"/>
                  </a:cubicBezTo>
                  <a:lnTo>
                    <a:pt x="7814" y="9542"/>
                  </a:lnTo>
                  <a:cubicBezTo>
                    <a:pt x="7273" y="8916"/>
                    <a:pt x="6489" y="8419"/>
                    <a:pt x="5644" y="8161"/>
                  </a:cubicBezTo>
                  <a:cubicBezTo>
                    <a:pt x="5453" y="8103"/>
                    <a:pt x="5256" y="8057"/>
                    <a:pt x="5059" y="8025"/>
                  </a:cubicBezTo>
                  <a:lnTo>
                    <a:pt x="5050" y="8025"/>
                  </a:lnTo>
                  <a:lnTo>
                    <a:pt x="5050" y="6202"/>
                  </a:lnTo>
                  <a:cubicBezTo>
                    <a:pt x="5045" y="4602"/>
                    <a:pt x="5681" y="3068"/>
                    <a:pt x="6813" y="1942"/>
                  </a:cubicBezTo>
                  <a:cubicBezTo>
                    <a:pt x="7195" y="1560"/>
                    <a:pt x="7649" y="1268"/>
                    <a:pt x="8130" y="958"/>
                  </a:cubicBezTo>
                  <a:lnTo>
                    <a:pt x="8254" y="877"/>
                  </a:lnTo>
                  <a:close/>
                  <a:moveTo>
                    <a:pt x="6387" y="1161"/>
                  </a:moveTo>
                  <a:lnTo>
                    <a:pt x="6387" y="1161"/>
                  </a:lnTo>
                  <a:cubicBezTo>
                    <a:pt x="6309" y="1230"/>
                    <a:pt x="6231" y="1300"/>
                    <a:pt x="6153" y="1378"/>
                  </a:cubicBezTo>
                  <a:cubicBezTo>
                    <a:pt x="4880" y="2643"/>
                    <a:pt x="4165" y="4367"/>
                    <a:pt x="4168" y="6161"/>
                  </a:cubicBezTo>
                  <a:lnTo>
                    <a:pt x="4171" y="6161"/>
                  </a:lnTo>
                  <a:lnTo>
                    <a:pt x="4171" y="7979"/>
                  </a:lnTo>
                  <a:cubicBezTo>
                    <a:pt x="2868" y="8048"/>
                    <a:pt x="1667" y="8717"/>
                    <a:pt x="924" y="9789"/>
                  </a:cubicBezTo>
                  <a:lnTo>
                    <a:pt x="924" y="9789"/>
                  </a:lnTo>
                  <a:lnTo>
                    <a:pt x="924" y="8184"/>
                  </a:lnTo>
                  <a:cubicBezTo>
                    <a:pt x="930" y="4871"/>
                    <a:pt x="3175" y="1980"/>
                    <a:pt x="6387" y="1161"/>
                  </a:cubicBezTo>
                  <a:close/>
                  <a:moveTo>
                    <a:pt x="9944" y="1086"/>
                  </a:moveTo>
                  <a:cubicBezTo>
                    <a:pt x="13249" y="1879"/>
                    <a:pt x="15581" y="4833"/>
                    <a:pt x="15584" y="8234"/>
                  </a:cubicBezTo>
                  <a:lnTo>
                    <a:pt x="15584" y="9819"/>
                  </a:lnTo>
                  <a:cubicBezTo>
                    <a:pt x="15584" y="9819"/>
                    <a:pt x="15576" y="9825"/>
                    <a:pt x="15576" y="9825"/>
                  </a:cubicBezTo>
                  <a:lnTo>
                    <a:pt x="15578" y="9825"/>
                  </a:lnTo>
                  <a:lnTo>
                    <a:pt x="15578" y="9828"/>
                  </a:lnTo>
                  <a:lnTo>
                    <a:pt x="15567" y="9828"/>
                  </a:lnTo>
                  <a:lnTo>
                    <a:pt x="15561" y="9822"/>
                  </a:lnTo>
                  <a:cubicBezTo>
                    <a:pt x="14820" y="8728"/>
                    <a:pt x="13611" y="8048"/>
                    <a:pt x="12294" y="7979"/>
                  </a:cubicBezTo>
                  <a:lnTo>
                    <a:pt x="12294" y="6185"/>
                  </a:lnTo>
                  <a:cubicBezTo>
                    <a:pt x="12288" y="4946"/>
                    <a:pt x="11941" y="3736"/>
                    <a:pt x="11287" y="2689"/>
                  </a:cubicBezTo>
                  <a:cubicBezTo>
                    <a:pt x="10913" y="2096"/>
                    <a:pt x="10462" y="1554"/>
                    <a:pt x="9944" y="1086"/>
                  </a:cubicBezTo>
                  <a:close/>
                  <a:moveTo>
                    <a:pt x="897" y="9829"/>
                  </a:moveTo>
                  <a:lnTo>
                    <a:pt x="897" y="9829"/>
                  </a:lnTo>
                  <a:cubicBezTo>
                    <a:pt x="896" y="9830"/>
                    <a:pt x="895" y="9830"/>
                    <a:pt x="895" y="9831"/>
                  </a:cubicBezTo>
                  <a:lnTo>
                    <a:pt x="895" y="9831"/>
                  </a:lnTo>
                  <a:lnTo>
                    <a:pt x="889" y="9834"/>
                  </a:lnTo>
                  <a:lnTo>
                    <a:pt x="883" y="9834"/>
                  </a:lnTo>
                  <a:cubicBezTo>
                    <a:pt x="883" y="9834"/>
                    <a:pt x="880" y="9831"/>
                    <a:pt x="880" y="9831"/>
                  </a:cubicBezTo>
                  <a:lnTo>
                    <a:pt x="897" y="9829"/>
                  </a:lnTo>
                  <a:close/>
                  <a:moveTo>
                    <a:pt x="8247" y="13325"/>
                  </a:moveTo>
                  <a:cubicBezTo>
                    <a:pt x="8290" y="13325"/>
                    <a:pt x="8332" y="13328"/>
                    <a:pt x="8376" y="13333"/>
                  </a:cubicBezTo>
                  <a:cubicBezTo>
                    <a:pt x="8966" y="13399"/>
                    <a:pt x="9403" y="13917"/>
                    <a:pt x="9371" y="14510"/>
                  </a:cubicBezTo>
                  <a:cubicBezTo>
                    <a:pt x="9342" y="15104"/>
                    <a:pt x="8853" y="15572"/>
                    <a:pt x="8257" y="15575"/>
                  </a:cubicBezTo>
                  <a:lnTo>
                    <a:pt x="8237" y="15575"/>
                  </a:lnTo>
                  <a:cubicBezTo>
                    <a:pt x="7594" y="15570"/>
                    <a:pt x="7088" y="15023"/>
                    <a:pt x="7125" y="14380"/>
                  </a:cubicBezTo>
                  <a:cubicBezTo>
                    <a:pt x="7163" y="13781"/>
                    <a:pt x="7662" y="13325"/>
                    <a:pt x="8247" y="13325"/>
                  </a:cubicBezTo>
                  <a:close/>
                  <a:moveTo>
                    <a:pt x="9594" y="16455"/>
                  </a:moveTo>
                  <a:cubicBezTo>
                    <a:pt x="9730" y="16487"/>
                    <a:pt x="9831" y="16591"/>
                    <a:pt x="9831" y="16704"/>
                  </a:cubicBezTo>
                  <a:lnTo>
                    <a:pt x="9831" y="19172"/>
                  </a:lnTo>
                  <a:lnTo>
                    <a:pt x="9568" y="19172"/>
                  </a:lnTo>
                  <a:lnTo>
                    <a:pt x="9568" y="18197"/>
                  </a:lnTo>
                  <a:cubicBezTo>
                    <a:pt x="9571" y="17977"/>
                    <a:pt x="9414" y="17786"/>
                    <a:pt x="9195" y="17749"/>
                  </a:cubicBezTo>
                  <a:cubicBezTo>
                    <a:pt x="9172" y="17745"/>
                    <a:pt x="9150" y="17744"/>
                    <a:pt x="9128" y="17744"/>
                  </a:cubicBezTo>
                  <a:cubicBezTo>
                    <a:pt x="8892" y="17744"/>
                    <a:pt x="8691" y="17937"/>
                    <a:pt x="8691" y="18183"/>
                  </a:cubicBezTo>
                  <a:lnTo>
                    <a:pt x="8691" y="19175"/>
                  </a:lnTo>
                  <a:lnTo>
                    <a:pt x="7811" y="19175"/>
                  </a:lnTo>
                  <a:lnTo>
                    <a:pt x="7811" y="18197"/>
                  </a:lnTo>
                  <a:cubicBezTo>
                    <a:pt x="7814" y="17977"/>
                    <a:pt x="7655" y="17786"/>
                    <a:pt x="7438" y="17752"/>
                  </a:cubicBezTo>
                  <a:cubicBezTo>
                    <a:pt x="7415" y="17748"/>
                    <a:pt x="7393" y="17746"/>
                    <a:pt x="7371" y="17746"/>
                  </a:cubicBezTo>
                  <a:cubicBezTo>
                    <a:pt x="7133" y="17746"/>
                    <a:pt x="6934" y="17939"/>
                    <a:pt x="6934" y="18186"/>
                  </a:cubicBezTo>
                  <a:lnTo>
                    <a:pt x="6934" y="19175"/>
                  </a:lnTo>
                  <a:lnTo>
                    <a:pt x="6628" y="19175"/>
                  </a:lnTo>
                  <a:lnTo>
                    <a:pt x="6628" y="16707"/>
                  </a:lnTo>
                  <a:cubicBezTo>
                    <a:pt x="6628" y="16594"/>
                    <a:pt x="6732" y="16490"/>
                    <a:pt x="6865" y="16455"/>
                  </a:cubicBezTo>
                  <a:close/>
                  <a:moveTo>
                    <a:pt x="8824" y="20052"/>
                  </a:moveTo>
                  <a:lnTo>
                    <a:pt x="8824" y="21589"/>
                  </a:lnTo>
                  <a:lnTo>
                    <a:pt x="7638" y="21589"/>
                  </a:lnTo>
                  <a:lnTo>
                    <a:pt x="7638" y="20052"/>
                  </a:lnTo>
                  <a:close/>
                  <a:moveTo>
                    <a:pt x="8240" y="0"/>
                  </a:moveTo>
                  <a:cubicBezTo>
                    <a:pt x="3693" y="0"/>
                    <a:pt x="9" y="3681"/>
                    <a:pt x="1" y="8228"/>
                  </a:cubicBezTo>
                  <a:lnTo>
                    <a:pt x="1" y="9819"/>
                  </a:lnTo>
                  <a:cubicBezTo>
                    <a:pt x="3" y="10034"/>
                    <a:pt x="82" y="10242"/>
                    <a:pt x="226" y="10404"/>
                  </a:cubicBezTo>
                  <a:cubicBezTo>
                    <a:pt x="270" y="10453"/>
                    <a:pt x="316" y="10497"/>
                    <a:pt x="368" y="10534"/>
                  </a:cubicBezTo>
                  <a:cubicBezTo>
                    <a:pt x="498" y="10627"/>
                    <a:pt x="649" y="10685"/>
                    <a:pt x="805" y="10699"/>
                  </a:cubicBezTo>
                  <a:cubicBezTo>
                    <a:pt x="833" y="10701"/>
                    <a:pt x="859" y="10701"/>
                    <a:pt x="886" y="10701"/>
                  </a:cubicBezTo>
                  <a:cubicBezTo>
                    <a:pt x="912" y="10701"/>
                    <a:pt x="938" y="10701"/>
                    <a:pt x="964" y="10699"/>
                  </a:cubicBezTo>
                  <a:cubicBezTo>
                    <a:pt x="1236" y="10676"/>
                    <a:pt x="1479" y="10531"/>
                    <a:pt x="1633" y="10306"/>
                  </a:cubicBezTo>
                  <a:cubicBezTo>
                    <a:pt x="2252" y="9394"/>
                    <a:pt x="3282" y="8847"/>
                    <a:pt x="4385" y="8844"/>
                  </a:cubicBezTo>
                  <a:cubicBezTo>
                    <a:pt x="4454" y="8844"/>
                    <a:pt x="4524" y="8847"/>
                    <a:pt x="4593" y="8850"/>
                  </a:cubicBezTo>
                  <a:cubicBezTo>
                    <a:pt x="4706" y="8859"/>
                    <a:pt x="4819" y="8870"/>
                    <a:pt x="4926" y="8888"/>
                  </a:cubicBezTo>
                  <a:cubicBezTo>
                    <a:pt x="5942" y="9052"/>
                    <a:pt x="6908" y="9657"/>
                    <a:pt x="7392" y="10427"/>
                  </a:cubicBezTo>
                  <a:cubicBezTo>
                    <a:pt x="7490" y="10586"/>
                    <a:pt x="7638" y="10711"/>
                    <a:pt x="7811" y="10780"/>
                  </a:cubicBezTo>
                  <a:lnTo>
                    <a:pt x="7811" y="12516"/>
                  </a:lnTo>
                  <a:cubicBezTo>
                    <a:pt x="6422" y="12829"/>
                    <a:pt x="5806" y="14458"/>
                    <a:pt x="6636" y="15613"/>
                  </a:cubicBezTo>
                  <a:cubicBezTo>
                    <a:pt x="6139" y="15758"/>
                    <a:pt x="5794" y="16189"/>
                    <a:pt x="5794" y="16692"/>
                  </a:cubicBezTo>
                  <a:lnTo>
                    <a:pt x="5794" y="19609"/>
                  </a:lnTo>
                  <a:cubicBezTo>
                    <a:pt x="5794" y="19853"/>
                    <a:pt x="5991" y="20049"/>
                    <a:pt x="6231" y="20049"/>
                  </a:cubicBezTo>
                  <a:lnTo>
                    <a:pt x="6758" y="20049"/>
                  </a:lnTo>
                  <a:lnTo>
                    <a:pt x="6758" y="22029"/>
                  </a:lnTo>
                  <a:cubicBezTo>
                    <a:pt x="6758" y="22269"/>
                    <a:pt x="6955" y="22466"/>
                    <a:pt x="7198" y="22466"/>
                  </a:cubicBezTo>
                  <a:lnTo>
                    <a:pt x="9258" y="22466"/>
                  </a:lnTo>
                  <a:cubicBezTo>
                    <a:pt x="9501" y="22466"/>
                    <a:pt x="9698" y="22269"/>
                    <a:pt x="9698" y="22029"/>
                  </a:cubicBezTo>
                  <a:lnTo>
                    <a:pt x="9698" y="20052"/>
                  </a:lnTo>
                  <a:lnTo>
                    <a:pt x="10268" y="20052"/>
                  </a:lnTo>
                  <a:cubicBezTo>
                    <a:pt x="10511" y="20052"/>
                    <a:pt x="10708" y="19855"/>
                    <a:pt x="10708" y="19615"/>
                  </a:cubicBezTo>
                  <a:lnTo>
                    <a:pt x="10708" y="16716"/>
                  </a:lnTo>
                  <a:cubicBezTo>
                    <a:pt x="10708" y="16209"/>
                    <a:pt x="10361" y="15775"/>
                    <a:pt x="9869" y="15630"/>
                  </a:cubicBezTo>
                  <a:cubicBezTo>
                    <a:pt x="10696" y="14467"/>
                    <a:pt x="10080" y="12835"/>
                    <a:pt x="8688" y="12508"/>
                  </a:cubicBezTo>
                  <a:lnTo>
                    <a:pt x="8688" y="10786"/>
                  </a:lnTo>
                  <a:cubicBezTo>
                    <a:pt x="8862" y="10714"/>
                    <a:pt x="9009" y="10592"/>
                    <a:pt x="9111" y="10433"/>
                  </a:cubicBezTo>
                  <a:cubicBezTo>
                    <a:pt x="9591" y="9663"/>
                    <a:pt x="10558" y="9058"/>
                    <a:pt x="11573" y="8890"/>
                  </a:cubicBezTo>
                  <a:cubicBezTo>
                    <a:pt x="11628" y="8882"/>
                    <a:pt x="11683" y="8873"/>
                    <a:pt x="11738" y="8867"/>
                  </a:cubicBezTo>
                  <a:cubicBezTo>
                    <a:pt x="11793" y="8862"/>
                    <a:pt x="11851" y="8856"/>
                    <a:pt x="11906" y="8853"/>
                  </a:cubicBezTo>
                  <a:cubicBezTo>
                    <a:pt x="11978" y="8850"/>
                    <a:pt x="12048" y="8847"/>
                    <a:pt x="12114" y="8847"/>
                  </a:cubicBezTo>
                  <a:cubicBezTo>
                    <a:pt x="13217" y="8850"/>
                    <a:pt x="14247" y="9397"/>
                    <a:pt x="14869" y="10308"/>
                  </a:cubicBezTo>
                  <a:cubicBezTo>
                    <a:pt x="14887" y="10334"/>
                    <a:pt x="14907" y="10361"/>
                    <a:pt x="14927" y="10384"/>
                  </a:cubicBezTo>
                  <a:cubicBezTo>
                    <a:pt x="15078" y="10566"/>
                    <a:pt x="15298" y="10679"/>
                    <a:pt x="15535" y="10699"/>
                  </a:cubicBezTo>
                  <a:cubicBezTo>
                    <a:pt x="15561" y="10702"/>
                    <a:pt x="15587" y="10703"/>
                    <a:pt x="15613" y="10703"/>
                  </a:cubicBezTo>
                  <a:cubicBezTo>
                    <a:pt x="15639" y="10703"/>
                    <a:pt x="15665" y="10702"/>
                    <a:pt x="15691" y="10699"/>
                  </a:cubicBezTo>
                  <a:cubicBezTo>
                    <a:pt x="15850" y="10685"/>
                    <a:pt x="16004" y="10627"/>
                    <a:pt x="16134" y="10534"/>
                  </a:cubicBezTo>
                  <a:cubicBezTo>
                    <a:pt x="16186" y="10497"/>
                    <a:pt x="16232" y="10453"/>
                    <a:pt x="16276" y="10407"/>
                  </a:cubicBezTo>
                  <a:cubicBezTo>
                    <a:pt x="16345" y="10329"/>
                    <a:pt x="16400" y="10236"/>
                    <a:pt x="16438" y="10141"/>
                  </a:cubicBezTo>
                  <a:cubicBezTo>
                    <a:pt x="16478" y="10036"/>
                    <a:pt x="16499" y="9929"/>
                    <a:pt x="16499" y="9819"/>
                  </a:cubicBezTo>
                  <a:lnTo>
                    <a:pt x="16499" y="8225"/>
                  </a:lnTo>
                  <a:cubicBezTo>
                    <a:pt x="16505" y="6040"/>
                    <a:pt x="15633" y="3948"/>
                    <a:pt x="14082" y="2411"/>
                  </a:cubicBezTo>
                  <a:lnTo>
                    <a:pt x="14050" y="2379"/>
                  </a:lnTo>
                  <a:cubicBezTo>
                    <a:pt x="12511" y="854"/>
                    <a:pt x="10433" y="0"/>
                    <a:pt x="8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7"/>
            <p:cNvSpPr/>
            <p:nvPr/>
          </p:nvSpPr>
          <p:spPr>
            <a:xfrm>
              <a:off x="3489540" y="4248719"/>
              <a:ext cx="14869" cy="14869"/>
            </a:xfrm>
            <a:custGeom>
              <a:avLst/>
              <a:gdLst/>
              <a:ahLst/>
              <a:cxnLst/>
              <a:rect l="l" t="t" r="r" b="b"/>
              <a:pathLst>
                <a:path w="881" h="881" extrusionOk="0">
                  <a:moveTo>
                    <a:pt x="440" y="1"/>
                  </a:moveTo>
                  <a:cubicBezTo>
                    <a:pt x="411" y="1"/>
                    <a:pt x="383" y="4"/>
                    <a:pt x="354" y="10"/>
                  </a:cubicBezTo>
                  <a:cubicBezTo>
                    <a:pt x="325" y="15"/>
                    <a:pt x="299" y="24"/>
                    <a:pt x="273" y="36"/>
                  </a:cubicBezTo>
                  <a:cubicBezTo>
                    <a:pt x="247" y="47"/>
                    <a:pt x="220" y="62"/>
                    <a:pt x="197" y="76"/>
                  </a:cubicBezTo>
                  <a:cubicBezTo>
                    <a:pt x="171" y="91"/>
                    <a:pt x="151" y="111"/>
                    <a:pt x="131" y="131"/>
                  </a:cubicBezTo>
                  <a:cubicBezTo>
                    <a:pt x="108" y="151"/>
                    <a:pt x="90" y="174"/>
                    <a:pt x="76" y="198"/>
                  </a:cubicBezTo>
                  <a:cubicBezTo>
                    <a:pt x="58" y="221"/>
                    <a:pt x="47" y="247"/>
                    <a:pt x="35" y="273"/>
                  </a:cubicBezTo>
                  <a:cubicBezTo>
                    <a:pt x="24" y="299"/>
                    <a:pt x="15" y="328"/>
                    <a:pt x="9" y="354"/>
                  </a:cubicBezTo>
                  <a:cubicBezTo>
                    <a:pt x="3" y="383"/>
                    <a:pt x="1" y="412"/>
                    <a:pt x="1" y="441"/>
                  </a:cubicBezTo>
                  <a:cubicBezTo>
                    <a:pt x="1" y="556"/>
                    <a:pt x="47" y="669"/>
                    <a:pt x="128" y="750"/>
                  </a:cubicBezTo>
                  <a:cubicBezTo>
                    <a:pt x="171" y="794"/>
                    <a:pt x="220" y="826"/>
                    <a:pt x="273" y="849"/>
                  </a:cubicBezTo>
                  <a:cubicBezTo>
                    <a:pt x="302" y="857"/>
                    <a:pt x="328" y="866"/>
                    <a:pt x="356" y="872"/>
                  </a:cubicBezTo>
                  <a:cubicBezTo>
                    <a:pt x="383" y="878"/>
                    <a:pt x="411" y="881"/>
                    <a:pt x="440" y="881"/>
                  </a:cubicBezTo>
                  <a:cubicBezTo>
                    <a:pt x="469" y="881"/>
                    <a:pt x="498" y="878"/>
                    <a:pt x="527" y="872"/>
                  </a:cubicBezTo>
                  <a:cubicBezTo>
                    <a:pt x="556" y="866"/>
                    <a:pt x="582" y="857"/>
                    <a:pt x="608" y="849"/>
                  </a:cubicBezTo>
                  <a:cubicBezTo>
                    <a:pt x="634" y="837"/>
                    <a:pt x="660" y="823"/>
                    <a:pt x="683" y="808"/>
                  </a:cubicBezTo>
                  <a:cubicBezTo>
                    <a:pt x="710" y="791"/>
                    <a:pt x="730" y="774"/>
                    <a:pt x="750" y="753"/>
                  </a:cubicBezTo>
                  <a:cubicBezTo>
                    <a:pt x="834" y="669"/>
                    <a:pt x="880" y="559"/>
                    <a:pt x="880" y="441"/>
                  </a:cubicBezTo>
                  <a:cubicBezTo>
                    <a:pt x="880" y="412"/>
                    <a:pt x="874" y="383"/>
                    <a:pt x="869" y="354"/>
                  </a:cubicBezTo>
                  <a:cubicBezTo>
                    <a:pt x="863" y="328"/>
                    <a:pt x="854" y="299"/>
                    <a:pt x="846" y="273"/>
                  </a:cubicBezTo>
                  <a:cubicBezTo>
                    <a:pt x="834" y="247"/>
                    <a:pt x="820" y="221"/>
                    <a:pt x="805" y="198"/>
                  </a:cubicBezTo>
                  <a:cubicBezTo>
                    <a:pt x="788" y="174"/>
                    <a:pt x="770" y="151"/>
                    <a:pt x="750" y="131"/>
                  </a:cubicBezTo>
                  <a:cubicBezTo>
                    <a:pt x="730" y="111"/>
                    <a:pt x="707" y="93"/>
                    <a:pt x="683" y="76"/>
                  </a:cubicBezTo>
                  <a:cubicBezTo>
                    <a:pt x="660" y="62"/>
                    <a:pt x="634" y="47"/>
                    <a:pt x="608" y="36"/>
                  </a:cubicBezTo>
                  <a:cubicBezTo>
                    <a:pt x="582" y="24"/>
                    <a:pt x="553" y="15"/>
                    <a:pt x="524" y="10"/>
                  </a:cubicBezTo>
                  <a:cubicBezTo>
                    <a:pt x="497"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37"/>
          <p:cNvGrpSpPr/>
          <p:nvPr/>
        </p:nvGrpSpPr>
        <p:grpSpPr>
          <a:xfrm>
            <a:off x="7019455" y="3210794"/>
            <a:ext cx="369651" cy="379913"/>
            <a:chOff x="5095316" y="3486396"/>
            <a:chExt cx="369651" cy="379913"/>
          </a:xfrm>
        </p:grpSpPr>
        <p:sp>
          <p:nvSpPr>
            <p:cNvPr id="2424" name="Google Shape;2424;p37"/>
            <p:cNvSpPr/>
            <p:nvPr/>
          </p:nvSpPr>
          <p:spPr>
            <a:xfrm>
              <a:off x="5095316" y="3486396"/>
              <a:ext cx="369651" cy="379913"/>
            </a:xfrm>
            <a:custGeom>
              <a:avLst/>
              <a:gdLst/>
              <a:ahLst/>
              <a:cxnLst/>
              <a:rect l="l" t="t" r="r" b="b"/>
              <a:pathLst>
                <a:path w="21902" h="22510" extrusionOk="0">
                  <a:moveTo>
                    <a:pt x="13065" y="2259"/>
                  </a:moveTo>
                  <a:cubicBezTo>
                    <a:pt x="13577" y="2259"/>
                    <a:pt x="14238" y="2370"/>
                    <a:pt x="14788" y="2736"/>
                  </a:cubicBezTo>
                  <a:cubicBezTo>
                    <a:pt x="15439" y="3170"/>
                    <a:pt x="15769" y="3864"/>
                    <a:pt x="15769" y="4802"/>
                  </a:cubicBezTo>
                  <a:cubicBezTo>
                    <a:pt x="15769" y="7516"/>
                    <a:pt x="14374" y="10552"/>
                    <a:pt x="12511" y="10552"/>
                  </a:cubicBezTo>
                  <a:cubicBezTo>
                    <a:pt x="11973" y="10552"/>
                    <a:pt x="11834" y="10349"/>
                    <a:pt x="11672" y="10112"/>
                  </a:cubicBezTo>
                  <a:cubicBezTo>
                    <a:pt x="11544" y="9924"/>
                    <a:pt x="11347" y="9638"/>
                    <a:pt x="10960" y="9638"/>
                  </a:cubicBezTo>
                  <a:cubicBezTo>
                    <a:pt x="10569" y="9638"/>
                    <a:pt x="10375" y="9924"/>
                    <a:pt x="10245" y="10112"/>
                  </a:cubicBezTo>
                  <a:cubicBezTo>
                    <a:pt x="10083" y="10349"/>
                    <a:pt x="9944" y="10552"/>
                    <a:pt x="9406" y="10552"/>
                  </a:cubicBezTo>
                  <a:cubicBezTo>
                    <a:pt x="7542" y="10552"/>
                    <a:pt x="6147" y="7516"/>
                    <a:pt x="6147" y="4802"/>
                  </a:cubicBezTo>
                  <a:cubicBezTo>
                    <a:pt x="6147" y="3899"/>
                    <a:pt x="6483" y="3216"/>
                    <a:pt x="7146" y="2776"/>
                  </a:cubicBezTo>
                  <a:cubicBezTo>
                    <a:pt x="7708" y="2401"/>
                    <a:pt x="8421" y="2271"/>
                    <a:pt x="8953" y="2271"/>
                  </a:cubicBezTo>
                  <a:cubicBezTo>
                    <a:pt x="9233" y="2271"/>
                    <a:pt x="9463" y="2307"/>
                    <a:pt x="9594" y="2362"/>
                  </a:cubicBezTo>
                  <a:cubicBezTo>
                    <a:pt x="9695" y="2406"/>
                    <a:pt x="9880" y="2559"/>
                    <a:pt x="10028" y="2681"/>
                  </a:cubicBezTo>
                  <a:cubicBezTo>
                    <a:pt x="10337" y="2941"/>
                    <a:pt x="10630" y="3187"/>
                    <a:pt x="10960" y="3187"/>
                  </a:cubicBezTo>
                  <a:cubicBezTo>
                    <a:pt x="11287" y="3187"/>
                    <a:pt x="11579" y="2941"/>
                    <a:pt x="11892" y="2681"/>
                  </a:cubicBezTo>
                  <a:cubicBezTo>
                    <a:pt x="12039" y="2559"/>
                    <a:pt x="12221" y="2406"/>
                    <a:pt x="12323" y="2362"/>
                  </a:cubicBezTo>
                  <a:cubicBezTo>
                    <a:pt x="12455" y="2307"/>
                    <a:pt x="12728" y="2259"/>
                    <a:pt x="13065" y="2259"/>
                  </a:cubicBezTo>
                  <a:close/>
                  <a:moveTo>
                    <a:pt x="1667" y="11409"/>
                  </a:moveTo>
                  <a:lnTo>
                    <a:pt x="1667" y="14522"/>
                  </a:lnTo>
                  <a:lnTo>
                    <a:pt x="877" y="14522"/>
                  </a:lnTo>
                  <a:lnTo>
                    <a:pt x="877" y="11409"/>
                  </a:lnTo>
                  <a:close/>
                  <a:moveTo>
                    <a:pt x="16148" y="11409"/>
                  </a:moveTo>
                  <a:lnTo>
                    <a:pt x="16148" y="14522"/>
                  </a:lnTo>
                  <a:lnTo>
                    <a:pt x="14525" y="14522"/>
                  </a:lnTo>
                  <a:lnTo>
                    <a:pt x="14525" y="11409"/>
                  </a:lnTo>
                  <a:close/>
                  <a:moveTo>
                    <a:pt x="19352" y="11409"/>
                  </a:moveTo>
                  <a:lnTo>
                    <a:pt x="19352" y="14522"/>
                  </a:lnTo>
                  <a:lnTo>
                    <a:pt x="17025" y="14522"/>
                  </a:lnTo>
                  <a:lnTo>
                    <a:pt x="17025" y="11409"/>
                  </a:lnTo>
                  <a:close/>
                  <a:moveTo>
                    <a:pt x="4257" y="11409"/>
                  </a:moveTo>
                  <a:lnTo>
                    <a:pt x="4257" y="14525"/>
                  </a:lnTo>
                  <a:lnTo>
                    <a:pt x="2547" y="14525"/>
                  </a:lnTo>
                  <a:lnTo>
                    <a:pt x="2547" y="11409"/>
                  </a:lnTo>
                  <a:close/>
                  <a:moveTo>
                    <a:pt x="13648" y="11409"/>
                  </a:moveTo>
                  <a:lnTo>
                    <a:pt x="13648" y="14525"/>
                  </a:lnTo>
                  <a:lnTo>
                    <a:pt x="5134" y="14525"/>
                  </a:lnTo>
                  <a:lnTo>
                    <a:pt x="5134" y="11409"/>
                  </a:lnTo>
                  <a:close/>
                  <a:moveTo>
                    <a:pt x="17953" y="17202"/>
                  </a:moveTo>
                  <a:cubicBezTo>
                    <a:pt x="18509" y="17202"/>
                    <a:pt x="19003" y="17554"/>
                    <a:pt x="19190" y="18079"/>
                  </a:cubicBezTo>
                  <a:lnTo>
                    <a:pt x="5629" y="18079"/>
                  </a:lnTo>
                  <a:cubicBezTo>
                    <a:pt x="5627" y="18079"/>
                    <a:pt x="5625" y="18079"/>
                    <a:pt x="5623" y="18079"/>
                  </a:cubicBezTo>
                  <a:cubicBezTo>
                    <a:pt x="5406" y="18079"/>
                    <a:pt x="5218" y="18237"/>
                    <a:pt x="5181" y="18452"/>
                  </a:cubicBezTo>
                  <a:cubicBezTo>
                    <a:pt x="5143" y="18719"/>
                    <a:pt x="5348" y="18956"/>
                    <a:pt x="5615" y="18956"/>
                  </a:cubicBezTo>
                  <a:lnTo>
                    <a:pt x="19181" y="18956"/>
                  </a:lnTo>
                  <a:cubicBezTo>
                    <a:pt x="18993" y="19480"/>
                    <a:pt x="18498" y="19830"/>
                    <a:pt x="17940" y="19833"/>
                  </a:cubicBezTo>
                  <a:lnTo>
                    <a:pt x="2547" y="19833"/>
                  </a:lnTo>
                  <a:lnTo>
                    <a:pt x="2547" y="17202"/>
                  </a:lnTo>
                  <a:lnTo>
                    <a:pt x="17940" y="17202"/>
                  </a:lnTo>
                  <a:cubicBezTo>
                    <a:pt x="17944" y="17202"/>
                    <a:pt x="17949" y="17202"/>
                    <a:pt x="17953" y="17202"/>
                  </a:cubicBezTo>
                  <a:close/>
                  <a:moveTo>
                    <a:pt x="18122" y="15446"/>
                  </a:moveTo>
                  <a:cubicBezTo>
                    <a:pt x="19725" y="15451"/>
                    <a:pt x="21022" y="16754"/>
                    <a:pt x="21019" y="18357"/>
                  </a:cubicBezTo>
                  <a:lnTo>
                    <a:pt x="21019" y="18710"/>
                  </a:lnTo>
                  <a:cubicBezTo>
                    <a:pt x="21019" y="20322"/>
                    <a:pt x="19714" y="21630"/>
                    <a:pt x="18099" y="21633"/>
                  </a:cubicBezTo>
                  <a:lnTo>
                    <a:pt x="2547" y="21633"/>
                  </a:lnTo>
                  <a:lnTo>
                    <a:pt x="2547" y="20712"/>
                  </a:lnTo>
                  <a:lnTo>
                    <a:pt x="17862" y="20712"/>
                  </a:lnTo>
                  <a:cubicBezTo>
                    <a:pt x="19063" y="20712"/>
                    <a:pt x="20073" y="19760"/>
                    <a:pt x="20093" y="18557"/>
                  </a:cubicBezTo>
                  <a:cubicBezTo>
                    <a:pt x="20116" y="17330"/>
                    <a:pt x="19126" y="16325"/>
                    <a:pt x="17899" y="16322"/>
                  </a:cubicBezTo>
                  <a:lnTo>
                    <a:pt x="2547" y="16322"/>
                  </a:lnTo>
                  <a:lnTo>
                    <a:pt x="2547" y="15446"/>
                  </a:lnTo>
                  <a:close/>
                  <a:moveTo>
                    <a:pt x="12430" y="1"/>
                  </a:moveTo>
                  <a:cubicBezTo>
                    <a:pt x="11379" y="1"/>
                    <a:pt x="10508" y="814"/>
                    <a:pt x="10433" y="1862"/>
                  </a:cubicBezTo>
                  <a:cubicBezTo>
                    <a:pt x="10268" y="1726"/>
                    <a:pt x="10097" y="1601"/>
                    <a:pt x="9927" y="1529"/>
                  </a:cubicBezTo>
                  <a:cubicBezTo>
                    <a:pt x="9688" y="1429"/>
                    <a:pt x="9337" y="1369"/>
                    <a:pt x="8931" y="1369"/>
                  </a:cubicBezTo>
                  <a:cubicBezTo>
                    <a:pt x="8228" y="1369"/>
                    <a:pt x="7364" y="1550"/>
                    <a:pt x="6651" y="2024"/>
                  </a:cubicBezTo>
                  <a:cubicBezTo>
                    <a:pt x="6017" y="2443"/>
                    <a:pt x="5262" y="3262"/>
                    <a:pt x="5262" y="4782"/>
                  </a:cubicBezTo>
                  <a:cubicBezTo>
                    <a:pt x="5262" y="6353"/>
                    <a:pt x="5670" y="7974"/>
                    <a:pt x="6376" y="9227"/>
                  </a:cubicBezTo>
                  <a:cubicBezTo>
                    <a:pt x="6674" y="9750"/>
                    <a:pt x="7010" y="10190"/>
                    <a:pt x="7374" y="10532"/>
                  </a:cubicBezTo>
                  <a:lnTo>
                    <a:pt x="437" y="10532"/>
                  </a:lnTo>
                  <a:cubicBezTo>
                    <a:pt x="197" y="10532"/>
                    <a:pt x="0" y="10729"/>
                    <a:pt x="0" y="10969"/>
                  </a:cubicBezTo>
                  <a:lnTo>
                    <a:pt x="0" y="15006"/>
                  </a:lnTo>
                  <a:cubicBezTo>
                    <a:pt x="0" y="15249"/>
                    <a:pt x="197" y="15446"/>
                    <a:pt x="437" y="15446"/>
                  </a:cubicBezTo>
                  <a:lnTo>
                    <a:pt x="1667" y="15446"/>
                  </a:lnTo>
                  <a:lnTo>
                    <a:pt x="1667" y="22070"/>
                  </a:lnTo>
                  <a:cubicBezTo>
                    <a:pt x="1667" y="22313"/>
                    <a:pt x="1864" y="22510"/>
                    <a:pt x="2107" y="22510"/>
                  </a:cubicBezTo>
                  <a:lnTo>
                    <a:pt x="18096" y="22510"/>
                  </a:lnTo>
                  <a:cubicBezTo>
                    <a:pt x="20194" y="22510"/>
                    <a:pt x="21896" y="20808"/>
                    <a:pt x="21896" y="18710"/>
                  </a:cubicBezTo>
                  <a:lnTo>
                    <a:pt x="21896" y="18357"/>
                  </a:lnTo>
                  <a:cubicBezTo>
                    <a:pt x="21902" y="17350"/>
                    <a:pt x="21502" y="16380"/>
                    <a:pt x="20793" y="15666"/>
                  </a:cubicBezTo>
                  <a:cubicBezTo>
                    <a:pt x="20602" y="15475"/>
                    <a:pt x="20394" y="15304"/>
                    <a:pt x="20168" y="15159"/>
                  </a:cubicBezTo>
                  <a:cubicBezTo>
                    <a:pt x="20209" y="15084"/>
                    <a:pt x="20229" y="14997"/>
                    <a:pt x="20229" y="14910"/>
                  </a:cubicBezTo>
                  <a:lnTo>
                    <a:pt x="20229" y="10969"/>
                  </a:lnTo>
                  <a:cubicBezTo>
                    <a:pt x="20229" y="10726"/>
                    <a:pt x="20032" y="10529"/>
                    <a:pt x="19789" y="10529"/>
                  </a:cubicBezTo>
                  <a:lnTo>
                    <a:pt x="14545" y="10529"/>
                  </a:lnTo>
                  <a:cubicBezTo>
                    <a:pt x="14910" y="10187"/>
                    <a:pt x="15246" y="9750"/>
                    <a:pt x="15544" y="9224"/>
                  </a:cubicBezTo>
                  <a:cubicBezTo>
                    <a:pt x="16250" y="7971"/>
                    <a:pt x="16655" y="6353"/>
                    <a:pt x="16655" y="4779"/>
                  </a:cubicBezTo>
                  <a:cubicBezTo>
                    <a:pt x="16655" y="3219"/>
                    <a:pt x="15908" y="2394"/>
                    <a:pt x="15280" y="1980"/>
                  </a:cubicBezTo>
                  <a:cubicBezTo>
                    <a:pt x="14600" y="1527"/>
                    <a:pt x="13763" y="1353"/>
                    <a:pt x="13063" y="1353"/>
                  </a:cubicBezTo>
                  <a:cubicBezTo>
                    <a:pt x="12628" y="1353"/>
                    <a:pt x="12247" y="1420"/>
                    <a:pt x="11990" y="1529"/>
                  </a:cubicBezTo>
                  <a:cubicBezTo>
                    <a:pt x="11758" y="1624"/>
                    <a:pt x="11536" y="1818"/>
                    <a:pt x="11316" y="1998"/>
                  </a:cubicBezTo>
                  <a:cubicBezTo>
                    <a:pt x="11321" y="1378"/>
                    <a:pt x="11822" y="878"/>
                    <a:pt x="12441" y="878"/>
                  </a:cubicBezTo>
                  <a:lnTo>
                    <a:pt x="13182" y="878"/>
                  </a:lnTo>
                  <a:cubicBezTo>
                    <a:pt x="13184" y="878"/>
                    <a:pt x="13186" y="878"/>
                    <a:pt x="13188" y="878"/>
                  </a:cubicBezTo>
                  <a:cubicBezTo>
                    <a:pt x="13406" y="878"/>
                    <a:pt x="13593" y="719"/>
                    <a:pt x="13628" y="504"/>
                  </a:cubicBezTo>
                  <a:cubicBezTo>
                    <a:pt x="13668" y="238"/>
                    <a:pt x="13463" y="1"/>
                    <a:pt x="1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7"/>
            <p:cNvSpPr/>
            <p:nvPr/>
          </p:nvSpPr>
          <p:spPr>
            <a:xfrm>
              <a:off x="5156277" y="3791710"/>
              <a:ext cx="15004" cy="14802"/>
            </a:xfrm>
            <a:custGeom>
              <a:avLst/>
              <a:gdLst/>
              <a:ahLst/>
              <a:cxnLst/>
              <a:rect l="l" t="t" r="r" b="b"/>
              <a:pathLst>
                <a:path w="889" h="877" extrusionOk="0">
                  <a:moveTo>
                    <a:pt x="449" y="0"/>
                  </a:moveTo>
                  <a:cubicBezTo>
                    <a:pt x="419" y="0"/>
                    <a:pt x="390" y="3"/>
                    <a:pt x="362" y="9"/>
                  </a:cubicBezTo>
                  <a:cubicBezTo>
                    <a:pt x="333" y="12"/>
                    <a:pt x="307" y="21"/>
                    <a:pt x="278" y="32"/>
                  </a:cubicBezTo>
                  <a:cubicBezTo>
                    <a:pt x="252" y="44"/>
                    <a:pt x="229" y="58"/>
                    <a:pt x="203" y="73"/>
                  </a:cubicBezTo>
                  <a:cubicBezTo>
                    <a:pt x="179" y="90"/>
                    <a:pt x="156" y="108"/>
                    <a:pt x="136" y="128"/>
                  </a:cubicBezTo>
                  <a:cubicBezTo>
                    <a:pt x="116" y="148"/>
                    <a:pt x="98" y="171"/>
                    <a:pt x="81" y="195"/>
                  </a:cubicBezTo>
                  <a:cubicBezTo>
                    <a:pt x="67" y="218"/>
                    <a:pt x="52" y="244"/>
                    <a:pt x="41" y="270"/>
                  </a:cubicBezTo>
                  <a:cubicBezTo>
                    <a:pt x="32" y="296"/>
                    <a:pt x="23" y="325"/>
                    <a:pt x="17" y="354"/>
                  </a:cubicBezTo>
                  <a:cubicBezTo>
                    <a:pt x="0" y="438"/>
                    <a:pt x="9" y="524"/>
                    <a:pt x="41" y="605"/>
                  </a:cubicBezTo>
                  <a:cubicBezTo>
                    <a:pt x="52" y="631"/>
                    <a:pt x="67" y="658"/>
                    <a:pt x="81" y="681"/>
                  </a:cubicBezTo>
                  <a:cubicBezTo>
                    <a:pt x="98" y="707"/>
                    <a:pt x="116" y="727"/>
                    <a:pt x="136" y="747"/>
                  </a:cubicBezTo>
                  <a:cubicBezTo>
                    <a:pt x="223" y="834"/>
                    <a:pt x="335" y="877"/>
                    <a:pt x="446" y="877"/>
                  </a:cubicBezTo>
                  <a:cubicBezTo>
                    <a:pt x="586" y="877"/>
                    <a:pt x="725" y="810"/>
                    <a:pt x="810" y="681"/>
                  </a:cubicBezTo>
                  <a:cubicBezTo>
                    <a:pt x="828" y="658"/>
                    <a:pt x="842" y="631"/>
                    <a:pt x="851" y="605"/>
                  </a:cubicBezTo>
                  <a:cubicBezTo>
                    <a:pt x="862" y="579"/>
                    <a:pt x="871" y="550"/>
                    <a:pt x="877" y="524"/>
                  </a:cubicBezTo>
                  <a:cubicBezTo>
                    <a:pt x="888" y="467"/>
                    <a:pt x="888" y="409"/>
                    <a:pt x="877" y="354"/>
                  </a:cubicBezTo>
                  <a:cubicBezTo>
                    <a:pt x="871" y="325"/>
                    <a:pt x="862" y="296"/>
                    <a:pt x="851" y="270"/>
                  </a:cubicBezTo>
                  <a:cubicBezTo>
                    <a:pt x="842" y="244"/>
                    <a:pt x="828" y="218"/>
                    <a:pt x="810" y="195"/>
                  </a:cubicBezTo>
                  <a:cubicBezTo>
                    <a:pt x="796" y="171"/>
                    <a:pt x="779" y="148"/>
                    <a:pt x="755" y="128"/>
                  </a:cubicBezTo>
                  <a:cubicBezTo>
                    <a:pt x="735" y="108"/>
                    <a:pt x="715" y="90"/>
                    <a:pt x="689" y="73"/>
                  </a:cubicBezTo>
                  <a:cubicBezTo>
                    <a:pt x="666" y="58"/>
                    <a:pt x="643" y="44"/>
                    <a:pt x="614" y="32"/>
                  </a:cubicBezTo>
                  <a:cubicBezTo>
                    <a:pt x="562" y="11"/>
                    <a:pt x="505"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7"/>
            <p:cNvSpPr/>
            <p:nvPr/>
          </p:nvSpPr>
          <p:spPr>
            <a:xfrm>
              <a:off x="5293019" y="3700183"/>
              <a:ext cx="14869" cy="14869"/>
            </a:xfrm>
            <a:custGeom>
              <a:avLst/>
              <a:gdLst/>
              <a:ahLst/>
              <a:cxnLst/>
              <a:rect l="l" t="t" r="r" b="b"/>
              <a:pathLst>
                <a:path w="881" h="881" extrusionOk="0">
                  <a:moveTo>
                    <a:pt x="440" y="0"/>
                  </a:moveTo>
                  <a:cubicBezTo>
                    <a:pt x="203" y="0"/>
                    <a:pt x="1" y="193"/>
                    <a:pt x="1" y="440"/>
                  </a:cubicBezTo>
                  <a:cubicBezTo>
                    <a:pt x="4" y="469"/>
                    <a:pt x="7" y="498"/>
                    <a:pt x="10" y="527"/>
                  </a:cubicBezTo>
                  <a:cubicBezTo>
                    <a:pt x="15" y="553"/>
                    <a:pt x="24" y="582"/>
                    <a:pt x="36" y="608"/>
                  </a:cubicBezTo>
                  <a:cubicBezTo>
                    <a:pt x="47" y="634"/>
                    <a:pt x="62" y="660"/>
                    <a:pt x="76" y="683"/>
                  </a:cubicBezTo>
                  <a:cubicBezTo>
                    <a:pt x="94" y="707"/>
                    <a:pt x="111" y="730"/>
                    <a:pt x="131" y="750"/>
                  </a:cubicBezTo>
                  <a:cubicBezTo>
                    <a:pt x="212" y="831"/>
                    <a:pt x="325" y="877"/>
                    <a:pt x="441" y="880"/>
                  </a:cubicBezTo>
                  <a:cubicBezTo>
                    <a:pt x="470" y="880"/>
                    <a:pt x="499" y="877"/>
                    <a:pt x="528" y="872"/>
                  </a:cubicBezTo>
                  <a:cubicBezTo>
                    <a:pt x="554" y="866"/>
                    <a:pt x="583" y="857"/>
                    <a:pt x="609" y="845"/>
                  </a:cubicBezTo>
                  <a:cubicBezTo>
                    <a:pt x="635" y="834"/>
                    <a:pt x="661" y="819"/>
                    <a:pt x="684" y="805"/>
                  </a:cubicBezTo>
                  <a:cubicBezTo>
                    <a:pt x="710" y="788"/>
                    <a:pt x="730" y="770"/>
                    <a:pt x="751" y="750"/>
                  </a:cubicBezTo>
                  <a:cubicBezTo>
                    <a:pt x="771" y="730"/>
                    <a:pt x="791" y="707"/>
                    <a:pt x="806" y="683"/>
                  </a:cubicBezTo>
                  <a:cubicBezTo>
                    <a:pt x="823" y="660"/>
                    <a:pt x="834" y="634"/>
                    <a:pt x="846" y="608"/>
                  </a:cubicBezTo>
                  <a:cubicBezTo>
                    <a:pt x="858" y="582"/>
                    <a:pt x="866" y="553"/>
                    <a:pt x="872" y="527"/>
                  </a:cubicBezTo>
                  <a:cubicBezTo>
                    <a:pt x="878" y="498"/>
                    <a:pt x="881" y="469"/>
                    <a:pt x="881" y="440"/>
                  </a:cubicBezTo>
                  <a:cubicBezTo>
                    <a:pt x="881" y="325"/>
                    <a:pt x="834" y="212"/>
                    <a:pt x="751" y="131"/>
                  </a:cubicBezTo>
                  <a:cubicBezTo>
                    <a:pt x="730" y="110"/>
                    <a:pt x="710" y="90"/>
                    <a:pt x="684" y="76"/>
                  </a:cubicBezTo>
                  <a:cubicBezTo>
                    <a:pt x="661" y="58"/>
                    <a:pt x="635" y="47"/>
                    <a:pt x="609" y="35"/>
                  </a:cubicBezTo>
                  <a:cubicBezTo>
                    <a:pt x="583" y="24"/>
                    <a:pt x="554" y="15"/>
                    <a:pt x="528" y="9"/>
                  </a:cubicBezTo>
                  <a:cubicBezTo>
                    <a:pt x="498" y="3"/>
                    <a:pt x="46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7"/>
            <p:cNvSpPr/>
            <p:nvPr/>
          </p:nvSpPr>
          <p:spPr>
            <a:xfrm>
              <a:off x="5195788" y="3700420"/>
              <a:ext cx="85434" cy="14818"/>
            </a:xfrm>
            <a:custGeom>
              <a:avLst/>
              <a:gdLst/>
              <a:ahLst/>
              <a:cxnLst/>
              <a:rect l="l" t="t" r="r" b="b"/>
              <a:pathLst>
                <a:path w="5062" h="878" extrusionOk="0">
                  <a:moveTo>
                    <a:pt x="483" y="1"/>
                  </a:moveTo>
                  <a:cubicBezTo>
                    <a:pt x="263" y="1"/>
                    <a:pt x="78" y="159"/>
                    <a:pt x="41" y="374"/>
                  </a:cubicBezTo>
                  <a:cubicBezTo>
                    <a:pt x="0" y="640"/>
                    <a:pt x="206" y="878"/>
                    <a:pt x="475" y="878"/>
                  </a:cubicBezTo>
                  <a:lnTo>
                    <a:pt x="4575" y="878"/>
                  </a:lnTo>
                  <a:cubicBezTo>
                    <a:pt x="4577" y="878"/>
                    <a:pt x="4579" y="878"/>
                    <a:pt x="4581" y="878"/>
                  </a:cubicBezTo>
                  <a:cubicBezTo>
                    <a:pt x="4799" y="878"/>
                    <a:pt x="4987" y="720"/>
                    <a:pt x="5021" y="504"/>
                  </a:cubicBezTo>
                  <a:cubicBezTo>
                    <a:pt x="5062" y="238"/>
                    <a:pt x="4856" y="1"/>
                    <a:pt x="4587" y="1"/>
                  </a:cubicBezTo>
                  <a:lnTo>
                    <a:pt x="489" y="1"/>
                  </a:lnTo>
                  <a:cubicBezTo>
                    <a:pt x="487" y="1"/>
                    <a:pt x="485"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431"/>
        <p:cNvGrpSpPr/>
        <p:nvPr/>
      </p:nvGrpSpPr>
      <p:grpSpPr>
        <a:xfrm>
          <a:off x="0" y="0"/>
          <a:ext cx="0" cy="0"/>
          <a:chOff x="0" y="0"/>
          <a:chExt cx="0" cy="0"/>
        </a:xfrm>
      </p:grpSpPr>
      <p:sp>
        <p:nvSpPr>
          <p:cNvPr id="2432" name="Google Shape;2432;p38"/>
          <p:cNvSpPr/>
          <p:nvPr/>
        </p:nvSpPr>
        <p:spPr>
          <a:xfrm>
            <a:off x="706850" y="413642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2433" name="Google Shape;2433;p38"/>
          <p:cNvSpPr txBox="1">
            <a:spLocks noGrp="1"/>
          </p:cNvSpPr>
          <p:nvPr>
            <p:ph type="title"/>
          </p:nvPr>
        </p:nvSpPr>
        <p:spPr>
          <a:xfrm>
            <a:off x="857875" y="4130375"/>
            <a:ext cx="74283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grpSp>
        <p:nvGrpSpPr>
          <p:cNvPr id="2434" name="Google Shape;2434;p38"/>
          <p:cNvGrpSpPr/>
          <p:nvPr/>
        </p:nvGrpSpPr>
        <p:grpSpPr>
          <a:xfrm>
            <a:off x="986643" y="628041"/>
            <a:ext cx="691275" cy="440390"/>
            <a:chOff x="5429675" y="991016"/>
            <a:chExt cx="366219" cy="233307"/>
          </a:xfrm>
        </p:grpSpPr>
        <p:sp>
          <p:nvSpPr>
            <p:cNvPr id="2435" name="Google Shape;2435;p38"/>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8"/>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8"/>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8"/>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 name="Google Shape;2439;p38"/>
          <p:cNvGrpSpPr/>
          <p:nvPr/>
        </p:nvGrpSpPr>
        <p:grpSpPr>
          <a:xfrm>
            <a:off x="525627" y="1446029"/>
            <a:ext cx="375181" cy="254351"/>
            <a:chOff x="4680742" y="2547525"/>
            <a:chExt cx="198761" cy="134748"/>
          </a:xfrm>
        </p:grpSpPr>
        <p:sp>
          <p:nvSpPr>
            <p:cNvPr id="2440" name="Google Shape;2440;p38"/>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8"/>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8"/>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8"/>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8"/>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8"/>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8"/>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8"/>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451"/>
        <p:cNvGrpSpPr/>
        <p:nvPr/>
      </p:nvGrpSpPr>
      <p:grpSpPr>
        <a:xfrm>
          <a:off x="0" y="0"/>
          <a:ext cx="0" cy="0"/>
          <a:chOff x="0" y="0"/>
          <a:chExt cx="0" cy="0"/>
        </a:xfrm>
      </p:grpSpPr>
      <p:sp>
        <p:nvSpPr>
          <p:cNvPr id="2452" name="Google Shape;2452;p39"/>
          <p:cNvSpPr/>
          <p:nvPr/>
        </p:nvSpPr>
        <p:spPr>
          <a:xfrm>
            <a:off x="713225" y="537275"/>
            <a:ext cx="4268375" cy="477850"/>
          </a:xfrm>
          <a:custGeom>
            <a:avLst/>
            <a:gdLst/>
            <a:ahLst/>
            <a:cxnLst/>
            <a:rect l="l" t="t" r="r" b="b"/>
            <a:pathLst>
              <a:path w="170735" h="19114" extrusionOk="0">
                <a:moveTo>
                  <a:pt x="430" y="0"/>
                </a:moveTo>
                <a:lnTo>
                  <a:pt x="170520" y="429"/>
                </a:lnTo>
                <a:lnTo>
                  <a:pt x="161285" y="9879"/>
                </a:lnTo>
                <a:lnTo>
                  <a:pt x="170735" y="19114"/>
                </a:lnTo>
                <a:lnTo>
                  <a:pt x="0" y="19114"/>
                </a:lnTo>
                <a:lnTo>
                  <a:pt x="9879" y="9879"/>
                </a:lnTo>
                <a:close/>
              </a:path>
            </a:pathLst>
          </a:custGeom>
          <a:solidFill>
            <a:schemeClr val="dk2"/>
          </a:solidFill>
          <a:ln w="19050" cap="flat" cmpd="sng">
            <a:solidFill>
              <a:schemeClr val="dk1"/>
            </a:solidFill>
            <a:prstDash val="solid"/>
            <a:round/>
            <a:headEnd type="none" w="med" len="med"/>
            <a:tailEnd type="none" w="med" len="med"/>
          </a:ln>
        </p:spPr>
      </p:sp>
      <p:sp>
        <p:nvSpPr>
          <p:cNvPr id="2453" name="Google Shape;2453;p39"/>
          <p:cNvSpPr txBox="1">
            <a:spLocks noGrp="1"/>
          </p:cNvSpPr>
          <p:nvPr>
            <p:ph type="title"/>
          </p:nvPr>
        </p:nvSpPr>
        <p:spPr>
          <a:xfrm>
            <a:off x="975725" y="539500"/>
            <a:ext cx="37434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How can we help?</a:t>
            </a:r>
            <a:endParaRPr/>
          </a:p>
        </p:txBody>
      </p:sp>
      <p:sp>
        <p:nvSpPr>
          <p:cNvPr id="2454" name="Google Shape;2454;p39"/>
          <p:cNvSpPr txBox="1">
            <a:spLocks noGrp="1"/>
          </p:cNvSpPr>
          <p:nvPr>
            <p:ph type="body" idx="1"/>
          </p:nvPr>
        </p:nvSpPr>
        <p:spPr>
          <a:xfrm>
            <a:off x="788400" y="1830575"/>
            <a:ext cx="4387500" cy="196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clear?</a:t>
            </a:r>
            <a:endParaRPr/>
          </a:p>
          <a:p>
            <a:pPr marL="0" lvl="0" indent="0" algn="l" rtl="0">
              <a:spcBef>
                <a:spcPts val="0"/>
              </a:spcBef>
              <a:spcAft>
                <a:spcPts val="0"/>
              </a:spcAft>
              <a:buNone/>
            </a:pPr>
            <a:r>
              <a:rPr lang="en"/>
              <a:t>Lists like this one:</a:t>
            </a:r>
            <a:endParaRPr/>
          </a:p>
          <a:p>
            <a:pPr marL="457200" lvl="0" indent="-317500" algn="l" rtl="0">
              <a:spcBef>
                <a:spcPts val="16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600"/>
              </a:spcBef>
              <a:spcAft>
                <a:spcPts val="0"/>
              </a:spcAft>
              <a:buNone/>
            </a:pPr>
            <a:r>
              <a:rPr lang="en"/>
              <a:t>And the most important thing: the audience won’t miss the point of your presentation</a:t>
            </a:r>
            <a:endParaRPr/>
          </a:p>
        </p:txBody>
      </p:sp>
      <p:pic>
        <p:nvPicPr>
          <p:cNvPr id="2455" name="Google Shape;2455;p39"/>
          <p:cNvPicPr preferRelativeResize="0"/>
          <p:nvPr/>
        </p:nvPicPr>
        <p:blipFill rotWithShape="1">
          <a:blip r:embed="rId3">
            <a:alphaModFix/>
          </a:blip>
          <a:srcRect l="21692" t="11754" r="38291"/>
          <a:stretch/>
        </p:blipFill>
        <p:spPr>
          <a:xfrm>
            <a:off x="5536675" y="1017725"/>
            <a:ext cx="2893800" cy="3591000"/>
          </a:xfrm>
          <a:prstGeom prst="roundRect">
            <a:avLst>
              <a:gd name="adj" fmla="val 0"/>
            </a:avLst>
          </a:prstGeom>
          <a:noFill/>
          <a:ln w="19050" cap="flat" cmpd="sng">
            <a:solidFill>
              <a:schemeClr val="dk1"/>
            </a:solidFill>
            <a:prstDash val="solid"/>
            <a:round/>
            <a:headEnd type="none" w="sm" len="sm"/>
            <a:tailEnd type="none" w="sm" len="sm"/>
          </a:ln>
        </p:spPr>
      </p:pic>
      <p:grpSp>
        <p:nvGrpSpPr>
          <p:cNvPr id="2456" name="Google Shape;2456;p39"/>
          <p:cNvGrpSpPr/>
          <p:nvPr/>
        </p:nvGrpSpPr>
        <p:grpSpPr>
          <a:xfrm>
            <a:off x="3949438" y="3910354"/>
            <a:ext cx="528770" cy="338119"/>
            <a:chOff x="3404003" y="1988611"/>
            <a:chExt cx="280128" cy="179126"/>
          </a:xfrm>
        </p:grpSpPr>
        <p:sp>
          <p:nvSpPr>
            <p:cNvPr id="2457" name="Google Shape;2457;p39"/>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9"/>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9"/>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9"/>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9"/>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9"/>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9"/>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9"/>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 name="Google Shape;2465;p39"/>
          <p:cNvGrpSpPr/>
          <p:nvPr/>
        </p:nvGrpSpPr>
        <p:grpSpPr>
          <a:xfrm>
            <a:off x="5178356" y="1139075"/>
            <a:ext cx="716633" cy="478199"/>
            <a:chOff x="4040551" y="304897"/>
            <a:chExt cx="573628" cy="382774"/>
          </a:xfrm>
        </p:grpSpPr>
        <p:sp>
          <p:nvSpPr>
            <p:cNvPr id="2466" name="Google Shape;2466;p39"/>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467" name="Google Shape;2467;p39"/>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9"/>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9"/>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9"/>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9"/>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9"/>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9"/>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 name="Google Shape;2474;p39"/>
          <p:cNvGrpSpPr/>
          <p:nvPr/>
        </p:nvGrpSpPr>
        <p:grpSpPr>
          <a:xfrm>
            <a:off x="5731301" y="4429338"/>
            <a:ext cx="528784" cy="358471"/>
            <a:chOff x="4680742" y="2547525"/>
            <a:chExt cx="198761" cy="134748"/>
          </a:xfrm>
        </p:grpSpPr>
        <p:sp>
          <p:nvSpPr>
            <p:cNvPr id="2475" name="Google Shape;2475;p39"/>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9"/>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9"/>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9"/>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9"/>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9"/>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9"/>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9"/>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 name="Google Shape;2483;p39"/>
          <p:cNvGrpSpPr/>
          <p:nvPr/>
        </p:nvGrpSpPr>
        <p:grpSpPr>
          <a:xfrm>
            <a:off x="8085093" y="2256841"/>
            <a:ext cx="691275" cy="440390"/>
            <a:chOff x="5429675" y="991016"/>
            <a:chExt cx="366219" cy="233307"/>
          </a:xfrm>
        </p:grpSpPr>
        <p:sp>
          <p:nvSpPr>
            <p:cNvPr id="2484" name="Google Shape;2484;p39"/>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9"/>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9"/>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9"/>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491"/>
        <p:cNvGrpSpPr/>
        <p:nvPr/>
      </p:nvGrpSpPr>
      <p:grpSpPr>
        <a:xfrm>
          <a:off x="0" y="0"/>
          <a:ext cx="0" cy="0"/>
          <a:chOff x="0" y="0"/>
          <a:chExt cx="0" cy="0"/>
        </a:xfrm>
      </p:grpSpPr>
      <p:sp>
        <p:nvSpPr>
          <p:cNvPr id="2492" name="Google Shape;2492;p40"/>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2493" name="Google Shape;2493;p40"/>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countries that are helping Ukraine</a:t>
            </a:r>
            <a:endParaRPr/>
          </a:p>
        </p:txBody>
      </p:sp>
      <p:grpSp>
        <p:nvGrpSpPr>
          <p:cNvPr id="2494" name="Google Shape;2494;p40"/>
          <p:cNvGrpSpPr/>
          <p:nvPr/>
        </p:nvGrpSpPr>
        <p:grpSpPr>
          <a:xfrm>
            <a:off x="1968093" y="1413448"/>
            <a:ext cx="6464673" cy="3195147"/>
            <a:chOff x="1968093" y="1413448"/>
            <a:chExt cx="6464673" cy="3195147"/>
          </a:xfrm>
        </p:grpSpPr>
        <p:sp>
          <p:nvSpPr>
            <p:cNvPr id="2495" name="Google Shape;2495;p40"/>
            <p:cNvSpPr/>
            <p:nvPr/>
          </p:nvSpPr>
          <p:spPr>
            <a:xfrm>
              <a:off x="4841272" y="2665291"/>
              <a:ext cx="55463" cy="105729"/>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0"/>
            <p:cNvSpPr/>
            <p:nvPr/>
          </p:nvSpPr>
          <p:spPr>
            <a:xfrm>
              <a:off x="5426295" y="2333787"/>
              <a:ext cx="164576" cy="114096"/>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0"/>
            <p:cNvSpPr/>
            <p:nvPr/>
          </p:nvSpPr>
          <p:spPr>
            <a:xfrm>
              <a:off x="5501222" y="1665839"/>
              <a:ext cx="2931544" cy="1015331"/>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0"/>
            <p:cNvSpPr/>
            <p:nvPr/>
          </p:nvSpPr>
          <p:spPr>
            <a:xfrm>
              <a:off x="5225557" y="3791482"/>
              <a:ext cx="223464" cy="222888"/>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0"/>
            <p:cNvSpPr/>
            <p:nvPr/>
          </p:nvSpPr>
          <p:spPr>
            <a:xfrm>
              <a:off x="5455706" y="3766450"/>
              <a:ext cx="135725" cy="120650"/>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0"/>
            <p:cNvSpPr/>
            <p:nvPr/>
          </p:nvSpPr>
          <p:spPr>
            <a:xfrm>
              <a:off x="5226117" y="3586387"/>
              <a:ext cx="205745" cy="218046"/>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0"/>
            <p:cNvSpPr/>
            <p:nvPr/>
          </p:nvSpPr>
          <p:spPr>
            <a:xfrm>
              <a:off x="5529382" y="3762201"/>
              <a:ext cx="12252" cy="362"/>
            </a:xfrm>
            <a:custGeom>
              <a:avLst/>
              <a:gdLst/>
              <a:ahLst/>
              <a:cxnLst/>
              <a:rect l="l" t="t" r="r" b="b"/>
              <a:pathLst>
                <a:path w="372" h="11" extrusionOk="0">
                  <a:moveTo>
                    <a:pt x="0" y="11"/>
                  </a:moveTo>
                  <a:lnTo>
                    <a:pt x="371" y="0"/>
                  </a:lnTo>
                  <a:lnTo>
                    <a:pt x="37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0"/>
            <p:cNvSpPr/>
            <p:nvPr/>
          </p:nvSpPr>
          <p:spPr>
            <a:xfrm>
              <a:off x="5304304" y="3885811"/>
              <a:ext cx="282615" cy="2480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0"/>
            <p:cNvSpPr/>
            <p:nvPr/>
          </p:nvSpPr>
          <p:spPr>
            <a:xfrm>
              <a:off x="6738390" y="3455268"/>
              <a:ext cx="33" cy="33"/>
            </a:xfrm>
            <a:custGeom>
              <a:avLst/>
              <a:gdLst/>
              <a:ahLst/>
              <a:cxnLst/>
              <a:rect l="l" t="t" r="r" b="b"/>
              <a:pathLst>
                <a:path w="1" h="1" extrusionOk="0">
                  <a:moveTo>
                    <a:pt x="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0"/>
            <p:cNvSpPr/>
            <p:nvPr/>
          </p:nvSpPr>
          <p:spPr>
            <a:xfrm>
              <a:off x="6404595" y="2565230"/>
              <a:ext cx="30498" cy="4282"/>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0"/>
            <p:cNvSpPr/>
            <p:nvPr/>
          </p:nvSpPr>
          <p:spPr>
            <a:xfrm>
              <a:off x="5538011" y="2227600"/>
              <a:ext cx="3261" cy="263"/>
            </a:xfrm>
            <a:custGeom>
              <a:avLst/>
              <a:gdLst/>
              <a:ahLst/>
              <a:cxnLst/>
              <a:rect l="l" t="t" r="r" b="b"/>
              <a:pathLst>
                <a:path w="99" h="8" extrusionOk="0">
                  <a:moveTo>
                    <a:pt x="1" y="1"/>
                  </a:moveTo>
                  <a:cubicBezTo>
                    <a:pt x="32" y="4"/>
                    <a:pt x="67" y="8"/>
                    <a:pt x="99" y="8"/>
                  </a:cubicBezTo>
                  <a:cubicBezTo>
                    <a:pt x="67" y="1"/>
                    <a:pt x="32"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0"/>
            <p:cNvSpPr/>
            <p:nvPr/>
          </p:nvSpPr>
          <p:spPr>
            <a:xfrm>
              <a:off x="6094907" y="2567173"/>
              <a:ext cx="19761" cy="513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0"/>
            <p:cNvSpPr/>
            <p:nvPr/>
          </p:nvSpPr>
          <p:spPr>
            <a:xfrm>
              <a:off x="6342710" y="2565889"/>
              <a:ext cx="50621" cy="33497"/>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0"/>
            <p:cNvSpPr/>
            <p:nvPr/>
          </p:nvSpPr>
          <p:spPr>
            <a:xfrm>
              <a:off x="3586220" y="3142077"/>
              <a:ext cx="33" cy="33"/>
            </a:xfrm>
            <a:custGeom>
              <a:avLst/>
              <a:gdLst/>
              <a:ahLst/>
              <a:cxnLst/>
              <a:rect l="l" t="t" r="r" b="b"/>
              <a:pathLst>
                <a:path w="1"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0"/>
            <p:cNvSpPr/>
            <p:nvPr/>
          </p:nvSpPr>
          <p:spPr>
            <a:xfrm>
              <a:off x="5850366" y="2558544"/>
              <a:ext cx="142411" cy="223481"/>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0"/>
            <p:cNvSpPr/>
            <p:nvPr/>
          </p:nvSpPr>
          <p:spPr>
            <a:xfrm>
              <a:off x="7395047" y="3524994"/>
              <a:ext cx="6126" cy="1779"/>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0"/>
            <p:cNvSpPr/>
            <p:nvPr/>
          </p:nvSpPr>
          <p:spPr>
            <a:xfrm>
              <a:off x="5115455" y="2229675"/>
              <a:ext cx="4282" cy="5797"/>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0"/>
            <p:cNvSpPr/>
            <p:nvPr/>
          </p:nvSpPr>
          <p:spPr>
            <a:xfrm>
              <a:off x="5490848" y="2687556"/>
              <a:ext cx="34516" cy="10639"/>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0"/>
            <p:cNvSpPr/>
            <p:nvPr/>
          </p:nvSpPr>
          <p:spPr>
            <a:xfrm>
              <a:off x="6865124" y="2349234"/>
              <a:ext cx="103679" cy="10141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0"/>
            <p:cNvSpPr/>
            <p:nvPr/>
          </p:nvSpPr>
          <p:spPr>
            <a:xfrm>
              <a:off x="6262448" y="2039765"/>
              <a:ext cx="7410" cy="6291"/>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0"/>
            <p:cNvSpPr/>
            <p:nvPr/>
          </p:nvSpPr>
          <p:spPr>
            <a:xfrm>
              <a:off x="6061808" y="2579129"/>
              <a:ext cx="40049" cy="44103"/>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0"/>
            <p:cNvSpPr/>
            <p:nvPr/>
          </p:nvSpPr>
          <p:spPr>
            <a:xfrm>
              <a:off x="5569826" y="3474601"/>
              <a:ext cx="50094" cy="45717"/>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0"/>
            <p:cNvSpPr/>
            <p:nvPr/>
          </p:nvSpPr>
          <p:spPr>
            <a:xfrm>
              <a:off x="5125929" y="2222199"/>
              <a:ext cx="4874" cy="3261"/>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0"/>
            <p:cNvSpPr/>
            <p:nvPr/>
          </p:nvSpPr>
          <p:spPr>
            <a:xfrm>
              <a:off x="5421553" y="2752934"/>
              <a:ext cx="4545" cy="955"/>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0"/>
            <p:cNvSpPr/>
            <p:nvPr/>
          </p:nvSpPr>
          <p:spPr>
            <a:xfrm>
              <a:off x="5609512" y="3653116"/>
              <a:ext cx="20321" cy="80927"/>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0"/>
            <p:cNvSpPr/>
            <p:nvPr/>
          </p:nvSpPr>
          <p:spPr>
            <a:xfrm>
              <a:off x="5501815" y="2559664"/>
              <a:ext cx="253336" cy="125031"/>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0"/>
            <p:cNvSpPr/>
            <p:nvPr/>
          </p:nvSpPr>
          <p:spPr>
            <a:xfrm>
              <a:off x="5523947" y="3542648"/>
              <a:ext cx="31618" cy="85736"/>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0"/>
            <p:cNvSpPr/>
            <p:nvPr/>
          </p:nvSpPr>
          <p:spPr>
            <a:xfrm>
              <a:off x="4081430" y="3480859"/>
              <a:ext cx="8333" cy="11429"/>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0"/>
            <p:cNvSpPr/>
            <p:nvPr/>
          </p:nvSpPr>
          <p:spPr>
            <a:xfrm>
              <a:off x="3496637" y="2648691"/>
              <a:ext cx="73116" cy="2882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0"/>
            <p:cNvSpPr/>
            <p:nvPr/>
          </p:nvSpPr>
          <p:spPr>
            <a:xfrm>
              <a:off x="2736795" y="2477817"/>
              <a:ext cx="54573" cy="70585"/>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0"/>
            <p:cNvSpPr/>
            <p:nvPr/>
          </p:nvSpPr>
          <p:spPr>
            <a:xfrm>
              <a:off x="3622877" y="2721217"/>
              <a:ext cx="2569" cy="464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0"/>
            <p:cNvSpPr/>
            <p:nvPr/>
          </p:nvSpPr>
          <p:spPr>
            <a:xfrm>
              <a:off x="3414761" y="2573629"/>
              <a:ext cx="142773" cy="95782"/>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0"/>
            <p:cNvSpPr/>
            <p:nvPr/>
          </p:nvSpPr>
          <p:spPr>
            <a:xfrm>
              <a:off x="3221169" y="1703188"/>
              <a:ext cx="33" cy="33"/>
            </a:xfrm>
            <a:custGeom>
              <a:avLst/>
              <a:gdLst/>
              <a:ahLst/>
              <a:cxnLst/>
              <a:rect l="l" t="t" r="r" b="b"/>
              <a:pathLst>
                <a:path w="1" h="1" extrusionOk="0">
                  <a:moveTo>
                    <a:pt x="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0"/>
            <p:cNvSpPr/>
            <p:nvPr/>
          </p:nvSpPr>
          <p:spPr>
            <a:xfrm>
              <a:off x="3701624" y="2030641"/>
              <a:ext cx="45121" cy="25428"/>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0"/>
            <p:cNvSpPr/>
            <p:nvPr/>
          </p:nvSpPr>
          <p:spPr>
            <a:xfrm>
              <a:off x="3266389" y="1957523"/>
              <a:ext cx="10276" cy="2273"/>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0"/>
            <p:cNvSpPr/>
            <p:nvPr/>
          </p:nvSpPr>
          <p:spPr>
            <a:xfrm>
              <a:off x="3341217" y="2512302"/>
              <a:ext cx="134013" cy="54182"/>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0"/>
            <p:cNvSpPr/>
            <p:nvPr/>
          </p:nvSpPr>
          <p:spPr>
            <a:xfrm>
              <a:off x="3564779" y="2619147"/>
              <a:ext cx="59645" cy="18083"/>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0"/>
            <p:cNvSpPr/>
            <p:nvPr/>
          </p:nvSpPr>
          <p:spPr>
            <a:xfrm>
              <a:off x="2593495" y="1965065"/>
              <a:ext cx="12713" cy="9618"/>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0"/>
            <p:cNvSpPr/>
            <p:nvPr/>
          </p:nvSpPr>
          <p:spPr>
            <a:xfrm>
              <a:off x="3714897" y="4535776"/>
              <a:ext cx="28291" cy="37516"/>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0"/>
            <p:cNvSpPr/>
            <p:nvPr/>
          </p:nvSpPr>
          <p:spPr>
            <a:xfrm>
              <a:off x="3699220" y="4541178"/>
              <a:ext cx="12021" cy="665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0"/>
            <p:cNvSpPr/>
            <p:nvPr/>
          </p:nvSpPr>
          <p:spPr>
            <a:xfrm>
              <a:off x="2564183" y="2299204"/>
              <a:ext cx="3261" cy="10079"/>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0"/>
            <p:cNvSpPr/>
            <p:nvPr/>
          </p:nvSpPr>
          <p:spPr>
            <a:xfrm>
              <a:off x="3667602" y="4421817"/>
              <a:ext cx="3853" cy="2833"/>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0"/>
            <p:cNvSpPr/>
            <p:nvPr/>
          </p:nvSpPr>
          <p:spPr>
            <a:xfrm>
              <a:off x="3674650" y="4547106"/>
              <a:ext cx="16994" cy="10507"/>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0"/>
            <p:cNvSpPr/>
            <p:nvPr/>
          </p:nvSpPr>
          <p:spPr>
            <a:xfrm>
              <a:off x="3471047" y="2032024"/>
              <a:ext cx="5335" cy="3985"/>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0"/>
            <p:cNvSpPr/>
            <p:nvPr/>
          </p:nvSpPr>
          <p:spPr>
            <a:xfrm>
              <a:off x="3380739" y="2063643"/>
              <a:ext cx="34977" cy="16304"/>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0"/>
            <p:cNvSpPr/>
            <p:nvPr/>
          </p:nvSpPr>
          <p:spPr>
            <a:xfrm>
              <a:off x="3727215" y="2545370"/>
              <a:ext cx="7641" cy="6620"/>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0"/>
            <p:cNvSpPr/>
            <p:nvPr/>
          </p:nvSpPr>
          <p:spPr>
            <a:xfrm>
              <a:off x="5520390" y="3881068"/>
              <a:ext cx="132" cy="395"/>
            </a:xfrm>
            <a:custGeom>
              <a:avLst/>
              <a:gdLst/>
              <a:ahLst/>
              <a:cxnLst/>
              <a:rect l="l" t="t" r="r" b="b"/>
              <a:pathLst>
                <a:path w="4" h="12" extrusionOk="0">
                  <a:moveTo>
                    <a:pt x="0" y="1"/>
                  </a:moveTo>
                  <a:cubicBezTo>
                    <a:pt x="0" y="4"/>
                    <a:pt x="4" y="8"/>
                    <a:pt x="4" y="11"/>
                  </a:cubicBezTo>
                  <a:cubicBezTo>
                    <a:pt x="4" y="8"/>
                    <a:pt x="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0"/>
            <p:cNvSpPr/>
            <p:nvPr/>
          </p:nvSpPr>
          <p:spPr>
            <a:xfrm>
              <a:off x="5519699" y="3879586"/>
              <a:ext cx="231" cy="362"/>
            </a:xfrm>
            <a:custGeom>
              <a:avLst/>
              <a:gdLst/>
              <a:ahLst/>
              <a:cxnLst/>
              <a:rect l="l" t="t" r="r" b="b"/>
              <a:pathLst>
                <a:path w="7" h="11" extrusionOk="0">
                  <a:moveTo>
                    <a:pt x="7" y="11"/>
                  </a:moveTo>
                  <a:cubicBezTo>
                    <a:pt x="4" y="7"/>
                    <a:pt x="0" y="4"/>
                    <a:pt x="0" y="0"/>
                  </a:cubicBezTo>
                  <a:cubicBezTo>
                    <a:pt x="0" y="4"/>
                    <a:pt x="4" y="7"/>
                    <a:pt x="7"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0"/>
            <p:cNvSpPr/>
            <p:nvPr/>
          </p:nvSpPr>
          <p:spPr>
            <a:xfrm>
              <a:off x="5520621" y="3881892"/>
              <a:ext cx="0" cy="362"/>
            </a:xfrm>
            <a:custGeom>
              <a:avLst/>
              <a:gdLst/>
              <a:ahLst/>
              <a:cxnLst/>
              <a:rect l="l" t="t" r="r" b="b"/>
              <a:pathLst>
                <a:path h="11" extrusionOk="0">
                  <a:moveTo>
                    <a:pt x="0" y="11"/>
                  </a:moveTo>
                  <a:lnTo>
                    <a:pt x="0" y="11"/>
                  </a:lnTo>
                  <a:lnTo>
                    <a:pt x="0" y="4"/>
                  </a:lnTo>
                  <a:cubicBezTo>
                    <a:pt x="0" y="0"/>
                    <a:pt x="0" y="7"/>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0"/>
            <p:cNvSpPr/>
            <p:nvPr/>
          </p:nvSpPr>
          <p:spPr>
            <a:xfrm>
              <a:off x="5500531" y="3872768"/>
              <a:ext cx="9617" cy="4545"/>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0"/>
            <p:cNvSpPr/>
            <p:nvPr/>
          </p:nvSpPr>
          <p:spPr>
            <a:xfrm>
              <a:off x="5553589" y="3956822"/>
              <a:ext cx="19728" cy="25527"/>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0"/>
            <p:cNvSpPr/>
            <p:nvPr/>
          </p:nvSpPr>
          <p:spPr>
            <a:xfrm>
              <a:off x="5489003" y="4011167"/>
              <a:ext cx="35669" cy="36198"/>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0"/>
            <p:cNvSpPr/>
            <p:nvPr/>
          </p:nvSpPr>
          <p:spPr>
            <a:xfrm>
              <a:off x="5345572" y="401874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0"/>
            <p:cNvSpPr/>
            <p:nvPr/>
          </p:nvSpPr>
          <p:spPr>
            <a:xfrm>
              <a:off x="5306939" y="4011957"/>
              <a:ext cx="725" cy="264"/>
            </a:xfrm>
            <a:custGeom>
              <a:avLst/>
              <a:gdLst/>
              <a:ahLst/>
              <a:cxnLst/>
              <a:rect l="l" t="t" r="r" b="b"/>
              <a:pathLst>
                <a:path w="22" h="8" extrusionOk="0">
                  <a:moveTo>
                    <a:pt x="1" y="7"/>
                  </a:moveTo>
                  <a:cubicBezTo>
                    <a:pt x="8" y="7"/>
                    <a:pt x="15" y="4"/>
                    <a:pt x="22" y="0"/>
                  </a:cubicBezTo>
                  <a:cubicBezTo>
                    <a:pt x="15" y="4"/>
                    <a:pt x="8" y="7"/>
                    <a:pt x="1"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0"/>
            <p:cNvSpPr/>
            <p:nvPr/>
          </p:nvSpPr>
          <p:spPr>
            <a:xfrm>
              <a:off x="5337634" y="4018512"/>
              <a:ext cx="362" cy="33"/>
            </a:xfrm>
            <a:custGeom>
              <a:avLst/>
              <a:gdLst/>
              <a:ahLst/>
              <a:cxnLst/>
              <a:rect l="l" t="t" r="r" b="b"/>
              <a:pathLst>
                <a:path w="11" h="1" extrusionOk="0">
                  <a:moveTo>
                    <a:pt x="0"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0"/>
            <p:cNvSpPr/>
            <p:nvPr/>
          </p:nvSpPr>
          <p:spPr>
            <a:xfrm>
              <a:off x="5342245" y="4018742"/>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0"/>
            <p:cNvSpPr/>
            <p:nvPr/>
          </p:nvSpPr>
          <p:spPr>
            <a:xfrm>
              <a:off x="5346856" y="4018643"/>
              <a:ext cx="362" cy="33"/>
            </a:xfrm>
            <a:custGeom>
              <a:avLst/>
              <a:gdLst/>
              <a:ahLst/>
              <a:cxnLst/>
              <a:rect l="l" t="t" r="r" b="b"/>
              <a:pathLst>
                <a:path w="11" h="1" extrusionOk="0">
                  <a:moveTo>
                    <a:pt x="0"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0"/>
            <p:cNvSpPr/>
            <p:nvPr/>
          </p:nvSpPr>
          <p:spPr>
            <a:xfrm>
              <a:off x="5305687" y="4012287"/>
              <a:ext cx="955" cy="165"/>
            </a:xfrm>
            <a:custGeom>
              <a:avLst/>
              <a:gdLst/>
              <a:ahLst/>
              <a:cxnLst/>
              <a:rect l="l" t="t" r="r" b="b"/>
              <a:pathLst>
                <a:path w="29" h="5" extrusionOk="0">
                  <a:moveTo>
                    <a:pt x="0" y="4"/>
                  </a:moveTo>
                  <a:cubicBezTo>
                    <a:pt x="11" y="4"/>
                    <a:pt x="18" y="1"/>
                    <a:pt x="28" y="1"/>
                  </a:cubicBezTo>
                  <a:cubicBezTo>
                    <a:pt x="18" y="1"/>
                    <a:pt x="11" y="4"/>
                    <a:pt x="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0"/>
            <p:cNvSpPr/>
            <p:nvPr/>
          </p:nvSpPr>
          <p:spPr>
            <a:xfrm>
              <a:off x="5304172" y="4012418"/>
              <a:ext cx="1317" cy="99"/>
            </a:xfrm>
            <a:custGeom>
              <a:avLst/>
              <a:gdLst/>
              <a:ahLst/>
              <a:cxnLst/>
              <a:rect l="l" t="t" r="r" b="b"/>
              <a:pathLst>
                <a:path w="40" h="3" extrusionOk="0">
                  <a:moveTo>
                    <a:pt x="1" y="0"/>
                  </a:moveTo>
                  <a:cubicBezTo>
                    <a:pt x="10" y="2"/>
                    <a:pt x="17" y="3"/>
                    <a:pt x="23" y="3"/>
                  </a:cubicBezTo>
                  <a:cubicBezTo>
                    <a:pt x="29" y="3"/>
                    <a:pt x="34" y="2"/>
                    <a:pt x="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0"/>
            <p:cNvSpPr/>
            <p:nvPr/>
          </p:nvSpPr>
          <p:spPr>
            <a:xfrm>
              <a:off x="5307861" y="4009191"/>
              <a:ext cx="2108" cy="2668"/>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0"/>
            <p:cNvSpPr/>
            <p:nvPr/>
          </p:nvSpPr>
          <p:spPr>
            <a:xfrm>
              <a:off x="5351566" y="4016799"/>
              <a:ext cx="263" cy="264"/>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0"/>
            <p:cNvSpPr/>
            <p:nvPr/>
          </p:nvSpPr>
          <p:spPr>
            <a:xfrm>
              <a:off x="5350874" y="4017359"/>
              <a:ext cx="263" cy="165"/>
            </a:xfrm>
            <a:custGeom>
              <a:avLst/>
              <a:gdLst/>
              <a:ahLst/>
              <a:cxnLst/>
              <a:rect l="l" t="t" r="r" b="b"/>
              <a:pathLst>
                <a:path w="8" h="5" extrusionOk="0">
                  <a:moveTo>
                    <a:pt x="1" y="4"/>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0"/>
            <p:cNvSpPr/>
            <p:nvPr/>
          </p:nvSpPr>
          <p:spPr>
            <a:xfrm>
              <a:off x="5350183" y="4017820"/>
              <a:ext cx="263" cy="165"/>
            </a:xfrm>
            <a:custGeom>
              <a:avLst/>
              <a:gdLst/>
              <a:ahLst/>
              <a:cxnLst/>
              <a:rect l="l" t="t" r="r" b="b"/>
              <a:pathLst>
                <a:path w="8" h="5" extrusionOk="0">
                  <a:moveTo>
                    <a:pt x="1" y="4"/>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0"/>
            <p:cNvSpPr/>
            <p:nvPr/>
          </p:nvSpPr>
          <p:spPr>
            <a:xfrm>
              <a:off x="5348009" y="4018512"/>
              <a:ext cx="263" cy="33"/>
            </a:xfrm>
            <a:custGeom>
              <a:avLst/>
              <a:gdLst/>
              <a:ahLst/>
              <a:cxnLst/>
              <a:rect l="l" t="t" r="r" b="b"/>
              <a:pathLst>
                <a:path w="8"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0"/>
            <p:cNvSpPr/>
            <p:nvPr/>
          </p:nvSpPr>
          <p:spPr>
            <a:xfrm>
              <a:off x="5523387" y="3885910"/>
              <a:ext cx="35998" cy="5698"/>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0"/>
            <p:cNvSpPr/>
            <p:nvPr/>
          </p:nvSpPr>
          <p:spPr>
            <a:xfrm>
              <a:off x="5384435" y="3978724"/>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0"/>
            <p:cNvSpPr/>
            <p:nvPr/>
          </p:nvSpPr>
          <p:spPr>
            <a:xfrm>
              <a:off x="5365399" y="3941276"/>
              <a:ext cx="263" cy="132"/>
            </a:xfrm>
            <a:custGeom>
              <a:avLst/>
              <a:gdLst/>
              <a:ahLst/>
              <a:cxnLst/>
              <a:rect l="l" t="t" r="r" b="b"/>
              <a:pathLst>
                <a:path w="8" h="4" extrusionOk="0">
                  <a:moveTo>
                    <a:pt x="8"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0"/>
            <p:cNvSpPr/>
            <p:nvPr/>
          </p:nvSpPr>
          <p:spPr>
            <a:xfrm>
              <a:off x="5387794" y="397895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0"/>
            <p:cNvSpPr/>
            <p:nvPr/>
          </p:nvSpPr>
          <p:spPr>
            <a:xfrm>
              <a:off x="5368165" y="3943219"/>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0"/>
            <p:cNvSpPr/>
            <p:nvPr/>
          </p:nvSpPr>
          <p:spPr>
            <a:xfrm>
              <a:off x="5368626" y="394381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0"/>
            <p:cNvSpPr/>
            <p:nvPr/>
          </p:nvSpPr>
          <p:spPr>
            <a:xfrm>
              <a:off x="5382492" y="3978494"/>
              <a:ext cx="231" cy="33"/>
            </a:xfrm>
            <a:custGeom>
              <a:avLst/>
              <a:gdLst/>
              <a:ahLst/>
              <a:cxnLst/>
              <a:rect l="l" t="t" r="r" b="b"/>
              <a:pathLst>
                <a:path w="7"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0"/>
            <p:cNvSpPr/>
            <p:nvPr/>
          </p:nvSpPr>
          <p:spPr>
            <a:xfrm>
              <a:off x="5367144" y="3942429"/>
              <a:ext cx="132" cy="33"/>
            </a:xfrm>
            <a:custGeom>
              <a:avLst/>
              <a:gdLst/>
              <a:ahLst/>
              <a:cxnLst/>
              <a:rect l="l" t="t" r="r" b="b"/>
              <a:pathLst>
                <a:path w="4" h="1" extrusionOk="0">
                  <a:moveTo>
                    <a:pt x="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0"/>
            <p:cNvSpPr/>
            <p:nvPr/>
          </p:nvSpPr>
          <p:spPr>
            <a:xfrm>
              <a:off x="5366452" y="3941836"/>
              <a:ext cx="132" cy="165"/>
            </a:xfrm>
            <a:custGeom>
              <a:avLst/>
              <a:gdLst/>
              <a:ahLst/>
              <a:cxnLst/>
              <a:rect l="l" t="t" r="r" b="b"/>
              <a:pathLst>
                <a:path w="4" h="5" extrusionOk="0">
                  <a:moveTo>
                    <a:pt x="4"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0"/>
            <p:cNvSpPr/>
            <p:nvPr/>
          </p:nvSpPr>
          <p:spPr>
            <a:xfrm>
              <a:off x="5388947" y="397895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0"/>
            <p:cNvSpPr/>
            <p:nvPr/>
          </p:nvSpPr>
          <p:spPr>
            <a:xfrm>
              <a:off x="5368396" y="3943581"/>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0"/>
            <p:cNvSpPr/>
            <p:nvPr/>
          </p:nvSpPr>
          <p:spPr>
            <a:xfrm>
              <a:off x="5394809" y="3976649"/>
              <a:ext cx="263" cy="264"/>
            </a:xfrm>
            <a:custGeom>
              <a:avLst/>
              <a:gdLst/>
              <a:ahLst/>
              <a:cxnLst/>
              <a:rect l="l" t="t" r="r" b="b"/>
              <a:pathLst>
                <a:path w="8" h="8" extrusionOk="0">
                  <a:moveTo>
                    <a:pt x="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0"/>
            <p:cNvSpPr/>
            <p:nvPr/>
          </p:nvSpPr>
          <p:spPr>
            <a:xfrm>
              <a:off x="5393887" y="3977341"/>
              <a:ext cx="395" cy="264"/>
            </a:xfrm>
            <a:custGeom>
              <a:avLst/>
              <a:gdLst/>
              <a:ahLst/>
              <a:cxnLst/>
              <a:rect l="l" t="t" r="r" b="b"/>
              <a:pathLst>
                <a:path w="12" h="8" extrusionOk="0">
                  <a:moveTo>
                    <a:pt x="1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0"/>
            <p:cNvSpPr/>
            <p:nvPr/>
          </p:nvSpPr>
          <p:spPr>
            <a:xfrm>
              <a:off x="5521181" y="3888907"/>
              <a:ext cx="165" cy="165"/>
            </a:xfrm>
            <a:custGeom>
              <a:avLst/>
              <a:gdLst/>
              <a:ahLst/>
              <a:cxnLst/>
              <a:rect l="l" t="t" r="r" b="b"/>
              <a:pathLst>
                <a:path w="5" h="5" extrusionOk="0">
                  <a:moveTo>
                    <a:pt x="4"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0"/>
            <p:cNvSpPr/>
            <p:nvPr/>
          </p:nvSpPr>
          <p:spPr>
            <a:xfrm>
              <a:off x="5520259" y="3889961"/>
              <a:ext cx="263" cy="362"/>
            </a:xfrm>
            <a:custGeom>
              <a:avLst/>
              <a:gdLst/>
              <a:ahLst/>
              <a:cxnLst/>
              <a:rect l="l" t="t" r="r" b="b"/>
              <a:pathLst>
                <a:path w="8" h="11" extrusionOk="0">
                  <a:moveTo>
                    <a:pt x="8"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0"/>
            <p:cNvSpPr/>
            <p:nvPr/>
          </p:nvSpPr>
          <p:spPr>
            <a:xfrm>
              <a:off x="5518875" y="3891904"/>
              <a:ext cx="132" cy="264"/>
            </a:xfrm>
            <a:custGeom>
              <a:avLst/>
              <a:gdLst/>
              <a:ahLst/>
              <a:cxnLst/>
              <a:rect l="l" t="t" r="r" b="b"/>
              <a:pathLst>
                <a:path w="4" h="8" extrusionOk="0">
                  <a:moveTo>
                    <a:pt x="4"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0"/>
            <p:cNvSpPr/>
            <p:nvPr/>
          </p:nvSpPr>
          <p:spPr>
            <a:xfrm>
              <a:off x="5519567" y="3890982"/>
              <a:ext cx="263" cy="395"/>
            </a:xfrm>
            <a:custGeom>
              <a:avLst/>
              <a:gdLst/>
              <a:ahLst/>
              <a:cxnLst/>
              <a:rect l="l" t="t" r="r" b="b"/>
              <a:pathLst>
                <a:path w="8" h="12" extrusionOk="0">
                  <a:moveTo>
                    <a:pt x="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0"/>
            <p:cNvSpPr/>
            <p:nvPr/>
          </p:nvSpPr>
          <p:spPr>
            <a:xfrm>
              <a:off x="5522103" y="3887425"/>
              <a:ext cx="263" cy="362"/>
            </a:xfrm>
            <a:custGeom>
              <a:avLst/>
              <a:gdLst/>
              <a:ahLst/>
              <a:cxnLst/>
              <a:rect l="l" t="t" r="r" b="b"/>
              <a:pathLst>
                <a:path w="8" h="11" extrusionOk="0">
                  <a:moveTo>
                    <a:pt x="8"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0"/>
            <p:cNvSpPr/>
            <p:nvPr/>
          </p:nvSpPr>
          <p:spPr>
            <a:xfrm>
              <a:off x="5392043" y="3978263"/>
              <a:ext cx="395" cy="165"/>
            </a:xfrm>
            <a:custGeom>
              <a:avLst/>
              <a:gdLst/>
              <a:ahLst/>
              <a:cxnLst/>
              <a:rect l="l" t="t" r="r" b="b"/>
              <a:pathLst>
                <a:path w="12" h="5" extrusionOk="0">
                  <a:moveTo>
                    <a:pt x="1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0"/>
            <p:cNvSpPr/>
            <p:nvPr/>
          </p:nvSpPr>
          <p:spPr>
            <a:xfrm>
              <a:off x="5522926" y="3886272"/>
              <a:ext cx="263" cy="362"/>
            </a:xfrm>
            <a:custGeom>
              <a:avLst/>
              <a:gdLst/>
              <a:ahLst/>
              <a:cxnLst/>
              <a:rect l="l" t="t" r="r" b="b"/>
              <a:pathLst>
                <a:path w="8" h="11" extrusionOk="0">
                  <a:moveTo>
                    <a:pt x="7"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0"/>
            <p:cNvSpPr/>
            <p:nvPr/>
          </p:nvSpPr>
          <p:spPr>
            <a:xfrm>
              <a:off x="5392965" y="3977802"/>
              <a:ext cx="395" cy="264"/>
            </a:xfrm>
            <a:custGeom>
              <a:avLst/>
              <a:gdLst/>
              <a:ahLst/>
              <a:cxnLst/>
              <a:rect l="l" t="t" r="r" b="b"/>
              <a:pathLst>
                <a:path w="12" h="8" extrusionOk="0">
                  <a:moveTo>
                    <a:pt x="1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0"/>
            <p:cNvSpPr/>
            <p:nvPr/>
          </p:nvSpPr>
          <p:spPr>
            <a:xfrm>
              <a:off x="5571670" y="3984949"/>
              <a:ext cx="626" cy="395"/>
            </a:xfrm>
            <a:custGeom>
              <a:avLst/>
              <a:gdLst/>
              <a:ahLst/>
              <a:cxnLst/>
              <a:rect l="l" t="t" r="r" b="b"/>
              <a:pathLst>
                <a:path w="19" h="12" extrusionOk="0">
                  <a:moveTo>
                    <a:pt x="1" y="1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0"/>
            <p:cNvSpPr/>
            <p:nvPr/>
          </p:nvSpPr>
          <p:spPr>
            <a:xfrm>
              <a:off x="5572493" y="3984390"/>
              <a:ext cx="494" cy="494"/>
            </a:xfrm>
            <a:custGeom>
              <a:avLst/>
              <a:gdLst/>
              <a:ahLst/>
              <a:cxnLst/>
              <a:rect l="l" t="t" r="r" b="b"/>
              <a:pathLst>
                <a:path w="15" h="15" extrusionOk="0">
                  <a:moveTo>
                    <a:pt x="0" y="14"/>
                  </a:moveTo>
                  <a:cubicBezTo>
                    <a:pt x="4" y="11"/>
                    <a:pt x="11" y="7"/>
                    <a:pt x="14" y="0"/>
                  </a:cubicBezTo>
                  <a:cubicBezTo>
                    <a:pt x="11" y="7"/>
                    <a:pt x="4"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0"/>
            <p:cNvSpPr/>
            <p:nvPr/>
          </p:nvSpPr>
          <p:spPr>
            <a:xfrm>
              <a:off x="5573745" y="3982776"/>
              <a:ext cx="395" cy="725"/>
            </a:xfrm>
            <a:custGeom>
              <a:avLst/>
              <a:gdLst/>
              <a:ahLst/>
              <a:cxnLst/>
              <a:rect l="l" t="t" r="r" b="b"/>
              <a:pathLst>
                <a:path w="12" h="22" extrusionOk="0">
                  <a:moveTo>
                    <a:pt x="1" y="21"/>
                  </a:moveTo>
                  <a:cubicBezTo>
                    <a:pt x="4" y="14"/>
                    <a:pt x="8" y="7"/>
                    <a:pt x="11" y="0"/>
                  </a:cubicBezTo>
                  <a:cubicBezTo>
                    <a:pt x="8" y="7"/>
                    <a:pt x="4" y="14"/>
                    <a:pt x="1"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0"/>
            <p:cNvSpPr/>
            <p:nvPr/>
          </p:nvSpPr>
          <p:spPr>
            <a:xfrm>
              <a:off x="5573185" y="3983566"/>
              <a:ext cx="593" cy="725"/>
            </a:xfrm>
            <a:custGeom>
              <a:avLst/>
              <a:gdLst/>
              <a:ahLst/>
              <a:cxnLst/>
              <a:rect l="l" t="t" r="r" b="b"/>
              <a:pathLst>
                <a:path w="18" h="22" extrusionOk="0">
                  <a:moveTo>
                    <a:pt x="18" y="1"/>
                  </a:moveTo>
                  <a:cubicBezTo>
                    <a:pt x="11" y="8"/>
                    <a:pt x="4" y="15"/>
                    <a:pt x="0" y="22"/>
                  </a:cubicBezTo>
                  <a:cubicBezTo>
                    <a:pt x="4" y="15"/>
                    <a:pt x="11" y="8"/>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0"/>
            <p:cNvSpPr/>
            <p:nvPr/>
          </p:nvSpPr>
          <p:spPr>
            <a:xfrm>
              <a:off x="5565676" y="398669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0"/>
            <p:cNvSpPr/>
            <p:nvPr/>
          </p:nvSpPr>
          <p:spPr>
            <a:xfrm>
              <a:off x="5575029" y="3979647"/>
              <a:ext cx="33" cy="33"/>
            </a:xfrm>
            <a:custGeom>
              <a:avLst/>
              <a:gdLst/>
              <a:ahLst/>
              <a:cxnLst/>
              <a:rect l="l" t="t" r="r" b="b"/>
              <a:pathLst>
                <a:path w="1" h="1" extrusionOk="0">
                  <a:moveTo>
                    <a:pt x="0" y="1"/>
                  </a:moveTo>
                  <a:lnTo>
                    <a:pt x="0" y="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0"/>
            <p:cNvSpPr/>
            <p:nvPr/>
          </p:nvSpPr>
          <p:spPr>
            <a:xfrm>
              <a:off x="5574568" y="3980470"/>
              <a:ext cx="263" cy="1054"/>
            </a:xfrm>
            <a:custGeom>
              <a:avLst/>
              <a:gdLst/>
              <a:ahLst/>
              <a:cxnLst/>
              <a:rect l="l" t="t" r="r" b="b"/>
              <a:pathLst>
                <a:path w="8" h="32" extrusionOk="0">
                  <a:moveTo>
                    <a:pt x="0" y="32"/>
                  </a:moveTo>
                  <a:cubicBezTo>
                    <a:pt x="4" y="21"/>
                    <a:pt x="7" y="11"/>
                    <a:pt x="7" y="0"/>
                  </a:cubicBezTo>
                  <a:cubicBezTo>
                    <a:pt x="7" y="11"/>
                    <a:pt x="4" y="21"/>
                    <a:pt x="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0"/>
            <p:cNvSpPr/>
            <p:nvPr/>
          </p:nvSpPr>
          <p:spPr>
            <a:xfrm>
              <a:off x="5574206" y="3981853"/>
              <a:ext cx="263" cy="725"/>
            </a:xfrm>
            <a:custGeom>
              <a:avLst/>
              <a:gdLst/>
              <a:ahLst/>
              <a:cxnLst/>
              <a:rect l="l" t="t" r="r" b="b"/>
              <a:pathLst>
                <a:path w="8" h="22" extrusionOk="0">
                  <a:moveTo>
                    <a:pt x="1" y="21"/>
                  </a:moveTo>
                  <a:cubicBezTo>
                    <a:pt x="4" y="14"/>
                    <a:pt x="4" y="7"/>
                    <a:pt x="8" y="0"/>
                  </a:cubicBezTo>
                  <a:cubicBezTo>
                    <a:pt x="4" y="7"/>
                    <a:pt x="4" y="14"/>
                    <a:pt x="1"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0"/>
            <p:cNvSpPr/>
            <p:nvPr/>
          </p:nvSpPr>
          <p:spPr>
            <a:xfrm>
              <a:off x="5570748" y="3985542"/>
              <a:ext cx="856" cy="362"/>
            </a:xfrm>
            <a:custGeom>
              <a:avLst/>
              <a:gdLst/>
              <a:ahLst/>
              <a:cxnLst/>
              <a:rect l="l" t="t" r="r" b="b"/>
              <a:pathLst>
                <a:path w="26" h="11" extrusionOk="0">
                  <a:moveTo>
                    <a:pt x="1" y="11"/>
                  </a:moveTo>
                  <a:cubicBezTo>
                    <a:pt x="8" y="7"/>
                    <a:pt x="15" y="4"/>
                    <a:pt x="25" y="0"/>
                  </a:cubicBezTo>
                  <a:cubicBezTo>
                    <a:pt x="15" y="4"/>
                    <a:pt x="8"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0"/>
            <p:cNvSpPr/>
            <p:nvPr/>
          </p:nvSpPr>
          <p:spPr>
            <a:xfrm>
              <a:off x="5564885" y="3952672"/>
              <a:ext cx="362" cy="33"/>
            </a:xfrm>
            <a:custGeom>
              <a:avLst/>
              <a:gdLst/>
              <a:ahLst/>
              <a:cxnLst/>
              <a:rect l="l" t="t" r="r" b="b"/>
              <a:pathLst>
                <a:path w="11" h="1" extrusionOk="0">
                  <a:moveTo>
                    <a:pt x="11"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0"/>
            <p:cNvSpPr/>
            <p:nvPr/>
          </p:nvSpPr>
          <p:spPr>
            <a:xfrm>
              <a:off x="5567290" y="3953364"/>
              <a:ext cx="263" cy="165"/>
            </a:xfrm>
            <a:custGeom>
              <a:avLst/>
              <a:gdLst/>
              <a:ahLst/>
              <a:cxnLst/>
              <a:rect l="l" t="t" r="r" b="b"/>
              <a:pathLst>
                <a:path w="8" h="5" extrusionOk="0">
                  <a:moveTo>
                    <a:pt x="8"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0"/>
            <p:cNvSpPr/>
            <p:nvPr/>
          </p:nvSpPr>
          <p:spPr>
            <a:xfrm>
              <a:off x="5566038" y="3952902"/>
              <a:ext cx="362" cy="165"/>
            </a:xfrm>
            <a:custGeom>
              <a:avLst/>
              <a:gdLst/>
              <a:ahLst/>
              <a:cxnLst/>
              <a:rect l="l" t="t" r="r" b="b"/>
              <a:pathLst>
                <a:path w="11" h="5" extrusionOk="0">
                  <a:moveTo>
                    <a:pt x="1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0"/>
            <p:cNvSpPr/>
            <p:nvPr/>
          </p:nvSpPr>
          <p:spPr>
            <a:xfrm>
              <a:off x="5568805" y="3954055"/>
              <a:ext cx="132" cy="33"/>
            </a:xfrm>
            <a:custGeom>
              <a:avLst/>
              <a:gdLst/>
              <a:ahLst/>
              <a:cxnLst/>
              <a:rect l="l" t="t" r="r" b="b"/>
              <a:pathLst>
                <a:path w="4" h="1" extrusionOk="0">
                  <a:moveTo>
                    <a:pt x="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0"/>
            <p:cNvSpPr/>
            <p:nvPr/>
          </p:nvSpPr>
          <p:spPr>
            <a:xfrm>
              <a:off x="5569957" y="3954747"/>
              <a:ext cx="362" cy="264"/>
            </a:xfrm>
            <a:custGeom>
              <a:avLst/>
              <a:gdLst/>
              <a:ahLst/>
              <a:cxnLst/>
              <a:rect l="l" t="t" r="r" b="b"/>
              <a:pathLst>
                <a:path w="11" h="8" extrusionOk="0">
                  <a:moveTo>
                    <a:pt x="11"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0"/>
            <p:cNvSpPr/>
            <p:nvPr/>
          </p:nvSpPr>
          <p:spPr>
            <a:xfrm>
              <a:off x="5571209" y="3955570"/>
              <a:ext cx="395" cy="132"/>
            </a:xfrm>
            <a:custGeom>
              <a:avLst/>
              <a:gdLst/>
              <a:ahLst/>
              <a:cxnLst/>
              <a:rect l="l" t="t" r="r" b="b"/>
              <a:pathLst>
                <a:path w="12" h="4" extrusionOk="0">
                  <a:moveTo>
                    <a:pt x="1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0"/>
            <p:cNvSpPr/>
            <p:nvPr/>
          </p:nvSpPr>
          <p:spPr>
            <a:xfrm>
              <a:off x="5569957" y="3985872"/>
              <a:ext cx="823" cy="264"/>
            </a:xfrm>
            <a:custGeom>
              <a:avLst/>
              <a:gdLst/>
              <a:ahLst/>
              <a:cxnLst/>
              <a:rect l="l" t="t" r="r" b="b"/>
              <a:pathLst>
                <a:path w="25" h="8" extrusionOk="0">
                  <a:moveTo>
                    <a:pt x="25" y="1"/>
                  </a:moveTo>
                  <a:cubicBezTo>
                    <a:pt x="14" y="4"/>
                    <a:pt x="7" y="4"/>
                    <a:pt x="0" y="8"/>
                  </a:cubicBezTo>
                  <a:cubicBezTo>
                    <a:pt x="7" y="4"/>
                    <a:pt x="18" y="4"/>
                    <a:pt x="2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0"/>
            <p:cNvSpPr/>
            <p:nvPr/>
          </p:nvSpPr>
          <p:spPr>
            <a:xfrm>
              <a:off x="5567981" y="3986333"/>
              <a:ext cx="725" cy="165"/>
            </a:xfrm>
            <a:custGeom>
              <a:avLst/>
              <a:gdLst/>
              <a:ahLst/>
              <a:cxnLst/>
              <a:rect l="l" t="t" r="r" b="b"/>
              <a:pathLst>
                <a:path w="22" h="5" extrusionOk="0">
                  <a:moveTo>
                    <a:pt x="1" y="4"/>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0"/>
            <p:cNvSpPr/>
            <p:nvPr/>
          </p:nvSpPr>
          <p:spPr>
            <a:xfrm>
              <a:off x="5566829" y="3986464"/>
              <a:ext cx="955" cy="132"/>
            </a:xfrm>
            <a:custGeom>
              <a:avLst/>
              <a:gdLst/>
              <a:ahLst/>
              <a:cxnLst/>
              <a:rect l="l" t="t" r="r" b="b"/>
              <a:pathLst>
                <a:path w="29" h="4" extrusionOk="0">
                  <a:moveTo>
                    <a:pt x="1" y="4"/>
                  </a:moveTo>
                  <a:lnTo>
                    <a:pt x="2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0"/>
            <p:cNvSpPr/>
            <p:nvPr/>
          </p:nvSpPr>
          <p:spPr>
            <a:xfrm>
              <a:off x="5568904" y="3986234"/>
              <a:ext cx="725" cy="132"/>
            </a:xfrm>
            <a:custGeom>
              <a:avLst/>
              <a:gdLst/>
              <a:ahLst/>
              <a:cxnLst/>
              <a:rect l="l" t="t" r="r" b="b"/>
              <a:pathLst>
                <a:path w="22" h="4" extrusionOk="0">
                  <a:moveTo>
                    <a:pt x="1" y="4"/>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0"/>
            <p:cNvSpPr/>
            <p:nvPr/>
          </p:nvSpPr>
          <p:spPr>
            <a:xfrm>
              <a:off x="5566038" y="3986695"/>
              <a:ext cx="725" cy="33"/>
            </a:xfrm>
            <a:custGeom>
              <a:avLst/>
              <a:gdLst/>
              <a:ahLst/>
              <a:cxnLst/>
              <a:rect l="l" t="t" r="r" b="b"/>
              <a:pathLst>
                <a:path w="22" h="1" extrusionOk="0">
                  <a:moveTo>
                    <a:pt x="0" y="0"/>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0"/>
            <p:cNvSpPr/>
            <p:nvPr/>
          </p:nvSpPr>
          <p:spPr>
            <a:xfrm>
              <a:off x="5563733" y="398656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0"/>
            <p:cNvSpPr/>
            <p:nvPr/>
          </p:nvSpPr>
          <p:spPr>
            <a:xfrm>
              <a:off x="5506426" y="4049636"/>
              <a:ext cx="362" cy="856"/>
            </a:xfrm>
            <a:custGeom>
              <a:avLst/>
              <a:gdLst/>
              <a:ahLst/>
              <a:cxnLst/>
              <a:rect l="l" t="t" r="r" b="b"/>
              <a:pathLst>
                <a:path w="11" h="26" extrusionOk="0">
                  <a:moveTo>
                    <a:pt x="11" y="1"/>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0"/>
            <p:cNvSpPr/>
            <p:nvPr/>
          </p:nvSpPr>
          <p:spPr>
            <a:xfrm>
              <a:off x="5506755" y="4041007"/>
              <a:ext cx="3853" cy="8432"/>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0"/>
            <p:cNvSpPr/>
            <p:nvPr/>
          </p:nvSpPr>
          <p:spPr>
            <a:xfrm>
              <a:off x="5518184" y="4010903"/>
              <a:ext cx="3853" cy="3623"/>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0"/>
            <p:cNvSpPr/>
            <p:nvPr/>
          </p:nvSpPr>
          <p:spPr>
            <a:xfrm>
              <a:off x="5364707" y="3801527"/>
              <a:ext cx="856" cy="33"/>
            </a:xfrm>
            <a:custGeom>
              <a:avLst/>
              <a:gdLst/>
              <a:ahLst/>
              <a:cxnLst/>
              <a:rect l="l" t="t" r="r" b="b"/>
              <a:pathLst>
                <a:path w="26" h="1" extrusionOk="0">
                  <a:moveTo>
                    <a:pt x="2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0"/>
            <p:cNvSpPr/>
            <p:nvPr/>
          </p:nvSpPr>
          <p:spPr>
            <a:xfrm>
              <a:off x="5346033" y="3802548"/>
              <a:ext cx="955" cy="33"/>
            </a:xfrm>
            <a:custGeom>
              <a:avLst/>
              <a:gdLst/>
              <a:ahLst/>
              <a:cxnLst/>
              <a:rect l="l" t="t" r="r" b="b"/>
              <a:pathLst>
                <a:path w="29" h="1" extrusionOk="0">
                  <a:moveTo>
                    <a:pt x="29"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0"/>
            <p:cNvSpPr/>
            <p:nvPr/>
          </p:nvSpPr>
          <p:spPr>
            <a:xfrm>
              <a:off x="5380516" y="3801758"/>
              <a:ext cx="1515" cy="264"/>
            </a:xfrm>
            <a:custGeom>
              <a:avLst/>
              <a:gdLst/>
              <a:ahLst/>
              <a:cxnLst/>
              <a:rect l="l" t="t" r="r" b="b"/>
              <a:pathLst>
                <a:path w="46" h="8" extrusionOk="0">
                  <a:moveTo>
                    <a:pt x="46"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0"/>
            <p:cNvSpPr/>
            <p:nvPr/>
          </p:nvSpPr>
          <p:spPr>
            <a:xfrm>
              <a:off x="5362994" y="3801626"/>
              <a:ext cx="955" cy="33"/>
            </a:xfrm>
            <a:custGeom>
              <a:avLst/>
              <a:gdLst/>
              <a:ahLst/>
              <a:cxnLst/>
              <a:rect l="l" t="t" r="r" b="b"/>
              <a:pathLst>
                <a:path w="29" h="1" extrusionOk="0">
                  <a:moveTo>
                    <a:pt x="2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0"/>
            <p:cNvSpPr/>
            <p:nvPr/>
          </p:nvSpPr>
          <p:spPr>
            <a:xfrm>
              <a:off x="5374159" y="3801527"/>
              <a:ext cx="1877" cy="33"/>
            </a:xfrm>
            <a:custGeom>
              <a:avLst/>
              <a:gdLst/>
              <a:ahLst/>
              <a:cxnLst/>
              <a:rect l="l" t="t" r="r" b="b"/>
              <a:pathLst>
                <a:path w="57" h="1" extrusionOk="0">
                  <a:moveTo>
                    <a:pt x="57"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40"/>
            <p:cNvSpPr/>
            <p:nvPr/>
          </p:nvSpPr>
          <p:spPr>
            <a:xfrm>
              <a:off x="5376596" y="3801527"/>
              <a:ext cx="1647" cy="132"/>
            </a:xfrm>
            <a:custGeom>
              <a:avLst/>
              <a:gdLst/>
              <a:ahLst/>
              <a:cxnLst/>
              <a:rect l="l" t="t" r="r" b="b"/>
              <a:pathLst>
                <a:path w="50" h="4" extrusionOk="0">
                  <a:moveTo>
                    <a:pt x="49"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0"/>
            <p:cNvSpPr/>
            <p:nvPr/>
          </p:nvSpPr>
          <p:spPr>
            <a:xfrm>
              <a:off x="5373599" y="380139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0"/>
            <p:cNvSpPr/>
            <p:nvPr/>
          </p:nvSpPr>
          <p:spPr>
            <a:xfrm>
              <a:off x="5369087" y="380152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0"/>
            <p:cNvSpPr/>
            <p:nvPr/>
          </p:nvSpPr>
          <p:spPr>
            <a:xfrm>
              <a:off x="5226018" y="3792173"/>
              <a:ext cx="1647" cy="362"/>
            </a:xfrm>
            <a:custGeom>
              <a:avLst/>
              <a:gdLst/>
              <a:ahLst/>
              <a:cxnLst/>
              <a:rect l="l" t="t" r="r" b="b"/>
              <a:pathLst>
                <a:path w="50" h="11" extrusionOk="0">
                  <a:moveTo>
                    <a:pt x="0" y="11"/>
                  </a:moveTo>
                  <a:lnTo>
                    <a:pt x="4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0"/>
            <p:cNvSpPr/>
            <p:nvPr/>
          </p:nvSpPr>
          <p:spPr>
            <a:xfrm>
              <a:off x="5378441" y="3801626"/>
              <a:ext cx="1647" cy="165"/>
            </a:xfrm>
            <a:custGeom>
              <a:avLst/>
              <a:gdLst/>
              <a:ahLst/>
              <a:cxnLst/>
              <a:rect l="l" t="t" r="r" b="b"/>
              <a:pathLst>
                <a:path w="50" h="5" extrusionOk="0">
                  <a:moveTo>
                    <a:pt x="49"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40"/>
            <p:cNvSpPr/>
            <p:nvPr/>
          </p:nvSpPr>
          <p:spPr>
            <a:xfrm>
              <a:off x="5350775" y="3802219"/>
              <a:ext cx="955" cy="33"/>
            </a:xfrm>
            <a:custGeom>
              <a:avLst/>
              <a:gdLst/>
              <a:ahLst/>
              <a:cxnLst/>
              <a:rect l="l" t="t" r="r" b="b"/>
              <a:pathLst>
                <a:path w="29" h="1" extrusionOk="0">
                  <a:moveTo>
                    <a:pt x="28"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40"/>
            <p:cNvSpPr/>
            <p:nvPr/>
          </p:nvSpPr>
          <p:spPr>
            <a:xfrm>
              <a:off x="5349491" y="3802318"/>
              <a:ext cx="725" cy="33"/>
            </a:xfrm>
            <a:custGeom>
              <a:avLst/>
              <a:gdLst/>
              <a:ahLst/>
              <a:cxnLst/>
              <a:rect l="l" t="t" r="r" b="b"/>
              <a:pathLst>
                <a:path w="22" h="1" extrusionOk="0">
                  <a:moveTo>
                    <a:pt x="22"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40"/>
            <p:cNvSpPr/>
            <p:nvPr/>
          </p:nvSpPr>
          <p:spPr>
            <a:xfrm>
              <a:off x="5348338" y="3802318"/>
              <a:ext cx="626" cy="33"/>
            </a:xfrm>
            <a:custGeom>
              <a:avLst/>
              <a:gdLst/>
              <a:ahLst/>
              <a:cxnLst/>
              <a:rect l="l" t="t" r="r" b="b"/>
              <a:pathLst>
                <a:path w="19" h="1" extrusionOk="0">
                  <a:moveTo>
                    <a:pt x="1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40"/>
            <p:cNvSpPr/>
            <p:nvPr/>
          </p:nvSpPr>
          <p:spPr>
            <a:xfrm>
              <a:off x="5382261" y="3801988"/>
              <a:ext cx="1153" cy="264"/>
            </a:xfrm>
            <a:custGeom>
              <a:avLst/>
              <a:gdLst/>
              <a:ahLst/>
              <a:cxnLst/>
              <a:rect l="l" t="t" r="r" b="b"/>
              <a:pathLst>
                <a:path w="35" h="8" extrusionOk="0">
                  <a:moveTo>
                    <a:pt x="35"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40"/>
            <p:cNvSpPr/>
            <p:nvPr/>
          </p:nvSpPr>
          <p:spPr>
            <a:xfrm>
              <a:off x="5347185" y="3802449"/>
              <a:ext cx="856" cy="33"/>
            </a:xfrm>
            <a:custGeom>
              <a:avLst/>
              <a:gdLst/>
              <a:ahLst/>
              <a:cxnLst/>
              <a:rect l="l" t="t" r="r" b="b"/>
              <a:pathLst>
                <a:path w="26" h="1" extrusionOk="0">
                  <a:moveTo>
                    <a:pt x="2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40"/>
            <p:cNvSpPr/>
            <p:nvPr/>
          </p:nvSpPr>
          <p:spPr>
            <a:xfrm>
              <a:off x="5361018" y="3801626"/>
              <a:ext cx="1186" cy="33"/>
            </a:xfrm>
            <a:custGeom>
              <a:avLst/>
              <a:gdLst/>
              <a:ahLst/>
              <a:cxnLst/>
              <a:rect l="l" t="t" r="r" b="b"/>
              <a:pathLst>
                <a:path w="36" h="1" extrusionOk="0">
                  <a:moveTo>
                    <a:pt x="36"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40"/>
            <p:cNvSpPr/>
            <p:nvPr/>
          </p:nvSpPr>
          <p:spPr>
            <a:xfrm>
              <a:off x="5358943" y="3801758"/>
              <a:ext cx="955" cy="33"/>
            </a:xfrm>
            <a:custGeom>
              <a:avLst/>
              <a:gdLst/>
              <a:ahLst/>
              <a:cxnLst/>
              <a:rect l="l" t="t" r="r" b="b"/>
              <a:pathLst>
                <a:path w="29" h="1" extrusionOk="0">
                  <a:moveTo>
                    <a:pt x="29"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40"/>
            <p:cNvSpPr/>
            <p:nvPr/>
          </p:nvSpPr>
          <p:spPr>
            <a:xfrm>
              <a:off x="5357231" y="3801857"/>
              <a:ext cx="955" cy="33"/>
            </a:xfrm>
            <a:custGeom>
              <a:avLst/>
              <a:gdLst/>
              <a:ahLst/>
              <a:cxnLst/>
              <a:rect l="l" t="t" r="r" b="b"/>
              <a:pathLst>
                <a:path w="29" h="1" extrusionOk="0">
                  <a:moveTo>
                    <a:pt x="2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0"/>
            <p:cNvSpPr/>
            <p:nvPr/>
          </p:nvSpPr>
          <p:spPr>
            <a:xfrm>
              <a:off x="5354102" y="3801988"/>
              <a:ext cx="856" cy="33"/>
            </a:xfrm>
            <a:custGeom>
              <a:avLst/>
              <a:gdLst/>
              <a:ahLst/>
              <a:cxnLst/>
              <a:rect l="l" t="t" r="r" b="b"/>
              <a:pathLst>
                <a:path w="26" h="1" extrusionOk="0">
                  <a:moveTo>
                    <a:pt x="2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40"/>
            <p:cNvSpPr/>
            <p:nvPr/>
          </p:nvSpPr>
          <p:spPr>
            <a:xfrm>
              <a:off x="5352488" y="3802087"/>
              <a:ext cx="955" cy="33"/>
            </a:xfrm>
            <a:custGeom>
              <a:avLst/>
              <a:gdLst/>
              <a:ahLst/>
              <a:cxnLst/>
              <a:rect l="l" t="t" r="r" b="b"/>
              <a:pathLst>
                <a:path w="29" h="1" extrusionOk="0">
                  <a:moveTo>
                    <a:pt x="29"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40"/>
            <p:cNvSpPr/>
            <p:nvPr/>
          </p:nvSpPr>
          <p:spPr>
            <a:xfrm>
              <a:off x="5355716" y="3801857"/>
              <a:ext cx="955" cy="33"/>
            </a:xfrm>
            <a:custGeom>
              <a:avLst/>
              <a:gdLst/>
              <a:ahLst/>
              <a:cxnLst/>
              <a:rect l="l" t="t" r="r" b="b"/>
              <a:pathLst>
                <a:path w="29" h="1" extrusionOk="0">
                  <a:moveTo>
                    <a:pt x="29"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0"/>
            <p:cNvSpPr/>
            <p:nvPr/>
          </p:nvSpPr>
          <p:spPr>
            <a:xfrm>
              <a:off x="5367375" y="380152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40"/>
            <p:cNvSpPr/>
            <p:nvPr/>
          </p:nvSpPr>
          <p:spPr>
            <a:xfrm>
              <a:off x="5370470" y="380139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40"/>
            <p:cNvSpPr/>
            <p:nvPr/>
          </p:nvSpPr>
          <p:spPr>
            <a:xfrm>
              <a:off x="5385028" y="3802548"/>
              <a:ext cx="823" cy="395"/>
            </a:xfrm>
            <a:custGeom>
              <a:avLst/>
              <a:gdLst/>
              <a:ahLst/>
              <a:cxnLst/>
              <a:rect l="l" t="t" r="r" b="b"/>
              <a:pathLst>
                <a:path w="25" h="12" extrusionOk="0">
                  <a:moveTo>
                    <a:pt x="25" y="11"/>
                  </a:moveTo>
                  <a:cubicBezTo>
                    <a:pt x="18" y="8"/>
                    <a:pt x="7" y="4"/>
                    <a:pt x="0" y="1"/>
                  </a:cubicBezTo>
                  <a:cubicBezTo>
                    <a:pt x="7" y="4"/>
                    <a:pt x="18" y="8"/>
                    <a:pt x="25"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0"/>
            <p:cNvSpPr/>
            <p:nvPr/>
          </p:nvSpPr>
          <p:spPr>
            <a:xfrm>
              <a:off x="5383644" y="3802219"/>
              <a:ext cx="1186" cy="264"/>
            </a:xfrm>
            <a:custGeom>
              <a:avLst/>
              <a:gdLst/>
              <a:ahLst/>
              <a:cxnLst/>
              <a:rect l="l" t="t" r="r" b="b"/>
              <a:pathLst>
                <a:path w="36" h="8" extrusionOk="0">
                  <a:moveTo>
                    <a:pt x="35" y="7"/>
                  </a:moveTo>
                  <a:cubicBezTo>
                    <a:pt x="25" y="7"/>
                    <a:pt x="14" y="4"/>
                    <a:pt x="0" y="0"/>
                  </a:cubicBezTo>
                  <a:cubicBezTo>
                    <a:pt x="14" y="4"/>
                    <a:pt x="25" y="7"/>
                    <a:pt x="35"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40"/>
            <p:cNvSpPr/>
            <p:nvPr/>
          </p:nvSpPr>
          <p:spPr>
            <a:xfrm>
              <a:off x="5452808" y="380083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40"/>
            <p:cNvSpPr/>
            <p:nvPr/>
          </p:nvSpPr>
          <p:spPr>
            <a:xfrm>
              <a:off x="5451194" y="3797608"/>
              <a:ext cx="263" cy="264"/>
            </a:xfrm>
            <a:custGeom>
              <a:avLst/>
              <a:gdLst/>
              <a:ahLst/>
              <a:cxnLst/>
              <a:rect l="l" t="t" r="r" b="b"/>
              <a:pathLst>
                <a:path w="8" h="8" extrusionOk="0">
                  <a:moveTo>
                    <a:pt x="1" y="0"/>
                  </a:moveTo>
                  <a:lnTo>
                    <a:pt x="8" y="7"/>
                  </a:lnTo>
                  <a:lnTo>
                    <a:pt x="8"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40"/>
            <p:cNvSpPr/>
            <p:nvPr/>
          </p:nvSpPr>
          <p:spPr>
            <a:xfrm>
              <a:off x="5453170" y="3801857"/>
              <a:ext cx="33" cy="165"/>
            </a:xfrm>
            <a:custGeom>
              <a:avLst/>
              <a:gdLst/>
              <a:ahLst/>
              <a:cxnLst/>
              <a:rect l="l" t="t" r="r" b="b"/>
              <a:pathLst>
                <a:path w="1" h="5" extrusionOk="0">
                  <a:moveTo>
                    <a:pt x="0" y="1"/>
                  </a:moveTo>
                  <a:lnTo>
                    <a:pt x="0" y="4"/>
                  </a:ln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40"/>
            <p:cNvSpPr/>
            <p:nvPr/>
          </p:nvSpPr>
          <p:spPr>
            <a:xfrm>
              <a:off x="5451787" y="3798168"/>
              <a:ext cx="231" cy="264"/>
            </a:xfrm>
            <a:custGeom>
              <a:avLst/>
              <a:gdLst/>
              <a:ahLst/>
              <a:cxnLst/>
              <a:rect l="l" t="t" r="r" b="b"/>
              <a:pathLst>
                <a:path w="7" h="8" extrusionOk="0">
                  <a:moveTo>
                    <a:pt x="0" y="1"/>
                  </a:moveTo>
                  <a:lnTo>
                    <a:pt x="7"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40"/>
            <p:cNvSpPr/>
            <p:nvPr/>
          </p:nvSpPr>
          <p:spPr>
            <a:xfrm>
              <a:off x="5450502" y="3797377"/>
              <a:ext cx="593" cy="132"/>
            </a:xfrm>
            <a:custGeom>
              <a:avLst/>
              <a:gdLst/>
              <a:ahLst/>
              <a:cxnLst/>
              <a:rect l="l" t="t" r="r" b="b"/>
              <a:pathLst>
                <a:path w="18" h="4" extrusionOk="0">
                  <a:moveTo>
                    <a:pt x="18"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40"/>
            <p:cNvSpPr/>
            <p:nvPr/>
          </p:nvSpPr>
          <p:spPr>
            <a:xfrm>
              <a:off x="5452511" y="3799288"/>
              <a:ext cx="231" cy="428"/>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40"/>
            <p:cNvSpPr/>
            <p:nvPr/>
          </p:nvSpPr>
          <p:spPr>
            <a:xfrm>
              <a:off x="5452248" y="3798629"/>
              <a:ext cx="263" cy="395"/>
            </a:xfrm>
            <a:custGeom>
              <a:avLst/>
              <a:gdLst/>
              <a:ahLst/>
              <a:cxnLst/>
              <a:rect l="l" t="t" r="r" b="b"/>
              <a:pathLst>
                <a:path w="8" h="12" extrusionOk="0">
                  <a:moveTo>
                    <a:pt x="7" y="11"/>
                  </a:moveTo>
                  <a:cubicBezTo>
                    <a:pt x="4" y="8"/>
                    <a:pt x="4" y="4"/>
                    <a:pt x="0" y="1"/>
                  </a:cubicBezTo>
                  <a:cubicBezTo>
                    <a:pt x="4" y="4"/>
                    <a:pt x="4" y="8"/>
                    <a:pt x="7"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40"/>
            <p:cNvSpPr/>
            <p:nvPr/>
          </p:nvSpPr>
          <p:spPr>
            <a:xfrm>
              <a:off x="5425933" y="3796422"/>
              <a:ext cx="24602" cy="1779"/>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40"/>
            <p:cNvSpPr/>
            <p:nvPr/>
          </p:nvSpPr>
          <p:spPr>
            <a:xfrm>
              <a:off x="5457419" y="3800934"/>
              <a:ext cx="1416" cy="264"/>
            </a:xfrm>
            <a:custGeom>
              <a:avLst/>
              <a:gdLst/>
              <a:ahLst/>
              <a:cxnLst/>
              <a:rect l="l" t="t" r="r" b="b"/>
              <a:pathLst>
                <a:path w="43" h="8" extrusionOk="0">
                  <a:moveTo>
                    <a:pt x="1" y="8"/>
                  </a:moveTo>
                  <a:cubicBezTo>
                    <a:pt x="15" y="4"/>
                    <a:pt x="32" y="4"/>
                    <a:pt x="43" y="1"/>
                  </a:cubicBezTo>
                  <a:cubicBezTo>
                    <a:pt x="32" y="4"/>
                    <a:pt x="15" y="4"/>
                    <a:pt x="1"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40"/>
            <p:cNvSpPr/>
            <p:nvPr/>
          </p:nvSpPr>
          <p:spPr>
            <a:xfrm>
              <a:off x="5522564" y="3498843"/>
              <a:ext cx="30234" cy="246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40"/>
            <p:cNvSpPr/>
            <p:nvPr/>
          </p:nvSpPr>
          <p:spPr>
            <a:xfrm>
              <a:off x="4781758" y="2799671"/>
              <a:ext cx="207688" cy="161427"/>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40"/>
            <p:cNvSpPr/>
            <p:nvPr/>
          </p:nvSpPr>
          <p:spPr>
            <a:xfrm>
              <a:off x="4856126" y="2772367"/>
              <a:ext cx="370848" cy="355231"/>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40"/>
            <p:cNvSpPr/>
            <p:nvPr/>
          </p:nvSpPr>
          <p:spPr>
            <a:xfrm>
              <a:off x="4897162" y="2921864"/>
              <a:ext cx="33" cy="263"/>
            </a:xfrm>
            <a:custGeom>
              <a:avLst/>
              <a:gdLst/>
              <a:ahLst/>
              <a:cxnLst/>
              <a:rect l="l" t="t" r="r" b="b"/>
              <a:pathLst>
                <a:path w="1" h="8" extrusionOk="0">
                  <a:moveTo>
                    <a:pt x="1" y="7"/>
                  </a:moveTo>
                  <a:cubicBezTo>
                    <a:pt x="1" y="4"/>
                    <a:pt x="1" y="4"/>
                    <a:pt x="1" y="0"/>
                  </a:cubicBezTo>
                  <a:cubicBezTo>
                    <a:pt x="1" y="4"/>
                    <a:pt x="1" y="4"/>
                    <a:pt x="1"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40"/>
            <p:cNvSpPr/>
            <p:nvPr/>
          </p:nvSpPr>
          <p:spPr>
            <a:xfrm>
              <a:off x="4946532" y="2884152"/>
              <a:ext cx="362" cy="2108"/>
            </a:xfrm>
            <a:custGeom>
              <a:avLst/>
              <a:gdLst/>
              <a:ahLst/>
              <a:cxnLst/>
              <a:rect l="l" t="t" r="r" b="b"/>
              <a:pathLst>
                <a:path w="11" h="64" extrusionOk="0">
                  <a:moveTo>
                    <a:pt x="11" y="0"/>
                  </a:moveTo>
                  <a:cubicBezTo>
                    <a:pt x="7" y="14"/>
                    <a:pt x="4" y="39"/>
                    <a:pt x="0" y="63"/>
                  </a:cubicBezTo>
                  <a:cubicBezTo>
                    <a:pt x="4" y="39"/>
                    <a:pt x="7" y="14"/>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40"/>
            <p:cNvSpPr/>
            <p:nvPr/>
          </p:nvSpPr>
          <p:spPr>
            <a:xfrm>
              <a:off x="4978479" y="2816699"/>
              <a:ext cx="593" cy="1054"/>
            </a:xfrm>
            <a:custGeom>
              <a:avLst/>
              <a:gdLst/>
              <a:ahLst/>
              <a:cxnLst/>
              <a:rect l="l" t="t" r="r" b="b"/>
              <a:pathLst>
                <a:path w="18" h="32" extrusionOk="0">
                  <a:moveTo>
                    <a:pt x="18" y="32"/>
                  </a:moveTo>
                  <a:cubicBezTo>
                    <a:pt x="11" y="21"/>
                    <a:pt x="4" y="11"/>
                    <a:pt x="0" y="0"/>
                  </a:cubicBezTo>
                  <a:cubicBezTo>
                    <a:pt x="4" y="11"/>
                    <a:pt x="11" y="21"/>
                    <a:pt x="18"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40"/>
            <p:cNvSpPr/>
            <p:nvPr/>
          </p:nvSpPr>
          <p:spPr>
            <a:xfrm>
              <a:off x="4884384" y="2926706"/>
              <a:ext cx="3722" cy="725"/>
            </a:xfrm>
            <a:custGeom>
              <a:avLst/>
              <a:gdLst/>
              <a:ahLst/>
              <a:cxnLst/>
              <a:rect l="l" t="t" r="r" b="b"/>
              <a:pathLst>
                <a:path w="113" h="22" extrusionOk="0">
                  <a:moveTo>
                    <a:pt x="0" y="21"/>
                  </a:moveTo>
                  <a:cubicBezTo>
                    <a:pt x="35" y="7"/>
                    <a:pt x="74" y="0"/>
                    <a:pt x="112" y="4"/>
                  </a:cubicBezTo>
                  <a:cubicBezTo>
                    <a:pt x="74" y="0"/>
                    <a:pt x="35" y="7"/>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40"/>
            <p:cNvSpPr/>
            <p:nvPr/>
          </p:nvSpPr>
          <p:spPr>
            <a:xfrm>
              <a:off x="4979039" y="2817852"/>
              <a:ext cx="494" cy="725"/>
            </a:xfrm>
            <a:custGeom>
              <a:avLst/>
              <a:gdLst/>
              <a:ahLst/>
              <a:cxnLst/>
              <a:rect l="l" t="t" r="r" b="b"/>
              <a:pathLst>
                <a:path w="15" h="22" extrusionOk="0">
                  <a:moveTo>
                    <a:pt x="1" y="0"/>
                  </a:moveTo>
                  <a:cubicBezTo>
                    <a:pt x="4" y="7"/>
                    <a:pt x="11" y="18"/>
                    <a:pt x="15" y="21"/>
                  </a:cubicBezTo>
                  <a:cubicBezTo>
                    <a:pt x="11" y="18"/>
                    <a:pt x="8"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40"/>
            <p:cNvSpPr/>
            <p:nvPr/>
          </p:nvSpPr>
          <p:spPr>
            <a:xfrm>
              <a:off x="4978018" y="2816106"/>
              <a:ext cx="263" cy="395"/>
            </a:xfrm>
            <a:custGeom>
              <a:avLst/>
              <a:gdLst/>
              <a:ahLst/>
              <a:cxnLst/>
              <a:rect l="l" t="t" r="r" b="b"/>
              <a:pathLst>
                <a:path w="8" h="12" extrusionOk="0">
                  <a:moveTo>
                    <a:pt x="0" y="1"/>
                  </a:moveTo>
                  <a:lnTo>
                    <a:pt x="7"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0"/>
            <p:cNvSpPr/>
            <p:nvPr/>
          </p:nvSpPr>
          <p:spPr>
            <a:xfrm>
              <a:off x="4889456" y="2925422"/>
              <a:ext cx="6488" cy="1482"/>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0"/>
            <p:cNvSpPr/>
            <p:nvPr/>
          </p:nvSpPr>
          <p:spPr>
            <a:xfrm>
              <a:off x="4962901" y="2875391"/>
              <a:ext cx="20090" cy="105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40"/>
            <p:cNvSpPr/>
            <p:nvPr/>
          </p:nvSpPr>
          <p:spPr>
            <a:xfrm>
              <a:off x="5162256" y="2799045"/>
              <a:ext cx="132" cy="626"/>
            </a:xfrm>
            <a:custGeom>
              <a:avLst/>
              <a:gdLst/>
              <a:ahLst/>
              <a:cxnLst/>
              <a:rect l="l" t="t" r="r" b="b"/>
              <a:pathLst>
                <a:path w="4" h="19" extrusionOk="0">
                  <a:moveTo>
                    <a:pt x="0" y="1"/>
                  </a:moveTo>
                  <a:cubicBezTo>
                    <a:pt x="0" y="8"/>
                    <a:pt x="0" y="11"/>
                    <a:pt x="4" y="18"/>
                  </a:cubicBezTo>
                  <a:cubicBezTo>
                    <a:pt x="4" y="11"/>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40"/>
            <p:cNvSpPr/>
            <p:nvPr/>
          </p:nvSpPr>
          <p:spPr>
            <a:xfrm>
              <a:off x="5162585" y="2800198"/>
              <a:ext cx="165" cy="626"/>
            </a:xfrm>
            <a:custGeom>
              <a:avLst/>
              <a:gdLst/>
              <a:ahLst/>
              <a:cxnLst/>
              <a:rect l="l" t="t" r="r" b="b"/>
              <a:pathLst>
                <a:path w="5" h="19" extrusionOk="0">
                  <a:moveTo>
                    <a:pt x="1" y="1"/>
                  </a:moveTo>
                  <a:cubicBezTo>
                    <a:pt x="1" y="8"/>
                    <a:pt x="1" y="11"/>
                    <a:pt x="4" y="18"/>
                  </a:cubicBezTo>
                  <a:cubicBezTo>
                    <a:pt x="1" y="11"/>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0"/>
            <p:cNvSpPr/>
            <p:nvPr/>
          </p:nvSpPr>
          <p:spPr>
            <a:xfrm>
              <a:off x="5162124" y="2797662"/>
              <a:ext cx="165" cy="725"/>
            </a:xfrm>
            <a:custGeom>
              <a:avLst/>
              <a:gdLst/>
              <a:ahLst/>
              <a:cxnLst/>
              <a:rect l="l" t="t" r="r" b="b"/>
              <a:pathLst>
                <a:path w="5" h="22" extrusionOk="0">
                  <a:moveTo>
                    <a:pt x="1" y="1"/>
                  </a:moveTo>
                  <a:cubicBezTo>
                    <a:pt x="1" y="8"/>
                    <a:pt x="1" y="15"/>
                    <a:pt x="4" y="22"/>
                  </a:cubicBezTo>
                  <a:cubicBezTo>
                    <a:pt x="1" y="15"/>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40"/>
            <p:cNvSpPr/>
            <p:nvPr/>
          </p:nvSpPr>
          <p:spPr>
            <a:xfrm>
              <a:off x="5162025" y="2788901"/>
              <a:ext cx="33" cy="1087"/>
            </a:xfrm>
            <a:custGeom>
              <a:avLst/>
              <a:gdLst/>
              <a:ahLst/>
              <a:cxnLst/>
              <a:rect l="l" t="t" r="r" b="b"/>
              <a:pathLst>
                <a:path w="1" h="33" extrusionOk="0">
                  <a:moveTo>
                    <a:pt x="0" y="1"/>
                  </a:moveTo>
                  <a:lnTo>
                    <a:pt x="0"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40"/>
            <p:cNvSpPr/>
            <p:nvPr/>
          </p:nvSpPr>
          <p:spPr>
            <a:xfrm>
              <a:off x="5162025" y="2796278"/>
              <a:ext cx="33" cy="725"/>
            </a:xfrm>
            <a:custGeom>
              <a:avLst/>
              <a:gdLst/>
              <a:ahLst/>
              <a:cxnLst/>
              <a:rect l="l" t="t" r="r" b="b"/>
              <a:pathLst>
                <a:path w="1" h="22" extrusionOk="0">
                  <a:moveTo>
                    <a:pt x="0"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40"/>
            <p:cNvSpPr/>
            <p:nvPr/>
          </p:nvSpPr>
          <p:spPr>
            <a:xfrm>
              <a:off x="5184289" y="290987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40"/>
            <p:cNvSpPr/>
            <p:nvPr/>
          </p:nvSpPr>
          <p:spPr>
            <a:xfrm>
              <a:off x="5163277" y="2802273"/>
              <a:ext cx="165" cy="49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0"/>
            <p:cNvSpPr/>
            <p:nvPr/>
          </p:nvSpPr>
          <p:spPr>
            <a:xfrm>
              <a:off x="5183828" y="2908130"/>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0"/>
            <p:cNvSpPr/>
            <p:nvPr/>
          </p:nvSpPr>
          <p:spPr>
            <a:xfrm>
              <a:off x="5162816" y="2801351"/>
              <a:ext cx="263" cy="49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0"/>
            <p:cNvSpPr/>
            <p:nvPr/>
          </p:nvSpPr>
          <p:spPr>
            <a:xfrm>
              <a:off x="5162124" y="2786826"/>
              <a:ext cx="33" cy="1087"/>
            </a:xfrm>
            <a:custGeom>
              <a:avLst/>
              <a:gdLst/>
              <a:ahLst/>
              <a:cxnLst/>
              <a:rect l="l" t="t" r="r" b="b"/>
              <a:pathLst>
                <a:path w="1" h="33" extrusionOk="0">
                  <a:moveTo>
                    <a:pt x="1" y="1"/>
                  </a:moveTo>
                  <a:cubicBezTo>
                    <a:pt x="1" y="11"/>
                    <a:pt x="1" y="22"/>
                    <a:pt x="1" y="32"/>
                  </a:cubicBezTo>
                  <a:cubicBezTo>
                    <a:pt x="1" y="22"/>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40"/>
            <p:cNvSpPr/>
            <p:nvPr/>
          </p:nvSpPr>
          <p:spPr>
            <a:xfrm>
              <a:off x="5161894" y="2794664"/>
              <a:ext cx="33" cy="725"/>
            </a:xfrm>
            <a:custGeom>
              <a:avLst/>
              <a:gdLst/>
              <a:ahLst/>
              <a:cxnLst/>
              <a:rect l="l" t="t" r="r" b="b"/>
              <a:pathLst>
                <a:path w="1" h="22" extrusionOk="0">
                  <a:moveTo>
                    <a:pt x="1" y="1"/>
                  </a:moveTo>
                  <a:lnTo>
                    <a:pt x="1" y="22"/>
                  </a:lnTo>
                  <a:cubicBezTo>
                    <a:pt x="1" y="15"/>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40"/>
            <p:cNvSpPr/>
            <p:nvPr/>
          </p:nvSpPr>
          <p:spPr>
            <a:xfrm>
              <a:off x="5161894" y="2790976"/>
              <a:ext cx="33" cy="955"/>
            </a:xfrm>
            <a:custGeom>
              <a:avLst/>
              <a:gdLst/>
              <a:ahLst/>
              <a:cxnLst/>
              <a:rect l="l" t="t" r="r" b="b"/>
              <a:pathLst>
                <a:path w="1" h="29" extrusionOk="0">
                  <a:moveTo>
                    <a:pt x="1" y="1"/>
                  </a:moveTo>
                  <a:lnTo>
                    <a:pt x="1" y="29"/>
                  </a:lnTo>
                  <a:cubicBezTo>
                    <a:pt x="1" y="22"/>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0"/>
            <p:cNvSpPr/>
            <p:nvPr/>
          </p:nvSpPr>
          <p:spPr>
            <a:xfrm>
              <a:off x="5161894" y="2792820"/>
              <a:ext cx="33" cy="955"/>
            </a:xfrm>
            <a:custGeom>
              <a:avLst/>
              <a:gdLst/>
              <a:ahLst/>
              <a:cxnLst/>
              <a:rect l="l" t="t" r="r" b="b"/>
              <a:pathLst>
                <a:path w="1" h="29" extrusionOk="0">
                  <a:moveTo>
                    <a:pt x="1" y="29"/>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0"/>
            <p:cNvSpPr/>
            <p:nvPr/>
          </p:nvSpPr>
          <p:spPr>
            <a:xfrm>
              <a:off x="5163639" y="2803096"/>
              <a:ext cx="263" cy="362"/>
            </a:xfrm>
            <a:custGeom>
              <a:avLst/>
              <a:gdLst/>
              <a:ahLst/>
              <a:cxnLst/>
              <a:rect l="l" t="t" r="r" b="b"/>
              <a:pathLst>
                <a:path w="8" h="11" extrusionOk="0">
                  <a:moveTo>
                    <a:pt x="0" y="0"/>
                  </a:moveTo>
                  <a:cubicBezTo>
                    <a:pt x="0" y="4"/>
                    <a:pt x="4" y="7"/>
                    <a:pt x="7" y="11"/>
                  </a:cubicBez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0"/>
            <p:cNvSpPr/>
            <p:nvPr/>
          </p:nvSpPr>
          <p:spPr>
            <a:xfrm>
              <a:off x="5162256" y="2784421"/>
              <a:ext cx="132" cy="1186"/>
            </a:xfrm>
            <a:custGeom>
              <a:avLst/>
              <a:gdLst/>
              <a:ahLst/>
              <a:cxnLst/>
              <a:rect l="l" t="t" r="r" b="b"/>
              <a:pathLst>
                <a:path w="4" h="36" extrusionOk="0">
                  <a:moveTo>
                    <a:pt x="4" y="0"/>
                  </a:moveTo>
                  <a:cubicBezTo>
                    <a:pt x="4" y="14"/>
                    <a:pt x="0" y="25"/>
                    <a:pt x="0" y="35"/>
                  </a:cubicBezTo>
                  <a:cubicBezTo>
                    <a:pt x="0" y="25"/>
                    <a:pt x="4" y="1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0"/>
            <p:cNvSpPr/>
            <p:nvPr/>
          </p:nvSpPr>
          <p:spPr>
            <a:xfrm>
              <a:off x="5162486" y="2781984"/>
              <a:ext cx="132" cy="1186"/>
            </a:xfrm>
            <a:custGeom>
              <a:avLst/>
              <a:gdLst/>
              <a:ahLst/>
              <a:cxnLst/>
              <a:rect l="l" t="t" r="r" b="b"/>
              <a:pathLst>
                <a:path w="4" h="36" extrusionOk="0">
                  <a:moveTo>
                    <a:pt x="4" y="1"/>
                  </a:moveTo>
                  <a:cubicBezTo>
                    <a:pt x="4" y="11"/>
                    <a:pt x="0" y="25"/>
                    <a:pt x="0" y="36"/>
                  </a:cubicBezTo>
                  <a:cubicBezTo>
                    <a:pt x="0" y="25"/>
                    <a:pt x="4" y="11"/>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40"/>
            <p:cNvSpPr/>
            <p:nvPr/>
          </p:nvSpPr>
          <p:spPr>
            <a:xfrm>
              <a:off x="5162816" y="2779349"/>
              <a:ext cx="165" cy="1285"/>
            </a:xfrm>
            <a:custGeom>
              <a:avLst/>
              <a:gdLst/>
              <a:ahLst/>
              <a:cxnLst/>
              <a:rect l="l" t="t" r="r" b="b"/>
              <a:pathLst>
                <a:path w="5" h="39" extrusionOk="0">
                  <a:moveTo>
                    <a:pt x="4" y="0"/>
                  </a:moveTo>
                  <a:cubicBezTo>
                    <a:pt x="4" y="14"/>
                    <a:pt x="1" y="25"/>
                    <a:pt x="1" y="39"/>
                  </a:cubicBezTo>
                  <a:cubicBezTo>
                    <a:pt x="1" y="25"/>
                    <a:pt x="4" y="1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40"/>
            <p:cNvSpPr/>
            <p:nvPr/>
          </p:nvSpPr>
          <p:spPr>
            <a:xfrm>
              <a:off x="5163178" y="2776451"/>
              <a:ext cx="132" cy="154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0"/>
            <p:cNvSpPr/>
            <p:nvPr/>
          </p:nvSpPr>
          <p:spPr>
            <a:xfrm>
              <a:off x="5223482" y="2862480"/>
              <a:ext cx="33" cy="263"/>
            </a:xfrm>
            <a:custGeom>
              <a:avLst/>
              <a:gdLst/>
              <a:ahLst/>
              <a:cxnLst/>
              <a:rect l="l" t="t" r="r" b="b"/>
              <a:pathLst>
                <a:path w="1" h="8" extrusionOk="0">
                  <a:moveTo>
                    <a:pt x="0"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0"/>
            <p:cNvSpPr/>
            <p:nvPr/>
          </p:nvSpPr>
          <p:spPr>
            <a:xfrm>
              <a:off x="5205499" y="2878850"/>
              <a:ext cx="1054" cy="1054"/>
            </a:xfrm>
            <a:custGeom>
              <a:avLst/>
              <a:gdLst/>
              <a:ahLst/>
              <a:cxnLst/>
              <a:rect l="l" t="t" r="r" b="b"/>
              <a:pathLst>
                <a:path w="32" h="32" extrusionOk="0">
                  <a:moveTo>
                    <a:pt x="0" y="32"/>
                  </a:moveTo>
                  <a:lnTo>
                    <a:pt x="3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0"/>
            <p:cNvSpPr/>
            <p:nvPr/>
          </p:nvSpPr>
          <p:spPr>
            <a:xfrm>
              <a:off x="5206981" y="2878026"/>
              <a:ext cx="263" cy="395"/>
            </a:xfrm>
            <a:custGeom>
              <a:avLst/>
              <a:gdLst/>
              <a:ahLst/>
              <a:cxnLst/>
              <a:rect l="l" t="t" r="r" b="b"/>
              <a:pathLst>
                <a:path w="8" h="12" extrusionOk="0">
                  <a:moveTo>
                    <a:pt x="1" y="1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0"/>
            <p:cNvSpPr/>
            <p:nvPr/>
          </p:nvSpPr>
          <p:spPr>
            <a:xfrm>
              <a:off x="5223581" y="2859714"/>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40"/>
            <p:cNvSpPr/>
            <p:nvPr/>
          </p:nvSpPr>
          <p:spPr>
            <a:xfrm>
              <a:off x="5214491" y="2871340"/>
              <a:ext cx="132" cy="33"/>
            </a:xfrm>
            <a:custGeom>
              <a:avLst/>
              <a:gdLst/>
              <a:ahLst/>
              <a:cxnLst/>
              <a:rect l="l" t="t" r="r" b="b"/>
              <a:pathLst>
                <a:path w="4" h="1" extrusionOk="0">
                  <a:moveTo>
                    <a:pt x="0" y="1"/>
                  </a:moveTo>
                  <a:lnTo>
                    <a:pt x="0" y="1"/>
                  </a:ln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40"/>
            <p:cNvSpPr/>
            <p:nvPr/>
          </p:nvSpPr>
          <p:spPr>
            <a:xfrm>
              <a:off x="5215051" y="2871110"/>
              <a:ext cx="725" cy="165"/>
            </a:xfrm>
            <a:custGeom>
              <a:avLst/>
              <a:gdLst/>
              <a:ahLst/>
              <a:cxnLst/>
              <a:rect l="l" t="t" r="r" b="b"/>
              <a:pathLst>
                <a:path w="22" h="5" extrusionOk="0">
                  <a:moveTo>
                    <a:pt x="1" y="4"/>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0"/>
            <p:cNvSpPr/>
            <p:nvPr/>
          </p:nvSpPr>
          <p:spPr>
            <a:xfrm>
              <a:off x="5214721" y="2871340"/>
              <a:ext cx="263" cy="33"/>
            </a:xfrm>
            <a:custGeom>
              <a:avLst/>
              <a:gdLst/>
              <a:ahLst/>
              <a:cxnLst/>
              <a:rect l="l" t="t" r="r" b="b"/>
              <a:pathLst>
                <a:path w="8"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0"/>
            <p:cNvSpPr/>
            <p:nvPr/>
          </p:nvSpPr>
          <p:spPr>
            <a:xfrm>
              <a:off x="5190613" y="2905825"/>
              <a:ext cx="6258" cy="6028"/>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0"/>
            <p:cNvSpPr/>
            <p:nvPr/>
          </p:nvSpPr>
          <p:spPr>
            <a:xfrm>
              <a:off x="5188439" y="2912642"/>
              <a:ext cx="1087" cy="725"/>
            </a:xfrm>
            <a:custGeom>
              <a:avLst/>
              <a:gdLst/>
              <a:ahLst/>
              <a:cxnLst/>
              <a:rect l="l" t="t" r="r" b="b"/>
              <a:pathLst>
                <a:path w="33" h="22" extrusionOk="0">
                  <a:moveTo>
                    <a:pt x="33" y="0"/>
                  </a:moveTo>
                  <a:lnTo>
                    <a:pt x="28" y="4"/>
                  </a:lnTo>
                  <a:lnTo>
                    <a:pt x="0" y="21"/>
                  </a:lnTo>
                  <a:lnTo>
                    <a:pt x="7" y="18"/>
                  </a:lnTo>
                  <a:lnTo>
                    <a:pt x="33"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0"/>
            <p:cNvSpPr/>
            <p:nvPr/>
          </p:nvSpPr>
          <p:spPr>
            <a:xfrm>
              <a:off x="5223482" y="2861196"/>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40"/>
            <p:cNvSpPr/>
            <p:nvPr/>
          </p:nvSpPr>
          <p:spPr>
            <a:xfrm>
              <a:off x="5223712" y="2857968"/>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40"/>
            <p:cNvSpPr/>
            <p:nvPr/>
          </p:nvSpPr>
          <p:spPr>
            <a:xfrm>
              <a:off x="5186463" y="2917583"/>
              <a:ext cx="2338" cy="40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40"/>
            <p:cNvSpPr/>
            <p:nvPr/>
          </p:nvSpPr>
          <p:spPr>
            <a:xfrm>
              <a:off x="5227961" y="3031740"/>
              <a:ext cx="395" cy="593"/>
            </a:xfrm>
            <a:custGeom>
              <a:avLst/>
              <a:gdLst/>
              <a:ahLst/>
              <a:cxnLst/>
              <a:rect l="l" t="t" r="r" b="b"/>
              <a:pathLst>
                <a:path w="12" h="18" extrusionOk="0">
                  <a:moveTo>
                    <a:pt x="1" y="0"/>
                  </a:moveTo>
                  <a:lnTo>
                    <a:pt x="1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40"/>
            <p:cNvSpPr/>
            <p:nvPr/>
          </p:nvSpPr>
          <p:spPr>
            <a:xfrm>
              <a:off x="5221637" y="3025614"/>
              <a:ext cx="362" cy="165"/>
            </a:xfrm>
            <a:custGeom>
              <a:avLst/>
              <a:gdLst/>
              <a:ahLst/>
              <a:cxnLst/>
              <a:rect l="l" t="t" r="r" b="b"/>
              <a:pathLst>
                <a:path w="11" h="5" extrusionOk="0">
                  <a:moveTo>
                    <a:pt x="0" y="1"/>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40"/>
            <p:cNvSpPr/>
            <p:nvPr/>
          </p:nvSpPr>
          <p:spPr>
            <a:xfrm>
              <a:off x="5226709" y="3029533"/>
              <a:ext cx="362" cy="494"/>
            </a:xfrm>
            <a:custGeom>
              <a:avLst/>
              <a:gdLst/>
              <a:ahLst/>
              <a:cxnLst/>
              <a:rect l="l" t="t" r="r" b="b"/>
              <a:pathLst>
                <a:path w="11" h="15" extrusionOk="0">
                  <a:moveTo>
                    <a:pt x="0" y="1"/>
                  </a:moveTo>
                  <a:lnTo>
                    <a:pt x="1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40"/>
            <p:cNvSpPr/>
            <p:nvPr/>
          </p:nvSpPr>
          <p:spPr>
            <a:xfrm>
              <a:off x="5228554" y="3032992"/>
              <a:ext cx="362" cy="626"/>
            </a:xfrm>
            <a:custGeom>
              <a:avLst/>
              <a:gdLst/>
              <a:ahLst/>
              <a:cxnLst/>
              <a:rect l="l" t="t" r="r" b="b"/>
              <a:pathLst>
                <a:path w="11" h="19" extrusionOk="0">
                  <a:moveTo>
                    <a:pt x="0" y="1"/>
                  </a:moveTo>
                  <a:lnTo>
                    <a:pt x="1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40"/>
            <p:cNvSpPr/>
            <p:nvPr/>
          </p:nvSpPr>
          <p:spPr>
            <a:xfrm>
              <a:off x="5185673" y="2913334"/>
              <a:ext cx="2898" cy="2339"/>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40"/>
            <p:cNvSpPr/>
            <p:nvPr/>
          </p:nvSpPr>
          <p:spPr>
            <a:xfrm>
              <a:off x="5229114" y="3034375"/>
              <a:ext cx="263" cy="626"/>
            </a:xfrm>
            <a:custGeom>
              <a:avLst/>
              <a:gdLst/>
              <a:ahLst/>
              <a:cxnLst/>
              <a:rect l="l" t="t" r="r" b="b"/>
              <a:pathLst>
                <a:path w="8" h="19" extrusionOk="0">
                  <a:moveTo>
                    <a:pt x="1" y="1"/>
                  </a:moveTo>
                  <a:lnTo>
                    <a:pt x="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40"/>
            <p:cNvSpPr/>
            <p:nvPr/>
          </p:nvSpPr>
          <p:spPr>
            <a:xfrm>
              <a:off x="5222658" y="3025976"/>
              <a:ext cx="395" cy="132"/>
            </a:xfrm>
            <a:custGeom>
              <a:avLst/>
              <a:gdLst/>
              <a:ahLst/>
              <a:cxnLst/>
              <a:rect l="l" t="t" r="r" b="b"/>
              <a:pathLst>
                <a:path w="12" h="4" extrusionOk="0">
                  <a:moveTo>
                    <a:pt x="1" y="0"/>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40"/>
            <p:cNvSpPr/>
            <p:nvPr/>
          </p:nvSpPr>
          <p:spPr>
            <a:xfrm>
              <a:off x="5229805" y="3035890"/>
              <a:ext cx="165" cy="494"/>
            </a:xfrm>
            <a:custGeom>
              <a:avLst/>
              <a:gdLst/>
              <a:ahLst/>
              <a:cxnLst/>
              <a:rect l="l" t="t" r="r" b="b"/>
              <a:pathLst>
                <a:path w="5" h="15" extrusionOk="0">
                  <a:moveTo>
                    <a:pt x="1" y="0"/>
                  </a:moveTo>
                  <a:lnTo>
                    <a:pt x="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40"/>
            <p:cNvSpPr/>
            <p:nvPr/>
          </p:nvSpPr>
          <p:spPr>
            <a:xfrm>
              <a:off x="5230266" y="3037372"/>
              <a:ext cx="165" cy="494"/>
            </a:xfrm>
            <a:custGeom>
              <a:avLst/>
              <a:gdLst/>
              <a:ahLst/>
              <a:cxnLst/>
              <a:rect l="l" t="t" r="r" b="b"/>
              <a:pathLst>
                <a:path w="5" h="15" extrusionOk="0">
                  <a:moveTo>
                    <a:pt x="1" y="1"/>
                  </a:moveTo>
                  <a:lnTo>
                    <a:pt x="4"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40"/>
            <p:cNvSpPr/>
            <p:nvPr/>
          </p:nvSpPr>
          <p:spPr>
            <a:xfrm>
              <a:off x="5225194" y="3027689"/>
              <a:ext cx="395" cy="395"/>
            </a:xfrm>
            <a:custGeom>
              <a:avLst/>
              <a:gdLst/>
              <a:ahLst/>
              <a:cxnLst/>
              <a:rect l="l" t="t" r="r" b="b"/>
              <a:pathLst>
                <a:path w="12" h="12" extrusionOk="0">
                  <a:moveTo>
                    <a:pt x="1" y="1"/>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40"/>
            <p:cNvSpPr/>
            <p:nvPr/>
          </p:nvSpPr>
          <p:spPr>
            <a:xfrm>
              <a:off x="5226018" y="3028512"/>
              <a:ext cx="362" cy="494"/>
            </a:xfrm>
            <a:custGeom>
              <a:avLst/>
              <a:gdLst/>
              <a:ahLst/>
              <a:cxnLst/>
              <a:rect l="l" t="t" r="r" b="b"/>
              <a:pathLst>
                <a:path w="11" h="15" extrusionOk="0">
                  <a:moveTo>
                    <a:pt x="0" y="0"/>
                  </a:moveTo>
                  <a:lnTo>
                    <a:pt x="1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40"/>
            <p:cNvSpPr/>
            <p:nvPr/>
          </p:nvSpPr>
          <p:spPr>
            <a:xfrm>
              <a:off x="5224404" y="3026898"/>
              <a:ext cx="362" cy="362"/>
            </a:xfrm>
            <a:custGeom>
              <a:avLst/>
              <a:gdLst/>
              <a:ahLst/>
              <a:cxnLst/>
              <a:rect l="l" t="t" r="r" b="b"/>
              <a:pathLst>
                <a:path w="11" h="11" extrusionOk="0">
                  <a:moveTo>
                    <a:pt x="0" y="0"/>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40"/>
            <p:cNvSpPr/>
            <p:nvPr/>
          </p:nvSpPr>
          <p:spPr>
            <a:xfrm>
              <a:off x="5185903" y="2916430"/>
              <a:ext cx="132" cy="263"/>
            </a:xfrm>
            <a:custGeom>
              <a:avLst/>
              <a:gdLst/>
              <a:ahLst/>
              <a:cxnLst/>
              <a:rect l="l" t="t" r="r" b="b"/>
              <a:pathLst>
                <a:path w="4" h="8" extrusionOk="0">
                  <a:moveTo>
                    <a:pt x="0" y="1"/>
                  </a:moveTo>
                  <a:lnTo>
                    <a:pt x="4"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0"/>
            <p:cNvSpPr/>
            <p:nvPr/>
          </p:nvSpPr>
          <p:spPr>
            <a:xfrm>
              <a:off x="5185673" y="2915969"/>
              <a:ext cx="33" cy="263"/>
            </a:xfrm>
            <a:custGeom>
              <a:avLst/>
              <a:gdLst/>
              <a:ahLst/>
              <a:cxnLst/>
              <a:rect l="l" t="t" r="r" b="b"/>
              <a:pathLst>
                <a:path w="1" h="8" extrusionOk="0">
                  <a:moveTo>
                    <a:pt x="0" y="1"/>
                  </a:moveTo>
                  <a:lnTo>
                    <a:pt x="0" y="4"/>
                  </a:lnTo>
                  <a:cubicBezTo>
                    <a:pt x="0" y="8"/>
                    <a:pt x="0"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0"/>
            <p:cNvSpPr/>
            <p:nvPr/>
          </p:nvSpPr>
          <p:spPr>
            <a:xfrm>
              <a:off x="5223581" y="3026305"/>
              <a:ext cx="395" cy="395"/>
            </a:xfrm>
            <a:custGeom>
              <a:avLst/>
              <a:gdLst/>
              <a:ahLst/>
              <a:cxnLst/>
              <a:rect l="l" t="t" r="r" b="b"/>
              <a:pathLst>
                <a:path w="12" h="12" extrusionOk="0">
                  <a:moveTo>
                    <a:pt x="1" y="1"/>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0"/>
            <p:cNvSpPr/>
            <p:nvPr/>
          </p:nvSpPr>
          <p:spPr>
            <a:xfrm>
              <a:off x="5186134" y="2917023"/>
              <a:ext cx="263" cy="494"/>
            </a:xfrm>
            <a:custGeom>
              <a:avLst/>
              <a:gdLst/>
              <a:ahLst/>
              <a:cxnLst/>
              <a:rect l="l" t="t" r="r" b="b"/>
              <a:pathLst>
                <a:path w="8" h="15" extrusionOk="0">
                  <a:moveTo>
                    <a:pt x="0" y="0"/>
                  </a:moveTo>
                  <a:lnTo>
                    <a:pt x="7"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0"/>
            <p:cNvSpPr/>
            <p:nvPr/>
          </p:nvSpPr>
          <p:spPr>
            <a:xfrm>
              <a:off x="5227401" y="3030587"/>
              <a:ext cx="263" cy="494"/>
            </a:xfrm>
            <a:custGeom>
              <a:avLst/>
              <a:gdLst/>
              <a:ahLst/>
              <a:cxnLst/>
              <a:rect l="l" t="t" r="r" b="b"/>
              <a:pathLst>
                <a:path w="8" h="15" extrusionOk="0">
                  <a:moveTo>
                    <a:pt x="0" y="0"/>
                  </a:moveTo>
                  <a:lnTo>
                    <a:pt x="7"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0"/>
            <p:cNvSpPr/>
            <p:nvPr/>
          </p:nvSpPr>
          <p:spPr>
            <a:xfrm>
              <a:off x="5192128" y="2974101"/>
              <a:ext cx="1416" cy="3722"/>
            </a:xfrm>
            <a:custGeom>
              <a:avLst/>
              <a:gdLst/>
              <a:ahLst/>
              <a:cxnLst/>
              <a:rect l="l" t="t" r="r" b="b"/>
              <a:pathLst>
                <a:path w="43" h="113" extrusionOk="0">
                  <a:moveTo>
                    <a:pt x="0" y="0"/>
                  </a:moveTo>
                  <a:cubicBezTo>
                    <a:pt x="7" y="39"/>
                    <a:pt x="21" y="77"/>
                    <a:pt x="42" y="112"/>
                  </a:cubicBezTo>
                  <a:cubicBezTo>
                    <a:pt x="21" y="77"/>
                    <a:pt x="7" y="39"/>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0"/>
            <p:cNvSpPr/>
            <p:nvPr/>
          </p:nvSpPr>
          <p:spPr>
            <a:xfrm>
              <a:off x="5190382" y="2911951"/>
              <a:ext cx="263" cy="132"/>
            </a:xfrm>
            <a:custGeom>
              <a:avLst/>
              <a:gdLst/>
              <a:ahLst/>
              <a:cxnLst/>
              <a:rect l="l" t="t" r="r" b="b"/>
              <a:pathLst>
                <a:path w="8" h="4" extrusionOk="0">
                  <a:moveTo>
                    <a:pt x="8"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40"/>
            <p:cNvSpPr/>
            <p:nvPr/>
          </p:nvSpPr>
          <p:spPr>
            <a:xfrm>
              <a:off x="5230728" y="3039118"/>
              <a:ext cx="165" cy="263"/>
            </a:xfrm>
            <a:custGeom>
              <a:avLst/>
              <a:gdLst/>
              <a:ahLst/>
              <a:cxnLst/>
              <a:rect l="l" t="t" r="r" b="b"/>
              <a:pathLst>
                <a:path w="5" h="8" extrusionOk="0">
                  <a:moveTo>
                    <a:pt x="1" y="1"/>
                  </a:moveTo>
                  <a:lnTo>
                    <a:pt x="4"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40"/>
            <p:cNvSpPr/>
            <p:nvPr/>
          </p:nvSpPr>
          <p:spPr>
            <a:xfrm>
              <a:off x="5188077" y="2911951"/>
              <a:ext cx="2569" cy="1746"/>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0"/>
            <p:cNvSpPr/>
            <p:nvPr/>
          </p:nvSpPr>
          <p:spPr>
            <a:xfrm>
              <a:off x="4713385" y="3226361"/>
              <a:ext cx="40609" cy="10178"/>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0"/>
            <p:cNvSpPr/>
            <p:nvPr/>
          </p:nvSpPr>
          <p:spPr>
            <a:xfrm>
              <a:off x="4702221" y="3176133"/>
              <a:ext cx="101604" cy="7615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0"/>
            <p:cNvSpPr/>
            <p:nvPr/>
          </p:nvSpPr>
          <p:spPr>
            <a:xfrm>
              <a:off x="4712694" y="3241017"/>
              <a:ext cx="395" cy="132"/>
            </a:xfrm>
            <a:custGeom>
              <a:avLst/>
              <a:gdLst/>
              <a:ahLst/>
              <a:cxnLst/>
              <a:rect l="l" t="t" r="r" b="b"/>
              <a:pathLst>
                <a:path w="12" h="4" extrusionOk="0">
                  <a:moveTo>
                    <a:pt x="1" y="4"/>
                  </a:moveTo>
                  <a:lnTo>
                    <a:pt x="1" y="4"/>
                  </a:ln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40"/>
            <p:cNvSpPr/>
            <p:nvPr/>
          </p:nvSpPr>
          <p:spPr>
            <a:xfrm>
              <a:off x="4714999" y="3240655"/>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40"/>
            <p:cNvSpPr/>
            <p:nvPr/>
          </p:nvSpPr>
          <p:spPr>
            <a:xfrm>
              <a:off x="4722739" y="3226591"/>
              <a:ext cx="263" cy="33"/>
            </a:xfrm>
            <a:custGeom>
              <a:avLst/>
              <a:gdLst/>
              <a:ahLst/>
              <a:cxnLst/>
              <a:rect l="l" t="t" r="r" b="b"/>
              <a:pathLst>
                <a:path w="8"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0"/>
            <p:cNvSpPr/>
            <p:nvPr/>
          </p:nvSpPr>
          <p:spPr>
            <a:xfrm>
              <a:off x="4714999" y="3226591"/>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0"/>
            <p:cNvSpPr/>
            <p:nvPr/>
          </p:nvSpPr>
          <p:spPr>
            <a:xfrm>
              <a:off x="4732290" y="3223956"/>
              <a:ext cx="165" cy="132"/>
            </a:xfrm>
            <a:custGeom>
              <a:avLst/>
              <a:gdLst/>
              <a:ahLst/>
              <a:cxnLst/>
              <a:rect l="l" t="t" r="r" b="b"/>
              <a:pathLst>
                <a:path w="5" h="4" extrusionOk="0">
                  <a:moveTo>
                    <a:pt x="4"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0"/>
            <p:cNvSpPr/>
            <p:nvPr/>
          </p:nvSpPr>
          <p:spPr>
            <a:xfrm>
              <a:off x="4729754" y="3224878"/>
              <a:ext cx="263" cy="132"/>
            </a:xfrm>
            <a:custGeom>
              <a:avLst/>
              <a:gdLst/>
              <a:ahLst/>
              <a:cxnLst/>
              <a:rect l="l" t="t" r="r" b="b"/>
              <a:pathLst>
                <a:path w="8" h="4" extrusionOk="0">
                  <a:moveTo>
                    <a:pt x="8"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0"/>
            <p:cNvSpPr/>
            <p:nvPr/>
          </p:nvSpPr>
          <p:spPr>
            <a:xfrm>
              <a:off x="4715362" y="3240556"/>
              <a:ext cx="263" cy="33"/>
            </a:xfrm>
            <a:custGeom>
              <a:avLst/>
              <a:gdLst/>
              <a:ahLst/>
              <a:cxnLst/>
              <a:rect l="l" t="t" r="r" b="b"/>
              <a:pathLst>
                <a:path w="8" h="1" extrusionOk="0">
                  <a:moveTo>
                    <a:pt x="0" y="0"/>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0"/>
            <p:cNvSpPr/>
            <p:nvPr/>
          </p:nvSpPr>
          <p:spPr>
            <a:xfrm>
              <a:off x="4714439" y="3240787"/>
              <a:ext cx="263" cy="33"/>
            </a:xfrm>
            <a:custGeom>
              <a:avLst/>
              <a:gdLst/>
              <a:ahLst/>
              <a:cxnLst/>
              <a:rect l="l" t="t" r="r" b="b"/>
              <a:pathLst>
                <a:path w="8" h="1" extrusionOk="0">
                  <a:moveTo>
                    <a:pt x="0" y="0"/>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0"/>
            <p:cNvSpPr/>
            <p:nvPr/>
          </p:nvSpPr>
          <p:spPr>
            <a:xfrm>
              <a:off x="4717898" y="3226723"/>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40"/>
            <p:cNvSpPr/>
            <p:nvPr/>
          </p:nvSpPr>
          <p:spPr>
            <a:xfrm>
              <a:off x="4713385" y="3240885"/>
              <a:ext cx="626" cy="165"/>
            </a:xfrm>
            <a:custGeom>
              <a:avLst/>
              <a:gdLst/>
              <a:ahLst/>
              <a:cxnLst/>
              <a:rect l="l" t="t" r="r" b="b"/>
              <a:pathLst>
                <a:path w="19" h="5" extrusionOk="0">
                  <a:moveTo>
                    <a:pt x="1" y="4"/>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40"/>
            <p:cNvSpPr/>
            <p:nvPr/>
          </p:nvSpPr>
          <p:spPr>
            <a:xfrm>
              <a:off x="4720532" y="3226723"/>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0"/>
            <p:cNvSpPr/>
            <p:nvPr/>
          </p:nvSpPr>
          <p:spPr>
            <a:xfrm>
              <a:off x="4715691" y="324055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0"/>
            <p:cNvSpPr/>
            <p:nvPr/>
          </p:nvSpPr>
          <p:spPr>
            <a:xfrm>
              <a:off x="4725044" y="3226262"/>
              <a:ext cx="362" cy="33"/>
            </a:xfrm>
            <a:custGeom>
              <a:avLst/>
              <a:gdLst/>
              <a:ahLst/>
              <a:cxnLst/>
              <a:rect l="l" t="t" r="r" b="b"/>
              <a:pathLst>
                <a:path w="11" h="1" extrusionOk="0">
                  <a:moveTo>
                    <a:pt x="11"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0"/>
            <p:cNvSpPr/>
            <p:nvPr/>
          </p:nvSpPr>
          <p:spPr>
            <a:xfrm>
              <a:off x="4727449" y="3225669"/>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0"/>
            <p:cNvSpPr/>
            <p:nvPr/>
          </p:nvSpPr>
          <p:spPr>
            <a:xfrm>
              <a:off x="4715921" y="3240424"/>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0"/>
            <p:cNvSpPr/>
            <p:nvPr/>
          </p:nvSpPr>
          <p:spPr>
            <a:xfrm>
              <a:off x="4721224" y="3234199"/>
              <a:ext cx="16764" cy="5698"/>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0"/>
            <p:cNvSpPr/>
            <p:nvPr/>
          </p:nvSpPr>
          <p:spPr>
            <a:xfrm>
              <a:off x="4717074" y="3240095"/>
              <a:ext cx="2470" cy="362"/>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40"/>
            <p:cNvSpPr/>
            <p:nvPr/>
          </p:nvSpPr>
          <p:spPr>
            <a:xfrm>
              <a:off x="4718688" y="3248757"/>
              <a:ext cx="43507" cy="24802"/>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40"/>
            <p:cNvSpPr/>
            <p:nvPr/>
          </p:nvSpPr>
          <p:spPr>
            <a:xfrm>
              <a:off x="4761339" y="3248757"/>
              <a:ext cx="165" cy="33"/>
            </a:xfrm>
            <a:custGeom>
              <a:avLst/>
              <a:gdLst/>
              <a:ahLst/>
              <a:cxnLst/>
              <a:rect l="l" t="t" r="r" b="b"/>
              <a:pathLst>
                <a:path w="5" h="1" extrusionOk="0">
                  <a:moveTo>
                    <a:pt x="1"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0"/>
            <p:cNvSpPr/>
            <p:nvPr/>
          </p:nvSpPr>
          <p:spPr>
            <a:xfrm>
              <a:off x="4762030" y="3248988"/>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0"/>
            <p:cNvSpPr/>
            <p:nvPr/>
          </p:nvSpPr>
          <p:spPr>
            <a:xfrm>
              <a:off x="4720302" y="3252545"/>
              <a:ext cx="2470" cy="2009"/>
            </a:xfrm>
            <a:custGeom>
              <a:avLst/>
              <a:gdLst/>
              <a:ahLst/>
              <a:cxnLst/>
              <a:rect l="l" t="t" r="r" b="b"/>
              <a:pathLst>
                <a:path w="75" h="61" extrusionOk="0">
                  <a:moveTo>
                    <a:pt x="74" y="60"/>
                  </a:moveTo>
                  <a:cubicBezTo>
                    <a:pt x="43" y="50"/>
                    <a:pt x="15" y="29"/>
                    <a:pt x="1" y="1"/>
                  </a:cubicBezTo>
                  <a:cubicBezTo>
                    <a:pt x="15" y="29"/>
                    <a:pt x="43" y="50"/>
                    <a:pt x="74"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0"/>
            <p:cNvSpPr/>
            <p:nvPr/>
          </p:nvSpPr>
          <p:spPr>
            <a:xfrm>
              <a:off x="4719511" y="325162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0"/>
            <p:cNvSpPr/>
            <p:nvPr/>
          </p:nvSpPr>
          <p:spPr>
            <a:xfrm>
              <a:off x="4720071" y="3252084"/>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0"/>
            <p:cNvSpPr/>
            <p:nvPr/>
          </p:nvSpPr>
          <p:spPr>
            <a:xfrm>
              <a:off x="4760878" y="3248626"/>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0"/>
            <p:cNvSpPr/>
            <p:nvPr/>
          </p:nvSpPr>
          <p:spPr>
            <a:xfrm>
              <a:off x="4719972" y="325198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0"/>
            <p:cNvSpPr/>
            <p:nvPr/>
          </p:nvSpPr>
          <p:spPr>
            <a:xfrm>
              <a:off x="4719841" y="325185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40"/>
            <p:cNvSpPr/>
            <p:nvPr/>
          </p:nvSpPr>
          <p:spPr>
            <a:xfrm>
              <a:off x="4718359" y="325152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40"/>
            <p:cNvSpPr/>
            <p:nvPr/>
          </p:nvSpPr>
          <p:spPr>
            <a:xfrm>
              <a:off x="4760417" y="324852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0"/>
            <p:cNvSpPr/>
            <p:nvPr/>
          </p:nvSpPr>
          <p:spPr>
            <a:xfrm>
              <a:off x="5076592" y="327075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40"/>
            <p:cNvSpPr/>
            <p:nvPr/>
          </p:nvSpPr>
          <p:spPr>
            <a:xfrm>
              <a:off x="5064834" y="3353791"/>
              <a:ext cx="263" cy="264"/>
            </a:xfrm>
            <a:custGeom>
              <a:avLst/>
              <a:gdLst/>
              <a:ahLst/>
              <a:cxnLst/>
              <a:rect l="l" t="t" r="r" b="b"/>
              <a:pathLst>
                <a:path w="8" h="8" extrusionOk="0">
                  <a:moveTo>
                    <a:pt x="7"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40"/>
            <p:cNvSpPr/>
            <p:nvPr/>
          </p:nvSpPr>
          <p:spPr>
            <a:xfrm>
              <a:off x="5076691" y="3271681"/>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0"/>
            <p:cNvSpPr/>
            <p:nvPr/>
          </p:nvSpPr>
          <p:spPr>
            <a:xfrm>
              <a:off x="5076230" y="326845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40"/>
            <p:cNvSpPr/>
            <p:nvPr/>
          </p:nvSpPr>
          <p:spPr>
            <a:xfrm>
              <a:off x="5075538" y="3263974"/>
              <a:ext cx="165" cy="494"/>
            </a:xfrm>
            <a:custGeom>
              <a:avLst/>
              <a:gdLst/>
              <a:ahLst/>
              <a:cxnLst/>
              <a:rect l="l" t="t" r="r" b="b"/>
              <a:pathLst>
                <a:path w="5" h="15" extrusionOk="0">
                  <a:moveTo>
                    <a:pt x="1" y="0"/>
                  </a:moveTo>
                  <a:lnTo>
                    <a:pt x="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40"/>
            <p:cNvSpPr/>
            <p:nvPr/>
          </p:nvSpPr>
          <p:spPr>
            <a:xfrm>
              <a:off x="5075769" y="3265687"/>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0"/>
            <p:cNvSpPr/>
            <p:nvPr/>
          </p:nvSpPr>
          <p:spPr>
            <a:xfrm>
              <a:off x="5075439" y="3262920"/>
              <a:ext cx="132" cy="626"/>
            </a:xfrm>
            <a:custGeom>
              <a:avLst/>
              <a:gdLst/>
              <a:ahLst/>
              <a:cxnLst/>
              <a:rect l="l" t="t" r="r" b="b"/>
              <a:pathLst>
                <a:path w="4" h="19" extrusionOk="0">
                  <a:moveTo>
                    <a:pt x="4" y="18"/>
                  </a:moveTo>
                  <a:lnTo>
                    <a:pt x="0" y="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0"/>
            <p:cNvSpPr/>
            <p:nvPr/>
          </p:nvSpPr>
          <p:spPr>
            <a:xfrm>
              <a:off x="5013159" y="3276984"/>
              <a:ext cx="28390" cy="8800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0"/>
            <p:cNvSpPr/>
            <p:nvPr/>
          </p:nvSpPr>
          <p:spPr>
            <a:xfrm>
              <a:off x="5026432" y="3288972"/>
              <a:ext cx="263" cy="494"/>
            </a:xfrm>
            <a:custGeom>
              <a:avLst/>
              <a:gdLst/>
              <a:ahLst/>
              <a:cxnLst/>
              <a:rect l="l" t="t" r="r" b="b"/>
              <a:pathLst>
                <a:path w="8" h="15" extrusionOk="0">
                  <a:moveTo>
                    <a:pt x="0" y="1"/>
                  </a:moveTo>
                  <a:lnTo>
                    <a:pt x="7"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0"/>
            <p:cNvSpPr/>
            <p:nvPr/>
          </p:nvSpPr>
          <p:spPr>
            <a:xfrm>
              <a:off x="5026893" y="3289796"/>
              <a:ext cx="263" cy="494"/>
            </a:xfrm>
            <a:custGeom>
              <a:avLst/>
              <a:gdLst/>
              <a:ahLst/>
              <a:cxnLst/>
              <a:rect l="l" t="t" r="r" b="b"/>
              <a:pathLst>
                <a:path w="8" h="15" extrusionOk="0">
                  <a:moveTo>
                    <a:pt x="0" y="0"/>
                  </a:moveTo>
                  <a:lnTo>
                    <a:pt x="7"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0"/>
            <p:cNvSpPr/>
            <p:nvPr/>
          </p:nvSpPr>
          <p:spPr>
            <a:xfrm>
              <a:off x="5024818" y="3282748"/>
              <a:ext cx="132" cy="725"/>
            </a:xfrm>
            <a:custGeom>
              <a:avLst/>
              <a:gdLst/>
              <a:ahLst/>
              <a:cxnLst/>
              <a:rect l="l" t="t" r="r" b="b"/>
              <a:pathLst>
                <a:path w="4" h="22" extrusionOk="0">
                  <a:moveTo>
                    <a:pt x="0" y="1"/>
                  </a:moveTo>
                  <a:cubicBezTo>
                    <a:pt x="0" y="8"/>
                    <a:pt x="0" y="15"/>
                    <a:pt x="4" y="22"/>
                  </a:cubicBezTo>
                  <a:cubicBezTo>
                    <a:pt x="0" y="15"/>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0"/>
            <p:cNvSpPr/>
            <p:nvPr/>
          </p:nvSpPr>
          <p:spPr>
            <a:xfrm>
              <a:off x="5024456" y="3279059"/>
              <a:ext cx="33" cy="955"/>
            </a:xfrm>
            <a:custGeom>
              <a:avLst/>
              <a:gdLst/>
              <a:ahLst/>
              <a:cxnLst/>
              <a:rect l="l" t="t" r="r" b="b"/>
              <a:pathLst>
                <a:path w="1" h="29" extrusionOk="0">
                  <a:moveTo>
                    <a:pt x="1" y="1"/>
                  </a:moveTo>
                  <a:lnTo>
                    <a:pt x="1" y="29"/>
                  </a:lnTo>
                  <a:cubicBezTo>
                    <a:pt x="1" y="22"/>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0"/>
            <p:cNvSpPr/>
            <p:nvPr/>
          </p:nvSpPr>
          <p:spPr>
            <a:xfrm>
              <a:off x="5041648" y="3353330"/>
              <a:ext cx="33" cy="1877"/>
            </a:xfrm>
            <a:custGeom>
              <a:avLst/>
              <a:gdLst/>
              <a:ahLst/>
              <a:cxnLst/>
              <a:rect l="l" t="t" r="r" b="b"/>
              <a:pathLst>
                <a:path w="1" h="57" extrusionOk="0">
                  <a:moveTo>
                    <a:pt x="1" y="0"/>
                  </a:moveTo>
                  <a:lnTo>
                    <a:pt x="1" y="5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0"/>
            <p:cNvSpPr/>
            <p:nvPr/>
          </p:nvSpPr>
          <p:spPr>
            <a:xfrm>
              <a:off x="5025279" y="3285745"/>
              <a:ext cx="132" cy="626"/>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0"/>
            <p:cNvSpPr/>
            <p:nvPr/>
          </p:nvSpPr>
          <p:spPr>
            <a:xfrm>
              <a:off x="5025049" y="3284361"/>
              <a:ext cx="132" cy="626"/>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0"/>
            <p:cNvSpPr/>
            <p:nvPr/>
          </p:nvSpPr>
          <p:spPr>
            <a:xfrm>
              <a:off x="5024588" y="3281035"/>
              <a:ext cx="132" cy="823"/>
            </a:xfrm>
            <a:custGeom>
              <a:avLst/>
              <a:gdLst/>
              <a:ahLst/>
              <a:cxnLst/>
              <a:rect l="l" t="t" r="r" b="b"/>
              <a:pathLst>
                <a:path w="4" h="25" extrusionOk="0">
                  <a:moveTo>
                    <a:pt x="0" y="0"/>
                  </a:moveTo>
                  <a:cubicBezTo>
                    <a:pt x="0" y="11"/>
                    <a:pt x="0" y="18"/>
                    <a:pt x="4" y="25"/>
                  </a:cubicBezTo>
                  <a:cubicBezTo>
                    <a:pt x="0" y="18"/>
                    <a:pt x="0"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0"/>
            <p:cNvSpPr/>
            <p:nvPr/>
          </p:nvSpPr>
          <p:spPr>
            <a:xfrm>
              <a:off x="5041417" y="3348126"/>
              <a:ext cx="33" cy="1548"/>
            </a:xfrm>
            <a:custGeom>
              <a:avLst/>
              <a:gdLst/>
              <a:ahLst/>
              <a:cxnLst/>
              <a:rect l="l" t="t" r="r" b="b"/>
              <a:pathLst>
                <a:path w="1" h="47" extrusionOk="0">
                  <a:moveTo>
                    <a:pt x="1" y="1"/>
                  </a:moveTo>
                  <a:lnTo>
                    <a:pt x="1" y="4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0"/>
            <p:cNvSpPr/>
            <p:nvPr/>
          </p:nvSpPr>
          <p:spPr>
            <a:xfrm>
              <a:off x="5041417" y="3345722"/>
              <a:ext cx="33" cy="1416"/>
            </a:xfrm>
            <a:custGeom>
              <a:avLst/>
              <a:gdLst/>
              <a:ahLst/>
              <a:cxnLst/>
              <a:rect l="l" t="t" r="r" b="b"/>
              <a:pathLst>
                <a:path w="1" h="43" extrusionOk="0">
                  <a:moveTo>
                    <a:pt x="1" y="0"/>
                  </a:moveTo>
                  <a:lnTo>
                    <a:pt x="1"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0"/>
            <p:cNvSpPr/>
            <p:nvPr/>
          </p:nvSpPr>
          <p:spPr>
            <a:xfrm>
              <a:off x="5036905" y="3305474"/>
              <a:ext cx="1416" cy="3491"/>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0"/>
            <p:cNvSpPr/>
            <p:nvPr/>
          </p:nvSpPr>
          <p:spPr>
            <a:xfrm>
              <a:off x="5028046" y="3291278"/>
              <a:ext cx="362" cy="395"/>
            </a:xfrm>
            <a:custGeom>
              <a:avLst/>
              <a:gdLst/>
              <a:ahLst/>
              <a:cxnLst/>
              <a:rect l="l" t="t" r="r" b="b"/>
              <a:pathLst>
                <a:path w="11" h="12" extrusionOk="0">
                  <a:moveTo>
                    <a:pt x="11"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0"/>
            <p:cNvSpPr/>
            <p:nvPr/>
          </p:nvSpPr>
          <p:spPr>
            <a:xfrm>
              <a:off x="5025971" y="3288050"/>
              <a:ext cx="263" cy="494"/>
            </a:xfrm>
            <a:custGeom>
              <a:avLst/>
              <a:gdLst/>
              <a:ahLst/>
              <a:cxnLst/>
              <a:rect l="l" t="t" r="r" b="b"/>
              <a:pathLst>
                <a:path w="8" h="15" extrusionOk="0">
                  <a:moveTo>
                    <a:pt x="0" y="1"/>
                  </a:moveTo>
                  <a:lnTo>
                    <a:pt x="7"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0"/>
            <p:cNvSpPr/>
            <p:nvPr/>
          </p:nvSpPr>
          <p:spPr>
            <a:xfrm>
              <a:off x="5041549" y="3350662"/>
              <a:ext cx="0" cy="1647"/>
            </a:xfrm>
            <a:custGeom>
              <a:avLst/>
              <a:gdLst/>
              <a:ahLst/>
              <a:cxnLst/>
              <a:rect l="l" t="t" r="r" b="b"/>
              <a:pathLst>
                <a:path h="50" extrusionOk="0">
                  <a:moveTo>
                    <a:pt x="0" y="1"/>
                  </a:moveTo>
                  <a:lnTo>
                    <a:pt x="0" y="5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0"/>
            <p:cNvSpPr/>
            <p:nvPr/>
          </p:nvSpPr>
          <p:spPr>
            <a:xfrm>
              <a:off x="5025609" y="3286897"/>
              <a:ext cx="263" cy="626"/>
            </a:xfrm>
            <a:custGeom>
              <a:avLst/>
              <a:gdLst/>
              <a:ahLst/>
              <a:cxnLst/>
              <a:rect l="l" t="t" r="r" b="b"/>
              <a:pathLst>
                <a:path w="8" h="19" extrusionOk="0">
                  <a:moveTo>
                    <a:pt x="1" y="1"/>
                  </a:moveTo>
                  <a:lnTo>
                    <a:pt x="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0"/>
            <p:cNvSpPr/>
            <p:nvPr/>
          </p:nvSpPr>
          <p:spPr>
            <a:xfrm>
              <a:off x="5041187" y="3341111"/>
              <a:ext cx="33" cy="1416"/>
            </a:xfrm>
            <a:custGeom>
              <a:avLst/>
              <a:gdLst/>
              <a:ahLst/>
              <a:cxnLst/>
              <a:rect l="l" t="t" r="r" b="b"/>
              <a:pathLst>
                <a:path w="1" h="43" extrusionOk="0">
                  <a:moveTo>
                    <a:pt x="1" y="0"/>
                  </a:moveTo>
                  <a:lnTo>
                    <a:pt x="1"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0"/>
            <p:cNvSpPr/>
            <p:nvPr/>
          </p:nvSpPr>
          <p:spPr>
            <a:xfrm>
              <a:off x="5040726" y="3332350"/>
              <a:ext cx="33" cy="1186"/>
            </a:xfrm>
            <a:custGeom>
              <a:avLst/>
              <a:gdLst/>
              <a:ahLst/>
              <a:cxnLst/>
              <a:rect l="l" t="t" r="r" b="b"/>
              <a:pathLst>
                <a:path w="1" h="36" extrusionOk="0">
                  <a:moveTo>
                    <a:pt x="1" y="0"/>
                  </a:moveTo>
                  <a:lnTo>
                    <a:pt x="1" y="35"/>
                  </a:lnTo>
                  <a:cubicBezTo>
                    <a:pt x="1" y="21"/>
                    <a:pt x="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40"/>
            <p:cNvSpPr/>
            <p:nvPr/>
          </p:nvSpPr>
          <p:spPr>
            <a:xfrm>
              <a:off x="5040495" y="3329813"/>
              <a:ext cx="33" cy="1054"/>
            </a:xfrm>
            <a:custGeom>
              <a:avLst/>
              <a:gdLst/>
              <a:ahLst/>
              <a:cxnLst/>
              <a:rect l="l" t="t" r="r" b="b"/>
              <a:pathLst>
                <a:path w="1" h="32" extrusionOk="0">
                  <a:moveTo>
                    <a:pt x="1" y="0"/>
                  </a:moveTo>
                  <a:lnTo>
                    <a:pt x="1"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40"/>
            <p:cNvSpPr/>
            <p:nvPr/>
          </p:nvSpPr>
          <p:spPr>
            <a:xfrm>
              <a:off x="5040858" y="3333733"/>
              <a:ext cx="0" cy="1285"/>
            </a:xfrm>
            <a:custGeom>
              <a:avLst/>
              <a:gdLst/>
              <a:ahLst/>
              <a:cxnLst/>
              <a:rect l="l" t="t" r="r" b="b"/>
              <a:pathLst>
                <a:path h="39" extrusionOk="0">
                  <a:moveTo>
                    <a:pt x="0" y="0"/>
                  </a:moveTo>
                  <a:lnTo>
                    <a:pt x="0" y="3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0"/>
            <p:cNvSpPr/>
            <p:nvPr/>
          </p:nvSpPr>
          <p:spPr>
            <a:xfrm>
              <a:off x="5040627" y="3330966"/>
              <a:ext cx="132" cy="1054"/>
            </a:xfrm>
            <a:custGeom>
              <a:avLst/>
              <a:gdLst/>
              <a:ahLst/>
              <a:cxnLst/>
              <a:rect l="l" t="t" r="r" b="b"/>
              <a:pathLst>
                <a:path w="4" h="32" extrusionOk="0">
                  <a:moveTo>
                    <a:pt x="0" y="0"/>
                  </a:moveTo>
                  <a:lnTo>
                    <a:pt x="0" y="32"/>
                  </a:lnTo>
                  <a:cubicBezTo>
                    <a:pt x="4" y="21"/>
                    <a:pt x="0"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0"/>
            <p:cNvSpPr/>
            <p:nvPr/>
          </p:nvSpPr>
          <p:spPr>
            <a:xfrm>
              <a:off x="5041780" y="3356195"/>
              <a:ext cx="132" cy="2240"/>
            </a:xfrm>
            <a:custGeom>
              <a:avLst/>
              <a:gdLst/>
              <a:ahLst/>
              <a:cxnLst/>
              <a:rect l="l" t="t" r="r" b="b"/>
              <a:pathLst>
                <a:path w="4" h="68" extrusionOk="0">
                  <a:moveTo>
                    <a:pt x="0" y="1"/>
                  </a:moveTo>
                  <a:lnTo>
                    <a:pt x="4" y="6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0"/>
            <p:cNvSpPr/>
            <p:nvPr/>
          </p:nvSpPr>
          <p:spPr>
            <a:xfrm>
              <a:off x="5041088" y="3339036"/>
              <a:ext cx="0" cy="1416"/>
            </a:xfrm>
            <a:custGeom>
              <a:avLst/>
              <a:gdLst/>
              <a:ahLst/>
              <a:cxnLst/>
              <a:rect l="l" t="t" r="r" b="b"/>
              <a:pathLst>
                <a:path h="43" extrusionOk="0">
                  <a:moveTo>
                    <a:pt x="0" y="0"/>
                  </a:moveTo>
                  <a:lnTo>
                    <a:pt x="0"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0"/>
            <p:cNvSpPr/>
            <p:nvPr/>
          </p:nvSpPr>
          <p:spPr>
            <a:xfrm>
              <a:off x="5040956" y="3337059"/>
              <a:ext cx="33" cy="1548"/>
            </a:xfrm>
            <a:custGeom>
              <a:avLst/>
              <a:gdLst/>
              <a:ahLst/>
              <a:cxnLst/>
              <a:rect l="l" t="t" r="r" b="b"/>
              <a:pathLst>
                <a:path w="1" h="47" extrusionOk="0">
                  <a:moveTo>
                    <a:pt x="1" y="1"/>
                  </a:moveTo>
                  <a:lnTo>
                    <a:pt x="1" y="4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0"/>
            <p:cNvSpPr/>
            <p:nvPr/>
          </p:nvSpPr>
          <p:spPr>
            <a:xfrm>
              <a:off x="5040858" y="3335347"/>
              <a:ext cx="0" cy="1285"/>
            </a:xfrm>
            <a:custGeom>
              <a:avLst/>
              <a:gdLst/>
              <a:ahLst/>
              <a:cxnLst/>
              <a:rect l="l" t="t" r="r" b="b"/>
              <a:pathLst>
                <a:path h="39" extrusionOk="0">
                  <a:moveTo>
                    <a:pt x="0" y="0"/>
                  </a:moveTo>
                  <a:lnTo>
                    <a:pt x="0" y="3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0"/>
            <p:cNvSpPr/>
            <p:nvPr/>
          </p:nvSpPr>
          <p:spPr>
            <a:xfrm>
              <a:off x="5027453" y="3290586"/>
              <a:ext cx="263" cy="395"/>
            </a:xfrm>
            <a:custGeom>
              <a:avLst/>
              <a:gdLst/>
              <a:ahLst/>
              <a:cxnLst/>
              <a:rect l="l" t="t" r="r" b="b"/>
              <a:pathLst>
                <a:path w="8" h="12" extrusionOk="0">
                  <a:moveTo>
                    <a:pt x="1" y="1"/>
                  </a:moveTo>
                  <a:lnTo>
                    <a:pt x="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0"/>
            <p:cNvSpPr/>
            <p:nvPr/>
          </p:nvSpPr>
          <p:spPr>
            <a:xfrm>
              <a:off x="5041879" y="3358863"/>
              <a:ext cx="33" cy="1285"/>
            </a:xfrm>
            <a:custGeom>
              <a:avLst/>
              <a:gdLst/>
              <a:ahLst/>
              <a:cxnLst/>
              <a:rect l="l" t="t" r="r" b="b"/>
              <a:pathLst>
                <a:path w="1" h="39" extrusionOk="0">
                  <a:moveTo>
                    <a:pt x="1" y="39"/>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0"/>
            <p:cNvSpPr/>
            <p:nvPr/>
          </p:nvSpPr>
          <p:spPr>
            <a:xfrm>
              <a:off x="5028738" y="3291871"/>
              <a:ext cx="362" cy="362"/>
            </a:xfrm>
            <a:custGeom>
              <a:avLst/>
              <a:gdLst/>
              <a:ahLst/>
              <a:cxnLst/>
              <a:rect l="l" t="t" r="r" b="b"/>
              <a:pathLst>
                <a:path w="11" h="11" extrusionOk="0">
                  <a:moveTo>
                    <a:pt x="0" y="0"/>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0"/>
            <p:cNvSpPr/>
            <p:nvPr/>
          </p:nvSpPr>
          <p:spPr>
            <a:xfrm>
              <a:off x="5029429" y="3292563"/>
              <a:ext cx="362" cy="264"/>
            </a:xfrm>
            <a:custGeom>
              <a:avLst/>
              <a:gdLst/>
              <a:ahLst/>
              <a:cxnLst/>
              <a:rect l="l" t="t" r="r" b="b"/>
              <a:pathLst>
                <a:path w="11" h="8" extrusionOk="0">
                  <a:moveTo>
                    <a:pt x="0" y="0"/>
                  </a:moveTo>
                  <a:lnTo>
                    <a:pt x="1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0"/>
            <p:cNvSpPr/>
            <p:nvPr/>
          </p:nvSpPr>
          <p:spPr>
            <a:xfrm>
              <a:off x="5040495" y="3328760"/>
              <a:ext cx="33" cy="1087"/>
            </a:xfrm>
            <a:custGeom>
              <a:avLst/>
              <a:gdLst/>
              <a:ahLst/>
              <a:cxnLst/>
              <a:rect l="l" t="t" r="r" b="b"/>
              <a:pathLst>
                <a:path w="1" h="33" extrusionOk="0">
                  <a:moveTo>
                    <a:pt x="1" y="1"/>
                  </a:moveTo>
                  <a:lnTo>
                    <a:pt x="1" y="32"/>
                  </a:lnTo>
                  <a:cubicBezTo>
                    <a:pt x="1" y="22"/>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0"/>
            <p:cNvSpPr/>
            <p:nvPr/>
          </p:nvSpPr>
          <p:spPr>
            <a:xfrm>
              <a:off x="5041319" y="3343416"/>
              <a:ext cx="0" cy="1285"/>
            </a:xfrm>
            <a:custGeom>
              <a:avLst/>
              <a:gdLst/>
              <a:ahLst/>
              <a:cxnLst/>
              <a:rect l="l" t="t" r="r" b="b"/>
              <a:pathLst>
                <a:path h="39" extrusionOk="0">
                  <a:moveTo>
                    <a:pt x="0" y="0"/>
                  </a:moveTo>
                  <a:lnTo>
                    <a:pt x="0" y="3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0"/>
            <p:cNvSpPr/>
            <p:nvPr/>
          </p:nvSpPr>
          <p:spPr>
            <a:xfrm>
              <a:off x="5031274" y="3293584"/>
              <a:ext cx="362" cy="264"/>
            </a:xfrm>
            <a:custGeom>
              <a:avLst/>
              <a:gdLst/>
              <a:ahLst/>
              <a:cxnLst/>
              <a:rect l="l" t="t" r="r" b="b"/>
              <a:pathLst>
                <a:path w="11" h="8" extrusionOk="0">
                  <a:moveTo>
                    <a:pt x="0"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0"/>
            <p:cNvSpPr/>
            <p:nvPr/>
          </p:nvSpPr>
          <p:spPr>
            <a:xfrm>
              <a:off x="5030351" y="3293024"/>
              <a:ext cx="362" cy="264"/>
            </a:xfrm>
            <a:custGeom>
              <a:avLst/>
              <a:gdLst/>
              <a:ahLst/>
              <a:cxnLst/>
              <a:rect l="l" t="t" r="r" b="b"/>
              <a:pathLst>
                <a:path w="11" h="8" extrusionOk="0">
                  <a:moveTo>
                    <a:pt x="0" y="0"/>
                  </a:moveTo>
                  <a:lnTo>
                    <a:pt x="1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40"/>
            <p:cNvSpPr/>
            <p:nvPr/>
          </p:nvSpPr>
          <p:spPr>
            <a:xfrm>
              <a:off x="5267746" y="3240326"/>
              <a:ext cx="9024" cy="154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40"/>
            <p:cNvSpPr/>
            <p:nvPr/>
          </p:nvSpPr>
          <p:spPr>
            <a:xfrm>
              <a:off x="5296235" y="3427700"/>
              <a:ext cx="362" cy="593"/>
            </a:xfrm>
            <a:custGeom>
              <a:avLst/>
              <a:gdLst/>
              <a:ahLst/>
              <a:cxnLst/>
              <a:rect l="l" t="t" r="r" b="b"/>
              <a:pathLst>
                <a:path w="11" h="18" extrusionOk="0">
                  <a:moveTo>
                    <a:pt x="11" y="18"/>
                  </a:moveTo>
                  <a:cubicBezTo>
                    <a:pt x="7" y="11"/>
                    <a:pt x="4" y="7"/>
                    <a:pt x="0" y="0"/>
                  </a:cubicBezTo>
                  <a:cubicBezTo>
                    <a:pt x="4" y="7"/>
                    <a:pt x="7" y="11"/>
                    <a:pt x="1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0"/>
            <p:cNvSpPr/>
            <p:nvPr/>
          </p:nvSpPr>
          <p:spPr>
            <a:xfrm>
              <a:off x="5295774" y="3426778"/>
              <a:ext cx="362" cy="823"/>
            </a:xfrm>
            <a:custGeom>
              <a:avLst/>
              <a:gdLst/>
              <a:ahLst/>
              <a:cxnLst/>
              <a:rect l="l" t="t" r="r" b="b"/>
              <a:pathLst>
                <a:path w="11" h="25" extrusionOk="0">
                  <a:moveTo>
                    <a:pt x="11" y="25"/>
                  </a:moveTo>
                  <a:cubicBezTo>
                    <a:pt x="4" y="14"/>
                    <a:pt x="4" y="7"/>
                    <a:pt x="0" y="0"/>
                  </a:cubicBezTo>
                  <a:cubicBezTo>
                    <a:pt x="4" y="7"/>
                    <a:pt x="4" y="14"/>
                    <a:pt x="1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0"/>
            <p:cNvSpPr/>
            <p:nvPr/>
          </p:nvSpPr>
          <p:spPr>
            <a:xfrm>
              <a:off x="5281118" y="3344569"/>
              <a:ext cx="494" cy="725"/>
            </a:xfrm>
            <a:custGeom>
              <a:avLst/>
              <a:gdLst/>
              <a:ahLst/>
              <a:cxnLst/>
              <a:rect l="l" t="t" r="r" b="b"/>
              <a:pathLst>
                <a:path w="15" h="22" extrusionOk="0">
                  <a:moveTo>
                    <a:pt x="1" y="21"/>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0"/>
            <p:cNvSpPr/>
            <p:nvPr/>
          </p:nvSpPr>
          <p:spPr>
            <a:xfrm>
              <a:off x="5280097" y="3346183"/>
              <a:ext cx="494" cy="593"/>
            </a:xfrm>
            <a:custGeom>
              <a:avLst/>
              <a:gdLst/>
              <a:ahLst/>
              <a:cxnLst/>
              <a:rect l="l" t="t" r="r" b="b"/>
              <a:pathLst>
                <a:path w="15" h="18" extrusionOk="0">
                  <a:moveTo>
                    <a:pt x="0" y="18"/>
                  </a:moveTo>
                  <a:cubicBezTo>
                    <a:pt x="4" y="11"/>
                    <a:pt x="11" y="4"/>
                    <a:pt x="14" y="0"/>
                  </a:cubicBezTo>
                  <a:cubicBezTo>
                    <a:pt x="11" y="4"/>
                    <a:pt x="4" y="11"/>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0"/>
            <p:cNvSpPr/>
            <p:nvPr/>
          </p:nvSpPr>
          <p:spPr>
            <a:xfrm>
              <a:off x="5279274" y="3347665"/>
              <a:ext cx="263" cy="626"/>
            </a:xfrm>
            <a:custGeom>
              <a:avLst/>
              <a:gdLst/>
              <a:ahLst/>
              <a:cxnLst/>
              <a:rect l="l" t="t" r="r" b="b"/>
              <a:pathLst>
                <a:path w="8" h="19" extrusionOk="0">
                  <a:moveTo>
                    <a:pt x="1" y="18"/>
                  </a:moveTo>
                  <a:cubicBezTo>
                    <a:pt x="4" y="15"/>
                    <a:pt x="8" y="8"/>
                    <a:pt x="8" y="1"/>
                  </a:cubicBezTo>
                  <a:cubicBezTo>
                    <a:pt x="8" y="8"/>
                    <a:pt x="4" y="15"/>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0"/>
            <p:cNvSpPr/>
            <p:nvPr/>
          </p:nvSpPr>
          <p:spPr>
            <a:xfrm>
              <a:off x="5282271" y="3343186"/>
              <a:ext cx="494" cy="725"/>
            </a:xfrm>
            <a:custGeom>
              <a:avLst/>
              <a:gdLst/>
              <a:ahLst/>
              <a:cxnLst/>
              <a:rect l="l" t="t" r="r" b="b"/>
              <a:pathLst>
                <a:path w="15" h="22" extrusionOk="0">
                  <a:moveTo>
                    <a:pt x="1" y="21"/>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0"/>
            <p:cNvSpPr/>
            <p:nvPr/>
          </p:nvSpPr>
          <p:spPr>
            <a:xfrm>
              <a:off x="5285959" y="3339365"/>
              <a:ext cx="626" cy="626"/>
            </a:xfrm>
            <a:custGeom>
              <a:avLst/>
              <a:gdLst/>
              <a:ahLst/>
              <a:cxnLst/>
              <a:rect l="l" t="t" r="r" b="b"/>
              <a:pathLst>
                <a:path w="19" h="19" extrusionOk="0">
                  <a:moveTo>
                    <a:pt x="1" y="18"/>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0"/>
            <p:cNvSpPr/>
            <p:nvPr/>
          </p:nvSpPr>
          <p:spPr>
            <a:xfrm>
              <a:off x="5283423" y="3341901"/>
              <a:ext cx="626" cy="626"/>
            </a:xfrm>
            <a:custGeom>
              <a:avLst/>
              <a:gdLst/>
              <a:ahLst/>
              <a:cxnLst/>
              <a:rect l="l" t="t" r="r" b="b"/>
              <a:pathLst>
                <a:path w="19" h="19" extrusionOk="0">
                  <a:moveTo>
                    <a:pt x="1" y="18"/>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0"/>
            <p:cNvSpPr/>
            <p:nvPr/>
          </p:nvSpPr>
          <p:spPr>
            <a:xfrm>
              <a:off x="5297487" y="3429314"/>
              <a:ext cx="626" cy="494"/>
            </a:xfrm>
            <a:custGeom>
              <a:avLst/>
              <a:gdLst/>
              <a:ahLst/>
              <a:cxnLst/>
              <a:rect l="l" t="t" r="r" b="b"/>
              <a:pathLst>
                <a:path w="19" h="15" extrusionOk="0">
                  <a:moveTo>
                    <a:pt x="18" y="14"/>
                  </a:moveTo>
                  <a:cubicBezTo>
                    <a:pt x="11" y="11"/>
                    <a:pt x="4" y="4"/>
                    <a:pt x="1" y="0"/>
                  </a:cubicBezTo>
                  <a:cubicBezTo>
                    <a:pt x="4" y="4"/>
                    <a:pt x="11" y="11"/>
                    <a:pt x="18"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0"/>
            <p:cNvSpPr/>
            <p:nvPr/>
          </p:nvSpPr>
          <p:spPr>
            <a:xfrm>
              <a:off x="5284708" y="3340650"/>
              <a:ext cx="593" cy="593"/>
            </a:xfrm>
            <a:custGeom>
              <a:avLst/>
              <a:gdLst/>
              <a:ahLst/>
              <a:cxnLst/>
              <a:rect l="l" t="t" r="r" b="b"/>
              <a:pathLst>
                <a:path w="18" h="18" extrusionOk="0">
                  <a:moveTo>
                    <a:pt x="0" y="18"/>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0"/>
            <p:cNvSpPr/>
            <p:nvPr/>
          </p:nvSpPr>
          <p:spPr>
            <a:xfrm>
              <a:off x="5296696" y="3428392"/>
              <a:ext cx="593" cy="725"/>
            </a:xfrm>
            <a:custGeom>
              <a:avLst/>
              <a:gdLst/>
              <a:ahLst/>
              <a:cxnLst/>
              <a:rect l="l" t="t" r="r" b="b"/>
              <a:pathLst>
                <a:path w="18" h="22" extrusionOk="0">
                  <a:moveTo>
                    <a:pt x="18" y="21"/>
                  </a:moveTo>
                  <a:cubicBezTo>
                    <a:pt x="11" y="14"/>
                    <a:pt x="4" y="7"/>
                    <a:pt x="0" y="0"/>
                  </a:cubicBezTo>
                  <a:cubicBezTo>
                    <a:pt x="4" y="7"/>
                    <a:pt x="11" y="14"/>
                    <a:pt x="18"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0"/>
            <p:cNvSpPr/>
            <p:nvPr/>
          </p:nvSpPr>
          <p:spPr>
            <a:xfrm>
              <a:off x="5276639" y="3259494"/>
              <a:ext cx="132" cy="2075"/>
            </a:xfrm>
            <a:custGeom>
              <a:avLst/>
              <a:gdLst/>
              <a:ahLst/>
              <a:cxnLst/>
              <a:rect l="l" t="t" r="r" b="b"/>
              <a:pathLst>
                <a:path w="4" h="63" extrusionOk="0">
                  <a:moveTo>
                    <a:pt x="4" y="1"/>
                  </a:moveTo>
                  <a:cubicBezTo>
                    <a:pt x="4" y="18"/>
                    <a:pt x="4" y="42"/>
                    <a:pt x="0" y="63"/>
                  </a:cubicBezTo>
                  <a:cubicBezTo>
                    <a:pt x="4" y="42"/>
                    <a:pt x="4" y="21"/>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0"/>
            <p:cNvSpPr/>
            <p:nvPr/>
          </p:nvSpPr>
          <p:spPr>
            <a:xfrm>
              <a:off x="5276277" y="3261668"/>
              <a:ext cx="395" cy="2108"/>
            </a:xfrm>
            <a:custGeom>
              <a:avLst/>
              <a:gdLst/>
              <a:ahLst/>
              <a:cxnLst/>
              <a:rect l="l" t="t" r="r" b="b"/>
              <a:pathLst>
                <a:path w="12" h="64" extrusionOk="0">
                  <a:moveTo>
                    <a:pt x="1" y="63"/>
                  </a:moveTo>
                  <a:cubicBezTo>
                    <a:pt x="4" y="42"/>
                    <a:pt x="8" y="21"/>
                    <a:pt x="11" y="0"/>
                  </a:cubicBezTo>
                  <a:cubicBezTo>
                    <a:pt x="8" y="21"/>
                    <a:pt x="4" y="42"/>
                    <a:pt x="1" y="6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40"/>
            <p:cNvSpPr/>
            <p:nvPr/>
          </p:nvSpPr>
          <p:spPr>
            <a:xfrm>
              <a:off x="5275947" y="3254982"/>
              <a:ext cx="362" cy="823"/>
            </a:xfrm>
            <a:custGeom>
              <a:avLst/>
              <a:gdLst/>
              <a:ahLst/>
              <a:cxnLst/>
              <a:rect l="l" t="t" r="r" b="b"/>
              <a:pathLst>
                <a:path w="11" h="25" extrusionOk="0">
                  <a:moveTo>
                    <a:pt x="11" y="25"/>
                  </a:moveTo>
                  <a:cubicBezTo>
                    <a:pt x="7" y="14"/>
                    <a:pt x="4" y="7"/>
                    <a:pt x="0" y="0"/>
                  </a:cubicBezTo>
                  <a:cubicBezTo>
                    <a:pt x="4" y="7"/>
                    <a:pt x="7" y="14"/>
                    <a:pt x="1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40"/>
            <p:cNvSpPr/>
            <p:nvPr/>
          </p:nvSpPr>
          <p:spPr>
            <a:xfrm>
              <a:off x="5174573" y="3373158"/>
              <a:ext cx="33" cy="264"/>
            </a:xfrm>
            <a:custGeom>
              <a:avLst/>
              <a:gdLst/>
              <a:ahLst/>
              <a:cxnLst/>
              <a:rect l="l" t="t" r="r" b="b"/>
              <a:pathLst>
                <a:path w="1" h="8" extrusionOk="0">
                  <a:moveTo>
                    <a:pt x="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0"/>
            <p:cNvSpPr/>
            <p:nvPr/>
          </p:nvSpPr>
          <p:spPr>
            <a:xfrm>
              <a:off x="5195915" y="3354088"/>
              <a:ext cx="2240" cy="66"/>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0"/>
            <p:cNvSpPr/>
            <p:nvPr/>
          </p:nvSpPr>
          <p:spPr>
            <a:xfrm>
              <a:off x="5267516" y="3245068"/>
              <a:ext cx="33" cy="593"/>
            </a:xfrm>
            <a:custGeom>
              <a:avLst/>
              <a:gdLst/>
              <a:ahLst/>
              <a:cxnLst/>
              <a:rect l="l" t="t" r="r" b="b"/>
              <a:pathLst>
                <a:path w="1" h="18" extrusionOk="0">
                  <a:moveTo>
                    <a:pt x="1" y="18"/>
                  </a:moveTo>
                  <a:lnTo>
                    <a:pt x="1" y="0"/>
                  </a:lnTo>
                  <a:cubicBezTo>
                    <a:pt x="1" y="7"/>
                    <a:pt x="1" y="14"/>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0"/>
            <p:cNvSpPr/>
            <p:nvPr/>
          </p:nvSpPr>
          <p:spPr>
            <a:xfrm>
              <a:off x="5267516" y="3243916"/>
              <a:ext cx="165" cy="823"/>
            </a:xfrm>
            <a:custGeom>
              <a:avLst/>
              <a:gdLst/>
              <a:ahLst/>
              <a:cxnLst/>
              <a:rect l="l" t="t" r="r" b="b"/>
              <a:pathLst>
                <a:path w="5" h="25" extrusionOk="0">
                  <a:moveTo>
                    <a:pt x="1" y="0"/>
                  </a:moveTo>
                  <a:lnTo>
                    <a:pt x="1" y="25"/>
                  </a:lnTo>
                  <a:cubicBezTo>
                    <a:pt x="1" y="18"/>
                    <a:pt x="4"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0"/>
            <p:cNvSpPr/>
            <p:nvPr/>
          </p:nvSpPr>
          <p:spPr>
            <a:xfrm>
              <a:off x="5267417" y="3246089"/>
              <a:ext cx="33" cy="626"/>
            </a:xfrm>
            <a:custGeom>
              <a:avLst/>
              <a:gdLst/>
              <a:ahLst/>
              <a:cxnLst/>
              <a:rect l="l" t="t" r="r" b="b"/>
              <a:pathLst>
                <a:path w="1" h="19" extrusionOk="0">
                  <a:moveTo>
                    <a:pt x="0" y="18"/>
                  </a:moveTo>
                  <a:lnTo>
                    <a:pt x="0" y="1"/>
                  </a:lnTo>
                  <a:cubicBezTo>
                    <a:pt x="0" y="4"/>
                    <a:pt x="0" y="11"/>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0"/>
            <p:cNvSpPr/>
            <p:nvPr/>
          </p:nvSpPr>
          <p:spPr>
            <a:xfrm>
              <a:off x="5267878" y="3241116"/>
              <a:ext cx="132" cy="955"/>
            </a:xfrm>
            <a:custGeom>
              <a:avLst/>
              <a:gdLst/>
              <a:ahLst/>
              <a:cxnLst/>
              <a:rect l="l" t="t" r="r" b="b"/>
              <a:pathLst>
                <a:path w="4" h="29" extrusionOk="0">
                  <a:moveTo>
                    <a:pt x="0" y="29"/>
                  </a:moveTo>
                  <a:cubicBezTo>
                    <a:pt x="0" y="18"/>
                    <a:pt x="0" y="11"/>
                    <a:pt x="4" y="1"/>
                  </a:cubicBezTo>
                  <a:cubicBezTo>
                    <a:pt x="0" y="11"/>
                    <a:pt x="0" y="18"/>
                    <a:pt x="0"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0"/>
            <p:cNvSpPr/>
            <p:nvPr/>
          </p:nvSpPr>
          <p:spPr>
            <a:xfrm>
              <a:off x="5267648" y="3242401"/>
              <a:ext cx="132" cy="1186"/>
            </a:xfrm>
            <a:custGeom>
              <a:avLst/>
              <a:gdLst/>
              <a:ahLst/>
              <a:cxnLst/>
              <a:rect l="l" t="t" r="r" b="b"/>
              <a:pathLst>
                <a:path w="4" h="36" extrusionOk="0">
                  <a:moveTo>
                    <a:pt x="4" y="0"/>
                  </a:moveTo>
                  <a:cubicBezTo>
                    <a:pt x="0" y="11"/>
                    <a:pt x="0" y="25"/>
                    <a:pt x="0" y="35"/>
                  </a:cubicBezTo>
                  <a:cubicBezTo>
                    <a:pt x="0" y="25"/>
                    <a:pt x="4" y="1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0"/>
            <p:cNvSpPr/>
            <p:nvPr/>
          </p:nvSpPr>
          <p:spPr>
            <a:xfrm>
              <a:off x="5267977" y="3240194"/>
              <a:ext cx="165" cy="494"/>
            </a:xfrm>
            <a:custGeom>
              <a:avLst/>
              <a:gdLst/>
              <a:ahLst/>
              <a:cxnLst/>
              <a:rect l="l" t="t" r="r" b="b"/>
              <a:pathLst>
                <a:path w="5" h="15" extrusionOk="0">
                  <a:moveTo>
                    <a:pt x="4"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0"/>
            <p:cNvSpPr/>
            <p:nvPr/>
          </p:nvSpPr>
          <p:spPr>
            <a:xfrm>
              <a:off x="5273411" y="3252907"/>
              <a:ext cx="955" cy="494"/>
            </a:xfrm>
            <a:custGeom>
              <a:avLst/>
              <a:gdLst/>
              <a:ahLst/>
              <a:cxnLst/>
              <a:rect l="l" t="t" r="r" b="b"/>
              <a:pathLst>
                <a:path w="29" h="15" extrusionOk="0">
                  <a:moveTo>
                    <a:pt x="28" y="14"/>
                  </a:moveTo>
                  <a:cubicBezTo>
                    <a:pt x="21" y="11"/>
                    <a:pt x="11" y="4"/>
                    <a:pt x="0" y="0"/>
                  </a:cubicBezTo>
                  <a:cubicBezTo>
                    <a:pt x="11" y="4"/>
                    <a:pt x="21" y="11"/>
                    <a:pt x="28"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40"/>
            <p:cNvSpPr/>
            <p:nvPr/>
          </p:nvSpPr>
          <p:spPr>
            <a:xfrm>
              <a:off x="5275354" y="3254060"/>
              <a:ext cx="494" cy="823"/>
            </a:xfrm>
            <a:custGeom>
              <a:avLst/>
              <a:gdLst/>
              <a:ahLst/>
              <a:cxnLst/>
              <a:rect l="l" t="t" r="r" b="b"/>
              <a:pathLst>
                <a:path w="15" h="25" extrusionOk="0">
                  <a:moveTo>
                    <a:pt x="1" y="0"/>
                  </a:moveTo>
                  <a:cubicBezTo>
                    <a:pt x="4" y="7"/>
                    <a:pt x="11" y="14"/>
                    <a:pt x="15" y="25"/>
                  </a:cubicBezTo>
                  <a:cubicBezTo>
                    <a:pt x="11" y="14"/>
                    <a:pt x="4"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40"/>
            <p:cNvSpPr/>
            <p:nvPr/>
          </p:nvSpPr>
          <p:spPr>
            <a:xfrm>
              <a:off x="5174475" y="3373718"/>
              <a:ext cx="33" cy="264"/>
            </a:xfrm>
            <a:custGeom>
              <a:avLst/>
              <a:gdLst/>
              <a:ahLst/>
              <a:cxnLst/>
              <a:rect l="l" t="t" r="r" b="b"/>
              <a:pathLst>
                <a:path w="1"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0"/>
            <p:cNvSpPr/>
            <p:nvPr/>
          </p:nvSpPr>
          <p:spPr>
            <a:xfrm>
              <a:off x="5267417" y="3246913"/>
              <a:ext cx="33" cy="725"/>
            </a:xfrm>
            <a:custGeom>
              <a:avLst/>
              <a:gdLst/>
              <a:ahLst/>
              <a:cxnLst/>
              <a:rect l="l" t="t" r="r" b="b"/>
              <a:pathLst>
                <a:path w="1" h="22" extrusionOk="0">
                  <a:moveTo>
                    <a:pt x="0" y="2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0"/>
            <p:cNvSpPr/>
            <p:nvPr/>
          </p:nvSpPr>
          <p:spPr>
            <a:xfrm>
              <a:off x="5274564" y="3253467"/>
              <a:ext cx="725" cy="626"/>
            </a:xfrm>
            <a:custGeom>
              <a:avLst/>
              <a:gdLst/>
              <a:ahLst/>
              <a:cxnLst/>
              <a:rect l="l" t="t" r="r" b="b"/>
              <a:pathLst>
                <a:path w="22" h="19" extrusionOk="0">
                  <a:moveTo>
                    <a:pt x="21" y="18"/>
                  </a:moveTo>
                  <a:cubicBezTo>
                    <a:pt x="14" y="11"/>
                    <a:pt x="7" y="8"/>
                    <a:pt x="0" y="1"/>
                  </a:cubicBezTo>
                  <a:cubicBezTo>
                    <a:pt x="7" y="8"/>
                    <a:pt x="14" y="11"/>
                    <a:pt x="2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0"/>
            <p:cNvSpPr/>
            <p:nvPr/>
          </p:nvSpPr>
          <p:spPr>
            <a:xfrm>
              <a:off x="5170654" y="3388045"/>
              <a:ext cx="263" cy="494"/>
            </a:xfrm>
            <a:custGeom>
              <a:avLst/>
              <a:gdLst/>
              <a:ahLst/>
              <a:cxnLst/>
              <a:rect l="l" t="t" r="r" b="b"/>
              <a:pathLst>
                <a:path w="8" h="15" extrusionOk="0">
                  <a:moveTo>
                    <a:pt x="1" y="1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0"/>
            <p:cNvSpPr/>
            <p:nvPr/>
          </p:nvSpPr>
          <p:spPr>
            <a:xfrm>
              <a:off x="5172861" y="3380766"/>
              <a:ext cx="132" cy="593"/>
            </a:xfrm>
            <a:custGeom>
              <a:avLst/>
              <a:gdLst/>
              <a:ahLst/>
              <a:cxnLst/>
              <a:rect l="l" t="t" r="r" b="b"/>
              <a:pathLst>
                <a:path w="4" h="18" extrusionOk="0">
                  <a:moveTo>
                    <a:pt x="0"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0"/>
            <p:cNvSpPr/>
            <p:nvPr/>
          </p:nvSpPr>
          <p:spPr>
            <a:xfrm>
              <a:off x="5174343" y="3374409"/>
              <a:ext cx="33" cy="395"/>
            </a:xfrm>
            <a:custGeom>
              <a:avLst/>
              <a:gdLst/>
              <a:ahLst/>
              <a:cxnLst/>
              <a:rect l="l" t="t" r="r" b="b"/>
              <a:pathLst>
                <a:path w="1" h="12" extrusionOk="0">
                  <a:moveTo>
                    <a:pt x="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0"/>
            <p:cNvSpPr/>
            <p:nvPr/>
          </p:nvSpPr>
          <p:spPr>
            <a:xfrm>
              <a:off x="5171576" y="3384916"/>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0"/>
            <p:cNvSpPr/>
            <p:nvPr/>
          </p:nvSpPr>
          <p:spPr>
            <a:xfrm>
              <a:off x="5173091" y="3379383"/>
              <a:ext cx="263" cy="593"/>
            </a:xfrm>
            <a:custGeom>
              <a:avLst/>
              <a:gdLst/>
              <a:ahLst/>
              <a:cxnLst/>
              <a:rect l="l" t="t" r="r" b="b"/>
              <a:pathLst>
                <a:path w="8" h="18" extrusionOk="0">
                  <a:moveTo>
                    <a:pt x="0" y="18"/>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0"/>
            <p:cNvSpPr/>
            <p:nvPr/>
          </p:nvSpPr>
          <p:spPr>
            <a:xfrm>
              <a:off x="5172169" y="3383434"/>
              <a:ext cx="132" cy="725"/>
            </a:xfrm>
            <a:custGeom>
              <a:avLst/>
              <a:gdLst/>
              <a:ahLst/>
              <a:cxnLst/>
              <a:rect l="l" t="t" r="r" b="b"/>
              <a:pathLst>
                <a:path w="4" h="22" extrusionOk="0">
                  <a:moveTo>
                    <a:pt x="0" y="21"/>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0"/>
            <p:cNvSpPr/>
            <p:nvPr/>
          </p:nvSpPr>
          <p:spPr>
            <a:xfrm>
              <a:off x="5171115" y="3386431"/>
              <a:ext cx="263" cy="593"/>
            </a:xfrm>
            <a:custGeom>
              <a:avLst/>
              <a:gdLst/>
              <a:ahLst/>
              <a:cxnLst/>
              <a:rect l="l" t="t" r="r" b="b"/>
              <a:pathLst>
                <a:path w="8" h="18" extrusionOk="0">
                  <a:moveTo>
                    <a:pt x="1" y="18"/>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0"/>
            <p:cNvSpPr/>
            <p:nvPr/>
          </p:nvSpPr>
          <p:spPr>
            <a:xfrm>
              <a:off x="5172400" y="3382050"/>
              <a:ext cx="263" cy="593"/>
            </a:xfrm>
            <a:custGeom>
              <a:avLst/>
              <a:gdLst/>
              <a:ahLst/>
              <a:cxnLst/>
              <a:rect l="l" t="t" r="r" b="b"/>
              <a:pathLst>
                <a:path w="8" h="18" extrusionOk="0">
                  <a:moveTo>
                    <a:pt x="0" y="18"/>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0"/>
            <p:cNvSpPr/>
            <p:nvPr/>
          </p:nvSpPr>
          <p:spPr>
            <a:xfrm>
              <a:off x="5174014" y="3376155"/>
              <a:ext cx="33" cy="494"/>
            </a:xfrm>
            <a:custGeom>
              <a:avLst/>
              <a:gdLst/>
              <a:ahLst/>
              <a:cxnLst/>
              <a:rect l="l" t="t" r="r" b="b"/>
              <a:pathLst>
                <a:path w="1" h="15" extrusionOk="0">
                  <a:moveTo>
                    <a:pt x="0"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0"/>
            <p:cNvSpPr/>
            <p:nvPr/>
          </p:nvSpPr>
          <p:spPr>
            <a:xfrm>
              <a:off x="5173421" y="3378230"/>
              <a:ext cx="165" cy="593"/>
            </a:xfrm>
            <a:custGeom>
              <a:avLst/>
              <a:gdLst/>
              <a:ahLst/>
              <a:cxnLst/>
              <a:rect l="l" t="t" r="r" b="b"/>
              <a:pathLst>
                <a:path w="5" h="18" extrusionOk="0">
                  <a:moveTo>
                    <a:pt x="1" y="18"/>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40"/>
            <p:cNvSpPr/>
            <p:nvPr/>
          </p:nvSpPr>
          <p:spPr>
            <a:xfrm>
              <a:off x="5173651" y="3377176"/>
              <a:ext cx="165" cy="494"/>
            </a:xfrm>
            <a:custGeom>
              <a:avLst/>
              <a:gdLst/>
              <a:ahLst/>
              <a:cxnLst/>
              <a:rect l="l" t="t" r="r" b="b"/>
              <a:pathLst>
                <a:path w="5" h="15" extrusionOk="0">
                  <a:moveTo>
                    <a:pt x="1" y="1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40"/>
            <p:cNvSpPr/>
            <p:nvPr/>
          </p:nvSpPr>
          <p:spPr>
            <a:xfrm>
              <a:off x="5170094" y="3389659"/>
              <a:ext cx="132" cy="494"/>
            </a:xfrm>
            <a:custGeom>
              <a:avLst/>
              <a:gdLst/>
              <a:ahLst/>
              <a:cxnLst/>
              <a:rect l="l" t="t" r="r" b="b"/>
              <a:pathLst>
                <a:path w="4" h="15" extrusionOk="0">
                  <a:moveTo>
                    <a:pt x="0" y="1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0"/>
            <p:cNvSpPr/>
            <p:nvPr/>
          </p:nvSpPr>
          <p:spPr>
            <a:xfrm>
              <a:off x="5174112" y="3375233"/>
              <a:ext cx="165" cy="494"/>
            </a:xfrm>
            <a:custGeom>
              <a:avLst/>
              <a:gdLst/>
              <a:ahLst/>
              <a:cxnLst/>
              <a:rect l="l" t="t" r="r" b="b"/>
              <a:pathLst>
                <a:path w="5" h="15" extrusionOk="0">
                  <a:moveTo>
                    <a:pt x="1" y="1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0"/>
            <p:cNvSpPr/>
            <p:nvPr/>
          </p:nvSpPr>
          <p:spPr>
            <a:xfrm>
              <a:off x="5025510" y="3362552"/>
              <a:ext cx="263" cy="593"/>
            </a:xfrm>
            <a:custGeom>
              <a:avLst/>
              <a:gdLst/>
              <a:ahLst/>
              <a:cxnLst/>
              <a:rect l="l" t="t" r="r" b="b"/>
              <a:pathLst>
                <a:path w="8" h="18" extrusionOk="0">
                  <a:moveTo>
                    <a:pt x="0" y="0"/>
                  </a:moveTo>
                  <a:lnTo>
                    <a:pt x="7"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0"/>
            <p:cNvSpPr/>
            <p:nvPr/>
          </p:nvSpPr>
          <p:spPr>
            <a:xfrm>
              <a:off x="5024917" y="3361268"/>
              <a:ext cx="263" cy="626"/>
            </a:xfrm>
            <a:custGeom>
              <a:avLst/>
              <a:gdLst/>
              <a:ahLst/>
              <a:cxnLst/>
              <a:rect l="l" t="t" r="r" b="b"/>
              <a:pathLst>
                <a:path w="8" h="19" extrusionOk="0">
                  <a:moveTo>
                    <a:pt x="1" y="1"/>
                  </a:moveTo>
                  <a:lnTo>
                    <a:pt x="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0"/>
            <p:cNvSpPr/>
            <p:nvPr/>
          </p:nvSpPr>
          <p:spPr>
            <a:xfrm>
              <a:off x="5023435" y="3356887"/>
              <a:ext cx="132" cy="494"/>
            </a:xfrm>
            <a:custGeom>
              <a:avLst/>
              <a:gdLst/>
              <a:ahLst/>
              <a:cxnLst/>
              <a:rect l="l" t="t" r="r" b="b"/>
              <a:pathLst>
                <a:path w="4" h="15" extrusionOk="0">
                  <a:moveTo>
                    <a:pt x="0" y="1"/>
                  </a:moveTo>
                  <a:lnTo>
                    <a:pt x="4"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0"/>
            <p:cNvSpPr/>
            <p:nvPr/>
          </p:nvSpPr>
          <p:spPr>
            <a:xfrm>
              <a:off x="5024456" y="3359786"/>
              <a:ext cx="165" cy="593"/>
            </a:xfrm>
            <a:custGeom>
              <a:avLst/>
              <a:gdLst/>
              <a:ahLst/>
              <a:cxnLst/>
              <a:rect l="l" t="t" r="r" b="b"/>
              <a:pathLst>
                <a:path w="5" h="18" extrusionOk="0">
                  <a:moveTo>
                    <a:pt x="1" y="0"/>
                  </a:moveTo>
                  <a:lnTo>
                    <a:pt x="4"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0"/>
            <p:cNvSpPr/>
            <p:nvPr/>
          </p:nvSpPr>
          <p:spPr>
            <a:xfrm>
              <a:off x="5023896" y="3358402"/>
              <a:ext cx="263" cy="593"/>
            </a:xfrm>
            <a:custGeom>
              <a:avLst/>
              <a:gdLst/>
              <a:ahLst/>
              <a:cxnLst/>
              <a:rect l="l" t="t" r="r" b="b"/>
              <a:pathLst>
                <a:path w="8" h="18" extrusionOk="0">
                  <a:moveTo>
                    <a:pt x="0" y="0"/>
                  </a:moveTo>
                  <a:lnTo>
                    <a:pt x="7"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0"/>
            <p:cNvSpPr/>
            <p:nvPr/>
          </p:nvSpPr>
          <p:spPr>
            <a:xfrm>
              <a:off x="5026761" y="3365418"/>
              <a:ext cx="263" cy="626"/>
            </a:xfrm>
            <a:custGeom>
              <a:avLst/>
              <a:gdLst/>
              <a:ahLst/>
              <a:cxnLst/>
              <a:rect l="l" t="t" r="r" b="b"/>
              <a:pathLst>
                <a:path w="8" h="19" extrusionOk="0">
                  <a:moveTo>
                    <a:pt x="1" y="1"/>
                  </a:moveTo>
                  <a:lnTo>
                    <a:pt x="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0"/>
            <p:cNvSpPr/>
            <p:nvPr/>
          </p:nvSpPr>
          <p:spPr>
            <a:xfrm>
              <a:off x="5026070" y="3364034"/>
              <a:ext cx="395" cy="725"/>
            </a:xfrm>
            <a:custGeom>
              <a:avLst/>
              <a:gdLst/>
              <a:ahLst/>
              <a:cxnLst/>
              <a:rect l="l" t="t" r="r" b="b"/>
              <a:pathLst>
                <a:path w="12" h="22" extrusionOk="0">
                  <a:moveTo>
                    <a:pt x="1" y="1"/>
                  </a:moveTo>
                  <a:lnTo>
                    <a:pt x="1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0"/>
            <p:cNvSpPr/>
            <p:nvPr/>
          </p:nvSpPr>
          <p:spPr>
            <a:xfrm>
              <a:off x="5027223" y="3366472"/>
              <a:ext cx="263" cy="494"/>
            </a:xfrm>
            <a:custGeom>
              <a:avLst/>
              <a:gdLst/>
              <a:ahLst/>
              <a:cxnLst/>
              <a:rect l="l" t="t" r="r" b="b"/>
              <a:pathLst>
                <a:path w="8" h="15" extrusionOk="0">
                  <a:moveTo>
                    <a:pt x="1" y="0"/>
                  </a:moveTo>
                  <a:lnTo>
                    <a:pt x="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0"/>
            <p:cNvSpPr/>
            <p:nvPr/>
          </p:nvSpPr>
          <p:spPr>
            <a:xfrm>
              <a:off x="5011545" y="3286799"/>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0"/>
            <p:cNvSpPr/>
            <p:nvPr/>
          </p:nvSpPr>
          <p:spPr>
            <a:xfrm>
              <a:off x="5011315" y="3286338"/>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0"/>
            <p:cNvSpPr/>
            <p:nvPr/>
          </p:nvSpPr>
          <p:spPr>
            <a:xfrm>
              <a:off x="5012369" y="3287951"/>
              <a:ext cx="132" cy="132"/>
            </a:xfrm>
            <a:custGeom>
              <a:avLst/>
              <a:gdLst/>
              <a:ahLst/>
              <a:cxnLst/>
              <a:rect l="l" t="t" r="r" b="b"/>
              <a:pathLst>
                <a:path w="4" h="4" extrusionOk="0">
                  <a:moveTo>
                    <a:pt x="4"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40"/>
            <p:cNvSpPr/>
            <p:nvPr/>
          </p:nvSpPr>
          <p:spPr>
            <a:xfrm>
              <a:off x="5015465" y="3312522"/>
              <a:ext cx="1647" cy="10968"/>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40"/>
            <p:cNvSpPr/>
            <p:nvPr/>
          </p:nvSpPr>
          <p:spPr>
            <a:xfrm>
              <a:off x="5022151" y="3351716"/>
              <a:ext cx="165" cy="593"/>
            </a:xfrm>
            <a:custGeom>
              <a:avLst/>
              <a:gdLst/>
              <a:ahLst/>
              <a:cxnLst/>
              <a:rect l="l" t="t" r="r" b="b"/>
              <a:pathLst>
                <a:path w="5" h="18" extrusionOk="0">
                  <a:moveTo>
                    <a:pt x="1" y="0"/>
                  </a:moveTo>
                  <a:lnTo>
                    <a:pt x="4"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0"/>
            <p:cNvSpPr/>
            <p:nvPr/>
          </p:nvSpPr>
          <p:spPr>
            <a:xfrm>
              <a:off x="5010063" y="3282879"/>
              <a:ext cx="33" cy="264"/>
            </a:xfrm>
            <a:custGeom>
              <a:avLst/>
              <a:gdLst/>
              <a:ahLst/>
              <a:cxnLst/>
              <a:rect l="l" t="t" r="r" b="b"/>
              <a:pathLst>
                <a:path w="1" h="8" extrusionOk="0">
                  <a:moveTo>
                    <a:pt x="0"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0"/>
            <p:cNvSpPr/>
            <p:nvPr/>
          </p:nvSpPr>
          <p:spPr>
            <a:xfrm>
              <a:off x="5010986" y="3285646"/>
              <a:ext cx="132" cy="264"/>
            </a:xfrm>
            <a:custGeom>
              <a:avLst/>
              <a:gdLst/>
              <a:ahLst/>
              <a:cxnLst/>
              <a:rect l="l" t="t" r="r" b="b"/>
              <a:pathLst>
                <a:path w="4" h="8" extrusionOk="0">
                  <a:moveTo>
                    <a:pt x="0" y="0"/>
                  </a:moveTo>
                  <a:lnTo>
                    <a:pt x="4"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0"/>
            <p:cNvSpPr/>
            <p:nvPr/>
          </p:nvSpPr>
          <p:spPr>
            <a:xfrm>
              <a:off x="5010393" y="3284032"/>
              <a:ext cx="33" cy="264"/>
            </a:xfrm>
            <a:custGeom>
              <a:avLst/>
              <a:gdLst/>
              <a:ahLst/>
              <a:cxnLst/>
              <a:rect l="l" t="t" r="r" b="b"/>
              <a:pathLst>
                <a:path w="1" h="8" extrusionOk="0">
                  <a:moveTo>
                    <a:pt x="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0"/>
            <p:cNvSpPr/>
            <p:nvPr/>
          </p:nvSpPr>
          <p:spPr>
            <a:xfrm>
              <a:off x="5010755" y="3284823"/>
              <a:ext cx="33" cy="264"/>
            </a:xfrm>
            <a:custGeom>
              <a:avLst/>
              <a:gdLst/>
              <a:ahLst/>
              <a:cxnLst/>
              <a:rect l="l" t="t" r="r" b="b"/>
              <a:pathLst>
                <a:path w="1" h="8" extrusionOk="0">
                  <a:moveTo>
                    <a:pt x="0"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0"/>
            <p:cNvSpPr/>
            <p:nvPr/>
          </p:nvSpPr>
          <p:spPr>
            <a:xfrm>
              <a:off x="5021920" y="3350201"/>
              <a:ext cx="165" cy="626"/>
            </a:xfrm>
            <a:custGeom>
              <a:avLst/>
              <a:gdLst/>
              <a:ahLst/>
              <a:cxnLst/>
              <a:rect l="l" t="t" r="r" b="b"/>
              <a:pathLst>
                <a:path w="5" h="19" extrusionOk="0">
                  <a:moveTo>
                    <a:pt x="1" y="1"/>
                  </a:moveTo>
                  <a:cubicBezTo>
                    <a:pt x="1" y="8"/>
                    <a:pt x="1" y="15"/>
                    <a:pt x="4" y="18"/>
                  </a:cubicBezTo>
                  <a:cubicBezTo>
                    <a:pt x="1" y="15"/>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0"/>
            <p:cNvSpPr/>
            <p:nvPr/>
          </p:nvSpPr>
          <p:spPr>
            <a:xfrm>
              <a:off x="5011908" y="328735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0"/>
            <p:cNvSpPr/>
            <p:nvPr/>
          </p:nvSpPr>
          <p:spPr>
            <a:xfrm>
              <a:off x="5012599" y="3288182"/>
              <a:ext cx="132" cy="132"/>
            </a:xfrm>
            <a:custGeom>
              <a:avLst/>
              <a:gdLst/>
              <a:ahLst/>
              <a:cxnLst/>
              <a:rect l="l" t="t" r="r" b="b"/>
              <a:pathLst>
                <a:path w="4" h="4" extrusionOk="0">
                  <a:moveTo>
                    <a:pt x="0" y="0"/>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0"/>
            <p:cNvSpPr/>
            <p:nvPr/>
          </p:nvSpPr>
          <p:spPr>
            <a:xfrm>
              <a:off x="5009833" y="3281595"/>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0"/>
            <p:cNvSpPr/>
            <p:nvPr/>
          </p:nvSpPr>
          <p:spPr>
            <a:xfrm>
              <a:off x="5022842" y="3354944"/>
              <a:ext cx="165" cy="494"/>
            </a:xfrm>
            <a:custGeom>
              <a:avLst/>
              <a:gdLst/>
              <a:ahLst/>
              <a:cxnLst/>
              <a:rect l="l" t="t" r="r" b="b"/>
              <a:pathLst>
                <a:path w="5" h="15" extrusionOk="0">
                  <a:moveTo>
                    <a:pt x="1" y="0"/>
                  </a:moveTo>
                  <a:lnTo>
                    <a:pt x="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0"/>
            <p:cNvSpPr/>
            <p:nvPr/>
          </p:nvSpPr>
          <p:spPr>
            <a:xfrm>
              <a:off x="5012929" y="3288413"/>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0"/>
            <p:cNvSpPr/>
            <p:nvPr/>
          </p:nvSpPr>
          <p:spPr>
            <a:xfrm>
              <a:off x="5022513" y="3353330"/>
              <a:ext cx="132" cy="494"/>
            </a:xfrm>
            <a:custGeom>
              <a:avLst/>
              <a:gdLst/>
              <a:ahLst/>
              <a:cxnLst/>
              <a:rect l="l" t="t" r="r" b="b"/>
              <a:pathLst>
                <a:path w="4" h="15" extrusionOk="0">
                  <a:moveTo>
                    <a:pt x="0" y="0"/>
                  </a:moveTo>
                  <a:lnTo>
                    <a:pt x="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0"/>
            <p:cNvSpPr/>
            <p:nvPr/>
          </p:nvSpPr>
          <p:spPr>
            <a:xfrm>
              <a:off x="5009471" y="3280343"/>
              <a:ext cx="165" cy="494"/>
            </a:xfrm>
            <a:custGeom>
              <a:avLst/>
              <a:gdLst/>
              <a:ahLst/>
              <a:cxnLst/>
              <a:rect l="l" t="t" r="r" b="b"/>
              <a:pathLst>
                <a:path w="5" h="15" extrusionOk="0">
                  <a:moveTo>
                    <a:pt x="1" y="0"/>
                  </a:moveTo>
                  <a:lnTo>
                    <a:pt x="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0"/>
            <p:cNvSpPr/>
            <p:nvPr/>
          </p:nvSpPr>
          <p:spPr>
            <a:xfrm>
              <a:off x="5021689" y="3348818"/>
              <a:ext cx="165" cy="494"/>
            </a:xfrm>
            <a:custGeom>
              <a:avLst/>
              <a:gdLst/>
              <a:ahLst/>
              <a:cxnLst/>
              <a:rect l="l" t="t" r="r" b="b"/>
              <a:pathLst>
                <a:path w="5" h="15" extrusionOk="0">
                  <a:moveTo>
                    <a:pt x="1" y="1"/>
                  </a:moveTo>
                  <a:lnTo>
                    <a:pt x="1" y="15"/>
                  </a:lnTo>
                  <a:cubicBezTo>
                    <a:pt x="4"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40"/>
            <p:cNvSpPr/>
            <p:nvPr/>
          </p:nvSpPr>
          <p:spPr>
            <a:xfrm>
              <a:off x="5012138" y="3287721"/>
              <a:ext cx="132" cy="132"/>
            </a:xfrm>
            <a:custGeom>
              <a:avLst/>
              <a:gdLst/>
              <a:ahLst/>
              <a:cxnLst/>
              <a:rect l="l" t="t" r="r" b="b"/>
              <a:pathLst>
                <a:path w="4" h="4" extrusionOk="0">
                  <a:moveTo>
                    <a:pt x="0" y="0"/>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40"/>
            <p:cNvSpPr/>
            <p:nvPr/>
          </p:nvSpPr>
          <p:spPr>
            <a:xfrm>
              <a:off x="4968071" y="3315519"/>
              <a:ext cx="165" cy="823"/>
            </a:xfrm>
            <a:custGeom>
              <a:avLst/>
              <a:gdLst/>
              <a:ahLst/>
              <a:cxnLst/>
              <a:rect l="l" t="t" r="r" b="b"/>
              <a:pathLst>
                <a:path w="5" h="25" extrusionOk="0">
                  <a:moveTo>
                    <a:pt x="4"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0"/>
            <p:cNvSpPr/>
            <p:nvPr/>
          </p:nvSpPr>
          <p:spPr>
            <a:xfrm>
              <a:off x="4964284" y="3381227"/>
              <a:ext cx="33" cy="494"/>
            </a:xfrm>
            <a:custGeom>
              <a:avLst/>
              <a:gdLst/>
              <a:ahLst/>
              <a:cxnLst/>
              <a:rect l="l" t="t" r="r" b="b"/>
              <a:pathLst>
                <a:path w="1" h="15" extrusionOk="0">
                  <a:moveTo>
                    <a:pt x="0" y="15"/>
                  </a:moveTo>
                  <a:lnTo>
                    <a:pt x="0" y="1"/>
                  </a:lnTo>
                  <a:cubicBezTo>
                    <a:pt x="0" y="8"/>
                    <a:pt x="0" y="11"/>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0"/>
            <p:cNvSpPr/>
            <p:nvPr/>
          </p:nvSpPr>
          <p:spPr>
            <a:xfrm>
              <a:off x="4967281" y="3311336"/>
              <a:ext cx="263" cy="955"/>
            </a:xfrm>
            <a:custGeom>
              <a:avLst/>
              <a:gdLst/>
              <a:ahLst/>
              <a:cxnLst/>
              <a:rect l="l" t="t" r="r" b="b"/>
              <a:pathLst>
                <a:path w="8" h="29" extrusionOk="0">
                  <a:moveTo>
                    <a:pt x="7" y="2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0"/>
            <p:cNvSpPr/>
            <p:nvPr/>
          </p:nvSpPr>
          <p:spPr>
            <a:xfrm>
              <a:off x="4964284" y="3378691"/>
              <a:ext cx="33" cy="494"/>
            </a:xfrm>
            <a:custGeom>
              <a:avLst/>
              <a:gdLst/>
              <a:ahLst/>
              <a:cxnLst/>
              <a:rect l="l" t="t" r="r" b="b"/>
              <a:pathLst>
                <a:path w="1" h="15" extrusionOk="0">
                  <a:moveTo>
                    <a:pt x="0" y="14"/>
                  </a:moveTo>
                  <a:lnTo>
                    <a:pt x="0" y="0"/>
                  </a:lnTo>
                  <a:cubicBezTo>
                    <a:pt x="0" y="4"/>
                    <a:pt x="0"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0"/>
            <p:cNvSpPr/>
            <p:nvPr/>
          </p:nvSpPr>
          <p:spPr>
            <a:xfrm>
              <a:off x="4964383" y="3379844"/>
              <a:ext cx="33" cy="494"/>
            </a:xfrm>
            <a:custGeom>
              <a:avLst/>
              <a:gdLst/>
              <a:ahLst/>
              <a:cxnLst/>
              <a:rect l="l" t="t" r="r" b="b"/>
              <a:pathLst>
                <a:path w="1" h="15" extrusionOk="0">
                  <a:moveTo>
                    <a:pt x="1"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0"/>
            <p:cNvSpPr/>
            <p:nvPr/>
          </p:nvSpPr>
          <p:spPr>
            <a:xfrm>
              <a:off x="4963658" y="3376814"/>
              <a:ext cx="198" cy="296"/>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0"/>
            <p:cNvSpPr/>
            <p:nvPr/>
          </p:nvSpPr>
          <p:spPr>
            <a:xfrm>
              <a:off x="4964053" y="3377637"/>
              <a:ext cx="132" cy="494"/>
            </a:xfrm>
            <a:custGeom>
              <a:avLst/>
              <a:gdLst/>
              <a:ahLst/>
              <a:cxnLst/>
              <a:rect l="l" t="t" r="r" b="b"/>
              <a:pathLst>
                <a:path w="4" h="15" extrusionOk="0">
                  <a:moveTo>
                    <a:pt x="0" y="1"/>
                  </a:moveTo>
                  <a:cubicBezTo>
                    <a:pt x="0" y="4"/>
                    <a:pt x="4" y="11"/>
                    <a:pt x="4" y="15"/>
                  </a:cubicBezTo>
                  <a:cubicBezTo>
                    <a:pt x="4" y="11"/>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0"/>
            <p:cNvSpPr/>
            <p:nvPr/>
          </p:nvSpPr>
          <p:spPr>
            <a:xfrm>
              <a:off x="4968434" y="3317462"/>
              <a:ext cx="132" cy="856"/>
            </a:xfrm>
            <a:custGeom>
              <a:avLst/>
              <a:gdLst/>
              <a:ahLst/>
              <a:cxnLst/>
              <a:rect l="l" t="t" r="r" b="b"/>
              <a:pathLst>
                <a:path w="4" h="26" extrusionOk="0">
                  <a:moveTo>
                    <a:pt x="4"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0"/>
            <p:cNvSpPr/>
            <p:nvPr/>
          </p:nvSpPr>
          <p:spPr>
            <a:xfrm>
              <a:off x="4969685" y="3326685"/>
              <a:ext cx="33" cy="395"/>
            </a:xfrm>
            <a:custGeom>
              <a:avLst/>
              <a:gdLst/>
              <a:ahLst/>
              <a:cxnLst/>
              <a:rect l="l" t="t" r="r" b="b"/>
              <a:pathLst>
                <a:path w="1" h="12" extrusionOk="0">
                  <a:moveTo>
                    <a:pt x="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0"/>
            <p:cNvSpPr/>
            <p:nvPr/>
          </p:nvSpPr>
          <p:spPr>
            <a:xfrm>
              <a:off x="4969455" y="3324280"/>
              <a:ext cx="33" cy="593"/>
            </a:xfrm>
            <a:custGeom>
              <a:avLst/>
              <a:gdLst/>
              <a:ahLst/>
              <a:cxnLst/>
              <a:rect l="l" t="t" r="r" b="b"/>
              <a:pathLst>
                <a:path w="1" h="18" extrusionOk="0">
                  <a:moveTo>
                    <a:pt x="1" y="18"/>
                  </a:moveTo>
                  <a:lnTo>
                    <a:pt x="1" y="0"/>
                  </a:lnTo>
                  <a:cubicBezTo>
                    <a:pt x="1" y="7"/>
                    <a:pt x="1" y="14"/>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0"/>
            <p:cNvSpPr/>
            <p:nvPr/>
          </p:nvSpPr>
          <p:spPr>
            <a:xfrm>
              <a:off x="4969224" y="3322765"/>
              <a:ext cx="165" cy="725"/>
            </a:xfrm>
            <a:custGeom>
              <a:avLst/>
              <a:gdLst/>
              <a:ahLst/>
              <a:cxnLst/>
              <a:rect l="l" t="t" r="r" b="b"/>
              <a:pathLst>
                <a:path w="5" h="22" extrusionOk="0">
                  <a:moveTo>
                    <a:pt x="4"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0"/>
            <p:cNvSpPr/>
            <p:nvPr/>
          </p:nvSpPr>
          <p:spPr>
            <a:xfrm>
              <a:off x="4966128" y="3306956"/>
              <a:ext cx="263" cy="955"/>
            </a:xfrm>
            <a:custGeom>
              <a:avLst/>
              <a:gdLst/>
              <a:ahLst/>
              <a:cxnLst/>
              <a:rect l="l" t="t" r="r" b="b"/>
              <a:pathLst>
                <a:path w="8" h="29" extrusionOk="0">
                  <a:moveTo>
                    <a:pt x="7" y="2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0"/>
            <p:cNvSpPr/>
            <p:nvPr/>
          </p:nvSpPr>
          <p:spPr>
            <a:xfrm>
              <a:off x="4968763" y="3319307"/>
              <a:ext cx="165" cy="856"/>
            </a:xfrm>
            <a:custGeom>
              <a:avLst/>
              <a:gdLst/>
              <a:ahLst/>
              <a:cxnLst/>
              <a:rect l="l" t="t" r="r" b="b"/>
              <a:pathLst>
                <a:path w="5" h="26" extrusionOk="0">
                  <a:moveTo>
                    <a:pt x="4" y="2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0"/>
            <p:cNvSpPr/>
            <p:nvPr/>
          </p:nvSpPr>
          <p:spPr>
            <a:xfrm>
              <a:off x="4966688" y="3309162"/>
              <a:ext cx="263" cy="955"/>
            </a:xfrm>
            <a:custGeom>
              <a:avLst/>
              <a:gdLst/>
              <a:ahLst/>
              <a:cxnLst/>
              <a:rect l="l" t="t" r="r" b="b"/>
              <a:pathLst>
                <a:path w="8" h="29" extrusionOk="0">
                  <a:moveTo>
                    <a:pt x="8" y="28"/>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0"/>
            <p:cNvSpPr/>
            <p:nvPr/>
          </p:nvSpPr>
          <p:spPr>
            <a:xfrm>
              <a:off x="4969586" y="3325664"/>
              <a:ext cx="33" cy="494"/>
            </a:xfrm>
            <a:custGeom>
              <a:avLst/>
              <a:gdLst/>
              <a:ahLst/>
              <a:cxnLst/>
              <a:rect l="l" t="t" r="r" b="b"/>
              <a:pathLst>
                <a:path w="1" h="15" extrusionOk="0">
                  <a:moveTo>
                    <a:pt x="0" y="14"/>
                  </a:moveTo>
                  <a:lnTo>
                    <a:pt x="0" y="0"/>
                  </a:lnTo>
                  <a:cubicBezTo>
                    <a:pt x="0" y="4"/>
                    <a:pt x="0" y="7"/>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0"/>
            <p:cNvSpPr/>
            <p:nvPr/>
          </p:nvSpPr>
          <p:spPr>
            <a:xfrm>
              <a:off x="4968994" y="3321151"/>
              <a:ext cx="165" cy="725"/>
            </a:xfrm>
            <a:custGeom>
              <a:avLst/>
              <a:gdLst/>
              <a:ahLst/>
              <a:cxnLst/>
              <a:rect l="l" t="t" r="r" b="b"/>
              <a:pathLst>
                <a:path w="5" h="22" extrusionOk="0">
                  <a:moveTo>
                    <a:pt x="4"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0"/>
            <p:cNvSpPr/>
            <p:nvPr/>
          </p:nvSpPr>
          <p:spPr>
            <a:xfrm>
              <a:off x="4964053" y="3382808"/>
              <a:ext cx="132" cy="428"/>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0"/>
            <p:cNvSpPr/>
            <p:nvPr/>
          </p:nvSpPr>
          <p:spPr>
            <a:xfrm>
              <a:off x="4965437" y="3304881"/>
              <a:ext cx="263" cy="955"/>
            </a:xfrm>
            <a:custGeom>
              <a:avLst/>
              <a:gdLst/>
              <a:ahLst/>
              <a:cxnLst/>
              <a:rect l="l" t="t" r="r" b="b"/>
              <a:pathLst>
                <a:path w="8" h="29" extrusionOk="0">
                  <a:moveTo>
                    <a:pt x="7" y="2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0"/>
            <p:cNvSpPr/>
            <p:nvPr/>
          </p:nvSpPr>
          <p:spPr>
            <a:xfrm>
              <a:off x="4967610" y="3313444"/>
              <a:ext cx="263" cy="823"/>
            </a:xfrm>
            <a:custGeom>
              <a:avLst/>
              <a:gdLst/>
              <a:ahLst/>
              <a:cxnLst/>
              <a:rect l="l" t="t" r="r" b="b"/>
              <a:pathLst>
                <a:path w="8" h="25" extrusionOk="0">
                  <a:moveTo>
                    <a:pt x="8"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0"/>
            <p:cNvSpPr/>
            <p:nvPr/>
          </p:nvSpPr>
          <p:spPr>
            <a:xfrm>
              <a:off x="4964053" y="3300862"/>
              <a:ext cx="132" cy="494"/>
            </a:xfrm>
            <a:custGeom>
              <a:avLst/>
              <a:gdLst/>
              <a:ahLst/>
              <a:cxnLst/>
              <a:rect l="l" t="t" r="r" b="b"/>
              <a:pathLst>
                <a:path w="4" h="15" extrusionOk="0">
                  <a:moveTo>
                    <a:pt x="4"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0"/>
            <p:cNvSpPr/>
            <p:nvPr/>
          </p:nvSpPr>
          <p:spPr>
            <a:xfrm>
              <a:off x="4955853" y="3357711"/>
              <a:ext cx="7410" cy="18346"/>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40"/>
            <p:cNvSpPr/>
            <p:nvPr/>
          </p:nvSpPr>
          <p:spPr>
            <a:xfrm>
              <a:off x="4964745" y="3302806"/>
              <a:ext cx="263" cy="856"/>
            </a:xfrm>
            <a:custGeom>
              <a:avLst/>
              <a:gdLst/>
              <a:ahLst/>
              <a:cxnLst/>
              <a:rect l="l" t="t" r="r" b="b"/>
              <a:pathLst>
                <a:path w="8" h="26" extrusionOk="0">
                  <a:moveTo>
                    <a:pt x="7"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40"/>
            <p:cNvSpPr/>
            <p:nvPr/>
          </p:nvSpPr>
          <p:spPr>
            <a:xfrm>
              <a:off x="4789498" y="3256464"/>
              <a:ext cx="593" cy="33"/>
            </a:xfrm>
            <a:custGeom>
              <a:avLst/>
              <a:gdLst/>
              <a:ahLst/>
              <a:cxnLst/>
              <a:rect l="l" t="t" r="r" b="b"/>
              <a:pathLst>
                <a:path w="18" h="1" extrusionOk="0">
                  <a:moveTo>
                    <a:pt x="1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0"/>
            <p:cNvSpPr/>
            <p:nvPr/>
          </p:nvSpPr>
          <p:spPr>
            <a:xfrm>
              <a:off x="4792034" y="325646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0"/>
            <p:cNvSpPr/>
            <p:nvPr/>
          </p:nvSpPr>
          <p:spPr>
            <a:xfrm>
              <a:off x="4783273" y="3255904"/>
              <a:ext cx="362" cy="33"/>
            </a:xfrm>
            <a:custGeom>
              <a:avLst/>
              <a:gdLst/>
              <a:ahLst/>
              <a:cxnLst/>
              <a:rect l="l" t="t" r="r" b="b"/>
              <a:pathLst>
                <a:path w="11" h="1" extrusionOk="0">
                  <a:moveTo>
                    <a:pt x="11"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0"/>
            <p:cNvSpPr/>
            <p:nvPr/>
          </p:nvSpPr>
          <p:spPr>
            <a:xfrm>
              <a:off x="4781429" y="3255443"/>
              <a:ext cx="593" cy="132"/>
            </a:xfrm>
            <a:custGeom>
              <a:avLst/>
              <a:gdLst/>
              <a:ahLst/>
              <a:cxnLst/>
              <a:rect l="l" t="t" r="r" b="b"/>
              <a:pathLst>
                <a:path w="18" h="4" extrusionOk="0">
                  <a:moveTo>
                    <a:pt x="18"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0"/>
            <p:cNvSpPr/>
            <p:nvPr/>
          </p:nvSpPr>
          <p:spPr>
            <a:xfrm>
              <a:off x="4778663" y="3254620"/>
              <a:ext cx="362" cy="165"/>
            </a:xfrm>
            <a:custGeom>
              <a:avLst/>
              <a:gdLst/>
              <a:ahLst/>
              <a:cxnLst/>
              <a:rect l="l" t="t" r="r" b="b"/>
              <a:pathLst>
                <a:path w="11" h="5" extrusionOk="0">
                  <a:moveTo>
                    <a:pt x="1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0"/>
            <p:cNvSpPr/>
            <p:nvPr/>
          </p:nvSpPr>
          <p:spPr>
            <a:xfrm>
              <a:off x="4779914" y="3255081"/>
              <a:ext cx="494" cy="165"/>
            </a:xfrm>
            <a:custGeom>
              <a:avLst/>
              <a:gdLst/>
              <a:ahLst/>
              <a:cxnLst/>
              <a:rect l="l" t="t" r="r" b="b"/>
              <a:pathLst>
                <a:path w="15" h="5" extrusionOk="0">
                  <a:moveTo>
                    <a:pt x="15"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0"/>
            <p:cNvSpPr/>
            <p:nvPr/>
          </p:nvSpPr>
          <p:spPr>
            <a:xfrm>
              <a:off x="4787522" y="3256366"/>
              <a:ext cx="494" cy="33"/>
            </a:xfrm>
            <a:custGeom>
              <a:avLst/>
              <a:gdLst/>
              <a:ahLst/>
              <a:cxnLst/>
              <a:rect l="l" t="t" r="r" b="b"/>
              <a:pathLst>
                <a:path w="15" h="1" extrusionOk="0">
                  <a:moveTo>
                    <a:pt x="1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0"/>
            <p:cNvSpPr/>
            <p:nvPr/>
          </p:nvSpPr>
          <p:spPr>
            <a:xfrm>
              <a:off x="4793286" y="3256464"/>
              <a:ext cx="856" cy="33"/>
            </a:xfrm>
            <a:custGeom>
              <a:avLst/>
              <a:gdLst/>
              <a:ahLst/>
              <a:cxnLst/>
              <a:rect l="l" t="t" r="r" b="b"/>
              <a:pathLst>
                <a:path w="26" h="1" extrusionOk="0">
                  <a:moveTo>
                    <a:pt x="25"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40"/>
            <p:cNvSpPr/>
            <p:nvPr/>
          </p:nvSpPr>
          <p:spPr>
            <a:xfrm>
              <a:off x="4795031" y="3256366"/>
              <a:ext cx="823" cy="33"/>
            </a:xfrm>
            <a:custGeom>
              <a:avLst/>
              <a:gdLst/>
              <a:ahLst/>
              <a:cxnLst/>
              <a:rect l="l" t="t" r="r" b="b"/>
              <a:pathLst>
                <a:path w="25" h="1" extrusionOk="0">
                  <a:moveTo>
                    <a:pt x="25"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40"/>
            <p:cNvSpPr/>
            <p:nvPr/>
          </p:nvSpPr>
          <p:spPr>
            <a:xfrm>
              <a:off x="4800433" y="3255542"/>
              <a:ext cx="1317" cy="263"/>
            </a:xfrm>
            <a:custGeom>
              <a:avLst/>
              <a:gdLst/>
              <a:ahLst/>
              <a:cxnLst/>
              <a:rect l="l" t="t" r="r" b="b"/>
              <a:pathLst>
                <a:path w="40" h="8" extrusionOk="0">
                  <a:moveTo>
                    <a:pt x="39"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0"/>
            <p:cNvSpPr/>
            <p:nvPr/>
          </p:nvSpPr>
          <p:spPr>
            <a:xfrm>
              <a:off x="4796744" y="3256234"/>
              <a:ext cx="856" cy="165"/>
            </a:xfrm>
            <a:custGeom>
              <a:avLst/>
              <a:gdLst/>
              <a:ahLst/>
              <a:cxnLst/>
              <a:rect l="l" t="t" r="r" b="b"/>
              <a:pathLst>
                <a:path w="26" h="5" extrusionOk="0">
                  <a:moveTo>
                    <a:pt x="25"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0"/>
            <p:cNvSpPr/>
            <p:nvPr/>
          </p:nvSpPr>
          <p:spPr>
            <a:xfrm>
              <a:off x="4798489" y="3256003"/>
              <a:ext cx="955" cy="165"/>
            </a:xfrm>
            <a:custGeom>
              <a:avLst/>
              <a:gdLst/>
              <a:ahLst/>
              <a:cxnLst/>
              <a:rect l="l" t="t" r="r" b="b"/>
              <a:pathLst>
                <a:path w="29" h="5" extrusionOk="0">
                  <a:moveTo>
                    <a:pt x="28"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0"/>
            <p:cNvSpPr/>
            <p:nvPr/>
          </p:nvSpPr>
          <p:spPr>
            <a:xfrm>
              <a:off x="4802277" y="3255213"/>
              <a:ext cx="1087" cy="263"/>
            </a:xfrm>
            <a:custGeom>
              <a:avLst/>
              <a:gdLst/>
              <a:ahLst/>
              <a:cxnLst/>
              <a:rect l="l" t="t" r="r" b="b"/>
              <a:pathLst>
                <a:path w="33" h="8" extrusionOk="0">
                  <a:moveTo>
                    <a:pt x="32"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0"/>
            <p:cNvSpPr/>
            <p:nvPr/>
          </p:nvSpPr>
          <p:spPr>
            <a:xfrm>
              <a:off x="4766213" y="3248626"/>
              <a:ext cx="461" cy="2339"/>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0"/>
            <p:cNvSpPr/>
            <p:nvPr/>
          </p:nvSpPr>
          <p:spPr>
            <a:xfrm>
              <a:off x="4765950" y="3250832"/>
              <a:ext cx="263" cy="49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0"/>
            <p:cNvSpPr/>
            <p:nvPr/>
          </p:nvSpPr>
          <p:spPr>
            <a:xfrm>
              <a:off x="4764797" y="3253138"/>
              <a:ext cx="395" cy="593"/>
            </a:xfrm>
            <a:custGeom>
              <a:avLst/>
              <a:gdLst/>
              <a:ahLst/>
              <a:cxnLst/>
              <a:rect l="l" t="t" r="r" b="b"/>
              <a:pathLst>
                <a:path w="12" h="18" extrusionOk="0">
                  <a:moveTo>
                    <a:pt x="1" y="18"/>
                  </a:moveTo>
                  <a:cubicBezTo>
                    <a:pt x="4" y="11"/>
                    <a:pt x="8" y="7"/>
                    <a:pt x="11" y="0"/>
                  </a:cubicBezTo>
                  <a:cubicBezTo>
                    <a:pt x="8" y="7"/>
                    <a:pt x="4"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0"/>
            <p:cNvSpPr/>
            <p:nvPr/>
          </p:nvSpPr>
          <p:spPr>
            <a:xfrm>
              <a:off x="4741874" y="3276061"/>
              <a:ext cx="132" cy="33"/>
            </a:xfrm>
            <a:custGeom>
              <a:avLst/>
              <a:gdLst/>
              <a:ahLst/>
              <a:cxnLst/>
              <a:rect l="l" t="t" r="r" b="b"/>
              <a:pathLst>
                <a:path w="4" h="1" extrusionOk="0">
                  <a:moveTo>
                    <a:pt x="0" y="1"/>
                  </a:moveTo>
                  <a:lnTo>
                    <a:pt x="0" y="1"/>
                  </a:lnTo>
                  <a:lnTo>
                    <a:pt x="0" y="1"/>
                  </a:ln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0"/>
            <p:cNvSpPr/>
            <p:nvPr/>
          </p:nvSpPr>
          <p:spPr>
            <a:xfrm>
              <a:off x="4762953" y="3255081"/>
              <a:ext cx="626" cy="494"/>
            </a:xfrm>
            <a:custGeom>
              <a:avLst/>
              <a:gdLst/>
              <a:ahLst/>
              <a:cxnLst/>
              <a:rect l="l" t="t" r="r" b="b"/>
              <a:pathLst>
                <a:path w="19" h="15" extrusionOk="0">
                  <a:moveTo>
                    <a:pt x="1" y="15"/>
                  </a:moveTo>
                  <a:cubicBezTo>
                    <a:pt x="8" y="8"/>
                    <a:pt x="11" y="4"/>
                    <a:pt x="18" y="1"/>
                  </a:cubicBezTo>
                  <a:cubicBezTo>
                    <a:pt x="11" y="4"/>
                    <a:pt x="8" y="8"/>
                    <a:pt x="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0"/>
            <p:cNvSpPr/>
            <p:nvPr/>
          </p:nvSpPr>
          <p:spPr>
            <a:xfrm>
              <a:off x="4761339" y="3255773"/>
              <a:ext cx="1186" cy="626"/>
            </a:xfrm>
            <a:custGeom>
              <a:avLst/>
              <a:gdLst/>
              <a:ahLst/>
              <a:cxnLst/>
              <a:rect l="l" t="t" r="r" b="b"/>
              <a:pathLst>
                <a:path w="36" h="19" extrusionOk="0">
                  <a:moveTo>
                    <a:pt x="1" y="18"/>
                  </a:moveTo>
                  <a:cubicBezTo>
                    <a:pt x="15" y="15"/>
                    <a:pt x="25" y="8"/>
                    <a:pt x="36" y="1"/>
                  </a:cubicBezTo>
                  <a:cubicBezTo>
                    <a:pt x="25" y="8"/>
                    <a:pt x="15" y="15"/>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0"/>
            <p:cNvSpPr/>
            <p:nvPr/>
          </p:nvSpPr>
          <p:spPr>
            <a:xfrm>
              <a:off x="4742204" y="3273525"/>
              <a:ext cx="3030" cy="2339"/>
            </a:xfrm>
            <a:custGeom>
              <a:avLst/>
              <a:gdLst/>
              <a:ahLst/>
              <a:cxnLst/>
              <a:rect l="l" t="t" r="r" b="b"/>
              <a:pathLst>
                <a:path w="92" h="71" extrusionOk="0">
                  <a:moveTo>
                    <a:pt x="92" y="1"/>
                  </a:moveTo>
                  <a:cubicBezTo>
                    <a:pt x="60" y="25"/>
                    <a:pt x="29" y="50"/>
                    <a:pt x="1" y="71"/>
                  </a:cubicBezTo>
                  <a:cubicBezTo>
                    <a:pt x="29" y="50"/>
                    <a:pt x="60" y="29"/>
                    <a:pt x="9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0"/>
            <p:cNvSpPr/>
            <p:nvPr/>
          </p:nvSpPr>
          <p:spPr>
            <a:xfrm>
              <a:off x="4764006" y="3254159"/>
              <a:ext cx="494" cy="494"/>
            </a:xfrm>
            <a:custGeom>
              <a:avLst/>
              <a:gdLst/>
              <a:ahLst/>
              <a:cxnLst/>
              <a:rect l="l" t="t" r="r" b="b"/>
              <a:pathLst>
                <a:path w="15" h="15" extrusionOk="0">
                  <a:moveTo>
                    <a:pt x="14" y="1"/>
                  </a:moveTo>
                  <a:cubicBezTo>
                    <a:pt x="7" y="4"/>
                    <a:pt x="4" y="11"/>
                    <a:pt x="0" y="15"/>
                  </a:cubicBezTo>
                  <a:cubicBezTo>
                    <a:pt x="4" y="11"/>
                    <a:pt x="11" y="4"/>
                    <a:pt x="1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0"/>
            <p:cNvSpPr/>
            <p:nvPr/>
          </p:nvSpPr>
          <p:spPr>
            <a:xfrm>
              <a:off x="4765390" y="3251985"/>
              <a:ext cx="362" cy="593"/>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0"/>
            <p:cNvSpPr/>
            <p:nvPr/>
          </p:nvSpPr>
          <p:spPr>
            <a:xfrm>
              <a:off x="4766213" y="3250701"/>
              <a:ext cx="0" cy="165"/>
            </a:xfrm>
            <a:custGeom>
              <a:avLst/>
              <a:gdLst/>
              <a:ahLst/>
              <a:cxnLst/>
              <a:rect l="l" t="t" r="r" b="b"/>
              <a:pathLst>
                <a:path h="5" extrusionOk="0">
                  <a:moveTo>
                    <a:pt x="0" y="1"/>
                  </a:moveTo>
                  <a:lnTo>
                    <a:pt x="0" y="4"/>
                  </a:ln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0"/>
            <p:cNvSpPr/>
            <p:nvPr/>
          </p:nvSpPr>
          <p:spPr>
            <a:xfrm>
              <a:off x="4766444" y="3249218"/>
              <a:ext cx="0" cy="263"/>
            </a:xfrm>
            <a:custGeom>
              <a:avLst/>
              <a:gdLst/>
              <a:ahLst/>
              <a:cxnLst/>
              <a:rect l="l" t="t" r="r" b="b"/>
              <a:pathLst>
                <a:path h="8" extrusionOk="0">
                  <a:moveTo>
                    <a:pt x="0"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0"/>
            <p:cNvSpPr/>
            <p:nvPr/>
          </p:nvSpPr>
          <p:spPr>
            <a:xfrm>
              <a:off x="4864096" y="3306626"/>
              <a:ext cx="263" cy="264"/>
            </a:xfrm>
            <a:custGeom>
              <a:avLst/>
              <a:gdLst/>
              <a:ahLst/>
              <a:cxnLst/>
              <a:rect l="l" t="t" r="r" b="b"/>
              <a:pathLst>
                <a:path w="8" h="8" extrusionOk="0">
                  <a:moveTo>
                    <a:pt x="7"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0"/>
            <p:cNvSpPr/>
            <p:nvPr/>
          </p:nvSpPr>
          <p:spPr>
            <a:xfrm>
              <a:off x="4862350" y="3298326"/>
              <a:ext cx="165" cy="494"/>
            </a:xfrm>
            <a:custGeom>
              <a:avLst/>
              <a:gdLst/>
              <a:ahLst/>
              <a:cxnLst/>
              <a:rect l="l" t="t" r="r" b="b"/>
              <a:pathLst>
                <a:path w="5" h="15" extrusionOk="0">
                  <a:moveTo>
                    <a:pt x="1" y="0"/>
                  </a:moveTo>
                  <a:lnTo>
                    <a:pt x="1" y="14"/>
                  </a:lnTo>
                  <a:cubicBezTo>
                    <a:pt x="4" y="11"/>
                    <a:pt x="4"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0"/>
            <p:cNvSpPr/>
            <p:nvPr/>
          </p:nvSpPr>
          <p:spPr>
            <a:xfrm>
              <a:off x="4863042" y="3305210"/>
              <a:ext cx="263" cy="395"/>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0"/>
            <p:cNvSpPr/>
            <p:nvPr/>
          </p:nvSpPr>
          <p:spPr>
            <a:xfrm>
              <a:off x="4862251" y="3299479"/>
              <a:ext cx="132" cy="494"/>
            </a:xfrm>
            <a:custGeom>
              <a:avLst/>
              <a:gdLst/>
              <a:ahLst/>
              <a:cxnLst/>
              <a:rect l="l" t="t" r="r" b="b"/>
              <a:pathLst>
                <a:path w="4" h="15" extrusionOk="0">
                  <a:moveTo>
                    <a:pt x="0" y="0"/>
                  </a:moveTo>
                  <a:lnTo>
                    <a:pt x="0" y="14"/>
                  </a:lnTo>
                  <a:cubicBezTo>
                    <a:pt x="4" y="11"/>
                    <a:pt x="4"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0"/>
            <p:cNvSpPr/>
            <p:nvPr/>
          </p:nvSpPr>
          <p:spPr>
            <a:xfrm>
              <a:off x="4860045" y="3335676"/>
              <a:ext cx="3952" cy="3953"/>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0"/>
            <p:cNvSpPr/>
            <p:nvPr/>
          </p:nvSpPr>
          <p:spPr>
            <a:xfrm>
              <a:off x="4863272" y="3293353"/>
              <a:ext cx="165" cy="626"/>
            </a:xfrm>
            <a:custGeom>
              <a:avLst/>
              <a:gdLst/>
              <a:ahLst/>
              <a:cxnLst/>
              <a:rect l="l" t="t" r="r" b="b"/>
              <a:pathLst>
                <a:path w="5" h="19" extrusionOk="0">
                  <a:moveTo>
                    <a:pt x="1"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40"/>
            <p:cNvSpPr/>
            <p:nvPr/>
          </p:nvSpPr>
          <p:spPr>
            <a:xfrm>
              <a:off x="4862943" y="3294638"/>
              <a:ext cx="132" cy="593"/>
            </a:xfrm>
            <a:custGeom>
              <a:avLst/>
              <a:gdLst/>
              <a:ahLst/>
              <a:cxnLst/>
              <a:rect l="l" t="t" r="r" b="b"/>
              <a:pathLst>
                <a:path w="4" h="18" extrusionOk="0">
                  <a:moveTo>
                    <a:pt x="0" y="18"/>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0"/>
            <p:cNvSpPr/>
            <p:nvPr/>
          </p:nvSpPr>
          <p:spPr>
            <a:xfrm>
              <a:off x="4862251" y="3301653"/>
              <a:ext cx="33" cy="494"/>
            </a:xfrm>
            <a:custGeom>
              <a:avLst/>
              <a:gdLst/>
              <a:ahLst/>
              <a:cxnLst/>
              <a:rect l="l" t="t" r="r" b="b"/>
              <a:pathLst>
                <a:path w="1" h="15" extrusionOk="0">
                  <a:moveTo>
                    <a:pt x="0"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0"/>
            <p:cNvSpPr/>
            <p:nvPr/>
          </p:nvSpPr>
          <p:spPr>
            <a:xfrm>
              <a:off x="4862811" y="3295889"/>
              <a:ext cx="33" cy="626"/>
            </a:xfrm>
            <a:custGeom>
              <a:avLst/>
              <a:gdLst/>
              <a:ahLst/>
              <a:cxnLst/>
              <a:rect l="l" t="t" r="r" b="b"/>
              <a:pathLst>
                <a:path w="1" h="19" extrusionOk="0">
                  <a:moveTo>
                    <a:pt x="1" y="1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0"/>
            <p:cNvSpPr/>
            <p:nvPr/>
          </p:nvSpPr>
          <p:spPr>
            <a:xfrm>
              <a:off x="4862251" y="3300500"/>
              <a:ext cx="33" cy="626"/>
            </a:xfrm>
            <a:custGeom>
              <a:avLst/>
              <a:gdLst/>
              <a:ahLst/>
              <a:cxnLst/>
              <a:rect l="l" t="t" r="r" b="b"/>
              <a:pathLst>
                <a:path w="1" h="19" extrusionOk="0">
                  <a:moveTo>
                    <a:pt x="0"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0"/>
            <p:cNvSpPr/>
            <p:nvPr/>
          </p:nvSpPr>
          <p:spPr>
            <a:xfrm>
              <a:off x="4863503" y="3292101"/>
              <a:ext cx="165" cy="593"/>
            </a:xfrm>
            <a:custGeom>
              <a:avLst/>
              <a:gdLst/>
              <a:ahLst/>
              <a:cxnLst/>
              <a:rect l="l" t="t" r="r" b="b"/>
              <a:pathLst>
                <a:path w="5" h="18" extrusionOk="0">
                  <a:moveTo>
                    <a:pt x="1" y="18"/>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0"/>
            <p:cNvSpPr/>
            <p:nvPr/>
          </p:nvSpPr>
          <p:spPr>
            <a:xfrm>
              <a:off x="4863470" y="3306033"/>
              <a:ext cx="296" cy="264"/>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0"/>
            <p:cNvSpPr/>
            <p:nvPr/>
          </p:nvSpPr>
          <p:spPr>
            <a:xfrm>
              <a:off x="4862350" y="3302575"/>
              <a:ext cx="33" cy="494"/>
            </a:xfrm>
            <a:custGeom>
              <a:avLst/>
              <a:gdLst/>
              <a:ahLst/>
              <a:cxnLst/>
              <a:rect l="l" t="t" r="r" b="b"/>
              <a:pathLst>
                <a:path w="1" h="15" extrusionOk="0">
                  <a:moveTo>
                    <a:pt x="1" y="15"/>
                  </a:moveTo>
                  <a:lnTo>
                    <a:pt x="1" y="1"/>
                  </a:lnTo>
                  <a:cubicBezTo>
                    <a:pt x="1" y="8"/>
                    <a:pt x="1" y="11"/>
                    <a:pt x="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0"/>
            <p:cNvSpPr/>
            <p:nvPr/>
          </p:nvSpPr>
          <p:spPr>
            <a:xfrm>
              <a:off x="4862712" y="3304420"/>
              <a:ext cx="132" cy="395"/>
            </a:xfrm>
            <a:custGeom>
              <a:avLst/>
              <a:gdLst/>
              <a:ahLst/>
              <a:cxnLst/>
              <a:rect l="l" t="t" r="r" b="b"/>
              <a:pathLst>
                <a:path w="4" h="12" extrusionOk="0">
                  <a:moveTo>
                    <a:pt x="4" y="11"/>
                  </a:moveTo>
                  <a:cubicBezTo>
                    <a:pt x="4" y="8"/>
                    <a:pt x="4" y="4"/>
                    <a:pt x="0" y="1"/>
                  </a:cubicBezTo>
                  <a:cubicBezTo>
                    <a:pt x="4" y="4"/>
                    <a:pt x="4" y="8"/>
                    <a:pt x="4"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0"/>
            <p:cNvSpPr/>
            <p:nvPr/>
          </p:nvSpPr>
          <p:spPr>
            <a:xfrm>
              <a:off x="4862482" y="3303497"/>
              <a:ext cx="132" cy="49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0"/>
            <p:cNvSpPr/>
            <p:nvPr/>
          </p:nvSpPr>
          <p:spPr>
            <a:xfrm>
              <a:off x="4862581" y="3297042"/>
              <a:ext cx="165" cy="626"/>
            </a:xfrm>
            <a:custGeom>
              <a:avLst/>
              <a:gdLst/>
              <a:ahLst/>
              <a:cxnLst/>
              <a:rect l="l" t="t" r="r" b="b"/>
              <a:pathLst>
                <a:path w="5" h="19" extrusionOk="0">
                  <a:moveTo>
                    <a:pt x="1"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0"/>
            <p:cNvSpPr/>
            <p:nvPr/>
          </p:nvSpPr>
          <p:spPr>
            <a:xfrm>
              <a:off x="4858200" y="3343647"/>
              <a:ext cx="165" cy="3722"/>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0"/>
            <p:cNvSpPr/>
            <p:nvPr/>
          </p:nvSpPr>
          <p:spPr>
            <a:xfrm>
              <a:off x="4874108" y="3385146"/>
              <a:ext cx="165" cy="395"/>
            </a:xfrm>
            <a:custGeom>
              <a:avLst/>
              <a:gdLst/>
              <a:ahLst/>
              <a:cxnLst/>
              <a:rect l="l" t="t" r="r" b="b"/>
              <a:pathLst>
                <a:path w="5" h="12" extrusionOk="0">
                  <a:moveTo>
                    <a:pt x="4"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0"/>
            <p:cNvSpPr/>
            <p:nvPr/>
          </p:nvSpPr>
          <p:spPr>
            <a:xfrm>
              <a:off x="4871473" y="3392755"/>
              <a:ext cx="132" cy="725"/>
            </a:xfrm>
            <a:custGeom>
              <a:avLst/>
              <a:gdLst/>
              <a:ahLst/>
              <a:cxnLst/>
              <a:rect l="l" t="t" r="r" b="b"/>
              <a:pathLst>
                <a:path w="4" h="22" extrusionOk="0">
                  <a:moveTo>
                    <a:pt x="4"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0"/>
            <p:cNvSpPr/>
            <p:nvPr/>
          </p:nvSpPr>
          <p:spPr>
            <a:xfrm>
              <a:off x="4872395" y="3389659"/>
              <a:ext cx="132" cy="593"/>
            </a:xfrm>
            <a:custGeom>
              <a:avLst/>
              <a:gdLst/>
              <a:ahLst/>
              <a:cxnLst/>
              <a:rect l="l" t="t" r="r" b="b"/>
              <a:pathLst>
                <a:path w="4" h="18" extrusionOk="0">
                  <a:moveTo>
                    <a:pt x="4"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0"/>
            <p:cNvSpPr/>
            <p:nvPr/>
          </p:nvSpPr>
          <p:spPr>
            <a:xfrm>
              <a:off x="4873647" y="3386200"/>
              <a:ext cx="165" cy="362"/>
            </a:xfrm>
            <a:custGeom>
              <a:avLst/>
              <a:gdLst/>
              <a:ahLst/>
              <a:cxnLst/>
              <a:rect l="l" t="t" r="r" b="b"/>
              <a:pathLst>
                <a:path w="5" h="11" extrusionOk="0">
                  <a:moveTo>
                    <a:pt x="4"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0"/>
            <p:cNvSpPr/>
            <p:nvPr/>
          </p:nvSpPr>
          <p:spPr>
            <a:xfrm>
              <a:off x="4871934" y="3391141"/>
              <a:ext cx="132" cy="626"/>
            </a:xfrm>
            <a:custGeom>
              <a:avLst/>
              <a:gdLst/>
              <a:ahLst/>
              <a:cxnLst/>
              <a:rect l="l" t="t" r="r" b="b"/>
              <a:pathLst>
                <a:path w="4" h="19" extrusionOk="0">
                  <a:moveTo>
                    <a:pt x="4"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0"/>
            <p:cNvSpPr/>
            <p:nvPr/>
          </p:nvSpPr>
          <p:spPr>
            <a:xfrm>
              <a:off x="4873186" y="3387221"/>
              <a:ext cx="263" cy="494"/>
            </a:xfrm>
            <a:custGeom>
              <a:avLst/>
              <a:gdLst/>
              <a:ahLst/>
              <a:cxnLst/>
              <a:rect l="l" t="t" r="r" b="b"/>
              <a:pathLst>
                <a:path w="8" h="15" extrusionOk="0">
                  <a:moveTo>
                    <a:pt x="8"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0"/>
            <p:cNvSpPr/>
            <p:nvPr/>
          </p:nvSpPr>
          <p:spPr>
            <a:xfrm>
              <a:off x="4872725" y="3388374"/>
              <a:ext cx="263" cy="494"/>
            </a:xfrm>
            <a:custGeom>
              <a:avLst/>
              <a:gdLst/>
              <a:ahLst/>
              <a:cxnLst/>
              <a:rect l="l" t="t" r="r" b="b"/>
              <a:pathLst>
                <a:path w="8" h="15" extrusionOk="0">
                  <a:moveTo>
                    <a:pt x="8"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0"/>
            <p:cNvSpPr/>
            <p:nvPr/>
          </p:nvSpPr>
          <p:spPr>
            <a:xfrm>
              <a:off x="4860045" y="3365319"/>
              <a:ext cx="3261" cy="1877"/>
            </a:xfrm>
            <a:custGeom>
              <a:avLst/>
              <a:gdLst/>
              <a:ahLst/>
              <a:cxnLst/>
              <a:rect l="l" t="t" r="r" b="b"/>
              <a:pathLst>
                <a:path w="99" h="57" extrusionOk="0">
                  <a:moveTo>
                    <a:pt x="99" y="56"/>
                  </a:moveTo>
                  <a:cubicBezTo>
                    <a:pt x="64" y="32"/>
                    <a:pt x="29" y="14"/>
                    <a:pt x="1" y="0"/>
                  </a:cubicBezTo>
                  <a:cubicBezTo>
                    <a:pt x="29" y="14"/>
                    <a:pt x="64" y="32"/>
                    <a:pt x="99" y="5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0"/>
            <p:cNvSpPr/>
            <p:nvPr/>
          </p:nvSpPr>
          <p:spPr>
            <a:xfrm>
              <a:off x="4848518" y="3348818"/>
              <a:ext cx="395" cy="33"/>
            </a:xfrm>
            <a:custGeom>
              <a:avLst/>
              <a:gdLst/>
              <a:ahLst/>
              <a:cxnLst/>
              <a:rect l="l" t="t" r="r" b="b"/>
              <a:pathLst>
                <a:path w="12" h="1" extrusionOk="0">
                  <a:moveTo>
                    <a:pt x="1"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0"/>
            <p:cNvSpPr/>
            <p:nvPr/>
          </p:nvSpPr>
          <p:spPr>
            <a:xfrm>
              <a:off x="4846212" y="3348818"/>
              <a:ext cx="395" cy="33"/>
            </a:xfrm>
            <a:custGeom>
              <a:avLst/>
              <a:gdLst/>
              <a:ahLst/>
              <a:cxnLst/>
              <a:rect l="l" t="t" r="r" b="b"/>
              <a:pathLst>
                <a:path w="12" h="1" extrusionOk="0">
                  <a:moveTo>
                    <a:pt x="1"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0"/>
            <p:cNvSpPr/>
            <p:nvPr/>
          </p:nvSpPr>
          <p:spPr>
            <a:xfrm>
              <a:off x="4825924" y="3327607"/>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0"/>
            <p:cNvSpPr/>
            <p:nvPr/>
          </p:nvSpPr>
          <p:spPr>
            <a:xfrm>
              <a:off x="4855796" y="3341440"/>
              <a:ext cx="494" cy="725"/>
            </a:xfrm>
            <a:custGeom>
              <a:avLst/>
              <a:gdLst/>
              <a:ahLst/>
              <a:cxnLst/>
              <a:rect l="l" t="t" r="r" b="b"/>
              <a:pathLst>
                <a:path w="15" h="22" extrusionOk="0">
                  <a:moveTo>
                    <a:pt x="14" y="22"/>
                  </a:moveTo>
                  <a:cubicBezTo>
                    <a:pt x="11" y="15"/>
                    <a:pt x="4" y="8"/>
                    <a:pt x="0" y="1"/>
                  </a:cubicBezTo>
                  <a:cubicBezTo>
                    <a:pt x="4" y="8"/>
                    <a:pt x="11" y="15"/>
                    <a:pt x="14"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0"/>
            <p:cNvSpPr/>
            <p:nvPr/>
          </p:nvSpPr>
          <p:spPr>
            <a:xfrm>
              <a:off x="4850955" y="3347434"/>
              <a:ext cx="263" cy="264"/>
            </a:xfrm>
            <a:custGeom>
              <a:avLst/>
              <a:gdLst/>
              <a:ahLst/>
              <a:cxnLst/>
              <a:rect l="l" t="t" r="r" b="b"/>
              <a:pathLst>
                <a:path w="8" h="8" extrusionOk="0">
                  <a:moveTo>
                    <a:pt x="7"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0"/>
            <p:cNvSpPr/>
            <p:nvPr/>
          </p:nvSpPr>
          <p:spPr>
            <a:xfrm>
              <a:off x="4833170" y="3326125"/>
              <a:ext cx="856" cy="132"/>
            </a:xfrm>
            <a:custGeom>
              <a:avLst/>
              <a:gdLst/>
              <a:ahLst/>
              <a:cxnLst/>
              <a:rect l="l" t="t" r="r" b="b"/>
              <a:pathLst>
                <a:path w="26" h="4" extrusionOk="0">
                  <a:moveTo>
                    <a:pt x="1" y="4"/>
                  </a:moveTo>
                  <a:lnTo>
                    <a:pt x="2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0"/>
            <p:cNvSpPr/>
            <p:nvPr/>
          </p:nvSpPr>
          <p:spPr>
            <a:xfrm>
              <a:off x="4828559" y="3326816"/>
              <a:ext cx="1087" cy="264"/>
            </a:xfrm>
            <a:custGeom>
              <a:avLst/>
              <a:gdLst/>
              <a:ahLst/>
              <a:cxnLst/>
              <a:rect l="l" t="t" r="r" b="b"/>
              <a:pathLst>
                <a:path w="33" h="8" extrusionOk="0">
                  <a:moveTo>
                    <a:pt x="1" y="7"/>
                  </a:moveTo>
                  <a:lnTo>
                    <a:pt x="3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0"/>
            <p:cNvSpPr/>
            <p:nvPr/>
          </p:nvSpPr>
          <p:spPr>
            <a:xfrm>
              <a:off x="4857739" y="3343284"/>
              <a:ext cx="626" cy="395"/>
            </a:xfrm>
            <a:custGeom>
              <a:avLst/>
              <a:gdLst/>
              <a:ahLst/>
              <a:cxnLst/>
              <a:rect l="l" t="t" r="r" b="b"/>
              <a:pathLst>
                <a:path w="19" h="12" extrusionOk="0">
                  <a:moveTo>
                    <a:pt x="1" y="1"/>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0"/>
            <p:cNvSpPr/>
            <p:nvPr/>
          </p:nvSpPr>
          <p:spPr>
            <a:xfrm>
              <a:off x="4847497" y="3348949"/>
              <a:ext cx="263" cy="33"/>
            </a:xfrm>
            <a:custGeom>
              <a:avLst/>
              <a:gdLst/>
              <a:ahLst/>
              <a:cxnLst/>
              <a:rect l="l" t="t" r="r" b="b"/>
              <a:pathLst>
                <a:path w="8" h="1" extrusionOk="0">
                  <a:moveTo>
                    <a:pt x="7"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0"/>
            <p:cNvSpPr/>
            <p:nvPr/>
          </p:nvSpPr>
          <p:spPr>
            <a:xfrm>
              <a:off x="4856488" y="3342263"/>
              <a:ext cx="362" cy="362"/>
            </a:xfrm>
            <a:custGeom>
              <a:avLst/>
              <a:gdLst/>
              <a:ahLst/>
              <a:cxnLst/>
              <a:rect l="l" t="t" r="r" b="b"/>
              <a:pathLst>
                <a:path w="11" h="11" extrusionOk="0">
                  <a:moveTo>
                    <a:pt x="0" y="0"/>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0"/>
            <p:cNvSpPr/>
            <p:nvPr/>
          </p:nvSpPr>
          <p:spPr>
            <a:xfrm>
              <a:off x="4857048" y="3342823"/>
              <a:ext cx="494" cy="264"/>
            </a:xfrm>
            <a:custGeom>
              <a:avLst/>
              <a:gdLst/>
              <a:ahLst/>
              <a:cxnLst/>
              <a:rect l="l" t="t" r="r" b="b"/>
              <a:pathLst>
                <a:path w="15" h="8" extrusionOk="0">
                  <a:moveTo>
                    <a:pt x="1" y="1"/>
                  </a:moveTo>
                  <a:lnTo>
                    <a:pt x="15"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0"/>
            <p:cNvSpPr/>
            <p:nvPr/>
          </p:nvSpPr>
          <p:spPr>
            <a:xfrm>
              <a:off x="4849901" y="3348126"/>
              <a:ext cx="395" cy="264"/>
            </a:xfrm>
            <a:custGeom>
              <a:avLst/>
              <a:gdLst/>
              <a:ahLst/>
              <a:cxnLst/>
              <a:rect l="l" t="t" r="r" b="b"/>
              <a:pathLst>
                <a:path w="12" h="8" extrusionOk="0">
                  <a:moveTo>
                    <a:pt x="1" y="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0"/>
            <p:cNvSpPr/>
            <p:nvPr/>
          </p:nvSpPr>
          <p:spPr>
            <a:xfrm>
              <a:off x="4831787" y="3326223"/>
              <a:ext cx="955" cy="264"/>
            </a:xfrm>
            <a:custGeom>
              <a:avLst/>
              <a:gdLst/>
              <a:ahLst/>
              <a:cxnLst/>
              <a:rect l="l" t="t" r="r" b="b"/>
              <a:pathLst>
                <a:path w="29" h="8" extrusionOk="0">
                  <a:moveTo>
                    <a:pt x="1" y="8"/>
                  </a:moveTo>
                  <a:lnTo>
                    <a:pt x="2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40"/>
            <p:cNvSpPr/>
            <p:nvPr/>
          </p:nvSpPr>
          <p:spPr>
            <a:xfrm>
              <a:off x="4830173" y="3326454"/>
              <a:ext cx="1087" cy="264"/>
            </a:xfrm>
            <a:custGeom>
              <a:avLst/>
              <a:gdLst/>
              <a:ahLst/>
              <a:cxnLst/>
              <a:rect l="l" t="t" r="r" b="b"/>
              <a:pathLst>
                <a:path w="33" h="8" extrusionOk="0">
                  <a:moveTo>
                    <a:pt x="1" y="8"/>
                  </a:moveTo>
                  <a:lnTo>
                    <a:pt x="3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40"/>
            <p:cNvSpPr/>
            <p:nvPr/>
          </p:nvSpPr>
          <p:spPr>
            <a:xfrm>
              <a:off x="4826616" y="3327146"/>
              <a:ext cx="1284" cy="264"/>
            </a:xfrm>
            <a:custGeom>
              <a:avLst/>
              <a:gdLst/>
              <a:ahLst/>
              <a:cxnLst/>
              <a:rect l="l" t="t" r="r" b="b"/>
              <a:pathLst>
                <a:path w="39" h="8" extrusionOk="0">
                  <a:moveTo>
                    <a:pt x="0" y="8"/>
                  </a:moveTo>
                  <a:lnTo>
                    <a:pt x="3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0"/>
            <p:cNvSpPr/>
            <p:nvPr/>
          </p:nvSpPr>
          <p:spPr>
            <a:xfrm>
              <a:off x="4835376" y="3325762"/>
              <a:ext cx="725" cy="165"/>
            </a:xfrm>
            <a:custGeom>
              <a:avLst/>
              <a:gdLst/>
              <a:ahLst/>
              <a:cxnLst/>
              <a:rect l="l" t="t" r="r" b="b"/>
              <a:pathLst>
                <a:path w="22" h="5" extrusionOk="0">
                  <a:moveTo>
                    <a:pt x="1" y="4"/>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0"/>
            <p:cNvSpPr/>
            <p:nvPr/>
          </p:nvSpPr>
          <p:spPr>
            <a:xfrm>
              <a:off x="4834323" y="3325894"/>
              <a:ext cx="725" cy="132"/>
            </a:xfrm>
            <a:custGeom>
              <a:avLst/>
              <a:gdLst/>
              <a:ahLst/>
              <a:cxnLst/>
              <a:rect l="l" t="t" r="r" b="b"/>
              <a:pathLst>
                <a:path w="22" h="4" extrusionOk="0">
                  <a:moveTo>
                    <a:pt x="1" y="4"/>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0"/>
            <p:cNvSpPr/>
            <p:nvPr/>
          </p:nvSpPr>
          <p:spPr>
            <a:xfrm>
              <a:off x="4782911" y="3306396"/>
              <a:ext cx="395" cy="494"/>
            </a:xfrm>
            <a:custGeom>
              <a:avLst/>
              <a:gdLst/>
              <a:ahLst/>
              <a:cxnLst/>
              <a:rect l="l" t="t" r="r" b="b"/>
              <a:pathLst>
                <a:path w="12" h="15" extrusionOk="0">
                  <a:moveTo>
                    <a:pt x="1" y="1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0"/>
            <p:cNvSpPr/>
            <p:nvPr/>
          </p:nvSpPr>
          <p:spPr>
            <a:xfrm>
              <a:off x="4785348" y="3303267"/>
              <a:ext cx="132" cy="395"/>
            </a:xfrm>
            <a:custGeom>
              <a:avLst/>
              <a:gdLst/>
              <a:ahLst/>
              <a:cxnLst/>
              <a:rect l="l" t="t" r="r" b="b"/>
              <a:pathLst>
                <a:path w="4" h="12" extrusionOk="0">
                  <a:moveTo>
                    <a:pt x="0"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0"/>
            <p:cNvSpPr/>
            <p:nvPr/>
          </p:nvSpPr>
          <p:spPr>
            <a:xfrm>
              <a:off x="4777609" y="3311468"/>
              <a:ext cx="626" cy="494"/>
            </a:xfrm>
            <a:custGeom>
              <a:avLst/>
              <a:gdLst/>
              <a:ahLst/>
              <a:cxnLst/>
              <a:rect l="l" t="t" r="r" b="b"/>
              <a:pathLst>
                <a:path w="19" h="15" extrusionOk="0">
                  <a:moveTo>
                    <a:pt x="1" y="1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0"/>
            <p:cNvSpPr/>
            <p:nvPr/>
          </p:nvSpPr>
          <p:spPr>
            <a:xfrm>
              <a:off x="4784887" y="3303958"/>
              <a:ext cx="263" cy="395"/>
            </a:xfrm>
            <a:custGeom>
              <a:avLst/>
              <a:gdLst/>
              <a:ahLst/>
              <a:cxnLst/>
              <a:rect l="l" t="t" r="r" b="b"/>
              <a:pathLst>
                <a:path w="8" h="12" extrusionOk="0">
                  <a:moveTo>
                    <a:pt x="0" y="1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0"/>
            <p:cNvSpPr/>
            <p:nvPr/>
          </p:nvSpPr>
          <p:spPr>
            <a:xfrm>
              <a:off x="4774743" y="3314136"/>
              <a:ext cx="494" cy="362"/>
            </a:xfrm>
            <a:custGeom>
              <a:avLst/>
              <a:gdLst/>
              <a:ahLst/>
              <a:cxnLst/>
              <a:rect l="l" t="t" r="r" b="b"/>
              <a:pathLst>
                <a:path w="15" h="11" extrusionOk="0">
                  <a:moveTo>
                    <a:pt x="0" y="11"/>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0"/>
            <p:cNvSpPr/>
            <p:nvPr/>
          </p:nvSpPr>
          <p:spPr>
            <a:xfrm>
              <a:off x="4784294" y="3304782"/>
              <a:ext cx="263" cy="362"/>
            </a:xfrm>
            <a:custGeom>
              <a:avLst/>
              <a:gdLst/>
              <a:ahLst/>
              <a:cxnLst/>
              <a:rect l="l" t="t" r="r" b="b"/>
              <a:pathLst>
                <a:path w="8" h="11" extrusionOk="0">
                  <a:moveTo>
                    <a:pt x="1" y="11"/>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0"/>
            <p:cNvSpPr/>
            <p:nvPr/>
          </p:nvSpPr>
          <p:spPr>
            <a:xfrm>
              <a:off x="4786040" y="3302015"/>
              <a:ext cx="132" cy="264"/>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0"/>
            <p:cNvSpPr/>
            <p:nvPr/>
          </p:nvSpPr>
          <p:spPr>
            <a:xfrm>
              <a:off x="4785678" y="3302575"/>
              <a:ext cx="165" cy="395"/>
            </a:xfrm>
            <a:custGeom>
              <a:avLst/>
              <a:gdLst/>
              <a:ahLst/>
              <a:cxnLst/>
              <a:rect l="l" t="t" r="r" b="b"/>
              <a:pathLst>
                <a:path w="5" h="12" extrusionOk="0">
                  <a:moveTo>
                    <a:pt x="1"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0"/>
            <p:cNvSpPr/>
            <p:nvPr/>
          </p:nvSpPr>
          <p:spPr>
            <a:xfrm>
              <a:off x="4786270" y="3301422"/>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0"/>
            <p:cNvSpPr/>
            <p:nvPr/>
          </p:nvSpPr>
          <p:spPr>
            <a:xfrm>
              <a:off x="4780145" y="3309261"/>
              <a:ext cx="494" cy="494"/>
            </a:xfrm>
            <a:custGeom>
              <a:avLst/>
              <a:gdLst/>
              <a:ahLst/>
              <a:cxnLst/>
              <a:rect l="l" t="t" r="r" b="b"/>
              <a:pathLst>
                <a:path w="15" h="15" extrusionOk="0">
                  <a:moveTo>
                    <a:pt x="1" y="15"/>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0"/>
            <p:cNvSpPr/>
            <p:nvPr/>
          </p:nvSpPr>
          <p:spPr>
            <a:xfrm>
              <a:off x="4778893" y="3310315"/>
              <a:ext cx="593" cy="494"/>
            </a:xfrm>
            <a:custGeom>
              <a:avLst/>
              <a:gdLst/>
              <a:ahLst/>
              <a:cxnLst/>
              <a:rect l="l" t="t" r="r" b="b"/>
              <a:pathLst>
                <a:path w="18" h="15" extrusionOk="0">
                  <a:moveTo>
                    <a:pt x="0" y="1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0"/>
            <p:cNvSpPr/>
            <p:nvPr/>
          </p:nvSpPr>
          <p:spPr>
            <a:xfrm>
              <a:off x="4776225" y="3312752"/>
              <a:ext cx="494" cy="461"/>
            </a:xfrm>
            <a:custGeom>
              <a:avLst/>
              <a:gdLst/>
              <a:ahLst/>
              <a:cxnLst/>
              <a:rect l="l" t="t" r="r" b="b"/>
              <a:pathLst>
                <a:path w="15" h="14" extrusionOk="0">
                  <a:moveTo>
                    <a:pt x="1" y="14"/>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0"/>
            <p:cNvSpPr/>
            <p:nvPr/>
          </p:nvSpPr>
          <p:spPr>
            <a:xfrm>
              <a:off x="4821182" y="3325894"/>
              <a:ext cx="263" cy="725"/>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0"/>
            <p:cNvSpPr/>
            <p:nvPr/>
          </p:nvSpPr>
          <p:spPr>
            <a:xfrm>
              <a:off x="4783603" y="3305572"/>
              <a:ext cx="395" cy="395"/>
            </a:xfrm>
            <a:custGeom>
              <a:avLst/>
              <a:gdLst/>
              <a:ahLst/>
              <a:cxnLst/>
              <a:rect l="l" t="t" r="r" b="b"/>
              <a:pathLst>
                <a:path w="12" h="12" extrusionOk="0">
                  <a:moveTo>
                    <a:pt x="1" y="1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0"/>
            <p:cNvSpPr/>
            <p:nvPr/>
          </p:nvSpPr>
          <p:spPr>
            <a:xfrm>
              <a:off x="4781989" y="3307318"/>
              <a:ext cx="494" cy="494"/>
            </a:xfrm>
            <a:custGeom>
              <a:avLst/>
              <a:gdLst/>
              <a:ahLst/>
              <a:cxnLst/>
              <a:rect l="l" t="t" r="r" b="b"/>
              <a:pathLst>
                <a:path w="15" h="15" extrusionOk="0">
                  <a:moveTo>
                    <a:pt x="1" y="14"/>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0"/>
            <p:cNvSpPr/>
            <p:nvPr/>
          </p:nvSpPr>
          <p:spPr>
            <a:xfrm>
              <a:off x="4805274" y="3345359"/>
              <a:ext cx="725" cy="626"/>
            </a:xfrm>
            <a:custGeom>
              <a:avLst/>
              <a:gdLst/>
              <a:ahLst/>
              <a:cxnLst/>
              <a:rect l="l" t="t" r="r" b="b"/>
              <a:pathLst>
                <a:path w="22" h="19" extrusionOk="0">
                  <a:moveTo>
                    <a:pt x="1" y="18"/>
                  </a:moveTo>
                  <a:cubicBezTo>
                    <a:pt x="8" y="11"/>
                    <a:pt x="15" y="4"/>
                    <a:pt x="22" y="1"/>
                  </a:cubicBezTo>
                  <a:cubicBezTo>
                    <a:pt x="15" y="4"/>
                    <a:pt x="8"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0"/>
            <p:cNvSpPr/>
            <p:nvPr/>
          </p:nvSpPr>
          <p:spPr>
            <a:xfrm>
              <a:off x="4802507" y="3348488"/>
              <a:ext cx="955" cy="1515"/>
            </a:xfrm>
            <a:custGeom>
              <a:avLst/>
              <a:gdLst/>
              <a:ahLst/>
              <a:cxnLst/>
              <a:rect l="l" t="t" r="r" b="b"/>
              <a:pathLst>
                <a:path w="29" h="46" extrusionOk="0">
                  <a:moveTo>
                    <a:pt x="29" y="0"/>
                  </a:moveTo>
                  <a:cubicBezTo>
                    <a:pt x="18" y="14"/>
                    <a:pt x="11" y="28"/>
                    <a:pt x="1" y="46"/>
                  </a:cubicBezTo>
                  <a:cubicBezTo>
                    <a:pt x="11" y="28"/>
                    <a:pt x="22" y="14"/>
                    <a:pt x="2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0"/>
            <p:cNvSpPr/>
            <p:nvPr/>
          </p:nvSpPr>
          <p:spPr>
            <a:xfrm>
              <a:off x="4803561" y="3347204"/>
              <a:ext cx="823" cy="1087"/>
            </a:xfrm>
            <a:custGeom>
              <a:avLst/>
              <a:gdLst/>
              <a:ahLst/>
              <a:cxnLst/>
              <a:rect l="l" t="t" r="r" b="b"/>
              <a:pathLst>
                <a:path w="25" h="33" extrusionOk="0">
                  <a:moveTo>
                    <a:pt x="25" y="1"/>
                  </a:moveTo>
                  <a:cubicBezTo>
                    <a:pt x="14" y="11"/>
                    <a:pt x="7" y="22"/>
                    <a:pt x="0" y="32"/>
                  </a:cubicBezTo>
                  <a:cubicBezTo>
                    <a:pt x="7" y="22"/>
                    <a:pt x="14" y="11"/>
                    <a:pt x="2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40"/>
            <p:cNvSpPr/>
            <p:nvPr/>
          </p:nvSpPr>
          <p:spPr>
            <a:xfrm>
              <a:off x="4821544" y="3327146"/>
              <a:ext cx="33" cy="395"/>
            </a:xfrm>
            <a:custGeom>
              <a:avLst/>
              <a:gdLst/>
              <a:ahLst/>
              <a:cxnLst/>
              <a:rect l="l" t="t" r="r" b="b"/>
              <a:pathLst>
                <a:path w="1" h="12" extrusionOk="0">
                  <a:moveTo>
                    <a:pt x="0" y="1"/>
                  </a:moveTo>
                  <a:lnTo>
                    <a:pt x="0" y="11"/>
                  </a:lnTo>
                  <a:cubicBezTo>
                    <a:pt x="0" y="8"/>
                    <a:pt x="0"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40"/>
            <p:cNvSpPr/>
            <p:nvPr/>
          </p:nvSpPr>
          <p:spPr>
            <a:xfrm>
              <a:off x="4821412" y="3326685"/>
              <a:ext cx="165" cy="395"/>
            </a:xfrm>
            <a:custGeom>
              <a:avLst/>
              <a:gdLst/>
              <a:ahLst/>
              <a:cxnLst/>
              <a:rect l="l" t="t" r="r" b="b"/>
              <a:pathLst>
                <a:path w="5" h="12" extrusionOk="0">
                  <a:moveTo>
                    <a:pt x="1" y="1"/>
                  </a:moveTo>
                  <a:cubicBezTo>
                    <a:pt x="1" y="4"/>
                    <a:pt x="4" y="8"/>
                    <a:pt x="4" y="11"/>
                  </a:cubicBezTo>
                  <a:cubicBezTo>
                    <a:pt x="4"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40"/>
            <p:cNvSpPr/>
            <p:nvPr/>
          </p:nvSpPr>
          <p:spPr>
            <a:xfrm>
              <a:off x="4821544" y="3327837"/>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40"/>
            <p:cNvSpPr/>
            <p:nvPr/>
          </p:nvSpPr>
          <p:spPr>
            <a:xfrm>
              <a:off x="4804352" y="3346183"/>
              <a:ext cx="856" cy="955"/>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40"/>
            <p:cNvSpPr/>
            <p:nvPr/>
          </p:nvSpPr>
          <p:spPr>
            <a:xfrm>
              <a:off x="4821313" y="332635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40"/>
            <p:cNvSpPr/>
            <p:nvPr/>
          </p:nvSpPr>
          <p:spPr>
            <a:xfrm>
              <a:off x="4706831" y="2964155"/>
              <a:ext cx="146100" cy="118476"/>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0"/>
            <p:cNvSpPr/>
            <p:nvPr/>
          </p:nvSpPr>
          <p:spPr>
            <a:xfrm>
              <a:off x="4852338" y="2968305"/>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40"/>
            <p:cNvSpPr/>
            <p:nvPr/>
          </p:nvSpPr>
          <p:spPr>
            <a:xfrm>
              <a:off x="4852107" y="2967613"/>
              <a:ext cx="33" cy="263"/>
            </a:xfrm>
            <a:custGeom>
              <a:avLst/>
              <a:gdLst/>
              <a:ahLst/>
              <a:cxnLst/>
              <a:rect l="l" t="t" r="r" b="b"/>
              <a:pathLst>
                <a:path w="1" h="8" extrusionOk="0">
                  <a:moveTo>
                    <a:pt x="0"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40"/>
            <p:cNvSpPr/>
            <p:nvPr/>
          </p:nvSpPr>
          <p:spPr>
            <a:xfrm>
              <a:off x="4852569" y="2968996"/>
              <a:ext cx="132" cy="395"/>
            </a:xfrm>
            <a:custGeom>
              <a:avLst/>
              <a:gdLst/>
              <a:ahLst/>
              <a:cxnLst/>
              <a:rect l="l" t="t" r="r" b="b"/>
              <a:pathLst>
                <a:path w="4" h="12" extrusionOk="0">
                  <a:moveTo>
                    <a:pt x="0" y="1"/>
                  </a:moveTo>
                  <a:lnTo>
                    <a:pt x="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40"/>
            <p:cNvSpPr/>
            <p:nvPr/>
          </p:nvSpPr>
          <p:spPr>
            <a:xfrm>
              <a:off x="4707293" y="2974431"/>
              <a:ext cx="207458" cy="232045"/>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0"/>
            <p:cNvSpPr/>
            <p:nvPr/>
          </p:nvSpPr>
          <p:spPr>
            <a:xfrm>
              <a:off x="4857179" y="2973871"/>
              <a:ext cx="132" cy="3360"/>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0"/>
            <p:cNvSpPr/>
            <p:nvPr/>
          </p:nvSpPr>
          <p:spPr>
            <a:xfrm>
              <a:off x="4857970" y="2974332"/>
              <a:ext cx="57010" cy="37384"/>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0"/>
            <p:cNvSpPr/>
            <p:nvPr/>
          </p:nvSpPr>
          <p:spPr>
            <a:xfrm>
              <a:off x="4857509" y="2974101"/>
              <a:ext cx="395" cy="263"/>
            </a:xfrm>
            <a:custGeom>
              <a:avLst/>
              <a:gdLst/>
              <a:ahLst/>
              <a:cxnLst/>
              <a:rect l="l" t="t" r="r" b="b"/>
              <a:pathLst>
                <a:path w="12" h="8" extrusionOk="0">
                  <a:moveTo>
                    <a:pt x="1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0"/>
            <p:cNvSpPr/>
            <p:nvPr/>
          </p:nvSpPr>
          <p:spPr>
            <a:xfrm>
              <a:off x="4712002" y="3180381"/>
              <a:ext cx="165" cy="132"/>
            </a:xfrm>
            <a:custGeom>
              <a:avLst/>
              <a:gdLst/>
              <a:ahLst/>
              <a:cxnLst/>
              <a:rect l="l" t="t" r="r" b="b"/>
              <a:pathLst>
                <a:path w="5" h="4" extrusionOk="0">
                  <a:moveTo>
                    <a:pt x="1" y="4"/>
                  </a:moveTo>
                  <a:lnTo>
                    <a:pt x="4" y="0"/>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0"/>
            <p:cNvSpPr/>
            <p:nvPr/>
          </p:nvSpPr>
          <p:spPr>
            <a:xfrm>
              <a:off x="4781989" y="3198595"/>
              <a:ext cx="7773" cy="7872"/>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0"/>
            <p:cNvSpPr/>
            <p:nvPr/>
          </p:nvSpPr>
          <p:spPr>
            <a:xfrm>
              <a:off x="4725044" y="3173893"/>
              <a:ext cx="11330" cy="626"/>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0"/>
            <p:cNvSpPr/>
            <p:nvPr/>
          </p:nvSpPr>
          <p:spPr>
            <a:xfrm>
              <a:off x="4855796" y="299656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0"/>
            <p:cNvSpPr/>
            <p:nvPr/>
          </p:nvSpPr>
          <p:spPr>
            <a:xfrm>
              <a:off x="4856257" y="299623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0"/>
            <p:cNvSpPr/>
            <p:nvPr/>
          </p:nvSpPr>
          <p:spPr>
            <a:xfrm>
              <a:off x="4856488" y="2995872"/>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0"/>
            <p:cNvSpPr/>
            <p:nvPr/>
          </p:nvSpPr>
          <p:spPr>
            <a:xfrm>
              <a:off x="4856027" y="299656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0"/>
            <p:cNvSpPr/>
            <p:nvPr/>
          </p:nvSpPr>
          <p:spPr>
            <a:xfrm>
              <a:off x="4856587" y="2995642"/>
              <a:ext cx="33" cy="33"/>
            </a:xfrm>
            <a:custGeom>
              <a:avLst/>
              <a:gdLst/>
              <a:ahLst/>
              <a:cxnLst/>
              <a:rect l="l" t="t" r="r" b="b"/>
              <a:pathLst>
                <a:path w="1" h="1" extrusionOk="0">
                  <a:moveTo>
                    <a:pt x="1"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0"/>
            <p:cNvSpPr/>
            <p:nvPr/>
          </p:nvSpPr>
          <p:spPr>
            <a:xfrm>
              <a:off x="4857179" y="2991722"/>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0"/>
            <p:cNvSpPr/>
            <p:nvPr/>
          </p:nvSpPr>
          <p:spPr>
            <a:xfrm>
              <a:off x="4856126" y="299646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0"/>
            <p:cNvSpPr/>
            <p:nvPr/>
          </p:nvSpPr>
          <p:spPr>
            <a:xfrm>
              <a:off x="4856356" y="299610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0"/>
            <p:cNvSpPr/>
            <p:nvPr/>
          </p:nvSpPr>
          <p:spPr>
            <a:xfrm>
              <a:off x="4857278" y="2984015"/>
              <a:ext cx="33" cy="955"/>
            </a:xfrm>
            <a:custGeom>
              <a:avLst/>
              <a:gdLst/>
              <a:ahLst/>
              <a:cxnLst/>
              <a:rect l="l" t="t" r="r" b="b"/>
              <a:pathLst>
                <a:path w="1" h="29" extrusionOk="0">
                  <a:moveTo>
                    <a:pt x="1" y="28"/>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0"/>
            <p:cNvSpPr/>
            <p:nvPr/>
          </p:nvSpPr>
          <p:spPr>
            <a:xfrm>
              <a:off x="4857278" y="2987704"/>
              <a:ext cx="33" cy="593"/>
            </a:xfrm>
            <a:custGeom>
              <a:avLst/>
              <a:gdLst/>
              <a:ahLst/>
              <a:cxnLst/>
              <a:rect l="l" t="t" r="r" b="b"/>
              <a:pathLst>
                <a:path w="1" h="18" extrusionOk="0">
                  <a:moveTo>
                    <a:pt x="1" y="18"/>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0"/>
            <p:cNvSpPr/>
            <p:nvPr/>
          </p:nvSpPr>
          <p:spPr>
            <a:xfrm>
              <a:off x="4856817" y="2994851"/>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0"/>
            <p:cNvSpPr/>
            <p:nvPr/>
          </p:nvSpPr>
          <p:spPr>
            <a:xfrm>
              <a:off x="4856949" y="299448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0"/>
            <p:cNvSpPr/>
            <p:nvPr/>
          </p:nvSpPr>
          <p:spPr>
            <a:xfrm>
              <a:off x="4857179" y="299241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0"/>
            <p:cNvSpPr/>
            <p:nvPr/>
          </p:nvSpPr>
          <p:spPr>
            <a:xfrm>
              <a:off x="4857179" y="299300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0"/>
            <p:cNvSpPr/>
            <p:nvPr/>
          </p:nvSpPr>
          <p:spPr>
            <a:xfrm>
              <a:off x="4857278" y="2990108"/>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0"/>
            <p:cNvSpPr/>
            <p:nvPr/>
          </p:nvSpPr>
          <p:spPr>
            <a:xfrm>
              <a:off x="4857048" y="2994028"/>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0"/>
            <p:cNvSpPr/>
            <p:nvPr/>
          </p:nvSpPr>
          <p:spPr>
            <a:xfrm>
              <a:off x="4856718" y="2995411"/>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0"/>
            <p:cNvSpPr/>
            <p:nvPr/>
          </p:nvSpPr>
          <p:spPr>
            <a:xfrm>
              <a:off x="4856257" y="299623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0"/>
            <p:cNvSpPr/>
            <p:nvPr/>
          </p:nvSpPr>
          <p:spPr>
            <a:xfrm>
              <a:off x="4856718" y="2995082"/>
              <a:ext cx="33" cy="132"/>
            </a:xfrm>
            <a:custGeom>
              <a:avLst/>
              <a:gdLst/>
              <a:ahLst/>
              <a:cxnLst/>
              <a:rect l="l" t="t" r="r" b="b"/>
              <a:pathLst>
                <a:path w="1" h="4" extrusionOk="0">
                  <a:moveTo>
                    <a:pt x="0"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0"/>
            <p:cNvSpPr/>
            <p:nvPr/>
          </p:nvSpPr>
          <p:spPr>
            <a:xfrm>
              <a:off x="4857278" y="2990570"/>
              <a:ext cx="33" cy="395"/>
            </a:xfrm>
            <a:custGeom>
              <a:avLst/>
              <a:gdLst/>
              <a:ahLst/>
              <a:cxnLst/>
              <a:rect l="l" t="t" r="r" b="b"/>
              <a:pathLst>
                <a:path w="1" h="12" extrusionOk="0">
                  <a:moveTo>
                    <a:pt x="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0"/>
            <p:cNvSpPr/>
            <p:nvPr/>
          </p:nvSpPr>
          <p:spPr>
            <a:xfrm>
              <a:off x="4857278" y="2985267"/>
              <a:ext cx="33" cy="856"/>
            </a:xfrm>
            <a:custGeom>
              <a:avLst/>
              <a:gdLst/>
              <a:ahLst/>
              <a:cxnLst/>
              <a:rect l="l" t="t" r="r" b="b"/>
              <a:pathLst>
                <a:path w="1" h="26" extrusionOk="0">
                  <a:moveTo>
                    <a:pt x="1" y="1"/>
                  </a:moveTo>
                  <a:lnTo>
                    <a:pt x="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0"/>
            <p:cNvSpPr/>
            <p:nvPr/>
          </p:nvSpPr>
          <p:spPr>
            <a:xfrm>
              <a:off x="4857278" y="2977197"/>
              <a:ext cx="165" cy="6620"/>
            </a:xfrm>
            <a:custGeom>
              <a:avLst/>
              <a:gdLst/>
              <a:ahLst/>
              <a:cxnLst/>
              <a:rect l="l" t="t" r="r" b="b"/>
              <a:pathLst>
                <a:path w="5" h="201" extrusionOk="0">
                  <a:moveTo>
                    <a:pt x="1" y="1"/>
                  </a:moveTo>
                  <a:cubicBezTo>
                    <a:pt x="1" y="78"/>
                    <a:pt x="1" y="144"/>
                    <a:pt x="4" y="200"/>
                  </a:cubicBezTo>
                  <a:cubicBezTo>
                    <a:pt x="4" y="144"/>
                    <a:pt x="4" y="7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0"/>
            <p:cNvSpPr/>
            <p:nvPr/>
          </p:nvSpPr>
          <p:spPr>
            <a:xfrm>
              <a:off x="4857278" y="2986551"/>
              <a:ext cx="33" cy="725"/>
            </a:xfrm>
            <a:custGeom>
              <a:avLst/>
              <a:gdLst/>
              <a:ahLst/>
              <a:cxnLst/>
              <a:rect l="l" t="t" r="r" b="b"/>
              <a:pathLst>
                <a:path w="1" h="22" extrusionOk="0">
                  <a:moveTo>
                    <a:pt x="1" y="2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0"/>
            <p:cNvSpPr/>
            <p:nvPr/>
          </p:nvSpPr>
          <p:spPr>
            <a:xfrm>
              <a:off x="4857278" y="2988725"/>
              <a:ext cx="33" cy="626"/>
            </a:xfrm>
            <a:custGeom>
              <a:avLst/>
              <a:gdLst/>
              <a:ahLst/>
              <a:cxnLst/>
              <a:rect l="l" t="t" r="r" b="b"/>
              <a:pathLst>
                <a:path w="1" h="19" extrusionOk="0">
                  <a:moveTo>
                    <a:pt x="1" y="1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0"/>
            <p:cNvSpPr/>
            <p:nvPr/>
          </p:nvSpPr>
          <p:spPr>
            <a:xfrm>
              <a:off x="4857179" y="2973970"/>
              <a:ext cx="33" cy="3261"/>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0"/>
            <p:cNvSpPr/>
            <p:nvPr/>
          </p:nvSpPr>
          <p:spPr>
            <a:xfrm>
              <a:off x="4791211" y="3015931"/>
              <a:ext cx="294735" cy="275292"/>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0"/>
            <p:cNvSpPr/>
            <p:nvPr/>
          </p:nvSpPr>
          <p:spPr>
            <a:xfrm>
              <a:off x="5071388" y="3127914"/>
              <a:ext cx="33" cy="494"/>
            </a:xfrm>
            <a:custGeom>
              <a:avLst/>
              <a:gdLst/>
              <a:ahLst/>
              <a:cxnLst/>
              <a:rect l="l" t="t" r="r" b="b"/>
              <a:pathLst>
                <a:path w="1" h="15" extrusionOk="0">
                  <a:moveTo>
                    <a:pt x="1" y="14"/>
                  </a:moveTo>
                  <a:lnTo>
                    <a:pt x="1" y="0"/>
                  </a:lnTo>
                  <a:cubicBezTo>
                    <a:pt x="1" y="4"/>
                    <a:pt x="1" y="11"/>
                    <a:pt x="1"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0"/>
            <p:cNvSpPr/>
            <p:nvPr/>
          </p:nvSpPr>
          <p:spPr>
            <a:xfrm>
              <a:off x="5071520" y="3130450"/>
              <a:ext cx="33" cy="2800"/>
            </a:xfrm>
            <a:custGeom>
              <a:avLst/>
              <a:gdLst/>
              <a:ahLst/>
              <a:cxnLst/>
              <a:rect l="l" t="t" r="r" b="b"/>
              <a:pathLst>
                <a:path w="1" h="85" extrusionOk="0">
                  <a:moveTo>
                    <a:pt x="0" y="0"/>
                  </a:moveTo>
                  <a:lnTo>
                    <a:pt x="0" y="84"/>
                  </a:lnTo>
                  <a:lnTo>
                    <a:pt x="0" y="8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0"/>
            <p:cNvSpPr/>
            <p:nvPr/>
          </p:nvSpPr>
          <p:spPr>
            <a:xfrm>
              <a:off x="5029989" y="3088917"/>
              <a:ext cx="725" cy="494"/>
            </a:xfrm>
            <a:custGeom>
              <a:avLst/>
              <a:gdLst/>
              <a:ahLst/>
              <a:cxnLst/>
              <a:rect l="l" t="t" r="r" b="b"/>
              <a:pathLst>
                <a:path w="22" h="15" extrusionOk="0">
                  <a:moveTo>
                    <a:pt x="22"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0"/>
            <p:cNvSpPr/>
            <p:nvPr/>
          </p:nvSpPr>
          <p:spPr>
            <a:xfrm>
              <a:off x="5065625" y="3114772"/>
              <a:ext cx="725" cy="593"/>
            </a:xfrm>
            <a:custGeom>
              <a:avLst/>
              <a:gdLst/>
              <a:ahLst/>
              <a:cxnLst/>
              <a:rect l="l" t="t" r="r" b="b"/>
              <a:pathLst>
                <a:path w="22" h="18" extrusionOk="0">
                  <a:moveTo>
                    <a:pt x="1" y="0"/>
                  </a:moveTo>
                  <a:cubicBezTo>
                    <a:pt x="8" y="7"/>
                    <a:pt x="15" y="11"/>
                    <a:pt x="22" y="18"/>
                  </a:cubicBezTo>
                  <a:cubicBezTo>
                    <a:pt x="15" y="11"/>
                    <a:pt x="8"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0"/>
            <p:cNvSpPr/>
            <p:nvPr/>
          </p:nvSpPr>
          <p:spPr>
            <a:xfrm>
              <a:off x="5070005" y="3121689"/>
              <a:ext cx="165" cy="49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0"/>
            <p:cNvSpPr/>
            <p:nvPr/>
          </p:nvSpPr>
          <p:spPr>
            <a:xfrm>
              <a:off x="5031043" y="3089609"/>
              <a:ext cx="263" cy="263"/>
            </a:xfrm>
            <a:custGeom>
              <a:avLst/>
              <a:gdLst/>
              <a:ahLst/>
              <a:cxnLst/>
              <a:rect l="l" t="t" r="r" b="b"/>
              <a:pathLst>
                <a:path w="8" h="8" extrusionOk="0">
                  <a:moveTo>
                    <a:pt x="7"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0"/>
            <p:cNvSpPr/>
            <p:nvPr/>
          </p:nvSpPr>
          <p:spPr>
            <a:xfrm>
              <a:off x="5070828" y="3124456"/>
              <a:ext cx="132" cy="494"/>
            </a:xfrm>
            <a:custGeom>
              <a:avLst/>
              <a:gdLst/>
              <a:ahLst/>
              <a:cxnLst/>
              <a:rect l="l" t="t" r="r" b="b"/>
              <a:pathLst>
                <a:path w="4" h="15" extrusionOk="0">
                  <a:moveTo>
                    <a:pt x="4"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0"/>
            <p:cNvSpPr/>
            <p:nvPr/>
          </p:nvSpPr>
          <p:spPr>
            <a:xfrm>
              <a:off x="5071289" y="3126860"/>
              <a:ext cx="33" cy="494"/>
            </a:xfrm>
            <a:custGeom>
              <a:avLst/>
              <a:gdLst/>
              <a:ahLst/>
              <a:cxnLst/>
              <a:rect l="l" t="t" r="r" b="b"/>
              <a:pathLst>
                <a:path w="1" h="15" extrusionOk="0">
                  <a:moveTo>
                    <a:pt x="0" y="15"/>
                  </a:moveTo>
                  <a:lnTo>
                    <a:pt x="0" y="1"/>
                  </a:lnTo>
                  <a:cubicBezTo>
                    <a:pt x="0" y="4"/>
                    <a:pt x="0" y="11"/>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0"/>
            <p:cNvSpPr/>
            <p:nvPr/>
          </p:nvSpPr>
          <p:spPr>
            <a:xfrm>
              <a:off x="5068753" y="3118791"/>
              <a:ext cx="263" cy="49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0"/>
            <p:cNvSpPr/>
            <p:nvPr/>
          </p:nvSpPr>
          <p:spPr>
            <a:xfrm>
              <a:off x="5067831" y="3117308"/>
              <a:ext cx="494" cy="593"/>
            </a:xfrm>
            <a:custGeom>
              <a:avLst/>
              <a:gdLst/>
              <a:ahLst/>
              <a:cxnLst/>
              <a:rect l="l" t="t" r="r" b="b"/>
              <a:pathLst>
                <a:path w="15" h="18" extrusionOk="0">
                  <a:moveTo>
                    <a:pt x="14" y="18"/>
                  </a:moveTo>
                  <a:cubicBezTo>
                    <a:pt x="11" y="11"/>
                    <a:pt x="4" y="7"/>
                    <a:pt x="0" y="0"/>
                  </a:cubicBezTo>
                  <a:cubicBezTo>
                    <a:pt x="4" y="7"/>
                    <a:pt x="11" y="11"/>
                    <a:pt x="14"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0"/>
            <p:cNvSpPr/>
            <p:nvPr/>
          </p:nvSpPr>
          <p:spPr>
            <a:xfrm>
              <a:off x="5070367" y="3123072"/>
              <a:ext cx="263" cy="494"/>
            </a:xfrm>
            <a:custGeom>
              <a:avLst/>
              <a:gdLst/>
              <a:ahLst/>
              <a:cxnLst/>
              <a:rect l="l" t="t" r="r" b="b"/>
              <a:pathLst>
                <a:path w="8" h="15" extrusionOk="0">
                  <a:moveTo>
                    <a:pt x="7"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0"/>
            <p:cNvSpPr/>
            <p:nvPr/>
          </p:nvSpPr>
          <p:spPr>
            <a:xfrm>
              <a:off x="5042702" y="3106209"/>
              <a:ext cx="1647" cy="1087"/>
            </a:xfrm>
            <a:custGeom>
              <a:avLst/>
              <a:gdLst/>
              <a:ahLst/>
              <a:cxnLst/>
              <a:rect l="l" t="t" r="r" b="b"/>
              <a:pathLst>
                <a:path w="50" h="33" extrusionOk="0">
                  <a:moveTo>
                    <a:pt x="0" y="1"/>
                  </a:moveTo>
                  <a:lnTo>
                    <a:pt x="18" y="29"/>
                  </a:lnTo>
                  <a:lnTo>
                    <a:pt x="49" y="33"/>
                  </a:lnTo>
                  <a:lnTo>
                    <a:pt x="18"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0"/>
            <p:cNvSpPr/>
            <p:nvPr/>
          </p:nvSpPr>
          <p:spPr>
            <a:xfrm>
              <a:off x="5071520" y="3128704"/>
              <a:ext cx="33" cy="494"/>
            </a:xfrm>
            <a:custGeom>
              <a:avLst/>
              <a:gdLst/>
              <a:ahLst/>
              <a:cxnLst/>
              <a:rect l="l" t="t" r="r" b="b"/>
              <a:pathLst>
                <a:path w="1" h="15" extrusionOk="0">
                  <a:moveTo>
                    <a:pt x="0" y="15"/>
                  </a:moveTo>
                  <a:lnTo>
                    <a:pt x="0" y="1"/>
                  </a:lnTo>
                  <a:cubicBezTo>
                    <a:pt x="0" y="8"/>
                    <a:pt x="0" y="11"/>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0"/>
            <p:cNvSpPr/>
            <p:nvPr/>
          </p:nvSpPr>
          <p:spPr>
            <a:xfrm>
              <a:off x="5074155" y="3129989"/>
              <a:ext cx="12153" cy="2668"/>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0"/>
            <p:cNvSpPr/>
            <p:nvPr/>
          </p:nvSpPr>
          <p:spPr>
            <a:xfrm>
              <a:off x="4921501" y="3015931"/>
              <a:ext cx="108521" cy="73022"/>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0"/>
            <p:cNvSpPr/>
            <p:nvPr/>
          </p:nvSpPr>
          <p:spPr>
            <a:xfrm>
              <a:off x="5063780" y="3113389"/>
              <a:ext cx="1416" cy="955"/>
            </a:xfrm>
            <a:custGeom>
              <a:avLst/>
              <a:gdLst/>
              <a:ahLst/>
              <a:cxnLst/>
              <a:rect l="l" t="t" r="r" b="b"/>
              <a:pathLst>
                <a:path w="43" h="29" extrusionOk="0">
                  <a:moveTo>
                    <a:pt x="43" y="28"/>
                  </a:moveTo>
                  <a:cubicBezTo>
                    <a:pt x="29" y="18"/>
                    <a:pt x="15" y="7"/>
                    <a:pt x="1" y="0"/>
                  </a:cubicBezTo>
                  <a:cubicBezTo>
                    <a:pt x="15" y="7"/>
                    <a:pt x="29" y="18"/>
                    <a:pt x="43"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0"/>
            <p:cNvSpPr/>
            <p:nvPr/>
          </p:nvSpPr>
          <p:spPr>
            <a:xfrm>
              <a:off x="5066909" y="3115925"/>
              <a:ext cx="494" cy="725"/>
            </a:xfrm>
            <a:custGeom>
              <a:avLst/>
              <a:gdLst/>
              <a:ahLst/>
              <a:cxnLst/>
              <a:rect l="l" t="t" r="r" b="b"/>
              <a:pathLst>
                <a:path w="15" h="22" extrusionOk="0">
                  <a:moveTo>
                    <a:pt x="0" y="0"/>
                  </a:moveTo>
                  <a:cubicBezTo>
                    <a:pt x="4" y="11"/>
                    <a:pt x="7" y="14"/>
                    <a:pt x="14" y="21"/>
                  </a:cubicBezTo>
                  <a:cubicBezTo>
                    <a:pt x="7" y="14"/>
                    <a:pt x="4"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0"/>
            <p:cNvSpPr/>
            <p:nvPr/>
          </p:nvSpPr>
          <p:spPr>
            <a:xfrm>
              <a:off x="5071520" y="3129528"/>
              <a:ext cx="33" cy="362"/>
            </a:xfrm>
            <a:custGeom>
              <a:avLst/>
              <a:gdLst/>
              <a:ahLst/>
              <a:cxnLst/>
              <a:rect l="l" t="t" r="r" b="b"/>
              <a:pathLst>
                <a:path w="1" h="11" extrusionOk="0">
                  <a:moveTo>
                    <a:pt x="0" y="11"/>
                  </a:moveTo>
                  <a:lnTo>
                    <a:pt x="0" y="0"/>
                  </a:lnTo>
                  <a:cubicBezTo>
                    <a:pt x="0" y="4"/>
                    <a:pt x="0" y="7"/>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0"/>
            <p:cNvSpPr/>
            <p:nvPr/>
          </p:nvSpPr>
          <p:spPr>
            <a:xfrm>
              <a:off x="5071520" y="3130088"/>
              <a:ext cx="33" cy="263"/>
            </a:xfrm>
            <a:custGeom>
              <a:avLst/>
              <a:gdLst/>
              <a:ahLst/>
              <a:cxnLst/>
              <a:rect l="l" t="t" r="r" b="b"/>
              <a:pathLst>
                <a:path w="1"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0"/>
            <p:cNvSpPr/>
            <p:nvPr/>
          </p:nvSpPr>
          <p:spPr>
            <a:xfrm>
              <a:off x="5086835" y="3129857"/>
              <a:ext cx="165" cy="33"/>
            </a:xfrm>
            <a:custGeom>
              <a:avLst/>
              <a:gdLst/>
              <a:ahLst/>
              <a:cxnLst/>
              <a:rect l="l" t="t" r="r" b="b"/>
              <a:pathLst>
                <a:path w="5" h="1" extrusionOk="0">
                  <a:moveTo>
                    <a:pt x="1" y="1"/>
                  </a:moveTo>
                  <a:lnTo>
                    <a:pt x="4" y="1"/>
                  </a:ln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0"/>
            <p:cNvSpPr/>
            <p:nvPr/>
          </p:nvSpPr>
          <p:spPr>
            <a:xfrm>
              <a:off x="5071059" y="3125707"/>
              <a:ext cx="132" cy="494"/>
            </a:xfrm>
            <a:custGeom>
              <a:avLst/>
              <a:gdLst/>
              <a:ahLst/>
              <a:cxnLst/>
              <a:rect l="l" t="t" r="r" b="b"/>
              <a:pathLst>
                <a:path w="4" h="15" extrusionOk="0">
                  <a:moveTo>
                    <a:pt x="0" y="1"/>
                  </a:moveTo>
                  <a:cubicBezTo>
                    <a:pt x="0" y="4"/>
                    <a:pt x="0" y="11"/>
                    <a:pt x="4" y="15"/>
                  </a:cubicBezTo>
                  <a:cubicBezTo>
                    <a:pt x="4" y="11"/>
                    <a:pt x="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0"/>
            <p:cNvSpPr/>
            <p:nvPr/>
          </p:nvSpPr>
          <p:spPr>
            <a:xfrm>
              <a:off x="5069445" y="3120306"/>
              <a:ext cx="263" cy="362"/>
            </a:xfrm>
            <a:custGeom>
              <a:avLst/>
              <a:gdLst/>
              <a:ahLst/>
              <a:cxnLst/>
              <a:rect l="l" t="t" r="r" b="b"/>
              <a:pathLst>
                <a:path w="8" h="11" extrusionOk="0">
                  <a:moveTo>
                    <a:pt x="7"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0"/>
            <p:cNvSpPr/>
            <p:nvPr/>
          </p:nvSpPr>
          <p:spPr>
            <a:xfrm>
              <a:off x="4807810" y="3240787"/>
              <a:ext cx="263" cy="3722"/>
            </a:xfrm>
            <a:custGeom>
              <a:avLst/>
              <a:gdLst/>
              <a:ahLst/>
              <a:cxnLst/>
              <a:rect l="l" t="t" r="r" b="b"/>
              <a:pathLst>
                <a:path w="8" h="113" extrusionOk="0">
                  <a:moveTo>
                    <a:pt x="1" y="0"/>
                  </a:moveTo>
                  <a:cubicBezTo>
                    <a:pt x="4" y="35"/>
                    <a:pt x="8" y="74"/>
                    <a:pt x="8" y="113"/>
                  </a:cubicBezTo>
                  <a:cubicBezTo>
                    <a:pt x="8" y="70"/>
                    <a:pt x="4" y="2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0"/>
            <p:cNvSpPr/>
            <p:nvPr/>
          </p:nvSpPr>
          <p:spPr>
            <a:xfrm>
              <a:off x="4807810" y="3252314"/>
              <a:ext cx="33" cy="1317"/>
            </a:xfrm>
            <a:custGeom>
              <a:avLst/>
              <a:gdLst/>
              <a:ahLst/>
              <a:cxnLst/>
              <a:rect l="l" t="t" r="r" b="b"/>
              <a:pathLst>
                <a:path w="1" h="40" extrusionOk="0">
                  <a:moveTo>
                    <a:pt x="1" y="39"/>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0"/>
            <p:cNvSpPr/>
            <p:nvPr/>
          </p:nvSpPr>
          <p:spPr>
            <a:xfrm>
              <a:off x="4791672" y="3210617"/>
              <a:ext cx="3952" cy="6555"/>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0"/>
            <p:cNvSpPr/>
            <p:nvPr/>
          </p:nvSpPr>
          <p:spPr>
            <a:xfrm>
              <a:off x="4877797" y="3285975"/>
              <a:ext cx="494" cy="395"/>
            </a:xfrm>
            <a:custGeom>
              <a:avLst/>
              <a:gdLst/>
              <a:ahLst/>
              <a:cxnLst/>
              <a:rect l="l" t="t" r="r" b="b"/>
              <a:pathLst>
                <a:path w="15" h="12" extrusionOk="0">
                  <a:moveTo>
                    <a:pt x="15"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0"/>
            <p:cNvSpPr/>
            <p:nvPr/>
          </p:nvSpPr>
          <p:spPr>
            <a:xfrm>
              <a:off x="4882078" y="3289664"/>
              <a:ext cx="263" cy="395"/>
            </a:xfrm>
            <a:custGeom>
              <a:avLst/>
              <a:gdLst/>
              <a:ahLst/>
              <a:cxnLst/>
              <a:rect l="l" t="t" r="r" b="b"/>
              <a:pathLst>
                <a:path w="8" h="12" extrusionOk="0">
                  <a:moveTo>
                    <a:pt x="7"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0"/>
            <p:cNvSpPr/>
            <p:nvPr/>
          </p:nvSpPr>
          <p:spPr>
            <a:xfrm>
              <a:off x="4905594" y="3286206"/>
              <a:ext cx="1087" cy="626"/>
            </a:xfrm>
            <a:custGeom>
              <a:avLst/>
              <a:gdLst/>
              <a:ahLst/>
              <a:cxnLst/>
              <a:rect l="l" t="t" r="r" b="b"/>
              <a:pathLst>
                <a:path w="33" h="19" extrusionOk="0">
                  <a:moveTo>
                    <a:pt x="32" y="1"/>
                  </a:moveTo>
                  <a:cubicBezTo>
                    <a:pt x="22" y="4"/>
                    <a:pt x="11" y="11"/>
                    <a:pt x="1" y="18"/>
                  </a:cubicBezTo>
                  <a:cubicBezTo>
                    <a:pt x="11" y="11"/>
                    <a:pt x="22" y="4"/>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0"/>
            <p:cNvSpPr/>
            <p:nvPr/>
          </p:nvSpPr>
          <p:spPr>
            <a:xfrm>
              <a:off x="4867422" y="3289335"/>
              <a:ext cx="1778" cy="725"/>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0"/>
            <p:cNvSpPr/>
            <p:nvPr/>
          </p:nvSpPr>
          <p:spPr>
            <a:xfrm>
              <a:off x="4869958" y="3285514"/>
              <a:ext cx="3623" cy="3722"/>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0"/>
            <p:cNvSpPr/>
            <p:nvPr/>
          </p:nvSpPr>
          <p:spPr>
            <a:xfrm>
              <a:off x="4876644" y="3285646"/>
              <a:ext cx="494" cy="132"/>
            </a:xfrm>
            <a:custGeom>
              <a:avLst/>
              <a:gdLst/>
              <a:ahLst/>
              <a:cxnLst/>
              <a:rect l="l" t="t" r="r" b="b"/>
              <a:pathLst>
                <a:path w="15" h="4" extrusionOk="0">
                  <a:moveTo>
                    <a:pt x="15"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0"/>
            <p:cNvSpPr/>
            <p:nvPr/>
          </p:nvSpPr>
          <p:spPr>
            <a:xfrm>
              <a:off x="4869728" y="3289335"/>
              <a:ext cx="165" cy="264"/>
            </a:xfrm>
            <a:custGeom>
              <a:avLst/>
              <a:gdLst/>
              <a:ahLst/>
              <a:cxnLst/>
              <a:rect l="l" t="t" r="r" b="b"/>
              <a:pathLst>
                <a:path w="5" h="8" extrusionOk="0">
                  <a:moveTo>
                    <a:pt x="4"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0"/>
            <p:cNvSpPr/>
            <p:nvPr/>
          </p:nvSpPr>
          <p:spPr>
            <a:xfrm>
              <a:off x="4881024" y="3288643"/>
              <a:ext cx="395" cy="362"/>
            </a:xfrm>
            <a:custGeom>
              <a:avLst/>
              <a:gdLst/>
              <a:ahLst/>
              <a:cxnLst/>
              <a:rect l="l" t="t" r="r" b="b"/>
              <a:pathLst>
                <a:path w="12" h="11" extrusionOk="0">
                  <a:moveTo>
                    <a:pt x="11"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0"/>
            <p:cNvSpPr/>
            <p:nvPr/>
          </p:nvSpPr>
          <p:spPr>
            <a:xfrm>
              <a:off x="4880102" y="3287721"/>
              <a:ext cx="395" cy="362"/>
            </a:xfrm>
            <a:custGeom>
              <a:avLst/>
              <a:gdLst/>
              <a:ahLst/>
              <a:cxnLst/>
              <a:rect l="l" t="t" r="r" b="b"/>
              <a:pathLst>
                <a:path w="12" h="11" extrusionOk="0">
                  <a:moveTo>
                    <a:pt x="1" y="0"/>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0"/>
            <p:cNvSpPr/>
            <p:nvPr/>
          </p:nvSpPr>
          <p:spPr>
            <a:xfrm>
              <a:off x="4875392" y="3285415"/>
              <a:ext cx="593" cy="33"/>
            </a:xfrm>
            <a:custGeom>
              <a:avLst/>
              <a:gdLst/>
              <a:ahLst/>
              <a:cxnLst/>
              <a:rect l="l" t="t" r="r" b="b"/>
              <a:pathLst>
                <a:path w="18" h="1" extrusionOk="0">
                  <a:moveTo>
                    <a:pt x="18"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0"/>
            <p:cNvSpPr/>
            <p:nvPr/>
          </p:nvSpPr>
          <p:spPr>
            <a:xfrm>
              <a:off x="4869267" y="3289895"/>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0"/>
            <p:cNvSpPr/>
            <p:nvPr/>
          </p:nvSpPr>
          <p:spPr>
            <a:xfrm>
              <a:off x="4902465" y="3286799"/>
              <a:ext cx="3162" cy="1746"/>
            </a:xfrm>
            <a:custGeom>
              <a:avLst/>
              <a:gdLst/>
              <a:ahLst/>
              <a:cxnLst/>
              <a:rect l="l" t="t" r="r" b="b"/>
              <a:pathLst>
                <a:path w="96" h="53" extrusionOk="0">
                  <a:moveTo>
                    <a:pt x="96" y="0"/>
                  </a:moveTo>
                  <a:cubicBezTo>
                    <a:pt x="68" y="21"/>
                    <a:pt x="36" y="39"/>
                    <a:pt x="1" y="53"/>
                  </a:cubicBezTo>
                  <a:cubicBezTo>
                    <a:pt x="36" y="39"/>
                    <a:pt x="68" y="21"/>
                    <a:pt x="9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0"/>
            <p:cNvSpPr/>
            <p:nvPr/>
          </p:nvSpPr>
          <p:spPr>
            <a:xfrm>
              <a:off x="4906747" y="3285284"/>
              <a:ext cx="3623" cy="856"/>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0"/>
            <p:cNvSpPr/>
            <p:nvPr/>
          </p:nvSpPr>
          <p:spPr>
            <a:xfrm>
              <a:off x="4878949" y="3286799"/>
              <a:ext cx="494" cy="362"/>
            </a:xfrm>
            <a:custGeom>
              <a:avLst/>
              <a:gdLst/>
              <a:ahLst/>
              <a:cxnLst/>
              <a:rect l="l" t="t" r="r" b="b"/>
              <a:pathLst>
                <a:path w="15" h="11" extrusionOk="0">
                  <a:moveTo>
                    <a:pt x="15"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0"/>
            <p:cNvSpPr/>
            <p:nvPr/>
          </p:nvSpPr>
          <p:spPr>
            <a:xfrm>
              <a:off x="4807942" y="3248856"/>
              <a:ext cx="132" cy="2931"/>
            </a:xfrm>
            <a:custGeom>
              <a:avLst/>
              <a:gdLst/>
              <a:ahLst/>
              <a:cxnLst/>
              <a:rect l="l" t="t" r="r" b="b"/>
              <a:pathLst>
                <a:path w="4" h="89" extrusionOk="0">
                  <a:moveTo>
                    <a:pt x="4" y="1"/>
                  </a:moveTo>
                  <a:lnTo>
                    <a:pt x="0" y="88"/>
                  </a:lnTo>
                  <a:cubicBezTo>
                    <a:pt x="4" y="60"/>
                    <a:pt x="4" y="32"/>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40"/>
            <p:cNvSpPr/>
            <p:nvPr/>
          </p:nvSpPr>
          <p:spPr>
            <a:xfrm>
              <a:off x="4865479" y="3287359"/>
              <a:ext cx="1976" cy="2009"/>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40"/>
            <p:cNvSpPr/>
            <p:nvPr/>
          </p:nvSpPr>
          <p:spPr>
            <a:xfrm>
              <a:off x="4807810" y="3254752"/>
              <a:ext cx="725" cy="2108"/>
            </a:xfrm>
            <a:custGeom>
              <a:avLst/>
              <a:gdLst/>
              <a:ahLst/>
              <a:cxnLst/>
              <a:rect l="l" t="t" r="r" b="b"/>
              <a:pathLst>
                <a:path w="22" h="64" extrusionOk="0">
                  <a:moveTo>
                    <a:pt x="1" y="0"/>
                  </a:moveTo>
                  <a:cubicBezTo>
                    <a:pt x="4" y="21"/>
                    <a:pt x="11" y="42"/>
                    <a:pt x="22" y="63"/>
                  </a:cubicBezTo>
                  <a:cubicBezTo>
                    <a:pt x="11" y="42"/>
                    <a:pt x="4" y="2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0"/>
            <p:cNvSpPr/>
            <p:nvPr/>
          </p:nvSpPr>
          <p:spPr>
            <a:xfrm>
              <a:off x="4808502" y="3256827"/>
              <a:ext cx="856" cy="1647"/>
            </a:xfrm>
            <a:custGeom>
              <a:avLst/>
              <a:gdLst/>
              <a:ahLst/>
              <a:cxnLst/>
              <a:rect l="l" t="t" r="r" b="b"/>
              <a:pathLst>
                <a:path w="26" h="50" extrusionOk="0">
                  <a:moveTo>
                    <a:pt x="25" y="49"/>
                  </a:moveTo>
                  <a:cubicBezTo>
                    <a:pt x="15" y="35"/>
                    <a:pt x="8" y="18"/>
                    <a:pt x="1" y="0"/>
                  </a:cubicBezTo>
                  <a:cubicBezTo>
                    <a:pt x="8" y="18"/>
                    <a:pt x="15" y="35"/>
                    <a:pt x="25" y="4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0"/>
            <p:cNvSpPr/>
            <p:nvPr/>
          </p:nvSpPr>
          <p:spPr>
            <a:xfrm>
              <a:off x="4866862" y="3288972"/>
              <a:ext cx="955" cy="725"/>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0"/>
            <p:cNvSpPr/>
            <p:nvPr/>
          </p:nvSpPr>
          <p:spPr>
            <a:xfrm>
              <a:off x="4791804" y="3210123"/>
              <a:ext cx="1746" cy="362"/>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0"/>
            <p:cNvSpPr/>
            <p:nvPr/>
          </p:nvSpPr>
          <p:spPr>
            <a:xfrm>
              <a:off x="4796876" y="3207916"/>
              <a:ext cx="1054" cy="856"/>
            </a:xfrm>
            <a:custGeom>
              <a:avLst/>
              <a:gdLst/>
              <a:ahLst/>
              <a:cxnLst/>
              <a:rect l="l" t="t" r="r" b="b"/>
              <a:pathLst>
                <a:path w="32" h="26" extrusionOk="0">
                  <a:moveTo>
                    <a:pt x="0" y="25"/>
                  </a:moveTo>
                  <a:cubicBezTo>
                    <a:pt x="11" y="18"/>
                    <a:pt x="21" y="11"/>
                    <a:pt x="32" y="1"/>
                  </a:cubicBezTo>
                  <a:cubicBezTo>
                    <a:pt x="21" y="11"/>
                    <a:pt x="11" y="18"/>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0"/>
            <p:cNvSpPr/>
            <p:nvPr/>
          </p:nvSpPr>
          <p:spPr>
            <a:xfrm>
              <a:off x="4793648" y="3209662"/>
              <a:ext cx="1416" cy="494"/>
            </a:xfrm>
            <a:custGeom>
              <a:avLst/>
              <a:gdLst/>
              <a:ahLst/>
              <a:cxnLst/>
              <a:rect l="l" t="t" r="r" b="b"/>
              <a:pathLst>
                <a:path w="43" h="15" extrusionOk="0">
                  <a:moveTo>
                    <a:pt x="0" y="14"/>
                  </a:moveTo>
                  <a:cubicBezTo>
                    <a:pt x="14" y="11"/>
                    <a:pt x="28" y="4"/>
                    <a:pt x="42" y="0"/>
                  </a:cubicBezTo>
                  <a:cubicBezTo>
                    <a:pt x="28" y="4"/>
                    <a:pt x="14"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0"/>
            <p:cNvSpPr/>
            <p:nvPr/>
          </p:nvSpPr>
          <p:spPr>
            <a:xfrm>
              <a:off x="4795361" y="3208838"/>
              <a:ext cx="1317" cy="725"/>
            </a:xfrm>
            <a:custGeom>
              <a:avLst/>
              <a:gdLst/>
              <a:ahLst/>
              <a:cxnLst/>
              <a:rect l="l" t="t" r="r" b="b"/>
              <a:pathLst>
                <a:path w="40" h="22" extrusionOk="0">
                  <a:moveTo>
                    <a:pt x="1" y="22"/>
                  </a:moveTo>
                  <a:cubicBezTo>
                    <a:pt x="11" y="15"/>
                    <a:pt x="25" y="8"/>
                    <a:pt x="39" y="1"/>
                  </a:cubicBezTo>
                  <a:cubicBezTo>
                    <a:pt x="25" y="8"/>
                    <a:pt x="11" y="15"/>
                    <a:pt x="1"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0"/>
            <p:cNvSpPr/>
            <p:nvPr/>
          </p:nvSpPr>
          <p:spPr>
            <a:xfrm>
              <a:off x="4798028" y="3206895"/>
              <a:ext cx="823" cy="955"/>
            </a:xfrm>
            <a:custGeom>
              <a:avLst/>
              <a:gdLst/>
              <a:ahLst/>
              <a:cxnLst/>
              <a:rect l="l" t="t" r="r" b="b"/>
              <a:pathLst>
                <a:path w="25" h="29" extrusionOk="0">
                  <a:moveTo>
                    <a:pt x="25" y="0"/>
                  </a:moveTo>
                  <a:cubicBezTo>
                    <a:pt x="18" y="11"/>
                    <a:pt x="7" y="21"/>
                    <a:pt x="0" y="28"/>
                  </a:cubicBezTo>
                  <a:cubicBezTo>
                    <a:pt x="7" y="21"/>
                    <a:pt x="18" y="11"/>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0"/>
            <p:cNvSpPr/>
            <p:nvPr/>
          </p:nvSpPr>
          <p:spPr>
            <a:xfrm>
              <a:off x="4799642" y="3204359"/>
              <a:ext cx="494" cy="1285"/>
            </a:xfrm>
            <a:custGeom>
              <a:avLst/>
              <a:gdLst/>
              <a:ahLst/>
              <a:cxnLst/>
              <a:rect l="l" t="t" r="r" b="b"/>
              <a:pathLst>
                <a:path w="15" h="39" extrusionOk="0">
                  <a:moveTo>
                    <a:pt x="0" y="39"/>
                  </a:moveTo>
                  <a:cubicBezTo>
                    <a:pt x="7" y="25"/>
                    <a:pt x="11" y="14"/>
                    <a:pt x="14" y="0"/>
                  </a:cubicBezTo>
                  <a:cubicBezTo>
                    <a:pt x="11" y="14"/>
                    <a:pt x="7" y="25"/>
                    <a:pt x="0" y="3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0"/>
            <p:cNvSpPr/>
            <p:nvPr/>
          </p:nvSpPr>
          <p:spPr>
            <a:xfrm>
              <a:off x="4820029" y="3198464"/>
              <a:ext cx="3392" cy="494"/>
            </a:xfrm>
            <a:custGeom>
              <a:avLst/>
              <a:gdLst/>
              <a:ahLst/>
              <a:cxnLst/>
              <a:rect l="l" t="t" r="r" b="b"/>
              <a:pathLst>
                <a:path w="103" h="15" extrusionOk="0">
                  <a:moveTo>
                    <a:pt x="102" y="15"/>
                  </a:moveTo>
                  <a:cubicBezTo>
                    <a:pt x="71" y="4"/>
                    <a:pt x="36" y="1"/>
                    <a:pt x="1" y="1"/>
                  </a:cubicBezTo>
                  <a:cubicBezTo>
                    <a:pt x="36" y="1"/>
                    <a:pt x="71" y="4"/>
                    <a:pt x="102"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0"/>
            <p:cNvSpPr/>
            <p:nvPr/>
          </p:nvSpPr>
          <p:spPr>
            <a:xfrm>
              <a:off x="4800103" y="3202745"/>
              <a:ext cx="132" cy="1416"/>
            </a:xfrm>
            <a:custGeom>
              <a:avLst/>
              <a:gdLst/>
              <a:ahLst/>
              <a:cxnLst/>
              <a:rect l="l" t="t" r="r" b="b"/>
              <a:pathLst>
                <a:path w="4" h="43" extrusionOk="0">
                  <a:moveTo>
                    <a:pt x="0" y="42"/>
                  </a:moveTo>
                  <a:cubicBezTo>
                    <a:pt x="4" y="28"/>
                    <a:pt x="4" y="14"/>
                    <a:pt x="4" y="0"/>
                  </a:cubicBezTo>
                  <a:cubicBezTo>
                    <a:pt x="4" y="14"/>
                    <a:pt x="4" y="28"/>
                    <a:pt x="0"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0"/>
            <p:cNvSpPr/>
            <p:nvPr/>
          </p:nvSpPr>
          <p:spPr>
            <a:xfrm>
              <a:off x="4798950" y="3205742"/>
              <a:ext cx="725" cy="1054"/>
            </a:xfrm>
            <a:custGeom>
              <a:avLst/>
              <a:gdLst/>
              <a:ahLst/>
              <a:cxnLst/>
              <a:rect l="l" t="t" r="r" b="b"/>
              <a:pathLst>
                <a:path w="22" h="32" extrusionOk="0">
                  <a:moveTo>
                    <a:pt x="0" y="32"/>
                  </a:moveTo>
                  <a:cubicBezTo>
                    <a:pt x="7" y="21"/>
                    <a:pt x="14" y="11"/>
                    <a:pt x="21" y="0"/>
                  </a:cubicBezTo>
                  <a:cubicBezTo>
                    <a:pt x="14" y="11"/>
                    <a:pt x="7" y="21"/>
                    <a:pt x="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40"/>
            <p:cNvSpPr/>
            <p:nvPr/>
          </p:nvSpPr>
          <p:spPr>
            <a:xfrm>
              <a:off x="4915046" y="3204063"/>
              <a:ext cx="141983" cy="96046"/>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40"/>
            <p:cNvSpPr/>
            <p:nvPr/>
          </p:nvSpPr>
          <p:spPr>
            <a:xfrm>
              <a:off x="5026663" y="3274909"/>
              <a:ext cx="1647" cy="33"/>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0"/>
            <p:cNvSpPr/>
            <p:nvPr/>
          </p:nvSpPr>
          <p:spPr>
            <a:xfrm>
              <a:off x="5057095" y="3260845"/>
              <a:ext cx="165" cy="263"/>
            </a:xfrm>
            <a:custGeom>
              <a:avLst/>
              <a:gdLst/>
              <a:ahLst/>
              <a:cxnLst/>
              <a:rect l="l" t="t" r="r" b="b"/>
              <a:pathLst>
                <a:path w="5" h="8" extrusionOk="0">
                  <a:moveTo>
                    <a:pt x="1" y="1"/>
                  </a:moveTo>
                  <a:cubicBezTo>
                    <a:pt x="4" y="1"/>
                    <a:pt x="4" y="4"/>
                    <a:pt x="1" y="8"/>
                  </a:cubicBezTo>
                  <a:cubicBezTo>
                    <a:pt x="4" y="4"/>
                    <a:pt x="4"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0"/>
            <p:cNvSpPr/>
            <p:nvPr/>
          </p:nvSpPr>
          <p:spPr>
            <a:xfrm>
              <a:off x="5057095" y="3261537"/>
              <a:ext cx="33" cy="165"/>
            </a:xfrm>
            <a:custGeom>
              <a:avLst/>
              <a:gdLst/>
              <a:ahLst/>
              <a:cxnLst/>
              <a:rect l="l" t="t" r="r" b="b"/>
              <a:pathLst>
                <a:path w="1" h="5" extrusionOk="0">
                  <a:moveTo>
                    <a:pt x="1" y="1"/>
                  </a:moveTo>
                  <a:lnTo>
                    <a:pt x="1" y="4"/>
                  </a:lnTo>
                  <a:cubicBezTo>
                    <a:pt x="1" y="1"/>
                    <a:pt x="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0"/>
            <p:cNvSpPr/>
            <p:nvPr/>
          </p:nvSpPr>
          <p:spPr>
            <a:xfrm>
              <a:off x="5057226" y="3261207"/>
              <a:ext cx="33" cy="263"/>
            </a:xfrm>
            <a:custGeom>
              <a:avLst/>
              <a:gdLst/>
              <a:ahLst/>
              <a:cxnLst/>
              <a:rect l="l" t="t" r="r" b="b"/>
              <a:pathLst>
                <a:path w="1" h="8" extrusionOk="0">
                  <a:moveTo>
                    <a:pt x="0" y="0"/>
                  </a:moveTo>
                  <a:cubicBezTo>
                    <a:pt x="0" y="4"/>
                    <a:pt x="0" y="4"/>
                    <a:pt x="0" y="7"/>
                  </a:cubicBezTo>
                  <a:cubicBezTo>
                    <a:pt x="0" y="4"/>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0"/>
            <p:cNvSpPr/>
            <p:nvPr/>
          </p:nvSpPr>
          <p:spPr>
            <a:xfrm>
              <a:off x="5056633" y="3261998"/>
              <a:ext cx="263" cy="165"/>
            </a:xfrm>
            <a:custGeom>
              <a:avLst/>
              <a:gdLst/>
              <a:ahLst/>
              <a:cxnLst/>
              <a:rect l="l" t="t" r="r" b="b"/>
              <a:pathLst>
                <a:path w="8" h="5" extrusionOk="0">
                  <a:moveTo>
                    <a:pt x="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0"/>
            <p:cNvSpPr/>
            <p:nvPr/>
          </p:nvSpPr>
          <p:spPr>
            <a:xfrm>
              <a:off x="5056172" y="3262228"/>
              <a:ext cx="395" cy="263"/>
            </a:xfrm>
            <a:custGeom>
              <a:avLst/>
              <a:gdLst/>
              <a:ahLst/>
              <a:cxnLst/>
              <a:rect l="l" t="t" r="r" b="b"/>
              <a:pathLst>
                <a:path w="12" h="8" extrusionOk="0">
                  <a:moveTo>
                    <a:pt x="1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0"/>
            <p:cNvSpPr/>
            <p:nvPr/>
          </p:nvSpPr>
          <p:spPr>
            <a:xfrm>
              <a:off x="5056864" y="3261767"/>
              <a:ext cx="165" cy="165"/>
            </a:xfrm>
            <a:custGeom>
              <a:avLst/>
              <a:gdLst/>
              <a:ahLst/>
              <a:cxnLst/>
              <a:rect l="l" t="t" r="r" b="b"/>
              <a:pathLst>
                <a:path w="5" h="5" extrusionOk="0">
                  <a:moveTo>
                    <a:pt x="4"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0"/>
            <p:cNvSpPr/>
            <p:nvPr/>
          </p:nvSpPr>
          <p:spPr>
            <a:xfrm>
              <a:off x="5028606" y="327481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0"/>
            <p:cNvSpPr/>
            <p:nvPr/>
          </p:nvSpPr>
          <p:spPr>
            <a:xfrm>
              <a:off x="5055612" y="3262591"/>
              <a:ext cx="494" cy="362"/>
            </a:xfrm>
            <a:custGeom>
              <a:avLst/>
              <a:gdLst/>
              <a:ahLst/>
              <a:cxnLst/>
              <a:rect l="l" t="t" r="r" b="b"/>
              <a:pathLst>
                <a:path w="15" h="11" extrusionOk="0">
                  <a:moveTo>
                    <a:pt x="14"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0"/>
            <p:cNvSpPr/>
            <p:nvPr/>
          </p:nvSpPr>
          <p:spPr>
            <a:xfrm>
              <a:off x="5019878" y="3273756"/>
              <a:ext cx="6818" cy="1186"/>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40"/>
            <p:cNvSpPr/>
            <p:nvPr/>
          </p:nvSpPr>
          <p:spPr>
            <a:xfrm>
              <a:off x="5008219" y="3273427"/>
              <a:ext cx="823" cy="593"/>
            </a:xfrm>
            <a:custGeom>
              <a:avLst/>
              <a:gdLst/>
              <a:ahLst/>
              <a:cxnLst/>
              <a:rect l="l" t="t" r="r" b="b"/>
              <a:pathLst>
                <a:path w="25" h="18" extrusionOk="0">
                  <a:moveTo>
                    <a:pt x="25" y="0"/>
                  </a:moveTo>
                  <a:lnTo>
                    <a:pt x="0" y="11"/>
                  </a:lnTo>
                  <a:lnTo>
                    <a:pt x="0" y="18"/>
                  </a:lnTo>
                  <a:cubicBezTo>
                    <a:pt x="7" y="11"/>
                    <a:pt x="14" y="7"/>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40"/>
            <p:cNvSpPr/>
            <p:nvPr/>
          </p:nvSpPr>
          <p:spPr>
            <a:xfrm>
              <a:off x="5012369" y="327250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0"/>
            <p:cNvSpPr/>
            <p:nvPr/>
          </p:nvSpPr>
          <p:spPr>
            <a:xfrm>
              <a:off x="5025740" y="3274909"/>
              <a:ext cx="1515" cy="33"/>
            </a:xfrm>
            <a:custGeom>
              <a:avLst/>
              <a:gdLst/>
              <a:ahLst/>
              <a:cxnLst/>
              <a:rect l="l" t="t" r="r" b="b"/>
              <a:pathLst>
                <a:path w="46" h="1" extrusionOk="0">
                  <a:moveTo>
                    <a:pt x="25" y="1"/>
                  </a:moveTo>
                  <a:lnTo>
                    <a:pt x="0" y="1"/>
                  </a:lnTo>
                  <a:cubicBezTo>
                    <a:pt x="14" y="1"/>
                    <a:pt x="32" y="1"/>
                    <a:pt x="46" y="1"/>
                  </a:cubicBez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0"/>
            <p:cNvSpPr/>
            <p:nvPr/>
          </p:nvSpPr>
          <p:spPr>
            <a:xfrm>
              <a:off x="4922424" y="3292101"/>
              <a:ext cx="2931" cy="3360"/>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0"/>
            <p:cNvSpPr/>
            <p:nvPr/>
          </p:nvSpPr>
          <p:spPr>
            <a:xfrm>
              <a:off x="4914717" y="3285975"/>
              <a:ext cx="6719" cy="464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0"/>
            <p:cNvSpPr/>
            <p:nvPr/>
          </p:nvSpPr>
          <p:spPr>
            <a:xfrm>
              <a:off x="4950451" y="3294045"/>
              <a:ext cx="9024" cy="256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0"/>
            <p:cNvSpPr/>
            <p:nvPr/>
          </p:nvSpPr>
          <p:spPr>
            <a:xfrm>
              <a:off x="4959442" y="3296581"/>
              <a:ext cx="1647" cy="1186"/>
            </a:xfrm>
            <a:custGeom>
              <a:avLst/>
              <a:gdLst/>
              <a:ahLst/>
              <a:cxnLst/>
              <a:rect l="l" t="t" r="r" b="b"/>
              <a:pathLst>
                <a:path w="50" h="36" extrusionOk="0">
                  <a:moveTo>
                    <a:pt x="0" y="1"/>
                  </a:moveTo>
                  <a:cubicBezTo>
                    <a:pt x="14" y="18"/>
                    <a:pt x="32" y="29"/>
                    <a:pt x="49" y="36"/>
                  </a:cubicBezTo>
                  <a:cubicBezTo>
                    <a:pt x="32" y="29"/>
                    <a:pt x="14"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0"/>
            <p:cNvSpPr/>
            <p:nvPr/>
          </p:nvSpPr>
          <p:spPr>
            <a:xfrm>
              <a:off x="4921403" y="3290718"/>
              <a:ext cx="593" cy="725"/>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0"/>
            <p:cNvSpPr/>
            <p:nvPr/>
          </p:nvSpPr>
          <p:spPr>
            <a:xfrm>
              <a:off x="5005222" y="3276885"/>
              <a:ext cx="362" cy="132"/>
            </a:xfrm>
            <a:custGeom>
              <a:avLst/>
              <a:gdLst/>
              <a:ahLst/>
              <a:cxnLst/>
              <a:rect l="l" t="t" r="r" b="b"/>
              <a:pathLst>
                <a:path w="11" h="4" extrusionOk="0">
                  <a:moveTo>
                    <a:pt x="1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0"/>
            <p:cNvSpPr/>
            <p:nvPr/>
          </p:nvSpPr>
          <p:spPr>
            <a:xfrm>
              <a:off x="5004399" y="3276654"/>
              <a:ext cx="263" cy="33"/>
            </a:xfrm>
            <a:custGeom>
              <a:avLst/>
              <a:gdLst/>
              <a:ahLst/>
              <a:cxnLst/>
              <a:rect l="l" t="t" r="r" b="b"/>
              <a:pathLst>
                <a:path w="8" h="1" extrusionOk="0">
                  <a:moveTo>
                    <a:pt x="8"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0"/>
            <p:cNvSpPr/>
            <p:nvPr/>
          </p:nvSpPr>
          <p:spPr>
            <a:xfrm>
              <a:off x="5003476" y="3276424"/>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0"/>
            <p:cNvSpPr/>
            <p:nvPr/>
          </p:nvSpPr>
          <p:spPr>
            <a:xfrm>
              <a:off x="4961056" y="3296251"/>
              <a:ext cx="593" cy="151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0"/>
            <p:cNvSpPr/>
            <p:nvPr/>
          </p:nvSpPr>
          <p:spPr>
            <a:xfrm>
              <a:off x="4958850" y="3274513"/>
              <a:ext cx="22528" cy="2635"/>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40"/>
            <p:cNvSpPr/>
            <p:nvPr/>
          </p:nvSpPr>
          <p:spPr>
            <a:xfrm>
              <a:off x="5010525" y="3271911"/>
              <a:ext cx="1877" cy="856"/>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40"/>
            <p:cNvSpPr/>
            <p:nvPr/>
          </p:nvSpPr>
          <p:spPr>
            <a:xfrm>
              <a:off x="5002455" y="3276193"/>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0"/>
            <p:cNvSpPr/>
            <p:nvPr/>
          </p:nvSpPr>
          <p:spPr>
            <a:xfrm>
              <a:off x="5011908" y="327250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40"/>
            <p:cNvSpPr/>
            <p:nvPr/>
          </p:nvSpPr>
          <p:spPr>
            <a:xfrm>
              <a:off x="4961056" y="3297734"/>
              <a:ext cx="33" cy="33"/>
            </a:xfrm>
            <a:custGeom>
              <a:avLst/>
              <a:gdLst/>
              <a:ahLst/>
              <a:cxnLst/>
              <a:rect l="l" t="t" r="r" b="b"/>
              <a:pathLst>
                <a:path w="1"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40"/>
            <p:cNvSpPr/>
            <p:nvPr/>
          </p:nvSpPr>
          <p:spPr>
            <a:xfrm>
              <a:off x="5001764" y="3203997"/>
              <a:ext cx="2108" cy="626"/>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0"/>
            <p:cNvSpPr/>
            <p:nvPr/>
          </p:nvSpPr>
          <p:spPr>
            <a:xfrm>
              <a:off x="4917022" y="327905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40"/>
            <p:cNvSpPr/>
            <p:nvPr/>
          </p:nvSpPr>
          <p:spPr>
            <a:xfrm>
              <a:off x="4915178" y="3284032"/>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0"/>
            <p:cNvSpPr/>
            <p:nvPr/>
          </p:nvSpPr>
          <p:spPr>
            <a:xfrm>
              <a:off x="4915869" y="3282188"/>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40"/>
            <p:cNvSpPr/>
            <p:nvPr/>
          </p:nvSpPr>
          <p:spPr>
            <a:xfrm>
              <a:off x="4964975" y="3220136"/>
              <a:ext cx="2338" cy="395"/>
            </a:xfrm>
            <a:custGeom>
              <a:avLst/>
              <a:gdLst/>
              <a:ahLst/>
              <a:cxnLst/>
              <a:rect l="l" t="t" r="r" b="b"/>
              <a:pathLst>
                <a:path w="71" h="12" extrusionOk="0">
                  <a:moveTo>
                    <a:pt x="0" y="11"/>
                  </a:moveTo>
                  <a:cubicBezTo>
                    <a:pt x="21" y="1"/>
                    <a:pt x="46" y="1"/>
                    <a:pt x="70" y="8"/>
                  </a:cubicBezTo>
                  <a:cubicBezTo>
                    <a:pt x="46" y="1"/>
                    <a:pt x="21" y="1"/>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40"/>
            <p:cNvSpPr/>
            <p:nvPr/>
          </p:nvSpPr>
          <p:spPr>
            <a:xfrm>
              <a:off x="4916561" y="3280574"/>
              <a:ext cx="33" cy="132"/>
            </a:xfrm>
            <a:custGeom>
              <a:avLst/>
              <a:gdLst/>
              <a:ahLst/>
              <a:cxnLst/>
              <a:rect l="l" t="t" r="r" b="b"/>
              <a:pathLst>
                <a:path w="1" h="4" extrusionOk="0">
                  <a:moveTo>
                    <a:pt x="0"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0"/>
            <p:cNvSpPr/>
            <p:nvPr/>
          </p:nvSpPr>
          <p:spPr>
            <a:xfrm>
              <a:off x="4918504" y="3275271"/>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0"/>
            <p:cNvSpPr/>
            <p:nvPr/>
          </p:nvSpPr>
          <p:spPr>
            <a:xfrm>
              <a:off x="4967380" y="3220366"/>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0"/>
            <p:cNvSpPr/>
            <p:nvPr/>
          </p:nvSpPr>
          <p:spPr>
            <a:xfrm>
              <a:off x="4917582" y="3277577"/>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0"/>
            <p:cNvSpPr/>
            <p:nvPr/>
          </p:nvSpPr>
          <p:spPr>
            <a:xfrm>
              <a:off x="4918043" y="3276292"/>
              <a:ext cx="165" cy="263"/>
            </a:xfrm>
            <a:custGeom>
              <a:avLst/>
              <a:gdLst/>
              <a:ahLst/>
              <a:cxnLst/>
              <a:rect l="l" t="t" r="r" b="b"/>
              <a:pathLst>
                <a:path w="5" h="8" extrusionOk="0">
                  <a:moveTo>
                    <a:pt x="4"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0"/>
            <p:cNvSpPr/>
            <p:nvPr/>
          </p:nvSpPr>
          <p:spPr>
            <a:xfrm>
              <a:off x="4914717" y="328597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0"/>
            <p:cNvSpPr/>
            <p:nvPr/>
          </p:nvSpPr>
          <p:spPr>
            <a:xfrm>
              <a:off x="4914717" y="3285975"/>
              <a:ext cx="33" cy="33"/>
            </a:xfrm>
            <a:custGeom>
              <a:avLst/>
              <a:gdLst/>
              <a:ahLst/>
              <a:cxnLst/>
              <a:rect l="l" t="t" r="r" b="b"/>
              <a:pathLst>
                <a:path w="1"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40"/>
            <p:cNvSpPr/>
            <p:nvPr/>
          </p:nvSpPr>
          <p:spPr>
            <a:xfrm>
              <a:off x="5091347" y="3128836"/>
              <a:ext cx="593" cy="132"/>
            </a:xfrm>
            <a:custGeom>
              <a:avLst/>
              <a:gdLst/>
              <a:ahLst/>
              <a:cxnLst/>
              <a:rect l="l" t="t" r="r" b="b"/>
              <a:pathLst>
                <a:path w="18" h="4" extrusionOk="0">
                  <a:moveTo>
                    <a:pt x="18" y="0"/>
                  </a:moveTo>
                  <a:lnTo>
                    <a:pt x="0" y="4"/>
                  </a:lnTo>
                  <a:lnTo>
                    <a:pt x="4" y="4"/>
                  </a:ln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40"/>
            <p:cNvSpPr/>
            <p:nvPr/>
          </p:nvSpPr>
          <p:spPr>
            <a:xfrm>
              <a:off x="5251971" y="3048472"/>
              <a:ext cx="725" cy="263"/>
            </a:xfrm>
            <a:custGeom>
              <a:avLst/>
              <a:gdLst/>
              <a:ahLst/>
              <a:cxnLst/>
              <a:rect l="l" t="t" r="r" b="b"/>
              <a:pathLst>
                <a:path w="22" h="8" extrusionOk="0">
                  <a:moveTo>
                    <a:pt x="0" y="0"/>
                  </a:moveTo>
                  <a:lnTo>
                    <a:pt x="2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0"/>
            <p:cNvSpPr/>
            <p:nvPr/>
          </p:nvSpPr>
          <p:spPr>
            <a:xfrm>
              <a:off x="5230168" y="3045244"/>
              <a:ext cx="6126" cy="362"/>
            </a:xfrm>
            <a:custGeom>
              <a:avLst/>
              <a:gdLst/>
              <a:ahLst/>
              <a:cxnLst/>
              <a:rect l="l" t="t" r="r" b="b"/>
              <a:pathLst>
                <a:path w="186" h="11" extrusionOk="0">
                  <a:moveTo>
                    <a:pt x="0" y="0"/>
                  </a:moveTo>
                  <a:cubicBezTo>
                    <a:pt x="46" y="0"/>
                    <a:pt x="112" y="4"/>
                    <a:pt x="186" y="11"/>
                  </a:cubicBezTo>
                  <a:cubicBezTo>
                    <a:pt x="119" y="4"/>
                    <a:pt x="56"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0"/>
            <p:cNvSpPr/>
            <p:nvPr/>
          </p:nvSpPr>
          <p:spPr>
            <a:xfrm>
              <a:off x="5236853" y="3045573"/>
              <a:ext cx="823" cy="165"/>
            </a:xfrm>
            <a:custGeom>
              <a:avLst/>
              <a:gdLst/>
              <a:ahLst/>
              <a:cxnLst/>
              <a:rect l="l" t="t" r="r" b="b"/>
              <a:pathLst>
                <a:path w="25" h="5" extrusionOk="0">
                  <a:moveTo>
                    <a:pt x="0" y="1"/>
                  </a:moveTo>
                  <a:lnTo>
                    <a:pt x="2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0"/>
            <p:cNvSpPr/>
            <p:nvPr/>
          </p:nvSpPr>
          <p:spPr>
            <a:xfrm>
              <a:off x="5247360" y="3047187"/>
              <a:ext cx="823" cy="165"/>
            </a:xfrm>
            <a:custGeom>
              <a:avLst/>
              <a:gdLst/>
              <a:ahLst/>
              <a:cxnLst/>
              <a:rect l="l" t="t" r="r" b="b"/>
              <a:pathLst>
                <a:path w="25" h="5" extrusionOk="0">
                  <a:moveTo>
                    <a:pt x="0" y="1"/>
                  </a:moveTo>
                  <a:lnTo>
                    <a:pt x="2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0"/>
            <p:cNvSpPr/>
            <p:nvPr/>
          </p:nvSpPr>
          <p:spPr>
            <a:xfrm>
              <a:off x="5253354" y="3049032"/>
              <a:ext cx="494" cy="395"/>
            </a:xfrm>
            <a:custGeom>
              <a:avLst/>
              <a:gdLst/>
              <a:ahLst/>
              <a:cxnLst/>
              <a:rect l="l" t="t" r="r" b="b"/>
              <a:pathLst>
                <a:path w="15" h="12" extrusionOk="0">
                  <a:moveTo>
                    <a:pt x="0" y="1"/>
                  </a:moveTo>
                  <a:lnTo>
                    <a:pt x="1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0"/>
            <p:cNvSpPr/>
            <p:nvPr/>
          </p:nvSpPr>
          <p:spPr>
            <a:xfrm>
              <a:off x="5245746" y="3046858"/>
              <a:ext cx="692" cy="132"/>
            </a:xfrm>
            <a:custGeom>
              <a:avLst/>
              <a:gdLst/>
              <a:ahLst/>
              <a:cxnLst/>
              <a:rect l="l" t="t" r="r" b="b"/>
              <a:pathLst>
                <a:path w="21" h="4" extrusionOk="0">
                  <a:moveTo>
                    <a:pt x="0" y="0"/>
                  </a:moveTo>
                  <a:lnTo>
                    <a:pt x="2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0"/>
            <p:cNvSpPr/>
            <p:nvPr/>
          </p:nvSpPr>
          <p:spPr>
            <a:xfrm>
              <a:off x="5250456" y="3048011"/>
              <a:ext cx="856" cy="263"/>
            </a:xfrm>
            <a:custGeom>
              <a:avLst/>
              <a:gdLst/>
              <a:ahLst/>
              <a:cxnLst/>
              <a:rect l="l" t="t" r="r" b="b"/>
              <a:pathLst>
                <a:path w="26" h="8" extrusionOk="0">
                  <a:moveTo>
                    <a:pt x="1" y="0"/>
                  </a:moveTo>
                  <a:lnTo>
                    <a:pt x="25"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0"/>
            <p:cNvSpPr/>
            <p:nvPr/>
          </p:nvSpPr>
          <p:spPr>
            <a:xfrm>
              <a:off x="5248973" y="3047549"/>
              <a:ext cx="823" cy="263"/>
            </a:xfrm>
            <a:custGeom>
              <a:avLst/>
              <a:gdLst/>
              <a:ahLst/>
              <a:cxnLst/>
              <a:rect l="l" t="t" r="r" b="b"/>
              <a:pathLst>
                <a:path w="25" h="8" extrusionOk="0">
                  <a:moveTo>
                    <a:pt x="0" y="0"/>
                  </a:moveTo>
                  <a:lnTo>
                    <a:pt x="25"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0"/>
            <p:cNvSpPr/>
            <p:nvPr/>
          </p:nvSpPr>
          <p:spPr>
            <a:xfrm>
              <a:off x="5266725" y="3061020"/>
              <a:ext cx="2569" cy="1416"/>
            </a:xfrm>
            <a:custGeom>
              <a:avLst/>
              <a:gdLst/>
              <a:ahLst/>
              <a:cxnLst/>
              <a:rect l="l" t="t" r="r" b="b"/>
              <a:pathLst>
                <a:path w="78" h="43" extrusionOk="0">
                  <a:moveTo>
                    <a:pt x="77" y="1"/>
                  </a:moveTo>
                  <a:lnTo>
                    <a:pt x="0" y="43"/>
                  </a:lnTo>
                  <a:lnTo>
                    <a:pt x="0" y="4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0"/>
            <p:cNvSpPr/>
            <p:nvPr/>
          </p:nvSpPr>
          <p:spPr>
            <a:xfrm>
              <a:off x="5244099" y="3046495"/>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0"/>
            <p:cNvSpPr/>
            <p:nvPr/>
          </p:nvSpPr>
          <p:spPr>
            <a:xfrm>
              <a:off x="5242387" y="3046265"/>
              <a:ext cx="362" cy="33"/>
            </a:xfrm>
            <a:custGeom>
              <a:avLst/>
              <a:gdLst/>
              <a:ahLst/>
              <a:cxnLst/>
              <a:rect l="l" t="t" r="r" b="b"/>
              <a:pathLst>
                <a:path w="11" h="1" extrusionOk="0">
                  <a:moveTo>
                    <a:pt x="0"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0"/>
            <p:cNvSpPr/>
            <p:nvPr/>
          </p:nvSpPr>
          <p:spPr>
            <a:xfrm>
              <a:off x="5238698" y="3045804"/>
              <a:ext cx="494" cy="33"/>
            </a:xfrm>
            <a:custGeom>
              <a:avLst/>
              <a:gdLst/>
              <a:ahLst/>
              <a:cxnLst/>
              <a:rect l="l" t="t" r="r" b="b"/>
              <a:pathLst>
                <a:path w="15" h="1" extrusionOk="0">
                  <a:moveTo>
                    <a:pt x="0" y="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0"/>
            <p:cNvSpPr/>
            <p:nvPr/>
          </p:nvSpPr>
          <p:spPr>
            <a:xfrm>
              <a:off x="5240641" y="3046034"/>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0"/>
            <p:cNvSpPr/>
            <p:nvPr/>
          </p:nvSpPr>
          <p:spPr>
            <a:xfrm>
              <a:off x="5191765" y="3231663"/>
              <a:ext cx="10869" cy="615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0"/>
            <p:cNvSpPr/>
            <p:nvPr/>
          </p:nvSpPr>
          <p:spPr>
            <a:xfrm>
              <a:off x="5076691" y="3256596"/>
              <a:ext cx="33" cy="593"/>
            </a:xfrm>
            <a:custGeom>
              <a:avLst/>
              <a:gdLst/>
              <a:ahLst/>
              <a:cxnLst/>
              <a:rect l="l" t="t" r="r" b="b"/>
              <a:pathLst>
                <a:path w="1" h="18" extrusionOk="0">
                  <a:moveTo>
                    <a:pt x="1" y="0"/>
                  </a:moveTo>
                  <a:cubicBezTo>
                    <a:pt x="1" y="7"/>
                    <a:pt x="1" y="11"/>
                    <a:pt x="1" y="18"/>
                  </a:cubicBezTo>
                  <a:cubicBezTo>
                    <a:pt x="1" y="11"/>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0"/>
            <p:cNvSpPr/>
            <p:nvPr/>
          </p:nvSpPr>
          <p:spPr>
            <a:xfrm>
              <a:off x="5075999" y="3257156"/>
              <a:ext cx="725" cy="1186"/>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40"/>
            <p:cNvSpPr/>
            <p:nvPr/>
          </p:nvSpPr>
          <p:spPr>
            <a:xfrm>
              <a:off x="5056996" y="3254620"/>
              <a:ext cx="132" cy="626"/>
            </a:xfrm>
            <a:custGeom>
              <a:avLst/>
              <a:gdLst/>
              <a:ahLst/>
              <a:cxnLst/>
              <a:rect l="l" t="t" r="r" b="b"/>
              <a:pathLst>
                <a:path w="4" h="19" extrusionOk="0">
                  <a:moveTo>
                    <a:pt x="4" y="1"/>
                  </a:moveTo>
                  <a:cubicBezTo>
                    <a:pt x="4" y="4"/>
                    <a:pt x="0" y="11"/>
                    <a:pt x="0" y="18"/>
                  </a:cubicBezTo>
                  <a:cubicBezTo>
                    <a:pt x="0" y="15"/>
                    <a:pt x="4" y="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40"/>
            <p:cNvSpPr/>
            <p:nvPr/>
          </p:nvSpPr>
          <p:spPr>
            <a:xfrm>
              <a:off x="5059400" y="3249910"/>
              <a:ext cx="955" cy="725"/>
            </a:xfrm>
            <a:custGeom>
              <a:avLst/>
              <a:gdLst/>
              <a:ahLst/>
              <a:cxnLst/>
              <a:rect l="l" t="t" r="r" b="b"/>
              <a:pathLst>
                <a:path w="29" h="22" extrusionOk="0">
                  <a:moveTo>
                    <a:pt x="29" y="0"/>
                  </a:moveTo>
                  <a:cubicBezTo>
                    <a:pt x="18" y="7"/>
                    <a:pt x="11" y="11"/>
                    <a:pt x="1" y="21"/>
                  </a:cubicBezTo>
                  <a:cubicBezTo>
                    <a:pt x="11" y="11"/>
                    <a:pt x="18" y="7"/>
                    <a:pt x="2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0"/>
            <p:cNvSpPr/>
            <p:nvPr/>
          </p:nvSpPr>
          <p:spPr>
            <a:xfrm>
              <a:off x="5057918" y="3252084"/>
              <a:ext cx="263" cy="626"/>
            </a:xfrm>
            <a:custGeom>
              <a:avLst/>
              <a:gdLst/>
              <a:ahLst/>
              <a:cxnLst/>
              <a:rect l="l" t="t" r="r" b="b"/>
              <a:pathLst>
                <a:path w="8" h="19" extrusionOk="0">
                  <a:moveTo>
                    <a:pt x="7" y="1"/>
                  </a:moveTo>
                  <a:cubicBezTo>
                    <a:pt x="4" y="8"/>
                    <a:pt x="0" y="11"/>
                    <a:pt x="0" y="18"/>
                  </a:cubicBezTo>
                  <a:cubicBezTo>
                    <a:pt x="4" y="11"/>
                    <a:pt x="7" y="8"/>
                    <a:pt x="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0"/>
            <p:cNvSpPr/>
            <p:nvPr/>
          </p:nvSpPr>
          <p:spPr>
            <a:xfrm>
              <a:off x="5057325" y="3253467"/>
              <a:ext cx="263" cy="395"/>
            </a:xfrm>
            <a:custGeom>
              <a:avLst/>
              <a:gdLst/>
              <a:ahLst/>
              <a:cxnLst/>
              <a:rect l="l" t="t" r="r" b="b"/>
              <a:pathLst>
                <a:path w="8" h="12" extrusionOk="0">
                  <a:moveTo>
                    <a:pt x="8" y="1"/>
                  </a:moveTo>
                  <a:lnTo>
                    <a:pt x="1" y="11"/>
                  </a:lnTo>
                  <a:cubicBezTo>
                    <a:pt x="4" y="8"/>
                    <a:pt x="8" y="4"/>
                    <a:pt x="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0"/>
            <p:cNvSpPr/>
            <p:nvPr/>
          </p:nvSpPr>
          <p:spPr>
            <a:xfrm>
              <a:off x="5073463" y="3258309"/>
              <a:ext cx="2569" cy="296"/>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0"/>
            <p:cNvSpPr/>
            <p:nvPr/>
          </p:nvSpPr>
          <p:spPr>
            <a:xfrm>
              <a:off x="5058478" y="3250602"/>
              <a:ext cx="955" cy="955"/>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40"/>
            <p:cNvSpPr/>
            <p:nvPr/>
          </p:nvSpPr>
          <p:spPr>
            <a:xfrm>
              <a:off x="5072310" y="3257848"/>
              <a:ext cx="1186" cy="494"/>
            </a:xfrm>
            <a:custGeom>
              <a:avLst/>
              <a:gdLst/>
              <a:ahLst/>
              <a:cxnLst/>
              <a:rect l="l" t="t" r="r" b="b"/>
              <a:pathLst>
                <a:path w="36" h="15" extrusionOk="0">
                  <a:moveTo>
                    <a:pt x="36" y="15"/>
                  </a:moveTo>
                  <a:cubicBezTo>
                    <a:pt x="22" y="8"/>
                    <a:pt x="11" y="4"/>
                    <a:pt x="1" y="1"/>
                  </a:cubicBezTo>
                  <a:cubicBezTo>
                    <a:pt x="11" y="4"/>
                    <a:pt x="22" y="8"/>
                    <a:pt x="36"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0"/>
            <p:cNvSpPr/>
            <p:nvPr/>
          </p:nvSpPr>
          <p:spPr>
            <a:xfrm>
              <a:off x="5064011" y="3248856"/>
              <a:ext cx="856" cy="33"/>
            </a:xfrm>
            <a:custGeom>
              <a:avLst/>
              <a:gdLst/>
              <a:ahLst/>
              <a:cxnLst/>
              <a:rect l="l" t="t" r="r" b="b"/>
              <a:pathLst>
                <a:path w="26" h="1" extrusionOk="0">
                  <a:moveTo>
                    <a:pt x="1" y="1"/>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0"/>
            <p:cNvSpPr/>
            <p:nvPr/>
          </p:nvSpPr>
          <p:spPr>
            <a:xfrm>
              <a:off x="5062759" y="3248856"/>
              <a:ext cx="955" cy="33"/>
            </a:xfrm>
            <a:custGeom>
              <a:avLst/>
              <a:gdLst/>
              <a:ahLst/>
              <a:cxnLst/>
              <a:rect l="l" t="t" r="r" b="b"/>
              <a:pathLst>
                <a:path w="29" h="1" extrusionOk="0">
                  <a:moveTo>
                    <a:pt x="28" y="1"/>
                  </a:moveTo>
                  <a:cubicBezTo>
                    <a:pt x="18" y="1"/>
                    <a:pt x="11" y="1"/>
                    <a:pt x="0" y="1"/>
                  </a:cubicBezTo>
                  <a:cubicBezTo>
                    <a:pt x="11" y="1"/>
                    <a:pt x="18" y="1"/>
                    <a:pt x="2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0"/>
            <p:cNvSpPr/>
            <p:nvPr/>
          </p:nvSpPr>
          <p:spPr>
            <a:xfrm>
              <a:off x="5065065" y="3248988"/>
              <a:ext cx="5434" cy="4282"/>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0"/>
            <p:cNvSpPr/>
            <p:nvPr/>
          </p:nvSpPr>
          <p:spPr>
            <a:xfrm>
              <a:off x="5060553" y="3249317"/>
              <a:ext cx="856" cy="494"/>
            </a:xfrm>
            <a:custGeom>
              <a:avLst/>
              <a:gdLst/>
              <a:ahLst/>
              <a:cxnLst/>
              <a:rect l="l" t="t" r="r" b="b"/>
              <a:pathLst>
                <a:path w="26" h="15" extrusionOk="0">
                  <a:moveTo>
                    <a:pt x="25" y="1"/>
                  </a:moveTo>
                  <a:cubicBezTo>
                    <a:pt x="15" y="4"/>
                    <a:pt x="8" y="8"/>
                    <a:pt x="1" y="15"/>
                  </a:cubicBezTo>
                  <a:cubicBezTo>
                    <a:pt x="8" y="8"/>
                    <a:pt x="15" y="4"/>
                    <a:pt x="2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0"/>
            <p:cNvSpPr/>
            <p:nvPr/>
          </p:nvSpPr>
          <p:spPr>
            <a:xfrm>
              <a:off x="5061475" y="3248988"/>
              <a:ext cx="1186" cy="362"/>
            </a:xfrm>
            <a:custGeom>
              <a:avLst/>
              <a:gdLst/>
              <a:ahLst/>
              <a:cxnLst/>
              <a:rect l="l" t="t" r="r" b="b"/>
              <a:pathLst>
                <a:path w="36" h="11" extrusionOk="0">
                  <a:moveTo>
                    <a:pt x="36" y="0"/>
                  </a:moveTo>
                  <a:cubicBezTo>
                    <a:pt x="22" y="0"/>
                    <a:pt x="11" y="4"/>
                    <a:pt x="1" y="11"/>
                  </a:cubicBezTo>
                  <a:cubicBezTo>
                    <a:pt x="11" y="4"/>
                    <a:pt x="22" y="0"/>
                    <a:pt x="3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0"/>
            <p:cNvSpPr/>
            <p:nvPr/>
          </p:nvSpPr>
          <p:spPr>
            <a:xfrm>
              <a:off x="5075670" y="3258210"/>
              <a:ext cx="725" cy="362"/>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0"/>
            <p:cNvSpPr/>
            <p:nvPr/>
          </p:nvSpPr>
          <p:spPr>
            <a:xfrm>
              <a:off x="5091347" y="3134699"/>
              <a:ext cx="132" cy="1416"/>
            </a:xfrm>
            <a:custGeom>
              <a:avLst/>
              <a:gdLst/>
              <a:ahLst/>
              <a:cxnLst/>
              <a:rect l="l" t="t" r="r" b="b"/>
              <a:pathLst>
                <a:path w="4" h="43" extrusionOk="0">
                  <a:moveTo>
                    <a:pt x="0" y="1"/>
                  </a:moveTo>
                  <a:lnTo>
                    <a:pt x="0" y="43"/>
                  </a:lnTo>
                  <a:cubicBezTo>
                    <a:pt x="4" y="29"/>
                    <a:pt x="4"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0"/>
            <p:cNvSpPr/>
            <p:nvPr/>
          </p:nvSpPr>
          <p:spPr>
            <a:xfrm>
              <a:off x="5091215" y="3130450"/>
              <a:ext cx="165" cy="1647"/>
            </a:xfrm>
            <a:custGeom>
              <a:avLst/>
              <a:gdLst/>
              <a:ahLst/>
              <a:cxnLst/>
              <a:rect l="l" t="t" r="r" b="b"/>
              <a:pathLst>
                <a:path w="5" h="50" extrusionOk="0">
                  <a:moveTo>
                    <a:pt x="1" y="0"/>
                  </a:moveTo>
                  <a:lnTo>
                    <a:pt x="1" y="49"/>
                  </a:lnTo>
                  <a:cubicBezTo>
                    <a:pt x="4" y="35"/>
                    <a:pt x="4" y="1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0"/>
            <p:cNvSpPr/>
            <p:nvPr/>
          </p:nvSpPr>
          <p:spPr>
            <a:xfrm>
              <a:off x="5091446" y="3138519"/>
              <a:ext cx="33" cy="1285"/>
            </a:xfrm>
            <a:custGeom>
              <a:avLst/>
              <a:gdLst/>
              <a:ahLst/>
              <a:cxnLst/>
              <a:rect l="l" t="t" r="r" b="b"/>
              <a:pathLst>
                <a:path w="1" h="39" extrusionOk="0">
                  <a:moveTo>
                    <a:pt x="1" y="0"/>
                  </a:moveTo>
                  <a:lnTo>
                    <a:pt x="1" y="3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0"/>
            <p:cNvSpPr/>
            <p:nvPr/>
          </p:nvSpPr>
          <p:spPr>
            <a:xfrm>
              <a:off x="5090985" y="3167800"/>
              <a:ext cx="165" cy="593"/>
            </a:xfrm>
            <a:custGeom>
              <a:avLst/>
              <a:gdLst/>
              <a:ahLst/>
              <a:cxnLst/>
              <a:rect l="l" t="t" r="r" b="b"/>
              <a:pathLst>
                <a:path w="5" h="18" extrusionOk="0">
                  <a:moveTo>
                    <a:pt x="4" y="0"/>
                  </a:moveTo>
                  <a:cubicBezTo>
                    <a:pt x="1" y="7"/>
                    <a:pt x="1" y="11"/>
                    <a:pt x="4" y="18"/>
                  </a:cubicBez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0"/>
            <p:cNvSpPr/>
            <p:nvPr/>
          </p:nvSpPr>
          <p:spPr>
            <a:xfrm>
              <a:off x="5091215" y="3163057"/>
              <a:ext cx="33" cy="626"/>
            </a:xfrm>
            <a:custGeom>
              <a:avLst/>
              <a:gdLst/>
              <a:ahLst/>
              <a:cxnLst/>
              <a:rect l="l" t="t" r="r" b="b"/>
              <a:pathLst>
                <a:path w="1" h="19" extrusionOk="0">
                  <a:moveTo>
                    <a:pt x="1" y="1"/>
                  </a:moveTo>
                  <a:lnTo>
                    <a:pt x="1" y="18"/>
                  </a:lnTo>
                  <a:cubicBezTo>
                    <a:pt x="1" y="15"/>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0"/>
            <p:cNvSpPr/>
            <p:nvPr/>
          </p:nvSpPr>
          <p:spPr>
            <a:xfrm>
              <a:off x="5090523" y="3173662"/>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0"/>
            <p:cNvSpPr/>
            <p:nvPr/>
          </p:nvSpPr>
          <p:spPr>
            <a:xfrm>
              <a:off x="5090655" y="3172971"/>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0"/>
            <p:cNvSpPr/>
            <p:nvPr/>
          </p:nvSpPr>
          <p:spPr>
            <a:xfrm>
              <a:off x="5091347" y="3161114"/>
              <a:ext cx="33" cy="725"/>
            </a:xfrm>
            <a:custGeom>
              <a:avLst/>
              <a:gdLst/>
              <a:ahLst/>
              <a:cxnLst/>
              <a:rect l="l" t="t" r="r" b="b"/>
              <a:pathLst>
                <a:path w="1" h="22" extrusionOk="0">
                  <a:moveTo>
                    <a:pt x="0"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40"/>
            <p:cNvSpPr/>
            <p:nvPr/>
          </p:nvSpPr>
          <p:spPr>
            <a:xfrm>
              <a:off x="5090754" y="3172180"/>
              <a:ext cx="33" cy="362"/>
            </a:xfrm>
            <a:custGeom>
              <a:avLst/>
              <a:gdLst/>
              <a:ahLst/>
              <a:cxnLst/>
              <a:rect l="l" t="t" r="r" b="b"/>
              <a:pathLst>
                <a:path w="1" h="11" extrusionOk="0">
                  <a:moveTo>
                    <a:pt x="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40"/>
            <p:cNvSpPr/>
            <p:nvPr/>
          </p:nvSpPr>
          <p:spPr>
            <a:xfrm>
              <a:off x="5090425" y="3174255"/>
              <a:ext cx="33" cy="263"/>
            </a:xfrm>
            <a:custGeom>
              <a:avLst/>
              <a:gdLst/>
              <a:ahLst/>
              <a:cxnLst/>
              <a:rect l="l" t="t" r="r" b="b"/>
              <a:pathLst>
                <a:path w="1" h="8" extrusionOk="0">
                  <a:moveTo>
                    <a:pt x="0"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0"/>
            <p:cNvSpPr/>
            <p:nvPr/>
          </p:nvSpPr>
          <p:spPr>
            <a:xfrm>
              <a:off x="5090062" y="3175507"/>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0"/>
            <p:cNvSpPr/>
            <p:nvPr/>
          </p:nvSpPr>
          <p:spPr>
            <a:xfrm>
              <a:off x="5090293" y="3174815"/>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0"/>
            <p:cNvSpPr/>
            <p:nvPr/>
          </p:nvSpPr>
          <p:spPr>
            <a:xfrm>
              <a:off x="5090194" y="3175178"/>
              <a:ext cx="33" cy="263"/>
            </a:xfrm>
            <a:custGeom>
              <a:avLst/>
              <a:gdLst/>
              <a:ahLst/>
              <a:cxnLst/>
              <a:rect l="l" t="t" r="r" b="b"/>
              <a:pathLst>
                <a:path w="1" h="8" extrusionOk="0">
                  <a:moveTo>
                    <a:pt x="0"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0"/>
            <p:cNvSpPr/>
            <p:nvPr/>
          </p:nvSpPr>
          <p:spPr>
            <a:xfrm>
              <a:off x="5091446" y="3154197"/>
              <a:ext cx="33" cy="955"/>
            </a:xfrm>
            <a:custGeom>
              <a:avLst/>
              <a:gdLst/>
              <a:ahLst/>
              <a:cxnLst/>
              <a:rect l="l" t="t" r="r" b="b"/>
              <a:pathLst>
                <a:path w="1" h="29" extrusionOk="0">
                  <a:moveTo>
                    <a:pt x="1" y="0"/>
                  </a:moveTo>
                  <a:lnTo>
                    <a:pt x="1" y="2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0"/>
            <p:cNvSpPr/>
            <p:nvPr/>
          </p:nvSpPr>
          <p:spPr>
            <a:xfrm>
              <a:off x="5091446" y="3156733"/>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0"/>
            <p:cNvSpPr/>
            <p:nvPr/>
          </p:nvSpPr>
          <p:spPr>
            <a:xfrm>
              <a:off x="5091347" y="3159039"/>
              <a:ext cx="132" cy="823"/>
            </a:xfrm>
            <a:custGeom>
              <a:avLst/>
              <a:gdLst/>
              <a:ahLst/>
              <a:cxnLst/>
              <a:rect l="l" t="t" r="r" b="b"/>
              <a:pathLst>
                <a:path w="4" h="25" extrusionOk="0">
                  <a:moveTo>
                    <a:pt x="4" y="0"/>
                  </a:moveTo>
                  <a:cubicBezTo>
                    <a:pt x="4" y="7"/>
                    <a:pt x="0" y="14"/>
                    <a:pt x="4" y="25"/>
                  </a:cubicBez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0"/>
            <p:cNvSpPr/>
            <p:nvPr/>
          </p:nvSpPr>
          <p:spPr>
            <a:xfrm>
              <a:off x="5091215" y="3164803"/>
              <a:ext cx="33" cy="593"/>
            </a:xfrm>
            <a:custGeom>
              <a:avLst/>
              <a:gdLst/>
              <a:ahLst/>
              <a:cxnLst/>
              <a:rect l="l" t="t" r="r" b="b"/>
              <a:pathLst>
                <a:path w="1" h="18" extrusionOk="0">
                  <a:moveTo>
                    <a:pt x="1" y="0"/>
                  </a:moveTo>
                  <a:lnTo>
                    <a:pt x="1" y="18"/>
                  </a:lnTo>
                  <a:cubicBezTo>
                    <a:pt x="1" y="14"/>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0"/>
            <p:cNvSpPr/>
            <p:nvPr/>
          </p:nvSpPr>
          <p:spPr>
            <a:xfrm>
              <a:off x="5090985" y="3169051"/>
              <a:ext cx="33" cy="626"/>
            </a:xfrm>
            <a:custGeom>
              <a:avLst/>
              <a:gdLst/>
              <a:ahLst/>
              <a:cxnLst/>
              <a:rect l="l" t="t" r="r" b="b"/>
              <a:pathLst>
                <a:path w="1" h="19" extrusionOk="0">
                  <a:moveTo>
                    <a:pt x="1" y="1"/>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0"/>
            <p:cNvSpPr/>
            <p:nvPr/>
          </p:nvSpPr>
          <p:spPr>
            <a:xfrm>
              <a:off x="5090886" y="3170336"/>
              <a:ext cx="33" cy="362"/>
            </a:xfrm>
            <a:custGeom>
              <a:avLst/>
              <a:gdLst/>
              <a:ahLst/>
              <a:cxnLst/>
              <a:rect l="l" t="t" r="r" b="b"/>
              <a:pathLst>
                <a:path w="1" h="11" extrusionOk="0">
                  <a:moveTo>
                    <a:pt x="0" y="0"/>
                  </a:moveTo>
                  <a:lnTo>
                    <a:pt x="0" y="11"/>
                  </a:lnTo>
                  <a:cubicBezTo>
                    <a:pt x="0" y="7"/>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0"/>
            <p:cNvSpPr/>
            <p:nvPr/>
          </p:nvSpPr>
          <p:spPr>
            <a:xfrm>
              <a:off x="5091116" y="3166417"/>
              <a:ext cx="33" cy="593"/>
            </a:xfrm>
            <a:custGeom>
              <a:avLst/>
              <a:gdLst/>
              <a:ahLst/>
              <a:cxnLst/>
              <a:rect l="l" t="t" r="r" b="b"/>
              <a:pathLst>
                <a:path w="1" h="18" extrusionOk="0">
                  <a:moveTo>
                    <a:pt x="0" y="0"/>
                  </a:moveTo>
                  <a:lnTo>
                    <a:pt x="0" y="18"/>
                  </a:lnTo>
                  <a:cubicBezTo>
                    <a:pt x="0" y="11"/>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0"/>
            <p:cNvSpPr/>
            <p:nvPr/>
          </p:nvSpPr>
          <p:spPr>
            <a:xfrm>
              <a:off x="5090754" y="3171258"/>
              <a:ext cx="33" cy="494"/>
            </a:xfrm>
            <a:custGeom>
              <a:avLst/>
              <a:gdLst/>
              <a:ahLst/>
              <a:cxnLst/>
              <a:rect l="l" t="t" r="r" b="b"/>
              <a:pathLst>
                <a:path w="1" h="15" extrusionOk="0">
                  <a:moveTo>
                    <a:pt x="1"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40"/>
            <p:cNvSpPr/>
            <p:nvPr/>
          </p:nvSpPr>
          <p:spPr>
            <a:xfrm>
              <a:off x="5018462" y="3206763"/>
              <a:ext cx="3952" cy="165"/>
            </a:xfrm>
            <a:custGeom>
              <a:avLst/>
              <a:gdLst/>
              <a:ahLst/>
              <a:cxnLst/>
              <a:rect l="l" t="t" r="r" b="b"/>
              <a:pathLst>
                <a:path w="120" h="5" extrusionOk="0">
                  <a:moveTo>
                    <a:pt x="120" y="1"/>
                  </a:moveTo>
                  <a:cubicBezTo>
                    <a:pt x="78" y="1"/>
                    <a:pt x="39" y="4"/>
                    <a:pt x="1" y="4"/>
                  </a:cubicBezTo>
                  <a:cubicBezTo>
                    <a:pt x="39" y="4"/>
                    <a:pt x="81" y="4"/>
                    <a:pt x="12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40"/>
            <p:cNvSpPr/>
            <p:nvPr/>
          </p:nvSpPr>
          <p:spPr>
            <a:xfrm>
              <a:off x="5091446" y="3142208"/>
              <a:ext cx="33" cy="1054"/>
            </a:xfrm>
            <a:custGeom>
              <a:avLst/>
              <a:gdLst/>
              <a:ahLst/>
              <a:cxnLst/>
              <a:rect l="l" t="t" r="r" b="b"/>
              <a:pathLst>
                <a:path w="1" h="32" extrusionOk="0">
                  <a:moveTo>
                    <a:pt x="1" y="0"/>
                  </a:moveTo>
                  <a:lnTo>
                    <a:pt x="1"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40"/>
            <p:cNvSpPr/>
            <p:nvPr/>
          </p:nvSpPr>
          <p:spPr>
            <a:xfrm>
              <a:off x="5091446" y="3145436"/>
              <a:ext cx="33" cy="1186"/>
            </a:xfrm>
            <a:custGeom>
              <a:avLst/>
              <a:gdLst/>
              <a:ahLst/>
              <a:cxnLst/>
              <a:rect l="l" t="t" r="r" b="b"/>
              <a:pathLst>
                <a:path w="1" h="36" extrusionOk="0">
                  <a:moveTo>
                    <a:pt x="1" y="0"/>
                  </a:moveTo>
                  <a:lnTo>
                    <a:pt x="1" y="3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40"/>
            <p:cNvSpPr/>
            <p:nvPr/>
          </p:nvSpPr>
          <p:spPr>
            <a:xfrm>
              <a:off x="5028507" y="3205841"/>
              <a:ext cx="593" cy="263"/>
            </a:xfrm>
            <a:custGeom>
              <a:avLst/>
              <a:gdLst/>
              <a:ahLst/>
              <a:cxnLst/>
              <a:rect l="l" t="t" r="r" b="b"/>
              <a:pathLst>
                <a:path w="18" h="8" extrusionOk="0">
                  <a:moveTo>
                    <a:pt x="18"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40"/>
            <p:cNvSpPr/>
            <p:nvPr/>
          </p:nvSpPr>
          <p:spPr>
            <a:xfrm>
              <a:off x="5091446" y="3151529"/>
              <a:ext cx="33" cy="955"/>
            </a:xfrm>
            <a:custGeom>
              <a:avLst/>
              <a:gdLst/>
              <a:ahLst/>
              <a:cxnLst/>
              <a:rect l="l" t="t" r="r" b="b"/>
              <a:pathLst>
                <a:path w="1" h="29" extrusionOk="0">
                  <a:moveTo>
                    <a:pt x="1" y="1"/>
                  </a:moveTo>
                  <a:lnTo>
                    <a:pt x="1"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40"/>
            <p:cNvSpPr/>
            <p:nvPr/>
          </p:nvSpPr>
          <p:spPr>
            <a:xfrm>
              <a:off x="5091446" y="314853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40"/>
            <p:cNvSpPr/>
            <p:nvPr/>
          </p:nvSpPr>
          <p:spPr>
            <a:xfrm>
              <a:off x="5045798" y="3199847"/>
              <a:ext cx="14327" cy="154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40"/>
            <p:cNvSpPr/>
            <p:nvPr/>
          </p:nvSpPr>
          <p:spPr>
            <a:xfrm>
              <a:off x="5089733" y="3176330"/>
              <a:ext cx="33" cy="132"/>
            </a:xfrm>
            <a:custGeom>
              <a:avLst/>
              <a:gdLst/>
              <a:ahLst/>
              <a:cxnLst/>
              <a:rect l="l" t="t" r="r" b="b"/>
              <a:pathLst>
                <a:path w="1" h="4" extrusionOk="0">
                  <a:moveTo>
                    <a:pt x="0"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40"/>
            <p:cNvSpPr/>
            <p:nvPr/>
          </p:nvSpPr>
          <p:spPr>
            <a:xfrm>
              <a:off x="5089964" y="3175869"/>
              <a:ext cx="33" cy="132"/>
            </a:xfrm>
            <a:custGeom>
              <a:avLst/>
              <a:gdLst/>
              <a:ahLst/>
              <a:cxnLst/>
              <a:rect l="l" t="t" r="r" b="b"/>
              <a:pathLst>
                <a:path w="1" h="4" extrusionOk="0">
                  <a:moveTo>
                    <a:pt x="0"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40"/>
            <p:cNvSpPr/>
            <p:nvPr/>
          </p:nvSpPr>
          <p:spPr>
            <a:xfrm>
              <a:off x="5089832" y="3176100"/>
              <a:ext cx="33" cy="132"/>
            </a:xfrm>
            <a:custGeom>
              <a:avLst/>
              <a:gdLst/>
              <a:ahLst/>
              <a:cxnLst/>
              <a:rect l="l" t="t" r="r" b="b"/>
              <a:pathLst>
                <a:path w="1" h="4" extrusionOk="0">
                  <a:moveTo>
                    <a:pt x="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40"/>
            <p:cNvSpPr/>
            <p:nvPr/>
          </p:nvSpPr>
          <p:spPr>
            <a:xfrm>
              <a:off x="5089601" y="3176462"/>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40"/>
            <p:cNvSpPr/>
            <p:nvPr/>
          </p:nvSpPr>
          <p:spPr>
            <a:xfrm>
              <a:off x="5089503" y="3176561"/>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40"/>
            <p:cNvSpPr/>
            <p:nvPr/>
          </p:nvSpPr>
          <p:spPr>
            <a:xfrm>
              <a:off x="5089140" y="3176791"/>
              <a:ext cx="263" cy="132"/>
            </a:xfrm>
            <a:custGeom>
              <a:avLst/>
              <a:gdLst/>
              <a:ahLst/>
              <a:cxnLst/>
              <a:rect l="l" t="t" r="r" b="b"/>
              <a:pathLst>
                <a:path w="8" h="4" extrusionOk="0">
                  <a:moveTo>
                    <a:pt x="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40"/>
            <p:cNvSpPr/>
            <p:nvPr/>
          </p:nvSpPr>
          <p:spPr>
            <a:xfrm>
              <a:off x="5042241" y="3244706"/>
              <a:ext cx="4644" cy="988"/>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40"/>
            <p:cNvSpPr/>
            <p:nvPr/>
          </p:nvSpPr>
          <p:spPr>
            <a:xfrm>
              <a:off x="5018462" y="320689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40"/>
            <p:cNvSpPr/>
            <p:nvPr/>
          </p:nvSpPr>
          <p:spPr>
            <a:xfrm>
              <a:off x="5018132" y="321114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40"/>
            <p:cNvSpPr/>
            <p:nvPr/>
          </p:nvSpPr>
          <p:spPr>
            <a:xfrm>
              <a:off x="5056172" y="3255213"/>
              <a:ext cx="725" cy="362"/>
            </a:xfrm>
            <a:custGeom>
              <a:avLst/>
              <a:gdLst/>
              <a:ahLst/>
              <a:cxnLst/>
              <a:rect l="l" t="t" r="r" b="b"/>
              <a:pathLst>
                <a:path w="22" h="11" extrusionOk="0">
                  <a:moveTo>
                    <a:pt x="22"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40"/>
            <p:cNvSpPr/>
            <p:nvPr/>
          </p:nvSpPr>
          <p:spPr>
            <a:xfrm>
              <a:off x="5018231" y="3208377"/>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40"/>
            <p:cNvSpPr/>
            <p:nvPr/>
          </p:nvSpPr>
          <p:spPr>
            <a:xfrm>
              <a:off x="5055151" y="3254850"/>
              <a:ext cx="725" cy="263"/>
            </a:xfrm>
            <a:custGeom>
              <a:avLst/>
              <a:gdLst/>
              <a:ahLst/>
              <a:cxnLst/>
              <a:rect l="l" t="t" r="r" b="b"/>
              <a:pathLst>
                <a:path w="22" h="8" extrusionOk="0">
                  <a:moveTo>
                    <a:pt x="21"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40"/>
            <p:cNvSpPr/>
            <p:nvPr/>
          </p:nvSpPr>
          <p:spPr>
            <a:xfrm>
              <a:off x="5018132" y="3211836"/>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40"/>
            <p:cNvSpPr/>
            <p:nvPr/>
          </p:nvSpPr>
          <p:spPr>
            <a:xfrm>
              <a:off x="5018132" y="3212297"/>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40"/>
            <p:cNvSpPr/>
            <p:nvPr/>
          </p:nvSpPr>
          <p:spPr>
            <a:xfrm>
              <a:off x="5018132" y="321265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40"/>
            <p:cNvSpPr/>
            <p:nvPr/>
          </p:nvSpPr>
          <p:spPr>
            <a:xfrm>
              <a:off x="5053175" y="3254291"/>
              <a:ext cx="856" cy="263"/>
            </a:xfrm>
            <a:custGeom>
              <a:avLst/>
              <a:gdLst/>
              <a:ahLst/>
              <a:cxnLst/>
              <a:rect l="l" t="t" r="r" b="b"/>
              <a:pathLst>
                <a:path w="26" h="8" extrusionOk="0">
                  <a:moveTo>
                    <a:pt x="25"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40"/>
            <p:cNvSpPr/>
            <p:nvPr/>
          </p:nvSpPr>
          <p:spPr>
            <a:xfrm>
              <a:off x="5018132" y="3210452"/>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40"/>
            <p:cNvSpPr/>
            <p:nvPr/>
          </p:nvSpPr>
          <p:spPr>
            <a:xfrm>
              <a:off x="5054229" y="3254620"/>
              <a:ext cx="725" cy="165"/>
            </a:xfrm>
            <a:custGeom>
              <a:avLst/>
              <a:gdLst/>
              <a:ahLst/>
              <a:cxnLst/>
              <a:rect l="l" t="t" r="r" b="b"/>
              <a:pathLst>
                <a:path w="22" h="5" extrusionOk="0">
                  <a:moveTo>
                    <a:pt x="2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40"/>
            <p:cNvSpPr/>
            <p:nvPr/>
          </p:nvSpPr>
          <p:spPr>
            <a:xfrm>
              <a:off x="5018132" y="3209530"/>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40"/>
            <p:cNvSpPr/>
            <p:nvPr/>
          </p:nvSpPr>
          <p:spPr>
            <a:xfrm>
              <a:off x="5292645" y="3339497"/>
              <a:ext cx="955" cy="362"/>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40"/>
            <p:cNvSpPr/>
            <p:nvPr/>
          </p:nvSpPr>
          <p:spPr>
            <a:xfrm>
              <a:off x="5291624" y="3338212"/>
              <a:ext cx="823" cy="1186"/>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40"/>
            <p:cNvSpPr/>
            <p:nvPr/>
          </p:nvSpPr>
          <p:spPr>
            <a:xfrm>
              <a:off x="5411639" y="3272834"/>
              <a:ext cx="626" cy="263"/>
            </a:xfrm>
            <a:custGeom>
              <a:avLst/>
              <a:gdLst/>
              <a:ahLst/>
              <a:cxnLst/>
              <a:rect l="l" t="t" r="r" b="b"/>
              <a:pathLst>
                <a:path w="19" h="8" extrusionOk="0">
                  <a:moveTo>
                    <a:pt x="1" y="1"/>
                  </a:moveTo>
                  <a:cubicBezTo>
                    <a:pt x="4" y="4"/>
                    <a:pt x="11" y="4"/>
                    <a:pt x="18" y="8"/>
                  </a:cubicBezTo>
                  <a:cubicBezTo>
                    <a:pt x="11" y="4"/>
                    <a:pt x="4"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40"/>
            <p:cNvSpPr/>
            <p:nvPr/>
          </p:nvSpPr>
          <p:spPr>
            <a:xfrm>
              <a:off x="5410486" y="3272603"/>
              <a:ext cx="725" cy="165"/>
            </a:xfrm>
            <a:custGeom>
              <a:avLst/>
              <a:gdLst/>
              <a:ahLst/>
              <a:cxnLst/>
              <a:rect l="l" t="t" r="r" b="b"/>
              <a:pathLst>
                <a:path w="22" h="5" extrusionOk="0">
                  <a:moveTo>
                    <a:pt x="1" y="1"/>
                  </a:moveTo>
                  <a:cubicBezTo>
                    <a:pt x="8" y="1"/>
                    <a:pt x="15" y="4"/>
                    <a:pt x="22" y="4"/>
                  </a:cubicBezTo>
                  <a:cubicBezTo>
                    <a:pt x="15" y="1"/>
                    <a:pt x="8"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40"/>
            <p:cNvSpPr/>
            <p:nvPr/>
          </p:nvSpPr>
          <p:spPr>
            <a:xfrm>
              <a:off x="5395271" y="3272603"/>
              <a:ext cx="12845" cy="6950"/>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40"/>
            <p:cNvSpPr/>
            <p:nvPr/>
          </p:nvSpPr>
          <p:spPr>
            <a:xfrm>
              <a:off x="5409334" y="3272504"/>
              <a:ext cx="856" cy="33"/>
            </a:xfrm>
            <a:custGeom>
              <a:avLst/>
              <a:gdLst/>
              <a:ahLst/>
              <a:cxnLst/>
              <a:rect l="l" t="t" r="r" b="b"/>
              <a:pathLst>
                <a:path w="26" h="1" extrusionOk="0">
                  <a:moveTo>
                    <a:pt x="1" y="0"/>
                  </a:moveTo>
                  <a:cubicBezTo>
                    <a:pt x="8" y="0"/>
                    <a:pt x="15" y="0"/>
                    <a:pt x="25" y="0"/>
                  </a:cubicBezTo>
                  <a:cubicBezTo>
                    <a:pt x="15" y="0"/>
                    <a:pt x="8"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40"/>
            <p:cNvSpPr/>
            <p:nvPr/>
          </p:nvSpPr>
          <p:spPr>
            <a:xfrm>
              <a:off x="5408082" y="3272504"/>
              <a:ext cx="1054" cy="132"/>
            </a:xfrm>
            <a:custGeom>
              <a:avLst/>
              <a:gdLst/>
              <a:ahLst/>
              <a:cxnLst/>
              <a:rect l="l" t="t" r="r" b="b"/>
              <a:pathLst>
                <a:path w="32" h="4" extrusionOk="0">
                  <a:moveTo>
                    <a:pt x="0" y="4"/>
                  </a:moveTo>
                  <a:cubicBezTo>
                    <a:pt x="11" y="0"/>
                    <a:pt x="21" y="0"/>
                    <a:pt x="32" y="4"/>
                  </a:cubicBezTo>
                  <a:cubicBezTo>
                    <a:pt x="21" y="0"/>
                    <a:pt x="11" y="0"/>
                    <a:pt x="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40"/>
            <p:cNvSpPr/>
            <p:nvPr/>
          </p:nvSpPr>
          <p:spPr>
            <a:xfrm>
              <a:off x="5269031" y="323604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40"/>
            <p:cNvSpPr/>
            <p:nvPr/>
          </p:nvSpPr>
          <p:spPr>
            <a:xfrm>
              <a:off x="5257833" y="3225340"/>
              <a:ext cx="3162" cy="359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40"/>
            <p:cNvSpPr/>
            <p:nvPr/>
          </p:nvSpPr>
          <p:spPr>
            <a:xfrm>
              <a:off x="5260962" y="3228897"/>
              <a:ext cx="6488" cy="6851"/>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40"/>
            <p:cNvSpPr/>
            <p:nvPr/>
          </p:nvSpPr>
          <p:spPr>
            <a:xfrm>
              <a:off x="5280558" y="3298195"/>
              <a:ext cx="2668" cy="165"/>
            </a:xfrm>
            <a:custGeom>
              <a:avLst/>
              <a:gdLst/>
              <a:ahLst/>
              <a:cxnLst/>
              <a:rect l="l" t="t" r="r" b="b"/>
              <a:pathLst>
                <a:path w="81" h="5" extrusionOk="0">
                  <a:moveTo>
                    <a:pt x="0" y="1"/>
                  </a:moveTo>
                  <a:cubicBezTo>
                    <a:pt x="21" y="4"/>
                    <a:pt x="49" y="4"/>
                    <a:pt x="81" y="4"/>
                  </a:cubicBezTo>
                  <a:cubicBezTo>
                    <a:pt x="49" y="4"/>
                    <a:pt x="2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40"/>
            <p:cNvSpPr/>
            <p:nvPr/>
          </p:nvSpPr>
          <p:spPr>
            <a:xfrm>
              <a:off x="5286552" y="3325762"/>
              <a:ext cx="5105" cy="12483"/>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40"/>
            <p:cNvSpPr/>
            <p:nvPr/>
          </p:nvSpPr>
          <p:spPr>
            <a:xfrm>
              <a:off x="5291163" y="3337521"/>
              <a:ext cx="823" cy="1318"/>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40"/>
            <p:cNvSpPr/>
            <p:nvPr/>
          </p:nvSpPr>
          <p:spPr>
            <a:xfrm>
              <a:off x="5266034" y="3235583"/>
              <a:ext cx="1416" cy="263"/>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40"/>
            <p:cNvSpPr/>
            <p:nvPr/>
          </p:nvSpPr>
          <p:spPr>
            <a:xfrm>
              <a:off x="5284938" y="3073371"/>
              <a:ext cx="33" cy="362"/>
            </a:xfrm>
            <a:custGeom>
              <a:avLst/>
              <a:gdLst/>
              <a:ahLst/>
              <a:cxnLst/>
              <a:rect l="l" t="t" r="r" b="b"/>
              <a:pathLst>
                <a:path w="1" h="11" extrusionOk="0">
                  <a:moveTo>
                    <a:pt x="0" y="0"/>
                  </a:moveTo>
                  <a:lnTo>
                    <a:pt x="0" y="11"/>
                  </a:lnTo>
                  <a:cubicBezTo>
                    <a:pt x="0" y="7"/>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40"/>
            <p:cNvSpPr/>
            <p:nvPr/>
          </p:nvSpPr>
          <p:spPr>
            <a:xfrm>
              <a:off x="5284807" y="3069913"/>
              <a:ext cx="33" cy="955"/>
            </a:xfrm>
            <a:custGeom>
              <a:avLst/>
              <a:gdLst/>
              <a:ahLst/>
              <a:cxnLst/>
              <a:rect l="l" t="t" r="r" b="b"/>
              <a:pathLst>
                <a:path w="1" h="29" extrusionOk="0">
                  <a:moveTo>
                    <a:pt x="1" y="0"/>
                  </a:moveTo>
                  <a:lnTo>
                    <a:pt x="1" y="28"/>
                  </a:lnTo>
                  <a:cubicBezTo>
                    <a:pt x="1" y="18"/>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40"/>
            <p:cNvSpPr/>
            <p:nvPr/>
          </p:nvSpPr>
          <p:spPr>
            <a:xfrm>
              <a:off x="5285037" y="307416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40"/>
            <p:cNvSpPr/>
            <p:nvPr/>
          </p:nvSpPr>
          <p:spPr>
            <a:xfrm>
              <a:off x="5284807" y="3068398"/>
              <a:ext cx="33" cy="1186"/>
            </a:xfrm>
            <a:custGeom>
              <a:avLst/>
              <a:gdLst/>
              <a:ahLst/>
              <a:cxnLst/>
              <a:rect l="l" t="t" r="r" b="b"/>
              <a:pathLst>
                <a:path w="1" h="36" extrusionOk="0">
                  <a:moveTo>
                    <a:pt x="1" y="1"/>
                  </a:moveTo>
                  <a:lnTo>
                    <a:pt x="1" y="3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40"/>
            <p:cNvSpPr/>
            <p:nvPr/>
          </p:nvSpPr>
          <p:spPr>
            <a:xfrm>
              <a:off x="5284938" y="3072318"/>
              <a:ext cx="33" cy="626"/>
            </a:xfrm>
            <a:custGeom>
              <a:avLst/>
              <a:gdLst/>
              <a:ahLst/>
              <a:cxnLst/>
              <a:rect l="l" t="t" r="r" b="b"/>
              <a:pathLst>
                <a:path w="1" h="19" extrusionOk="0">
                  <a:moveTo>
                    <a:pt x="0" y="1"/>
                  </a:moveTo>
                  <a:lnTo>
                    <a:pt x="0" y="18"/>
                  </a:lnTo>
                  <a:cubicBezTo>
                    <a:pt x="0" y="11"/>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40"/>
            <p:cNvSpPr/>
            <p:nvPr/>
          </p:nvSpPr>
          <p:spPr>
            <a:xfrm>
              <a:off x="5257833" y="3220959"/>
              <a:ext cx="33" cy="1976"/>
            </a:xfrm>
            <a:custGeom>
              <a:avLst/>
              <a:gdLst/>
              <a:ahLst/>
              <a:cxnLst/>
              <a:rect l="l" t="t" r="r" b="b"/>
              <a:pathLst>
                <a:path w="1" h="60" extrusionOk="0">
                  <a:moveTo>
                    <a:pt x="1" y="0"/>
                  </a:moveTo>
                  <a:lnTo>
                    <a:pt x="1" y="60"/>
                  </a:lnTo>
                  <a:cubicBezTo>
                    <a:pt x="1" y="39"/>
                    <a:pt x="1" y="1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40"/>
            <p:cNvSpPr/>
            <p:nvPr/>
          </p:nvSpPr>
          <p:spPr>
            <a:xfrm>
              <a:off x="5257833" y="3223265"/>
              <a:ext cx="33" cy="2108"/>
            </a:xfrm>
            <a:custGeom>
              <a:avLst/>
              <a:gdLst/>
              <a:ahLst/>
              <a:cxnLst/>
              <a:rect l="l" t="t" r="r" b="b"/>
              <a:pathLst>
                <a:path w="1" h="64" extrusionOk="0">
                  <a:moveTo>
                    <a:pt x="1" y="63"/>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40"/>
            <p:cNvSpPr/>
            <p:nvPr/>
          </p:nvSpPr>
          <p:spPr>
            <a:xfrm>
              <a:off x="5284708" y="3066916"/>
              <a:ext cx="33" cy="1416"/>
            </a:xfrm>
            <a:custGeom>
              <a:avLst/>
              <a:gdLst/>
              <a:ahLst/>
              <a:cxnLst/>
              <a:rect l="l" t="t" r="r" b="b"/>
              <a:pathLst>
                <a:path w="1" h="43" extrusionOk="0">
                  <a:moveTo>
                    <a:pt x="0" y="0"/>
                  </a:moveTo>
                  <a:lnTo>
                    <a:pt x="0"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40"/>
            <p:cNvSpPr/>
            <p:nvPr/>
          </p:nvSpPr>
          <p:spPr>
            <a:xfrm>
              <a:off x="5284938" y="3071165"/>
              <a:ext cx="33" cy="725"/>
            </a:xfrm>
            <a:custGeom>
              <a:avLst/>
              <a:gdLst/>
              <a:ahLst/>
              <a:cxnLst/>
              <a:rect l="l" t="t" r="r" b="b"/>
              <a:pathLst>
                <a:path w="1" h="22" extrusionOk="0">
                  <a:moveTo>
                    <a:pt x="0"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40"/>
            <p:cNvSpPr/>
            <p:nvPr/>
          </p:nvSpPr>
          <p:spPr>
            <a:xfrm>
              <a:off x="5284016" y="3053083"/>
              <a:ext cx="725" cy="13867"/>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40"/>
            <p:cNvSpPr/>
            <p:nvPr/>
          </p:nvSpPr>
          <p:spPr>
            <a:xfrm>
              <a:off x="5258064" y="3207455"/>
              <a:ext cx="3261" cy="9486"/>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40"/>
            <p:cNvSpPr/>
            <p:nvPr/>
          </p:nvSpPr>
          <p:spPr>
            <a:xfrm>
              <a:off x="5257833" y="322534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40"/>
            <p:cNvSpPr/>
            <p:nvPr/>
          </p:nvSpPr>
          <p:spPr>
            <a:xfrm>
              <a:off x="5456727" y="2881023"/>
              <a:ext cx="263" cy="626"/>
            </a:xfrm>
            <a:custGeom>
              <a:avLst/>
              <a:gdLst/>
              <a:ahLst/>
              <a:cxnLst/>
              <a:rect l="l" t="t" r="r" b="b"/>
              <a:pathLst>
                <a:path w="8" h="19" extrusionOk="0">
                  <a:moveTo>
                    <a:pt x="8" y="1"/>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40"/>
            <p:cNvSpPr/>
            <p:nvPr/>
          </p:nvSpPr>
          <p:spPr>
            <a:xfrm>
              <a:off x="5223482" y="3437383"/>
              <a:ext cx="24141" cy="105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40"/>
            <p:cNvSpPr/>
            <p:nvPr/>
          </p:nvSpPr>
          <p:spPr>
            <a:xfrm>
              <a:off x="5184289" y="3439228"/>
              <a:ext cx="33001" cy="19763"/>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40"/>
            <p:cNvSpPr/>
            <p:nvPr/>
          </p:nvSpPr>
          <p:spPr>
            <a:xfrm>
              <a:off x="5215742" y="3439458"/>
              <a:ext cx="395" cy="132"/>
            </a:xfrm>
            <a:custGeom>
              <a:avLst/>
              <a:gdLst/>
              <a:ahLst/>
              <a:cxnLst/>
              <a:rect l="l" t="t" r="r" b="b"/>
              <a:pathLst>
                <a:path w="12" h="4" extrusionOk="0">
                  <a:moveTo>
                    <a:pt x="11" y="0"/>
                  </a:moveTo>
                  <a:lnTo>
                    <a:pt x="1" y="4"/>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40"/>
            <p:cNvSpPr/>
            <p:nvPr/>
          </p:nvSpPr>
          <p:spPr>
            <a:xfrm>
              <a:off x="5217817" y="3448088"/>
              <a:ext cx="33" cy="955"/>
            </a:xfrm>
            <a:custGeom>
              <a:avLst/>
              <a:gdLst/>
              <a:ahLst/>
              <a:cxnLst/>
              <a:rect l="l" t="t" r="r" b="b"/>
              <a:pathLst>
                <a:path w="1" h="29" extrusionOk="0">
                  <a:moveTo>
                    <a:pt x="1" y="1"/>
                  </a:moveTo>
                  <a:lnTo>
                    <a:pt x="1" y="29"/>
                  </a:lnTo>
                  <a:cubicBezTo>
                    <a:pt x="1" y="18"/>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40"/>
            <p:cNvSpPr/>
            <p:nvPr/>
          </p:nvSpPr>
          <p:spPr>
            <a:xfrm>
              <a:off x="5217817" y="3439096"/>
              <a:ext cx="33" cy="395"/>
            </a:xfrm>
            <a:custGeom>
              <a:avLst/>
              <a:gdLst/>
              <a:ahLst/>
              <a:cxnLst/>
              <a:rect l="l" t="t" r="r" b="b"/>
              <a:pathLst>
                <a:path w="1" h="12" extrusionOk="0">
                  <a:moveTo>
                    <a:pt x="1" y="1"/>
                  </a:moveTo>
                  <a:lnTo>
                    <a:pt x="1" y="1"/>
                  </a:ln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40"/>
            <p:cNvSpPr/>
            <p:nvPr/>
          </p:nvSpPr>
          <p:spPr>
            <a:xfrm>
              <a:off x="5217949" y="3444860"/>
              <a:ext cx="33" cy="725"/>
            </a:xfrm>
            <a:custGeom>
              <a:avLst/>
              <a:gdLst/>
              <a:ahLst/>
              <a:cxnLst/>
              <a:rect l="l" t="t" r="r" b="b"/>
              <a:pathLst>
                <a:path w="1" h="22" extrusionOk="0">
                  <a:moveTo>
                    <a:pt x="0"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40"/>
            <p:cNvSpPr/>
            <p:nvPr/>
          </p:nvSpPr>
          <p:spPr>
            <a:xfrm>
              <a:off x="5217949" y="3440249"/>
              <a:ext cx="33" cy="725"/>
            </a:xfrm>
            <a:custGeom>
              <a:avLst/>
              <a:gdLst/>
              <a:ahLst/>
              <a:cxnLst/>
              <a:rect l="l" t="t" r="r" b="b"/>
              <a:pathLst>
                <a:path w="1" h="22" extrusionOk="0">
                  <a:moveTo>
                    <a:pt x="0" y="1"/>
                  </a:moveTo>
                  <a:lnTo>
                    <a:pt x="0" y="22"/>
                  </a:lnTo>
                  <a:cubicBezTo>
                    <a:pt x="0" y="15"/>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40"/>
            <p:cNvSpPr/>
            <p:nvPr/>
          </p:nvSpPr>
          <p:spPr>
            <a:xfrm>
              <a:off x="5217949" y="3441863"/>
              <a:ext cx="33" cy="626"/>
            </a:xfrm>
            <a:custGeom>
              <a:avLst/>
              <a:gdLst/>
              <a:ahLst/>
              <a:cxnLst/>
              <a:rect l="l" t="t" r="r" b="b"/>
              <a:pathLst>
                <a:path w="1" h="19" extrusionOk="0">
                  <a:moveTo>
                    <a:pt x="0"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40"/>
            <p:cNvSpPr/>
            <p:nvPr/>
          </p:nvSpPr>
          <p:spPr>
            <a:xfrm>
              <a:off x="5217949" y="3446243"/>
              <a:ext cx="33" cy="1416"/>
            </a:xfrm>
            <a:custGeom>
              <a:avLst/>
              <a:gdLst/>
              <a:ahLst/>
              <a:cxnLst/>
              <a:rect l="l" t="t" r="r" b="b"/>
              <a:pathLst>
                <a:path w="1" h="43" extrusionOk="0">
                  <a:moveTo>
                    <a:pt x="0" y="1"/>
                  </a:moveTo>
                  <a:lnTo>
                    <a:pt x="0" y="43"/>
                  </a:lnTo>
                  <a:cubicBezTo>
                    <a:pt x="0" y="29"/>
                    <a:pt x="0"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40"/>
            <p:cNvSpPr/>
            <p:nvPr/>
          </p:nvSpPr>
          <p:spPr>
            <a:xfrm>
              <a:off x="5217949" y="3443378"/>
              <a:ext cx="33" cy="725"/>
            </a:xfrm>
            <a:custGeom>
              <a:avLst/>
              <a:gdLst/>
              <a:ahLst/>
              <a:cxnLst/>
              <a:rect l="l" t="t" r="r" b="b"/>
              <a:pathLst>
                <a:path w="1" h="22" extrusionOk="0">
                  <a:moveTo>
                    <a:pt x="0" y="0"/>
                  </a:moveTo>
                  <a:lnTo>
                    <a:pt x="0" y="21"/>
                  </a:lnTo>
                  <a:cubicBezTo>
                    <a:pt x="0" y="14"/>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40"/>
            <p:cNvSpPr/>
            <p:nvPr/>
          </p:nvSpPr>
          <p:spPr>
            <a:xfrm>
              <a:off x="5217817" y="3449504"/>
              <a:ext cx="33" cy="823"/>
            </a:xfrm>
            <a:custGeom>
              <a:avLst/>
              <a:gdLst/>
              <a:ahLst/>
              <a:cxnLst/>
              <a:rect l="l" t="t" r="r" b="b"/>
              <a:pathLst>
                <a:path w="1" h="25" extrusionOk="0">
                  <a:moveTo>
                    <a:pt x="1" y="0"/>
                  </a:moveTo>
                  <a:lnTo>
                    <a:pt x="1" y="25"/>
                  </a:lnTo>
                  <a:cubicBezTo>
                    <a:pt x="1" y="18"/>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40"/>
            <p:cNvSpPr/>
            <p:nvPr/>
          </p:nvSpPr>
          <p:spPr>
            <a:xfrm>
              <a:off x="5217257" y="3455828"/>
              <a:ext cx="132" cy="856"/>
            </a:xfrm>
            <a:custGeom>
              <a:avLst/>
              <a:gdLst/>
              <a:ahLst/>
              <a:cxnLst/>
              <a:rect l="l" t="t" r="r" b="b"/>
              <a:pathLst>
                <a:path w="4" h="26" extrusionOk="0">
                  <a:moveTo>
                    <a:pt x="4" y="1"/>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40"/>
            <p:cNvSpPr/>
            <p:nvPr/>
          </p:nvSpPr>
          <p:spPr>
            <a:xfrm>
              <a:off x="5217257" y="3456651"/>
              <a:ext cx="33" cy="725"/>
            </a:xfrm>
            <a:custGeom>
              <a:avLst/>
              <a:gdLst/>
              <a:ahLst/>
              <a:cxnLst/>
              <a:rect l="l" t="t" r="r" b="b"/>
              <a:pathLst>
                <a:path w="1" h="22" extrusionOk="0">
                  <a:moveTo>
                    <a:pt x="0"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40"/>
            <p:cNvSpPr/>
            <p:nvPr/>
          </p:nvSpPr>
          <p:spPr>
            <a:xfrm>
              <a:off x="5192688" y="3458496"/>
              <a:ext cx="494" cy="33"/>
            </a:xfrm>
            <a:custGeom>
              <a:avLst/>
              <a:gdLst/>
              <a:ahLst/>
              <a:cxnLst/>
              <a:rect l="l" t="t" r="r" b="b"/>
              <a:pathLst>
                <a:path w="15" h="1" extrusionOk="0">
                  <a:moveTo>
                    <a:pt x="1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40"/>
            <p:cNvSpPr/>
            <p:nvPr/>
          </p:nvSpPr>
          <p:spPr>
            <a:xfrm>
              <a:off x="5217488" y="3455037"/>
              <a:ext cx="33" cy="725"/>
            </a:xfrm>
            <a:custGeom>
              <a:avLst/>
              <a:gdLst/>
              <a:ahLst/>
              <a:cxnLst/>
              <a:rect l="l" t="t" r="r" b="b"/>
              <a:pathLst>
                <a:path w="1" h="22" extrusionOk="0">
                  <a:moveTo>
                    <a:pt x="0"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40"/>
            <p:cNvSpPr/>
            <p:nvPr/>
          </p:nvSpPr>
          <p:spPr>
            <a:xfrm>
              <a:off x="5217488" y="3454115"/>
              <a:ext cx="33" cy="725"/>
            </a:xfrm>
            <a:custGeom>
              <a:avLst/>
              <a:gdLst/>
              <a:ahLst/>
              <a:cxnLst/>
              <a:rect l="l" t="t" r="r" b="b"/>
              <a:pathLst>
                <a:path w="1" h="22" extrusionOk="0">
                  <a:moveTo>
                    <a:pt x="0"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40"/>
            <p:cNvSpPr/>
            <p:nvPr/>
          </p:nvSpPr>
          <p:spPr>
            <a:xfrm>
              <a:off x="5194433" y="345836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40"/>
            <p:cNvSpPr/>
            <p:nvPr/>
          </p:nvSpPr>
          <p:spPr>
            <a:xfrm>
              <a:off x="5194664" y="345836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40"/>
            <p:cNvSpPr/>
            <p:nvPr/>
          </p:nvSpPr>
          <p:spPr>
            <a:xfrm>
              <a:off x="5193281" y="3458364"/>
              <a:ext cx="494" cy="33"/>
            </a:xfrm>
            <a:custGeom>
              <a:avLst/>
              <a:gdLst/>
              <a:ahLst/>
              <a:cxnLst/>
              <a:rect l="l" t="t" r="r" b="b"/>
              <a:pathLst>
                <a:path w="15" h="1" extrusionOk="0">
                  <a:moveTo>
                    <a:pt x="1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40"/>
            <p:cNvSpPr/>
            <p:nvPr/>
          </p:nvSpPr>
          <p:spPr>
            <a:xfrm>
              <a:off x="5193742" y="3458364"/>
              <a:ext cx="362" cy="33"/>
            </a:xfrm>
            <a:custGeom>
              <a:avLst/>
              <a:gdLst/>
              <a:ahLst/>
              <a:cxnLst/>
              <a:rect l="l" t="t" r="r" b="b"/>
              <a:pathLst>
                <a:path w="11" h="1" extrusionOk="0">
                  <a:moveTo>
                    <a:pt x="11"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40"/>
            <p:cNvSpPr/>
            <p:nvPr/>
          </p:nvSpPr>
          <p:spPr>
            <a:xfrm>
              <a:off x="5217718" y="3450756"/>
              <a:ext cx="33" cy="856"/>
            </a:xfrm>
            <a:custGeom>
              <a:avLst/>
              <a:gdLst/>
              <a:ahLst/>
              <a:cxnLst/>
              <a:rect l="l" t="t" r="r" b="b"/>
              <a:pathLst>
                <a:path w="1" h="26" extrusionOk="0">
                  <a:moveTo>
                    <a:pt x="0" y="1"/>
                  </a:moveTo>
                  <a:lnTo>
                    <a:pt x="0" y="25"/>
                  </a:lnTo>
                  <a:cubicBezTo>
                    <a:pt x="0" y="18"/>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40"/>
            <p:cNvSpPr/>
            <p:nvPr/>
          </p:nvSpPr>
          <p:spPr>
            <a:xfrm>
              <a:off x="5190975" y="3458594"/>
              <a:ext cx="725" cy="165"/>
            </a:xfrm>
            <a:custGeom>
              <a:avLst/>
              <a:gdLst/>
              <a:ahLst/>
              <a:cxnLst/>
              <a:rect l="l" t="t" r="r" b="b"/>
              <a:pathLst>
                <a:path w="22" h="5" extrusionOk="0">
                  <a:moveTo>
                    <a:pt x="21"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40"/>
            <p:cNvSpPr/>
            <p:nvPr/>
          </p:nvSpPr>
          <p:spPr>
            <a:xfrm>
              <a:off x="5217586" y="3453061"/>
              <a:ext cx="33" cy="725"/>
            </a:xfrm>
            <a:custGeom>
              <a:avLst/>
              <a:gdLst/>
              <a:ahLst/>
              <a:cxnLst/>
              <a:rect l="l" t="t" r="r" b="b"/>
              <a:pathLst>
                <a:path w="1" h="22" extrusionOk="0">
                  <a:moveTo>
                    <a:pt x="1" y="1"/>
                  </a:moveTo>
                  <a:lnTo>
                    <a:pt x="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40"/>
            <p:cNvSpPr/>
            <p:nvPr/>
          </p:nvSpPr>
          <p:spPr>
            <a:xfrm>
              <a:off x="5189822" y="3458726"/>
              <a:ext cx="955" cy="132"/>
            </a:xfrm>
            <a:custGeom>
              <a:avLst/>
              <a:gdLst/>
              <a:ahLst/>
              <a:cxnLst/>
              <a:rect l="l" t="t" r="r" b="b"/>
              <a:pathLst>
                <a:path w="29" h="4" extrusionOk="0">
                  <a:moveTo>
                    <a:pt x="28"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40"/>
            <p:cNvSpPr/>
            <p:nvPr/>
          </p:nvSpPr>
          <p:spPr>
            <a:xfrm>
              <a:off x="5217586" y="3451908"/>
              <a:ext cx="165" cy="856"/>
            </a:xfrm>
            <a:custGeom>
              <a:avLst/>
              <a:gdLst/>
              <a:ahLst/>
              <a:cxnLst/>
              <a:rect l="l" t="t" r="r" b="b"/>
              <a:pathLst>
                <a:path w="5" h="26" extrusionOk="0">
                  <a:moveTo>
                    <a:pt x="4" y="1"/>
                  </a:moveTo>
                  <a:cubicBezTo>
                    <a:pt x="4" y="8"/>
                    <a:pt x="1" y="18"/>
                    <a:pt x="4" y="25"/>
                  </a:cubicBez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40"/>
            <p:cNvSpPr/>
            <p:nvPr/>
          </p:nvSpPr>
          <p:spPr>
            <a:xfrm>
              <a:off x="5191897" y="3458496"/>
              <a:ext cx="725" cy="132"/>
            </a:xfrm>
            <a:custGeom>
              <a:avLst/>
              <a:gdLst/>
              <a:ahLst/>
              <a:cxnLst/>
              <a:rect l="l" t="t" r="r" b="b"/>
              <a:pathLst>
                <a:path w="22" h="4" extrusionOk="0">
                  <a:moveTo>
                    <a:pt x="21"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40"/>
            <p:cNvSpPr/>
            <p:nvPr/>
          </p:nvSpPr>
          <p:spPr>
            <a:xfrm>
              <a:off x="5215973" y="3411660"/>
              <a:ext cx="121003" cy="153752"/>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40"/>
            <p:cNvSpPr/>
            <p:nvPr/>
          </p:nvSpPr>
          <p:spPr>
            <a:xfrm>
              <a:off x="5302789" y="3428721"/>
              <a:ext cx="955" cy="154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40"/>
            <p:cNvSpPr/>
            <p:nvPr/>
          </p:nvSpPr>
          <p:spPr>
            <a:xfrm>
              <a:off x="5251839" y="3438536"/>
              <a:ext cx="4314" cy="132"/>
            </a:xfrm>
            <a:custGeom>
              <a:avLst/>
              <a:gdLst/>
              <a:ahLst/>
              <a:cxnLst/>
              <a:rect l="l" t="t" r="r" b="b"/>
              <a:pathLst>
                <a:path w="131" h="4" extrusionOk="0">
                  <a:moveTo>
                    <a:pt x="1" y="0"/>
                  </a:moveTo>
                  <a:lnTo>
                    <a:pt x="13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40"/>
            <p:cNvSpPr/>
            <p:nvPr/>
          </p:nvSpPr>
          <p:spPr>
            <a:xfrm>
              <a:off x="5257273" y="343876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40"/>
            <p:cNvSpPr/>
            <p:nvPr/>
          </p:nvSpPr>
          <p:spPr>
            <a:xfrm>
              <a:off x="5302460" y="3429314"/>
              <a:ext cx="955" cy="1647"/>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40"/>
            <p:cNvSpPr/>
            <p:nvPr/>
          </p:nvSpPr>
          <p:spPr>
            <a:xfrm>
              <a:off x="5215742" y="3547489"/>
              <a:ext cx="165" cy="165"/>
            </a:xfrm>
            <a:custGeom>
              <a:avLst/>
              <a:gdLst/>
              <a:ahLst/>
              <a:cxnLst/>
              <a:rect l="l" t="t" r="r" b="b"/>
              <a:pathLst>
                <a:path w="5" h="5" extrusionOk="0">
                  <a:moveTo>
                    <a:pt x="1" y="4"/>
                  </a:moveTo>
                  <a:lnTo>
                    <a:pt x="1" y="4"/>
                  </a:ln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40"/>
            <p:cNvSpPr/>
            <p:nvPr/>
          </p:nvSpPr>
          <p:spPr>
            <a:xfrm>
              <a:off x="5250225" y="3452831"/>
              <a:ext cx="165" cy="1186"/>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40"/>
            <p:cNvSpPr/>
            <p:nvPr/>
          </p:nvSpPr>
          <p:spPr>
            <a:xfrm>
              <a:off x="5216895" y="3546106"/>
              <a:ext cx="725" cy="494"/>
            </a:xfrm>
            <a:custGeom>
              <a:avLst/>
              <a:gdLst/>
              <a:ahLst/>
              <a:cxnLst/>
              <a:rect l="l" t="t" r="r" b="b"/>
              <a:pathLst>
                <a:path w="22" h="15" extrusionOk="0">
                  <a:moveTo>
                    <a:pt x="1" y="15"/>
                  </a:moveTo>
                  <a:cubicBezTo>
                    <a:pt x="8" y="11"/>
                    <a:pt x="15" y="4"/>
                    <a:pt x="22" y="1"/>
                  </a:cubicBezTo>
                  <a:cubicBezTo>
                    <a:pt x="15" y="4"/>
                    <a:pt x="8" y="11"/>
                    <a:pt x="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40"/>
            <p:cNvSpPr/>
            <p:nvPr/>
          </p:nvSpPr>
          <p:spPr>
            <a:xfrm>
              <a:off x="5219563" y="3545184"/>
              <a:ext cx="593" cy="165"/>
            </a:xfrm>
            <a:custGeom>
              <a:avLst/>
              <a:gdLst/>
              <a:ahLst/>
              <a:cxnLst/>
              <a:rect l="l" t="t" r="r" b="b"/>
              <a:pathLst>
                <a:path w="18" h="5" extrusionOk="0">
                  <a:moveTo>
                    <a:pt x="0" y="4"/>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40"/>
            <p:cNvSpPr/>
            <p:nvPr/>
          </p:nvSpPr>
          <p:spPr>
            <a:xfrm>
              <a:off x="5216104" y="3546798"/>
              <a:ext cx="593" cy="494"/>
            </a:xfrm>
            <a:custGeom>
              <a:avLst/>
              <a:gdLst/>
              <a:ahLst/>
              <a:cxnLst/>
              <a:rect l="l" t="t" r="r" b="b"/>
              <a:pathLst>
                <a:path w="18" h="15" extrusionOk="0">
                  <a:moveTo>
                    <a:pt x="0" y="15"/>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40"/>
            <p:cNvSpPr/>
            <p:nvPr/>
          </p:nvSpPr>
          <p:spPr>
            <a:xfrm>
              <a:off x="5218640" y="3545316"/>
              <a:ext cx="593" cy="264"/>
            </a:xfrm>
            <a:custGeom>
              <a:avLst/>
              <a:gdLst/>
              <a:ahLst/>
              <a:cxnLst/>
              <a:rect l="l" t="t" r="r" b="b"/>
              <a:pathLst>
                <a:path w="18" h="8" extrusionOk="0">
                  <a:moveTo>
                    <a:pt x="0" y="7"/>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40"/>
            <p:cNvSpPr/>
            <p:nvPr/>
          </p:nvSpPr>
          <p:spPr>
            <a:xfrm>
              <a:off x="5220485" y="3545085"/>
              <a:ext cx="955" cy="33"/>
            </a:xfrm>
            <a:custGeom>
              <a:avLst/>
              <a:gdLst/>
              <a:ahLst/>
              <a:cxnLst/>
              <a:rect l="l" t="t" r="r" b="b"/>
              <a:pathLst>
                <a:path w="29" h="1" extrusionOk="0">
                  <a:moveTo>
                    <a:pt x="0" y="0"/>
                  </a:moveTo>
                  <a:cubicBezTo>
                    <a:pt x="7" y="0"/>
                    <a:pt x="18" y="0"/>
                    <a:pt x="28" y="0"/>
                  </a:cubicBezTo>
                  <a:cubicBezTo>
                    <a:pt x="18" y="0"/>
                    <a:pt x="7"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40"/>
            <p:cNvSpPr/>
            <p:nvPr/>
          </p:nvSpPr>
          <p:spPr>
            <a:xfrm>
              <a:off x="5242848" y="3512906"/>
              <a:ext cx="2668" cy="4414"/>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40"/>
            <p:cNvSpPr/>
            <p:nvPr/>
          </p:nvSpPr>
          <p:spPr>
            <a:xfrm>
              <a:off x="5250917" y="3445321"/>
              <a:ext cx="263" cy="1877"/>
            </a:xfrm>
            <a:custGeom>
              <a:avLst/>
              <a:gdLst/>
              <a:ahLst/>
              <a:cxnLst/>
              <a:rect l="l" t="t" r="r" b="b"/>
              <a:pathLst>
                <a:path w="8" h="57" extrusionOk="0">
                  <a:moveTo>
                    <a:pt x="8" y="1"/>
                  </a:moveTo>
                  <a:cubicBezTo>
                    <a:pt x="4" y="18"/>
                    <a:pt x="1" y="39"/>
                    <a:pt x="1" y="57"/>
                  </a:cubicBez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40"/>
            <p:cNvSpPr/>
            <p:nvPr/>
          </p:nvSpPr>
          <p:spPr>
            <a:xfrm>
              <a:off x="5251147" y="3442686"/>
              <a:ext cx="263" cy="2207"/>
            </a:xfrm>
            <a:custGeom>
              <a:avLst/>
              <a:gdLst/>
              <a:ahLst/>
              <a:cxnLst/>
              <a:rect l="l" t="t" r="r" b="b"/>
              <a:pathLst>
                <a:path w="8" h="67" extrusionOk="0">
                  <a:moveTo>
                    <a:pt x="1" y="67"/>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40"/>
            <p:cNvSpPr/>
            <p:nvPr/>
          </p:nvSpPr>
          <p:spPr>
            <a:xfrm>
              <a:off x="5217586" y="3545645"/>
              <a:ext cx="856" cy="494"/>
            </a:xfrm>
            <a:custGeom>
              <a:avLst/>
              <a:gdLst/>
              <a:ahLst/>
              <a:cxnLst/>
              <a:rect l="l" t="t" r="r" b="b"/>
              <a:pathLst>
                <a:path w="26" h="15" extrusionOk="0">
                  <a:moveTo>
                    <a:pt x="1" y="15"/>
                  </a:moveTo>
                  <a:cubicBezTo>
                    <a:pt x="8" y="8"/>
                    <a:pt x="18" y="4"/>
                    <a:pt x="25" y="1"/>
                  </a:cubicBezTo>
                  <a:cubicBezTo>
                    <a:pt x="18" y="4"/>
                    <a:pt x="8" y="8"/>
                    <a:pt x="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40"/>
            <p:cNvSpPr/>
            <p:nvPr/>
          </p:nvSpPr>
          <p:spPr>
            <a:xfrm>
              <a:off x="5250686" y="3447627"/>
              <a:ext cx="165" cy="1548"/>
            </a:xfrm>
            <a:custGeom>
              <a:avLst/>
              <a:gdLst/>
              <a:ahLst/>
              <a:cxnLst/>
              <a:rect l="l" t="t" r="r" b="b"/>
              <a:pathLst>
                <a:path w="5" h="47" extrusionOk="0">
                  <a:moveTo>
                    <a:pt x="1" y="47"/>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40"/>
            <p:cNvSpPr/>
            <p:nvPr/>
          </p:nvSpPr>
          <p:spPr>
            <a:xfrm>
              <a:off x="5251509" y="3438536"/>
              <a:ext cx="362" cy="3821"/>
            </a:xfrm>
            <a:custGeom>
              <a:avLst/>
              <a:gdLst/>
              <a:ahLst/>
              <a:cxnLst/>
              <a:rect l="l" t="t" r="r" b="b"/>
              <a:pathLst>
                <a:path w="11" h="116" extrusionOk="0">
                  <a:moveTo>
                    <a:pt x="11" y="0"/>
                  </a:moveTo>
                  <a:cubicBezTo>
                    <a:pt x="7" y="42"/>
                    <a:pt x="4" y="81"/>
                    <a:pt x="0" y="116"/>
                  </a:cubicBezTo>
                  <a:cubicBezTo>
                    <a:pt x="4" y="81"/>
                    <a:pt x="7" y="42"/>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40"/>
            <p:cNvSpPr/>
            <p:nvPr/>
          </p:nvSpPr>
          <p:spPr>
            <a:xfrm>
              <a:off x="5250587" y="3449603"/>
              <a:ext cx="132" cy="1416"/>
            </a:xfrm>
            <a:custGeom>
              <a:avLst/>
              <a:gdLst/>
              <a:ahLst/>
              <a:cxnLst/>
              <a:rect l="l" t="t" r="r" b="b"/>
              <a:pathLst>
                <a:path w="4" h="43" extrusionOk="0">
                  <a:moveTo>
                    <a:pt x="4" y="1"/>
                  </a:moveTo>
                  <a:cubicBezTo>
                    <a:pt x="0" y="18"/>
                    <a:pt x="0" y="29"/>
                    <a:pt x="0" y="43"/>
                  </a:cubicBezTo>
                  <a:cubicBezTo>
                    <a:pt x="0" y="32"/>
                    <a:pt x="0" y="1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40"/>
            <p:cNvSpPr/>
            <p:nvPr/>
          </p:nvSpPr>
          <p:spPr>
            <a:xfrm>
              <a:off x="5225326" y="3522688"/>
              <a:ext cx="7641" cy="1318"/>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40"/>
            <p:cNvSpPr/>
            <p:nvPr/>
          </p:nvSpPr>
          <p:spPr>
            <a:xfrm>
              <a:off x="5250357" y="3451348"/>
              <a:ext cx="132" cy="1186"/>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40"/>
            <p:cNvSpPr/>
            <p:nvPr/>
          </p:nvSpPr>
          <p:spPr>
            <a:xfrm>
              <a:off x="5401396" y="3049954"/>
              <a:ext cx="290223" cy="359348"/>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40"/>
            <p:cNvSpPr/>
            <p:nvPr/>
          </p:nvSpPr>
          <p:spPr>
            <a:xfrm>
              <a:off x="5416942" y="3274909"/>
              <a:ext cx="12845" cy="17457"/>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40"/>
            <p:cNvSpPr/>
            <p:nvPr/>
          </p:nvSpPr>
          <p:spPr>
            <a:xfrm>
              <a:off x="5489926" y="3369008"/>
              <a:ext cx="955" cy="1515"/>
            </a:xfrm>
            <a:custGeom>
              <a:avLst/>
              <a:gdLst/>
              <a:ahLst/>
              <a:cxnLst/>
              <a:rect l="l" t="t" r="r" b="b"/>
              <a:pathLst>
                <a:path w="29" h="46" extrusionOk="0">
                  <a:moveTo>
                    <a:pt x="29" y="46"/>
                  </a:moveTo>
                  <a:lnTo>
                    <a:pt x="15" y="4"/>
                  </a:lnTo>
                  <a:lnTo>
                    <a:pt x="1" y="0"/>
                  </a:ln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40"/>
            <p:cNvSpPr/>
            <p:nvPr/>
          </p:nvSpPr>
          <p:spPr>
            <a:xfrm>
              <a:off x="5409795" y="3257288"/>
              <a:ext cx="165" cy="362"/>
            </a:xfrm>
            <a:custGeom>
              <a:avLst/>
              <a:gdLst/>
              <a:ahLst/>
              <a:cxnLst/>
              <a:rect l="l" t="t" r="r" b="b"/>
              <a:pathLst>
                <a:path w="5" h="11" extrusionOk="0">
                  <a:moveTo>
                    <a:pt x="1" y="0"/>
                  </a:moveTo>
                  <a:cubicBezTo>
                    <a:pt x="1" y="4"/>
                    <a:pt x="1" y="7"/>
                    <a:pt x="4" y="11"/>
                  </a:cubicBezTo>
                  <a:cubicBezTo>
                    <a:pt x="4" y="7"/>
                    <a:pt x="4"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40"/>
            <p:cNvSpPr/>
            <p:nvPr/>
          </p:nvSpPr>
          <p:spPr>
            <a:xfrm>
              <a:off x="5416612" y="3272965"/>
              <a:ext cx="593" cy="1746"/>
            </a:xfrm>
            <a:custGeom>
              <a:avLst/>
              <a:gdLst/>
              <a:ahLst/>
              <a:cxnLst/>
              <a:rect l="l" t="t" r="r" b="b"/>
              <a:pathLst>
                <a:path w="18" h="53" extrusionOk="0">
                  <a:moveTo>
                    <a:pt x="0" y="53"/>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40"/>
            <p:cNvSpPr/>
            <p:nvPr/>
          </p:nvSpPr>
          <p:spPr>
            <a:xfrm>
              <a:off x="5401495" y="3238580"/>
              <a:ext cx="33" cy="626"/>
            </a:xfrm>
            <a:custGeom>
              <a:avLst/>
              <a:gdLst/>
              <a:ahLst/>
              <a:cxnLst/>
              <a:rect l="l" t="t" r="r" b="b"/>
              <a:pathLst>
                <a:path w="1" h="19" extrusionOk="0">
                  <a:moveTo>
                    <a:pt x="1" y="18"/>
                  </a:moveTo>
                  <a:cubicBezTo>
                    <a:pt x="1" y="11"/>
                    <a:pt x="1" y="8"/>
                    <a:pt x="1" y="1"/>
                  </a:cubicBezTo>
                  <a:cubicBezTo>
                    <a:pt x="1" y="8"/>
                    <a:pt x="1"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40"/>
            <p:cNvSpPr/>
            <p:nvPr/>
          </p:nvSpPr>
          <p:spPr>
            <a:xfrm>
              <a:off x="5410717" y="3259593"/>
              <a:ext cx="2338" cy="2899"/>
            </a:xfrm>
            <a:custGeom>
              <a:avLst/>
              <a:gdLst/>
              <a:ahLst/>
              <a:cxnLst/>
              <a:rect l="l" t="t" r="r" b="b"/>
              <a:pathLst>
                <a:path w="71" h="88" extrusionOk="0">
                  <a:moveTo>
                    <a:pt x="71" y="88"/>
                  </a:moveTo>
                  <a:cubicBezTo>
                    <a:pt x="43" y="60"/>
                    <a:pt x="18" y="32"/>
                    <a:pt x="1" y="0"/>
                  </a:cubicBezTo>
                  <a:cubicBezTo>
                    <a:pt x="18" y="32"/>
                    <a:pt x="43" y="60"/>
                    <a:pt x="71" y="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40"/>
            <p:cNvSpPr/>
            <p:nvPr/>
          </p:nvSpPr>
          <p:spPr>
            <a:xfrm>
              <a:off x="5417304" y="3265588"/>
              <a:ext cx="132" cy="33"/>
            </a:xfrm>
            <a:custGeom>
              <a:avLst/>
              <a:gdLst/>
              <a:ahLst/>
              <a:cxnLst/>
              <a:rect l="l" t="t" r="r" b="b"/>
              <a:pathLst>
                <a:path w="4" h="1" extrusionOk="0">
                  <a:moveTo>
                    <a:pt x="4" y="0"/>
                  </a:moveTo>
                  <a:lnTo>
                    <a:pt x="4" y="0"/>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40"/>
            <p:cNvSpPr/>
            <p:nvPr/>
          </p:nvSpPr>
          <p:spPr>
            <a:xfrm>
              <a:off x="5410388" y="3258770"/>
              <a:ext cx="263" cy="725"/>
            </a:xfrm>
            <a:custGeom>
              <a:avLst/>
              <a:gdLst/>
              <a:ahLst/>
              <a:cxnLst/>
              <a:rect l="l" t="t" r="r" b="b"/>
              <a:pathLst>
                <a:path w="8" h="22" extrusionOk="0">
                  <a:moveTo>
                    <a:pt x="0" y="1"/>
                  </a:moveTo>
                  <a:cubicBezTo>
                    <a:pt x="4" y="8"/>
                    <a:pt x="4" y="15"/>
                    <a:pt x="7" y="22"/>
                  </a:cubicBezTo>
                  <a:cubicBezTo>
                    <a:pt x="4" y="15"/>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40"/>
            <p:cNvSpPr/>
            <p:nvPr/>
          </p:nvSpPr>
          <p:spPr>
            <a:xfrm>
              <a:off x="5410025" y="3258078"/>
              <a:ext cx="263" cy="626"/>
            </a:xfrm>
            <a:custGeom>
              <a:avLst/>
              <a:gdLst/>
              <a:ahLst/>
              <a:cxnLst/>
              <a:rect l="l" t="t" r="r" b="b"/>
              <a:pathLst>
                <a:path w="8" h="19" extrusionOk="0">
                  <a:moveTo>
                    <a:pt x="1" y="1"/>
                  </a:moveTo>
                  <a:cubicBezTo>
                    <a:pt x="1" y="4"/>
                    <a:pt x="4" y="11"/>
                    <a:pt x="8" y="18"/>
                  </a:cubicBezTo>
                  <a:cubicBezTo>
                    <a:pt x="4" y="11"/>
                    <a:pt x="4"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40"/>
            <p:cNvSpPr/>
            <p:nvPr/>
          </p:nvSpPr>
          <p:spPr>
            <a:xfrm>
              <a:off x="5419247" y="3277906"/>
              <a:ext cx="395" cy="395"/>
            </a:xfrm>
            <a:custGeom>
              <a:avLst/>
              <a:gdLst/>
              <a:ahLst/>
              <a:cxnLst/>
              <a:rect l="l" t="t" r="r" b="b"/>
              <a:pathLst>
                <a:path w="12" h="12" extrusionOk="0">
                  <a:moveTo>
                    <a:pt x="1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40"/>
            <p:cNvSpPr/>
            <p:nvPr/>
          </p:nvSpPr>
          <p:spPr>
            <a:xfrm>
              <a:off x="5640636" y="3050316"/>
              <a:ext cx="955" cy="1186"/>
            </a:xfrm>
            <a:custGeom>
              <a:avLst/>
              <a:gdLst/>
              <a:ahLst/>
              <a:cxnLst/>
              <a:rect l="l" t="t" r="r" b="b"/>
              <a:pathLst>
                <a:path w="29" h="36" extrusionOk="0">
                  <a:moveTo>
                    <a:pt x="0" y="35"/>
                  </a:moveTo>
                  <a:lnTo>
                    <a:pt x="2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40"/>
            <p:cNvSpPr/>
            <p:nvPr/>
          </p:nvSpPr>
          <p:spPr>
            <a:xfrm>
              <a:off x="5636354" y="3054466"/>
              <a:ext cx="856" cy="263"/>
            </a:xfrm>
            <a:custGeom>
              <a:avLst/>
              <a:gdLst/>
              <a:ahLst/>
              <a:cxnLst/>
              <a:rect l="l" t="t" r="r" b="b"/>
              <a:pathLst>
                <a:path w="26" h="8" extrusionOk="0">
                  <a:moveTo>
                    <a:pt x="1" y="7"/>
                  </a:moveTo>
                  <a:cubicBezTo>
                    <a:pt x="11" y="4"/>
                    <a:pt x="18" y="4"/>
                    <a:pt x="25" y="0"/>
                  </a:cubicBezTo>
                  <a:cubicBezTo>
                    <a:pt x="18" y="4"/>
                    <a:pt x="11" y="4"/>
                    <a:pt x="1"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40"/>
            <p:cNvSpPr/>
            <p:nvPr/>
          </p:nvSpPr>
          <p:spPr>
            <a:xfrm>
              <a:off x="5638100" y="3053544"/>
              <a:ext cx="725" cy="494"/>
            </a:xfrm>
            <a:custGeom>
              <a:avLst/>
              <a:gdLst/>
              <a:ahLst/>
              <a:cxnLst/>
              <a:rect l="l" t="t" r="r" b="b"/>
              <a:pathLst>
                <a:path w="22" h="15" extrusionOk="0">
                  <a:moveTo>
                    <a:pt x="0" y="14"/>
                  </a:moveTo>
                  <a:cubicBezTo>
                    <a:pt x="7" y="11"/>
                    <a:pt x="14" y="4"/>
                    <a:pt x="21" y="0"/>
                  </a:cubicBezTo>
                  <a:cubicBezTo>
                    <a:pt x="14" y="4"/>
                    <a:pt x="7"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40"/>
            <p:cNvSpPr/>
            <p:nvPr/>
          </p:nvSpPr>
          <p:spPr>
            <a:xfrm>
              <a:off x="5637276" y="3054104"/>
              <a:ext cx="856" cy="395"/>
            </a:xfrm>
            <a:custGeom>
              <a:avLst/>
              <a:gdLst/>
              <a:ahLst/>
              <a:cxnLst/>
              <a:rect l="l" t="t" r="r" b="b"/>
              <a:pathLst>
                <a:path w="26" h="12" extrusionOk="0">
                  <a:moveTo>
                    <a:pt x="1" y="11"/>
                  </a:moveTo>
                  <a:cubicBezTo>
                    <a:pt x="11" y="8"/>
                    <a:pt x="18" y="4"/>
                    <a:pt x="25" y="1"/>
                  </a:cubicBezTo>
                  <a:cubicBezTo>
                    <a:pt x="18" y="4"/>
                    <a:pt x="11" y="8"/>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40"/>
            <p:cNvSpPr/>
            <p:nvPr/>
          </p:nvSpPr>
          <p:spPr>
            <a:xfrm>
              <a:off x="5638890" y="3052852"/>
              <a:ext cx="725" cy="725"/>
            </a:xfrm>
            <a:custGeom>
              <a:avLst/>
              <a:gdLst/>
              <a:ahLst/>
              <a:cxnLst/>
              <a:rect l="l" t="t" r="r" b="b"/>
              <a:pathLst>
                <a:path w="22" h="22" extrusionOk="0">
                  <a:moveTo>
                    <a:pt x="22" y="0"/>
                  </a:moveTo>
                  <a:cubicBezTo>
                    <a:pt x="15" y="7"/>
                    <a:pt x="8" y="14"/>
                    <a:pt x="1" y="21"/>
                  </a:cubicBezTo>
                  <a:cubicBezTo>
                    <a:pt x="8" y="14"/>
                    <a:pt x="15" y="7"/>
                    <a:pt x="2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40"/>
            <p:cNvSpPr/>
            <p:nvPr/>
          </p:nvSpPr>
          <p:spPr>
            <a:xfrm>
              <a:off x="5639714" y="3051699"/>
              <a:ext cx="823" cy="955"/>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40"/>
            <p:cNvSpPr/>
            <p:nvPr/>
          </p:nvSpPr>
          <p:spPr>
            <a:xfrm>
              <a:off x="5635333" y="3054697"/>
              <a:ext cx="955" cy="132"/>
            </a:xfrm>
            <a:custGeom>
              <a:avLst/>
              <a:gdLst/>
              <a:ahLst/>
              <a:cxnLst/>
              <a:rect l="l" t="t" r="r" b="b"/>
              <a:pathLst>
                <a:path w="29" h="4" extrusionOk="0">
                  <a:moveTo>
                    <a:pt x="0" y="4"/>
                  </a:moveTo>
                  <a:cubicBezTo>
                    <a:pt x="7" y="4"/>
                    <a:pt x="18" y="0"/>
                    <a:pt x="28" y="0"/>
                  </a:cubicBezTo>
                  <a:cubicBezTo>
                    <a:pt x="18" y="0"/>
                    <a:pt x="7" y="4"/>
                    <a:pt x="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40"/>
            <p:cNvSpPr/>
            <p:nvPr/>
          </p:nvSpPr>
          <p:spPr>
            <a:xfrm>
              <a:off x="5635103" y="305479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40"/>
            <p:cNvSpPr/>
            <p:nvPr/>
          </p:nvSpPr>
          <p:spPr>
            <a:xfrm>
              <a:off x="5752812" y="3247604"/>
              <a:ext cx="28621" cy="28392"/>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40"/>
            <p:cNvSpPr/>
            <p:nvPr/>
          </p:nvSpPr>
          <p:spPr>
            <a:xfrm>
              <a:off x="5771947" y="3270989"/>
              <a:ext cx="4314" cy="5006"/>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40"/>
            <p:cNvSpPr/>
            <p:nvPr/>
          </p:nvSpPr>
          <p:spPr>
            <a:xfrm>
              <a:off x="5658981" y="3149224"/>
              <a:ext cx="114054" cy="97824"/>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40"/>
            <p:cNvSpPr/>
            <p:nvPr/>
          </p:nvSpPr>
          <p:spPr>
            <a:xfrm>
              <a:off x="5688951" y="3153967"/>
              <a:ext cx="1515" cy="1647"/>
            </a:xfrm>
            <a:custGeom>
              <a:avLst/>
              <a:gdLst/>
              <a:ahLst/>
              <a:cxnLst/>
              <a:rect l="l" t="t" r="r" b="b"/>
              <a:pathLst>
                <a:path w="46" h="50" extrusionOk="0">
                  <a:moveTo>
                    <a:pt x="46" y="0"/>
                  </a:moveTo>
                  <a:cubicBezTo>
                    <a:pt x="32" y="18"/>
                    <a:pt x="14" y="32"/>
                    <a:pt x="0" y="49"/>
                  </a:cubicBezTo>
                  <a:cubicBezTo>
                    <a:pt x="14" y="35"/>
                    <a:pt x="32" y="18"/>
                    <a:pt x="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40"/>
            <p:cNvSpPr/>
            <p:nvPr/>
          </p:nvSpPr>
          <p:spPr>
            <a:xfrm>
              <a:off x="5681113" y="3160751"/>
              <a:ext cx="1186" cy="856"/>
            </a:xfrm>
            <a:custGeom>
              <a:avLst/>
              <a:gdLst/>
              <a:ahLst/>
              <a:cxnLst/>
              <a:rect l="l" t="t" r="r" b="b"/>
              <a:pathLst>
                <a:path w="36" h="26" extrusionOk="0">
                  <a:moveTo>
                    <a:pt x="0" y="25"/>
                  </a:moveTo>
                  <a:lnTo>
                    <a:pt x="3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40"/>
            <p:cNvSpPr/>
            <p:nvPr/>
          </p:nvSpPr>
          <p:spPr>
            <a:xfrm>
              <a:off x="5685592" y="3157194"/>
              <a:ext cx="1548" cy="1186"/>
            </a:xfrm>
            <a:custGeom>
              <a:avLst/>
              <a:gdLst/>
              <a:ahLst/>
              <a:cxnLst/>
              <a:rect l="l" t="t" r="r" b="b"/>
              <a:pathLst>
                <a:path w="47" h="36" extrusionOk="0">
                  <a:moveTo>
                    <a:pt x="1" y="35"/>
                  </a:moveTo>
                  <a:cubicBezTo>
                    <a:pt x="15" y="25"/>
                    <a:pt x="32" y="11"/>
                    <a:pt x="46" y="0"/>
                  </a:cubicBezTo>
                  <a:cubicBezTo>
                    <a:pt x="32" y="11"/>
                    <a:pt x="15" y="25"/>
                    <a:pt x="1" y="3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40"/>
            <p:cNvSpPr/>
            <p:nvPr/>
          </p:nvSpPr>
          <p:spPr>
            <a:xfrm>
              <a:off x="5682496" y="3159730"/>
              <a:ext cx="1284" cy="955"/>
            </a:xfrm>
            <a:custGeom>
              <a:avLst/>
              <a:gdLst/>
              <a:ahLst/>
              <a:cxnLst/>
              <a:rect l="l" t="t" r="r" b="b"/>
              <a:pathLst>
                <a:path w="39" h="29" extrusionOk="0">
                  <a:moveTo>
                    <a:pt x="0" y="28"/>
                  </a:moveTo>
                  <a:lnTo>
                    <a:pt x="3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40"/>
            <p:cNvSpPr/>
            <p:nvPr/>
          </p:nvSpPr>
          <p:spPr>
            <a:xfrm>
              <a:off x="5683978" y="3158578"/>
              <a:ext cx="1416" cy="1054"/>
            </a:xfrm>
            <a:custGeom>
              <a:avLst/>
              <a:gdLst/>
              <a:ahLst/>
              <a:cxnLst/>
              <a:rect l="l" t="t" r="r" b="b"/>
              <a:pathLst>
                <a:path w="43" h="32" extrusionOk="0">
                  <a:moveTo>
                    <a:pt x="1" y="32"/>
                  </a:moveTo>
                  <a:lnTo>
                    <a:pt x="43"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40"/>
            <p:cNvSpPr/>
            <p:nvPr/>
          </p:nvSpPr>
          <p:spPr>
            <a:xfrm>
              <a:off x="5690796" y="3151990"/>
              <a:ext cx="1515" cy="1779"/>
            </a:xfrm>
            <a:custGeom>
              <a:avLst/>
              <a:gdLst/>
              <a:ahLst/>
              <a:cxnLst/>
              <a:rect l="l" t="t" r="r" b="b"/>
              <a:pathLst>
                <a:path w="46" h="54" extrusionOk="0">
                  <a:moveTo>
                    <a:pt x="0" y="53"/>
                  </a:moveTo>
                  <a:cubicBezTo>
                    <a:pt x="14" y="36"/>
                    <a:pt x="32" y="18"/>
                    <a:pt x="46" y="1"/>
                  </a:cubicBezTo>
                  <a:cubicBezTo>
                    <a:pt x="32" y="18"/>
                    <a:pt x="14" y="36"/>
                    <a:pt x="0" y="5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40"/>
            <p:cNvSpPr/>
            <p:nvPr/>
          </p:nvSpPr>
          <p:spPr>
            <a:xfrm>
              <a:off x="5687206" y="3155679"/>
              <a:ext cx="1647" cy="1416"/>
            </a:xfrm>
            <a:custGeom>
              <a:avLst/>
              <a:gdLst/>
              <a:ahLst/>
              <a:cxnLst/>
              <a:rect l="l" t="t" r="r" b="b"/>
              <a:pathLst>
                <a:path w="50" h="43" extrusionOk="0">
                  <a:moveTo>
                    <a:pt x="1" y="43"/>
                  </a:moveTo>
                  <a:cubicBezTo>
                    <a:pt x="15" y="29"/>
                    <a:pt x="32" y="15"/>
                    <a:pt x="50" y="1"/>
                  </a:cubicBezTo>
                  <a:cubicBezTo>
                    <a:pt x="32" y="15"/>
                    <a:pt x="15" y="29"/>
                    <a:pt x="1"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40"/>
            <p:cNvSpPr/>
            <p:nvPr/>
          </p:nvSpPr>
          <p:spPr>
            <a:xfrm>
              <a:off x="5692508" y="3149817"/>
              <a:ext cx="1647" cy="1877"/>
            </a:xfrm>
            <a:custGeom>
              <a:avLst/>
              <a:gdLst/>
              <a:ahLst/>
              <a:cxnLst/>
              <a:rect l="l" t="t" r="r" b="b"/>
              <a:pathLst>
                <a:path w="50" h="57" extrusionOk="0">
                  <a:moveTo>
                    <a:pt x="50" y="0"/>
                  </a:moveTo>
                  <a:cubicBezTo>
                    <a:pt x="32" y="18"/>
                    <a:pt x="18" y="39"/>
                    <a:pt x="1" y="56"/>
                  </a:cubicBezTo>
                  <a:cubicBezTo>
                    <a:pt x="18" y="39"/>
                    <a:pt x="32" y="21"/>
                    <a:pt x="5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40"/>
            <p:cNvSpPr/>
            <p:nvPr/>
          </p:nvSpPr>
          <p:spPr>
            <a:xfrm>
              <a:off x="5659672" y="3191316"/>
              <a:ext cx="2108" cy="3953"/>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40"/>
            <p:cNvSpPr/>
            <p:nvPr/>
          </p:nvSpPr>
          <p:spPr>
            <a:xfrm>
              <a:off x="5660364" y="3209892"/>
              <a:ext cx="494" cy="2108"/>
            </a:xfrm>
            <a:custGeom>
              <a:avLst/>
              <a:gdLst/>
              <a:ahLst/>
              <a:cxnLst/>
              <a:rect l="l" t="t" r="r" b="b"/>
              <a:pathLst>
                <a:path w="15" h="64" extrusionOk="0">
                  <a:moveTo>
                    <a:pt x="0" y="0"/>
                  </a:moveTo>
                  <a:cubicBezTo>
                    <a:pt x="7" y="21"/>
                    <a:pt x="11" y="46"/>
                    <a:pt x="14" y="63"/>
                  </a:cubicBezTo>
                  <a:cubicBezTo>
                    <a:pt x="11" y="42"/>
                    <a:pt x="7" y="1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40"/>
            <p:cNvSpPr/>
            <p:nvPr/>
          </p:nvSpPr>
          <p:spPr>
            <a:xfrm>
              <a:off x="5659310" y="3196981"/>
              <a:ext cx="33" cy="494"/>
            </a:xfrm>
            <a:custGeom>
              <a:avLst/>
              <a:gdLst/>
              <a:ahLst/>
              <a:cxnLst/>
              <a:rect l="l" t="t" r="r" b="b"/>
              <a:pathLst>
                <a:path w="1" h="15" extrusionOk="0">
                  <a:moveTo>
                    <a:pt x="1" y="14"/>
                  </a:moveTo>
                  <a:cubicBezTo>
                    <a:pt x="1" y="7"/>
                    <a:pt x="1" y="4"/>
                    <a:pt x="1" y="0"/>
                  </a:cubicBezTo>
                  <a:cubicBezTo>
                    <a:pt x="1" y="4"/>
                    <a:pt x="1" y="7"/>
                    <a:pt x="1"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40"/>
            <p:cNvSpPr/>
            <p:nvPr/>
          </p:nvSpPr>
          <p:spPr>
            <a:xfrm>
              <a:off x="5659442" y="3195368"/>
              <a:ext cx="263" cy="955"/>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40"/>
            <p:cNvSpPr/>
            <p:nvPr/>
          </p:nvSpPr>
          <p:spPr>
            <a:xfrm>
              <a:off x="5771388" y="3245760"/>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40"/>
            <p:cNvSpPr/>
            <p:nvPr/>
          </p:nvSpPr>
          <p:spPr>
            <a:xfrm>
              <a:off x="5772870" y="3244706"/>
              <a:ext cx="263" cy="263"/>
            </a:xfrm>
            <a:custGeom>
              <a:avLst/>
              <a:gdLst/>
              <a:ahLst/>
              <a:cxnLst/>
              <a:rect l="l" t="t" r="r" b="b"/>
              <a:pathLst>
                <a:path w="8" h="8" extrusionOk="0">
                  <a:moveTo>
                    <a:pt x="8" y="1"/>
                  </a:moveTo>
                  <a:lnTo>
                    <a:pt x="8" y="1"/>
                  </a:ln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40"/>
            <p:cNvSpPr/>
            <p:nvPr/>
          </p:nvSpPr>
          <p:spPr>
            <a:xfrm>
              <a:off x="5770465" y="3246551"/>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40"/>
            <p:cNvSpPr/>
            <p:nvPr/>
          </p:nvSpPr>
          <p:spPr>
            <a:xfrm>
              <a:off x="5771947" y="3245299"/>
              <a:ext cx="263" cy="132"/>
            </a:xfrm>
            <a:custGeom>
              <a:avLst/>
              <a:gdLst/>
              <a:ahLst/>
              <a:cxnLst/>
              <a:rect l="l" t="t" r="r" b="b"/>
              <a:pathLst>
                <a:path w="8" h="4" extrusionOk="0">
                  <a:moveTo>
                    <a:pt x="8"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40"/>
            <p:cNvSpPr/>
            <p:nvPr/>
          </p:nvSpPr>
          <p:spPr>
            <a:xfrm>
              <a:off x="5770926" y="3246221"/>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40"/>
            <p:cNvSpPr/>
            <p:nvPr/>
          </p:nvSpPr>
          <p:spPr>
            <a:xfrm>
              <a:off x="5770103" y="3246913"/>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40"/>
            <p:cNvSpPr/>
            <p:nvPr/>
          </p:nvSpPr>
          <p:spPr>
            <a:xfrm>
              <a:off x="5596240" y="3207686"/>
              <a:ext cx="262228" cy="203554"/>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40"/>
            <p:cNvSpPr/>
            <p:nvPr/>
          </p:nvSpPr>
          <p:spPr>
            <a:xfrm>
              <a:off x="5768390" y="3281035"/>
              <a:ext cx="362" cy="494"/>
            </a:xfrm>
            <a:custGeom>
              <a:avLst/>
              <a:gdLst/>
              <a:ahLst/>
              <a:cxnLst/>
              <a:rect l="l" t="t" r="r" b="b"/>
              <a:pathLst>
                <a:path w="11" h="15" extrusionOk="0">
                  <a:moveTo>
                    <a:pt x="11"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40"/>
            <p:cNvSpPr/>
            <p:nvPr/>
          </p:nvSpPr>
          <p:spPr>
            <a:xfrm>
              <a:off x="5770696" y="3292431"/>
              <a:ext cx="9123" cy="11792"/>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40"/>
            <p:cNvSpPr/>
            <p:nvPr/>
          </p:nvSpPr>
          <p:spPr>
            <a:xfrm>
              <a:off x="5767337" y="328587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40"/>
            <p:cNvSpPr/>
            <p:nvPr/>
          </p:nvSpPr>
          <p:spPr>
            <a:xfrm>
              <a:off x="5768852" y="3279520"/>
              <a:ext cx="725" cy="1186"/>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40"/>
            <p:cNvSpPr/>
            <p:nvPr/>
          </p:nvSpPr>
          <p:spPr>
            <a:xfrm>
              <a:off x="5753866" y="3399441"/>
              <a:ext cx="362" cy="33"/>
            </a:xfrm>
            <a:custGeom>
              <a:avLst/>
              <a:gdLst/>
              <a:ahLst/>
              <a:cxnLst/>
              <a:rect l="l" t="t" r="r" b="b"/>
              <a:pathLst>
                <a:path w="11" h="1" extrusionOk="0">
                  <a:moveTo>
                    <a:pt x="0" y="1"/>
                  </a:moveTo>
                  <a:lnTo>
                    <a:pt x="7" y="1"/>
                  </a:ln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40"/>
            <p:cNvSpPr/>
            <p:nvPr/>
          </p:nvSpPr>
          <p:spPr>
            <a:xfrm>
              <a:off x="5752944" y="3399573"/>
              <a:ext cx="725" cy="132"/>
            </a:xfrm>
            <a:custGeom>
              <a:avLst/>
              <a:gdLst/>
              <a:ahLst/>
              <a:cxnLst/>
              <a:rect l="l" t="t" r="r" b="b"/>
              <a:pathLst>
                <a:path w="22" h="4" extrusionOk="0">
                  <a:moveTo>
                    <a:pt x="0" y="4"/>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40"/>
            <p:cNvSpPr/>
            <p:nvPr/>
          </p:nvSpPr>
          <p:spPr>
            <a:xfrm>
              <a:off x="5759037" y="3397135"/>
              <a:ext cx="9255" cy="1318"/>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40"/>
            <p:cNvSpPr/>
            <p:nvPr/>
          </p:nvSpPr>
          <p:spPr>
            <a:xfrm>
              <a:off x="5658519" y="3224878"/>
              <a:ext cx="593" cy="1416"/>
            </a:xfrm>
            <a:custGeom>
              <a:avLst/>
              <a:gdLst/>
              <a:ahLst/>
              <a:cxnLst/>
              <a:rect l="l" t="t" r="r" b="b"/>
              <a:pathLst>
                <a:path w="18" h="43" extrusionOk="0">
                  <a:moveTo>
                    <a:pt x="0" y="42"/>
                  </a:moveTo>
                  <a:cubicBezTo>
                    <a:pt x="4" y="28"/>
                    <a:pt x="11" y="14"/>
                    <a:pt x="18" y="0"/>
                  </a:cubicBezTo>
                  <a:cubicBezTo>
                    <a:pt x="11" y="14"/>
                    <a:pt x="4" y="28"/>
                    <a:pt x="0"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40"/>
            <p:cNvSpPr/>
            <p:nvPr/>
          </p:nvSpPr>
          <p:spPr>
            <a:xfrm>
              <a:off x="5657696" y="3226591"/>
              <a:ext cx="626" cy="1317"/>
            </a:xfrm>
            <a:custGeom>
              <a:avLst/>
              <a:gdLst/>
              <a:ahLst/>
              <a:cxnLst/>
              <a:rect l="l" t="t" r="r" b="b"/>
              <a:pathLst>
                <a:path w="19" h="40" extrusionOk="0">
                  <a:moveTo>
                    <a:pt x="1" y="39"/>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40"/>
            <p:cNvSpPr/>
            <p:nvPr/>
          </p:nvSpPr>
          <p:spPr>
            <a:xfrm>
              <a:off x="5659211" y="3223265"/>
              <a:ext cx="593" cy="1416"/>
            </a:xfrm>
            <a:custGeom>
              <a:avLst/>
              <a:gdLst/>
              <a:ahLst/>
              <a:cxnLst/>
              <a:rect l="l" t="t" r="r" b="b"/>
              <a:pathLst>
                <a:path w="18" h="43" extrusionOk="0">
                  <a:moveTo>
                    <a:pt x="0" y="42"/>
                  </a:moveTo>
                  <a:cubicBezTo>
                    <a:pt x="4" y="28"/>
                    <a:pt x="11" y="14"/>
                    <a:pt x="18" y="0"/>
                  </a:cubicBezTo>
                  <a:cubicBezTo>
                    <a:pt x="11" y="14"/>
                    <a:pt x="4" y="28"/>
                    <a:pt x="0"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40"/>
            <p:cNvSpPr/>
            <p:nvPr/>
          </p:nvSpPr>
          <p:spPr>
            <a:xfrm>
              <a:off x="5659771" y="3221651"/>
              <a:ext cx="494" cy="1515"/>
            </a:xfrm>
            <a:custGeom>
              <a:avLst/>
              <a:gdLst/>
              <a:ahLst/>
              <a:cxnLst/>
              <a:rect l="l" t="t" r="r" b="b"/>
              <a:pathLst>
                <a:path w="15" h="46" extrusionOk="0">
                  <a:moveTo>
                    <a:pt x="1" y="46"/>
                  </a:moveTo>
                  <a:cubicBezTo>
                    <a:pt x="8" y="28"/>
                    <a:pt x="11" y="14"/>
                    <a:pt x="15" y="0"/>
                  </a:cubicBezTo>
                  <a:cubicBezTo>
                    <a:pt x="11" y="14"/>
                    <a:pt x="8" y="28"/>
                    <a:pt x="1" y="4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40"/>
            <p:cNvSpPr/>
            <p:nvPr/>
          </p:nvSpPr>
          <p:spPr>
            <a:xfrm>
              <a:off x="5656906" y="3228205"/>
              <a:ext cx="593" cy="1186"/>
            </a:xfrm>
            <a:custGeom>
              <a:avLst/>
              <a:gdLst/>
              <a:ahLst/>
              <a:cxnLst/>
              <a:rect l="l" t="t" r="r" b="b"/>
              <a:pathLst>
                <a:path w="18" h="36" extrusionOk="0">
                  <a:moveTo>
                    <a:pt x="0" y="36"/>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40"/>
            <p:cNvSpPr/>
            <p:nvPr/>
          </p:nvSpPr>
          <p:spPr>
            <a:xfrm>
              <a:off x="5660364" y="3219905"/>
              <a:ext cx="494" cy="1416"/>
            </a:xfrm>
            <a:custGeom>
              <a:avLst/>
              <a:gdLst/>
              <a:ahLst/>
              <a:cxnLst/>
              <a:rect l="l" t="t" r="r" b="b"/>
              <a:pathLst>
                <a:path w="15" h="43" extrusionOk="0">
                  <a:moveTo>
                    <a:pt x="0" y="43"/>
                  </a:moveTo>
                  <a:cubicBezTo>
                    <a:pt x="4" y="29"/>
                    <a:pt x="11" y="15"/>
                    <a:pt x="14" y="1"/>
                  </a:cubicBezTo>
                  <a:cubicBezTo>
                    <a:pt x="11" y="15"/>
                    <a:pt x="4" y="29"/>
                    <a:pt x="0"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40"/>
            <p:cNvSpPr/>
            <p:nvPr/>
          </p:nvSpPr>
          <p:spPr>
            <a:xfrm>
              <a:off x="5613201" y="3341671"/>
              <a:ext cx="4743" cy="5929"/>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40"/>
            <p:cNvSpPr/>
            <p:nvPr/>
          </p:nvSpPr>
          <p:spPr>
            <a:xfrm>
              <a:off x="5661154" y="3216447"/>
              <a:ext cx="165" cy="1416"/>
            </a:xfrm>
            <a:custGeom>
              <a:avLst/>
              <a:gdLst/>
              <a:ahLst/>
              <a:cxnLst/>
              <a:rect l="l" t="t" r="r" b="b"/>
              <a:pathLst>
                <a:path w="5" h="43" extrusionOk="0">
                  <a:moveTo>
                    <a:pt x="1" y="43"/>
                  </a:moveTo>
                  <a:cubicBezTo>
                    <a:pt x="1" y="29"/>
                    <a:pt x="4" y="15"/>
                    <a:pt x="4" y="1"/>
                  </a:cubicBezTo>
                  <a:cubicBezTo>
                    <a:pt x="4" y="15"/>
                    <a:pt x="1" y="29"/>
                    <a:pt x="1"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40"/>
            <p:cNvSpPr/>
            <p:nvPr/>
          </p:nvSpPr>
          <p:spPr>
            <a:xfrm>
              <a:off x="5660825" y="3218061"/>
              <a:ext cx="362" cy="1548"/>
            </a:xfrm>
            <a:custGeom>
              <a:avLst/>
              <a:gdLst/>
              <a:ahLst/>
              <a:cxnLst/>
              <a:rect l="l" t="t" r="r" b="b"/>
              <a:pathLst>
                <a:path w="11" h="47" extrusionOk="0">
                  <a:moveTo>
                    <a:pt x="0" y="46"/>
                  </a:moveTo>
                  <a:cubicBezTo>
                    <a:pt x="4" y="32"/>
                    <a:pt x="7" y="15"/>
                    <a:pt x="11" y="1"/>
                  </a:cubicBezTo>
                  <a:cubicBezTo>
                    <a:pt x="7" y="15"/>
                    <a:pt x="4" y="32"/>
                    <a:pt x="0" y="4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40"/>
            <p:cNvSpPr/>
            <p:nvPr/>
          </p:nvSpPr>
          <p:spPr>
            <a:xfrm>
              <a:off x="5645938" y="3386991"/>
              <a:ext cx="132" cy="626"/>
            </a:xfrm>
            <a:custGeom>
              <a:avLst/>
              <a:gdLst/>
              <a:ahLst/>
              <a:cxnLst/>
              <a:rect l="l" t="t" r="r" b="b"/>
              <a:pathLst>
                <a:path w="4" h="19" extrusionOk="0">
                  <a:moveTo>
                    <a:pt x="0"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40"/>
            <p:cNvSpPr/>
            <p:nvPr/>
          </p:nvSpPr>
          <p:spPr>
            <a:xfrm>
              <a:off x="5644423" y="3373849"/>
              <a:ext cx="3261" cy="9157"/>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40"/>
            <p:cNvSpPr/>
            <p:nvPr/>
          </p:nvSpPr>
          <p:spPr>
            <a:xfrm>
              <a:off x="5645477" y="3390350"/>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40"/>
            <p:cNvSpPr/>
            <p:nvPr/>
          </p:nvSpPr>
          <p:spPr>
            <a:xfrm>
              <a:off x="5622884" y="3284263"/>
              <a:ext cx="33" cy="725"/>
            </a:xfrm>
            <a:custGeom>
              <a:avLst/>
              <a:gdLst/>
              <a:ahLst/>
              <a:cxnLst/>
              <a:rect l="l" t="t" r="r" b="b"/>
              <a:pathLst>
                <a:path w="1" h="22" extrusionOk="0">
                  <a:moveTo>
                    <a:pt x="0" y="0"/>
                  </a:moveTo>
                  <a:cubicBezTo>
                    <a:pt x="0" y="7"/>
                    <a:pt x="0" y="14"/>
                    <a:pt x="0" y="21"/>
                  </a:cubicBezTo>
                  <a:cubicBezTo>
                    <a:pt x="0" y="14"/>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40"/>
            <p:cNvSpPr/>
            <p:nvPr/>
          </p:nvSpPr>
          <p:spPr>
            <a:xfrm>
              <a:off x="5766085" y="327767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40"/>
            <p:cNvSpPr/>
            <p:nvPr/>
          </p:nvSpPr>
          <p:spPr>
            <a:xfrm>
              <a:off x="5754788" y="3257156"/>
              <a:ext cx="362" cy="494"/>
            </a:xfrm>
            <a:custGeom>
              <a:avLst/>
              <a:gdLst/>
              <a:ahLst/>
              <a:cxnLst/>
              <a:rect l="l" t="t" r="r" b="b"/>
              <a:pathLst>
                <a:path w="11" h="15" extrusionOk="0">
                  <a:moveTo>
                    <a:pt x="11"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40"/>
            <p:cNvSpPr/>
            <p:nvPr/>
          </p:nvSpPr>
          <p:spPr>
            <a:xfrm>
              <a:off x="5758115" y="3252545"/>
              <a:ext cx="263" cy="395"/>
            </a:xfrm>
            <a:custGeom>
              <a:avLst/>
              <a:gdLst/>
              <a:ahLst/>
              <a:cxnLst/>
              <a:rect l="l" t="t" r="r" b="b"/>
              <a:pathLst>
                <a:path w="8" h="12" extrusionOk="0">
                  <a:moveTo>
                    <a:pt x="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40"/>
            <p:cNvSpPr/>
            <p:nvPr/>
          </p:nvSpPr>
          <p:spPr>
            <a:xfrm>
              <a:off x="5753636" y="3258770"/>
              <a:ext cx="263" cy="395"/>
            </a:xfrm>
            <a:custGeom>
              <a:avLst/>
              <a:gdLst/>
              <a:ahLst/>
              <a:cxnLst/>
              <a:rect l="l" t="t" r="r" b="b"/>
              <a:pathLst>
                <a:path w="8" h="12" extrusionOk="0">
                  <a:moveTo>
                    <a:pt x="7"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40"/>
            <p:cNvSpPr/>
            <p:nvPr/>
          </p:nvSpPr>
          <p:spPr>
            <a:xfrm>
              <a:off x="5765723" y="327767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40"/>
            <p:cNvSpPr/>
            <p:nvPr/>
          </p:nvSpPr>
          <p:spPr>
            <a:xfrm>
              <a:off x="5755809" y="3255773"/>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40"/>
            <p:cNvSpPr/>
            <p:nvPr/>
          </p:nvSpPr>
          <p:spPr>
            <a:xfrm>
              <a:off x="5765393" y="327780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40"/>
            <p:cNvSpPr/>
            <p:nvPr/>
          </p:nvSpPr>
          <p:spPr>
            <a:xfrm>
              <a:off x="5767007" y="327780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40"/>
            <p:cNvSpPr/>
            <p:nvPr/>
          </p:nvSpPr>
          <p:spPr>
            <a:xfrm>
              <a:off x="5758938" y="3251293"/>
              <a:ext cx="263" cy="263"/>
            </a:xfrm>
            <a:custGeom>
              <a:avLst/>
              <a:gdLst/>
              <a:ahLst/>
              <a:cxnLst/>
              <a:rect l="l" t="t" r="r" b="b"/>
              <a:pathLst>
                <a:path w="8" h="8" extrusionOk="0">
                  <a:moveTo>
                    <a:pt x="7"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40"/>
            <p:cNvSpPr/>
            <p:nvPr/>
          </p:nvSpPr>
          <p:spPr>
            <a:xfrm>
              <a:off x="5768489" y="3278729"/>
              <a:ext cx="165" cy="33"/>
            </a:xfrm>
            <a:custGeom>
              <a:avLst/>
              <a:gdLst/>
              <a:ahLst/>
              <a:cxnLst/>
              <a:rect l="l" t="t" r="r" b="b"/>
              <a:pathLst>
                <a:path w="5" h="1" extrusionOk="0">
                  <a:moveTo>
                    <a:pt x="1"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40"/>
            <p:cNvSpPr/>
            <p:nvPr/>
          </p:nvSpPr>
          <p:spPr>
            <a:xfrm>
              <a:off x="5767699" y="3278136"/>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40"/>
            <p:cNvSpPr/>
            <p:nvPr/>
          </p:nvSpPr>
          <p:spPr>
            <a:xfrm>
              <a:off x="5756863" y="3254060"/>
              <a:ext cx="494" cy="593"/>
            </a:xfrm>
            <a:custGeom>
              <a:avLst/>
              <a:gdLst/>
              <a:ahLst/>
              <a:cxnLst/>
              <a:rect l="l" t="t" r="r" b="b"/>
              <a:pathLst>
                <a:path w="15" h="18" extrusionOk="0">
                  <a:moveTo>
                    <a:pt x="14"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40"/>
            <p:cNvSpPr/>
            <p:nvPr/>
          </p:nvSpPr>
          <p:spPr>
            <a:xfrm>
              <a:off x="5759959" y="3250009"/>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40"/>
            <p:cNvSpPr/>
            <p:nvPr/>
          </p:nvSpPr>
          <p:spPr>
            <a:xfrm>
              <a:off x="5769543" y="3279520"/>
              <a:ext cx="33" cy="33"/>
            </a:xfrm>
            <a:custGeom>
              <a:avLst/>
              <a:gdLst/>
              <a:ahLst/>
              <a:cxnLst/>
              <a:rect l="l" t="t" r="r" b="b"/>
              <a:pathLst>
                <a:path w="1"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40"/>
            <p:cNvSpPr/>
            <p:nvPr/>
          </p:nvSpPr>
          <p:spPr>
            <a:xfrm>
              <a:off x="5670607" y="3216216"/>
              <a:ext cx="395" cy="33"/>
            </a:xfrm>
            <a:custGeom>
              <a:avLst/>
              <a:gdLst/>
              <a:ahLst/>
              <a:cxnLst/>
              <a:rect l="l" t="t" r="r" b="b"/>
              <a:pathLst>
                <a:path w="12" h="1" extrusionOk="0">
                  <a:moveTo>
                    <a:pt x="1"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40"/>
            <p:cNvSpPr/>
            <p:nvPr/>
          </p:nvSpPr>
          <p:spPr>
            <a:xfrm>
              <a:off x="5756501" y="3244706"/>
              <a:ext cx="4183" cy="4315"/>
            </a:xfrm>
            <a:custGeom>
              <a:avLst/>
              <a:gdLst/>
              <a:ahLst/>
              <a:cxnLst/>
              <a:rect l="l" t="t" r="r" b="b"/>
              <a:pathLst>
                <a:path w="127" h="131" extrusionOk="0">
                  <a:moveTo>
                    <a:pt x="127" y="130"/>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40"/>
            <p:cNvSpPr/>
            <p:nvPr/>
          </p:nvSpPr>
          <p:spPr>
            <a:xfrm>
              <a:off x="5672451" y="3216578"/>
              <a:ext cx="165" cy="33"/>
            </a:xfrm>
            <a:custGeom>
              <a:avLst/>
              <a:gdLst/>
              <a:ahLst/>
              <a:cxnLst/>
              <a:rect l="l" t="t" r="r" b="b"/>
              <a:pathLst>
                <a:path w="5" h="1" extrusionOk="0">
                  <a:moveTo>
                    <a:pt x="1"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40"/>
            <p:cNvSpPr/>
            <p:nvPr/>
          </p:nvSpPr>
          <p:spPr>
            <a:xfrm>
              <a:off x="5672352" y="3216578"/>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40"/>
            <p:cNvSpPr/>
            <p:nvPr/>
          </p:nvSpPr>
          <p:spPr>
            <a:xfrm>
              <a:off x="5671891" y="3216447"/>
              <a:ext cx="263" cy="33"/>
            </a:xfrm>
            <a:custGeom>
              <a:avLst/>
              <a:gdLst/>
              <a:ahLst/>
              <a:cxnLst/>
              <a:rect l="l" t="t" r="r" b="b"/>
              <a:pathLst>
                <a:path w="8"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40"/>
            <p:cNvSpPr/>
            <p:nvPr/>
          </p:nvSpPr>
          <p:spPr>
            <a:xfrm>
              <a:off x="5661286" y="3216117"/>
              <a:ext cx="4512" cy="132"/>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40"/>
            <p:cNvSpPr/>
            <p:nvPr/>
          </p:nvSpPr>
          <p:spPr>
            <a:xfrm>
              <a:off x="5671068" y="3216348"/>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40"/>
            <p:cNvSpPr/>
            <p:nvPr/>
          </p:nvSpPr>
          <p:spPr>
            <a:xfrm>
              <a:off x="5672220" y="3216447"/>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40"/>
            <p:cNvSpPr/>
            <p:nvPr/>
          </p:nvSpPr>
          <p:spPr>
            <a:xfrm>
              <a:off x="5671529" y="3216348"/>
              <a:ext cx="263" cy="33"/>
            </a:xfrm>
            <a:custGeom>
              <a:avLst/>
              <a:gdLst/>
              <a:ahLst/>
              <a:cxnLst/>
              <a:rect l="l" t="t" r="r" b="b"/>
              <a:pathLst>
                <a:path w="8" h="1" extrusionOk="0">
                  <a:moveTo>
                    <a:pt x="1" y="0"/>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40"/>
            <p:cNvSpPr/>
            <p:nvPr/>
          </p:nvSpPr>
          <p:spPr>
            <a:xfrm>
              <a:off x="5724686" y="3213812"/>
              <a:ext cx="31519" cy="30566"/>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40"/>
            <p:cNvSpPr/>
            <p:nvPr/>
          </p:nvSpPr>
          <p:spPr>
            <a:xfrm>
              <a:off x="5683748" y="3207225"/>
              <a:ext cx="2240" cy="1087"/>
            </a:xfrm>
            <a:custGeom>
              <a:avLst/>
              <a:gdLst/>
              <a:ahLst/>
              <a:cxnLst/>
              <a:rect l="l" t="t" r="r" b="b"/>
              <a:pathLst>
                <a:path w="68" h="33" extrusionOk="0">
                  <a:moveTo>
                    <a:pt x="1" y="1"/>
                  </a:moveTo>
                  <a:cubicBezTo>
                    <a:pt x="25" y="4"/>
                    <a:pt x="50" y="15"/>
                    <a:pt x="67" y="32"/>
                  </a:cubicBezTo>
                  <a:cubicBezTo>
                    <a:pt x="50" y="15"/>
                    <a:pt x="25"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40"/>
            <p:cNvSpPr/>
            <p:nvPr/>
          </p:nvSpPr>
          <p:spPr>
            <a:xfrm>
              <a:off x="5668301" y="321611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40"/>
            <p:cNvSpPr/>
            <p:nvPr/>
          </p:nvSpPr>
          <p:spPr>
            <a:xfrm>
              <a:off x="5669223" y="3216117"/>
              <a:ext cx="494" cy="33"/>
            </a:xfrm>
            <a:custGeom>
              <a:avLst/>
              <a:gdLst/>
              <a:ahLst/>
              <a:cxnLst/>
              <a:rect l="l" t="t" r="r" b="b"/>
              <a:pathLst>
                <a:path w="15" h="1" extrusionOk="0">
                  <a:moveTo>
                    <a:pt x="1" y="0"/>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40"/>
            <p:cNvSpPr/>
            <p:nvPr/>
          </p:nvSpPr>
          <p:spPr>
            <a:xfrm>
              <a:off x="5667280" y="321611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40"/>
            <p:cNvSpPr/>
            <p:nvPr/>
          </p:nvSpPr>
          <p:spPr>
            <a:xfrm>
              <a:off x="5665897" y="321611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40"/>
            <p:cNvSpPr/>
            <p:nvPr/>
          </p:nvSpPr>
          <p:spPr>
            <a:xfrm>
              <a:off x="5717177" y="3213680"/>
              <a:ext cx="6159" cy="263"/>
            </a:xfrm>
            <a:custGeom>
              <a:avLst/>
              <a:gdLst/>
              <a:ahLst/>
              <a:cxnLst/>
              <a:rect l="l" t="t" r="r" b="b"/>
              <a:pathLst>
                <a:path w="187" h="8" extrusionOk="0">
                  <a:moveTo>
                    <a:pt x="1" y="8"/>
                  </a:moveTo>
                  <a:cubicBezTo>
                    <a:pt x="67" y="4"/>
                    <a:pt x="134" y="1"/>
                    <a:pt x="186" y="1"/>
                  </a:cubicBezTo>
                  <a:cubicBezTo>
                    <a:pt x="134" y="1"/>
                    <a:pt x="67" y="4"/>
                    <a:pt x="1"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40"/>
            <p:cNvSpPr/>
            <p:nvPr/>
          </p:nvSpPr>
          <p:spPr>
            <a:xfrm>
              <a:off x="5669915" y="3216216"/>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40"/>
            <p:cNvSpPr/>
            <p:nvPr/>
          </p:nvSpPr>
          <p:spPr>
            <a:xfrm>
              <a:off x="5637738" y="2820717"/>
              <a:ext cx="20123" cy="28063"/>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40"/>
            <p:cNvSpPr/>
            <p:nvPr/>
          </p:nvSpPr>
          <p:spPr>
            <a:xfrm>
              <a:off x="5646268" y="2770358"/>
              <a:ext cx="116261" cy="94004"/>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40"/>
            <p:cNvSpPr/>
            <p:nvPr/>
          </p:nvSpPr>
          <p:spPr>
            <a:xfrm>
              <a:off x="5658289" y="2818873"/>
              <a:ext cx="263" cy="263"/>
            </a:xfrm>
            <a:custGeom>
              <a:avLst/>
              <a:gdLst/>
              <a:ahLst/>
              <a:cxnLst/>
              <a:rect l="l" t="t" r="r" b="b"/>
              <a:pathLst>
                <a:path w="8" h="8" extrusionOk="0">
                  <a:moveTo>
                    <a:pt x="7"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40"/>
            <p:cNvSpPr/>
            <p:nvPr/>
          </p:nvSpPr>
          <p:spPr>
            <a:xfrm>
              <a:off x="5656214" y="2836197"/>
              <a:ext cx="461" cy="494"/>
            </a:xfrm>
            <a:custGeom>
              <a:avLst/>
              <a:gdLst/>
              <a:ahLst/>
              <a:cxnLst/>
              <a:rect l="l" t="t" r="r" b="b"/>
              <a:pathLst>
                <a:path w="14" h="15" extrusionOk="0">
                  <a:moveTo>
                    <a:pt x="0" y="1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40"/>
            <p:cNvSpPr/>
            <p:nvPr/>
          </p:nvSpPr>
          <p:spPr>
            <a:xfrm>
              <a:off x="5660825" y="2821870"/>
              <a:ext cx="33" cy="263"/>
            </a:xfrm>
            <a:custGeom>
              <a:avLst/>
              <a:gdLst/>
              <a:ahLst/>
              <a:cxnLst/>
              <a:rect l="l" t="t" r="r" b="b"/>
              <a:pathLst>
                <a:path w="1"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40"/>
            <p:cNvSpPr/>
            <p:nvPr/>
          </p:nvSpPr>
          <p:spPr>
            <a:xfrm>
              <a:off x="5660463" y="2821409"/>
              <a:ext cx="165" cy="165"/>
            </a:xfrm>
            <a:custGeom>
              <a:avLst/>
              <a:gdLst/>
              <a:ahLst/>
              <a:cxnLst/>
              <a:rect l="l" t="t" r="r" b="b"/>
              <a:pathLst>
                <a:path w="5" h="5" extrusionOk="0">
                  <a:moveTo>
                    <a:pt x="4"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40"/>
            <p:cNvSpPr/>
            <p:nvPr/>
          </p:nvSpPr>
          <p:spPr>
            <a:xfrm>
              <a:off x="5655522" y="2817259"/>
              <a:ext cx="593" cy="395"/>
            </a:xfrm>
            <a:custGeom>
              <a:avLst/>
              <a:gdLst/>
              <a:ahLst/>
              <a:cxnLst/>
              <a:rect l="l" t="t" r="r" b="b"/>
              <a:pathLst>
                <a:path w="18" h="12" extrusionOk="0">
                  <a:moveTo>
                    <a:pt x="18"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40"/>
            <p:cNvSpPr/>
            <p:nvPr/>
          </p:nvSpPr>
          <p:spPr>
            <a:xfrm>
              <a:off x="5656906" y="2835506"/>
              <a:ext cx="362" cy="362"/>
            </a:xfrm>
            <a:custGeom>
              <a:avLst/>
              <a:gdLst/>
              <a:ahLst/>
              <a:cxnLst/>
              <a:rect l="l" t="t" r="r" b="b"/>
              <a:pathLst>
                <a:path w="11" h="11" extrusionOk="0">
                  <a:moveTo>
                    <a:pt x="0" y="11"/>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40"/>
            <p:cNvSpPr/>
            <p:nvPr/>
          </p:nvSpPr>
          <p:spPr>
            <a:xfrm>
              <a:off x="5658058" y="2834221"/>
              <a:ext cx="494" cy="362"/>
            </a:xfrm>
            <a:custGeom>
              <a:avLst/>
              <a:gdLst/>
              <a:ahLst/>
              <a:cxnLst/>
              <a:rect l="l" t="t" r="r" b="b"/>
              <a:pathLst>
                <a:path w="15" h="11" extrusionOk="0">
                  <a:moveTo>
                    <a:pt x="0" y="1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40"/>
            <p:cNvSpPr/>
            <p:nvPr/>
          </p:nvSpPr>
          <p:spPr>
            <a:xfrm>
              <a:off x="5656313" y="2817621"/>
              <a:ext cx="593" cy="362"/>
            </a:xfrm>
            <a:custGeom>
              <a:avLst/>
              <a:gdLst/>
              <a:ahLst/>
              <a:cxnLst/>
              <a:rect l="l" t="t" r="r" b="b"/>
              <a:pathLst>
                <a:path w="18" h="11" extrusionOk="0">
                  <a:moveTo>
                    <a:pt x="18"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40"/>
            <p:cNvSpPr/>
            <p:nvPr/>
          </p:nvSpPr>
          <p:spPr>
            <a:xfrm>
              <a:off x="5657004" y="2818082"/>
              <a:ext cx="1087" cy="725"/>
            </a:xfrm>
            <a:custGeom>
              <a:avLst/>
              <a:gdLst/>
              <a:ahLst/>
              <a:cxnLst/>
              <a:rect l="l" t="t" r="r" b="b"/>
              <a:pathLst>
                <a:path w="33" h="22" extrusionOk="0">
                  <a:moveTo>
                    <a:pt x="32" y="21"/>
                  </a:moveTo>
                  <a:cubicBezTo>
                    <a:pt x="22" y="11"/>
                    <a:pt x="11" y="4"/>
                    <a:pt x="1" y="0"/>
                  </a:cubicBezTo>
                  <a:cubicBezTo>
                    <a:pt x="11" y="4"/>
                    <a:pt x="22" y="11"/>
                    <a:pt x="32"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40"/>
            <p:cNvSpPr/>
            <p:nvPr/>
          </p:nvSpPr>
          <p:spPr>
            <a:xfrm>
              <a:off x="5660133" y="2820849"/>
              <a:ext cx="132" cy="263"/>
            </a:xfrm>
            <a:custGeom>
              <a:avLst/>
              <a:gdLst/>
              <a:ahLst/>
              <a:cxnLst/>
              <a:rect l="l" t="t" r="r" b="b"/>
              <a:pathLst>
                <a:path w="4" h="8" extrusionOk="0">
                  <a:moveTo>
                    <a:pt x="4"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40"/>
            <p:cNvSpPr/>
            <p:nvPr/>
          </p:nvSpPr>
          <p:spPr>
            <a:xfrm>
              <a:off x="5659771" y="2820388"/>
              <a:ext cx="263" cy="263"/>
            </a:xfrm>
            <a:custGeom>
              <a:avLst/>
              <a:gdLst/>
              <a:ahLst/>
              <a:cxnLst/>
              <a:rect l="l" t="t" r="r" b="b"/>
              <a:pathLst>
                <a:path w="8" h="8" extrusionOk="0">
                  <a:moveTo>
                    <a:pt x="8"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40"/>
            <p:cNvSpPr/>
            <p:nvPr/>
          </p:nvSpPr>
          <p:spPr>
            <a:xfrm>
              <a:off x="5659310" y="2819795"/>
              <a:ext cx="263" cy="263"/>
            </a:xfrm>
            <a:custGeom>
              <a:avLst/>
              <a:gdLst/>
              <a:ahLst/>
              <a:cxnLst/>
              <a:rect l="l" t="t" r="r" b="b"/>
              <a:pathLst>
                <a:path w="8" h="8" extrusionOk="0">
                  <a:moveTo>
                    <a:pt x="8"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40"/>
            <p:cNvSpPr/>
            <p:nvPr/>
          </p:nvSpPr>
          <p:spPr>
            <a:xfrm>
              <a:off x="5657466" y="2834682"/>
              <a:ext cx="494" cy="494"/>
            </a:xfrm>
            <a:custGeom>
              <a:avLst/>
              <a:gdLst/>
              <a:ahLst/>
              <a:cxnLst/>
              <a:rect l="l" t="t" r="r" b="b"/>
              <a:pathLst>
                <a:path w="15" h="15" extrusionOk="0">
                  <a:moveTo>
                    <a:pt x="1" y="15"/>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40"/>
            <p:cNvSpPr/>
            <p:nvPr/>
          </p:nvSpPr>
          <p:spPr>
            <a:xfrm>
              <a:off x="5648935" y="2845288"/>
              <a:ext cx="823" cy="1317"/>
            </a:xfrm>
            <a:custGeom>
              <a:avLst/>
              <a:gdLst/>
              <a:ahLst/>
              <a:cxnLst/>
              <a:rect l="l" t="t" r="r" b="b"/>
              <a:pathLst>
                <a:path w="25" h="40" extrusionOk="0">
                  <a:moveTo>
                    <a:pt x="0" y="39"/>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40"/>
            <p:cNvSpPr/>
            <p:nvPr/>
          </p:nvSpPr>
          <p:spPr>
            <a:xfrm>
              <a:off x="5647882" y="2846671"/>
              <a:ext cx="955" cy="1548"/>
            </a:xfrm>
            <a:custGeom>
              <a:avLst/>
              <a:gdLst/>
              <a:ahLst/>
              <a:cxnLst/>
              <a:rect l="l" t="t" r="r" b="b"/>
              <a:pathLst>
                <a:path w="29" h="47" extrusionOk="0">
                  <a:moveTo>
                    <a:pt x="1" y="46"/>
                  </a:moveTo>
                  <a:lnTo>
                    <a:pt x="2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40"/>
            <p:cNvSpPr/>
            <p:nvPr/>
          </p:nvSpPr>
          <p:spPr>
            <a:xfrm>
              <a:off x="5646268" y="2849899"/>
              <a:ext cx="626" cy="955"/>
            </a:xfrm>
            <a:custGeom>
              <a:avLst/>
              <a:gdLst/>
              <a:ahLst/>
              <a:cxnLst/>
              <a:rect l="l" t="t" r="r" b="b"/>
              <a:pathLst>
                <a:path w="19" h="29" extrusionOk="0">
                  <a:moveTo>
                    <a:pt x="1" y="29"/>
                  </a:moveTo>
                  <a:lnTo>
                    <a:pt x="1" y="29"/>
                  </a:ln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40"/>
            <p:cNvSpPr/>
            <p:nvPr/>
          </p:nvSpPr>
          <p:spPr>
            <a:xfrm>
              <a:off x="5655391" y="2836988"/>
              <a:ext cx="494" cy="626"/>
            </a:xfrm>
            <a:custGeom>
              <a:avLst/>
              <a:gdLst/>
              <a:ahLst/>
              <a:cxnLst/>
              <a:rect l="l" t="t" r="r" b="b"/>
              <a:pathLst>
                <a:path w="15" h="19" extrusionOk="0">
                  <a:moveTo>
                    <a:pt x="1" y="18"/>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40"/>
            <p:cNvSpPr/>
            <p:nvPr/>
          </p:nvSpPr>
          <p:spPr>
            <a:xfrm>
              <a:off x="5649956" y="2843904"/>
              <a:ext cx="725" cy="955"/>
            </a:xfrm>
            <a:custGeom>
              <a:avLst/>
              <a:gdLst/>
              <a:ahLst/>
              <a:cxnLst/>
              <a:rect l="l" t="t" r="r" b="b"/>
              <a:pathLst>
                <a:path w="22" h="29" extrusionOk="0">
                  <a:moveTo>
                    <a:pt x="1" y="29"/>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40"/>
            <p:cNvSpPr/>
            <p:nvPr/>
          </p:nvSpPr>
          <p:spPr>
            <a:xfrm>
              <a:off x="5658849" y="2819334"/>
              <a:ext cx="263" cy="263"/>
            </a:xfrm>
            <a:custGeom>
              <a:avLst/>
              <a:gdLst/>
              <a:ahLst/>
              <a:cxnLst/>
              <a:rect l="l" t="t" r="r" b="b"/>
              <a:pathLst>
                <a:path w="8" h="8" extrusionOk="0">
                  <a:moveTo>
                    <a:pt x="1" y="1"/>
                  </a:moveTo>
                  <a:lnTo>
                    <a:pt x="8"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40"/>
            <p:cNvSpPr/>
            <p:nvPr/>
          </p:nvSpPr>
          <p:spPr>
            <a:xfrm>
              <a:off x="5654567" y="2838042"/>
              <a:ext cx="626" cy="593"/>
            </a:xfrm>
            <a:custGeom>
              <a:avLst/>
              <a:gdLst/>
              <a:ahLst/>
              <a:cxnLst/>
              <a:rect l="l" t="t" r="r" b="b"/>
              <a:pathLst>
                <a:path w="19" h="18" extrusionOk="0">
                  <a:moveTo>
                    <a:pt x="1" y="18"/>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40"/>
            <p:cNvSpPr/>
            <p:nvPr/>
          </p:nvSpPr>
          <p:spPr>
            <a:xfrm>
              <a:off x="5653777" y="2839063"/>
              <a:ext cx="593" cy="725"/>
            </a:xfrm>
            <a:custGeom>
              <a:avLst/>
              <a:gdLst/>
              <a:ahLst/>
              <a:cxnLst/>
              <a:rect l="l" t="t" r="r" b="b"/>
              <a:pathLst>
                <a:path w="18" h="22" extrusionOk="0">
                  <a:moveTo>
                    <a:pt x="0" y="22"/>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40"/>
            <p:cNvSpPr/>
            <p:nvPr/>
          </p:nvSpPr>
          <p:spPr>
            <a:xfrm>
              <a:off x="5652855" y="2840215"/>
              <a:ext cx="593" cy="725"/>
            </a:xfrm>
            <a:custGeom>
              <a:avLst/>
              <a:gdLst/>
              <a:ahLst/>
              <a:cxnLst/>
              <a:rect l="l" t="t" r="r" b="b"/>
              <a:pathLst>
                <a:path w="18" h="22" extrusionOk="0">
                  <a:moveTo>
                    <a:pt x="0" y="22"/>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40"/>
            <p:cNvSpPr/>
            <p:nvPr/>
          </p:nvSpPr>
          <p:spPr>
            <a:xfrm>
              <a:off x="5651933" y="2841368"/>
              <a:ext cx="593" cy="856"/>
            </a:xfrm>
            <a:custGeom>
              <a:avLst/>
              <a:gdLst/>
              <a:ahLst/>
              <a:cxnLst/>
              <a:rect l="l" t="t" r="r" b="b"/>
              <a:pathLst>
                <a:path w="18" h="26" extrusionOk="0">
                  <a:moveTo>
                    <a:pt x="0" y="25"/>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40"/>
            <p:cNvSpPr/>
            <p:nvPr/>
          </p:nvSpPr>
          <p:spPr>
            <a:xfrm>
              <a:off x="5651010" y="2842653"/>
              <a:ext cx="593" cy="823"/>
            </a:xfrm>
            <a:custGeom>
              <a:avLst/>
              <a:gdLst/>
              <a:ahLst/>
              <a:cxnLst/>
              <a:rect l="l" t="t" r="r" b="b"/>
              <a:pathLst>
                <a:path w="18" h="25" extrusionOk="0">
                  <a:moveTo>
                    <a:pt x="0" y="25"/>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40"/>
            <p:cNvSpPr/>
            <p:nvPr/>
          </p:nvSpPr>
          <p:spPr>
            <a:xfrm>
              <a:off x="5646959" y="2848186"/>
              <a:ext cx="955" cy="1416"/>
            </a:xfrm>
            <a:custGeom>
              <a:avLst/>
              <a:gdLst/>
              <a:ahLst/>
              <a:cxnLst/>
              <a:rect l="l" t="t" r="r" b="b"/>
              <a:pathLst>
                <a:path w="29" h="43" extrusionOk="0">
                  <a:moveTo>
                    <a:pt x="1" y="42"/>
                  </a:moveTo>
                  <a:lnTo>
                    <a:pt x="2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40"/>
            <p:cNvSpPr/>
            <p:nvPr/>
          </p:nvSpPr>
          <p:spPr>
            <a:xfrm>
              <a:off x="5652262" y="2816567"/>
              <a:ext cx="955" cy="165"/>
            </a:xfrm>
            <a:custGeom>
              <a:avLst/>
              <a:gdLst/>
              <a:ahLst/>
              <a:cxnLst/>
              <a:rect l="l" t="t" r="r" b="b"/>
              <a:pathLst>
                <a:path w="29" h="5" extrusionOk="0">
                  <a:moveTo>
                    <a:pt x="29"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40"/>
            <p:cNvSpPr/>
            <p:nvPr/>
          </p:nvSpPr>
          <p:spPr>
            <a:xfrm>
              <a:off x="5653415" y="2816699"/>
              <a:ext cx="856" cy="263"/>
            </a:xfrm>
            <a:custGeom>
              <a:avLst/>
              <a:gdLst/>
              <a:ahLst/>
              <a:cxnLst/>
              <a:rect l="l" t="t" r="r" b="b"/>
              <a:pathLst>
                <a:path w="26" h="8" extrusionOk="0">
                  <a:moveTo>
                    <a:pt x="25"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40"/>
            <p:cNvSpPr/>
            <p:nvPr/>
          </p:nvSpPr>
          <p:spPr>
            <a:xfrm>
              <a:off x="5651109" y="2816337"/>
              <a:ext cx="955" cy="165"/>
            </a:xfrm>
            <a:custGeom>
              <a:avLst/>
              <a:gdLst/>
              <a:ahLst/>
              <a:cxnLst/>
              <a:rect l="l" t="t" r="r" b="b"/>
              <a:pathLst>
                <a:path w="29" h="5" extrusionOk="0">
                  <a:moveTo>
                    <a:pt x="29"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40"/>
            <p:cNvSpPr/>
            <p:nvPr/>
          </p:nvSpPr>
          <p:spPr>
            <a:xfrm>
              <a:off x="5654468" y="2817028"/>
              <a:ext cx="725" cy="263"/>
            </a:xfrm>
            <a:custGeom>
              <a:avLst/>
              <a:gdLst/>
              <a:ahLst/>
              <a:cxnLst/>
              <a:rect l="l" t="t" r="r" b="b"/>
              <a:pathLst>
                <a:path w="22" h="8" extrusionOk="0">
                  <a:moveTo>
                    <a:pt x="21"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40"/>
            <p:cNvSpPr/>
            <p:nvPr/>
          </p:nvSpPr>
          <p:spPr>
            <a:xfrm>
              <a:off x="6593707" y="2993633"/>
              <a:ext cx="71041" cy="95091"/>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40"/>
            <p:cNvSpPr/>
            <p:nvPr/>
          </p:nvSpPr>
          <p:spPr>
            <a:xfrm>
              <a:off x="6244103" y="2808860"/>
              <a:ext cx="494783" cy="523080"/>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40"/>
            <p:cNvSpPr/>
            <p:nvPr/>
          </p:nvSpPr>
          <p:spPr>
            <a:xfrm>
              <a:off x="6600162" y="3054235"/>
              <a:ext cx="263" cy="955"/>
            </a:xfrm>
            <a:custGeom>
              <a:avLst/>
              <a:gdLst/>
              <a:ahLst/>
              <a:cxnLst/>
              <a:rect l="l" t="t" r="r" b="b"/>
              <a:pathLst>
                <a:path w="8" h="29" extrusionOk="0">
                  <a:moveTo>
                    <a:pt x="0" y="0"/>
                  </a:moveTo>
                  <a:lnTo>
                    <a:pt x="7" y="2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40"/>
            <p:cNvSpPr/>
            <p:nvPr/>
          </p:nvSpPr>
          <p:spPr>
            <a:xfrm>
              <a:off x="6666790" y="3060460"/>
              <a:ext cx="494" cy="3129"/>
            </a:xfrm>
            <a:custGeom>
              <a:avLst/>
              <a:gdLst/>
              <a:ahLst/>
              <a:cxnLst/>
              <a:rect l="l" t="t" r="r" b="b"/>
              <a:pathLst>
                <a:path w="15" h="95" extrusionOk="0">
                  <a:moveTo>
                    <a:pt x="15" y="9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40"/>
            <p:cNvSpPr/>
            <p:nvPr/>
          </p:nvSpPr>
          <p:spPr>
            <a:xfrm>
              <a:off x="6600623" y="3056179"/>
              <a:ext cx="263" cy="1087"/>
            </a:xfrm>
            <a:custGeom>
              <a:avLst/>
              <a:gdLst/>
              <a:ahLst/>
              <a:cxnLst/>
              <a:rect l="l" t="t" r="r" b="b"/>
              <a:pathLst>
                <a:path w="8" h="33" extrusionOk="0">
                  <a:moveTo>
                    <a:pt x="0" y="1"/>
                  </a:moveTo>
                  <a:lnTo>
                    <a:pt x="7"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40"/>
            <p:cNvSpPr/>
            <p:nvPr/>
          </p:nvSpPr>
          <p:spPr>
            <a:xfrm>
              <a:off x="6599108" y="3050645"/>
              <a:ext cx="263" cy="955"/>
            </a:xfrm>
            <a:custGeom>
              <a:avLst/>
              <a:gdLst/>
              <a:ahLst/>
              <a:cxnLst/>
              <a:rect l="l" t="t" r="r" b="b"/>
              <a:pathLst>
                <a:path w="8" h="29" extrusionOk="0">
                  <a:moveTo>
                    <a:pt x="1" y="1"/>
                  </a:moveTo>
                  <a:lnTo>
                    <a:pt x="8"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40"/>
            <p:cNvSpPr/>
            <p:nvPr/>
          </p:nvSpPr>
          <p:spPr>
            <a:xfrm>
              <a:off x="6597396" y="3045936"/>
              <a:ext cx="494" cy="1186"/>
            </a:xfrm>
            <a:custGeom>
              <a:avLst/>
              <a:gdLst/>
              <a:ahLst/>
              <a:cxnLst/>
              <a:rect l="l" t="t" r="r" b="b"/>
              <a:pathLst>
                <a:path w="15" h="36" extrusionOk="0">
                  <a:moveTo>
                    <a:pt x="0" y="0"/>
                  </a:moveTo>
                  <a:cubicBezTo>
                    <a:pt x="4" y="11"/>
                    <a:pt x="11" y="21"/>
                    <a:pt x="14" y="35"/>
                  </a:cubicBezTo>
                  <a:cubicBezTo>
                    <a:pt x="11" y="21"/>
                    <a:pt x="7"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40"/>
            <p:cNvSpPr/>
            <p:nvPr/>
          </p:nvSpPr>
          <p:spPr>
            <a:xfrm>
              <a:off x="6667481" y="3064479"/>
              <a:ext cx="395" cy="2339"/>
            </a:xfrm>
            <a:custGeom>
              <a:avLst/>
              <a:gdLst/>
              <a:ahLst/>
              <a:cxnLst/>
              <a:rect l="l" t="t" r="r" b="b"/>
              <a:pathLst>
                <a:path w="12" h="71" extrusionOk="0">
                  <a:moveTo>
                    <a:pt x="11" y="7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40"/>
            <p:cNvSpPr/>
            <p:nvPr/>
          </p:nvSpPr>
          <p:spPr>
            <a:xfrm>
              <a:off x="6668074" y="3068069"/>
              <a:ext cx="362" cy="2437"/>
            </a:xfrm>
            <a:custGeom>
              <a:avLst/>
              <a:gdLst/>
              <a:ahLst/>
              <a:cxnLst/>
              <a:rect l="l" t="t" r="r" b="b"/>
              <a:pathLst>
                <a:path w="11" h="74" extrusionOk="0">
                  <a:moveTo>
                    <a:pt x="11" y="7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40"/>
            <p:cNvSpPr/>
            <p:nvPr/>
          </p:nvSpPr>
          <p:spPr>
            <a:xfrm>
              <a:off x="6598647" y="3049032"/>
              <a:ext cx="263" cy="856"/>
            </a:xfrm>
            <a:custGeom>
              <a:avLst/>
              <a:gdLst/>
              <a:ahLst/>
              <a:cxnLst/>
              <a:rect l="l" t="t" r="r" b="b"/>
              <a:pathLst>
                <a:path w="8" h="26" extrusionOk="0">
                  <a:moveTo>
                    <a:pt x="1" y="1"/>
                  </a:moveTo>
                  <a:lnTo>
                    <a:pt x="8"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40"/>
            <p:cNvSpPr/>
            <p:nvPr/>
          </p:nvSpPr>
          <p:spPr>
            <a:xfrm>
              <a:off x="6602007" y="3062535"/>
              <a:ext cx="132" cy="1054"/>
            </a:xfrm>
            <a:custGeom>
              <a:avLst/>
              <a:gdLst/>
              <a:ahLst/>
              <a:cxnLst/>
              <a:rect l="l" t="t" r="r" b="b"/>
              <a:pathLst>
                <a:path w="4" h="32" extrusionOk="0">
                  <a:moveTo>
                    <a:pt x="0" y="0"/>
                  </a:moveTo>
                  <a:lnTo>
                    <a:pt x="4"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40"/>
            <p:cNvSpPr/>
            <p:nvPr/>
          </p:nvSpPr>
          <p:spPr>
            <a:xfrm>
              <a:off x="6601546" y="3060329"/>
              <a:ext cx="263" cy="1087"/>
            </a:xfrm>
            <a:custGeom>
              <a:avLst/>
              <a:gdLst/>
              <a:ahLst/>
              <a:cxnLst/>
              <a:rect l="l" t="t" r="r" b="b"/>
              <a:pathLst>
                <a:path w="8" h="33" extrusionOk="0">
                  <a:moveTo>
                    <a:pt x="0" y="1"/>
                  </a:moveTo>
                  <a:lnTo>
                    <a:pt x="7"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40"/>
            <p:cNvSpPr/>
            <p:nvPr/>
          </p:nvSpPr>
          <p:spPr>
            <a:xfrm>
              <a:off x="6599570" y="3052490"/>
              <a:ext cx="395" cy="856"/>
            </a:xfrm>
            <a:custGeom>
              <a:avLst/>
              <a:gdLst/>
              <a:ahLst/>
              <a:cxnLst/>
              <a:rect l="l" t="t" r="r" b="b"/>
              <a:pathLst>
                <a:path w="12" h="26" extrusionOk="0">
                  <a:moveTo>
                    <a:pt x="1" y="1"/>
                  </a:moveTo>
                  <a:lnTo>
                    <a:pt x="1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40"/>
            <p:cNvSpPr/>
            <p:nvPr/>
          </p:nvSpPr>
          <p:spPr>
            <a:xfrm>
              <a:off x="6668634" y="3071527"/>
              <a:ext cx="33" cy="263"/>
            </a:xfrm>
            <a:custGeom>
              <a:avLst/>
              <a:gdLst/>
              <a:ahLst/>
              <a:cxnLst/>
              <a:rect l="l" t="t" r="r" b="b"/>
              <a:pathLst>
                <a:path w="1" h="8" extrusionOk="0">
                  <a:moveTo>
                    <a:pt x="1" y="7"/>
                  </a:moveTo>
                  <a:lnTo>
                    <a:pt x="1" y="7"/>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40"/>
            <p:cNvSpPr/>
            <p:nvPr/>
          </p:nvSpPr>
          <p:spPr>
            <a:xfrm>
              <a:off x="6592653" y="3021694"/>
              <a:ext cx="4776" cy="24275"/>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40"/>
            <p:cNvSpPr/>
            <p:nvPr/>
          </p:nvSpPr>
          <p:spPr>
            <a:xfrm>
              <a:off x="6603258" y="3071527"/>
              <a:ext cx="165" cy="1285"/>
            </a:xfrm>
            <a:custGeom>
              <a:avLst/>
              <a:gdLst/>
              <a:ahLst/>
              <a:cxnLst/>
              <a:rect l="l" t="t" r="r" b="b"/>
              <a:pathLst>
                <a:path w="5" h="39" extrusionOk="0">
                  <a:moveTo>
                    <a:pt x="1" y="0"/>
                  </a:moveTo>
                  <a:cubicBezTo>
                    <a:pt x="1" y="11"/>
                    <a:pt x="1" y="25"/>
                    <a:pt x="4" y="39"/>
                  </a:cubicBezTo>
                  <a:cubicBezTo>
                    <a:pt x="4" y="25"/>
                    <a:pt x="1"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40"/>
            <p:cNvSpPr/>
            <p:nvPr/>
          </p:nvSpPr>
          <p:spPr>
            <a:xfrm>
              <a:off x="6589557" y="2995543"/>
              <a:ext cx="725" cy="2899"/>
            </a:xfrm>
            <a:custGeom>
              <a:avLst/>
              <a:gdLst/>
              <a:ahLst/>
              <a:cxnLst/>
              <a:rect l="l" t="t" r="r" b="b"/>
              <a:pathLst>
                <a:path w="22" h="88" extrusionOk="0">
                  <a:moveTo>
                    <a:pt x="0" y="88"/>
                  </a:moveTo>
                  <a:cubicBezTo>
                    <a:pt x="0" y="56"/>
                    <a:pt x="7" y="28"/>
                    <a:pt x="21" y="0"/>
                  </a:cubicBezTo>
                  <a:cubicBezTo>
                    <a:pt x="7" y="28"/>
                    <a:pt x="0" y="56"/>
                    <a:pt x="0" y="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40"/>
            <p:cNvSpPr/>
            <p:nvPr/>
          </p:nvSpPr>
          <p:spPr>
            <a:xfrm>
              <a:off x="6601085" y="3058254"/>
              <a:ext cx="263" cy="1087"/>
            </a:xfrm>
            <a:custGeom>
              <a:avLst/>
              <a:gdLst/>
              <a:ahLst/>
              <a:cxnLst/>
              <a:rect l="l" t="t" r="r" b="b"/>
              <a:pathLst>
                <a:path w="8" h="33" extrusionOk="0">
                  <a:moveTo>
                    <a:pt x="0" y="1"/>
                  </a:moveTo>
                  <a:lnTo>
                    <a:pt x="7"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40"/>
            <p:cNvSpPr/>
            <p:nvPr/>
          </p:nvSpPr>
          <p:spPr>
            <a:xfrm>
              <a:off x="6602698" y="3067015"/>
              <a:ext cx="132" cy="1186"/>
            </a:xfrm>
            <a:custGeom>
              <a:avLst/>
              <a:gdLst/>
              <a:ahLst/>
              <a:cxnLst/>
              <a:rect l="l" t="t" r="r" b="b"/>
              <a:pathLst>
                <a:path w="4" h="36" extrusionOk="0">
                  <a:moveTo>
                    <a:pt x="0" y="1"/>
                  </a:moveTo>
                  <a:cubicBezTo>
                    <a:pt x="0" y="11"/>
                    <a:pt x="4" y="22"/>
                    <a:pt x="4" y="36"/>
                  </a:cubicBezTo>
                  <a:cubicBezTo>
                    <a:pt x="4" y="22"/>
                    <a:pt x="0"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40"/>
            <p:cNvSpPr/>
            <p:nvPr/>
          </p:nvSpPr>
          <p:spPr>
            <a:xfrm>
              <a:off x="6603390" y="3073701"/>
              <a:ext cx="132" cy="1317"/>
            </a:xfrm>
            <a:custGeom>
              <a:avLst/>
              <a:gdLst/>
              <a:ahLst/>
              <a:cxnLst/>
              <a:rect l="l" t="t" r="r" b="b"/>
              <a:pathLst>
                <a:path w="4" h="40" extrusionOk="0">
                  <a:moveTo>
                    <a:pt x="0" y="1"/>
                  </a:moveTo>
                  <a:cubicBezTo>
                    <a:pt x="0" y="15"/>
                    <a:pt x="0" y="29"/>
                    <a:pt x="4" y="39"/>
                  </a:cubicBezTo>
                  <a:cubicBezTo>
                    <a:pt x="4" y="29"/>
                    <a:pt x="4"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40"/>
            <p:cNvSpPr/>
            <p:nvPr/>
          </p:nvSpPr>
          <p:spPr>
            <a:xfrm>
              <a:off x="6602929" y="3069221"/>
              <a:ext cx="263" cy="1186"/>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40"/>
            <p:cNvSpPr/>
            <p:nvPr/>
          </p:nvSpPr>
          <p:spPr>
            <a:xfrm>
              <a:off x="6603489" y="3075908"/>
              <a:ext cx="33" cy="263"/>
            </a:xfrm>
            <a:custGeom>
              <a:avLst/>
              <a:gdLst/>
              <a:ahLst/>
              <a:cxnLst/>
              <a:rect l="l" t="t" r="r" b="b"/>
              <a:pathLst>
                <a:path w="1" h="8" extrusionOk="0">
                  <a:moveTo>
                    <a:pt x="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40"/>
            <p:cNvSpPr/>
            <p:nvPr/>
          </p:nvSpPr>
          <p:spPr>
            <a:xfrm>
              <a:off x="6602336" y="3064709"/>
              <a:ext cx="165" cy="1186"/>
            </a:xfrm>
            <a:custGeom>
              <a:avLst/>
              <a:gdLst/>
              <a:ahLst/>
              <a:cxnLst/>
              <a:rect l="l" t="t" r="r" b="b"/>
              <a:pathLst>
                <a:path w="5" h="36" extrusionOk="0">
                  <a:moveTo>
                    <a:pt x="1" y="1"/>
                  </a:moveTo>
                  <a:cubicBezTo>
                    <a:pt x="1" y="11"/>
                    <a:pt x="4" y="25"/>
                    <a:pt x="4" y="36"/>
                  </a:cubicBezTo>
                  <a:cubicBezTo>
                    <a:pt x="4" y="25"/>
                    <a:pt x="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40"/>
            <p:cNvSpPr/>
            <p:nvPr/>
          </p:nvSpPr>
          <p:spPr>
            <a:xfrm>
              <a:off x="6598088" y="3047549"/>
              <a:ext cx="362" cy="823"/>
            </a:xfrm>
            <a:custGeom>
              <a:avLst/>
              <a:gdLst/>
              <a:ahLst/>
              <a:cxnLst/>
              <a:rect l="l" t="t" r="r" b="b"/>
              <a:pathLst>
                <a:path w="11" h="25" extrusionOk="0">
                  <a:moveTo>
                    <a:pt x="0" y="0"/>
                  </a:moveTo>
                  <a:lnTo>
                    <a:pt x="1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40"/>
            <p:cNvSpPr/>
            <p:nvPr/>
          </p:nvSpPr>
          <p:spPr>
            <a:xfrm>
              <a:off x="6590480" y="2440072"/>
              <a:ext cx="560850" cy="237084"/>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40"/>
            <p:cNvSpPr/>
            <p:nvPr/>
          </p:nvSpPr>
          <p:spPr>
            <a:xfrm>
              <a:off x="5635333" y="2865807"/>
              <a:ext cx="4644" cy="17095"/>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40"/>
            <p:cNvSpPr/>
            <p:nvPr/>
          </p:nvSpPr>
          <p:spPr>
            <a:xfrm>
              <a:off x="5620216" y="2851051"/>
              <a:ext cx="21474" cy="64162"/>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40"/>
            <p:cNvSpPr/>
            <p:nvPr/>
          </p:nvSpPr>
          <p:spPr>
            <a:xfrm>
              <a:off x="5620117" y="2888533"/>
              <a:ext cx="10737" cy="26317"/>
            </a:xfrm>
            <a:custGeom>
              <a:avLst/>
              <a:gdLst/>
              <a:ahLst/>
              <a:cxnLst/>
              <a:rect l="l" t="t" r="r" b="b"/>
              <a:pathLst>
                <a:path w="326" h="799" extrusionOk="0">
                  <a:moveTo>
                    <a:pt x="0" y="0"/>
                  </a:moveTo>
                  <a:lnTo>
                    <a:pt x="326" y="799"/>
                  </a:lnTo>
                  <a:lnTo>
                    <a:pt x="326" y="79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40"/>
            <p:cNvSpPr/>
            <p:nvPr/>
          </p:nvSpPr>
          <p:spPr>
            <a:xfrm>
              <a:off x="5631052" y="2877697"/>
              <a:ext cx="395" cy="1054"/>
            </a:xfrm>
            <a:custGeom>
              <a:avLst/>
              <a:gdLst/>
              <a:ahLst/>
              <a:cxnLst/>
              <a:rect l="l" t="t" r="r" b="b"/>
              <a:pathLst>
                <a:path w="12" h="32" extrusionOk="0">
                  <a:moveTo>
                    <a:pt x="11" y="32"/>
                  </a:moveTo>
                  <a:cubicBezTo>
                    <a:pt x="8" y="21"/>
                    <a:pt x="4" y="11"/>
                    <a:pt x="1" y="0"/>
                  </a:cubicBezTo>
                  <a:cubicBezTo>
                    <a:pt x="4" y="11"/>
                    <a:pt x="8" y="21"/>
                    <a:pt x="11"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40"/>
            <p:cNvSpPr/>
            <p:nvPr/>
          </p:nvSpPr>
          <p:spPr>
            <a:xfrm>
              <a:off x="5639944" y="2861426"/>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40"/>
            <p:cNvSpPr/>
            <p:nvPr/>
          </p:nvSpPr>
          <p:spPr>
            <a:xfrm>
              <a:off x="5636255" y="2861887"/>
              <a:ext cx="132" cy="33"/>
            </a:xfrm>
            <a:custGeom>
              <a:avLst/>
              <a:gdLst/>
              <a:ahLst/>
              <a:cxnLst/>
              <a:rect l="l" t="t" r="r" b="b"/>
              <a:pathLst>
                <a:path w="4" h="1" extrusionOk="0">
                  <a:moveTo>
                    <a:pt x="0" y="1"/>
                  </a:moveTo>
                  <a:lnTo>
                    <a:pt x="0" y="1"/>
                  </a:ln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40"/>
            <p:cNvSpPr/>
            <p:nvPr/>
          </p:nvSpPr>
          <p:spPr>
            <a:xfrm>
              <a:off x="5636947" y="2861657"/>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40"/>
            <p:cNvSpPr/>
            <p:nvPr/>
          </p:nvSpPr>
          <p:spPr>
            <a:xfrm>
              <a:off x="5632567" y="2881946"/>
              <a:ext cx="823" cy="1416"/>
            </a:xfrm>
            <a:custGeom>
              <a:avLst/>
              <a:gdLst/>
              <a:ahLst/>
              <a:cxnLst/>
              <a:rect l="l" t="t" r="r" b="b"/>
              <a:pathLst>
                <a:path w="25" h="43" extrusionOk="0">
                  <a:moveTo>
                    <a:pt x="25" y="43"/>
                  </a:moveTo>
                  <a:cubicBezTo>
                    <a:pt x="18" y="29"/>
                    <a:pt x="7" y="11"/>
                    <a:pt x="0" y="1"/>
                  </a:cubicBezTo>
                  <a:cubicBezTo>
                    <a:pt x="7" y="11"/>
                    <a:pt x="18" y="29"/>
                    <a:pt x="25"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40"/>
            <p:cNvSpPr/>
            <p:nvPr/>
          </p:nvSpPr>
          <p:spPr>
            <a:xfrm>
              <a:off x="5631414" y="2878850"/>
              <a:ext cx="494" cy="1285"/>
            </a:xfrm>
            <a:custGeom>
              <a:avLst/>
              <a:gdLst/>
              <a:ahLst/>
              <a:cxnLst/>
              <a:rect l="l" t="t" r="r" b="b"/>
              <a:pathLst>
                <a:path w="15" h="39" extrusionOk="0">
                  <a:moveTo>
                    <a:pt x="0" y="0"/>
                  </a:moveTo>
                  <a:cubicBezTo>
                    <a:pt x="4" y="14"/>
                    <a:pt x="7" y="25"/>
                    <a:pt x="14" y="39"/>
                  </a:cubicBezTo>
                  <a:cubicBezTo>
                    <a:pt x="11" y="25"/>
                    <a:pt x="4" y="1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40"/>
            <p:cNvSpPr/>
            <p:nvPr/>
          </p:nvSpPr>
          <p:spPr>
            <a:xfrm>
              <a:off x="5634642" y="2885404"/>
              <a:ext cx="1284" cy="1647"/>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40"/>
            <p:cNvSpPr/>
            <p:nvPr/>
          </p:nvSpPr>
          <p:spPr>
            <a:xfrm>
              <a:off x="5636025" y="2887248"/>
              <a:ext cx="1515" cy="1779"/>
            </a:xfrm>
            <a:custGeom>
              <a:avLst/>
              <a:gdLst/>
              <a:ahLst/>
              <a:cxnLst/>
              <a:rect l="l" t="t" r="r" b="b"/>
              <a:pathLst>
                <a:path w="46" h="54" extrusionOk="0">
                  <a:moveTo>
                    <a:pt x="0" y="1"/>
                  </a:moveTo>
                  <a:cubicBezTo>
                    <a:pt x="14" y="18"/>
                    <a:pt x="28" y="39"/>
                    <a:pt x="46" y="53"/>
                  </a:cubicBezTo>
                  <a:cubicBezTo>
                    <a:pt x="28" y="36"/>
                    <a:pt x="14" y="1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40"/>
            <p:cNvSpPr/>
            <p:nvPr/>
          </p:nvSpPr>
          <p:spPr>
            <a:xfrm>
              <a:off x="5633489" y="2883560"/>
              <a:ext cx="1054" cy="1647"/>
            </a:xfrm>
            <a:custGeom>
              <a:avLst/>
              <a:gdLst/>
              <a:ahLst/>
              <a:cxnLst/>
              <a:rect l="l" t="t" r="r" b="b"/>
              <a:pathLst>
                <a:path w="32" h="50" extrusionOk="0">
                  <a:moveTo>
                    <a:pt x="32" y="50"/>
                  </a:moveTo>
                  <a:cubicBezTo>
                    <a:pt x="21" y="32"/>
                    <a:pt x="11" y="18"/>
                    <a:pt x="0" y="1"/>
                  </a:cubicBezTo>
                  <a:cubicBezTo>
                    <a:pt x="11" y="18"/>
                    <a:pt x="21" y="32"/>
                    <a:pt x="32" y="5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40"/>
            <p:cNvSpPr/>
            <p:nvPr/>
          </p:nvSpPr>
          <p:spPr>
            <a:xfrm>
              <a:off x="5636486" y="2861789"/>
              <a:ext cx="263" cy="33"/>
            </a:xfrm>
            <a:custGeom>
              <a:avLst/>
              <a:gdLst/>
              <a:ahLst/>
              <a:cxnLst/>
              <a:rect l="l" t="t" r="r" b="b"/>
              <a:pathLst>
                <a:path w="8" h="1" extrusionOk="0">
                  <a:moveTo>
                    <a:pt x="0" y="0"/>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40"/>
            <p:cNvSpPr/>
            <p:nvPr/>
          </p:nvSpPr>
          <p:spPr>
            <a:xfrm>
              <a:off x="5637408" y="2861558"/>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40"/>
            <p:cNvSpPr/>
            <p:nvPr/>
          </p:nvSpPr>
          <p:spPr>
            <a:xfrm>
              <a:off x="5631052" y="2876874"/>
              <a:ext cx="33" cy="856"/>
            </a:xfrm>
            <a:custGeom>
              <a:avLst/>
              <a:gdLst/>
              <a:ahLst/>
              <a:cxnLst/>
              <a:rect l="l" t="t" r="r" b="b"/>
              <a:pathLst>
                <a:path w="1" h="26" extrusionOk="0">
                  <a:moveTo>
                    <a:pt x="1" y="25"/>
                  </a:moveTo>
                  <a:cubicBezTo>
                    <a:pt x="1" y="18"/>
                    <a:pt x="1" y="8"/>
                    <a:pt x="1" y="1"/>
                  </a:cubicBezTo>
                  <a:cubicBezTo>
                    <a:pt x="1" y="8"/>
                    <a:pt x="1" y="18"/>
                    <a:pt x="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40"/>
            <p:cNvSpPr/>
            <p:nvPr/>
          </p:nvSpPr>
          <p:spPr>
            <a:xfrm>
              <a:off x="5631875" y="2880233"/>
              <a:ext cx="725" cy="1416"/>
            </a:xfrm>
            <a:custGeom>
              <a:avLst/>
              <a:gdLst/>
              <a:ahLst/>
              <a:cxnLst/>
              <a:rect l="l" t="t" r="r" b="b"/>
              <a:pathLst>
                <a:path w="22" h="43" extrusionOk="0">
                  <a:moveTo>
                    <a:pt x="21" y="42"/>
                  </a:moveTo>
                  <a:cubicBezTo>
                    <a:pt x="14" y="28"/>
                    <a:pt x="7" y="14"/>
                    <a:pt x="0" y="0"/>
                  </a:cubicBezTo>
                  <a:cubicBezTo>
                    <a:pt x="7" y="14"/>
                    <a:pt x="14" y="28"/>
                    <a:pt x="21"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40"/>
            <p:cNvSpPr/>
            <p:nvPr/>
          </p:nvSpPr>
          <p:spPr>
            <a:xfrm>
              <a:off x="5634740" y="2850030"/>
              <a:ext cx="71074" cy="77864"/>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40"/>
            <p:cNvSpPr/>
            <p:nvPr/>
          </p:nvSpPr>
          <p:spPr>
            <a:xfrm>
              <a:off x="5693101" y="2850030"/>
              <a:ext cx="7279" cy="3722"/>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40"/>
            <p:cNvSpPr/>
            <p:nvPr/>
          </p:nvSpPr>
          <p:spPr>
            <a:xfrm>
              <a:off x="5665074" y="2866400"/>
              <a:ext cx="1416" cy="955"/>
            </a:xfrm>
            <a:custGeom>
              <a:avLst/>
              <a:gdLst/>
              <a:ahLst/>
              <a:cxnLst/>
              <a:rect l="l" t="t" r="r" b="b"/>
              <a:pathLst>
                <a:path w="43" h="29" extrusionOk="0">
                  <a:moveTo>
                    <a:pt x="1" y="28"/>
                  </a:moveTo>
                  <a:lnTo>
                    <a:pt x="43"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40"/>
            <p:cNvSpPr/>
            <p:nvPr/>
          </p:nvSpPr>
          <p:spPr>
            <a:xfrm>
              <a:off x="5644094" y="2867091"/>
              <a:ext cx="33" cy="132"/>
            </a:xfrm>
            <a:custGeom>
              <a:avLst/>
              <a:gdLst/>
              <a:ahLst/>
              <a:cxnLst/>
              <a:rect l="l" t="t" r="r" b="b"/>
              <a:pathLst>
                <a:path w="1" h="4" extrusionOk="0">
                  <a:moveTo>
                    <a:pt x="0"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40"/>
            <p:cNvSpPr/>
            <p:nvPr/>
          </p:nvSpPr>
          <p:spPr>
            <a:xfrm>
              <a:off x="5642250" y="2884614"/>
              <a:ext cx="132" cy="1515"/>
            </a:xfrm>
            <a:custGeom>
              <a:avLst/>
              <a:gdLst/>
              <a:ahLst/>
              <a:cxnLst/>
              <a:rect l="l" t="t" r="r" b="b"/>
              <a:pathLst>
                <a:path w="4" h="46" extrusionOk="0">
                  <a:moveTo>
                    <a:pt x="4" y="0"/>
                  </a:moveTo>
                  <a:cubicBezTo>
                    <a:pt x="4" y="18"/>
                    <a:pt x="4" y="32"/>
                    <a:pt x="0" y="46"/>
                  </a:cubicBezTo>
                  <a:cubicBezTo>
                    <a:pt x="4" y="32"/>
                    <a:pt x="4" y="18"/>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40"/>
            <p:cNvSpPr/>
            <p:nvPr/>
          </p:nvSpPr>
          <p:spPr>
            <a:xfrm>
              <a:off x="5644786" y="2861657"/>
              <a:ext cx="132" cy="955"/>
            </a:xfrm>
            <a:custGeom>
              <a:avLst/>
              <a:gdLst/>
              <a:ahLst/>
              <a:cxnLst/>
              <a:rect l="l" t="t" r="r" b="b"/>
              <a:pathLst>
                <a:path w="4" h="29" extrusionOk="0">
                  <a:moveTo>
                    <a:pt x="4" y="1"/>
                  </a:moveTo>
                  <a:lnTo>
                    <a:pt x="4" y="1"/>
                  </a:lnTo>
                  <a:lnTo>
                    <a:pt x="0"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40"/>
            <p:cNvSpPr/>
            <p:nvPr/>
          </p:nvSpPr>
          <p:spPr>
            <a:xfrm>
              <a:off x="5643040" y="2867651"/>
              <a:ext cx="856" cy="925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40"/>
            <p:cNvSpPr/>
            <p:nvPr/>
          </p:nvSpPr>
          <p:spPr>
            <a:xfrm>
              <a:off x="5641327" y="2888632"/>
              <a:ext cx="725" cy="4414"/>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40"/>
            <p:cNvSpPr/>
            <p:nvPr/>
          </p:nvSpPr>
          <p:spPr>
            <a:xfrm>
              <a:off x="5642810" y="2878487"/>
              <a:ext cx="165" cy="154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40"/>
            <p:cNvSpPr/>
            <p:nvPr/>
          </p:nvSpPr>
          <p:spPr>
            <a:xfrm>
              <a:off x="5642480" y="2880925"/>
              <a:ext cx="263" cy="2437"/>
            </a:xfrm>
            <a:custGeom>
              <a:avLst/>
              <a:gdLst/>
              <a:ahLst/>
              <a:cxnLst/>
              <a:rect l="l" t="t" r="r" b="b"/>
              <a:pathLst>
                <a:path w="8" h="74" extrusionOk="0">
                  <a:moveTo>
                    <a:pt x="7" y="0"/>
                  </a:moveTo>
                  <a:cubicBezTo>
                    <a:pt x="7" y="25"/>
                    <a:pt x="4" y="49"/>
                    <a:pt x="0" y="74"/>
                  </a:cubicBezTo>
                  <a:cubicBezTo>
                    <a:pt x="4" y="49"/>
                    <a:pt x="7" y="25"/>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40"/>
            <p:cNvSpPr/>
            <p:nvPr/>
          </p:nvSpPr>
          <p:spPr>
            <a:xfrm>
              <a:off x="5638330" y="2900159"/>
              <a:ext cx="132" cy="626"/>
            </a:xfrm>
            <a:custGeom>
              <a:avLst/>
              <a:gdLst/>
              <a:ahLst/>
              <a:cxnLst/>
              <a:rect l="l" t="t" r="r" b="b"/>
              <a:pathLst>
                <a:path w="4" h="19" extrusionOk="0">
                  <a:moveTo>
                    <a:pt x="0"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40"/>
            <p:cNvSpPr/>
            <p:nvPr/>
          </p:nvSpPr>
          <p:spPr>
            <a:xfrm>
              <a:off x="5642019" y="2887611"/>
              <a:ext cx="132" cy="1054"/>
            </a:xfrm>
            <a:custGeom>
              <a:avLst/>
              <a:gdLst/>
              <a:ahLst/>
              <a:cxnLst/>
              <a:rect l="l" t="t" r="r" b="b"/>
              <a:pathLst>
                <a:path w="4" h="32" extrusionOk="0">
                  <a:moveTo>
                    <a:pt x="4" y="0"/>
                  </a:moveTo>
                  <a:lnTo>
                    <a:pt x="0" y="18"/>
                  </a:lnTo>
                  <a:lnTo>
                    <a:pt x="0" y="32"/>
                  </a:ln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40"/>
            <p:cNvSpPr/>
            <p:nvPr/>
          </p:nvSpPr>
          <p:spPr>
            <a:xfrm>
              <a:off x="5640735" y="2894297"/>
              <a:ext cx="263" cy="725"/>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40"/>
            <p:cNvSpPr/>
            <p:nvPr/>
          </p:nvSpPr>
          <p:spPr>
            <a:xfrm>
              <a:off x="5638791" y="2898776"/>
              <a:ext cx="263" cy="494"/>
            </a:xfrm>
            <a:custGeom>
              <a:avLst/>
              <a:gdLst/>
              <a:ahLst/>
              <a:cxnLst/>
              <a:rect l="l" t="t" r="r" b="b"/>
              <a:pathLst>
                <a:path w="8" h="15" extrusionOk="0">
                  <a:moveTo>
                    <a:pt x="0" y="15"/>
                  </a:moveTo>
                  <a:cubicBezTo>
                    <a:pt x="4" y="8"/>
                    <a:pt x="7" y="4"/>
                    <a:pt x="7" y="1"/>
                  </a:cubicBezTo>
                  <a:cubicBezTo>
                    <a:pt x="7" y="4"/>
                    <a:pt x="4" y="8"/>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40"/>
            <p:cNvSpPr/>
            <p:nvPr/>
          </p:nvSpPr>
          <p:spPr>
            <a:xfrm>
              <a:off x="5644325" y="2865478"/>
              <a:ext cx="33" cy="593"/>
            </a:xfrm>
            <a:custGeom>
              <a:avLst/>
              <a:gdLst/>
              <a:ahLst/>
              <a:cxnLst/>
              <a:rect l="l" t="t" r="r" b="b"/>
              <a:pathLst>
                <a:path w="1" h="18" extrusionOk="0">
                  <a:moveTo>
                    <a:pt x="0"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0"/>
            <p:cNvSpPr/>
            <p:nvPr/>
          </p:nvSpPr>
          <p:spPr>
            <a:xfrm>
              <a:off x="5641097" y="2893144"/>
              <a:ext cx="132" cy="725"/>
            </a:xfrm>
            <a:custGeom>
              <a:avLst/>
              <a:gdLst/>
              <a:ahLst/>
              <a:cxnLst/>
              <a:rect l="l" t="t" r="r" b="b"/>
              <a:pathLst>
                <a:path w="4" h="22" extrusionOk="0">
                  <a:moveTo>
                    <a:pt x="0" y="21"/>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0"/>
            <p:cNvSpPr/>
            <p:nvPr/>
          </p:nvSpPr>
          <p:spPr>
            <a:xfrm>
              <a:off x="5640405" y="2895318"/>
              <a:ext cx="263" cy="856"/>
            </a:xfrm>
            <a:custGeom>
              <a:avLst/>
              <a:gdLst/>
              <a:ahLst/>
              <a:cxnLst/>
              <a:rect l="l" t="t" r="r" b="b"/>
              <a:pathLst>
                <a:path w="8" h="26" extrusionOk="0">
                  <a:moveTo>
                    <a:pt x="7" y="1"/>
                  </a:moveTo>
                  <a:cubicBezTo>
                    <a:pt x="4" y="8"/>
                    <a:pt x="4" y="15"/>
                    <a:pt x="0" y="25"/>
                  </a:cubicBezTo>
                  <a:cubicBezTo>
                    <a:pt x="4" y="18"/>
                    <a:pt x="7" y="8"/>
                    <a:pt x="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0"/>
            <p:cNvSpPr/>
            <p:nvPr/>
          </p:nvSpPr>
          <p:spPr>
            <a:xfrm>
              <a:off x="5640043" y="2896141"/>
              <a:ext cx="395" cy="823"/>
            </a:xfrm>
            <a:custGeom>
              <a:avLst/>
              <a:gdLst/>
              <a:ahLst/>
              <a:cxnLst/>
              <a:rect l="l" t="t" r="r" b="b"/>
              <a:pathLst>
                <a:path w="12" h="25" extrusionOk="0">
                  <a:moveTo>
                    <a:pt x="1" y="25"/>
                  </a:moveTo>
                  <a:cubicBezTo>
                    <a:pt x="4" y="18"/>
                    <a:pt x="8" y="11"/>
                    <a:pt x="11" y="0"/>
                  </a:cubicBezTo>
                  <a:cubicBezTo>
                    <a:pt x="8" y="11"/>
                    <a:pt x="4" y="18"/>
                    <a:pt x="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0"/>
            <p:cNvSpPr/>
            <p:nvPr/>
          </p:nvSpPr>
          <p:spPr>
            <a:xfrm>
              <a:off x="5637968" y="2900983"/>
              <a:ext cx="263" cy="725"/>
            </a:xfrm>
            <a:custGeom>
              <a:avLst/>
              <a:gdLst/>
              <a:ahLst/>
              <a:cxnLst/>
              <a:rect l="l" t="t" r="r" b="b"/>
              <a:pathLst>
                <a:path w="8" h="22" extrusionOk="0">
                  <a:moveTo>
                    <a:pt x="1" y="21"/>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0"/>
            <p:cNvSpPr/>
            <p:nvPr/>
          </p:nvSpPr>
          <p:spPr>
            <a:xfrm>
              <a:off x="5638561" y="2899369"/>
              <a:ext cx="263" cy="593"/>
            </a:xfrm>
            <a:custGeom>
              <a:avLst/>
              <a:gdLst/>
              <a:ahLst/>
              <a:cxnLst/>
              <a:rect l="l" t="t" r="r" b="b"/>
              <a:pathLst>
                <a:path w="8" h="18" extrusionOk="0">
                  <a:moveTo>
                    <a:pt x="0" y="18"/>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0"/>
            <p:cNvSpPr/>
            <p:nvPr/>
          </p:nvSpPr>
          <p:spPr>
            <a:xfrm>
              <a:off x="5635893" y="2909744"/>
              <a:ext cx="263" cy="1186"/>
            </a:xfrm>
            <a:custGeom>
              <a:avLst/>
              <a:gdLst/>
              <a:ahLst/>
              <a:cxnLst/>
              <a:rect l="l" t="t" r="r" b="b"/>
              <a:pathLst>
                <a:path w="8" h="36" extrusionOk="0">
                  <a:moveTo>
                    <a:pt x="1" y="36"/>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0"/>
            <p:cNvSpPr/>
            <p:nvPr/>
          </p:nvSpPr>
          <p:spPr>
            <a:xfrm>
              <a:off x="5634181" y="2921272"/>
              <a:ext cx="33" cy="725"/>
            </a:xfrm>
            <a:custGeom>
              <a:avLst/>
              <a:gdLst/>
              <a:ahLst/>
              <a:cxnLst/>
              <a:rect l="l" t="t" r="r" b="b"/>
              <a:pathLst>
                <a:path w="1" h="22" extrusionOk="0">
                  <a:moveTo>
                    <a:pt x="0" y="22"/>
                  </a:moveTo>
                  <a:lnTo>
                    <a:pt x="0" y="22"/>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0"/>
            <p:cNvSpPr/>
            <p:nvPr/>
          </p:nvSpPr>
          <p:spPr>
            <a:xfrm>
              <a:off x="5634740" y="2916199"/>
              <a:ext cx="263" cy="1416"/>
            </a:xfrm>
            <a:custGeom>
              <a:avLst/>
              <a:gdLst/>
              <a:ahLst/>
              <a:cxnLst/>
              <a:rect l="l" t="t" r="r" b="b"/>
              <a:pathLst>
                <a:path w="8" h="43" extrusionOk="0">
                  <a:moveTo>
                    <a:pt x="1" y="43"/>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0"/>
            <p:cNvSpPr/>
            <p:nvPr/>
          </p:nvSpPr>
          <p:spPr>
            <a:xfrm>
              <a:off x="5637046" y="2904672"/>
              <a:ext cx="263" cy="955"/>
            </a:xfrm>
            <a:custGeom>
              <a:avLst/>
              <a:gdLst/>
              <a:ahLst/>
              <a:cxnLst/>
              <a:rect l="l" t="t" r="r" b="b"/>
              <a:pathLst>
                <a:path w="8" h="29" extrusionOk="0">
                  <a:moveTo>
                    <a:pt x="1" y="29"/>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0"/>
            <p:cNvSpPr/>
            <p:nvPr/>
          </p:nvSpPr>
          <p:spPr>
            <a:xfrm>
              <a:off x="5636717" y="2906187"/>
              <a:ext cx="263" cy="1054"/>
            </a:xfrm>
            <a:custGeom>
              <a:avLst/>
              <a:gdLst/>
              <a:ahLst/>
              <a:cxnLst/>
              <a:rect l="l" t="t" r="r" b="b"/>
              <a:pathLst>
                <a:path w="8" h="32" extrusionOk="0">
                  <a:moveTo>
                    <a:pt x="0" y="32"/>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0"/>
            <p:cNvSpPr/>
            <p:nvPr/>
          </p:nvSpPr>
          <p:spPr>
            <a:xfrm>
              <a:off x="5635202" y="2913894"/>
              <a:ext cx="263" cy="1416"/>
            </a:xfrm>
            <a:custGeom>
              <a:avLst/>
              <a:gdLst/>
              <a:ahLst/>
              <a:cxnLst/>
              <a:rect l="l" t="t" r="r" b="b"/>
              <a:pathLst>
                <a:path w="8" h="43" extrusionOk="0">
                  <a:moveTo>
                    <a:pt x="1" y="43"/>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0"/>
            <p:cNvSpPr/>
            <p:nvPr/>
          </p:nvSpPr>
          <p:spPr>
            <a:xfrm>
              <a:off x="5634411" y="2918736"/>
              <a:ext cx="263" cy="1548"/>
            </a:xfrm>
            <a:custGeom>
              <a:avLst/>
              <a:gdLst/>
              <a:ahLst/>
              <a:cxnLst/>
              <a:rect l="l" t="t" r="r" b="b"/>
              <a:pathLst>
                <a:path w="8" h="47" extrusionOk="0">
                  <a:moveTo>
                    <a:pt x="0" y="46"/>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0"/>
            <p:cNvSpPr/>
            <p:nvPr/>
          </p:nvSpPr>
          <p:spPr>
            <a:xfrm>
              <a:off x="5635564" y="2911720"/>
              <a:ext cx="263" cy="1285"/>
            </a:xfrm>
            <a:custGeom>
              <a:avLst/>
              <a:gdLst/>
              <a:ahLst/>
              <a:cxnLst/>
              <a:rect l="l" t="t" r="r" b="b"/>
              <a:pathLst>
                <a:path w="8" h="39" extrusionOk="0">
                  <a:moveTo>
                    <a:pt x="0" y="39"/>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0"/>
            <p:cNvSpPr/>
            <p:nvPr/>
          </p:nvSpPr>
          <p:spPr>
            <a:xfrm>
              <a:off x="5636255" y="2907899"/>
              <a:ext cx="263" cy="1186"/>
            </a:xfrm>
            <a:custGeom>
              <a:avLst/>
              <a:gdLst/>
              <a:ahLst/>
              <a:cxnLst/>
              <a:rect l="l" t="t" r="r" b="b"/>
              <a:pathLst>
                <a:path w="8" h="36" extrusionOk="0">
                  <a:moveTo>
                    <a:pt x="0" y="36"/>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0"/>
            <p:cNvSpPr/>
            <p:nvPr/>
          </p:nvSpPr>
          <p:spPr>
            <a:xfrm>
              <a:off x="5637639" y="2902136"/>
              <a:ext cx="263" cy="823"/>
            </a:xfrm>
            <a:custGeom>
              <a:avLst/>
              <a:gdLst/>
              <a:ahLst/>
              <a:cxnLst/>
              <a:rect l="l" t="t" r="r" b="b"/>
              <a:pathLst>
                <a:path w="8" h="25" extrusionOk="0">
                  <a:moveTo>
                    <a:pt x="0" y="25"/>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0"/>
            <p:cNvSpPr/>
            <p:nvPr/>
          </p:nvSpPr>
          <p:spPr>
            <a:xfrm>
              <a:off x="5637408" y="2903288"/>
              <a:ext cx="132" cy="955"/>
            </a:xfrm>
            <a:custGeom>
              <a:avLst/>
              <a:gdLst/>
              <a:ahLst/>
              <a:cxnLst/>
              <a:rect l="l" t="t" r="r" b="b"/>
              <a:pathLst>
                <a:path w="4" h="29" extrusionOk="0">
                  <a:moveTo>
                    <a:pt x="0" y="29"/>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0"/>
            <p:cNvSpPr/>
            <p:nvPr/>
          </p:nvSpPr>
          <p:spPr>
            <a:xfrm>
              <a:off x="5639022" y="2896932"/>
              <a:ext cx="1054" cy="1877"/>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0"/>
            <p:cNvSpPr/>
            <p:nvPr/>
          </p:nvSpPr>
          <p:spPr>
            <a:xfrm>
              <a:off x="5641327" y="2891860"/>
              <a:ext cx="132" cy="626"/>
            </a:xfrm>
            <a:custGeom>
              <a:avLst/>
              <a:gdLst/>
              <a:ahLst/>
              <a:cxnLst/>
              <a:rect l="l" t="t" r="r" b="b"/>
              <a:pathLst>
                <a:path w="4" h="19" extrusionOk="0">
                  <a:moveTo>
                    <a:pt x="0"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0"/>
            <p:cNvSpPr/>
            <p:nvPr/>
          </p:nvSpPr>
          <p:spPr>
            <a:xfrm>
              <a:off x="5641657" y="2890246"/>
              <a:ext cx="165" cy="626"/>
            </a:xfrm>
            <a:custGeom>
              <a:avLst/>
              <a:gdLst/>
              <a:ahLst/>
              <a:cxnLst/>
              <a:rect l="l" t="t" r="r" b="b"/>
              <a:pathLst>
                <a:path w="5" h="19" extrusionOk="0">
                  <a:moveTo>
                    <a:pt x="1"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0"/>
            <p:cNvSpPr/>
            <p:nvPr/>
          </p:nvSpPr>
          <p:spPr>
            <a:xfrm>
              <a:off x="5641789" y="2888171"/>
              <a:ext cx="263" cy="1087"/>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0"/>
            <p:cNvSpPr/>
            <p:nvPr/>
          </p:nvSpPr>
          <p:spPr>
            <a:xfrm>
              <a:off x="6264061" y="2644607"/>
              <a:ext cx="192011" cy="78062"/>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0"/>
            <p:cNvSpPr/>
            <p:nvPr/>
          </p:nvSpPr>
          <p:spPr>
            <a:xfrm>
              <a:off x="5477707" y="2666938"/>
              <a:ext cx="46274" cy="28491"/>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0"/>
            <p:cNvSpPr/>
            <p:nvPr/>
          </p:nvSpPr>
          <p:spPr>
            <a:xfrm>
              <a:off x="5657696" y="2787978"/>
              <a:ext cx="165" cy="494"/>
            </a:xfrm>
            <a:custGeom>
              <a:avLst/>
              <a:gdLst/>
              <a:ahLst/>
              <a:cxnLst/>
              <a:rect l="l" t="t" r="r" b="b"/>
              <a:pathLst>
                <a:path w="5" h="15" extrusionOk="0">
                  <a:moveTo>
                    <a:pt x="4" y="1"/>
                  </a:moveTo>
                  <a:cubicBezTo>
                    <a:pt x="4" y="4"/>
                    <a:pt x="1" y="8"/>
                    <a:pt x="1" y="15"/>
                  </a:cubicBezTo>
                  <a:cubicBezTo>
                    <a:pt x="1" y="8"/>
                    <a:pt x="4" y="4"/>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0"/>
            <p:cNvSpPr/>
            <p:nvPr/>
          </p:nvSpPr>
          <p:spPr>
            <a:xfrm>
              <a:off x="5658058" y="2786595"/>
              <a:ext cx="33" cy="494"/>
            </a:xfrm>
            <a:custGeom>
              <a:avLst/>
              <a:gdLst/>
              <a:ahLst/>
              <a:cxnLst/>
              <a:rect l="l" t="t" r="r" b="b"/>
              <a:pathLst>
                <a:path w="1" h="15" extrusionOk="0">
                  <a:moveTo>
                    <a:pt x="0"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0"/>
            <p:cNvSpPr/>
            <p:nvPr/>
          </p:nvSpPr>
          <p:spPr>
            <a:xfrm>
              <a:off x="5658289" y="2785113"/>
              <a:ext cx="33" cy="593"/>
            </a:xfrm>
            <a:custGeom>
              <a:avLst/>
              <a:gdLst/>
              <a:ahLst/>
              <a:cxnLst/>
              <a:rect l="l" t="t" r="r" b="b"/>
              <a:pathLst>
                <a:path w="1" h="18" extrusionOk="0">
                  <a:moveTo>
                    <a:pt x="0"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0"/>
            <p:cNvSpPr/>
            <p:nvPr/>
          </p:nvSpPr>
          <p:spPr>
            <a:xfrm>
              <a:off x="5658157" y="2785903"/>
              <a:ext cx="33" cy="494"/>
            </a:xfrm>
            <a:custGeom>
              <a:avLst/>
              <a:gdLst/>
              <a:ahLst/>
              <a:cxnLst/>
              <a:rect l="l" t="t" r="r" b="b"/>
              <a:pathLst>
                <a:path w="1" h="15" extrusionOk="0">
                  <a:moveTo>
                    <a:pt x="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0"/>
            <p:cNvSpPr/>
            <p:nvPr/>
          </p:nvSpPr>
          <p:spPr>
            <a:xfrm>
              <a:off x="5657828" y="2787287"/>
              <a:ext cx="132" cy="494"/>
            </a:xfrm>
            <a:custGeom>
              <a:avLst/>
              <a:gdLst/>
              <a:ahLst/>
              <a:cxnLst/>
              <a:rect l="l" t="t" r="r" b="b"/>
              <a:pathLst>
                <a:path w="4" h="15" extrusionOk="0">
                  <a:moveTo>
                    <a:pt x="4"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0"/>
            <p:cNvSpPr/>
            <p:nvPr/>
          </p:nvSpPr>
          <p:spPr>
            <a:xfrm>
              <a:off x="5657136" y="2788571"/>
              <a:ext cx="494" cy="1285"/>
            </a:xfrm>
            <a:custGeom>
              <a:avLst/>
              <a:gdLst/>
              <a:ahLst/>
              <a:cxnLst/>
              <a:rect l="l" t="t" r="r" b="b"/>
              <a:pathLst>
                <a:path w="15" h="39" extrusionOk="0">
                  <a:moveTo>
                    <a:pt x="14" y="0"/>
                  </a:moveTo>
                  <a:cubicBezTo>
                    <a:pt x="11" y="14"/>
                    <a:pt x="7" y="28"/>
                    <a:pt x="0" y="39"/>
                  </a:cubicBezTo>
                  <a:cubicBezTo>
                    <a:pt x="7" y="28"/>
                    <a:pt x="11" y="14"/>
                    <a:pt x="1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0"/>
            <p:cNvSpPr/>
            <p:nvPr/>
          </p:nvSpPr>
          <p:spPr>
            <a:xfrm>
              <a:off x="5653316" y="2792721"/>
              <a:ext cx="955" cy="362"/>
            </a:xfrm>
            <a:custGeom>
              <a:avLst/>
              <a:gdLst/>
              <a:ahLst/>
              <a:cxnLst/>
              <a:rect l="l" t="t" r="r" b="b"/>
              <a:pathLst>
                <a:path w="29" h="11" extrusionOk="0">
                  <a:moveTo>
                    <a:pt x="28" y="0"/>
                  </a:moveTo>
                  <a:cubicBezTo>
                    <a:pt x="18" y="4"/>
                    <a:pt x="11" y="7"/>
                    <a:pt x="0" y="11"/>
                  </a:cubicBezTo>
                  <a:cubicBezTo>
                    <a:pt x="11" y="7"/>
                    <a:pt x="18" y="4"/>
                    <a:pt x="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0"/>
            <p:cNvSpPr/>
            <p:nvPr/>
          </p:nvSpPr>
          <p:spPr>
            <a:xfrm>
              <a:off x="5656313" y="2790646"/>
              <a:ext cx="362" cy="362"/>
            </a:xfrm>
            <a:custGeom>
              <a:avLst/>
              <a:gdLst/>
              <a:ahLst/>
              <a:cxnLst/>
              <a:rect l="l" t="t" r="r" b="b"/>
              <a:pathLst>
                <a:path w="11" h="11" extrusionOk="0">
                  <a:moveTo>
                    <a:pt x="1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0"/>
            <p:cNvSpPr/>
            <p:nvPr/>
          </p:nvSpPr>
          <p:spPr>
            <a:xfrm>
              <a:off x="5655753" y="2791206"/>
              <a:ext cx="362" cy="395"/>
            </a:xfrm>
            <a:custGeom>
              <a:avLst/>
              <a:gdLst/>
              <a:ahLst/>
              <a:cxnLst/>
              <a:rect l="l" t="t" r="r" b="b"/>
              <a:pathLst>
                <a:path w="11" h="12" extrusionOk="0">
                  <a:moveTo>
                    <a:pt x="11"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0"/>
            <p:cNvSpPr/>
            <p:nvPr/>
          </p:nvSpPr>
          <p:spPr>
            <a:xfrm>
              <a:off x="5716024" y="2772301"/>
              <a:ext cx="11231" cy="3491"/>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0"/>
            <p:cNvSpPr/>
            <p:nvPr/>
          </p:nvSpPr>
          <p:spPr>
            <a:xfrm>
              <a:off x="5652492" y="2793182"/>
              <a:ext cx="626" cy="263"/>
            </a:xfrm>
            <a:custGeom>
              <a:avLst/>
              <a:gdLst/>
              <a:ahLst/>
              <a:cxnLst/>
              <a:rect l="l" t="t" r="r" b="b"/>
              <a:pathLst>
                <a:path w="19" h="8" extrusionOk="0">
                  <a:moveTo>
                    <a:pt x="1" y="7"/>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0"/>
            <p:cNvSpPr/>
            <p:nvPr/>
          </p:nvSpPr>
          <p:spPr>
            <a:xfrm>
              <a:off x="5656774" y="2790053"/>
              <a:ext cx="263" cy="395"/>
            </a:xfrm>
            <a:custGeom>
              <a:avLst/>
              <a:gdLst/>
              <a:ahLst/>
              <a:cxnLst/>
              <a:rect l="l" t="t" r="r" b="b"/>
              <a:pathLst>
                <a:path w="8" h="12" extrusionOk="0">
                  <a:moveTo>
                    <a:pt x="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0"/>
            <p:cNvSpPr/>
            <p:nvPr/>
          </p:nvSpPr>
          <p:spPr>
            <a:xfrm>
              <a:off x="5654238" y="2792260"/>
              <a:ext cx="725" cy="362"/>
            </a:xfrm>
            <a:custGeom>
              <a:avLst/>
              <a:gdLst/>
              <a:ahLst/>
              <a:cxnLst/>
              <a:rect l="l" t="t" r="r" b="b"/>
              <a:pathLst>
                <a:path w="22" h="11" extrusionOk="0">
                  <a:moveTo>
                    <a:pt x="21" y="0"/>
                  </a:moveTo>
                  <a:cubicBezTo>
                    <a:pt x="14" y="4"/>
                    <a:pt x="7" y="7"/>
                    <a:pt x="0" y="11"/>
                  </a:cubicBezTo>
                  <a:cubicBezTo>
                    <a:pt x="7" y="7"/>
                    <a:pt x="14" y="4"/>
                    <a:pt x="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0"/>
            <p:cNvSpPr/>
            <p:nvPr/>
          </p:nvSpPr>
          <p:spPr>
            <a:xfrm>
              <a:off x="5759267" y="2765746"/>
              <a:ext cx="3261" cy="692"/>
            </a:xfrm>
            <a:custGeom>
              <a:avLst/>
              <a:gdLst/>
              <a:ahLst/>
              <a:cxnLst/>
              <a:rect l="l" t="t" r="r" b="b"/>
              <a:pathLst>
                <a:path w="99" h="21" extrusionOk="0">
                  <a:moveTo>
                    <a:pt x="4" y="7"/>
                  </a:moveTo>
                  <a:lnTo>
                    <a:pt x="1" y="7"/>
                  </a:lnTo>
                  <a:lnTo>
                    <a:pt x="4" y="7"/>
                  </a:lnTo>
                  <a:lnTo>
                    <a:pt x="25" y="0"/>
                  </a:lnTo>
                  <a:lnTo>
                    <a:pt x="99" y="21"/>
                  </a:lnTo>
                  <a:lnTo>
                    <a:pt x="2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0"/>
            <p:cNvSpPr/>
            <p:nvPr/>
          </p:nvSpPr>
          <p:spPr>
            <a:xfrm>
              <a:off x="5658519" y="2776582"/>
              <a:ext cx="4874" cy="6719"/>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0"/>
            <p:cNvSpPr/>
            <p:nvPr/>
          </p:nvSpPr>
          <p:spPr>
            <a:xfrm>
              <a:off x="5655160" y="2791799"/>
              <a:ext cx="494" cy="263"/>
            </a:xfrm>
            <a:custGeom>
              <a:avLst/>
              <a:gdLst/>
              <a:ahLst/>
              <a:cxnLst/>
              <a:rect l="l" t="t" r="r" b="b"/>
              <a:pathLst>
                <a:path w="15" h="8" extrusionOk="0">
                  <a:moveTo>
                    <a:pt x="15"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0"/>
            <p:cNvSpPr/>
            <p:nvPr/>
          </p:nvSpPr>
          <p:spPr>
            <a:xfrm>
              <a:off x="5770564" y="2676720"/>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0"/>
            <p:cNvSpPr/>
            <p:nvPr/>
          </p:nvSpPr>
          <p:spPr>
            <a:xfrm>
              <a:off x="5769642" y="2676950"/>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0"/>
            <p:cNvSpPr/>
            <p:nvPr/>
          </p:nvSpPr>
          <p:spPr>
            <a:xfrm>
              <a:off x="5771486" y="2676357"/>
              <a:ext cx="165" cy="33"/>
            </a:xfrm>
            <a:custGeom>
              <a:avLst/>
              <a:gdLst/>
              <a:ahLst/>
              <a:cxnLst/>
              <a:rect l="l" t="t" r="r" b="b"/>
              <a:pathLst>
                <a:path w="5" h="1" extrusionOk="0">
                  <a:moveTo>
                    <a:pt x="4"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0"/>
            <p:cNvSpPr/>
            <p:nvPr/>
          </p:nvSpPr>
          <p:spPr>
            <a:xfrm>
              <a:off x="5778864" y="2681660"/>
              <a:ext cx="2931" cy="4183"/>
            </a:xfrm>
            <a:custGeom>
              <a:avLst/>
              <a:gdLst/>
              <a:ahLst/>
              <a:cxnLst/>
              <a:rect l="l" t="t" r="r" b="b"/>
              <a:pathLst>
                <a:path w="89" h="127" extrusionOk="0">
                  <a:moveTo>
                    <a:pt x="1" y="1"/>
                  </a:moveTo>
                  <a:cubicBezTo>
                    <a:pt x="25" y="39"/>
                    <a:pt x="53" y="81"/>
                    <a:pt x="88" y="127"/>
                  </a:cubicBezTo>
                  <a:cubicBezTo>
                    <a:pt x="57" y="81"/>
                    <a:pt x="29" y="39"/>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0"/>
            <p:cNvSpPr/>
            <p:nvPr/>
          </p:nvSpPr>
          <p:spPr>
            <a:xfrm>
              <a:off x="5765262" y="2677510"/>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0"/>
            <p:cNvSpPr/>
            <p:nvPr/>
          </p:nvSpPr>
          <p:spPr>
            <a:xfrm>
              <a:off x="5754195" y="2677280"/>
              <a:ext cx="626" cy="33"/>
            </a:xfrm>
            <a:custGeom>
              <a:avLst/>
              <a:gdLst/>
              <a:ahLst/>
              <a:cxnLst/>
              <a:rect l="l" t="t" r="r" b="b"/>
              <a:pathLst>
                <a:path w="19" h="1" extrusionOk="0">
                  <a:moveTo>
                    <a:pt x="1" y="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0"/>
            <p:cNvSpPr/>
            <p:nvPr/>
          </p:nvSpPr>
          <p:spPr>
            <a:xfrm>
              <a:off x="5752713" y="2677181"/>
              <a:ext cx="955" cy="33"/>
            </a:xfrm>
            <a:custGeom>
              <a:avLst/>
              <a:gdLst/>
              <a:ahLst/>
              <a:cxnLst/>
              <a:rect l="l" t="t" r="r" b="b"/>
              <a:pathLst>
                <a:path w="29" h="1" extrusionOk="0">
                  <a:moveTo>
                    <a:pt x="0" y="0"/>
                  </a:moveTo>
                  <a:lnTo>
                    <a:pt x="2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0"/>
            <p:cNvSpPr/>
            <p:nvPr/>
          </p:nvSpPr>
          <p:spPr>
            <a:xfrm>
              <a:off x="5766414" y="2677411"/>
              <a:ext cx="626" cy="33"/>
            </a:xfrm>
            <a:custGeom>
              <a:avLst/>
              <a:gdLst/>
              <a:ahLst/>
              <a:cxnLst/>
              <a:rect l="l" t="t" r="r" b="b"/>
              <a:pathLst>
                <a:path w="19" h="1" extrusionOk="0">
                  <a:moveTo>
                    <a:pt x="1" y="0"/>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0"/>
            <p:cNvSpPr/>
            <p:nvPr/>
          </p:nvSpPr>
          <p:spPr>
            <a:xfrm>
              <a:off x="5782454" y="2686963"/>
              <a:ext cx="33" cy="33"/>
            </a:xfrm>
            <a:custGeom>
              <a:avLst/>
              <a:gdLst/>
              <a:ahLst/>
              <a:cxnLst/>
              <a:rect l="l" t="t" r="r" b="b"/>
              <a:pathLst>
                <a:path w="1" h="1" extrusionOk="0">
                  <a:moveTo>
                    <a:pt x="0" y="1"/>
                  </a:moveTo>
                  <a:lnTo>
                    <a:pt x="0" y="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0"/>
            <p:cNvSpPr/>
            <p:nvPr/>
          </p:nvSpPr>
          <p:spPr>
            <a:xfrm>
              <a:off x="5755711" y="2677411"/>
              <a:ext cx="494" cy="33"/>
            </a:xfrm>
            <a:custGeom>
              <a:avLst/>
              <a:gdLst/>
              <a:ahLst/>
              <a:cxnLst/>
              <a:rect l="l" t="t" r="r" b="b"/>
              <a:pathLst>
                <a:path w="15" h="1" extrusionOk="0">
                  <a:moveTo>
                    <a:pt x="0" y="0"/>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0"/>
            <p:cNvSpPr/>
            <p:nvPr/>
          </p:nvSpPr>
          <p:spPr>
            <a:xfrm>
              <a:off x="5757094" y="2677510"/>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0"/>
            <p:cNvSpPr/>
            <p:nvPr/>
          </p:nvSpPr>
          <p:spPr>
            <a:xfrm>
              <a:off x="5762726" y="267764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0"/>
            <p:cNvSpPr/>
            <p:nvPr/>
          </p:nvSpPr>
          <p:spPr>
            <a:xfrm>
              <a:off x="5767567" y="2677280"/>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0"/>
            <p:cNvSpPr/>
            <p:nvPr/>
          </p:nvSpPr>
          <p:spPr>
            <a:xfrm>
              <a:off x="5764010" y="2677510"/>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0"/>
            <p:cNvSpPr/>
            <p:nvPr/>
          </p:nvSpPr>
          <p:spPr>
            <a:xfrm>
              <a:off x="5759959" y="2677510"/>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0"/>
            <p:cNvSpPr/>
            <p:nvPr/>
          </p:nvSpPr>
          <p:spPr>
            <a:xfrm>
              <a:off x="5768621" y="2677181"/>
              <a:ext cx="494" cy="33"/>
            </a:xfrm>
            <a:custGeom>
              <a:avLst/>
              <a:gdLst/>
              <a:ahLst/>
              <a:cxnLst/>
              <a:rect l="l" t="t" r="r" b="b"/>
              <a:pathLst>
                <a:path w="15" h="1" extrusionOk="0">
                  <a:moveTo>
                    <a:pt x="0" y="0"/>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0"/>
            <p:cNvSpPr/>
            <p:nvPr/>
          </p:nvSpPr>
          <p:spPr>
            <a:xfrm>
              <a:off x="5761803" y="267764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0"/>
            <p:cNvSpPr/>
            <p:nvPr/>
          </p:nvSpPr>
          <p:spPr>
            <a:xfrm>
              <a:off x="5758576" y="2677510"/>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0"/>
            <p:cNvSpPr/>
            <p:nvPr/>
          </p:nvSpPr>
          <p:spPr>
            <a:xfrm>
              <a:off x="6419712" y="2800428"/>
              <a:ext cx="36591" cy="34980"/>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0"/>
            <p:cNvSpPr/>
            <p:nvPr/>
          </p:nvSpPr>
          <p:spPr>
            <a:xfrm>
              <a:off x="6433215" y="2826152"/>
              <a:ext cx="2338" cy="6357"/>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0"/>
            <p:cNvSpPr/>
            <p:nvPr/>
          </p:nvSpPr>
          <p:spPr>
            <a:xfrm>
              <a:off x="6432622" y="2825690"/>
              <a:ext cx="395" cy="263"/>
            </a:xfrm>
            <a:custGeom>
              <a:avLst/>
              <a:gdLst/>
              <a:ahLst/>
              <a:cxnLst/>
              <a:rect l="l" t="t" r="r" b="b"/>
              <a:pathLst>
                <a:path w="12" h="8" extrusionOk="0">
                  <a:moveTo>
                    <a:pt x="1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0"/>
            <p:cNvSpPr/>
            <p:nvPr/>
          </p:nvSpPr>
          <p:spPr>
            <a:xfrm>
              <a:off x="6419613" y="2809552"/>
              <a:ext cx="823" cy="1186"/>
            </a:xfrm>
            <a:custGeom>
              <a:avLst/>
              <a:gdLst/>
              <a:ahLst/>
              <a:cxnLst/>
              <a:rect l="l" t="t" r="r" b="b"/>
              <a:pathLst>
                <a:path w="25" h="36" extrusionOk="0">
                  <a:moveTo>
                    <a:pt x="0" y="0"/>
                  </a:moveTo>
                  <a:cubicBezTo>
                    <a:pt x="11" y="11"/>
                    <a:pt x="18" y="21"/>
                    <a:pt x="25" y="35"/>
                  </a:cubicBezTo>
                  <a:cubicBezTo>
                    <a:pt x="21" y="21"/>
                    <a:pt x="11"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0"/>
            <p:cNvSpPr/>
            <p:nvPr/>
          </p:nvSpPr>
          <p:spPr>
            <a:xfrm>
              <a:off x="6435158" y="2835044"/>
              <a:ext cx="33" cy="231"/>
            </a:xfrm>
            <a:custGeom>
              <a:avLst/>
              <a:gdLst/>
              <a:ahLst/>
              <a:cxnLst/>
              <a:rect l="l" t="t" r="r" b="b"/>
              <a:pathLst>
                <a:path w="1" h="7" extrusionOk="0">
                  <a:moveTo>
                    <a:pt x="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0"/>
            <p:cNvSpPr/>
            <p:nvPr/>
          </p:nvSpPr>
          <p:spPr>
            <a:xfrm>
              <a:off x="6421227" y="2811956"/>
              <a:ext cx="494" cy="955"/>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0"/>
            <p:cNvSpPr/>
            <p:nvPr/>
          </p:nvSpPr>
          <p:spPr>
            <a:xfrm>
              <a:off x="6435389" y="2832706"/>
              <a:ext cx="33" cy="494"/>
            </a:xfrm>
            <a:custGeom>
              <a:avLst/>
              <a:gdLst/>
              <a:ahLst/>
              <a:cxnLst/>
              <a:rect l="l" t="t" r="r" b="b"/>
              <a:pathLst>
                <a:path w="1" h="15" extrusionOk="0">
                  <a:moveTo>
                    <a:pt x="1" y="1"/>
                  </a:moveTo>
                  <a:lnTo>
                    <a:pt x="1" y="15"/>
                  </a:lnTo>
                  <a:cubicBezTo>
                    <a:pt x="1"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0"/>
            <p:cNvSpPr/>
            <p:nvPr/>
          </p:nvSpPr>
          <p:spPr>
            <a:xfrm>
              <a:off x="6420634" y="2810803"/>
              <a:ext cx="494" cy="955"/>
            </a:xfrm>
            <a:custGeom>
              <a:avLst/>
              <a:gdLst/>
              <a:ahLst/>
              <a:cxnLst/>
              <a:rect l="l" t="t" r="r" b="b"/>
              <a:pathLst>
                <a:path w="15" h="29" extrusionOk="0">
                  <a:moveTo>
                    <a:pt x="15" y="29"/>
                  </a:moveTo>
                  <a:cubicBezTo>
                    <a:pt x="11" y="18"/>
                    <a:pt x="4" y="11"/>
                    <a:pt x="1" y="1"/>
                  </a:cubicBezTo>
                  <a:cubicBezTo>
                    <a:pt x="4" y="11"/>
                    <a:pt x="11" y="18"/>
                    <a:pt x="15"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0"/>
            <p:cNvSpPr/>
            <p:nvPr/>
          </p:nvSpPr>
          <p:spPr>
            <a:xfrm>
              <a:off x="6421787" y="2813109"/>
              <a:ext cx="494" cy="1186"/>
            </a:xfrm>
            <a:custGeom>
              <a:avLst/>
              <a:gdLst/>
              <a:ahLst/>
              <a:cxnLst/>
              <a:rect l="l" t="t" r="r" b="b"/>
              <a:pathLst>
                <a:path w="15" h="36" extrusionOk="0">
                  <a:moveTo>
                    <a:pt x="15" y="36"/>
                  </a:moveTo>
                  <a:cubicBezTo>
                    <a:pt x="11" y="25"/>
                    <a:pt x="4" y="15"/>
                    <a:pt x="1" y="1"/>
                  </a:cubicBezTo>
                  <a:cubicBezTo>
                    <a:pt x="4" y="15"/>
                    <a:pt x="11" y="25"/>
                    <a:pt x="15" y="3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0"/>
            <p:cNvSpPr/>
            <p:nvPr/>
          </p:nvSpPr>
          <p:spPr>
            <a:xfrm>
              <a:off x="7233864" y="2650535"/>
              <a:ext cx="114844" cy="110472"/>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0"/>
            <p:cNvSpPr/>
            <p:nvPr/>
          </p:nvSpPr>
          <p:spPr>
            <a:xfrm>
              <a:off x="7300952" y="2746940"/>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0"/>
            <p:cNvSpPr/>
            <p:nvPr/>
          </p:nvSpPr>
          <p:spPr>
            <a:xfrm>
              <a:off x="7291500" y="2747500"/>
              <a:ext cx="1515" cy="165"/>
            </a:xfrm>
            <a:custGeom>
              <a:avLst/>
              <a:gdLst/>
              <a:ahLst/>
              <a:cxnLst/>
              <a:rect l="l" t="t" r="r" b="b"/>
              <a:pathLst>
                <a:path w="46" h="5" extrusionOk="0">
                  <a:moveTo>
                    <a:pt x="46"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0"/>
            <p:cNvSpPr/>
            <p:nvPr/>
          </p:nvSpPr>
          <p:spPr>
            <a:xfrm>
              <a:off x="7302335" y="2746347"/>
              <a:ext cx="395" cy="165"/>
            </a:xfrm>
            <a:custGeom>
              <a:avLst/>
              <a:gdLst/>
              <a:ahLst/>
              <a:cxnLst/>
              <a:rect l="l" t="t" r="r" b="b"/>
              <a:pathLst>
                <a:path w="12" h="5" extrusionOk="0">
                  <a:moveTo>
                    <a:pt x="1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0"/>
            <p:cNvSpPr/>
            <p:nvPr/>
          </p:nvSpPr>
          <p:spPr>
            <a:xfrm>
              <a:off x="7273616" y="2754779"/>
              <a:ext cx="1877" cy="1416"/>
            </a:xfrm>
            <a:custGeom>
              <a:avLst/>
              <a:gdLst/>
              <a:ahLst/>
              <a:cxnLst/>
              <a:rect l="l" t="t" r="r" b="b"/>
              <a:pathLst>
                <a:path w="57" h="43" extrusionOk="0">
                  <a:moveTo>
                    <a:pt x="57" y="0"/>
                  </a:moveTo>
                  <a:lnTo>
                    <a:pt x="1"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0"/>
            <p:cNvSpPr/>
            <p:nvPr/>
          </p:nvSpPr>
          <p:spPr>
            <a:xfrm>
              <a:off x="7271212" y="2756491"/>
              <a:ext cx="1976" cy="1416"/>
            </a:xfrm>
            <a:custGeom>
              <a:avLst/>
              <a:gdLst/>
              <a:ahLst/>
              <a:cxnLst/>
              <a:rect l="l" t="t" r="r" b="b"/>
              <a:pathLst>
                <a:path w="60" h="43" extrusionOk="0">
                  <a:moveTo>
                    <a:pt x="60" y="1"/>
                  </a:moveTo>
                  <a:lnTo>
                    <a:pt x="0" y="4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0"/>
            <p:cNvSpPr/>
            <p:nvPr/>
          </p:nvSpPr>
          <p:spPr>
            <a:xfrm>
              <a:off x="7277898" y="2750727"/>
              <a:ext cx="2799" cy="2339"/>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0"/>
            <p:cNvSpPr/>
            <p:nvPr/>
          </p:nvSpPr>
          <p:spPr>
            <a:xfrm>
              <a:off x="7294365" y="2747269"/>
              <a:ext cx="3392" cy="33"/>
            </a:xfrm>
            <a:custGeom>
              <a:avLst/>
              <a:gdLst/>
              <a:ahLst/>
              <a:cxnLst/>
              <a:rect l="l" t="t" r="r" b="b"/>
              <a:pathLst>
                <a:path w="103" h="1" extrusionOk="0">
                  <a:moveTo>
                    <a:pt x="103"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0"/>
            <p:cNvSpPr/>
            <p:nvPr/>
          </p:nvSpPr>
          <p:spPr>
            <a:xfrm>
              <a:off x="7303949" y="274555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0"/>
            <p:cNvSpPr/>
            <p:nvPr/>
          </p:nvSpPr>
          <p:spPr>
            <a:xfrm>
              <a:off x="7299239" y="2747269"/>
              <a:ext cx="362" cy="33"/>
            </a:xfrm>
            <a:custGeom>
              <a:avLst/>
              <a:gdLst/>
              <a:ahLst/>
              <a:cxnLst/>
              <a:rect l="l" t="t" r="r" b="b"/>
              <a:pathLst>
                <a:path w="11" h="1" extrusionOk="0">
                  <a:moveTo>
                    <a:pt x="11"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0"/>
            <p:cNvSpPr/>
            <p:nvPr/>
          </p:nvSpPr>
          <p:spPr>
            <a:xfrm>
              <a:off x="6457192" y="2914092"/>
              <a:ext cx="132168" cy="72792"/>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0"/>
            <p:cNvSpPr/>
            <p:nvPr/>
          </p:nvSpPr>
          <p:spPr>
            <a:xfrm>
              <a:off x="6459958" y="2919098"/>
              <a:ext cx="7279" cy="820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0"/>
            <p:cNvSpPr/>
            <p:nvPr/>
          </p:nvSpPr>
          <p:spPr>
            <a:xfrm>
              <a:off x="6587252" y="2964748"/>
              <a:ext cx="33" cy="955"/>
            </a:xfrm>
            <a:custGeom>
              <a:avLst/>
              <a:gdLst/>
              <a:ahLst/>
              <a:cxnLst/>
              <a:rect l="l" t="t" r="r" b="b"/>
              <a:pathLst>
                <a:path w="1" h="29" extrusionOk="0">
                  <a:moveTo>
                    <a:pt x="0" y="0"/>
                  </a:moveTo>
                  <a:lnTo>
                    <a:pt x="0" y="28"/>
                  </a:lnTo>
                  <a:cubicBezTo>
                    <a:pt x="0" y="18"/>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0"/>
            <p:cNvSpPr/>
            <p:nvPr/>
          </p:nvSpPr>
          <p:spPr>
            <a:xfrm>
              <a:off x="6473659" y="2949762"/>
              <a:ext cx="6982" cy="4743"/>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0"/>
            <p:cNvSpPr/>
            <p:nvPr/>
          </p:nvSpPr>
          <p:spPr>
            <a:xfrm>
              <a:off x="6587351" y="2963694"/>
              <a:ext cx="165" cy="856"/>
            </a:xfrm>
            <a:custGeom>
              <a:avLst/>
              <a:gdLst/>
              <a:ahLst/>
              <a:cxnLst/>
              <a:rect l="l" t="t" r="r" b="b"/>
              <a:pathLst>
                <a:path w="5" h="26" extrusionOk="0">
                  <a:moveTo>
                    <a:pt x="4" y="1"/>
                  </a:moveTo>
                  <a:cubicBezTo>
                    <a:pt x="4" y="8"/>
                    <a:pt x="1" y="15"/>
                    <a:pt x="1" y="25"/>
                  </a:cubicBezTo>
                  <a:cubicBezTo>
                    <a:pt x="4" y="15"/>
                    <a:pt x="4" y="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0"/>
            <p:cNvSpPr/>
            <p:nvPr/>
          </p:nvSpPr>
          <p:spPr>
            <a:xfrm>
              <a:off x="6493289" y="2960136"/>
              <a:ext cx="14096" cy="820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0"/>
            <p:cNvSpPr/>
            <p:nvPr/>
          </p:nvSpPr>
          <p:spPr>
            <a:xfrm>
              <a:off x="6662640" y="3089280"/>
              <a:ext cx="263" cy="263"/>
            </a:xfrm>
            <a:custGeom>
              <a:avLst/>
              <a:gdLst/>
              <a:ahLst/>
              <a:cxnLst/>
              <a:rect l="l" t="t" r="r" b="b"/>
              <a:pathLst>
                <a:path w="8" h="8" extrusionOk="0">
                  <a:moveTo>
                    <a:pt x="1" y="7"/>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0"/>
            <p:cNvSpPr/>
            <p:nvPr/>
          </p:nvSpPr>
          <p:spPr>
            <a:xfrm>
              <a:off x="6664023" y="3087765"/>
              <a:ext cx="33" cy="165"/>
            </a:xfrm>
            <a:custGeom>
              <a:avLst/>
              <a:gdLst/>
              <a:ahLst/>
              <a:cxnLst/>
              <a:rect l="l" t="t" r="r" b="b"/>
              <a:pathLst>
                <a:path w="1" h="5" extrusionOk="0">
                  <a:moveTo>
                    <a:pt x="1" y="1"/>
                  </a:moveTo>
                  <a:lnTo>
                    <a:pt x="1" y="4"/>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0"/>
            <p:cNvSpPr/>
            <p:nvPr/>
          </p:nvSpPr>
          <p:spPr>
            <a:xfrm>
              <a:off x="6661388" y="3090070"/>
              <a:ext cx="362" cy="395"/>
            </a:xfrm>
            <a:custGeom>
              <a:avLst/>
              <a:gdLst/>
              <a:ahLst/>
              <a:cxnLst/>
              <a:rect l="l" t="t" r="r" b="b"/>
              <a:pathLst>
                <a:path w="11" h="12" extrusionOk="0">
                  <a:moveTo>
                    <a:pt x="0" y="1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0"/>
            <p:cNvSpPr/>
            <p:nvPr/>
          </p:nvSpPr>
          <p:spPr>
            <a:xfrm>
              <a:off x="6663002" y="3089049"/>
              <a:ext cx="132" cy="132"/>
            </a:xfrm>
            <a:custGeom>
              <a:avLst/>
              <a:gdLst/>
              <a:ahLst/>
              <a:cxnLst/>
              <a:rect l="l" t="t" r="r" b="b"/>
              <a:pathLst>
                <a:path w="4" h="4" extrusionOk="0">
                  <a:moveTo>
                    <a:pt x="0" y="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0"/>
            <p:cNvSpPr/>
            <p:nvPr/>
          </p:nvSpPr>
          <p:spPr>
            <a:xfrm>
              <a:off x="6662080" y="3089609"/>
              <a:ext cx="362" cy="263"/>
            </a:xfrm>
            <a:custGeom>
              <a:avLst/>
              <a:gdLst/>
              <a:ahLst/>
              <a:cxnLst/>
              <a:rect l="l" t="t" r="r" b="b"/>
              <a:pathLst>
                <a:path w="11" h="8" extrusionOk="0">
                  <a:moveTo>
                    <a:pt x="0" y="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0"/>
            <p:cNvSpPr/>
            <p:nvPr/>
          </p:nvSpPr>
          <p:spPr>
            <a:xfrm>
              <a:off x="6659412" y="3091355"/>
              <a:ext cx="725" cy="593"/>
            </a:xfrm>
            <a:custGeom>
              <a:avLst/>
              <a:gdLst/>
              <a:ahLst/>
              <a:cxnLst/>
              <a:rect l="l" t="t" r="r" b="b"/>
              <a:pathLst>
                <a:path w="22" h="18" extrusionOk="0">
                  <a:moveTo>
                    <a:pt x="1" y="18"/>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0"/>
            <p:cNvSpPr/>
            <p:nvPr/>
          </p:nvSpPr>
          <p:spPr>
            <a:xfrm>
              <a:off x="6660466" y="3090663"/>
              <a:ext cx="494" cy="494"/>
            </a:xfrm>
            <a:custGeom>
              <a:avLst/>
              <a:gdLst/>
              <a:ahLst/>
              <a:cxnLst/>
              <a:rect l="l" t="t" r="r" b="b"/>
              <a:pathLst>
                <a:path w="15" h="15" extrusionOk="0">
                  <a:moveTo>
                    <a:pt x="0" y="1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0"/>
            <p:cNvSpPr/>
            <p:nvPr/>
          </p:nvSpPr>
          <p:spPr>
            <a:xfrm>
              <a:off x="6658161" y="3092145"/>
              <a:ext cx="955" cy="955"/>
            </a:xfrm>
            <a:custGeom>
              <a:avLst/>
              <a:gdLst/>
              <a:ahLst/>
              <a:cxnLst/>
              <a:rect l="l" t="t" r="r" b="b"/>
              <a:pathLst>
                <a:path w="29" h="29" extrusionOk="0">
                  <a:moveTo>
                    <a:pt x="0" y="29"/>
                  </a:moveTo>
                  <a:lnTo>
                    <a:pt x="0" y="29"/>
                  </a:lnTo>
                  <a:lnTo>
                    <a:pt x="2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0"/>
            <p:cNvSpPr/>
            <p:nvPr/>
          </p:nvSpPr>
          <p:spPr>
            <a:xfrm>
              <a:off x="6664155" y="3076830"/>
              <a:ext cx="4644" cy="10507"/>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0"/>
            <p:cNvSpPr/>
            <p:nvPr/>
          </p:nvSpPr>
          <p:spPr>
            <a:xfrm>
              <a:off x="6674760" y="3067476"/>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0"/>
            <p:cNvSpPr/>
            <p:nvPr/>
          </p:nvSpPr>
          <p:spPr>
            <a:xfrm>
              <a:off x="6739444" y="2961619"/>
              <a:ext cx="263" cy="165"/>
            </a:xfrm>
            <a:custGeom>
              <a:avLst/>
              <a:gdLst/>
              <a:ahLst/>
              <a:cxnLst/>
              <a:rect l="l" t="t" r="r" b="b"/>
              <a:pathLst>
                <a:path w="8" h="5"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0"/>
            <p:cNvSpPr/>
            <p:nvPr/>
          </p:nvSpPr>
          <p:spPr>
            <a:xfrm>
              <a:off x="6740004" y="2961059"/>
              <a:ext cx="263" cy="263"/>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0"/>
            <p:cNvSpPr/>
            <p:nvPr/>
          </p:nvSpPr>
          <p:spPr>
            <a:xfrm>
              <a:off x="6740926" y="2959675"/>
              <a:ext cx="263" cy="263"/>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0"/>
            <p:cNvSpPr/>
            <p:nvPr/>
          </p:nvSpPr>
          <p:spPr>
            <a:xfrm>
              <a:off x="6738851" y="2962080"/>
              <a:ext cx="263" cy="263"/>
            </a:xfrm>
            <a:custGeom>
              <a:avLst/>
              <a:gdLst/>
              <a:ahLst/>
              <a:cxnLst/>
              <a:rect l="l" t="t" r="r" b="b"/>
              <a:pathLst>
                <a:path w="8" h="8" extrusionOk="0">
                  <a:moveTo>
                    <a:pt x="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0"/>
            <p:cNvSpPr/>
            <p:nvPr/>
          </p:nvSpPr>
          <p:spPr>
            <a:xfrm>
              <a:off x="6740465" y="2960367"/>
              <a:ext cx="263" cy="263"/>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0"/>
            <p:cNvSpPr/>
            <p:nvPr/>
          </p:nvSpPr>
          <p:spPr>
            <a:xfrm>
              <a:off x="6741387" y="2958984"/>
              <a:ext cx="165" cy="263"/>
            </a:xfrm>
            <a:custGeom>
              <a:avLst/>
              <a:gdLst/>
              <a:ahLst/>
              <a:cxnLst/>
              <a:rect l="l" t="t" r="r" b="b"/>
              <a:pathLst>
                <a:path w="5" h="8" extrusionOk="0">
                  <a:moveTo>
                    <a:pt x="4"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0"/>
            <p:cNvSpPr/>
            <p:nvPr/>
          </p:nvSpPr>
          <p:spPr>
            <a:xfrm>
              <a:off x="6727225" y="2974332"/>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0"/>
            <p:cNvSpPr/>
            <p:nvPr/>
          </p:nvSpPr>
          <p:spPr>
            <a:xfrm>
              <a:off x="6676473" y="3043729"/>
              <a:ext cx="2569" cy="12154"/>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0"/>
            <p:cNvSpPr/>
            <p:nvPr/>
          </p:nvSpPr>
          <p:spPr>
            <a:xfrm>
              <a:off x="6670479" y="3075908"/>
              <a:ext cx="263" cy="33"/>
            </a:xfrm>
            <a:custGeom>
              <a:avLst/>
              <a:gdLst/>
              <a:ahLst/>
              <a:cxnLst/>
              <a:rect l="l" t="t" r="r" b="b"/>
              <a:pathLst>
                <a:path w="8" h="1" extrusionOk="0">
                  <a:moveTo>
                    <a:pt x="8"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0"/>
            <p:cNvSpPr/>
            <p:nvPr/>
          </p:nvSpPr>
          <p:spPr>
            <a:xfrm>
              <a:off x="6741387" y="2975254"/>
              <a:ext cx="494" cy="1746"/>
            </a:xfrm>
            <a:custGeom>
              <a:avLst/>
              <a:gdLst/>
              <a:ahLst/>
              <a:cxnLst/>
              <a:rect l="l" t="t" r="r" b="b"/>
              <a:pathLst>
                <a:path w="15" h="53" extrusionOk="0">
                  <a:moveTo>
                    <a:pt x="15" y="0"/>
                  </a:moveTo>
                  <a:cubicBezTo>
                    <a:pt x="15" y="18"/>
                    <a:pt x="11" y="39"/>
                    <a:pt x="1" y="53"/>
                  </a:cubicBezTo>
                  <a:cubicBezTo>
                    <a:pt x="11" y="39"/>
                    <a:pt x="15" y="18"/>
                    <a:pt x="1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0"/>
            <p:cNvSpPr/>
            <p:nvPr/>
          </p:nvSpPr>
          <p:spPr>
            <a:xfrm>
              <a:off x="6727785" y="2973970"/>
              <a:ext cx="494" cy="165"/>
            </a:xfrm>
            <a:custGeom>
              <a:avLst/>
              <a:gdLst/>
              <a:ahLst/>
              <a:cxnLst/>
              <a:rect l="l" t="t" r="r" b="b"/>
              <a:pathLst>
                <a:path w="15" h="5" extrusionOk="0">
                  <a:moveTo>
                    <a:pt x="15"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0"/>
            <p:cNvSpPr/>
            <p:nvPr/>
          </p:nvSpPr>
          <p:spPr>
            <a:xfrm>
              <a:off x="6743462" y="2953780"/>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0"/>
            <p:cNvSpPr/>
            <p:nvPr/>
          </p:nvSpPr>
          <p:spPr>
            <a:xfrm>
              <a:off x="6743594" y="295331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0"/>
            <p:cNvSpPr/>
            <p:nvPr/>
          </p:nvSpPr>
          <p:spPr>
            <a:xfrm>
              <a:off x="6672455" y="3074854"/>
              <a:ext cx="33" cy="165"/>
            </a:xfrm>
            <a:custGeom>
              <a:avLst/>
              <a:gdLst/>
              <a:ahLst/>
              <a:cxnLst/>
              <a:rect l="l" t="t" r="r" b="b"/>
              <a:pathLst>
                <a:path w="1" h="5" extrusionOk="0">
                  <a:moveTo>
                    <a:pt x="0"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0"/>
            <p:cNvSpPr/>
            <p:nvPr/>
          </p:nvSpPr>
          <p:spPr>
            <a:xfrm>
              <a:off x="6743232" y="2954373"/>
              <a:ext cx="33" cy="263"/>
            </a:xfrm>
            <a:custGeom>
              <a:avLst/>
              <a:gdLst/>
              <a:ahLst/>
              <a:cxnLst/>
              <a:rect l="l" t="t" r="r" b="b"/>
              <a:pathLst>
                <a:path w="1" h="8" extrusionOk="0">
                  <a:moveTo>
                    <a:pt x="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0"/>
            <p:cNvSpPr/>
            <p:nvPr/>
          </p:nvSpPr>
          <p:spPr>
            <a:xfrm>
              <a:off x="6741849" y="2958292"/>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0"/>
            <p:cNvSpPr/>
            <p:nvPr/>
          </p:nvSpPr>
          <p:spPr>
            <a:xfrm>
              <a:off x="6671170" y="3075677"/>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0"/>
            <p:cNvSpPr/>
            <p:nvPr/>
          </p:nvSpPr>
          <p:spPr>
            <a:xfrm>
              <a:off x="6743133" y="2955064"/>
              <a:ext cx="33" cy="263"/>
            </a:xfrm>
            <a:custGeom>
              <a:avLst/>
              <a:gdLst/>
              <a:ahLst/>
              <a:cxnLst/>
              <a:rect l="l" t="t" r="r" b="b"/>
              <a:pathLst>
                <a:path w="1" h="8" extrusionOk="0">
                  <a:moveTo>
                    <a:pt x="0"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0"/>
            <p:cNvSpPr/>
            <p:nvPr/>
          </p:nvSpPr>
          <p:spPr>
            <a:xfrm>
              <a:off x="6742211" y="2957238"/>
              <a:ext cx="132" cy="263"/>
            </a:xfrm>
            <a:custGeom>
              <a:avLst/>
              <a:gdLst/>
              <a:ahLst/>
              <a:cxnLst/>
              <a:rect l="l" t="t" r="r" b="b"/>
              <a:pathLst>
                <a:path w="4" h="8" extrusionOk="0">
                  <a:moveTo>
                    <a:pt x="4"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0"/>
            <p:cNvSpPr/>
            <p:nvPr/>
          </p:nvSpPr>
          <p:spPr>
            <a:xfrm>
              <a:off x="6742540" y="2956448"/>
              <a:ext cx="165" cy="263"/>
            </a:xfrm>
            <a:custGeom>
              <a:avLst/>
              <a:gdLst/>
              <a:ahLst/>
              <a:cxnLst/>
              <a:rect l="l" t="t" r="r" b="b"/>
              <a:pathLst>
                <a:path w="5" h="8" extrusionOk="0">
                  <a:moveTo>
                    <a:pt x="4"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0"/>
            <p:cNvSpPr/>
            <p:nvPr/>
          </p:nvSpPr>
          <p:spPr>
            <a:xfrm>
              <a:off x="6742771" y="2955756"/>
              <a:ext cx="165" cy="263"/>
            </a:xfrm>
            <a:custGeom>
              <a:avLst/>
              <a:gdLst/>
              <a:ahLst/>
              <a:cxnLst/>
              <a:rect l="l" t="t" r="r" b="b"/>
              <a:pathLst>
                <a:path w="5" h="8" extrusionOk="0">
                  <a:moveTo>
                    <a:pt x="4"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0"/>
            <p:cNvSpPr/>
            <p:nvPr/>
          </p:nvSpPr>
          <p:spPr>
            <a:xfrm>
              <a:off x="6671862" y="3075315"/>
              <a:ext cx="165" cy="33"/>
            </a:xfrm>
            <a:custGeom>
              <a:avLst/>
              <a:gdLst/>
              <a:ahLst/>
              <a:cxnLst/>
              <a:rect l="l" t="t" r="r" b="b"/>
              <a:pathLst>
                <a:path w="5" h="1" extrusionOk="0">
                  <a:moveTo>
                    <a:pt x="4"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0"/>
            <p:cNvSpPr/>
            <p:nvPr/>
          </p:nvSpPr>
          <p:spPr>
            <a:xfrm>
              <a:off x="6668766" y="3075908"/>
              <a:ext cx="1054" cy="955"/>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0"/>
            <p:cNvSpPr/>
            <p:nvPr/>
          </p:nvSpPr>
          <p:spPr>
            <a:xfrm>
              <a:off x="6728609" y="2973871"/>
              <a:ext cx="494" cy="33"/>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0"/>
            <p:cNvSpPr/>
            <p:nvPr/>
          </p:nvSpPr>
          <p:spPr>
            <a:xfrm>
              <a:off x="6668074" y="3076138"/>
              <a:ext cx="1416" cy="151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0"/>
            <p:cNvSpPr/>
            <p:nvPr/>
          </p:nvSpPr>
          <p:spPr>
            <a:xfrm>
              <a:off x="6605695" y="2956448"/>
              <a:ext cx="48908" cy="24736"/>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0"/>
            <p:cNvSpPr/>
            <p:nvPr/>
          </p:nvSpPr>
          <p:spPr>
            <a:xfrm>
              <a:off x="6625061" y="2979272"/>
              <a:ext cx="1186" cy="395"/>
            </a:xfrm>
            <a:custGeom>
              <a:avLst/>
              <a:gdLst/>
              <a:ahLst/>
              <a:cxnLst/>
              <a:rect l="l" t="t" r="r" b="b"/>
              <a:pathLst>
                <a:path w="36" h="12" extrusionOk="0">
                  <a:moveTo>
                    <a:pt x="36"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0"/>
            <p:cNvSpPr/>
            <p:nvPr/>
          </p:nvSpPr>
          <p:spPr>
            <a:xfrm>
              <a:off x="6622295" y="2978943"/>
              <a:ext cx="1186" cy="132"/>
            </a:xfrm>
            <a:custGeom>
              <a:avLst/>
              <a:gdLst/>
              <a:ahLst/>
              <a:cxnLst/>
              <a:rect l="l" t="t" r="r" b="b"/>
              <a:pathLst>
                <a:path w="36" h="4" extrusionOk="0">
                  <a:moveTo>
                    <a:pt x="1" y="0"/>
                  </a:moveTo>
                  <a:cubicBezTo>
                    <a:pt x="11" y="0"/>
                    <a:pt x="25" y="4"/>
                    <a:pt x="36" y="4"/>
                  </a:cubicBezTo>
                  <a:cubicBezTo>
                    <a:pt x="25" y="0"/>
                    <a:pt x="11"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0"/>
            <p:cNvSpPr/>
            <p:nvPr/>
          </p:nvSpPr>
          <p:spPr>
            <a:xfrm>
              <a:off x="6626576" y="2979734"/>
              <a:ext cx="1186" cy="395"/>
            </a:xfrm>
            <a:custGeom>
              <a:avLst/>
              <a:gdLst/>
              <a:ahLst/>
              <a:cxnLst/>
              <a:rect l="l" t="t" r="r" b="b"/>
              <a:pathLst>
                <a:path w="36" h="12" extrusionOk="0">
                  <a:moveTo>
                    <a:pt x="35"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0"/>
            <p:cNvSpPr/>
            <p:nvPr/>
          </p:nvSpPr>
          <p:spPr>
            <a:xfrm>
              <a:off x="6621043" y="2978943"/>
              <a:ext cx="955" cy="33"/>
            </a:xfrm>
            <a:custGeom>
              <a:avLst/>
              <a:gdLst/>
              <a:ahLst/>
              <a:cxnLst/>
              <a:rect l="l" t="t" r="r" b="b"/>
              <a:pathLst>
                <a:path w="29" h="1" extrusionOk="0">
                  <a:moveTo>
                    <a:pt x="0" y="0"/>
                  </a:moveTo>
                  <a:lnTo>
                    <a:pt x="28" y="0"/>
                  </a:lnTo>
                  <a:cubicBezTo>
                    <a:pt x="18" y="0"/>
                    <a:pt x="11"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0"/>
            <p:cNvSpPr/>
            <p:nvPr/>
          </p:nvSpPr>
          <p:spPr>
            <a:xfrm>
              <a:off x="6649861" y="2963595"/>
              <a:ext cx="955" cy="1647"/>
            </a:xfrm>
            <a:custGeom>
              <a:avLst/>
              <a:gdLst/>
              <a:ahLst/>
              <a:cxnLst/>
              <a:rect l="l" t="t" r="r" b="b"/>
              <a:pathLst>
                <a:path w="29" h="50" extrusionOk="0">
                  <a:moveTo>
                    <a:pt x="18" y="49"/>
                  </a:moveTo>
                  <a:lnTo>
                    <a:pt x="0" y="11"/>
                  </a:lnTo>
                  <a:lnTo>
                    <a:pt x="28" y="0"/>
                  </a:ln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0"/>
            <p:cNvSpPr/>
            <p:nvPr/>
          </p:nvSpPr>
          <p:spPr>
            <a:xfrm>
              <a:off x="6607770" y="2976275"/>
              <a:ext cx="5105" cy="154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0"/>
            <p:cNvSpPr/>
            <p:nvPr/>
          </p:nvSpPr>
          <p:spPr>
            <a:xfrm>
              <a:off x="6619429" y="2979042"/>
              <a:ext cx="1284" cy="263"/>
            </a:xfrm>
            <a:custGeom>
              <a:avLst/>
              <a:gdLst/>
              <a:ahLst/>
              <a:cxnLst/>
              <a:rect l="l" t="t" r="r" b="b"/>
              <a:pathLst>
                <a:path w="39" h="8" extrusionOk="0">
                  <a:moveTo>
                    <a:pt x="39" y="1"/>
                  </a:moveTo>
                  <a:cubicBezTo>
                    <a:pt x="28" y="1"/>
                    <a:pt x="14" y="4"/>
                    <a:pt x="0" y="8"/>
                  </a:cubicBezTo>
                  <a:cubicBezTo>
                    <a:pt x="14" y="4"/>
                    <a:pt x="28" y="1"/>
                    <a:pt x="3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0"/>
            <p:cNvSpPr/>
            <p:nvPr/>
          </p:nvSpPr>
          <p:spPr>
            <a:xfrm>
              <a:off x="6623579" y="2979042"/>
              <a:ext cx="1416" cy="263"/>
            </a:xfrm>
            <a:custGeom>
              <a:avLst/>
              <a:gdLst/>
              <a:ahLst/>
              <a:cxnLst/>
              <a:rect l="l" t="t" r="r" b="b"/>
              <a:pathLst>
                <a:path w="43" h="8" extrusionOk="0">
                  <a:moveTo>
                    <a:pt x="42" y="8"/>
                  </a:moveTo>
                  <a:cubicBezTo>
                    <a:pt x="28" y="4"/>
                    <a:pt x="14" y="1"/>
                    <a:pt x="0" y="1"/>
                  </a:cubicBezTo>
                  <a:cubicBezTo>
                    <a:pt x="14" y="1"/>
                    <a:pt x="28" y="4"/>
                    <a:pt x="42"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0"/>
            <p:cNvSpPr/>
            <p:nvPr/>
          </p:nvSpPr>
          <p:spPr>
            <a:xfrm>
              <a:off x="6832617" y="3051337"/>
              <a:ext cx="126273" cy="268902"/>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0"/>
            <p:cNvSpPr/>
            <p:nvPr/>
          </p:nvSpPr>
          <p:spPr>
            <a:xfrm>
              <a:off x="6834099" y="3217863"/>
              <a:ext cx="98970" cy="7150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0"/>
            <p:cNvSpPr/>
            <p:nvPr/>
          </p:nvSpPr>
          <p:spPr>
            <a:xfrm>
              <a:off x="6876190" y="3286667"/>
              <a:ext cx="494" cy="395"/>
            </a:xfrm>
            <a:custGeom>
              <a:avLst/>
              <a:gdLst/>
              <a:ahLst/>
              <a:cxnLst/>
              <a:rect l="l" t="t" r="r" b="b"/>
              <a:pathLst>
                <a:path w="15" h="12" extrusionOk="0">
                  <a:moveTo>
                    <a:pt x="14"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0"/>
            <p:cNvSpPr/>
            <p:nvPr/>
          </p:nvSpPr>
          <p:spPr>
            <a:xfrm>
              <a:off x="6873984" y="3287951"/>
              <a:ext cx="725" cy="362"/>
            </a:xfrm>
            <a:custGeom>
              <a:avLst/>
              <a:gdLst/>
              <a:ahLst/>
              <a:cxnLst/>
              <a:rect l="l" t="t" r="r" b="b"/>
              <a:pathLst>
                <a:path w="22" h="11" extrusionOk="0">
                  <a:moveTo>
                    <a:pt x="22"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0"/>
            <p:cNvSpPr/>
            <p:nvPr/>
          </p:nvSpPr>
          <p:spPr>
            <a:xfrm>
              <a:off x="6876981" y="3286107"/>
              <a:ext cx="494" cy="362"/>
            </a:xfrm>
            <a:custGeom>
              <a:avLst/>
              <a:gdLst/>
              <a:ahLst/>
              <a:cxnLst/>
              <a:rect l="l" t="t" r="r" b="b"/>
              <a:pathLst>
                <a:path w="15" h="11" extrusionOk="0">
                  <a:moveTo>
                    <a:pt x="15"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0"/>
            <p:cNvSpPr/>
            <p:nvPr/>
          </p:nvSpPr>
          <p:spPr>
            <a:xfrm>
              <a:off x="6872370" y="3288643"/>
              <a:ext cx="1087" cy="494"/>
            </a:xfrm>
            <a:custGeom>
              <a:avLst/>
              <a:gdLst/>
              <a:ahLst/>
              <a:cxnLst/>
              <a:rect l="l" t="t" r="r" b="b"/>
              <a:pathLst>
                <a:path w="33" h="15" extrusionOk="0">
                  <a:moveTo>
                    <a:pt x="32"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0"/>
            <p:cNvSpPr/>
            <p:nvPr/>
          </p:nvSpPr>
          <p:spPr>
            <a:xfrm>
              <a:off x="6875136" y="3287260"/>
              <a:ext cx="626" cy="362"/>
            </a:xfrm>
            <a:custGeom>
              <a:avLst/>
              <a:gdLst/>
              <a:ahLst/>
              <a:cxnLst/>
              <a:rect l="l" t="t" r="r" b="b"/>
              <a:pathLst>
                <a:path w="19" h="11" extrusionOk="0">
                  <a:moveTo>
                    <a:pt x="18"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0"/>
            <p:cNvSpPr/>
            <p:nvPr/>
          </p:nvSpPr>
          <p:spPr>
            <a:xfrm>
              <a:off x="6880208" y="3283439"/>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0"/>
            <p:cNvSpPr/>
            <p:nvPr/>
          </p:nvSpPr>
          <p:spPr>
            <a:xfrm>
              <a:off x="6928194" y="3235253"/>
              <a:ext cx="1515" cy="2569"/>
            </a:xfrm>
            <a:custGeom>
              <a:avLst/>
              <a:gdLst/>
              <a:ahLst/>
              <a:cxnLst/>
              <a:rect l="l" t="t" r="r" b="b"/>
              <a:pathLst>
                <a:path w="46" h="78" extrusionOk="0">
                  <a:moveTo>
                    <a:pt x="0" y="0"/>
                  </a:moveTo>
                  <a:cubicBezTo>
                    <a:pt x="14" y="28"/>
                    <a:pt x="28" y="53"/>
                    <a:pt x="46" y="77"/>
                  </a:cubicBezTo>
                  <a:cubicBezTo>
                    <a:pt x="28" y="53"/>
                    <a:pt x="14" y="2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0"/>
            <p:cNvSpPr/>
            <p:nvPr/>
          </p:nvSpPr>
          <p:spPr>
            <a:xfrm>
              <a:off x="6880208" y="3283439"/>
              <a:ext cx="33" cy="165"/>
            </a:xfrm>
            <a:custGeom>
              <a:avLst/>
              <a:gdLst/>
              <a:ahLst/>
              <a:cxnLst/>
              <a:rect l="l" t="t" r="r" b="b"/>
              <a:pathLst>
                <a:path w="1" h="5" extrusionOk="0">
                  <a:moveTo>
                    <a:pt x="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0"/>
            <p:cNvSpPr/>
            <p:nvPr/>
          </p:nvSpPr>
          <p:spPr>
            <a:xfrm>
              <a:off x="6880208" y="3283439"/>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0"/>
            <p:cNvSpPr/>
            <p:nvPr/>
          </p:nvSpPr>
          <p:spPr>
            <a:xfrm>
              <a:off x="6923221" y="3217962"/>
              <a:ext cx="5006" cy="17325"/>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0"/>
            <p:cNvSpPr/>
            <p:nvPr/>
          </p:nvSpPr>
          <p:spPr>
            <a:xfrm>
              <a:off x="6877804" y="3285646"/>
              <a:ext cx="362" cy="264"/>
            </a:xfrm>
            <a:custGeom>
              <a:avLst/>
              <a:gdLst/>
              <a:ahLst/>
              <a:cxnLst/>
              <a:rect l="l" t="t" r="r" b="b"/>
              <a:pathLst>
                <a:path w="11" h="8" extrusionOk="0">
                  <a:moveTo>
                    <a:pt x="11"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0"/>
            <p:cNvSpPr/>
            <p:nvPr/>
          </p:nvSpPr>
          <p:spPr>
            <a:xfrm>
              <a:off x="6880208" y="3280804"/>
              <a:ext cx="1317" cy="2437"/>
            </a:xfrm>
            <a:custGeom>
              <a:avLst/>
              <a:gdLst/>
              <a:ahLst/>
              <a:cxnLst/>
              <a:rect l="l" t="t" r="r" b="b"/>
              <a:pathLst>
                <a:path w="40" h="74" extrusionOk="0">
                  <a:moveTo>
                    <a:pt x="1" y="74"/>
                  </a:moveTo>
                  <a:cubicBezTo>
                    <a:pt x="4" y="46"/>
                    <a:pt x="15" y="18"/>
                    <a:pt x="39" y="0"/>
                  </a:cubicBezTo>
                  <a:cubicBezTo>
                    <a:pt x="15" y="18"/>
                    <a:pt x="4" y="46"/>
                    <a:pt x="1" y="7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0"/>
            <p:cNvSpPr/>
            <p:nvPr/>
          </p:nvSpPr>
          <p:spPr>
            <a:xfrm>
              <a:off x="6879648" y="3284032"/>
              <a:ext cx="263" cy="264"/>
            </a:xfrm>
            <a:custGeom>
              <a:avLst/>
              <a:gdLst/>
              <a:ahLst/>
              <a:cxnLst/>
              <a:rect l="l" t="t" r="r" b="b"/>
              <a:pathLst>
                <a:path w="8" h="8" extrusionOk="0">
                  <a:moveTo>
                    <a:pt x="7"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0"/>
            <p:cNvSpPr/>
            <p:nvPr/>
          </p:nvSpPr>
          <p:spPr>
            <a:xfrm>
              <a:off x="6878957" y="3284823"/>
              <a:ext cx="263" cy="264"/>
            </a:xfrm>
            <a:custGeom>
              <a:avLst/>
              <a:gdLst/>
              <a:ahLst/>
              <a:cxnLst/>
              <a:rect l="l" t="t" r="r" b="b"/>
              <a:pathLst>
                <a:path w="8" h="8" extrusionOk="0">
                  <a:moveTo>
                    <a:pt x="7"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0"/>
            <p:cNvSpPr/>
            <p:nvPr/>
          </p:nvSpPr>
          <p:spPr>
            <a:xfrm>
              <a:off x="6878364" y="3285185"/>
              <a:ext cx="395" cy="264"/>
            </a:xfrm>
            <a:custGeom>
              <a:avLst/>
              <a:gdLst/>
              <a:ahLst/>
              <a:cxnLst/>
              <a:rect l="l" t="t" r="r" b="b"/>
              <a:pathLst>
                <a:path w="12" h="8" extrusionOk="0">
                  <a:moveTo>
                    <a:pt x="1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0"/>
            <p:cNvSpPr/>
            <p:nvPr/>
          </p:nvSpPr>
          <p:spPr>
            <a:xfrm>
              <a:off x="6879286" y="3284361"/>
              <a:ext cx="263" cy="264"/>
            </a:xfrm>
            <a:custGeom>
              <a:avLst/>
              <a:gdLst/>
              <a:ahLst/>
              <a:cxnLst/>
              <a:rect l="l" t="t" r="r" b="b"/>
              <a:pathLst>
                <a:path w="8" h="8" extrusionOk="0">
                  <a:moveTo>
                    <a:pt x="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0"/>
            <p:cNvSpPr/>
            <p:nvPr/>
          </p:nvSpPr>
          <p:spPr>
            <a:xfrm>
              <a:off x="6879879" y="3283801"/>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0"/>
            <p:cNvSpPr/>
            <p:nvPr/>
          </p:nvSpPr>
          <p:spPr>
            <a:xfrm>
              <a:off x="6797443" y="3068991"/>
              <a:ext cx="127195" cy="155103"/>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0"/>
            <p:cNvSpPr/>
            <p:nvPr/>
          </p:nvSpPr>
          <p:spPr>
            <a:xfrm>
              <a:off x="6802976" y="3093660"/>
              <a:ext cx="132" cy="494"/>
            </a:xfrm>
            <a:custGeom>
              <a:avLst/>
              <a:gdLst/>
              <a:ahLst/>
              <a:cxnLst/>
              <a:rect l="l" t="t" r="r" b="b"/>
              <a:pathLst>
                <a:path w="4" h="15" extrusionOk="0">
                  <a:moveTo>
                    <a:pt x="4"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0"/>
            <p:cNvSpPr/>
            <p:nvPr/>
          </p:nvSpPr>
          <p:spPr>
            <a:xfrm>
              <a:off x="6806763" y="3087666"/>
              <a:ext cx="395" cy="494"/>
            </a:xfrm>
            <a:custGeom>
              <a:avLst/>
              <a:gdLst/>
              <a:ahLst/>
              <a:cxnLst/>
              <a:rect l="l" t="t" r="r" b="b"/>
              <a:pathLst>
                <a:path w="12" h="15" extrusionOk="0">
                  <a:moveTo>
                    <a:pt x="11"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0"/>
            <p:cNvSpPr/>
            <p:nvPr/>
          </p:nvSpPr>
          <p:spPr>
            <a:xfrm>
              <a:off x="6800769" y="3099753"/>
              <a:ext cx="263" cy="395"/>
            </a:xfrm>
            <a:custGeom>
              <a:avLst/>
              <a:gdLst/>
              <a:ahLst/>
              <a:cxnLst/>
              <a:rect l="l" t="t" r="r" b="b"/>
              <a:pathLst>
                <a:path w="8" h="12" extrusionOk="0">
                  <a:moveTo>
                    <a:pt x="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0"/>
            <p:cNvSpPr/>
            <p:nvPr/>
          </p:nvSpPr>
          <p:spPr>
            <a:xfrm>
              <a:off x="6808970" y="3084899"/>
              <a:ext cx="263" cy="362"/>
            </a:xfrm>
            <a:custGeom>
              <a:avLst/>
              <a:gdLst/>
              <a:ahLst/>
              <a:cxnLst/>
              <a:rect l="l" t="t" r="r" b="b"/>
              <a:pathLst>
                <a:path w="8" h="11" extrusionOk="0">
                  <a:moveTo>
                    <a:pt x="7"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0"/>
            <p:cNvSpPr/>
            <p:nvPr/>
          </p:nvSpPr>
          <p:spPr>
            <a:xfrm>
              <a:off x="6807455" y="3086744"/>
              <a:ext cx="395" cy="362"/>
            </a:xfrm>
            <a:custGeom>
              <a:avLst/>
              <a:gdLst/>
              <a:ahLst/>
              <a:cxnLst/>
              <a:rect l="l" t="t" r="r" b="b"/>
              <a:pathLst>
                <a:path w="12" h="11" extrusionOk="0">
                  <a:moveTo>
                    <a:pt x="1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0"/>
            <p:cNvSpPr/>
            <p:nvPr/>
          </p:nvSpPr>
          <p:spPr>
            <a:xfrm>
              <a:off x="6802152" y="3096196"/>
              <a:ext cx="33" cy="362"/>
            </a:xfrm>
            <a:custGeom>
              <a:avLst/>
              <a:gdLst/>
              <a:ahLst/>
              <a:cxnLst/>
              <a:rect l="l" t="t" r="r" b="b"/>
              <a:pathLst>
                <a:path w="1" h="11" extrusionOk="0">
                  <a:moveTo>
                    <a:pt x="1" y="0"/>
                  </a:moveTo>
                  <a:cubicBezTo>
                    <a:pt x="1" y="4"/>
                    <a:pt x="1" y="7"/>
                    <a:pt x="1" y="11"/>
                  </a:cubicBezTo>
                  <a:cubicBezTo>
                    <a:pt x="1" y="7"/>
                    <a:pt x="1"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0"/>
            <p:cNvSpPr/>
            <p:nvPr/>
          </p:nvSpPr>
          <p:spPr>
            <a:xfrm>
              <a:off x="6802613" y="3094451"/>
              <a:ext cx="165" cy="395"/>
            </a:xfrm>
            <a:custGeom>
              <a:avLst/>
              <a:gdLst/>
              <a:ahLst/>
              <a:cxnLst/>
              <a:rect l="l" t="t" r="r" b="b"/>
              <a:pathLst>
                <a:path w="5" h="12" extrusionOk="0">
                  <a:moveTo>
                    <a:pt x="4"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0"/>
            <p:cNvSpPr/>
            <p:nvPr/>
          </p:nvSpPr>
          <p:spPr>
            <a:xfrm>
              <a:off x="6802383" y="3095044"/>
              <a:ext cx="165" cy="362"/>
            </a:xfrm>
            <a:custGeom>
              <a:avLst/>
              <a:gdLst/>
              <a:ahLst/>
              <a:cxnLst/>
              <a:rect l="l" t="t" r="r" b="b"/>
              <a:pathLst>
                <a:path w="5" h="11" extrusionOk="0">
                  <a:moveTo>
                    <a:pt x="4"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0"/>
            <p:cNvSpPr/>
            <p:nvPr/>
          </p:nvSpPr>
          <p:spPr>
            <a:xfrm>
              <a:off x="6806072" y="3088588"/>
              <a:ext cx="395" cy="494"/>
            </a:xfrm>
            <a:custGeom>
              <a:avLst/>
              <a:gdLst/>
              <a:ahLst/>
              <a:cxnLst/>
              <a:rect l="l" t="t" r="r" b="b"/>
              <a:pathLst>
                <a:path w="12" h="15" extrusionOk="0">
                  <a:moveTo>
                    <a:pt x="11"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0"/>
            <p:cNvSpPr/>
            <p:nvPr/>
          </p:nvSpPr>
          <p:spPr>
            <a:xfrm>
              <a:off x="6808147" y="3085821"/>
              <a:ext cx="395" cy="362"/>
            </a:xfrm>
            <a:custGeom>
              <a:avLst/>
              <a:gdLst/>
              <a:ahLst/>
              <a:cxnLst/>
              <a:rect l="l" t="t" r="r" b="b"/>
              <a:pathLst>
                <a:path w="12" h="11" extrusionOk="0">
                  <a:moveTo>
                    <a:pt x="1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0"/>
            <p:cNvSpPr/>
            <p:nvPr/>
          </p:nvSpPr>
          <p:spPr>
            <a:xfrm>
              <a:off x="6802152" y="3095603"/>
              <a:ext cx="165" cy="395"/>
            </a:xfrm>
            <a:custGeom>
              <a:avLst/>
              <a:gdLst/>
              <a:ahLst/>
              <a:cxnLst/>
              <a:rect l="l" t="t" r="r" b="b"/>
              <a:pathLst>
                <a:path w="5" h="12" extrusionOk="0">
                  <a:moveTo>
                    <a:pt x="4" y="1"/>
                  </a:moveTo>
                  <a:cubicBezTo>
                    <a:pt x="1" y="4"/>
                    <a:pt x="1" y="8"/>
                    <a:pt x="1" y="11"/>
                  </a:cubicBezTo>
                  <a:cubicBezTo>
                    <a:pt x="4" y="8"/>
                    <a:pt x="4" y="4"/>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0"/>
            <p:cNvSpPr/>
            <p:nvPr/>
          </p:nvSpPr>
          <p:spPr>
            <a:xfrm>
              <a:off x="6799979" y="3100577"/>
              <a:ext cx="263" cy="263"/>
            </a:xfrm>
            <a:custGeom>
              <a:avLst/>
              <a:gdLst/>
              <a:ahLst/>
              <a:cxnLst/>
              <a:rect l="l" t="t" r="r" b="b"/>
              <a:pathLst>
                <a:path w="8" h="8" extrusionOk="0">
                  <a:moveTo>
                    <a:pt x="7"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0"/>
            <p:cNvSpPr/>
            <p:nvPr/>
          </p:nvSpPr>
          <p:spPr>
            <a:xfrm>
              <a:off x="6801823" y="3097810"/>
              <a:ext cx="132" cy="362"/>
            </a:xfrm>
            <a:custGeom>
              <a:avLst/>
              <a:gdLst/>
              <a:ahLst/>
              <a:cxnLst/>
              <a:rect l="l" t="t" r="r" b="b"/>
              <a:pathLst>
                <a:path w="4" h="11" extrusionOk="0">
                  <a:moveTo>
                    <a:pt x="4" y="0"/>
                  </a:moveTo>
                  <a:cubicBezTo>
                    <a:pt x="4" y="4"/>
                    <a:pt x="0" y="7"/>
                    <a:pt x="0" y="11"/>
                  </a:cubicBezTo>
                  <a:cubicBezTo>
                    <a:pt x="0" y="7"/>
                    <a:pt x="4" y="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0"/>
            <p:cNvSpPr/>
            <p:nvPr/>
          </p:nvSpPr>
          <p:spPr>
            <a:xfrm>
              <a:off x="6801362" y="3098831"/>
              <a:ext cx="263" cy="395"/>
            </a:xfrm>
            <a:custGeom>
              <a:avLst/>
              <a:gdLst/>
              <a:ahLst/>
              <a:cxnLst/>
              <a:rect l="l" t="t" r="r" b="b"/>
              <a:pathLst>
                <a:path w="8" h="12" extrusionOk="0">
                  <a:moveTo>
                    <a:pt x="7"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0"/>
            <p:cNvSpPr/>
            <p:nvPr/>
          </p:nvSpPr>
          <p:spPr>
            <a:xfrm>
              <a:off x="6805512" y="3089510"/>
              <a:ext cx="263" cy="494"/>
            </a:xfrm>
            <a:custGeom>
              <a:avLst/>
              <a:gdLst/>
              <a:ahLst/>
              <a:cxnLst/>
              <a:rect l="l" t="t" r="r" b="b"/>
              <a:pathLst>
                <a:path w="8" h="15" extrusionOk="0">
                  <a:moveTo>
                    <a:pt x="7"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0"/>
            <p:cNvSpPr/>
            <p:nvPr/>
          </p:nvSpPr>
          <p:spPr>
            <a:xfrm>
              <a:off x="6809662" y="3084208"/>
              <a:ext cx="132" cy="263"/>
            </a:xfrm>
            <a:custGeom>
              <a:avLst/>
              <a:gdLst/>
              <a:ahLst/>
              <a:cxnLst/>
              <a:rect l="l" t="t" r="r" b="b"/>
              <a:pathLst>
                <a:path w="4" h="8" extrusionOk="0">
                  <a:moveTo>
                    <a:pt x="0" y="7"/>
                  </a:moveTo>
                  <a:lnTo>
                    <a:pt x="4" y="0"/>
                  </a:ln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0"/>
            <p:cNvSpPr/>
            <p:nvPr/>
          </p:nvSpPr>
          <p:spPr>
            <a:xfrm>
              <a:off x="6804820" y="3090432"/>
              <a:ext cx="362" cy="362"/>
            </a:xfrm>
            <a:custGeom>
              <a:avLst/>
              <a:gdLst/>
              <a:ahLst/>
              <a:cxnLst/>
              <a:rect l="l" t="t" r="r" b="b"/>
              <a:pathLst>
                <a:path w="11" h="11" extrusionOk="0">
                  <a:moveTo>
                    <a:pt x="11"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0"/>
            <p:cNvSpPr/>
            <p:nvPr/>
          </p:nvSpPr>
          <p:spPr>
            <a:xfrm>
              <a:off x="6804227" y="3091223"/>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0"/>
            <p:cNvSpPr/>
            <p:nvPr/>
          </p:nvSpPr>
          <p:spPr>
            <a:xfrm>
              <a:off x="6803766" y="3092145"/>
              <a:ext cx="263" cy="395"/>
            </a:xfrm>
            <a:custGeom>
              <a:avLst/>
              <a:gdLst/>
              <a:ahLst/>
              <a:cxnLst/>
              <a:rect l="l" t="t" r="r" b="b"/>
              <a:pathLst>
                <a:path w="8" h="12" extrusionOk="0">
                  <a:moveTo>
                    <a:pt x="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0"/>
            <p:cNvSpPr/>
            <p:nvPr/>
          </p:nvSpPr>
          <p:spPr>
            <a:xfrm>
              <a:off x="6803437" y="3092969"/>
              <a:ext cx="263" cy="362"/>
            </a:xfrm>
            <a:custGeom>
              <a:avLst/>
              <a:gdLst/>
              <a:ahLst/>
              <a:cxnLst/>
              <a:rect l="l" t="t" r="r" b="b"/>
              <a:pathLst>
                <a:path w="8" h="11" extrusionOk="0">
                  <a:moveTo>
                    <a:pt x="7"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0"/>
            <p:cNvSpPr/>
            <p:nvPr/>
          </p:nvSpPr>
          <p:spPr>
            <a:xfrm>
              <a:off x="6923452" y="3206665"/>
              <a:ext cx="263" cy="1285"/>
            </a:xfrm>
            <a:custGeom>
              <a:avLst/>
              <a:gdLst/>
              <a:ahLst/>
              <a:cxnLst/>
              <a:rect l="l" t="t" r="r" b="b"/>
              <a:pathLst>
                <a:path w="8" h="39" extrusionOk="0">
                  <a:moveTo>
                    <a:pt x="8" y="0"/>
                  </a:moveTo>
                  <a:cubicBezTo>
                    <a:pt x="4" y="11"/>
                    <a:pt x="1" y="25"/>
                    <a:pt x="1" y="39"/>
                  </a:cubicBezTo>
                  <a:cubicBezTo>
                    <a:pt x="1" y="25"/>
                    <a:pt x="8" y="11"/>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0"/>
            <p:cNvSpPr/>
            <p:nvPr/>
          </p:nvSpPr>
          <p:spPr>
            <a:xfrm>
              <a:off x="6923122" y="3208147"/>
              <a:ext cx="362" cy="5006"/>
            </a:xfrm>
            <a:custGeom>
              <a:avLst/>
              <a:gdLst/>
              <a:ahLst/>
              <a:cxnLst/>
              <a:rect l="l" t="t" r="r" b="b"/>
              <a:pathLst>
                <a:path w="11" h="152" extrusionOk="0">
                  <a:moveTo>
                    <a:pt x="11" y="1"/>
                  </a:moveTo>
                  <a:cubicBezTo>
                    <a:pt x="4" y="46"/>
                    <a:pt x="0" y="99"/>
                    <a:pt x="0" y="151"/>
                  </a:cubicBezTo>
                  <a:cubicBezTo>
                    <a:pt x="0" y="102"/>
                    <a:pt x="4" y="50"/>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0"/>
            <p:cNvSpPr/>
            <p:nvPr/>
          </p:nvSpPr>
          <p:spPr>
            <a:xfrm>
              <a:off x="6828566" y="3068859"/>
              <a:ext cx="33" cy="33"/>
            </a:xfrm>
            <a:custGeom>
              <a:avLst/>
              <a:gdLst/>
              <a:ahLst/>
              <a:cxnLst/>
              <a:rect l="l" t="t" r="r" b="b"/>
              <a:pathLst>
                <a:path w="1" h="1" extrusionOk="0">
                  <a:moveTo>
                    <a:pt x="1" y="1"/>
                  </a:moveTo>
                  <a:lnTo>
                    <a:pt x="1" y="1"/>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0"/>
            <p:cNvSpPr/>
            <p:nvPr/>
          </p:nvSpPr>
          <p:spPr>
            <a:xfrm>
              <a:off x="6897071" y="3221651"/>
              <a:ext cx="823" cy="1976"/>
            </a:xfrm>
            <a:custGeom>
              <a:avLst/>
              <a:gdLst/>
              <a:ahLst/>
              <a:cxnLst/>
              <a:rect l="l" t="t" r="r" b="b"/>
              <a:pathLst>
                <a:path w="25" h="60" extrusionOk="0">
                  <a:moveTo>
                    <a:pt x="25" y="0"/>
                  </a:moveTo>
                  <a:cubicBezTo>
                    <a:pt x="21" y="21"/>
                    <a:pt x="14" y="42"/>
                    <a:pt x="0" y="60"/>
                  </a:cubicBezTo>
                  <a:cubicBezTo>
                    <a:pt x="14" y="42"/>
                    <a:pt x="21" y="21"/>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0"/>
            <p:cNvSpPr/>
            <p:nvPr/>
          </p:nvSpPr>
          <p:spPr>
            <a:xfrm>
              <a:off x="6913308" y="3214734"/>
              <a:ext cx="856" cy="362"/>
            </a:xfrm>
            <a:custGeom>
              <a:avLst/>
              <a:gdLst/>
              <a:ahLst/>
              <a:cxnLst/>
              <a:rect l="l" t="t" r="r" b="b"/>
              <a:pathLst>
                <a:path w="26" h="11" extrusionOk="0">
                  <a:moveTo>
                    <a:pt x="25" y="11"/>
                  </a:moveTo>
                  <a:cubicBezTo>
                    <a:pt x="15" y="7"/>
                    <a:pt x="8" y="4"/>
                    <a:pt x="1" y="0"/>
                  </a:cubicBezTo>
                  <a:cubicBezTo>
                    <a:pt x="8" y="4"/>
                    <a:pt x="15" y="7"/>
                    <a:pt x="25"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0"/>
            <p:cNvSpPr/>
            <p:nvPr/>
          </p:nvSpPr>
          <p:spPr>
            <a:xfrm>
              <a:off x="6915613" y="3215195"/>
              <a:ext cx="856" cy="33"/>
            </a:xfrm>
            <a:custGeom>
              <a:avLst/>
              <a:gdLst/>
              <a:ahLst/>
              <a:cxnLst/>
              <a:rect l="l" t="t" r="r" b="b"/>
              <a:pathLst>
                <a:path w="26" h="1" extrusionOk="0">
                  <a:moveTo>
                    <a:pt x="2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0"/>
            <p:cNvSpPr/>
            <p:nvPr/>
          </p:nvSpPr>
          <p:spPr>
            <a:xfrm>
              <a:off x="6896017" y="3222342"/>
              <a:ext cx="955" cy="151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0"/>
            <p:cNvSpPr/>
            <p:nvPr/>
          </p:nvSpPr>
          <p:spPr>
            <a:xfrm>
              <a:off x="6922661" y="3213120"/>
              <a:ext cx="362" cy="263"/>
            </a:xfrm>
            <a:custGeom>
              <a:avLst/>
              <a:gdLst/>
              <a:ahLst/>
              <a:cxnLst/>
              <a:rect l="l" t="t" r="r" b="b"/>
              <a:pathLst>
                <a:path w="11" h="8" extrusionOk="0">
                  <a:moveTo>
                    <a:pt x="0" y="7"/>
                  </a:moveTo>
                  <a:lnTo>
                    <a:pt x="11" y="0"/>
                  </a:ln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0"/>
            <p:cNvSpPr/>
            <p:nvPr/>
          </p:nvSpPr>
          <p:spPr>
            <a:xfrm>
              <a:off x="6916898" y="3215195"/>
              <a:ext cx="823" cy="33"/>
            </a:xfrm>
            <a:custGeom>
              <a:avLst/>
              <a:gdLst/>
              <a:ahLst/>
              <a:cxnLst/>
              <a:rect l="l" t="t" r="r" b="b"/>
              <a:pathLst>
                <a:path w="25" h="1" extrusionOk="0">
                  <a:moveTo>
                    <a:pt x="25"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0"/>
            <p:cNvSpPr/>
            <p:nvPr/>
          </p:nvSpPr>
          <p:spPr>
            <a:xfrm>
              <a:off x="6914362" y="3215063"/>
              <a:ext cx="823" cy="165"/>
            </a:xfrm>
            <a:custGeom>
              <a:avLst/>
              <a:gdLst/>
              <a:ahLst/>
              <a:cxnLst/>
              <a:rect l="l" t="t" r="r" b="b"/>
              <a:pathLst>
                <a:path w="25" h="5" extrusionOk="0">
                  <a:moveTo>
                    <a:pt x="0" y="1"/>
                  </a:moveTo>
                  <a:cubicBezTo>
                    <a:pt x="7" y="1"/>
                    <a:pt x="18" y="4"/>
                    <a:pt x="25" y="4"/>
                  </a:cubicBezTo>
                  <a:cubicBezTo>
                    <a:pt x="18" y="4"/>
                    <a:pt x="1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0"/>
            <p:cNvSpPr/>
            <p:nvPr/>
          </p:nvSpPr>
          <p:spPr>
            <a:xfrm>
              <a:off x="6919763" y="3214372"/>
              <a:ext cx="856" cy="395"/>
            </a:xfrm>
            <a:custGeom>
              <a:avLst/>
              <a:gdLst/>
              <a:ahLst/>
              <a:cxnLst/>
              <a:rect l="l" t="t" r="r" b="b"/>
              <a:pathLst>
                <a:path w="26" h="12" extrusionOk="0">
                  <a:moveTo>
                    <a:pt x="25"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0"/>
            <p:cNvSpPr/>
            <p:nvPr/>
          </p:nvSpPr>
          <p:spPr>
            <a:xfrm>
              <a:off x="6918281" y="3214833"/>
              <a:ext cx="823" cy="263"/>
            </a:xfrm>
            <a:custGeom>
              <a:avLst/>
              <a:gdLst/>
              <a:ahLst/>
              <a:cxnLst/>
              <a:rect l="l" t="t" r="r" b="b"/>
              <a:pathLst>
                <a:path w="25" h="8" extrusionOk="0">
                  <a:moveTo>
                    <a:pt x="25"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0"/>
            <p:cNvSpPr/>
            <p:nvPr/>
          </p:nvSpPr>
          <p:spPr>
            <a:xfrm>
              <a:off x="6921146" y="3213680"/>
              <a:ext cx="856" cy="494"/>
            </a:xfrm>
            <a:custGeom>
              <a:avLst/>
              <a:gdLst/>
              <a:ahLst/>
              <a:cxnLst/>
              <a:rect l="l" t="t" r="r" b="b"/>
              <a:pathLst>
                <a:path w="26" h="15" extrusionOk="0">
                  <a:moveTo>
                    <a:pt x="25"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0"/>
            <p:cNvSpPr/>
            <p:nvPr/>
          </p:nvSpPr>
          <p:spPr>
            <a:xfrm>
              <a:off x="6923122" y="3213120"/>
              <a:ext cx="33" cy="33"/>
            </a:xfrm>
            <a:custGeom>
              <a:avLst/>
              <a:gdLst/>
              <a:ahLst/>
              <a:cxnLst/>
              <a:rect l="l" t="t" r="r" b="b"/>
              <a:pathLst>
                <a:path w="1" h="1" extrusionOk="0">
                  <a:moveTo>
                    <a:pt x="0"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0"/>
            <p:cNvSpPr/>
            <p:nvPr/>
          </p:nvSpPr>
          <p:spPr>
            <a:xfrm>
              <a:off x="6773466" y="3279750"/>
              <a:ext cx="362" cy="626"/>
            </a:xfrm>
            <a:custGeom>
              <a:avLst/>
              <a:gdLst/>
              <a:ahLst/>
              <a:cxnLst/>
              <a:rect l="l" t="t" r="r" b="b"/>
              <a:pathLst>
                <a:path w="11" h="19" extrusionOk="0">
                  <a:moveTo>
                    <a:pt x="0" y="1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0"/>
            <p:cNvSpPr/>
            <p:nvPr/>
          </p:nvSpPr>
          <p:spPr>
            <a:xfrm>
              <a:off x="6772873" y="3280903"/>
              <a:ext cx="263" cy="494"/>
            </a:xfrm>
            <a:custGeom>
              <a:avLst/>
              <a:gdLst/>
              <a:ahLst/>
              <a:cxnLst/>
              <a:rect l="l" t="t" r="r" b="b"/>
              <a:pathLst>
                <a:path w="8" h="15" extrusionOk="0">
                  <a:moveTo>
                    <a:pt x="1" y="15"/>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0"/>
            <p:cNvSpPr/>
            <p:nvPr/>
          </p:nvSpPr>
          <p:spPr>
            <a:xfrm>
              <a:off x="6774026" y="3278729"/>
              <a:ext cx="395" cy="494"/>
            </a:xfrm>
            <a:custGeom>
              <a:avLst/>
              <a:gdLst/>
              <a:ahLst/>
              <a:cxnLst/>
              <a:rect l="l" t="t" r="r" b="b"/>
              <a:pathLst>
                <a:path w="12" h="15" extrusionOk="0">
                  <a:moveTo>
                    <a:pt x="1" y="1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0"/>
            <p:cNvSpPr/>
            <p:nvPr/>
          </p:nvSpPr>
          <p:spPr>
            <a:xfrm>
              <a:off x="6776463" y="3273295"/>
              <a:ext cx="263" cy="626"/>
            </a:xfrm>
            <a:custGeom>
              <a:avLst/>
              <a:gdLst/>
              <a:ahLst/>
              <a:cxnLst/>
              <a:rect l="l" t="t" r="r" b="b"/>
              <a:pathLst>
                <a:path w="8" h="19" extrusionOk="0">
                  <a:moveTo>
                    <a:pt x="0" y="18"/>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0"/>
            <p:cNvSpPr/>
            <p:nvPr/>
          </p:nvSpPr>
          <p:spPr>
            <a:xfrm>
              <a:off x="6775772" y="3274810"/>
              <a:ext cx="362" cy="955"/>
            </a:xfrm>
            <a:custGeom>
              <a:avLst/>
              <a:gdLst/>
              <a:ahLst/>
              <a:cxnLst/>
              <a:rect l="l" t="t" r="r" b="b"/>
              <a:pathLst>
                <a:path w="11" h="29" extrusionOk="0">
                  <a:moveTo>
                    <a:pt x="0" y="28"/>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0"/>
            <p:cNvSpPr/>
            <p:nvPr/>
          </p:nvSpPr>
          <p:spPr>
            <a:xfrm>
              <a:off x="6775179" y="3276292"/>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0"/>
            <p:cNvSpPr/>
            <p:nvPr/>
          </p:nvSpPr>
          <p:spPr>
            <a:xfrm>
              <a:off x="6774619" y="3277577"/>
              <a:ext cx="362" cy="593"/>
            </a:xfrm>
            <a:custGeom>
              <a:avLst/>
              <a:gdLst/>
              <a:ahLst/>
              <a:cxnLst/>
              <a:rect l="l" t="t" r="r" b="b"/>
              <a:pathLst>
                <a:path w="11" h="18" extrusionOk="0">
                  <a:moveTo>
                    <a:pt x="0" y="18"/>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0"/>
            <p:cNvSpPr/>
            <p:nvPr/>
          </p:nvSpPr>
          <p:spPr>
            <a:xfrm>
              <a:off x="6772313" y="3281957"/>
              <a:ext cx="263" cy="494"/>
            </a:xfrm>
            <a:custGeom>
              <a:avLst/>
              <a:gdLst/>
              <a:ahLst/>
              <a:cxnLst/>
              <a:rect l="l" t="t" r="r" b="b"/>
              <a:pathLst>
                <a:path w="8" h="15" extrusionOk="0">
                  <a:moveTo>
                    <a:pt x="0" y="14"/>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0"/>
            <p:cNvSpPr/>
            <p:nvPr/>
          </p:nvSpPr>
          <p:spPr>
            <a:xfrm>
              <a:off x="6768394" y="3286799"/>
              <a:ext cx="362" cy="264"/>
            </a:xfrm>
            <a:custGeom>
              <a:avLst/>
              <a:gdLst/>
              <a:ahLst/>
              <a:cxnLst/>
              <a:rect l="l" t="t" r="r" b="b"/>
              <a:pathLst>
                <a:path w="11" h="8" extrusionOk="0">
                  <a:moveTo>
                    <a:pt x="0" y="7"/>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0"/>
            <p:cNvSpPr/>
            <p:nvPr/>
          </p:nvSpPr>
          <p:spPr>
            <a:xfrm>
              <a:off x="6769777" y="3285415"/>
              <a:ext cx="263" cy="362"/>
            </a:xfrm>
            <a:custGeom>
              <a:avLst/>
              <a:gdLst/>
              <a:ahLst/>
              <a:cxnLst/>
              <a:rect l="l" t="t" r="r" b="b"/>
              <a:pathLst>
                <a:path w="8" h="11" extrusionOk="0">
                  <a:moveTo>
                    <a:pt x="0" y="11"/>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0"/>
            <p:cNvSpPr/>
            <p:nvPr/>
          </p:nvSpPr>
          <p:spPr>
            <a:xfrm>
              <a:off x="6767702" y="3287359"/>
              <a:ext cx="362" cy="165"/>
            </a:xfrm>
            <a:custGeom>
              <a:avLst/>
              <a:gdLst/>
              <a:ahLst/>
              <a:cxnLst/>
              <a:rect l="l" t="t" r="r" b="b"/>
              <a:pathLst>
                <a:path w="11" h="5" extrusionOk="0">
                  <a:moveTo>
                    <a:pt x="0" y="4"/>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0"/>
            <p:cNvSpPr/>
            <p:nvPr/>
          </p:nvSpPr>
          <p:spPr>
            <a:xfrm>
              <a:off x="6771622" y="3282978"/>
              <a:ext cx="362" cy="494"/>
            </a:xfrm>
            <a:custGeom>
              <a:avLst/>
              <a:gdLst/>
              <a:ahLst/>
              <a:cxnLst/>
              <a:rect l="l" t="t" r="r" b="b"/>
              <a:pathLst>
                <a:path w="11" h="15" extrusionOk="0">
                  <a:moveTo>
                    <a:pt x="0" y="15"/>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0"/>
            <p:cNvSpPr/>
            <p:nvPr/>
          </p:nvSpPr>
          <p:spPr>
            <a:xfrm>
              <a:off x="6770337" y="3284592"/>
              <a:ext cx="395" cy="494"/>
            </a:xfrm>
            <a:custGeom>
              <a:avLst/>
              <a:gdLst/>
              <a:ahLst/>
              <a:cxnLst/>
              <a:rect l="l" t="t" r="r" b="b"/>
              <a:pathLst>
                <a:path w="12" h="15" extrusionOk="0">
                  <a:moveTo>
                    <a:pt x="1" y="15"/>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0"/>
            <p:cNvSpPr/>
            <p:nvPr/>
          </p:nvSpPr>
          <p:spPr>
            <a:xfrm>
              <a:off x="6771029" y="3283801"/>
              <a:ext cx="263" cy="494"/>
            </a:xfrm>
            <a:custGeom>
              <a:avLst/>
              <a:gdLst/>
              <a:ahLst/>
              <a:cxnLst/>
              <a:rect l="l" t="t" r="r" b="b"/>
              <a:pathLst>
                <a:path w="8" h="15" extrusionOk="0">
                  <a:moveTo>
                    <a:pt x="1" y="1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0"/>
            <p:cNvSpPr/>
            <p:nvPr/>
          </p:nvSpPr>
          <p:spPr>
            <a:xfrm>
              <a:off x="6779328" y="3265687"/>
              <a:ext cx="165" cy="725"/>
            </a:xfrm>
            <a:custGeom>
              <a:avLst/>
              <a:gdLst/>
              <a:ahLst/>
              <a:cxnLst/>
              <a:rect l="l" t="t" r="r" b="b"/>
              <a:pathLst>
                <a:path w="5" h="22" extrusionOk="0">
                  <a:moveTo>
                    <a:pt x="1" y="22"/>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0"/>
            <p:cNvSpPr/>
            <p:nvPr/>
          </p:nvSpPr>
          <p:spPr>
            <a:xfrm>
              <a:off x="6781074" y="3260054"/>
              <a:ext cx="263" cy="494"/>
            </a:xfrm>
            <a:custGeom>
              <a:avLst/>
              <a:gdLst/>
              <a:ahLst/>
              <a:cxnLst/>
              <a:rect l="l" t="t" r="r" b="b"/>
              <a:pathLst>
                <a:path w="8" h="15" extrusionOk="0">
                  <a:moveTo>
                    <a:pt x="0" y="14"/>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0"/>
            <p:cNvSpPr/>
            <p:nvPr/>
          </p:nvSpPr>
          <p:spPr>
            <a:xfrm>
              <a:off x="6781403" y="3259000"/>
              <a:ext cx="165" cy="494"/>
            </a:xfrm>
            <a:custGeom>
              <a:avLst/>
              <a:gdLst/>
              <a:ahLst/>
              <a:cxnLst/>
              <a:rect l="l" t="t" r="r" b="b"/>
              <a:pathLst>
                <a:path w="5" h="15" extrusionOk="0">
                  <a:moveTo>
                    <a:pt x="1" y="1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0"/>
            <p:cNvSpPr/>
            <p:nvPr/>
          </p:nvSpPr>
          <p:spPr>
            <a:xfrm>
              <a:off x="6779691" y="3264534"/>
              <a:ext cx="263" cy="626"/>
            </a:xfrm>
            <a:custGeom>
              <a:avLst/>
              <a:gdLst/>
              <a:ahLst/>
              <a:cxnLst/>
              <a:rect l="l" t="t" r="r" b="b"/>
              <a:pathLst>
                <a:path w="8" h="19" extrusionOk="0">
                  <a:moveTo>
                    <a:pt x="0" y="18"/>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40"/>
            <p:cNvSpPr/>
            <p:nvPr/>
          </p:nvSpPr>
          <p:spPr>
            <a:xfrm>
              <a:off x="6780481" y="3262228"/>
              <a:ext cx="165" cy="494"/>
            </a:xfrm>
            <a:custGeom>
              <a:avLst/>
              <a:gdLst/>
              <a:ahLst/>
              <a:cxnLst/>
              <a:rect l="l" t="t" r="r" b="b"/>
              <a:pathLst>
                <a:path w="5" h="15" extrusionOk="0">
                  <a:moveTo>
                    <a:pt x="1" y="1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40"/>
            <p:cNvSpPr/>
            <p:nvPr/>
          </p:nvSpPr>
          <p:spPr>
            <a:xfrm>
              <a:off x="6781766" y="3258078"/>
              <a:ext cx="33" cy="263"/>
            </a:xfrm>
            <a:custGeom>
              <a:avLst/>
              <a:gdLst/>
              <a:ahLst/>
              <a:cxnLst/>
              <a:rect l="l" t="t" r="r" b="b"/>
              <a:pathLst>
                <a:path w="1"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0"/>
            <p:cNvSpPr/>
            <p:nvPr/>
          </p:nvSpPr>
          <p:spPr>
            <a:xfrm>
              <a:off x="6780020" y="3263381"/>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0"/>
            <p:cNvSpPr/>
            <p:nvPr/>
          </p:nvSpPr>
          <p:spPr>
            <a:xfrm>
              <a:off x="6778867" y="3266971"/>
              <a:ext cx="263" cy="593"/>
            </a:xfrm>
            <a:custGeom>
              <a:avLst/>
              <a:gdLst/>
              <a:ahLst/>
              <a:cxnLst/>
              <a:rect l="l" t="t" r="r" b="b"/>
              <a:pathLst>
                <a:path w="8" h="18" extrusionOk="0">
                  <a:moveTo>
                    <a:pt x="1" y="18"/>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0"/>
            <p:cNvSpPr/>
            <p:nvPr/>
          </p:nvSpPr>
          <p:spPr>
            <a:xfrm>
              <a:off x="6777945" y="3269507"/>
              <a:ext cx="263" cy="593"/>
            </a:xfrm>
            <a:custGeom>
              <a:avLst/>
              <a:gdLst/>
              <a:ahLst/>
              <a:cxnLst/>
              <a:rect l="l" t="t" r="r" b="b"/>
              <a:pathLst>
                <a:path w="8" h="18" extrusionOk="0">
                  <a:moveTo>
                    <a:pt x="1" y="18"/>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0"/>
            <p:cNvSpPr/>
            <p:nvPr/>
          </p:nvSpPr>
          <p:spPr>
            <a:xfrm>
              <a:off x="6777484" y="3270759"/>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0"/>
            <p:cNvSpPr/>
            <p:nvPr/>
          </p:nvSpPr>
          <p:spPr>
            <a:xfrm>
              <a:off x="6778406" y="3268223"/>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0"/>
            <p:cNvSpPr/>
            <p:nvPr/>
          </p:nvSpPr>
          <p:spPr>
            <a:xfrm>
              <a:off x="6780844" y="3261075"/>
              <a:ext cx="132" cy="626"/>
            </a:xfrm>
            <a:custGeom>
              <a:avLst/>
              <a:gdLst/>
              <a:ahLst/>
              <a:cxnLst/>
              <a:rect l="l" t="t" r="r" b="b"/>
              <a:pathLst>
                <a:path w="4" h="19" extrusionOk="0">
                  <a:moveTo>
                    <a:pt x="0" y="1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0"/>
            <p:cNvSpPr/>
            <p:nvPr/>
          </p:nvSpPr>
          <p:spPr>
            <a:xfrm>
              <a:off x="6769086" y="3286107"/>
              <a:ext cx="362" cy="362"/>
            </a:xfrm>
            <a:custGeom>
              <a:avLst/>
              <a:gdLst/>
              <a:ahLst/>
              <a:cxnLst/>
              <a:rect l="l" t="t" r="r" b="b"/>
              <a:pathLst>
                <a:path w="11" h="11" extrusionOk="0">
                  <a:moveTo>
                    <a:pt x="11"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0"/>
            <p:cNvSpPr/>
            <p:nvPr/>
          </p:nvSpPr>
          <p:spPr>
            <a:xfrm>
              <a:off x="6777023" y="3272043"/>
              <a:ext cx="263" cy="593"/>
            </a:xfrm>
            <a:custGeom>
              <a:avLst/>
              <a:gdLst/>
              <a:ahLst/>
              <a:cxnLst/>
              <a:rect l="l" t="t" r="r" b="b"/>
              <a:pathLst>
                <a:path w="8" h="18" extrusionOk="0">
                  <a:moveTo>
                    <a:pt x="1" y="18"/>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0"/>
            <p:cNvSpPr/>
            <p:nvPr/>
          </p:nvSpPr>
          <p:spPr>
            <a:xfrm>
              <a:off x="6767011" y="3287820"/>
              <a:ext cx="263" cy="165"/>
            </a:xfrm>
            <a:custGeom>
              <a:avLst/>
              <a:gdLst/>
              <a:ahLst/>
              <a:cxnLst/>
              <a:rect l="l" t="t" r="r" b="b"/>
              <a:pathLst>
                <a:path w="8"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0"/>
            <p:cNvSpPr/>
            <p:nvPr/>
          </p:nvSpPr>
          <p:spPr>
            <a:xfrm>
              <a:off x="6836635" y="3254850"/>
              <a:ext cx="165" cy="165"/>
            </a:xfrm>
            <a:custGeom>
              <a:avLst/>
              <a:gdLst/>
              <a:ahLst/>
              <a:cxnLst/>
              <a:rect l="l" t="t" r="r" b="b"/>
              <a:pathLst>
                <a:path w="5" h="5" extrusionOk="0">
                  <a:moveTo>
                    <a:pt x="1" y="1"/>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0"/>
            <p:cNvSpPr/>
            <p:nvPr/>
          </p:nvSpPr>
          <p:spPr>
            <a:xfrm>
              <a:off x="6837096" y="3256464"/>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0"/>
            <p:cNvSpPr/>
            <p:nvPr/>
          </p:nvSpPr>
          <p:spPr>
            <a:xfrm>
              <a:off x="6837096" y="3257518"/>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0"/>
            <p:cNvSpPr/>
            <p:nvPr/>
          </p:nvSpPr>
          <p:spPr>
            <a:xfrm>
              <a:off x="6886433" y="3216908"/>
              <a:ext cx="263" cy="263"/>
            </a:xfrm>
            <a:custGeom>
              <a:avLst/>
              <a:gdLst/>
              <a:ahLst/>
              <a:cxnLst/>
              <a:rect l="l" t="t" r="r" b="b"/>
              <a:pathLst>
                <a:path w="8" h="8" extrusionOk="0">
                  <a:moveTo>
                    <a:pt x="1" y="1"/>
                  </a:moveTo>
                  <a:lnTo>
                    <a:pt x="8" y="8"/>
                  </a:lnTo>
                  <a:lnTo>
                    <a:pt x="8"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0"/>
            <p:cNvSpPr/>
            <p:nvPr/>
          </p:nvSpPr>
          <p:spPr>
            <a:xfrm>
              <a:off x="6836998" y="325577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0"/>
            <p:cNvSpPr/>
            <p:nvPr/>
          </p:nvSpPr>
          <p:spPr>
            <a:xfrm>
              <a:off x="6795137" y="3106209"/>
              <a:ext cx="132" cy="165"/>
            </a:xfrm>
            <a:custGeom>
              <a:avLst/>
              <a:gdLst/>
              <a:ahLst/>
              <a:cxnLst/>
              <a:rect l="l" t="t" r="r" b="b"/>
              <a:pathLst>
                <a:path w="4" h="5" extrusionOk="0">
                  <a:moveTo>
                    <a:pt x="4"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0"/>
            <p:cNvSpPr/>
            <p:nvPr/>
          </p:nvSpPr>
          <p:spPr>
            <a:xfrm>
              <a:off x="6888080" y="3209991"/>
              <a:ext cx="0" cy="263"/>
            </a:xfrm>
            <a:custGeom>
              <a:avLst/>
              <a:gdLst/>
              <a:ahLst/>
              <a:cxnLst/>
              <a:rect l="l" t="t" r="r" b="b"/>
              <a:pathLst>
                <a:path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0"/>
            <p:cNvSpPr/>
            <p:nvPr/>
          </p:nvSpPr>
          <p:spPr>
            <a:xfrm>
              <a:off x="6887948" y="3208608"/>
              <a:ext cx="33" cy="395"/>
            </a:xfrm>
            <a:custGeom>
              <a:avLst/>
              <a:gdLst/>
              <a:ahLst/>
              <a:cxnLst/>
              <a:rect l="l" t="t" r="r" b="b"/>
              <a:pathLst>
                <a:path w="1" h="12" extrusionOk="0">
                  <a:moveTo>
                    <a:pt x="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0"/>
            <p:cNvSpPr/>
            <p:nvPr/>
          </p:nvSpPr>
          <p:spPr>
            <a:xfrm>
              <a:off x="6805051" y="3142900"/>
              <a:ext cx="2338" cy="5797"/>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0"/>
            <p:cNvSpPr/>
            <p:nvPr/>
          </p:nvSpPr>
          <p:spPr>
            <a:xfrm>
              <a:off x="6794215" y="3105287"/>
              <a:ext cx="494" cy="395"/>
            </a:xfrm>
            <a:custGeom>
              <a:avLst/>
              <a:gdLst/>
              <a:ahLst/>
              <a:cxnLst/>
              <a:rect l="l" t="t" r="r" b="b"/>
              <a:pathLst>
                <a:path w="15" h="12" extrusionOk="0">
                  <a:moveTo>
                    <a:pt x="0" y="1"/>
                  </a:moveTo>
                  <a:lnTo>
                    <a:pt x="1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0"/>
            <p:cNvSpPr/>
            <p:nvPr/>
          </p:nvSpPr>
          <p:spPr>
            <a:xfrm>
              <a:off x="6794907" y="3105978"/>
              <a:ext cx="263" cy="263"/>
            </a:xfrm>
            <a:custGeom>
              <a:avLst/>
              <a:gdLst/>
              <a:ahLst/>
              <a:cxnLst/>
              <a:rect l="l" t="t" r="r" b="b"/>
              <a:pathLst>
                <a:path w="8" h="8" extrusionOk="0">
                  <a:moveTo>
                    <a:pt x="7"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0"/>
            <p:cNvSpPr/>
            <p:nvPr/>
          </p:nvSpPr>
          <p:spPr>
            <a:xfrm>
              <a:off x="6874445" y="3160982"/>
              <a:ext cx="725" cy="2470"/>
            </a:xfrm>
            <a:custGeom>
              <a:avLst/>
              <a:gdLst/>
              <a:ahLst/>
              <a:cxnLst/>
              <a:rect l="l" t="t" r="r" b="b"/>
              <a:pathLst>
                <a:path w="22" h="75" extrusionOk="0">
                  <a:moveTo>
                    <a:pt x="1" y="1"/>
                  </a:moveTo>
                  <a:cubicBezTo>
                    <a:pt x="18" y="8"/>
                    <a:pt x="22" y="36"/>
                    <a:pt x="22" y="74"/>
                  </a:cubicBezTo>
                  <a:cubicBezTo>
                    <a:pt x="22" y="36"/>
                    <a:pt x="18"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0"/>
            <p:cNvSpPr/>
            <p:nvPr/>
          </p:nvSpPr>
          <p:spPr>
            <a:xfrm>
              <a:off x="6888178" y="3211375"/>
              <a:ext cx="33" cy="165"/>
            </a:xfrm>
            <a:custGeom>
              <a:avLst/>
              <a:gdLst/>
              <a:ahLst/>
              <a:cxnLst/>
              <a:rect l="l" t="t" r="r" b="b"/>
              <a:pathLst>
                <a:path w="1" h="5" extrusionOk="0">
                  <a:moveTo>
                    <a:pt x="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0"/>
            <p:cNvSpPr/>
            <p:nvPr/>
          </p:nvSpPr>
          <p:spPr>
            <a:xfrm>
              <a:off x="6793392" y="3104496"/>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0"/>
            <p:cNvSpPr/>
            <p:nvPr/>
          </p:nvSpPr>
          <p:spPr>
            <a:xfrm>
              <a:off x="6793754" y="3104826"/>
              <a:ext cx="362" cy="263"/>
            </a:xfrm>
            <a:custGeom>
              <a:avLst/>
              <a:gdLst/>
              <a:ahLst/>
              <a:cxnLst/>
              <a:rect l="l" t="t" r="r" b="b"/>
              <a:pathLst>
                <a:path w="11" h="8" extrusionOk="0">
                  <a:moveTo>
                    <a:pt x="11"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0"/>
            <p:cNvSpPr/>
            <p:nvPr/>
          </p:nvSpPr>
          <p:spPr>
            <a:xfrm>
              <a:off x="6794676" y="3105649"/>
              <a:ext cx="362" cy="362"/>
            </a:xfrm>
            <a:custGeom>
              <a:avLst/>
              <a:gdLst/>
              <a:ahLst/>
              <a:cxnLst/>
              <a:rect l="l" t="t" r="r" b="b"/>
              <a:pathLst>
                <a:path w="11" h="11" extrusionOk="0">
                  <a:moveTo>
                    <a:pt x="11"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0"/>
            <p:cNvSpPr/>
            <p:nvPr/>
          </p:nvSpPr>
          <p:spPr>
            <a:xfrm>
              <a:off x="6795236" y="3106341"/>
              <a:ext cx="165" cy="132"/>
            </a:xfrm>
            <a:custGeom>
              <a:avLst/>
              <a:gdLst/>
              <a:ahLst/>
              <a:cxnLst/>
              <a:rect l="l" t="t" r="r" b="b"/>
              <a:pathLst>
                <a:path w="5" h="4" extrusionOk="0">
                  <a:moveTo>
                    <a:pt x="4"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0"/>
            <p:cNvSpPr/>
            <p:nvPr/>
          </p:nvSpPr>
          <p:spPr>
            <a:xfrm>
              <a:off x="6887388" y="3216117"/>
              <a:ext cx="0" cy="33"/>
            </a:xfrm>
            <a:custGeom>
              <a:avLst/>
              <a:gdLst/>
              <a:ahLst/>
              <a:cxnLst/>
              <a:rect l="l" t="t" r="r" b="b"/>
              <a:pathLst>
                <a:path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0"/>
            <p:cNvSpPr/>
            <p:nvPr/>
          </p:nvSpPr>
          <p:spPr>
            <a:xfrm>
              <a:off x="6888080" y="3213680"/>
              <a:ext cx="0" cy="165"/>
            </a:xfrm>
            <a:custGeom>
              <a:avLst/>
              <a:gdLst/>
              <a:ahLst/>
              <a:cxnLst/>
              <a:rect l="l" t="t" r="r" b="b"/>
              <a:pathLst>
                <a:path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0"/>
            <p:cNvSpPr/>
            <p:nvPr/>
          </p:nvSpPr>
          <p:spPr>
            <a:xfrm>
              <a:off x="6888178" y="3212429"/>
              <a:ext cx="33" cy="263"/>
            </a:xfrm>
            <a:custGeom>
              <a:avLst/>
              <a:gdLst/>
              <a:ahLst/>
              <a:cxnLst/>
              <a:rect l="l" t="t" r="r" b="b"/>
              <a:pathLst>
                <a:path w="1" h="8" extrusionOk="0">
                  <a:moveTo>
                    <a:pt x="1" y="7"/>
                  </a:moveTo>
                  <a:lnTo>
                    <a:pt x="1" y="4"/>
                  </a:lnTo>
                  <a:cubicBezTo>
                    <a:pt x="1" y="0"/>
                    <a:pt x="1" y="7"/>
                    <a:pt x="1"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0"/>
            <p:cNvSpPr/>
            <p:nvPr/>
          </p:nvSpPr>
          <p:spPr>
            <a:xfrm>
              <a:off x="6886696" y="3217040"/>
              <a:ext cx="0" cy="132"/>
            </a:xfrm>
            <a:custGeom>
              <a:avLst/>
              <a:gdLst/>
              <a:ahLst/>
              <a:cxnLst/>
              <a:rect l="l" t="t" r="r" b="b"/>
              <a:pathLst>
                <a:path h="4" extrusionOk="0">
                  <a:moveTo>
                    <a:pt x="0" y="4"/>
                  </a:moveTo>
                  <a:lnTo>
                    <a:pt x="0" y="4"/>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0"/>
            <p:cNvSpPr/>
            <p:nvPr/>
          </p:nvSpPr>
          <p:spPr>
            <a:xfrm>
              <a:off x="6887717" y="3214833"/>
              <a:ext cx="33" cy="165"/>
            </a:xfrm>
            <a:custGeom>
              <a:avLst/>
              <a:gdLst/>
              <a:ahLst/>
              <a:cxnLst/>
              <a:rect l="l" t="t" r="r" b="b"/>
              <a:pathLst>
                <a:path w="1" h="5" extrusionOk="0">
                  <a:moveTo>
                    <a:pt x="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0"/>
            <p:cNvSpPr/>
            <p:nvPr/>
          </p:nvSpPr>
          <p:spPr>
            <a:xfrm>
              <a:off x="5294160" y="2596289"/>
              <a:ext cx="60205" cy="54973"/>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0"/>
            <p:cNvSpPr/>
            <p:nvPr/>
          </p:nvSpPr>
          <p:spPr>
            <a:xfrm>
              <a:off x="5262345" y="2566614"/>
              <a:ext cx="90407" cy="76020"/>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0"/>
            <p:cNvSpPr/>
            <p:nvPr/>
          </p:nvSpPr>
          <p:spPr>
            <a:xfrm>
              <a:off x="5346626" y="2597376"/>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0"/>
            <p:cNvSpPr/>
            <p:nvPr/>
          </p:nvSpPr>
          <p:spPr>
            <a:xfrm>
              <a:off x="5349162" y="2598529"/>
              <a:ext cx="494" cy="263"/>
            </a:xfrm>
            <a:custGeom>
              <a:avLst/>
              <a:gdLst/>
              <a:ahLst/>
              <a:cxnLst/>
              <a:rect l="l" t="t" r="r" b="b"/>
              <a:pathLst>
                <a:path w="15" h="8" extrusionOk="0">
                  <a:moveTo>
                    <a:pt x="14"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0"/>
            <p:cNvSpPr/>
            <p:nvPr/>
          </p:nvSpPr>
          <p:spPr>
            <a:xfrm>
              <a:off x="5351928" y="2600143"/>
              <a:ext cx="494" cy="263"/>
            </a:xfrm>
            <a:custGeom>
              <a:avLst/>
              <a:gdLst/>
              <a:ahLst/>
              <a:cxnLst/>
              <a:rect l="l" t="t" r="r" b="b"/>
              <a:pathLst>
                <a:path w="15" h="8" extrusionOk="0">
                  <a:moveTo>
                    <a:pt x="14"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0"/>
            <p:cNvSpPr/>
            <p:nvPr/>
          </p:nvSpPr>
          <p:spPr>
            <a:xfrm>
              <a:off x="5345242" y="2596816"/>
              <a:ext cx="362" cy="132"/>
            </a:xfrm>
            <a:custGeom>
              <a:avLst/>
              <a:gdLst/>
              <a:ahLst/>
              <a:cxnLst/>
              <a:rect l="l" t="t" r="r" b="b"/>
              <a:pathLst>
                <a:path w="11" h="4" extrusionOk="0">
                  <a:moveTo>
                    <a:pt x="11"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0"/>
            <p:cNvSpPr/>
            <p:nvPr/>
          </p:nvSpPr>
          <p:spPr>
            <a:xfrm>
              <a:off x="5347877" y="2597969"/>
              <a:ext cx="263" cy="132"/>
            </a:xfrm>
            <a:custGeom>
              <a:avLst/>
              <a:gdLst/>
              <a:ahLst/>
              <a:cxnLst/>
              <a:rect l="l" t="t" r="r" b="b"/>
              <a:pathLst>
                <a:path w="8" h="4" extrusionOk="0">
                  <a:moveTo>
                    <a:pt x="8"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0"/>
            <p:cNvSpPr/>
            <p:nvPr/>
          </p:nvSpPr>
          <p:spPr>
            <a:xfrm>
              <a:off x="5343266" y="2595993"/>
              <a:ext cx="263" cy="33"/>
            </a:xfrm>
            <a:custGeom>
              <a:avLst/>
              <a:gdLst/>
              <a:ahLst/>
              <a:cxnLst/>
              <a:rect l="l" t="t" r="r" b="b"/>
              <a:pathLst>
                <a:path w="8" h="1" extrusionOk="0">
                  <a:moveTo>
                    <a:pt x="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0"/>
            <p:cNvSpPr/>
            <p:nvPr/>
          </p:nvSpPr>
          <p:spPr>
            <a:xfrm>
              <a:off x="5344188" y="2596355"/>
              <a:ext cx="395" cy="132"/>
            </a:xfrm>
            <a:custGeom>
              <a:avLst/>
              <a:gdLst/>
              <a:ahLst/>
              <a:cxnLst/>
              <a:rect l="l" t="t" r="r" b="b"/>
              <a:pathLst>
                <a:path w="12" h="4" extrusionOk="0">
                  <a:moveTo>
                    <a:pt x="11"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0"/>
            <p:cNvSpPr/>
            <p:nvPr/>
          </p:nvSpPr>
          <p:spPr>
            <a:xfrm>
              <a:off x="5340500" y="2594972"/>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0"/>
            <p:cNvSpPr/>
            <p:nvPr/>
          </p:nvSpPr>
          <p:spPr>
            <a:xfrm>
              <a:off x="5320442" y="2640391"/>
              <a:ext cx="395" cy="395"/>
            </a:xfrm>
            <a:custGeom>
              <a:avLst/>
              <a:gdLst/>
              <a:ahLst/>
              <a:cxnLst/>
              <a:rect l="l" t="t" r="r" b="b"/>
              <a:pathLst>
                <a:path w="12" h="12" extrusionOk="0">
                  <a:moveTo>
                    <a:pt x="1" y="1"/>
                  </a:moveTo>
                  <a:lnTo>
                    <a:pt x="1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0"/>
            <p:cNvSpPr/>
            <p:nvPr/>
          </p:nvSpPr>
          <p:spPr>
            <a:xfrm>
              <a:off x="5322649" y="2642598"/>
              <a:ext cx="132" cy="132"/>
            </a:xfrm>
            <a:custGeom>
              <a:avLst/>
              <a:gdLst/>
              <a:ahLst/>
              <a:cxnLst/>
              <a:rect l="l" t="t" r="r" b="b"/>
              <a:pathLst>
                <a:path w="4" h="4" extrusionOk="0">
                  <a:moveTo>
                    <a:pt x="4" y="4"/>
                  </a:moveTo>
                  <a:lnTo>
                    <a:pt x="0" y="0"/>
                  </a:lnTo>
                  <a:lnTo>
                    <a:pt x="4"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0"/>
            <p:cNvSpPr/>
            <p:nvPr/>
          </p:nvSpPr>
          <p:spPr>
            <a:xfrm>
              <a:off x="5350413" y="2599352"/>
              <a:ext cx="626" cy="263"/>
            </a:xfrm>
            <a:custGeom>
              <a:avLst/>
              <a:gdLst/>
              <a:ahLst/>
              <a:cxnLst/>
              <a:rect l="l" t="t" r="r" b="b"/>
              <a:pathLst>
                <a:path w="19" h="8" extrusionOk="0">
                  <a:moveTo>
                    <a:pt x="18"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0"/>
            <p:cNvSpPr/>
            <p:nvPr/>
          </p:nvSpPr>
          <p:spPr>
            <a:xfrm>
              <a:off x="5301636" y="2594840"/>
              <a:ext cx="1186" cy="395"/>
            </a:xfrm>
            <a:custGeom>
              <a:avLst/>
              <a:gdLst/>
              <a:ahLst/>
              <a:cxnLst/>
              <a:rect l="l" t="t" r="r" b="b"/>
              <a:pathLst>
                <a:path w="36" h="12" extrusionOk="0">
                  <a:moveTo>
                    <a:pt x="1" y="1"/>
                  </a:moveTo>
                  <a:cubicBezTo>
                    <a:pt x="11" y="8"/>
                    <a:pt x="25" y="11"/>
                    <a:pt x="36" y="4"/>
                  </a:cubicBezTo>
                  <a:cubicBezTo>
                    <a:pt x="25" y="11"/>
                    <a:pt x="11"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0"/>
            <p:cNvSpPr/>
            <p:nvPr/>
          </p:nvSpPr>
          <p:spPr>
            <a:xfrm>
              <a:off x="5340730" y="2595071"/>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0"/>
            <p:cNvSpPr/>
            <p:nvPr/>
          </p:nvSpPr>
          <p:spPr>
            <a:xfrm>
              <a:off x="5341784" y="2595433"/>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0"/>
            <p:cNvSpPr/>
            <p:nvPr/>
          </p:nvSpPr>
          <p:spPr>
            <a:xfrm>
              <a:off x="5341093" y="2595202"/>
              <a:ext cx="132" cy="33"/>
            </a:xfrm>
            <a:custGeom>
              <a:avLst/>
              <a:gdLst/>
              <a:ahLst/>
              <a:cxnLst/>
              <a:rect l="l" t="t" r="r" b="b"/>
              <a:pathLst>
                <a:path w="4" h="1" extrusionOk="0">
                  <a:moveTo>
                    <a:pt x="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0"/>
            <p:cNvSpPr/>
            <p:nvPr/>
          </p:nvSpPr>
          <p:spPr>
            <a:xfrm>
              <a:off x="5355485" y="2654224"/>
              <a:ext cx="27468" cy="6024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0"/>
            <p:cNvSpPr/>
            <p:nvPr/>
          </p:nvSpPr>
          <p:spPr>
            <a:xfrm>
              <a:off x="5188900" y="2508481"/>
              <a:ext cx="127656" cy="56191"/>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0"/>
            <p:cNvSpPr/>
            <p:nvPr/>
          </p:nvSpPr>
          <p:spPr>
            <a:xfrm>
              <a:off x="5303942" y="2516682"/>
              <a:ext cx="111189" cy="60803"/>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0"/>
            <p:cNvSpPr/>
            <p:nvPr/>
          </p:nvSpPr>
          <p:spPr>
            <a:xfrm>
              <a:off x="5307993" y="2563254"/>
              <a:ext cx="132" cy="165"/>
            </a:xfrm>
            <a:custGeom>
              <a:avLst/>
              <a:gdLst/>
              <a:ahLst/>
              <a:cxnLst/>
              <a:rect l="l" t="t" r="r" b="b"/>
              <a:pathLst>
                <a:path w="4" h="5" extrusionOk="0">
                  <a:moveTo>
                    <a:pt x="4"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0"/>
            <p:cNvSpPr/>
            <p:nvPr/>
          </p:nvSpPr>
          <p:spPr>
            <a:xfrm>
              <a:off x="5309014" y="2563847"/>
              <a:ext cx="165" cy="132"/>
            </a:xfrm>
            <a:custGeom>
              <a:avLst/>
              <a:gdLst/>
              <a:ahLst/>
              <a:cxnLst/>
              <a:rect l="l" t="t" r="r" b="b"/>
              <a:pathLst>
                <a:path w="5" h="4" extrusionOk="0">
                  <a:moveTo>
                    <a:pt x="4"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0"/>
            <p:cNvSpPr/>
            <p:nvPr/>
          </p:nvSpPr>
          <p:spPr>
            <a:xfrm>
              <a:off x="5320212" y="2572246"/>
              <a:ext cx="395" cy="263"/>
            </a:xfrm>
            <a:custGeom>
              <a:avLst/>
              <a:gdLst/>
              <a:ahLst/>
              <a:cxnLst/>
              <a:rect l="l" t="t" r="r" b="b"/>
              <a:pathLst>
                <a:path w="12" h="8" extrusionOk="0">
                  <a:moveTo>
                    <a:pt x="1" y="1"/>
                  </a:moveTo>
                  <a:lnTo>
                    <a:pt x="1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0"/>
            <p:cNvSpPr/>
            <p:nvPr/>
          </p:nvSpPr>
          <p:spPr>
            <a:xfrm>
              <a:off x="5337964" y="2575473"/>
              <a:ext cx="6159" cy="1779"/>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0"/>
            <p:cNvSpPr/>
            <p:nvPr/>
          </p:nvSpPr>
          <p:spPr>
            <a:xfrm>
              <a:off x="5321035" y="2572937"/>
              <a:ext cx="263" cy="263"/>
            </a:xfrm>
            <a:custGeom>
              <a:avLst/>
              <a:gdLst/>
              <a:ahLst/>
              <a:cxnLst/>
              <a:rect l="l" t="t" r="r" b="b"/>
              <a:pathLst>
                <a:path w="8" h="8" extrusionOk="0">
                  <a:moveTo>
                    <a:pt x="7"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0"/>
            <p:cNvSpPr/>
            <p:nvPr/>
          </p:nvSpPr>
          <p:spPr>
            <a:xfrm>
              <a:off x="5318598" y="2570632"/>
              <a:ext cx="395" cy="395"/>
            </a:xfrm>
            <a:custGeom>
              <a:avLst/>
              <a:gdLst/>
              <a:ahLst/>
              <a:cxnLst/>
              <a:rect l="l" t="t" r="r" b="b"/>
              <a:pathLst>
                <a:path w="12" h="12" extrusionOk="0">
                  <a:moveTo>
                    <a:pt x="11" y="1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0"/>
            <p:cNvSpPr/>
            <p:nvPr/>
          </p:nvSpPr>
          <p:spPr>
            <a:xfrm>
              <a:off x="5317676" y="2569940"/>
              <a:ext cx="263" cy="263"/>
            </a:xfrm>
            <a:custGeom>
              <a:avLst/>
              <a:gdLst/>
              <a:ahLst/>
              <a:cxnLst/>
              <a:rect l="l" t="t" r="r" b="b"/>
              <a:pathLst>
                <a:path w="8" h="8" extrusionOk="0">
                  <a:moveTo>
                    <a:pt x="8"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0"/>
            <p:cNvSpPr/>
            <p:nvPr/>
          </p:nvSpPr>
          <p:spPr>
            <a:xfrm>
              <a:off x="5310068" y="2564539"/>
              <a:ext cx="132" cy="132"/>
            </a:xfrm>
            <a:custGeom>
              <a:avLst/>
              <a:gdLst/>
              <a:ahLst/>
              <a:cxnLst/>
              <a:rect l="l" t="t" r="r" b="b"/>
              <a:pathLst>
                <a:path w="4" h="4" extrusionOk="0">
                  <a:moveTo>
                    <a:pt x="4"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0"/>
            <p:cNvSpPr/>
            <p:nvPr/>
          </p:nvSpPr>
          <p:spPr>
            <a:xfrm>
              <a:off x="5316655" y="2569150"/>
              <a:ext cx="362" cy="263"/>
            </a:xfrm>
            <a:custGeom>
              <a:avLst/>
              <a:gdLst/>
              <a:ahLst/>
              <a:cxnLst/>
              <a:rect l="l" t="t" r="r" b="b"/>
              <a:pathLst>
                <a:path w="11" h="8" extrusionOk="0">
                  <a:moveTo>
                    <a:pt x="11" y="7"/>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0"/>
            <p:cNvSpPr/>
            <p:nvPr/>
          </p:nvSpPr>
          <p:spPr>
            <a:xfrm>
              <a:off x="5319421" y="2571455"/>
              <a:ext cx="362" cy="263"/>
            </a:xfrm>
            <a:custGeom>
              <a:avLst/>
              <a:gdLst/>
              <a:ahLst/>
              <a:cxnLst/>
              <a:rect l="l" t="t" r="r" b="b"/>
              <a:pathLst>
                <a:path w="11" h="8" extrusionOk="0">
                  <a:moveTo>
                    <a:pt x="11" y="7"/>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0"/>
            <p:cNvSpPr/>
            <p:nvPr/>
          </p:nvSpPr>
          <p:spPr>
            <a:xfrm>
              <a:off x="5311221" y="2565329"/>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0"/>
            <p:cNvSpPr/>
            <p:nvPr/>
          </p:nvSpPr>
          <p:spPr>
            <a:xfrm>
              <a:off x="5314679" y="2567635"/>
              <a:ext cx="132" cy="165"/>
            </a:xfrm>
            <a:custGeom>
              <a:avLst/>
              <a:gdLst/>
              <a:ahLst/>
              <a:cxnLst/>
              <a:rect l="l" t="t" r="r" b="b"/>
              <a:pathLst>
                <a:path w="4" h="5" extrusionOk="0">
                  <a:moveTo>
                    <a:pt x="4"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0"/>
            <p:cNvSpPr/>
            <p:nvPr/>
          </p:nvSpPr>
          <p:spPr>
            <a:xfrm>
              <a:off x="5315601" y="2568326"/>
              <a:ext cx="395" cy="263"/>
            </a:xfrm>
            <a:custGeom>
              <a:avLst/>
              <a:gdLst/>
              <a:ahLst/>
              <a:cxnLst/>
              <a:rect l="l" t="t" r="r" b="b"/>
              <a:pathLst>
                <a:path w="12" h="8" extrusionOk="0">
                  <a:moveTo>
                    <a:pt x="11"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0"/>
            <p:cNvSpPr/>
            <p:nvPr/>
          </p:nvSpPr>
          <p:spPr>
            <a:xfrm>
              <a:off x="5319191" y="2532360"/>
              <a:ext cx="132" cy="725"/>
            </a:xfrm>
            <a:custGeom>
              <a:avLst/>
              <a:gdLst/>
              <a:ahLst/>
              <a:cxnLst/>
              <a:rect l="l" t="t" r="r" b="b"/>
              <a:pathLst>
                <a:path w="4" h="22" extrusionOk="0">
                  <a:moveTo>
                    <a:pt x="4" y="0"/>
                  </a:moveTo>
                  <a:cubicBezTo>
                    <a:pt x="0" y="7"/>
                    <a:pt x="0" y="14"/>
                    <a:pt x="0" y="21"/>
                  </a:cubicBezTo>
                  <a:cubicBezTo>
                    <a:pt x="0" y="14"/>
                    <a:pt x="0" y="7"/>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0"/>
            <p:cNvSpPr/>
            <p:nvPr/>
          </p:nvSpPr>
          <p:spPr>
            <a:xfrm>
              <a:off x="5304074" y="2555053"/>
              <a:ext cx="132" cy="165"/>
            </a:xfrm>
            <a:custGeom>
              <a:avLst/>
              <a:gdLst/>
              <a:ahLst/>
              <a:cxnLst/>
              <a:rect l="l" t="t" r="r" b="b"/>
              <a:pathLst>
                <a:path w="4" h="5" extrusionOk="0">
                  <a:moveTo>
                    <a:pt x="4"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0"/>
            <p:cNvSpPr/>
            <p:nvPr/>
          </p:nvSpPr>
          <p:spPr>
            <a:xfrm>
              <a:off x="5303613" y="2556107"/>
              <a:ext cx="33" cy="132"/>
            </a:xfrm>
            <a:custGeom>
              <a:avLst/>
              <a:gdLst/>
              <a:ahLst/>
              <a:cxnLst/>
              <a:rect l="l" t="t" r="r" b="b"/>
              <a:pathLst>
                <a:path w="1" h="4" extrusionOk="0">
                  <a:moveTo>
                    <a:pt x="0"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0"/>
            <p:cNvSpPr/>
            <p:nvPr/>
          </p:nvSpPr>
          <p:spPr>
            <a:xfrm>
              <a:off x="5303711" y="2555646"/>
              <a:ext cx="165" cy="362"/>
            </a:xfrm>
            <a:custGeom>
              <a:avLst/>
              <a:gdLst/>
              <a:ahLst/>
              <a:cxnLst/>
              <a:rect l="l" t="t" r="r" b="b"/>
              <a:pathLst>
                <a:path w="5" h="11" extrusionOk="0">
                  <a:moveTo>
                    <a:pt x="4" y="0"/>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0"/>
            <p:cNvSpPr/>
            <p:nvPr/>
          </p:nvSpPr>
          <p:spPr>
            <a:xfrm>
              <a:off x="5304403" y="2554822"/>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0"/>
            <p:cNvSpPr/>
            <p:nvPr/>
          </p:nvSpPr>
          <p:spPr>
            <a:xfrm>
              <a:off x="5304304" y="2554822"/>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0"/>
            <p:cNvSpPr/>
            <p:nvPr/>
          </p:nvSpPr>
          <p:spPr>
            <a:xfrm>
              <a:off x="5304172" y="2554954"/>
              <a:ext cx="33" cy="33"/>
            </a:xfrm>
            <a:custGeom>
              <a:avLst/>
              <a:gdLst/>
              <a:ahLst/>
              <a:cxnLst/>
              <a:rect l="l" t="t" r="r" b="b"/>
              <a:pathLst>
                <a:path w="1" h="1" extrusionOk="0">
                  <a:moveTo>
                    <a:pt x="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0"/>
            <p:cNvSpPr/>
            <p:nvPr/>
          </p:nvSpPr>
          <p:spPr>
            <a:xfrm>
              <a:off x="5303843" y="2555283"/>
              <a:ext cx="132" cy="263"/>
            </a:xfrm>
            <a:custGeom>
              <a:avLst/>
              <a:gdLst/>
              <a:ahLst/>
              <a:cxnLst/>
              <a:rect l="l" t="t" r="r" b="b"/>
              <a:pathLst>
                <a:path w="4" h="8" extrusionOk="0">
                  <a:moveTo>
                    <a:pt x="4"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0"/>
            <p:cNvSpPr/>
            <p:nvPr/>
          </p:nvSpPr>
          <p:spPr>
            <a:xfrm>
              <a:off x="5319290" y="2531899"/>
              <a:ext cx="165" cy="263"/>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0"/>
            <p:cNvSpPr/>
            <p:nvPr/>
          </p:nvSpPr>
          <p:spPr>
            <a:xfrm>
              <a:off x="5237315" y="2462469"/>
              <a:ext cx="105754" cy="51712"/>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0"/>
            <p:cNvSpPr/>
            <p:nvPr/>
          </p:nvSpPr>
          <p:spPr>
            <a:xfrm>
              <a:off x="5339479" y="2487501"/>
              <a:ext cx="3722" cy="5797"/>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0"/>
            <p:cNvSpPr/>
            <p:nvPr/>
          </p:nvSpPr>
          <p:spPr>
            <a:xfrm>
              <a:off x="5287474" y="2465367"/>
              <a:ext cx="1877" cy="955"/>
            </a:xfrm>
            <a:custGeom>
              <a:avLst/>
              <a:gdLst/>
              <a:ahLst/>
              <a:cxnLst/>
              <a:rect l="l" t="t" r="r" b="b"/>
              <a:pathLst>
                <a:path w="57" h="29" extrusionOk="0">
                  <a:moveTo>
                    <a:pt x="0" y="0"/>
                  </a:moveTo>
                  <a:cubicBezTo>
                    <a:pt x="18" y="11"/>
                    <a:pt x="35" y="18"/>
                    <a:pt x="56" y="28"/>
                  </a:cubicBezTo>
                  <a:cubicBezTo>
                    <a:pt x="35" y="18"/>
                    <a:pt x="18"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0"/>
            <p:cNvSpPr/>
            <p:nvPr/>
          </p:nvSpPr>
          <p:spPr>
            <a:xfrm>
              <a:off x="5289549" y="2466388"/>
              <a:ext cx="1746" cy="725"/>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0"/>
            <p:cNvSpPr/>
            <p:nvPr/>
          </p:nvSpPr>
          <p:spPr>
            <a:xfrm>
              <a:off x="5339116" y="2487138"/>
              <a:ext cx="165" cy="165"/>
            </a:xfrm>
            <a:custGeom>
              <a:avLst/>
              <a:gdLst/>
              <a:ahLst/>
              <a:cxnLst/>
              <a:rect l="l" t="t" r="r" b="b"/>
              <a:pathLst>
                <a:path w="5" h="5" extrusionOk="0">
                  <a:moveTo>
                    <a:pt x="1" y="1"/>
                  </a:moveTo>
                  <a:lnTo>
                    <a:pt x="1" y="1"/>
                  </a:lnTo>
                  <a:lnTo>
                    <a:pt x="4"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0"/>
            <p:cNvSpPr/>
            <p:nvPr/>
          </p:nvSpPr>
          <p:spPr>
            <a:xfrm>
              <a:off x="5284938" y="2463984"/>
              <a:ext cx="1976" cy="1186"/>
            </a:xfrm>
            <a:custGeom>
              <a:avLst/>
              <a:gdLst/>
              <a:ahLst/>
              <a:cxnLst/>
              <a:rect l="l" t="t" r="r" b="b"/>
              <a:pathLst>
                <a:path w="60" h="36" extrusionOk="0">
                  <a:moveTo>
                    <a:pt x="0" y="0"/>
                  </a:moveTo>
                  <a:cubicBezTo>
                    <a:pt x="21" y="11"/>
                    <a:pt x="42" y="25"/>
                    <a:pt x="60" y="35"/>
                  </a:cubicBezTo>
                  <a:cubicBezTo>
                    <a:pt x="42" y="25"/>
                    <a:pt x="21"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0"/>
            <p:cNvSpPr/>
            <p:nvPr/>
          </p:nvSpPr>
          <p:spPr>
            <a:xfrm>
              <a:off x="5282732" y="2462469"/>
              <a:ext cx="2108" cy="1416"/>
            </a:xfrm>
            <a:custGeom>
              <a:avLst/>
              <a:gdLst/>
              <a:ahLst/>
              <a:cxnLst/>
              <a:rect l="l" t="t" r="r" b="b"/>
              <a:pathLst>
                <a:path w="64" h="43" extrusionOk="0">
                  <a:moveTo>
                    <a:pt x="1" y="1"/>
                  </a:moveTo>
                  <a:cubicBezTo>
                    <a:pt x="22" y="15"/>
                    <a:pt x="43" y="29"/>
                    <a:pt x="64" y="43"/>
                  </a:cubicBezTo>
                  <a:cubicBezTo>
                    <a:pt x="43" y="29"/>
                    <a:pt x="22" y="15"/>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0"/>
            <p:cNvSpPr/>
            <p:nvPr/>
          </p:nvSpPr>
          <p:spPr>
            <a:xfrm>
              <a:off x="5298639" y="2508712"/>
              <a:ext cx="494" cy="395"/>
            </a:xfrm>
            <a:custGeom>
              <a:avLst/>
              <a:gdLst/>
              <a:ahLst/>
              <a:cxnLst/>
              <a:rect l="l" t="t" r="r" b="b"/>
              <a:pathLst>
                <a:path w="15" h="12" extrusionOk="0">
                  <a:moveTo>
                    <a:pt x="1" y="1"/>
                  </a:moveTo>
                  <a:cubicBezTo>
                    <a:pt x="8" y="4"/>
                    <a:pt x="11" y="8"/>
                    <a:pt x="15" y="11"/>
                  </a:cubicBezTo>
                  <a:cubicBezTo>
                    <a:pt x="11" y="8"/>
                    <a:pt x="8"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0"/>
            <p:cNvSpPr/>
            <p:nvPr/>
          </p:nvSpPr>
          <p:spPr>
            <a:xfrm>
              <a:off x="5275585" y="2513915"/>
              <a:ext cx="395" cy="132"/>
            </a:xfrm>
            <a:custGeom>
              <a:avLst/>
              <a:gdLst/>
              <a:ahLst/>
              <a:cxnLst/>
              <a:rect l="l" t="t" r="r" b="b"/>
              <a:pathLst>
                <a:path w="12" h="4" extrusionOk="0">
                  <a:moveTo>
                    <a:pt x="1" y="4"/>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0"/>
            <p:cNvSpPr/>
            <p:nvPr/>
          </p:nvSpPr>
          <p:spPr>
            <a:xfrm>
              <a:off x="5276046" y="2513784"/>
              <a:ext cx="395" cy="165"/>
            </a:xfrm>
            <a:custGeom>
              <a:avLst/>
              <a:gdLst/>
              <a:ahLst/>
              <a:cxnLst/>
              <a:rect l="l" t="t" r="r" b="b"/>
              <a:pathLst>
                <a:path w="12" h="5" extrusionOk="0">
                  <a:moveTo>
                    <a:pt x="1" y="4"/>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0"/>
            <p:cNvSpPr/>
            <p:nvPr/>
          </p:nvSpPr>
          <p:spPr>
            <a:xfrm>
              <a:off x="5274893" y="2514014"/>
              <a:ext cx="494" cy="165"/>
            </a:xfrm>
            <a:custGeom>
              <a:avLst/>
              <a:gdLst/>
              <a:ahLst/>
              <a:cxnLst/>
              <a:rect l="l" t="t" r="r" b="b"/>
              <a:pathLst>
                <a:path w="15" h="5" extrusionOk="0">
                  <a:moveTo>
                    <a:pt x="1" y="4"/>
                  </a:moveTo>
                  <a:lnTo>
                    <a:pt x="1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0"/>
            <p:cNvSpPr/>
            <p:nvPr/>
          </p:nvSpPr>
          <p:spPr>
            <a:xfrm>
              <a:off x="5276869" y="2513323"/>
              <a:ext cx="362" cy="263"/>
            </a:xfrm>
            <a:custGeom>
              <a:avLst/>
              <a:gdLst/>
              <a:ahLst/>
              <a:cxnLst/>
              <a:rect l="l" t="t" r="r" b="b"/>
              <a:pathLst>
                <a:path w="11" h="8" extrusionOk="0">
                  <a:moveTo>
                    <a:pt x="0" y="8"/>
                  </a:moveTo>
                  <a:cubicBezTo>
                    <a:pt x="4" y="4"/>
                    <a:pt x="7" y="4"/>
                    <a:pt x="11" y="1"/>
                  </a:cubicBezTo>
                  <a:cubicBezTo>
                    <a:pt x="7" y="4"/>
                    <a:pt x="4" y="4"/>
                    <a:pt x="0" y="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0"/>
            <p:cNvSpPr/>
            <p:nvPr/>
          </p:nvSpPr>
          <p:spPr>
            <a:xfrm>
              <a:off x="5295412" y="2506768"/>
              <a:ext cx="2569" cy="1416"/>
            </a:xfrm>
            <a:custGeom>
              <a:avLst/>
              <a:gdLst/>
              <a:ahLst/>
              <a:cxnLst/>
              <a:rect l="l" t="t" r="r" b="b"/>
              <a:pathLst>
                <a:path w="78" h="43" extrusionOk="0">
                  <a:moveTo>
                    <a:pt x="1" y="0"/>
                  </a:moveTo>
                  <a:cubicBezTo>
                    <a:pt x="29" y="11"/>
                    <a:pt x="53" y="25"/>
                    <a:pt x="78" y="42"/>
                  </a:cubicBezTo>
                  <a:cubicBezTo>
                    <a:pt x="53" y="25"/>
                    <a:pt x="29" y="11"/>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0"/>
            <p:cNvSpPr/>
            <p:nvPr/>
          </p:nvSpPr>
          <p:spPr>
            <a:xfrm>
              <a:off x="5276507" y="2513685"/>
              <a:ext cx="395" cy="132"/>
            </a:xfrm>
            <a:custGeom>
              <a:avLst/>
              <a:gdLst/>
              <a:ahLst/>
              <a:cxnLst/>
              <a:rect l="l" t="t" r="r" b="b"/>
              <a:pathLst>
                <a:path w="12" h="4" extrusionOk="0">
                  <a:moveTo>
                    <a:pt x="1" y="4"/>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0"/>
            <p:cNvSpPr/>
            <p:nvPr/>
          </p:nvSpPr>
          <p:spPr>
            <a:xfrm>
              <a:off x="5284576" y="2504100"/>
              <a:ext cx="3162" cy="494"/>
            </a:xfrm>
            <a:custGeom>
              <a:avLst/>
              <a:gdLst/>
              <a:ahLst/>
              <a:cxnLst/>
              <a:rect l="l" t="t" r="r" b="b"/>
              <a:pathLst>
                <a:path w="96" h="15" extrusionOk="0">
                  <a:moveTo>
                    <a:pt x="1" y="1"/>
                  </a:moveTo>
                  <a:cubicBezTo>
                    <a:pt x="25" y="4"/>
                    <a:pt x="60" y="8"/>
                    <a:pt x="95" y="15"/>
                  </a:cubicBezTo>
                  <a:cubicBezTo>
                    <a:pt x="60" y="8"/>
                    <a:pt x="29"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0"/>
            <p:cNvSpPr/>
            <p:nvPr/>
          </p:nvSpPr>
          <p:spPr>
            <a:xfrm>
              <a:off x="5294028" y="2506175"/>
              <a:ext cx="1186" cy="494"/>
            </a:xfrm>
            <a:custGeom>
              <a:avLst/>
              <a:gdLst/>
              <a:ahLst/>
              <a:cxnLst/>
              <a:rect l="l" t="t" r="r" b="b"/>
              <a:pathLst>
                <a:path w="36" h="15" extrusionOk="0">
                  <a:moveTo>
                    <a:pt x="1" y="1"/>
                  </a:moveTo>
                  <a:cubicBezTo>
                    <a:pt x="15" y="4"/>
                    <a:pt x="25" y="8"/>
                    <a:pt x="36" y="15"/>
                  </a:cubicBezTo>
                  <a:cubicBezTo>
                    <a:pt x="25" y="8"/>
                    <a:pt x="15"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0"/>
            <p:cNvSpPr/>
            <p:nvPr/>
          </p:nvSpPr>
          <p:spPr>
            <a:xfrm>
              <a:off x="5288397" y="2504693"/>
              <a:ext cx="5335" cy="1416"/>
            </a:xfrm>
            <a:custGeom>
              <a:avLst/>
              <a:gdLst/>
              <a:ahLst/>
              <a:cxnLst/>
              <a:rect l="l" t="t" r="r" b="b"/>
              <a:pathLst>
                <a:path w="162" h="43" extrusionOk="0">
                  <a:moveTo>
                    <a:pt x="0" y="0"/>
                  </a:moveTo>
                  <a:cubicBezTo>
                    <a:pt x="56" y="7"/>
                    <a:pt x="109" y="21"/>
                    <a:pt x="161" y="42"/>
                  </a:cubicBezTo>
                  <a:cubicBezTo>
                    <a:pt x="109" y="21"/>
                    <a:pt x="56"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0"/>
            <p:cNvSpPr/>
            <p:nvPr/>
          </p:nvSpPr>
          <p:spPr>
            <a:xfrm>
              <a:off x="5274103" y="2514245"/>
              <a:ext cx="593" cy="33"/>
            </a:xfrm>
            <a:custGeom>
              <a:avLst/>
              <a:gdLst/>
              <a:ahLst/>
              <a:cxnLst/>
              <a:rect l="l" t="t" r="r" b="b"/>
              <a:pathLst>
                <a:path w="18" h="1" extrusionOk="0">
                  <a:moveTo>
                    <a:pt x="0" y="1"/>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0"/>
            <p:cNvSpPr/>
            <p:nvPr/>
          </p:nvSpPr>
          <p:spPr>
            <a:xfrm>
              <a:off x="5270184" y="2514245"/>
              <a:ext cx="2898" cy="132"/>
            </a:xfrm>
            <a:custGeom>
              <a:avLst/>
              <a:gdLst/>
              <a:ahLst/>
              <a:cxnLst/>
              <a:rect l="l" t="t" r="r" b="b"/>
              <a:pathLst>
                <a:path w="88" h="4" extrusionOk="0">
                  <a:moveTo>
                    <a:pt x="0" y="1"/>
                  </a:moveTo>
                  <a:cubicBezTo>
                    <a:pt x="16" y="2"/>
                    <a:pt x="32" y="3"/>
                    <a:pt x="47" y="3"/>
                  </a:cubicBezTo>
                  <a:cubicBezTo>
                    <a:pt x="61" y="3"/>
                    <a:pt x="75" y="2"/>
                    <a:pt x="8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0"/>
            <p:cNvSpPr/>
            <p:nvPr/>
          </p:nvSpPr>
          <p:spPr>
            <a:xfrm>
              <a:off x="5300154" y="2510095"/>
              <a:ext cx="7048" cy="2701"/>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0"/>
            <p:cNvSpPr/>
            <p:nvPr/>
          </p:nvSpPr>
          <p:spPr>
            <a:xfrm>
              <a:off x="5269261" y="2514245"/>
              <a:ext cx="955" cy="33"/>
            </a:xfrm>
            <a:custGeom>
              <a:avLst/>
              <a:gdLst/>
              <a:ahLst/>
              <a:cxnLst/>
              <a:rect l="l" t="t" r="r" b="b"/>
              <a:pathLst>
                <a:path w="29" h="1" extrusionOk="0">
                  <a:moveTo>
                    <a:pt x="0" y="1"/>
                  </a:moveTo>
                  <a:lnTo>
                    <a:pt x="2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0"/>
            <p:cNvSpPr/>
            <p:nvPr/>
          </p:nvSpPr>
          <p:spPr>
            <a:xfrm>
              <a:off x="5268207" y="2514146"/>
              <a:ext cx="856" cy="132"/>
            </a:xfrm>
            <a:custGeom>
              <a:avLst/>
              <a:gdLst/>
              <a:ahLst/>
              <a:cxnLst/>
              <a:rect l="l" t="t" r="r" b="b"/>
              <a:pathLst>
                <a:path w="26" h="4" extrusionOk="0">
                  <a:moveTo>
                    <a:pt x="1" y="0"/>
                  </a:moveTo>
                  <a:lnTo>
                    <a:pt x="25"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0"/>
            <p:cNvSpPr/>
            <p:nvPr/>
          </p:nvSpPr>
          <p:spPr>
            <a:xfrm>
              <a:off x="5267285" y="2514014"/>
              <a:ext cx="725" cy="165"/>
            </a:xfrm>
            <a:custGeom>
              <a:avLst/>
              <a:gdLst/>
              <a:ahLst/>
              <a:cxnLst/>
              <a:rect l="l" t="t" r="r" b="b"/>
              <a:pathLst>
                <a:path w="22" h="5" extrusionOk="0">
                  <a:moveTo>
                    <a:pt x="1" y="1"/>
                  </a:moveTo>
                  <a:lnTo>
                    <a:pt x="22"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0"/>
            <p:cNvSpPr/>
            <p:nvPr/>
          </p:nvSpPr>
          <p:spPr>
            <a:xfrm>
              <a:off x="5311451" y="2510457"/>
              <a:ext cx="2668" cy="1285"/>
            </a:xfrm>
            <a:custGeom>
              <a:avLst/>
              <a:gdLst/>
              <a:ahLst/>
              <a:cxnLst/>
              <a:rect l="l" t="t" r="r" b="b"/>
              <a:pathLst>
                <a:path w="81" h="39" extrusionOk="0">
                  <a:moveTo>
                    <a:pt x="81" y="39"/>
                  </a:moveTo>
                  <a:lnTo>
                    <a:pt x="81" y="39"/>
                  </a:lnTo>
                  <a:lnTo>
                    <a:pt x="67" y="0"/>
                  </a:lnTo>
                  <a:lnTo>
                    <a:pt x="0" y="25"/>
                  </a:lnTo>
                  <a:lnTo>
                    <a:pt x="6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0"/>
            <p:cNvSpPr/>
            <p:nvPr/>
          </p:nvSpPr>
          <p:spPr>
            <a:xfrm>
              <a:off x="5266133" y="2513915"/>
              <a:ext cx="856" cy="132"/>
            </a:xfrm>
            <a:custGeom>
              <a:avLst/>
              <a:gdLst/>
              <a:ahLst/>
              <a:cxnLst/>
              <a:rect l="l" t="t" r="r" b="b"/>
              <a:pathLst>
                <a:path w="26" h="4" extrusionOk="0">
                  <a:moveTo>
                    <a:pt x="1" y="0"/>
                  </a:moveTo>
                  <a:lnTo>
                    <a:pt x="25"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0"/>
            <p:cNvSpPr/>
            <p:nvPr/>
          </p:nvSpPr>
          <p:spPr>
            <a:xfrm>
              <a:off x="5273181" y="2514245"/>
              <a:ext cx="725" cy="33"/>
            </a:xfrm>
            <a:custGeom>
              <a:avLst/>
              <a:gdLst/>
              <a:ahLst/>
              <a:cxnLst/>
              <a:rect l="l" t="t" r="r" b="b"/>
              <a:pathLst>
                <a:path w="22" h="1" extrusionOk="0">
                  <a:moveTo>
                    <a:pt x="0" y="1"/>
                  </a:moveTo>
                  <a:lnTo>
                    <a:pt x="2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0"/>
            <p:cNvSpPr/>
            <p:nvPr/>
          </p:nvSpPr>
          <p:spPr>
            <a:xfrm>
              <a:off x="5265672" y="2513784"/>
              <a:ext cx="263" cy="33"/>
            </a:xfrm>
            <a:custGeom>
              <a:avLst/>
              <a:gdLst/>
              <a:ahLst/>
              <a:cxnLst/>
              <a:rect l="l" t="t" r="r" b="b"/>
              <a:pathLst>
                <a:path w="8" h="1" extrusionOk="0">
                  <a:moveTo>
                    <a:pt x="1" y="1"/>
                  </a:moveTo>
                  <a:lnTo>
                    <a:pt x="1" y="1"/>
                  </a:ln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0"/>
            <p:cNvSpPr/>
            <p:nvPr/>
          </p:nvSpPr>
          <p:spPr>
            <a:xfrm>
              <a:off x="5316293" y="2496789"/>
              <a:ext cx="93898" cy="35342"/>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0"/>
            <p:cNvSpPr/>
            <p:nvPr/>
          </p:nvSpPr>
          <p:spPr>
            <a:xfrm>
              <a:off x="5408543" y="2505154"/>
              <a:ext cx="132" cy="33"/>
            </a:xfrm>
            <a:custGeom>
              <a:avLst/>
              <a:gdLst/>
              <a:ahLst/>
              <a:cxnLst/>
              <a:rect l="l" t="t" r="r" b="b"/>
              <a:pathLst>
                <a:path w="4" h="1" extrusionOk="0">
                  <a:moveTo>
                    <a:pt x="0"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0"/>
            <p:cNvSpPr/>
            <p:nvPr/>
          </p:nvSpPr>
          <p:spPr>
            <a:xfrm>
              <a:off x="5402878" y="2503409"/>
              <a:ext cx="165" cy="33"/>
            </a:xfrm>
            <a:custGeom>
              <a:avLst/>
              <a:gdLst/>
              <a:ahLst/>
              <a:cxnLst/>
              <a:rect l="l" t="t" r="r" b="b"/>
              <a:pathLst>
                <a:path w="5" h="1" extrusionOk="0">
                  <a:moveTo>
                    <a:pt x="1"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0"/>
            <p:cNvSpPr/>
            <p:nvPr/>
          </p:nvSpPr>
          <p:spPr>
            <a:xfrm>
              <a:off x="5381076" y="2499028"/>
              <a:ext cx="7312" cy="1186"/>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0"/>
            <p:cNvSpPr/>
            <p:nvPr/>
          </p:nvSpPr>
          <p:spPr>
            <a:xfrm>
              <a:off x="5409564" y="2505385"/>
              <a:ext cx="263" cy="33"/>
            </a:xfrm>
            <a:custGeom>
              <a:avLst/>
              <a:gdLst/>
              <a:ahLst/>
              <a:cxnLst/>
              <a:rect l="l" t="t" r="r" b="b"/>
              <a:pathLst>
                <a:path w="8" h="1" extrusionOk="0">
                  <a:moveTo>
                    <a:pt x="1" y="0"/>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0"/>
            <p:cNvSpPr/>
            <p:nvPr/>
          </p:nvSpPr>
          <p:spPr>
            <a:xfrm>
              <a:off x="5404031" y="2503870"/>
              <a:ext cx="165" cy="33"/>
            </a:xfrm>
            <a:custGeom>
              <a:avLst/>
              <a:gdLst/>
              <a:ahLst/>
              <a:cxnLst/>
              <a:rect l="l" t="t" r="r" b="b"/>
              <a:pathLst>
                <a:path w="5" h="1" extrusionOk="0">
                  <a:moveTo>
                    <a:pt x="1"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0"/>
            <p:cNvSpPr/>
            <p:nvPr/>
          </p:nvSpPr>
          <p:spPr>
            <a:xfrm>
              <a:off x="5403241" y="2503541"/>
              <a:ext cx="132" cy="33"/>
            </a:xfrm>
            <a:custGeom>
              <a:avLst/>
              <a:gdLst/>
              <a:ahLst/>
              <a:cxnLst/>
              <a:rect l="l" t="t" r="r" b="b"/>
              <a:pathLst>
                <a:path w="4" h="1" extrusionOk="0">
                  <a:moveTo>
                    <a:pt x="0"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0"/>
            <p:cNvSpPr/>
            <p:nvPr/>
          </p:nvSpPr>
          <p:spPr>
            <a:xfrm>
              <a:off x="5403471" y="2503639"/>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0"/>
            <p:cNvSpPr/>
            <p:nvPr/>
          </p:nvSpPr>
          <p:spPr>
            <a:xfrm>
              <a:off x="5402780" y="2503178"/>
              <a:ext cx="33" cy="33"/>
            </a:xfrm>
            <a:custGeom>
              <a:avLst/>
              <a:gdLst/>
              <a:ahLst/>
              <a:cxnLst/>
              <a:rect l="l" t="t" r="r" b="b"/>
              <a:pathLst>
                <a:path w="1" h="1" extrusionOk="0">
                  <a:moveTo>
                    <a:pt x="0"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0"/>
            <p:cNvSpPr/>
            <p:nvPr/>
          </p:nvSpPr>
          <p:spPr>
            <a:xfrm>
              <a:off x="5404393" y="2504100"/>
              <a:ext cx="263" cy="165"/>
            </a:xfrm>
            <a:custGeom>
              <a:avLst/>
              <a:gdLst/>
              <a:ahLst/>
              <a:cxnLst/>
              <a:rect l="l" t="t" r="r" b="b"/>
              <a:pathLst>
                <a:path w="8" h="5" extrusionOk="0">
                  <a:moveTo>
                    <a:pt x="0" y="1"/>
                  </a:moveTo>
                  <a:lnTo>
                    <a:pt x="7"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0"/>
            <p:cNvSpPr/>
            <p:nvPr/>
          </p:nvSpPr>
          <p:spPr>
            <a:xfrm>
              <a:off x="5345802" y="2496723"/>
              <a:ext cx="856" cy="626"/>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0"/>
            <p:cNvSpPr/>
            <p:nvPr/>
          </p:nvSpPr>
          <p:spPr>
            <a:xfrm>
              <a:off x="5402549" y="2503079"/>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0"/>
            <p:cNvSpPr/>
            <p:nvPr/>
          </p:nvSpPr>
          <p:spPr>
            <a:xfrm>
              <a:off x="5404953" y="2504232"/>
              <a:ext cx="263" cy="132"/>
            </a:xfrm>
            <a:custGeom>
              <a:avLst/>
              <a:gdLst/>
              <a:ahLst/>
              <a:cxnLst/>
              <a:rect l="l" t="t" r="r" b="b"/>
              <a:pathLst>
                <a:path w="8" h="4" extrusionOk="0">
                  <a:moveTo>
                    <a:pt x="1" y="0"/>
                  </a:moveTo>
                  <a:lnTo>
                    <a:pt x="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0"/>
            <p:cNvSpPr/>
            <p:nvPr/>
          </p:nvSpPr>
          <p:spPr>
            <a:xfrm>
              <a:off x="5405645" y="2504463"/>
              <a:ext cx="263" cy="132"/>
            </a:xfrm>
            <a:custGeom>
              <a:avLst/>
              <a:gdLst/>
              <a:ahLst/>
              <a:cxnLst/>
              <a:rect l="l" t="t" r="r" b="b"/>
              <a:pathLst>
                <a:path w="8" h="4" extrusionOk="0">
                  <a:moveTo>
                    <a:pt x="1" y="0"/>
                  </a:moveTo>
                  <a:lnTo>
                    <a:pt x="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0"/>
            <p:cNvSpPr/>
            <p:nvPr/>
          </p:nvSpPr>
          <p:spPr>
            <a:xfrm>
              <a:off x="5375542" y="2498337"/>
              <a:ext cx="5566" cy="725"/>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0"/>
            <p:cNvSpPr/>
            <p:nvPr/>
          </p:nvSpPr>
          <p:spPr>
            <a:xfrm>
              <a:off x="5406337" y="2504693"/>
              <a:ext cx="263" cy="33"/>
            </a:xfrm>
            <a:custGeom>
              <a:avLst/>
              <a:gdLst/>
              <a:ahLst/>
              <a:cxnLst/>
              <a:rect l="l" t="t" r="r" b="b"/>
              <a:pathLst>
                <a:path w="8" h="1" extrusionOk="0">
                  <a:moveTo>
                    <a:pt x="1" y="0"/>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0"/>
            <p:cNvSpPr/>
            <p:nvPr/>
          </p:nvSpPr>
          <p:spPr>
            <a:xfrm>
              <a:off x="5315963" y="2516913"/>
              <a:ext cx="5204" cy="10178"/>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0"/>
            <p:cNvSpPr/>
            <p:nvPr/>
          </p:nvSpPr>
          <p:spPr>
            <a:xfrm>
              <a:off x="5400342" y="2518527"/>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0"/>
            <p:cNvSpPr/>
            <p:nvPr/>
          </p:nvSpPr>
          <p:spPr>
            <a:xfrm>
              <a:off x="5400112" y="2518395"/>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0"/>
            <p:cNvSpPr/>
            <p:nvPr/>
          </p:nvSpPr>
          <p:spPr>
            <a:xfrm>
              <a:off x="5404393" y="2520239"/>
              <a:ext cx="132" cy="33"/>
            </a:xfrm>
            <a:custGeom>
              <a:avLst/>
              <a:gdLst/>
              <a:ahLst/>
              <a:cxnLst/>
              <a:rect l="l" t="t" r="r" b="b"/>
              <a:pathLst>
                <a:path w="4" h="1" extrusionOk="0">
                  <a:moveTo>
                    <a:pt x="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0"/>
            <p:cNvSpPr/>
            <p:nvPr/>
          </p:nvSpPr>
          <p:spPr>
            <a:xfrm>
              <a:off x="5403109" y="2519778"/>
              <a:ext cx="263" cy="165"/>
            </a:xfrm>
            <a:custGeom>
              <a:avLst/>
              <a:gdLst/>
              <a:ahLst/>
              <a:cxnLst/>
              <a:rect l="l" t="t" r="r" b="b"/>
              <a:pathLst>
                <a:path w="8" h="5" extrusionOk="0">
                  <a:moveTo>
                    <a:pt x="1" y="1"/>
                  </a:moveTo>
                  <a:lnTo>
                    <a:pt x="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0"/>
            <p:cNvSpPr/>
            <p:nvPr/>
          </p:nvSpPr>
          <p:spPr>
            <a:xfrm>
              <a:off x="5400573" y="2518757"/>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0"/>
            <p:cNvSpPr/>
            <p:nvPr/>
          </p:nvSpPr>
          <p:spPr>
            <a:xfrm>
              <a:off x="5321134" y="2527057"/>
              <a:ext cx="1548" cy="1877"/>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0"/>
            <p:cNvSpPr/>
            <p:nvPr/>
          </p:nvSpPr>
          <p:spPr>
            <a:xfrm>
              <a:off x="5400935" y="2518856"/>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0"/>
            <p:cNvSpPr/>
            <p:nvPr/>
          </p:nvSpPr>
          <p:spPr>
            <a:xfrm>
              <a:off x="5401627" y="2519218"/>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0"/>
            <p:cNvSpPr/>
            <p:nvPr/>
          </p:nvSpPr>
          <p:spPr>
            <a:xfrm>
              <a:off x="5402187" y="2519548"/>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0"/>
            <p:cNvSpPr/>
            <p:nvPr/>
          </p:nvSpPr>
          <p:spPr>
            <a:xfrm>
              <a:off x="5320574" y="2526135"/>
              <a:ext cx="1284" cy="1746"/>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0"/>
            <p:cNvSpPr/>
            <p:nvPr/>
          </p:nvSpPr>
          <p:spPr>
            <a:xfrm>
              <a:off x="5318367" y="2513553"/>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0"/>
            <p:cNvSpPr/>
            <p:nvPr/>
          </p:nvSpPr>
          <p:spPr>
            <a:xfrm>
              <a:off x="5318038" y="2513915"/>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0"/>
            <p:cNvSpPr/>
            <p:nvPr/>
          </p:nvSpPr>
          <p:spPr>
            <a:xfrm>
              <a:off x="5317577" y="2514377"/>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0"/>
            <p:cNvSpPr/>
            <p:nvPr/>
          </p:nvSpPr>
          <p:spPr>
            <a:xfrm>
              <a:off x="5318598" y="2513323"/>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0"/>
            <p:cNvSpPr/>
            <p:nvPr/>
          </p:nvSpPr>
          <p:spPr>
            <a:xfrm>
              <a:off x="5316523" y="2515859"/>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0"/>
            <p:cNvSpPr/>
            <p:nvPr/>
          </p:nvSpPr>
          <p:spPr>
            <a:xfrm>
              <a:off x="5317116" y="2514937"/>
              <a:ext cx="33" cy="165"/>
            </a:xfrm>
            <a:custGeom>
              <a:avLst/>
              <a:gdLst/>
              <a:ahLst/>
              <a:cxnLst/>
              <a:rect l="l" t="t" r="r" b="b"/>
              <a:pathLst>
                <a:path w="1" h="5" extrusionOk="0">
                  <a:moveTo>
                    <a:pt x="0"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0"/>
            <p:cNvSpPr/>
            <p:nvPr/>
          </p:nvSpPr>
          <p:spPr>
            <a:xfrm>
              <a:off x="5338787" y="2501466"/>
              <a:ext cx="823" cy="823"/>
            </a:xfrm>
            <a:custGeom>
              <a:avLst/>
              <a:gdLst/>
              <a:ahLst/>
              <a:cxnLst/>
              <a:rect l="l" t="t" r="r" b="b"/>
              <a:pathLst>
                <a:path w="25" h="25" extrusionOk="0">
                  <a:moveTo>
                    <a:pt x="25" y="0"/>
                  </a:moveTo>
                  <a:cubicBezTo>
                    <a:pt x="14" y="7"/>
                    <a:pt x="7" y="14"/>
                    <a:pt x="0" y="25"/>
                  </a:cubicBezTo>
                  <a:cubicBezTo>
                    <a:pt x="7" y="14"/>
                    <a:pt x="18" y="7"/>
                    <a:pt x="2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0"/>
            <p:cNvSpPr/>
            <p:nvPr/>
          </p:nvSpPr>
          <p:spPr>
            <a:xfrm>
              <a:off x="5318829" y="2513323"/>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0"/>
            <p:cNvSpPr/>
            <p:nvPr/>
          </p:nvSpPr>
          <p:spPr>
            <a:xfrm>
              <a:off x="5345111" y="2496723"/>
              <a:ext cx="725" cy="395"/>
            </a:xfrm>
            <a:custGeom>
              <a:avLst/>
              <a:gdLst/>
              <a:ahLst/>
              <a:cxnLst/>
              <a:rect l="l" t="t" r="r" b="b"/>
              <a:pathLst>
                <a:path w="22" h="12" extrusionOk="0">
                  <a:moveTo>
                    <a:pt x="22" y="1"/>
                  </a:moveTo>
                  <a:lnTo>
                    <a:pt x="1" y="11"/>
                  </a:lnTo>
                  <a:lnTo>
                    <a:pt x="22"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0"/>
            <p:cNvSpPr/>
            <p:nvPr/>
          </p:nvSpPr>
          <p:spPr>
            <a:xfrm>
              <a:off x="5343629" y="2497316"/>
              <a:ext cx="1186" cy="823"/>
            </a:xfrm>
            <a:custGeom>
              <a:avLst/>
              <a:gdLst/>
              <a:ahLst/>
              <a:cxnLst/>
              <a:rect l="l" t="t" r="r" b="b"/>
              <a:pathLst>
                <a:path w="36" h="25" extrusionOk="0">
                  <a:moveTo>
                    <a:pt x="0" y="25"/>
                  </a:moveTo>
                  <a:lnTo>
                    <a:pt x="3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0"/>
            <p:cNvSpPr/>
            <p:nvPr/>
          </p:nvSpPr>
          <p:spPr>
            <a:xfrm>
              <a:off x="5315963" y="2516913"/>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0"/>
            <p:cNvSpPr/>
            <p:nvPr/>
          </p:nvSpPr>
          <p:spPr>
            <a:xfrm>
              <a:off x="5342344" y="2498337"/>
              <a:ext cx="856" cy="725"/>
            </a:xfrm>
            <a:custGeom>
              <a:avLst/>
              <a:gdLst/>
              <a:ahLst/>
              <a:cxnLst/>
              <a:rect l="l" t="t" r="r" b="b"/>
              <a:pathLst>
                <a:path w="26" h="22" extrusionOk="0">
                  <a:moveTo>
                    <a:pt x="1" y="22"/>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0"/>
            <p:cNvSpPr/>
            <p:nvPr/>
          </p:nvSpPr>
          <p:spPr>
            <a:xfrm>
              <a:off x="5337503" y="2502618"/>
              <a:ext cx="955" cy="1186"/>
            </a:xfrm>
            <a:custGeom>
              <a:avLst/>
              <a:gdLst/>
              <a:ahLst/>
              <a:cxnLst/>
              <a:rect l="l" t="t" r="r" b="b"/>
              <a:pathLst>
                <a:path w="29" h="36" extrusionOk="0">
                  <a:moveTo>
                    <a:pt x="1" y="35"/>
                  </a:moveTo>
                  <a:cubicBezTo>
                    <a:pt x="11" y="25"/>
                    <a:pt x="22" y="11"/>
                    <a:pt x="29" y="0"/>
                  </a:cubicBezTo>
                  <a:cubicBezTo>
                    <a:pt x="22" y="11"/>
                    <a:pt x="11" y="25"/>
                    <a:pt x="1" y="3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0"/>
            <p:cNvSpPr/>
            <p:nvPr/>
          </p:nvSpPr>
          <p:spPr>
            <a:xfrm>
              <a:off x="5341093" y="2499391"/>
              <a:ext cx="823" cy="593"/>
            </a:xfrm>
            <a:custGeom>
              <a:avLst/>
              <a:gdLst/>
              <a:ahLst/>
              <a:cxnLst/>
              <a:rect l="l" t="t" r="r" b="b"/>
              <a:pathLst>
                <a:path w="25" h="18" extrusionOk="0">
                  <a:moveTo>
                    <a:pt x="0" y="18"/>
                  </a:moveTo>
                  <a:lnTo>
                    <a:pt x="2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0"/>
            <p:cNvSpPr/>
            <p:nvPr/>
          </p:nvSpPr>
          <p:spPr>
            <a:xfrm>
              <a:off x="5339940" y="2500412"/>
              <a:ext cx="823" cy="626"/>
            </a:xfrm>
            <a:custGeom>
              <a:avLst/>
              <a:gdLst/>
              <a:ahLst/>
              <a:cxnLst/>
              <a:rect l="l" t="t" r="r" b="b"/>
              <a:pathLst>
                <a:path w="25" h="19" extrusionOk="0">
                  <a:moveTo>
                    <a:pt x="0" y="18"/>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0"/>
            <p:cNvSpPr/>
            <p:nvPr/>
          </p:nvSpPr>
          <p:spPr>
            <a:xfrm>
              <a:off x="5315963" y="2517011"/>
              <a:ext cx="33" cy="33"/>
            </a:xfrm>
            <a:custGeom>
              <a:avLst/>
              <a:gdLst/>
              <a:ahLst/>
              <a:cxnLst/>
              <a:rect l="l" t="t" r="r" b="b"/>
              <a:pathLst>
                <a:path w="1" h="1" extrusionOk="0">
                  <a:moveTo>
                    <a:pt x="0"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0"/>
            <p:cNvSpPr/>
            <p:nvPr/>
          </p:nvSpPr>
          <p:spPr>
            <a:xfrm>
              <a:off x="5074517" y="2403447"/>
              <a:ext cx="66562" cy="56191"/>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0"/>
            <p:cNvSpPr/>
            <p:nvPr/>
          </p:nvSpPr>
          <p:spPr>
            <a:xfrm>
              <a:off x="5119836" y="2484833"/>
              <a:ext cx="6949" cy="9980"/>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0"/>
            <p:cNvSpPr/>
            <p:nvPr/>
          </p:nvSpPr>
          <p:spPr>
            <a:xfrm>
              <a:off x="5062167" y="2450348"/>
              <a:ext cx="63103" cy="44136"/>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0"/>
            <p:cNvSpPr/>
            <p:nvPr/>
          </p:nvSpPr>
          <p:spPr>
            <a:xfrm>
              <a:off x="5072772" y="2457067"/>
              <a:ext cx="626" cy="132"/>
            </a:xfrm>
            <a:custGeom>
              <a:avLst/>
              <a:gdLst/>
              <a:ahLst/>
              <a:cxnLst/>
              <a:rect l="l" t="t" r="r" b="b"/>
              <a:pathLst>
                <a:path w="19" h="4" extrusionOk="0">
                  <a:moveTo>
                    <a:pt x="1" y="0"/>
                  </a:moveTo>
                  <a:lnTo>
                    <a:pt x="1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0"/>
            <p:cNvSpPr/>
            <p:nvPr/>
          </p:nvSpPr>
          <p:spPr>
            <a:xfrm>
              <a:off x="5117168" y="2462140"/>
              <a:ext cx="1317" cy="1285"/>
            </a:xfrm>
            <a:custGeom>
              <a:avLst/>
              <a:gdLst/>
              <a:ahLst/>
              <a:cxnLst/>
              <a:rect l="l" t="t" r="r" b="b"/>
              <a:pathLst>
                <a:path w="40" h="39" extrusionOk="0">
                  <a:moveTo>
                    <a:pt x="1" y="0"/>
                  </a:moveTo>
                  <a:cubicBezTo>
                    <a:pt x="11" y="14"/>
                    <a:pt x="25" y="25"/>
                    <a:pt x="39" y="39"/>
                  </a:cubicBezTo>
                  <a:cubicBezTo>
                    <a:pt x="25" y="25"/>
                    <a:pt x="11" y="1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0"/>
            <p:cNvSpPr/>
            <p:nvPr/>
          </p:nvSpPr>
          <p:spPr>
            <a:xfrm>
              <a:off x="5075769" y="2457858"/>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0"/>
            <p:cNvSpPr/>
            <p:nvPr/>
          </p:nvSpPr>
          <p:spPr>
            <a:xfrm>
              <a:off x="5071619" y="2456606"/>
              <a:ext cx="626" cy="263"/>
            </a:xfrm>
            <a:custGeom>
              <a:avLst/>
              <a:gdLst/>
              <a:ahLst/>
              <a:cxnLst/>
              <a:rect l="l" t="t" r="r" b="b"/>
              <a:pathLst>
                <a:path w="19" h="8" extrusionOk="0">
                  <a:moveTo>
                    <a:pt x="1" y="0"/>
                  </a:moveTo>
                  <a:lnTo>
                    <a:pt x="18"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0"/>
            <p:cNvSpPr/>
            <p:nvPr/>
          </p:nvSpPr>
          <p:spPr>
            <a:xfrm>
              <a:off x="5070367" y="2456013"/>
              <a:ext cx="725" cy="263"/>
            </a:xfrm>
            <a:custGeom>
              <a:avLst/>
              <a:gdLst/>
              <a:ahLst/>
              <a:cxnLst/>
              <a:rect l="l" t="t" r="r" b="b"/>
              <a:pathLst>
                <a:path w="22" h="8" extrusionOk="0">
                  <a:moveTo>
                    <a:pt x="0" y="1"/>
                  </a:moveTo>
                  <a:lnTo>
                    <a:pt x="2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0"/>
            <p:cNvSpPr/>
            <p:nvPr/>
          </p:nvSpPr>
          <p:spPr>
            <a:xfrm>
              <a:off x="5074616" y="2457627"/>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0"/>
            <p:cNvSpPr/>
            <p:nvPr/>
          </p:nvSpPr>
          <p:spPr>
            <a:xfrm>
              <a:off x="5073825" y="2457397"/>
              <a:ext cx="362" cy="165"/>
            </a:xfrm>
            <a:custGeom>
              <a:avLst/>
              <a:gdLst/>
              <a:ahLst/>
              <a:cxnLst/>
              <a:rect l="l" t="t" r="r" b="b"/>
              <a:pathLst>
                <a:path w="11" h="5" extrusionOk="0">
                  <a:moveTo>
                    <a:pt x="0" y="1"/>
                  </a:moveTo>
                  <a:lnTo>
                    <a:pt x="1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0"/>
            <p:cNvSpPr/>
            <p:nvPr/>
          </p:nvSpPr>
          <p:spPr>
            <a:xfrm>
              <a:off x="5075209" y="2457759"/>
              <a:ext cx="263" cy="33"/>
            </a:xfrm>
            <a:custGeom>
              <a:avLst/>
              <a:gdLst/>
              <a:ahLst/>
              <a:cxnLst/>
              <a:rect l="l" t="t" r="r" b="b"/>
              <a:pathLst>
                <a:path w="8" h="1" extrusionOk="0">
                  <a:moveTo>
                    <a:pt x="0" y="0"/>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0"/>
            <p:cNvSpPr/>
            <p:nvPr/>
          </p:nvSpPr>
          <p:spPr>
            <a:xfrm>
              <a:off x="5118782" y="2463622"/>
              <a:ext cx="1548" cy="1317"/>
            </a:xfrm>
            <a:custGeom>
              <a:avLst/>
              <a:gdLst/>
              <a:ahLst/>
              <a:cxnLst/>
              <a:rect l="l" t="t" r="r" b="b"/>
              <a:pathLst>
                <a:path w="47" h="40" extrusionOk="0">
                  <a:moveTo>
                    <a:pt x="1" y="1"/>
                  </a:moveTo>
                  <a:cubicBezTo>
                    <a:pt x="15" y="15"/>
                    <a:pt x="29" y="25"/>
                    <a:pt x="46" y="39"/>
                  </a:cubicBezTo>
                  <a:cubicBezTo>
                    <a:pt x="29" y="25"/>
                    <a:pt x="15" y="15"/>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0"/>
            <p:cNvSpPr/>
            <p:nvPr/>
          </p:nvSpPr>
          <p:spPr>
            <a:xfrm>
              <a:off x="5115916" y="2487830"/>
              <a:ext cx="132" cy="494"/>
            </a:xfrm>
            <a:custGeom>
              <a:avLst/>
              <a:gdLst/>
              <a:ahLst/>
              <a:cxnLst/>
              <a:rect l="l" t="t" r="r" b="b"/>
              <a:pathLst>
                <a:path w="4" h="15" extrusionOk="0">
                  <a:moveTo>
                    <a:pt x="4" y="1"/>
                  </a:moveTo>
                  <a:lnTo>
                    <a:pt x="0"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0"/>
            <p:cNvSpPr/>
            <p:nvPr/>
          </p:nvSpPr>
          <p:spPr>
            <a:xfrm>
              <a:off x="5116246" y="2486578"/>
              <a:ext cx="263" cy="494"/>
            </a:xfrm>
            <a:custGeom>
              <a:avLst/>
              <a:gdLst/>
              <a:ahLst/>
              <a:cxnLst/>
              <a:rect l="l" t="t" r="r" b="b"/>
              <a:pathLst>
                <a:path w="8" h="15" extrusionOk="0">
                  <a:moveTo>
                    <a:pt x="8" y="0"/>
                  </a:moveTo>
                  <a:lnTo>
                    <a:pt x="1"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0"/>
            <p:cNvSpPr/>
            <p:nvPr/>
          </p:nvSpPr>
          <p:spPr>
            <a:xfrm>
              <a:off x="5117168" y="2484503"/>
              <a:ext cx="263" cy="362"/>
            </a:xfrm>
            <a:custGeom>
              <a:avLst/>
              <a:gdLst/>
              <a:ahLst/>
              <a:cxnLst/>
              <a:rect l="l" t="t" r="r" b="b"/>
              <a:pathLst>
                <a:path w="8" h="11" extrusionOk="0">
                  <a:moveTo>
                    <a:pt x="8" y="0"/>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0"/>
            <p:cNvSpPr/>
            <p:nvPr/>
          </p:nvSpPr>
          <p:spPr>
            <a:xfrm>
              <a:off x="5119144" y="2481737"/>
              <a:ext cx="263" cy="263"/>
            </a:xfrm>
            <a:custGeom>
              <a:avLst/>
              <a:gdLst/>
              <a:ahLst/>
              <a:cxnLst/>
              <a:rect l="l" t="t" r="r" b="b"/>
              <a:pathLst>
                <a:path w="8" h="8" extrusionOk="0">
                  <a:moveTo>
                    <a:pt x="7" y="0"/>
                  </a:moveTo>
                  <a:lnTo>
                    <a:pt x="0"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0"/>
            <p:cNvSpPr/>
            <p:nvPr/>
          </p:nvSpPr>
          <p:spPr>
            <a:xfrm>
              <a:off x="5118551" y="2482659"/>
              <a:ext cx="33" cy="33"/>
            </a:xfrm>
            <a:custGeom>
              <a:avLst/>
              <a:gdLst/>
              <a:ahLst/>
              <a:cxnLst/>
              <a:rect l="l" t="t" r="r" b="b"/>
              <a:pathLst>
                <a:path w="1" h="1" extrusionOk="0">
                  <a:moveTo>
                    <a:pt x="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0"/>
            <p:cNvSpPr/>
            <p:nvPr/>
          </p:nvSpPr>
          <p:spPr>
            <a:xfrm>
              <a:off x="5119836" y="2481045"/>
              <a:ext cx="263" cy="263"/>
            </a:xfrm>
            <a:custGeom>
              <a:avLst/>
              <a:gdLst/>
              <a:ahLst/>
              <a:cxnLst/>
              <a:rect l="l" t="t" r="r" b="b"/>
              <a:pathLst>
                <a:path w="8" h="8" extrusionOk="0">
                  <a:moveTo>
                    <a:pt x="0" y="7"/>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0"/>
            <p:cNvSpPr/>
            <p:nvPr/>
          </p:nvSpPr>
          <p:spPr>
            <a:xfrm>
              <a:off x="5117859" y="2483581"/>
              <a:ext cx="165" cy="263"/>
            </a:xfrm>
            <a:custGeom>
              <a:avLst/>
              <a:gdLst/>
              <a:ahLst/>
              <a:cxnLst/>
              <a:rect l="l" t="t" r="r" b="b"/>
              <a:pathLst>
                <a:path w="5" h="8" extrusionOk="0">
                  <a:moveTo>
                    <a:pt x="4"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0"/>
            <p:cNvSpPr/>
            <p:nvPr/>
          </p:nvSpPr>
          <p:spPr>
            <a:xfrm>
              <a:off x="5115225" y="2492705"/>
              <a:ext cx="33" cy="231"/>
            </a:xfrm>
            <a:custGeom>
              <a:avLst/>
              <a:gdLst/>
              <a:ahLst/>
              <a:cxnLst/>
              <a:rect l="l" t="t" r="r" b="b"/>
              <a:pathLst>
                <a:path w="1" h="7" extrusionOk="0">
                  <a:moveTo>
                    <a:pt x="0" y="0"/>
                  </a:moveTo>
                  <a:lnTo>
                    <a:pt x="0"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0"/>
            <p:cNvSpPr/>
            <p:nvPr/>
          </p:nvSpPr>
          <p:spPr>
            <a:xfrm>
              <a:off x="5121779" y="2479431"/>
              <a:ext cx="263" cy="263"/>
            </a:xfrm>
            <a:custGeom>
              <a:avLst/>
              <a:gdLst/>
              <a:ahLst/>
              <a:cxnLst/>
              <a:rect l="l" t="t" r="r" b="b"/>
              <a:pathLst>
                <a:path w="8" h="8" extrusionOk="0">
                  <a:moveTo>
                    <a:pt x="8"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0"/>
            <p:cNvSpPr/>
            <p:nvPr/>
          </p:nvSpPr>
          <p:spPr>
            <a:xfrm>
              <a:off x="5115686" y="2489114"/>
              <a:ext cx="132" cy="593"/>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0"/>
            <p:cNvSpPr/>
            <p:nvPr/>
          </p:nvSpPr>
          <p:spPr>
            <a:xfrm>
              <a:off x="5115455" y="2490728"/>
              <a:ext cx="33" cy="494"/>
            </a:xfrm>
            <a:custGeom>
              <a:avLst/>
              <a:gdLst/>
              <a:ahLst/>
              <a:cxnLst/>
              <a:rect l="l" t="t" r="r" b="b"/>
              <a:pathLst>
                <a:path w="1" h="15" extrusionOk="0">
                  <a:moveTo>
                    <a:pt x="0" y="0"/>
                  </a:moveTo>
                  <a:cubicBezTo>
                    <a:pt x="0" y="4"/>
                    <a:pt x="0" y="7"/>
                    <a:pt x="0" y="14"/>
                  </a:cubicBezTo>
                  <a:cubicBezTo>
                    <a:pt x="0" y="7"/>
                    <a:pt x="0" y="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0"/>
            <p:cNvSpPr/>
            <p:nvPr/>
          </p:nvSpPr>
          <p:spPr>
            <a:xfrm>
              <a:off x="5116707" y="2485524"/>
              <a:ext cx="263" cy="395"/>
            </a:xfrm>
            <a:custGeom>
              <a:avLst/>
              <a:gdLst/>
              <a:ahLst/>
              <a:cxnLst/>
              <a:rect l="l" t="t" r="r" b="b"/>
              <a:pathLst>
                <a:path w="8" h="12" extrusionOk="0">
                  <a:moveTo>
                    <a:pt x="8"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0"/>
            <p:cNvSpPr/>
            <p:nvPr/>
          </p:nvSpPr>
          <p:spPr>
            <a:xfrm>
              <a:off x="5121087" y="2479892"/>
              <a:ext cx="263" cy="263"/>
            </a:xfrm>
            <a:custGeom>
              <a:avLst/>
              <a:gdLst/>
              <a:ahLst/>
              <a:cxnLst/>
              <a:rect l="l" t="t" r="r" b="b"/>
              <a:pathLst>
                <a:path w="8" h="8" extrusionOk="0">
                  <a:moveTo>
                    <a:pt x="8"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0"/>
            <p:cNvSpPr/>
            <p:nvPr/>
          </p:nvSpPr>
          <p:spPr>
            <a:xfrm>
              <a:off x="5120395" y="2480452"/>
              <a:ext cx="395" cy="263"/>
            </a:xfrm>
            <a:custGeom>
              <a:avLst/>
              <a:gdLst/>
              <a:ahLst/>
              <a:cxnLst/>
              <a:rect l="l" t="t" r="r" b="b"/>
              <a:pathLst>
                <a:path w="12" h="8" extrusionOk="0">
                  <a:moveTo>
                    <a:pt x="11"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0"/>
            <p:cNvSpPr/>
            <p:nvPr/>
          </p:nvSpPr>
          <p:spPr>
            <a:xfrm>
              <a:off x="5418556" y="2530515"/>
              <a:ext cx="856" cy="1746"/>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0"/>
            <p:cNvSpPr/>
            <p:nvPr/>
          </p:nvSpPr>
          <p:spPr>
            <a:xfrm>
              <a:off x="5415789" y="2534204"/>
              <a:ext cx="856" cy="593"/>
            </a:xfrm>
            <a:custGeom>
              <a:avLst/>
              <a:gdLst/>
              <a:ahLst/>
              <a:cxnLst/>
              <a:rect l="l" t="t" r="r" b="b"/>
              <a:pathLst>
                <a:path w="26" h="18" extrusionOk="0">
                  <a:moveTo>
                    <a:pt x="1" y="18"/>
                  </a:moveTo>
                  <a:lnTo>
                    <a:pt x="25" y="0"/>
                  </a:lnTo>
                  <a:lnTo>
                    <a:pt x="2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0"/>
            <p:cNvSpPr/>
            <p:nvPr/>
          </p:nvSpPr>
          <p:spPr>
            <a:xfrm>
              <a:off x="5378078" y="2574914"/>
              <a:ext cx="1877" cy="1186"/>
            </a:xfrm>
            <a:custGeom>
              <a:avLst/>
              <a:gdLst/>
              <a:ahLst/>
              <a:cxnLst/>
              <a:rect l="l" t="t" r="r" b="b"/>
              <a:pathLst>
                <a:path w="57" h="36" extrusionOk="0">
                  <a:moveTo>
                    <a:pt x="57" y="0"/>
                  </a:moveTo>
                  <a:cubicBezTo>
                    <a:pt x="36" y="14"/>
                    <a:pt x="15" y="25"/>
                    <a:pt x="1" y="35"/>
                  </a:cubicBezTo>
                  <a:cubicBezTo>
                    <a:pt x="15" y="25"/>
                    <a:pt x="39" y="14"/>
                    <a:pt x="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0"/>
            <p:cNvSpPr/>
            <p:nvPr/>
          </p:nvSpPr>
          <p:spPr>
            <a:xfrm>
              <a:off x="5417403" y="2533381"/>
              <a:ext cx="263" cy="165"/>
            </a:xfrm>
            <a:custGeom>
              <a:avLst/>
              <a:gdLst/>
              <a:ahLst/>
              <a:cxnLst/>
              <a:rect l="l" t="t" r="r" b="b"/>
              <a:pathLst>
                <a:path w="8" h="5" extrusionOk="0">
                  <a:moveTo>
                    <a:pt x="8"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0"/>
            <p:cNvSpPr/>
            <p:nvPr/>
          </p:nvSpPr>
          <p:spPr>
            <a:xfrm>
              <a:off x="5414076" y="2534896"/>
              <a:ext cx="1647" cy="1054"/>
            </a:xfrm>
            <a:custGeom>
              <a:avLst/>
              <a:gdLst/>
              <a:ahLst/>
              <a:cxnLst/>
              <a:rect l="l" t="t" r="r" b="b"/>
              <a:pathLst>
                <a:path w="50" h="32" extrusionOk="0">
                  <a:moveTo>
                    <a:pt x="49" y="0"/>
                  </a:moveTo>
                  <a:lnTo>
                    <a:pt x="0"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0"/>
            <p:cNvSpPr/>
            <p:nvPr/>
          </p:nvSpPr>
          <p:spPr>
            <a:xfrm>
              <a:off x="5418226" y="2532459"/>
              <a:ext cx="263" cy="395"/>
            </a:xfrm>
            <a:custGeom>
              <a:avLst/>
              <a:gdLst/>
              <a:ahLst/>
              <a:cxnLst/>
              <a:rect l="l" t="t" r="r" b="b"/>
              <a:pathLst>
                <a:path w="8" h="12" extrusionOk="0">
                  <a:moveTo>
                    <a:pt x="7" y="1"/>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0"/>
            <p:cNvSpPr/>
            <p:nvPr/>
          </p:nvSpPr>
          <p:spPr>
            <a:xfrm>
              <a:off x="5491770" y="2520602"/>
              <a:ext cx="50325" cy="63569"/>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0"/>
            <p:cNvSpPr/>
            <p:nvPr/>
          </p:nvSpPr>
          <p:spPr>
            <a:xfrm>
              <a:off x="5500432" y="2538222"/>
              <a:ext cx="362" cy="494"/>
            </a:xfrm>
            <a:custGeom>
              <a:avLst/>
              <a:gdLst/>
              <a:ahLst/>
              <a:cxnLst/>
              <a:rect l="l" t="t" r="r" b="b"/>
              <a:pathLst>
                <a:path w="11" h="15" extrusionOk="0">
                  <a:moveTo>
                    <a:pt x="11"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0"/>
            <p:cNvSpPr/>
            <p:nvPr/>
          </p:nvSpPr>
          <p:spPr>
            <a:xfrm>
              <a:off x="5499839" y="2537432"/>
              <a:ext cx="395" cy="494"/>
            </a:xfrm>
            <a:custGeom>
              <a:avLst/>
              <a:gdLst/>
              <a:ahLst/>
              <a:cxnLst/>
              <a:rect l="l" t="t" r="r" b="b"/>
              <a:pathLst>
                <a:path w="12" h="15" extrusionOk="0">
                  <a:moveTo>
                    <a:pt x="11"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0"/>
            <p:cNvSpPr/>
            <p:nvPr/>
          </p:nvSpPr>
          <p:spPr>
            <a:xfrm>
              <a:off x="5513112" y="2579986"/>
              <a:ext cx="494" cy="1416"/>
            </a:xfrm>
            <a:custGeom>
              <a:avLst/>
              <a:gdLst/>
              <a:ahLst/>
              <a:cxnLst/>
              <a:rect l="l" t="t" r="r" b="b"/>
              <a:pathLst>
                <a:path w="15" h="43" extrusionOk="0">
                  <a:moveTo>
                    <a:pt x="0" y="0"/>
                  </a:moveTo>
                  <a:cubicBezTo>
                    <a:pt x="4" y="18"/>
                    <a:pt x="11" y="32"/>
                    <a:pt x="14" y="42"/>
                  </a:cubicBezTo>
                  <a:cubicBezTo>
                    <a:pt x="11" y="28"/>
                    <a:pt x="7" y="1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0"/>
            <p:cNvSpPr/>
            <p:nvPr/>
          </p:nvSpPr>
          <p:spPr>
            <a:xfrm>
              <a:off x="5512749" y="2578602"/>
              <a:ext cx="395" cy="151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0"/>
            <p:cNvSpPr/>
            <p:nvPr/>
          </p:nvSpPr>
          <p:spPr>
            <a:xfrm>
              <a:off x="5514264" y="2582983"/>
              <a:ext cx="593" cy="105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0"/>
            <p:cNvSpPr/>
            <p:nvPr/>
          </p:nvSpPr>
          <p:spPr>
            <a:xfrm>
              <a:off x="5512519" y="2576988"/>
              <a:ext cx="263" cy="1186"/>
            </a:xfrm>
            <a:custGeom>
              <a:avLst/>
              <a:gdLst/>
              <a:ahLst/>
              <a:cxnLst/>
              <a:rect l="l" t="t" r="r" b="b"/>
              <a:pathLst>
                <a:path w="8" h="36" extrusionOk="0">
                  <a:moveTo>
                    <a:pt x="1" y="0"/>
                  </a:moveTo>
                  <a:cubicBezTo>
                    <a:pt x="1" y="11"/>
                    <a:pt x="4" y="25"/>
                    <a:pt x="8" y="35"/>
                  </a:cubicBezTo>
                  <a:cubicBezTo>
                    <a:pt x="4" y="25"/>
                    <a:pt x="4"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0"/>
            <p:cNvSpPr/>
            <p:nvPr/>
          </p:nvSpPr>
          <p:spPr>
            <a:xfrm>
              <a:off x="5501815" y="2540199"/>
              <a:ext cx="362" cy="494"/>
            </a:xfrm>
            <a:custGeom>
              <a:avLst/>
              <a:gdLst/>
              <a:ahLst/>
              <a:cxnLst/>
              <a:rect l="l" t="t" r="r" b="b"/>
              <a:pathLst>
                <a:path w="11" h="15" extrusionOk="0">
                  <a:moveTo>
                    <a:pt x="11"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0"/>
            <p:cNvSpPr/>
            <p:nvPr/>
          </p:nvSpPr>
          <p:spPr>
            <a:xfrm>
              <a:off x="5501354" y="2539606"/>
              <a:ext cx="263" cy="395"/>
            </a:xfrm>
            <a:custGeom>
              <a:avLst/>
              <a:gdLst/>
              <a:ahLst/>
              <a:cxnLst/>
              <a:rect l="l" t="t" r="r" b="b"/>
              <a:pathLst>
                <a:path w="8" h="12" extrusionOk="0">
                  <a:moveTo>
                    <a:pt x="7"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0"/>
            <p:cNvSpPr/>
            <p:nvPr/>
          </p:nvSpPr>
          <p:spPr>
            <a:xfrm>
              <a:off x="5512288" y="2574914"/>
              <a:ext cx="263" cy="1647"/>
            </a:xfrm>
            <a:custGeom>
              <a:avLst/>
              <a:gdLst/>
              <a:ahLst/>
              <a:cxnLst/>
              <a:rect l="l" t="t" r="r" b="b"/>
              <a:pathLst>
                <a:path w="8" h="50" extrusionOk="0">
                  <a:moveTo>
                    <a:pt x="1" y="0"/>
                  </a:moveTo>
                  <a:cubicBezTo>
                    <a:pt x="4" y="18"/>
                    <a:pt x="4" y="35"/>
                    <a:pt x="8" y="49"/>
                  </a:cubicBezTo>
                  <a:cubicBezTo>
                    <a:pt x="8" y="35"/>
                    <a:pt x="4" y="1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0"/>
            <p:cNvSpPr/>
            <p:nvPr/>
          </p:nvSpPr>
          <p:spPr>
            <a:xfrm>
              <a:off x="5500893" y="2539046"/>
              <a:ext cx="362" cy="362"/>
            </a:xfrm>
            <a:custGeom>
              <a:avLst/>
              <a:gdLst/>
              <a:ahLst/>
              <a:cxnLst/>
              <a:rect l="l" t="t" r="r" b="b"/>
              <a:pathLst>
                <a:path w="11" h="11" extrusionOk="0">
                  <a:moveTo>
                    <a:pt x="11"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0"/>
            <p:cNvSpPr/>
            <p:nvPr/>
          </p:nvSpPr>
          <p:spPr>
            <a:xfrm>
              <a:off x="5513672" y="2581698"/>
              <a:ext cx="494" cy="955"/>
            </a:xfrm>
            <a:custGeom>
              <a:avLst/>
              <a:gdLst/>
              <a:ahLst/>
              <a:cxnLst/>
              <a:rect l="l" t="t" r="r" b="b"/>
              <a:pathLst>
                <a:path w="15" h="29" extrusionOk="0">
                  <a:moveTo>
                    <a:pt x="15" y="29"/>
                  </a:moveTo>
                  <a:cubicBezTo>
                    <a:pt x="11" y="22"/>
                    <a:pt x="4" y="11"/>
                    <a:pt x="1" y="1"/>
                  </a:cubicBezTo>
                  <a:cubicBezTo>
                    <a:pt x="4" y="11"/>
                    <a:pt x="11" y="22"/>
                    <a:pt x="15"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0"/>
            <p:cNvSpPr/>
            <p:nvPr/>
          </p:nvSpPr>
          <p:spPr>
            <a:xfrm>
              <a:off x="5496513" y="2531668"/>
              <a:ext cx="362" cy="725"/>
            </a:xfrm>
            <a:custGeom>
              <a:avLst/>
              <a:gdLst/>
              <a:ahLst/>
              <a:cxnLst/>
              <a:rect l="l" t="t" r="r" b="b"/>
              <a:pathLst>
                <a:path w="11" h="22" extrusionOk="0">
                  <a:moveTo>
                    <a:pt x="11" y="2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0"/>
            <p:cNvSpPr/>
            <p:nvPr/>
          </p:nvSpPr>
          <p:spPr>
            <a:xfrm>
              <a:off x="5514824" y="258413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0"/>
            <p:cNvSpPr/>
            <p:nvPr/>
          </p:nvSpPr>
          <p:spPr>
            <a:xfrm>
              <a:off x="5497303" y="2533051"/>
              <a:ext cx="395" cy="593"/>
            </a:xfrm>
            <a:custGeom>
              <a:avLst/>
              <a:gdLst/>
              <a:ahLst/>
              <a:cxnLst/>
              <a:rect l="l" t="t" r="r" b="b"/>
              <a:pathLst>
                <a:path w="12" h="18" extrusionOk="0">
                  <a:moveTo>
                    <a:pt x="11" y="18"/>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0"/>
            <p:cNvSpPr/>
            <p:nvPr/>
          </p:nvSpPr>
          <p:spPr>
            <a:xfrm>
              <a:off x="5491770" y="2523006"/>
              <a:ext cx="395" cy="856"/>
            </a:xfrm>
            <a:custGeom>
              <a:avLst/>
              <a:gdLst/>
              <a:ahLst/>
              <a:cxnLst/>
              <a:rect l="l" t="t" r="r" b="b"/>
              <a:pathLst>
                <a:path w="12" h="26" extrusionOk="0">
                  <a:moveTo>
                    <a:pt x="1" y="1"/>
                  </a:moveTo>
                  <a:lnTo>
                    <a:pt x="11" y="25"/>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0"/>
            <p:cNvSpPr/>
            <p:nvPr/>
          </p:nvSpPr>
          <p:spPr>
            <a:xfrm>
              <a:off x="5495689" y="2530285"/>
              <a:ext cx="494" cy="823"/>
            </a:xfrm>
            <a:custGeom>
              <a:avLst/>
              <a:gdLst/>
              <a:ahLst/>
              <a:cxnLst/>
              <a:rect l="l" t="t" r="r" b="b"/>
              <a:pathLst>
                <a:path w="15" h="25" extrusionOk="0">
                  <a:moveTo>
                    <a:pt x="15"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0"/>
            <p:cNvSpPr/>
            <p:nvPr/>
          </p:nvSpPr>
          <p:spPr>
            <a:xfrm>
              <a:off x="5494899" y="2528770"/>
              <a:ext cx="362" cy="856"/>
            </a:xfrm>
            <a:custGeom>
              <a:avLst/>
              <a:gdLst/>
              <a:ahLst/>
              <a:cxnLst/>
              <a:rect l="l" t="t" r="r" b="b"/>
              <a:pathLst>
                <a:path w="11" h="26" extrusionOk="0">
                  <a:moveTo>
                    <a:pt x="11"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0"/>
            <p:cNvSpPr/>
            <p:nvPr/>
          </p:nvSpPr>
          <p:spPr>
            <a:xfrm>
              <a:off x="5493515" y="2526365"/>
              <a:ext cx="955" cy="1647"/>
            </a:xfrm>
            <a:custGeom>
              <a:avLst/>
              <a:gdLst/>
              <a:ahLst/>
              <a:cxnLst/>
              <a:rect l="l" t="t" r="r" b="b"/>
              <a:pathLst>
                <a:path w="29" h="50" extrusionOk="0">
                  <a:moveTo>
                    <a:pt x="28" y="49"/>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0"/>
            <p:cNvSpPr/>
            <p:nvPr/>
          </p:nvSpPr>
          <p:spPr>
            <a:xfrm>
              <a:off x="5492593" y="2524620"/>
              <a:ext cx="593" cy="1087"/>
            </a:xfrm>
            <a:custGeom>
              <a:avLst/>
              <a:gdLst/>
              <a:ahLst/>
              <a:cxnLst/>
              <a:rect l="l" t="t" r="r" b="b"/>
              <a:pathLst>
                <a:path w="18" h="33" extrusionOk="0">
                  <a:moveTo>
                    <a:pt x="18" y="3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0"/>
            <p:cNvSpPr/>
            <p:nvPr/>
          </p:nvSpPr>
          <p:spPr>
            <a:xfrm>
              <a:off x="5499279" y="2536510"/>
              <a:ext cx="362" cy="494"/>
            </a:xfrm>
            <a:custGeom>
              <a:avLst/>
              <a:gdLst/>
              <a:ahLst/>
              <a:cxnLst/>
              <a:rect l="l" t="t" r="r" b="b"/>
              <a:pathLst>
                <a:path w="11" h="15" extrusionOk="0">
                  <a:moveTo>
                    <a:pt x="11"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0"/>
            <p:cNvSpPr/>
            <p:nvPr/>
          </p:nvSpPr>
          <p:spPr>
            <a:xfrm>
              <a:off x="5498686" y="2535456"/>
              <a:ext cx="395" cy="494"/>
            </a:xfrm>
            <a:custGeom>
              <a:avLst/>
              <a:gdLst/>
              <a:ahLst/>
              <a:cxnLst/>
              <a:rect l="l" t="t" r="r" b="b"/>
              <a:pathLst>
                <a:path w="12" h="15" extrusionOk="0">
                  <a:moveTo>
                    <a:pt x="11"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0"/>
            <p:cNvSpPr/>
            <p:nvPr/>
          </p:nvSpPr>
          <p:spPr>
            <a:xfrm>
              <a:off x="5497995" y="2534303"/>
              <a:ext cx="395" cy="626"/>
            </a:xfrm>
            <a:custGeom>
              <a:avLst/>
              <a:gdLst/>
              <a:ahLst/>
              <a:cxnLst/>
              <a:rect l="l" t="t" r="r" b="b"/>
              <a:pathLst>
                <a:path w="12" h="19" extrusionOk="0">
                  <a:moveTo>
                    <a:pt x="11" y="1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0"/>
            <p:cNvSpPr/>
            <p:nvPr/>
          </p:nvSpPr>
          <p:spPr>
            <a:xfrm>
              <a:off x="5479683" y="2664368"/>
              <a:ext cx="823" cy="955"/>
            </a:xfrm>
            <a:custGeom>
              <a:avLst/>
              <a:gdLst/>
              <a:ahLst/>
              <a:cxnLst/>
              <a:rect l="l" t="t" r="r" b="b"/>
              <a:pathLst>
                <a:path w="25" h="29" extrusionOk="0">
                  <a:moveTo>
                    <a:pt x="0" y="29"/>
                  </a:moveTo>
                  <a:cubicBezTo>
                    <a:pt x="4" y="18"/>
                    <a:pt x="14" y="8"/>
                    <a:pt x="25" y="1"/>
                  </a:cubicBezTo>
                  <a:cubicBezTo>
                    <a:pt x="14" y="8"/>
                    <a:pt x="4" y="18"/>
                    <a:pt x="0"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0"/>
            <p:cNvSpPr/>
            <p:nvPr/>
          </p:nvSpPr>
          <p:spPr>
            <a:xfrm>
              <a:off x="5503429" y="2664039"/>
              <a:ext cx="494" cy="132"/>
            </a:xfrm>
            <a:custGeom>
              <a:avLst/>
              <a:gdLst/>
              <a:ahLst/>
              <a:cxnLst/>
              <a:rect l="l" t="t" r="r" b="b"/>
              <a:pathLst>
                <a:path w="15" h="4" extrusionOk="0">
                  <a:moveTo>
                    <a:pt x="1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0"/>
            <p:cNvSpPr/>
            <p:nvPr/>
          </p:nvSpPr>
          <p:spPr>
            <a:xfrm>
              <a:off x="5479320" y="2667036"/>
              <a:ext cx="33" cy="132"/>
            </a:xfrm>
            <a:custGeom>
              <a:avLst/>
              <a:gdLst/>
              <a:ahLst/>
              <a:cxnLst/>
              <a:rect l="l" t="t" r="r" b="b"/>
              <a:pathLst>
                <a:path w="1" h="4" extrusionOk="0">
                  <a:moveTo>
                    <a:pt x="1"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0"/>
            <p:cNvSpPr/>
            <p:nvPr/>
          </p:nvSpPr>
          <p:spPr>
            <a:xfrm>
              <a:off x="5503989" y="2663809"/>
              <a:ext cx="626" cy="263"/>
            </a:xfrm>
            <a:custGeom>
              <a:avLst/>
              <a:gdLst/>
              <a:ahLst/>
              <a:cxnLst/>
              <a:rect l="l" t="t" r="r" b="b"/>
              <a:pathLst>
                <a:path w="19" h="8" extrusionOk="0">
                  <a:moveTo>
                    <a:pt x="1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0"/>
            <p:cNvSpPr/>
            <p:nvPr/>
          </p:nvSpPr>
          <p:spPr>
            <a:xfrm>
              <a:off x="5504582" y="2663677"/>
              <a:ext cx="494" cy="263"/>
            </a:xfrm>
            <a:custGeom>
              <a:avLst/>
              <a:gdLst/>
              <a:ahLst/>
              <a:cxnLst/>
              <a:rect l="l" t="t" r="r" b="b"/>
              <a:pathLst>
                <a:path w="15" h="8" extrusionOk="0">
                  <a:moveTo>
                    <a:pt x="14" y="1"/>
                  </a:moveTo>
                  <a:lnTo>
                    <a:pt x="14" y="1"/>
                  </a:ln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0"/>
            <p:cNvSpPr/>
            <p:nvPr/>
          </p:nvSpPr>
          <p:spPr>
            <a:xfrm>
              <a:off x="5481165" y="2662294"/>
              <a:ext cx="13306" cy="1647"/>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0"/>
            <p:cNvSpPr/>
            <p:nvPr/>
          </p:nvSpPr>
          <p:spPr>
            <a:xfrm>
              <a:off x="5480605" y="2663907"/>
              <a:ext cx="593" cy="395"/>
            </a:xfrm>
            <a:custGeom>
              <a:avLst/>
              <a:gdLst/>
              <a:ahLst/>
              <a:cxnLst/>
              <a:rect l="l" t="t" r="r" b="b"/>
              <a:pathLst>
                <a:path w="18" h="12" extrusionOk="0">
                  <a:moveTo>
                    <a:pt x="18" y="1"/>
                  </a:moveTo>
                  <a:cubicBezTo>
                    <a:pt x="11" y="4"/>
                    <a:pt x="4" y="8"/>
                    <a:pt x="0" y="11"/>
                  </a:cubicBezTo>
                  <a:cubicBezTo>
                    <a:pt x="4" y="8"/>
                    <a:pt x="11" y="4"/>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0"/>
            <p:cNvSpPr/>
            <p:nvPr/>
          </p:nvSpPr>
          <p:spPr>
            <a:xfrm>
              <a:off x="5502605" y="2664138"/>
              <a:ext cx="725" cy="165"/>
            </a:xfrm>
            <a:custGeom>
              <a:avLst/>
              <a:gdLst/>
              <a:ahLst/>
              <a:cxnLst/>
              <a:rect l="l" t="t" r="r" b="b"/>
              <a:pathLst>
                <a:path w="22" h="5" extrusionOk="0">
                  <a:moveTo>
                    <a:pt x="22" y="1"/>
                  </a:moveTo>
                  <a:cubicBezTo>
                    <a:pt x="15" y="4"/>
                    <a:pt x="8" y="4"/>
                    <a:pt x="1" y="1"/>
                  </a:cubicBezTo>
                  <a:cubicBezTo>
                    <a:pt x="8" y="4"/>
                    <a:pt x="15" y="4"/>
                    <a:pt x="2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0"/>
            <p:cNvSpPr/>
            <p:nvPr/>
          </p:nvSpPr>
          <p:spPr>
            <a:xfrm>
              <a:off x="5502046" y="2664270"/>
              <a:ext cx="494" cy="33"/>
            </a:xfrm>
            <a:custGeom>
              <a:avLst/>
              <a:gdLst/>
              <a:ahLst/>
              <a:cxnLst/>
              <a:rect l="l" t="t" r="r" b="b"/>
              <a:pathLst>
                <a:path w="15" h="1" extrusionOk="0">
                  <a:moveTo>
                    <a:pt x="1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0"/>
            <p:cNvSpPr/>
            <p:nvPr/>
          </p:nvSpPr>
          <p:spPr>
            <a:xfrm>
              <a:off x="5479452" y="2665422"/>
              <a:ext cx="263" cy="593"/>
            </a:xfrm>
            <a:custGeom>
              <a:avLst/>
              <a:gdLst/>
              <a:ahLst/>
              <a:cxnLst/>
              <a:rect l="l" t="t" r="r" b="b"/>
              <a:pathLst>
                <a:path w="8" h="18" extrusionOk="0">
                  <a:moveTo>
                    <a:pt x="7" y="0"/>
                  </a:moveTo>
                  <a:cubicBezTo>
                    <a:pt x="4" y="4"/>
                    <a:pt x="0" y="11"/>
                    <a:pt x="0" y="18"/>
                  </a:cubicBezTo>
                  <a:cubicBezTo>
                    <a:pt x="0" y="11"/>
                    <a:pt x="4" y="4"/>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0"/>
            <p:cNvSpPr/>
            <p:nvPr/>
          </p:nvSpPr>
          <p:spPr>
            <a:xfrm>
              <a:off x="5501354" y="2664039"/>
              <a:ext cx="593" cy="132"/>
            </a:xfrm>
            <a:custGeom>
              <a:avLst/>
              <a:gdLst/>
              <a:ahLst/>
              <a:cxnLst/>
              <a:rect l="l" t="t" r="r" b="b"/>
              <a:pathLst>
                <a:path w="18" h="4" extrusionOk="0">
                  <a:moveTo>
                    <a:pt x="18" y="4"/>
                  </a:moveTo>
                  <a:cubicBezTo>
                    <a:pt x="11" y="4"/>
                    <a:pt x="7" y="0"/>
                    <a:pt x="0" y="0"/>
                  </a:cubicBezTo>
                  <a:cubicBezTo>
                    <a:pt x="7" y="0"/>
                    <a:pt x="11" y="4"/>
                    <a:pt x="18"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0"/>
            <p:cNvSpPr/>
            <p:nvPr/>
          </p:nvSpPr>
          <p:spPr>
            <a:xfrm>
              <a:off x="5479320" y="2665982"/>
              <a:ext cx="33" cy="725"/>
            </a:xfrm>
            <a:custGeom>
              <a:avLst/>
              <a:gdLst/>
              <a:ahLst/>
              <a:cxnLst/>
              <a:rect l="l" t="t" r="r" b="b"/>
              <a:pathLst>
                <a:path w="1" h="22" extrusionOk="0">
                  <a:moveTo>
                    <a:pt x="1" y="1"/>
                  </a:moveTo>
                  <a:cubicBezTo>
                    <a:pt x="1" y="8"/>
                    <a:pt x="1" y="15"/>
                    <a:pt x="1" y="22"/>
                  </a:cubicBezTo>
                  <a:cubicBezTo>
                    <a:pt x="1" y="15"/>
                    <a:pt x="1"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0"/>
            <p:cNvSpPr/>
            <p:nvPr/>
          </p:nvSpPr>
          <p:spPr>
            <a:xfrm>
              <a:off x="5515187" y="2628172"/>
              <a:ext cx="725" cy="263"/>
            </a:xfrm>
            <a:custGeom>
              <a:avLst/>
              <a:gdLst/>
              <a:ahLst/>
              <a:cxnLst/>
              <a:rect l="l" t="t" r="r" b="b"/>
              <a:pathLst>
                <a:path w="22" h="8" extrusionOk="0">
                  <a:moveTo>
                    <a:pt x="21"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0"/>
            <p:cNvSpPr/>
            <p:nvPr/>
          </p:nvSpPr>
          <p:spPr>
            <a:xfrm>
              <a:off x="5474479" y="2618027"/>
              <a:ext cx="19860" cy="5336"/>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0"/>
            <p:cNvSpPr/>
            <p:nvPr/>
          </p:nvSpPr>
          <p:spPr>
            <a:xfrm>
              <a:off x="5494306" y="2618027"/>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0"/>
            <p:cNvSpPr/>
            <p:nvPr/>
          </p:nvSpPr>
          <p:spPr>
            <a:xfrm>
              <a:off x="5412463" y="2619970"/>
              <a:ext cx="132" cy="33"/>
            </a:xfrm>
            <a:custGeom>
              <a:avLst/>
              <a:gdLst/>
              <a:ahLst/>
              <a:cxnLst/>
              <a:rect l="l" t="t" r="r" b="b"/>
              <a:pathLst>
                <a:path w="4" h="1" extrusionOk="0">
                  <a:moveTo>
                    <a:pt x="0" y="1"/>
                  </a:moveTo>
                  <a:lnTo>
                    <a:pt x="4" y="1"/>
                  </a:ln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0"/>
            <p:cNvSpPr/>
            <p:nvPr/>
          </p:nvSpPr>
          <p:spPr>
            <a:xfrm>
              <a:off x="5510213" y="2625965"/>
              <a:ext cx="395" cy="263"/>
            </a:xfrm>
            <a:custGeom>
              <a:avLst/>
              <a:gdLst/>
              <a:ahLst/>
              <a:cxnLst/>
              <a:rect l="l" t="t" r="r" b="b"/>
              <a:pathLst>
                <a:path w="12"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0"/>
            <p:cNvSpPr/>
            <p:nvPr/>
          </p:nvSpPr>
          <p:spPr>
            <a:xfrm>
              <a:off x="5414768" y="2621485"/>
              <a:ext cx="132" cy="132"/>
            </a:xfrm>
            <a:custGeom>
              <a:avLst/>
              <a:gdLst/>
              <a:ahLst/>
              <a:cxnLst/>
              <a:rect l="l" t="t" r="r" b="b"/>
              <a:pathLst>
                <a:path w="4" h="4" extrusionOk="0">
                  <a:moveTo>
                    <a:pt x="4"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0"/>
            <p:cNvSpPr/>
            <p:nvPr/>
          </p:nvSpPr>
          <p:spPr>
            <a:xfrm>
              <a:off x="5509522" y="2625635"/>
              <a:ext cx="263" cy="132"/>
            </a:xfrm>
            <a:custGeom>
              <a:avLst/>
              <a:gdLst/>
              <a:ahLst/>
              <a:cxnLst/>
              <a:rect l="l" t="t" r="r" b="b"/>
              <a:pathLst>
                <a:path w="8" h="4" extrusionOk="0">
                  <a:moveTo>
                    <a:pt x="1" y="0"/>
                  </a:moveTo>
                  <a:lnTo>
                    <a:pt x="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0"/>
            <p:cNvSpPr/>
            <p:nvPr/>
          </p:nvSpPr>
          <p:spPr>
            <a:xfrm>
              <a:off x="5511366" y="2626558"/>
              <a:ext cx="395" cy="132"/>
            </a:xfrm>
            <a:custGeom>
              <a:avLst/>
              <a:gdLst/>
              <a:ahLst/>
              <a:cxnLst/>
              <a:rect l="l" t="t" r="r" b="b"/>
              <a:pathLst>
                <a:path w="12" h="4" extrusionOk="0">
                  <a:moveTo>
                    <a:pt x="1" y="0"/>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0"/>
            <p:cNvSpPr/>
            <p:nvPr/>
          </p:nvSpPr>
          <p:spPr>
            <a:xfrm>
              <a:off x="5508830" y="2625273"/>
              <a:ext cx="395" cy="165"/>
            </a:xfrm>
            <a:custGeom>
              <a:avLst/>
              <a:gdLst/>
              <a:ahLst/>
              <a:cxnLst/>
              <a:rect l="l" t="t" r="r" b="b"/>
              <a:pathLst>
                <a:path w="12" h="5" extrusionOk="0">
                  <a:moveTo>
                    <a:pt x="1" y="1"/>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0"/>
            <p:cNvSpPr/>
            <p:nvPr/>
          </p:nvSpPr>
          <p:spPr>
            <a:xfrm>
              <a:off x="5413615" y="2620662"/>
              <a:ext cx="263" cy="165"/>
            </a:xfrm>
            <a:custGeom>
              <a:avLst/>
              <a:gdLst/>
              <a:ahLst/>
              <a:cxnLst/>
              <a:rect l="l" t="t" r="r" b="b"/>
              <a:pathLst>
                <a:path w="8" h="5" extrusionOk="0">
                  <a:moveTo>
                    <a:pt x="7"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0"/>
            <p:cNvSpPr/>
            <p:nvPr/>
          </p:nvSpPr>
          <p:spPr>
            <a:xfrm>
              <a:off x="5415921" y="2622506"/>
              <a:ext cx="263" cy="263"/>
            </a:xfrm>
            <a:custGeom>
              <a:avLst/>
              <a:gdLst/>
              <a:ahLst/>
              <a:cxnLst/>
              <a:rect l="l" t="t" r="r" b="b"/>
              <a:pathLst>
                <a:path w="8" h="8" extrusionOk="0">
                  <a:moveTo>
                    <a:pt x="7"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0"/>
            <p:cNvSpPr/>
            <p:nvPr/>
          </p:nvSpPr>
          <p:spPr>
            <a:xfrm>
              <a:off x="5508369" y="2624944"/>
              <a:ext cx="263" cy="132"/>
            </a:xfrm>
            <a:custGeom>
              <a:avLst/>
              <a:gdLst/>
              <a:ahLst/>
              <a:cxnLst/>
              <a:rect l="l" t="t" r="r" b="b"/>
              <a:pathLst>
                <a:path w="8" h="4" extrusionOk="0">
                  <a:moveTo>
                    <a:pt x="1" y="0"/>
                  </a:moveTo>
                  <a:lnTo>
                    <a:pt x="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0"/>
            <p:cNvSpPr/>
            <p:nvPr/>
          </p:nvSpPr>
          <p:spPr>
            <a:xfrm>
              <a:off x="5512519" y="2627118"/>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0"/>
            <p:cNvSpPr/>
            <p:nvPr/>
          </p:nvSpPr>
          <p:spPr>
            <a:xfrm>
              <a:off x="5513803" y="2627579"/>
              <a:ext cx="593" cy="263"/>
            </a:xfrm>
            <a:custGeom>
              <a:avLst/>
              <a:gdLst/>
              <a:ahLst/>
              <a:cxnLst/>
              <a:rect l="l" t="t" r="r" b="b"/>
              <a:pathLst>
                <a:path w="18" h="8" extrusionOk="0">
                  <a:moveTo>
                    <a:pt x="0" y="1"/>
                  </a:moveTo>
                  <a:lnTo>
                    <a:pt x="18"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0"/>
            <p:cNvSpPr/>
            <p:nvPr/>
          </p:nvSpPr>
          <p:spPr>
            <a:xfrm>
              <a:off x="5507348" y="2624022"/>
              <a:ext cx="132" cy="132"/>
            </a:xfrm>
            <a:custGeom>
              <a:avLst/>
              <a:gdLst/>
              <a:ahLst/>
              <a:cxnLst/>
              <a:rect l="l" t="t" r="r" b="b"/>
              <a:pathLst>
                <a:path w="4" h="4" extrusionOk="0">
                  <a:moveTo>
                    <a:pt x="4"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0"/>
            <p:cNvSpPr/>
            <p:nvPr/>
          </p:nvSpPr>
          <p:spPr>
            <a:xfrm>
              <a:off x="5507579" y="2624351"/>
              <a:ext cx="263" cy="165"/>
            </a:xfrm>
            <a:custGeom>
              <a:avLst/>
              <a:gdLst/>
              <a:ahLst/>
              <a:cxnLst/>
              <a:rect l="l" t="t" r="r" b="b"/>
              <a:pathLst>
                <a:path w="8" h="5" extrusionOk="0">
                  <a:moveTo>
                    <a:pt x="0" y="1"/>
                  </a:moveTo>
                  <a:lnTo>
                    <a:pt x="7"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0"/>
            <p:cNvSpPr/>
            <p:nvPr/>
          </p:nvSpPr>
          <p:spPr>
            <a:xfrm>
              <a:off x="5507118" y="2623890"/>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0"/>
            <p:cNvSpPr/>
            <p:nvPr/>
          </p:nvSpPr>
          <p:spPr>
            <a:xfrm>
              <a:off x="5506986" y="2623659"/>
              <a:ext cx="33" cy="165"/>
            </a:xfrm>
            <a:custGeom>
              <a:avLst/>
              <a:gdLst/>
              <a:ahLst/>
              <a:cxnLst/>
              <a:rect l="l" t="t" r="r" b="b"/>
              <a:pathLst>
                <a:path w="1" h="5" extrusionOk="0">
                  <a:moveTo>
                    <a:pt x="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0"/>
            <p:cNvSpPr/>
            <p:nvPr/>
          </p:nvSpPr>
          <p:spPr>
            <a:xfrm>
              <a:off x="5506887" y="2623560"/>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0"/>
            <p:cNvSpPr/>
            <p:nvPr/>
          </p:nvSpPr>
          <p:spPr>
            <a:xfrm>
              <a:off x="5507908" y="2624581"/>
              <a:ext cx="263" cy="165"/>
            </a:xfrm>
            <a:custGeom>
              <a:avLst/>
              <a:gdLst/>
              <a:ahLst/>
              <a:cxnLst/>
              <a:rect l="l" t="t" r="r" b="b"/>
              <a:pathLst>
                <a:path w="8" h="5" extrusionOk="0">
                  <a:moveTo>
                    <a:pt x="1" y="1"/>
                  </a:moveTo>
                  <a:lnTo>
                    <a:pt x="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0"/>
            <p:cNvSpPr/>
            <p:nvPr/>
          </p:nvSpPr>
          <p:spPr>
            <a:xfrm>
              <a:off x="5377288" y="2658275"/>
              <a:ext cx="43738" cy="29776"/>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0"/>
            <p:cNvSpPr/>
            <p:nvPr/>
          </p:nvSpPr>
          <p:spPr>
            <a:xfrm>
              <a:off x="5377387" y="2670363"/>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0"/>
            <p:cNvSpPr/>
            <p:nvPr/>
          </p:nvSpPr>
          <p:spPr>
            <a:xfrm>
              <a:off x="5377156" y="2672339"/>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0"/>
            <p:cNvSpPr/>
            <p:nvPr/>
          </p:nvSpPr>
          <p:spPr>
            <a:xfrm>
              <a:off x="5377156" y="2677510"/>
              <a:ext cx="33" cy="165"/>
            </a:xfrm>
            <a:custGeom>
              <a:avLst/>
              <a:gdLst/>
              <a:ahLst/>
              <a:cxnLst/>
              <a:rect l="l" t="t" r="r" b="b"/>
              <a:pathLst>
                <a:path w="1" h="5" extrusionOk="0">
                  <a:moveTo>
                    <a:pt x="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0"/>
            <p:cNvSpPr/>
            <p:nvPr/>
          </p:nvSpPr>
          <p:spPr>
            <a:xfrm>
              <a:off x="5385588" y="2687786"/>
              <a:ext cx="494" cy="362"/>
            </a:xfrm>
            <a:custGeom>
              <a:avLst/>
              <a:gdLst/>
              <a:ahLst/>
              <a:cxnLst/>
              <a:rect l="l" t="t" r="r" b="b"/>
              <a:pathLst>
                <a:path w="15" h="11" extrusionOk="0">
                  <a:moveTo>
                    <a:pt x="15" y="11"/>
                  </a:moveTo>
                  <a:lnTo>
                    <a:pt x="15" y="11"/>
                  </a:ln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0"/>
            <p:cNvSpPr/>
            <p:nvPr/>
          </p:nvSpPr>
          <p:spPr>
            <a:xfrm>
              <a:off x="5378902" y="2681660"/>
              <a:ext cx="494" cy="725"/>
            </a:xfrm>
            <a:custGeom>
              <a:avLst/>
              <a:gdLst/>
              <a:ahLst/>
              <a:cxnLst/>
              <a:rect l="l" t="t" r="r" b="b"/>
              <a:pathLst>
                <a:path w="15" h="22" extrusionOk="0">
                  <a:moveTo>
                    <a:pt x="14" y="22"/>
                  </a:moveTo>
                  <a:cubicBezTo>
                    <a:pt x="11" y="15"/>
                    <a:pt x="4" y="8"/>
                    <a:pt x="0" y="1"/>
                  </a:cubicBezTo>
                  <a:cubicBezTo>
                    <a:pt x="4" y="8"/>
                    <a:pt x="11" y="15"/>
                    <a:pt x="14" y="2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0"/>
            <p:cNvSpPr/>
            <p:nvPr/>
          </p:nvSpPr>
          <p:spPr>
            <a:xfrm>
              <a:off x="5377057" y="2674052"/>
              <a:ext cx="33" cy="263"/>
            </a:xfrm>
            <a:custGeom>
              <a:avLst/>
              <a:gdLst/>
              <a:ahLst/>
              <a:cxnLst/>
              <a:rect l="l" t="t" r="r" b="b"/>
              <a:pathLst>
                <a:path w="1" h="8" extrusionOk="0">
                  <a:moveTo>
                    <a:pt x="0" y="8"/>
                  </a:moveTo>
                  <a:lnTo>
                    <a:pt x="0" y="1"/>
                  </a:lnTo>
                  <a:cubicBezTo>
                    <a:pt x="0" y="1"/>
                    <a:pt x="0" y="8"/>
                    <a:pt x="0" y="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0"/>
            <p:cNvSpPr/>
            <p:nvPr/>
          </p:nvSpPr>
          <p:spPr>
            <a:xfrm>
              <a:off x="5379824" y="2682813"/>
              <a:ext cx="725" cy="626"/>
            </a:xfrm>
            <a:custGeom>
              <a:avLst/>
              <a:gdLst/>
              <a:ahLst/>
              <a:cxnLst/>
              <a:rect l="l" t="t" r="r" b="b"/>
              <a:pathLst>
                <a:path w="22" h="19" extrusionOk="0">
                  <a:moveTo>
                    <a:pt x="21" y="1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0"/>
            <p:cNvSpPr/>
            <p:nvPr/>
          </p:nvSpPr>
          <p:spPr>
            <a:xfrm>
              <a:off x="5377057" y="2676127"/>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0"/>
            <p:cNvSpPr/>
            <p:nvPr/>
          </p:nvSpPr>
          <p:spPr>
            <a:xfrm>
              <a:off x="5383974" y="2686403"/>
              <a:ext cx="955" cy="823"/>
            </a:xfrm>
            <a:custGeom>
              <a:avLst/>
              <a:gdLst/>
              <a:ahLst/>
              <a:cxnLst/>
              <a:rect l="l" t="t" r="r" b="b"/>
              <a:pathLst>
                <a:path w="29" h="25" extrusionOk="0">
                  <a:moveTo>
                    <a:pt x="29" y="25"/>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0"/>
            <p:cNvSpPr/>
            <p:nvPr/>
          </p:nvSpPr>
          <p:spPr>
            <a:xfrm>
              <a:off x="5377617" y="2667959"/>
              <a:ext cx="33" cy="263"/>
            </a:xfrm>
            <a:custGeom>
              <a:avLst/>
              <a:gdLst/>
              <a:ahLst/>
              <a:cxnLst/>
              <a:rect l="l" t="t" r="r" b="b"/>
              <a:pathLst>
                <a:path w="1" h="8" extrusionOk="0">
                  <a:moveTo>
                    <a:pt x="1"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0"/>
            <p:cNvSpPr/>
            <p:nvPr/>
          </p:nvSpPr>
          <p:spPr>
            <a:xfrm>
              <a:off x="5382360" y="2685250"/>
              <a:ext cx="823" cy="593"/>
            </a:xfrm>
            <a:custGeom>
              <a:avLst/>
              <a:gdLst/>
              <a:ahLst/>
              <a:cxnLst/>
              <a:rect l="l" t="t" r="r" b="b"/>
              <a:pathLst>
                <a:path w="25" h="18" extrusionOk="0">
                  <a:moveTo>
                    <a:pt x="25" y="18"/>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0"/>
            <p:cNvSpPr/>
            <p:nvPr/>
          </p:nvSpPr>
          <p:spPr>
            <a:xfrm>
              <a:off x="5377387" y="2678795"/>
              <a:ext cx="494" cy="1285"/>
            </a:xfrm>
            <a:custGeom>
              <a:avLst/>
              <a:gdLst/>
              <a:ahLst/>
              <a:cxnLst/>
              <a:rect l="l" t="t" r="r" b="b"/>
              <a:pathLst>
                <a:path w="15" h="39" extrusionOk="0">
                  <a:moveTo>
                    <a:pt x="15" y="39"/>
                  </a:moveTo>
                  <a:cubicBezTo>
                    <a:pt x="8" y="25"/>
                    <a:pt x="4" y="14"/>
                    <a:pt x="1" y="0"/>
                  </a:cubicBezTo>
                  <a:cubicBezTo>
                    <a:pt x="4" y="14"/>
                    <a:pt x="8" y="25"/>
                    <a:pt x="15" y="3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0"/>
            <p:cNvSpPr/>
            <p:nvPr/>
          </p:nvSpPr>
          <p:spPr>
            <a:xfrm>
              <a:off x="5381076" y="2683966"/>
              <a:ext cx="626" cy="725"/>
            </a:xfrm>
            <a:custGeom>
              <a:avLst/>
              <a:gdLst/>
              <a:ahLst/>
              <a:cxnLst/>
              <a:rect l="l" t="t" r="r" b="b"/>
              <a:pathLst>
                <a:path w="19" h="22" extrusionOk="0">
                  <a:moveTo>
                    <a:pt x="18" y="22"/>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0"/>
            <p:cNvSpPr/>
            <p:nvPr/>
          </p:nvSpPr>
          <p:spPr>
            <a:xfrm>
              <a:off x="5378078" y="2665653"/>
              <a:ext cx="33" cy="362"/>
            </a:xfrm>
            <a:custGeom>
              <a:avLst/>
              <a:gdLst/>
              <a:ahLst/>
              <a:cxnLst/>
              <a:rect l="l" t="t" r="r" b="b"/>
              <a:pathLst>
                <a:path w="1" h="11" extrusionOk="0">
                  <a:moveTo>
                    <a:pt x="1" y="11"/>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0"/>
            <p:cNvSpPr/>
            <p:nvPr/>
          </p:nvSpPr>
          <p:spPr>
            <a:xfrm>
              <a:off x="5378078" y="2680408"/>
              <a:ext cx="494" cy="823"/>
            </a:xfrm>
            <a:custGeom>
              <a:avLst/>
              <a:gdLst/>
              <a:ahLst/>
              <a:cxnLst/>
              <a:rect l="l" t="t" r="r" b="b"/>
              <a:pathLst>
                <a:path w="15" h="25" extrusionOk="0">
                  <a:moveTo>
                    <a:pt x="15" y="25"/>
                  </a:moveTo>
                  <a:cubicBezTo>
                    <a:pt x="8" y="18"/>
                    <a:pt x="4" y="7"/>
                    <a:pt x="1" y="0"/>
                  </a:cubicBezTo>
                  <a:cubicBezTo>
                    <a:pt x="4" y="7"/>
                    <a:pt x="8" y="18"/>
                    <a:pt x="15" y="2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0"/>
            <p:cNvSpPr/>
            <p:nvPr/>
          </p:nvSpPr>
          <p:spPr>
            <a:xfrm>
              <a:off x="5378671" y="2663677"/>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0"/>
            <p:cNvSpPr/>
            <p:nvPr/>
          </p:nvSpPr>
          <p:spPr>
            <a:xfrm>
              <a:off x="5420532" y="2675205"/>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0"/>
            <p:cNvSpPr/>
            <p:nvPr/>
          </p:nvSpPr>
          <p:spPr>
            <a:xfrm>
              <a:off x="5420861" y="2675567"/>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0"/>
            <p:cNvSpPr/>
            <p:nvPr/>
          </p:nvSpPr>
          <p:spPr>
            <a:xfrm>
              <a:off x="5407160" y="2658275"/>
              <a:ext cx="1054" cy="2437"/>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0"/>
            <p:cNvSpPr/>
            <p:nvPr/>
          </p:nvSpPr>
          <p:spPr>
            <a:xfrm>
              <a:off x="5433080" y="2449789"/>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0"/>
            <p:cNvSpPr/>
            <p:nvPr/>
          </p:nvSpPr>
          <p:spPr>
            <a:xfrm>
              <a:off x="5415460" y="2505385"/>
              <a:ext cx="725" cy="955"/>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0"/>
            <p:cNvSpPr/>
            <p:nvPr/>
          </p:nvSpPr>
          <p:spPr>
            <a:xfrm>
              <a:off x="5436307" y="2454861"/>
              <a:ext cx="5335" cy="14229"/>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0"/>
            <p:cNvSpPr/>
            <p:nvPr/>
          </p:nvSpPr>
          <p:spPr>
            <a:xfrm>
              <a:off x="5413253" y="2523698"/>
              <a:ext cx="626" cy="395"/>
            </a:xfrm>
            <a:custGeom>
              <a:avLst/>
              <a:gdLst/>
              <a:ahLst/>
              <a:cxnLst/>
              <a:rect l="l" t="t" r="r" b="b"/>
              <a:pathLst>
                <a:path w="19" h="12" extrusionOk="0">
                  <a:moveTo>
                    <a:pt x="1" y="1"/>
                  </a:moveTo>
                  <a:lnTo>
                    <a:pt x="18"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0"/>
            <p:cNvSpPr/>
            <p:nvPr/>
          </p:nvSpPr>
          <p:spPr>
            <a:xfrm>
              <a:off x="5411310" y="2522314"/>
              <a:ext cx="1647" cy="1186"/>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0"/>
            <p:cNvSpPr/>
            <p:nvPr/>
          </p:nvSpPr>
          <p:spPr>
            <a:xfrm>
              <a:off x="5415789" y="2524850"/>
              <a:ext cx="725" cy="395"/>
            </a:xfrm>
            <a:custGeom>
              <a:avLst/>
              <a:gdLst/>
              <a:ahLst/>
              <a:cxnLst/>
              <a:rect l="l" t="t" r="r" b="b"/>
              <a:pathLst>
                <a:path w="22" h="12" extrusionOk="0">
                  <a:moveTo>
                    <a:pt x="1" y="1"/>
                  </a:moveTo>
                  <a:lnTo>
                    <a:pt x="22"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0"/>
            <p:cNvSpPr/>
            <p:nvPr/>
          </p:nvSpPr>
          <p:spPr>
            <a:xfrm>
              <a:off x="5416612" y="2525311"/>
              <a:ext cx="1416" cy="955"/>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0"/>
            <p:cNvSpPr/>
            <p:nvPr/>
          </p:nvSpPr>
          <p:spPr>
            <a:xfrm>
              <a:off x="5410717" y="2521623"/>
              <a:ext cx="494" cy="494"/>
            </a:xfrm>
            <a:custGeom>
              <a:avLst/>
              <a:gdLst/>
              <a:ahLst/>
              <a:cxnLst/>
              <a:rect l="l" t="t" r="r" b="b"/>
              <a:pathLst>
                <a:path w="15" h="15" extrusionOk="0">
                  <a:moveTo>
                    <a:pt x="1" y="1"/>
                  </a:moveTo>
                  <a:lnTo>
                    <a:pt x="15" y="15"/>
                  </a:lnTo>
                  <a:lnTo>
                    <a:pt x="15" y="15"/>
                  </a:ln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0"/>
            <p:cNvSpPr/>
            <p:nvPr/>
          </p:nvSpPr>
          <p:spPr>
            <a:xfrm>
              <a:off x="5408774" y="2519218"/>
              <a:ext cx="263" cy="362"/>
            </a:xfrm>
            <a:custGeom>
              <a:avLst/>
              <a:gdLst/>
              <a:ahLst/>
              <a:cxnLst/>
              <a:rect l="l" t="t" r="r" b="b"/>
              <a:pathLst>
                <a:path w="8" h="11" extrusionOk="0">
                  <a:moveTo>
                    <a:pt x="0" y="0"/>
                  </a:moveTo>
                  <a:lnTo>
                    <a:pt x="7"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0"/>
            <p:cNvSpPr/>
            <p:nvPr/>
          </p:nvSpPr>
          <p:spPr>
            <a:xfrm>
              <a:off x="5410157" y="2521161"/>
              <a:ext cx="494" cy="494"/>
            </a:xfrm>
            <a:custGeom>
              <a:avLst/>
              <a:gdLst/>
              <a:ahLst/>
              <a:cxnLst/>
              <a:rect l="l" t="t" r="r" b="b"/>
              <a:pathLst>
                <a:path w="15" h="15" extrusionOk="0">
                  <a:moveTo>
                    <a:pt x="14" y="15"/>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0"/>
            <p:cNvSpPr/>
            <p:nvPr/>
          </p:nvSpPr>
          <p:spPr>
            <a:xfrm>
              <a:off x="5409465" y="2520239"/>
              <a:ext cx="263" cy="395"/>
            </a:xfrm>
            <a:custGeom>
              <a:avLst/>
              <a:gdLst/>
              <a:ahLst/>
              <a:cxnLst/>
              <a:rect l="l" t="t" r="r" b="b"/>
              <a:pathLst>
                <a:path w="8" h="12" extrusionOk="0">
                  <a:moveTo>
                    <a:pt x="0" y="1"/>
                  </a:moveTo>
                  <a:lnTo>
                    <a:pt x="7"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0"/>
            <p:cNvSpPr/>
            <p:nvPr/>
          </p:nvSpPr>
          <p:spPr>
            <a:xfrm>
              <a:off x="5408543" y="2518395"/>
              <a:ext cx="33" cy="165"/>
            </a:xfrm>
            <a:custGeom>
              <a:avLst/>
              <a:gdLst/>
              <a:ahLst/>
              <a:cxnLst/>
              <a:rect l="l" t="t" r="r" b="b"/>
              <a:pathLst>
                <a:path w="1" h="5" extrusionOk="0">
                  <a:moveTo>
                    <a:pt x="0"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0"/>
            <p:cNvSpPr/>
            <p:nvPr/>
          </p:nvSpPr>
          <p:spPr>
            <a:xfrm>
              <a:off x="5416481" y="2502157"/>
              <a:ext cx="1416" cy="2569"/>
            </a:xfrm>
            <a:custGeom>
              <a:avLst/>
              <a:gdLst/>
              <a:ahLst/>
              <a:cxnLst/>
              <a:rect l="l" t="t" r="r" b="b"/>
              <a:pathLst>
                <a:path w="43" h="78" extrusionOk="0">
                  <a:moveTo>
                    <a:pt x="15" y="0"/>
                  </a:moveTo>
                  <a:cubicBezTo>
                    <a:pt x="15" y="28"/>
                    <a:pt x="11" y="53"/>
                    <a:pt x="1" y="77"/>
                  </a:cubicBezTo>
                  <a:lnTo>
                    <a:pt x="43" y="4"/>
                  </a:lnTo>
                  <a:lnTo>
                    <a:pt x="1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0"/>
            <p:cNvSpPr/>
            <p:nvPr/>
          </p:nvSpPr>
          <p:spPr>
            <a:xfrm>
              <a:off x="5415460" y="2505616"/>
              <a:ext cx="593" cy="593"/>
            </a:xfrm>
            <a:custGeom>
              <a:avLst/>
              <a:gdLst/>
              <a:ahLst/>
              <a:cxnLst/>
              <a:rect l="l" t="t" r="r" b="b"/>
              <a:pathLst>
                <a:path w="18" h="18" extrusionOk="0">
                  <a:moveTo>
                    <a:pt x="18" y="0"/>
                  </a:moveTo>
                  <a:cubicBezTo>
                    <a:pt x="14" y="7"/>
                    <a:pt x="7" y="11"/>
                    <a:pt x="0" y="18"/>
                  </a:cubicBezTo>
                  <a:cubicBezTo>
                    <a:pt x="7" y="14"/>
                    <a:pt x="14" y="7"/>
                    <a:pt x="1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0"/>
            <p:cNvSpPr/>
            <p:nvPr/>
          </p:nvSpPr>
          <p:spPr>
            <a:xfrm>
              <a:off x="5411079" y="2522084"/>
              <a:ext cx="329" cy="329"/>
            </a:xfrm>
            <a:custGeom>
              <a:avLst/>
              <a:gdLst/>
              <a:ahLst/>
              <a:cxnLst/>
              <a:rect l="l" t="t" r="r" b="b"/>
              <a:pathLst>
                <a:path w="10" h="10" extrusionOk="0">
                  <a:moveTo>
                    <a:pt x="0" y="1"/>
                  </a:moveTo>
                  <a:lnTo>
                    <a:pt x="10" y="10"/>
                  </a:lnTo>
                  <a:lnTo>
                    <a:pt x="10" y="10"/>
                  </a:lnTo>
                  <a:lnTo>
                    <a:pt x="7" y="8"/>
                  </a:ln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0"/>
            <p:cNvSpPr/>
            <p:nvPr/>
          </p:nvSpPr>
          <p:spPr>
            <a:xfrm>
              <a:off x="5419708" y="2525904"/>
              <a:ext cx="1548" cy="132"/>
            </a:xfrm>
            <a:custGeom>
              <a:avLst/>
              <a:gdLst/>
              <a:ahLst/>
              <a:cxnLst/>
              <a:rect l="l" t="t" r="r" b="b"/>
              <a:pathLst>
                <a:path w="47" h="4" extrusionOk="0">
                  <a:moveTo>
                    <a:pt x="1" y="4"/>
                  </a:moveTo>
                  <a:lnTo>
                    <a:pt x="46"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0"/>
            <p:cNvSpPr/>
            <p:nvPr/>
          </p:nvSpPr>
          <p:spPr>
            <a:xfrm>
              <a:off x="5422936" y="2525773"/>
              <a:ext cx="1087" cy="33"/>
            </a:xfrm>
            <a:custGeom>
              <a:avLst/>
              <a:gdLst/>
              <a:ahLst/>
              <a:cxnLst/>
              <a:rect l="l" t="t" r="r" b="b"/>
              <a:pathLst>
                <a:path w="33" h="1" extrusionOk="0">
                  <a:moveTo>
                    <a:pt x="1" y="1"/>
                  </a:moveTo>
                  <a:lnTo>
                    <a:pt x="32"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0"/>
            <p:cNvSpPr/>
            <p:nvPr/>
          </p:nvSpPr>
          <p:spPr>
            <a:xfrm>
              <a:off x="5484294" y="2520931"/>
              <a:ext cx="33" cy="33"/>
            </a:xfrm>
            <a:custGeom>
              <a:avLst/>
              <a:gdLst/>
              <a:ahLst/>
              <a:cxnLst/>
              <a:rect l="l" t="t" r="r" b="b"/>
              <a:pathLst>
                <a:path w="1"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0"/>
            <p:cNvSpPr/>
            <p:nvPr/>
          </p:nvSpPr>
          <p:spPr>
            <a:xfrm>
              <a:off x="5489135" y="2519086"/>
              <a:ext cx="593" cy="165"/>
            </a:xfrm>
            <a:custGeom>
              <a:avLst/>
              <a:gdLst/>
              <a:ahLst/>
              <a:cxnLst/>
              <a:rect l="l" t="t" r="r" b="b"/>
              <a:pathLst>
                <a:path w="18" h="5" extrusionOk="0">
                  <a:moveTo>
                    <a:pt x="18" y="1"/>
                  </a:moveTo>
                  <a:lnTo>
                    <a:pt x="0" y="4"/>
                  </a:ln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0"/>
            <p:cNvSpPr/>
            <p:nvPr/>
          </p:nvSpPr>
          <p:spPr>
            <a:xfrm>
              <a:off x="5421454" y="2525773"/>
              <a:ext cx="1284" cy="165"/>
            </a:xfrm>
            <a:custGeom>
              <a:avLst/>
              <a:gdLst/>
              <a:ahLst/>
              <a:cxnLst/>
              <a:rect l="l" t="t" r="r" b="b"/>
              <a:pathLst>
                <a:path w="39" h="5" extrusionOk="0">
                  <a:moveTo>
                    <a:pt x="0" y="4"/>
                  </a:moveTo>
                  <a:lnTo>
                    <a:pt x="3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0"/>
            <p:cNvSpPr/>
            <p:nvPr/>
          </p:nvSpPr>
          <p:spPr>
            <a:xfrm>
              <a:off x="5478069" y="2521063"/>
              <a:ext cx="5895" cy="3722"/>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0"/>
            <p:cNvSpPr/>
            <p:nvPr/>
          </p:nvSpPr>
          <p:spPr>
            <a:xfrm>
              <a:off x="5417996" y="2526135"/>
              <a:ext cx="1647" cy="132"/>
            </a:xfrm>
            <a:custGeom>
              <a:avLst/>
              <a:gdLst/>
              <a:ahLst/>
              <a:cxnLst/>
              <a:rect l="l" t="t" r="r" b="b"/>
              <a:pathLst>
                <a:path w="50" h="4" extrusionOk="0">
                  <a:moveTo>
                    <a:pt x="0" y="4"/>
                  </a:moveTo>
                  <a:lnTo>
                    <a:pt x="4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0"/>
            <p:cNvSpPr/>
            <p:nvPr/>
          </p:nvSpPr>
          <p:spPr>
            <a:xfrm>
              <a:off x="5463084" y="2528440"/>
              <a:ext cx="4413" cy="362"/>
            </a:xfrm>
            <a:custGeom>
              <a:avLst/>
              <a:gdLst/>
              <a:ahLst/>
              <a:cxnLst/>
              <a:rect l="l" t="t" r="r" b="b"/>
              <a:pathLst>
                <a:path w="134" h="11" extrusionOk="0">
                  <a:moveTo>
                    <a:pt x="133" y="11"/>
                  </a:moveTo>
                  <a:cubicBezTo>
                    <a:pt x="91" y="4"/>
                    <a:pt x="46" y="0"/>
                    <a:pt x="0" y="7"/>
                  </a:cubicBezTo>
                  <a:cubicBezTo>
                    <a:pt x="46" y="0"/>
                    <a:pt x="91" y="4"/>
                    <a:pt x="133"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0"/>
            <p:cNvSpPr/>
            <p:nvPr/>
          </p:nvSpPr>
          <p:spPr>
            <a:xfrm>
              <a:off x="5534915" y="2587462"/>
              <a:ext cx="725" cy="626"/>
            </a:xfrm>
            <a:custGeom>
              <a:avLst/>
              <a:gdLst/>
              <a:ahLst/>
              <a:cxnLst/>
              <a:rect l="l" t="t" r="r" b="b"/>
              <a:pathLst>
                <a:path w="22" h="19" extrusionOk="0">
                  <a:moveTo>
                    <a:pt x="21"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0"/>
            <p:cNvSpPr/>
            <p:nvPr/>
          </p:nvSpPr>
          <p:spPr>
            <a:xfrm>
              <a:off x="5534223" y="2587001"/>
              <a:ext cx="593" cy="494"/>
            </a:xfrm>
            <a:custGeom>
              <a:avLst/>
              <a:gdLst/>
              <a:ahLst/>
              <a:cxnLst/>
              <a:rect l="l" t="t" r="r" b="b"/>
              <a:pathLst>
                <a:path w="18" h="15" extrusionOk="0">
                  <a:moveTo>
                    <a:pt x="18"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0"/>
            <p:cNvSpPr/>
            <p:nvPr/>
          </p:nvSpPr>
          <p:spPr>
            <a:xfrm>
              <a:off x="5531918" y="2586079"/>
              <a:ext cx="263" cy="33"/>
            </a:xfrm>
            <a:custGeom>
              <a:avLst/>
              <a:gdLst/>
              <a:ahLst/>
              <a:cxnLst/>
              <a:rect l="l" t="t" r="r" b="b"/>
              <a:pathLst>
                <a:path w="8"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0"/>
            <p:cNvSpPr/>
            <p:nvPr/>
          </p:nvSpPr>
          <p:spPr>
            <a:xfrm>
              <a:off x="5532148" y="2586079"/>
              <a:ext cx="362" cy="165"/>
            </a:xfrm>
            <a:custGeom>
              <a:avLst/>
              <a:gdLst/>
              <a:ahLst/>
              <a:cxnLst/>
              <a:rect l="l" t="t" r="r" b="b"/>
              <a:pathLst>
                <a:path w="11" h="5" extrusionOk="0">
                  <a:moveTo>
                    <a:pt x="1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0"/>
            <p:cNvSpPr/>
            <p:nvPr/>
          </p:nvSpPr>
          <p:spPr>
            <a:xfrm>
              <a:off x="5519798" y="2589900"/>
              <a:ext cx="132" cy="33"/>
            </a:xfrm>
            <a:custGeom>
              <a:avLst/>
              <a:gdLst/>
              <a:ahLst/>
              <a:cxnLst/>
              <a:rect l="l" t="t" r="r" b="b"/>
              <a:pathLst>
                <a:path w="4"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0"/>
            <p:cNvSpPr/>
            <p:nvPr/>
          </p:nvSpPr>
          <p:spPr>
            <a:xfrm>
              <a:off x="5532609" y="2586211"/>
              <a:ext cx="362" cy="132"/>
            </a:xfrm>
            <a:custGeom>
              <a:avLst/>
              <a:gdLst/>
              <a:ahLst/>
              <a:cxnLst/>
              <a:rect l="l" t="t" r="r" b="b"/>
              <a:pathLst>
                <a:path w="11" h="4" extrusionOk="0">
                  <a:moveTo>
                    <a:pt x="1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0"/>
            <p:cNvSpPr/>
            <p:nvPr/>
          </p:nvSpPr>
          <p:spPr>
            <a:xfrm>
              <a:off x="5532939" y="2586309"/>
              <a:ext cx="494" cy="263"/>
            </a:xfrm>
            <a:custGeom>
              <a:avLst/>
              <a:gdLst/>
              <a:ahLst/>
              <a:cxnLst/>
              <a:rect l="l" t="t" r="r" b="b"/>
              <a:pathLst>
                <a:path w="15" h="8" extrusionOk="0">
                  <a:moveTo>
                    <a:pt x="15"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0"/>
            <p:cNvSpPr/>
            <p:nvPr/>
          </p:nvSpPr>
          <p:spPr>
            <a:xfrm>
              <a:off x="5531786" y="258598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0"/>
            <p:cNvSpPr/>
            <p:nvPr/>
          </p:nvSpPr>
          <p:spPr>
            <a:xfrm>
              <a:off x="5517262" y="2589076"/>
              <a:ext cx="263" cy="165"/>
            </a:xfrm>
            <a:custGeom>
              <a:avLst/>
              <a:gdLst/>
              <a:ahLst/>
              <a:cxnLst/>
              <a:rect l="l" t="t" r="r" b="b"/>
              <a:pathLst>
                <a:path w="8" h="5" extrusionOk="0">
                  <a:moveTo>
                    <a:pt x="7"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0"/>
            <p:cNvSpPr/>
            <p:nvPr/>
          </p:nvSpPr>
          <p:spPr>
            <a:xfrm>
              <a:off x="5533531" y="2586672"/>
              <a:ext cx="593" cy="263"/>
            </a:xfrm>
            <a:custGeom>
              <a:avLst/>
              <a:gdLst/>
              <a:ahLst/>
              <a:cxnLst/>
              <a:rect l="l" t="t" r="r" b="b"/>
              <a:pathLst>
                <a:path w="18" h="8" extrusionOk="0">
                  <a:moveTo>
                    <a:pt x="18"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0"/>
            <p:cNvSpPr/>
            <p:nvPr/>
          </p:nvSpPr>
          <p:spPr>
            <a:xfrm>
              <a:off x="5530995" y="2535357"/>
              <a:ext cx="1746" cy="4183"/>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0"/>
            <p:cNvSpPr/>
            <p:nvPr/>
          </p:nvSpPr>
          <p:spPr>
            <a:xfrm>
              <a:off x="5491441" y="2516320"/>
              <a:ext cx="9584" cy="2339"/>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0"/>
            <p:cNvSpPr/>
            <p:nvPr/>
          </p:nvSpPr>
          <p:spPr>
            <a:xfrm>
              <a:off x="5536990" y="2546654"/>
              <a:ext cx="2108" cy="2899"/>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0"/>
            <p:cNvSpPr/>
            <p:nvPr/>
          </p:nvSpPr>
          <p:spPr>
            <a:xfrm>
              <a:off x="5485446" y="2520009"/>
              <a:ext cx="1186" cy="494"/>
            </a:xfrm>
            <a:custGeom>
              <a:avLst/>
              <a:gdLst/>
              <a:ahLst/>
              <a:cxnLst/>
              <a:rect l="l" t="t" r="r" b="b"/>
              <a:pathLst>
                <a:path w="36" h="15" extrusionOk="0">
                  <a:moveTo>
                    <a:pt x="0" y="15"/>
                  </a:moveTo>
                  <a:lnTo>
                    <a:pt x="0" y="15"/>
                  </a:lnTo>
                  <a:lnTo>
                    <a:pt x="3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0"/>
            <p:cNvSpPr/>
            <p:nvPr/>
          </p:nvSpPr>
          <p:spPr>
            <a:xfrm>
              <a:off x="5516669" y="2571554"/>
              <a:ext cx="10671" cy="17325"/>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0"/>
            <p:cNvSpPr/>
            <p:nvPr/>
          </p:nvSpPr>
          <p:spPr>
            <a:xfrm>
              <a:off x="5516669" y="2588747"/>
              <a:ext cx="165" cy="132"/>
            </a:xfrm>
            <a:custGeom>
              <a:avLst/>
              <a:gdLst/>
              <a:ahLst/>
              <a:cxnLst/>
              <a:rect l="l" t="t" r="r" b="b"/>
              <a:pathLst>
                <a:path w="5" h="4" extrusionOk="0">
                  <a:moveTo>
                    <a:pt x="1" y="4"/>
                  </a:moveTo>
                  <a:lnTo>
                    <a:pt x="1" y="4"/>
                  </a:ln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0"/>
            <p:cNvSpPr/>
            <p:nvPr/>
          </p:nvSpPr>
          <p:spPr>
            <a:xfrm>
              <a:off x="5433541" y="2397552"/>
              <a:ext cx="856" cy="1087"/>
            </a:xfrm>
            <a:custGeom>
              <a:avLst/>
              <a:gdLst/>
              <a:ahLst/>
              <a:cxnLst/>
              <a:rect l="l" t="t" r="r" b="b"/>
              <a:pathLst>
                <a:path w="26" h="33" extrusionOk="0">
                  <a:moveTo>
                    <a:pt x="25" y="32"/>
                  </a:moveTo>
                  <a:cubicBezTo>
                    <a:pt x="15" y="22"/>
                    <a:pt x="8" y="11"/>
                    <a:pt x="1" y="1"/>
                  </a:cubicBezTo>
                  <a:cubicBezTo>
                    <a:pt x="8" y="11"/>
                    <a:pt x="15" y="22"/>
                    <a:pt x="25" y="3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0"/>
            <p:cNvSpPr/>
            <p:nvPr/>
          </p:nvSpPr>
          <p:spPr>
            <a:xfrm>
              <a:off x="5431697" y="2388231"/>
              <a:ext cx="2009" cy="9354"/>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0"/>
            <p:cNvSpPr/>
            <p:nvPr/>
          </p:nvSpPr>
          <p:spPr>
            <a:xfrm>
              <a:off x="5567883" y="2429631"/>
              <a:ext cx="362" cy="33"/>
            </a:xfrm>
            <a:custGeom>
              <a:avLst/>
              <a:gdLst/>
              <a:ahLst/>
              <a:cxnLst/>
              <a:rect l="l" t="t" r="r" b="b"/>
              <a:pathLst>
                <a:path w="11" h="1" extrusionOk="0">
                  <a:moveTo>
                    <a:pt x="0"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0"/>
            <p:cNvSpPr/>
            <p:nvPr/>
          </p:nvSpPr>
          <p:spPr>
            <a:xfrm>
              <a:off x="5435846" y="2442411"/>
              <a:ext cx="395" cy="165"/>
            </a:xfrm>
            <a:custGeom>
              <a:avLst/>
              <a:gdLst/>
              <a:ahLst/>
              <a:cxnLst/>
              <a:rect l="l" t="t" r="r" b="b"/>
              <a:pathLst>
                <a:path w="12" h="5" extrusionOk="0">
                  <a:moveTo>
                    <a:pt x="1" y="4"/>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0"/>
            <p:cNvSpPr/>
            <p:nvPr/>
          </p:nvSpPr>
          <p:spPr>
            <a:xfrm>
              <a:off x="5437361" y="2441258"/>
              <a:ext cx="593" cy="626"/>
            </a:xfrm>
            <a:custGeom>
              <a:avLst/>
              <a:gdLst/>
              <a:ahLst/>
              <a:cxnLst/>
              <a:rect l="l" t="t" r="r" b="b"/>
              <a:pathLst>
                <a:path w="18" h="19" extrusionOk="0">
                  <a:moveTo>
                    <a:pt x="0" y="18"/>
                  </a:moveTo>
                  <a:cubicBezTo>
                    <a:pt x="4" y="11"/>
                    <a:pt x="11" y="4"/>
                    <a:pt x="18" y="1"/>
                  </a:cubicBezTo>
                  <a:cubicBezTo>
                    <a:pt x="11" y="4"/>
                    <a:pt x="4" y="11"/>
                    <a:pt x="0"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0"/>
            <p:cNvSpPr/>
            <p:nvPr/>
          </p:nvSpPr>
          <p:spPr>
            <a:xfrm>
              <a:off x="5436538" y="2441950"/>
              <a:ext cx="395" cy="263"/>
            </a:xfrm>
            <a:custGeom>
              <a:avLst/>
              <a:gdLst/>
              <a:ahLst/>
              <a:cxnLst/>
              <a:rect l="l" t="t" r="r" b="b"/>
              <a:pathLst>
                <a:path w="12" h="8" extrusionOk="0">
                  <a:moveTo>
                    <a:pt x="1" y="8"/>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0"/>
            <p:cNvSpPr/>
            <p:nvPr/>
          </p:nvSpPr>
          <p:spPr>
            <a:xfrm>
              <a:off x="5566499" y="2429730"/>
              <a:ext cx="362" cy="33"/>
            </a:xfrm>
            <a:custGeom>
              <a:avLst/>
              <a:gdLst/>
              <a:ahLst/>
              <a:cxnLst/>
              <a:rect l="l" t="t" r="r" b="b"/>
              <a:pathLst>
                <a:path w="11" h="1" extrusionOk="0">
                  <a:moveTo>
                    <a:pt x="0"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0"/>
            <p:cNvSpPr/>
            <p:nvPr/>
          </p:nvSpPr>
          <p:spPr>
            <a:xfrm>
              <a:off x="5567059" y="2429730"/>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0"/>
            <p:cNvSpPr/>
            <p:nvPr/>
          </p:nvSpPr>
          <p:spPr>
            <a:xfrm>
              <a:off x="5534091" y="2446231"/>
              <a:ext cx="263" cy="132"/>
            </a:xfrm>
            <a:custGeom>
              <a:avLst/>
              <a:gdLst/>
              <a:ahLst/>
              <a:cxnLst/>
              <a:rect l="l" t="t" r="r" b="b"/>
              <a:pathLst>
                <a:path w="8" h="4" extrusionOk="0">
                  <a:moveTo>
                    <a:pt x="1" y="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0"/>
            <p:cNvSpPr/>
            <p:nvPr/>
          </p:nvSpPr>
          <p:spPr>
            <a:xfrm>
              <a:off x="5520390" y="2443333"/>
              <a:ext cx="362" cy="33"/>
            </a:xfrm>
            <a:custGeom>
              <a:avLst/>
              <a:gdLst/>
              <a:ahLst/>
              <a:cxnLst/>
              <a:rect l="l" t="t" r="r" b="b"/>
              <a:pathLst>
                <a:path w="11" h="1" extrusionOk="0">
                  <a:moveTo>
                    <a:pt x="0" y="1"/>
                  </a:moveTo>
                  <a:cubicBezTo>
                    <a:pt x="4" y="1"/>
                    <a:pt x="7" y="1"/>
                    <a:pt x="11" y="1"/>
                  </a:cubicBezTo>
                  <a:cubicBezTo>
                    <a:pt x="7" y="1"/>
                    <a:pt x="4"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0"/>
            <p:cNvSpPr/>
            <p:nvPr/>
          </p:nvSpPr>
          <p:spPr>
            <a:xfrm>
              <a:off x="5518052" y="2443102"/>
              <a:ext cx="395" cy="165"/>
            </a:xfrm>
            <a:custGeom>
              <a:avLst/>
              <a:gdLst/>
              <a:ahLst/>
              <a:cxnLst/>
              <a:rect l="l" t="t" r="r" b="b"/>
              <a:pathLst>
                <a:path w="12" h="5" extrusionOk="0">
                  <a:moveTo>
                    <a:pt x="1" y="1"/>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0"/>
            <p:cNvSpPr/>
            <p:nvPr/>
          </p:nvSpPr>
          <p:spPr>
            <a:xfrm>
              <a:off x="5435155" y="2442641"/>
              <a:ext cx="263" cy="165"/>
            </a:xfrm>
            <a:custGeom>
              <a:avLst/>
              <a:gdLst/>
              <a:ahLst/>
              <a:cxnLst/>
              <a:rect l="l" t="t" r="r" b="b"/>
              <a:pathLst>
                <a:path w="8" h="5" extrusionOk="0">
                  <a:moveTo>
                    <a:pt x="1" y="4"/>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0"/>
            <p:cNvSpPr/>
            <p:nvPr/>
          </p:nvSpPr>
          <p:spPr>
            <a:xfrm>
              <a:off x="5570188" y="2429039"/>
              <a:ext cx="823" cy="263"/>
            </a:xfrm>
            <a:custGeom>
              <a:avLst/>
              <a:gdLst/>
              <a:ahLst/>
              <a:cxnLst/>
              <a:rect l="l" t="t" r="r" b="b"/>
              <a:pathLst>
                <a:path w="25" h="8" extrusionOk="0">
                  <a:moveTo>
                    <a:pt x="0" y="8"/>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0"/>
            <p:cNvSpPr/>
            <p:nvPr/>
          </p:nvSpPr>
          <p:spPr>
            <a:xfrm>
              <a:off x="5569365" y="2429269"/>
              <a:ext cx="856" cy="165"/>
            </a:xfrm>
            <a:custGeom>
              <a:avLst/>
              <a:gdLst/>
              <a:ahLst/>
              <a:cxnLst/>
              <a:rect l="l" t="t" r="r" b="b"/>
              <a:pathLst>
                <a:path w="26" h="5" extrusionOk="0">
                  <a:moveTo>
                    <a:pt x="1" y="4"/>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0"/>
            <p:cNvSpPr/>
            <p:nvPr/>
          </p:nvSpPr>
          <p:spPr>
            <a:xfrm>
              <a:off x="5550592" y="2447022"/>
              <a:ext cx="955" cy="494"/>
            </a:xfrm>
            <a:custGeom>
              <a:avLst/>
              <a:gdLst/>
              <a:ahLst/>
              <a:cxnLst/>
              <a:rect l="l" t="t" r="r" b="b"/>
              <a:pathLst>
                <a:path w="29" h="15" extrusionOk="0">
                  <a:moveTo>
                    <a:pt x="0" y="1"/>
                  </a:moveTo>
                  <a:cubicBezTo>
                    <a:pt x="11" y="4"/>
                    <a:pt x="18" y="8"/>
                    <a:pt x="28" y="15"/>
                  </a:cubicBezTo>
                  <a:cubicBezTo>
                    <a:pt x="18" y="8"/>
                    <a:pt x="11"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0"/>
            <p:cNvSpPr/>
            <p:nvPr/>
          </p:nvSpPr>
          <p:spPr>
            <a:xfrm>
              <a:off x="5568574" y="2429401"/>
              <a:ext cx="494" cy="132"/>
            </a:xfrm>
            <a:custGeom>
              <a:avLst/>
              <a:gdLst/>
              <a:ahLst/>
              <a:cxnLst/>
              <a:rect l="l" t="t" r="r" b="b"/>
              <a:pathLst>
                <a:path w="15" h="4" extrusionOk="0">
                  <a:moveTo>
                    <a:pt x="0" y="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0"/>
            <p:cNvSpPr/>
            <p:nvPr/>
          </p:nvSpPr>
          <p:spPr>
            <a:xfrm>
              <a:off x="5434463" y="2442872"/>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0"/>
            <p:cNvSpPr/>
            <p:nvPr/>
          </p:nvSpPr>
          <p:spPr>
            <a:xfrm>
              <a:off x="5433541" y="2442872"/>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0"/>
            <p:cNvSpPr/>
            <p:nvPr/>
          </p:nvSpPr>
          <p:spPr>
            <a:xfrm>
              <a:off x="5545849" y="2445639"/>
              <a:ext cx="725" cy="165"/>
            </a:xfrm>
            <a:custGeom>
              <a:avLst/>
              <a:gdLst/>
              <a:ahLst/>
              <a:cxnLst/>
              <a:rect l="l" t="t" r="r" b="b"/>
              <a:pathLst>
                <a:path w="22" h="5" extrusionOk="0">
                  <a:moveTo>
                    <a:pt x="1" y="1"/>
                  </a:moveTo>
                  <a:lnTo>
                    <a:pt x="22"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0"/>
            <p:cNvSpPr/>
            <p:nvPr/>
          </p:nvSpPr>
          <p:spPr>
            <a:xfrm>
              <a:off x="5544466" y="2445540"/>
              <a:ext cx="725" cy="33"/>
            </a:xfrm>
            <a:custGeom>
              <a:avLst/>
              <a:gdLst/>
              <a:ahLst/>
              <a:cxnLst/>
              <a:rect l="l" t="t" r="r" b="b"/>
              <a:pathLst>
                <a:path w="22" h="1" extrusionOk="0">
                  <a:moveTo>
                    <a:pt x="1" y="0"/>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0"/>
            <p:cNvSpPr/>
            <p:nvPr/>
          </p:nvSpPr>
          <p:spPr>
            <a:xfrm>
              <a:off x="5564655" y="2429961"/>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0"/>
            <p:cNvSpPr/>
            <p:nvPr/>
          </p:nvSpPr>
          <p:spPr>
            <a:xfrm>
              <a:off x="5571209" y="2428940"/>
              <a:ext cx="626" cy="132"/>
            </a:xfrm>
            <a:custGeom>
              <a:avLst/>
              <a:gdLst/>
              <a:ahLst/>
              <a:cxnLst/>
              <a:rect l="l" t="t" r="r" b="b"/>
              <a:pathLst>
                <a:path w="19" h="4" extrusionOk="0">
                  <a:moveTo>
                    <a:pt x="1" y="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0"/>
            <p:cNvSpPr/>
            <p:nvPr/>
          </p:nvSpPr>
          <p:spPr>
            <a:xfrm>
              <a:off x="5541600" y="244530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0"/>
            <p:cNvSpPr/>
            <p:nvPr/>
          </p:nvSpPr>
          <p:spPr>
            <a:xfrm>
              <a:off x="5543083" y="2445408"/>
              <a:ext cx="725" cy="33"/>
            </a:xfrm>
            <a:custGeom>
              <a:avLst/>
              <a:gdLst/>
              <a:ahLst/>
              <a:cxnLst/>
              <a:rect l="l" t="t" r="r" b="b"/>
              <a:pathLst>
                <a:path w="22" h="1" extrusionOk="0">
                  <a:moveTo>
                    <a:pt x="1" y="1"/>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0"/>
            <p:cNvSpPr/>
            <p:nvPr/>
          </p:nvSpPr>
          <p:spPr>
            <a:xfrm>
              <a:off x="5549538" y="2446561"/>
              <a:ext cx="725" cy="395"/>
            </a:xfrm>
            <a:custGeom>
              <a:avLst/>
              <a:gdLst/>
              <a:ahLst/>
              <a:cxnLst/>
              <a:rect l="l" t="t" r="r" b="b"/>
              <a:pathLst>
                <a:path w="22" h="12" extrusionOk="0">
                  <a:moveTo>
                    <a:pt x="1" y="1"/>
                  </a:moveTo>
                  <a:lnTo>
                    <a:pt x="22"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0"/>
            <p:cNvSpPr/>
            <p:nvPr/>
          </p:nvSpPr>
          <p:spPr>
            <a:xfrm>
              <a:off x="5548385" y="2446231"/>
              <a:ext cx="725" cy="263"/>
            </a:xfrm>
            <a:custGeom>
              <a:avLst/>
              <a:gdLst/>
              <a:ahLst/>
              <a:cxnLst/>
              <a:rect l="l" t="t" r="r" b="b"/>
              <a:pathLst>
                <a:path w="22" h="8" extrusionOk="0">
                  <a:moveTo>
                    <a:pt x="1" y="0"/>
                  </a:moveTo>
                  <a:lnTo>
                    <a:pt x="22"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0"/>
            <p:cNvSpPr/>
            <p:nvPr/>
          </p:nvSpPr>
          <p:spPr>
            <a:xfrm>
              <a:off x="5534915" y="2445869"/>
              <a:ext cx="362" cy="165"/>
            </a:xfrm>
            <a:custGeom>
              <a:avLst/>
              <a:gdLst/>
              <a:ahLst/>
              <a:cxnLst/>
              <a:rect l="l" t="t" r="r" b="b"/>
              <a:pathLst>
                <a:path w="11" h="5" extrusionOk="0">
                  <a:moveTo>
                    <a:pt x="0" y="4"/>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0"/>
            <p:cNvSpPr/>
            <p:nvPr/>
          </p:nvSpPr>
          <p:spPr>
            <a:xfrm>
              <a:off x="5547134" y="2445869"/>
              <a:ext cx="725" cy="263"/>
            </a:xfrm>
            <a:custGeom>
              <a:avLst/>
              <a:gdLst/>
              <a:ahLst/>
              <a:cxnLst/>
              <a:rect l="l" t="t" r="r" b="b"/>
              <a:pathLst>
                <a:path w="22" h="8" extrusionOk="0">
                  <a:moveTo>
                    <a:pt x="0" y="1"/>
                  </a:moveTo>
                  <a:lnTo>
                    <a:pt x="2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0"/>
            <p:cNvSpPr/>
            <p:nvPr/>
          </p:nvSpPr>
          <p:spPr>
            <a:xfrm>
              <a:off x="5536858" y="2445639"/>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0"/>
            <p:cNvSpPr/>
            <p:nvPr/>
          </p:nvSpPr>
          <p:spPr>
            <a:xfrm>
              <a:off x="5565676" y="242986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0"/>
            <p:cNvSpPr/>
            <p:nvPr/>
          </p:nvSpPr>
          <p:spPr>
            <a:xfrm>
              <a:off x="5535837" y="2445770"/>
              <a:ext cx="494" cy="33"/>
            </a:xfrm>
            <a:custGeom>
              <a:avLst/>
              <a:gdLst/>
              <a:ahLst/>
              <a:cxnLst/>
              <a:rect l="l" t="t" r="r" b="b"/>
              <a:pathLst>
                <a:path w="15" h="1" extrusionOk="0">
                  <a:moveTo>
                    <a:pt x="0" y="0"/>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0"/>
            <p:cNvSpPr/>
            <p:nvPr/>
          </p:nvSpPr>
          <p:spPr>
            <a:xfrm>
              <a:off x="5539295" y="2445408"/>
              <a:ext cx="494" cy="33"/>
            </a:xfrm>
            <a:custGeom>
              <a:avLst/>
              <a:gdLst/>
              <a:ahLst/>
              <a:cxnLst/>
              <a:rect l="l" t="t" r="r" b="b"/>
              <a:pathLst>
                <a:path w="15" h="1" extrusionOk="0">
                  <a:moveTo>
                    <a:pt x="0" y="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0"/>
            <p:cNvSpPr/>
            <p:nvPr/>
          </p:nvSpPr>
          <p:spPr>
            <a:xfrm>
              <a:off x="5540547" y="2445309"/>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0"/>
            <p:cNvSpPr/>
            <p:nvPr/>
          </p:nvSpPr>
          <p:spPr>
            <a:xfrm>
              <a:off x="5565215" y="242986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0"/>
            <p:cNvSpPr/>
            <p:nvPr/>
          </p:nvSpPr>
          <p:spPr>
            <a:xfrm>
              <a:off x="5564885" y="2429961"/>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0"/>
            <p:cNvSpPr/>
            <p:nvPr/>
          </p:nvSpPr>
          <p:spPr>
            <a:xfrm>
              <a:off x="5538011" y="2445540"/>
              <a:ext cx="494" cy="33"/>
            </a:xfrm>
            <a:custGeom>
              <a:avLst/>
              <a:gdLst/>
              <a:ahLst/>
              <a:cxnLst/>
              <a:rect l="l" t="t" r="r" b="b"/>
              <a:pathLst>
                <a:path w="15" h="1" extrusionOk="0">
                  <a:moveTo>
                    <a:pt x="1" y="0"/>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0"/>
            <p:cNvSpPr/>
            <p:nvPr/>
          </p:nvSpPr>
          <p:spPr>
            <a:xfrm>
              <a:off x="5431927" y="2442872"/>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0"/>
            <p:cNvSpPr/>
            <p:nvPr/>
          </p:nvSpPr>
          <p:spPr>
            <a:xfrm>
              <a:off x="5518513" y="2443234"/>
              <a:ext cx="1548" cy="132"/>
            </a:xfrm>
            <a:custGeom>
              <a:avLst/>
              <a:gdLst/>
              <a:ahLst/>
              <a:cxnLst/>
              <a:rect l="l" t="t" r="r" b="b"/>
              <a:pathLst>
                <a:path w="47" h="4" extrusionOk="0">
                  <a:moveTo>
                    <a:pt x="47" y="4"/>
                  </a:moveTo>
                  <a:cubicBezTo>
                    <a:pt x="33" y="4"/>
                    <a:pt x="15" y="4"/>
                    <a:pt x="1" y="0"/>
                  </a:cubicBezTo>
                  <a:cubicBezTo>
                    <a:pt x="15" y="4"/>
                    <a:pt x="33" y="4"/>
                    <a:pt x="47"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0"/>
            <p:cNvSpPr/>
            <p:nvPr/>
          </p:nvSpPr>
          <p:spPr>
            <a:xfrm>
              <a:off x="5432849" y="2442872"/>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0"/>
            <p:cNvSpPr/>
            <p:nvPr/>
          </p:nvSpPr>
          <p:spPr>
            <a:xfrm>
              <a:off x="5572955" y="2428578"/>
              <a:ext cx="132" cy="33"/>
            </a:xfrm>
            <a:custGeom>
              <a:avLst/>
              <a:gdLst/>
              <a:ahLst/>
              <a:cxnLst/>
              <a:rect l="l" t="t" r="r" b="b"/>
              <a:pathLst>
                <a:path w="4" h="1" extrusionOk="0">
                  <a:moveTo>
                    <a:pt x="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0"/>
            <p:cNvSpPr/>
            <p:nvPr/>
          </p:nvSpPr>
          <p:spPr>
            <a:xfrm>
              <a:off x="5572131" y="2428709"/>
              <a:ext cx="626" cy="132"/>
            </a:xfrm>
            <a:custGeom>
              <a:avLst/>
              <a:gdLst/>
              <a:ahLst/>
              <a:cxnLst/>
              <a:rect l="l" t="t" r="r" b="b"/>
              <a:pathLst>
                <a:path w="19" h="4" extrusionOk="0">
                  <a:moveTo>
                    <a:pt x="1" y="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0"/>
            <p:cNvSpPr/>
            <p:nvPr/>
          </p:nvSpPr>
          <p:spPr>
            <a:xfrm>
              <a:off x="5488213" y="2336092"/>
              <a:ext cx="8431" cy="2701"/>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0"/>
            <p:cNvSpPr/>
            <p:nvPr/>
          </p:nvSpPr>
          <p:spPr>
            <a:xfrm>
              <a:off x="5508369" y="2329867"/>
              <a:ext cx="395" cy="263"/>
            </a:xfrm>
            <a:custGeom>
              <a:avLst/>
              <a:gdLst/>
              <a:ahLst/>
              <a:cxnLst/>
              <a:rect l="l" t="t" r="r" b="b"/>
              <a:pathLst>
                <a:path w="12" h="8" extrusionOk="0">
                  <a:moveTo>
                    <a:pt x="1" y="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0"/>
            <p:cNvSpPr/>
            <p:nvPr/>
          </p:nvSpPr>
          <p:spPr>
            <a:xfrm>
              <a:off x="5509884" y="2329176"/>
              <a:ext cx="263" cy="165"/>
            </a:xfrm>
            <a:custGeom>
              <a:avLst/>
              <a:gdLst/>
              <a:ahLst/>
              <a:cxnLst/>
              <a:rect l="l" t="t" r="r" b="b"/>
              <a:pathLst>
                <a:path w="8"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0"/>
            <p:cNvSpPr/>
            <p:nvPr/>
          </p:nvSpPr>
          <p:spPr>
            <a:xfrm>
              <a:off x="5428238" y="2379568"/>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0"/>
            <p:cNvSpPr/>
            <p:nvPr/>
          </p:nvSpPr>
          <p:spPr>
            <a:xfrm>
              <a:off x="5428930" y="2380029"/>
              <a:ext cx="856" cy="626"/>
            </a:xfrm>
            <a:custGeom>
              <a:avLst/>
              <a:gdLst/>
              <a:ahLst/>
              <a:cxnLst/>
              <a:rect l="l" t="t" r="r" b="b"/>
              <a:pathLst>
                <a:path w="26" h="19" extrusionOk="0">
                  <a:moveTo>
                    <a:pt x="25" y="1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0"/>
            <p:cNvSpPr/>
            <p:nvPr/>
          </p:nvSpPr>
          <p:spPr>
            <a:xfrm>
              <a:off x="5429753" y="2380622"/>
              <a:ext cx="2799" cy="3129"/>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0"/>
            <p:cNvSpPr/>
            <p:nvPr/>
          </p:nvSpPr>
          <p:spPr>
            <a:xfrm>
              <a:off x="5437361" y="2383949"/>
              <a:ext cx="823" cy="33"/>
            </a:xfrm>
            <a:custGeom>
              <a:avLst/>
              <a:gdLst/>
              <a:ahLst/>
              <a:cxnLst/>
              <a:rect l="l" t="t" r="r" b="b"/>
              <a:pathLst>
                <a:path w="25" h="1" extrusionOk="0">
                  <a:moveTo>
                    <a:pt x="0" y="1"/>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0"/>
            <p:cNvSpPr/>
            <p:nvPr/>
          </p:nvSpPr>
          <p:spPr>
            <a:xfrm>
              <a:off x="5434364" y="2383850"/>
              <a:ext cx="1186" cy="33"/>
            </a:xfrm>
            <a:custGeom>
              <a:avLst/>
              <a:gdLst/>
              <a:ahLst/>
              <a:cxnLst/>
              <a:rect l="l" t="t" r="r" b="b"/>
              <a:pathLst>
                <a:path w="36" h="1" extrusionOk="0">
                  <a:moveTo>
                    <a:pt x="0" y="0"/>
                  </a:moveTo>
                  <a:lnTo>
                    <a:pt x="3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0"/>
            <p:cNvSpPr/>
            <p:nvPr/>
          </p:nvSpPr>
          <p:spPr>
            <a:xfrm>
              <a:off x="5440589" y="2384179"/>
              <a:ext cx="494" cy="33"/>
            </a:xfrm>
            <a:custGeom>
              <a:avLst/>
              <a:gdLst/>
              <a:ahLst/>
              <a:cxnLst/>
              <a:rect l="l" t="t" r="r" b="b"/>
              <a:pathLst>
                <a:path w="15" h="1" extrusionOk="0">
                  <a:moveTo>
                    <a:pt x="0" y="1"/>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0"/>
            <p:cNvSpPr/>
            <p:nvPr/>
          </p:nvSpPr>
          <p:spPr>
            <a:xfrm>
              <a:off x="5435846" y="2383850"/>
              <a:ext cx="955" cy="33"/>
            </a:xfrm>
            <a:custGeom>
              <a:avLst/>
              <a:gdLst/>
              <a:ahLst/>
              <a:cxnLst/>
              <a:rect l="l" t="t" r="r" b="b"/>
              <a:pathLst>
                <a:path w="29" h="1" extrusionOk="0">
                  <a:moveTo>
                    <a:pt x="1" y="0"/>
                  </a:moveTo>
                  <a:lnTo>
                    <a:pt x="2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0"/>
            <p:cNvSpPr/>
            <p:nvPr/>
          </p:nvSpPr>
          <p:spPr>
            <a:xfrm>
              <a:off x="5438514" y="2384081"/>
              <a:ext cx="725" cy="33"/>
            </a:xfrm>
            <a:custGeom>
              <a:avLst/>
              <a:gdLst/>
              <a:ahLst/>
              <a:cxnLst/>
              <a:rect l="l" t="t" r="r" b="b"/>
              <a:pathLst>
                <a:path w="22" h="1" extrusionOk="0">
                  <a:moveTo>
                    <a:pt x="0" y="0"/>
                  </a:moveTo>
                  <a:lnTo>
                    <a:pt x="2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0"/>
            <p:cNvSpPr/>
            <p:nvPr/>
          </p:nvSpPr>
          <p:spPr>
            <a:xfrm>
              <a:off x="5432619" y="2383718"/>
              <a:ext cx="1416" cy="33"/>
            </a:xfrm>
            <a:custGeom>
              <a:avLst/>
              <a:gdLst/>
              <a:ahLst/>
              <a:cxnLst/>
              <a:rect l="l" t="t" r="r" b="b"/>
              <a:pathLst>
                <a:path w="43" h="1" extrusionOk="0">
                  <a:moveTo>
                    <a:pt x="1" y="1"/>
                  </a:moveTo>
                  <a:lnTo>
                    <a:pt x="43"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0"/>
            <p:cNvSpPr/>
            <p:nvPr/>
          </p:nvSpPr>
          <p:spPr>
            <a:xfrm>
              <a:off x="5439535" y="2384081"/>
              <a:ext cx="725" cy="33"/>
            </a:xfrm>
            <a:custGeom>
              <a:avLst/>
              <a:gdLst/>
              <a:ahLst/>
              <a:cxnLst/>
              <a:rect l="l" t="t" r="r" b="b"/>
              <a:pathLst>
                <a:path w="22" h="1" extrusionOk="0">
                  <a:moveTo>
                    <a:pt x="1" y="0"/>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0"/>
            <p:cNvSpPr/>
            <p:nvPr/>
          </p:nvSpPr>
          <p:spPr>
            <a:xfrm>
              <a:off x="5441379" y="2384179"/>
              <a:ext cx="494" cy="33"/>
            </a:xfrm>
            <a:custGeom>
              <a:avLst/>
              <a:gdLst/>
              <a:ahLst/>
              <a:cxnLst/>
              <a:rect l="l" t="t" r="r" b="b"/>
              <a:pathLst>
                <a:path w="15" h="1" extrusionOk="0">
                  <a:moveTo>
                    <a:pt x="1" y="1"/>
                  </a:moveTo>
                  <a:lnTo>
                    <a:pt x="1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0"/>
            <p:cNvSpPr/>
            <p:nvPr/>
          </p:nvSpPr>
          <p:spPr>
            <a:xfrm>
              <a:off x="5482318" y="2345216"/>
              <a:ext cx="856" cy="5336"/>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0"/>
            <p:cNvSpPr/>
            <p:nvPr/>
          </p:nvSpPr>
          <p:spPr>
            <a:xfrm>
              <a:off x="5442071" y="2384311"/>
              <a:ext cx="395" cy="33"/>
            </a:xfrm>
            <a:custGeom>
              <a:avLst/>
              <a:gdLst/>
              <a:ahLst/>
              <a:cxnLst/>
              <a:rect l="l" t="t" r="r" b="b"/>
              <a:pathLst>
                <a:path w="12" h="1" extrusionOk="0">
                  <a:moveTo>
                    <a:pt x="1" y="0"/>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0"/>
            <p:cNvSpPr/>
            <p:nvPr/>
          </p:nvSpPr>
          <p:spPr>
            <a:xfrm>
              <a:off x="5444508" y="2384641"/>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0"/>
            <p:cNvSpPr/>
            <p:nvPr/>
          </p:nvSpPr>
          <p:spPr>
            <a:xfrm>
              <a:off x="5444376" y="2384641"/>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0"/>
            <p:cNvSpPr/>
            <p:nvPr/>
          </p:nvSpPr>
          <p:spPr>
            <a:xfrm>
              <a:off x="5443685" y="2384542"/>
              <a:ext cx="165" cy="33"/>
            </a:xfrm>
            <a:custGeom>
              <a:avLst/>
              <a:gdLst/>
              <a:ahLst/>
              <a:cxnLst/>
              <a:rect l="l" t="t" r="r" b="b"/>
              <a:pathLst>
                <a:path w="5" h="1" extrusionOk="0">
                  <a:moveTo>
                    <a:pt x="1"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0"/>
            <p:cNvSpPr/>
            <p:nvPr/>
          </p:nvSpPr>
          <p:spPr>
            <a:xfrm>
              <a:off x="5444047" y="2384542"/>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0"/>
            <p:cNvSpPr/>
            <p:nvPr/>
          </p:nvSpPr>
          <p:spPr>
            <a:xfrm>
              <a:off x="5443224" y="2384410"/>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0"/>
            <p:cNvSpPr/>
            <p:nvPr/>
          </p:nvSpPr>
          <p:spPr>
            <a:xfrm>
              <a:off x="5442763" y="2384410"/>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0"/>
            <p:cNvSpPr/>
            <p:nvPr/>
          </p:nvSpPr>
          <p:spPr>
            <a:xfrm>
              <a:off x="5477377" y="2341626"/>
              <a:ext cx="725" cy="494"/>
            </a:xfrm>
            <a:custGeom>
              <a:avLst/>
              <a:gdLst/>
              <a:ahLst/>
              <a:cxnLst/>
              <a:rect l="l" t="t" r="r" b="b"/>
              <a:pathLst>
                <a:path w="22" h="15" extrusionOk="0">
                  <a:moveTo>
                    <a:pt x="0" y="1"/>
                  </a:moveTo>
                  <a:lnTo>
                    <a:pt x="21"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0"/>
            <p:cNvSpPr/>
            <p:nvPr/>
          </p:nvSpPr>
          <p:spPr>
            <a:xfrm>
              <a:off x="5395271" y="2329769"/>
              <a:ext cx="626" cy="263"/>
            </a:xfrm>
            <a:custGeom>
              <a:avLst/>
              <a:gdLst/>
              <a:ahLst/>
              <a:cxnLst/>
              <a:rect l="l" t="t" r="r" b="b"/>
              <a:pathLst>
                <a:path w="19" h="8" extrusionOk="0">
                  <a:moveTo>
                    <a:pt x="1" y="7"/>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0"/>
            <p:cNvSpPr/>
            <p:nvPr/>
          </p:nvSpPr>
          <p:spPr>
            <a:xfrm>
              <a:off x="5400013" y="2327924"/>
              <a:ext cx="494" cy="263"/>
            </a:xfrm>
            <a:custGeom>
              <a:avLst/>
              <a:gdLst/>
              <a:ahLst/>
              <a:cxnLst/>
              <a:rect l="l" t="t" r="r" b="b"/>
              <a:pathLst>
                <a:path w="15" h="8" extrusionOk="0">
                  <a:moveTo>
                    <a:pt x="0" y="7"/>
                  </a:moveTo>
                  <a:lnTo>
                    <a:pt x="1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0"/>
            <p:cNvSpPr/>
            <p:nvPr/>
          </p:nvSpPr>
          <p:spPr>
            <a:xfrm>
              <a:off x="5441149" y="2328484"/>
              <a:ext cx="4644" cy="263"/>
            </a:xfrm>
            <a:custGeom>
              <a:avLst/>
              <a:gdLst/>
              <a:ahLst/>
              <a:cxnLst/>
              <a:rect l="l" t="t" r="r" b="b"/>
              <a:pathLst>
                <a:path w="141" h="8" extrusionOk="0">
                  <a:moveTo>
                    <a:pt x="141" y="1"/>
                  </a:moveTo>
                  <a:cubicBezTo>
                    <a:pt x="92" y="4"/>
                    <a:pt x="46" y="8"/>
                    <a:pt x="1" y="8"/>
                  </a:cubicBezTo>
                  <a:cubicBezTo>
                    <a:pt x="46" y="8"/>
                    <a:pt x="92" y="4"/>
                    <a:pt x="14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0"/>
            <p:cNvSpPr/>
            <p:nvPr/>
          </p:nvSpPr>
          <p:spPr>
            <a:xfrm>
              <a:off x="5398498" y="2328616"/>
              <a:ext cx="626" cy="263"/>
            </a:xfrm>
            <a:custGeom>
              <a:avLst/>
              <a:gdLst/>
              <a:ahLst/>
              <a:cxnLst/>
              <a:rect l="l" t="t" r="r" b="b"/>
              <a:pathLst>
                <a:path w="19" h="8" extrusionOk="0">
                  <a:moveTo>
                    <a:pt x="1" y="7"/>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0"/>
            <p:cNvSpPr/>
            <p:nvPr/>
          </p:nvSpPr>
          <p:spPr>
            <a:xfrm>
              <a:off x="5479452" y="2343009"/>
              <a:ext cx="823" cy="494"/>
            </a:xfrm>
            <a:custGeom>
              <a:avLst/>
              <a:gdLst/>
              <a:ahLst/>
              <a:cxnLst/>
              <a:rect l="l" t="t" r="r" b="b"/>
              <a:pathLst>
                <a:path w="25" h="15" extrusionOk="0">
                  <a:moveTo>
                    <a:pt x="0" y="1"/>
                  </a:moveTo>
                  <a:lnTo>
                    <a:pt x="25"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0"/>
            <p:cNvSpPr/>
            <p:nvPr/>
          </p:nvSpPr>
          <p:spPr>
            <a:xfrm>
              <a:off x="5397016" y="2329176"/>
              <a:ext cx="593" cy="263"/>
            </a:xfrm>
            <a:custGeom>
              <a:avLst/>
              <a:gdLst/>
              <a:ahLst/>
              <a:cxnLst/>
              <a:rect l="l" t="t" r="r" b="b"/>
              <a:pathLst>
                <a:path w="18" h="8" extrusionOk="0">
                  <a:moveTo>
                    <a:pt x="0" y="8"/>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0"/>
            <p:cNvSpPr/>
            <p:nvPr/>
          </p:nvSpPr>
          <p:spPr>
            <a:xfrm>
              <a:off x="5481527" y="2344294"/>
              <a:ext cx="1284" cy="725"/>
            </a:xfrm>
            <a:custGeom>
              <a:avLst/>
              <a:gdLst/>
              <a:ahLst/>
              <a:cxnLst/>
              <a:rect l="l" t="t" r="r" b="b"/>
              <a:pathLst>
                <a:path w="39" h="22" extrusionOk="0">
                  <a:moveTo>
                    <a:pt x="0" y="0"/>
                  </a:moveTo>
                  <a:lnTo>
                    <a:pt x="39"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0"/>
            <p:cNvSpPr/>
            <p:nvPr/>
          </p:nvSpPr>
          <p:spPr>
            <a:xfrm>
              <a:off x="5391252" y="2330691"/>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0"/>
            <p:cNvSpPr/>
            <p:nvPr/>
          </p:nvSpPr>
          <p:spPr>
            <a:xfrm>
              <a:off x="5451425" y="2327101"/>
              <a:ext cx="2470" cy="1317"/>
            </a:xfrm>
            <a:custGeom>
              <a:avLst/>
              <a:gdLst/>
              <a:ahLst/>
              <a:cxnLst/>
              <a:rect l="l" t="t" r="r" b="b"/>
              <a:pathLst>
                <a:path w="75" h="40" extrusionOk="0">
                  <a:moveTo>
                    <a:pt x="74" y="39"/>
                  </a:moveTo>
                  <a:cubicBezTo>
                    <a:pt x="57" y="15"/>
                    <a:pt x="29" y="1"/>
                    <a:pt x="1" y="1"/>
                  </a:cubicBezTo>
                  <a:cubicBezTo>
                    <a:pt x="29" y="1"/>
                    <a:pt x="57" y="15"/>
                    <a:pt x="74" y="3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0"/>
            <p:cNvSpPr/>
            <p:nvPr/>
          </p:nvSpPr>
          <p:spPr>
            <a:xfrm>
              <a:off x="5393327" y="2330230"/>
              <a:ext cx="593" cy="132"/>
            </a:xfrm>
            <a:custGeom>
              <a:avLst/>
              <a:gdLst/>
              <a:ahLst/>
              <a:cxnLst/>
              <a:rect l="l" t="t" r="r" b="b"/>
              <a:pathLst>
                <a:path w="18" h="4" extrusionOk="0">
                  <a:moveTo>
                    <a:pt x="0" y="4"/>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0"/>
            <p:cNvSpPr/>
            <p:nvPr/>
          </p:nvSpPr>
          <p:spPr>
            <a:xfrm>
              <a:off x="5127444" y="2540232"/>
              <a:ext cx="73939" cy="37944"/>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0"/>
            <p:cNvSpPr/>
            <p:nvPr/>
          </p:nvSpPr>
          <p:spPr>
            <a:xfrm>
              <a:off x="5196969" y="2558050"/>
              <a:ext cx="362" cy="165"/>
            </a:xfrm>
            <a:custGeom>
              <a:avLst/>
              <a:gdLst/>
              <a:ahLst/>
              <a:cxnLst/>
              <a:rect l="l" t="t" r="r" b="b"/>
              <a:pathLst>
                <a:path w="11" h="5" extrusionOk="0">
                  <a:moveTo>
                    <a:pt x="11"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0"/>
            <p:cNvSpPr/>
            <p:nvPr/>
          </p:nvSpPr>
          <p:spPr>
            <a:xfrm>
              <a:off x="5201448" y="2557951"/>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0"/>
            <p:cNvSpPr/>
            <p:nvPr/>
          </p:nvSpPr>
          <p:spPr>
            <a:xfrm>
              <a:off x="5184783" y="2545139"/>
              <a:ext cx="329" cy="615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0"/>
            <p:cNvSpPr/>
            <p:nvPr/>
          </p:nvSpPr>
          <p:spPr>
            <a:xfrm>
              <a:off x="5199966" y="2557721"/>
              <a:ext cx="362" cy="33"/>
            </a:xfrm>
            <a:custGeom>
              <a:avLst/>
              <a:gdLst/>
              <a:ahLst/>
              <a:cxnLst/>
              <a:rect l="l" t="t" r="r" b="b"/>
              <a:pathLst>
                <a:path w="11" h="1" extrusionOk="0">
                  <a:moveTo>
                    <a:pt x="0" y="0"/>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0"/>
            <p:cNvSpPr/>
            <p:nvPr/>
          </p:nvSpPr>
          <p:spPr>
            <a:xfrm>
              <a:off x="5198814" y="2557721"/>
              <a:ext cx="494" cy="33"/>
            </a:xfrm>
            <a:custGeom>
              <a:avLst/>
              <a:gdLst/>
              <a:ahLst/>
              <a:cxnLst/>
              <a:rect l="l" t="t" r="r" b="b"/>
              <a:pathLst>
                <a:path w="15" h="1" extrusionOk="0">
                  <a:moveTo>
                    <a:pt x="0" y="0"/>
                  </a:moveTo>
                  <a:lnTo>
                    <a:pt x="1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0"/>
            <p:cNvSpPr/>
            <p:nvPr/>
          </p:nvSpPr>
          <p:spPr>
            <a:xfrm>
              <a:off x="5197299" y="2557721"/>
              <a:ext cx="955" cy="362"/>
            </a:xfrm>
            <a:custGeom>
              <a:avLst/>
              <a:gdLst/>
              <a:ahLst/>
              <a:cxnLst/>
              <a:rect l="l" t="t" r="r" b="b"/>
              <a:pathLst>
                <a:path w="29" h="11" extrusionOk="0">
                  <a:moveTo>
                    <a:pt x="1" y="11"/>
                  </a:moveTo>
                  <a:cubicBezTo>
                    <a:pt x="11" y="4"/>
                    <a:pt x="18" y="4"/>
                    <a:pt x="29" y="0"/>
                  </a:cubicBezTo>
                  <a:cubicBezTo>
                    <a:pt x="18" y="4"/>
                    <a:pt x="11" y="4"/>
                    <a:pt x="1"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0"/>
            <p:cNvSpPr/>
            <p:nvPr/>
          </p:nvSpPr>
          <p:spPr>
            <a:xfrm>
              <a:off x="5124545" y="2368502"/>
              <a:ext cx="155684" cy="175293"/>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0"/>
            <p:cNvSpPr/>
            <p:nvPr/>
          </p:nvSpPr>
          <p:spPr>
            <a:xfrm>
              <a:off x="5279636" y="2455552"/>
              <a:ext cx="725" cy="2701"/>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0"/>
            <p:cNvSpPr/>
            <p:nvPr/>
          </p:nvSpPr>
          <p:spPr>
            <a:xfrm>
              <a:off x="5279866" y="2453148"/>
              <a:ext cx="33" cy="132"/>
            </a:xfrm>
            <a:custGeom>
              <a:avLst/>
              <a:gdLst/>
              <a:ahLst/>
              <a:cxnLst/>
              <a:rect l="l" t="t" r="r" b="b"/>
              <a:pathLst>
                <a:path w="1" h="4" extrusionOk="0">
                  <a:moveTo>
                    <a:pt x="0" y="0"/>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0"/>
            <p:cNvSpPr/>
            <p:nvPr/>
          </p:nvSpPr>
          <p:spPr>
            <a:xfrm>
              <a:off x="5280196" y="2454762"/>
              <a:ext cx="165" cy="362"/>
            </a:xfrm>
            <a:custGeom>
              <a:avLst/>
              <a:gdLst/>
              <a:ahLst/>
              <a:cxnLst/>
              <a:rect l="l" t="t" r="r" b="b"/>
              <a:pathLst>
                <a:path w="5" h="11" extrusionOk="0">
                  <a:moveTo>
                    <a:pt x="1" y="0"/>
                  </a:moveTo>
                  <a:lnTo>
                    <a:pt x="1" y="11"/>
                  </a:lnTo>
                  <a:cubicBezTo>
                    <a:pt x="4" y="7"/>
                    <a:pt x="1"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0"/>
            <p:cNvSpPr/>
            <p:nvPr/>
          </p:nvSpPr>
          <p:spPr>
            <a:xfrm>
              <a:off x="5267285" y="2391096"/>
              <a:ext cx="33" cy="725"/>
            </a:xfrm>
            <a:custGeom>
              <a:avLst/>
              <a:gdLst/>
              <a:ahLst/>
              <a:cxnLst/>
              <a:rect l="l" t="t" r="r" b="b"/>
              <a:pathLst>
                <a:path w="1" h="22" extrusionOk="0">
                  <a:moveTo>
                    <a:pt x="1" y="22"/>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0"/>
            <p:cNvSpPr/>
            <p:nvPr/>
          </p:nvSpPr>
          <p:spPr>
            <a:xfrm>
              <a:off x="5280196" y="2453938"/>
              <a:ext cx="33" cy="263"/>
            </a:xfrm>
            <a:custGeom>
              <a:avLst/>
              <a:gdLst/>
              <a:ahLst/>
              <a:cxnLst/>
              <a:rect l="l" t="t" r="r" b="b"/>
              <a:pathLst>
                <a:path w="1" h="8" extrusionOk="0">
                  <a:moveTo>
                    <a:pt x="1"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0"/>
            <p:cNvSpPr/>
            <p:nvPr/>
          </p:nvSpPr>
          <p:spPr>
            <a:xfrm>
              <a:off x="5267285" y="2392018"/>
              <a:ext cx="263" cy="1087"/>
            </a:xfrm>
            <a:custGeom>
              <a:avLst/>
              <a:gdLst/>
              <a:ahLst/>
              <a:cxnLst/>
              <a:rect l="l" t="t" r="r" b="b"/>
              <a:pathLst>
                <a:path w="8" h="33" extrusionOk="0">
                  <a:moveTo>
                    <a:pt x="8" y="32"/>
                  </a:moveTo>
                  <a:cubicBezTo>
                    <a:pt x="4" y="22"/>
                    <a:pt x="1" y="11"/>
                    <a:pt x="1" y="1"/>
                  </a:cubicBezTo>
                  <a:cubicBezTo>
                    <a:pt x="1" y="11"/>
                    <a:pt x="4" y="22"/>
                    <a:pt x="8" y="3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0"/>
            <p:cNvSpPr/>
            <p:nvPr/>
          </p:nvSpPr>
          <p:spPr>
            <a:xfrm>
              <a:off x="5252069" y="2514607"/>
              <a:ext cx="9156" cy="5797"/>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0"/>
            <p:cNvSpPr/>
            <p:nvPr/>
          </p:nvSpPr>
          <p:spPr>
            <a:xfrm>
              <a:off x="5189691" y="2539507"/>
              <a:ext cx="494" cy="33"/>
            </a:xfrm>
            <a:custGeom>
              <a:avLst/>
              <a:gdLst/>
              <a:ahLst/>
              <a:cxnLst/>
              <a:rect l="l" t="t" r="r" b="b"/>
              <a:pathLst>
                <a:path w="15" h="1" extrusionOk="0">
                  <a:moveTo>
                    <a:pt x="1" y="0"/>
                  </a:moveTo>
                  <a:lnTo>
                    <a:pt x="1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0"/>
            <p:cNvSpPr/>
            <p:nvPr/>
          </p:nvSpPr>
          <p:spPr>
            <a:xfrm>
              <a:off x="5186364" y="2539738"/>
              <a:ext cx="1976" cy="1186"/>
            </a:xfrm>
            <a:custGeom>
              <a:avLst/>
              <a:gdLst/>
              <a:ahLst/>
              <a:cxnLst/>
              <a:rect l="l" t="t" r="r" b="b"/>
              <a:pathLst>
                <a:path w="60" h="36" extrusionOk="0">
                  <a:moveTo>
                    <a:pt x="60" y="0"/>
                  </a:moveTo>
                  <a:cubicBezTo>
                    <a:pt x="39" y="4"/>
                    <a:pt x="14" y="14"/>
                    <a:pt x="0" y="35"/>
                  </a:cubicBezTo>
                  <a:cubicBezTo>
                    <a:pt x="14" y="18"/>
                    <a:pt x="39" y="4"/>
                    <a:pt x="6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0"/>
            <p:cNvSpPr/>
            <p:nvPr/>
          </p:nvSpPr>
          <p:spPr>
            <a:xfrm>
              <a:off x="5188999" y="2539507"/>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0"/>
            <p:cNvSpPr/>
            <p:nvPr/>
          </p:nvSpPr>
          <p:spPr>
            <a:xfrm>
              <a:off x="5191206" y="2539738"/>
              <a:ext cx="593" cy="263"/>
            </a:xfrm>
            <a:custGeom>
              <a:avLst/>
              <a:gdLst/>
              <a:ahLst/>
              <a:cxnLst/>
              <a:rect l="l" t="t" r="r" b="b"/>
              <a:pathLst>
                <a:path w="18" h="8" extrusionOk="0">
                  <a:moveTo>
                    <a:pt x="0" y="0"/>
                  </a:moveTo>
                  <a:lnTo>
                    <a:pt x="18"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0"/>
            <p:cNvSpPr/>
            <p:nvPr/>
          </p:nvSpPr>
          <p:spPr>
            <a:xfrm>
              <a:off x="5193511" y="2540890"/>
              <a:ext cx="362" cy="263"/>
            </a:xfrm>
            <a:custGeom>
              <a:avLst/>
              <a:gdLst/>
              <a:ahLst/>
              <a:cxnLst/>
              <a:rect l="l" t="t" r="r" b="b"/>
              <a:pathLst>
                <a:path w="11" h="8" extrusionOk="0">
                  <a:moveTo>
                    <a:pt x="0" y="0"/>
                  </a:moveTo>
                  <a:lnTo>
                    <a:pt x="1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0"/>
            <p:cNvSpPr/>
            <p:nvPr/>
          </p:nvSpPr>
          <p:spPr>
            <a:xfrm>
              <a:off x="5192688" y="2540429"/>
              <a:ext cx="494" cy="263"/>
            </a:xfrm>
            <a:custGeom>
              <a:avLst/>
              <a:gdLst/>
              <a:ahLst/>
              <a:cxnLst/>
              <a:rect l="l" t="t" r="r" b="b"/>
              <a:pathLst>
                <a:path w="15" h="8" extrusionOk="0">
                  <a:moveTo>
                    <a:pt x="1" y="0"/>
                  </a:moveTo>
                  <a:lnTo>
                    <a:pt x="15"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0"/>
            <p:cNvSpPr/>
            <p:nvPr/>
          </p:nvSpPr>
          <p:spPr>
            <a:xfrm>
              <a:off x="5191996" y="2540067"/>
              <a:ext cx="494" cy="263"/>
            </a:xfrm>
            <a:custGeom>
              <a:avLst/>
              <a:gdLst/>
              <a:ahLst/>
              <a:cxnLst/>
              <a:rect l="l" t="t" r="r" b="b"/>
              <a:pathLst>
                <a:path w="15" h="8" extrusionOk="0">
                  <a:moveTo>
                    <a:pt x="1" y="1"/>
                  </a:moveTo>
                  <a:lnTo>
                    <a:pt x="15"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0"/>
            <p:cNvSpPr/>
            <p:nvPr/>
          </p:nvSpPr>
          <p:spPr>
            <a:xfrm>
              <a:off x="5190382" y="2539606"/>
              <a:ext cx="626" cy="165"/>
            </a:xfrm>
            <a:custGeom>
              <a:avLst/>
              <a:gdLst/>
              <a:ahLst/>
              <a:cxnLst/>
              <a:rect l="l" t="t" r="r" b="b"/>
              <a:pathLst>
                <a:path w="19" h="5" extrusionOk="0">
                  <a:moveTo>
                    <a:pt x="1" y="1"/>
                  </a:moveTo>
                  <a:lnTo>
                    <a:pt x="1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0"/>
            <p:cNvSpPr/>
            <p:nvPr/>
          </p:nvSpPr>
          <p:spPr>
            <a:xfrm>
              <a:off x="5194203" y="2541351"/>
              <a:ext cx="1054" cy="725"/>
            </a:xfrm>
            <a:custGeom>
              <a:avLst/>
              <a:gdLst/>
              <a:ahLst/>
              <a:cxnLst/>
              <a:rect l="l" t="t" r="r" b="b"/>
              <a:pathLst>
                <a:path w="32" h="22" extrusionOk="0">
                  <a:moveTo>
                    <a:pt x="0" y="0"/>
                  </a:moveTo>
                  <a:lnTo>
                    <a:pt x="32" y="2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0"/>
            <p:cNvSpPr/>
            <p:nvPr/>
          </p:nvSpPr>
          <p:spPr>
            <a:xfrm>
              <a:off x="5250357" y="2506538"/>
              <a:ext cx="132" cy="33"/>
            </a:xfrm>
            <a:custGeom>
              <a:avLst/>
              <a:gdLst/>
              <a:ahLst/>
              <a:cxnLst/>
              <a:rect l="l" t="t" r="r" b="b"/>
              <a:pathLst>
                <a:path w="4" h="1" extrusionOk="0">
                  <a:moveTo>
                    <a:pt x="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0"/>
            <p:cNvSpPr/>
            <p:nvPr/>
          </p:nvSpPr>
          <p:spPr>
            <a:xfrm>
              <a:off x="5251147" y="2507098"/>
              <a:ext cx="263" cy="165"/>
            </a:xfrm>
            <a:custGeom>
              <a:avLst/>
              <a:gdLst/>
              <a:ahLst/>
              <a:cxnLst/>
              <a:rect l="l" t="t" r="r" b="b"/>
              <a:pathLst>
                <a:path w="8" h="5" extrusionOk="0">
                  <a:moveTo>
                    <a:pt x="8"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0"/>
            <p:cNvSpPr/>
            <p:nvPr/>
          </p:nvSpPr>
          <p:spPr>
            <a:xfrm>
              <a:off x="5261061" y="2514475"/>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0"/>
            <p:cNvSpPr/>
            <p:nvPr/>
          </p:nvSpPr>
          <p:spPr>
            <a:xfrm>
              <a:off x="5279043" y="2458319"/>
              <a:ext cx="626" cy="1317"/>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0"/>
            <p:cNvSpPr/>
            <p:nvPr/>
          </p:nvSpPr>
          <p:spPr>
            <a:xfrm>
              <a:off x="5260731" y="2514146"/>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0"/>
            <p:cNvSpPr/>
            <p:nvPr/>
          </p:nvSpPr>
          <p:spPr>
            <a:xfrm>
              <a:off x="5278022" y="2459373"/>
              <a:ext cx="132" cy="33"/>
            </a:xfrm>
            <a:custGeom>
              <a:avLst/>
              <a:gdLst/>
              <a:ahLst/>
              <a:cxnLst/>
              <a:rect l="l" t="t" r="r" b="b"/>
              <a:pathLst>
                <a:path w="4" h="1" extrusionOk="0">
                  <a:moveTo>
                    <a:pt x="0"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0"/>
            <p:cNvSpPr/>
            <p:nvPr/>
          </p:nvSpPr>
          <p:spPr>
            <a:xfrm>
              <a:off x="5278582" y="2459472"/>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0"/>
            <p:cNvSpPr/>
            <p:nvPr/>
          </p:nvSpPr>
          <p:spPr>
            <a:xfrm>
              <a:off x="5252432" y="2508020"/>
              <a:ext cx="132" cy="33"/>
            </a:xfrm>
            <a:custGeom>
              <a:avLst/>
              <a:gdLst/>
              <a:ahLst/>
              <a:cxnLst/>
              <a:rect l="l" t="t" r="r" b="b"/>
              <a:pathLst>
                <a:path w="4" h="1" extrusionOk="0">
                  <a:moveTo>
                    <a:pt x="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0"/>
            <p:cNvSpPr/>
            <p:nvPr/>
          </p:nvSpPr>
          <p:spPr>
            <a:xfrm>
              <a:off x="5253584" y="2508712"/>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0"/>
            <p:cNvSpPr/>
            <p:nvPr/>
          </p:nvSpPr>
          <p:spPr>
            <a:xfrm>
              <a:off x="5247821" y="2504792"/>
              <a:ext cx="725" cy="494"/>
            </a:xfrm>
            <a:custGeom>
              <a:avLst/>
              <a:gdLst/>
              <a:ahLst/>
              <a:cxnLst/>
              <a:rect l="l" t="t" r="r" b="b"/>
              <a:pathLst>
                <a:path w="22" h="15" extrusionOk="0">
                  <a:moveTo>
                    <a:pt x="21" y="15"/>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0"/>
            <p:cNvSpPr/>
            <p:nvPr/>
          </p:nvSpPr>
          <p:spPr>
            <a:xfrm>
              <a:off x="5246997" y="2504232"/>
              <a:ext cx="725" cy="494"/>
            </a:xfrm>
            <a:custGeom>
              <a:avLst/>
              <a:gdLst/>
              <a:ahLst/>
              <a:cxnLst/>
              <a:rect l="l" t="t" r="r" b="b"/>
              <a:pathLst>
                <a:path w="22" h="15" extrusionOk="0">
                  <a:moveTo>
                    <a:pt x="22" y="1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0"/>
            <p:cNvSpPr/>
            <p:nvPr/>
          </p:nvSpPr>
          <p:spPr>
            <a:xfrm>
              <a:off x="5279405" y="2457627"/>
              <a:ext cx="494" cy="1317"/>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0"/>
            <p:cNvSpPr/>
            <p:nvPr/>
          </p:nvSpPr>
          <p:spPr>
            <a:xfrm>
              <a:off x="5261192" y="2514607"/>
              <a:ext cx="33" cy="33"/>
            </a:xfrm>
            <a:custGeom>
              <a:avLst/>
              <a:gdLst/>
              <a:ahLst/>
              <a:cxnLst/>
              <a:rect l="l" t="t" r="r" b="b"/>
              <a:pathLst>
                <a:path w="1" h="1" extrusionOk="0">
                  <a:moveTo>
                    <a:pt x="0"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0"/>
            <p:cNvSpPr/>
            <p:nvPr/>
          </p:nvSpPr>
          <p:spPr>
            <a:xfrm>
              <a:off x="5144734" y="2401702"/>
              <a:ext cx="263" cy="1186"/>
            </a:xfrm>
            <a:custGeom>
              <a:avLst/>
              <a:gdLst/>
              <a:ahLst/>
              <a:cxnLst/>
              <a:rect l="l" t="t" r="r" b="b"/>
              <a:pathLst>
                <a:path w="8" h="36" extrusionOk="0">
                  <a:moveTo>
                    <a:pt x="7" y="36"/>
                  </a:moveTo>
                  <a:cubicBezTo>
                    <a:pt x="7" y="25"/>
                    <a:pt x="4" y="15"/>
                    <a:pt x="0" y="1"/>
                  </a:cubicBezTo>
                  <a:cubicBezTo>
                    <a:pt x="4" y="15"/>
                    <a:pt x="7" y="25"/>
                    <a:pt x="7" y="3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0"/>
            <p:cNvSpPr/>
            <p:nvPr/>
          </p:nvSpPr>
          <p:spPr>
            <a:xfrm>
              <a:off x="5145195" y="2412669"/>
              <a:ext cx="132" cy="362"/>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0"/>
            <p:cNvSpPr/>
            <p:nvPr/>
          </p:nvSpPr>
          <p:spPr>
            <a:xfrm>
              <a:off x="5145294" y="2404139"/>
              <a:ext cx="165" cy="955"/>
            </a:xfrm>
            <a:custGeom>
              <a:avLst/>
              <a:gdLst/>
              <a:ahLst/>
              <a:cxnLst/>
              <a:rect l="l" t="t" r="r" b="b"/>
              <a:pathLst>
                <a:path w="5" h="29" extrusionOk="0">
                  <a:moveTo>
                    <a:pt x="4" y="28"/>
                  </a:moveTo>
                  <a:cubicBezTo>
                    <a:pt x="4" y="18"/>
                    <a:pt x="1" y="7"/>
                    <a:pt x="1" y="0"/>
                  </a:cubicBezTo>
                  <a:cubicBezTo>
                    <a:pt x="1" y="7"/>
                    <a:pt x="4" y="18"/>
                    <a:pt x="4" y="2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0"/>
            <p:cNvSpPr/>
            <p:nvPr/>
          </p:nvSpPr>
          <p:spPr>
            <a:xfrm>
              <a:off x="5145657" y="2406214"/>
              <a:ext cx="33" cy="955"/>
            </a:xfrm>
            <a:custGeom>
              <a:avLst/>
              <a:gdLst/>
              <a:ahLst/>
              <a:cxnLst/>
              <a:rect l="l" t="t" r="r" b="b"/>
              <a:pathLst>
                <a:path w="1" h="29" extrusionOk="0">
                  <a:moveTo>
                    <a:pt x="0" y="28"/>
                  </a:moveTo>
                  <a:cubicBezTo>
                    <a:pt x="0" y="18"/>
                    <a:pt x="0" y="11"/>
                    <a:pt x="0" y="0"/>
                  </a:cubicBezTo>
                  <a:cubicBezTo>
                    <a:pt x="0" y="7"/>
                    <a:pt x="0" y="18"/>
                    <a:pt x="0" y="2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0"/>
            <p:cNvSpPr/>
            <p:nvPr/>
          </p:nvSpPr>
          <p:spPr>
            <a:xfrm>
              <a:off x="5145755" y="2408058"/>
              <a:ext cx="33" cy="823"/>
            </a:xfrm>
            <a:custGeom>
              <a:avLst/>
              <a:gdLst/>
              <a:ahLst/>
              <a:cxnLst/>
              <a:rect l="l" t="t" r="r" b="b"/>
              <a:pathLst>
                <a:path w="1" h="25" extrusionOk="0">
                  <a:moveTo>
                    <a:pt x="1" y="0"/>
                  </a:moveTo>
                  <a:lnTo>
                    <a:pt x="1" y="25"/>
                  </a:lnTo>
                  <a:cubicBezTo>
                    <a:pt x="1" y="14"/>
                    <a:pt x="1" y="7"/>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0"/>
            <p:cNvSpPr/>
            <p:nvPr/>
          </p:nvSpPr>
          <p:spPr>
            <a:xfrm>
              <a:off x="5145525" y="2411286"/>
              <a:ext cx="165" cy="593"/>
            </a:xfrm>
            <a:custGeom>
              <a:avLst/>
              <a:gdLst/>
              <a:ahLst/>
              <a:cxnLst/>
              <a:rect l="l" t="t" r="r" b="b"/>
              <a:pathLst>
                <a:path w="5" h="18" extrusionOk="0">
                  <a:moveTo>
                    <a:pt x="4" y="0"/>
                  </a:moveTo>
                  <a:cubicBezTo>
                    <a:pt x="1" y="4"/>
                    <a:pt x="1" y="11"/>
                    <a:pt x="1" y="18"/>
                  </a:cubicBezTo>
                  <a:cubicBezTo>
                    <a:pt x="1" y="11"/>
                    <a:pt x="1" y="7"/>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0"/>
            <p:cNvSpPr/>
            <p:nvPr/>
          </p:nvSpPr>
          <p:spPr>
            <a:xfrm>
              <a:off x="5145755" y="2409771"/>
              <a:ext cx="33" cy="626"/>
            </a:xfrm>
            <a:custGeom>
              <a:avLst/>
              <a:gdLst/>
              <a:ahLst/>
              <a:cxnLst/>
              <a:rect l="l" t="t" r="r" b="b"/>
              <a:pathLst>
                <a:path w="1" h="19" extrusionOk="0">
                  <a:moveTo>
                    <a:pt x="1" y="18"/>
                  </a:moveTo>
                  <a:lnTo>
                    <a:pt x="1" y="1"/>
                  </a:lnTo>
                  <a:cubicBezTo>
                    <a:pt x="1" y="8"/>
                    <a:pt x="1" y="15"/>
                    <a:pt x="1"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0"/>
            <p:cNvSpPr/>
            <p:nvPr/>
          </p:nvSpPr>
          <p:spPr>
            <a:xfrm>
              <a:off x="5126291" y="2451073"/>
              <a:ext cx="362" cy="1186"/>
            </a:xfrm>
            <a:custGeom>
              <a:avLst/>
              <a:gdLst/>
              <a:ahLst/>
              <a:cxnLst/>
              <a:rect l="l" t="t" r="r" b="b"/>
              <a:pathLst>
                <a:path w="11" h="36" extrusionOk="0">
                  <a:moveTo>
                    <a:pt x="0" y="35"/>
                  </a:moveTo>
                  <a:cubicBezTo>
                    <a:pt x="4" y="25"/>
                    <a:pt x="7" y="11"/>
                    <a:pt x="11" y="0"/>
                  </a:cubicBezTo>
                  <a:cubicBezTo>
                    <a:pt x="7" y="11"/>
                    <a:pt x="4" y="25"/>
                    <a:pt x="0" y="3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0"/>
            <p:cNvSpPr/>
            <p:nvPr/>
          </p:nvSpPr>
          <p:spPr>
            <a:xfrm>
              <a:off x="5126982" y="2483812"/>
              <a:ext cx="132" cy="263"/>
            </a:xfrm>
            <a:custGeom>
              <a:avLst/>
              <a:gdLst/>
              <a:ahLst/>
              <a:cxnLst/>
              <a:rect l="l" t="t" r="r" b="b"/>
              <a:pathLst>
                <a:path w="4" h="8" extrusionOk="0">
                  <a:moveTo>
                    <a:pt x="0" y="0"/>
                  </a:moveTo>
                  <a:lnTo>
                    <a:pt x="4"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0"/>
            <p:cNvSpPr/>
            <p:nvPr/>
          </p:nvSpPr>
          <p:spPr>
            <a:xfrm>
              <a:off x="5126291" y="2482889"/>
              <a:ext cx="593" cy="725"/>
            </a:xfrm>
            <a:custGeom>
              <a:avLst/>
              <a:gdLst/>
              <a:ahLst/>
              <a:cxnLst/>
              <a:rect l="l" t="t" r="r" b="b"/>
              <a:pathLst>
                <a:path w="18" h="22" extrusionOk="0">
                  <a:moveTo>
                    <a:pt x="0" y="0"/>
                  </a:moveTo>
                  <a:lnTo>
                    <a:pt x="18" y="2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0"/>
            <p:cNvSpPr/>
            <p:nvPr/>
          </p:nvSpPr>
          <p:spPr>
            <a:xfrm>
              <a:off x="5125929" y="2482297"/>
              <a:ext cx="33" cy="165"/>
            </a:xfrm>
            <a:custGeom>
              <a:avLst/>
              <a:gdLst/>
              <a:ahLst/>
              <a:cxnLst/>
              <a:rect l="l" t="t" r="r" b="b"/>
              <a:pathLst>
                <a:path w="1" h="5" extrusionOk="0">
                  <a:moveTo>
                    <a:pt x="1"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0"/>
            <p:cNvSpPr/>
            <p:nvPr/>
          </p:nvSpPr>
          <p:spPr>
            <a:xfrm>
              <a:off x="5131231" y="2495702"/>
              <a:ext cx="33" cy="263"/>
            </a:xfrm>
            <a:custGeom>
              <a:avLst/>
              <a:gdLst/>
              <a:ahLst/>
              <a:cxnLst/>
              <a:rect l="l" t="t" r="r" b="b"/>
              <a:pathLst>
                <a:path w="1" h="8" extrusionOk="0">
                  <a:moveTo>
                    <a:pt x="1"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0"/>
            <p:cNvSpPr/>
            <p:nvPr/>
          </p:nvSpPr>
          <p:spPr>
            <a:xfrm>
              <a:off x="5128366" y="2486216"/>
              <a:ext cx="263" cy="395"/>
            </a:xfrm>
            <a:custGeom>
              <a:avLst/>
              <a:gdLst/>
              <a:ahLst/>
              <a:cxnLst/>
              <a:rect l="l" t="t" r="r" b="b"/>
              <a:pathLst>
                <a:path w="8" h="12" extrusionOk="0">
                  <a:moveTo>
                    <a:pt x="0" y="1"/>
                  </a:moveTo>
                  <a:lnTo>
                    <a:pt x="7"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0"/>
            <p:cNvSpPr/>
            <p:nvPr/>
          </p:nvSpPr>
          <p:spPr>
            <a:xfrm>
              <a:off x="5128003" y="2485524"/>
              <a:ext cx="263" cy="395"/>
            </a:xfrm>
            <a:custGeom>
              <a:avLst/>
              <a:gdLst/>
              <a:ahLst/>
              <a:cxnLst/>
              <a:rect l="l" t="t" r="r" b="b"/>
              <a:pathLst>
                <a:path w="8" h="12" extrusionOk="0">
                  <a:moveTo>
                    <a:pt x="1" y="1"/>
                  </a:moveTo>
                  <a:lnTo>
                    <a:pt x="8"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0"/>
            <p:cNvSpPr/>
            <p:nvPr/>
          </p:nvSpPr>
          <p:spPr>
            <a:xfrm>
              <a:off x="5131001" y="2494187"/>
              <a:ext cx="165" cy="395"/>
            </a:xfrm>
            <a:custGeom>
              <a:avLst/>
              <a:gdLst/>
              <a:ahLst/>
              <a:cxnLst/>
              <a:rect l="l" t="t" r="r" b="b"/>
              <a:pathLst>
                <a:path w="5" h="12" extrusionOk="0">
                  <a:moveTo>
                    <a:pt x="1" y="1"/>
                  </a:moveTo>
                  <a:lnTo>
                    <a:pt x="4"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0"/>
            <p:cNvSpPr/>
            <p:nvPr/>
          </p:nvSpPr>
          <p:spPr>
            <a:xfrm>
              <a:off x="5130539" y="2491651"/>
              <a:ext cx="33" cy="494"/>
            </a:xfrm>
            <a:custGeom>
              <a:avLst/>
              <a:gdLst/>
              <a:ahLst/>
              <a:cxnLst/>
              <a:rect l="l" t="t" r="r" b="b"/>
              <a:pathLst>
                <a:path w="1" h="15" extrusionOk="0">
                  <a:moveTo>
                    <a:pt x="1" y="0"/>
                  </a:moveTo>
                  <a:lnTo>
                    <a:pt x="1"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0"/>
            <p:cNvSpPr/>
            <p:nvPr/>
          </p:nvSpPr>
          <p:spPr>
            <a:xfrm>
              <a:off x="5129848" y="2489576"/>
              <a:ext cx="165" cy="362"/>
            </a:xfrm>
            <a:custGeom>
              <a:avLst/>
              <a:gdLst/>
              <a:ahLst/>
              <a:cxnLst/>
              <a:rect l="l" t="t" r="r" b="b"/>
              <a:pathLst>
                <a:path w="5" h="11" extrusionOk="0">
                  <a:moveTo>
                    <a:pt x="1" y="0"/>
                  </a:moveTo>
                  <a:lnTo>
                    <a:pt x="4"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0"/>
            <p:cNvSpPr/>
            <p:nvPr/>
          </p:nvSpPr>
          <p:spPr>
            <a:xfrm>
              <a:off x="5129518" y="2488522"/>
              <a:ext cx="132" cy="494"/>
            </a:xfrm>
            <a:custGeom>
              <a:avLst/>
              <a:gdLst/>
              <a:ahLst/>
              <a:cxnLst/>
              <a:rect l="l" t="t" r="r" b="b"/>
              <a:pathLst>
                <a:path w="4" h="15" extrusionOk="0">
                  <a:moveTo>
                    <a:pt x="0" y="1"/>
                  </a:moveTo>
                  <a:lnTo>
                    <a:pt x="4"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0"/>
            <p:cNvSpPr/>
            <p:nvPr/>
          </p:nvSpPr>
          <p:spPr>
            <a:xfrm>
              <a:off x="5130770" y="2492803"/>
              <a:ext cx="165" cy="494"/>
            </a:xfrm>
            <a:custGeom>
              <a:avLst/>
              <a:gdLst/>
              <a:ahLst/>
              <a:cxnLst/>
              <a:rect l="l" t="t" r="r" b="b"/>
              <a:pathLst>
                <a:path w="5" h="15" extrusionOk="0">
                  <a:moveTo>
                    <a:pt x="1" y="1"/>
                  </a:moveTo>
                  <a:lnTo>
                    <a:pt x="4"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0"/>
            <p:cNvSpPr/>
            <p:nvPr/>
          </p:nvSpPr>
          <p:spPr>
            <a:xfrm>
              <a:off x="5130210" y="2490498"/>
              <a:ext cx="132" cy="494"/>
            </a:xfrm>
            <a:custGeom>
              <a:avLst/>
              <a:gdLst/>
              <a:ahLst/>
              <a:cxnLst/>
              <a:rect l="l" t="t" r="r" b="b"/>
              <a:pathLst>
                <a:path w="4" h="15" extrusionOk="0">
                  <a:moveTo>
                    <a:pt x="0" y="0"/>
                  </a:moveTo>
                  <a:lnTo>
                    <a:pt x="4"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0"/>
            <p:cNvSpPr/>
            <p:nvPr/>
          </p:nvSpPr>
          <p:spPr>
            <a:xfrm>
              <a:off x="5128827" y="2486908"/>
              <a:ext cx="132" cy="395"/>
            </a:xfrm>
            <a:custGeom>
              <a:avLst/>
              <a:gdLst/>
              <a:ahLst/>
              <a:cxnLst/>
              <a:rect l="l" t="t" r="r" b="b"/>
              <a:pathLst>
                <a:path w="4" h="12" extrusionOk="0">
                  <a:moveTo>
                    <a:pt x="0" y="1"/>
                  </a:moveTo>
                  <a:lnTo>
                    <a:pt x="4"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0"/>
            <p:cNvSpPr/>
            <p:nvPr/>
          </p:nvSpPr>
          <p:spPr>
            <a:xfrm>
              <a:off x="5129156" y="2487830"/>
              <a:ext cx="165" cy="395"/>
            </a:xfrm>
            <a:custGeom>
              <a:avLst/>
              <a:gdLst/>
              <a:ahLst/>
              <a:cxnLst/>
              <a:rect l="l" t="t" r="r" b="b"/>
              <a:pathLst>
                <a:path w="5" h="12" extrusionOk="0">
                  <a:moveTo>
                    <a:pt x="1" y="1"/>
                  </a:moveTo>
                  <a:lnTo>
                    <a:pt x="4"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0"/>
            <p:cNvSpPr/>
            <p:nvPr/>
          </p:nvSpPr>
          <p:spPr>
            <a:xfrm>
              <a:off x="5127674" y="2484964"/>
              <a:ext cx="132" cy="263"/>
            </a:xfrm>
            <a:custGeom>
              <a:avLst/>
              <a:gdLst/>
              <a:ahLst/>
              <a:cxnLst/>
              <a:rect l="l" t="t" r="r" b="b"/>
              <a:pathLst>
                <a:path w="4" h="8" extrusionOk="0">
                  <a:moveTo>
                    <a:pt x="0" y="0"/>
                  </a:moveTo>
                  <a:lnTo>
                    <a:pt x="4"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0"/>
            <p:cNvSpPr/>
            <p:nvPr/>
          </p:nvSpPr>
          <p:spPr>
            <a:xfrm>
              <a:off x="5127312" y="2484372"/>
              <a:ext cx="165" cy="263"/>
            </a:xfrm>
            <a:custGeom>
              <a:avLst/>
              <a:gdLst/>
              <a:ahLst/>
              <a:cxnLst/>
              <a:rect l="l" t="t" r="r" b="b"/>
              <a:pathLst>
                <a:path w="5" h="8" extrusionOk="0">
                  <a:moveTo>
                    <a:pt x="1" y="1"/>
                  </a:moveTo>
                  <a:lnTo>
                    <a:pt x="4"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0"/>
            <p:cNvSpPr/>
            <p:nvPr/>
          </p:nvSpPr>
          <p:spPr>
            <a:xfrm>
              <a:off x="5126159" y="2481144"/>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0"/>
            <p:cNvSpPr/>
            <p:nvPr/>
          </p:nvSpPr>
          <p:spPr>
            <a:xfrm>
              <a:off x="5125698" y="2481374"/>
              <a:ext cx="395" cy="626"/>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0"/>
            <p:cNvSpPr/>
            <p:nvPr/>
          </p:nvSpPr>
          <p:spPr>
            <a:xfrm>
              <a:off x="5124545" y="2464906"/>
              <a:ext cx="2338" cy="4512"/>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0"/>
            <p:cNvSpPr/>
            <p:nvPr/>
          </p:nvSpPr>
          <p:spPr>
            <a:xfrm>
              <a:off x="5125698" y="2481967"/>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0"/>
            <p:cNvSpPr/>
            <p:nvPr/>
          </p:nvSpPr>
          <p:spPr>
            <a:xfrm>
              <a:off x="5161795" y="2538222"/>
              <a:ext cx="362" cy="33"/>
            </a:xfrm>
            <a:custGeom>
              <a:avLst/>
              <a:gdLst/>
              <a:ahLst/>
              <a:cxnLst/>
              <a:rect l="l" t="t" r="r" b="b"/>
              <a:pathLst>
                <a:path w="11" h="1" extrusionOk="0">
                  <a:moveTo>
                    <a:pt x="0" y="1"/>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0"/>
            <p:cNvSpPr/>
            <p:nvPr/>
          </p:nvSpPr>
          <p:spPr>
            <a:xfrm>
              <a:off x="5163277" y="2537893"/>
              <a:ext cx="165" cy="33"/>
            </a:xfrm>
            <a:custGeom>
              <a:avLst/>
              <a:gdLst/>
              <a:ahLst/>
              <a:cxnLst/>
              <a:rect l="l" t="t" r="r" b="b"/>
              <a:pathLst>
                <a:path w="5" h="1" extrusionOk="0">
                  <a:moveTo>
                    <a:pt x="1"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0"/>
            <p:cNvSpPr/>
            <p:nvPr/>
          </p:nvSpPr>
          <p:spPr>
            <a:xfrm>
              <a:off x="5181622" y="2538585"/>
              <a:ext cx="2108" cy="955"/>
            </a:xfrm>
            <a:custGeom>
              <a:avLst/>
              <a:gdLst/>
              <a:ahLst/>
              <a:cxnLst/>
              <a:rect l="l" t="t" r="r" b="b"/>
              <a:pathLst>
                <a:path w="64" h="29" extrusionOk="0">
                  <a:moveTo>
                    <a:pt x="1" y="0"/>
                  </a:moveTo>
                  <a:lnTo>
                    <a:pt x="64"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0"/>
            <p:cNvSpPr/>
            <p:nvPr/>
          </p:nvSpPr>
          <p:spPr>
            <a:xfrm>
              <a:off x="5160411" y="2538354"/>
              <a:ext cx="593" cy="33"/>
            </a:xfrm>
            <a:custGeom>
              <a:avLst/>
              <a:gdLst/>
              <a:ahLst/>
              <a:cxnLst/>
              <a:rect l="l" t="t" r="r" b="b"/>
              <a:pathLst>
                <a:path w="18" h="1" extrusionOk="0">
                  <a:moveTo>
                    <a:pt x="0" y="0"/>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0"/>
            <p:cNvSpPr/>
            <p:nvPr/>
          </p:nvSpPr>
          <p:spPr>
            <a:xfrm>
              <a:off x="5162717" y="2537992"/>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0"/>
            <p:cNvSpPr/>
            <p:nvPr/>
          </p:nvSpPr>
          <p:spPr>
            <a:xfrm>
              <a:off x="5179448" y="2537761"/>
              <a:ext cx="1877" cy="725"/>
            </a:xfrm>
            <a:custGeom>
              <a:avLst/>
              <a:gdLst/>
              <a:ahLst/>
              <a:cxnLst/>
              <a:rect l="l" t="t" r="r" b="b"/>
              <a:pathLst>
                <a:path w="57" h="22" extrusionOk="0">
                  <a:moveTo>
                    <a:pt x="0" y="1"/>
                  </a:moveTo>
                  <a:lnTo>
                    <a:pt x="56" y="2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0"/>
            <p:cNvSpPr/>
            <p:nvPr/>
          </p:nvSpPr>
          <p:spPr>
            <a:xfrm>
              <a:off x="5163507" y="2537761"/>
              <a:ext cx="165" cy="33"/>
            </a:xfrm>
            <a:custGeom>
              <a:avLst/>
              <a:gdLst/>
              <a:ahLst/>
              <a:cxnLst/>
              <a:rect l="l" t="t" r="r" b="b"/>
              <a:pathLst>
                <a:path w="5" h="1" extrusionOk="0">
                  <a:moveTo>
                    <a:pt x="1"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0"/>
            <p:cNvSpPr/>
            <p:nvPr/>
          </p:nvSpPr>
          <p:spPr>
            <a:xfrm>
              <a:off x="5162256" y="2538124"/>
              <a:ext cx="362" cy="33"/>
            </a:xfrm>
            <a:custGeom>
              <a:avLst/>
              <a:gdLst/>
              <a:ahLst/>
              <a:cxnLst/>
              <a:rect l="l" t="t" r="r" b="b"/>
              <a:pathLst>
                <a:path w="11" h="1" extrusionOk="0">
                  <a:moveTo>
                    <a:pt x="0" y="0"/>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0"/>
            <p:cNvSpPr/>
            <p:nvPr/>
          </p:nvSpPr>
          <p:spPr>
            <a:xfrm>
              <a:off x="5183927" y="2539738"/>
              <a:ext cx="2338" cy="1054"/>
            </a:xfrm>
            <a:custGeom>
              <a:avLst/>
              <a:gdLst/>
              <a:ahLst/>
              <a:cxnLst/>
              <a:rect l="l" t="t" r="r" b="b"/>
              <a:pathLst>
                <a:path w="71" h="32" extrusionOk="0">
                  <a:moveTo>
                    <a:pt x="1" y="0"/>
                  </a:moveTo>
                  <a:lnTo>
                    <a:pt x="71"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0"/>
            <p:cNvSpPr/>
            <p:nvPr/>
          </p:nvSpPr>
          <p:spPr>
            <a:xfrm>
              <a:off x="5159489" y="2538453"/>
              <a:ext cx="823" cy="33"/>
            </a:xfrm>
            <a:custGeom>
              <a:avLst/>
              <a:gdLst/>
              <a:ahLst/>
              <a:cxnLst/>
              <a:rect l="l" t="t" r="r" b="b"/>
              <a:pathLst>
                <a:path w="25" h="1" extrusionOk="0">
                  <a:moveTo>
                    <a:pt x="0" y="1"/>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0"/>
            <p:cNvSpPr/>
            <p:nvPr/>
          </p:nvSpPr>
          <p:spPr>
            <a:xfrm>
              <a:off x="5161103" y="2538222"/>
              <a:ext cx="494" cy="33"/>
            </a:xfrm>
            <a:custGeom>
              <a:avLst/>
              <a:gdLst/>
              <a:ahLst/>
              <a:cxnLst/>
              <a:rect l="l" t="t" r="r" b="b"/>
              <a:pathLst>
                <a:path w="15" h="1" extrusionOk="0">
                  <a:moveTo>
                    <a:pt x="0" y="1"/>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0"/>
            <p:cNvSpPr/>
            <p:nvPr/>
          </p:nvSpPr>
          <p:spPr>
            <a:xfrm>
              <a:off x="5177472" y="2537070"/>
              <a:ext cx="1647" cy="626"/>
            </a:xfrm>
            <a:custGeom>
              <a:avLst/>
              <a:gdLst/>
              <a:ahLst/>
              <a:cxnLst/>
              <a:rect l="l" t="t" r="r" b="b"/>
              <a:pathLst>
                <a:path w="50" h="19" extrusionOk="0">
                  <a:moveTo>
                    <a:pt x="1" y="1"/>
                  </a:moveTo>
                  <a:cubicBezTo>
                    <a:pt x="15" y="4"/>
                    <a:pt x="32" y="11"/>
                    <a:pt x="50" y="18"/>
                  </a:cubicBezTo>
                  <a:cubicBezTo>
                    <a:pt x="32" y="11"/>
                    <a:pt x="15"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0"/>
            <p:cNvSpPr/>
            <p:nvPr/>
          </p:nvSpPr>
          <p:spPr>
            <a:xfrm>
              <a:off x="5153265" y="2538354"/>
              <a:ext cx="1416" cy="33"/>
            </a:xfrm>
            <a:custGeom>
              <a:avLst/>
              <a:gdLst/>
              <a:ahLst/>
              <a:cxnLst/>
              <a:rect l="l" t="t" r="r" b="b"/>
              <a:pathLst>
                <a:path w="43" h="1" extrusionOk="0">
                  <a:moveTo>
                    <a:pt x="0" y="0"/>
                  </a:moveTo>
                  <a:lnTo>
                    <a:pt x="4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0"/>
            <p:cNvSpPr/>
            <p:nvPr/>
          </p:nvSpPr>
          <p:spPr>
            <a:xfrm>
              <a:off x="5151980" y="2538222"/>
              <a:ext cx="725" cy="33"/>
            </a:xfrm>
            <a:custGeom>
              <a:avLst/>
              <a:gdLst/>
              <a:ahLst/>
              <a:cxnLst/>
              <a:rect l="l" t="t" r="r" b="b"/>
              <a:pathLst>
                <a:path w="22" h="1" extrusionOk="0">
                  <a:moveTo>
                    <a:pt x="22" y="1"/>
                  </a:moveTo>
                  <a:lnTo>
                    <a:pt x="1" y="1"/>
                  </a:ln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0"/>
            <p:cNvSpPr/>
            <p:nvPr/>
          </p:nvSpPr>
          <p:spPr>
            <a:xfrm>
              <a:off x="5163046" y="2537992"/>
              <a:ext cx="165" cy="33"/>
            </a:xfrm>
            <a:custGeom>
              <a:avLst/>
              <a:gdLst/>
              <a:ahLst/>
              <a:cxnLst/>
              <a:rect l="l" t="t" r="r" b="b"/>
              <a:pathLst>
                <a:path w="5" h="1" extrusionOk="0">
                  <a:moveTo>
                    <a:pt x="1"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0"/>
            <p:cNvSpPr/>
            <p:nvPr/>
          </p:nvSpPr>
          <p:spPr>
            <a:xfrm>
              <a:off x="5154747" y="2538453"/>
              <a:ext cx="4776" cy="33"/>
            </a:xfrm>
            <a:custGeom>
              <a:avLst/>
              <a:gdLst/>
              <a:ahLst/>
              <a:cxnLst/>
              <a:rect l="l" t="t" r="r" b="b"/>
              <a:pathLst>
                <a:path w="145" h="1" extrusionOk="0">
                  <a:moveTo>
                    <a:pt x="144" y="1"/>
                  </a:moveTo>
                  <a:lnTo>
                    <a:pt x="1" y="1"/>
                  </a:lnTo>
                  <a:cubicBezTo>
                    <a:pt x="60" y="1"/>
                    <a:pt x="106" y="1"/>
                    <a:pt x="14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0"/>
            <p:cNvSpPr/>
            <p:nvPr/>
          </p:nvSpPr>
          <p:spPr>
            <a:xfrm>
              <a:off x="5630130" y="2925323"/>
              <a:ext cx="955" cy="2569"/>
            </a:xfrm>
            <a:custGeom>
              <a:avLst/>
              <a:gdLst/>
              <a:ahLst/>
              <a:cxnLst/>
              <a:rect l="l" t="t" r="r" b="b"/>
              <a:pathLst>
                <a:path w="29" h="78" extrusionOk="0">
                  <a:moveTo>
                    <a:pt x="29" y="0"/>
                  </a:moveTo>
                  <a:lnTo>
                    <a:pt x="1" y="7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0"/>
            <p:cNvSpPr/>
            <p:nvPr/>
          </p:nvSpPr>
          <p:spPr>
            <a:xfrm>
              <a:off x="5706802" y="2875391"/>
              <a:ext cx="3722" cy="33"/>
            </a:xfrm>
            <a:custGeom>
              <a:avLst/>
              <a:gdLst/>
              <a:ahLst/>
              <a:cxnLst/>
              <a:rect l="l" t="t" r="r" b="b"/>
              <a:pathLst>
                <a:path w="113" h="1" extrusionOk="0">
                  <a:moveTo>
                    <a:pt x="113" y="0"/>
                  </a:moveTo>
                  <a:lnTo>
                    <a:pt x="113"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0"/>
            <p:cNvSpPr/>
            <p:nvPr/>
          </p:nvSpPr>
          <p:spPr>
            <a:xfrm>
              <a:off x="5653777" y="2930856"/>
              <a:ext cx="1054" cy="494"/>
            </a:xfrm>
            <a:custGeom>
              <a:avLst/>
              <a:gdLst/>
              <a:ahLst/>
              <a:cxnLst/>
              <a:rect l="l" t="t" r="r" b="b"/>
              <a:pathLst>
                <a:path w="32" h="15" extrusionOk="0">
                  <a:moveTo>
                    <a:pt x="32"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0"/>
            <p:cNvSpPr/>
            <p:nvPr/>
          </p:nvSpPr>
          <p:spPr>
            <a:xfrm>
              <a:off x="5650780" y="2931877"/>
              <a:ext cx="1054" cy="263"/>
            </a:xfrm>
            <a:custGeom>
              <a:avLst/>
              <a:gdLst/>
              <a:ahLst/>
              <a:cxnLst/>
              <a:rect l="l" t="t" r="r" b="b"/>
              <a:pathLst>
                <a:path w="32" h="8" extrusionOk="0">
                  <a:moveTo>
                    <a:pt x="32"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0"/>
            <p:cNvSpPr/>
            <p:nvPr/>
          </p:nvSpPr>
          <p:spPr>
            <a:xfrm>
              <a:off x="5658157" y="2927628"/>
              <a:ext cx="1416" cy="1186"/>
            </a:xfrm>
            <a:custGeom>
              <a:avLst/>
              <a:gdLst/>
              <a:ahLst/>
              <a:cxnLst/>
              <a:rect l="l" t="t" r="r" b="b"/>
              <a:pathLst>
                <a:path w="43" h="36" extrusionOk="0">
                  <a:moveTo>
                    <a:pt x="43" y="0"/>
                  </a:moveTo>
                  <a:cubicBezTo>
                    <a:pt x="29" y="14"/>
                    <a:pt x="15" y="25"/>
                    <a:pt x="1" y="35"/>
                  </a:cubicBezTo>
                  <a:cubicBezTo>
                    <a:pt x="15" y="25"/>
                    <a:pt x="29" y="14"/>
                    <a:pt x="4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0"/>
            <p:cNvSpPr/>
            <p:nvPr/>
          </p:nvSpPr>
          <p:spPr>
            <a:xfrm>
              <a:off x="5649397" y="2932239"/>
              <a:ext cx="955" cy="132"/>
            </a:xfrm>
            <a:custGeom>
              <a:avLst/>
              <a:gdLst/>
              <a:ahLst/>
              <a:cxnLst/>
              <a:rect l="l" t="t" r="r" b="b"/>
              <a:pathLst>
                <a:path w="29" h="4" extrusionOk="0">
                  <a:moveTo>
                    <a:pt x="28" y="0"/>
                  </a:moveTo>
                  <a:cubicBezTo>
                    <a:pt x="18" y="0"/>
                    <a:pt x="11" y="0"/>
                    <a:pt x="0" y="4"/>
                  </a:cubicBezTo>
                  <a:cubicBezTo>
                    <a:pt x="11" y="0"/>
                    <a:pt x="18" y="0"/>
                    <a:pt x="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0"/>
            <p:cNvSpPr/>
            <p:nvPr/>
          </p:nvSpPr>
          <p:spPr>
            <a:xfrm>
              <a:off x="5655259" y="2930033"/>
              <a:ext cx="1087" cy="626"/>
            </a:xfrm>
            <a:custGeom>
              <a:avLst/>
              <a:gdLst/>
              <a:ahLst/>
              <a:cxnLst/>
              <a:rect l="l" t="t" r="r" b="b"/>
              <a:pathLst>
                <a:path w="33" h="19" extrusionOk="0">
                  <a:moveTo>
                    <a:pt x="33" y="1"/>
                  </a:moveTo>
                  <a:cubicBezTo>
                    <a:pt x="22" y="8"/>
                    <a:pt x="12" y="11"/>
                    <a:pt x="1" y="18"/>
                  </a:cubicBezTo>
                  <a:cubicBezTo>
                    <a:pt x="12" y="11"/>
                    <a:pt x="22" y="8"/>
                    <a:pt x="3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0"/>
            <p:cNvSpPr/>
            <p:nvPr/>
          </p:nvSpPr>
          <p:spPr>
            <a:xfrm>
              <a:off x="5656774" y="2929012"/>
              <a:ext cx="1087" cy="725"/>
            </a:xfrm>
            <a:custGeom>
              <a:avLst/>
              <a:gdLst/>
              <a:ahLst/>
              <a:cxnLst/>
              <a:rect l="l" t="t" r="r" b="b"/>
              <a:pathLst>
                <a:path w="33" h="22" extrusionOk="0">
                  <a:moveTo>
                    <a:pt x="32" y="0"/>
                  </a:moveTo>
                  <a:cubicBezTo>
                    <a:pt x="18" y="7"/>
                    <a:pt x="11" y="14"/>
                    <a:pt x="1" y="21"/>
                  </a:cubicBezTo>
                  <a:cubicBezTo>
                    <a:pt x="11" y="18"/>
                    <a:pt x="22" y="7"/>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0"/>
            <p:cNvSpPr/>
            <p:nvPr/>
          </p:nvSpPr>
          <p:spPr>
            <a:xfrm>
              <a:off x="5637276" y="2928551"/>
              <a:ext cx="10309" cy="3722"/>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0"/>
            <p:cNvSpPr/>
            <p:nvPr/>
          </p:nvSpPr>
          <p:spPr>
            <a:xfrm>
              <a:off x="5652262" y="2931416"/>
              <a:ext cx="1087" cy="395"/>
            </a:xfrm>
            <a:custGeom>
              <a:avLst/>
              <a:gdLst/>
              <a:ahLst/>
              <a:cxnLst/>
              <a:rect l="l" t="t" r="r" b="b"/>
              <a:pathLst>
                <a:path w="33" h="12" extrusionOk="0">
                  <a:moveTo>
                    <a:pt x="32"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0"/>
            <p:cNvSpPr/>
            <p:nvPr/>
          </p:nvSpPr>
          <p:spPr>
            <a:xfrm>
              <a:off x="5636025" y="2927859"/>
              <a:ext cx="494" cy="263"/>
            </a:xfrm>
            <a:custGeom>
              <a:avLst/>
              <a:gdLst/>
              <a:ahLst/>
              <a:cxnLst/>
              <a:rect l="l" t="t" r="r" b="b"/>
              <a:pathLst>
                <a:path w="15" h="8" extrusionOk="0">
                  <a:moveTo>
                    <a:pt x="14"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0"/>
            <p:cNvSpPr/>
            <p:nvPr/>
          </p:nvSpPr>
          <p:spPr>
            <a:xfrm>
              <a:off x="5647552" y="2932338"/>
              <a:ext cx="1416" cy="33"/>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0"/>
            <p:cNvSpPr/>
            <p:nvPr/>
          </p:nvSpPr>
          <p:spPr>
            <a:xfrm>
              <a:off x="6000845" y="3058023"/>
              <a:ext cx="1515" cy="1186"/>
            </a:xfrm>
            <a:custGeom>
              <a:avLst/>
              <a:gdLst/>
              <a:ahLst/>
              <a:cxnLst/>
              <a:rect l="l" t="t" r="r" b="b"/>
              <a:pathLst>
                <a:path w="46" h="36" extrusionOk="0">
                  <a:moveTo>
                    <a:pt x="0" y="1"/>
                  </a:moveTo>
                  <a:cubicBezTo>
                    <a:pt x="18" y="11"/>
                    <a:pt x="32" y="22"/>
                    <a:pt x="46" y="36"/>
                  </a:cubicBezTo>
                  <a:cubicBezTo>
                    <a:pt x="32" y="22"/>
                    <a:pt x="18"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0"/>
            <p:cNvSpPr/>
            <p:nvPr/>
          </p:nvSpPr>
          <p:spPr>
            <a:xfrm>
              <a:off x="5995279" y="3111413"/>
              <a:ext cx="263" cy="165"/>
            </a:xfrm>
            <a:custGeom>
              <a:avLst/>
              <a:gdLst/>
              <a:ahLst/>
              <a:cxnLst/>
              <a:rect l="l" t="t" r="r" b="b"/>
              <a:pathLst>
                <a:path w="8" h="5" extrusionOk="0">
                  <a:moveTo>
                    <a:pt x="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0"/>
            <p:cNvSpPr/>
            <p:nvPr/>
          </p:nvSpPr>
          <p:spPr>
            <a:xfrm>
              <a:off x="6000714" y="3057924"/>
              <a:ext cx="165" cy="33"/>
            </a:xfrm>
            <a:custGeom>
              <a:avLst/>
              <a:gdLst/>
              <a:ahLst/>
              <a:cxnLst/>
              <a:rect l="l" t="t" r="r" b="b"/>
              <a:pathLst>
                <a:path w="5" h="1" extrusionOk="0">
                  <a:moveTo>
                    <a:pt x="1"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0"/>
            <p:cNvSpPr/>
            <p:nvPr/>
          </p:nvSpPr>
          <p:spPr>
            <a:xfrm>
              <a:off x="5994950" y="3111643"/>
              <a:ext cx="132" cy="33"/>
            </a:xfrm>
            <a:custGeom>
              <a:avLst/>
              <a:gdLst/>
              <a:ahLst/>
              <a:cxnLst/>
              <a:rect l="l" t="t" r="r" b="b"/>
              <a:pathLst>
                <a:path w="4" h="1" extrusionOk="0">
                  <a:moveTo>
                    <a:pt x="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0"/>
            <p:cNvSpPr/>
            <p:nvPr/>
          </p:nvSpPr>
          <p:spPr>
            <a:xfrm>
              <a:off x="5997025" y="3057002"/>
              <a:ext cx="2569" cy="49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0"/>
            <p:cNvSpPr/>
            <p:nvPr/>
          </p:nvSpPr>
          <p:spPr>
            <a:xfrm>
              <a:off x="5918837" y="2996992"/>
              <a:ext cx="14458" cy="24044"/>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0"/>
            <p:cNvSpPr/>
            <p:nvPr/>
          </p:nvSpPr>
          <p:spPr>
            <a:xfrm>
              <a:off x="5927367" y="3021134"/>
              <a:ext cx="856" cy="33"/>
            </a:xfrm>
            <a:custGeom>
              <a:avLst/>
              <a:gdLst/>
              <a:ahLst/>
              <a:cxnLst/>
              <a:rect l="l" t="t" r="r" b="b"/>
              <a:pathLst>
                <a:path w="26" h="1" extrusionOk="0">
                  <a:moveTo>
                    <a:pt x="25"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0"/>
            <p:cNvSpPr/>
            <p:nvPr/>
          </p:nvSpPr>
          <p:spPr>
            <a:xfrm>
              <a:off x="5920813" y="3017215"/>
              <a:ext cx="593" cy="725"/>
            </a:xfrm>
            <a:custGeom>
              <a:avLst/>
              <a:gdLst/>
              <a:ahLst/>
              <a:cxnLst/>
              <a:rect l="l" t="t" r="r" b="b"/>
              <a:pathLst>
                <a:path w="18" h="22" extrusionOk="0">
                  <a:moveTo>
                    <a:pt x="18" y="21"/>
                  </a:moveTo>
                  <a:cubicBezTo>
                    <a:pt x="11" y="14"/>
                    <a:pt x="4" y="7"/>
                    <a:pt x="0" y="0"/>
                  </a:cubicBezTo>
                  <a:cubicBezTo>
                    <a:pt x="4" y="7"/>
                    <a:pt x="11" y="14"/>
                    <a:pt x="18"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0"/>
            <p:cNvSpPr/>
            <p:nvPr/>
          </p:nvSpPr>
          <p:spPr>
            <a:xfrm>
              <a:off x="5918837" y="3014317"/>
              <a:ext cx="263" cy="494"/>
            </a:xfrm>
            <a:custGeom>
              <a:avLst/>
              <a:gdLst/>
              <a:ahLst/>
              <a:cxnLst/>
              <a:rect l="l" t="t" r="r" b="b"/>
              <a:pathLst>
                <a:path w="8" h="15" extrusionOk="0">
                  <a:moveTo>
                    <a:pt x="1" y="1"/>
                  </a:moveTo>
                  <a:lnTo>
                    <a:pt x="8" y="15"/>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0"/>
            <p:cNvSpPr/>
            <p:nvPr/>
          </p:nvSpPr>
          <p:spPr>
            <a:xfrm>
              <a:off x="5919200" y="3015008"/>
              <a:ext cx="1416" cy="2108"/>
            </a:xfrm>
            <a:custGeom>
              <a:avLst/>
              <a:gdLst/>
              <a:ahLst/>
              <a:cxnLst/>
              <a:rect l="l" t="t" r="r" b="b"/>
              <a:pathLst>
                <a:path w="43" h="64" extrusionOk="0">
                  <a:moveTo>
                    <a:pt x="42" y="64"/>
                  </a:moveTo>
                  <a:cubicBezTo>
                    <a:pt x="28" y="43"/>
                    <a:pt x="14" y="22"/>
                    <a:pt x="0" y="1"/>
                  </a:cubicBezTo>
                  <a:cubicBezTo>
                    <a:pt x="14" y="22"/>
                    <a:pt x="28" y="43"/>
                    <a:pt x="42" y="6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0"/>
            <p:cNvSpPr/>
            <p:nvPr/>
          </p:nvSpPr>
          <p:spPr>
            <a:xfrm>
              <a:off x="5928421" y="302123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0"/>
            <p:cNvSpPr/>
            <p:nvPr/>
          </p:nvSpPr>
          <p:spPr>
            <a:xfrm>
              <a:off x="5924831" y="3020443"/>
              <a:ext cx="856" cy="263"/>
            </a:xfrm>
            <a:custGeom>
              <a:avLst/>
              <a:gdLst/>
              <a:ahLst/>
              <a:cxnLst/>
              <a:rect l="l" t="t" r="r" b="b"/>
              <a:pathLst>
                <a:path w="26" h="8" extrusionOk="0">
                  <a:moveTo>
                    <a:pt x="25"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0"/>
            <p:cNvSpPr/>
            <p:nvPr/>
          </p:nvSpPr>
          <p:spPr>
            <a:xfrm>
              <a:off x="5923942" y="3019982"/>
              <a:ext cx="922" cy="362"/>
            </a:xfrm>
            <a:custGeom>
              <a:avLst/>
              <a:gdLst/>
              <a:ahLst/>
              <a:cxnLst/>
              <a:rect l="l" t="t" r="r" b="b"/>
              <a:pathLst>
                <a:path w="28" h="11" extrusionOk="0">
                  <a:moveTo>
                    <a:pt x="0" y="0"/>
                  </a:moveTo>
                  <a:cubicBezTo>
                    <a:pt x="10" y="4"/>
                    <a:pt x="17" y="7"/>
                    <a:pt x="28" y="11"/>
                  </a:cubicBezTo>
                  <a:cubicBezTo>
                    <a:pt x="21" y="7"/>
                    <a:pt x="1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0"/>
            <p:cNvSpPr/>
            <p:nvPr/>
          </p:nvSpPr>
          <p:spPr>
            <a:xfrm>
              <a:off x="5921505" y="3018006"/>
              <a:ext cx="823" cy="856"/>
            </a:xfrm>
            <a:custGeom>
              <a:avLst/>
              <a:gdLst/>
              <a:ahLst/>
              <a:cxnLst/>
              <a:rect l="l" t="t" r="r" b="b"/>
              <a:pathLst>
                <a:path w="25" h="26" extrusionOk="0">
                  <a:moveTo>
                    <a:pt x="25" y="25"/>
                  </a:moveTo>
                  <a:cubicBezTo>
                    <a:pt x="14" y="18"/>
                    <a:pt x="7" y="11"/>
                    <a:pt x="0" y="1"/>
                  </a:cubicBezTo>
                  <a:cubicBezTo>
                    <a:pt x="7" y="11"/>
                    <a:pt x="14" y="18"/>
                    <a:pt x="25"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0"/>
            <p:cNvSpPr/>
            <p:nvPr/>
          </p:nvSpPr>
          <p:spPr>
            <a:xfrm>
              <a:off x="5923218" y="3019521"/>
              <a:ext cx="725" cy="494"/>
            </a:xfrm>
            <a:custGeom>
              <a:avLst/>
              <a:gdLst/>
              <a:ahLst/>
              <a:cxnLst/>
              <a:rect l="l" t="t" r="r" b="b"/>
              <a:pathLst>
                <a:path w="22" h="15" extrusionOk="0">
                  <a:moveTo>
                    <a:pt x="22" y="14"/>
                  </a:moveTo>
                  <a:cubicBezTo>
                    <a:pt x="15" y="7"/>
                    <a:pt x="8" y="4"/>
                    <a:pt x="1" y="0"/>
                  </a:cubicBezTo>
                  <a:cubicBezTo>
                    <a:pt x="8" y="4"/>
                    <a:pt x="15" y="7"/>
                    <a:pt x="22"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0"/>
            <p:cNvSpPr/>
            <p:nvPr/>
          </p:nvSpPr>
          <p:spPr>
            <a:xfrm>
              <a:off x="5922197" y="3018829"/>
              <a:ext cx="823" cy="593"/>
            </a:xfrm>
            <a:custGeom>
              <a:avLst/>
              <a:gdLst/>
              <a:ahLst/>
              <a:cxnLst/>
              <a:rect l="l" t="t" r="r" b="b"/>
              <a:pathLst>
                <a:path w="25" h="18" extrusionOk="0">
                  <a:moveTo>
                    <a:pt x="25" y="18"/>
                  </a:moveTo>
                  <a:cubicBezTo>
                    <a:pt x="18" y="11"/>
                    <a:pt x="11" y="4"/>
                    <a:pt x="0" y="0"/>
                  </a:cubicBezTo>
                  <a:cubicBezTo>
                    <a:pt x="11" y="4"/>
                    <a:pt x="18" y="11"/>
                    <a:pt x="25"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0"/>
            <p:cNvSpPr/>
            <p:nvPr/>
          </p:nvSpPr>
          <p:spPr>
            <a:xfrm>
              <a:off x="5925655" y="3020673"/>
              <a:ext cx="1746" cy="494"/>
            </a:xfrm>
            <a:custGeom>
              <a:avLst/>
              <a:gdLst/>
              <a:ahLst/>
              <a:cxnLst/>
              <a:rect l="l" t="t" r="r" b="b"/>
              <a:pathLst>
                <a:path w="53" h="15" extrusionOk="0">
                  <a:moveTo>
                    <a:pt x="53" y="14"/>
                  </a:moveTo>
                  <a:cubicBezTo>
                    <a:pt x="35" y="11"/>
                    <a:pt x="18" y="7"/>
                    <a:pt x="0" y="0"/>
                  </a:cubicBezTo>
                  <a:cubicBezTo>
                    <a:pt x="18" y="7"/>
                    <a:pt x="35" y="11"/>
                    <a:pt x="53"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0"/>
            <p:cNvSpPr/>
            <p:nvPr/>
          </p:nvSpPr>
          <p:spPr>
            <a:xfrm>
              <a:off x="5941464" y="2992645"/>
              <a:ext cx="80164" cy="64393"/>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0"/>
            <p:cNvSpPr/>
            <p:nvPr/>
          </p:nvSpPr>
          <p:spPr>
            <a:xfrm>
              <a:off x="5951937" y="3051568"/>
              <a:ext cx="626" cy="395"/>
            </a:xfrm>
            <a:custGeom>
              <a:avLst/>
              <a:gdLst/>
              <a:ahLst/>
              <a:cxnLst/>
              <a:rect l="l" t="t" r="r" b="b"/>
              <a:pathLst>
                <a:path w="19" h="12" extrusionOk="0">
                  <a:moveTo>
                    <a:pt x="18"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0"/>
            <p:cNvSpPr/>
            <p:nvPr/>
          </p:nvSpPr>
          <p:spPr>
            <a:xfrm>
              <a:off x="5944691" y="3044091"/>
              <a:ext cx="494" cy="725"/>
            </a:xfrm>
            <a:custGeom>
              <a:avLst/>
              <a:gdLst/>
              <a:ahLst/>
              <a:cxnLst/>
              <a:rect l="l" t="t" r="r" b="b"/>
              <a:pathLst>
                <a:path w="15" h="22" extrusionOk="0">
                  <a:moveTo>
                    <a:pt x="14" y="2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0"/>
            <p:cNvSpPr/>
            <p:nvPr/>
          </p:nvSpPr>
          <p:spPr>
            <a:xfrm>
              <a:off x="5951245" y="3051008"/>
              <a:ext cx="494" cy="362"/>
            </a:xfrm>
            <a:custGeom>
              <a:avLst/>
              <a:gdLst/>
              <a:ahLst/>
              <a:cxnLst/>
              <a:rect l="l" t="t" r="r" b="b"/>
              <a:pathLst>
                <a:path w="15" h="11" extrusionOk="0">
                  <a:moveTo>
                    <a:pt x="15"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0"/>
            <p:cNvSpPr/>
            <p:nvPr/>
          </p:nvSpPr>
          <p:spPr>
            <a:xfrm>
              <a:off x="5961290" y="3053774"/>
              <a:ext cx="27106" cy="3030"/>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0"/>
            <p:cNvSpPr/>
            <p:nvPr/>
          </p:nvSpPr>
          <p:spPr>
            <a:xfrm>
              <a:off x="5952629" y="3051930"/>
              <a:ext cx="395" cy="362"/>
            </a:xfrm>
            <a:custGeom>
              <a:avLst/>
              <a:gdLst/>
              <a:ahLst/>
              <a:cxnLst/>
              <a:rect l="l" t="t" r="r" b="b"/>
              <a:pathLst>
                <a:path w="12" h="11" extrusionOk="0">
                  <a:moveTo>
                    <a:pt x="11" y="11"/>
                  </a:moveTo>
                  <a:lnTo>
                    <a:pt x="11" y="11"/>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0"/>
            <p:cNvSpPr/>
            <p:nvPr/>
          </p:nvSpPr>
          <p:spPr>
            <a:xfrm>
              <a:off x="5943769" y="3042807"/>
              <a:ext cx="593" cy="856"/>
            </a:xfrm>
            <a:custGeom>
              <a:avLst/>
              <a:gdLst/>
              <a:ahLst/>
              <a:cxnLst/>
              <a:rect l="l" t="t" r="r" b="b"/>
              <a:pathLst>
                <a:path w="18" h="26" extrusionOk="0">
                  <a:moveTo>
                    <a:pt x="18"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40"/>
            <p:cNvSpPr/>
            <p:nvPr/>
          </p:nvSpPr>
          <p:spPr>
            <a:xfrm>
              <a:off x="5941464" y="3038294"/>
              <a:ext cx="362" cy="856"/>
            </a:xfrm>
            <a:custGeom>
              <a:avLst/>
              <a:gdLst/>
              <a:ahLst/>
              <a:cxnLst/>
              <a:rect l="l" t="t" r="r" b="b"/>
              <a:pathLst>
                <a:path w="11" h="26" extrusionOk="0">
                  <a:moveTo>
                    <a:pt x="0" y="1"/>
                  </a:moveTo>
                  <a:cubicBezTo>
                    <a:pt x="4" y="8"/>
                    <a:pt x="7" y="15"/>
                    <a:pt x="11" y="26"/>
                  </a:cubicBezTo>
                  <a:cubicBezTo>
                    <a:pt x="7" y="15"/>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40"/>
            <p:cNvSpPr/>
            <p:nvPr/>
          </p:nvSpPr>
          <p:spPr>
            <a:xfrm>
              <a:off x="5950455" y="3050316"/>
              <a:ext cx="494" cy="494"/>
            </a:xfrm>
            <a:custGeom>
              <a:avLst/>
              <a:gdLst/>
              <a:ahLst/>
              <a:cxnLst/>
              <a:rect l="l" t="t" r="r" b="b"/>
              <a:pathLst>
                <a:path w="15" h="15" extrusionOk="0">
                  <a:moveTo>
                    <a:pt x="14"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40"/>
            <p:cNvSpPr/>
            <p:nvPr/>
          </p:nvSpPr>
          <p:spPr>
            <a:xfrm>
              <a:off x="5945482" y="3045343"/>
              <a:ext cx="626" cy="725"/>
            </a:xfrm>
            <a:custGeom>
              <a:avLst/>
              <a:gdLst/>
              <a:ahLst/>
              <a:cxnLst/>
              <a:rect l="l" t="t" r="r" b="b"/>
              <a:pathLst>
                <a:path w="19" h="22" extrusionOk="0">
                  <a:moveTo>
                    <a:pt x="18"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40"/>
            <p:cNvSpPr/>
            <p:nvPr/>
          </p:nvSpPr>
          <p:spPr>
            <a:xfrm>
              <a:off x="5949631" y="3049624"/>
              <a:ext cx="494" cy="494"/>
            </a:xfrm>
            <a:custGeom>
              <a:avLst/>
              <a:gdLst/>
              <a:ahLst/>
              <a:cxnLst/>
              <a:rect l="l" t="t" r="r" b="b"/>
              <a:pathLst>
                <a:path w="15" h="15" extrusionOk="0">
                  <a:moveTo>
                    <a:pt x="15"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40"/>
            <p:cNvSpPr/>
            <p:nvPr/>
          </p:nvSpPr>
          <p:spPr>
            <a:xfrm>
              <a:off x="5946536" y="3046397"/>
              <a:ext cx="725" cy="823"/>
            </a:xfrm>
            <a:custGeom>
              <a:avLst/>
              <a:gdLst/>
              <a:ahLst/>
              <a:cxnLst/>
              <a:rect l="l" t="t" r="r" b="b"/>
              <a:pathLst>
                <a:path w="22" h="25" extrusionOk="0">
                  <a:moveTo>
                    <a:pt x="21"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40"/>
            <p:cNvSpPr/>
            <p:nvPr/>
          </p:nvSpPr>
          <p:spPr>
            <a:xfrm>
              <a:off x="5948709" y="3048702"/>
              <a:ext cx="626" cy="593"/>
            </a:xfrm>
            <a:custGeom>
              <a:avLst/>
              <a:gdLst/>
              <a:ahLst/>
              <a:cxnLst/>
              <a:rect l="l" t="t" r="r" b="b"/>
              <a:pathLst>
                <a:path w="19" h="18" extrusionOk="0">
                  <a:moveTo>
                    <a:pt x="18" y="18"/>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40"/>
            <p:cNvSpPr/>
            <p:nvPr/>
          </p:nvSpPr>
          <p:spPr>
            <a:xfrm>
              <a:off x="5942847" y="3041193"/>
              <a:ext cx="593" cy="1087"/>
            </a:xfrm>
            <a:custGeom>
              <a:avLst/>
              <a:gdLst/>
              <a:ahLst/>
              <a:cxnLst/>
              <a:rect l="l" t="t" r="r" b="b"/>
              <a:pathLst>
                <a:path w="18" h="33" extrusionOk="0">
                  <a:moveTo>
                    <a:pt x="18" y="32"/>
                  </a:moveTo>
                  <a:cubicBezTo>
                    <a:pt x="11" y="22"/>
                    <a:pt x="7" y="11"/>
                    <a:pt x="0" y="1"/>
                  </a:cubicBezTo>
                  <a:cubicBezTo>
                    <a:pt x="7" y="11"/>
                    <a:pt x="11" y="22"/>
                    <a:pt x="18"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40"/>
            <p:cNvSpPr/>
            <p:nvPr/>
          </p:nvSpPr>
          <p:spPr>
            <a:xfrm>
              <a:off x="5947458" y="3047549"/>
              <a:ext cx="955" cy="955"/>
            </a:xfrm>
            <a:custGeom>
              <a:avLst/>
              <a:gdLst/>
              <a:ahLst/>
              <a:cxnLst/>
              <a:rect l="l" t="t" r="r" b="b"/>
              <a:pathLst>
                <a:path w="29" h="29" extrusionOk="0">
                  <a:moveTo>
                    <a:pt x="28" y="2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40"/>
            <p:cNvSpPr/>
            <p:nvPr/>
          </p:nvSpPr>
          <p:spPr>
            <a:xfrm>
              <a:off x="5942023" y="3039480"/>
              <a:ext cx="626" cy="1515"/>
            </a:xfrm>
            <a:custGeom>
              <a:avLst/>
              <a:gdLst/>
              <a:ahLst/>
              <a:cxnLst/>
              <a:rect l="l" t="t" r="r" b="b"/>
              <a:pathLst>
                <a:path w="19" h="46" extrusionOk="0">
                  <a:moveTo>
                    <a:pt x="18" y="46"/>
                  </a:moveTo>
                  <a:cubicBezTo>
                    <a:pt x="11" y="32"/>
                    <a:pt x="4" y="14"/>
                    <a:pt x="1" y="0"/>
                  </a:cubicBezTo>
                  <a:cubicBezTo>
                    <a:pt x="4" y="14"/>
                    <a:pt x="11" y="32"/>
                    <a:pt x="18" y="4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40"/>
            <p:cNvSpPr/>
            <p:nvPr/>
          </p:nvSpPr>
          <p:spPr>
            <a:xfrm>
              <a:off x="5992183" y="3042938"/>
              <a:ext cx="5566" cy="14097"/>
            </a:xfrm>
            <a:custGeom>
              <a:avLst/>
              <a:gdLst/>
              <a:ahLst/>
              <a:cxnLst/>
              <a:rect l="l" t="t" r="r" b="b"/>
              <a:pathLst>
                <a:path w="169" h="428" extrusionOk="0">
                  <a:moveTo>
                    <a:pt x="0" y="427"/>
                  </a:moveTo>
                  <a:lnTo>
                    <a:pt x="16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40"/>
            <p:cNvSpPr/>
            <p:nvPr/>
          </p:nvSpPr>
          <p:spPr>
            <a:xfrm>
              <a:off x="6816117" y="337671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40"/>
            <p:cNvSpPr/>
            <p:nvPr/>
          </p:nvSpPr>
          <p:spPr>
            <a:xfrm>
              <a:off x="6812296" y="3376484"/>
              <a:ext cx="725" cy="165"/>
            </a:xfrm>
            <a:custGeom>
              <a:avLst/>
              <a:gdLst/>
              <a:ahLst/>
              <a:cxnLst/>
              <a:rect l="l" t="t" r="r" b="b"/>
              <a:pathLst>
                <a:path w="22" h="5" extrusionOk="0">
                  <a:moveTo>
                    <a:pt x="1" y="1"/>
                  </a:moveTo>
                  <a:lnTo>
                    <a:pt x="22"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40"/>
            <p:cNvSpPr/>
            <p:nvPr/>
          </p:nvSpPr>
          <p:spPr>
            <a:xfrm>
              <a:off x="6817368" y="3376715"/>
              <a:ext cx="955" cy="33"/>
            </a:xfrm>
            <a:custGeom>
              <a:avLst/>
              <a:gdLst/>
              <a:ahLst/>
              <a:cxnLst/>
              <a:rect l="l" t="t" r="r" b="b"/>
              <a:pathLst>
                <a:path w="29" h="1" extrusionOk="0">
                  <a:moveTo>
                    <a:pt x="1" y="1"/>
                  </a:moveTo>
                  <a:lnTo>
                    <a:pt x="2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40"/>
            <p:cNvSpPr/>
            <p:nvPr/>
          </p:nvSpPr>
          <p:spPr>
            <a:xfrm>
              <a:off x="6813449" y="3376616"/>
              <a:ext cx="955" cy="33"/>
            </a:xfrm>
            <a:custGeom>
              <a:avLst/>
              <a:gdLst/>
              <a:ahLst/>
              <a:cxnLst/>
              <a:rect l="l" t="t" r="r" b="b"/>
              <a:pathLst>
                <a:path w="29" h="1" extrusionOk="0">
                  <a:moveTo>
                    <a:pt x="1" y="0"/>
                  </a:moveTo>
                  <a:lnTo>
                    <a:pt x="2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40"/>
            <p:cNvSpPr/>
            <p:nvPr/>
          </p:nvSpPr>
          <p:spPr>
            <a:xfrm>
              <a:off x="6819806" y="3376484"/>
              <a:ext cx="856" cy="33"/>
            </a:xfrm>
            <a:custGeom>
              <a:avLst/>
              <a:gdLst/>
              <a:ahLst/>
              <a:cxnLst/>
              <a:rect l="l" t="t" r="r" b="b"/>
              <a:pathLst>
                <a:path w="26" h="1" extrusionOk="0">
                  <a:moveTo>
                    <a:pt x="1" y="1"/>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40"/>
            <p:cNvSpPr/>
            <p:nvPr/>
          </p:nvSpPr>
          <p:spPr>
            <a:xfrm>
              <a:off x="6818554" y="3376616"/>
              <a:ext cx="922" cy="33"/>
            </a:xfrm>
            <a:custGeom>
              <a:avLst/>
              <a:gdLst/>
              <a:ahLst/>
              <a:cxnLst/>
              <a:rect l="l" t="t" r="r" b="b"/>
              <a:pathLst>
                <a:path w="28" h="1" extrusionOk="0">
                  <a:moveTo>
                    <a:pt x="0" y="0"/>
                  </a:moveTo>
                  <a:lnTo>
                    <a:pt x="2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40"/>
            <p:cNvSpPr/>
            <p:nvPr/>
          </p:nvSpPr>
          <p:spPr>
            <a:xfrm>
              <a:off x="6820958" y="3376385"/>
              <a:ext cx="725" cy="33"/>
            </a:xfrm>
            <a:custGeom>
              <a:avLst/>
              <a:gdLst/>
              <a:ahLst/>
              <a:cxnLst/>
              <a:rect l="l" t="t" r="r" b="b"/>
              <a:pathLst>
                <a:path w="22" h="1" extrusionOk="0">
                  <a:moveTo>
                    <a:pt x="1" y="0"/>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40"/>
            <p:cNvSpPr/>
            <p:nvPr/>
          </p:nvSpPr>
          <p:spPr>
            <a:xfrm>
              <a:off x="6808147" y="3375002"/>
              <a:ext cx="856" cy="593"/>
            </a:xfrm>
            <a:custGeom>
              <a:avLst/>
              <a:gdLst/>
              <a:ahLst/>
              <a:cxnLst/>
              <a:rect l="l" t="t" r="r" b="b"/>
              <a:pathLst>
                <a:path w="26" h="18" extrusionOk="0">
                  <a:moveTo>
                    <a:pt x="1" y="0"/>
                  </a:moveTo>
                  <a:cubicBezTo>
                    <a:pt x="8" y="7"/>
                    <a:pt x="15" y="11"/>
                    <a:pt x="25" y="18"/>
                  </a:cubicBezTo>
                  <a:cubicBezTo>
                    <a:pt x="15" y="11"/>
                    <a:pt x="8"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40"/>
            <p:cNvSpPr/>
            <p:nvPr/>
          </p:nvSpPr>
          <p:spPr>
            <a:xfrm>
              <a:off x="6795697" y="3363112"/>
              <a:ext cx="955" cy="165"/>
            </a:xfrm>
            <a:custGeom>
              <a:avLst/>
              <a:gdLst/>
              <a:ahLst/>
              <a:cxnLst/>
              <a:rect l="l" t="t" r="r" b="b"/>
              <a:pathLst>
                <a:path w="29" h="5" extrusionOk="0">
                  <a:moveTo>
                    <a:pt x="1" y="1"/>
                  </a:moveTo>
                  <a:lnTo>
                    <a:pt x="29"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40"/>
            <p:cNvSpPr/>
            <p:nvPr/>
          </p:nvSpPr>
          <p:spPr>
            <a:xfrm>
              <a:off x="6792832" y="3363013"/>
              <a:ext cx="593" cy="33"/>
            </a:xfrm>
            <a:custGeom>
              <a:avLst/>
              <a:gdLst/>
              <a:ahLst/>
              <a:cxnLst/>
              <a:rect l="l" t="t" r="r" b="b"/>
              <a:pathLst>
                <a:path w="18" h="1" extrusionOk="0">
                  <a:moveTo>
                    <a:pt x="0" y="0"/>
                  </a:moveTo>
                  <a:lnTo>
                    <a:pt x="0" y="0"/>
                  </a:ln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40"/>
            <p:cNvSpPr/>
            <p:nvPr/>
          </p:nvSpPr>
          <p:spPr>
            <a:xfrm>
              <a:off x="6810123" y="3376023"/>
              <a:ext cx="725" cy="264"/>
            </a:xfrm>
            <a:custGeom>
              <a:avLst/>
              <a:gdLst/>
              <a:ahLst/>
              <a:cxnLst/>
              <a:rect l="l" t="t" r="r" b="b"/>
              <a:pathLst>
                <a:path w="22" h="8" extrusionOk="0">
                  <a:moveTo>
                    <a:pt x="0" y="1"/>
                  </a:moveTo>
                  <a:lnTo>
                    <a:pt x="2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40"/>
            <p:cNvSpPr/>
            <p:nvPr/>
          </p:nvSpPr>
          <p:spPr>
            <a:xfrm>
              <a:off x="6809200" y="3375694"/>
              <a:ext cx="593" cy="264"/>
            </a:xfrm>
            <a:custGeom>
              <a:avLst/>
              <a:gdLst/>
              <a:ahLst/>
              <a:cxnLst/>
              <a:rect l="l" t="t" r="r" b="b"/>
              <a:pathLst>
                <a:path w="18" h="8" extrusionOk="0">
                  <a:moveTo>
                    <a:pt x="0" y="0"/>
                  </a:moveTo>
                  <a:lnTo>
                    <a:pt x="18"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40"/>
            <p:cNvSpPr/>
            <p:nvPr/>
          </p:nvSpPr>
          <p:spPr>
            <a:xfrm>
              <a:off x="6811144" y="3376254"/>
              <a:ext cx="725" cy="264"/>
            </a:xfrm>
            <a:custGeom>
              <a:avLst/>
              <a:gdLst/>
              <a:ahLst/>
              <a:cxnLst/>
              <a:rect l="l" t="t" r="r" b="b"/>
              <a:pathLst>
                <a:path w="22" h="8" extrusionOk="0">
                  <a:moveTo>
                    <a:pt x="1" y="1"/>
                  </a:moveTo>
                  <a:lnTo>
                    <a:pt x="22"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40"/>
            <p:cNvSpPr/>
            <p:nvPr/>
          </p:nvSpPr>
          <p:spPr>
            <a:xfrm>
              <a:off x="6823395" y="337602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40"/>
            <p:cNvSpPr/>
            <p:nvPr/>
          </p:nvSpPr>
          <p:spPr>
            <a:xfrm>
              <a:off x="6826162" y="3372104"/>
              <a:ext cx="132" cy="494"/>
            </a:xfrm>
            <a:custGeom>
              <a:avLst/>
              <a:gdLst/>
              <a:ahLst/>
              <a:cxnLst/>
              <a:rect l="l" t="t" r="r" b="b"/>
              <a:pathLst>
                <a:path w="4" h="15" extrusionOk="0">
                  <a:moveTo>
                    <a:pt x="0" y="1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40"/>
            <p:cNvSpPr/>
            <p:nvPr/>
          </p:nvSpPr>
          <p:spPr>
            <a:xfrm>
              <a:off x="6815886" y="337671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40"/>
            <p:cNvSpPr/>
            <p:nvPr/>
          </p:nvSpPr>
          <p:spPr>
            <a:xfrm>
              <a:off x="6822473" y="3376155"/>
              <a:ext cx="494" cy="132"/>
            </a:xfrm>
            <a:custGeom>
              <a:avLst/>
              <a:gdLst/>
              <a:ahLst/>
              <a:cxnLst/>
              <a:rect l="l" t="t" r="r" b="b"/>
              <a:pathLst>
                <a:path w="15" h="4" extrusionOk="0">
                  <a:moveTo>
                    <a:pt x="0" y="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40"/>
            <p:cNvSpPr/>
            <p:nvPr/>
          </p:nvSpPr>
          <p:spPr>
            <a:xfrm>
              <a:off x="6823033" y="3376155"/>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40"/>
            <p:cNvSpPr/>
            <p:nvPr/>
          </p:nvSpPr>
          <p:spPr>
            <a:xfrm>
              <a:off x="6826261" y="3371544"/>
              <a:ext cx="165" cy="362"/>
            </a:xfrm>
            <a:custGeom>
              <a:avLst/>
              <a:gdLst/>
              <a:ahLst/>
              <a:cxnLst/>
              <a:rect l="l" t="t" r="r" b="b"/>
              <a:pathLst>
                <a:path w="5" h="11" extrusionOk="0">
                  <a:moveTo>
                    <a:pt x="1" y="11"/>
                  </a:moveTo>
                  <a:cubicBezTo>
                    <a:pt x="1" y="7"/>
                    <a:pt x="1" y="4"/>
                    <a:pt x="4" y="0"/>
                  </a:cubicBezTo>
                  <a:cubicBezTo>
                    <a:pt x="1" y="4"/>
                    <a:pt x="1"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40"/>
            <p:cNvSpPr/>
            <p:nvPr/>
          </p:nvSpPr>
          <p:spPr>
            <a:xfrm>
              <a:off x="6827776" y="336946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40"/>
            <p:cNvSpPr/>
            <p:nvPr/>
          </p:nvSpPr>
          <p:spPr>
            <a:xfrm>
              <a:off x="6827315" y="3369568"/>
              <a:ext cx="362" cy="395"/>
            </a:xfrm>
            <a:custGeom>
              <a:avLst/>
              <a:gdLst/>
              <a:ahLst/>
              <a:cxnLst/>
              <a:rect l="l" t="t" r="r" b="b"/>
              <a:pathLst>
                <a:path w="11" h="12" extrusionOk="0">
                  <a:moveTo>
                    <a:pt x="0" y="1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40"/>
            <p:cNvSpPr/>
            <p:nvPr/>
          </p:nvSpPr>
          <p:spPr>
            <a:xfrm>
              <a:off x="6826393" y="3370852"/>
              <a:ext cx="132" cy="494"/>
            </a:xfrm>
            <a:custGeom>
              <a:avLst/>
              <a:gdLst/>
              <a:ahLst/>
              <a:cxnLst/>
              <a:rect l="l" t="t" r="r" b="b"/>
              <a:pathLst>
                <a:path w="4" h="15" extrusionOk="0">
                  <a:moveTo>
                    <a:pt x="0" y="14"/>
                  </a:moveTo>
                  <a:cubicBezTo>
                    <a:pt x="0" y="11"/>
                    <a:pt x="4" y="7"/>
                    <a:pt x="4" y="0"/>
                  </a:cubicBezTo>
                  <a:cubicBezTo>
                    <a:pt x="4" y="7"/>
                    <a:pt x="0"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40"/>
            <p:cNvSpPr/>
            <p:nvPr/>
          </p:nvSpPr>
          <p:spPr>
            <a:xfrm>
              <a:off x="6826854" y="3370029"/>
              <a:ext cx="362" cy="264"/>
            </a:xfrm>
            <a:custGeom>
              <a:avLst/>
              <a:gdLst/>
              <a:ahLst/>
              <a:cxnLst/>
              <a:rect l="l" t="t" r="r" b="b"/>
              <a:pathLst>
                <a:path w="11" h="8" extrusionOk="0">
                  <a:moveTo>
                    <a:pt x="0" y="8"/>
                  </a:moveTo>
                  <a:cubicBezTo>
                    <a:pt x="4" y="4"/>
                    <a:pt x="7" y="1"/>
                    <a:pt x="11" y="1"/>
                  </a:cubicBezTo>
                  <a:cubicBezTo>
                    <a:pt x="7" y="1"/>
                    <a:pt x="4" y="4"/>
                    <a:pt x="0"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40"/>
            <p:cNvSpPr/>
            <p:nvPr/>
          </p:nvSpPr>
          <p:spPr>
            <a:xfrm>
              <a:off x="6826623" y="3370391"/>
              <a:ext cx="263" cy="494"/>
            </a:xfrm>
            <a:custGeom>
              <a:avLst/>
              <a:gdLst/>
              <a:ahLst/>
              <a:cxnLst/>
              <a:rect l="l" t="t" r="r" b="b"/>
              <a:pathLst>
                <a:path w="8" h="15" extrusionOk="0">
                  <a:moveTo>
                    <a:pt x="0" y="14"/>
                  </a:moveTo>
                  <a:cubicBezTo>
                    <a:pt x="0" y="11"/>
                    <a:pt x="4" y="4"/>
                    <a:pt x="7" y="0"/>
                  </a:cubicBezTo>
                  <a:cubicBezTo>
                    <a:pt x="4" y="4"/>
                    <a:pt x="0" y="11"/>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40"/>
            <p:cNvSpPr/>
            <p:nvPr/>
          </p:nvSpPr>
          <p:spPr>
            <a:xfrm>
              <a:off x="6821650" y="3376254"/>
              <a:ext cx="725" cy="165"/>
            </a:xfrm>
            <a:custGeom>
              <a:avLst/>
              <a:gdLst/>
              <a:ahLst/>
              <a:cxnLst/>
              <a:rect l="l" t="t" r="r" b="b"/>
              <a:pathLst>
                <a:path w="22" h="5" extrusionOk="0">
                  <a:moveTo>
                    <a:pt x="1" y="4"/>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40"/>
            <p:cNvSpPr/>
            <p:nvPr/>
          </p:nvSpPr>
          <p:spPr>
            <a:xfrm>
              <a:off x="7050745" y="3403492"/>
              <a:ext cx="494" cy="593"/>
            </a:xfrm>
            <a:custGeom>
              <a:avLst/>
              <a:gdLst/>
              <a:ahLst/>
              <a:cxnLst/>
              <a:rect l="l" t="t" r="r" b="b"/>
              <a:pathLst>
                <a:path w="15" h="18" extrusionOk="0">
                  <a:moveTo>
                    <a:pt x="15" y="18"/>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40"/>
            <p:cNvSpPr/>
            <p:nvPr/>
          </p:nvSpPr>
          <p:spPr>
            <a:xfrm>
              <a:off x="7051338" y="3404184"/>
              <a:ext cx="263" cy="494"/>
            </a:xfrm>
            <a:custGeom>
              <a:avLst/>
              <a:gdLst/>
              <a:ahLst/>
              <a:cxnLst/>
              <a:rect l="l" t="t" r="r" b="b"/>
              <a:pathLst>
                <a:path w="8" h="15" extrusionOk="0">
                  <a:moveTo>
                    <a:pt x="7" y="1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40"/>
            <p:cNvSpPr/>
            <p:nvPr/>
          </p:nvSpPr>
          <p:spPr>
            <a:xfrm>
              <a:off x="7050185" y="3402800"/>
              <a:ext cx="362" cy="494"/>
            </a:xfrm>
            <a:custGeom>
              <a:avLst/>
              <a:gdLst/>
              <a:ahLst/>
              <a:cxnLst/>
              <a:rect l="l" t="t" r="r" b="b"/>
              <a:pathLst>
                <a:path w="11" h="15" extrusionOk="0">
                  <a:moveTo>
                    <a:pt x="11" y="1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40"/>
            <p:cNvSpPr/>
            <p:nvPr/>
          </p:nvSpPr>
          <p:spPr>
            <a:xfrm>
              <a:off x="7051668" y="3404744"/>
              <a:ext cx="395" cy="395"/>
            </a:xfrm>
            <a:custGeom>
              <a:avLst/>
              <a:gdLst/>
              <a:ahLst/>
              <a:cxnLst/>
              <a:rect l="l" t="t" r="r" b="b"/>
              <a:pathLst>
                <a:path w="12" h="12" extrusionOk="0">
                  <a:moveTo>
                    <a:pt x="11" y="1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40"/>
            <p:cNvSpPr/>
            <p:nvPr/>
          </p:nvSpPr>
          <p:spPr>
            <a:xfrm>
              <a:off x="7048111" y="3399573"/>
              <a:ext cx="725" cy="1054"/>
            </a:xfrm>
            <a:custGeom>
              <a:avLst/>
              <a:gdLst/>
              <a:ahLst/>
              <a:cxnLst/>
              <a:rect l="l" t="t" r="r" b="b"/>
              <a:pathLst>
                <a:path w="22" h="32" extrusionOk="0">
                  <a:moveTo>
                    <a:pt x="0" y="0"/>
                  </a:moveTo>
                  <a:lnTo>
                    <a:pt x="21"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40"/>
            <p:cNvSpPr/>
            <p:nvPr/>
          </p:nvSpPr>
          <p:spPr>
            <a:xfrm>
              <a:off x="7049724" y="3401977"/>
              <a:ext cx="362" cy="494"/>
            </a:xfrm>
            <a:custGeom>
              <a:avLst/>
              <a:gdLst/>
              <a:ahLst/>
              <a:cxnLst/>
              <a:rect l="l" t="t" r="r" b="b"/>
              <a:pathLst>
                <a:path w="11" h="15" extrusionOk="0">
                  <a:moveTo>
                    <a:pt x="11" y="15"/>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40"/>
            <p:cNvSpPr/>
            <p:nvPr/>
          </p:nvSpPr>
          <p:spPr>
            <a:xfrm>
              <a:off x="7052129" y="3405205"/>
              <a:ext cx="263" cy="264"/>
            </a:xfrm>
            <a:custGeom>
              <a:avLst/>
              <a:gdLst/>
              <a:ahLst/>
              <a:cxnLst/>
              <a:rect l="l" t="t" r="r" b="b"/>
              <a:pathLst>
                <a:path w="8" h="8" extrusionOk="0">
                  <a:moveTo>
                    <a:pt x="8"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40"/>
            <p:cNvSpPr/>
            <p:nvPr/>
          </p:nvSpPr>
          <p:spPr>
            <a:xfrm>
              <a:off x="7048901" y="3400824"/>
              <a:ext cx="494" cy="856"/>
            </a:xfrm>
            <a:custGeom>
              <a:avLst/>
              <a:gdLst/>
              <a:ahLst/>
              <a:cxnLst/>
              <a:rect l="l" t="t" r="r" b="b"/>
              <a:pathLst>
                <a:path w="15" h="26" extrusionOk="0">
                  <a:moveTo>
                    <a:pt x="15" y="25"/>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40"/>
            <p:cNvSpPr/>
            <p:nvPr/>
          </p:nvSpPr>
          <p:spPr>
            <a:xfrm>
              <a:off x="7052359" y="3405567"/>
              <a:ext cx="395" cy="264"/>
            </a:xfrm>
            <a:custGeom>
              <a:avLst/>
              <a:gdLst/>
              <a:ahLst/>
              <a:cxnLst/>
              <a:rect l="l" t="t" r="r" b="b"/>
              <a:pathLst>
                <a:path w="12" h="8" extrusionOk="0">
                  <a:moveTo>
                    <a:pt x="11"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40"/>
            <p:cNvSpPr/>
            <p:nvPr/>
          </p:nvSpPr>
          <p:spPr>
            <a:xfrm>
              <a:off x="7063195" y="3396345"/>
              <a:ext cx="33" cy="132"/>
            </a:xfrm>
            <a:custGeom>
              <a:avLst/>
              <a:gdLst/>
              <a:ahLst/>
              <a:cxnLst/>
              <a:rect l="l" t="t" r="r" b="b"/>
              <a:pathLst>
                <a:path w="1" h="4" extrusionOk="0">
                  <a:moveTo>
                    <a:pt x="1" y="0"/>
                  </a:moveTo>
                  <a:lnTo>
                    <a:pt x="1" y="0"/>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40"/>
            <p:cNvSpPr/>
            <p:nvPr/>
          </p:nvSpPr>
          <p:spPr>
            <a:xfrm>
              <a:off x="7052721" y="3405798"/>
              <a:ext cx="132" cy="132"/>
            </a:xfrm>
            <a:custGeom>
              <a:avLst/>
              <a:gdLst/>
              <a:ahLst/>
              <a:cxnLst/>
              <a:rect l="l" t="t" r="r" b="b"/>
              <a:pathLst>
                <a:path w="4" h="4" extrusionOk="0">
                  <a:moveTo>
                    <a:pt x="4"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40"/>
            <p:cNvSpPr/>
            <p:nvPr/>
          </p:nvSpPr>
          <p:spPr>
            <a:xfrm>
              <a:off x="7052952" y="3406028"/>
              <a:ext cx="132" cy="33"/>
            </a:xfrm>
            <a:custGeom>
              <a:avLst/>
              <a:gdLst/>
              <a:ahLst/>
              <a:cxnLst/>
              <a:rect l="l" t="t" r="r" b="b"/>
              <a:pathLst>
                <a:path w="4" h="1" extrusionOk="0">
                  <a:moveTo>
                    <a:pt x="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40"/>
            <p:cNvSpPr/>
            <p:nvPr/>
          </p:nvSpPr>
          <p:spPr>
            <a:xfrm>
              <a:off x="7053051" y="3406127"/>
              <a:ext cx="165" cy="33"/>
            </a:xfrm>
            <a:custGeom>
              <a:avLst/>
              <a:gdLst/>
              <a:ahLst/>
              <a:cxnLst/>
              <a:rect l="l" t="t" r="r" b="b"/>
              <a:pathLst>
                <a:path w="5" h="1" extrusionOk="0">
                  <a:moveTo>
                    <a:pt x="4"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40"/>
            <p:cNvSpPr/>
            <p:nvPr/>
          </p:nvSpPr>
          <p:spPr>
            <a:xfrm>
              <a:off x="7064117" y="3401055"/>
              <a:ext cx="165" cy="856"/>
            </a:xfrm>
            <a:custGeom>
              <a:avLst/>
              <a:gdLst/>
              <a:ahLst/>
              <a:cxnLst/>
              <a:rect l="l" t="t" r="r" b="b"/>
              <a:pathLst>
                <a:path w="5" h="26" extrusionOk="0">
                  <a:moveTo>
                    <a:pt x="1" y="1"/>
                  </a:moveTo>
                  <a:cubicBezTo>
                    <a:pt x="1" y="11"/>
                    <a:pt x="1" y="18"/>
                    <a:pt x="4" y="25"/>
                  </a:cubicBezTo>
                  <a:cubicBezTo>
                    <a:pt x="1" y="18"/>
                    <a:pt x="1" y="11"/>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40"/>
            <p:cNvSpPr/>
            <p:nvPr/>
          </p:nvSpPr>
          <p:spPr>
            <a:xfrm>
              <a:off x="7063557" y="3398058"/>
              <a:ext cx="132" cy="725"/>
            </a:xfrm>
            <a:custGeom>
              <a:avLst/>
              <a:gdLst/>
              <a:ahLst/>
              <a:cxnLst/>
              <a:rect l="l" t="t" r="r" b="b"/>
              <a:pathLst>
                <a:path w="4" h="22" extrusionOk="0">
                  <a:moveTo>
                    <a:pt x="0" y="1"/>
                  </a:moveTo>
                  <a:lnTo>
                    <a:pt x="4"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40"/>
            <p:cNvSpPr/>
            <p:nvPr/>
          </p:nvSpPr>
          <p:spPr>
            <a:xfrm>
              <a:off x="7063788" y="3399111"/>
              <a:ext cx="132" cy="955"/>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40"/>
            <p:cNvSpPr/>
            <p:nvPr/>
          </p:nvSpPr>
          <p:spPr>
            <a:xfrm>
              <a:off x="7064018" y="3400132"/>
              <a:ext cx="132" cy="856"/>
            </a:xfrm>
            <a:custGeom>
              <a:avLst/>
              <a:gdLst/>
              <a:ahLst/>
              <a:cxnLst/>
              <a:rect l="l" t="t" r="r" b="b"/>
              <a:pathLst>
                <a:path w="4" h="26" extrusionOk="0">
                  <a:moveTo>
                    <a:pt x="0" y="1"/>
                  </a:moveTo>
                  <a:cubicBezTo>
                    <a:pt x="0" y="8"/>
                    <a:pt x="0" y="15"/>
                    <a:pt x="4" y="25"/>
                  </a:cubicBezTo>
                  <a:cubicBezTo>
                    <a:pt x="0" y="15"/>
                    <a:pt x="0"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40"/>
            <p:cNvSpPr/>
            <p:nvPr/>
          </p:nvSpPr>
          <p:spPr>
            <a:xfrm>
              <a:off x="7053281" y="3406259"/>
              <a:ext cx="33" cy="33"/>
            </a:xfrm>
            <a:custGeom>
              <a:avLst/>
              <a:gdLst/>
              <a:ahLst/>
              <a:cxnLst/>
              <a:rect l="l" t="t" r="r" b="b"/>
              <a:pathLst>
                <a:path w="1" h="1" extrusionOk="0">
                  <a:moveTo>
                    <a:pt x="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40"/>
            <p:cNvSpPr/>
            <p:nvPr/>
          </p:nvSpPr>
          <p:spPr>
            <a:xfrm>
              <a:off x="7063326" y="3396905"/>
              <a:ext cx="132" cy="856"/>
            </a:xfrm>
            <a:custGeom>
              <a:avLst/>
              <a:gdLst/>
              <a:ahLst/>
              <a:cxnLst/>
              <a:rect l="l" t="t" r="r" b="b"/>
              <a:pathLst>
                <a:path w="4" h="26" extrusionOk="0">
                  <a:moveTo>
                    <a:pt x="0" y="1"/>
                  </a:moveTo>
                  <a:lnTo>
                    <a:pt x="4"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40"/>
            <p:cNvSpPr/>
            <p:nvPr/>
          </p:nvSpPr>
          <p:spPr>
            <a:xfrm>
              <a:off x="5704497" y="2765977"/>
              <a:ext cx="169780" cy="166631"/>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40"/>
            <p:cNvSpPr/>
            <p:nvPr/>
          </p:nvSpPr>
          <p:spPr>
            <a:xfrm>
              <a:off x="5770696" y="2768842"/>
              <a:ext cx="1416" cy="494"/>
            </a:xfrm>
            <a:custGeom>
              <a:avLst/>
              <a:gdLst/>
              <a:ahLst/>
              <a:cxnLst/>
              <a:rect l="l" t="t" r="r" b="b"/>
              <a:pathLst>
                <a:path w="43" h="15" extrusionOk="0">
                  <a:moveTo>
                    <a:pt x="0" y="1"/>
                  </a:moveTo>
                  <a:lnTo>
                    <a:pt x="42" y="15"/>
                  </a:lnTo>
                  <a:lnTo>
                    <a:pt x="42" y="15"/>
                  </a:lnTo>
                  <a:lnTo>
                    <a:pt x="0" y="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40"/>
            <p:cNvSpPr/>
            <p:nvPr/>
          </p:nvSpPr>
          <p:spPr>
            <a:xfrm>
              <a:off x="5704497" y="2828227"/>
              <a:ext cx="37513" cy="19763"/>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40"/>
            <p:cNvSpPr/>
            <p:nvPr/>
          </p:nvSpPr>
          <p:spPr>
            <a:xfrm>
              <a:off x="5704497" y="2847955"/>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40"/>
            <p:cNvSpPr/>
            <p:nvPr/>
          </p:nvSpPr>
          <p:spPr>
            <a:xfrm>
              <a:off x="5707033" y="2860175"/>
              <a:ext cx="2569" cy="10869"/>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40"/>
            <p:cNvSpPr/>
            <p:nvPr/>
          </p:nvSpPr>
          <p:spPr>
            <a:xfrm>
              <a:off x="5706572" y="2858199"/>
              <a:ext cx="494" cy="2009"/>
            </a:xfrm>
            <a:custGeom>
              <a:avLst/>
              <a:gdLst/>
              <a:ahLst/>
              <a:cxnLst/>
              <a:rect l="l" t="t" r="r" b="b"/>
              <a:pathLst>
                <a:path w="15" h="61" extrusionOk="0">
                  <a:moveTo>
                    <a:pt x="1" y="1"/>
                  </a:moveTo>
                  <a:lnTo>
                    <a:pt x="15" y="6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40"/>
            <p:cNvSpPr/>
            <p:nvPr/>
          </p:nvSpPr>
          <p:spPr>
            <a:xfrm>
              <a:off x="5706110" y="2856486"/>
              <a:ext cx="494" cy="1746"/>
            </a:xfrm>
            <a:custGeom>
              <a:avLst/>
              <a:gdLst/>
              <a:ahLst/>
              <a:cxnLst/>
              <a:rect l="l" t="t" r="r" b="b"/>
              <a:pathLst>
                <a:path w="15" h="53" extrusionOk="0">
                  <a:moveTo>
                    <a:pt x="1" y="0"/>
                  </a:moveTo>
                  <a:lnTo>
                    <a:pt x="15" y="5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40"/>
            <p:cNvSpPr/>
            <p:nvPr/>
          </p:nvSpPr>
          <p:spPr>
            <a:xfrm>
              <a:off x="5704727" y="285003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40"/>
            <p:cNvSpPr/>
            <p:nvPr/>
          </p:nvSpPr>
          <p:spPr>
            <a:xfrm>
              <a:off x="5705649" y="2854971"/>
              <a:ext cx="494" cy="1416"/>
            </a:xfrm>
            <a:custGeom>
              <a:avLst/>
              <a:gdLst/>
              <a:ahLst/>
              <a:cxnLst/>
              <a:rect l="l" t="t" r="r" b="b"/>
              <a:pathLst>
                <a:path w="15" h="43" extrusionOk="0">
                  <a:moveTo>
                    <a:pt x="1" y="1"/>
                  </a:moveTo>
                  <a:cubicBezTo>
                    <a:pt x="4" y="11"/>
                    <a:pt x="8" y="29"/>
                    <a:pt x="15" y="43"/>
                  </a:cubicBezTo>
                  <a:cubicBezTo>
                    <a:pt x="8" y="29"/>
                    <a:pt x="4"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40"/>
            <p:cNvSpPr/>
            <p:nvPr/>
          </p:nvSpPr>
          <p:spPr>
            <a:xfrm>
              <a:off x="5704958" y="2851743"/>
              <a:ext cx="33" cy="263"/>
            </a:xfrm>
            <a:custGeom>
              <a:avLst/>
              <a:gdLst/>
              <a:ahLst/>
              <a:cxnLst/>
              <a:rect l="l" t="t" r="r" b="b"/>
              <a:pathLst>
                <a:path w="1" h="8" extrusionOk="0">
                  <a:moveTo>
                    <a:pt x="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40"/>
            <p:cNvSpPr/>
            <p:nvPr/>
          </p:nvSpPr>
          <p:spPr>
            <a:xfrm>
              <a:off x="5705419" y="2853489"/>
              <a:ext cx="33" cy="263"/>
            </a:xfrm>
            <a:custGeom>
              <a:avLst/>
              <a:gdLst/>
              <a:ahLst/>
              <a:cxnLst/>
              <a:rect l="l" t="t" r="r" b="b"/>
              <a:pathLst>
                <a:path w="1" h="8" extrusionOk="0">
                  <a:moveTo>
                    <a:pt x="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40"/>
            <p:cNvSpPr/>
            <p:nvPr/>
          </p:nvSpPr>
          <p:spPr>
            <a:xfrm>
              <a:off x="5704497" y="284795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40"/>
            <p:cNvSpPr/>
            <p:nvPr/>
          </p:nvSpPr>
          <p:spPr>
            <a:xfrm>
              <a:off x="5791906" y="2768842"/>
              <a:ext cx="6258" cy="3030"/>
            </a:xfrm>
            <a:custGeom>
              <a:avLst/>
              <a:gdLst/>
              <a:ahLst/>
              <a:cxnLst/>
              <a:rect l="l" t="t" r="r" b="b"/>
              <a:pathLst>
                <a:path w="190" h="92" extrusionOk="0">
                  <a:moveTo>
                    <a:pt x="0" y="8"/>
                  </a:moveTo>
                  <a:cubicBezTo>
                    <a:pt x="29" y="1"/>
                    <a:pt x="130" y="57"/>
                    <a:pt x="190" y="92"/>
                  </a:cubicBezTo>
                  <a:cubicBezTo>
                    <a:pt x="130" y="57"/>
                    <a:pt x="29" y="1"/>
                    <a:pt x="0"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40"/>
            <p:cNvSpPr/>
            <p:nvPr/>
          </p:nvSpPr>
          <p:spPr>
            <a:xfrm>
              <a:off x="5739572" y="2880002"/>
              <a:ext cx="6356" cy="4183"/>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40"/>
            <p:cNvSpPr/>
            <p:nvPr/>
          </p:nvSpPr>
          <p:spPr>
            <a:xfrm>
              <a:off x="5714180" y="2870879"/>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40"/>
            <p:cNvSpPr/>
            <p:nvPr/>
          </p:nvSpPr>
          <p:spPr>
            <a:xfrm>
              <a:off x="5715102" y="2870780"/>
              <a:ext cx="1647" cy="33"/>
            </a:xfrm>
            <a:custGeom>
              <a:avLst/>
              <a:gdLst/>
              <a:ahLst/>
              <a:cxnLst/>
              <a:rect l="l" t="t" r="r" b="b"/>
              <a:pathLst>
                <a:path w="50" h="1" extrusionOk="0">
                  <a:moveTo>
                    <a:pt x="1" y="0"/>
                  </a:moveTo>
                  <a:lnTo>
                    <a:pt x="5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40"/>
            <p:cNvSpPr/>
            <p:nvPr/>
          </p:nvSpPr>
          <p:spPr>
            <a:xfrm>
              <a:off x="5726300" y="2872394"/>
              <a:ext cx="856" cy="494"/>
            </a:xfrm>
            <a:custGeom>
              <a:avLst/>
              <a:gdLst/>
              <a:ahLst/>
              <a:cxnLst/>
              <a:rect l="l" t="t" r="r" b="b"/>
              <a:pathLst>
                <a:path w="26" h="15" extrusionOk="0">
                  <a:moveTo>
                    <a:pt x="1" y="0"/>
                  </a:moveTo>
                  <a:lnTo>
                    <a:pt x="25"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40"/>
            <p:cNvSpPr/>
            <p:nvPr/>
          </p:nvSpPr>
          <p:spPr>
            <a:xfrm>
              <a:off x="5729758" y="2874239"/>
              <a:ext cx="9848" cy="5797"/>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40"/>
            <p:cNvSpPr/>
            <p:nvPr/>
          </p:nvSpPr>
          <p:spPr>
            <a:xfrm>
              <a:off x="5727584" y="2873086"/>
              <a:ext cx="263" cy="132"/>
            </a:xfrm>
            <a:custGeom>
              <a:avLst/>
              <a:gdLst/>
              <a:ahLst/>
              <a:cxnLst/>
              <a:rect l="l" t="t" r="r" b="b"/>
              <a:pathLst>
                <a:path w="8" h="4" extrusionOk="0">
                  <a:moveTo>
                    <a:pt x="0" y="0"/>
                  </a:moveTo>
                  <a:lnTo>
                    <a:pt x="7"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40"/>
            <p:cNvSpPr/>
            <p:nvPr/>
          </p:nvSpPr>
          <p:spPr>
            <a:xfrm>
              <a:off x="5716716" y="2870780"/>
              <a:ext cx="4874" cy="263"/>
            </a:xfrm>
            <a:custGeom>
              <a:avLst/>
              <a:gdLst/>
              <a:ahLst/>
              <a:cxnLst/>
              <a:rect l="l" t="t" r="r" b="b"/>
              <a:pathLst>
                <a:path w="148" h="8" extrusionOk="0">
                  <a:moveTo>
                    <a:pt x="1" y="0"/>
                  </a:moveTo>
                  <a:cubicBezTo>
                    <a:pt x="50" y="0"/>
                    <a:pt x="99" y="4"/>
                    <a:pt x="148" y="7"/>
                  </a:cubicBezTo>
                  <a:cubicBezTo>
                    <a:pt x="99" y="4"/>
                    <a:pt x="50"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40"/>
            <p:cNvSpPr/>
            <p:nvPr/>
          </p:nvSpPr>
          <p:spPr>
            <a:xfrm>
              <a:off x="5822470" y="293085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40"/>
            <p:cNvSpPr/>
            <p:nvPr/>
          </p:nvSpPr>
          <p:spPr>
            <a:xfrm>
              <a:off x="5833305" y="2931877"/>
              <a:ext cx="8333" cy="955"/>
            </a:xfrm>
            <a:custGeom>
              <a:avLst/>
              <a:gdLst/>
              <a:ahLst/>
              <a:cxnLst/>
              <a:rect l="l" t="t" r="r" b="b"/>
              <a:pathLst>
                <a:path w="253" h="29" extrusionOk="0">
                  <a:moveTo>
                    <a:pt x="252" y="29"/>
                  </a:moveTo>
                  <a:lnTo>
                    <a:pt x="0" y="1"/>
                  </a:lnTo>
                  <a:lnTo>
                    <a:pt x="252"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40"/>
            <p:cNvSpPr/>
            <p:nvPr/>
          </p:nvSpPr>
          <p:spPr>
            <a:xfrm>
              <a:off x="5846216" y="2914619"/>
              <a:ext cx="28291" cy="28030"/>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40"/>
            <p:cNvSpPr/>
            <p:nvPr/>
          </p:nvSpPr>
          <p:spPr>
            <a:xfrm>
              <a:off x="5845985" y="2933392"/>
              <a:ext cx="8333" cy="1054"/>
            </a:xfrm>
            <a:custGeom>
              <a:avLst/>
              <a:gdLst/>
              <a:ahLst/>
              <a:cxnLst/>
              <a:rect l="l" t="t" r="r" b="b"/>
              <a:pathLst>
                <a:path w="253" h="32" extrusionOk="0">
                  <a:moveTo>
                    <a:pt x="0" y="0"/>
                  </a:moveTo>
                  <a:lnTo>
                    <a:pt x="0" y="0"/>
                  </a:lnTo>
                  <a:lnTo>
                    <a:pt x="252" y="32"/>
                  </a:lnTo>
                  <a:lnTo>
                    <a:pt x="252"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40"/>
            <p:cNvSpPr/>
            <p:nvPr/>
          </p:nvSpPr>
          <p:spPr>
            <a:xfrm>
              <a:off x="5864099" y="2942252"/>
              <a:ext cx="10276" cy="494"/>
            </a:xfrm>
            <a:custGeom>
              <a:avLst/>
              <a:gdLst/>
              <a:ahLst/>
              <a:cxnLst/>
              <a:rect l="l" t="t" r="r" b="b"/>
              <a:pathLst>
                <a:path w="312" h="15" extrusionOk="0">
                  <a:moveTo>
                    <a:pt x="312" y="15"/>
                  </a:moveTo>
                  <a:lnTo>
                    <a:pt x="312" y="15"/>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40"/>
            <p:cNvSpPr/>
            <p:nvPr/>
          </p:nvSpPr>
          <p:spPr>
            <a:xfrm>
              <a:off x="5860509" y="2914816"/>
              <a:ext cx="494" cy="33"/>
            </a:xfrm>
            <a:custGeom>
              <a:avLst/>
              <a:gdLst/>
              <a:ahLst/>
              <a:cxnLst/>
              <a:rect l="l" t="t" r="r" b="b"/>
              <a:pathLst>
                <a:path w="15" h="1" extrusionOk="0">
                  <a:moveTo>
                    <a:pt x="0"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40"/>
            <p:cNvSpPr/>
            <p:nvPr/>
          </p:nvSpPr>
          <p:spPr>
            <a:xfrm>
              <a:off x="5848851" y="2926805"/>
              <a:ext cx="33" cy="165"/>
            </a:xfrm>
            <a:custGeom>
              <a:avLst/>
              <a:gdLst/>
              <a:ahLst/>
              <a:cxnLst/>
              <a:rect l="l" t="t" r="r" b="b"/>
              <a:pathLst>
                <a:path w="1" h="5" extrusionOk="0">
                  <a:moveTo>
                    <a:pt x="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40"/>
            <p:cNvSpPr/>
            <p:nvPr/>
          </p:nvSpPr>
          <p:spPr>
            <a:xfrm>
              <a:off x="5864659" y="2916891"/>
              <a:ext cx="494" cy="494"/>
            </a:xfrm>
            <a:custGeom>
              <a:avLst/>
              <a:gdLst/>
              <a:ahLst/>
              <a:cxnLst/>
              <a:rect l="l" t="t" r="r" b="b"/>
              <a:pathLst>
                <a:path w="15" h="15" extrusionOk="0">
                  <a:moveTo>
                    <a:pt x="1" y="1"/>
                  </a:moveTo>
                  <a:lnTo>
                    <a:pt x="15"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40"/>
            <p:cNvSpPr/>
            <p:nvPr/>
          </p:nvSpPr>
          <p:spPr>
            <a:xfrm>
              <a:off x="5863507" y="2916101"/>
              <a:ext cx="494" cy="362"/>
            </a:xfrm>
            <a:custGeom>
              <a:avLst/>
              <a:gdLst/>
              <a:ahLst/>
              <a:cxnLst/>
              <a:rect l="l" t="t" r="r" b="b"/>
              <a:pathLst>
                <a:path w="15" h="11" extrusionOk="0">
                  <a:moveTo>
                    <a:pt x="1" y="0"/>
                  </a:moveTo>
                  <a:lnTo>
                    <a:pt x="15"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40"/>
            <p:cNvSpPr/>
            <p:nvPr/>
          </p:nvSpPr>
          <p:spPr>
            <a:xfrm>
              <a:off x="5861563" y="2915047"/>
              <a:ext cx="362" cy="165"/>
            </a:xfrm>
            <a:custGeom>
              <a:avLst/>
              <a:gdLst/>
              <a:ahLst/>
              <a:cxnLst/>
              <a:rect l="l" t="t" r="r" b="b"/>
              <a:pathLst>
                <a:path w="11" h="5" extrusionOk="0">
                  <a:moveTo>
                    <a:pt x="0" y="1"/>
                  </a:move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40"/>
            <p:cNvSpPr/>
            <p:nvPr/>
          </p:nvSpPr>
          <p:spPr>
            <a:xfrm>
              <a:off x="5858994" y="2914816"/>
              <a:ext cx="955" cy="33"/>
            </a:xfrm>
            <a:custGeom>
              <a:avLst/>
              <a:gdLst/>
              <a:ahLst/>
              <a:cxnLst/>
              <a:rect l="l" t="t" r="r" b="b"/>
              <a:pathLst>
                <a:path w="29" h="1" extrusionOk="0">
                  <a:moveTo>
                    <a:pt x="1" y="1"/>
                  </a:moveTo>
                  <a:cubicBezTo>
                    <a:pt x="8" y="1"/>
                    <a:pt x="18" y="1"/>
                    <a:pt x="29" y="1"/>
                  </a:cubicBezTo>
                  <a:cubicBezTo>
                    <a:pt x="18" y="1"/>
                    <a:pt x="8"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40"/>
            <p:cNvSpPr/>
            <p:nvPr/>
          </p:nvSpPr>
          <p:spPr>
            <a:xfrm>
              <a:off x="5850234" y="2923709"/>
              <a:ext cx="165" cy="263"/>
            </a:xfrm>
            <a:custGeom>
              <a:avLst/>
              <a:gdLst/>
              <a:ahLst/>
              <a:cxnLst/>
              <a:rect l="l" t="t" r="r" b="b"/>
              <a:pathLst>
                <a:path w="5" h="8" extrusionOk="0">
                  <a:moveTo>
                    <a:pt x="1"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40"/>
            <p:cNvSpPr/>
            <p:nvPr/>
          </p:nvSpPr>
          <p:spPr>
            <a:xfrm>
              <a:off x="5867195" y="2919197"/>
              <a:ext cx="494" cy="395"/>
            </a:xfrm>
            <a:custGeom>
              <a:avLst/>
              <a:gdLst/>
              <a:ahLst/>
              <a:cxnLst/>
              <a:rect l="l" t="t" r="r" b="b"/>
              <a:pathLst>
                <a:path w="15" h="12" extrusionOk="0">
                  <a:moveTo>
                    <a:pt x="15"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40"/>
            <p:cNvSpPr/>
            <p:nvPr/>
          </p:nvSpPr>
          <p:spPr>
            <a:xfrm>
              <a:off x="5849312" y="2925553"/>
              <a:ext cx="165" cy="263"/>
            </a:xfrm>
            <a:custGeom>
              <a:avLst/>
              <a:gdLst/>
              <a:ahLst/>
              <a:cxnLst/>
              <a:rect l="l" t="t" r="r" b="b"/>
              <a:pathLst>
                <a:path w="5" h="8" extrusionOk="0">
                  <a:moveTo>
                    <a:pt x="1"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40"/>
            <p:cNvSpPr/>
            <p:nvPr/>
          </p:nvSpPr>
          <p:spPr>
            <a:xfrm>
              <a:off x="5865812" y="2917945"/>
              <a:ext cx="725" cy="593"/>
            </a:xfrm>
            <a:custGeom>
              <a:avLst/>
              <a:gdLst/>
              <a:ahLst/>
              <a:cxnLst/>
              <a:rect l="l" t="t" r="r" b="b"/>
              <a:pathLst>
                <a:path w="22" h="18" extrusionOk="0">
                  <a:moveTo>
                    <a:pt x="1" y="0"/>
                  </a:moveTo>
                  <a:lnTo>
                    <a:pt x="22"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40"/>
            <p:cNvSpPr/>
            <p:nvPr/>
          </p:nvSpPr>
          <p:spPr>
            <a:xfrm>
              <a:off x="5849773" y="2924499"/>
              <a:ext cx="165" cy="263"/>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40"/>
            <p:cNvSpPr/>
            <p:nvPr/>
          </p:nvSpPr>
          <p:spPr>
            <a:xfrm>
              <a:off x="5862486" y="2915508"/>
              <a:ext cx="494" cy="263"/>
            </a:xfrm>
            <a:custGeom>
              <a:avLst/>
              <a:gdLst/>
              <a:ahLst/>
              <a:cxnLst/>
              <a:rect l="l" t="t" r="r" b="b"/>
              <a:pathLst>
                <a:path w="15" h="8" extrusionOk="0">
                  <a:moveTo>
                    <a:pt x="0" y="1"/>
                  </a:moveTo>
                  <a:lnTo>
                    <a:pt x="14"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40"/>
            <p:cNvSpPr/>
            <p:nvPr/>
          </p:nvSpPr>
          <p:spPr>
            <a:xfrm>
              <a:off x="5851848" y="292094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40"/>
            <p:cNvSpPr/>
            <p:nvPr/>
          </p:nvSpPr>
          <p:spPr>
            <a:xfrm>
              <a:off x="5850925" y="2922326"/>
              <a:ext cx="165" cy="263"/>
            </a:xfrm>
            <a:custGeom>
              <a:avLst/>
              <a:gdLst/>
              <a:ahLst/>
              <a:cxnLst/>
              <a:rect l="l" t="t" r="r" b="b"/>
              <a:pathLst>
                <a:path w="5" h="8" extrusionOk="0">
                  <a:moveTo>
                    <a:pt x="1"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40"/>
            <p:cNvSpPr/>
            <p:nvPr/>
          </p:nvSpPr>
          <p:spPr>
            <a:xfrm>
              <a:off x="5851156" y="2921864"/>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40"/>
            <p:cNvSpPr/>
            <p:nvPr/>
          </p:nvSpPr>
          <p:spPr>
            <a:xfrm>
              <a:off x="5851387" y="2921502"/>
              <a:ext cx="33" cy="165"/>
            </a:xfrm>
            <a:custGeom>
              <a:avLst/>
              <a:gdLst/>
              <a:ahLst/>
              <a:cxnLst/>
              <a:rect l="l" t="t" r="r" b="b"/>
              <a:pathLst>
                <a:path w="1" h="5" extrusionOk="0">
                  <a:moveTo>
                    <a:pt x="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40"/>
            <p:cNvSpPr/>
            <p:nvPr/>
          </p:nvSpPr>
          <p:spPr>
            <a:xfrm>
              <a:off x="5851749" y="2921041"/>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40"/>
            <p:cNvSpPr/>
            <p:nvPr/>
          </p:nvSpPr>
          <p:spPr>
            <a:xfrm>
              <a:off x="5851617" y="292127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40"/>
            <p:cNvSpPr/>
            <p:nvPr/>
          </p:nvSpPr>
          <p:spPr>
            <a:xfrm>
              <a:off x="5850596" y="2922886"/>
              <a:ext cx="132" cy="263"/>
            </a:xfrm>
            <a:custGeom>
              <a:avLst/>
              <a:gdLst/>
              <a:ahLst/>
              <a:cxnLst/>
              <a:rect l="l" t="t" r="r" b="b"/>
              <a:pathLst>
                <a:path w="4" h="8" extrusionOk="0">
                  <a:moveTo>
                    <a:pt x="0"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40"/>
            <p:cNvSpPr/>
            <p:nvPr/>
          </p:nvSpPr>
          <p:spPr>
            <a:xfrm>
              <a:off x="4927397" y="2461217"/>
              <a:ext cx="230380" cy="194265"/>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40"/>
            <p:cNvSpPr/>
            <p:nvPr/>
          </p:nvSpPr>
          <p:spPr>
            <a:xfrm>
              <a:off x="5170193" y="2646846"/>
              <a:ext cx="13536" cy="28656"/>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40"/>
            <p:cNvSpPr/>
            <p:nvPr/>
          </p:nvSpPr>
          <p:spPr>
            <a:xfrm>
              <a:off x="5117530" y="2498337"/>
              <a:ext cx="11198" cy="1317"/>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40"/>
            <p:cNvSpPr/>
            <p:nvPr/>
          </p:nvSpPr>
          <p:spPr>
            <a:xfrm>
              <a:off x="5097802" y="2484602"/>
              <a:ext cx="362" cy="263"/>
            </a:xfrm>
            <a:custGeom>
              <a:avLst/>
              <a:gdLst/>
              <a:ahLst/>
              <a:cxnLst/>
              <a:rect l="l" t="t" r="r" b="b"/>
              <a:pathLst>
                <a:path w="11" h="8" extrusionOk="0">
                  <a:moveTo>
                    <a:pt x="11"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40"/>
            <p:cNvSpPr/>
            <p:nvPr/>
          </p:nvSpPr>
          <p:spPr>
            <a:xfrm>
              <a:off x="5057556" y="2461086"/>
              <a:ext cx="165" cy="165"/>
            </a:xfrm>
            <a:custGeom>
              <a:avLst/>
              <a:gdLst/>
              <a:ahLst/>
              <a:cxnLst/>
              <a:rect l="l" t="t" r="r" b="b"/>
              <a:pathLst>
                <a:path w="5" h="5" extrusionOk="0">
                  <a:moveTo>
                    <a:pt x="1" y="1"/>
                  </a:moveTo>
                  <a:lnTo>
                    <a:pt x="4"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40"/>
            <p:cNvSpPr/>
            <p:nvPr/>
          </p:nvSpPr>
          <p:spPr>
            <a:xfrm>
              <a:off x="5108177" y="2494878"/>
              <a:ext cx="593" cy="725"/>
            </a:xfrm>
            <a:custGeom>
              <a:avLst/>
              <a:gdLst/>
              <a:ahLst/>
              <a:cxnLst/>
              <a:rect l="l" t="t" r="r" b="b"/>
              <a:pathLst>
                <a:path w="18" h="22" extrusionOk="0">
                  <a:moveTo>
                    <a:pt x="1" y="1"/>
                  </a:moveTo>
                  <a:lnTo>
                    <a:pt x="18" y="2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40"/>
            <p:cNvSpPr/>
            <p:nvPr/>
          </p:nvSpPr>
          <p:spPr>
            <a:xfrm>
              <a:off x="5112788" y="2498567"/>
              <a:ext cx="856" cy="263"/>
            </a:xfrm>
            <a:custGeom>
              <a:avLst/>
              <a:gdLst/>
              <a:ahLst/>
              <a:cxnLst/>
              <a:rect l="l" t="t" r="r" b="b"/>
              <a:pathLst>
                <a:path w="26" h="8" extrusionOk="0">
                  <a:moveTo>
                    <a:pt x="1" y="1"/>
                  </a:moveTo>
                  <a:cubicBezTo>
                    <a:pt x="8" y="4"/>
                    <a:pt x="18" y="4"/>
                    <a:pt x="25" y="8"/>
                  </a:cubicBezTo>
                  <a:cubicBezTo>
                    <a:pt x="18" y="4"/>
                    <a:pt x="8"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40"/>
            <p:cNvSpPr/>
            <p:nvPr/>
          </p:nvSpPr>
          <p:spPr>
            <a:xfrm>
              <a:off x="5111865" y="2498238"/>
              <a:ext cx="725" cy="362"/>
            </a:xfrm>
            <a:custGeom>
              <a:avLst/>
              <a:gdLst/>
              <a:ahLst/>
              <a:cxnLst/>
              <a:rect l="l" t="t" r="r" b="b"/>
              <a:pathLst>
                <a:path w="22" h="11" extrusionOk="0">
                  <a:moveTo>
                    <a:pt x="1" y="0"/>
                  </a:moveTo>
                  <a:cubicBezTo>
                    <a:pt x="8" y="4"/>
                    <a:pt x="15" y="7"/>
                    <a:pt x="22" y="11"/>
                  </a:cubicBezTo>
                  <a:cubicBezTo>
                    <a:pt x="15" y="7"/>
                    <a:pt x="8"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40"/>
            <p:cNvSpPr/>
            <p:nvPr/>
          </p:nvSpPr>
          <p:spPr>
            <a:xfrm>
              <a:off x="5089140" y="2488060"/>
              <a:ext cx="3952" cy="725"/>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40"/>
            <p:cNvSpPr/>
            <p:nvPr/>
          </p:nvSpPr>
          <p:spPr>
            <a:xfrm>
              <a:off x="5109560" y="2496492"/>
              <a:ext cx="494" cy="494"/>
            </a:xfrm>
            <a:custGeom>
              <a:avLst/>
              <a:gdLst/>
              <a:ahLst/>
              <a:cxnLst/>
              <a:rect l="l" t="t" r="r" b="b"/>
              <a:pathLst>
                <a:path w="15" h="15" extrusionOk="0">
                  <a:moveTo>
                    <a:pt x="15" y="15"/>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40"/>
            <p:cNvSpPr/>
            <p:nvPr/>
          </p:nvSpPr>
          <p:spPr>
            <a:xfrm>
              <a:off x="5110943" y="2497777"/>
              <a:ext cx="725" cy="362"/>
            </a:xfrm>
            <a:custGeom>
              <a:avLst/>
              <a:gdLst/>
              <a:ahLst/>
              <a:cxnLst/>
              <a:rect l="l" t="t" r="r" b="b"/>
              <a:pathLst>
                <a:path w="22" h="11" extrusionOk="0">
                  <a:moveTo>
                    <a:pt x="1" y="0"/>
                  </a:moveTo>
                  <a:cubicBezTo>
                    <a:pt x="8" y="4"/>
                    <a:pt x="15" y="7"/>
                    <a:pt x="22" y="11"/>
                  </a:cubicBezTo>
                  <a:cubicBezTo>
                    <a:pt x="15" y="7"/>
                    <a:pt x="8"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40"/>
            <p:cNvSpPr/>
            <p:nvPr/>
          </p:nvSpPr>
          <p:spPr>
            <a:xfrm>
              <a:off x="5113710" y="2498468"/>
              <a:ext cx="3853" cy="263"/>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40"/>
            <p:cNvSpPr/>
            <p:nvPr/>
          </p:nvSpPr>
          <p:spPr>
            <a:xfrm>
              <a:off x="5108868" y="2495702"/>
              <a:ext cx="494" cy="593"/>
            </a:xfrm>
            <a:custGeom>
              <a:avLst/>
              <a:gdLst/>
              <a:ahLst/>
              <a:cxnLst/>
              <a:rect l="l" t="t" r="r" b="b"/>
              <a:pathLst>
                <a:path w="15" h="18" extrusionOk="0">
                  <a:moveTo>
                    <a:pt x="1" y="0"/>
                  </a:moveTo>
                  <a:lnTo>
                    <a:pt x="15"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40"/>
            <p:cNvSpPr/>
            <p:nvPr/>
          </p:nvSpPr>
          <p:spPr>
            <a:xfrm>
              <a:off x="5110252" y="2497184"/>
              <a:ext cx="626" cy="494"/>
            </a:xfrm>
            <a:custGeom>
              <a:avLst/>
              <a:gdLst/>
              <a:ahLst/>
              <a:cxnLst/>
              <a:rect l="l" t="t" r="r" b="b"/>
              <a:pathLst>
                <a:path w="19" h="15" extrusionOk="0">
                  <a:moveTo>
                    <a:pt x="1" y="1"/>
                  </a:moveTo>
                  <a:lnTo>
                    <a:pt x="18"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40"/>
            <p:cNvSpPr/>
            <p:nvPr/>
          </p:nvSpPr>
          <p:spPr>
            <a:xfrm>
              <a:off x="5116377" y="2498337"/>
              <a:ext cx="2668" cy="165"/>
            </a:xfrm>
            <a:custGeom>
              <a:avLst/>
              <a:gdLst/>
              <a:ahLst/>
              <a:cxnLst/>
              <a:rect l="l" t="t" r="r" b="b"/>
              <a:pathLst>
                <a:path w="81" h="5" extrusionOk="0">
                  <a:moveTo>
                    <a:pt x="81" y="1"/>
                  </a:moveTo>
                  <a:cubicBezTo>
                    <a:pt x="56" y="1"/>
                    <a:pt x="28" y="1"/>
                    <a:pt x="0" y="4"/>
                  </a:cubicBezTo>
                  <a:lnTo>
                    <a:pt x="35" y="4"/>
                  </a:lnTo>
                  <a:lnTo>
                    <a:pt x="8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40"/>
            <p:cNvSpPr/>
            <p:nvPr/>
          </p:nvSpPr>
          <p:spPr>
            <a:xfrm>
              <a:off x="5122931" y="2572246"/>
              <a:ext cx="263" cy="626"/>
            </a:xfrm>
            <a:custGeom>
              <a:avLst/>
              <a:gdLst/>
              <a:ahLst/>
              <a:cxnLst/>
              <a:rect l="l" t="t" r="r" b="b"/>
              <a:pathLst>
                <a:path w="8" h="19" extrusionOk="0">
                  <a:moveTo>
                    <a:pt x="8" y="18"/>
                  </a:moveTo>
                  <a:cubicBezTo>
                    <a:pt x="4" y="11"/>
                    <a:pt x="1" y="8"/>
                    <a:pt x="1" y="1"/>
                  </a:cubicBezTo>
                  <a:cubicBezTo>
                    <a:pt x="1" y="8"/>
                    <a:pt x="4" y="11"/>
                    <a:pt x="8"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40"/>
            <p:cNvSpPr/>
            <p:nvPr/>
          </p:nvSpPr>
          <p:spPr>
            <a:xfrm>
              <a:off x="5146809" y="2539606"/>
              <a:ext cx="494" cy="1087"/>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40"/>
            <p:cNvSpPr/>
            <p:nvPr/>
          </p:nvSpPr>
          <p:spPr>
            <a:xfrm>
              <a:off x="5141737" y="2541911"/>
              <a:ext cx="593" cy="395"/>
            </a:xfrm>
            <a:custGeom>
              <a:avLst/>
              <a:gdLst/>
              <a:ahLst/>
              <a:cxnLst/>
              <a:rect l="l" t="t" r="r" b="b"/>
              <a:pathLst>
                <a:path w="18" h="12" extrusionOk="0">
                  <a:moveTo>
                    <a:pt x="0" y="11"/>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40"/>
            <p:cNvSpPr/>
            <p:nvPr/>
          </p:nvSpPr>
          <p:spPr>
            <a:xfrm>
              <a:off x="5136665" y="2576527"/>
              <a:ext cx="1219" cy="3360"/>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40"/>
            <p:cNvSpPr/>
            <p:nvPr/>
          </p:nvSpPr>
          <p:spPr>
            <a:xfrm>
              <a:off x="5140815" y="2542372"/>
              <a:ext cx="593" cy="395"/>
            </a:xfrm>
            <a:custGeom>
              <a:avLst/>
              <a:gdLst/>
              <a:ahLst/>
              <a:cxnLst/>
              <a:rect l="l" t="t" r="r" b="b"/>
              <a:pathLst>
                <a:path w="18" h="12" extrusionOk="0">
                  <a:moveTo>
                    <a:pt x="0" y="11"/>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40"/>
            <p:cNvSpPr/>
            <p:nvPr/>
          </p:nvSpPr>
          <p:spPr>
            <a:xfrm>
              <a:off x="5139201" y="2543525"/>
              <a:ext cx="593" cy="494"/>
            </a:xfrm>
            <a:custGeom>
              <a:avLst/>
              <a:gdLst/>
              <a:ahLst/>
              <a:cxnLst/>
              <a:rect l="l" t="t" r="r" b="b"/>
              <a:pathLst>
                <a:path w="18" h="15" extrusionOk="0">
                  <a:moveTo>
                    <a:pt x="0" y="15"/>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40"/>
            <p:cNvSpPr/>
            <p:nvPr/>
          </p:nvSpPr>
          <p:spPr>
            <a:xfrm>
              <a:off x="5139992" y="2542965"/>
              <a:ext cx="626" cy="494"/>
            </a:xfrm>
            <a:custGeom>
              <a:avLst/>
              <a:gdLst/>
              <a:ahLst/>
              <a:cxnLst/>
              <a:rect l="l" t="t" r="r" b="b"/>
              <a:pathLst>
                <a:path w="19" h="15" extrusionOk="0">
                  <a:moveTo>
                    <a:pt x="1" y="14"/>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40"/>
            <p:cNvSpPr/>
            <p:nvPr/>
          </p:nvSpPr>
          <p:spPr>
            <a:xfrm>
              <a:off x="5142659" y="2541450"/>
              <a:ext cx="494" cy="395"/>
            </a:xfrm>
            <a:custGeom>
              <a:avLst/>
              <a:gdLst/>
              <a:ahLst/>
              <a:cxnLst/>
              <a:rect l="l" t="t" r="r" b="b"/>
              <a:pathLst>
                <a:path w="15" h="12" extrusionOk="0">
                  <a:moveTo>
                    <a:pt x="0" y="11"/>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40"/>
            <p:cNvSpPr/>
            <p:nvPr/>
          </p:nvSpPr>
          <p:spPr>
            <a:xfrm>
              <a:off x="5145294" y="2540759"/>
              <a:ext cx="626" cy="165"/>
            </a:xfrm>
            <a:custGeom>
              <a:avLst/>
              <a:gdLst/>
              <a:ahLst/>
              <a:cxnLst/>
              <a:rect l="l" t="t" r="r" b="b"/>
              <a:pathLst>
                <a:path w="19" h="5" extrusionOk="0">
                  <a:moveTo>
                    <a:pt x="1" y="4"/>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40"/>
            <p:cNvSpPr/>
            <p:nvPr/>
          </p:nvSpPr>
          <p:spPr>
            <a:xfrm>
              <a:off x="5144504" y="2540989"/>
              <a:ext cx="494" cy="165"/>
            </a:xfrm>
            <a:custGeom>
              <a:avLst/>
              <a:gdLst/>
              <a:ahLst/>
              <a:cxnLst/>
              <a:rect l="l" t="t" r="r" b="b"/>
              <a:pathLst>
                <a:path w="15" h="5" extrusionOk="0">
                  <a:moveTo>
                    <a:pt x="0" y="4"/>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40"/>
            <p:cNvSpPr/>
            <p:nvPr/>
          </p:nvSpPr>
          <p:spPr>
            <a:xfrm>
              <a:off x="5143582" y="2541220"/>
              <a:ext cx="494" cy="165"/>
            </a:xfrm>
            <a:custGeom>
              <a:avLst/>
              <a:gdLst/>
              <a:ahLst/>
              <a:cxnLst/>
              <a:rect l="l" t="t" r="r" b="b"/>
              <a:pathLst>
                <a:path w="15" h="5" extrusionOk="0">
                  <a:moveTo>
                    <a:pt x="0" y="4"/>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40"/>
            <p:cNvSpPr/>
            <p:nvPr/>
          </p:nvSpPr>
          <p:spPr>
            <a:xfrm>
              <a:off x="5138510" y="2544349"/>
              <a:ext cx="494" cy="494"/>
            </a:xfrm>
            <a:custGeom>
              <a:avLst/>
              <a:gdLst/>
              <a:ahLst/>
              <a:cxnLst/>
              <a:rect l="l" t="t" r="r" b="b"/>
              <a:pathLst>
                <a:path w="15" h="15" extrusionOk="0">
                  <a:moveTo>
                    <a:pt x="0" y="14"/>
                  </a:moveTo>
                  <a:lnTo>
                    <a:pt x="1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40"/>
            <p:cNvSpPr/>
            <p:nvPr/>
          </p:nvSpPr>
          <p:spPr>
            <a:xfrm>
              <a:off x="5136204" y="2547445"/>
              <a:ext cx="362" cy="725"/>
            </a:xfrm>
            <a:custGeom>
              <a:avLst/>
              <a:gdLst/>
              <a:ahLst/>
              <a:cxnLst/>
              <a:rect l="l" t="t" r="r" b="b"/>
              <a:pathLst>
                <a:path w="11" h="22" extrusionOk="0">
                  <a:moveTo>
                    <a:pt x="0" y="22"/>
                  </a:moveTo>
                  <a:cubicBezTo>
                    <a:pt x="4" y="15"/>
                    <a:pt x="7" y="8"/>
                    <a:pt x="11" y="1"/>
                  </a:cubicBezTo>
                  <a:cubicBezTo>
                    <a:pt x="7" y="8"/>
                    <a:pt x="4" y="15"/>
                    <a:pt x="0" y="2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40"/>
            <p:cNvSpPr/>
            <p:nvPr/>
          </p:nvSpPr>
          <p:spPr>
            <a:xfrm>
              <a:off x="5136665" y="2546522"/>
              <a:ext cx="362" cy="626"/>
            </a:xfrm>
            <a:custGeom>
              <a:avLst/>
              <a:gdLst/>
              <a:ahLst/>
              <a:cxnLst/>
              <a:rect l="l" t="t" r="r" b="b"/>
              <a:pathLst>
                <a:path w="11" h="19" extrusionOk="0">
                  <a:moveTo>
                    <a:pt x="0" y="18"/>
                  </a:moveTo>
                  <a:cubicBezTo>
                    <a:pt x="4" y="15"/>
                    <a:pt x="7" y="8"/>
                    <a:pt x="11" y="1"/>
                  </a:cubicBezTo>
                  <a:cubicBezTo>
                    <a:pt x="7" y="8"/>
                    <a:pt x="4" y="15"/>
                    <a:pt x="0"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40"/>
            <p:cNvSpPr/>
            <p:nvPr/>
          </p:nvSpPr>
          <p:spPr>
            <a:xfrm>
              <a:off x="5135842" y="2548268"/>
              <a:ext cx="395" cy="725"/>
            </a:xfrm>
            <a:custGeom>
              <a:avLst/>
              <a:gdLst/>
              <a:ahLst/>
              <a:cxnLst/>
              <a:rect l="l" t="t" r="r" b="b"/>
              <a:pathLst>
                <a:path w="12" h="22" extrusionOk="0">
                  <a:moveTo>
                    <a:pt x="1" y="21"/>
                  </a:moveTo>
                  <a:cubicBezTo>
                    <a:pt x="4" y="14"/>
                    <a:pt x="8" y="7"/>
                    <a:pt x="11" y="0"/>
                  </a:cubicBezTo>
                  <a:cubicBezTo>
                    <a:pt x="8" y="7"/>
                    <a:pt x="4" y="14"/>
                    <a:pt x="1" y="2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40"/>
            <p:cNvSpPr/>
            <p:nvPr/>
          </p:nvSpPr>
          <p:spPr>
            <a:xfrm>
              <a:off x="5135611" y="2549190"/>
              <a:ext cx="263" cy="823"/>
            </a:xfrm>
            <a:custGeom>
              <a:avLst/>
              <a:gdLst/>
              <a:ahLst/>
              <a:cxnLst/>
              <a:rect l="l" t="t" r="r" b="b"/>
              <a:pathLst>
                <a:path w="8" h="25" extrusionOk="0">
                  <a:moveTo>
                    <a:pt x="1" y="25"/>
                  </a:moveTo>
                  <a:cubicBezTo>
                    <a:pt x="1" y="18"/>
                    <a:pt x="4" y="7"/>
                    <a:pt x="8" y="0"/>
                  </a:cubicBezTo>
                  <a:cubicBezTo>
                    <a:pt x="4" y="7"/>
                    <a:pt x="1" y="18"/>
                    <a:pt x="1" y="2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40"/>
            <p:cNvSpPr/>
            <p:nvPr/>
          </p:nvSpPr>
          <p:spPr>
            <a:xfrm>
              <a:off x="5123162" y="2573300"/>
              <a:ext cx="1317" cy="1416"/>
            </a:xfrm>
            <a:custGeom>
              <a:avLst/>
              <a:gdLst/>
              <a:ahLst/>
              <a:cxnLst/>
              <a:rect l="l" t="t" r="r" b="b"/>
              <a:pathLst>
                <a:path w="40" h="43" extrusionOk="0">
                  <a:moveTo>
                    <a:pt x="1" y="0"/>
                  </a:moveTo>
                  <a:cubicBezTo>
                    <a:pt x="11" y="18"/>
                    <a:pt x="22" y="32"/>
                    <a:pt x="39" y="42"/>
                  </a:cubicBezTo>
                  <a:cubicBezTo>
                    <a:pt x="22" y="32"/>
                    <a:pt x="11" y="18"/>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40"/>
            <p:cNvSpPr/>
            <p:nvPr/>
          </p:nvSpPr>
          <p:spPr>
            <a:xfrm>
              <a:off x="5137818" y="2545040"/>
              <a:ext cx="494" cy="593"/>
            </a:xfrm>
            <a:custGeom>
              <a:avLst/>
              <a:gdLst/>
              <a:ahLst/>
              <a:cxnLst/>
              <a:rect l="l" t="t" r="r" b="b"/>
              <a:pathLst>
                <a:path w="15" h="18" extrusionOk="0">
                  <a:moveTo>
                    <a:pt x="0" y="18"/>
                  </a:moveTo>
                  <a:lnTo>
                    <a:pt x="1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40"/>
            <p:cNvSpPr/>
            <p:nvPr/>
          </p:nvSpPr>
          <p:spPr>
            <a:xfrm>
              <a:off x="5137225" y="2545732"/>
              <a:ext cx="395" cy="725"/>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40"/>
            <p:cNvSpPr/>
            <p:nvPr/>
          </p:nvSpPr>
          <p:spPr>
            <a:xfrm>
              <a:off x="5128695" y="2499720"/>
              <a:ext cx="2701" cy="1186"/>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40"/>
            <p:cNvSpPr/>
            <p:nvPr/>
          </p:nvSpPr>
          <p:spPr>
            <a:xfrm>
              <a:off x="5147270" y="2534435"/>
              <a:ext cx="725" cy="5204"/>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40"/>
            <p:cNvSpPr/>
            <p:nvPr/>
          </p:nvSpPr>
          <p:spPr>
            <a:xfrm>
              <a:off x="5150136" y="2509304"/>
              <a:ext cx="4776" cy="151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40"/>
            <p:cNvSpPr/>
            <p:nvPr/>
          </p:nvSpPr>
          <p:spPr>
            <a:xfrm>
              <a:off x="5127542" y="2499391"/>
              <a:ext cx="2470" cy="725"/>
            </a:xfrm>
            <a:custGeom>
              <a:avLst/>
              <a:gdLst/>
              <a:ahLst/>
              <a:cxnLst/>
              <a:rect l="l" t="t" r="r" b="b"/>
              <a:pathLst>
                <a:path w="75" h="22" extrusionOk="0">
                  <a:moveTo>
                    <a:pt x="1" y="0"/>
                  </a:moveTo>
                  <a:lnTo>
                    <a:pt x="36" y="11"/>
                  </a:lnTo>
                  <a:lnTo>
                    <a:pt x="74" y="21"/>
                  </a:lnTo>
                  <a:cubicBezTo>
                    <a:pt x="53" y="11"/>
                    <a:pt x="29"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40"/>
            <p:cNvSpPr/>
            <p:nvPr/>
          </p:nvSpPr>
          <p:spPr>
            <a:xfrm>
              <a:off x="5147040" y="2539046"/>
              <a:ext cx="362" cy="1285"/>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40"/>
            <p:cNvSpPr/>
            <p:nvPr/>
          </p:nvSpPr>
          <p:spPr>
            <a:xfrm>
              <a:off x="3379356" y="3217138"/>
              <a:ext cx="35669" cy="18247"/>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40"/>
            <p:cNvSpPr/>
            <p:nvPr/>
          </p:nvSpPr>
          <p:spPr>
            <a:xfrm>
              <a:off x="3419602" y="3227283"/>
              <a:ext cx="165" cy="263"/>
            </a:xfrm>
            <a:custGeom>
              <a:avLst/>
              <a:gdLst/>
              <a:ahLst/>
              <a:cxnLst/>
              <a:rect l="l" t="t" r="r" b="b"/>
              <a:pathLst>
                <a:path w="5" h="8" extrusionOk="0">
                  <a:moveTo>
                    <a:pt x="1" y="1"/>
                  </a:moveTo>
                  <a:lnTo>
                    <a:pt x="1" y="8"/>
                  </a:lnTo>
                  <a:cubicBezTo>
                    <a:pt x="4" y="4"/>
                    <a:pt x="4" y="1"/>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40"/>
            <p:cNvSpPr/>
            <p:nvPr/>
          </p:nvSpPr>
          <p:spPr>
            <a:xfrm>
              <a:off x="3419602" y="3229588"/>
              <a:ext cx="33" cy="395"/>
            </a:xfrm>
            <a:custGeom>
              <a:avLst/>
              <a:gdLst/>
              <a:ahLst/>
              <a:cxnLst/>
              <a:rect l="l" t="t" r="r" b="b"/>
              <a:pathLst>
                <a:path w="1" h="12" extrusionOk="0">
                  <a:moveTo>
                    <a:pt x="1" y="1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40"/>
            <p:cNvSpPr/>
            <p:nvPr/>
          </p:nvSpPr>
          <p:spPr>
            <a:xfrm>
              <a:off x="3419602" y="3228205"/>
              <a:ext cx="33" cy="395"/>
            </a:xfrm>
            <a:custGeom>
              <a:avLst/>
              <a:gdLst/>
              <a:ahLst/>
              <a:cxnLst/>
              <a:rect l="l" t="t" r="r" b="b"/>
              <a:pathLst>
                <a:path w="1" h="12" extrusionOk="0">
                  <a:moveTo>
                    <a:pt x="1" y="11"/>
                  </a:moveTo>
                  <a:lnTo>
                    <a:pt x="1" y="1"/>
                  </a:lnTo>
                  <a:cubicBezTo>
                    <a:pt x="1" y="1"/>
                    <a:pt x="1" y="8"/>
                    <a:pt x="1"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40"/>
            <p:cNvSpPr/>
            <p:nvPr/>
          </p:nvSpPr>
          <p:spPr>
            <a:xfrm>
              <a:off x="3419273" y="3223363"/>
              <a:ext cx="33" cy="165"/>
            </a:xfrm>
            <a:custGeom>
              <a:avLst/>
              <a:gdLst/>
              <a:ahLst/>
              <a:cxnLst/>
              <a:rect l="l" t="t" r="r" b="b"/>
              <a:pathLst>
                <a:path w="1" h="5" extrusionOk="0">
                  <a:moveTo>
                    <a:pt x="0"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40"/>
            <p:cNvSpPr/>
            <p:nvPr/>
          </p:nvSpPr>
          <p:spPr>
            <a:xfrm>
              <a:off x="3394572" y="3214372"/>
              <a:ext cx="494" cy="395"/>
            </a:xfrm>
            <a:custGeom>
              <a:avLst/>
              <a:gdLst/>
              <a:ahLst/>
              <a:cxnLst/>
              <a:rect l="l" t="t" r="r" b="b"/>
              <a:pathLst>
                <a:path w="15" h="12" extrusionOk="0">
                  <a:moveTo>
                    <a:pt x="15" y="1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40"/>
            <p:cNvSpPr/>
            <p:nvPr/>
          </p:nvSpPr>
          <p:spPr>
            <a:xfrm>
              <a:off x="3418812" y="3222342"/>
              <a:ext cx="33" cy="132"/>
            </a:xfrm>
            <a:custGeom>
              <a:avLst/>
              <a:gdLst/>
              <a:ahLst/>
              <a:cxnLst/>
              <a:rect l="l" t="t" r="r" b="b"/>
              <a:pathLst>
                <a:path w="1" h="4" extrusionOk="0">
                  <a:moveTo>
                    <a:pt x="0"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40"/>
            <p:cNvSpPr/>
            <p:nvPr/>
          </p:nvSpPr>
          <p:spPr>
            <a:xfrm>
              <a:off x="3396416" y="3215426"/>
              <a:ext cx="494" cy="263"/>
            </a:xfrm>
            <a:custGeom>
              <a:avLst/>
              <a:gdLst/>
              <a:ahLst/>
              <a:cxnLst/>
              <a:rect l="l" t="t" r="r" b="b"/>
              <a:pathLst>
                <a:path w="15" h="8" extrusionOk="0">
                  <a:moveTo>
                    <a:pt x="15"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40"/>
            <p:cNvSpPr/>
            <p:nvPr/>
          </p:nvSpPr>
          <p:spPr>
            <a:xfrm>
              <a:off x="3419602" y="3226361"/>
              <a:ext cx="165" cy="395"/>
            </a:xfrm>
            <a:custGeom>
              <a:avLst/>
              <a:gdLst/>
              <a:ahLst/>
              <a:cxnLst/>
              <a:rect l="l" t="t" r="r" b="b"/>
              <a:pathLst>
                <a:path w="5" h="12" extrusionOk="0">
                  <a:moveTo>
                    <a:pt x="1" y="1"/>
                  </a:moveTo>
                  <a:lnTo>
                    <a:pt x="1" y="11"/>
                  </a:lnTo>
                  <a:cubicBezTo>
                    <a:pt x="4" y="8"/>
                    <a:pt x="4"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40"/>
            <p:cNvSpPr/>
            <p:nvPr/>
          </p:nvSpPr>
          <p:spPr>
            <a:xfrm>
              <a:off x="3419372" y="3230741"/>
              <a:ext cx="33" cy="494"/>
            </a:xfrm>
            <a:custGeom>
              <a:avLst/>
              <a:gdLst/>
              <a:ahLst/>
              <a:cxnLst/>
              <a:rect l="l" t="t" r="r" b="b"/>
              <a:pathLst>
                <a:path w="1" h="15" extrusionOk="0">
                  <a:moveTo>
                    <a:pt x="1" y="15"/>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40"/>
            <p:cNvSpPr/>
            <p:nvPr/>
          </p:nvSpPr>
          <p:spPr>
            <a:xfrm>
              <a:off x="3419602" y="3224977"/>
              <a:ext cx="33" cy="263"/>
            </a:xfrm>
            <a:custGeom>
              <a:avLst/>
              <a:gdLst/>
              <a:ahLst/>
              <a:cxnLst/>
              <a:rect l="l" t="t" r="r" b="b"/>
              <a:pathLst>
                <a:path w="1" h="8" extrusionOk="0">
                  <a:moveTo>
                    <a:pt x="1"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40"/>
            <p:cNvSpPr/>
            <p:nvPr/>
          </p:nvSpPr>
          <p:spPr>
            <a:xfrm>
              <a:off x="3419602" y="3225899"/>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40"/>
            <p:cNvSpPr/>
            <p:nvPr/>
          </p:nvSpPr>
          <p:spPr>
            <a:xfrm>
              <a:off x="3419602" y="3224516"/>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40"/>
            <p:cNvSpPr/>
            <p:nvPr/>
          </p:nvSpPr>
          <p:spPr>
            <a:xfrm>
              <a:off x="3419372" y="3223824"/>
              <a:ext cx="33" cy="165"/>
            </a:xfrm>
            <a:custGeom>
              <a:avLst/>
              <a:gdLst/>
              <a:ahLst/>
              <a:cxnLst/>
              <a:rect l="l" t="t" r="r" b="b"/>
              <a:pathLst>
                <a:path w="1" h="5" extrusionOk="0">
                  <a:moveTo>
                    <a:pt x="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40"/>
            <p:cNvSpPr/>
            <p:nvPr/>
          </p:nvSpPr>
          <p:spPr>
            <a:xfrm>
              <a:off x="3419042" y="3222672"/>
              <a:ext cx="33" cy="165"/>
            </a:xfrm>
            <a:custGeom>
              <a:avLst/>
              <a:gdLst/>
              <a:ahLst/>
              <a:cxnLst/>
              <a:rect l="l" t="t" r="r" b="b"/>
              <a:pathLst>
                <a:path w="1" h="5" extrusionOk="0">
                  <a:moveTo>
                    <a:pt x="0"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40"/>
            <p:cNvSpPr/>
            <p:nvPr/>
          </p:nvSpPr>
          <p:spPr>
            <a:xfrm>
              <a:off x="3419141" y="3223034"/>
              <a:ext cx="33" cy="132"/>
            </a:xfrm>
            <a:custGeom>
              <a:avLst/>
              <a:gdLst/>
              <a:ahLst/>
              <a:cxnLst/>
              <a:rect l="l" t="t" r="r" b="b"/>
              <a:pathLst>
                <a:path w="1" h="4" extrusionOk="0">
                  <a:moveTo>
                    <a:pt x="1"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40"/>
            <p:cNvSpPr/>
            <p:nvPr/>
          </p:nvSpPr>
          <p:spPr>
            <a:xfrm>
              <a:off x="3387655" y="3212988"/>
              <a:ext cx="33" cy="33"/>
            </a:xfrm>
            <a:custGeom>
              <a:avLst/>
              <a:gdLst/>
              <a:ahLst/>
              <a:cxnLst/>
              <a:rect l="l" t="t" r="r" b="b"/>
              <a:pathLst>
                <a:path w="1" h="1" extrusionOk="0">
                  <a:moveTo>
                    <a:pt x="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40"/>
            <p:cNvSpPr/>
            <p:nvPr/>
          </p:nvSpPr>
          <p:spPr>
            <a:xfrm>
              <a:off x="3377511" y="3220827"/>
              <a:ext cx="395" cy="395"/>
            </a:xfrm>
            <a:custGeom>
              <a:avLst/>
              <a:gdLst/>
              <a:ahLst/>
              <a:cxnLst/>
              <a:rect l="l" t="t" r="r" b="b"/>
              <a:pathLst>
                <a:path w="12" h="12" extrusionOk="0">
                  <a:moveTo>
                    <a:pt x="11"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40"/>
            <p:cNvSpPr/>
            <p:nvPr/>
          </p:nvSpPr>
          <p:spPr>
            <a:xfrm>
              <a:off x="3376029" y="3222211"/>
              <a:ext cx="362" cy="395"/>
            </a:xfrm>
            <a:custGeom>
              <a:avLst/>
              <a:gdLst/>
              <a:ahLst/>
              <a:cxnLst/>
              <a:rect l="l" t="t" r="r" b="b"/>
              <a:pathLst>
                <a:path w="11" h="12" extrusionOk="0">
                  <a:moveTo>
                    <a:pt x="11" y="1"/>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40"/>
            <p:cNvSpPr/>
            <p:nvPr/>
          </p:nvSpPr>
          <p:spPr>
            <a:xfrm>
              <a:off x="3385350" y="3214273"/>
              <a:ext cx="263" cy="132"/>
            </a:xfrm>
            <a:custGeom>
              <a:avLst/>
              <a:gdLst/>
              <a:ahLst/>
              <a:cxnLst/>
              <a:rect l="l" t="t" r="r" b="b"/>
              <a:pathLst>
                <a:path w="8" h="4" extrusionOk="0">
                  <a:moveTo>
                    <a:pt x="8" y="0"/>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40"/>
            <p:cNvSpPr/>
            <p:nvPr/>
          </p:nvSpPr>
          <p:spPr>
            <a:xfrm>
              <a:off x="3387194" y="3213120"/>
              <a:ext cx="165" cy="33"/>
            </a:xfrm>
            <a:custGeom>
              <a:avLst/>
              <a:gdLst/>
              <a:ahLst/>
              <a:cxnLst/>
              <a:rect l="l" t="t" r="r" b="b"/>
              <a:pathLst>
                <a:path w="5" h="1" extrusionOk="0">
                  <a:moveTo>
                    <a:pt x="4"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40"/>
            <p:cNvSpPr/>
            <p:nvPr/>
          </p:nvSpPr>
          <p:spPr>
            <a:xfrm>
              <a:off x="3384790" y="3214734"/>
              <a:ext cx="263" cy="132"/>
            </a:xfrm>
            <a:custGeom>
              <a:avLst/>
              <a:gdLst/>
              <a:ahLst/>
              <a:cxnLst/>
              <a:rect l="l" t="t" r="r" b="b"/>
              <a:pathLst>
                <a:path w="8" h="4" extrusionOk="0">
                  <a:moveTo>
                    <a:pt x="7" y="0"/>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40"/>
            <p:cNvSpPr/>
            <p:nvPr/>
          </p:nvSpPr>
          <p:spPr>
            <a:xfrm>
              <a:off x="3383967" y="3215195"/>
              <a:ext cx="395" cy="263"/>
            </a:xfrm>
            <a:custGeom>
              <a:avLst/>
              <a:gdLst/>
              <a:ahLst/>
              <a:cxnLst/>
              <a:rect l="l" t="t" r="r" b="b"/>
              <a:pathLst>
                <a:path w="12" h="8" extrusionOk="0">
                  <a:moveTo>
                    <a:pt x="11"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40"/>
            <p:cNvSpPr/>
            <p:nvPr/>
          </p:nvSpPr>
          <p:spPr>
            <a:xfrm>
              <a:off x="3383176" y="3215887"/>
              <a:ext cx="362" cy="263"/>
            </a:xfrm>
            <a:custGeom>
              <a:avLst/>
              <a:gdLst/>
              <a:ahLst/>
              <a:cxnLst/>
              <a:rect l="l" t="t" r="r" b="b"/>
              <a:pathLst>
                <a:path w="11" h="8" extrusionOk="0">
                  <a:moveTo>
                    <a:pt x="11" y="0"/>
                  </a:moveTo>
                  <a:lnTo>
                    <a:pt x="0"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40"/>
            <p:cNvSpPr/>
            <p:nvPr/>
          </p:nvSpPr>
          <p:spPr>
            <a:xfrm>
              <a:off x="3380179" y="3218423"/>
              <a:ext cx="362" cy="362"/>
            </a:xfrm>
            <a:custGeom>
              <a:avLst/>
              <a:gdLst/>
              <a:ahLst/>
              <a:cxnLst/>
              <a:rect l="l" t="t" r="r" b="b"/>
              <a:pathLst>
                <a:path w="11" h="11" extrusionOk="0">
                  <a:moveTo>
                    <a:pt x="11" y="0"/>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40"/>
            <p:cNvSpPr/>
            <p:nvPr/>
          </p:nvSpPr>
          <p:spPr>
            <a:xfrm>
              <a:off x="3385943" y="3213911"/>
              <a:ext cx="263" cy="165"/>
            </a:xfrm>
            <a:custGeom>
              <a:avLst/>
              <a:gdLst/>
              <a:ahLst/>
              <a:cxnLst/>
              <a:rect l="l" t="t" r="r" b="b"/>
              <a:pathLst>
                <a:path w="8" h="5" extrusionOk="0">
                  <a:moveTo>
                    <a:pt x="7"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40"/>
            <p:cNvSpPr/>
            <p:nvPr/>
          </p:nvSpPr>
          <p:spPr>
            <a:xfrm>
              <a:off x="3386503" y="3213581"/>
              <a:ext cx="165" cy="132"/>
            </a:xfrm>
            <a:custGeom>
              <a:avLst/>
              <a:gdLst/>
              <a:ahLst/>
              <a:cxnLst/>
              <a:rect l="l" t="t" r="r" b="b"/>
              <a:pathLst>
                <a:path w="5" h="4" extrusionOk="0">
                  <a:moveTo>
                    <a:pt x="4" y="0"/>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40"/>
            <p:cNvSpPr/>
            <p:nvPr/>
          </p:nvSpPr>
          <p:spPr>
            <a:xfrm>
              <a:off x="3378796" y="3219576"/>
              <a:ext cx="494" cy="362"/>
            </a:xfrm>
            <a:custGeom>
              <a:avLst/>
              <a:gdLst/>
              <a:ahLst/>
              <a:cxnLst/>
              <a:rect l="l" t="t" r="r" b="b"/>
              <a:pathLst>
                <a:path w="15" h="11" extrusionOk="0">
                  <a:moveTo>
                    <a:pt x="14" y="0"/>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40"/>
            <p:cNvSpPr/>
            <p:nvPr/>
          </p:nvSpPr>
          <p:spPr>
            <a:xfrm>
              <a:off x="3381200" y="3217501"/>
              <a:ext cx="494" cy="263"/>
            </a:xfrm>
            <a:custGeom>
              <a:avLst/>
              <a:gdLst/>
              <a:ahLst/>
              <a:cxnLst/>
              <a:rect l="l" t="t" r="r" b="b"/>
              <a:pathLst>
                <a:path w="15" h="8" extrusionOk="0">
                  <a:moveTo>
                    <a:pt x="15"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40"/>
            <p:cNvSpPr/>
            <p:nvPr/>
          </p:nvSpPr>
          <p:spPr>
            <a:xfrm>
              <a:off x="3382254" y="3216578"/>
              <a:ext cx="362" cy="362"/>
            </a:xfrm>
            <a:custGeom>
              <a:avLst/>
              <a:gdLst/>
              <a:ahLst/>
              <a:cxnLst/>
              <a:rect l="l" t="t" r="r" b="b"/>
              <a:pathLst>
                <a:path w="11" h="11" extrusionOk="0">
                  <a:moveTo>
                    <a:pt x="11" y="0"/>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40"/>
            <p:cNvSpPr/>
            <p:nvPr/>
          </p:nvSpPr>
          <p:spPr>
            <a:xfrm>
              <a:off x="3386865" y="3213351"/>
              <a:ext cx="132" cy="33"/>
            </a:xfrm>
            <a:custGeom>
              <a:avLst/>
              <a:gdLst/>
              <a:ahLst/>
              <a:cxnLst/>
              <a:rect l="l" t="t" r="r" b="b"/>
              <a:pathLst>
                <a:path w="4" h="1" extrusionOk="0">
                  <a:moveTo>
                    <a:pt x="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40"/>
            <p:cNvSpPr/>
            <p:nvPr/>
          </p:nvSpPr>
          <p:spPr>
            <a:xfrm>
              <a:off x="3387886" y="3199056"/>
              <a:ext cx="8333" cy="13867"/>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40"/>
            <p:cNvSpPr/>
            <p:nvPr/>
          </p:nvSpPr>
          <p:spPr>
            <a:xfrm>
              <a:off x="3401060" y="3194083"/>
              <a:ext cx="494" cy="494"/>
            </a:xfrm>
            <a:custGeom>
              <a:avLst/>
              <a:gdLst/>
              <a:ahLst/>
              <a:cxnLst/>
              <a:rect l="l" t="t" r="r" b="b"/>
              <a:pathLst>
                <a:path w="15" h="15" extrusionOk="0">
                  <a:moveTo>
                    <a:pt x="14" y="1"/>
                  </a:moveTo>
                  <a:lnTo>
                    <a:pt x="14" y="1"/>
                  </a:lnTo>
                  <a:lnTo>
                    <a:pt x="0"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40"/>
            <p:cNvSpPr/>
            <p:nvPr/>
          </p:nvSpPr>
          <p:spPr>
            <a:xfrm>
              <a:off x="3398754" y="3194775"/>
              <a:ext cx="2108" cy="2108"/>
            </a:xfrm>
            <a:custGeom>
              <a:avLst/>
              <a:gdLst/>
              <a:ahLst/>
              <a:cxnLst/>
              <a:rect l="l" t="t" r="r" b="b"/>
              <a:pathLst>
                <a:path w="64" h="64" extrusionOk="0">
                  <a:moveTo>
                    <a:pt x="63" y="1"/>
                  </a:moveTo>
                  <a:cubicBezTo>
                    <a:pt x="39" y="22"/>
                    <a:pt x="21" y="43"/>
                    <a:pt x="0" y="64"/>
                  </a:cubicBezTo>
                  <a:cubicBezTo>
                    <a:pt x="21" y="46"/>
                    <a:pt x="42" y="22"/>
                    <a:pt x="6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40"/>
            <p:cNvSpPr/>
            <p:nvPr/>
          </p:nvSpPr>
          <p:spPr>
            <a:xfrm>
              <a:off x="3387886" y="3212659"/>
              <a:ext cx="494" cy="362"/>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40"/>
            <p:cNvSpPr/>
            <p:nvPr/>
          </p:nvSpPr>
          <p:spPr>
            <a:xfrm>
              <a:off x="3338319" y="3195236"/>
              <a:ext cx="955" cy="1317"/>
            </a:xfrm>
            <a:custGeom>
              <a:avLst/>
              <a:gdLst/>
              <a:ahLst/>
              <a:cxnLst/>
              <a:rect l="l" t="t" r="r" b="b"/>
              <a:pathLst>
                <a:path w="29" h="40" extrusionOk="0">
                  <a:moveTo>
                    <a:pt x="1" y="39"/>
                  </a:moveTo>
                  <a:lnTo>
                    <a:pt x="2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40"/>
            <p:cNvSpPr/>
            <p:nvPr/>
          </p:nvSpPr>
          <p:spPr>
            <a:xfrm>
              <a:off x="3344774" y="3187627"/>
              <a:ext cx="263" cy="395"/>
            </a:xfrm>
            <a:custGeom>
              <a:avLst/>
              <a:gdLst/>
              <a:ahLst/>
              <a:cxnLst/>
              <a:rect l="l" t="t" r="r" b="b"/>
              <a:pathLst>
                <a:path w="8" h="12" extrusionOk="0">
                  <a:moveTo>
                    <a:pt x="1" y="1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40"/>
            <p:cNvSpPr/>
            <p:nvPr/>
          </p:nvSpPr>
          <p:spPr>
            <a:xfrm>
              <a:off x="3345235" y="3187068"/>
              <a:ext cx="263" cy="362"/>
            </a:xfrm>
            <a:custGeom>
              <a:avLst/>
              <a:gdLst/>
              <a:ahLst/>
              <a:cxnLst/>
              <a:rect l="l" t="t" r="r" b="b"/>
              <a:pathLst>
                <a:path w="8" h="11" extrusionOk="0">
                  <a:moveTo>
                    <a:pt x="1" y="11"/>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40"/>
            <p:cNvSpPr/>
            <p:nvPr/>
          </p:nvSpPr>
          <p:spPr>
            <a:xfrm>
              <a:off x="3333247" y="3196619"/>
              <a:ext cx="5006" cy="6950"/>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40"/>
            <p:cNvSpPr/>
            <p:nvPr/>
          </p:nvSpPr>
          <p:spPr>
            <a:xfrm>
              <a:off x="3339373" y="3193984"/>
              <a:ext cx="823" cy="1054"/>
            </a:xfrm>
            <a:custGeom>
              <a:avLst/>
              <a:gdLst/>
              <a:ahLst/>
              <a:cxnLst/>
              <a:rect l="l" t="t" r="r" b="b"/>
              <a:pathLst>
                <a:path w="25" h="32" extrusionOk="0">
                  <a:moveTo>
                    <a:pt x="0" y="32"/>
                  </a:moveTo>
                  <a:lnTo>
                    <a:pt x="2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40"/>
            <p:cNvSpPr/>
            <p:nvPr/>
          </p:nvSpPr>
          <p:spPr>
            <a:xfrm>
              <a:off x="3385020" y="3153374"/>
              <a:ext cx="4743" cy="33"/>
            </a:xfrm>
            <a:custGeom>
              <a:avLst/>
              <a:gdLst/>
              <a:ahLst/>
              <a:cxnLst/>
              <a:rect l="l" t="t" r="r" b="b"/>
              <a:pathLst>
                <a:path w="144" h="1" extrusionOk="0">
                  <a:moveTo>
                    <a:pt x="144" y="1"/>
                  </a:moveTo>
                  <a:lnTo>
                    <a:pt x="144" y="1"/>
                  </a:lnTo>
                  <a:lnTo>
                    <a:pt x="0" y="1"/>
                  </a:lnTo>
                  <a:cubicBezTo>
                    <a:pt x="60" y="1"/>
                    <a:pt x="105" y="1"/>
                    <a:pt x="14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40"/>
            <p:cNvSpPr/>
            <p:nvPr/>
          </p:nvSpPr>
          <p:spPr>
            <a:xfrm>
              <a:off x="3342139" y="3190625"/>
              <a:ext cx="494" cy="725"/>
            </a:xfrm>
            <a:custGeom>
              <a:avLst/>
              <a:gdLst/>
              <a:ahLst/>
              <a:cxnLst/>
              <a:rect l="l" t="t" r="r" b="b"/>
              <a:pathLst>
                <a:path w="15" h="22" extrusionOk="0">
                  <a:moveTo>
                    <a:pt x="0" y="22"/>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40"/>
            <p:cNvSpPr/>
            <p:nvPr/>
          </p:nvSpPr>
          <p:spPr>
            <a:xfrm>
              <a:off x="3341316" y="3191679"/>
              <a:ext cx="626" cy="823"/>
            </a:xfrm>
            <a:custGeom>
              <a:avLst/>
              <a:gdLst/>
              <a:ahLst/>
              <a:cxnLst/>
              <a:rect l="l" t="t" r="r" b="b"/>
              <a:pathLst>
                <a:path w="19" h="25" extrusionOk="0">
                  <a:moveTo>
                    <a:pt x="1" y="25"/>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40"/>
            <p:cNvSpPr/>
            <p:nvPr/>
          </p:nvSpPr>
          <p:spPr>
            <a:xfrm>
              <a:off x="3342930" y="3189834"/>
              <a:ext cx="395" cy="494"/>
            </a:xfrm>
            <a:custGeom>
              <a:avLst/>
              <a:gdLst/>
              <a:ahLst/>
              <a:cxnLst/>
              <a:rect l="l" t="t" r="r" b="b"/>
              <a:pathLst>
                <a:path w="12" h="15" extrusionOk="0">
                  <a:moveTo>
                    <a:pt x="1" y="14"/>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40"/>
            <p:cNvSpPr/>
            <p:nvPr/>
          </p:nvSpPr>
          <p:spPr>
            <a:xfrm>
              <a:off x="3345597" y="3186606"/>
              <a:ext cx="362" cy="362"/>
            </a:xfrm>
            <a:custGeom>
              <a:avLst/>
              <a:gdLst/>
              <a:ahLst/>
              <a:cxnLst/>
              <a:rect l="l" t="t" r="r" b="b"/>
              <a:pathLst>
                <a:path w="11" h="11" extrusionOk="0">
                  <a:moveTo>
                    <a:pt x="0" y="11"/>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40"/>
            <p:cNvSpPr/>
            <p:nvPr/>
          </p:nvSpPr>
          <p:spPr>
            <a:xfrm>
              <a:off x="3344214" y="3188220"/>
              <a:ext cx="362" cy="494"/>
            </a:xfrm>
            <a:custGeom>
              <a:avLst/>
              <a:gdLst/>
              <a:ahLst/>
              <a:cxnLst/>
              <a:rect l="l" t="t" r="r" b="b"/>
              <a:pathLst>
                <a:path w="11" h="15" extrusionOk="0">
                  <a:moveTo>
                    <a:pt x="0" y="14"/>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40"/>
            <p:cNvSpPr/>
            <p:nvPr/>
          </p:nvSpPr>
          <p:spPr>
            <a:xfrm>
              <a:off x="3343621" y="3188912"/>
              <a:ext cx="395" cy="593"/>
            </a:xfrm>
            <a:custGeom>
              <a:avLst/>
              <a:gdLst/>
              <a:ahLst/>
              <a:cxnLst/>
              <a:rect l="l" t="t" r="r" b="b"/>
              <a:pathLst>
                <a:path w="12" h="18" extrusionOk="0">
                  <a:moveTo>
                    <a:pt x="1" y="18"/>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40"/>
            <p:cNvSpPr/>
            <p:nvPr/>
          </p:nvSpPr>
          <p:spPr>
            <a:xfrm>
              <a:off x="3340394" y="3192831"/>
              <a:ext cx="626" cy="823"/>
            </a:xfrm>
            <a:custGeom>
              <a:avLst/>
              <a:gdLst/>
              <a:ahLst/>
              <a:cxnLst/>
              <a:rect l="l" t="t" r="r" b="b"/>
              <a:pathLst>
                <a:path w="19" h="25" extrusionOk="0">
                  <a:moveTo>
                    <a:pt x="1" y="25"/>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40"/>
            <p:cNvSpPr/>
            <p:nvPr/>
          </p:nvSpPr>
          <p:spPr>
            <a:xfrm>
              <a:off x="3393188" y="3141846"/>
              <a:ext cx="17917" cy="43280"/>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40"/>
            <p:cNvSpPr/>
            <p:nvPr/>
          </p:nvSpPr>
          <p:spPr>
            <a:xfrm>
              <a:off x="3395955" y="3152353"/>
              <a:ext cx="263" cy="132"/>
            </a:xfrm>
            <a:custGeom>
              <a:avLst/>
              <a:gdLst/>
              <a:ahLst/>
              <a:cxnLst/>
              <a:rect l="l" t="t" r="r" b="b"/>
              <a:pathLst>
                <a:path w="8" h="4" extrusionOk="0">
                  <a:moveTo>
                    <a:pt x="1" y="4"/>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40"/>
            <p:cNvSpPr/>
            <p:nvPr/>
          </p:nvSpPr>
          <p:spPr>
            <a:xfrm>
              <a:off x="3395626" y="3152682"/>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40"/>
            <p:cNvSpPr/>
            <p:nvPr/>
          </p:nvSpPr>
          <p:spPr>
            <a:xfrm>
              <a:off x="3408075" y="3142538"/>
              <a:ext cx="165" cy="165"/>
            </a:xfrm>
            <a:custGeom>
              <a:avLst/>
              <a:gdLst/>
              <a:ahLst/>
              <a:cxnLst/>
              <a:rect l="l" t="t" r="r" b="b"/>
              <a:pathLst>
                <a:path w="5" h="5" extrusionOk="0">
                  <a:moveTo>
                    <a:pt x="1" y="1"/>
                  </a:moveTo>
                  <a:lnTo>
                    <a:pt x="4"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40"/>
            <p:cNvSpPr/>
            <p:nvPr/>
          </p:nvSpPr>
          <p:spPr>
            <a:xfrm>
              <a:off x="3396317" y="3151990"/>
              <a:ext cx="263" cy="263"/>
            </a:xfrm>
            <a:custGeom>
              <a:avLst/>
              <a:gdLst/>
              <a:ahLst/>
              <a:cxnLst/>
              <a:rect l="l" t="t" r="r" b="b"/>
              <a:pathLst>
                <a:path w="8" h="8" extrusionOk="0">
                  <a:moveTo>
                    <a:pt x="7"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40"/>
            <p:cNvSpPr/>
            <p:nvPr/>
          </p:nvSpPr>
          <p:spPr>
            <a:xfrm>
              <a:off x="3397338" y="3149224"/>
              <a:ext cx="1416" cy="1877"/>
            </a:xfrm>
            <a:custGeom>
              <a:avLst/>
              <a:gdLst/>
              <a:ahLst/>
              <a:cxnLst/>
              <a:rect l="l" t="t" r="r" b="b"/>
              <a:pathLst>
                <a:path w="43" h="57" extrusionOk="0">
                  <a:moveTo>
                    <a:pt x="1" y="57"/>
                  </a:moveTo>
                  <a:cubicBezTo>
                    <a:pt x="11" y="43"/>
                    <a:pt x="25" y="22"/>
                    <a:pt x="43" y="1"/>
                  </a:cubicBezTo>
                  <a:cubicBezTo>
                    <a:pt x="25" y="22"/>
                    <a:pt x="11" y="43"/>
                    <a:pt x="1" y="5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40"/>
            <p:cNvSpPr/>
            <p:nvPr/>
          </p:nvSpPr>
          <p:spPr>
            <a:xfrm>
              <a:off x="3408668" y="3142900"/>
              <a:ext cx="593" cy="494"/>
            </a:xfrm>
            <a:custGeom>
              <a:avLst/>
              <a:gdLst/>
              <a:ahLst/>
              <a:cxnLst/>
              <a:rect l="l" t="t" r="r" b="b"/>
              <a:pathLst>
                <a:path w="18" h="15" extrusionOk="0">
                  <a:moveTo>
                    <a:pt x="0" y="0"/>
                  </a:moveTo>
                  <a:lnTo>
                    <a:pt x="18"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40"/>
            <p:cNvSpPr/>
            <p:nvPr/>
          </p:nvSpPr>
          <p:spPr>
            <a:xfrm>
              <a:off x="3397009" y="3151200"/>
              <a:ext cx="263" cy="362"/>
            </a:xfrm>
            <a:custGeom>
              <a:avLst/>
              <a:gdLst/>
              <a:ahLst/>
              <a:cxnLst/>
              <a:rect l="l" t="t" r="r" b="b"/>
              <a:pathLst>
                <a:path w="8" h="11" extrusionOk="0">
                  <a:moveTo>
                    <a:pt x="0" y="11"/>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40"/>
            <p:cNvSpPr/>
            <p:nvPr/>
          </p:nvSpPr>
          <p:spPr>
            <a:xfrm>
              <a:off x="3395033" y="3153044"/>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40"/>
            <p:cNvSpPr/>
            <p:nvPr/>
          </p:nvSpPr>
          <p:spPr>
            <a:xfrm>
              <a:off x="3409359" y="3143361"/>
              <a:ext cx="1746" cy="1416"/>
            </a:xfrm>
            <a:custGeom>
              <a:avLst/>
              <a:gdLst/>
              <a:ahLst/>
              <a:cxnLst/>
              <a:rect l="l" t="t" r="r" b="b"/>
              <a:pathLst>
                <a:path w="53" h="43" extrusionOk="0">
                  <a:moveTo>
                    <a:pt x="0" y="0"/>
                  </a:moveTo>
                  <a:cubicBezTo>
                    <a:pt x="14" y="14"/>
                    <a:pt x="32" y="25"/>
                    <a:pt x="53" y="42"/>
                  </a:cubicBezTo>
                  <a:cubicBezTo>
                    <a:pt x="32" y="25"/>
                    <a:pt x="14"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40"/>
            <p:cNvSpPr/>
            <p:nvPr/>
          </p:nvSpPr>
          <p:spPr>
            <a:xfrm>
              <a:off x="3396646" y="3151661"/>
              <a:ext cx="263" cy="263"/>
            </a:xfrm>
            <a:custGeom>
              <a:avLst/>
              <a:gdLst/>
              <a:ahLst/>
              <a:cxnLst/>
              <a:rect l="l" t="t" r="r" b="b"/>
              <a:pathLst>
                <a:path w="8" h="8" extrusionOk="0">
                  <a:moveTo>
                    <a:pt x="1" y="7"/>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40"/>
            <p:cNvSpPr/>
            <p:nvPr/>
          </p:nvSpPr>
          <p:spPr>
            <a:xfrm>
              <a:off x="3395263" y="3152814"/>
              <a:ext cx="263" cy="132"/>
            </a:xfrm>
            <a:custGeom>
              <a:avLst/>
              <a:gdLst/>
              <a:ahLst/>
              <a:cxnLst/>
              <a:rect l="l" t="t" r="r" b="b"/>
              <a:pathLst>
                <a:path w="8" h="4" extrusionOk="0">
                  <a:moveTo>
                    <a:pt x="4" y="0"/>
                  </a:moveTo>
                  <a:lnTo>
                    <a:pt x="1" y="4"/>
                  </a:ln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40"/>
            <p:cNvSpPr/>
            <p:nvPr/>
          </p:nvSpPr>
          <p:spPr>
            <a:xfrm>
              <a:off x="3393188" y="3184400"/>
              <a:ext cx="5105" cy="725"/>
            </a:xfrm>
            <a:custGeom>
              <a:avLst/>
              <a:gdLst/>
              <a:ahLst/>
              <a:cxnLst/>
              <a:rect l="l" t="t" r="r" b="b"/>
              <a:pathLst>
                <a:path w="155" h="22" extrusionOk="0">
                  <a:moveTo>
                    <a:pt x="155" y="1"/>
                  </a:moveTo>
                  <a:lnTo>
                    <a:pt x="155" y="1"/>
                  </a:lnTo>
                  <a:lnTo>
                    <a:pt x="1" y="2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40"/>
            <p:cNvSpPr/>
            <p:nvPr/>
          </p:nvSpPr>
          <p:spPr>
            <a:xfrm>
              <a:off x="3708442" y="3139540"/>
              <a:ext cx="33" cy="626"/>
            </a:xfrm>
            <a:custGeom>
              <a:avLst/>
              <a:gdLst/>
              <a:ahLst/>
              <a:cxnLst/>
              <a:rect l="l" t="t" r="r" b="b"/>
              <a:pathLst>
                <a:path w="1" h="19" extrusionOk="0">
                  <a:moveTo>
                    <a:pt x="0"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40"/>
            <p:cNvSpPr/>
            <p:nvPr/>
          </p:nvSpPr>
          <p:spPr>
            <a:xfrm>
              <a:off x="3710385" y="3120306"/>
              <a:ext cx="33" cy="494"/>
            </a:xfrm>
            <a:custGeom>
              <a:avLst/>
              <a:gdLst/>
              <a:ahLst/>
              <a:cxnLst/>
              <a:rect l="l" t="t" r="r" b="b"/>
              <a:pathLst>
                <a:path w="1" h="15" extrusionOk="0">
                  <a:moveTo>
                    <a:pt x="1"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40"/>
            <p:cNvSpPr/>
            <p:nvPr/>
          </p:nvSpPr>
          <p:spPr>
            <a:xfrm>
              <a:off x="3708079" y="3143460"/>
              <a:ext cx="33" cy="1087"/>
            </a:xfrm>
            <a:custGeom>
              <a:avLst/>
              <a:gdLst/>
              <a:ahLst/>
              <a:cxnLst/>
              <a:rect l="l" t="t" r="r" b="b"/>
              <a:pathLst>
                <a:path w="1" h="33" extrusionOk="0">
                  <a:moveTo>
                    <a:pt x="1" y="3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40"/>
            <p:cNvSpPr/>
            <p:nvPr/>
          </p:nvSpPr>
          <p:spPr>
            <a:xfrm>
              <a:off x="3707849" y="3147610"/>
              <a:ext cx="33" cy="494"/>
            </a:xfrm>
            <a:custGeom>
              <a:avLst/>
              <a:gdLst/>
              <a:ahLst/>
              <a:cxnLst/>
              <a:rect l="l" t="t" r="r" b="b"/>
              <a:pathLst>
                <a:path w="1" h="15" extrusionOk="0">
                  <a:moveTo>
                    <a:pt x="1" y="15"/>
                  </a:moveTo>
                  <a:lnTo>
                    <a:pt x="1" y="15"/>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40"/>
            <p:cNvSpPr/>
            <p:nvPr/>
          </p:nvSpPr>
          <p:spPr>
            <a:xfrm>
              <a:off x="3708771" y="3135753"/>
              <a:ext cx="33" cy="494"/>
            </a:xfrm>
            <a:custGeom>
              <a:avLst/>
              <a:gdLst/>
              <a:ahLst/>
              <a:cxnLst/>
              <a:rect l="l" t="t" r="r" b="b"/>
              <a:pathLst>
                <a:path w="1" h="15" extrusionOk="0">
                  <a:moveTo>
                    <a:pt x="1"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40"/>
            <p:cNvSpPr/>
            <p:nvPr/>
          </p:nvSpPr>
          <p:spPr>
            <a:xfrm>
              <a:off x="3709133" y="3131471"/>
              <a:ext cx="132" cy="856"/>
            </a:xfrm>
            <a:custGeom>
              <a:avLst/>
              <a:gdLst/>
              <a:ahLst/>
              <a:cxnLst/>
              <a:rect l="l" t="t" r="r" b="b"/>
              <a:pathLst>
                <a:path w="4" h="26" extrusionOk="0">
                  <a:moveTo>
                    <a:pt x="0" y="2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40"/>
            <p:cNvSpPr/>
            <p:nvPr/>
          </p:nvSpPr>
          <p:spPr>
            <a:xfrm>
              <a:off x="3710055" y="3123632"/>
              <a:ext cx="33" cy="626"/>
            </a:xfrm>
            <a:custGeom>
              <a:avLst/>
              <a:gdLst/>
              <a:ahLst/>
              <a:cxnLst/>
              <a:rect l="l" t="t" r="r" b="b"/>
              <a:pathLst>
                <a:path w="1" h="19" extrusionOk="0">
                  <a:moveTo>
                    <a:pt x="0"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40"/>
            <p:cNvSpPr/>
            <p:nvPr/>
          </p:nvSpPr>
          <p:spPr>
            <a:xfrm>
              <a:off x="3710846" y="3116946"/>
              <a:ext cx="33" cy="395"/>
            </a:xfrm>
            <a:custGeom>
              <a:avLst/>
              <a:gdLst/>
              <a:ahLst/>
              <a:cxnLst/>
              <a:rect l="l" t="t" r="r" b="b"/>
              <a:pathLst>
                <a:path w="1" h="12" extrusionOk="0">
                  <a:moveTo>
                    <a:pt x="1"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40"/>
            <p:cNvSpPr/>
            <p:nvPr/>
          </p:nvSpPr>
          <p:spPr>
            <a:xfrm>
              <a:off x="3425596" y="3205611"/>
              <a:ext cx="71765" cy="73945"/>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40"/>
            <p:cNvSpPr/>
            <p:nvPr/>
          </p:nvSpPr>
          <p:spPr>
            <a:xfrm>
              <a:off x="3485439" y="3210452"/>
              <a:ext cx="494" cy="263"/>
            </a:xfrm>
            <a:custGeom>
              <a:avLst/>
              <a:gdLst/>
              <a:ahLst/>
              <a:cxnLst/>
              <a:rect l="l" t="t" r="r" b="b"/>
              <a:pathLst>
                <a:path w="15" h="8" extrusionOk="0">
                  <a:moveTo>
                    <a:pt x="1" y="8"/>
                  </a:moveTo>
                  <a:lnTo>
                    <a:pt x="1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40"/>
            <p:cNvSpPr/>
            <p:nvPr/>
          </p:nvSpPr>
          <p:spPr>
            <a:xfrm>
              <a:off x="3486954" y="3209431"/>
              <a:ext cx="593" cy="362"/>
            </a:xfrm>
            <a:custGeom>
              <a:avLst/>
              <a:gdLst/>
              <a:ahLst/>
              <a:cxnLst/>
              <a:rect l="l" t="t" r="r" b="b"/>
              <a:pathLst>
                <a:path w="18" h="11" extrusionOk="0">
                  <a:moveTo>
                    <a:pt x="0" y="11"/>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40"/>
            <p:cNvSpPr/>
            <p:nvPr/>
          </p:nvSpPr>
          <p:spPr>
            <a:xfrm>
              <a:off x="3491664" y="3206994"/>
              <a:ext cx="856" cy="395"/>
            </a:xfrm>
            <a:custGeom>
              <a:avLst/>
              <a:gdLst/>
              <a:ahLst/>
              <a:cxnLst/>
              <a:rect l="l" t="t" r="r" b="b"/>
              <a:pathLst>
                <a:path w="26" h="12" extrusionOk="0">
                  <a:moveTo>
                    <a:pt x="1" y="11"/>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40"/>
            <p:cNvSpPr/>
            <p:nvPr/>
          </p:nvSpPr>
          <p:spPr>
            <a:xfrm>
              <a:off x="3488337" y="3208509"/>
              <a:ext cx="955" cy="494"/>
            </a:xfrm>
            <a:custGeom>
              <a:avLst/>
              <a:gdLst/>
              <a:ahLst/>
              <a:cxnLst/>
              <a:rect l="l" t="t" r="r" b="b"/>
              <a:pathLst>
                <a:path w="29" h="15" extrusionOk="0">
                  <a:moveTo>
                    <a:pt x="0" y="14"/>
                  </a:moveTo>
                  <a:lnTo>
                    <a:pt x="2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40"/>
            <p:cNvSpPr/>
            <p:nvPr/>
          </p:nvSpPr>
          <p:spPr>
            <a:xfrm>
              <a:off x="3496868" y="3205611"/>
              <a:ext cx="494" cy="33"/>
            </a:xfrm>
            <a:custGeom>
              <a:avLst/>
              <a:gdLst/>
              <a:ahLst/>
              <a:cxnLst/>
              <a:rect l="l" t="t" r="r" b="b"/>
              <a:pathLst>
                <a:path w="15" h="1" extrusionOk="0">
                  <a:moveTo>
                    <a:pt x="1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40"/>
            <p:cNvSpPr/>
            <p:nvPr/>
          </p:nvSpPr>
          <p:spPr>
            <a:xfrm>
              <a:off x="3493508" y="3206434"/>
              <a:ext cx="725" cy="263"/>
            </a:xfrm>
            <a:custGeom>
              <a:avLst/>
              <a:gdLst/>
              <a:ahLst/>
              <a:cxnLst/>
              <a:rect l="l" t="t" r="r" b="b"/>
              <a:pathLst>
                <a:path w="22" h="8" extrusionOk="0">
                  <a:moveTo>
                    <a:pt x="1" y="7"/>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40"/>
            <p:cNvSpPr/>
            <p:nvPr/>
          </p:nvSpPr>
          <p:spPr>
            <a:xfrm>
              <a:off x="3495023" y="3205973"/>
              <a:ext cx="955" cy="263"/>
            </a:xfrm>
            <a:custGeom>
              <a:avLst/>
              <a:gdLst/>
              <a:ahLst/>
              <a:cxnLst/>
              <a:rect l="l" t="t" r="r" b="b"/>
              <a:pathLst>
                <a:path w="29" h="8" extrusionOk="0">
                  <a:moveTo>
                    <a:pt x="0" y="7"/>
                  </a:moveTo>
                  <a:lnTo>
                    <a:pt x="2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40"/>
            <p:cNvSpPr/>
            <p:nvPr/>
          </p:nvSpPr>
          <p:spPr>
            <a:xfrm>
              <a:off x="3437716" y="3236274"/>
              <a:ext cx="33" cy="33"/>
            </a:xfrm>
            <a:custGeom>
              <a:avLst/>
              <a:gdLst/>
              <a:ahLst/>
              <a:cxnLst/>
              <a:rect l="l" t="t" r="r" b="b"/>
              <a:pathLst>
                <a:path w="1" h="1" extrusionOk="0">
                  <a:moveTo>
                    <a:pt x="0" y="1"/>
                  </a:moveTo>
                  <a:lnTo>
                    <a:pt x="0" y="1"/>
                  </a:lnTo>
                  <a:lnTo>
                    <a:pt x="0" y="1"/>
                  </a:lnTo>
                  <a:cubicBezTo>
                    <a:pt x="0" y="1"/>
                    <a:pt x="0"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40"/>
            <p:cNvSpPr/>
            <p:nvPr/>
          </p:nvSpPr>
          <p:spPr>
            <a:xfrm>
              <a:off x="3489819" y="3207587"/>
              <a:ext cx="1186" cy="593"/>
            </a:xfrm>
            <a:custGeom>
              <a:avLst/>
              <a:gdLst/>
              <a:ahLst/>
              <a:cxnLst/>
              <a:rect l="l" t="t" r="r" b="b"/>
              <a:pathLst>
                <a:path w="36" h="18" extrusionOk="0">
                  <a:moveTo>
                    <a:pt x="1" y="18"/>
                  </a:moveTo>
                  <a:lnTo>
                    <a:pt x="36"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40"/>
            <p:cNvSpPr/>
            <p:nvPr/>
          </p:nvSpPr>
          <p:spPr>
            <a:xfrm>
              <a:off x="3437585" y="3232717"/>
              <a:ext cx="494" cy="2899"/>
            </a:xfrm>
            <a:custGeom>
              <a:avLst/>
              <a:gdLst/>
              <a:ahLst/>
              <a:cxnLst/>
              <a:rect l="l" t="t" r="r" b="b"/>
              <a:pathLst>
                <a:path w="15" h="88" extrusionOk="0">
                  <a:moveTo>
                    <a:pt x="1" y="0"/>
                  </a:moveTo>
                  <a:cubicBezTo>
                    <a:pt x="11" y="28"/>
                    <a:pt x="15" y="56"/>
                    <a:pt x="11" y="88"/>
                  </a:cubicBezTo>
                  <a:cubicBezTo>
                    <a:pt x="15" y="56"/>
                    <a:pt x="11" y="28"/>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40"/>
            <p:cNvSpPr/>
            <p:nvPr/>
          </p:nvSpPr>
          <p:spPr>
            <a:xfrm>
              <a:off x="4034168" y="4108559"/>
              <a:ext cx="132" cy="725"/>
            </a:xfrm>
            <a:custGeom>
              <a:avLst/>
              <a:gdLst/>
              <a:ahLst/>
              <a:cxnLst/>
              <a:rect l="l" t="t" r="r" b="b"/>
              <a:pathLst>
                <a:path w="4" h="22" extrusionOk="0">
                  <a:moveTo>
                    <a:pt x="0" y="1"/>
                  </a:moveTo>
                  <a:cubicBezTo>
                    <a:pt x="0" y="8"/>
                    <a:pt x="0" y="15"/>
                    <a:pt x="4" y="22"/>
                  </a:cubicBez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40"/>
            <p:cNvSpPr/>
            <p:nvPr/>
          </p:nvSpPr>
          <p:spPr>
            <a:xfrm>
              <a:off x="4033938" y="4099930"/>
              <a:ext cx="132" cy="593"/>
            </a:xfrm>
            <a:custGeom>
              <a:avLst/>
              <a:gdLst/>
              <a:ahLst/>
              <a:cxnLst/>
              <a:rect l="l" t="t" r="r" b="b"/>
              <a:pathLst>
                <a:path w="4" h="18" extrusionOk="0">
                  <a:moveTo>
                    <a:pt x="4" y="0"/>
                  </a:moveTo>
                  <a:cubicBezTo>
                    <a:pt x="4" y="7"/>
                    <a:pt x="0" y="11"/>
                    <a:pt x="4" y="18"/>
                  </a:cubicBez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40"/>
            <p:cNvSpPr/>
            <p:nvPr/>
          </p:nvSpPr>
          <p:spPr>
            <a:xfrm>
              <a:off x="4034399" y="4110074"/>
              <a:ext cx="132" cy="725"/>
            </a:xfrm>
            <a:custGeom>
              <a:avLst/>
              <a:gdLst/>
              <a:ahLst/>
              <a:cxnLst/>
              <a:rect l="l" t="t" r="r" b="b"/>
              <a:pathLst>
                <a:path w="4" h="22" extrusionOk="0">
                  <a:moveTo>
                    <a:pt x="0" y="0"/>
                  </a:moveTo>
                  <a:cubicBezTo>
                    <a:pt x="0" y="7"/>
                    <a:pt x="4" y="14"/>
                    <a:pt x="4" y="21"/>
                  </a:cubicBezTo>
                  <a:cubicBezTo>
                    <a:pt x="4" y="14"/>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40"/>
            <p:cNvSpPr/>
            <p:nvPr/>
          </p:nvSpPr>
          <p:spPr>
            <a:xfrm>
              <a:off x="4034036" y="4107077"/>
              <a:ext cx="33" cy="725"/>
            </a:xfrm>
            <a:custGeom>
              <a:avLst/>
              <a:gdLst/>
              <a:ahLst/>
              <a:cxnLst/>
              <a:rect l="l" t="t" r="r" b="b"/>
              <a:pathLst>
                <a:path w="1" h="22" extrusionOk="0">
                  <a:moveTo>
                    <a:pt x="1" y="0"/>
                  </a:moveTo>
                  <a:lnTo>
                    <a:pt x="1" y="21"/>
                  </a:lnTo>
                  <a:cubicBezTo>
                    <a:pt x="1" y="14"/>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40"/>
            <p:cNvSpPr/>
            <p:nvPr/>
          </p:nvSpPr>
          <p:spPr>
            <a:xfrm>
              <a:off x="4034629" y="4111557"/>
              <a:ext cx="263" cy="725"/>
            </a:xfrm>
            <a:custGeom>
              <a:avLst/>
              <a:gdLst/>
              <a:ahLst/>
              <a:cxnLst/>
              <a:rect l="l" t="t" r="r" b="b"/>
              <a:pathLst>
                <a:path w="8" h="22" extrusionOk="0">
                  <a:moveTo>
                    <a:pt x="0" y="1"/>
                  </a:moveTo>
                  <a:cubicBezTo>
                    <a:pt x="0" y="8"/>
                    <a:pt x="4" y="15"/>
                    <a:pt x="7" y="22"/>
                  </a:cubicBezTo>
                  <a:cubicBezTo>
                    <a:pt x="4" y="15"/>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40"/>
            <p:cNvSpPr/>
            <p:nvPr/>
          </p:nvSpPr>
          <p:spPr>
            <a:xfrm>
              <a:off x="4033938" y="4104080"/>
              <a:ext cx="33" cy="725"/>
            </a:xfrm>
            <a:custGeom>
              <a:avLst/>
              <a:gdLst/>
              <a:ahLst/>
              <a:cxnLst/>
              <a:rect l="l" t="t" r="r" b="b"/>
              <a:pathLst>
                <a:path w="1" h="22" extrusionOk="0">
                  <a:moveTo>
                    <a:pt x="0"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40"/>
            <p:cNvSpPr/>
            <p:nvPr/>
          </p:nvSpPr>
          <p:spPr>
            <a:xfrm>
              <a:off x="4033938" y="4105562"/>
              <a:ext cx="33" cy="725"/>
            </a:xfrm>
            <a:custGeom>
              <a:avLst/>
              <a:gdLst/>
              <a:ahLst/>
              <a:cxnLst/>
              <a:rect l="l" t="t" r="r" b="b"/>
              <a:pathLst>
                <a:path w="1" h="22" extrusionOk="0">
                  <a:moveTo>
                    <a:pt x="0" y="1"/>
                  </a:moveTo>
                  <a:lnTo>
                    <a:pt x="0" y="22"/>
                  </a:lnTo>
                  <a:cubicBezTo>
                    <a:pt x="0" y="15"/>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40"/>
            <p:cNvSpPr/>
            <p:nvPr/>
          </p:nvSpPr>
          <p:spPr>
            <a:xfrm>
              <a:off x="4033938" y="4101313"/>
              <a:ext cx="33" cy="593"/>
            </a:xfrm>
            <a:custGeom>
              <a:avLst/>
              <a:gdLst/>
              <a:ahLst/>
              <a:cxnLst/>
              <a:rect l="l" t="t" r="r" b="b"/>
              <a:pathLst>
                <a:path w="1" h="18" extrusionOk="0">
                  <a:moveTo>
                    <a:pt x="0" y="0"/>
                  </a:moveTo>
                  <a:lnTo>
                    <a:pt x="0" y="18"/>
                  </a:lnTo>
                  <a:cubicBezTo>
                    <a:pt x="0" y="11"/>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40"/>
            <p:cNvSpPr/>
            <p:nvPr/>
          </p:nvSpPr>
          <p:spPr>
            <a:xfrm>
              <a:off x="4036013" y="4116069"/>
              <a:ext cx="263" cy="725"/>
            </a:xfrm>
            <a:custGeom>
              <a:avLst/>
              <a:gdLst/>
              <a:ahLst/>
              <a:cxnLst/>
              <a:rect l="l" t="t" r="r" b="b"/>
              <a:pathLst>
                <a:path w="8" h="22" extrusionOk="0">
                  <a:moveTo>
                    <a:pt x="0" y="0"/>
                  </a:moveTo>
                  <a:cubicBezTo>
                    <a:pt x="4" y="7"/>
                    <a:pt x="4" y="14"/>
                    <a:pt x="7" y="21"/>
                  </a:cubicBezTo>
                  <a:cubicBezTo>
                    <a:pt x="4" y="14"/>
                    <a:pt x="4"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40"/>
            <p:cNvSpPr/>
            <p:nvPr/>
          </p:nvSpPr>
          <p:spPr>
            <a:xfrm>
              <a:off x="4035420" y="4114554"/>
              <a:ext cx="263" cy="725"/>
            </a:xfrm>
            <a:custGeom>
              <a:avLst/>
              <a:gdLst/>
              <a:ahLst/>
              <a:cxnLst/>
              <a:rect l="l" t="t" r="r" b="b"/>
              <a:pathLst>
                <a:path w="8" h="22" extrusionOk="0">
                  <a:moveTo>
                    <a:pt x="1" y="1"/>
                  </a:moveTo>
                  <a:cubicBezTo>
                    <a:pt x="4" y="8"/>
                    <a:pt x="4" y="15"/>
                    <a:pt x="8" y="22"/>
                  </a:cubicBezTo>
                  <a:cubicBezTo>
                    <a:pt x="8" y="15"/>
                    <a:pt x="4"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40"/>
            <p:cNvSpPr/>
            <p:nvPr/>
          </p:nvSpPr>
          <p:spPr>
            <a:xfrm>
              <a:off x="4034959" y="4113072"/>
              <a:ext cx="263" cy="725"/>
            </a:xfrm>
            <a:custGeom>
              <a:avLst/>
              <a:gdLst/>
              <a:ahLst/>
              <a:cxnLst/>
              <a:rect l="l" t="t" r="r" b="b"/>
              <a:pathLst>
                <a:path w="8" h="22" extrusionOk="0">
                  <a:moveTo>
                    <a:pt x="1" y="0"/>
                  </a:moveTo>
                  <a:cubicBezTo>
                    <a:pt x="1" y="7"/>
                    <a:pt x="4" y="14"/>
                    <a:pt x="8" y="21"/>
                  </a:cubicBezTo>
                  <a:cubicBezTo>
                    <a:pt x="8" y="14"/>
                    <a:pt x="4"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40"/>
            <p:cNvSpPr/>
            <p:nvPr/>
          </p:nvSpPr>
          <p:spPr>
            <a:xfrm>
              <a:off x="3966816" y="4047561"/>
              <a:ext cx="725" cy="33"/>
            </a:xfrm>
            <a:custGeom>
              <a:avLst/>
              <a:gdLst/>
              <a:ahLst/>
              <a:cxnLst/>
              <a:rect l="l" t="t" r="r" b="b"/>
              <a:pathLst>
                <a:path w="22" h="1" extrusionOk="0">
                  <a:moveTo>
                    <a:pt x="22"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40"/>
            <p:cNvSpPr/>
            <p:nvPr/>
          </p:nvSpPr>
          <p:spPr>
            <a:xfrm>
              <a:off x="3968562" y="4047463"/>
              <a:ext cx="593" cy="33"/>
            </a:xfrm>
            <a:custGeom>
              <a:avLst/>
              <a:gdLst/>
              <a:ahLst/>
              <a:cxnLst/>
              <a:rect l="l" t="t" r="r" b="b"/>
              <a:pathLst>
                <a:path w="18" h="1" extrusionOk="0">
                  <a:moveTo>
                    <a:pt x="0" y="0"/>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40"/>
            <p:cNvSpPr/>
            <p:nvPr/>
          </p:nvSpPr>
          <p:spPr>
            <a:xfrm>
              <a:off x="4034036" y="4098547"/>
              <a:ext cx="33" cy="593"/>
            </a:xfrm>
            <a:custGeom>
              <a:avLst/>
              <a:gdLst/>
              <a:ahLst/>
              <a:cxnLst/>
              <a:rect l="l" t="t" r="r" b="b"/>
              <a:pathLst>
                <a:path w="1" h="18" extrusionOk="0">
                  <a:moveTo>
                    <a:pt x="1" y="0"/>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40"/>
            <p:cNvSpPr/>
            <p:nvPr/>
          </p:nvSpPr>
          <p:spPr>
            <a:xfrm>
              <a:off x="4034168" y="4097262"/>
              <a:ext cx="33" cy="626"/>
            </a:xfrm>
            <a:custGeom>
              <a:avLst/>
              <a:gdLst/>
              <a:ahLst/>
              <a:cxnLst/>
              <a:rect l="l" t="t" r="r" b="b"/>
              <a:pathLst>
                <a:path w="1" h="19" extrusionOk="0">
                  <a:moveTo>
                    <a:pt x="0" y="1"/>
                  </a:moveTo>
                  <a:lnTo>
                    <a:pt x="0" y="18"/>
                  </a:lnTo>
                  <a:cubicBezTo>
                    <a:pt x="0" y="11"/>
                    <a:pt x="0"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40"/>
            <p:cNvSpPr/>
            <p:nvPr/>
          </p:nvSpPr>
          <p:spPr>
            <a:xfrm>
              <a:off x="4033938" y="4102697"/>
              <a:ext cx="33" cy="725"/>
            </a:xfrm>
            <a:custGeom>
              <a:avLst/>
              <a:gdLst/>
              <a:ahLst/>
              <a:cxnLst/>
              <a:rect l="l" t="t" r="r" b="b"/>
              <a:pathLst>
                <a:path w="1" h="22" extrusionOk="0">
                  <a:moveTo>
                    <a:pt x="0" y="2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40"/>
            <p:cNvSpPr/>
            <p:nvPr/>
          </p:nvSpPr>
          <p:spPr>
            <a:xfrm>
              <a:off x="4034267" y="4096011"/>
              <a:ext cx="33" cy="593"/>
            </a:xfrm>
            <a:custGeom>
              <a:avLst/>
              <a:gdLst/>
              <a:ahLst/>
              <a:cxnLst/>
              <a:rect l="l" t="t" r="r" b="b"/>
              <a:pathLst>
                <a:path w="1" h="18" extrusionOk="0">
                  <a:moveTo>
                    <a:pt x="1" y="0"/>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40"/>
            <p:cNvSpPr/>
            <p:nvPr/>
          </p:nvSpPr>
          <p:spPr>
            <a:xfrm>
              <a:off x="3970176" y="4047232"/>
              <a:ext cx="494" cy="132"/>
            </a:xfrm>
            <a:custGeom>
              <a:avLst/>
              <a:gdLst/>
              <a:ahLst/>
              <a:cxnLst/>
              <a:rect l="l" t="t" r="r" b="b"/>
              <a:pathLst>
                <a:path w="15" h="4" extrusionOk="0">
                  <a:moveTo>
                    <a:pt x="0" y="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40"/>
            <p:cNvSpPr/>
            <p:nvPr/>
          </p:nvSpPr>
          <p:spPr>
            <a:xfrm>
              <a:off x="3762521" y="4538543"/>
              <a:ext cx="3820" cy="7312"/>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40"/>
            <p:cNvSpPr/>
            <p:nvPr/>
          </p:nvSpPr>
          <p:spPr>
            <a:xfrm>
              <a:off x="3761599" y="4554583"/>
              <a:ext cx="59645" cy="40875"/>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40"/>
            <p:cNvSpPr/>
            <p:nvPr/>
          </p:nvSpPr>
          <p:spPr>
            <a:xfrm>
              <a:off x="4022279" y="3955109"/>
              <a:ext cx="7871" cy="593"/>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40"/>
            <p:cNvSpPr/>
            <p:nvPr/>
          </p:nvSpPr>
          <p:spPr>
            <a:xfrm>
              <a:off x="4021719" y="395510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40"/>
            <p:cNvSpPr/>
            <p:nvPr/>
          </p:nvSpPr>
          <p:spPr>
            <a:xfrm>
              <a:off x="3975577" y="3995456"/>
              <a:ext cx="30827" cy="35309"/>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40"/>
            <p:cNvSpPr/>
            <p:nvPr/>
          </p:nvSpPr>
          <p:spPr>
            <a:xfrm>
              <a:off x="3961283" y="4044795"/>
              <a:ext cx="1778" cy="2009"/>
            </a:xfrm>
            <a:custGeom>
              <a:avLst/>
              <a:gdLst/>
              <a:ahLst/>
              <a:cxnLst/>
              <a:rect l="l" t="t" r="r" b="b"/>
              <a:pathLst>
                <a:path w="54" h="61" extrusionOk="0">
                  <a:moveTo>
                    <a:pt x="53" y="1"/>
                  </a:moveTo>
                  <a:lnTo>
                    <a:pt x="1" y="60"/>
                  </a:lnTo>
                  <a:lnTo>
                    <a:pt x="8" y="60"/>
                  </a:lnTo>
                  <a:cubicBezTo>
                    <a:pt x="22" y="43"/>
                    <a:pt x="36" y="22"/>
                    <a:pt x="5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40"/>
            <p:cNvSpPr/>
            <p:nvPr/>
          </p:nvSpPr>
          <p:spPr>
            <a:xfrm>
              <a:off x="4032653" y="3968942"/>
              <a:ext cx="263" cy="2668"/>
            </a:xfrm>
            <a:custGeom>
              <a:avLst/>
              <a:gdLst/>
              <a:ahLst/>
              <a:cxnLst/>
              <a:rect l="l" t="t" r="r" b="b"/>
              <a:pathLst>
                <a:path w="8" h="81" extrusionOk="0">
                  <a:moveTo>
                    <a:pt x="8" y="81"/>
                  </a:moveTo>
                  <a:cubicBezTo>
                    <a:pt x="8" y="56"/>
                    <a:pt x="4" y="28"/>
                    <a:pt x="1" y="0"/>
                  </a:cubicBezTo>
                  <a:cubicBezTo>
                    <a:pt x="4" y="28"/>
                    <a:pt x="8" y="56"/>
                    <a:pt x="8" y="8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40"/>
            <p:cNvSpPr/>
            <p:nvPr/>
          </p:nvSpPr>
          <p:spPr>
            <a:xfrm>
              <a:off x="4032423" y="3965813"/>
              <a:ext cx="263" cy="2931"/>
            </a:xfrm>
            <a:custGeom>
              <a:avLst/>
              <a:gdLst/>
              <a:ahLst/>
              <a:cxnLst/>
              <a:rect l="l" t="t" r="r" b="b"/>
              <a:pathLst>
                <a:path w="8" h="89" extrusionOk="0">
                  <a:moveTo>
                    <a:pt x="8" y="88"/>
                  </a:moveTo>
                  <a:cubicBezTo>
                    <a:pt x="8" y="57"/>
                    <a:pt x="4" y="29"/>
                    <a:pt x="1" y="1"/>
                  </a:cubicBezTo>
                  <a:cubicBezTo>
                    <a:pt x="4" y="29"/>
                    <a:pt x="8" y="57"/>
                    <a:pt x="8" y="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40"/>
            <p:cNvSpPr/>
            <p:nvPr/>
          </p:nvSpPr>
          <p:spPr>
            <a:xfrm>
              <a:off x="4031962" y="3962586"/>
              <a:ext cx="165" cy="1186"/>
            </a:xfrm>
            <a:custGeom>
              <a:avLst/>
              <a:gdLst/>
              <a:ahLst/>
              <a:cxnLst/>
              <a:rect l="l" t="t" r="r" b="b"/>
              <a:pathLst>
                <a:path w="5" h="36" extrusionOk="0">
                  <a:moveTo>
                    <a:pt x="1" y="1"/>
                  </a:moveTo>
                  <a:cubicBezTo>
                    <a:pt x="1" y="11"/>
                    <a:pt x="4" y="22"/>
                    <a:pt x="4" y="36"/>
                  </a:cubicBezTo>
                  <a:cubicBezTo>
                    <a:pt x="4" y="22"/>
                    <a:pt x="4"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40"/>
            <p:cNvSpPr/>
            <p:nvPr/>
          </p:nvSpPr>
          <p:spPr>
            <a:xfrm>
              <a:off x="4032423" y="396558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40"/>
            <p:cNvSpPr/>
            <p:nvPr/>
          </p:nvSpPr>
          <p:spPr>
            <a:xfrm>
              <a:off x="4011443" y="3987024"/>
              <a:ext cx="9024" cy="464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40"/>
            <p:cNvSpPr/>
            <p:nvPr/>
          </p:nvSpPr>
          <p:spPr>
            <a:xfrm>
              <a:off x="3958978" y="4050789"/>
              <a:ext cx="33" cy="165"/>
            </a:xfrm>
            <a:custGeom>
              <a:avLst/>
              <a:gdLst/>
              <a:ahLst/>
              <a:cxnLst/>
              <a:rect l="l" t="t" r="r" b="b"/>
              <a:pathLst>
                <a:path w="1" h="5" extrusionOk="0">
                  <a:moveTo>
                    <a:pt x="1"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40"/>
            <p:cNvSpPr/>
            <p:nvPr/>
          </p:nvSpPr>
          <p:spPr>
            <a:xfrm>
              <a:off x="3952193" y="4123776"/>
              <a:ext cx="33" cy="264"/>
            </a:xfrm>
            <a:custGeom>
              <a:avLst/>
              <a:gdLst/>
              <a:ahLst/>
              <a:cxnLst/>
              <a:rect l="l" t="t" r="r" b="b"/>
              <a:pathLst>
                <a:path w="1" h="8" extrusionOk="0">
                  <a:moveTo>
                    <a:pt x="0"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40"/>
            <p:cNvSpPr/>
            <p:nvPr/>
          </p:nvSpPr>
          <p:spPr>
            <a:xfrm>
              <a:off x="3952424" y="412285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40"/>
            <p:cNvSpPr/>
            <p:nvPr/>
          </p:nvSpPr>
          <p:spPr>
            <a:xfrm>
              <a:off x="3952424" y="412229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40"/>
            <p:cNvSpPr/>
            <p:nvPr/>
          </p:nvSpPr>
          <p:spPr>
            <a:xfrm>
              <a:off x="3958056" y="4053687"/>
              <a:ext cx="33" cy="362"/>
            </a:xfrm>
            <a:custGeom>
              <a:avLst/>
              <a:gdLst/>
              <a:ahLst/>
              <a:cxnLst/>
              <a:rect l="l" t="t" r="r" b="b"/>
              <a:pathLst>
                <a:path w="1" h="11" extrusionOk="0">
                  <a:moveTo>
                    <a:pt x="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40"/>
            <p:cNvSpPr/>
            <p:nvPr/>
          </p:nvSpPr>
          <p:spPr>
            <a:xfrm>
              <a:off x="3951831" y="4124830"/>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40"/>
            <p:cNvSpPr/>
            <p:nvPr/>
          </p:nvSpPr>
          <p:spPr>
            <a:xfrm>
              <a:off x="3774970" y="4596346"/>
              <a:ext cx="11330" cy="207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40"/>
            <p:cNvSpPr/>
            <p:nvPr/>
          </p:nvSpPr>
          <p:spPr>
            <a:xfrm>
              <a:off x="3659434" y="4351893"/>
              <a:ext cx="8431" cy="1027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40"/>
            <p:cNvSpPr/>
            <p:nvPr/>
          </p:nvSpPr>
          <p:spPr>
            <a:xfrm>
              <a:off x="3636709" y="4394973"/>
              <a:ext cx="395" cy="2108"/>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40"/>
            <p:cNvSpPr/>
            <p:nvPr/>
          </p:nvSpPr>
          <p:spPr>
            <a:xfrm>
              <a:off x="3787057" y="3902740"/>
              <a:ext cx="33" cy="494"/>
            </a:xfrm>
            <a:custGeom>
              <a:avLst/>
              <a:gdLst/>
              <a:ahLst/>
              <a:cxnLst/>
              <a:rect l="l" t="t" r="r" b="b"/>
              <a:pathLst>
                <a:path w="1" h="15" extrusionOk="0">
                  <a:moveTo>
                    <a:pt x="1" y="15"/>
                  </a:moveTo>
                  <a:lnTo>
                    <a:pt x="1" y="1"/>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40"/>
            <p:cNvSpPr/>
            <p:nvPr/>
          </p:nvSpPr>
          <p:spPr>
            <a:xfrm>
              <a:off x="3784982" y="3915190"/>
              <a:ext cx="165" cy="725"/>
            </a:xfrm>
            <a:custGeom>
              <a:avLst/>
              <a:gdLst/>
              <a:ahLst/>
              <a:cxnLst/>
              <a:rect l="l" t="t" r="r" b="b"/>
              <a:pathLst>
                <a:path w="5" h="22" extrusionOk="0">
                  <a:moveTo>
                    <a:pt x="4" y="1"/>
                  </a:moveTo>
                  <a:lnTo>
                    <a:pt x="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40"/>
            <p:cNvSpPr/>
            <p:nvPr/>
          </p:nvSpPr>
          <p:spPr>
            <a:xfrm>
              <a:off x="3785213" y="3913939"/>
              <a:ext cx="263" cy="1054"/>
            </a:xfrm>
            <a:custGeom>
              <a:avLst/>
              <a:gdLst/>
              <a:ahLst/>
              <a:cxnLst/>
              <a:rect l="l" t="t" r="r" b="b"/>
              <a:pathLst>
                <a:path w="8" h="32" extrusionOk="0">
                  <a:moveTo>
                    <a:pt x="8" y="0"/>
                  </a:moveTo>
                  <a:cubicBezTo>
                    <a:pt x="4" y="11"/>
                    <a:pt x="1" y="21"/>
                    <a:pt x="1" y="32"/>
                  </a:cubicBezTo>
                  <a:cubicBezTo>
                    <a:pt x="1" y="21"/>
                    <a:pt x="4" y="11"/>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40"/>
            <p:cNvSpPr/>
            <p:nvPr/>
          </p:nvSpPr>
          <p:spPr>
            <a:xfrm>
              <a:off x="3784752" y="3916113"/>
              <a:ext cx="165" cy="494"/>
            </a:xfrm>
            <a:custGeom>
              <a:avLst/>
              <a:gdLst/>
              <a:ahLst/>
              <a:cxnLst/>
              <a:rect l="l" t="t" r="r" b="b"/>
              <a:pathLst>
                <a:path w="5" h="15" extrusionOk="0">
                  <a:moveTo>
                    <a:pt x="4"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40"/>
            <p:cNvSpPr/>
            <p:nvPr/>
          </p:nvSpPr>
          <p:spPr>
            <a:xfrm>
              <a:off x="3784291" y="3917628"/>
              <a:ext cx="165" cy="494"/>
            </a:xfrm>
            <a:custGeom>
              <a:avLst/>
              <a:gdLst/>
              <a:ahLst/>
              <a:cxnLst/>
              <a:rect l="l" t="t" r="r" b="b"/>
              <a:pathLst>
                <a:path w="5" h="15" extrusionOk="0">
                  <a:moveTo>
                    <a:pt x="4"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40"/>
            <p:cNvSpPr/>
            <p:nvPr/>
          </p:nvSpPr>
          <p:spPr>
            <a:xfrm>
              <a:off x="3761006" y="3949214"/>
              <a:ext cx="4545" cy="154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40"/>
            <p:cNvSpPr/>
            <p:nvPr/>
          </p:nvSpPr>
          <p:spPr>
            <a:xfrm>
              <a:off x="3784521" y="3917035"/>
              <a:ext cx="165" cy="395"/>
            </a:xfrm>
            <a:custGeom>
              <a:avLst/>
              <a:gdLst/>
              <a:ahLst/>
              <a:cxnLst/>
              <a:rect l="l" t="t" r="r" b="b"/>
              <a:pathLst>
                <a:path w="5" h="12" extrusionOk="0">
                  <a:moveTo>
                    <a:pt x="4"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40"/>
            <p:cNvSpPr/>
            <p:nvPr/>
          </p:nvSpPr>
          <p:spPr>
            <a:xfrm>
              <a:off x="3786596" y="3905507"/>
              <a:ext cx="165" cy="1416"/>
            </a:xfrm>
            <a:custGeom>
              <a:avLst/>
              <a:gdLst/>
              <a:ahLst/>
              <a:cxnLst/>
              <a:rect l="l" t="t" r="r" b="b"/>
              <a:pathLst>
                <a:path w="5" h="43" extrusionOk="0">
                  <a:moveTo>
                    <a:pt x="4" y="1"/>
                  </a:moveTo>
                  <a:cubicBezTo>
                    <a:pt x="4" y="15"/>
                    <a:pt x="1" y="29"/>
                    <a:pt x="1" y="43"/>
                  </a:cubicBezTo>
                  <a:cubicBezTo>
                    <a:pt x="1" y="29"/>
                    <a:pt x="4" y="15"/>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40"/>
            <p:cNvSpPr/>
            <p:nvPr/>
          </p:nvSpPr>
          <p:spPr>
            <a:xfrm>
              <a:off x="3758931" y="4595490"/>
              <a:ext cx="494" cy="725"/>
            </a:xfrm>
            <a:custGeom>
              <a:avLst/>
              <a:gdLst/>
              <a:ahLst/>
              <a:cxnLst/>
              <a:rect l="l" t="t" r="r" b="b"/>
              <a:pathLst>
                <a:path w="15" h="22" extrusionOk="0">
                  <a:moveTo>
                    <a:pt x="15" y="22"/>
                  </a:moveTo>
                  <a:cubicBezTo>
                    <a:pt x="8" y="15"/>
                    <a:pt x="4" y="8"/>
                    <a:pt x="1" y="1"/>
                  </a:cubicBezTo>
                  <a:cubicBezTo>
                    <a:pt x="4" y="8"/>
                    <a:pt x="8" y="15"/>
                    <a:pt x="15"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40"/>
            <p:cNvSpPr/>
            <p:nvPr/>
          </p:nvSpPr>
          <p:spPr>
            <a:xfrm>
              <a:off x="3703007" y="4522404"/>
              <a:ext cx="2569" cy="362"/>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40"/>
            <p:cNvSpPr/>
            <p:nvPr/>
          </p:nvSpPr>
          <p:spPr>
            <a:xfrm>
              <a:off x="3786366" y="3907483"/>
              <a:ext cx="165" cy="823"/>
            </a:xfrm>
            <a:custGeom>
              <a:avLst/>
              <a:gdLst/>
              <a:ahLst/>
              <a:cxnLst/>
              <a:rect l="l" t="t" r="r" b="b"/>
              <a:pathLst>
                <a:path w="5" h="25" extrusionOk="0">
                  <a:moveTo>
                    <a:pt x="4" y="0"/>
                  </a:moveTo>
                  <a:lnTo>
                    <a:pt x="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40"/>
            <p:cNvSpPr/>
            <p:nvPr/>
          </p:nvSpPr>
          <p:spPr>
            <a:xfrm>
              <a:off x="3762290" y="459677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40"/>
            <p:cNvSpPr/>
            <p:nvPr/>
          </p:nvSpPr>
          <p:spPr>
            <a:xfrm>
              <a:off x="3786135" y="3908965"/>
              <a:ext cx="165" cy="725"/>
            </a:xfrm>
            <a:custGeom>
              <a:avLst/>
              <a:gdLst/>
              <a:ahLst/>
              <a:cxnLst/>
              <a:rect l="l" t="t" r="r" b="b"/>
              <a:pathLst>
                <a:path w="5" h="22" extrusionOk="0">
                  <a:moveTo>
                    <a:pt x="4" y="1"/>
                  </a:moveTo>
                  <a:lnTo>
                    <a:pt x="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40"/>
            <p:cNvSpPr/>
            <p:nvPr/>
          </p:nvSpPr>
          <p:spPr>
            <a:xfrm>
              <a:off x="3781294" y="4596181"/>
              <a:ext cx="1548" cy="165"/>
            </a:xfrm>
            <a:custGeom>
              <a:avLst/>
              <a:gdLst/>
              <a:ahLst/>
              <a:cxnLst/>
              <a:rect l="l" t="t" r="r" b="b"/>
              <a:pathLst>
                <a:path w="47" h="5" extrusionOk="0">
                  <a:moveTo>
                    <a:pt x="1" y="1"/>
                  </a:moveTo>
                  <a:lnTo>
                    <a:pt x="46"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40"/>
            <p:cNvSpPr/>
            <p:nvPr/>
          </p:nvSpPr>
          <p:spPr>
            <a:xfrm>
              <a:off x="3786827" y="3904025"/>
              <a:ext cx="165" cy="725"/>
            </a:xfrm>
            <a:custGeom>
              <a:avLst/>
              <a:gdLst/>
              <a:ahLst/>
              <a:cxnLst/>
              <a:rect l="l" t="t" r="r" b="b"/>
              <a:pathLst>
                <a:path w="5" h="22" extrusionOk="0">
                  <a:moveTo>
                    <a:pt x="4" y="0"/>
                  </a:moveTo>
                  <a:lnTo>
                    <a:pt x="1"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40"/>
            <p:cNvSpPr/>
            <p:nvPr/>
          </p:nvSpPr>
          <p:spPr>
            <a:xfrm>
              <a:off x="3702909" y="4381041"/>
              <a:ext cx="362" cy="2569"/>
            </a:xfrm>
            <a:custGeom>
              <a:avLst/>
              <a:gdLst/>
              <a:ahLst/>
              <a:cxnLst/>
              <a:rect l="l" t="t" r="r" b="b"/>
              <a:pathLst>
                <a:path w="11" h="78" extrusionOk="0">
                  <a:moveTo>
                    <a:pt x="0" y="77"/>
                  </a:moveTo>
                  <a:cubicBezTo>
                    <a:pt x="0" y="49"/>
                    <a:pt x="4" y="25"/>
                    <a:pt x="11" y="0"/>
                  </a:cubicBezTo>
                  <a:cubicBezTo>
                    <a:pt x="4" y="25"/>
                    <a:pt x="0" y="49"/>
                    <a:pt x="0" y="7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40"/>
            <p:cNvSpPr/>
            <p:nvPr/>
          </p:nvSpPr>
          <p:spPr>
            <a:xfrm>
              <a:off x="3713151" y="4348764"/>
              <a:ext cx="165" cy="593"/>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40"/>
            <p:cNvSpPr/>
            <p:nvPr/>
          </p:nvSpPr>
          <p:spPr>
            <a:xfrm>
              <a:off x="3700834" y="4342769"/>
              <a:ext cx="9485" cy="4183"/>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40"/>
            <p:cNvSpPr/>
            <p:nvPr/>
          </p:nvSpPr>
          <p:spPr>
            <a:xfrm>
              <a:off x="3785443" y="3912786"/>
              <a:ext cx="263" cy="823"/>
            </a:xfrm>
            <a:custGeom>
              <a:avLst/>
              <a:gdLst/>
              <a:ahLst/>
              <a:cxnLst/>
              <a:rect l="l" t="t" r="r" b="b"/>
              <a:pathLst>
                <a:path w="8" h="25" extrusionOk="0">
                  <a:moveTo>
                    <a:pt x="8" y="0"/>
                  </a:moveTo>
                  <a:lnTo>
                    <a:pt x="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40"/>
            <p:cNvSpPr/>
            <p:nvPr/>
          </p:nvSpPr>
          <p:spPr>
            <a:xfrm>
              <a:off x="3786036" y="3910349"/>
              <a:ext cx="132" cy="725"/>
            </a:xfrm>
            <a:custGeom>
              <a:avLst/>
              <a:gdLst/>
              <a:ahLst/>
              <a:cxnLst/>
              <a:rect l="l" t="t" r="r" b="b"/>
              <a:pathLst>
                <a:path w="4" h="22" extrusionOk="0">
                  <a:moveTo>
                    <a:pt x="4"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40"/>
            <p:cNvSpPr/>
            <p:nvPr/>
          </p:nvSpPr>
          <p:spPr>
            <a:xfrm>
              <a:off x="3783138" y="4596313"/>
              <a:ext cx="1087" cy="132"/>
            </a:xfrm>
            <a:custGeom>
              <a:avLst/>
              <a:gdLst/>
              <a:ahLst/>
              <a:cxnLst/>
              <a:rect l="l" t="t" r="r" b="b"/>
              <a:pathLst>
                <a:path w="33" h="4" extrusionOk="0">
                  <a:moveTo>
                    <a:pt x="1" y="0"/>
                  </a:moveTo>
                  <a:lnTo>
                    <a:pt x="32"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40"/>
            <p:cNvSpPr/>
            <p:nvPr/>
          </p:nvSpPr>
          <p:spPr>
            <a:xfrm>
              <a:off x="3785674" y="3911633"/>
              <a:ext cx="263" cy="725"/>
            </a:xfrm>
            <a:custGeom>
              <a:avLst/>
              <a:gdLst/>
              <a:ahLst/>
              <a:cxnLst/>
              <a:rect l="l" t="t" r="r" b="b"/>
              <a:pathLst>
                <a:path w="8" h="22" extrusionOk="0">
                  <a:moveTo>
                    <a:pt x="8" y="0"/>
                  </a:moveTo>
                  <a:lnTo>
                    <a:pt x="1"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40"/>
            <p:cNvSpPr/>
            <p:nvPr/>
          </p:nvSpPr>
          <p:spPr>
            <a:xfrm>
              <a:off x="3718586" y="4215009"/>
              <a:ext cx="494" cy="2899"/>
            </a:xfrm>
            <a:custGeom>
              <a:avLst/>
              <a:gdLst/>
              <a:ahLst/>
              <a:cxnLst/>
              <a:rect l="l" t="t" r="r" b="b"/>
              <a:pathLst>
                <a:path w="15" h="88" extrusionOk="0">
                  <a:moveTo>
                    <a:pt x="7" y="88"/>
                  </a:moveTo>
                  <a:cubicBezTo>
                    <a:pt x="14" y="60"/>
                    <a:pt x="14" y="28"/>
                    <a:pt x="0" y="0"/>
                  </a:cubicBezTo>
                  <a:cubicBezTo>
                    <a:pt x="14" y="28"/>
                    <a:pt x="14" y="60"/>
                    <a:pt x="7" y="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40"/>
            <p:cNvSpPr/>
            <p:nvPr/>
          </p:nvSpPr>
          <p:spPr>
            <a:xfrm>
              <a:off x="3756527" y="4537159"/>
              <a:ext cx="2437" cy="58365"/>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40"/>
            <p:cNvSpPr/>
            <p:nvPr/>
          </p:nvSpPr>
          <p:spPr>
            <a:xfrm>
              <a:off x="3740125" y="4523425"/>
              <a:ext cx="263" cy="165"/>
            </a:xfrm>
            <a:custGeom>
              <a:avLst/>
              <a:gdLst/>
              <a:ahLst/>
              <a:cxnLst/>
              <a:rect l="l" t="t" r="r" b="b"/>
              <a:pathLst>
                <a:path w="8" h="5" extrusionOk="0">
                  <a:moveTo>
                    <a:pt x="1" y="1"/>
                  </a:moveTo>
                  <a:lnTo>
                    <a:pt x="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40"/>
            <p:cNvSpPr/>
            <p:nvPr/>
          </p:nvSpPr>
          <p:spPr>
            <a:xfrm>
              <a:off x="3743484" y="4525500"/>
              <a:ext cx="165" cy="165"/>
            </a:xfrm>
            <a:custGeom>
              <a:avLst/>
              <a:gdLst/>
              <a:ahLst/>
              <a:cxnLst/>
              <a:rect l="l" t="t" r="r" b="b"/>
              <a:pathLst>
                <a:path w="5" h="5" extrusionOk="0">
                  <a:moveTo>
                    <a:pt x="4"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40"/>
            <p:cNvSpPr/>
            <p:nvPr/>
          </p:nvSpPr>
          <p:spPr>
            <a:xfrm>
              <a:off x="3741640" y="4524347"/>
              <a:ext cx="395" cy="264"/>
            </a:xfrm>
            <a:custGeom>
              <a:avLst/>
              <a:gdLst/>
              <a:ahLst/>
              <a:cxnLst/>
              <a:rect l="l" t="t" r="r" b="b"/>
              <a:pathLst>
                <a:path w="12"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40"/>
            <p:cNvSpPr/>
            <p:nvPr/>
          </p:nvSpPr>
          <p:spPr>
            <a:xfrm>
              <a:off x="3738182" y="4522503"/>
              <a:ext cx="362" cy="264"/>
            </a:xfrm>
            <a:custGeom>
              <a:avLst/>
              <a:gdLst/>
              <a:ahLst/>
              <a:cxnLst/>
              <a:rect l="l" t="t" r="r" b="b"/>
              <a:pathLst>
                <a:path w="11" h="8" extrusionOk="0">
                  <a:moveTo>
                    <a:pt x="0"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40"/>
            <p:cNvSpPr/>
            <p:nvPr/>
          </p:nvSpPr>
          <p:spPr>
            <a:xfrm>
              <a:off x="3671060" y="4470398"/>
              <a:ext cx="2931" cy="615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40"/>
            <p:cNvSpPr/>
            <p:nvPr/>
          </p:nvSpPr>
          <p:spPr>
            <a:xfrm>
              <a:off x="3784653" y="4596412"/>
              <a:ext cx="823" cy="165"/>
            </a:xfrm>
            <a:custGeom>
              <a:avLst/>
              <a:gdLst/>
              <a:ahLst/>
              <a:cxnLst/>
              <a:rect l="l" t="t" r="r" b="b"/>
              <a:pathLst>
                <a:path w="25" h="5" extrusionOk="0">
                  <a:moveTo>
                    <a:pt x="0" y="1"/>
                  </a:moveTo>
                  <a:lnTo>
                    <a:pt x="2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40"/>
            <p:cNvSpPr/>
            <p:nvPr/>
          </p:nvSpPr>
          <p:spPr>
            <a:xfrm>
              <a:off x="3759392" y="4596181"/>
              <a:ext cx="1317" cy="626"/>
            </a:xfrm>
            <a:custGeom>
              <a:avLst/>
              <a:gdLst/>
              <a:ahLst/>
              <a:cxnLst/>
              <a:rect l="l" t="t" r="r" b="b"/>
              <a:pathLst>
                <a:path w="40" h="19" extrusionOk="0">
                  <a:moveTo>
                    <a:pt x="1" y="1"/>
                  </a:moveTo>
                  <a:cubicBezTo>
                    <a:pt x="11" y="11"/>
                    <a:pt x="25" y="15"/>
                    <a:pt x="39" y="18"/>
                  </a:cubicBezTo>
                  <a:cubicBezTo>
                    <a:pt x="25" y="15"/>
                    <a:pt x="11"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40"/>
            <p:cNvSpPr/>
            <p:nvPr/>
          </p:nvSpPr>
          <p:spPr>
            <a:xfrm>
              <a:off x="3761006" y="4596774"/>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40"/>
            <p:cNvSpPr/>
            <p:nvPr/>
          </p:nvSpPr>
          <p:spPr>
            <a:xfrm>
              <a:off x="3761467" y="4596774"/>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40"/>
            <p:cNvSpPr/>
            <p:nvPr/>
          </p:nvSpPr>
          <p:spPr>
            <a:xfrm>
              <a:off x="3786036" y="4596774"/>
              <a:ext cx="263" cy="33"/>
            </a:xfrm>
            <a:custGeom>
              <a:avLst/>
              <a:gdLst/>
              <a:ahLst/>
              <a:cxnLst/>
              <a:rect l="l" t="t" r="r" b="b"/>
              <a:pathLst>
                <a:path w="8" h="1" extrusionOk="0">
                  <a:moveTo>
                    <a:pt x="7"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40"/>
            <p:cNvSpPr/>
            <p:nvPr/>
          </p:nvSpPr>
          <p:spPr>
            <a:xfrm>
              <a:off x="3736337" y="4114784"/>
              <a:ext cx="1515" cy="7312"/>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40"/>
            <p:cNvSpPr/>
            <p:nvPr/>
          </p:nvSpPr>
          <p:spPr>
            <a:xfrm>
              <a:off x="3783961" y="3918188"/>
              <a:ext cx="263" cy="494"/>
            </a:xfrm>
            <a:custGeom>
              <a:avLst/>
              <a:gdLst/>
              <a:ahLst/>
              <a:cxnLst/>
              <a:rect l="l" t="t" r="r" b="b"/>
              <a:pathLst>
                <a:path w="8" h="15" extrusionOk="0">
                  <a:moveTo>
                    <a:pt x="7" y="1"/>
                  </a:moveTo>
                  <a:cubicBezTo>
                    <a:pt x="4" y="4"/>
                    <a:pt x="4" y="11"/>
                    <a:pt x="0" y="15"/>
                  </a:cubicBezTo>
                  <a:cubicBezTo>
                    <a:pt x="4" y="11"/>
                    <a:pt x="4" y="4"/>
                    <a:pt x="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40"/>
            <p:cNvSpPr/>
            <p:nvPr/>
          </p:nvSpPr>
          <p:spPr>
            <a:xfrm>
              <a:off x="3774970" y="4596115"/>
              <a:ext cx="6356" cy="99"/>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40"/>
            <p:cNvSpPr/>
            <p:nvPr/>
          </p:nvSpPr>
          <p:spPr>
            <a:xfrm>
              <a:off x="3727116" y="4060374"/>
              <a:ext cx="1976" cy="1054"/>
            </a:xfrm>
            <a:custGeom>
              <a:avLst/>
              <a:gdLst/>
              <a:ahLst/>
              <a:cxnLst/>
              <a:rect l="l" t="t" r="r" b="b"/>
              <a:pathLst>
                <a:path w="60" h="32" extrusionOk="0">
                  <a:moveTo>
                    <a:pt x="60" y="0"/>
                  </a:moveTo>
                  <a:cubicBezTo>
                    <a:pt x="39" y="4"/>
                    <a:pt x="14" y="14"/>
                    <a:pt x="0" y="32"/>
                  </a:cubicBezTo>
                  <a:cubicBezTo>
                    <a:pt x="14" y="14"/>
                    <a:pt x="39" y="4"/>
                    <a:pt x="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40"/>
            <p:cNvSpPr/>
            <p:nvPr/>
          </p:nvSpPr>
          <p:spPr>
            <a:xfrm>
              <a:off x="3956804" y="3846024"/>
              <a:ext cx="132" cy="362"/>
            </a:xfrm>
            <a:custGeom>
              <a:avLst/>
              <a:gdLst/>
              <a:ahLst/>
              <a:cxnLst/>
              <a:rect l="l" t="t" r="r" b="b"/>
              <a:pathLst>
                <a:path w="4" h="11" extrusionOk="0">
                  <a:moveTo>
                    <a:pt x="0" y="0"/>
                  </a:moveTo>
                  <a:lnTo>
                    <a:pt x="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40"/>
            <p:cNvSpPr/>
            <p:nvPr/>
          </p:nvSpPr>
          <p:spPr>
            <a:xfrm>
              <a:off x="3955882" y="3844410"/>
              <a:ext cx="494" cy="823"/>
            </a:xfrm>
            <a:custGeom>
              <a:avLst/>
              <a:gdLst/>
              <a:ahLst/>
              <a:cxnLst/>
              <a:rect l="l" t="t" r="r" b="b"/>
              <a:pathLst>
                <a:path w="15" h="25" extrusionOk="0">
                  <a:moveTo>
                    <a:pt x="0" y="0"/>
                  </a:moveTo>
                  <a:cubicBezTo>
                    <a:pt x="7" y="11"/>
                    <a:pt x="11" y="18"/>
                    <a:pt x="14" y="25"/>
                  </a:cubicBezTo>
                  <a:cubicBezTo>
                    <a:pt x="11" y="18"/>
                    <a:pt x="7"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40"/>
            <p:cNvSpPr/>
            <p:nvPr/>
          </p:nvSpPr>
          <p:spPr>
            <a:xfrm>
              <a:off x="3956442" y="3845332"/>
              <a:ext cx="263" cy="494"/>
            </a:xfrm>
            <a:custGeom>
              <a:avLst/>
              <a:gdLst/>
              <a:ahLst/>
              <a:cxnLst/>
              <a:rect l="l" t="t" r="r" b="b"/>
              <a:pathLst>
                <a:path w="8" h="15" extrusionOk="0">
                  <a:moveTo>
                    <a:pt x="1" y="0"/>
                  </a:moveTo>
                  <a:lnTo>
                    <a:pt x="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40"/>
            <p:cNvSpPr/>
            <p:nvPr/>
          </p:nvSpPr>
          <p:spPr>
            <a:xfrm>
              <a:off x="4017207" y="3953034"/>
              <a:ext cx="263" cy="2207"/>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40"/>
            <p:cNvSpPr/>
            <p:nvPr/>
          </p:nvSpPr>
          <p:spPr>
            <a:xfrm>
              <a:off x="3955289" y="3843587"/>
              <a:ext cx="494" cy="725"/>
            </a:xfrm>
            <a:custGeom>
              <a:avLst/>
              <a:gdLst/>
              <a:ahLst/>
              <a:cxnLst/>
              <a:rect l="l" t="t" r="r" b="b"/>
              <a:pathLst>
                <a:path w="15" h="22" extrusionOk="0">
                  <a:moveTo>
                    <a:pt x="15" y="22"/>
                  </a:moveTo>
                  <a:lnTo>
                    <a:pt x="1" y="1"/>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40"/>
            <p:cNvSpPr/>
            <p:nvPr/>
          </p:nvSpPr>
          <p:spPr>
            <a:xfrm>
              <a:off x="3985951" y="3890686"/>
              <a:ext cx="725" cy="132"/>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40"/>
            <p:cNvSpPr/>
            <p:nvPr/>
          </p:nvSpPr>
          <p:spPr>
            <a:xfrm>
              <a:off x="3956804" y="3847177"/>
              <a:ext cx="362" cy="593"/>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40"/>
            <p:cNvSpPr/>
            <p:nvPr/>
          </p:nvSpPr>
          <p:spPr>
            <a:xfrm>
              <a:off x="4020105" y="3922700"/>
              <a:ext cx="1054" cy="1647"/>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40"/>
            <p:cNvSpPr/>
            <p:nvPr/>
          </p:nvSpPr>
          <p:spPr>
            <a:xfrm>
              <a:off x="3957133" y="3846946"/>
              <a:ext cx="33" cy="264"/>
            </a:xfrm>
            <a:custGeom>
              <a:avLst/>
              <a:gdLst/>
              <a:ahLst/>
              <a:cxnLst/>
              <a:rect l="l" t="t" r="r" b="b"/>
              <a:pathLst>
                <a:path w="1" h="8" extrusionOk="0">
                  <a:moveTo>
                    <a:pt x="1" y="0"/>
                  </a:moveTo>
                  <a:cubicBezTo>
                    <a:pt x="1" y="4"/>
                    <a:pt x="1" y="4"/>
                    <a:pt x="1" y="7"/>
                  </a:cubicBezTo>
                  <a:cubicBezTo>
                    <a:pt x="1" y="4"/>
                    <a:pt x="1"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40"/>
            <p:cNvSpPr/>
            <p:nvPr/>
          </p:nvSpPr>
          <p:spPr>
            <a:xfrm>
              <a:off x="3957035" y="3846485"/>
              <a:ext cx="33" cy="362"/>
            </a:xfrm>
            <a:custGeom>
              <a:avLst/>
              <a:gdLst/>
              <a:ahLst/>
              <a:cxnLst/>
              <a:rect l="l" t="t" r="r" b="b"/>
              <a:pathLst>
                <a:path w="1" h="11" extrusionOk="0">
                  <a:moveTo>
                    <a:pt x="0"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40"/>
            <p:cNvSpPr/>
            <p:nvPr/>
          </p:nvSpPr>
          <p:spPr>
            <a:xfrm>
              <a:off x="4017437" y="3922008"/>
              <a:ext cx="2701" cy="725"/>
            </a:xfrm>
            <a:custGeom>
              <a:avLst/>
              <a:gdLst/>
              <a:ahLst/>
              <a:cxnLst/>
              <a:rect l="l" t="t" r="r" b="b"/>
              <a:pathLst>
                <a:path w="82" h="22" extrusionOk="0">
                  <a:moveTo>
                    <a:pt x="1" y="0"/>
                  </a:moveTo>
                  <a:cubicBezTo>
                    <a:pt x="29" y="4"/>
                    <a:pt x="57" y="11"/>
                    <a:pt x="81" y="21"/>
                  </a:cubicBezTo>
                  <a:cubicBezTo>
                    <a:pt x="57" y="11"/>
                    <a:pt x="29"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40"/>
            <p:cNvSpPr/>
            <p:nvPr/>
          </p:nvSpPr>
          <p:spPr>
            <a:xfrm>
              <a:off x="4009138" y="3979186"/>
              <a:ext cx="1416" cy="33"/>
            </a:xfrm>
            <a:custGeom>
              <a:avLst/>
              <a:gdLst/>
              <a:ahLst/>
              <a:cxnLst/>
              <a:rect l="l" t="t" r="r" b="b"/>
              <a:pathLst>
                <a:path w="43" h="1" extrusionOk="0">
                  <a:moveTo>
                    <a:pt x="0" y="1"/>
                  </a:moveTo>
                  <a:cubicBezTo>
                    <a:pt x="14" y="1"/>
                    <a:pt x="28" y="1"/>
                    <a:pt x="42" y="1"/>
                  </a:cubicBezTo>
                  <a:cubicBezTo>
                    <a:pt x="28" y="1"/>
                    <a:pt x="14"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40"/>
            <p:cNvSpPr/>
            <p:nvPr/>
          </p:nvSpPr>
          <p:spPr>
            <a:xfrm>
              <a:off x="3878979" y="3895494"/>
              <a:ext cx="1186" cy="1186"/>
            </a:xfrm>
            <a:custGeom>
              <a:avLst/>
              <a:gdLst/>
              <a:ahLst/>
              <a:cxnLst/>
              <a:rect l="l" t="t" r="r" b="b"/>
              <a:pathLst>
                <a:path w="36" h="36" extrusionOk="0">
                  <a:moveTo>
                    <a:pt x="35" y="3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40"/>
            <p:cNvSpPr/>
            <p:nvPr/>
          </p:nvSpPr>
          <p:spPr>
            <a:xfrm>
              <a:off x="3877365" y="3893749"/>
              <a:ext cx="1186" cy="1186"/>
            </a:xfrm>
            <a:custGeom>
              <a:avLst/>
              <a:gdLst/>
              <a:ahLst/>
              <a:cxnLst/>
              <a:rect l="l" t="t" r="r" b="b"/>
              <a:pathLst>
                <a:path w="36" h="36" extrusionOk="0">
                  <a:moveTo>
                    <a:pt x="35" y="36"/>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40"/>
            <p:cNvSpPr/>
            <p:nvPr/>
          </p:nvSpPr>
          <p:spPr>
            <a:xfrm>
              <a:off x="3880691" y="3897207"/>
              <a:ext cx="1087" cy="1186"/>
            </a:xfrm>
            <a:custGeom>
              <a:avLst/>
              <a:gdLst/>
              <a:ahLst/>
              <a:cxnLst/>
              <a:rect l="l" t="t" r="r" b="b"/>
              <a:pathLst>
                <a:path w="33" h="36" extrusionOk="0">
                  <a:moveTo>
                    <a:pt x="32" y="36"/>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40"/>
            <p:cNvSpPr/>
            <p:nvPr/>
          </p:nvSpPr>
          <p:spPr>
            <a:xfrm>
              <a:off x="3882305" y="3898953"/>
              <a:ext cx="1317" cy="1285"/>
            </a:xfrm>
            <a:custGeom>
              <a:avLst/>
              <a:gdLst/>
              <a:ahLst/>
              <a:cxnLst/>
              <a:rect l="l" t="t" r="r" b="b"/>
              <a:pathLst>
                <a:path w="40" h="39" extrusionOk="0">
                  <a:moveTo>
                    <a:pt x="39" y="39"/>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40"/>
            <p:cNvSpPr/>
            <p:nvPr/>
          </p:nvSpPr>
          <p:spPr>
            <a:xfrm>
              <a:off x="4017338" y="3950959"/>
              <a:ext cx="33" cy="2108"/>
            </a:xfrm>
            <a:custGeom>
              <a:avLst/>
              <a:gdLst/>
              <a:ahLst/>
              <a:cxnLst/>
              <a:rect l="l" t="t" r="r" b="b"/>
              <a:pathLst>
                <a:path w="1" h="64" extrusionOk="0">
                  <a:moveTo>
                    <a:pt x="0" y="0"/>
                  </a:moveTo>
                  <a:lnTo>
                    <a:pt x="0" y="63"/>
                  </a:lnTo>
                  <a:lnTo>
                    <a:pt x="0" y="56"/>
                  </a:lnTo>
                  <a:lnTo>
                    <a:pt x="0" y="28"/>
                  </a:lnTo>
                  <a:lnTo>
                    <a:pt x="0" y="21"/>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40"/>
            <p:cNvSpPr/>
            <p:nvPr/>
          </p:nvSpPr>
          <p:spPr>
            <a:xfrm>
              <a:off x="3875488" y="3891674"/>
              <a:ext cx="1548" cy="1647"/>
            </a:xfrm>
            <a:custGeom>
              <a:avLst/>
              <a:gdLst/>
              <a:ahLst/>
              <a:cxnLst/>
              <a:rect l="l" t="t" r="r" b="b"/>
              <a:pathLst>
                <a:path w="47" h="50" extrusionOk="0">
                  <a:moveTo>
                    <a:pt x="46" y="50"/>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40"/>
            <p:cNvSpPr/>
            <p:nvPr/>
          </p:nvSpPr>
          <p:spPr>
            <a:xfrm>
              <a:off x="3874236" y="3890060"/>
              <a:ext cx="1284" cy="1647"/>
            </a:xfrm>
            <a:custGeom>
              <a:avLst/>
              <a:gdLst/>
              <a:ahLst/>
              <a:cxnLst/>
              <a:rect l="l" t="t" r="r" b="b"/>
              <a:pathLst>
                <a:path w="39" h="50" extrusionOk="0">
                  <a:moveTo>
                    <a:pt x="39" y="50"/>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40"/>
            <p:cNvSpPr/>
            <p:nvPr/>
          </p:nvSpPr>
          <p:spPr>
            <a:xfrm>
              <a:off x="3872161" y="3887425"/>
              <a:ext cx="494" cy="494"/>
            </a:xfrm>
            <a:custGeom>
              <a:avLst/>
              <a:gdLst/>
              <a:ahLst/>
              <a:cxnLst/>
              <a:rect l="l" t="t" r="r" b="b"/>
              <a:pathLst>
                <a:path w="15" h="15" extrusionOk="0">
                  <a:moveTo>
                    <a:pt x="0" y="0"/>
                  </a:moveTo>
                  <a:lnTo>
                    <a:pt x="14"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40"/>
            <p:cNvSpPr/>
            <p:nvPr/>
          </p:nvSpPr>
          <p:spPr>
            <a:xfrm>
              <a:off x="3973173" y="3988177"/>
              <a:ext cx="1877" cy="165"/>
            </a:xfrm>
            <a:custGeom>
              <a:avLst/>
              <a:gdLst/>
              <a:ahLst/>
              <a:cxnLst/>
              <a:rect l="l" t="t" r="r" b="b"/>
              <a:pathLst>
                <a:path w="57" h="5" extrusionOk="0">
                  <a:moveTo>
                    <a:pt x="56" y="1"/>
                  </a:moveTo>
                  <a:cubicBezTo>
                    <a:pt x="39" y="1"/>
                    <a:pt x="18" y="1"/>
                    <a:pt x="0" y="4"/>
                  </a:cubicBezTo>
                  <a:cubicBezTo>
                    <a:pt x="18" y="4"/>
                    <a:pt x="39" y="1"/>
                    <a:pt x="5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40"/>
            <p:cNvSpPr/>
            <p:nvPr/>
          </p:nvSpPr>
          <p:spPr>
            <a:xfrm>
              <a:off x="3872952" y="3888446"/>
              <a:ext cx="955" cy="1186"/>
            </a:xfrm>
            <a:custGeom>
              <a:avLst/>
              <a:gdLst/>
              <a:ahLst/>
              <a:cxnLst/>
              <a:rect l="l" t="t" r="r" b="b"/>
              <a:pathLst>
                <a:path w="29" h="36" extrusionOk="0">
                  <a:moveTo>
                    <a:pt x="29" y="36"/>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40"/>
            <p:cNvSpPr/>
            <p:nvPr/>
          </p:nvSpPr>
          <p:spPr>
            <a:xfrm>
              <a:off x="3978805" y="3988638"/>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40"/>
            <p:cNvSpPr/>
            <p:nvPr/>
          </p:nvSpPr>
          <p:spPr>
            <a:xfrm>
              <a:off x="3970867" y="3988309"/>
              <a:ext cx="1877" cy="264"/>
            </a:xfrm>
            <a:custGeom>
              <a:avLst/>
              <a:gdLst/>
              <a:ahLst/>
              <a:cxnLst/>
              <a:rect l="l" t="t" r="r" b="b"/>
              <a:pathLst>
                <a:path w="57" h="8" extrusionOk="0">
                  <a:moveTo>
                    <a:pt x="56"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40"/>
            <p:cNvSpPr/>
            <p:nvPr/>
          </p:nvSpPr>
          <p:spPr>
            <a:xfrm>
              <a:off x="3976400" y="3988177"/>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40"/>
            <p:cNvSpPr/>
            <p:nvPr/>
          </p:nvSpPr>
          <p:spPr>
            <a:xfrm>
              <a:off x="3967178" y="3988539"/>
              <a:ext cx="3722" cy="264"/>
            </a:xfrm>
            <a:custGeom>
              <a:avLst/>
              <a:gdLst/>
              <a:ahLst/>
              <a:cxnLst/>
              <a:rect l="l" t="t" r="r" b="b"/>
              <a:pathLst>
                <a:path w="113" h="8" extrusionOk="0">
                  <a:moveTo>
                    <a:pt x="112" y="0"/>
                  </a:moveTo>
                  <a:cubicBezTo>
                    <a:pt x="74" y="4"/>
                    <a:pt x="39" y="7"/>
                    <a:pt x="0" y="7"/>
                  </a:cubicBezTo>
                  <a:cubicBezTo>
                    <a:pt x="39" y="7"/>
                    <a:pt x="74" y="4"/>
                    <a:pt x="11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40"/>
            <p:cNvSpPr/>
            <p:nvPr/>
          </p:nvSpPr>
          <p:spPr>
            <a:xfrm>
              <a:off x="3980188" y="3989099"/>
              <a:ext cx="263" cy="165"/>
            </a:xfrm>
            <a:custGeom>
              <a:avLst/>
              <a:gdLst/>
              <a:ahLst/>
              <a:cxnLst/>
              <a:rect l="l" t="t" r="r" b="b"/>
              <a:pathLst>
                <a:path w="8" h="5" extrusionOk="0">
                  <a:moveTo>
                    <a:pt x="8"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40"/>
            <p:cNvSpPr/>
            <p:nvPr/>
          </p:nvSpPr>
          <p:spPr>
            <a:xfrm>
              <a:off x="3977652" y="3988408"/>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40"/>
            <p:cNvSpPr/>
            <p:nvPr/>
          </p:nvSpPr>
          <p:spPr>
            <a:xfrm>
              <a:off x="3887739" y="3903893"/>
              <a:ext cx="1186" cy="1087"/>
            </a:xfrm>
            <a:custGeom>
              <a:avLst/>
              <a:gdLst/>
              <a:ahLst/>
              <a:cxnLst/>
              <a:rect l="l" t="t" r="r" b="b"/>
              <a:pathLst>
                <a:path w="36" h="33" extrusionOk="0">
                  <a:moveTo>
                    <a:pt x="35" y="3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40"/>
            <p:cNvSpPr/>
            <p:nvPr/>
          </p:nvSpPr>
          <p:spPr>
            <a:xfrm>
              <a:off x="3883919" y="3900435"/>
              <a:ext cx="1647" cy="1647"/>
            </a:xfrm>
            <a:custGeom>
              <a:avLst/>
              <a:gdLst/>
              <a:ahLst/>
              <a:cxnLst/>
              <a:rect l="l" t="t" r="r" b="b"/>
              <a:pathLst>
                <a:path w="50" h="50" extrusionOk="0">
                  <a:moveTo>
                    <a:pt x="50" y="50"/>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40"/>
            <p:cNvSpPr/>
            <p:nvPr/>
          </p:nvSpPr>
          <p:spPr>
            <a:xfrm>
              <a:off x="3891066" y="3906660"/>
              <a:ext cx="1087" cy="725"/>
            </a:xfrm>
            <a:custGeom>
              <a:avLst/>
              <a:gdLst/>
              <a:ahLst/>
              <a:cxnLst/>
              <a:rect l="l" t="t" r="r" b="b"/>
              <a:pathLst>
                <a:path w="33" h="22" extrusionOk="0">
                  <a:moveTo>
                    <a:pt x="32"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40"/>
            <p:cNvSpPr/>
            <p:nvPr/>
          </p:nvSpPr>
          <p:spPr>
            <a:xfrm>
              <a:off x="3885895" y="3902279"/>
              <a:ext cx="1416" cy="1318"/>
            </a:xfrm>
            <a:custGeom>
              <a:avLst/>
              <a:gdLst/>
              <a:ahLst/>
              <a:cxnLst/>
              <a:rect l="l" t="t" r="r" b="b"/>
              <a:pathLst>
                <a:path w="43" h="40" extrusionOk="0">
                  <a:moveTo>
                    <a:pt x="42" y="3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40"/>
            <p:cNvSpPr/>
            <p:nvPr/>
          </p:nvSpPr>
          <p:spPr>
            <a:xfrm>
              <a:off x="3889452" y="3905408"/>
              <a:ext cx="1087" cy="823"/>
            </a:xfrm>
            <a:custGeom>
              <a:avLst/>
              <a:gdLst/>
              <a:ahLst/>
              <a:cxnLst/>
              <a:rect l="l" t="t" r="r" b="b"/>
              <a:pathLst>
                <a:path w="33" h="25" extrusionOk="0">
                  <a:moveTo>
                    <a:pt x="32"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40"/>
            <p:cNvSpPr/>
            <p:nvPr/>
          </p:nvSpPr>
          <p:spPr>
            <a:xfrm>
              <a:off x="3892680" y="3907714"/>
              <a:ext cx="1416" cy="955"/>
            </a:xfrm>
            <a:custGeom>
              <a:avLst/>
              <a:gdLst/>
              <a:ahLst/>
              <a:cxnLst/>
              <a:rect l="l" t="t" r="r" b="b"/>
              <a:pathLst>
                <a:path w="43" h="29" extrusionOk="0">
                  <a:moveTo>
                    <a:pt x="43" y="28"/>
                  </a:moveTo>
                  <a:cubicBezTo>
                    <a:pt x="29" y="21"/>
                    <a:pt x="15" y="11"/>
                    <a:pt x="1" y="0"/>
                  </a:cubicBezTo>
                  <a:cubicBezTo>
                    <a:pt x="15" y="11"/>
                    <a:pt x="29" y="21"/>
                    <a:pt x="43"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40"/>
            <p:cNvSpPr/>
            <p:nvPr/>
          </p:nvSpPr>
          <p:spPr>
            <a:xfrm>
              <a:off x="4017207" y="3952804"/>
              <a:ext cx="33" cy="823"/>
            </a:xfrm>
            <a:custGeom>
              <a:avLst/>
              <a:gdLst/>
              <a:ahLst/>
              <a:cxnLst/>
              <a:rect l="l" t="t" r="r" b="b"/>
              <a:pathLst>
                <a:path w="1" h="25" extrusionOk="0">
                  <a:moveTo>
                    <a:pt x="1" y="7"/>
                  </a:moveTo>
                  <a:lnTo>
                    <a:pt x="1" y="25"/>
                  </a:lnTo>
                  <a:lnTo>
                    <a:pt x="1" y="0"/>
                  </a:ln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40"/>
            <p:cNvSpPr/>
            <p:nvPr/>
          </p:nvSpPr>
          <p:spPr>
            <a:xfrm>
              <a:off x="4017207" y="3954088"/>
              <a:ext cx="165" cy="1153"/>
            </a:xfrm>
            <a:custGeom>
              <a:avLst/>
              <a:gdLst/>
              <a:ahLst/>
              <a:cxnLst/>
              <a:rect l="l" t="t" r="r" b="b"/>
              <a:pathLst>
                <a:path w="5" h="35" extrusionOk="0">
                  <a:moveTo>
                    <a:pt x="1" y="0"/>
                  </a:moveTo>
                  <a:cubicBezTo>
                    <a:pt x="1" y="11"/>
                    <a:pt x="4" y="24"/>
                    <a:pt x="4" y="35"/>
                  </a:cubicBezTo>
                  <a:cubicBezTo>
                    <a:pt x="4" y="21"/>
                    <a:pt x="1" y="1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40"/>
            <p:cNvSpPr/>
            <p:nvPr/>
          </p:nvSpPr>
          <p:spPr>
            <a:xfrm>
              <a:off x="4017338" y="3951651"/>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0"/>
            <p:cNvSpPr/>
            <p:nvPr/>
          </p:nvSpPr>
          <p:spPr>
            <a:xfrm>
              <a:off x="3460540" y="3279190"/>
              <a:ext cx="1054" cy="132"/>
            </a:xfrm>
            <a:custGeom>
              <a:avLst/>
              <a:gdLst/>
              <a:ahLst/>
              <a:cxnLst/>
              <a:rect l="l" t="t" r="r" b="b"/>
              <a:pathLst>
                <a:path w="32" h="4" extrusionOk="0">
                  <a:moveTo>
                    <a:pt x="0" y="0"/>
                  </a:moveTo>
                  <a:lnTo>
                    <a:pt x="32"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0"/>
            <p:cNvSpPr/>
            <p:nvPr/>
          </p:nvSpPr>
          <p:spPr>
            <a:xfrm>
              <a:off x="3458004" y="3279190"/>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0"/>
            <p:cNvSpPr/>
            <p:nvPr/>
          </p:nvSpPr>
          <p:spPr>
            <a:xfrm>
              <a:off x="3485571" y="3284131"/>
              <a:ext cx="823" cy="33"/>
            </a:xfrm>
            <a:custGeom>
              <a:avLst/>
              <a:gdLst/>
              <a:ahLst/>
              <a:cxnLst/>
              <a:rect l="l" t="t" r="r" b="b"/>
              <a:pathLst>
                <a:path w="25" h="1" extrusionOk="0">
                  <a:moveTo>
                    <a:pt x="0" y="1"/>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0"/>
            <p:cNvSpPr/>
            <p:nvPr/>
          </p:nvSpPr>
          <p:spPr>
            <a:xfrm>
              <a:off x="3459388" y="3279190"/>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0"/>
            <p:cNvSpPr/>
            <p:nvPr/>
          </p:nvSpPr>
          <p:spPr>
            <a:xfrm>
              <a:off x="3457181" y="3279190"/>
              <a:ext cx="494" cy="33"/>
            </a:xfrm>
            <a:custGeom>
              <a:avLst/>
              <a:gdLst/>
              <a:ahLst/>
              <a:cxnLst/>
              <a:rect l="l" t="t" r="r" b="b"/>
              <a:pathLst>
                <a:path w="15" h="1" extrusionOk="0">
                  <a:moveTo>
                    <a:pt x="1" y="0"/>
                  </a:moveTo>
                  <a:lnTo>
                    <a:pt x="1" y="0"/>
                  </a:lnTo>
                  <a:lnTo>
                    <a:pt x="1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0"/>
            <p:cNvSpPr/>
            <p:nvPr/>
          </p:nvSpPr>
          <p:spPr>
            <a:xfrm>
              <a:off x="3487646" y="3284263"/>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0"/>
            <p:cNvSpPr/>
            <p:nvPr/>
          </p:nvSpPr>
          <p:spPr>
            <a:xfrm>
              <a:off x="3489490" y="3284131"/>
              <a:ext cx="362" cy="33"/>
            </a:xfrm>
            <a:custGeom>
              <a:avLst/>
              <a:gdLst/>
              <a:ahLst/>
              <a:cxnLst/>
              <a:rect l="l" t="t" r="r" b="b"/>
              <a:pathLst>
                <a:path w="11" h="1" extrusionOk="0">
                  <a:moveTo>
                    <a:pt x="0" y="1"/>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0"/>
            <p:cNvSpPr/>
            <p:nvPr/>
          </p:nvSpPr>
          <p:spPr>
            <a:xfrm>
              <a:off x="3484418" y="3283900"/>
              <a:ext cx="823" cy="165"/>
            </a:xfrm>
            <a:custGeom>
              <a:avLst/>
              <a:gdLst/>
              <a:ahLst/>
              <a:cxnLst/>
              <a:rect l="l" t="t" r="r" b="b"/>
              <a:pathLst>
                <a:path w="25" h="5" extrusionOk="0">
                  <a:moveTo>
                    <a:pt x="0" y="1"/>
                  </a:moveTo>
                  <a:lnTo>
                    <a:pt x="25"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0"/>
            <p:cNvSpPr/>
            <p:nvPr/>
          </p:nvSpPr>
          <p:spPr>
            <a:xfrm>
              <a:off x="3481059" y="3282517"/>
              <a:ext cx="856" cy="626"/>
            </a:xfrm>
            <a:custGeom>
              <a:avLst/>
              <a:gdLst/>
              <a:ahLst/>
              <a:cxnLst/>
              <a:rect l="l" t="t" r="r" b="b"/>
              <a:pathLst>
                <a:path w="26" h="19" extrusionOk="0">
                  <a:moveTo>
                    <a:pt x="1" y="1"/>
                  </a:moveTo>
                  <a:cubicBezTo>
                    <a:pt x="8" y="8"/>
                    <a:pt x="18" y="11"/>
                    <a:pt x="25" y="18"/>
                  </a:cubicBezTo>
                  <a:cubicBezTo>
                    <a:pt x="18" y="11"/>
                    <a:pt x="8"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0"/>
            <p:cNvSpPr/>
            <p:nvPr/>
          </p:nvSpPr>
          <p:spPr>
            <a:xfrm>
              <a:off x="3482211" y="3283209"/>
              <a:ext cx="725" cy="264"/>
            </a:xfrm>
            <a:custGeom>
              <a:avLst/>
              <a:gdLst/>
              <a:ahLst/>
              <a:cxnLst/>
              <a:rect l="l" t="t" r="r" b="b"/>
              <a:pathLst>
                <a:path w="22" h="8" extrusionOk="0">
                  <a:moveTo>
                    <a:pt x="1" y="1"/>
                  </a:moveTo>
                  <a:cubicBezTo>
                    <a:pt x="8" y="4"/>
                    <a:pt x="15" y="8"/>
                    <a:pt x="22" y="8"/>
                  </a:cubicBezTo>
                  <a:cubicBezTo>
                    <a:pt x="15" y="8"/>
                    <a:pt x="8"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0"/>
            <p:cNvSpPr/>
            <p:nvPr/>
          </p:nvSpPr>
          <p:spPr>
            <a:xfrm>
              <a:off x="3461792" y="3279289"/>
              <a:ext cx="856" cy="165"/>
            </a:xfrm>
            <a:custGeom>
              <a:avLst/>
              <a:gdLst/>
              <a:ahLst/>
              <a:cxnLst/>
              <a:rect l="l" t="t" r="r" b="b"/>
              <a:pathLst>
                <a:path w="26" h="5" extrusionOk="0">
                  <a:moveTo>
                    <a:pt x="1" y="1"/>
                  </a:moveTo>
                  <a:lnTo>
                    <a:pt x="25"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0"/>
            <p:cNvSpPr/>
            <p:nvPr/>
          </p:nvSpPr>
          <p:spPr>
            <a:xfrm>
              <a:off x="3462846" y="3279520"/>
              <a:ext cx="725" cy="264"/>
            </a:xfrm>
            <a:custGeom>
              <a:avLst/>
              <a:gdLst/>
              <a:ahLst/>
              <a:cxnLst/>
              <a:rect l="l" t="t" r="r" b="b"/>
              <a:pathLst>
                <a:path w="22" h="8" extrusionOk="0">
                  <a:moveTo>
                    <a:pt x="0" y="1"/>
                  </a:moveTo>
                  <a:cubicBezTo>
                    <a:pt x="7" y="1"/>
                    <a:pt x="14" y="4"/>
                    <a:pt x="21" y="8"/>
                  </a:cubicBezTo>
                  <a:cubicBezTo>
                    <a:pt x="14" y="4"/>
                    <a:pt x="7"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0"/>
            <p:cNvSpPr/>
            <p:nvPr/>
          </p:nvSpPr>
          <p:spPr>
            <a:xfrm>
              <a:off x="3483134" y="3283571"/>
              <a:ext cx="1087" cy="362"/>
            </a:xfrm>
            <a:custGeom>
              <a:avLst/>
              <a:gdLst/>
              <a:ahLst/>
              <a:cxnLst/>
              <a:rect l="l" t="t" r="r" b="b"/>
              <a:pathLst>
                <a:path w="33" h="11" extrusionOk="0">
                  <a:moveTo>
                    <a:pt x="1" y="0"/>
                  </a:moveTo>
                  <a:cubicBezTo>
                    <a:pt x="11" y="4"/>
                    <a:pt x="22" y="7"/>
                    <a:pt x="32" y="11"/>
                  </a:cubicBezTo>
                  <a:cubicBezTo>
                    <a:pt x="22" y="7"/>
                    <a:pt x="11"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0"/>
            <p:cNvSpPr/>
            <p:nvPr/>
          </p:nvSpPr>
          <p:spPr>
            <a:xfrm>
              <a:off x="3508263" y="3310875"/>
              <a:ext cx="263" cy="1186"/>
            </a:xfrm>
            <a:custGeom>
              <a:avLst/>
              <a:gdLst/>
              <a:ahLst/>
              <a:cxnLst/>
              <a:rect l="l" t="t" r="r" b="b"/>
              <a:pathLst>
                <a:path w="8" h="36" extrusionOk="0">
                  <a:moveTo>
                    <a:pt x="8" y="1"/>
                  </a:moveTo>
                  <a:cubicBezTo>
                    <a:pt x="4" y="11"/>
                    <a:pt x="1" y="25"/>
                    <a:pt x="1" y="36"/>
                  </a:cubicBezTo>
                  <a:cubicBezTo>
                    <a:pt x="4" y="25"/>
                    <a:pt x="4" y="15"/>
                    <a:pt x="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0"/>
            <p:cNvSpPr/>
            <p:nvPr/>
          </p:nvSpPr>
          <p:spPr>
            <a:xfrm>
              <a:off x="3508263" y="3312390"/>
              <a:ext cx="33" cy="725"/>
            </a:xfrm>
            <a:custGeom>
              <a:avLst/>
              <a:gdLst/>
              <a:ahLst/>
              <a:cxnLst/>
              <a:rect l="l" t="t" r="r" b="b"/>
              <a:pathLst>
                <a:path w="1" h="22" extrusionOk="0">
                  <a:moveTo>
                    <a:pt x="1" y="22"/>
                  </a:moveTo>
                  <a:lnTo>
                    <a:pt x="1" y="1"/>
                  </a:lnTo>
                  <a:cubicBezTo>
                    <a:pt x="1" y="8"/>
                    <a:pt x="1" y="15"/>
                    <a:pt x="1" y="2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0"/>
            <p:cNvSpPr/>
            <p:nvPr/>
          </p:nvSpPr>
          <p:spPr>
            <a:xfrm>
              <a:off x="3509317" y="3307549"/>
              <a:ext cx="263" cy="362"/>
            </a:xfrm>
            <a:custGeom>
              <a:avLst/>
              <a:gdLst/>
              <a:ahLst/>
              <a:cxnLst/>
              <a:rect l="l" t="t" r="r" b="b"/>
              <a:pathLst>
                <a:path w="8" h="11" extrusionOk="0">
                  <a:moveTo>
                    <a:pt x="7" y="0"/>
                  </a:moveTo>
                  <a:lnTo>
                    <a:pt x="0" y="11"/>
                  </a:lnTo>
                  <a:cubicBezTo>
                    <a:pt x="4" y="7"/>
                    <a:pt x="7" y="4"/>
                    <a:pt x="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0"/>
            <p:cNvSpPr/>
            <p:nvPr/>
          </p:nvSpPr>
          <p:spPr>
            <a:xfrm>
              <a:off x="3508263" y="3313444"/>
              <a:ext cx="33" cy="593"/>
            </a:xfrm>
            <a:custGeom>
              <a:avLst/>
              <a:gdLst/>
              <a:ahLst/>
              <a:cxnLst/>
              <a:rect l="l" t="t" r="r" b="b"/>
              <a:pathLst>
                <a:path w="1" h="18" extrusionOk="0">
                  <a:moveTo>
                    <a:pt x="1" y="18"/>
                  </a:moveTo>
                  <a:lnTo>
                    <a:pt x="1" y="0"/>
                  </a:lnTo>
                  <a:cubicBezTo>
                    <a:pt x="1" y="7"/>
                    <a:pt x="1" y="14"/>
                    <a:pt x="1"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0"/>
            <p:cNvSpPr/>
            <p:nvPr/>
          </p:nvSpPr>
          <p:spPr>
            <a:xfrm>
              <a:off x="3507110" y="3320361"/>
              <a:ext cx="725" cy="2108"/>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0"/>
            <p:cNvSpPr/>
            <p:nvPr/>
          </p:nvSpPr>
          <p:spPr>
            <a:xfrm>
              <a:off x="3507802" y="3314827"/>
              <a:ext cx="955" cy="5566"/>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0"/>
            <p:cNvSpPr/>
            <p:nvPr/>
          </p:nvSpPr>
          <p:spPr>
            <a:xfrm>
              <a:off x="3508263" y="3314235"/>
              <a:ext cx="165" cy="626"/>
            </a:xfrm>
            <a:custGeom>
              <a:avLst/>
              <a:gdLst/>
              <a:ahLst/>
              <a:cxnLst/>
              <a:rect l="l" t="t" r="r" b="b"/>
              <a:pathLst>
                <a:path w="5" h="19" extrusionOk="0">
                  <a:moveTo>
                    <a:pt x="4" y="18"/>
                  </a:moveTo>
                  <a:cubicBezTo>
                    <a:pt x="4" y="11"/>
                    <a:pt x="1" y="8"/>
                    <a:pt x="1" y="1"/>
                  </a:cubicBezTo>
                  <a:cubicBezTo>
                    <a:pt x="1" y="8"/>
                    <a:pt x="4" y="11"/>
                    <a:pt x="4"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0"/>
            <p:cNvSpPr/>
            <p:nvPr/>
          </p:nvSpPr>
          <p:spPr>
            <a:xfrm>
              <a:off x="3508494" y="3309624"/>
              <a:ext cx="263" cy="1186"/>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0"/>
            <p:cNvSpPr/>
            <p:nvPr/>
          </p:nvSpPr>
          <p:spPr>
            <a:xfrm>
              <a:off x="3506781" y="3322436"/>
              <a:ext cx="362" cy="1186"/>
            </a:xfrm>
            <a:custGeom>
              <a:avLst/>
              <a:gdLst/>
              <a:ahLst/>
              <a:cxnLst/>
              <a:rect l="l" t="t" r="r" b="b"/>
              <a:pathLst>
                <a:path w="11" h="36" extrusionOk="0">
                  <a:moveTo>
                    <a:pt x="0" y="35"/>
                  </a:moveTo>
                  <a:lnTo>
                    <a:pt x="0" y="35"/>
                  </a:ln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0"/>
            <p:cNvSpPr/>
            <p:nvPr/>
          </p:nvSpPr>
          <p:spPr>
            <a:xfrm>
              <a:off x="3508955" y="3308339"/>
              <a:ext cx="263" cy="955"/>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0"/>
            <p:cNvSpPr/>
            <p:nvPr/>
          </p:nvSpPr>
          <p:spPr>
            <a:xfrm>
              <a:off x="3743847" y="3534249"/>
              <a:ext cx="132" cy="1054"/>
            </a:xfrm>
            <a:custGeom>
              <a:avLst/>
              <a:gdLst/>
              <a:ahLst/>
              <a:cxnLst/>
              <a:rect l="l" t="t" r="r" b="b"/>
              <a:pathLst>
                <a:path w="4" h="32" extrusionOk="0">
                  <a:moveTo>
                    <a:pt x="4" y="0"/>
                  </a:moveTo>
                  <a:cubicBezTo>
                    <a:pt x="0" y="11"/>
                    <a:pt x="0" y="21"/>
                    <a:pt x="0" y="32"/>
                  </a:cubicBezTo>
                  <a:cubicBezTo>
                    <a:pt x="0" y="21"/>
                    <a:pt x="4" y="11"/>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0"/>
            <p:cNvSpPr/>
            <p:nvPr/>
          </p:nvSpPr>
          <p:spPr>
            <a:xfrm>
              <a:off x="3771380" y="3443707"/>
              <a:ext cx="6488" cy="1647"/>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0"/>
            <p:cNvSpPr/>
            <p:nvPr/>
          </p:nvSpPr>
          <p:spPr>
            <a:xfrm>
              <a:off x="3779581" y="3443147"/>
              <a:ext cx="263" cy="33"/>
            </a:xfrm>
            <a:custGeom>
              <a:avLst/>
              <a:gdLst/>
              <a:ahLst/>
              <a:cxnLst/>
              <a:rect l="l" t="t" r="r" b="b"/>
              <a:pathLst>
                <a:path w="8" h="1" extrusionOk="0">
                  <a:moveTo>
                    <a:pt x="0" y="0"/>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0"/>
            <p:cNvSpPr/>
            <p:nvPr/>
          </p:nvSpPr>
          <p:spPr>
            <a:xfrm>
              <a:off x="3770458" y="3445321"/>
              <a:ext cx="626" cy="33"/>
            </a:xfrm>
            <a:custGeom>
              <a:avLst/>
              <a:gdLst/>
              <a:ahLst/>
              <a:cxnLst/>
              <a:rect l="l" t="t" r="r" b="b"/>
              <a:pathLst>
                <a:path w="19" h="1" extrusionOk="0">
                  <a:moveTo>
                    <a:pt x="1" y="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0"/>
            <p:cNvSpPr/>
            <p:nvPr/>
          </p:nvSpPr>
          <p:spPr>
            <a:xfrm>
              <a:off x="3784653" y="3440479"/>
              <a:ext cx="1746" cy="856"/>
            </a:xfrm>
            <a:custGeom>
              <a:avLst/>
              <a:gdLst/>
              <a:ahLst/>
              <a:cxnLst/>
              <a:rect l="l" t="t" r="r" b="b"/>
              <a:pathLst>
                <a:path w="53" h="26" extrusionOk="0">
                  <a:moveTo>
                    <a:pt x="53" y="1"/>
                  </a:moveTo>
                  <a:lnTo>
                    <a:pt x="28" y="11"/>
                  </a:lnTo>
                  <a:lnTo>
                    <a:pt x="0" y="25"/>
                  </a:lnTo>
                  <a:lnTo>
                    <a:pt x="0" y="25"/>
                  </a:lnTo>
                  <a:lnTo>
                    <a:pt x="53"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0"/>
            <p:cNvSpPr/>
            <p:nvPr/>
          </p:nvSpPr>
          <p:spPr>
            <a:xfrm>
              <a:off x="3743945" y="3532405"/>
              <a:ext cx="165" cy="1186"/>
            </a:xfrm>
            <a:custGeom>
              <a:avLst/>
              <a:gdLst/>
              <a:ahLst/>
              <a:cxnLst/>
              <a:rect l="l" t="t" r="r" b="b"/>
              <a:pathLst>
                <a:path w="5" h="36" extrusionOk="0">
                  <a:moveTo>
                    <a:pt x="1" y="0"/>
                  </a:moveTo>
                  <a:lnTo>
                    <a:pt x="1" y="35"/>
                  </a:lnTo>
                  <a:cubicBezTo>
                    <a:pt x="4" y="25"/>
                    <a:pt x="4"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0"/>
            <p:cNvSpPr/>
            <p:nvPr/>
          </p:nvSpPr>
          <p:spPr>
            <a:xfrm>
              <a:off x="3744077" y="3530428"/>
              <a:ext cx="132" cy="1548"/>
            </a:xfrm>
            <a:custGeom>
              <a:avLst/>
              <a:gdLst/>
              <a:ahLst/>
              <a:cxnLst/>
              <a:rect l="l" t="t" r="r" b="b"/>
              <a:pathLst>
                <a:path w="4" h="47" extrusionOk="0">
                  <a:moveTo>
                    <a:pt x="0" y="1"/>
                  </a:moveTo>
                  <a:lnTo>
                    <a:pt x="0" y="46"/>
                  </a:lnTo>
                  <a:cubicBezTo>
                    <a:pt x="0" y="29"/>
                    <a:pt x="4"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0"/>
            <p:cNvSpPr/>
            <p:nvPr/>
          </p:nvSpPr>
          <p:spPr>
            <a:xfrm>
              <a:off x="3777967" y="3443477"/>
              <a:ext cx="823" cy="264"/>
            </a:xfrm>
            <a:custGeom>
              <a:avLst/>
              <a:gdLst/>
              <a:ahLst/>
              <a:cxnLst/>
              <a:rect l="l" t="t" r="r" b="b"/>
              <a:pathLst>
                <a:path w="25" h="8" extrusionOk="0">
                  <a:moveTo>
                    <a:pt x="0" y="8"/>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0"/>
            <p:cNvSpPr/>
            <p:nvPr/>
          </p:nvSpPr>
          <p:spPr>
            <a:xfrm>
              <a:off x="3743386" y="3537707"/>
              <a:ext cx="263" cy="1054"/>
            </a:xfrm>
            <a:custGeom>
              <a:avLst/>
              <a:gdLst/>
              <a:ahLst/>
              <a:cxnLst/>
              <a:rect l="l" t="t" r="r" b="b"/>
              <a:pathLst>
                <a:path w="8" h="32" extrusionOk="0">
                  <a:moveTo>
                    <a:pt x="7" y="0"/>
                  </a:moveTo>
                  <a:cubicBezTo>
                    <a:pt x="4" y="11"/>
                    <a:pt x="0" y="21"/>
                    <a:pt x="0" y="32"/>
                  </a:cubicBezTo>
                  <a:cubicBezTo>
                    <a:pt x="4" y="21"/>
                    <a:pt x="4" y="11"/>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0"/>
            <p:cNvSpPr/>
            <p:nvPr/>
          </p:nvSpPr>
          <p:spPr>
            <a:xfrm>
              <a:off x="3740850" y="3549005"/>
              <a:ext cx="231" cy="955"/>
            </a:xfrm>
            <a:custGeom>
              <a:avLst/>
              <a:gdLst/>
              <a:ahLst/>
              <a:cxnLst/>
              <a:rect l="l" t="t" r="r" b="b"/>
              <a:pathLst>
                <a:path w="7" h="29" extrusionOk="0">
                  <a:moveTo>
                    <a:pt x="7" y="0"/>
                  </a:moveTo>
                  <a:cubicBezTo>
                    <a:pt x="4" y="11"/>
                    <a:pt x="4" y="18"/>
                    <a:pt x="0" y="28"/>
                  </a:cubicBezTo>
                  <a:cubicBezTo>
                    <a:pt x="4" y="18"/>
                    <a:pt x="7" y="11"/>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0"/>
            <p:cNvSpPr/>
            <p:nvPr/>
          </p:nvSpPr>
          <p:spPr>
            <a:xfrm>
              <a:off x="3743715" y="3536094"/>
              <a:ext cx="165" cy="1054"/>
            </a:xfrm>
            <a:custGeom>
              <a:avLst/>
              <a:gdLst/>
              <a:ahLst/>
              <a:cxnLst/>
              <a:rect l="l" t="t" r="r" b="b"/>
              <a:pathLst>
                <a:path w="5" h="32" extrusionOk="0">
                  <a:moveTo>
                    <a:pt x="4" y="0"/>
                  </a:moveTo>
                  <a:cubicBezTo>
                    <a:pt x="1" y="7"/>
                    <a:pt x="1" y="18"/>
                    <a:pt x="1" y="32"/>
                  </a:cubicBezTo>
                  <a:cubicBezTo>
                    <a:pt x="1" y="21"/>
                    <a:pt x="1" y="11"/>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0"/>
            <p:cNvSpPr/>
            <p:nvPr/>
          </p:nvSpPr>
          <p:spPr>
            <a:xfrm>
              <a:off x="3741640" y="3546106"/>
              <a:ext cx="395" cy="1087"/>
            </a:xfrm>
            <a:custGeom>
              <a:avLst/>
              <a:gdLst/>
              <a:ahLst/>
              <a:cxnLst/>
              <a:rect l="l" t="t" r="r" b="b"/>
              <a:pathLst>
                <a:path w="12" h="33" extrusionOk="0">
                  <a:moveTo>
                    <a:pt x="11" y="1"/>
                  </a:moveTo>
                  <a:lnTo>
                    <a:pt x="1" y="32"/>
                  </a:lnTo>
                  <a:cubicBezTo>
                    <a:pt x="4" y="25"/>
                    <a:pt x="8" y="15"/>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0"/>
            <p:cNvSpPr/>
            <p:nvPr/>
          </p:nvSpPr>
          <p:spPr>
            <a:xfrm>
              <a:off x="3740356" y="3550157"/>
              <a:ext cx="395" cy="823"/>
            </a:xfrm>
            <a:custGeom>
              <a:avLst/>
              <a:gdLst/>
              <a:ahLst/>
              <a:cxnLst/>
              <a:rect l="l" t="t" r="r" b="b"/>
              <a:pathLst>
                <a:path w="12" h="25" extrusionOk="0">
                  <a:moveTo>
                    <a:pt x="1" y="25"/>
                  </a:moveTo>
                  <a:cubicBezTo>
                    <a:pt x="4" y="18"/>
                    <a:pt x="8" y="11"/>
                    <a:pt x="12" y="0"/>
                  </a:cubicBezTo>
                  <a:cubicBezTo>
                    <a:pt x="8" y="11"/>
                    <a:pt x="4" y="18"/>
                    <a:pt x="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0"/>
            <p:cNvSpPr/>
            <p:nvPr/>
          </p:nvSpPr>
          <p:spPr>
            <a:xfrm>
              <a:off x="3739335" y="3552463"/>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0"/>
            <p:cNvSpPr/>
            <p:nvPr/>
          </p:nvSpPr>
          <p:spPr>
            <a:xfrm>
              <a:off x="3739433" y="3552002"/>
              <a:ext cx="395" cy="362"/>
            </a:xfrm>
            <a:custGeom>
              <a:avLst/>
              <a:gdLst/>
              <a:ahLst/>
              <a:cxnLst/>
              <a:rect l="l" t="t" r="r" b="b"/>
              <a:pathLst>
                <a:path w="12" h="11" extrusionOk="0">
                  <a:moveTo>
                    <a:pt x="1" y="11"/>
                  </a:moveTo>
                  <a:cubicBezTo>
                    <a:pt x="4" y="7"/>
                    <a:pt x="8" y="4"/>
                    <a:pt x="11" y="0"/>
                  </a:cubicBezTo>
                  <a:cubicBezTo>
                    <a:pt x="8" y="4"/>
                    <a:pt x="4"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0"/>
            <p:cNvSpPr/>
            <p:nvPr/>
          </p:nvSpPr>
          <p:spPr>
            <a:xfrm>
              <a:off x="3739894" y="3551178"/>
              <a:ext cx="395" cy="626"/>
            </a:xfrm>
            <a:custGeom>
              <a:avLst/>
              <a:gdLst/>
              <a:ahLst/>
              <a:cxnLst/>
              <a:rect l="l" t="t" r="r" b="b"/>
              <a:pathLst>
                <a:path w="12" h="19" extrusionOk="0">
                  <a:moveTo>
                    <a:pt x="1" y="18"/>
                  </a:moveTo>
                  <a:cubicBezTo>
                    <a:pt x="4" y="15"/>
                    <a:pt x="8" y="8"/>
                    <a:pt x="11" y="1"/>
                  </a:cubicBezTo>
                  <a:cubicBezTo>
                    <a:pt x="8" y="8"/>
                    <a:pt x="4" y="15"/>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0"/>
            <p:cNvSpPr/>
            <p:nvPr/>
          </p:nvSpPr>
          <p:spPr>
            <a:xfrm>
              <a:off x="3741311" y="3547621"/>
              <a:ext cx="231" cy="1054"/>
            </a:xfrm>
            <a:custGeom>
              <a:avLst/>
              <a:gdLst/>
              <a:ahLst/>
              <a:cxnLst/>
              <a:rect l="l" t="t" r="r" b="b"/>
              <a:pathLst>
                <a:path w="7" h="32" extrusionOk="0">
                  <a:moveTo>
                    <a:pt x="0" y="32"/>
                  </a:moveTo>
                  <a:cubicBezTo>
                    <a:pt x="0" y="21"/>
                    <a:pt x="4" y="11"/>
                    <a:pt x="7" y="0"/>
                  </a:cubicBezTo>
                  <a:cubicBezTo>
                    <a:pt x="4" y="11"/>
                    <a:pt x="0" y="21"/>
                    <a:pt x="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0"/>
            <p:cNvSpPr/>
            <p:nvPr/>
          </p:nvSpPr>
          <p:spPr>
            <a:xfrm>
              <a:off x="3743155" y="3539552"/>
              <a:ext cx="132" cy="1054"/>
            </a:xfrm>
            <a:custGeom>
              <a:avLst/>
              <a:gdLst/>
              <a:ahLst/>
              <a:cxnLst/>
              <a:rect l="l" t="t" r="r" b="b"/>
              <a:pathLst>
                <a:path w="4" h="32" extrusionOk="0">
                  <a:moveTo>
                    <a:pt x="0" y="32"/>
                  </a:moveTo>
                  <a:cubicBezTo>
                    <a:pt x="0" y="21"/>
                    <a:pt x="4" y="11"/>
                    <a:pt x="4" y="0"/>
                  </a:cubicBezTo>
                  <a:cubicBezTo>
                    <a:pt x="4" y="11"/>
                    <a:pt x="0" y="21"/>
                    <a:pt x="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0"/>
            <p:cNvSpPr/>
            <p:nvPr/>
          </p:nvSpPr>
          <p:spPr>
            <a:xfrm>
              <a:off x="3742463" y="3543010"/>
              <a:ext cx="231" cy="1054"/>
            </a:xfrm>
            <a:custGeom>
              <a:avLst/>
              <a:gdLst/>
              <a:ahLst/>
              <a:cxnLst/>
              <a:rect l="l" t="t" r="r" b="b"/>
              <a:pathLst>
                <a:path w="7" h="32" extrusionOk="0">
                  <a:moveTo>
                    <a:pt x="7" y="0"/>
                  </a:moveTo>
                  <a:cubicBezTo>
                    <a:pt x="4" y="11"/>
                    <a:pt x="0" y="21"/>
                    <a:pt x="0" y="32"/>
                  </a:cubicBezTo>
                  <a:cubicBezTo>
                    <a:pt x="4" y="21"/>
                    <a:pt x="4" y="11"/>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0"/>
            <p:cNvSpPr/>
            <p:nvPr/>
          </p:nvSpPr>
          <p:spPr>
            <a:xfrm>
              <a:off x="3742793" y="3541265"/>
              <a:ext cx="263" cy="1087"/>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0"/>
            <p:cNvSpPr/>
            <p:nvPr/>
          </p:nvSpPr>
          <p:spPr>
            <a:xfrm>
              <a:off x="3742101" y="3544624"/>
              <a:ext cx="263" cy="1186"/>
            </a:xfrm>
            <a:custGeom>
              <a:avLst/>
              <a:gdLst/>
              <a:ahLst/>
              <a:cxnLst/>
              <a:rect l="l" t="t" r="r" b="b"/>
              <a:pathLst>
                <a:path w="8" h="36" extrusionOk="0">
                  <a:moveTo>
                    <a:pt x="8" y="0"/>
                  </a:moveTo>
                  <a:cubicBezTo>
                    <a:pt x="4" y="11"/>
                    <a:pt x="1" y="21"/>
                    <a:pt x="1" y="35"/>
                  </a:cubicBezTo>
                  <a:cubicBezTo>
                    <a:pt x="1" y="25"/>
                    <a:pt x="4" y="14"/>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0"/>
            <p:cNvSpPr/>
            <p:nvPr/>
          </p:nvSpPr>
          <p:spPr>
            <a:xfrm>
              <a:off x="3602358" y="3341572"/>
              <a:ext cx="494" cy="494"/>
            </a:xfrm>
            <a:custGeom>
              <a:avLst/>
              <a:gdLst/>
              <a:ahLst/>
              <a:cxnLst/>
              <a:rect l="l" t="t" r="r" b="b"/>
              <a:pathLst>
                <a:path w="15" h="15" extrusionOk="0">
                  <a:moveTo>
                    <a:pt x="0" y="1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0"/>
            <p:cNvSpPr/>
            <p:nvPr/>
          </p:nvSpPr>
          <p:spPr>
            <a:xfrm>
              <a:off x="3604104" y="3339727"/>
              <a:ext cx="593" cy="725"/>
            </a:xfrm>
            <a:custGeom>
              <a:avLst/>
              <a:gdLst/>
              <a:ahLst/>
              <a:cxnLst/>
              <a:rect l="l" t="t" r="r" b="b"/>
              <a:pathLst>
                <a:path w="18" h="22" extrusionOk="0">
                  <a:moveTo>
                    <a:pt x="0" y="21"/>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0"/>
            <p:cNvSpPr/>
            <p:nvPr/>
          </p:nvSpPr>
          <p:spPr>
            <a:xfrm>
              <a:off x="3601535" y="3342362"/>
              <a:ext cx="494" cy="494"/>
            </a:xfrm>
            <a:custGeom>
              <a:avLst/>
              <a:gdLst/>
              <a:ahLst/>
              <a:cxnLst/>
              <a:rect l="l" t="t" r="r" b="b"/>
              <a:pathLst>
                <a:path w="15" h="15" extrusionOk="0">
                  <a:moveTo>
                    <a:pt x="1" y="15"/>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0"/>
            <p:cNvSpPr/>
            <p:nvPr/>
          </p:nvSpPr>
          <p:spPr>
            <a:xfrm>
              <a:off x="3603149" y="3340650"/>
              <a:ext cx="626" cy="593"/>
            </a:xfrm>
            <a:custGeom>
              <a:avLst/>
              <a:gdLst/>
              <a:ahLst/>
              <a:cxnLst/>
              <a:rect l="l" t="t" r="r" b="b"/>
              <a:pathLst>
                <a:path w="19" h="18" extrusionOk="0">
                  <a:moveTo>
                    <a:pt x="1" y="18"/>
                  </a:moveTo>
                  <a:lnTo>
                    <a:pt x="1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0"/>
            <p:cNvSpPr/>
            <p:nvPr/>
          </p:nvSpPr>
          <p:spPr>
            <a:xfrm>
              <a:off x="3605026" y="3339134"/>
              <a:ext cx="362" cy="395"/>
            </a:xfrm>
            <a:custGeom>
              <a:avLst/>
              <a:gdLst/>
              <a:ahLst/>
              <a:cxnLst/>
              <a:rect l="l" t="t" r="r" b="b"/>
              <a:pathLst>
                <a:path w="11" h="12" extrusionOk="0">
                  <a:moveTo>
                    <a:pt x="0" y="1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0"/>
            <p:cNvSpPr/>
            <p:nvPr/>
          </p:nvSpPr>
          <p:spPr>
            <a:xfrm>
              <a:off x="3607891" y="3336269"/>
              <a:ext cx="856" cy="725"/>
            </a:xfrm>
            <a:custGeom>
              <a:avLst/>
              <a:gdLst/>
              <a:ahLst/>
              <a:cxnLst/>
              <a:rect l="l" t="t" r="r" b="b"/>
              <a:pathLst>
                <a:path w="26" h="22" extrusionOk="0">
                  <a:moveTo>
                    <a:pt x="25" y="0"/>
                  </a:moveTo>
                  <a:cubicBezTo>
                    <a:pt x="15" y="7"/>
                    <a:pt x="8" y="14"/>
                    <a:pt x="1" y="21"/>
                  </a:cubicBezTo>
                  <a:cubicBezTo>
                    <a:pt x="8" y="14"/>
                    <a:pt x="18" y="7"/>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0"/>
            <p:cNvSpPr/>
            <p:nvPr/>
          </p:nvSpPr>
          <p:spPr>
            <a:xfrm>
              <a:off x="3599361" y="3344800"/>
              <a:ext cx="263" cy="264"/>
            </a:xfrm>
            <a:custGeom>
              <a:avLst/>
              <a:gdLst/>
              <a:ahLst/>
              <a:cxnLst/>
              <a:rect l="l" t="t" r="r" b="b"/>
              <a:pathLst>
                <a:path w="8" h="8" extrusionOk="0">
                  <a:moveTo>
                    <a:pt x="0" y="7"/>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0"/>
            <p:cNvSpPr/>
            <p:nvPr/>
          </p:nvSpPr>
          <p:spPr>
            <a:xfrm>
              <a:off x="3599921" y="3343976"/>
              <a:ext cx="494" cy="494"/>
            </a:xfrm>
            <a:custGeom>
              <a:avLst/>
              <a:gdLst/>
              <a:ahLst/>
              <a:cxnLst/>
              <a:rect l="l" t="t" r="r" b="b"/>
              <a:pathLst>
                <a:path w="15" h="15" extrusionOk="0">
                  <a:moveTo>
                    <a:pt x="1" y="15"/>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0"/>
            <p:cNvSpPr/>
            <p:nvPr/>
          </p:nvSpPr>
          <p:spPr>
            <a:xfrm>
              <a:off x="3600744" y="3343186"/>
              <a:ext cx="494" cy="494"/>
            </a:xfrm>
            <a:custGeom>
              <a:avLst/>
              <a:gdLst/>
              <a:ahLst/>
              <a:cxnLst/>
              <a:rect l="l" t="t" r="r" b="b"/>
              <a:pathLst>
                <a:path w="15" h="15" extrusionOk="0">
                  <a:moveTo>
                    <a:pt x="0" y="1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0"/>
            <p:cNvSpPr/>
            <p:nvPr/>
          </p:nvSpPr>
          <p:spPr>
            <a:xfrm>
              <a:off x="3609505" y="3333832"/>
              <a:ext cx="626" cy="1186"/>
            </a:xfrm>
            <a:custGeom>
              <a:avLst/>
              <a:gdLst/>
              <a:ahLst/>
              <a:cxnLst/>
              <a:rect l="l" t="t" r="r" b="b"/>
              <a:pathLst>
                <a:path w="19" h="36" extrusionOk="0">
                  <a:moveTo>
                    <a:pt x="1" y="36"/>
                  </a:moveTo>
                  <a:cubicBezTo>
                    <a:pt x="8" y="25"/>
                    <a:pt x="11" y="15"/>
                    <a:pt x="18" y="1"/>
                  </a:cubicBezTo>
                  <a:cubicBezTo>
                    <a:pt x="11" y="15"/>
                    <a:pt x="8" y="25"/>
                    <a:pt x="1" y="3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0"/>
            <p:cNvSpPr/>
            <p:nvPr/>
          </p:nvSpPr>
          <p:spPr>
            <a:xfrm>
              <a:off x="3605718" y="3338443"/>
              <a:ext cx="362" cy="395"/>
            </a:xfrm>
            <a:custGeom>
              <a:avLst/>
              <a:gdLst/>
              <a:ahLst/>
              <a:cxnLst/>
              <a:rect l="l" t="t" r="r" b="b"/>
              <a:pathLst>
                <a:path w="11" h="12" extrusionOk="0">
                  <a:moveTo>
                    <a:pt x="0" y="1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0"/>
            <p:cNvSpPr/>
            <p:nvPr/>
          </p:nvSpPr>
          <p:spPr>
            <a:xfrm>
              <a:off x="3607430" y="3336961"/>
              <a:ext cx="494" cy="362"/>
            </a:xfrm>
            <a:custGeom>
              <a:avLst/>
              <a:gdLst/>
              <a:ahLst/>
              <a:cxnLst/>
              <a:rect l="l" t="t" r="r" b="b"/>
              <a:pathLst>
                <a:path w="15" h="11" extrusionOk="0">
                  <a:moveTo>
                    <a:pt x="1" y="11"/>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0"/>
            <p:cNvSpPr/>
            <p:nvPr/>
          </p:nvSpPr>
          <p:spPr>
            <a:xfrm>
              <a:off x="3610197" y="3332218"/>
              <a:ext cx="494" cy="1416"/>
            </a:xfrm>
            <a:custGeom>
              <a:avLst/>
              <a:gdLst/>
              <a:ahLst/>
              <a:cxnLst/>
              <a:rect l="l" t="t" r="r" b="b"/>
              <a:pathLst>
                <a:path w="15" h="43" extrusionOk="0">
                  <a:moveTo>
                    <a:pt x="1" y="43"/>
                  </a:moveTo>
                  <a:cubicBezTo>
                    <a:pt x="4" y="29"/>
                    <a:pt x="11" y="15"/>
                    <a:pt x="15" y="1"/>
                  </a:cubicBezTo>
                  <a:cubicBezTo>
                    <a:pt x="11" y="15"/>
                    <a:pt x="4" y="29"/>
                    <a:pt x="1"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0"/>
            <p:cNvSpPr/>
            <p:nvPr/>
          </p:nvSpPr>
          <p:spPr>
            <a:xfrm>
              <a:off x="3608813" y="3335116"/>
              <a:ext cx="725" cy="955"/>
            </a:xfrm>
            <a:custGeom>
              <a:avLst/>
              <a:gdLst/>
              <a:ahLst/>
              <a:cxnLst/>
              <a:rect l="l" t="t" r="r" b="b"/>
              <a:pathLst>
                <a:path w="22" h="29" extrusionOk="0">
                  <a:moveTo>
                    <a:pt x="1" y="28"/>
                  </a:moveTo>
                  <a:cubicBezTo>
                    <a:pt x="8" y="18"/>
                    <a:pt x="15" y="11"/>
                    <a:pt x="22" y="0"/>
                  </a:cubicBezTo>
                  <a:cubicBezTo>
                    <a:pt x="15" y="11"/>
                    <a:pt x="8" y="18"/>
                    <a:pt x="1"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0"/>
            <p:cNvSpPr/>
            <p:nvPr/>
          </p:nvSpPr>
          <p:spPr>
            <a:xfrm>
              <a:off x="3606277" y="3337883"/>
              <a:ext cx="395" cy="362"/>
            </a:xfrm>
            <a:custGeom>
              <a:avLst/>
              <a:gdLst/>
              <a:ahLst/>
              <a:cxnLst/>
              <a:rect l="l" t="t" r="r" b="b"/>
              <a:pathLst>
                <a:path w="12" h="11" extrusionOk="0">
                  <a:moveTo>
                    <a:pt x="1" y="11"/>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0"/>
            <p:cNvSpPr/>
            <p:nvPr/>
          </p:nvSpPr>
          <p:spPr>
            <a:xfrm>
              <a:off x="3606969" y="3337422"/>
              <a:ext cx="395" cy="362"/>
            </a:xfrm>
            <a:custGeom>
              <a:avLst/>
              <a:gdLst/>
              <a:ahLst/>
              <a:cxnLst/>
              <a:rect l="l" t="t" r="r" b="b"/>
              <a:pathLst>
                <a:path w="12" h="11" extrusionOk="0">
                  <a:moveTo>
                    <a:pt x="1" y="11"/>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0"/>
            <p:cNvSpPr/>
            <p:nvPr/>
          </p:nvSpPr>
          <p:spPr>
            <a:xfrm>
              <a:off x="3747766" y="3659802"/>
              <a:ext cx="214242" cy="241037"/>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0"/>
            <p:cNvSpPr/>
            <p:nvPr/>
          </p:nvSpPr>
          <p:spPr>
            <a:xfrm>
              <a:off x="3916195" y="3769678"/>
              <a:ext cx="21375" cy="11693"/>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0"/>
            <p:cNvSpPr/>
            <p:nvPr/>
          </p:nvSpPr>
          <p:spPr>
            <a:xfrm>
              <a:off x="3959340" y="3828963"/>
              <a:ext cx="132" cy="1515"/>
            </a:xfrm>
            <a:custGeom>
              <a:avLst/>
              <a:gdLst/>
              <a:ahLst/>
              <a:cxnLst/>
              <a:rect l="l" t="t" r="r" b="b"/>
              <a:pathLst>
                <a:path w="4" h="46" extrusionOk="0">
                  <a:moveTo>
                    <a:pt x="0" y="0"/>
                  </a:moveTo>
                  <a:cubicBezTo>
                    <a:pt x="4" y="14"/>
                    <a:pt x="4" y="32"/>
                    <a:pt x="4" y="46"/>
                  </a:cubicBezTo>
                  <a:cubicBezTo>
                    <a:pt x="4" y="32"/>
                    <a:pt x="4" y="1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0"/>
            <p:cNvSpPr/>
            <p:nvPr/>
          </p:nvSpPr>
          <p:spPr>
            <a:xfrm>
              <a:off x="3886126" y="3727486"/>
              <a:ext cx="11198" cy="2240"/>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0"/>
            <p:cNvSpPr/>
            <p:nvPr/>
          </p:nvSpPr>
          <p:spPr>
            <a:xfrm>
              <a:off x="3954828" y="3833442"/>
              <a:ext cx="4183" cy="5698"/>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0"/>
            <p:cNvSpPr/>
            <p:nvPr/>
          </p:nvSpPr>
          <p:spPr>
            <a:xfrm>
              <a:off x="3958879" y="3832191"/>
              <a:ext cx="362" cy="1285"/>
            </a:xfrm>
            <a:custGeom>
              <a:avLst/>
              <a:gdLst/>
              <a:ahLst/>
              <a:cxnLst/>
              <a:rect l="l" t="t" r="r" b="b"/>
              <a:pathLst>
                <a:path w="11" h="39" extrusionOk="0">
                  <a:moveTo>
                    <a:pt x="11" y="0"/>
                  </a:moveTo>
                  <a:cubicBezTo>
                    <a:pt x="7" y="11"/>
                    <a:pt x="4" y="25"/>
                    <a:pt x="0" y="39"/>
                  </a:cubicBezTo>
                  <a:cubicBezTo>
                    <a:pt x="4" y="25"/>
                    <a:pt x="7" y="11"/>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0"/>
            <p:cNvSpPr/>
            <p:nvPr/>
          </p:nvSpPr>
          <p:spPr>
            <a:xfrm>
              <a:off x="3752937" y="3682067"/>
              <a:ext cx="395" cy="132"/>
            </a:xfrm>
            <a:custGeom>
              <a:avLst/>
              <a:gdLst/>
              <a:ahLst/>
              <a:cxnLst/>
              <a:rect l="l" t="t" r="r" b="b"/>
              <a:pathLst>
                <a:path w="12" h="4" extrusionOk="0">
                  <a:moveTo>
                    <a:pt x="11" y="4"/>
                  </a:moveTo>
                  <a:lnTo>
                    <a:pt x="1"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0"/>
            <p:cNvSpPr/>
            <p:nvPr/>
          </p:nvSpPr>
          <p:spPr>
            <a:xfrm>
              <a:off x="3959340" y="3830676"/>
              <a:ext cx="132" cy="1186"/>
            </a:xfrm>
            <a:custGeom>
              <a:avLst/>
              <a:gdLst/>
              <a:ahLst/>
              <a:cxnLst/>
              <a:rect l="l" t="t" r="r" b="b"/>
              <a:pathLst>
                <a:path w="4" h="36" extrusionOk="0">
                  <a:moveTo>
                    <a:pt x="4" y="1"/>
                  </a:moveTo>
                  <a:cubicBezTo>
                    <a:pt x="4" y="15"/>
                    <a:pt x="0" y="25"/>
                    <a:pt x="0" y="36"/>
                  </a:cubicBezTo>
                  <a:cubicBezTo>
                    <a:pt x="0" y="25"/>
                    <a:pt x="4" y="15"/>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0"/>
            <p:cNvSpPr/>
            <p:nvPr/>
          </p:nvSpPr>
          <p:spPr>
            <a:xfrm>
              <a:off x="3753628" y="3682298"/>
              <a:ext cx="955" cy="362"/>
            </a:xfrm>
            <a:custGeom>
              <a:avLst/>
              <a:gdLst/>
              <a:ahLst/>
              <a:cxnLst/>
              <a:rect l="l" t="t" r="r" b="b"/>
              <a:pathLst>
                <a:path w="29" h="11" extrusionOk="0">
                  <a:moveTo>
                    <a:pt x="1" y="0"/>
                  </a:moveTo>
                  <a:lnTo>
                    <a:pt x="29"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0"/>
            <p:cNvSpPr/>
            <p:nvPr/>
          </p:nvSpPr>
          <p:spPr>
            <a:xfrm>
              <a:off x="3864883" y="3713060"/>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0"/>
            <p:cNvSpPr/>
            <p:nvPr/>
          </p:nvSpPr>
          <p:spPr>
            <a:xfrm>
              <a:off x="3961415" y="3810519"/>
              <a:ext cx="725" cy="4875"/>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0"/>
            <p:cNvSpPr/>
            <p:nvPr/>
          </p:nvSpPr>
          <p:spPr>
            <a:xfrm>
              <a:off x="3913890" y="3762992"/>
              <a:ext cx="2338" cy="6719"/>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0"/>
            <p:cNvSpPr/>
            <p:nvPr/>
          </p:nvSpPr>
          <p:spPr>
            <a:xfrm>
              <a:off x="3788342" y="3887754"/>
              <a:ext cx="11428" cy="9157"/>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0"/>
            <p:cNvSpPr/>
            <p:nvPr/>
          </p:nvSpPr>
          <p:spPr>
            <a:xfrm>
              <a:off x="3848514" y="3881694"/>
              <a:ext cx="19629" cy="207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0"/>
            <p:cNvSpPr/>
            <p:nvPr/>
          </p:nvSpPr>
          <p:spPr>
            <a:xfrm>
              <a:off x="3755934" y="3808444"/>
              <a:ext cx="395" cy="593"/>
            </a:xfrm>
            <a:custGeom>
              <a:avLst/>
              <a:gdLst/>
              <a:ahLst/>
              <a:cxnLst/>
              <a:rect l="l" t="t" r="r" b="b"/>
              <a:pathLst>
                <a:path w="12" h="18" extrusionOk="0">
                  <a:moveTo>
                    <a:pt x="11" y="18"/>
                  </a:moveTo>
                  <a:cubicBezTo>
                    <a:pt x="8" y="11"/>
                    <a:pt x="4" y="7"/>
                    <a:pt x="1" y="0"/>
                  </a:cubicBezTo>
                  <a:cubicBezTo>
                    <a:pt x="4" y="7"/>
                    <a:pt x="8" y="11"/>
                    <a:pt x="1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0"/>
            <p:cNvSpPr/>
            <p:nvPr/>
          </p:nvSpPr>
          <p:spPr>
            <a:xfrm>
              <a:off x="3747865" y="3798859"/>
              <a:ext cx="6488" cy="8103"/>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0"/>
            <p:cNvSpPr/>
            <p:nvPr/>
          </p:nvSpPr>
          <p:spPr>
            <a:xfrm>
              <a:off x="3780042" y="3896878"/>
              <a:ext cx="8333" cy="3953"/>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0"/>
            <p:cNvSpPr/>
            <p:nvPr/>
          </p:nvSpPr>
          <p:spPr>
            <a:xfrm>
              <a:off x="3756395" y="3809135"/>
              <a:ext cx="856" cy="1186"/>
            </a:xfrm>
            <a:custGeom>
              <a:avLst/>
              <a:gdLst/>
              <a:ahLst/>
              <a:cxnLst/>
              <a:rect l="l" t="t" r="r" b="b"/>
              <a:pathLst>
                <a:path w="26" h="36" extrusionOk="0">
                  <a:moveTo>
                    <a:pt x="25" y="35"/>
                  </a:moveTo>
                  <a:cubicBezTo>
                    <a:pt x="18" y="25"/>
                    <a:pt x="11" y="11"/>
                    <a:pt x="1" y="0"/>
                  </a:cubicBezTo>
                  <a:cubicBezTo>
                    <a:pt x="11" y="11"/>
                    <a:pt x="18" y="25"/>
                    <a:pt x="25" y="3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0"/>
            <p:cNvSpPr/>
            <p:nvPr/>
          </p:nvSpPr>
          <p:spPr>
            <a:xfrm>
              <a:off x="3779910" y="3899875"/>
              <a:ext cx="33" cy="362"/>
            </a:xfrm>
            <a:custGeom>
              <a:avLst/>
              <a:gdLst/>
              <a:ahLst/>
              <a:cxnLst/>
              <a:rect l="l" t="t" r="r" b="b"/>
              <a:pathLst>
                <a:path w="1" h="11" extrusionOk="0">
                  <a:moveTo>
                    <a:pt x="1" y="11"/>
                  </a:moveTo>
                  <a:lnTo>
                    <a:pt x="1" y="0"/>
                  </a:lnTo>
                  <a:cubicBezTo>
                    <a:pt x="1" y="4"/>
                    <a:pt x="1"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0"/>
            <p:cNvSpPr/>
            <p:nvPr/>
          </p:nvSpPr>
          <p:spPr>
            <a:xfrm>
              <a:off x="3779581" y="3895824"/>
              <a:ext cx="263" cy="2470"/>
            </a:xfrm>
            <a:custGeom>
              <a:avLst/>
              <a:gdLst/>
              <a:ahLst/>
              <a:cxnLst/>
              <a:rect l="l" t="t" r="r" b="b"/>
              <a:pathLst>
                <a:path w="8" h="75" extrusionOk="0">
                  <a:moveTo>
                    <a:pt x="0" y="1"/>
                  </a:moveTo>
                  <a:cubicBezTo>
                    <a:pt x="4" y="25"/>
                    <a:pt x="4" y="50"/>
                    <a:pt x="7" y="74"/>
                  </a:cubicBezTo>
                  <a:cubicBezTo>
                    <a:pt x="7" y="50"/>
                    <a:pt x="4" y="2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0"/>
            <p:cNvSpPr/>
            <p:nvPr/>
          </p:nvSpPr>
          <p:spPr>
            <a:xfrm>
              <a:off x="3779812" y="3898590"/>
              <a:ext cx="132" cy="626"/>
            </a:xfrm>
            <a:custGeom>
              <a:avLst/>
              <a:gdLst/>
              <a:ahLst/>
              <a:cxnLst/>
              <a:rect l="l" t="t" r="r" b="b"/>
              <a:pathLst>
                <a:path w="4" h="19" extrusionOk="0">
                  <a:moveTo>
                    <a:pt x="4" y="1"/>
                  </a:moveTo>
                  <a:cubicBezTo>
                    <a:pt x="0" y="8"/>
                    <a:pt x="4" y="11"/>
                    <a:pt x="4" y="18"/>
                  </a:cubicBez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0"/>
            <p:cNvSpPr/>
            <p:nvPr/>
          </p:nvSpPr>
          <p:spPr>
            <a:xfrm>
              <a:off x="3763542" y="3845332"/>
              <a:ext cx="2108" cy="6489"/>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0"/>
            <p:cNvSpPr/>
            <p:nvPr/>
          </p:nvSpPr>
          <p:spPr>
            <a:xfrm>
              <a:off x="3755242" y="3807851"/>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0"/>
            <p:cNvSpPr/>
            <p:nvPr/>
          </p:nvSpPr>
          <p:spPr>
            <a:xfrm>
              <a:off x="3787420" y="3895725"/>
              <a:ext cx="2668" cy="1746"/>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0"/>
            <p:cNvSpPr/>
            <p:nvPr/>
          </p:nvSpPr>
          <p:spPr>
            <a:xfrm>
              <a:off x="3874565" y="3878433"/>
              <a:ext cx="263" cy="725"/>
            </a:xfrm>
            <a:custGeom>
              <a:avLst/>
              <a:gdLst/>
              <a:ahLst/>
              <a:cxnLst/>
              <a:rect l="l" t="t" r="r" b="b"/>
              <a:pathLst>
                <a:path w="8" h="22" extrusionOk="0">
                  <a:moveTo>
                    <a:pt x="1" y="21"/>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0"/>
            <p:cNvSpPr/>
            <p:nvPr/>
          </p:nvSpPr>
          <p:spPr>
            <a:xfrm>
              <a:off x="3874796" y="3877610"/>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0"/>
            <p:cNvSpPr/>
            <p:nvPr/>
          </p:nvSpPr>
          <p:spPr>
            <a:xfrm>
              <a:off x="3868110" y="3882814"/>
              <a:ext cx="5105" cy="296"/>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0"/>
            <p:cNvSpPr/>
            <p:nvPr/>
          </p:nvSpPr>
          <p:spPr>
            <a:xfrm>
              <a:off x="3914120" y="3832290"/>
              <a:ext cx="13635" cy="2470"/>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0"/>
            <p:cNvSpPr/>
            <p:nvPr/>
          </p:nvSpPr>
          <p:spPr>
            <a:xfrm>
              <a:off x="3952984" y="3839107"/>
              <a:ext cx="1877" cy="725"/>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0"/>
            <p:cNvSpPr/>
            <p:nvPr/>
          </p:nvSpPr>
          <p:spPr>
            <a:xfrm>
              <a:off x="3875158" y="3876688"/>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0"/>
            <p:cNvSpPr/>
            <p:nvPr/>
          </p:nvSpPr>
          <p:spPr>
            <a:xfrm>
              <a:off x="3954367" y="3838745"/>
              <a:ext cx="955" cy="626"/>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0"/>
            <p:cNvSpPr/>
            <p:nvPr/>
          </p:nvSpPr>
          <p:spPr>
            <a:xfrm>
              <a:off x="3865113" y="3882452"/>
              <a:ext cx="4183" cy="494"/>
            </a:xfrm>
            <a:custGeom>
              <a:avLst/>
              <a:gdLst/>
              <a:ahLst/>
              <a:cxnLst/>
              <a:rect l="l" t="t" r="r" b="b"/>
              <a:pathLst>
                <a:path w="127" h="15" extrusionOk="0">
                  <a:moveTo>
                    <a:pt x="1" y="1"/>
                  </a:moveTo>
                  <a:lnTo>
                    <a:pt x="92" y="11"/>
                  </a:lnTo>
                  <a:lnTo>
                    <a:pt x="127" y="15"/>
                  </a:lnTo>
                  <a:lnTo>
                    <a:pt x="127" y="15"/>
                  </a:ln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0"/>
            <p:cNvSpPr/>
            <p:nvPr/>
          </p:nvSpPr>
          <p:spPr>
            <a:xfrm>
              <a:off x="3727577" y="3551541"/>
              <a:ext cx="593" cy="132"/>
            </a:xfrm>
            <a:custGeom>
              <a:avLst/>
              <a:gdLst/>
              <a:ahLst/>
              <a:cxnLst/>
              <a:rect l="l" t="t" r="r" b="b"/>
              <a:pathLst>
                <a:path w="18" h="4" extrusionOk="0">
                  <a:moveTo>
                    <a:pt x="0" y="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0"/>
            <p:cNvSpPr/>
            <p:nvPr/>
          </p:nvSpPr>
          <p:spPr>
            <a:xfrm>
              <a:off x="3724810" y="3552331"/>
              <a:ext cx="725" cy="395"/>
            </a:xfrm>
            <a:custGeom>
              <a:avLst/>
              <a:gdLst/>
              <a:ahLst/>
              <a:cxnLst/>
              <a:rect l="l" t="t" r="r" b="b"/>
              <a:pathLst>
                <a:path w="22" h="12" extrusionOk="0">
                  <a:moveTo>
                    <a:pt x="0" y="11"/>
                  </a:moveTo>
                  <a:lnTo>
                    <a:pt x="2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0"/>
            <p:cNvSpPr/>
            <p:nvPr/>
          </p:nvSpPr>
          <p:spPr>
            <a:xfrm>
              <a:off x="3726655" y="3551771"/>
              <a:ext cx="725" cy="132"/>
            </a:xfrm>
            <a:custGeom>
              <a:avLst/>
              <a:gdLst/>
              <a:ahLst/>
              <a:cxnLst/>
              <a:rect l="l" t="t" r="r" b="b"/>
              <a:pathLst>
                <a:path w="22" h="4" extrusionOk="0">
                  <a:moveTo>
                    <a:pt x="0" y="4"/>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0"/>
            <p:cNvSpPr/>
            <p:nvPr/>
          </p:nvSpPr>
          <p:spPr>
            <a:xfrm>
              <a:off x="3723756" y="3552924"/>
              <a:ext cx="725" cy="494"/>
            </a:xfrm>
            <a:custGeom>
              <a:avLst/>
              <a:gdLst/>
              <a:ahLst/>
              <a:cxnLst/>
              <a:rect l="l" t="t" r="r" b="b"/>
              <a:pathLst>
                <a:path w="22" h="15" extrusionOk="0">
                  <a:moveTo>
                    <a:pt x="1" y="14"/>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0"/>
            <p:cNvSpPr/>
            <p:nvPr/>
          </p:nvSpPr>
          <p:spPr>
            <a:xfrm>
              <a:off x="3722505" y="3553484"/>
              <a:ext cx="1054" cy="856"/>
            </a:xfrm>
            <a:custGeom>
              <a:avLst/>
              <a:gdLst/>
              <a:ahLst/>
              <a:cxnLst/>
              <a:rect l="l" t="t" r="r" b="b"/>
              <a:pathLst>
                <a:path w="32" h="26" extrusionOk="0">
                  <a:moveTo>
                    <a:pt x="0" y="25"/>
                  </a:moveTo>
                  <a:cubicBezTo>
                    <a:pt x="11" y="15"/>
                    <a:pt x="21" y="8"/>
                    <a:pt x="32" y="1"/>
                  </a:cubicBezTo>
                  <a:cubicBezTo>
                    <a:pt x="21" y="8"/>
                    <a:pt x="11" y="15"/>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0"/>
            <p:cNvSpPr/>
            <p:nvPr/>
          </p:nvSpPr>
          <p:spPr>
            <a:xfrm>
              <a:off x="3728499" y="3551541"/>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0"/>
            <p:cNvSpPr/>
            <p:nvPr/>
          </p:nvSpPr>
          <p:spPr>
            <a:xfrm>
              <a:off x="3692402" y="3563991"/>
              <a:ext cx="5698" cy="2339"/>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0"/>
            <p:cNvSpPr/>
            <p:nvPr/>
          </p:nvSpPr>
          <p:spPr>
            <a:xfrm>
              <a:off x="3725732" y="3552002"/>
              <a:ext cx="725" cy="264"/>
            </a:xfrm>
            <a:custGeom>
              <a:avLst/>
              <a:gdLst/>
              <a:ahLst/>
              <a:cxnLst/>
              <a:rect l="l" t="t" r="r" b="b"/>
              <a:pathLst>
                <a:path w="22" h="8" extrusionOk="0">
                  <a:moveTo>
                    <a:pt x="0" y="7"/>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0"/>
            <p:cNvSpPr/>
            <p:nvPr/>
          </p:nvSpPr>
          <p:spPr>
            <a:xfrm>
              <a:off x="3735745" y="3813845"/>
              <a:ext cx="263" cy="165"/>
            </a:xfrm>
            <a:custGeom>
              <a:avLst/>
              <a:gdLst/>
              <a:ahLst/>
              <a:cxnLst/>
              <a:rect l="l" t="t" r="r" b="b"/>
              <a:pathLst>
                <a:path w="8" h="5" extrusionOk="0">
                  <a:moveTo>
                    <a:pt x="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0"/>
            <p:cNvSpPr/>
            <p:nvPr/>
          </p:nvSpPr>
          <p:spPr>
            <a:xfrm>
              <a:off x="3726655" y="3548543"/>
              <a:ext cx="955" cy="955"/>
            </a:xfrm>
            <a:custGeom>
              <a:avLst/>
              <a:gdLst/>
              <a:ahLst/>
              <a:cxnLst/>
              <a:rect l="l" t="t" r="r" b="b"/>
              <a:pathLst>
                <a:path w="29" h="29" extrusionOk="0">
                  <a:moveTo>
                    <a:pt x="28" y="28"/>
                  </a:moveTo>
                  <a:cubicBezTo>
                    <a:pt x="18" y="21"/>
                    <a:pt x="11" y="11"/>
                    <a:pt x="0" y="0"/>
                  </a:cubicBezTo>
                  <a:cubicBezTo>
                    <a:pt x="11" y="11"/>
                    <a:pt x="18" y="21"/>
                    <a:pt x="28"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0"/>
            <p:cNvSpPr/>
            <p:nvPr/>
          </p:nvSpPr>
          <p:spPr>
            <a:xfrm>
              <a:off x="3646293" y="348362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0"/>
            <p:cNvSpPr/>
            <p:nvPr/>
          </p:nvSpPr>
          <p:spPr>
            <a:xfrm>
              <a:off x="3647545" y="348362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0"/>
            <p:cNvSpPr/>
            <p:nvPr/>
          </p:nvSpPr>
          <p:spPr>
            <a:xfrm>
              <a:off x="3649290" y="348372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0"/>
            <p:cNvSpPr/>
            <p:nvPr/>
          </p:nvSpPr>
          <p:spPr>
            <a:xfrm>
              <a:off x="3650674" y="3484186"/>
              <a:ext cx="132" cy="33"/>
            </a:xfrm>
            <a:custGeom>
              <a:avLst/>
              <a:gdLst/>
              <a:ahLst/>
              <a:cxnLst/>
              <a:rect l="l" t="t" r="r" b="b"/>
              <a:pathLst>
                <a:path w="4" h="1" extrusionOk="0">
                  <a:moveTo>
                    <a:pt x="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0"/>
            <p:cNvSpPr/>
            <p:nvPr/>
          </p:nvSpPr>
          <p:spPr>
            <a:xfrm>
              <a:off x="3649521" y="3483857"/>
              <a:ext cx="263" cy="33"/>
            </a:xfrm>
            <a:custGeom>
              <a:avLst/>
              <a:gdLst/>
              <a:ahLst/>
              <a:cxnLst/>
              <a:rect l="l" t="t" r="r" b="b"/>
              <a:pathLst>
                <a:path w="8" h="1" extrusionOk="0">
                  <a:moveTo>
                    <a:pt x="7"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0"/>
            <p:cNvSpPr/>
            <p:nvPr/>
          </p:nvSpPr>
          <p:spPr>
            <a:xfrm>
              <a:off x="3650213" y="3484087"/>
              <a:ext cx="132" cy="33"/>
            </a:xfrm>
            <a:custGeom>
              <a:avLst/>
              <a:gdLst/>
              <a:ahLst/>
              <a:cxnLst/>
              <a:rect l="l" t="t" r="r" b="b"/>
              <a:pathLst>
                <a:path w="4" h="1" extrusionOk="0">
                  <a:moveTo>
                    <a:pt x="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0"/>
            <p:cNvSpPr/>
            <p:nvPr/>
          </p:nvSpPr>
          <p:spPr>
            <a:xfrm>
              <a:off x="3650443" y="3484186"/>
              <a:ext cx="132" cy="33"/>
            </a:xfrm>
            <a:custGeom>
              <a:avLst/>
              <a:gdLst/>
              <a:ahLst/>
              <a:cxnLst/>
              <a:rect l="l" t="t" r="r" b="b"/>
              <a:pathLst>
                <a:path w="4" h="1" extrusionOk="0">
                  <a:moveTo>
                    <a:pt x="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0"/>
            <p:cNvSpPr/>
            <p:nvPr/>
          </p:nvSpPr>
          <p:spPr>
            <a:xfrm>
              <a:off x="3725831" y="3547391"/>
              <a:ext cx="725" cy="1054"/>
            </a:xfrm>
            <a:custGeom>
              <a:avLst/>
              <a:gdLst/>
              <a:ahLst/>
              <a:cxnLst/>
              <a:rect l="l" t="t" r="r" b="b"/>
              <a:pathLst>
                <a:path w="22" h="32" extrusionOk="0">
                  <a:moveTo>
                    <a:pt x="22" y="32"/>
                  </a:moveTo>
                  <a:cubicBezTo>
                    <a:pt x="15" y="21"/>
                    <a:pt x="8" y="11"/>
                    <a:pt x="1" y="0"/>
                  </a:cubicBezTo>
                  <a:cubicBezTo>
                    <a:pt x="8" y="11"/>
                    <a:pt x="15" y="21"/>
                    <a:pt x="22"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0"/>
            <p:cNvSpPr/>
            <p:nvPr/>
          </p:nvSpPr>
          <p:spPr>
            <a:xfrm>
              <a:off x="3643856" y="3483725"/>
              <a:ext cx="494" cy="33"/>
            </a:xfrm>
            <a:custGeom>
              <a:avLst/>
              <a:gdLst/>
              <a:ahLst/>
              <a:cxnLst/>
              <a:rect l="l" t="t" r="r" b="b"/>
              <a:pathLst>
                <a:path w="15" h="1" extrusionOk="0">
                  <a:moveTo>
                    <a:pt x="15"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0"/>
            <p:cNvSpPr/>
            <p:nvPr/>
          </p:nvSpPr>
          <p:spPr>
            <a:xfrm>
              <a:off x="3646853" y="348362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0"/>
            <p:cNvSpPr/>
            <p:nvPr/>
          </p:nvSpPr>
          <p:spPr>
            <a:xfrm>
              <a:off x="3642605" y="3483955"/>
              <a:ext cx="593" cy="33"/>
            </a:xfrm>
            <a:custGeom>
              <a:avLst/>
              <a:gdLst/>
              <a:ahLst/>
              <a:cxnLst/>
              <a:rect l="l" t="t" r="r" b="b"/>
              <a:pathLst>
                <a:path w="18" h="1" extrusionOk="0">
                  <a:moveTo>
                    <a:pt x="1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0"/>
            <p:cNvSpPr/>
            <p:nvPr/>
          </p:nvSpPr>
          <p:spPr>
            <a:xfrm>
              <a:off x="3640530" y="3484087"/>
              <a:ext cx="1416" cy="264"/>
            </a:xfrm>
            <a:custGeom>
              <a:avLst/>
              <a:gdLst/>
              <a:ahLst/>
              <a:cxnLst/>
              <a:rect l="l" t="t" r="r" b="b"/>
              <a:pathLst>
                <a:path w="43" h="8" extrusionOk="0">
                  <a:moveTo>
                    <a:pt x="0" y="7"/>
                  </a:moveTo>
                  <a:lnTo>
                    <a:pt x="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0"/>
            <p:cNvSpPr/>
            <p:nvPr/>
          </p:nvSpPr>
          <p:spPr>
            <a:xfrm>
              <a:off x="3728828" y="3550487"/>
              <a:ext cx="1317" cy="856"/>
            </a:xfrm>
            <a:custGeom>
              <a:avLst/>
              <a:gdLst/>
              <a:ahLst/>
              <a:cxnLst/>
              <a:rect l="l" t="t" r="r" b="b"/>
              <a:pathLst>
                <a:path w="40" h="26" extrusionOk="0">
                  <a:moveTo>
                    <a:pt x="39" y="25"/>
                  </a:moveTo>
                  <a:cubicBezTo>
                    <a:pt x="25" y="18"/>
                    <a:pt x="15" y="8"/>
                    <a:pt x="1" y="1"/>
                  </a:cubicBezTo>
                  <a:cubicBezTo>
                    <a:pt x="15" y="8"/>
                    <a:pt x="25" y="18"/>
                    <a:pt x="39"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0"/>
            <p:cNvSpPr/>
            <p:nvPr/>
          </p:nvSpPr>
          <p:spPr>
            <a:xfrm>
              <a:off x="3707981" y="3522491"/>
              <a:ext cx="3030" cy="725"/>
            </a:xfrm>
            <a:custGeom>
              <a:avLst/>
              <a:gdLst/>
              <a:ahLst/>
              <a:cxnLst/>
              <a:rect l="l" t="t" r="r" b="b"/>
              <a:pathLst>
                <a:path w="92" h="22" extrusionOk="0">
                  <a:moveTo>
                    <a:pt x="0" y="0"/>
                  </a:moveTo>
                  <a:cubicBezTo>
                    <a:pt x="32" y="0"/>
                    <a:pt x="63" y="7"/>
                    <a:pt x="91" y="21"/>
                  </a:cubicBezTo>
                  <a:cubicBezTo>
                    <a:pt x="63" y="7"/>
                    <a:pt x="32"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0"/>
            <p:cNvSpPr/>
            <p:nvPr/>
          </p:nvSpPr>
          <p:spPr>
            <a:xfrm>
              <a:off x="3727676" y="3549696"/>
              <a:ext cx="1087" cy="725"/>
            </a:xfrm>
            <a:custGeom>
              <a:avLst/>
              <a:gdLst/>
              <a:ahLst/>
              <a:cxnLst/>
              <a:rect l="l" t="t" r="r" b="b"/>
              <a:pathLst>
                <a:path w="33" h="22" extrusionOk="0">
                  <a:moveTo>
                    <a:pt x="32" y="21"/>
                  </a:moveTo>
                  <a:cubicBezTo>
                    <a:pt x="22" y="14"/>
                    <a:pt x="11" y="7"/>
                    <a:pt x="1" y="0"/>
                  </a:cubicBezTo>
                  <a:cubicBezTo>
                    <a:pt x="11" y="7"/>
                    <a:pt x="22" y="14"/>
                    <a:pt x="32"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0"/>
            <p:cNvSpPr/>
            <p:nvPr/>
          </p:nvSpPr>
          <p:spPr>
            <a:xfrm>
              <a:off x="3645009" y="3483725"/>
              <a:ext cx="395" cy="33"/>
            </a:xfrm>
            <a:custGeom>
              <a:avLst/>
              <a:gdLst/>
              <a:ahLst/>
              <a:cxnLst/>
              <a:rect l="l" t="t" r="r" b="b"/>
              <a:pathLst>
                <a:path w="12" h="1" extrusionOk="0">
                  <a:moveTo>
                    <a:pt x="11"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0"/>
            <p:cNvSpPr/>
            <p:nvPr/>
          </p:nvSpPr>
          <p:spPr>
            <a:xfrm>
              <a:off x="3649850" y="3483955"/>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0"/>
            <p:cNvSpPr/>
            <p:nvPr/>
          </p:nvSpPr>
          <p:spPr>
            <a:xfrm>
              <a:off x="3745329" y="3791020"/>
              <a:ext cx="955" cy="725"/>
            </a:xfrm>
            <a:custGeom>
              <a:avLst/>
              <a:gdLst/>
              <a:ahLst/>
              <a:cxnLst/>
              <a:rect l="l" t="t" r="r" b="b"/>
              <a:pathLst>
                <a:path w="29" h="22" extrusionOk="0">
                  <a:moveTo>
                    <a:pt x="29" y="1"/>
                  </a:moveTo>
                  <a:cubicBezTo>
                    <a:pt x="18" y="8"/>
                    <a:pt x="11" y="15"/>
                    <a:pt x="1" y="22"/>
                  </a:cubicBezTo>
                  <a:cubicBezTo>
                    <a:pt x="11" y="15"/>
                    <a:pt x="18" y="8"/>
                    <a:pt x="2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0"/>
            <p:cNvSpPr/>
            <p:nvPr/>
          </p:nvSpPr>
          <p:spPr>
            <a:xfrm>
              <a:off x="3744538" y="3791943"/>
              <a:ext cx="725" cy="856"/>
            </a:xfrm>
            <a:custGeom>
              <a:avLst/>
              <a:gdLst/>
              <a:ahLst/>
              <a:cxnLst/>
              <a:rect l="l" t="t" r="r" b="b"/>
              <a:pathLst>
                <a:path w="22" h="26" extrusionOk="0">
                  <a:moveTo>
                    <a:pt x="0" y="25"/>
                  </a:moveTo>
                  <a:cubicBezTo>
                    <a:pt x="7" y="15"/>
                    <a:pt x="14" y="8"/>
                    <a:pt x="21" y="1"/>
                  </a:cubicBezTo>
                  <a:cubicBezTo>
                    <a:pt x="14" y="8"/>
                    <a:pt x="7" y="15"/>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0"/>
            <p:cNvSpPr/>
            <p:nvPr/>
          </p:nvSpPr>
          <p:spPr>
            <a:xfrm>
              <a:off x="3753628" y="369300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0"/>
            <p:cNvSpPr/>
            <p:nvPr/>
          </p:nvSpPr>
          <p:spPr>
            <a:xfrm>
              <a:off x="3749479" y="3684933"/>
              <a:ext cx="395" cy="725"/>
            </a:xfrm>
            <a:custGeom>
              <a:avLst/>
              <a:gdLst/>
              <a:ahLst/>
              <a:cxnLst/>
              <a:rect l="l" t="t" r="r" b="b"/>
              <a:pathLst>
                <a:path w="12" h="22" extrusionOk="0">
                  <a:moveTo>
                    <a:pt x="1" y="1"/>
                  </a:moveTo>
                  <a:lnTo>
                    <a:pt x="1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0"/>
            <p:cNvSpPr/>
            <p:nvPr/>
          </p:nvSpPr>
          <p:spPr>
            <a:xfrm>
              <a:off x="3747865" y="3681474"/>
              <a:ext cx="395" cy="725"/>
            </a:xfrm>
            <a:custGeom>
              <a:avLst/>
              <a:gdLst/>
              <a:ahLst/>
              <a:cxnLst/>
              <a:rect l="l" t="t" r="r" b="b"/>
              <a:pathLst>
                <a:path w="12" h="22" extrusionOk="0">
                  <a:moveTo>
                    <a:pt x="1" y="1"/>
                  </a:moveTo>
                  <a:lnTo>
                    <a:pt x="1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0"/>
            <p:cNvSpPr/>
            <p:nvPr/>
          </p:nvSpPr>
          <p:spPr>
            <a:xfrm>
              <a:off x="3748688" y="3683088"/>
              <a:ext cx="362" cy="856"/>
            </a:xfrm>
            <a:custGeom>
              <a:avLst/>
              <a:gdLst/>
              <a:ahLst/>
              <a:cxnLst/>
              <a:rect l="l" t="t" r="r" b="b"/>
              <a:pathLst>
                <a:path w="11" h="26" extrusionOk="0">
                  <a:moveTo>
                    <a:pt x="0" y="1"/>
                  </a:moveTo>
                  <a:lnTo>
                    <a:pt x="1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0"/>
            <p:cNvSpPr/>
            <p:nvPr/>
          </p:nvSpPr>
          <p:spPr>
            <a:xfrm>
              <a:off x="3743386" y="3797608"/>
              <a:ext cx="132" cy="823"/>
            </a:xfrm>
            <a:custGeom>
              <a:avLst/>
              <a:gdLst/>
              <a:ahLst/>
              <a:cxnLst/>
              <a:rect l="l" t="t" r="r" b="b"/>
              <a:pathLst>
                <a:path w="4" h="25" extrusionOk="0">
                  <a:moveTo>
                    <a:pt x="0" y="0"/>
                  </a:moveTo>
                  <a:lnTo>
                    <a:pt x="0" y="25"/>
                  </a:lnTo>
                  <a:cubicBezTo>
                    <a:pt x="4" y="18"/>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0"/>
            <p:cNvSpPr/>
            <p:nvPr/>
          </p:nvSpPr>
          <p:spPr>
            <a:xfrm>
              <a:off x="3743484" y="3798530"/>
              <a:ext cx="33" cy="955"/>
            </a:xfrm>
            <a:custGeom>
              <a:avLst/>
              <a:gdLst/>
              <a:ahLst/>
              <a:cxnLst/>
              <a:rect l="l" t="t" r="r" b="b"/>
              <a:pathLst>
                <a:path w="1" h="29" extrusionOk="0">
                  <a:moveTo>
                    <a:pt x="1" y="0"/>
                  </a:moveTo>
                  <a:cubicBezTo>
                    <a:pt x="1" y="11"/>
                    <a:pt x="1" y="21"/>
                    <a:pt x="1" y="28"/>
                  </a:cubicBezTo>
                  <a:cubicBezTo>
                    <a:pt x="1" y="21"/>
                    <a:pt x="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0"/>
            <p:cNvSpPr/>
            <p:nvPr/>
          </p:nvSpPr>
          <p:spPr>
            <a:xfrm>
              <a:off x="3750401" y="3686777"/>
              <a:ext cx="395" cy="725"/>
            </a:xfrm>
            <a:custGeom>
              <a:avLst/>
              <a:gdLst/>
              <a:ahLst/>
              <a:cxnLst/>
              <a:rect l="l" t="t" r="r" b="b"/>
              <a:pathLst>
                <a:path w="12" h="22" extrusionOk="0">
                  <a:moveTo>
                    <a:pt x="1" y="1"/>
                  </a:moveTo>
                  <a:lnTo>
                    <a:pt x="1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0"/>
            <p:cNvSpPr/>
            <p:nvPr/>
          </p:nvSpPr>
          <p:spPr>
            <a:xfrm>
              <a:off x="3743484" y="3795072"/>
              <a:ext cx="165" cy="1054"/>
            </a:xfrm>
            <a:custGeom>
              <a:avLst/>
              <a:gdLst/>
              <a:ahLst/>
              <a:cxnLst/>
              <a:rect l="l" t="t" r="r" b="b"/>
              <a:pathLst>
                <a:path w="5" h="32" extrusionOk="0">
                  <a:moveTo>
                    <a:pt x="4" y="0"/>
                  </a:moveTo>
                  <a:cubicBezTo>
                    <a:pt x="4" y="11"/>
                    <a:pt x="1" y="21"/>
                    <a:pt x="1" y="32"/>
                  </a:cubicBezTo>
                  <a:cubicBezTo>
                    <a:pt x="1" y="21"/>
                    <a:pt x="4" y="11"/>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0"/>
            <p:cNvSpPr/>
            <p:nvPr/>
          </p:nvSpPr>
          <p:spPr>
            <a:xfrm>
              <a:off x="3743616" y="3794018"/>
              <a:ext cx="362" cy="955"/>
            </a:xfrm>
            <a:custGeom>
              <a:avLst/>
              <a:gdLst/>
              <a:ahLst/>
              <a:cxnLst/>
              <a:rect l="l" t="t" r="r" b="b"/>
              <a:pathLst>
                <a:path w="11" h="29" extrusionOk="0">
                  <a:moveTo>
                    <a:pt x="11" y="1"/>
                  </a:moveTo>
                  <a:cubicBezTo>
                    <a:pt x="7" y="8"/>
                    <a:pt x="4" y="18"/>
                    <a:pt x="0" y="29"/>
                  </a:cubicBezTo>
                  <a:cubicBezTo>
                    <a:pt x="4" y="18"/>
                    <a:pt x="7" y="8"/>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0"/>
            <p:cNvSpPr/>
            <p:nvPr/>
          </p:nvSpPr>
          <p:spPr>
            <a:xfrm>
              <a:off x="3743945" y="3792865"/>
              <a:ext cx="494" cy="1087"/>
            </a:xfrm>
            <a:custGeom>
              <a:avLst/>
              <a:gdLst/>
              <a:ahLst/>
              <a:cxnLst/>
              <a:rect l="l" t="t" r="r" b="b"/>
              <a:pathLst>
                <a:path w="15" h="33" extrusionOk="0">
                  <a:moveTo>
                    <a:pt x="15" y="1"/>
                  </a:moveTo>
                  <a:cubicBezTo>
                    <a:pt x="11" y="11"/>
                    <a:pt x="4" y="22"/>
                    <a:pt x="1" y="32"/>
                  </a:cubicBezTo>
                  <a:cubicBezTo>
                    <a:pt x="4" y="22"/>
                    <a:pt x="11" y="11"/>
                    <a:pt x="1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0"/>
            <p:cNvSpPr/>
            <p:nvPr/>
          </p:nvSpPr>
          <p:spPr>
            <a:xfrm>
              <a:off x="3752476" y="3690927"/>
              <a:ext cx="165" cy="264"/>
            </a:xfrm>
            <a:custGeom>
              <a:avLst/>
              <a:gdLst/>
              <a:ahLst/>
              <a:cxnLst/>
              <a:rect l="l" t="t" r="r" b="b"/>
              <a:pathLst>
                <a:path w="5" h="8" extrusionOk="0">
                  <a:moveTo>
                    <a:pt x="1" y="1"/>
                  </a:moveTo>
                  <a:lnTo>
                    <a:pt x="4"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0"/>
            <p:cNvSpPr/>
            <p:nvPr/>
          </p:nvSpPr>
          <p:spPr>
            <a:xfrm>
              <a:off x="3743386" y="3796323"/>
              <a:ext cx="132" cy="1087"/>
            </a:xfrm>
            <a:custGeom>
              <a:avLst/>
              <a:gdLst/>
              <a:ahLst/>
              <a:cxnLst/>
              <a:rect l="l" t="t" r="r" b="b"/>
              <a:pathLst>
                <a:path w="4" h="33" extrusionOk="0">
                  <a:moveTo>
                    <a:pt x="0" y="1"/>
                  </a:moveTo>
                  <a:lnTo>
                    <a:pt x="0" y="32"/>
                  </a:lnTo>
                  <a:cubicBezTo>
                    <a:pt x="0" y="22"/>
                    <a:pt x="4"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0"/>
            <p:cNvSpPr/>
            <p:nvPr/>
          </p:nvSpPr>
          <p:spPr>
            <a:xfrm>
              <a:off x="3751455" y="3688753"/>
              <a:ext cx="263" cy="593"/>
            </a:xfrm>
            <a:custGeom>
              <a:avLst/>
              <a:gdLst/>
              <a:ahLst/>
              <a:cxnLst/>
              <a:rect l="l" t="t" r="r" b="b"/>
              <a:pathLst>
                <a:path w="8" h="18" extrusionOk="0">
                  <a:moveTo>
                    <a:pt x="0" y="0"/>
                  </a:moveTo>
                  <a:lnTo>
                    <a:pt x="7"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0"/>
            <p:cNvSpPr/>
            <p:nvPr/>
          </p:nvSpPr>
          <p:spPr>
            <a:xfrm>
              <a:off x="3680315" y="3259824"/>
              <a:ext cx="242039" cy="203850"/>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0"/>
            <p:cNvSpPr/>
            <p:nvPr/>
          </p:nvSpPr>
          <p:spPr>
            <a:xfrm>
              <a:off x="3872853" y="3400264"/>
              <a:ext cx="11922" cy="3360"/>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0"/>
            <p:cNvSpPr/>
            <p:nvPr/>
          </p:nvSpPr>
          <p:spPr>
            <a:xfrm>
              <a:off x="3796411" y="3450756"/>
              <a:ext cx="1186" cy="1877"/>
            </a:xfrm>
            <a:custGeom>
              <a:avLst/>
              <a:gdLst/>
              <a:ahLst/>
              <a:cxnLst/>
              <a:rect l="l" t="t" r="r" b="b"/>
              <a:pathLst>
                <a:path w="36" h="57" extrusionOk="0">
                  <a:moveTo>
                    <a:pt x="35" y="57"/>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0"/>
            <p:cNvSpPr/>
            <p:nvPr/>
          </p:nvSpPr>
          <p:spPr>
            <a:xfrm>
              <a:off x="3821441" y="3460801"/>
              <a:ext cx="1515" cy="823"/>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0"/>
            <p:cNvSpPr/>
            <p:nvPr/>
          </p:nvSpPr>
          <p:spPr>
            <a:xfrm>
              <a:off x="3906183" y="3388374"/>
              <a:ext cx="2668" cy="40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0"/>
            <p:cNvSpPr/>
            <p:nvPr/>
          </p:nvSpPr>
          <p:spPr>
            <a:xfrm>
              <a:off x="3797564" y="3452600"/>
              <a:ext cx="4874" cy="6390"/>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0"/>
            <p:cNvSpPr/>
            <p:nvPr/>
          </p:nvSpPr>
          <p:spPr>
            <a:xfrm>
              <a:off x="3794797" y="3448088"/>
              <a:ext cx="1284" cy="2108"/>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0"/>
            <p:cNvSpPr/>
            <p:nvPr/>
          </p:nvSpPr>
          <p:spPr>
            <a:xfrm>
              <a:off x="3792821" y="3445585"/>
              <a:ext cx="1647" cy="2207"/>
            </a:xfrm>
            <a:custGeom>
              <a:avLst/>
              <a:gdLst/>
              <a:ahLst/>
              <a:cxnLst/>
              <a:rect l="l" t="t" r="r" b="b"/>
              <a:pathLst>
                <a:path w="50" h="67" extrusionOk="0">
                  <a:moveTo>
                    <a:pt x="1" y="0"/>
                  </a:moveTo>
                  <a:cubicBezTo>
                    <a:pt x="18" y="21"/>
                    <a:pt x="36" y="46"/>
                    <a:pt x="50" y="66"/>
                  </a:cubicBezTo>
                  <a:cubicBezTo>
                    <a:pt x="36" y="42"/>
                    <a:pt x="18" y="2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0"/>
            <p:cNvSpPr/>
            <p:nvPr/>
          </p:nvSpPr>
          <p:spPr>
            <a:xfrm>
              <a:off x="3790977" y="3443246"/>
              <a:ext cx="1877" cy="2240"/>
            </a:xfrm>
            <a:custGeom>
              <a:avLst/>
              <a:gdLst/>
              <a:ahLst/>
              <a:cxnLst/>
              <a:rect l="l" t="t" r="r" b="b"/>
              <a:pathLst>
                <a:path w="57" h="68" extrusionOk="0">
                  <a:moveTo>
                    <a:pt x="1" y="1"/>
                  </a:moveTo>
                  <a:cubicBezTo>
                    <a:pt x="18" y="25"/>
                    <a:pt x="39" y="50"/>
                    <a:pt x="57" y="67"/>
                  </a:cubicBezTo>
                  <a:cubicBezTo>
                    <a:pt x="39" y="46"/>
                    <a:pt x="22" y="2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0"/>
            <p:cNvSpPr/>
            <p:nvPr/>
          </p:nvSpPr>
          <p:spPr>
            <a:xfrm>
              <a:off x="3699088" y="3275370"/>
              <a:ext cx="263" cy="263"/>
            </a:xfrm>
            <a:custGeom>
              <a:avLst/>
              <a:gdLst/>
              <a:ahLst/>
              <a:cxnLst/>
              <a:rect l="l" t="t" r="r" b="b"/>
              <a:pathLst>
                <a:path w="8" h="8" extrusionOk="0">
                  <a:moveTo>
                    <a:pt x="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0"/>
            <p:cNvSpPr/>
            <p:nvPr/>
          </p:nvSpPr>
          <p:spPr>
            <a:xfrm>
              <a:off x="3703238" y="3270660"/>
              <a:ext cx="263" cy="263"/>
            </a:xfrm>
            <a:custGeom>
              <a:avLst/>
              <a:gdLst/>
              <a:ahLst/>
              <a:cxnLst/>
              <a:rect l="l" t="t" r="r" b="b"/>
              <a:pathLst>
                <a:path w="8" h="8" extrusionOk="0">
                  <a:moveTo>
                    <a:pt x="8" y="0"/>
                  </a:moveTo>
                  <a:lnTo>
                    <a:pt x="1" y="7"/>
                  </a:ln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0"/>
            <p:cNvSpPr/>
            <p:nvPr/>
          </p:nvSpPr>
          <p:spPr>
            <a:xfrm>
              <a:off x="3702316" y="3271121"/>
              <a:ext cx="725" cy="725"/>
            </a:xfrm>
            <a:custGeom>
              <a:avLst/>
              <a:gdLst/>
              <a:ahLst/>
              <a:cxnLst/>
              <a:rect l="l" t="t" r="r" b="b"/>
              <a:pathLst>
                <a:path w="22" h="22" extrusionOk="0">
                  <a:moveTo>
                    <a:pt x="1" y="21"/>
                  </a:moveTo>
                  <a:cubicBezTo>
                    <a:pt x="8" y="14"/>
                    <a:pt x="15" y="7"/>
                    <a:pt x="22" y="0"/>
                  </a:cubicBezTo>
                  <a:cubicBezTo>
                    <a:pt x="15" y="7"/>
                    <a:pt x="8" y="14"/>
                    <a:pt x="1"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0"/>
            <p:cNvSpPr/>
            <p:nvPr/>
          </p:nvSpPr>
          <p:spPr>
            <a:xfrm>
              <a:off x="3699911" y="3347434"/>
              <a:ext cx="7509" cy="2635"/>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0"/>
            <p:cNvSpPr/>
            <p:nvPr/>
          </p:nvSpPr>
          <p:spPr>
            <a:xfrm>
              <a:off x="4012925" y="343010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0"/>
            <p:cNvSpPr/>
            <p:nvPr/>
          </p:nvSpPr>
          <p:spPr>
            <a:xfrm>
              <a:off x="4019874" y="3430796"/>
              <a:ext cx="362" cy="165"/>
            </a:xfrm>
            <a:custGeom>
              <a:avLst/>
              <a:gdLst/>
              <a:ahLst/>
              <a:cxnLst/>
              <a:rect l="l" t="t" r="r" b="b"/>
              <a:pathLst>
                <a:path w="11" h="5" extrusionOk="0">
                  <a:moveTo>
                    <a:pt x="1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0"/>
            <p:cNvSpPr/>
            <p:nvPr/>
          </p:nvSpPr>
          <p:spPr>
            <a:xfrm>
              <a:off x="4014078" y="343010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0"/>
            <p:cNvSpPr/>
            <p:nvPr/>
          </p:nvSpPr>
          <p:spPr>
            <a:xfrm>
              <a:off x="4019183" y="3430467"/>
              <a:ext cx="362" cy="264"/>
            </a:xfrm>
            <a:custGeom>
              <a:avLst/>
              <a:gdLst/>
              <a:ahLst/>
              <a:cxnLst/>
              <a:rect l="l" t="t" r="r" b="b"/>
              <a:pathLst>
                <a:path w="11" h="8" extrusionOk="0">
                  <a:moveTo>
                    <a:pt x="11"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0"/>
            <p:cNvSpPr/>
            <p:nvPr/>
          </p:nvSpPr>
          <p:spPr>
            <a:xfrm>
              <a:off x="3990002" y="3443378"/>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0"/>
            <p:cNvSpPr/>
            <p:nvPr/>
          </p:nvSpPr>
          <p:spPr>
            <a:xfrm>
              <a:off x="4020566" y="3431158"/>
              <a:ext cx="362" cy="264"/>
            </a:xfrm>
            <a:custGeom>
              <a:avLst/>
              <a:gdLst/>
              <a:ahLst/>
              <a:cxnLst/>
              <a:rect l="l" t="t" r="r" b="b"/>
              <a:pathLst>
                <a:path w="11" h="8" extrusionOk="0">
                  <a:moveTo>
                    <a:pt x="11"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0"/>
            <p:cNvSpPr/>
            <p:nvPr/>
          </p:nvSpPr>
          <p:spPr>
            <a:xfrm>
              <a:off x="3991386" y="3442456"/>
              <a:ext cx="1284" cy="823"/>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0"/>
            <p:cNvSpPr/>
            <p:nvPr/>
          </p:nvSpPr>
          <p:spPr>
            <a:xfrm>
              <a:off x="3990694" y="3443246"/>
              <a:ext cx="263" cy="33"/>
            </a:xfrm>
            <a:custGeom>
              <a:avLst/>
              <a:gdLst/>
              <a:ahLst/>
              <a:cxnLst/>
              <a:rect l="l" t="t" r="r" b="b"/>
              <a:pathLst>
                <a:path w="8"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0"/>
            <p:cNvSpPr/>
            <p:nvPr/>
          </p:nvSpPr>
          <p:spPr>
            <a:xfrm>
              <a:off x="4018359" y="3430335"/>
              <a:ext cx="395" cy="165"/>
            </a:xfrm>
            <a:custGeom>
              <a:avLst/>
              <a:gdLst/>
              <a:ahLst/>
              <a:cxnLst/>
              <a:rect l="l" t="t" r="r" b="b"/>
              <a:pathLst>
                <a:path w="12" h="5" extrusionOk="0">
                  <a:moveTo>
                    <a:pt x="1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0"/>
            <p:cNvSpPr/>
            <p:nvPr/>
          </p:nvSpPr>
          <p:spPr>
            <a:xfrm>
              <a:off x="4015725" y="343000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0"/>
            <p:cNvSpPr/>
            <p:nvPr/>
          </p:nvSpPr>
          <p:spPr>
            <a:xfrm>
              <a:off x="4015132" y="343000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0"/>
            <p:cNvSpPr/>
            <p:nvPr/>
          </p:nvSpPr>
          <p:spPr>
            <a:xfrm>
              <a:off x="4017569" y="3430236"/>
              <a:ext cx="362" cy="33"/>
            </a:xfrm>
            <a:custGeom>
              <a:avLst/>
              <a:gdLst/>
              <a:ahLst/>
              <a:cxnLst/>
              <a:rect l="l" t="t" r="r" b="b"/>
              <a:pathLst>
                <a:path w="11" h="1" extrusionOk="0">
                  <a:moveTo>
                    <a:pt x="11"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0"/>
            <p:cNvSpPr/>
            <p:nvPr/>
          </p:nvSpPr>
          <p:spPr>
            <a:xfrm>
              <a:off x="4021258" y="3431620"/>
              <a:ext cx="263" cy="264"/>
            </a:xfrm>
            <a:custGeom>
              <a:avLst/>
              <a:gdLst/>
              <a:ahLst/>
              <a:cxnLst/>
              <a:rect l="l" t="t" r="r" b="b"/>
              <a:pathLst>
                <a:path w="8" h="8" extrusionOk="0">
                  <a:moveTo>
                    <a:pt x="0" y="0"/>
                  </a:moveTo>
                  <a:lnTo>
                    <a:pt x="7"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0"/>
            <p:cNvSpPr/>
            <p:nvPr/>
          </p:nvSpPr>
          <p:spPr>
            <a:xfrm>
              <a:off x="4016647" y="3430105"/>
              <a:ext cx="362" cy="33"/>
            </a:xfrm>
            <a:custGeom>
              <a:avLst/>
              <a:gdLst/>
              <a:ahLst/>
              <a:cxnLst/>
              <a:rect l="l" t="t" r="r" b="b"/>
              <a:pathLst>
                <a:path w="11" h="1" extrusionOk="0">
                  <a:moveTo>
                    <a:pt x="11"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0"/>
            <p:cNvSpPr/>
            <p:nvPr/>
          </p:nvSpPr>
          <p:spPr>
            <a:xfrm>
              <a:off x="4021719" y="3432180"/>
              <a:ext cx="362" cy="395"/>
            </a:xfrm>
            <a:custGeom>
              <a:avLst/>
              <a:gdLst/>
              <a:ahLst/>
              <a:cxnLst/>
              <a:rect l="l" t="t" r="r" b="b"/>
              <a:pathLst>
                <a:path w="11" h="12" extrusionOk="0">
                  <a:moveTo>
                    <a:pt x="11"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0"/>
            <p:cNvSpPr/>
            <p:nvPr/>
          </p:nvSpPr>
          <p:spPr>
            <a:xfrm>
              <a:off x="3916788" y="3382149"/>
              <a:ext cx="1416" cy="132"/>
            </a:xfrm>
            <a:custGeom>
              <a:avLst/>
              <a:gdLst/>
              <a:ahLst/>
              <a:cxnLst/>
              <a:rect l="l" t="t" r="r" b="b"/>
              <a:pathLst>
                <a:path w="43" h="4" extrusionOk="0">
                  <a:moveTo>
                    <a:pt x="0" y="1"/>
                  </a:moveTo>
                  <a:cubicBezTo>
                    <a:pt x="14" y="1"/>
                    <a:pt x="28" y="1"/>
                    <a:pt x="42" y="4"/>
                  </a:cubicBezTo>
                  <a:cubicBezTo>
                    <a:pt x="28" y="1"/>
                    <a:pt x="14"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0"/>
            <p:cNvSpPr/>
            <p:nvPr/>
          </p:nvSpPr>
          <p:spPr>
            <a:xfrm>
              <a:off x="3911486" y="3383994"/>
              <a:ext cx="263" cy="395"/>
            </a:xfrm>
            <a:custGeom>
              <a:avLst/>
              <a:gdLst/>
              <a:ahLst/>
              <a:cxnLst/>
              <a:rect l="l" t="t" r="r" b="b"/>
              <a:pathLst>
                <a:path w="8" h="12" extrusionOk="0">
                  <a:moveTo>
                    <a:pt x="0" y="1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0"/>
            <p:cNvSpPr/>
            <p:nvPr/>
          </p:nvSpPr>
          <p:spPr>
            <a:xfrm>
              <a:off x="3975807" y="3440611"/>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0"/>
            <p:cNvSpPr/>
            <p:nvPr/>
          </p:nvSpPr>
          <p:spPr>
            <a:xfrm>
              <a:off x="3911815" y="3382149"/>
              <a:ext cx="4776" cy="1877"/>
            </a:xfrm>
            <a:custGeom>
              <a:avLst/>
              <a:gdLst/>
              <a:ahLst/>
              <a:cxnLst/>
              <a:rect l="l" t="t" r="r" b="b"/>
              <a:pathLst>
                <a:path w="145" h="57" extrusionOk="0">
                  <a:moveTo>
                    <a:pt x="144" y="1"/>
                  </a:moveTo>
                  <a:cubicBezTo>
                    <a:pt x="92" y="1"/>
                    <a:pt x="39" y="18"/>
                    <a:pt x="1" y="57"/>
                  </a:cubicBezTo>
                  <a:cubicBezTo>
                    <a:pt x="39" y="18"/>
                    <a:pt x="92" y="1"/>
                    <a:pt x="14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0"/>
            <p:cNvSpPr/>
            <p:nvPr/>
          </p:nvSpPr>
          <p:spPr>
            <a:xfrm>
              <a:off x="3976960" y="3440710"/>
              <a:ext cx="494" cy="33"/>
            </a:xfrm>
            <a:custGeom>
              <a:avLst/>
              <a:gdLst/>
              <a:ahLst/>
              <a:cxnLst/>
              <a:rect l="l" t="t" r="r" b="b"/>
              <a:pathLst>
                <a:path w="15" h="1" extrusionOk="0">
                  <a:moveTo>
                    <a:pt x="15"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0"/>
            <p:cNvSpPr/>
            <p:nvPr/>
          </p:nvSpPr>
          <p:spPr>
            <a:xfrm>
              <a:off x="3973041" y="3440842"/>
              <a:ext cx="856" cy="132"/>
            </a:xfrm>
            <a:custGeom>
              <a:avLst/>
              <a:gdLst/>
              <a:ahLst/>
              <a:cxnLst/>
              <a:rect l="l" t="t" r="r" b="b"/>
              <a:pathLst>
                <a:path w="26" h="4" extrusionOk="0">
                  <a:moveTo>
                    <a:pt x="25"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0"/>
            <p:cNvSpPr/>
            <p:nvPr/>
          </p:nvSpPr>
          <p:spPr>
            <a:xfrm>
              <a:off x="3971789" y="3441072"/>
              <a:ext cx="1054" cy="362"/>
            </a:xfrm>
            <a:custGeom>
              <a:avLst/>
              <a:gdLst/>
              <a:ahLst/>
              <a:cxnLst/>
              <a:rect l="l" t="t" r="r" b="b"/>
              <a:pathLst>
                <a:path w="32" h="11" extrusionOk="0">
                  <a:moveTo>
                    <a:pt x="32" y="0"/>
                  </a:moveTo>
                  <a:cubicBezTo>
                    <a:pt x="21" y="4"/>
                    <a:pt x="11" y="7"/>
                    <a:pt x="0" y="11"/>
                  </a:cubicBezTo>
                  <a:cubicBezTo>
                    <a:pt x="11" y="7"/>
                    <a:pt x="21" y="4"/>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0"/>
            <p:cNvSpPr/>
            <p:nvPr/>
          </p:nvSpPr>
          <p:spPr>
            <a:xfrm>
              <a:off x="3974194" y="3440611"/>
              <a:ext cx="1087" cy="132"/>
            </a:xfrm>
            <a:custGeom>
              <a:avLst/>
              <a:gdLst/>
              <a:ahLst/>
              <a:cxnLst/>
              <a:rect l="l" t="t" r="r" b="b"/>
              <a:pathLst>
                <a:path w="33" h="4" extrusionOk="0">
                  <a:moveTo>
                    <a:pt x="32" y="0"/>
                  </a:moveTo>
                  <a:cubicBezTo>
                    <a:pt x="22" y="0"/>
                    <a:pt x="11" y="0"/>
                    <a:pt x="1" y="4"/>
                  </a:cubicBezTo>
                  <a:cubicBezTo>
                    <a:pt x="11" y="4"/>
                    <a:pt x="22" y="4"/>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0"/>
            <p:cNvSpPr/>
            <p:nvPr/>
          </p:nvSpPr>
          <p:spPr>
            <a:xfrm>
              <a:off x="3969714" y="3442225"/>
              <a:ext cx="955" cy="725"/>
            </a:xfrm>
            <a:custGeom>
              <a:avLst/>
              <a:gdLst/>
              <a:ahLst/>
              <a:cxnLst/>
              <a:rect l="l" t="t" r="r" b="b"/>
              <a:pathLst>
                <a:path w="29" h="22" extrusionOk="0">
                  <a:moveTo>
                    <a:pt x="28" y="0"/>
                  </a:moveTo>
                  <a:cubicBezTo>
                    <a:pt x="18" y="7"/>
                    <a:pt x="7" y="14"/>
                    <a:pt x="0" y="21"/>
                  </a:cubicBezTo>
                  <a:cubicBezTo>
                    <a:pt x="7" y="14"/>
                    <a:pt x="18" y="7"/>
                    <a:pt x="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0"/>
            <p:cNvSpPr/>
            <p:nvPr/>
          </p:nvSpPr>
          <p:spPr>
            <a:xfrm>
              <a:off x="3970735" y="3441533"/>
              <a:ext cx="856" cy="494"/>
            </a:xfrm>
            <a:custGeom>
              <a:avLst/>
              <a:gdLst/>
              <a:ahLst/>
              <a:cxnLst/>
              <a:rect l="l" t="t" r="r" b="b"/>
              <a:pathLst>
                <a:path w="26" h="15" extrusionOk="0">
                  <a:moveTo>
                    <a:pt x="25" y="0"/>
                  </a:moveTo>
                  <a:cubicBezTo>
                    <a:pt x="18" y="4"/>
                    <a:pt x="8" y="7"/>
                    <a:pt x="1" y="14"/>
                  </a:cubicBezTo>
                  <a:cubicBezTo>
                    <a:pt x="8" y="7"/>
                    <a:pt x="18" y="4"/>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0"/>
            <p:cNvSpPr/>
            <p:nvPr/>
          </p:nvSpPr>
          <p:spPr>
            <a:xfrm>
              <a:off x="3978805" y="3440941"/>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0"/>
            <p:cNvSpPr/>
            <p:nvPr/>
          </p:nvSpPr>
          <p:spPr>
            <a:xfrm>
              <a:off x="3923474" y="3331757"/>
              <a:ext cx="362" cy="494"/>
            </a:xfrm>
            <a:custGeom>
              <a:avLst/>
              <a:gdLst/>
              <a:ahLst/>
              <a:cxnLst/>
              <a:rect l="l" t="t" r="r" b="b"/>
              <a:pathLst>
                <a:path w="11" h="15" extrusionOk="0">
                  <a:moveTo>
                    <a:pt x="0" y="15"/>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0"/>
            <p:cNvSpPr/>
            <p:nvPr/>
          </p:nvSpPr>
          <p:spPr>
            <a:xfrm>
              <a:off x="3903878" y="3375101"/>
              <a:ext cx="593" cy="725"/>
            </a:xfrm>
            <a:custGeom>
              <a:avLst/>
              <a:gdLst/>
              <a:ahLst/>
              <a:cxnLst/>
              <a:rect l="l" t="t" r="r" b="b"/>
              <a:pathLst>
                <a:path w="18" h="22" extrusionOk="0">
                  <a:moveTo>
                    <a:pt x="18" y="2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0"/>
            <p:cNvSpPr/>
            <p:nvPr/>
          </p:nvSpPr>
          <p:spPr>
            <a:xfrm>
              <a:off x="3910432" y="3383302"/>
              <a:ext cx="626" cy="955"/>
            </a:xfrm>
            <a:custGeom>
              <a:avLst/>
              <a:gdLst/>
              <a:ahLst/>
              <a:cxnLst/>
              <a:rect l="l" t="t" r="r" b="b"/>
              <a:pathLst>
                <a:path w="19" h="29" extrusionOk="0">
                  <a:moveTo>
                    <a:pt x="18" y="29"/>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0"/>
            <p:cNvSpPr/>
            <p:nvPr/>
          </p:nvSpPr>
          <p:spPr>
            <a:xfrm>
              <a:off x="3922552" y="3332811"/>
              <a:ext cx="362" cy="494"/>
            </a:xfrm>
            <a:custGeom>
              <a:avLst/>
              <a:gdLst/>
              <a:ahLst/>
              <a:cxnLst/>
              <a:rect l="l" t="t" r="r" b="b"/>
              <a:pathLst>
                <a:path w="11" h="15" extrusionOk="0">
                  <a:moveTo>
                    <a:pt x="0" y="1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0"/>
            <p:cNvSpPr/>
            <p:nvPr/>
          </p:nvSpPr>
          <p:spPr>
            <a:xfrm>
              <a:off x="3924396" y="3330505"/>
              <a:ext cx="362" cy="494"/>
            </a:xfrm>
            <a:custGeom>
              <a:avLst/>
              <a:gdLst/>
              <a:ahLst/>
              <a:cxnLst/>
              <a:rect l="l" t="t" r="r" b="b"/>
              <a:pathLst>
                <a:path w="11" h="15" extrusionOk="0">
                  <a:moveTo>
                    <a:pt x="0" y="1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0"/>
            <p:cNvSpPr/>
            <p:nvPr/>
          </p:nvSpPr>
          <p:spPr>
            <a:xfrm>
              <a:off x="3908488" y="3380766"/>
              <a:ext cx="725" cy="955"/>
            </a:xfrm>
            <a:custGeom>
              <a:avLst/>
              <a:gdLst/>
              <a:ahLst/>
              <a:cxnLst/>
              <a:rect l="l" t="t" r="r" b="b"/>
              <a:pathLst>
                <a:path w="22" h="29" extrusionOk="0">
                  <a:moveTo>
                    <a:pt x="21" y="2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0"/>
            <p:cNvSpPr/>
            <p:nvPr/>
          </p:nvSpPr>
          <p:spPr>
            <a:xfrm>
              <a:off x="3905261" y="3376715"/>
              <a:ext cx="593" cy="725"/>
            </a:xfrm>
            <a:custGeom>
              <a:avLst/>
              <a:gdLst/>
              <a:ahLst/>
              <a:cxnLst/>
              <a:rect l="l" t="t" r="r" b="b"/>
              <a:pathLst>
                <a:path w="18" h="22" extrusionOk="0">
                  <a:moveTo>
                    <a:pt x="18" y="2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0"/>
            <p:cNvSpPr/>
            <p:nvPr/>
          </p:nvSpPr>
          <p:spPr>
            <a:xfrm>
              <a:off x="3902725" y="3373849"/>
              <a:ext cx="494" cy="494"/>
            </a:xfrm>
            <a:custGeom>
              <a:avLst/>
              <a:gdLst/>
              <a:ahLst/>
              <a:cxnLst/>
              <a:rect l="l" t="t" r="r" b="b"/>
              <a:pathLst>
                <a:path w="15" h="15" extrusionOk="0">
                  <a:moveTo>
                    <a:pt x="14"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0"/>
            <p:cNvSpPr/>
            <p:nvPr/>
          </p:nvSpPr>
          <p:spPr>
            <a:xfrm>
              <a:off x="3920806" y="3334655"/>
              <a:ext cx="263" cy="264"/>
            </a:xfrm>
            <a:custGeom>
              <a:avLst/>
              <a:gdLst/>
              <a:ahLst/>
              <a:cxnLst/>
              <a:rect l="l" t="t" r="r" b="b"/>
              <a:pathLst>
                <a:path w="8" h="8" extrusionOk="0">
                  <a:moveTo>
                    <a:pt x="1" y="7"/>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0"/>
            <p:cNvSpPr/>
            <p:nvPr/>
          </p:nvSpPr>
          <p:spPr>
            <a:xfrm>
              <a:off x="3906743" y="3378559"/>
              <a:ext cx="725" cy="955"/>
            </a:xfrm>
            <a:custGeom>
              <a:avLst/>
              <a:gdLst/>
              <a:ahLst/>
              <a:cxnLst/>
              <a:rect l="l" t="t" r="r" b="b"/>
              <a:pathLst>
                <a:path w="22" h="29" extrusionOk="0">
                  <a:moveTo>
                    <a:pt x="22" y="29"/>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0"/>
            <p:cNvSpPr/>
            <p:nvPr/>
          </p:nvSpPr>
          <p:spPr>
            <a:xfrm>
              <a:off x="3913429" y="3340650"/>
              <a:ext cx="856" cy="1416"/>
            </a:xfrm>
            <a:custGeom>
              <a:avLst/>
              <a:gdLst/>
              <a:ahLst/>
              <a:cxnLst/>
              <a:rect l="l" t="t" r="r" b="b"/>
              <a:pathLst>
                <a:path w="26" h="43" extrusionOk="0">
                  <a:moveTo>
                    <a:pt x="1" y="42"/>
                  </a:moveTo>
                  <a:cubicBezTo>
                    <a:pt x="8" y="28"/>
                    <a:pt x="15" y="11"/>
                    <a:pt x="25" y="0"/>
                  </a:cubicBezTo>
                  <a:cubicBezTo>
                    <a:pt x="15" y="11"/>
                    <a:pt x="8" y="28"/>
                    <a:pt x="1"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0"/>
            <p:cNvSpPr/>
            <p:nvPr/>
          </p:nvSpPr>
          <p:spPr>
            <a:xfrm>
              <a:off x="3925417" y="3329122"/>
              <a:ext cx="263" cy="494"/>
            </a:xfrm>
            <a:custGeom>
              <a:avLst/>
              <a:gdLst/>
              <a:ahLst/>
              <a:cxnLst/>
              <a:rect l="l" t="t" r="r" b="b"/>
              <a:pathLst>
                <a:path w="8" h="15" extrusionOk="0">
                  <a:moveTo>
                    <a:pt x="1" y="1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0"/>
            <p:cNvSpPr/>
            <p:nvPr/>
          </p:nvSpPr>
          <p:spPr>
            <a:xfrm>
              <a:off x="3921629" y="3333832"/>
              <a:ext cx="362" cy="395"/>
            </a:xfrm>
            <a:custGeom>
              <a:avLst/>
              <a:gdLst/>
              <a:ahLst/>
              <a:cxnLst/>
              <a:rect l="l" t="t" r="r" b="b"/>
              <a:pathLst>
                <a:path w="11" h="12" extrusionOk="0">
                  <a:moveTo>
                    <a:pt x="11"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0"/>
            <p:cNvSpPr/>
            <p:nvPr/>
          </p:nvSpPr>
          <p:spPr>
            <a:xfrm>
              <a:off x="3916327" y="3335347"/>
              <a:ext cx="3722" cy="2899"/>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0"/>
            <p:cNvSpPr/>
            <p:nvPr/>
          </p:nvSpPr>
          <p:spPr>
            <a:xfrm>
              <a:off x="3901671" y="3372795"/>
              <a:ext cx="395" cy="264"/>
            </a:xfrm>
            <a:custGeom>
              <a:avLst/>
              <a:gdLst/>
              <a:ahLst/>
              <a:cxnLst/>
              <a:rect l="l" t="t" r="r" b="b"/>
              <a:pathLst>
                <a:path w="12"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0"/>
            <p:cNvSpPr/>
            <p:nvPr/>
          </p:nvSpPr>
          <p:spPr>
            <a:xfrm>
              <a:off x="3972810" y="3371412"/>
              <a:ext cx="263" cy="856"/>
            </a:xfrm>
            <a:custGeom>
              <a:avLst/>
              <a:gdLst/>
              <a:ahLst/>
              <a:cxnLst/>
              <a:rect l="l" t="t" r="r" b="b"/>
              <a:pathLst>
                <a:path w="8" h="26" extrusionOk="0">
                  <a:moveTo>
                    <a:pt x="8" y="1"/>
                  </a:moveTo>
                  <a:lnTo>
                    <a:pt x="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0"/>
            <p:cNvSpPr/>
            <p:nvPr/>
          </p:nvSpPr>
          <p:spPr>
            <a:xfrm>
              <a:off x="3971427" y="3380667"/>
              <a:ext cx="165" cy="461"/>
            </a:xfrm>
            <a:custGeom>
              <a:avLst/>
              <a:gdLst/>
              <a:ahLst/>
              <a:cxnLst/>
              <a:rect l="l" t="t" r="r" b="b"/>
              <a:pathLst>
                <a:path w="5" h="14" extrusionOk="0">
                  <a:moveTo>
                    <a:pt x="1" y="0"/>
                  </a:moveTo>
                  <a:cubicBezTo>
                    <a:pt x="1" y="4"/>
                    <a:pt x="1" y="11"/>
                    <a:pt x="4" y="14"/>
                  </a:cubicBezTo>
                  <a:cubicBezTo>
                    <a:pt x="4" y="11"/>
                    <a:pt x="1"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0"/>
            <p:cNvSpPr/>
            <p:nvPr/>
          </p:nvSpPr>
          <p:spPr>
            <a:xfrm>
              <a:off x="3971559" y="3376254"/>
              <a:ext cx="132" cy="725"/>
            </a:xfrm>
            <a:custGeom>
              <a:avLst/>
              <a:gdLst/>
              <a:ahLst/>
              <a:cxnLst/>
              <a:rect l="l" t="t" r="r" b="b"/>
              <a:pathLst>
                <a:path w="4" h="22" extrusionOk="0">
                  <a:moveTo>
                    <a:pt x="4" y="1"/>
                  </a:moveTo>
                  <a:cubicBezTo>
                    <a:pt x="0" y="11"/>
                    <a:pt x="0" y="18"/>
                    <a:pt x="0" y="22"/>
                  </a:cubicBezTo>
                  <a:cubicBezTo>
                    <a:pt x="0" y="18"/>
                    <a:pt x="4" y="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0"/>
            <p:cNvSpPr/>
            <p:nvPr/>
          </p:nvSpPr>
          <p:spPr>
            <a:xfrm>
              <a:off x="3971789" y="3374772"/>
              <a:ext cx="263" cy="725"/>
            </a:xfrm>
            <a:custGeom>
              <a:avLst/>
              <a:gdLst/>
              <a:ahLst/>
              <a:cxnLst/>
              <a:rect l="l" t="t" r="r" b="b"/>
              <a:pathLst>
                <a:path w="8" h="22" extrusionOk="0">
                  <a:moveTo>
                    <a:pt x="7" y="0"/>
                  </a:moveTo>
                  <a:lnTo>
                    <a:pt x="0" y="21"/>
                  </a:lnTo>
                  <a:cubicBezTo>
                    <a:pt x="4" y="14"/>
                    <a:pt x="7" y="7"/>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0"/>
            <p:cNvSpPr/>
            <p:nvPr/>
          </p:nvSpPr>
          <p:spPr>
            <a:xfrm>
              <a:off x="3972250" y="3373158"/>
              <a:ext cx="263" cy="725"/>
            </a:xfrm>
            <a:custGeom>
              <a:avLst/>
              <a:gdLst/>
              <a:ahLst/>
              <a:cxnLst/>
              <a:rect l="l" t="t" r="r" b="b"/>
              <a:pathLst>
                <a:path w="8" h="22" extrusionOk="0">
                  <a:moveTo>
                    <a:pt x="7"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0"/>
            <p:cNvSpPr/>
            <p:nvPr/>
          </p:nvSpPr>
          <p:spPr>
            <a:xfrm>
              <a:off x="3971328" y="3379251"/>
              <a:ext cx="33" cy="626"/>
            </a:xfrm>
            <a:custGeom>
              <a:avLst/>
              <a:gdLst/>
              <a:ahLst/>
              <a:cxnLst/>
              <a:rect l="l" t="t" r="r" b="b"/>
              <a:pathLst>
                <a:path w="1" h="19" extrusionOk="0">
                  <a:moveTo>
                    <a:pt x="0" y="18"/>
                  </a:moveTo>
                  <a:lnTo>
                    <a:pt x="0" y="1"/>
                  </a:lnTo>
                  <a:cubicBezTo>
                    <a:pt x="0" y="8"/>
                    <a:pt x="0" y="11"/>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0"/>
            <p:cNvSpPr/>
            <p:nvPr/>
          </p:nvSpPr>
          <p:spPr>
            <a:xfrm>
              <a:off x="3974786" y="3432311"/>
              <a:ext cx="955" cy="1877"/>
            </a:xfrm>
            <a:custGeom>
              <a:avLst/>
              <a:gdLst/>
              <a:ahLst/>
              <a:cxnLst/>
              <a:rect l="l" t="t" r="r" b="b"/>
              <a:pathLst>
                <a:path w="29" h="57" extrusionOk="0">
                  <a:moveTo>
                    <a:pt x="0" y="0"/>
                  </a:moveTo>
                  <a:lnTo>
                    <a:pt x="28" y="5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0"/>
            <p:cNvSpPr/>
            <p:nvPr/>
          </p:nvSpPr>
          <p:spPr>
            <a:xfrm>
              <a:off x="3971197" y="3424934"/>
              <a:ext cx="626" cy="1285"/>
            </a:xfrm>
            <a:custGeom>
              <a:avLst/>
              <a:gdLst/>
              <a:ahLst/>
              <a:cxnLst/>
              <a:rect l="l" t="t" r="r" b="b"/>
              <a:pathLst>
                <a:path w="19" h="39" extrusionOk="0">
                  <a:moveTo>
                    <a:pt x="1" y="0"/>
                  </a:moveTo>
                  <a:cubicBezTo>
                    <a:pt x="8" y="11"/>
                    <a:pt x="11" y="25"/>
                    <a:pt x="18" y="39"/>
                  </a:cubicBezTo>
                  <a:cubicBezTo>
                    <a:pt x="11" y="25"/>
                    <a:pt x="8"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0"/>
            <p:cNvSpPr/>
            <p:nvPr/>
          </p:nvSpPr>
          <p:spPr>
            <a:xfrm>
              <a:off x="3978475" y="3439228"/>
              <a:ext cx="823" cy="1416"/>
            </a:xfrm>
            <a:custGeom>
              <a:avLst/>
              <a:gdLst/>
              <a:ahLst/>
              <a:cxnLst/>
              <a:rect l="l" t="t" r="r" b="b"/>
              <a:pathLst>
                <a:path w="25" h="43" extrusionOk="0">
                  <a:moveTo>
                    <a:pt x="0" y="0"/>
                  </a:moveTo>
                  <a:lnTo>
                    <a:pt x="25" y="4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0"/>
            <p:cNvSpPr/>
            <p:nvPr/>
          </p:nvSpPr>
          <p:spPr>
            <a:xfrm>
              <a:off x="3971328" y="3377769"/>
              <a:ext cx="132" cy="725"/>
            </a:xfrm>
            <a:custGeom>
              <a:avLst/>
              <a:gdLst/>
              <a:ahLst/>
              <a:cxnLst/>
              <a:rect l="l" t="t" r="r" b="b"/>
              <a:pathLst>
                <a:path w="4" h="22" extrusionOk="0">
                  <a:moveTo>
                    <a:pt x="4" y="0"/>
                  </a:moveTo>
                  <a:cubicBezTo>
                    <a:pt x="0" y="7"/>
                    <a:pt x="0" y="14"/>
                    <a:pt x="4" y="21"/>
                  </a:cubicBez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0"/>
            <p:cNvSpPr/>
            <p:nvPr/>
          </p:nvSpPr>
          <p:spPr>
            <a:xfrm>
              <a:off x="3972712" y="3428260"/>
              <a:ext cx="725" cy="1416"/>
            </a:xfrm>
            <a:custGeom>
              <a:avLst/>
              <a:gdLst/>
              <a:ahLst/>
              <a:cxnLst/>
              <a:rect l="l" t="t" r="r" b="b"/>
              <a:pathLst>
                <a:path w="22" h="43" extrusionOk="0">
                  <a:moveTo>
                    <a:pt x="0" y="1"/>
                  </a:moveTo>
                  <a:lnTo>
                    <a:pt x="21" y="4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0"/>
            <p:cNvSpPr/>
            <p:nvPr/>
          </p:nvSpPr>
          <p:spPr>
            <a:xfrm>
              <a:off x="3977092" y="3436692"/>
              <a:ext cx="1054" cy="1976"/>
            </a:xfrm>
            <a:custGeom>
              <a:avLst/>
              <a:gdLst/>
              <a:ahLst/>
              <a:cxnLst/>
              <a:rect l="l" t="t" r="r" b="b"/>
              <a:pathLst>
                <a:path w="32" h="60" extrusionOk="0">
                  <a:moveTo>
                    <a:pt x="0" y="0"/>
                  </a:moveTo>
                  <a:lnTo>
                    <a:pt x="32" y="6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0"/>
            <p:cNvSpPr/>
            <p:nvPr/>
          </p:nvSpPr>
          <p:spPr>
            <a:xfrm>
              <a:off x="3975939" y="3434386"/>
              <a:ext cx="955" cy="1877"/>
            </a:xfrm>
            <a:custGeom>
              <a:avLst/>
              <a:gdLst/>
              <a:ahLst/>
              <a:cxnLst/>
              <a:rect l="l" t="t" r="r" b="b"/>
              <a:pathLst>
                <a:path w="29" h="57" extrusionOk="0">
                  <a:moveTo>
                    <a:pt x="0" y="0"/>
                  </a:moveTo>
                  <a:lnTo>
                    <a:pt x="28" y="5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0"/>
            <p:cNvSpPr/>
            <p:nvPr/>
          </p:nvSpPr>
          <p:spPr>
            <a:xfrm>
              <a:off x="3973634" y="3430006"/>
              <a:ext cx="955" cy="1877"/>
            </a:xfrm>
            <a:custGeom>
              <a:avLst/>
              <a:gdLst/>
              <a:ahLst/>
              <a:cxnLst/>
              <a:rect l="l" t="t" r="r" b="b"/>
              <a:pathLst>
                <a:path w="29" h="57" extrusionOk="0">
                  <a:moveTo>
                    <a:pt x="0" y="0"/>
                  </a:moveTo>
                  <a:lnTo>
                    <a:pt x="28" y="5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0"/>
            <p:cNvSpPr/>
            <p:nvPr/>
          </p:nvSpPr>
          <p:spPr>
            <a:xfrm>
              <a:off x="3971888" y="3426416"/>
              <a:ext cx="725" cy="1548"/>
            </a:xfrm>
            <a:custGeom>
              <a:avLst/>
              <a:gdLst/>
              <a:ahLst/>
              <a:cxnLst/>
              <a:rect l="l" t="t" r="r" b="b"/>
              <a:pathLst>
                <a:path w="22" h="47" extrusionOk="0">
                  <a:moveTo>
                    <a:pt x="1" y="1"/>
                  </a:moveTo>
                  <a:cubicBezTo>
                    <a:pt x="8" y="15"/>
                    <a:pt x="15" y="32"/>
                    <a:pt x="22" y="46"/>
                  </a:cubicBezTo>
                  <a:cubicBezTo>
                    <a:pt x="15" y="32"/>
                    <a:pt x="8" y="1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0"/>
            <p:cNvSpPr/>
            <p:nvPr/>
          </p:nvSpPr>
          <p:spPr>
            <a:xfrm>
              <a:off x="3972020" y="3382281"/>
              <a:ext cx="33" cy="132"/>
            </a:xfrm>
            <a:custGeom>
              <a:avLst/>
              <a:gdLst/>
              <a:ahLst/>
              <a:cxnLst/>
              <a:rect l="l" t="t" r="r" b="b"/>
              <a:pathLst>
                <a:path w="1" h="4" extrusionOk="0">
                  <a:moveTo>
                    <a:pt x="0" y="4"/>
                  </a:moveTo>
                  <a:lnTo>
                    <a:pt x="0" y="0"/>
                  </a:ln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0"/>
            <p:cNvSpPr/>
            <p:nvPr/>
          </p:nvSpPr>
          <p:spPr>
            <a:xfrm>
              <a:off x="4069079" y="3409025"/>
              <a:ext cx="626" cy="725"/>
            </a:xfrm>
            <a:custGeom>
              <a:avLst/>
              <a:gdLst/>
              <a:ahLst/>
              <a:cxnLst/>
              <a:rect l="l" t="t" r="r" b="b"/>
              <a:pathLst>
                <a:path w="19" h="22" extrusionOk="0">
                  <a:moveTo>
                    <a:pt x="18" y="0"/>
                  </a:moveTo>
                  <a:lnTo>
                    <a:pt x="1"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0"/>
            <p:cNvSpPr/>
            <p:nvPr/>
          </p:nvSpPr>
          <p:spPr>
            <a:xfrm>
              <a:off x="4062393" y="3417424"/>
              <a:ext cx="395" cy="626"/>
            </a:xfrm>
            <a:custGeom>
              <a:avLst/>
              <a:gdLst/>
              <a:ahLst/>
              <a:cxnLst/>
              <a:rect l="l" t="t" r="r" b="b"/>
              <a:pathLst>
                <a:path w="12" h="19" extrusionOk="0">
                  <a:moveTo>
                    <a:pt x="11" y="1"/>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0"/>
            <p:cNvSpPr/>
            <p:nvPr/>
          </p:nvSpPr>
          <p:spPr>
            <a:xfrm>
              <a:off x="4072208" y="3405798"/>
              <a:ext cx="362" cy="494"/>
            </a:xfrm>
            <a:custGeom>
              <a:avLst/>
              <a:gdLst/>
              <a:ahLst/>
              <a:cxnLst/>
              <a:rect l="l" t="t" r="r" b="b"/>
              <a:pathLst>
                <a:path w="11" h="15" extrusionOk="0">
                  <a:moveTo>
                    <a:pt x="11"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0"/>
            <p:cNvSpPr/>
            <p:nvPr/>
          </p:nvSpPr>
          <p:spPr>
            <a:xfrm>
              <a:off x="4056992" y="3425856"/>
              <a:ext cx="494" cy="823"/>
            </a:xfrm>
            <a:custGeom>
              <a:avLst/>
              <a:gdLst/>
              <a:ahLst/>
              <a:cxnLst/>
              <a:rect l="l" t="t" r="r" b="b"/>
              <a:pathLst>
                <a:path w="15" h="25" extrusionOk="0">
                  <a:moveTo>
                    <a:pt x="14" y="0"/>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0"/>
            <p:cNvSpPr/>
            <p:nvPr/>
          </p:nvSpPr>
          <p:spPr>
            <a:xfrm>
              <a:off x="4070594" y="3407411"/>
              <a:ext cx="593" cy="593"/>
            </a:xfrm>
            <a:custGeom>
              <a:avLst/>
              <a:gdLst/>
              <a:ahLst/>
              <a:cxnLst/>
              <a:rect l="l" t="t" r="r" b="b"/>
              <a:pathLst>
                <a:path w="18" h="18" extrusionOk="0">
                  <a:moveTo>
                    <a:pt x="18"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0"/>
            <p:cNvSpPr/>
            <p:nvPr/>
          </p:nvSpPr>
          <p:spPr>
            <a:xfrm>
              <a:off x="4059396" y="3421574"/>
              <a:ext cx="494" cy="955"/>
            </a:xfrm>
            <a:custGeom>
              <a:avLst/>
              <a:gdLst/>
              <a:ahLst/>
              <a:cxnLst/>
              <a:rect l="l" t="t" r="r" b="b"/>
              <a:pathLst>
                <a:path w="15" h="29" extrusionOk="0">
                  <a:moveTo>
                    <a:pt x="15" y="1"/>
                  </a:moveTo>
                  <a:lnTo>
                    <a:pt x="1" y="2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0"/>
            <p:cNvSpPr/>
            <p:nvPr/>
          </p:nvSpPr>
          <p:spPr>
            <a:xfrm>
              <a:off x="4058145" y="3423781"/>
              <a:ext cx="494" cy="823"/>
            </a:xfrm>
            <a:custGeom>
              <a:avLst/>
              <a:gdLst/>
              <a:ahLst/>
              <a:cxnLst/>
              <a:rect l="l" t="t" r="r" b="b"/>
              <a:pathLst>
                <a:path w="15" h="25" extrusionOk="0">
                  <a:moveTo>
                    <a:pt x="14" y="0"/>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0"/>
            <p:cNvSpPr/>
            <p:nvPr/>
          </p:nvSpPr>
          <p:spPr>
            <a:xfrm>
              <a:off x="4060780" y="3419499"/>
              <a:ext cx="626" cy="856"/>
            </a:xfrm>
            <a:custGeom>
              <a:avLst/>
              <a:gdLst/>
              <a:ahLst/>
              <a:cxnLst/>
              <a:rect l="l" t="t" r="r" b="b"/>
              <a:pathLst>
                <a:path w="19" h="26" extrusionOk="0">
                  <a:moveTo>
                    <a:pt x="18" y="1"/>
                  </a:moveTo>
                  <a:lnTo>
                    <a:pt x="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0"/>
            <p:cNvSpPr/>
            <p:nvPr/>
          </p:nvSpPr>
          <p:spPr>
            <a:xfrm>
              <a:off x="4036243" y="3436099"/>
              <a:ext cx="11428" cy="1877"/>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0"/>
            <p:cNvSpPr/>
            <p:nvPr/>
          </p:nvSpPr>
          <p:spPr>
            <a:xfrm>
              <a:off x="4065983" y="3412813"/>
              <a:ext cx="494" cy="626"/>
            </a:xfrm>
            <a:custGeom>
              <a:avLst/>
              <a:gdLst/>
              <a:ahLst/>
              <a:cxnLst/>
              <a:rect l="l" t="t" r="r" b="b"/>
              <a:pathLst>
                <a:path w="15" h="19" extrusionOk="0">
                  <a:moveTo>
                    <a:pt x="14"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0"/>
            <p:cNvSpPr/>
            <p:nvPr/>
          </p:nvSpPr>
          <p:spPr>
            <a:xfrm>
              <a:off x="4034629" y="3437943"/>
              <a:ext cx="1186" cy="264"/>
            </a:xfrm>
            <a:custGeom>
              <a:avLst/>
              <a:gdLst/>
              <a:ahLst/>
              <a:cxnLst/>
              <a:rect l="l" t="t" r="r" b="b"/>
              <a:pathLst>
                <a:path w="36" h="8" extrusionOk="0">
                  <a:moveTo>
                    <a:pt x="35"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0"/>
            <p:cNvSpPr/>
            <p:nvPr/>
          </p:nvSpPr>
          <p:spPr>
            <a:xfrm>
              <a:off x="4067597" y="3410870"/>
              <a:ext cx="593" cy="725"/>
            </a:xfrm>
            <a:custGeom>
              <a:avLst/>
              <a:gdLst/>
              <a:ahLst/>
              <a:cxnLst/>
              <a:rect l="l" t="t" r="r" b="b"/>
              <a:pathLst>
                <a:path w="18" h="22" extrusionOk="0">
                  <a:moveTo>
                    <a:pt x="18" y="0"/>
                  </a:moveTo>
                  <a:lnTo>
                    <a:pt x="0"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0"/>
            <p:cNvSpPr/>
            <p:nvPr/>
          </p:nvSpPr>
          <p:spPr>
            <a:xfrm>
              <a:off x="4073690" y="3404513"/>
              <a:ext cx="263" cy="264"/>
            </a:xfrm>
            <a:custGeom>
              <a:avLst/>
              <a:gdLst/>
              <a:ahLst/>
              <a:cxnLst/>
              <a:rect l="l" t="t" r="r" b="b"/>
              <a:pathLst>
                <a:path w="8" h="8" extrusionOk="0">
                  <a:moveTo>
                    <a:pt x="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0"/>
            <p:cNvSpPr/>
            <p:nvPr/>
          </p:nvSpPr>
          <p:spPr>
            <a:xfrm>
              <a:off x="4056070" y="3428030"/>
              <a:ext cx="362" cy="725"/>
            </a:xfrm>
            <a:custGeom>
              <a:avLst/>
              <a:gdLst/>
              <a:ahLst/>
              <a:cxnLst/>
              <a:rect l="l" t="t" r="r" b="b"/>
              <a:pathLst>
                <a:path w="11" h="22" extrusionOk="0">
                  <a:moveTo>
                    <a:pt x="11" y="1"/>
                  </a:moveTo>
                  <a:cubicBezTo>
                    <a:pt x="7" y="8"/>
                    <a:pt x="4" y="15"/>
                    <a:pt x="0" y="22"/>
                  </a:cubicBezTo>
                  <a:cubicBezTo>
                    <a:pt x="4" y="15"/>
                    <a:pt x="7" y="8"/>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0"/>
            <p:cNvSpPr/>
            <p:nvPr/>
          </p:nvSpPr>
          <p:spPr>
            <a:xfrm>
              <a:off x="4025967" y="3436791"/>
              <a:ext cx="8431" cy="1779"/>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0"/>
            <p:cNvSpPr/>
            <p:nvPr/>
          </p:nvSpPr>
          <p:spPr>
            <a:xfrm>
              <a:off x="4029426" y="3428952"/>
              <a:ext cx="165" cy="395"/>
            </a:xfrm>
            <a:custGeom>
              <a:avLst/>
              <a:gdLst/>
              <a:ahLst/>
              <a:cxnLst/>
              <a:rect l="l" t="t" r="r" b="b"/>
              <a:pathLst>
                <a:path w="5" h="12" extrusionOk="0">
                  <a:moveTo>
                    <a:pt x="1"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0"/>
            <p:cNvSpPr/>
            <p:nvPr/>
          </p:nvSpPr>
          <p:spPr>
            <a:xfrm>
              <a:off x="4029327" y="3429314"/>
              <a:ext cx="132" cy="132"/>
            </a:xfrm>
            <a:custGeom>
              <a:avLst/>
              <a:gdLst/>
              <a:ahLst/>
              <a:cxnLst/>
              <a:rect l="l" t="t" r="r" b="b"/>
              <a:pathLst>
                <a:path w="4" h="4" extrusionOk="0">
                  <a:moveTo>
                    <a:pt x="0" y="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0"/>
            <p:cNvSpPr/>
            <p:nvPr/>
          </p:nvSpPr>
          <p:spPr>
            <a:xfrm>
              <a:off x="4027812" y="3403261"/>
              <a:ext cx="3261" cy="21343"/>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0"/>
            <p:cNvSpPr/>
            <p:nvPr/>
          </p:nvSpPr>
          <p:spPr>
            <a:xfrm>
              <a:off x="4031863" y="3382050"/>
              <a:ext cx="33" cy="132"/>
            </a:xfrm>
            <a:custGeom>
              <a:avLst/>
              <a:gdLst/>
              <a:ahLst/>
              <a:cxnLst/>
              <a:rect l="l" t="t" r="r" b="b"/>
              <a:pathLst>
                <a:path w="1" h="4" extrusionOk="0">
                  <a:moveTo>
                    <a:pt x="0"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0"/>
            <p:cNvSpPr/>
            <p:nvPr/>
          </p:nvSpPr>
          <p:spPr>
            <a:xfrm>
              <a:off x="4032423" y="3380667"/>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0"/>
            <p:cNvSpPr/>
            <p:nvPr/>
          </p:nvSpPr>
          <p:spPr>
            <a:xfrm>
              <a:off x="4033575" y="3376484"/>
              <a:ext cx="263" cy="626"/>
            </a:xfrm>
            <a:custGeom>
              <a:avLst/>
              <a:gdLst/>
              <a:ahLst/>
              <a:cxnLst/>
              <a:rect l="l" t="t" r="r" b="b"/>
              <a:pathLst>
                <a:path w="8" h="19" extrusionOk="0">
                  <a:moveTo>
                    <a:pt x="1" y="1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0"/>
            <p:cNvSpPr/>
            <p:nvPr/>
          </p:nvSpPr>
          <p:spPr>
            <a:xfrm>
              <a:off x="4031632" y="3382512"/>
              <a:ext cx="33" cy="132"/>
            </a:xfrm>
            <a:custGeom>
              <a:avLst/>
              <a:gdLst/>
              <a:ahLst/>
              <a:cxnLst/>
              <a:rect l="l" t="t" r="r" b="b"/>
              <a:pathLst>
                <a:path w="1" h="4" extrusionOk="0">
                  <a:moveTo>
                    <a:pt x="0"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0"/>
            <p:cNvSpPr/>
            <p:nvPr/>
          </p:nvSpPr>
          <p:spPr>
            <a:xfrm>
              <a:off x="4029195" y="3429413"/>
              <a:ext cx="165" cy="264"/>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0"/>
            <p:cNvSpPr/>
            <p:nvPr/>
          </p:nvSpPr>
          <p:spPr>
            <a:xfrm>
              <a:off x="4030809" y="3383895"/>
              <a:ext cx="33" cy="33"/>
            </a:xfrm>
            <a:custGeom>
              <a:avLst/>
              <a:gdLst/>
              <a:ahLst/>
              <a:cxnLst/>
              <a:rect l="l" t="t" r="r" b="b"/>
              <a:pathLst>
                <a:path w="1" h="1" extrusionOk="0">
                  <a:moveTo>
                    <a:pt x="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0"/>
            <p:cNvSpPr/>
            <p:nvPr/>
          </p:nvSpPr>
          <p:spPr>
            <a:xfrm>
              <a:off x="4032653" y="3379712"/>
              <a:ext cx="165" cy="264"/>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0"/>
            <p:cNvSpPr/>
            <p:nvPr/>
          </p:nvSpPr>
          <p:spPr>
            <a:xfrm>
              <a:off x="4028174" y="3431158"/>
              <a:ext cx="132" cy="264"/>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0"/>
            <p:cNvSpPr/>
            <p:nvPr/>
          </p:nvSpPr>
          <p:spPr>
            <a:xfrm>
              <a:off x="4029096" y="3429775"/>
              <a:ext cx="132" cy="132"/>
            </a:xfrm>
            <a:custGeom>
              <a:avLst/>
              <a:gdLst/>
              <a:ahLst/>
              <a:cxnLst/>
              <a:rect l="l" t="t" r="r" b="b"/>
              <a:pathLst>
                <a:path w="4" h="4" extrusionOk="0">
                  <a:moveTo>
                    <a:pt x="0" y="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0"/>
            <p:cNvSpPr/>
            <p:nvPr/>
          </p:nvSpPr>
          <p:spPr>
            <a:xfrm>
              <a:off x="4028405" y="3430697"/>
              <a:ext cx="263" cy="264"/>
            </a:xfrm>
            <a:custGeom>
              <a:avLst/>
              <a:gdLst/>
              <a:ahLst/>
              <a:cxnLst/>
              <a:rect l="l" t="t" r="r" b="b"/>
              <a:pathLst>
                <a:path w="8" h="8" extrusionOk="0">
                  <a:moveTo>
                    <a:pt x="0" y="7"/>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0"/>
            <p:cNvSpPr/>
            <p:nvPr/>
          </p:nvSpPr>
          <p:spPr>
            <a:xfrm>
              <a:off x="4030710" y="338412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0"/>
            <p:cNvSpPr/>
            <p:nvPr/>
          </p:nvSpPr>
          <p:spPr>
            <a:xfrm>
              <a:off x="4028734" y="3430335"/>
              <a:ext cx="165" cy="264"/>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0"/>
            <p:cNvSpPr/>
            <p:nvPr/>
          </p:nvSpPr>
          <p:spPr>
            <a:xfrm>
              <a:off x="4030117" y="3424571"/>
              <a:ext cx="395" cy="2701"/>
            </a:xfrm>
            <a:custGeom>
              <a:avLst/>
              <a:gdLst/>
              <a:ahLst/>
              <a:cxnLst/>
              <a:rect l="l" t="t" r="r" b="b"/>
              <a:pathLst>
                <a:path w="12" h="82" extrusionOk="0">
                  <a:moveTo>
                    <a:pt x="1" y="81"/>
                  </a:moveTo>
                  <a:cubicBezTo>
                    <a:pt x="4" y="53"/>
                    <a:pt x="11" y="29"/>
                    <a:pt x="11" y="1"/>
                  </a:cubicBezTo>
                  <a:cubicBezTo>
                    <a:pt x="11" y="29"/>
                    <a:pt x="4" y="53"/>
                    <a:pt x="1" y="8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0"/>
            <p:cNvSpPr/>
            <p:nvPr/>
          </p:nvSpPr>
          <p:spPr>
            <a:xfrm>
              <a:off x="4033246" y="3377769"/>
              <a:ext cx="263" cy="494"/>
            </a:xfrm>
            <a:custGeom>
              <a:avLst/>
              <a:gdLst/>
              <a:ahLst/>
              <a:cxnLst/>
              <a:rect l="l" t="t" r="r" b="b"/>
              <a:pathLst>
                <a:path w="8" h="15" extrusionOk="0">
                  <a:moveTo>
                    <a:pt x="0" y="14"/>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0"/>
            <p:cNvSpPr/>
            <p:nvPr/>
          </p:nvSpPr>
          <p:spPr>
            <a:xfrm>
              <a:off x="4031402" y="3382973"/>
              <a:ext cx="33" cy="132"/>
            </a:xfrm>
            <a:custGeom>
              <a:avLst/>
              <a:gdLst/>
              <a:ahLst/>
              <a:cxnLst/>
              <a:rect l="l" t="t" r="r" b="b"/>
              <a:pathLst>
                <a:path w="1" h="4" extrusionOk="0">
                  <a:moveTo>
                    <a:pt x="0"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0"/>
            <p:cNvSpPr/>
            <p:nvPr/>
          </p:nvSpPr>
          <p:spPr>
            <a:xfrm>
              <a:off x="4027351" y="3432641"/>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0"/>
            <p:cNvSpPr/>
            <p:nvPr/>
          </p:nvSpPr>
          <p:spPr>
            <a:xfrm>
              <a:off x="4033015" y="3378790"/>
              <a:ext cx="132" cy="395"/>
            </a:xfrm>
            <a:custGeom>
              <a:avLst/>
              <a:gdLst/>
              <a:ahLst/>
              <a:cxnLst/>
              <a:rect l="l" t="t" r="r" b="b"/>
              <a:pathLst>
                <a:path w="4" h="12" extrusionOk="0">
                  <a:moveTo>
                    <a:pt x="0"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0"/>
            <p:cNvSpPr/>
            <p:nvPr/>
          </p:nvSpPr>
          <p:spPr>
            <a:xfrm>
              <a:off x="4028866" y="3430006"/>
              <a:ext cx="263" cy="264"/>
            </a:xfrm>
            <a:custGeom>
              <a:avLst/>
              <a:gdLst/>
              <a:ahLst/>
              <a:cxnLst/>
              <a:rect l="l" t="t" r="r" b="b"/>
              <a:pathLst>
                <a:path w="8" h="8" extrusionOk="0">
                  <a:moveTo>
                    <a:pt x="0" y="7"/>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0"/>
            <p:cNvSpPr/>
            <p:nvPr/>
          </p:nvSpPr>
          <p:spPr>
            <a:xfrm>
              <a:off x="4030578" y="3384224"/>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0"/>
            <p:cNvSpPr/>
            <p:nvPr/>
          </p:nvSpPr>
          <p:spPr>
            <a:xfrm>
              <a:off x="4031171" y="3383302"/>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0"/>
            <p:cNvSpPr/>
            <p:nvPr/>
          </p:nvSpPr>
          <p:spPr>
            <a:xfrm>
              <a:off x="4027812" y="3431850"/>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0"/>
            <p:cNvSpPr/>
            <p:nvPr/>
          </p:nvSpPr>
          <p:spPr>
            <a:xfrm>
              <a:off x="4030941" y="3383533"/>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0"/>
            <p:cNvSpPr/>
            <p:nvPr/>
          </p:nvSpPr>
          <p:spPr>
            <a:xfrm>
              <a:off x="3477963" y="3052457"/>
              <a:ext cx="180583" cy="55928"/>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0"/>
            <p:cNvSpPr/>
            <p:nvPr/>
          </p:nvSpPr>
          <p:spPr>
            <a:xfrm>
              <a:off x="3586220" y="3141056"/>
              <a:ext cx="1976" cy="1054"/>
            </a:xfrm>
            <a:custGeom>
              <a:avLst/>
              <a:gdLst/>
              <a:ahLst/>
              <a:cxnLst/>
              <a:rect l="l" t="t" r="r" b="b"/>
              <a:pathLst>
                <a:path w="60" h="32" extrusionOk="0">
                  <a:moveTo>
                    <a:pt x="56" y="0"/>
                  </a:moveTo>
                  <a:lnTo>
                    <a:pt x="0" y="32"/>
                  </a:lnTo>
                  <a:lnTo>
                    <a:pt x="0" y="32"/>
                  </a:lnTo>
                  <a:lnTo>
                    <a:pt x="6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0"/>
            <p:cNvSpPr/>
            <p:nvPr/>
          </p:nvSpPr>
          <p:spPr>
            <a:xfrm>
              <a:off x="3588624" y="3141220"/>
              <a:ext cx="32342" cy="7971"/>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0"/>
            <p:cNvSpPr/>
            <p:nvPr/>
          </p:nvSpPr>
          <p:spPr>
            <a:xfrm>
              <a:off x="3792492" y="3138618"/>
              <a:ext cx="26776" cy="9025"/>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0"/>
            <p:cNvSpPr/>
            <p:nvPr/>
          </p:nvSpPr>
          <p:spPr>
            <a:xfrm>
              <a:off x="3905360" y="4503169"/>
              <a:ext cx="21605" cy="17259"/>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0"/>
            <p:cNvSpPr/>
            <p:nvPr/>
          </p:nvSpPr>
          <p:spPr>
            <a:xfrm>
              <a:off x="3931181" y="4508505"/>
              <a:ext cx="26348" cy="13439"/>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0"/>
            <p:cNvSpPr/>
            <p:nvPr/>
          </p:nvSpPr>
          <p:spPr>
            <a:xfrm>
              <a:off x="3596463" y="3465643"/>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0"/>
            <p:cNvSpPr/>
            <p:nvPr/>
          </p:nvSpPr>
          <p:spPr>
            <a:xfrm>
              <a:off x="3591292" y="3463798"/>
              <a:ext cx="362" cy="264"/>
            </a:xfrm>
            <a:custGeom>
              <a:avLst/>
              <a:gdLst/>
              <a:ahLst/>
              <a:cxnLst/>
              <a:rect l="l" t="t" r="r" b="b"/>
              <a:pathLst>
                <a:path w="11" h="8" extrusionOk="0">
                  <a:moveTo>
                    <a:pt x="0" y="0"/>
                  </a:moveTo>
                  <a:lnTo>
                    <a:pt x="1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0"/>
            <p:cNvSpPr/>
            <p:nvPr/>
          </p:nvSpPr>
          <p:spPr>
            <a:xfrm>
              <a:off x="3623469" y="3473712"/>
              <a:ext cx="593" cy="593"/>
            </a:xfrm>
            <a:custGeom>
              <a:avLst/>
              <a:gdLst/>
              <a:ahLst/>
              <a:cxnLst/>
              <a:rect l="l" t="t" r="r" b="b"/>
              <a:pathLst>
                <a:path w="18" h="18" extrusionOk="0">
                  <a:moveTo>
                    <a:pt x="0" y="18"/>
                  </a:moveTo>
                  <a:cubicBezTo>
                    <a:pt x="7" y="11"/>
                    <a:pt x="11" y="7"/>
                    <a:pt x="18" y="0"/>
                  </a:cubicBezTo>
                  <a:cubicBezTo>
                    <a:pt x="11" y="7"/>
                    <a:pt x="7" y="11"/>
                    <a:pt x="0"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0"/>
            <p:cNvSpPr/>
            <p:nvPr/>
          </p:nvSpPr>
          <p:spPr>
            <a:xfrm>
              <a:off x="3592774" y="3464490"/>
              <a:ext cx="494" cy="132"/>
            </a:xfrm>
            <a:custGeom>
              <a:avLst/>
              <a:gdLst/>
              <a:ahLst/>
              <a:cxnLst/>
              <a:rect l="l" t="t" r="r" b="b"/>
              <a:pathLst>
                <a:path w="15" h="4" extrusionOk="0">
                  <a:moveTo>
                    <a:pt x="1" y="0"/>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0"/>
            <p:cNvSpPr/>
            <p:nvPr/>
          </p:nvSpPr>
          <p:spPr>
            <a:xfrm>
              <a:off x="3595310" y="3465412"/>
              <a:ext cx="494" cy="132"/>
            </a:xfrm>
            <a:custGeom>
              <a:avLst/>
              <a:gdLst/>
              <a:ahLst/>
              <a:cxnLst/>
              <a:rect l="l" t="t" r="r" b="b"/>
              <a:pathLst>
                <a:path w="15" h="4" extrusionOk="0">
                  <a:moveTo>
                    <a:pt x="1" y="0"/>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0"/>
            <p:cNvSpPr/>
            <p:nvPr/>
          </p:nvSpPr>
          <p:spPr>
            <a:xfrm>
              <a:off x="3594059" y="3465050"/>
              <a:ext cx="494" cy="165"/>
            </a:xfrm>
            <a:custGeom>
              <a:avLst/>
              <a:gdLst/>
              <a:ahLst/>
              <a:cxnLst/>
              <a:rect l="l" t="t" r="r" b="b"/>
              <a:pathLst>
                <a:path w="15" h="5" extrusionOk="0">
                  <a:moveTo>
                    <a:pt x="0" y="1"/>
                  </a:moveTo>
                  <a:lnTo>
                    <a:pt x="1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0"/>
            <p:cNvSpPr/>
            <p:nvPr/>
          </p:nvSpPr>
          <p:spPr>
            <a:xfrm>
              <a:off x="3629003" y="3477961"/>
              <a:ext cx="362" cy="395"/>
            </a:xfrm>
            <a:custGeom>
              <a:avLst/>
              <a:gdLst/>
              <a:ahLst/>
              <a:cxnLst/>
              <a:rect l="l" t="t" r="r" b="b"/>
              <a:pathLst>
                <a:path w="11" h="12" extrusionOk="0">
                  <a:moveTo>
                    <a:pt x="0" y="1"/>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0"/>
            <p:cNvSpPr/>
            <p:nvPr/>
          </p:nvSpPr>
          <p:spPr>
            <a:xfrm>
              <a:off x="3629925" y="3479015"/>
              <a:ext cx="4051" cy="4414"/>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0"/>
            <p:cNvSpPr/>
            <p:nvPr/>
          </p:nvSpPr>
          <p:spPr>
            <a:xfrm>
              <a:off x="3582861" y="3459187"/>
              <a:ext cx="494" cy="264"/>
            </a:xfrm>
            <a:custGeom>
              <a:avLst/>
              <a:gdLst/>
              <a:ahLst/>
              <a:cxnLst/>
              <a:rect l="l" t="t" r="r" b="b"/>
              <a:pathLst>
                <a:path w="15" h="8" extrusionOk="0">
                  <a:moveTo>
                    <a:pt x="1" y="0"/>
                  </a:moveTo>
                  <a:lnTo>
                    <a:pt x="15"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0"/>
            <p:cNvSpPr/>
            <p:nvPr/>
          </p:nvSpPr>
          <p:spPr>
            <a:xfrm>
              <a:off x="3579304" y="3456750"/>
              <a:ext cx="593" cy="395"/>
            </a:xfrm>
            <a:custGeom>
              <a:avLst/>
              <a:gdLst/>
              <a:ahLst/>
              <a:cxnLst/>
              <a:rect l="l" t="t" r="r" b="b"/>
              <a:pathLst>
                <a:path w="18" h="12" extrusionOk="0">
                  <a:moveTo>
                    <a:pt x="0" y="1"/>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0"/>
            <p:cNvSpPr/>
            <p:nvPr/>
          </p:nvSpPr>
          <p:spPr>
            <a:xfrm>
              <a:off x="3581016" y="3457903"/>
              <a:ext cx="395" cy="264"/>
            </a:xfrm>
            <a:custGeom>
              <a:avLst/>
              <a:gdLst/>
              <a:ahLst/>
              <a:cxnLst/>
              <a:rect l="l" t="t" r="r" b="b"/>
              <a:pathLst>
                <a:path w="12"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0"/>
            <p:cNvSpPr/>
            <p:nvPr/>
          </p:nvSpPr>
          <p:spPr>
            <a:xfrm>
              <a:off x="3626928" y="3476018"/>
              <a:ext cx="1054" cy="955"/>
            </a:xfrm>
            <a:custGeom>
              <a:avLst/>
              <a:gdLst/>
              <a:ahLst/>
              <a:cxnLst/>
              <a:rect l="l" t="t" r="r" b="b"/>
              <a:pathLst>
                <a:path w="32" h="29" extrusionOk="0">
                  <a:moveTo>
                    <a:pt x="0" y="0"/>
                  </a:moveTo>
                  <a:lnTo>
                    <a:pt x="32" y="2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0"/>
            <p:cNvSpPr/>
            <p:nvPr/>
          </p:nvSpPr>
          <p:spPr>
            <a:xfrm>
              <a:off x="3586088" y="3461032"/>
              <a:ext cx="626" cy="494"/>
            </a:xfrm>
            <a:custGeom>
              <a:avLst/>
              <a:gdLst/>
              <a:ahLst/>
              <a:cxnLst/>
              <a:rect l="l" t="t" r="r" b="b"/>
              <a:pathLst>
                <a:path w="19" h="15" extrusionOk="0">
                  <a:moveTo>
                    <a:pt x="1" y="0"/>
                  </a:moveTo>
                  <a:lnTo>
                    <a:pt x="1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0"/>
            <p:cNvSpPr/>
            <p:nvPr/>
          </p:nvSpPr>
          <p:spPr>
            <a:xfrm>
              <a:off x="3577789" y="3455729"/>
              <a:ext cx="626" cy="494"/>
            </a:xfrm>
            <a:custGeom>
              <a:avLst/>
              <a:gdLst/>
              <a:ahLst/>
              <a:cxnLst/>
              <a:rect l="l" t="t" r="r" b="b"/>
              <a:pathLst>
                <a:path w="19" h="15" extrusionOk="0">
                  <a:moveTo>
                    <a:pt x="1" y="0"/>
                  </a:moveTo>
                  <a:lnTo>
                    <a:pt x="1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0"/>
            <p:cNvSpPr/>
            <p:nvPr/>
          </p:nvSpPr>
          <p:spPr>
            <a:xfrm>
              <a:off x="3584474" y="3460109"/>
              <a:ext cx="626" cy="362"/>
            </a:xfrm>
            <a:custGeom>
              <a:avLst/>
              <a:gdLst/>
              <a:ahLst/>
              <a:cxnLst/>
              <a:rect l="l" t="t" r="r" b="b"/>
              <a:pathLst>
                <a:path w="19" h="11" extrusionOk="0">
                  <a:moveTo>
                    <a:pt x="1" y="0"/>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0"/>
            <p:cNvSpPr/>
            <p:nvPr/>
          </p:nvSpPr>
          <p:spPr>
            <a:xfrm>
              <a:off x="3587702" y="3461954"/>
              <a:ext cx="626" cy="362"/>
            </a:xfrm>
            <a:custGeom>
              <a:avLst/>
              <a:gdLst/>
              <a:ahLst/>
              <a:cxnLst/>
              <a:rect l="l" t="t" r="r" b="b"/>
              <a:pathLst>
                <a:path w="19" h="11" extrusionOk="0">
                  <a:moveTo>
                    <a:pt x="1" y="0"/>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0"/>
            <p:cNvSpPr/>
            <p:nvPr/>
          </p:nvSpPr>
          <p:spPr>
            <a:xfrm>
              <a:off x="3589316" y="3462876"/>
              <a:ext cx="494" cy="264"/>
            </a:xfrm>
            <a:custGeom>
              <a:avLst/>
              <a:gdLst/>
              <a:ahLst/>
              <a:cxnLst/>
              <a:rect l="l" t="t" r="r" b="b"/>
              <a:pathLst>
                <a:path w="15" h="8" extrusionOk="0">
                  <a:moveTo>
                    <a:pt x="1" y="0"/>
                  </a:moveTo>
                  <a:lnTo>
                    <a:pt x="15"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0"/>
            <p:cNvSpPr/>
            <p:nvPr/>
          </p:nvSpPr>
          <p:spPr>
            <a:xfrm>
              <a:off x="3567085" y="3560631"/>
              <a:ext cx="725" cy="955"/>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0"/>
            <p:cNvSpPr/>
            <p:nvPr/>
          </p:nvSpPr>
          <p:spPr>
            <a:xfrm>
              <a:off x="3633943" y="3483395"/>
              <a:ext cx="1778" cy="1976"/>
            </a:xfrm>
            <a:custGeom>
              <a:avLst/>
              <a:gdLst/>
              <a:ahLst/>
              <a:cxnLst/>
              <a:rect l="l" t="t" r="r" b="b"/>
              <a:pathLst>
                <a:path w="54" h="60" extrusionOk="0">
                  <a:moveTo>
                    <a:pt x="1" y="0"/>
                  </a:moveTo>
                  <a:lnTo>
                    <a:pt x="25" y="28"/>
                  </a:lnTo>
                  <a:lnTo>
                    <a:pt x="53" y="60"/>
                  </a:lnTo>
                  <a:lnTo>
                    <a:pt x="15" y="14"/>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0"/>
            <p:cNvSpPr/>
            <p:nvPr/>
          </p:nvSpPr>
          <p:spPr>
            <a:xfrm>
              <a:off x="3558785" y="3558095"/>
              <a:ext cx="1284" cy="264"/>
            </a:xfrm>
            <a:custGeom>
              <a:avLst/>
              <a:gdLst/>
              <a:ahLst/>
              <a:cxnLst/>
              <a:rect l="l" t="t" r="r" b="b"/>
              <a:pathLst>
                <a:path w="39" h="8" extrusionOk="0">
                  <a:moveTo>
                    <a:pt x="39"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0"/>
            <p:cNvSpPr/>
            <p:nvPr/>
          </p:nvSpPr>
          <p:spPr>
            <a:xfrm>
              <a:off x="3553022" y="3542417"/>
              <a:ext cx="362" cy="494"/>
            </a:xfrm>
            <a:custGeom>
              <a:avLst/>
              <a:gdLst/>
              <a:ahLst/>
              <a:cxnLst/>
              <a:rect l="l" t="t" r="r" b="b"/>
              <a:pathLst>
                <a:path w="11" h="15" extrusionOk="0">
                  <a:moveTo>
                    <a:pt x="11"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0"/>
            <p:cNvSpPr/>
            <p:nvPr/>
          </p:nvSpPr>
          <p:spPr>
            <a:xfrm>
              <a:off x="3565570" y="3559248"/>
              <a:ext cx="626" cy="494"/>
            </a:xfrm>
            <a:custGeom>
              <a:avLst/>
              <a:gdLst/>
              <a:ahLst/>
              <a:cxnLst/>
              <a:rect l="l" t="t" r="r" b="b"/>
              <a:pathLst>
                <a:path w="19" h="15" extrusionOk="0">
                  <a:moveTo>
                    <a:pt x="18"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0"/>
            <p:cNvSpPr/>
            <p:nvPr/>
          </p:nvSpPr>
          <p:spPr>
            <a:xfrm>
              <a:off x="3554635" y="3545415"/>
              <a:ext cx="132" cy="395"/>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0"/>
            <p:cNvSpPr/>
            <p:nvPr/>
          </p:nvSpPr>
          <p:spPr>
            <a:xfrm>
              <a:off x="3553944" y="3543932"/>
              <a:ext cx="263" cy="494"/>
            </a:xfrm>
            <a:custGeom>
              <a:avLst/>
              <a:gdLst/>
              <a:ahLst/>
              <a:cxnLst/>
              <a:rect l="l" t="t" r="r" b="b"/>
              <a:pathLst>
                <a:path w="8" h="15" extrusionOk="0">
                  <a:moveTo>
                    <a:pt x="7"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0"/>
            <p:cNvSpPr/>
            <p:nvPr/>
          </p:nvSpPr>
          <p:spPr>
            <a:xfrm>
              <a:off x="3555096" y="3548412"/>
              <a:ext cx="33" cy="494"/>
            </a:xfrm>
            <a:custGeom>
              <a:avLst/>
              <a:gdLst/>
              <a:ahLst/>
              <a:cxnLst/>
              <a:rect l="l" t="t" r="r" b="b"/>
              <a:pathLst>
                <a:path w="1" h="15" extrusionOk="0">
                  <a:moveTo>
                    <a:pt x="0"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0"/>
            <p:cNvSpPr/>
            <p:nvPr/>
          </p:nvSpPr>
          <p:spPr>
            <a:xfrm>
              <a:off x="3640299" y="3492716"/>
              <a:ext cx="132" cy="165"/>
            </a:xfrm>
            <a:custGeom>
              <a:avLst/>
              <a:gdLst/>
              <a:ahLst/>
              <a:cxnLst/>
              <a:rect l="l" t="t" r="r" b="b"/>
              <a:pathLst>
                <a:path w="4" h="5" extrusionOk="0">
                  <a:moveTo>
                    <a:pt x="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0"/>
            <p:cNvSpPr/>
            <p:nvPr/>
          </p:nvSpPr>
          <p:spPr>
            <a:xfrm>
              <a:off x="3567776" y="3561553"/>
              <a:ext cx="3722" cy="4414"/>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0"/>
            <p:cNvSpPr/>
            <p:nvPr/>
          </p:nvSpPr>
          <p:spPr>
            <a:xfrm>
              <a:off x="3639706" y="3493540"/>
              <a:ext cx="165" cy="132"/>
            </a:xfrm>
            <a:custGeom>
              <a:avLst/>
              <a:gdLst/>
              <a:ahLst/>
              <a:cxnLst/>
              <a:rect l="l" t="t" r="r" b="b"/>
              <a:pathLst>
                <a:path w="5" h="4" extrusionOk="0">
                  <a:moveTo>
                    <a:pt x="4"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0"/>
            <p:cNvSpPr/>
            <p:nvPr/>
          </p:nvSpPr>
          <p:spPr>
            <a:xfrm>
              <a:off x="3640069" y="3493079"/>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0"/>
            <p:cNvSpPr/>
            <p:nvPr/>
          </p:nvSpPr>
          <p:spPr>
            <a:xfrm>
              <a:off x="3554635" y="3549696"/>
              <a:ext cx="132" cy="362"/>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0"/>
            <p:cNvSpPr/>
            <p:nvPr/>
          </p:nvSpPr>
          <p:spPr>
            <a:xfrm>
              <a:off x="3636940" y="3486953"/>
              <a:ext cx="3524" cy="5566"/>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0"/>
            <p:cNvSpPr/>
            <p:nvPr/>
          </p:nvSpPr>
          <p:spPr>
            <a:xfrm>
              <a:off x="3564779" y="3558688"/>
              <a:ext cx="725" cy="494"/>
            </a:xfrm>
            <a:custGeom>
              <a:avLst/>
              <a:gdLst/>
              <a:ahLst/>
              <a:cxnLst/>
              <a:rect l="l" t="t" r="r" b="b"/>
              <a:pathLst>
                <a:path w="22" h="15" extrusionOk="0">
                  <a:moveTo>
                    <a:pt x="21" y="14"/>
                  </a:moveTo>
                  <a:cubicBezTo>
                    <a:pt x="14" y="7"/>
                    <a:pt x="7" y="4"/>
                    <a:pt x="0" y="0"/>
                  </a:cubicBezTo>
                  <a:cubicBezTo>
                    <a:pt x="7" y="4"/>
                    <a:pt x="14" y="7"/>
                    <a:pt x="21"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0"/>
            <p:cNvSpPr/>
            <p:nvPr/>
          </p:nvSpPr>
          <p:spPr>
            <a:xfrm>
              <a:off x="3563264" y="3558227"/>
              <a:ext cx="494" cy="132"/>
            </a:xfrm>
            <a:custGeom>
              <a:avLst/>
              <a:gdLst/>
              <a:ahLst/>
              <a:cxnLst/>
              <a:rect l="l" t="t" r="r" b="b"/>
              <a:pathLst>
                <a:path w="15" h="4" extrusionOk="0">
                  <a:moveTo>
                    <a:pt x="15"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0"/>
            <p:cNvSpPr/>
            <p:nvPr/>
          </p:nvSpPr>
          <p:spPr>
            <a:xfrm>
              <a:off x="3566393" y="3559841"/>
              <a:ext cx="494" cy="593"/>
            </a:xfrm>
            <a:custGeom>
              <a:avLst/>
              <a:gdLst/>
              <a:ahLst/>
              <a:cxnLst/>
              <a:rect l="l" t="t" r="r" b="b"/>
              <a:pathLst>
                <a:path w="15" h="18" extrusionOk="0">
                  <a:moveTo>
                    <a:pt x="0" y="0"/>
                  </a:moveTo>
                  <a:lnTo>
                    <a:pt x="14"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0"/>
            <p:cNvSpPr/>
            <p:nvPr/>
          </p:nvSpPr>
          <p:spPr>
            <a:xfrm>
              <a:off x="3560168" y="3557996"/>
              <a:ext cx="1515" cy="132"/>
            </a:xfrm>
            <a:custGeom>
              <a:avLst/>
              <a:gdLst/>
              <a:ahLst/>
              <a:cxnLst/>
              <a:rect l="l" t="t" r="r" b="b"/>
              <a:pathLst>
                <a:path w="46" h="4" extrusionOk="0">
                  <a:moveTo>
                    <a:pt x="46" y="0"/>
                  </a:moveTo>
                  <a:cubicBezTo>
                    <a:pt x="28" y="0"/>
                    <a:pt x="14" y="0"/>
                    <a:pt x="0" y="4"/>
                  </a:cubicBezTo>
                  <a:cubicBezTo>
                    <a:pt x="14" y="0"/>
                    <a:pt x="28" y="0"/>
                    <a:pt x="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0"/>
            <p:cNvSpPr/>
            <p:nvPr/>
          </p:nvSpPr>
          <p:spPr>
            <a:xfrm>
              <a:off x="3562474" y="3557996"/>
              <a:ext cx="593" cy="132"/>
            </a:xfrm>
            <a:custGeom>
              <a:avLst/>
              <a:gdLst/>
              <a:ahLst/>
              <a:cxnLst/>
              <a:rect l="l" t="t" r="r" b="b"/>
              <a:pathLst>
                <a:path w="18" h="4" extrusionOk="0">
                  <a:moveTo>
                    <a:pt x="18"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0"/>
            <p:cNvSpPr/>
            <p:nvPr/>
          </p:nvSpPr>
          <p:spPr>
            <a:xfrm>
              <a:off x="3564088" y="3558457"/>
              <a:ext cx="494" cy="132"/>
            </a:xfrm>
            <a:custGeom>
              <a:avLst/>
              <a:gdLst/>
              <a:ahLst/>
              <a:cxnLst/>
              <a:rect l="l" t="t" r="r" b="b"/>
              <a:pathLst>
                <a:path w="15" h="4" extrusionOk="0">
                  <a:moveTo>
                    <a:pt x="14"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0"/>
            <p:cNvSpPr/>
            <p:nvPr/>
          </p:nvSpPr>
          <p:spPr>
            <a:xfrm>
              <a:off x="3561782" y="3557996"/>
              <a:ext cx="494" cy="33"/>
            </a:xfrm>
            <a:custGeom>
              <a:avLst/>
              <a:gdLst/>
              <a:ahLst/>
              <a:cxnLst/>
              <a:rect l="l" t="t" r="r" b="b"/>
              <a:pathLst>
                <a:path w="15" h="1" extrusionOk="0">
                  <a:moveTo>
                    <a:pt x="0" y="0"/>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0"/>
            <p:cNvSpPr/>
            <p:nvPr/>
          </p:nvSpPr>
          <p:spPr>
            <a:xfrm>
              <a:off x="3555096" y="3547160"/>
              <a:ext cx="33" cy="362"/>
            </a:xfrm>
            <a:custGeom>
              <a:avLst/>
              <a:gdLst/>
              <a:ahLst/>
              <a:cxnLst/>
              <a:rect l="l" t="t" r="r" b="b"/>
              <a:pathLst>
                <a:path w="1" h="11" extrusionOk="0">
                  <a:moveTo>
                    <a:pt x="0"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0"/>
            <p:cNvSpPr/>
            <p:nvPr/>
          </p:nvSpPr>
          <p:spPr>
            <a:xfrm>
              <a:off x="3635919" y="3485701"/>
              <a:ext cx="823" cy="823"/>
            </a:xfrm>
            <a:custGeom>
              <a:avLst/>
              <a:gdLst/>
              <a:ahLst/>
              <a:cxnLst/>
              <a:rect l="l" t="t" r="r" b="b"/>
              <a:pathLst>
                <a:path w="25" h="25" extrusionOk="0">
                  <a:moveTo>
                    <a:pt x="0" y="0"/>
                  </a:moveTo>
                  <a:lnTo>
                    <a:pt x="25"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0"/>
            <p:cNvSpPr/>
            <p:nvPr/>
          </p:nvSpPr>
          <p:spPr>
            <a:xfrm>
              <a:off x="3633712" y="3483264"/>
              <a:ext cx="725" cy="725"/>
            </a:xfrm>
            <a:custGeom>
              <a:avLst/>
              <a:gdLst/>
              <a:ahLst/>
              <a:cxnLst/>
              <a:rect l="l" t="t" r="r" b="b"/>
              <a:pathLst>
                <a:path w="22" h="22" extrusionOk="0">
                  <a:moveTo>
                    <a:pt x="8" y="4"/>
                  </a:moveTo>
                  <a:lnTo>
                    <a:pt x="1" y="1"/>
                  </a:lnTo>
                  <a:lnTo>
                    <a:pt x="8" y="4"/>
                  </a:lnTo>
                  <a:lnTo>
                    <a:pt x="22"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0"/>
            <p:cNvSpPr/>
            <p:nvPr/>
          </p:nvSpPr>
          <p:spPr>
            <a:xfrm>
              <a:off x="3692995" y="1413448"/>
              <a:ext cx="1098843" cy="817937"/>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0"/>
            <p:cNvSpPr/>
            <p:nvPr/>
          </p:nvSpPr>
          <p:spPr>
            <a:xfrm>
              <a:off x="4014210" y="1928374"/>
              <a:ext cx="52268" cy="30303"/>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0"/>
            <p:cNvSpPr/>
            <p:nvPr/>
          </p:nvSpPr>
          <p:spPr>
            <a:xfrm>
              <a:off x="2685943" y="2467541"/>
              <a:ext cx="92383" cy="55039"/>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0"/>
            <p:cNvSpPr/>
            <p:nvPr/>
          </p:nvSpPr>
          <p:spPr>
            <a:xfrm>
              <a:off x="2731394" y="1780391"/>
              <a:ext cx="184732" cy="120354"/>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0"/>
            <p:cNvSpPr/>
            <p:nvPr/>
          </p:nvSpPr>
          <p:spPr>
            <a:xfrm>
              <a:off x="2854537" y="1809177"/>
              <a:ext cx="324113" cy="170485"/>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0"/>
            <p:cNvSpPr/>
            <p:nvPr/>
          </p:nvSpPr>
          <p:spPr>
            <a:xfrm>
              <a:off x="2853253" y="1725552"/>
              <a:ext cx="23911" cy="15612"/>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0"/>
            <p:cNvSpPr/>
            <p:nvPr/>
          </p:nvSpPr>
          <p:spPr>
            <a:xfrm>
              <a:off x="2786263" y="1669330"/>
              <a:ext cx="128249" cy="62944"/>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0"/>
            <p:cNvSpPr/>
            <p:nvPr/>
          </p:nvSpPr>
          <p:spPr>
            <a:xfrm>
              <a:off x="2885529" y="1698577"/>
              <a:ext cx="209532" cy="8596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0"/>
            <p:cNvSpPr/>
            <p:nvPr/>
          </p:nvSpPr>
          <p:spPr>
            <a:xfrm>
              <a:off x="2930288" y="1654179"/>
              <a:ext cx="19267" cy="7609"/>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0"/>
            <p:cNvSpPr/>
            <p:nvPr/>
          </p:nvSpPr>
          <p:spPr>
            <a:xfrm>
              <a:off x="2962893" y="1649799"/>
              <a:ext cx="57801" cy="26613"/>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0"/>
            <p:cNvSpPr/>
            <p:nvPr/>
          </p:nvSpPr>
          <p:spPr>
            <a:xfrm>
              <a:off x="2957130" y="1623746"/>
              <a:ext cx="71074" cy="1646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0"/>
            <p:cNvSpPr/>
            <p:nvPr/>
          </p:nvSpPr>
          <p:spPr>
            <a:xfrm>
              <a:off x="3097696" y="1596047"/>
              <a:ext cx="113955" cy="58398"/>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0"/>
            <p:cNvSpPr/>
            <p:nvPr/>
          </p:nvSpPr>
          <p:spPr>
            <a:xfrm>
              <a:off x="3091340" y="1659844"/>
              <a:ext cx="25064" cy="226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0"/>
            <p:cNvSpPr/>
            <p:nvPr/>
          </p:nvSpPr>
          <p:spPr>
            <a:xfrm>
              <a:off x="3198938" y="1567590"/>
              <a:ext cx="21111" cy="11396"/>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0"/>
            <p:cNvSpPr/>
            <p:nvPr/>
          </p:nvSpPr>
          <p:spPr>
            <a:xfrm>
              <a:off x="3114295" y="1748179"/>
              <a:ext cx="16072" cy="11890"/>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0"/>
            <p:cNvSpPr/>
            <p:nvPr/>
          </p:nvSpPr>
          <p:spPr>
            <a:xfrm>
              <a:off x="3116930" y="1697095"/>
              <a:ext cx="126767" cy="66600"/>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0"/>
            <p:cNvSpPr/>
            <p:nvPr/>
          </p:nvSpPr>
          <p:spPr>
            <a:xfrm>
              <a:off x="3221169" y="1703188"/>
              <a:ext cx="2240" cy="263"/>
            </a:xfrm>
            <a:custGeom>
              <a:avLst/>
              <a:gdLst/>
              <a:ahLst/>
              <a:cxnLst/>
              <a:rect l="l" t="t" r="r" b="b"/>
              <a:pathLst>
                <a:path w="68" h="8" extrusionOk="0">
                  <a:moveTo>
                    <a:pt x="1" y="1"/>
                  </a:moveTo>
                  <a:lnTo>
                    <a:pt x="64" y="8"/>
                  </a:lnTo>
                  <a:cubicBezTo>
                    <a:pt x="64" y="8"/>
                    <a:pt x="64" y="4"/>
                    <a:pt x="67" y="4"/>
                  </a:cubicBez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0"/>
            <p:cNvSpPr/>
            <p:nvPr/>
          </p:nvSpPr>
          <p:spPr>
            <a:xfrm>
              <a:off x="3231906" y="1618180"/>
              <a:ext cx="56055" cy="35704"/>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0"/>
            <p:cNvSpPr/>
            <p:nvPr/>
          </p:nvSpPr>
          <p:spPr>
            <a:xfrm>
              <a:off x="3268101" y="1660668"/>
              <a:ext cx="48447" cy="11034"/>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0"/>
            <p:cNvSpPr/>
            <p:nvPr/>
          </p:nvSpPr>
          <p:spPr>
            <a:xfrm>
              <a:off x="3257595" y="1745215"/>
              <a:ext cx="59876" cy="29446"/>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0"/>
            <p:cNvSpPr/>
            <p:nvPr/>
          </p:nvSpPr>
          <p:spPr>
            <a:xfrm>
              <a:off x="3152236" y="1794817"/>
              <a:ext cx="110596" cy="95255"/>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40"/>
            <p:cNvSpPr/>
            <p:nvPr/>
          </p:nvSpPr>
          <p:spPr>
            <a:xfrm>
              <a:off x="3257826" y="1689619"/>
              <a:ext cx="306164" cy="89755"/>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40"/>
            <p:cNvSpPr/>
            <p:nvPr/>
          </p:nvSpPr>
          <p:spPr>
            <a:xfrm>
              <a:off x="3358146" y="1666761"/>
              <a:ext cx="24833" cy="1235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0"/>
            <p:cNvSpPr/>
            <p:nvPr/>
          </p:nvSpPr>
          <p:spPr>
            <a:xfrm>
              <a:off x="3258748" y="1510281"/>
              <a:ext cx="202616" cy="13329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0"/>
            <p:cNvSpPr/>
            <p:nvPr/>
          </p:nvSpPr>
          <p:spPr>
            <a:xfrm>
              <a:off x="3343292" y="1432386"/>
              <a:ext cx="558182" cy="284317"/>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0"/>
            <p:cNvSpPr/>
            <p:nvPr/>
          </p:nvSpPr>
          <p:spPr>
            <a:xfrm>
              <a:off x="3556480" y="2169501"/>
              <a:ext cx="13503" cy="15711"/>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0"/>
            <p:cNvSpPr/>
            <p:nvPr/>
          </p:nvSpPr>
          <p:spPr>
            <a:xfrm>
              <a:off x="3490182" y="2150463"/>
              <a:ext cx="30103" cy="18939"/>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0"/>
            <p:cNvSpPr/>
            <p:nvPr/>
          </p:nvSpPr>
          <p:spPr>
            <a:xfrm>
              <a:off x="3428725" y="2066048"/>
              <a:ext cx="119126" cy="74472"/>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0"/>
            <p:cNvSpPr/>
            <p:nvPr/>
          </p:nvSpPr>
          <p:spPr>
            <a:xfrm>
              <a:off x="3376359" y="1807168"/>
              <a:ext cx="522349" cy="37160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0"/>
            <p:cNvSpPr/>
            <p:nvPr/>
          </p:nvSpPr>
          <p:spPr>
            <a:xfrm>
              <a:off x="3604664" y="1989504"/>
              <a:ext cx="43277" cy="3086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0"/>
            <p:cNvSpPr/>
            <p:nvPr/>
          </p:nvSpPr>
          <p:spPr>
            <a:xfrm>
              <a:off x="3542515" y="1807629"/>
              <a:ext cx="79242" cy="34420"/>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0"/>
            <p:cNvSpPr/>
            <p:nvPr/>
          </p:nvSpPr>
          <p:spPr>
            <a:xfrm>
              <a:off x="3937076" y="2450777"/>
              <a:ext cx="115668" cy="104642"/>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0"/>
            <p:cNvSpPr/>
            <p:nvPr/>
          </p:nvSpPr>
          <p:spPr>
            <a:xfrm>
              <a:off x="2599127" y="2389713"/>
              <a:ext cx="28390" cy="38273"/>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0"/>
            <p:cNvSpPr/>
            <p:nvPr/>
          </p:nvSpPr>
          <p:spPr>
            <a:xfrm>
              <a:off x="3297973" y="1969676"/>
              <a:ext cx="3491" cy="4875"/>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0"/>
            <p:cNvSpPr/>
            <p:nvPr/>
          </p:nvSpPr>
          <p:spPr>
            <a:xfrm>
              <a:off x="2454312" y="1795443"/>
              <a:ext cx="1544717" cy="863127"/>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0"/>
            <p:cNvSpPr/>
            <p:nvPr/>
          </p:nvSpPr>
          <p:spPr>
            <a:xfrm>
              <a:off x="2204929" y="2274271"/>
              <a:ext cx="44989" cy="4166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0"/>
            <p:cNvSpPr/>
            <p:nvPr/>
          </p:nvSpPr>
          <p:spPr>
            <a:xfrm>
              <a:off x="1979160" y="2227139"/>
              <a:ext cx="27237" cy="12286"/>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0"/>
            <p:cNvSpPr/>
            <p:nvPr/>
          </p:nvSpPr>
          <p:spPr>
            <a:xfrm>
              <a:off x="1968093" y="1895438"/>
              <a:ext cx="687452" cy="474629"/>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0"/>
            <p:cNvSpPr/>
            <p:nvPr/>
          </p:nvSpPr>
          <p:spPr>
            <a:xfrm>
              <a:off x="2022634" y="2370346"/>
              <a:ext cx="23087" cy="8333"/>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0"/>
            <p:cNvSpPr/>
            <p:nvPr/>
          </p:nvSpPr>
          <p:spPr>
            <a:xfrm>
              <a:off x="2752703" y="2500774"/>
              <a:ext cx="1039462" cy="511421"/>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0"/>
            <p:cNvSpPr/>
            <p:nvPr/>
          </p:nvSpPr>
          <p:spPr>
            <a:xfrm>
              <a:off x="1977546" y="2392479"/>
              <a:ext cx="8794" cy="9618"/>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0"/>
            <p:cNvSpPr/>
            <p:nvPr/>
          </p:nvSpPr>
          <p:spPr>
            <a:xfrm>
              <a:off x="2350303" y="2220914"/>
              <a:ext cx="6850" cy="4216"/>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0"/>
            <p:cNvSpPr/>
            <p:nvPr/>
          </p:nvSpPr>
          <p:spPr>
            <a:xfrm>
              <a:off x="2601103" y="2331152"/>
              <a:ext cx="8662" cy="5336"/>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0"/>
            <p:cNvSpPr/>
            <p:nvPr/>
          </p:nvSpPr>
          <p:spPr>
            <a:xfrm>
              <a:off x="2767359" y="2527057"/>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0"/>
            <p:cNvSpPr/>
            <p:nvPr/>
          </p:nvSpPr>
          <p:spPr>
            <a:xfrm>
              <a:off x="2771969" y="2526695"/>
              <a:ext cx="1284" cy="165"/>
            </a:xfrm>
            <a:custGeom>
              <a:avLst/>
              <a:gdLst/>
              <a:ahLst/>
              <a:cxnLst/>
              <a:rect l="l" t="t" r="r" b="b"/>
              <a:pathLst>
                <a:path w="39" h="5" extrusionOk="0">
                  <a:moveTo>
                    <a:pt x="0" y="4"/>
                  </a:moveTo>
                  <a:lnTo>
                    <a:pt x="3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0"/>
            <p:cNvSpPr/>
            <p:nvPr/>
          </p:nvSpPr>
          <p:spPr>
            <a:xfrm>
              <a:off x="2774967" y="2526234"/>
              <a:ext cx="1186" cy="263"/>
            </a:xfrm>
            <a:custGeom>
              <a:avLst/>
              <a:gdLst/>
              <a:ahLst/>
              <a:cxnLst/>
              <a:rect l="l" t="t" r="r" b="b"/>
              <a:pathLst>
                <a:path w="36" h="8" extrusionOk="0">
                  <a:moveTo>
                    <a:pt x="0" y="8"/>
                  </a:moveTo>
                  <a:lnTo>
                    <a:pt x="3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0"/>
            <p:cNvSpPr/>
            <p:nvPr/>
          </p:nvSpPr>
          <p:spPr>
            <a:xfrm>
              <a:off x="2753394" y="2526135"/>
              <a:ext cx="1087" cy="132"/>
            </a:xfrm>
            <a:custGeom>
              <a:avLst/>
              <a:gdLst/>
              <a:ahLst/>
              <a:cxnLst/>
              <a:rect l="l" t="t" r="r" b="b"/>
              <a:pathLst>
                <a:path w="33" h="4" extrusionOk="0">
                  <a:moveTo>
                    <a:pt x="1" y="0"/>
                  </a:moveTo>
                  <a:lnTo>
                    <a:pt x="32"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0"/>
            <p:cNvSpPr/>
            <p:nvPr/>
          </p:nvSpPr>
          <p:spPr>
            <a:xfrm>
              <a:off x="2762385" y="2526925"/>
              <a:ext cx="955" cy="33"/>
            </a:xfrm>
            <a:custGeom>
              <a:avLst/>
              <a:gdLst/>
              <a:ahLst/>
              <a:cxnLst/>
              <a:rect l="l" t="t" r="r" b="b"/>
              <a:pathLst>
                <a:path w="29" h="1" extrusionOk="0">
                  <a:moveTo>
                    <a:pt x="1" y="1"/>
                  </a:moveTo>
                  <a:lnTo>
                    <a:pt x="2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0"/>
            <p:cNvSpPr/>
            <p:nvPr/>
          </p:nvSpPr>
          <p:spPr>
            <a:xfrm>
              <a:off x="2769071" y="2527057"/>
              <a:ext cx="1317" cy="33"/>
            </a:xfrm>
            <a:custGeom>
              <a:avLst/>
              <a:gdLst/>
              <a:ahLst/>
              <a:cxnLst/>
              <a:rect l="l" t="t" r="r" b="b"/>
              <a:pathLst>
                <a:path w="40" h="1" extrusionOk="0">
                  <a:moveTo>
                    <a:pt x="1" y="0"/>
                  </a:moveTo>
                  <a:lnTo>
                    <a:pt x="3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0"/>
            <p:cNvSpPr/>
            <p:nvPr/>
          </p:nvSpPr>
          <p:spPr>
            <a:xfrm>
              <a:off x="2758236" y="2526596"/>
              <a:ext cx="395" cy="33"/>
            </a:xfrm>
            <a:custGeom>
              <a:avLst/>
              <a:gdLst/>
              <a:ahLst/>
              <a:cxnLst/>
              <a:rect l="l" t="t" r="r" b="b"/>
              <a:pathLst>
                <a:path w="12" h="1" extrusionOk="0">
                  <a:moveTo>
                    <a:pt x="1" y="0"/>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0"/>
            <p:cNvSpPr/>
            <p:nvPr/>
          </p:nvSpPr>
          <p:spPr>
            <a:xfrm>
              <a:off x="3787057" y="2593588"/>
              <a:ext cx="626" cy="1054"/>
            </a:xfrm>
            <a:custGeom>
              <a:avLst/>
              <a:gdLst/>
              <a:ahLst/>
              <a:cxnLst/>
              <a:rect l="l" t="t" r="r" b="b"/>
              <a:pathLst>
                <a:path w="19" h="32" extrusionOk="0">
                  <a:moveTo>
                    <a:pt x="1" y="0"/>
                  </a:moveTo>
                  <a:lnTo>
                    <a:pt x="18"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0"/>
            <p:cNvSpPr/>
            <p:nvPr/>
          </p:nvSpPr>
          <p:spPr>
            <a:xfrm>
              <a:off x="3788342" y="2595663"/>
              <a:ext cx="725" cy="1054"/>
            </a:xfrm>
            <a:custGeom>
              <a:avLst/>
              <a:gdLst/>
              <a:ahLst/>
              <a:cxnLst/>
              <a:rect l="l" t="t" r="r" b="b"/>
              <a:pathLst>
                <a:path w="22" h="32" extrusionOk="0">
                  <a:moveTo>
                    <a:pt x="0" y="0"/>
                  </a:moveTo>
                  <a:lnTo>
                    <a:pt x="21"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0"/>
            <p:cNvSpPr/>
            <p:nvPr/>
          </p:nvSpPr>
          <p:spPr>
            <a:xfrm>
              <a:off x="3785905" y="2591612"/>
              <a:ext cx="626" cy="955"/>
            </a:xfrm>
            <a:custGeom>
              <a:avLst/>
              <a:gdLst/>
              <a:ahLst/>
              <a:cxnLst/>
              <a:rect l="l" t="t" r="r" b="b"/>
              <a:pathLst>
                <a:path w="19" h="29" extrusionOk="0">
                  <a:moveTo>
                    <a:pt x="1" y="1"/>
                  </a:moveTo>
                  <a:lnTo>
                    <a:pt x="18" y="2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0"/>
            <p:cNvSpPr/>
            <p:nvPr/>
          </p:nvSpPr>
          <p:spPr>
            <a:xfrm>
              <a:off x="3789593" y="2597738"/>
              <a:ext cx="725" cy="955"/>
            </a:xfrm>
            <a:custGeom>
              <a:avLst/>
              <a:gdLst/>
              <a:ahLst/>
              <a:cxnLst/>
              <a:rect l="l" t="t" r="r" b="b"/>
              <a:pathLst>
                <a:path w="22" h="29" extrusionOk="0">
                  <a:moveTo>
                    <a:pt x="1" y="0"/>
                  </a:moveTo>
                  <a:lnTo>
                    <a:pt x="22"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0"/>
            <p:cNvSpPr/>
            <p:nvPr/>
          </p:nvSpPr>
          <p:spPr>
            <a:xfrm>
              <a:off x="3791108" y="2599813"/>
              <a:ext cx="725" cy="955"/>
            </a:xfrm>
            <a:custGeom>
              <a:avLst/>
              <a:gdLst/>
              <a:ahLst/>
              <a:cxnLst/>
              <a:rect l="l" t="t" r="r" b="b"/>
              <a:pathLst>
                <a:path w="22" h="29" extrusionOk="0">
                  <a:moveTo>
                    <a:pt x="0" y="0"/>
                  </a:moveTo>
                  <a:lnTo>
                    <a:pt x="21"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0"/>
            <p:cNvSpPr/>
            <p:nvPr/>
          </p:nvSpPr>
          <p:spPr>
            <a:xfrm>
              <a:off x="3629694" y="2615952"/>
              <a:ext cx="1284" cy="1054"/>
            </a:xfrm>
            <a:custGeom>
              <a:avLst/>
              <a:gdLst/>
              <a:ahLst/>
              <a:cxnLst/>
              <a:rect l="l" t="t" r="r" b="b"/>
              <a:pathLst>
                <a:path w="39" h="32" extrusionOk="0">
                  <a:moveTo>
                    <a:pt x="0" y="32"/>
                  </a:moveTo>
                  <a:lnTo>
                    <a:pt x="3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0"/>
            <p:cNvSpPr/>
            <p:nvPr/>
          </p:nvSpPr>
          <p:spPr>
            <a:xfrm>
              <a:off x="3631176" y="2614668"/>
              <a:ext cx="1186" cy="1087"/>
            </a:xfrm>
            <a:custGeom>
              <a:avLst/>
              <a:gdLst/>
              <a:ahLst/>
              <a:cxnLst/>
              <a:rect l="l" t="t" r="r" b="b"/>
              <a:pathLst>
                <a:path w="36" h="33" extrusionOk="0">
                  <a:moveTo>
                    <a:pt x="1" y="32"/>
                  </a:moveTo>
                  <a:lnTo>
                    <a:pt x="3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0"/>
            <p:cNvSpPr/>
            <p:nvPr/>
          </p:nvSpPr>
          <p:spPr>
            <a:xfrm>
              <a:off x="3784884" y="2589669"/>
              <a:ext cx="593" cy="1054"/>
            </a:xfrm>
            <a:custGeom>
              <a:avLst/>
              <a:gdLst/>
              <a:ahLst/>
              <a:cxnLst/>
              <a:rect l="l" t="t" r="r" b="b"/>
              <a:pathLst>
                <a:path w="18" h="32" extrusionOk="0">
                  <a:moveTo>
                    <a:pt x="0" y="0"/>
                  </a:moveTo>
                  <a:lnTo>
                    <a:pt x="18"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0"/>
            <p:cNvSpPr/>
            <p:nvPr/>
          </p:nvSpPr>
          <p:spPr>
            <a:xfrm>
              <a:off x="3778527" y="2572707"/>
              <a:ext cx="263" cy="856"/>
            </a:xfrm>
            <a:custGeom>
              <a:avLst/>
              <a:gdLst/>
              <a:ahLst/>
              <a:cxnLst/>
              <a:rect l="l" t="t" r="r" b="b"/>
              <a:pathLst>
                <a:path w="8" h="26" extrusionOk="0">
                  <a:moveTo>
                    <a:pt x="1" y="1"/>
                  </a:moveTo>
                  <a:lnTo>
                    <a:pt x="8" y="2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0"/>
            <p:cNvSpPr/>
            <p:nvPr/>
          </p:nvSpPr>
          <p:spPr>
            <a:xfrm>
              <a:off x="3779219" y="2575704"/>
              <a:ext cx="395" cy="955"/>
            </a:xfrm>
            <a:custGeom>
              <a:avLst/>
              <a:gdLst/>
              <a:ahLst/>
              <a:cxnLst/>
              <a:rect l="l" t="t" r="r" b="b"/>
              <a:pathLst>
                <a:path w="12" h="29" extrusionOk="0">
                  <a:moveTo>
                    <a:pt x="1" y="1"/>
                  </a:moveTo>
                  <a:lnTo>
                    <a:pt x="11" y="2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0"/>
            <p:cNvSpPr/>
            <p:nvPr/>
          </p:nvSpPr>
          <p:spPr>
            <a:xfrm>
              <a:off x="3628080" y="2617335"/>
              <a:ext cx="1416" cy="1186"/>
            </a:xfrm>
            <a:custGeom>
              <a:avLst/>
              <a:gdLst/>
              <a:ahLst/>
              <a:cxnLst/>
              <a:rect l="l" t="t" r="r" b="b"/>
              <a:pathLst>
                <a:path w="43" h="36" extrusionOk="0">
                  <a:moveTo>
                    <a:pt x="0" y="35"/>
                  </a:moveTo>
                  <a:lnTo>
                    <a:pt x="4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0"/>
            <p:cNvSpPr/>
            <p:nvPr/>
          </p:nvSpPr>
          <p:spPr>
            <a:xfrm>
              <a:off x="2553479" y="2242487"/>
              <a:ext cx="1647" cy="263"/>
            </a:xfrm>
            <a:custGeom>
              <a:avLst/>
              <a:gdLst/>
              <a:ahLst/>
              <a:cxnLst/>
              <a:rect l="l" t="t" r="r" b="b"/>
              <a:pathLst>
                <a:path w="50" h="8" extrusionOk="0">
                  <a:moveTo>
                    <a:pt x="0" y="0"/>
                  </a:moveTo>
                  <a:cubicBezTo>
                    <a:pt x="18" y="4"/>
                    <a:pt x="32" y="4"/>
                    <a:pt x="49" y="7"/>
                  </a:cubicBezTo>
                  <a:cubicBezTo>
                    <a:pt x="32" y="4"/>
                    <a:pt x="18" y="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0"/>
            <p:cNvSpPr/>
            <p:nvPr/>
          </p:nvSpPr>
          <p:spPr>
            <a:xfrm>
              <a:off x="3779680" y="2577318"/>
              <a:ext cx="395" cy="955"/>
            </a:xfrm>
            <a:custGeom>
              <a:avLst/>
              <a:gdLst/>
              <a:ahLst/>
              <a:cxnLst/>
              <a:rect l="l" t="t" r="r" b="b"/>
              <a:pathLst>
                <a:path w="12" h="29" extrusionOk="0">
                  <a:moveTo>
                    <a:pt x="1" y="1"/>
                  </a:moveTo>
                  <a:lnTo>
                    <a:pt x="11" y="2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0"/>
            <p:cNvSpPr/>
            <p:nvPr/>
          </p:nvSpPr>
          <p:spPr>
            <a:xfrm>
              <a:off x="2555422" y="2242817"/>
              <a:ext cx="1548" cy="395"/>
            </a:xfrm>
            <a:custGeom>
              <a:avLst/>
              <a:gdLst/>
              <a:ahLst/>
              <a:cxnLst/>
              <a:rect l="l" t="t" r="r" b="b"/>
              <a:pathLst>
                <a:path w="47" h="12" extrusionOk="0">
                  <a:moveTo>
                    <a:pt x="1" y="1"/>
                  </a:moveTo>
                  <a:cubicBezTo>
                    <a:pt x="18" y="1"/>
                    <a:pt x="32" y="4"/>
                    <a:pt x="46" y="11"/>
                  </a:cubicBezTo>
                  <a:cubicBezTo>
                    <a:pt x="32" y="4"/>
                    <a:pt x="18" y="1"/>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0"/>
            <p:cNvSpPr/>
            <p:nvPr/>
          </p:nvSpPr>
          <p:spPr>
            <a:xfrm>
              <a:off x="3778889" y="2574222"/>
              <a:ext cx="263" cy="823"/>
            </a:xfrm>
            <a:custGeom>
              <a:avLst/>
              <a:gdLst/>
              <a:ahLst/>
              <a:cxnLst/>
              <a:rect l="l" t="t" r="r" b="b"/>
              <a:pathLst>
                <a:path w="8" h="25" extrusionOk="0">
                  <a:moveTo>
                    <a:pt x="0" y="0"/>
                  </a:moveTo>
                  <a:lnTo>
                    <a:pt x="7" y="2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0"/>
            <p:cNvSpPr/>
            <p:nvPr/>
          </p:nvSpPr>
          <p:spPr>
            <a:xfrm>
              <a:off x="3778198" y="2571225"/>
              <a:ext cx="263" cy="823"/>
            </a:xfrm>
            <a:custGeom>
              <a:avLst/>
              <a:gdLst/>
              <a:ahLst/>
              <a:cxnLst/>
              <a:rect l="l" t="t" r="r" b="b"/>
              <a:pathLst>
                <a:path w="8" h="25" extrusionOk="0">
                  <a:moveTo>
                    <a:pt x="0" y="0"/>
                  </a:moveTo>
                  <a:cubicBezTo>
                    <a:pt x="0" y="7"/>
                    <a:pt x="4" y="18"/>
                    <a:pt x="7" y="25"/>
                  </a:cubicBezTo>
                  <a:cubicBezTo>
                    <a:pt x="4" y="18"/>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0"/>
            <p:cNvSpPr/>
            <p:nvPr/>
          </p:nvSpPr>
          <p:spPr>
            <a:xfrm>
              <a:off x="2551174" y="2242356"/>
              <a:ext cx="1976" cy="165"/>
            </a:xfrm>
            <a:custGeom>
              <a:avLst/>
              <a:gdLst/>
              <a:ahLst/>
              <a:cxnLst/>
              <a:rect l="l" t="t" r="r" b="b"/>
              <a:pathLst>
                <a:path w="60" h="5" extrusionOk="0">
                  <a:moveTo>
                    <a:pt x="0" y="1"/>
                  </a:moveTo>
                  <a:cubicBezTo>
                    <a:pt x="18" y="1"/>
                    <a:pt x="39" y="1"/>
                    <a:pt x="60" y="4"/>
                  </a:cubicBezTo>
                  <a:cubicBezTo>
                    <a:pt x="39" y="1"/>
                    <a:pt x="21"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0"/>
            <p:cNvSpPr/>
            <p:nvPr/>
          </p:nvSpPr>
          <p:spPr>
            <a:xfrm>
              <a:off x="3782216" y="2584136"/>
              <a:ext cx="494" cy="1054"/>
            </a:xfrm>
            <a:custGeom>
              <a:avLst/>
              <a:gdLst/>
              <a:ahLst/>
              <a:cxnLst/>
              <a:rect l="l" t="t" r="r" b="b"/>
              <a:pathLst>
                <a:path w="15" h="32" extrusionOk="0">
                  <a:moveTo>
                    <a:pt x="1" y="0"/>
                  </a:moveTo>
                  <a:lnTo>
                    <a:pt x="15"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0"/>
            <p:cNvSpPr/>
            <p:nvPr/>
          </p:nvSpPr>
          <p:spPr>
            <a:xfrm>
              <a:off x="3783039" y="2585980"/>
              <a:ext cx="494" cy="955"/>
            </a:xfrm>
            <a:custGeom>
              <a:avLst/>
              <a:gdLst/>
              <a:ahLst/>
              <a:cxnLst/>
              <a:rect l="l" t="t" r="r" b="b"/>
              <a:pathLst>
                <a:path w="15" h="29" extrusionOk="0">
                  <a:moveTo>
                    <a:pt x="0" y="0"/>
                  </a:moveTo>
                  <a:lnTo>
                    <a:pt x="14"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0"/>
            <p:cNvSpPr/>
            <p:nvPr/>
          </p:nvSpPr>
          <p:spPr>
            <a:xfrm>
              <a:off x="3781425" y="2582390"/>
              <a:ext cx="494" cy="955"/>
            </a:xfrm>
            <a:custGeom>
              <a:avLst/>
              <a:gdLst/>
              <a:ahLst/>
              <a:cxnLst/>
              <a:rect l="l" t="t" r="r" b="b"/>
              <a:pathLst>
                <a:path w="15" h="29" extrusionOk="0">
                  <a:moveTo>
                    <a:pt x="0" y="1"/>
                  </a:moveTo>
                  <a:lnTo>
                    <a:pt x="14" y="2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0"/>
            <p:cNvSpPr/>
            <p:nvPr/>
          </p:nvSpPr>
          <p:spPr>
            <a:xfrm>
              <a:off x="3780833" y="2580677"/>
              <a:ext cx="395" cy="955"/>
            </a:xfrm>
            <a:custGeom>
              <a:avLst/>
              <a:gdLst/>
              <a:ahLst/>
              <a:cxnLst/>
              <a:rect l="l" t="t" r="r" b="b"/>
              <a:pathLst>
                <a:path w="12" h="29" extrusionOk="0">
                  <a:moveTo>
                    <a:pt x="1" y="0"/>
                  </a:moveTo>
                  <a:lnTo>
                    <a:pt x="11"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0"/>
            <p:cNvSpPr/>
            <p:nvPr/>
          </p:nvSpPr>
          <p:spPr>
            <a:xfrm>
              <a:off x="3783961" y="2587825"/>
              <a:ext cx="494" cy="1054"/>
            </a:xfrm>
            <a:custGeom>
              <a:avLst/>
              <a:gdLst/>
              <a:ahLst/>
              <a:cxnLst/>
              <a:rect l="l" t="t" r="r" b="b"/>
              <a:pathLst>
                <a:path w="15" h="32" extrusionOk="0">
                  <a:moveTo>
                    <a:pt x="0" y="0"/>
                  </a:moveTo>
                  <a:lnTo>
                    <a:pt x="14"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0"/>
            <p:cNvSpPr/>
            <p:nvPr/>
          </p:nvSpPr>
          <p:spPr>
            <a:xfrm>
              <a:off x="3780273" y="2578932"/>
              <a:ext cx="362" cy="955"/>
            </a:xfrm>
            <a:custGeom>
              <a:avLst/>
              <a:gdLst/>
              <a:ahLst/>
              <a:cxnLst/>
              <a:rect l="l" t="t" r="r" b="b"/>
              <a:pathLst>
                <a:path w="11" h="29" extrusionOk="0">
                  <a:moveTo>
                    <a:pt x="0" y="1"/>
                  </a:moveTo>
                  <a:lnTo>
                    <a:pt x="11" y="2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0"/>
            <p:cNvSpPr/>
            <p:nvPr/>
          </p:nvSpPr>
          <p:spPr>
            <a:xfrm>
              <a:off x="2506777" y="2250656"/>
              <a:ext cx="2338" cy="3162"/>
            </a:xfrm>
            <a:custGeom>
              <a:avLst/>
              <a:gdLst/>
              <a:ahLst/>
              <a:cxnLst/>
              <a:rect l="l" t="t" r="r" b="b"/>
              <a:pathLst>
                <a:path w="71" h="96" extrusionOk="0">
                  <a:moveTo>
                    <a:pt x="0" y="1"/>
                  </a:moveTo>
                  <a:cubicBezTo>
                    <a:pt x="25" y="36"/>
                    <a:pt x="49" y="67"/>
                    <a:pt x="70" y="95"/>
                  </a:cubicBezTo>
                  <a:cubicBezTo>
                    <a:pt x="49" y="67"/>
                    <a:pt x="25" y="36"/>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0"/>
            <p:cNvSpPr/>
            <p:nvPr/>
          </p:nvSpPr>
          <p:spPr>
            <a:xfrm>
              <a:off x="2557168" y="2243179"/>
              <a:ext cx="2338" cy="105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0"/>
            <p:cNvSpPr/>
            <p:nvPr/>
          </p:nvSpPr>
          <p:spPr>
            <a:xfrm>
              <a:off x="2644676" y="2367580"/>
              <a:ext cx="2108" cy="1548"/>
            </a:xfrm>
            <a:custGeom>
              <a:avLst/>
              <a:gdLst/>
              <a:ahLst/>
              <a:cxnLst/>
              <a:rect l="l" t="t" r="r" b="b"/>
              <a:pathLst>
                <a:path w="64" h="47" extrusionOk="0">
                  <a:moveTo>
                    <a:pt x="0" y="46"/>
                  </a:moveTo>
                  <a:lnTo>
                    <a:pt x="6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0"/>
            <p:cNvSpPr/>
            <p:nvPr/>
          </p:nvSpPr>
          <p:spPr>
            <a:xfrm>
              <a:off x="2647344" y="2365867"/>
              <a:ext cx="1877" cy="1285"/>
            </a:xfrm>
            <a:custGeom>
              <a:avLst/>
              <a:gdLst/>
              <a:ahLst/>
              <a:cxnLst/>
              <a:rect l="l" t="t" r="r" b="b"/>
              <a:pathLst>
                <a:path w="57" h="39" extrusionOk="0">
                  <a:moveTo>
                    <a:pt x="56" y="0"/>
                  </a:moveTo>
                  <a:lnTo>
                    <a:pt x="0" y="3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0"/>
            <p:cNvSpPr/>
            <p:nvPr/>
          </p:nvSpPr>
          <p:spPr>
            <a:xfrm>
              <a:off x="2651955" y="2362639"/>
              <a:ext cx="1877" cy="1285"/>
            </a:xfrm>
            <a:custGeom>
              <a:avLst/>
              <a:gdLst/>
              <a:ahLst/>
              <a:cxnLst/>
              <a:rect l="l" t="t" r="r" b="b"/>
              <a:pathLst>
                <a:path w="57" h="39" extrusionOk="0">
                  <a:moveTo>
                    <a:pt x="56" y="0"/>
                  </a:moveTo>
                  <a:lnTo>
                    <a:pt x="0" y="39"/>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0"/>
            <p:cNvSpPr/>
            <p:nvPr/>
          </p:nvSpPr>
          <p:spPr>
            <a:xfrm>
              <a:off x="2484876" y="2223911"/>
              <a:ext cx="3359" cy="7411"/>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0"/>
            <p:cNvSpPr/>
            <p:nvPr/>
          </p:nvSpPr>
          <p:spPr>
            <a:xfrm>
              <a:off x="2649748" y="2364352"/>
              <a:ext cx="1647" cy="1087"/>
            </a:xfrm>
            <a:custGeom>
              <a:avLst/>
              <a:gdLst/>
              <a:ahLst/>
              <a:cxnLst/>
              <a:rect l="l" t="t" r="r" b="b"/>
              <a:pathLst>
                <a:path w="50" h="33" extrusionOk="0">
                  <a:moveTo>
                    <a:pt x="50" y="1"/>
                  </a:moveTo>
                  <a:lnTo>
                    <a:pt x="1" y="3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0"/>
            <p:cNvSpPr/>
            <p:nvPr/>
          </p:nvSpPr>
          <p:spPr>
            <a:xfrm>
              <a:off x="3481520" y="2570764"/>
              <a:ext cx="494" cy="362"/>
            </a:xfrm>
            <a:custGeom>
              <a:avLst/>
              <a:gdLst/>
              <a:ahLst/>
              <a:cxnLst/>
              <a:rect l="l" t="t" r="r" b="b"/>
              <a:pathLst>
                <a:path w="15" h="11" extrusionOk="0">
                  <a:moveTo>
                    <a:pt x="15" y="11"/>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0"/>
            <p:cNvSpPr/>
            <p:nvPr/>
          </p:nvSpPr>
          <p:spPr>
            <a:xfrm>
              <a:off x="3480137" y="2569841"/>
              <a:ext cx="165" cy="33"/>
            </a:xfrm>
            <a:custGeom>
              <a:avLst/>
              <a:gdLst/>
              <a:ahLst/>
              <a:cxnLst/>
              <a:rect l="l" t="t" r="r" b="b"/>
              <a:pathLst>
                <a:path w="5" h="1" extrusionOk="0">
                  <a:moveTo>
                    <a:pt x="4"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0"/>
            <p:cNvSpPr/>
            <p:nvPr/>
          </p:nvSpPr>
          <p:spPr>
            <a:xfrm>
              <a:off x="3296590" y="2516089"/>
              <a:ext cx="6027" cy="2931"/>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0"/>
            <p:cNvSpPr/>
            <p:nvPr/>
          </p:nvSpPr>
          <p:spPr>
            <a:xfrm>
              <a:off x="2450755" y="2225196"/>
              <a:ext cx="12581" cy="6258"/>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0"/>
            <p:cNvSpPr/>
            <p:nvPr/>
          </p:nvSpPr>
          <p:spPr>
            <a:xfrm>
              <a:off x="3478523" y="2568689"/>
              <a:ext cx="263" cy="132"/>
            </a:xfrm>
            <a:custGeom>
              <a:avLst/>
              <a:gdLst/>
              <a:ahLst/>
              <a:cxnLst/>
              <a:rect l="l" t="t" r="r" b="b"/>
              <a:pathLst>
                <a:path w="8" h="4" extrusionOk="0">
                  <a:moveTo>
                    <a:pt x="8"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0"/>
            <p:cNvSpPr/>
            <p:nvPr/>
          </p:nvSpPr>
          <p:spPr>
            <a:xfrm>
              <a:off x="3483035" y="2571785"/>
              <a:ext cx="132" cy="263"/>
            </a:xfrm>
            <a:custGeom>
              <a:avLst/>
              <a:gdLst/>
              <a:ahLst/>
              <a:cxnLst/>
              <a:rect l="l" t="t" r="r" b="b"/>
              <a:pathLst>
                <a:path w="4" h="8" extrusionOk="0">
                  <a:moveTo>
                    <a:pt x="0" y="1"/>
                  </a:moveTo>
                  <a:lnTo>
                    <a:pt x="4" y="8"/>
                  </a:lnTo>
                  <a:lnTo>
                    <a:pt x="4"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0"/>
            <p:cNvSpPr/>
            <p:nvPr/>
          </p:nvSpPr>
          <p:spPr>
            <a:xfrm>
              <a:off x="2560264" y="2244793"/>
              <a:ext cx="165" cy="132"/>
            </a:xfrm>
            <a:custGeom>
              <a:avLst/>
              <a:gdLst/>
              <a:ahLst/>
              <a:cxnLst/>
              <a:rect l="l" t="t" r="r" b="b"/>
              <a:pathLst>
                <a:path w="5" h="4" extrusionOk="0">
                  <a:moveTo>
                    <a:pt x="1" y="0"/>
                  </a:moveTo>
                  <a:lnTo>
                    <a:pt x="4"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0"/>
            <p:cNvSpPr/>
            <p:nvPr/>
          </p:nvSpPr>
          <p:spPr>
            <a:xfrm>
              <a:off x="2559572" y="2244200"/>
              <a:ext cx="494" cy="395"/>
            </a:xfrm>
            <a:custGeom>
              <a:avLst/>
              <a:gdLst/>
              <a:ahLst/>
              <a:cxnLst/>
              <a:rect l="l" t="t" r="r" b="b"/>
              <a:pathLst>
                <a:path w="15" h="12" extrusionOk="0">
                  <a:moveTo>
                    <a:pt x="1" y="1"/>
                  </a:moveTo>
                  <a:cubicBezTo>
                    <a:pt x="4" y="4"/>
                    <a:pt x="8" y="8"/>
                    <a:pt x="15" y="11"/>
                  </a:cubicBez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0"/>
            <p:cNvSpPr/>
            <p:nvPr/>
          </p:nvSpPr>
          <p:spPr>
            <a:xfrm>
              <a:off x="2649978" y="2353516"/>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0"/>
            <p:cNvSpPr/>
            <p:nvPr/>
          </p:nvSpPr>
          <p:spPr>
            <a:xfrm>
              <a:off x="3368981" y="2529363"/>
              <a:ext cx="11560" cy="3360"/>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0"/>
            <p:cNvSpPr/>
            <p:nvPr/>
          </p:nvSpPr>
          <p:spPr>
            <a:xfrm>
              <a:off x="2791566" y="2510457"/>
              <a:ext cx="492148" cy="2668"/>
            </a:xfrm>
            <a:custGeom>
              <a:avLst/>
              <a:gdLst/>
              <a:ahLst/>
              <a:cxnLst/>
              <a:rect l="l" t="t" r="r" b="b"/>
              <a:pathLst>
                <a:path w="14943" h="81" extrusionOk="0">
                  <a:moveTo>
                    <a:pt x="1" y="81"/>
                  </a:moveTo>
                  <a:lnTo>
                    <a:pt x="1494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0"/>
            <p:cNvSpPr/>
            <p:nvPr/>
          </p:nvSpPr>
          <p:spPr>
            <a:xfrm>
              <a:off x="3477271" y="2567865"/>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0"/>
            <p:cNvSpPr/>
            <p:nvPr/>
          </p:nvSpPr>
          <p:spPr>
            <a:xfrm>
              <a:off x="2652976" y="2357336"/>
              <a:ext cx="2701" cy="3491"/>
            </a:xfrm>
            <a:custGeom>
              <a:avLst/>
              <a:gdLst/>
              <a:ahLst/>
              <a:cxnLst/>
              <a:rect l="l" t="t" r="r" b="b"/>
              <a:pathLst>
                <a:path w="82" h="106" extrusionOk="0">
                  <a:moveTo>
                    <a:pt x="1" y="0"/>
                  </a:moveTo>
                  <a:cubicBezTo>
                    <a:pt x="36" y="35"/>
                    <a:pt x="78" y="81"/>
                    <a:pt x="78" y="105"/>
                  </a:cubicBezTo>
                  <a:cubicBezTo>
                    <a:pt x="81" y="81"/>
                    <a:pt x="36" y="35"/>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0"/>
            <p:cNvSpPr/>
            <p:nvPr/>
          </p:nvSpPr>
          <p:spPr>
            <a:xfrm>
              <a:off x="3578941" y="2642235"/>
              <a:ext cx="33" cy="494"/>
            </a:xfrm>
            <a:custGeom>
              <a:avLst/>
              <a:gdLst/>
              <a:ahLst/>
              <a:cxnLst/>
              <a:rect l="l" t="t" r="r" b="b"/>
              <a:pathLst>
                <a:path w="1" h="15" extrusionOk="0">
                  <a:moveTo>
                    <a:pt x="1" y="1"/>
                  </a:moveTo>
                  <a:lnTo>
                    <a:pt x="1" y="15"/>
                  </a:lnTo>
                  <a:cubicBezTo>
                    <a:pt x="1" y="11"/>
                    <a:pt x="1"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0"/>
            <p:cNvSpPr/>
            <p:nvPr/>
          </p:nvSpPr>
          <p:spPr>
            <a:xfrm>
              <a:off x="3577097" y="2648823"/>
              <a:ext cx="395" cy="362"/>
            </a:xfrm>
            <a:custGeom>
              <a:avLst/>
              <a:gdLst/>
              <a:ahLst/>
              <a:cxnLst/>
              <a:rect l="l" t="t" r="r" b="b"/>
              <a:pathLst>
                <a:path w="12" h="11" extrusionOk="0">
                  <a:moveTo>
                    <a:pt x="11" y="0"/>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0"/>
            <p:cNvSpPr/>
            <p:nvPr/>
          </p:nvSpPr>
          <p:spPr>
            <a:xfrm>
              <a:off x="3578316" y="2647307"/>
              <a:ext cx="329" cy="395"/>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0"/>
            <p:cNvSpPr/>
            <p:nvPr/>
          </p:nvSpPr>
          <p:spPr>
            <a:xfrm>
              <a:off x="3577789" y="2648131"/>
              <a:ext cx="395" cy="263"/>
            </a:xfrm>
            <a:custGeom>
              <a:avLst/>
              <a:gdLst/>
              <a:ahLst/>
              <a:cxnLst/>
              <a:rect l="l" t="t" r="r" b="b"/>
              <a:pathLst>
                <a:path w="12" h="8" extrusionOk="0">
                  <a:moveTo>
                    <a:pt x="11"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0"/>
            <p:cNvSpPr/>
            <p:nvPr/>
          </p:nvSpPr>
          <p:spPr>
            <a:xfrm>
              <a:off x="3579073" y="2643981"/>
              <a:ext cx="33" cy="494"/>
            </a:xfrm>
            <a:custGeom>
              <a:avLst/>
              <a:gdLst/>
              <a:ahLst/>
              <a:cxnLst/>
              <a:rect l="l" t="t" r="r" b="b"/>
              <a:pathLst>
                <a:path w="1" h="15" extrusionOk="0">
                  <a:moveTo>
                    <a:pt x="0" y="0"/>
                  </a:moveTo>
                  <a:lnTo>
                    <a:pt x="0" y="14"/>
                  </a:lnTo>
                  <a:cubicBezTo>
                    <a:pt x="0" y="11"/>
                    <a:pt x="0" y="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0"/>
            <p:cNvSpPr/>
            <p:nvPr/>
          </p:nvSpPr>
          <p:spPr>
            <a:xfrm>
              <a:off x="3578843" y="2646616"/>
              <a:ext cx="132" cy="296"/>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0"/>
            <p:cNvSpPr/>
            <p:nvPr/>
          </p:nvSpPr>
          <p:spPr>
            <a:xfrm>
              <a:off x="3777276" y="2561080"/>
              <a:ext cx="33" cy="692"/>
            </a:xfrm>
            <a:custGeom>
              <a:avLst/>
              <a:gdLst/>
              <a:ahLst/>
              <a:cxnLst/>
              <a:rect l="l" t="t" r="r" b="b"/>
              <a:pathLst>
                <a:path w="1" h="21" extrusionOk="0">
                  <a:moveTo>
                    <a:pt x="0" y="21"/>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0"/>
            <p:cNvSpPr/>
            <p:nvPr/>
          </p:nvSpPr>
          <p:spPr>
            <a:xfrm>
              <a:off x="3770820" y="2550343"/>
              <a:ext cx="6949" cy="1285"/>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0"/>
            <p:cNvSpPr/>
            <p:nvPr/>
          </p:nvSpPr>
          <p:spPr>
            <a:xfrm>
              <a:off x="3627488" y="2618719"/>
              <a:ext cx="395" cy="263"/>
            </a:xfrm>
            <a:custGeom>
              <a:avLst/>
              <a:gdLst/>
              <a:ahLst/>
              <a:cxnLst/>
              <a:rect l="l" t="t" r="r" b="b"/>
              <a:pathLst>
                <a:path w="12" h="8" extrusionOk="0">
                  <a:moveTo>
                    <a:pt x="1" y="7"/>
                  </a:moveTo>
                  <a:lnTo>
                    <a:pt x="1" y="7"/>
                  </a:ln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0"/>
            <p:cNvSpPr/>
            <p:nvPr/>
          </p:nvSpPr>
          <p:spPr>
            <a:xfrm>
              <a:off x="3509646" y="2651820"/>
              <a:ext cx="33" cy="132"/>
            </a:xfrm>
            <a:custGeom>
              <a:avLst/>
              <a:gdLst/>
              <a:ahLst/>
              <a:cxnLst/>
              <a:rect l="l" t="t" r="r" b="b"/>
              <a:pathLst>
                <a:path w="1" h="4" extrusionOk="0">
                  <a:moveTo>
                    <a:pt x="1"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0"/>
            <p:cNvSpPr/>
            <p:nvPr/>
          </p:nvSpPr>
          <p:spPr>
            <a:xfrm>
              <a:off x="3509778" y="2653994"/>
              <a:ext cx="132" cy="626"/>
            </a:xfrm>
            <a:custGeom>
              <a:avLst/>
              <a:gdLst/>
              <a:ahLst/>
              <a:cxnLst/>
              <a:rect l="l" t="t" r="r" b="b"/>
              <a:pathLst>
                <a:path w="4" h="19" extrusionOk="0">
                  <a:moveTo>
                    <a:pt x="4" y="1"/>
                  </a:moveTo>
                  <a:cubicBezTo>
                    <a:pt x="0" y="8"/>
                    <a:pt x="0" y="11"/>
                    <a:pt x="4" y="18"/>
                  </a:cubicBez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0"/>
            <p:cNvSpPr/>
            <p:nvPr/>
          </p:nvSpPr>
          <p:spPr>
            <a:xfrm>
              <a:off x="3510009" y="2655970"/>
              <a:ext cx="263" cy="593"/>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0"/>
            <p:cNvSpPr/>
            <p:nvPr/>
          </p:nvSpPr>
          <p:spPr>
            <a:xfrm>
              <a:off x="3576175" y="2649514"/>
              <a:ext cx="395" cy="362"/>
            </a:xfrm>
            <a:custGeom>
              <a:avLst/>
              <a:gdLst/>
              <a:ahLst/>
              <a:cxnLst/>
              <a:rect l="l" t="t" r="r" b="b"/>
              <a:pathLst>
                <a:path w="12" h="11" extrusionOk="0">
                  <a:moveTo>
                    <a:pt x="11" y="0"/>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0"/>
            <p:cNvSpPr/>
            <p:nvPr/>
          </p:nvSpPr>
          <p:spPr>
            <a:xfrm>
              <a:off x="3510568" y="2658045"/>
              <a:ext cx="165" cy="362"/>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0"/>
            <p:cNvSpPr/>
            <p:nvPr/>
          </p:nvSpPr>
          <p:spPr>
            <a:xfrm>
              <a:off x="3509778" y="2649152"/>
              <a:ext cx="132" cy="626"/>
            </a:xfrm>
            <a:custGeom>
              <a:avLst/>
              <a:gdLst/>
              <a:ahLst/>
              <a:cxnLst/>
              <a:rect l="l" t="t" r="r" b="b"/>
              <a:pathLst>
                <a:path w="4" h="19" extrusionOk="0">
                  <a:moveTo>
                    <a:pt x="0" y="1"/>
                  </a:moveTo>
                  <a:lnTo>
                    <a:pt x="0" y="18"/>
                  </a:lnTo>
                  <a:cubicBezTo>
                    <a:pt x="0" y="15"/>
                    <a:pt x="4"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0"/>
            <p:cNvSpPr/>
            <p:nvPr/>
          </p:nvSpPr>
          <p:spPr>
            <a:xfrm>
              <a:off x="3575022" y="2650305"/>
              <a:ext cx="494" cy="395"/>
            </a:xfrm>
            <a:custGeom>
              <a:avLst/>
              <a:gdLst/>
              <a:ahLst/>
              <a:cxnLst/>
              <a:rect l="l" t="t" r="r" b="b"/>
              <a:pathLst>
                <a:path w="15" h="12" extrusionOk="0">
                  <a:moveTo>
                    <a:pt x="15"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0"/>
            <p:cNvSpPr/>
            <p:nvPr/>
          </p:nvSpPr>
          <p:spPr>
            <a:xfrm>
              <a:off x="3511392" y="2659889"/>
              <a:ext cx="263" cy="494"/>
            </a:xfrm>
            <a:custGeom>
              <a:avLst/>
              <a:gdLst/>
              <a:ahLst/>
              <a:cxnLst/>
              <a:rect l="l" t="t" r="r" b="b"/>
              <a:pathLst>
                <a:path w="8" h="15" extrusionOk="0">
                  <a:moveTo>
                    <a:pt x="0" y="0"/>
                  </a:moveTo>
                  <a:cubicBezTo>
                    <a:pt x="4" y="7"/>
                    <a:pt x="4" y="11"/>
                    <a:pt x="7" y="14"/>
                  </a:cubicBezTo>
                  <a:cubicBezTo>
                    <a:pt x="7" y="11"/>
                    <a:pt x="4" y="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0"/>
            <p:cNvSpPr/>
            <p:nvPr/>
          </p:nvSpPr>
          <p:spPr>
            <a:xfrm>
              <a:off x="3573639" y="2651128"/>
              <a:ext cx="626" cy="362"/>
            </a:xfrm>
            <a:custGeom>
              <a:avLst/>
              <a:gdLst/>
              <a:ahLst/>
              <a:cxnLst/>
              <a:rect l="l" t="t" r="r" b="b"/>
              <a:pathLst>
                <a:path w="19" h="11" extrusionOk="0">
                  <a:moveTo>
                    <a:pt x="18" y="0"/>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0"/>
            <p:cNvSpPr/>
            <p:nvPr/>
          </p:nvSpPr>
          <p:spPr>
            <a:xfrm>
              <a:off x="3638784" y="2608805"/>
              <a:ext cx="725" cy="593"/>
            </a:xfrm>
            <a:custGeom>
              <a:avLst/>
              <a:gdLst/>
              <a:ahLst/>
              <a:cxnLst/>
              <a:rect l="l" t="t" r="r" b="b"/>
              <a:pathLst>
                <a:path w="22" h="18" extrusionOk="0">
                  <a:moveTo>
                    <a:pt x="1" y="18"/>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0"/>
            <p:cNvSpPr/>
            <p:nvPr/>
          </p:nvSpPr>
          <p:spPr>
            <a:xfrm>
              <a:off x="3777276" y="2560026"/>
              <a:ext cx="33" cy="593"/>
            </a:xfrm>
            <a:custGeom>
              <a:avLst/>
              <a:gdLst/>
              <a:ahLst/>
              <a:cxnLst/>
              <a:rect l="l" t="t" r="r" b="b"/>
              <a:pathLst>
                <a:path w="1" h="18" extrusionOk="0">
                  <a:moveTo>
                    <a:pt x="0" y="0"/>
                  </a:moveTo>
                  <a:lnTo>
                    <a:pt x="0"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0"/>
            <p:cNvSpPr/>
            <p:nvPr/>
          </p:nvSpPr>
          <p:spPr>
            <a:xfrm>
              <a:off x="3777276" y="2563386"/>
              <a:ext cx="132" cy="725"/>
            </a:xfrm>
            <a:custGeom>
              <a:avLst/>
              <a:gdLst/>
              <a:ahLst/>
              <a:cxnLst/>
              <a:rect l="l" t="t" r="r" b="b"/>
              <a:pathLst>
                <a:path w="4" h="22" extrusionOk="0">
                  <a:moveTo>
                    <a:pt x="0" y="0"/>
                  </a:moveTo>
                  <a:lnTo>
                    <a:pt x="0" y="21"/>
                  </a:lnTo>
                  <a:cubicBezTo>
                    <a:pt x="4" y="14"/>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0"/>
            <p:cNvSpPr/>
            <p:nvPr/>
          </p:nvSpPr>
          <p:spPr>
            <a:xfrm>
              <a:off x="3777276" y="2562233"/>
              <a:ext cx="33" cy="725"/>
            </a:xfrm>
            <a:custGeom>
              <a:avLst/>
              <a:gdLst/>
              <a:ahLst/>
              <a:cxnLst/>
              <a:rect l="l" t="t" r="r" b="b"/>
              <a:pathLst>
                <a:path w="1" h="22" extrusionOk="0">
                  <a:moveTo>
                    <a:pt x="0" y="0"/>
                  </a:moveTo>
                  <a:lnTo>
                    <a:pt x="0" y="2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0"/>
            <p:cNvSpPr/>
            <p:nvPr/>
          </p:nvSpPr>
          <p:spPr>
            <a:xfrm>
              <a:off x="3646392" y="2603502"/>
              <a:ext cx="395" cy="263"/>
            </a:xfrm>
            <a:custGeom>
              <a:avLst/>
              <a:gdLst/>
              <a:ahLst/>
              <a:cxnLst/>
              <a:rect l="l" t="t" r="r" b="b"/>
              <a:pathLst>
                <a:path w="12" h="8" extrusionOk="0">
                  <a:moveTo>
                    <a:pt x="1" y="7"/>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0"/>
            <p:cNvSpPr/>
            <p:nvPr/>
          </p:nvSpPr>
          <p:spPr>
            <a:xfrm>
              <a:off x="3646853" y="2603370"/>
              <a:ext cx="263" cy="165"/>
            </a:xfrm>
            <a:custGeom>
              <a:avLst/>
              <a:gdLst/>
              <a:ahLst/>
              <a:cxnLst/>
              <a:rect l="l" t="t" r="r" b="b"/>
              <a:pathLst>
                <a:path w="8" h="5" extrusionOk="0">
                  <a:moveTo>
                    <a:pt x="1" y="4"/>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0"/>
            <p:cNvSpPr/>
            <p:nvPr/>
          </p:nvSpPr>
          <p:spPr>
            <a:xfrm>
              <a:off x="3634074" y="2612494"/>
              <a:ext cx="955" cy="823"/>
            </a:xfrm>
            <a:custGeom>
              <a:avLst/>
              <a:gdLst/>
              <a:ahLst/>
              <a:cxnLst/>
              <a:rect l="l" t="t" r="r" b="b"/>
              <a:pathLst>
                <a:path w="29" h="25" extrusionOk="0">
                  <a:moveTo>
                    <a:pt x="0" y="25"/>
                  </a:moveTo>
                  <a:lnTo>
                    <a:pt x="2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0"/>
            <p:cNvSpPr/>
            <p:nvPr/>
          </p:nvSpPr>
          <p:spPr>
            <a:xfrm>
              <a:off x="3777276" y="2558972"/>
              <a:ext cx="33" cy="725"/>
            </a:xfrm>
            <a:custGeom>
              <a:avLst/>
              <a:gdLst/>
              <a:ahLst/>
              <a:cxnLst/>
              <a:rect l="l" t="t" r="r" b="b"/>
              <a:pathLst>
                <a:path w="1" h="22" extrusionOk="0">
                  <a:moveTo>
                    <a:pt x="0" y="1"/>
                  </a:moveTo>
                  <a:lnTo>
                    <a:pt x="0" y="22"/>
                  </a:lnTo>
                  <a:cubicBezTo>
                    <a:pt x="0" y="15"/>
                    <a:pt x="0"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0"/>
            <p:cNvSpPr/>
            <p:nvPr/>
          </p:nvSpPr>
          <p:spPr>
            <a:xfrm>
              <a:off x="3647216" y="2603140"/>
              <a:ext cx="263" cy="165"/>
            </a:xfrm>
            <a:custGeom>
              <a:avLst/>
              <a:gdLst/>
              <a:ahLst/>
              <a:cxnLst/>
              <a:rect l="l" t="t" r="r" b="b"/>
              <a:pathLst>
                <a:path w="8" h="5" extrusionOk="0">
                  <a:moveTo>
                    <a:pt x="0" y="4"/>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0"/>
            <p:cNvSpPr/>
            <p:nvPr/>
          </p:nvSpPr>
          <p:spPr>
            <a:xfrm>
              <a:off x="3643066" y="2605577"/>
              <a:ext cx="593" cy="494"/>
            </a:xfrm>
            <a:custGeom>
              <a:avLst/>
              <a:gdLst/>
              <a:ahLst/>
              <a:cxnLst/>
              <a:rect l="l" t="t" r="r" b="b"/>
              <a:pathLst>
                <a:path w="18" h="15" extrusionOk="0">
                  <a:moveTo>
                    <a:pt x="0" y="14"/>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0"/>
            <p:cNvSpPr/>
            <p:nvPr/>
          </p:nvSpPr>
          <p:spPr>
            <a:xfrm>
              <a:off x="3645009" y="2604424"/>
              <a:ext cx="494" cy="263"/>
            </a:xfrm>
            <a:custGeom>
              <a:avLst/>
              <a:gdLst/>
              <a:ahLst/>
              <a:cxnLst/>
              <a:rect l="l" t="t" r="r" b="b"/>
              <a:pathLst>
                <a:path w="15" h="8" extrusionOk="0">
                  <a:moveTo>
                    <a:pt x="1" y="7"/>
                  </a:moveTo>
                  <a:lnTo>
                    <a:pt x="1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0"/>
            <p:cNvSpPr/>
            <p:nvPr/>
          </p:nvSpPr>
          <p:spPr>
            <a:xfrm>
              <a:off x="3644449" y="2604754"/>
              <a:ext cx="494" cy="395"/>
            </a:xfrm>
            <a:custGeom>
              <a:avLst/>
              <a:gdLst/>
              <a:ahLst/>
              <a:cxnLst/>
              <a:rect l="l" t="t" r="r" b="b"/>
              <a:pathLst>
                <a:path w="15" h="12" extrusionOk="0">
                  <a:moveTo>
                    <a:pt x="0" y="11"/>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0"/>
            <p:cNvSpPr/>
            <p:nvPr/>
          </p:nvSpPr>
          <p:spPr>
            <a:xfrm>
              <a:off x="3643757" y="2605215"/>
              <a:ext cx="593" cy="395"/>
            </a:xfrm>
            <a:custGeom>
              <a:avLst/>
              <a:gdLst/>
              <a:ahLst/>
              <a:cxnLst/>
              <a:rect l="l" t="t" r="r" b="b"/>
              <a:pathLst>
                <a:path w="18" h="12" extrusionOk="0">
                  <a:moveTo>
                    <a:pt x="0" y="11"/>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40"/>
            <p:cNvSpPr/>
            <p:nvPr/>
          </p:nvSpPr>
          <p:spPr>
            <a:xfrm>
              <a:off x="3645931" y="2603832"/>
              <a:ext cx="494" cy="263"/>
            </a:xfrm>
            <a:custGeom>
              <a:avLst/>
              <a:gdLst/>
              <a:ahLst/>
              <a:cxnLst/>
              <a:rect l="l" t="t" r="r" b="b"/>
              <a:pathLst>
                <a:path w="15" h="8" extrusionOk="0">
                  <a:moveTo>
                    <a:pt x="1" y="8"/>
                  </a:moveTo>
                  <a:lnTo>
                    <a:pt x="1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40"/>
            <p:cNvSpPr/>
            <p:nvPr/>
          </p:nvSpPr>
          <p:spPr>
            <a:xfrm>
              <a:off x="3777605" y="2567075"/>
              <a:ext cx="165" cy="823"/>
            </a:xfrm>
            <a:custGeom>
              <a:avLst/>
              <a:gdLst/>
              <a:ahLst/>
              <a:cxnLst/>
              <a:rect l="l" t="t" r="r" b="b"/>
              <a:pathLst>
                <a:path w="5" h="25" extrusionOk="0">
                  <a:moveTo>
                    <a:pt x="1" y="0"/>
                  </a:moveTo>
                  <a:cubicBezTo>
                    <a:pt x="1" y="7"/>
                    <a:pt x="1" y="18"/>
                    <a:pt x="4" y="25"/>
                  </a:cubicBezTo>
                  <a:cubicBezTo>
                    <a:pt x="1" y="18"/>
                    <a:pt x="1" y="7"/>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0"/>
            <p:cNvSpPr/>
            <p:nvPr/>
          </p:nvSpPr>
          <p:spPr>
            <a:xfrm>
              <a:off x="3777374" y="2564539"/>
              <a:ext cx="33" cy="725"/>
            </a:xfrm>
            <a:custGeom>
              <a:avLst/>
              <a:gdLst/>
              <a:ahLst/>
              <a:cxnLst/>
              <a:rect l="l" t="t" r="r" b="b"/>
              <a:pathLst>
                <a:path w="1" h="22" extrusionOk="0">
                  <a:moveTo>
                    <a:pt x="1" y="0"/>
                  </a:moveTo>
                  <a:lnTo>
                    <a:pt x="1" y="21"/>
                  </a:lnTo>
                  <a:cubicBezTo>
                    <a:pt x="1" y="14"/>
                    <a:pt x="1" y="7"/>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0"/>
            <p:cNvSpPr/>
            <p:nvPr/>
          </p:nvSpPr>
          <p:spPr>
            <a:xfrm>
              <a:off x="3645470" y="2604062"/>
              <a:ext cx="494" cy="263"/>
            </a:xfrm>
            <a:custGeom>
              <a:avLst/>
              <a:gdLst/>
              <a:ahLst/>
              <a:cxnLst/>
              <a:rect l="l" t="t" r="r" b="b"/>
              <a:pathLst>
                <a:path w="15" h="8" extrusionOk="0">
                  <a:moveTo>
                    <a:pt x="1" y="8"/>
                  </a:moveTo>
                  <a:lnTo>
                    <a:pt x="1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0"/>
            <p:cNvSpPr/>
            <p:nvPr/>
          </p:nvSpPr>
          <p:spPr>
            <a:xfrm>
              <a:off x="3647545" y="2602909"/>
              <a:ext cx="263" cy="263"/>
            </a:xfrm>
            <a:custGeom>
              <a:avLst/>
              <a:gdLst/>
              <a:ahLst/>
              <a:cxnLst/>
              <a:rect l="l" t="t" r="r" b="b"/>
              <a:pathLst>
                <a:path w="8" h="8" extrusionOk="0">
                  <a:moveTo>
                    <a:pt x="1" y="8"/>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0"/>
            <p:cNvSpPr/>
            <p:nvPr/>
          </p:nvSpPr>
          <p:spPr>
            <a:xfrm>
              <a:off x="3777506" y="2565790"/>
              <a:ext cx="33" cy="725"/>
            </a:xfrm>
            <a:custGeom>
              <a:avLst/>
              <a:gdLst/>
              <a:ahLst/>
              <a:cxnLst/>
              <a:rect l="l" t="t" r="r" b="b"/>
              <a:pathLst>
                <a:path w="1" h="22" extrusionOk="0">
                  <a:moveTo>
                    <a:pt x="0" y="1"/>
                  </a:moveTo>
                  <a:lnTo>
                    <a:pt x="0" y="22"/>
                  </a:lnTo>
                  <a:cubicBezTo>
                    <a:pt x="0" y="15"/>
                    <a:pt x="0" y="8"/>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0"/>
            <p:cNvSpPr/>
            <p:nvPr/>
          </p:nvSpPr>
          <p:spPr>
            <a:xfrm>
              <a:off x="3647775" y="2602909"/>
              <a:ext cx="263" cy="165"/>
            </a:xfrm>
            <a:custGeom>
              <a:avLst/>
              <a:gdLst/>
              <a:ahLst/>
              <a:cxnLst/>
              <a:rect l="l" t="t" r="r" b="b"/>
              <a:pathLst>
                <a:path w="8" h="5" extrusionOk="0">
                  <a:moveTo>
                    <a:pt x="1" y="4"/>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0"/>
            <p:cNvSpPr/>
            <p:nvPr/>
          </p:nvSpPr>
          <p:spPr>
            <a:xfrm>
              <a:off x="3777506" y="2554724"/>
              <a:ext cx="132" cy="1416"/>
            </a:xfrm>
            <a:custGeom>
              <a:avLst/>
              <a:gdLst/>
              <a:ahLst/>
              <a:cxnLst/>
              <a:rect l="l" t="t" r="r" b="b"/>
              <a:pathLst>
                <a:path w="4" h="43" extrusionOk="0">
                  <a:moveTo>
                    <a:pt x="4" y="0"/>
                  </a:moveTo>
                  <a:cubicBezTo>
                    <a:pt x="0" y="14"/>
                    <a:pt x="0" y="28"/>
                    <a:pt x="0" y="42"/>
                  </a:cubicBezTo>
                  <a:cubicBezTo>
                    <a:pt x="0" y="28"/>
                    <a:pt x="4" y="14"/>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0"/>
            <p:cNvSpPr/>
            <p:nvPr/>
          </p:nvSpPr>
          <p:spPr>
            <a:xfrm>
              <a:off x="3777506" y="2556206"/>
              <a:ext cx="33" cy="725"/>
            </a:xfrm>
            <a:custGeom>
              <a:avLst/>
              <a:gdLst/>
              <a:ahLst/>
              <a:cxnLst/>
              <a:rect l="l" t="t" r="r" b="b"/>
              <a:pathLst>
                <a:path w="1" h="22" extrusionOk="0">
                  <a:moveTo>
                    <a:pt x="0" y="1"/>
                  </a:moveTo>
                  <a:lnTo>
                    <a:pt x="0" y="2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0"/>
            <p:cNvSpPr/>
            <p:nvPr/>
          </p:nvSpPr>
          <p:spPr>
            <a:xfrm>
              <a:off x="3752838" y="2545831"/>
              <a:ext cx="593" cy="165"/>
            </a:xfrm>
            <a:custGeom>
              <a:avLst/>
              <a:gdLst/>
              <a:ahLst/>
              <a:cxnLst/>
              <a:rect l="l" t="t" r="r" b="b"/>
              <a:pathLst>
                <a:path w="18" h="5" extrusionOk="0">
                  <a:moveTo>
                    <a:pt x="0" y="4"/>
                  </a:moveTo>
                  <a:cubicBezTo>
                    <a:pt x="4" y="1"/>
                    <a:pt x="11" y="1"/>
                    <a:pt x="18" y="1"/>
                  </a:cubicBezTo>
                  <a:cubicBezTo>
                    <a:pt x="11" y="1"/>
                    <a:pt x="4" y="1"/>
                    <a:pt x="0" y="4"/>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0"/>
            <p:cNvSpPr/>
            <p:nvPr/>
          </p:nvSpPr>
          <p:spPr>
            <a:xfrm>
              <a:off x="3639706" y="2608113"/>
              <a:ext cx="725" cy="494"/>
            </a:xfrm>
            <a:custGeom>
              <a:avLst/>
              <a:gdLst/>
              <a:ahLst/>
              <a:cxnLst/>
              <a:rect l="l" t="t" r="r" b="b"/>
              <a:pathLst>
                <a:path w="22" h="15" extrusionOk="0">
                  <a:moveTo>
                    <a:pt x="1" y="14"/>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0"/>
            <p:cNvSpPr/>
            <p:nvPr/>
          </p:nvSpPr>
          <p:spPr>
            <a:xfrm>
              <a:off x="3640629" y="2607422"/>
              <a:ext cx="725" cy="494"/>
            </a:xfrm>
            <a:custGeom>
              <a:avLst/>
              <a:gdLst/>
              <a:ahLst/>
              <a:cxnLst/>
              <a:rect l="l" t="t" r="r" b="b"/>
              <a:pathLst>
                <a:path w="22" h="15" extrusionOk="0">
                  <a:moveTo>
                    <a:pt x="1" y="14"/>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40"/>
            <p:cNvSpPr/>
            <p:nvPr/>
          </p:nvSpPr>
          <p:spPr>
            <a:xfrm>
              <a:off x="3637631" y="2609727"/>
              <a:ext cx="856" cy="593"/>
            </a:xfrm>
            <a:custGeom>
              <a:avLst/>
              <a:gdLst/>
              <a:ahLst/>
              <a:cxnLst/>
              <a:rect l="l" t="t" r="r" b="b"/>
              <a:pathLst>
                <a:path w="26" h="18" extrusionOk="0">
                  <a:moveTo>
                    <a:pt x="1" y="18"/>
                  </a:moveTo>
                  <a:lnTo>
                    <a:pt x="2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0"/>
            <p:cNvSpPr/>
            <p:nvPr/>
          </p:nvSpPr>
          <p:spPr>
            <a:xfrm>
              <a:off x="3777374" y="2558050"/>
              <a:ext cx="33" cy="626"/>
            </a:xfrm>
            <a:custGeom>
              <a:avLst/>
              <a:gdLst/>
              <a:ahLst/>
              <a:cxnLst/>
              <a:rect l="l" t="t" r="r" b="b"/>
              <a:pathLst>
                <a:path w="1" h="19" extrusionOk="0">
                  <a:moveTo>
                    <a:pt x="1" y="1"/>
                  </a:moveTo>
                  <a:lnTo>
                    <a:pt x="1" y="18"/>
                  </a:lnTo>
                  <a:cubicBezTo>
                    <a:pt x="1" y="11"/>
                    <a:pt x="1"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0"/>
            <p:cNvSpPr/>
            <p:nvPr/>
          </p:nvSpPr>
          <p:spPr>
            <a:xfrm>
              <a:off x="3777374" y="2557128"/>
              <a:ext cx="33" cy="626"/>
            </a:xfrm>
            <a:custGeom>
              <a:avLst/>
              <a:gdLst/>
              <a:ahLst/>
              <a:cxnLst/>
              <a:rect l="l" t="t" r="r" b="b"/>
              <a:pathLst>
                <a:path w="1" h="19" extrusionOk="0">
                  <a:moveTo>
                    <a:pt x="1" y="1"/>
                  </a:moveTo>
                  <a:lnTo>
                    <a:pt x="1" y="18"/>
                  </a:lnTo>
                  <a:cubicBezTo>
                    <a:pt x="1" y="11"/>
                    <a:pt x="1"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0"/>
            <p:cNvSpPr/>
            <p:nvPr/>
          </p:nvSpPr>
          <p:spPr>
            <a:xfrm>
              <a:off x="3632691" y="2613515"/>
              <a:ext cx="1054" cy="955"/>
            </a:xfrm>
            <a:custGeom>
              <a:avLst/>
              <a:gdLst/>
              <a:ahLst/>
              <a:cxnLst/>
              <a:rect l="l" t="t" r="r" b="b"/>
              <a:pathLst>
                <a:path w="32" h="29" extrusionOk="0">
                  <a:moveTo>
                    <a:pt x="0" y="29"/>
                  </a:moveTo>
                  <a:lnTo>
                    <a:pt x="32"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0"/>
            <p:cNvSpPr/>
            <p:nvPr/>
          </p:nvSpPr>
          <p:spPr>
            <a:xfrm>
              <a:off x="3648006" y="2602811"/>
              <a:ext cx="263" cy="132"/>
            </a:xfrm>
            <a:custGeom>
              <a:avLst/>
              <a:gdLst/>
              <a:ahLst/>
              <a:cxnLst/>
              <a:rect l="l" t="t" r="r" b="b"/>
              <a:pathLst>
                <a:path w="8" h="4" extrusionOk="0">
                  <a:moveTo>
                    <a:pt x="1" y="4"/>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0"/>
            <p:cNvSpPr/>
            <p:nvPr/>
          </p:nvSpPr>
          <p:spPr>
            <a:xfrm>
              <a:off x="3648698" y="2602580"/>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0"/>
            <p:cNvSpPr/>
            <p:nvPr/>
          </p:nvSpPr>
          <p:spPr>
            <a:xfrm>
              <a:off x="3648237" y="2602811"/>
              <a:ext cx="165" cy="33"/>
            </a:xfrm>
            <a:custGeom>
              <a:avLst/>
              <a:gdLst/>
              <a:ahLst/>
              <a:cxnLst/>
              <a:rect l="l" t="t" r="r" b="b"/>
              <a:pathLst>
                <a:path w="5" h="1" extrusionOk="0">
                  <a:moveTo>
                    <a:pt x="1"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0"/>
            <p:cNvSpPr/>
            <p:nvPr/>
          </p:nvSpPr>
          <p:spPr>
            <a:xfrm>
              <a:off x="3636610" y="2610518"/>
              <a:ext cx="823" cy="725"/>
            </a:xfrm>
            <a:custGeom>
              <a:avLst/>
              <a:gdLst/>
              <a:ahLst/>
              <a:cxnLst/>
              <a:rect l="l" t="t" r="r" b="b"/>
              <a:pathLst>
                <a:path w="25" h="22" extrusionOk="0">
                  <a:moveTo>
                    <a:pt x="0" y="22"/>
                  </a:moveTo>
                  <a:lnTo>
                    <a:pt x="2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0"/>
            <p:cNvSpPr/>
            <p:nvPr/>
          </p:nvSpPr>
          <p:spPr>
            <a:xfrm>
              <a:off x="3648368" y="2602679"/>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40"/>
            <p:cNvSpPr/>
            <p:nvPr/>
          </p:nvSpPr>
          <p:spPr>
            <a:xfrm>
              <a:off x="3648467" y="2602679"/>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40"/>
            <p:cNvSpPr/>
            <p:nvPr/>
          </p:nvSpPr>
          <p:spPr>
            <a:xfrm>
              <a:off x="3635326" y="2611440"/>
              <a:ext cx="955" cy="856"/>
            </a:xfrm>
            <a:custGeom>
              <a:avLst/>
              <a:gdLst/>
              <a:ahLst/>
              <a:cxnLst/>
              <a:rect l="l" t="t" r="r" b="b"/>
              <a:pathLst>
                <a:path w="29" h="26" extrusionOk="0">
                  <a:moveTo>
                    <a:pt x="1" y="25"/>
                  </a:moveTo>
                  <a:lnTo>
                    <a:pt x="2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40"/>
            <p:cNvSpPr/>
            <p:nvPr/>
          </p:nvSpPr>
          <p:spPr>
            <a:xfrm>
              <a:off x="3641551" y="2606730"/>
              <a:ext cx="626" cy="494"/>
            </a:xfrm>
            <a:custGeom>
              <a:avLst/>
              <a:gdLst/>
              <a:ahLst/>
              <a:cxnLst/>
              <a:rect l="l" t="t" r="r" b="b"/>
              <a:pathLst>
                <a:path w="19" h="15" extrusionOk="0">
                  <a:moveTo>
                    <a:pt x="1" y="14"/>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40"/>
            <p:cNvSpPr/>
            <p:nvPr/>
          </p:nvSpPr>
          <p:spPr>
            <a:xfrm>
              <a:off x="3777737" y="2568458"/>
              <a:ext cx="132" cy="823"/>
            </a:xfrm>
            <a:custGeom>
              <a:avLst/>
              <a:gdLst/>
              <a:ahLst/>
              <a:cxnLst/>
              <a:rect l="l" t="t" r="r" b="b"/>
              <a:pathLst>
                <a:path w="4" h="25" extrusionOk="0">
                  <a:moveTo>
                    <a:pt x="0" y="0"/>
                  </a:moveTo>
                  <a:cubicBezTo>
                    <a:pt x="0" y="7"/>
                    <a:pt x="4" y="14"/>
                    <a:pt x="4" y="25"/>
                  </a:cubicBezTo>
                  <a:cubicBezTo>
                    <a:pt x="4" y="14"/>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0"/>
            <p:cNvSpPr/>
            <p:nvPr/>
          </p:nvSpPr>
          <p:spPr>
            <a:xfrm>
              <a:off x="3642374" y="2606137"/>
              <a:ext cx="593" cy="494"/>
            </a:xfrm>
            <a:custGeom>
              <a:avLst/>
              <a:gdLst/>
              <a:ahLst/>
              <a:cxnLst/>
              <a:rect l="l" t="t" r="r" b="b"/>
              <a:pathLst>
                <a:path w="18" h="15" extrusionOk="0">
                  <a:moveTo>
                    <a:pt x="0" y="15"/>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0"/>
            <p:cNvSpPr/>
            <p:nvPr/>
          </p:nvSpPr>
          <p:spPr>
            <a:xfrm>
              <a:off x="3777967" y="2569841"/>
              <a:ext cx="132" cy="823"/>
            </a:xfrm>
            <a:custGeom>
              <a:avLst/>
              <a:gdLst/>
              <a:ahLst/>
              <a:cxnLst/>
              <a:rect l="l" t="t" r="r" b="b"/>
              <a:pathLst>
                <a:path w="4" h="25" extrusionOk="0">
                  <a:moveTo>
                    <a:pt x="0" y="0"/>
                  </a:moveTo>
                  <a:lnTo>
                    <a:pt x="4" y="2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0"/>
            <p:cNvSpPr/>
            <p:nvPr/>
          </p:nvSpPr>
          <p:spPr>
            <a:xfrm>
              <a:off x="4846443" y="2630016"/>
              <a:ext cx="223365" cy="15954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0"/>
            <p:cNvSpPr/>
            <p:nvPr/>
          </p:nvSpPr>
          <p:spPr>
            <a:xfrm>
              <a:off x="5058840" y="2714201"/>
              <a:ext cx="12021" cy="7444"/>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0"/>
            <p:cNvSpPr/>
            <p:nvPr/>
          </p:nvSpPr>
          <p:spPr>
            <a:xfrm>
              <a:off x="4855203" y="2664830"/>
              <a:ext cx="165" cy="165"/>
            </a:xfrm>
            <a:custGeom>
              <a:avLst/>
              <a:gdLst/>
              <a:ahLst/>
              <a:cxnLst/>
              <a:rect l="l" t="t" r="r" b="b"/>
              <a:pathLst>
                <a:path w="5" h="5" extrusionOk="0">
                  <a:moveTo>
                    <a:pt x="1" y="1"/>
                  </a:moveTo>
                  <a:lnTo>
                    <a:pt x="1" y="4"/>
                  </a:ln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0"/>
            <p:cNvSpPr/>
            <p:nvPr/>
          </p:nvSpPr>
          <p:spPr>
            <a:xfrm>
              <a:off x="4855434" y="2664368"/>
              <a:ext cx="494" cy="494"/>
            </a:xfrm>
            <a:custGeom>
              <a:avLst/>
              <a:gdLst/>
              <a:ahLst/>
              <a:cxnLst/>
              <a:rect l="l" t="t" r="r" b="b"/>
              <a:pathLst>
                <a:path w="15" h="15" extrusionOk="0">
                  <a:moveTo>
                    <a:pt x="15" y="1"/>
                  </a:moveTo>
                  <a:cubicBezTo>
                    <a:pt x="11" y="4"/>
                    <a:pt x="8" y="11"/>
                    <a:pt x="1" y="15"/>
                  </a:cubicBezTo>
                  <a:cubicBezTo>
                    <a:pt x="8" y="11"/>
                    <a:pt x="11" y="4"/>
                    <a:pt x="1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0"/>
            <p:cNvSpPr/>
            <p:nvPr/>
          </p:nvSpPr>
          <p:spPr>
            <a:xfrm>
              <a:off x="4981706" y="2640160"/>
              <a:ext cx="494" cy="263"/>
            </a:xfrm>
            <a:custGeom>
              <a:avLst/>
              <a:gdLst/>
              <a:ahLst/>
              <a:cxnLst/>
              <a:rect l="l" t="t" r="r" b="b"/>
              <a:pathLst>
                <a:path w="15" h="8" extrusionOk="0">
                  <a:moveTo>
                    <a:pt x="0" y="1"/>
                  </a:moveTo>
                  <a:lnTo>
                    <a:pt x="14"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0"/>
            <p:cNvSpPr/>
            <p:nvPr/>
          </p:nvSpPr>
          <p:spPr>
            <a:xfrm>
              <a:off x="5053999" y="2659066"/>
              <a:ext cx="494" cy="33"/>
            </a:xfrm>
            <a:custGeom>
              <a:avLst/>
              <a:gdLst/>
              <a:ahLst/>
              <a:cxnLst/>
              <a:rect l="l" t="t" r="r" b="b"/>
              <a:pathLst>
                <a:path w="15" h="1" extrusionOk="0">
                  <a:moveTo>
                    <a:pt x="0" y="1"/>
                  </a:moveTo>
                  <a:lnTo>
                    <a:pt x="1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0"/>
            <p:cNvSpPr/>
            <p:nvPr/>
          </p:nvSpPr>
          <p:spPr>
            <a:xfrm>
              <a:off x="5055843" y="2659296"/>
              <a:ext cx="593" cy="33"/>
            </a:xfrm>
            <a:custGeom>
              <a:avLst/>
              <a:gdLst/>
              <a:ahLst/>
              <a:cxnLst/>
              <a:rect l="l" t="t" r="r" b="b"/>
              <a:pathLst>
                <a:path w="18" h="1" extrusionOk="0">
                  <a:moveTo>
                    <a:pt x="0" y="1"/>
                  </a:moveTo>
                  <a:lnTo>
                    <a:pt x="1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0"/>
            <p:cNvSpPr/>
            <p:nvPr/>
          </p:nvSpPr>
          <p:spPr>
            <a:xfrm>
              <a:off x="5058247" y="2659428"/>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0"/>
            <p:cNvSpPr/>
            <p:nvPr/>
          </p:nvSpPr>
          <p:spPr>
            <a:xfrm>
              <a:off x="5060915" y="2659527"/>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40"/>
            <p:cNvSpPr/>
            <p:nvPr/>
          </p:nvSpPr>
          <p:spPr>
            <a:xfrm>
              <a:off x="5069313" y="2659296"/>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0"/>
            <p:cNvSpPr/>
            <p:nvPr/>
          </p:nvSpPr>
          <p:spPr>
            <a:xfrm>
              <a:off x="5247228" y="2559335"/>
              <a:ext cx="55594" cy="2829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0"/>
            <p:cNvSpPr/>
            <p:nvPr/>
          </p:nvSpPr>
          <p:spPr>
            <a:xfrm>
              <a:off x="5296466" y="2567865"/>
              <a:ext cx="132" cy="33"/>
            </a:xfrm>
            <a:custGeom>
              <a:avLst/>
              <a:gdLst/>
              <a:ahLst/>
              <a:cxnLst/>
              <a:rect l="l" t="t" r="r" b="b"/>
              <a:pathLst>
                <a:path w="4" h="1" extrusionOk="0">
                  <a:moveTo>
                    <a:pt x="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0"/>
            <p:cNvSpPr/>
            <p:nvPr/>
          </p:nvSpPr>
          <p:spPr>
            <a:xfrm>
              <a:off x="5295412" y="2568326"/>
              <a:ext cx="395" cy="263"/>
            </a:xfrm>
            <a:custGeom>
              <a:avLst/>
              <a:gdLst/>
              <a:ahLst/>
              <a:cxnLst/>
              <a:rect l="l" t="t" r="r" b="b"/>
              <a:pathLst>
                <a:path w="12" h="8" extrusionOk="0">
                  <a:moveTo>
                    <a:pt x="11"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0"/>
            <p:cNvSpPr/>
            <p:nvPr/>
          </p:nvSpPr>
          <p:spPr>
            <a:xfrm>
              <a:off x="5302328" y="2563155"/>
              <a:ext cx="494" cy="362"/>
            </a:xfrm>
            <a:custGeom>
              <a:avLst/>
              <a:gdLst/>
              <a:ahLst/>
              <a:cxnLst/>
              <a:rect l="l" t="t" r="r" b="b"/>
              <a:pathLst>
                <a:path w="15" h="11" extrusionOk="0">
                  <a:moveTo>
                    <a:pt x="1" y="11"/>
                  </a:moveTo>
                  <a:lnTo>
                    <a:pt x="15" y="0"/>
                  </a:lnTo>
                  <a:lnTo>
                    <a:pt x="1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0"/>
            <p:cNvSpPr/>
            <p:nvPr/>
          </p:nvSpPr>
          <p:spPr>
            <a:xfrm>
              <a:off x="5301175" y="2564176"/>
              <a:ext cx="395" cy="395"/>
            </a:xfrm>
            <a:custGeom>
              <a:avLst/>
              <a:gdLst/>
              <a:ahLst/>
              <a:cxnLst/>
              <a:rect l="l" t="t" r="r" b="b"/>
              <a:pathLst>
                <a:path w="12" h="12" extrusionOk="0">
                  <a:moveTo>
                    <a:pt x="11"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0"/>
            <p:cNvSpPr/>
            <p:nvPr/>
          </p:nvSpPr>
          <p:spPr>
            <a:xfrm>
              <a:off x="5262444" y="2587232"/>
              <a:ext cx="955" cy="165"/>
            </a:xfrm>
            <a:custGeom>
              <a:avLst/>
              <a:gdLst/>
              <a:ahLst/>
              <a:cxnLst/>
              <a:rect l="l" t="t" r="r" b="b"/>
              <a:pathLst>
                <a:path w="29" h="5" extrusionOk="0">
                  <a:moveTo>
                    <a:pt x="29"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0"/>
            <p:cNvSpPr/>
            <p:nvPr/>
          </p:nvSpPr>
          <p:spPr>
            <a:xfrm>
              <a:off x="5266034" y="2586672"/>
              <a:ext cx="823" cy="263"/>
            </a:xfrm>
            <a:custGeom>
              <a:avLst/>
              <a:gdLst/>
              <a:ahLst/>
              <a:cxnLst/>
              <a:rect l="l" t="t" r="r" b="b"/>
              <a:pathLst>
                <a:path w="25" h="8" extrusionOk="0">
                  <a:moveTo>
                    <a:pt x="25" y="0"/>
                  </a:moveTo>
                  <a:lnTo>
                    <a:pt x="0"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0"/>
            <p:cNvSpPr/>
            <p:nvPr/>
          </p:nvSpPr>
          <p:spPr>
            <a:xfrm>
              <a:off x="5264288" y="2587001"/>
              <a:ext cx="955" cy="165"/>
            </a:xfrm>
            <a:custGeom>
              <a:avLst/>
              <a:gdLst/>
              <a:ahLst/>
              <a:cxnLst/>
              <a:rect l="l" t="t" r="r" b="b"/>
              <a:pathLst>
                <a:path w="29" h="5" extrusionOk="0">
                  <a:moveTo>
                    <a:pt x="29"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0"/>
            <p:cNvSpPr/>
            <p:nvPr/>
          </p:nvSpPr>
          <p:spPr>
            <a:xfrm>
              <a:off x="5261291" y="2587594"/>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40"/>
            <p:cNvSpPr/>
            <p:nvPr/>
          </p:nvSpPr>
          <p:spPr>
            <a:xfrm>
              <a:off x="5270875" y="2585618"/>
              <a:ext cx="725" cy="263"/>
            </a:xfrm>
            <a:custGeom>
              <a:avLst/>
              <a:gdLst/>
              <a:ahLst/>
              <a:cxnLst/>
              <a:rect l="l" t="t" r="r" b="b"/>
              <a:pathLst>
                <a:path w="22" h="8" extrusionOk="0">
                  <a:moveTo>
                    <a:pt x="21"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40"/>
            <p:cNvSpPr/>
            <p:nvPr/>
          </p:nvSpPr>
          <p:spPr>
            <a:xfrm>
              <a:off x="5267516" y="2586441"/>
              <a:ext cx="725" cy="132"/>
            </a:xfrm>
            <a:custGeom>
              <a:avLst/>
              <a:gdLst/>
              <a:ahLst/>
              <a:cxnLst/>
              <a:rect l="l" t="t" r="r" b="b"/>
              <a:pathLst>
                <a:path w="22" h="4" extrusionOk="0">
                  <a:moveTo>
                    <a:pt x="22" y="0"/>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0"/>
            <p:cNvSpPr/>
            <p:nvPr/>
          </p:nvSpPr>
          <p:spPr>
            <a:xfrm>
              <a:off x="5268899" y="2586211"/>
              <a:ext cx="626" cy="132"/>
            </a:xfrm>
            <a:custGeom>
              <a:avLst/>
              <a:gdLst/>
              <a:ahLst/>
              <a:cxnLst/>
              <a:rect l="l" t="t" r="r" b="b"/>
              <a:pathLst>
                <a:path w="19" h="4" extrusionOk="0">
                  <a:moveTo>
                    <a:pt x="18" y="0"/>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0"/>
            <p:cNvSpPr/>
            <p:nvPr/>
          </p:nvSpPr>
          <p:spPr>
            <a:xfrm>
              <a:off x="5269953" y="2585848"/>
              <a:ext cx="593" cy="263"/>
            </a:xfrm>
            <a:custGeom>
              <a:avLst/>
              <a:gdLst/>
              <a:ahLst/>
              <a:cxnLst/>
              <a:rect l="l" t="t" r="r" b="b"/>
              <a:pathLst>
                <a:path w="18" h="8" extrusionOk="0">
                  <a:moveTo>
                    <a:pt x="18"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0"/>
            <p:cNvSpPr/>
            <p:nvPr/>
          </p:nvSpPr>
          <p:spPr>
            <a:xfrm>
              <a:off x="5294621" y="2568787"/>
              <a:ext cx="362" cy="165"/>
            </a:xfrm>
            <a:custGeom>
              <a:avLst/>
              <a:gdLst/>
              <a:ahLst/>
              <a:cxnLst/>
              <a:rect l="l" t="t" r="r" b="b"/>
              <a:pathLst>
                <a:path w="11" h="5" extrusionOk="0">
                  <a:moveTo>
                    <a:pt x="11"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0"/>
            <p:cNvSpPr/>
            <p:nvPr/>
          </p:nvSpPr>
          <p:spPr>
            <a:xfrm>
              <a:off x="5247920" y="2564637"/>
              <a:ext cx="2470" cy="263"/>
            </a:xfrm>
            <a:custGeom>
              <a:avLst/>
              <a:gdLst/>
              <a:ahLst/>
              <a:cxnLst/>
              <a:rect l="l" t="t" r="r" b="b"/>
              <a:pathLst>
                <a:path w="75" h="8" extrusionOk="0">
                  <a:moveTo>
                    <a:pt x="1" y="1"/>
                  </a:moveTo>
                  <a:lnTo>
                    <a:pt x="74" y="8"/>
                  </a:ln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0"/>
            <p:cNvSpPr/>
            <p:nvPr/>
          </p:nvSpPr>
          <p:spPr>
            <a:xfrm>
              <a:off x="5299924" y="2559335"/>
              <a:ext cx="725" cy="362"/>
            </a:xfrm>
            <a:custGeom>
              <a:avLst/>
              <a:gdLst/>
              <a:ahLst/>
              <a:cxnLst/>
              <a:rect l="l" t="t" r="r" b="b"/>
              <a:pathLst>
                <a:path w="22" h="11" extrusionOk="0">
                  <a:moveTo>
                    <a:pt x="0" y="11"/>
                  </a:moveTo>
                  <a:lnTo>
                    <a:pt x="18" y="0"/>
                  </a:lnTo>
                  <a:lnTo>
                    <a:pt x="21" y="7"/>
                  </a:ln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0"/>
            <p:cNvSpPr/>
            <p:nvPr/>
          </p:nvSpPr>
          <p:spPr>
            <a:xfrm>
              <a:off x="5250686" y="2564868"/>
              <a:ext cx="2338" cy="165"/>
            </a:xfrm>
            <a:custGeom>
              <a:avLst/>
              <a:gdLst/>
              <a:ahLst/>
              <a:cxnLst/>
              <a:rect l="l" t="t" r="r" b="b"/>
              <a:pathLst>
                <a:path w="71" h="5" extrusionOk="0">
                  <a:moveTo>
                    <a:pt x="7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0"/>
            <p:cNvSpPr/>
            <p:nvPr/>
          </p:nvSpPr>
          <p:spPr>
            <a:xfrm>
              <a:off x="5300615" y="2559565"/>
              <a:ext cx="1746" cy="2800"/>
            </a:xfrm>
            <a:custGeom>
              <a:avLst/>
              <a:gdLst/>
              <a:ahLst/>
              <a:cxnLst/>
              <a:rect l="l" t="t" r="r" b="b"/>
              <a:pathLst>
                <a:path w="53" h="85" extrusionOk="0">
                  <a:moveTo>
                    <a:pt x="0" y="0"/>
                  </a:moveTo>
                  <a:cubicBezTo>
                    <a:pt x="14" y="21"/>
                    <a:pt x="35" y="53"/>
                    <a:pt x="53" y="85"/>
                  </a:cubicBezTo>
                  <a:cubicBezTo>
                    <a:pt x="35" y="53"/>
                    <a:pt x="18" y="21"/>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0"/>
            <p:cNvSpPr/>
            <p:nvPr/>
          </p:nvSpPr>
          <p:spPr>
            <a:xfrm>
              <a:off x="5302460" y="2562562"/>
              <a:ext cx="362" cy="626"/>
            </a:xfrm>
            <a:custGeom>
              <a:avLst/>
              <a:gdLst/>
              <a:ahLst/>
              <a:cxnLst/>
              <a:rect l="l" t="t" r="r" b="b"/>
              <a:pathLst>
                <a:path w="11" h="19" extrusionOk="0">
                  <a:moveTo>
                    <a:pt x="11" y="18"/>
                  </a:moveTo>
                  <a:lnTo>
                    <a:pt x="11" y="18"/>
                  </a:ln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0"/>
            <p:cNvSpPr/>
            <p:nvPr/>
          </p:nvSpPr>
          <p:spPr>
            <a:xfrm>
              <a:off x="5300484" y="2559335"/>
              <a:ext cx="263" cy="263"/>
            </a:xfrm>
            <a:custGeom>
              <a:avLst/>
              <a:gdLst/>
              <a:ahLst/>
              <a:cxnLst/>
              <a:rect l="l" t="t" r="r" b="b"/>
              <a:pathLst>
                <a:path w="8" h="8" extrusionOk="0">
                  <a:moveTo>
                    <a:pt x="1" y="0"/>
                  </a:moveTo>
                  <a:lnTo>
                    <a:pt x="1" y="0"/>
                  </a:lnTo>
                  <a:lnTo>
                    <a:pt x="8" y="7"/>
                  </a:lnTo>
                  <a:lnTo>
                    <a:pt x="8"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0"/>
            <p:cNvSpPr/>
            <p:nvPr/>
          </p:nvSpPr>
          <p:spPr>
            <a:xfrm>
              <a:off x="5372084" y="2672438"/>
              <a:ext cx="109575" cy="10602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40"/>
            <p:cNvSpPr/>
            <p:nvPr/>
          </p:nvSpPr>
          <p:spPr>
            <a:xfrm>
              <a:off x="5429753" y="2802668"/>
              <a:ext cx="41663" cy="8630"/>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0"/>
            <p:cNvSpPr/>
            <p:nvPr/>
          </p:nvSpPr>
          <p:spPr>
            <a:xfrm>
              <a:off x="5474940" y="2688116"/>
              <a:ext cx="263" cy="395"/>
            </a:xfrm>
            <a:custGeom>
              <a:avLst/>
              <a:gdLst/>
              <a:ahLst/>
              <a:cxnLst/>
              <a:rect l="l" t="t" r="r" b="b"/>
              <a:pathLst>
                <a:path w="8" h="12" extrusionOk="0">
                  <a:moveTo>
                    <a:pt x="8"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0"/>
            <p:cNvSpPr/>
            <p:nvPr/>
          </p:nvSpPr>
          <p:spPr>
            <a:xfrm>
              <a:off x="5481395" y="2676720"/>
              <a:ext cx="165" cy="1186"/>
            </a:xfrm>
            <a:custGeom>
              <a:avLst/>
              <a:gdLst/>
              <a:ahLst/>
              <a:cxnLst/>
              <a:rect l="l" t="t" r="r" b="b"/>
              <a:pathLst>
                <a:path w="5" h="36" extrusionOk="0">
                  <a:moveTo>
                    <a:pt x="1" y="0"/>
                  </a:moveTo>
                  <a:cubicBezTo>
                    <a:pt x="1" y="11"/>
                    <a:pt x="1" y="25"/>
                    <a:pt x="4" y="35"/>
                  </a:cubicBezTo>
                  <a:cubicBezTo>
                    <a:pt x="1" y="25"/>
                    <a:pt x="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0"/>
            <p:cNvSpPr/>
            <p:nvPr/>
          </p:nvSpPr>
          <p:spPr>
            <a:xfrm>
              <a:off x="5476093" y="2686271"/>
              <a:ext cx="165" cy="725"/>
            </a:xfrm>
            <a:custGeom>
              <a:avLst/>
              <a:gdLst/>
              <a:ahLst/>
              <a:cxnLst/>
              <a:rect l="l" t="t" r="r" b="b"/>
              <a:pathLst>
                <a:path w="5" h="22" extrusionOk="0">
                  <a:moveTo>
                    <a:pt x="4" y="1"/>
                  </a:moveTo>
                  <a:cubicBezTo>
                    <a:pt x="4" y="8"/>
                    <a:pt x="1" y="15"/>
                    <a:pt x="1" y="22"/>
                  </a:cubicBezTo>
                  <a:cubicBezTo>
                    <a:pt x="1" y="15"/>
                    <a:pt x="4" y="8"/>
                    <a:pt x="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0"/>
            <p:cNvSpPr/>
            <p:nvPr/>
          </p:nvSpPr>
          <p:spPr>
            <a:xfrm>
              <a:off x="5480704" y="2673821"/>
              <a:ext cx="263" cy="955"/>
            </a:xfrm>
            <a:custGeom>
              <a:avLst/>
              <a:gdLst/>
              <a:ahLst/>
              <a:cxnLst/>
              <a:rect l="l" t="t" r="r" b="b"/>
              <a:pathLst>
                <a:path w="8" h="29" extrusionOk="0">
                  <a:moveTo>
                    <a:pt x="1" y="1"/>
                  </a:moveTo>
                  <a:cubicBezTo>
                    <a:pt x="4" y="11"/>
                    <a:pt x="8" y="22"/>
                    <a:pt x="8" y="29"/>
                  </a:cubicBezTo>
                  <a:cubicBezTo>
                    <a:pt x="8" y="22"/>
                    <a:pt x="4"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0"/>
            <p:cNvSpPr/>
            <p:nvPr/>
          </p:nvSpPr>
          <p:spPr>
            <a:xfrm>
              <a:off x="5480704" y="2673261"/>
              <a:ext cx="33" cy="263"/>
            </a:xfrm>
            <a:custGeom>
              <a:avLst/>
              <a:gdLst/>
              <a:ahLst/>
              <a:cxnLst/>
              <a:rect l="l" t="t" r="r" b="b"/>
              <a:pathLst>
                <a:path w="1" h="8" extrusionOk="0">
                  <a:moveTo>
                    <a:pt x="1" y="7"/>
                  </a:moveTo>
                  <a:lnTo>
                    <a:pt x="1"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0"/>
            <p:cNvSpPr/>
            <p:nvPr/>
          </p:nvSpPr>
          <p:spPr>
            <a:xfrm>
              <a:off x="5475632" y="2687325"/>
              <a:ext cx="263" cy="362"/>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0"/>
            <p:cNvSpPr/>
            <p:nvPr/>
          </p:nvSpPr>
          <p:spPr>
            <a:xfrm>
              <a:off x="5473919" y="2689268"/>
              <a:ext cx="362" cy="395"/>
            </a:xfrm>
            <a:custGeom>
              <a:avLst/>
              <a:gdLst/>
              <a:ahLst/>
              <a:cxnLst/>
              <a:rect l="l" t="t" r="r" b="b"/>
              <a:pathLst>
                <a:path w="11" h="12" extrusionOk="0">
                  <a:moveTo>
                    <a:pt x="0" y="11"/>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0"/>
            <p:cNvSpPr/>
            <p:nvPr/>
          </p:nvSpPr>
          <p:spPr>
            <a:xfrm>
              <a:off x="5481165" y="2675435"/>
              <a:ext cx="165" cy="856"/>
            </a:xfrm>
            <a:custGeom>
              <a:avLst/>
              <a:gdLst/>
              <a:ahLst/>
              <a:cxnLst/>
              <a:rect l="l" t="t" r="r" b="b"/>
              <a:pathLst>
                <a:path w="5" h="26" extrusionOk="0">
                  <a:moveTo>
                    <a:pt x="1" y="1"/>
                  </a:moveTo>
                  <a:cubicBezTo>
                    <a:pt x="1" y="8"/>
                    <a:pt x="4" y="15"/>
                    <a:pt x="4" y="25"/>
                  </a:cubicBezTo>
                  <a:cubicBezTo>
                    <a:pt x="4" y="15"/>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40"/>
            <p:cNvSpPr/>
            <p:nvPr/>
          </p:nvSpPr>
          <p:spPr>
            <a:xfrm>
              <a:off x="5372084" y="2710282"/>
              <a:ext cx="3392" cy="6357"/>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0"/>
            <p:cNvSpPr/>
            <p:nvPr/>
          </p:nvSpPr>
          <p:spPr>
            <a:xfrm>
              <a:off x="5377947" y="2708668"/>
              <a:ext cx="165" cy="296"/>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0"/>
            <p:cNvSpPr/>
            <p:nvPr/>
          </p:nvSpPr>
          <p:spPr>
            <a:xfrm>
              <a:off x="5378902" y="2707252"/>
              <a:ext cx="198" cy="296"/>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0"/>
            <p:cNvSpPr/>
            <p:nvPr/>
          </p:nvSpPr>
          <p:spPr>
            <a:xfrm>
              <a:off x="5379132" y="2706692"/>
              <a:ext cx="33" cy="263"/>
            </a:xfrm>
            <a:custGeom>
              <a:avLst/>
              <a:gdLst/>
              <a:ahLst/>
              <a:cxnLst/>
              <a:rect l="l" t="t" r="r" b="b"/>
              <a:pathLst>
                <a:path w="1" h="8" extrusionOk="0">
                  <a:moveTo>
                    <a:pt x="0"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0"/>
            <p:cNvSpPr/>
            <p:nvPr/>
          </p:nvSpPr>
          <p:spPr>
            <a:xfrm>
              <a:off x="5378441" y="2707943"/>
              <a:ext cx="263" cy="296"/>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0"/>
            <p:cNvSpPr/>
            <p:nvPr/>
          </p:nvSpPr>
          <p:spPr>
            <a:xfrm>
              <a:off x="5381537" y="2701521"/>
              <a:ext cx="263" cy="362"/>
            </a:xfrm>
            <a:custGeom>
              <a:avLst/>
              <a:gdLst/>
              <a:ahLst/>
              <a:cxnLst/>
              <a:rect l="l" t="t" r="r" b="b"/>
              <a:pathLst>
                <a:path w="8" h="11" extrusionOk="0">
                  <a:moveTo>
                    <a:pt x="1" y="11"/>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0"/>
            <p:cNvSpPr/>
            <p:nvPr/>
          </p:nvSpPr>
          <p:spPr>
            <a:xfrm>
              <a:off x="5377156" y="2709327"/>
              <a:ext cx="395" cy="165"/>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0"/>
            <p:cNvSpPr/>
            <p:nvPr/>
          </p:nvSpPr>
          <p:spPr>
            <a:xfrm>
              <a:off x="5376234" y="2709919"/>
              <a:ext cx="263" cy="165"/>
            </a:xfrm>
            <a:custGeom>
              <a:avLst/>
              <a:gdLst/>
              <a:ahLst/>
              <a:cxnLst/>
              <a:rect l="l" t="t" r="r" b="b"/>
              <a:pathLst>
                <a:path w="8" h="5" extrusionOk="0">
                  <a:moveTo>
                    <a:pt x="1" y="4"/>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0"/>
            <p:cNvSpPr/>
            <p:nvPr/>
          </p:nvSpPr>
          <p:spPr>
            <a:xfrm>
              <a:off x="5386872" y="2692628"/>
              <a:ext cx="263" cy="725"/>
            </a:xfrm>
            <a:custGeom>
              <a:avLst/>
              <a:gdLst/>
              <a:ahLst/>
              <a:cxnLst/>
              <a:rect l="l" t="t" r="r" b="b"/>
              <a:pathLst>
                <a:path w="8" h="22" extrusionOk="0">
                  <a:moveTo>
                    <a:pt x="7" y="0"/>
                  </a:moveTo>
                  <a:cubicBezTo>
                    <a:pt x="4" y="7"/>
                    <a:pt x="4" y="14"/>
                    <a:pt x="0" y="21"/>
                  </a:cubicBezTo>
                  <a:cubicBezTo>
                    <a:pt x="4" y="14"/>
                    <a:pt x="7" y="7"/>
                    <a:pt x="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0"/>
            <p:cNvSpPr/>
            <p:nvPr/>
          </p:nvSpPr>
          <p:spPr>
            <a:xfrm>
              <a:off x="5386279" y="2693781"/>
              <a:ext cx="395" cy="955"/>
            </a:xfrm>
            <a:custGeom>
              <a:avLst/>
              <a:gdLst/>
              <a:ahLst/>
              <a:cxnLst/>
              <a:rect l="l" t="t" r="r" b="b"/>
              <a:pathLst>
                <a:path w="12" h="29" extrusionOk="0">
                  <a:moveTo>
                    <a:pt x="1" y="28"/>
                  </a:moveTo>
                  <a:cubicBezTo>
                    <a:pt x="4" y="18"/>
                    <a:pt x="8" y="11"/>
                    <a:pt x="11" y="0"/>
                  </a:cubicBezTo>
                  <a:cubicBezTo>
                    <a:pt x="8" y="11"/>
                    <a:pt x="4" y="18"/>
                    <a:pt x="1" y="2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0"/>
            <p:cNvSpPr/>
            <p:nvPr/>
          </p:nvSpPr>
          <p:spPr>
            <a:xfrm>
              <a:off x="5385489" y="2695065"/>
              <a:ext cx="494" cy="1054"/>
            </a:xfrm>
            <a:custGeom>
              <a:avLst/>
              <a:gdLst/>
              <a:ahLst/>
              <a:cxnLst/>
              <a:rect l="l" t="t" r="r" b="b"/>
              <a:pathLst>
                <a:path w="15" h="32" extrusionOk="0">
                  <a:moveTo>
                    <a:pt x="14" y="0"/>
                  </a:moveTo>
                  <a:cubicBezTo>
                    <a:pt x="11" y="11"/>
                    <a:pt x="4" y="21"/>
                    <a:pt x="0" y="31"/>
                  </a:cubicBezTo>
                  <a:cubicBezTo>
                    <a:pt x="7" y="21"/>
                    <a:pt x="11" y="11"/>
                    <a:pt x="1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0"/>
            <p:cNvSpPr/>
            <p:nvPr/>
          </p:nvSpPr>
          <p:spPr>
            <a:xfrm>
              <a:off x="5383644" y="2698293"/>
              <a:ext cx="593" cy="823"/>
            </a:xfrm>
            <a:custGeom>
              <a:avLst/>
              <a:gdLst/>
              <a:ahLst/>
              <a:cxnLst/>
              <a:rect l="l" t="t" r="r" b="b"/>
              <a:pathLst>
                <a:path w="18" h="25" extrusionOk="0">
                  <a:moveTo>
                    <a:pt x="0" y="25"/>
                  </a:move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0"/>
            <p:cNvSpPr/>
            <p:nvPr/>
          </p:nvSpPr>
          <p:spPr>
            <a:xfrm>
              <a:off x="5384567" y="2696646"/>
              <a:ext cx="593" cy="955"/>
            </a:xfrm>
            <a:custGeom>
              <a:avLst/>
              <a:gdLst/>
              <a:ahLst/>
              <a:cxnLst/>
              <a:rect l="l" t="t" r="r" b="b"/>
              <a:pathLst>
                <a:path w="18" h="29" extrusionOk="0">
                  <a:moveTo>
                    <a:pt x="18" y="1"/>
                  </a:moveTo>
                  <a:cubicBezTo>
                    <a:pt x="14" y="8"/>
                    <a:pt x="7" y="19"/>
                    <a:pt x="0" y="29"/>
                  </a:cubicBezTo>
                  <a:cubicBezTo>
                    <a:pt x="7" y="19"/>
                    <a:pt x="14" y="11"/>
                    <a:pt x="1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0"/>
            <p:cNvSpPr/>
            <p:nvPr/>
          </p:nvSpPr>
          <p:spPr>
            <a:xfrm>
              <a:off x="5382591" y="2699907"/>
              <a:ext cx="362" cy="725"/>
            </a:xfrm>
            <a:custGeom>
              <a:avLst/>
              <a:gdLst/>
              <a:ahLst/>
              <a:cxnLst/>
              <a:rect l="l" t="t" r="r" b="b"/>
              <a:pathLst>
                <a:path w="11" h="22" extrusionOk="0">
                  <a:moveTo>
                    <a:pt x="1" y="21"/>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0"/>
            <p:cNvSpPr/>
            <p:nvPr/>
          </p:nvSpPr>
          <p:spPr>
            <a:xfrm>
              <a:off x="5444146" y="2677510"/>
              <a:ext cx="626" cy="33"/>
            </a:xfrm>
            <a:custGeom>
              <a:avLst/>
              <a:gdLst/>
              <a:ahLst/>
              <a:cxnLst/>
              <a:rect l="l" t="t" r="r" b="b"/>
              <a:pathLst>
                <a:path w="19" h="1" extrusionOk="0">
                  <a:moveTo>
                    <a:pt x="1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0"/>
            <p:cNvSpPr/>
            <p:nvPr/>
          </p:nvSpPr>
          <p:spPr>
            <a:xfrm>
              <a:off x="5443224" y="2677510"/>
              <a:ext cx="725" cy="33"/>
            </a:xfrm>
            <a:custGeom>
              <a:avLst/>
              <a:gdLst/>
              <a:ahLst/>
              <a:cxnLst/>
              <a:rect l="l" t="t" r="r" b="b"/>
              <a:pathLst>
                <a:path w="22" h="1" extrusionOk="0">
                  <a:moveTo>
                    <a:pt x="22"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0"/>
            <p:cNvSpPr/>
            <p:nvPr/>
          </p:nvSpPr>
          <p:spPr>
            <a:xfrm>
              <a:off x="5442203" y="2677411"/>
              <a:ext cx="725" cy="33"/>
            </a:xfrm>
            <a:custGeom>
              <a:avLst/>
              <a:gdLst/>
              <a:ahLst/>
              <a:cxnLst/>
              <a:rect l="l" t="t" r="r" b="b"/>
              <a:pathLst>
                <a:path w="22" h="1" extrusionOk="0">
                  <a:moveTo>
                    <a:pt x="21"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0"/>
            <p:cNvSpPr/>
            <p:nvPr/>
          </p:nvSpPr>
          <p:spPr>
            <a:xfrm>
              <a:off x="5435748" y="2677280"/>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0"/>
            <p:cNvSpPr/>
            <p:nvPr/>
          </p:nvSpPr>
          <p:spPr>
            <a:xfrm>
              <a:off x="5445529" y="2677741"/>
              <a:ext cx="494" cy="165"/>
            </a:xfrm>
            <a:custGeom>
              <a:avLst/>
              <a:gdLst/>
              <a:ahLst/>
              <a:cxnLst/>
              <a:rect l="l" t="t" r="r" b="b"/>
              <a:pathLst>
                <a:path w="15" h="5" extrusionOk="0">
                  <a:moveTo>
                    <a:pt x="15"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0"/>
            <p:cNvSpPr/>
            <p:nvPr/>
          </p:nvSpPr>
          <p:spPr>
            <a:xfrm>
              <a:off x="5437460" y="2677280"/>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0"/>
            <p:cNvSpPr/>
            <p:nvPr/>
          </p:nvSpPr>
          <p:spPr>
            <a:xfrm>
              <a:off x="5440918" y="2677280"/>
              <a:ext cx="856" cy="33"/>
            </a:xfrm>
            <a:custGeom>
              <a:avLst/>
              <a:gdLst/>
              <a:ahLst/>
              <a:cxnLst/>
              <a:rect l="l" t="t" r="r" b="b"/>
              <a:pathLst>
                <a:path w="26" h="1" extrusionOk="0">
                  <a:moveTo>
                    <a:pt x="25"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0"/>
            <p:cNvSpPr/>
            <p:nvPr/>
          </p:nvSpPr>
          <p:spPr>
            <a:xfrm>
              <a:off x="5440457" y="2677280"/>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0"/>
            <p:cNvSpPr/>
            <p:nvPr/>
          </p:nvSpPr>
          <p:spPr>
            <a:xfrm>
              <a:off x="5444969" y="2677642"/>
              <a:ext cx="494" cy="33"/>
            </a:xfrm>
            <a:custGeom>
              <a:avLst/>
              <a:gdLst/>
              <a:ahLst/>
              <a:cxnLst/>
              <a:rect l="l" t="t" r="r" b="b"/>
              <a:pathLst>
                <a:path w="15" h="1" extrusionOk="0">
                  <a:moveTo>
                    <a:pt x="1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0"/>
            <p:cNvSpPr/>
            <p:nvPr/>
          </p:nvSpPr>
          <p:spPr>
            <a:xfrm>
              <a:off x="5479320" y="2673360"/>
              <a:ext cx="626" cy="165"/>
            </a:xfrm>
            <a:custGeom>
              <a:avLst/>
              <a:gdLst/>
              <a:ahLst/>
              <a:cxnLst/>
              <a:rect l="l" t="t" r="r" b="b"/>
              <a:pathLst>
                <a:path w="19" h="5" extrusionOk="0">
                  <a:moveTo>
                    <a:pt x="18"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0"/>
            <p:cNvSpPr/>
            <p:nvPr/>
          </p:nvSpPr>
          <p:spPr>
            <a:xfrm>
              <a:off x="5478168" y="2673591"/>
              <a:ext cx="856" cy="165"/>
            </a:xfrm>
            <a:custGeom>
              <a:avLst/>
              <a:gdLst/>
              <a:ahLst/>
              <a:cxnLst/>
              <a:rect l="l" t="t" r="r" b="b"/>
              <a:pathLst>
                <a:path w="26" h="5" extrusionOk="0">
                  <a:moveTo>
                    <a:pt x="25"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0"/>
            <p:cNvSpPr/>
            <p:nvPr/>
          </p:nvSpPr>
          <p:spPr>
            <a:xfrm>
              <a:off x="5480243" y="2673261"/>
              <a:ext cx="395" cy="33"/>
            </a:xfrm>
            <a:custGeom>
              <a:avLst/>
              <a:gdLst/>
              <a:ahLst/>
              <a:cxnLst/>
              <a:rect l="l" t="t" r="r" b="b"/>
              <a:pathLst>
                <a:path w="12" h="1" extrusionOk="0">
                  <a:moveTo>
                    <a:pt x="11" y="0"/>
                  </a:moveTo>
                  <a:lnTo>
                    <a:pt x="11"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0"/>
            <p:cNvSpPr/>
            <p:nvPr/>
          </p:nvSpPr>
          <p:spPr>
            <a:xfrm>
              <a:off x="5475763" y="2674513"/>
              <a:ext cx="362" cy="263"/>
            </a:xfrm>
            <a:custGeom>
              <a:avLst/>
              <a:gdLst/>
              <a:ahLst/>
              <a:cxnLst/>
              <a:rect l="l" t="t" r="r" b="b"/>
              <a:pathLst>
                <a:path w="11" h="8" extrusionOk="0">
                  <a:moveTo>
                    <a:pt x="11"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0"/>
            <p:cNvSpPr/>
            <p:nvPr/>
          </p:nvSpPr>
          <p:spPr>
            <a:xfrm>
              <a:off x="5477377" y="2673821"/>
              <a:ext cx="593" cy="165"/>
            </a:xfrm>
            <a:custGeom>
              <a:avLst/>
              <a:gdLst/>
              <a:ahLst/>
              <a:cxnLst/>
              <a:rect l="l" t="t" r="r" b="b"/>
              <a:pathLst>
                <a:path w="18" h="5" extrusionOk="0">
                  <a:moveTo>
                    <a:pt x="18"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0"/>
            <p:cNvSpPr/>
            <p:nvPr/>
          </p:nvSpPr>
          <p:spPr>
            <a:xfrm>
              <a:off x="5446122" y="2677872"/>
              <a:ext cx="362" cy="132"/>
            </a:xfrm>
            <a:custGeom>
              <a:avLst/>
              <a:gdLst/>
              <a:ahLst/>
              <a:cxnLst/>
              <a:rect l="l" t="t" r="r" b="b"/>
              <a:pathLst>
                <a:path w="11" h="4" extrusionOk="0">
                  <a:moveTo>
                    <a:pt x="11"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0"/>
            <p:cNvSpPr/>
            <p:nvPr/>
          </p:nvSpPr>
          <p:spPr>
            <a:xfrm>
              <a:off x="5476784" y="2674052"/>
              <a:ext cx="395" cy="165"/>
            </a:xfrm>
            <a:custGeom>
              <a:avLst/>
              <a:gdLst/>
              <a:ahLst/>
              <a:cxnLst/>
              <a:rect l="l" t="t" r="r" b="b"/>
              <a:pathLst>
                <a:path w="12" h="5" extrusionOk="0">
                  <a:moveTo>
                    <a:pt x="11"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0"/>
            <p:cNvSpPr/>
            <p:nvPr/>
          </p:nvSpPr>
          <p:spPr>
            <a:xfrm>
              <a:off x="5476225" y="2674282"/>
              <a:ext cx="362" cy="165"/>
            </a:xfrm>
            <a:custGeom>
              <a:avLst/>
              <a:gdLst/>
              <a:ahLst/>
              <a:cxnLst/>
              <a:rect l="l" t="t" r="r" b="b"/>
              <a:pathLst>
                <a:path w="11" h="5" extrusionOk="0">
                  <a:moveTo>
                    <a:pt x="11" y="1"/>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0"/>
            <p:cNvSpPr/>
            <p:nvPr/>
          </p:nvSpPr>
          <p:spPr>
            <a:xfrm>
              <a:off x="5438152" y="2677280"/>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0"/>
            <p:cNvSpPr/>
            <p:nvPr/>
          </p:nvSpPr>
          <p:spPr>
            <a:xfrm>
              <a:off x="5424681" y="2677872"/>
              <a:ext cx="955" cy="33"/>
            </a:xfrm>
            <a:custGeom>
              <a:avLst/>
              <a:gdLst/>
              <a:ahLst/>
              <a:cxnLst/>
              <a:rect l="l" t="t" r="r" b="b"/>
              <a:pathLst>
                <a:path w="29" h="1" extrusionOk="0">
                  <a:moveTo>
                    <a:pt x="0" y="0"/>
                  </a:moveTo>
                  <a:lnTo>
                    <a:pt x="2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0"/>
            <p:cNvSpPr/>
            <p:nvPr/>
          </p:nvSpPr>
          <p:spPr>
            <a:xfrm>
              <a:off x="5432981" y="2677280"/>
              <a:ext cx="955" cy="33"/>
            </a:xfrm>
            <a:custGeom>
              <a:avLst/>
              <a:gdLst/>
              <a:ahLst/>
              <a:cxnLst/>
              <a:rect l="l" t="t" r="r" b="b"/>
              <a:pathLst>
                <a:path w="29" h="1" extrusionOk="0">
                  <a:moveTo>
                    <a:pt x="28"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0"/>
            <p:cNvSpPr/>
            <p:nvPr/>
          </p:nvSpPr>
          <p:spPr>
            <a:xfrm>
              <a:off x="5468024" y="2675666"/>
              <a:ext cx="7871" cy="5698"/>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0"/>
            <p:cNvSpPr/>
            <p:nvPr/>
          </p:nvSpPr>
          <p:spPr>
            <a:xfrm>
              <a:off x="5426295" y="2677642"/>
              <a:ext cx="1515" cy="132"/>
            </a:xfrm>
            <a:custGeom>
              <a:avLst/>
              <a:gdLst/>
              <a:ahLst/>
              <a:cxnLst/>
              <a:rect l="l" t="t" r="r" b="b"/>
              <a:pathLst>
                <a:path w="46" h="4" extrusionOk="0">
                  <a:moveTo>
                    <a:pt x="46" y="0"/>
                  </a:moveTo>
                  <a:lnTo>
                    <a:pt x="0"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0"/>
            <p:cNvSpPr/>
            <p:nvPr/>
          </p:nvSpPr>
          <p:spPr>
            <a:xfrm>
              <a:off x="5428699" y="2677510"/>
              <a:ext cx="1317" cy="33"/>
            </a:xfrm>
            <a:custGeom>
              <a:avLst/>
              <a:gdLst/>
              <a:ahLst/>
              <a:cxnLst/>
              <a:rect l="l" t="t" r="r" b="b"/>
              <a:pathLst>
                <a:path w="40" h="1" extrusionOk="0">
                  <a:moveTo>
                    <a:pt x="39"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0"/>
            <p:cNvSpPr/>
            <p:nvPr/>
          </p:nvSpPr>
          <p:spPr>
            <a:xfrm>
              <a:off x="5430906" y="2677411"/>
              <a:ext cx="1186" cy="33"/>
            </a:xfrm>
            <a:custGeom>
              <a:avLst/>
              <a:gdLst/>
              <a:ahLst/>
              <a:cxnLst/>
              <a:rect l="l" t="t" r="r" b="b"/>
              <a:pathLst>
                <a:path w="36" h="1" extrusionOk="0">
                  <a:moveTo>
                    <a:pt x="35"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0"/>
            <p:cNvSpPr/>
            <p:nvPr/>
          </p:nvSpPr>
          <p:spPr>
            <a:xfrm>
              <a:off x="5394809" y="2692035"/>
              <a:ext cx="1647" cy="165"/>
            </a:xfrm>
            <a:custGeom>
              <a:avLst/>
              <a:gdLst/>
              <a:ahLst/>
              <a:cxnLst/>
              <a:rect l="l" t="t" r="r" b="b"/>
              <a:pathLst>
                <a:path w="50" h="5" extrusionOk="0">
                  <a:moveTo>
                    <a:pt x="15" y="1"/>
                  </a:moveTo>
                  <a:lnTo>
                    <a:pt x="1" y="4"/>
                  </a:lnTo>
                  <a:cubicBezTo>
                    <a:pt x="18" y="4"/>
                    <a:pt x="32" y="1"/>
                    <a:pt x="5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0"/>
            <p:cNvSpPr/>
            <p:nvPr/>
          </p:nvSpPr>
          <p:spPr>
            <a:xfrm>
              <a:off x="5387333" y="2692200"/>
              <a:ext cx="3590" cy="99"/>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0"/>
            <p:cNvSpPr/>
            <p:nvPr/>
          </p:nvSpPr>
          <p:spPr>
            <a:xfrm>
              <a:off x="5392866" y="2692167"/>
              <a:ext cx="1515" cy="33"/>
            </a:xfrm>
            <a:custGeom>
              <a:avLst/>
              <a:gdLst/>
              <a:ahLst/>
              <a:cxnLst/>
              <a:rect l="l" t="t" r="r" b="b"/>
              <a:pathLst>
                <a:path w="46" h="1" extrusionOk="0">
                  <a:moveTo>
                    <a:pt x="25" y="0"/>
                  </a:moveTo>
                  <a:lnTo>
                    <a:pt x="46" y="0"/>
                  </a:ln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0"/>
            <p:cNvSpPr/>
            <p:nvPr/>
          </p:nvSpPr>
          <p:spPr>
            <a:xfrm>
              <a:off x="5396555" y="2691574"/>
              <a:ext cx="1746" cy="395"/>
            </a:xfrm>
            <a:custGeom>
              <a:avLst/>
              <a:gdLst/>
              <a:ahLst/>
              <a:cxnLst/>
              <a:rect l="l" t="t" r="r" b="b"/>
              <a:pathLst>
                <a:path w="53" h="12" extrusionOk="0">
                  <a:moveTo>
                    <a:pt x="53" y="1"/>
                  </a:moveTo>
                  <a:cubicBezTo>
                    <a:pt x="35" y="4"/>
                    <a:pt x="18" y="8"/>
                    <a:pt x="0" y="11"/>
                  </a:cubicBezTo>
                  <a:cubicBezTo>
                    <a:pt x="18" y="8"/>
                    <a:pt x="35" y="4"/>
                    <a:pt x="5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0"/>
            <p:cNvSpPr/>
            <p:nvPr/>
          </p:nvSpPr>
          <p:spPr>
            <a:xfrm>
              <a:off x="5586655" y="2804249"/>
              <a:ext cx="28192" cy="13768"/>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0"/>
            <p:cNvSpPr/>
            <p:nvPr/>
          </p:nvSpPr>
          <p:spPr>
            <a:xfrm>
              <a:off x="4577232" y="2046187"/>
              <a:ext cx="186906" cy="88437"/>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0"/>
            <p:cNvSpPr/>
            <p:nvPr/>
          </p:nvSpPr>
          <p:spPr>
            <a:xfrm>
              <a:off x="4826484" y="2376802"/>
              <a:ext cx="74762" cy="69103"/>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0"/>
            <p:cNvSpPr/>
            <p:nvPr/>
          </p:nvSpPr>
          <p:spPr>
            <a:xfrm>
              <a:off x="4858563" y="2360762"/>
              <a:ext cx="15578" cy="12154"/>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0"/>
            <p:cNvSpPr/>
            <p:nvPr/>
          </p:nvSpPr>
          <p:spPr>
            <a:xfrm>
              <a:off x="4893144" y="2263007"/>
              <a:ext cx="149920" cy="219561"/>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0"/>
            <p:cNvSpPr/>
            <p:nvPr/>
          </p:nvSpPr>
          <p:spPr>
            <a:xfrm>
              <a:off x="4886096" y="2275457"/>
              <a:ext cx="9617" cy="11792"/>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0"/>
            <p:cNvSpPr/>
            <p:nvPr/>
          </p:nvSpPr>
          <p:spPr>
            <a:xfrm>
              <a:off x="4868707" y="2357205"/>
              <a:ext cx="40378" cy="26317"/>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0"/>
            <p:cNvSpPr/>
            <p:nvPr/>
          </p:nvSpPr>
          <p:spPr>
            <a:xfrm>
              <a:off x="4988030" y="2213899"/>
              <a:ext cx="4874" cy="13636"/>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0"/>
            <p:cNvSpPr/>
            <p:nvPr/>
          </p:nvSpPr>
          <p:spPr>
            <a:xfrm>
              <a:off x="4878159" y="2362968"/>
              <a:ext cx="362" cy="1317"/>
            </a:xfrm>
            <a:custGeom>
              <a:avLst/>
              <a:gdLst/>
              <a:ahLst/>
              <a:cxnLst/>
              <a:rect l="l" t="t" r="r" b="b"/>
              <a:pathLst>
                <a:path w="11" h="40" extrusionOk="0">
                  <a:moveTo>
                    <a:pt x="11" y="1"/>
                  </a:moveTo>
                  <a:cubicBezTo>
                    <a:pt x="7" y="11"/>
                    <a:pt x="4" y="25"/>
                    <a:pt x="0" y="39"/>
                  </a:cubicBezTo>
                  <a:cubicBezTo>
                    <a:pt x="7" y="25"/>
                    <a:pt x="11" y="11"/>
                    <a:pt x="1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0"/>
            <p:cNvSpPr/>
            <p:nvPr/>
          </p:nvSpPr>
          <p:spPr>
            <a:xfrm>
              <a:off x="4875952" y="2368502"/>
              <a:ext cx="626" cy="1186"/>
            </a:xfrm>
            <a:custGeom>
              <a:avLst/>
              <a:gdLst/>
              <a:ahLst/>
              <a:cxnLst/>
              <a:rect l="l" t="t" r="r" b="b"/>
              <a:pathLst>
                <a:path w="19" h="36" extrusionOk="0">
                  <a:moveTo>
                    <a:pt x="1" y="36"/>
                  </a:moveTo>
                  <a:cubicBezTo>
                    <a:pt x="8" y="22"/>
                    <a:pt x="11" y="11"/>
                    <a:pt x="18" y="1"/>
                  </a:cubicBezTo>
                  <a:cubicBezTo>
                    <a:pt x="11" y="11"/>
                    <a:pt x="8" y="22"/>
                    <a:pt x="1" y="3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0"/>
            <p:cNvSpPr/>
            <p:nvPr/>
          </p:nvSpPr>
          <p:spPr>
            <a:xfrm>
              <a:off x="4877797" y="2364253"/>
              <a:ext cx="395" cy="1186"/>
            </a:xfrm>
            <a:custGeom>
              <a:avLst/>
              <a:gdLst/>
              <a:ahLst/>
              <a:cxnLst/>
              <a:rect l="l" t="t" r="r" b="b"/>
              <a:pathLst>
                <a:path w="12" h="36" extrusionOk="0">
                  <a:moveTo>
                    <a:pt x="11" y="0"/>
                  </a:moveTo>
                  <a:cubicBezTo>
                    <a:pt x="8" y="11"/>
                    <a:pt x="4" y="25"/>
                    <a:pt x="1" y="35"/>
                  </a:cubicBezTo>
                  <a:cubicBezTo>
                    <a:pt x="4" y="25"/>
                    <a:pt x="11" y="11"/>
                    <a:pt x="1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0"/>
            <p:cNvSpPr/>
            <p:nvPr/>
          </p:nvSpPr>
          <p:spPr>
            <a:xfrm>
              <a:off x="4875261" y="2369786"/>
              <a:ext cx="725" cy="1054"/>
            </a:xfrm>
            <a:custGeom>
              <a:avLst/>
              <a:gdLst/>
              <a:ahLst/>
              <a:cxnLst/>
              <a:rect l="l" t="t" r="r" b="b"/>
              <a:pathLst>
                <a:path w="22" h="32" extrusionOk="0">
                  <a:moveTo>
                    <a:pt x="22" y="0"/>
                  </a:moveTo>
                  <a:cubicBezTo>
                    <a:pt x="11" y="11"/>
                    <a:pt x="4" y="21"/>
                    <a:pt x="1" y="32"/>
                  </a:cubicBezTo>
                  <a:cubicBezTo>
                    <a:pt x="8" y="21"/>
                    <a:pt x="15" y="11"/>
                    <a:pt x="2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0"/>
            <p:cNvSpPr/>
            <p:nvPr/>
          </p:nvSpPr>
          <p:spPr>
            <a:xfrm>
              <a:off x="4876644" y="2367118"/>
              <a:ext cx="626" cy="1186"/>
            </a:xfrm>
            <a:custGeom>
              <a:avLst/>
              <a:gdLst/>
              <a:ahLst/>
              <a:cxnLst/>
              <a:rect l="l" t="t" r="r" b="b"/>
              <a:pathLst>
                <a:path w="19" h="36" extrusionOk="0">
                  <a:moveTo>
                    <a:pt x="18" y="1"/>
                  </a:moveTo>
                  <a:cubicBezTo>
                    <a:pt x="11" y="11"/>
                    <a:pt x="4" y="25"/>
                    <a:pt x="1" y="36"/>
                  </a:cubicBezTo>
                  <a:cubicBezTo>
                    <a:pt x="8" y="25"/>
                    <a:pt x="11" y="11"/>
                    <a:pt x="1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0"/>
            <p:cNvSpPr/>
            <p:nvPr/>
          </p:nvSpPr>
          <p:spPr>
            <a:xfrm>
              <a:off x="4877237" y="2365636"/>
              <a:ext cx="494" cy="1285"/>
            </a:xfrm>
            <a:custGeom>
              <a:avLst/>
              <a:gdLst/>
              <a:ahLst/>
              <a:cxnLst/>
              <a:rect l="l" t="t" r="r" b="b"/>
              <a:pathLst>
                <a:path w="15" h="39" extrusionOk="0">
                  <a:moveTo>
                    <a:pt x="0" y="39"/>
                  </a:moveTo>
                  <a:cubicBezTo>
                    <a:pt x="7" y="25"/>
                    <a:pt x="11" y="14"/>
                    <a:pt x="14" y="0"/>
                  </a:cubicBezTo>
                  <a:cubicBezTo>
                    <a:pt x="11" y="14"/>
                    <a:pt x="7" y="25"/>
                    <a:pt x="0" y="3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0"/>
            <p:cNvSpPr/>
            <p:nvPr/>
          </p:nvSpPr>
          <p:spPr>
            <a:xfrm>
              <a:off x="4891300" y="2379338"/>
              <a:ext cx="1054" cy="1186"/>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0"/>
            <p:cNvSpPr/>
            <p:nvPr/>
          </p:nvSpPr>
          <p:spPr>
            <a:xfrm>
              <a:off x="4893836" y="2381874"/>
              <a:ext cx="1284" cy="1186"/>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0"/>
            <p:cNvSpPr/>
            <p:nvPr/>
          </p:nvSpPr>
          <p:spPr>
            <a:xfrm>
              <a:off x="4873186" y="2372092"/>
              <a:ext cx="955" cy="823"/>
            </a:xfrm>
            <a:custGeom>
              <a:avLst/>
              <a:gdLst/>
              <a:ahLst/>
              <a:cxnLst/>
              <a:rect l="l" t="t" r="r" b="b"/>
              <a:pathLst>
                <a:path w="29" h="25" extrusionOk="0">
                  <a:moveTo>
                    <a:pt x="1" y="25"/>
                  </a:moveTo>
                  <a:cubicBezTo>
                    <a:pt x="11" y="18"/>
                    <a:pt x="18" y="7"/>
                    <a:pt x="29" y="0"/>
                  </a:cubicBezTo>
                  <a:cubicBezTo>
                    <a:pt x="18" y="7"/>
                    <a:pt x="11" y="18"/>
                    <a:pt x="1" y="2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0"/>
            <p:cNvSpPr/>
            <p:nvPr/>
          </p:nvSpPr>
          <p:spPr>
            <a:xfrm>
              <a:off x="4892552" y="2380721"/>
              <a:ext cx="955" cy="955"/>
            </a:xfrm>
            <a:custGeom>
              <a:avLst/>
              <a:gdLst/>
              <a:ahLst/>
              <a:cxnLst/>
              <a:rect l="l" t="t" r="r" b="b"/>
              <a:pathLst>
                <a:path w="29" h="29" extrusionOk="0">
                  <a:moveTo>
                    <a:pt x="29" y="29"/>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0"/>
            <p:cNvSpPr/>
            <p:nvPr/>
          </p:nvSpPr>
          <p:spPr>
            <a:xfrm>
              <a:off x="4874240" y="2371038"/>
              <a:ext cx="823" cy="955"/>
            </a:xfrm>
            <a:custGeom>
              <a:avLst/>
              <a:gdLst/>
              <a:ahLst/>
              <a:cxnLst/>
              <a:rect l="l" t="t" r="r" b="b"/>
              <a:pathLst>
                <a:path w="25" h="29" extrusionOk="0">
                  <a:moveTo>
                    <a:pt x="25" y="1"/>
                  </a:moveTo>
                  <a:cubicBezTo>
                    <a:pt x="18" y="11"/>
                    <a:pt x="11" y="18"/>
                    <a:pt x="0" y="29"/>
                  </a:cubicBezTo>
                  <a:cubicBezTo>
                    <a:pt x="11" y="18"/>
                    <a:pt x="18" y="11"/>
                    <a:pt x="2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0"/>
            <p:cNvSpPr/>
            <p:nvPr/>
          </p:nvSpPr>
          <p:spPr>
            <a:xfrm>
              <a:off x="5159358" y="2293934"/>
              <a:ext cx="48349" cy="70124"/>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0"/>
            <p:cNvSpPr/>
            <p:nvPr/>
          </p:nvSpPr>
          <p:spPr>
            <a:xfrm>
              <a:off x="5217356" y="2339452"/>
              <a:ext cx="21704" cy="2980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0"/>
            <p:cNvSpPr/>
            <p:nvPr/>
          </p:nvSpPr>
          <p:spPr>
            <a:xfrm>
              <a:off x="5177011" y="2363660"/>
              <a:ext cx="593" cy="33"/>
            </a:xfrm>
            <a:custGeom>
              <a:avLst/>
              <a:gdLst/>
              <a:ahLst/>
              <a:cxnLst/>
              <a:rect l="l" t="t" r="r" b="b"/>
              <a:pathLst>
                <a:path w="18" h="1" extrusionOk="0">
                  <a:moveTo>
                    <a:pt x="1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0"/>
            <p:cNvSpPr/>
            <p:nvPr/>
          </p:nvSpPr>
          <p:spPr>
            <a:xfrm>
              <a:off x="5179316" y="2363891"/>
              <a:ext cx="626" cy="33"/>
            </a:xfrm>
            <a:custGeom>
              <a:avLst/>
              <a:gdLst/>
              <a:ahLst/>
              <a:cxnLst/>
              <a:rect l="l" t="t" r="r" b="b"/>
              <a:pathLst>
                <a:path w="19" h="1" extrusionOk="0">
                  <a:moveTo>
                    <a:pt x="1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0"/>
            <p:cNvSpPr/>
            <p:nvPr/>
          </p:nvSpPr>
          <p:spPr>
            <a:xfrm>
              <a:off x="5174705" y="2363561"/>
              <a:ext cx="593" cy="33"/>
            </a:xfrm>
            <a:custGeom>
              <a:avLst/>
              <a:gdLst/>
              <a:ahLst/>
              <a:cxnLst/>
              <a:rect l="l" t="t" r="r" b="b"/>
              <a:pathLst>
                <a:path w="18" h="1" extrusionOk="0">
                  <a:moveTo>
                    <a:pt x="18"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0"/>
            <p:cNvSpPr/>
            <p:nvPr/>
          </p:nvSpPr>
          <p:spPr>
            <a:xfrm>
              <a:off x="5175858" y="2363660"/>
              <a:ext cx="593" cy="33"/>
            </a:xfrm>
            <a:custGeom>
              <a:avLst/>
              <a:gdLst/>
              <a:ahLst/>
              <a:cxnLst/>
              <a:rect l="l" t="t" r="r" b="b"/>
              <a:pathLst>
                <a:path w="18" h="1" extrusionOk="0">
                  <a:moveTo>
                    <a:pt x="18"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0"/>
            <p:cNvSpPr/>
            <p:nvPr/>
          </p:nvSpPr>
          <p:spPr>
            <a:xfrm>
              <a:off x="5172499" y="2363430"/>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0"/>
            <p:cNvSpPr/>
            <p:nvPr/>
          </p:nvSpPr>
          <p:spPr>
            <a:xfrm>
              <a:off x="5174112" y="2363561"/>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0"/>
            <p:cNvSpPr/>
            <p:nvPr/>
          </p:nvSpPr>
          <p:spPr>
            <a:xfrm>
              <a:off x="5180469" y="2364022"/>
              <a:ext cx="626" cy="33"/>
            </a:xfrm>
            <a:custGeom>
              <a:avLst/>
              <a:gdLst/>
              <a:ahLst/>
              <a:cxnLst/>
              <a:rect l="l" t="t" r="r" b="b"/>
              <a:pathLst>
                <a:path w="19" h="1" extrusionOk="0">
                  <a:moveTo>
                    <a:pt x="1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0"/>
            <p:cNvSpPr/>
            <p:nvPr/>
          </p:nvSpPr>
          <p:spPr>
            <a:xfrm>
              <a:off x="5186825" y="2365175"/>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0"/>
            <p:cNvSpPr/>
            <p:nvPr/>
          </p:nvSpPr>
          <p:spPr>
            <a:xfrm>
              <a:off x="5188307" y="2365175"/>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0"/>
            <p:cNvSpPr/>
            <p:nvPr/>
          </p:nvSpPr>
          <p:spPr>
            <a:xfrm>
              <a:off x="5187155" y="2365175"/>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0"/>
            <p:cNvSpPr/>
            <p:nvPr/>
          </p:nvSpPr>
          <p:spPr>
            <a:xfrm>
              <a:off x="5181622" y="2364121"/>
              <a:ext cx="494" cy="33"/>
            </a:xfrm>
            <a:custGeom>
              <a:avLst/>
              <a:gdLst/>
              <a:ahLst/>
              <a:cxnLst/>
              <a:rect l="l" t="t" r="r" b="b"/>
              <a:pathLst>
                <a:path w="15" h="1" extrusionOk="0">
                  <a:moveTo>
                    <a:pt x="15"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0"/>
            <p:cNvSpPr/>
            <p:nvPr/>
          </p:nvSpPr>
          <p:spPr>
            <a:xfrm>
              <a:off x="5182675" y="2364253"/>
              <a:ext cx="494" cy="33"/>
            </a:xfrm>
            <a:custGeom>
              <a:avLst/>
              <a:gdLst/>
              <a:ahLst/>
              <a:cxnLst/>
              <a:rect l="l" t="t" r="r" b="b"/>
              <a:pathLst>
                <a:path w="15" h="1" extrusionOk="0">
                  <a:moveTo>
                    <a:pt x="1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0"/>
            <p:cNvSpPr/>
            <p:nvPr/>
          </p:nvSpPr>
          <p:spPr>
            <a:xfrm>
              <a:off x="5183696" y="2364483"/>
              <a:ext cx="395" cy="33"/>
            </a:xfrm>
            <a:custGeom>
              <a:avLst/>
              <a:gdLst/>
              <a:ahLst/>
              <a:cxnLst/>
              <a:rect l="l" t="t" r="r" b="b"/>
              <a:pathLst>
                <a:path w="12" h="1" extrusionOk="0">
                  <a:moveTo>
                    <a:pt x="1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0"/>
            <p:cNvSpPr/>
            <p:nvPr/>
          </p:nvSpPr>
          <p:spPr>
            <a:xfrm>
              <a:off x="5184750" y="2364582"/>
              <a:ext cx="362" cy="33"/>
            </a:xfrm>
            <a:custGeom>
              <a:avLst/>
              <a:gdLst/>
              <a:ahLst/>
              <a:cxnLst/>
              <a:rect l="l" t="t" r="r" b="b"/>
              <a:pathLst>
                <a:path w="11" h="1" extrusionOk="0">
                  <a:moveTo>
                    <a:pt x="11"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0"/>
            <p:cNvSpPr/>
            <p:nvPr/>
          </p:nvSpPr>
          <p:spPr>
            <a:xfrm>
              <a:off x="5178163" y="2363891"/>
              <a:ext cx="626" cy="33"/>
            </a:xfrm>
            <a:custGeom>
              <a:avLst/>
              <a:gdLst/>
              <a:ahLst/>
              <a:cxnLst/>
              <a:rect l="l" t="t" r="r" b="b"/>
              <a:pathLst>
                <a:path w="19" h="1" extrusionOk="0">
                  <a:moveTo>
                    <a:pt x="1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0"/>
            <p:cNvSpPr/>
            <p:nvPr/>
          </p:nvSpPr>
          <p:spPr>
            <a:xfrm>
              <a:off x="5185541" y="2364813"/>
              <a:ext cx="395" cy="33"/>
            </a:xfrm>
            <a:custGeom>
              <a:avLst/>
              <a:gdLst/>
              <a:ahLst/>
              <a:cxnLst/>
              <a:rect l="l" t="t" r="r" b="b"/>
              <a:pathLst>
                <a:path w="12" h="1" extrusionOk="0">
                  <a:moveTo>
                    <a:pt x="1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0"/>
            <p:cNvSpPr/>
            <p:nvPr/>
          </p:nvSpPr>
          <p:spPr>
            <a:xfrm>
              <a:off x="5171478" y="2363430"/>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0"/>
            <p:cNvSpPr/>
            <p:nvPr/>
          </p:nvSpPr>
          <p:spPr>
            <a:xfrm>
              <a:off x="5187747" y="2365175"/>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0"/>
            <p:cNvSpPr/>
            <p:nvPr/>
          </p:nvSpPr>
          <p:spPr>
            <a:xfrm>
              <a:off x="5337272" y="2290212"/>
              <a:ext cx="11560" cy="18478"/>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0"/>
            <p:cNvSpPr/>
            <p:nvPr/>
          </p:nvSpPr>
          <p:spPr>
            <a:xfrm>
              <a:off x="5217949" y="1966020"/>
              <a:ext cx="220138" cy="384414"/>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0"/>
            <p:cNvSpPr/>
            <p:nvPr/>
          </p:nvSpPr>
          <p:spPr>
            <a:xfrm>
              <a:off x="5438053" y="2059954"/>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0"/>
            <p:cNvSpPr/>
            <p:nvPr/>
          </p:nvSpPr>
          <p:spPr>
            <a:xfrm>
              <a:off x="5431235" y="2047603"/>
              <a:ext cx="263" cy="494"/>
            </a:xfrm>
            <a:custGeom>
              <a:avLst/>
              <a:gdLst/>
              <a:ahLst/>
              <a:cxnLst/>
              <a:rect l="l" t="t" r="r" b="b"/>
              <a:pathLst>
                <a:path w="8" h="15" extrusionOk="0">
                  <a:moveTo>
                    <a:pt x="1" y="1"/>
                  </a:moveTo>
                  <a:cubicBezTo>
                    <a:pt x="1" y="4"/>
                    <a:pt x="4" y="11"/>
                    <a:pt x="8" y="15"/>
                  </a:cubicBezTo>
                  <a:cubicBezTo>
                    <a:pt x="4" y="11"/>
                    <a:pt x="4" y="4"/>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0"/>
            <p:cNvSpPr/>
            <p:nvPr/>
          </p:nvSpPr>
          <p:spPr>
            <a:xfrm>
              <a:off x="5433080" y="2051062"/>
              <a:ext cx="494" cy="626"/>
            </a:xfrm>
            <a:custGeom>
              <a:avLst/>
              <a:gdLst/>
              <a:ahLst/>
              <a:cxnLst/>
              <a:rect l="l" t="t" r="r" b="b"/>
              <a:pathLst>
                <a:path w="15" h="19" extrusionOk="0">
                  <a:moveTo>
                    <a:pt x="1" y="1"/>
                  </a:moveTo>
                  <a:lnTo>
                    <a:pt x="15"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0"/>
            <p:cNvSpPr/>
            <p:nvPr/>
          </p:nvSpPr>
          <p:spPr>
            <a:xfrm>
              <a:off x="5432520" y="2050271"/>
              <a:ext cx="494" cy="593"/>
            </a:xfrm>
            <a:custGeom>
              <a:avLst/>
              <a:gdLst/>
              <a:ahLst/>
              <a:cxnLst/>
              <a:rect l="l" t="t" r="r" b="b"/>
              <a:pathLst>
                <a:path w="15" h="18" extrusionOk="0">
                  <a:moveTo>
                    <a:pt x="0" y="0"/>
                  </a:moveTo>
                  <a:lnTo>
                    <a:pt x="14"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0"/>
            <p:cNvSpPr/>
            <p:nvPr/>
          </p:nvSpPr>
          <p:spPr>
            <a:xfrm>
              <a:off x="5431598" y="2048427"/>
              <a:ext cx="263" cy="593"/>
            </a:xfrm>
            <a:custGeom>
              <a:avLst/>
              <a:gdLst/>
              <a:ahLst/>
              <a:cxnLst/>
              <a:rect l="l" t="t" r="r" b="b"/>
              <a:pathLst>
                <a:path w="8" h="18" extrusionOk="0">
                  <a:moveTo>
                    <a:pt x="0" y="0"/>
                  </a:moveTo>
                  <a:cubicBezTo>
                    <a:pt x="4" y="7"/>
                    <a:pt x="7" y="14"/>
                    <a:pt x="7" y="18"/>
                  </a:cubicBezTo>
                  <a:cubicBezTo>
                    <a:pt x="7" y="11"/>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0"/>
            <p:cNvSpPr/>
            <p:nvPr/>
          </p:nvSpPr>
          <p:spPr>
            <a:xfrm>
              <a:off x="5437822" y="2058802"/>
              <a:ext cx="263" cy="823"/>
            </a:xfrm>
            <a:custGeom>
              <a:avLst/>
              <a:gdLst/>
              <a:ahLst/>
              <a:cxnLst/>
              <a:rect l="l" t="t" r="r" b="b"/>
              <a:pathLst>
                <a:path w="8" h="25" extrusionOk="0">
                  <a:moveTo>
                    <a:pt x="0" y="0"/>
                  </a:moveTo>
                  <a:cubicBezTo>
                    <a:pt x="0" y="7"/>
                    <a:pt x="4" y="14"/>
                    <a:pt x="7" y="25"/>
                  </a:cubicBezTo>
                  <a:cubicBezTo>
                    <a:pt x="4" y="14"/>
                    <a:pt x="4"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0"/>
            <p:cNvSpPr/>
            <p:nvPr/>
          </p:nvSpPr>
          <p:spPr>
            <a:xfrm>
              <a:off x="5432059" y="2049349"/>
              <a:ext cx="362" cy="593"/>
            </a:xfrm>
            <a:custGeom>
              <a:avLst/>
              <a:gdLst/>
              <a:ahLst/>
              <a:cxnLst/>
              <a:rect l="l" t="t" r="r" b="b"/>
              <a:pathLst>
                <a:path w="11" h="18" extrusionOk="0">
                  <a:moveTo>
                    <a:pt x="0" y="0"/>
                  </a:moveTo>
                  <a:lnTo>
                    <a:pt x="11"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0"/>
            <p:cNvSpPr/>
            <p:nvPr/>
          </p:nvSpPr>
          <p:spPr>
            <a:xfrm>
              <a:off x="5437592" y="2057748"/>
              <a:ext cx="263" cy="626"/>
            </a:xfrm>
            <a:custGeom>
              <a:avLst/>
              <a:gdLst/>
              <a:ahLst/>
              <a:cxnLst/>
              <a:rect l="l" t="t" r="r" b="b"/>
              <a:pathLst>
                <a:path w="8" h="19" extrusionOk="0">
                  <a:moveTo>
                    <a:pt x="0" y="1"/>
                  </a:moveTo>
                  <a:lnTo>
                    <a:pt x="7"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0"/>
            <p:cNvSpPr/>
            <p:nvPr/>
          </p:nvSpPr>
          <p:spPr>
            <a:xfrm>
              <a:off x="5435286" y="2053960"/>
              <a:ext cx="494" cy="494"/>
            </a:xfrm>
            <a:custGeom>
              <a:avLst/>
              <a:gdLst/>
              <a:ahLst/>
              <a:cxnLst/>
              <a:rect l="l" t="t" r="r" b="b"/>
              <a:pathLst>
                <a:path w="15" h="15" extrusionOk="0">
                  <a:moveTo>
                    <a:pt x="0" y="0"/>
                  </a:moveTo>
                  <a:lnTo>
                    <a:pt x="14"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0"/>
            <p:cNvSpPr/>
            <p:nvPr/>
          </p:nvSpPr>
          <p:spPr>
            <a:xfrm>
              <a:off x="5434825" y="2053268"/>
              <a:ext cx="494" cy="593"/>
            </a:xfrm>
            <a:custGeom>
              <a:avLst/>
              <a:gdLst/>
              <a:ahLst/>
              <a:cxnLst/>
              <a:rect l="l" t="t" r="r" b="b"/>
              <a:pathLst>
                <a:path w="15" h="18" extrusionOk="0">
                  <a:moveTo>
                    <a:pt x="0" y="0"/>
                  </a:moveTo>
                  <a:lnTo>
                    <a:pt x="14"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0"/>
            <p:cNvSpPr/>
            <p:nvPr/>
          </p:nvSpPr>
          <p:spPr>
            <a:xfrm>
              <a:off x="5437361" y="2056727"/>
              <a:ext cx="263" cy="725"/>
            </a:xfrm>
            <a:custGeom>
              <a:avLst/>
              <a:gdLst/>
              <a:ahLst/>
              <a:cxnLst/>
              <a:rect l="l" t="t" r="r" b="b"/>
              <a:pathLst>
                <a:path w="8" h="22" extrusionOk="0">
                  <a:moveTo>
                    <a:pt x="0" y="0"/>
                  </a:moveTo>
                  <a:cubicBezTo>
                    <a:pt x="0" y="7"/>
                    <a:pt x="4" y="14"/>
                    <a:pt x="7" y="21"/>
                  </a:cubicBezTo>
                  <a:cubicBezTo>
                    <a:pt x="4" y="14"/>
                    <a:pt x="0" y="7"/>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0"/>
            <p:cNvSpPr/>
            <p:nvPr/>
          </p:nvSpPr>
          <p:spPr>
            <a:xfrm>
              <a:off x="5436769" y="2055673"/>
              <a:ext cx="165" cy="263"/>
            </a:xfrm>
            <a:custGeom>
              <a:avLst/>
              <a:gdLst/>
              <a:ahLst/>
              <a:cxnLst/>
              <a:rect l="l" t="t" r="r" b="b"/>
              <a:pathLst>
                <a:path w="5" h="8" extrusionOk="0">
                  <a:moveTo>
                    <a:pt x="1" y="1"/>
                  </a:moveTo>
                  <a:lnTo>
                    <a:pt x="4"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0"/>
            <p:cNvSpPr/>
            <p:nvPr/>
          </p:nvSpPr>
          <p:spPr>
            <a:xfrm>
              <a:off x="5434233" y="2052676"/>
              <a:ext cx="494" cy="626"/>
            </a:xfrm>
            <a:custGeom>
              <a:avLst/>
              <a:gdLst/>
              <a:ahLst/>
              <a:cxnLst/>
              <a:rect l="l" t="t" r="r" b="b"/>
              <a:pathLst>
                <a:path w="15" h="19" extrusionOk="0">
                  <a:moveTo>
                    <a:pt x="1" y="1"/>
                  </a:moveTo>
                  <a:lnTo>
                    <a:pt x="15"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0"/>
            <p:cNvSpPr/>
            <p:nvPr/>
          </p:nvSpPr>
          <p:spPr>
            <a:xfrm>
              <a:off x="5431005" y="2046813"/>
              <a:ext cx="165" cy="494"/>
            </a:xfrm>
            <a:custGeom>
              <a:avLst/>
              <a:gdLst/>
              <a:ahLst/>
              <a:cxnLst/>
              <a:rect l="l" t="t" r="r" b="b"/>
              <a:pathLst>
                <a:path w="5" h="15" extrusionOk="0">
                  <a:moveTo>
                    <a:pt x="1" y="0"/>
                  </a:moveTo>
                  <a:cubicBezTo>
                    <a:pt x="1" y="4"/>
                    <a:pt x="4" y="7"/>
                    <a:pt x="4" y="14"/>
                  </a:cubicBezTo>
                  <a:cubicBezTo>
                    <a:pt x="4" y="7"/>
                    <a:pt x="1"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0"/>
            <p:cNvSpPr/>
            <p:nvPr/>
          </p:nvSpPr>
          <p:spPr>
            <a:xfrm>
              <a:off x="5436999" y="2056134"/>
              <a:ext cx="263" cy="395"/>
            </a:xfrm>
            <a:custGeom>
              <a:avLst/>
              <a:gdLst/>
              <a:ahLst/>
              <a:cxnLst/>
              <a:rect l="l" t="t" r="r" b="b"/>
              <a:pathLst>
                <a:path w="8" h="12" extrusionOk="0">
                  <a:moveTo>
                    <a:pt x="1" y="1"/>
                  </a:moveTo>
                  <a:lnTo>
                    <a:pt x="8"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0"/>
            <p:cNvSpPr/>
            <p:nvPr/>
          </p:nvSpPr>
          <p:spPr>
            <a:xfrm>
              <a:off x="5435748" y="2054421"/>
              <a:ext cx="823" cy="823"/>
            </a:xfrm>
            <a:custGeom>
              <a:avLst/>
              <a:gdLst/>
              <a:ahLst/>
              <a:cxnLst/>
              <a:rect l="l" t="t" r="r" b="b"/>
              <a:pathLst>
                <a:path w="25" h="25" extrusionOk="0">
                  <a:moveTo>
                    <a:pt x="0" y="0"/>
                  </a:moveTo>
                  <a:cubicBezTo>
                    <a:pt x="14" y="14"/>
                    <a:pt x="21" y="25"/>
                    <a:pt x="25" y="25"/>
                  </a:cubicBezTo>
                  <a:cubicBezTo>
                    <a:pt x="25" y="25"/>
                    <a:pt x="14" y="14"/>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0"/>
            <p:cNvSpPr/>
            <p:nvPr/>
          </p:nvSpPr>
          <p:spPr>
            <a:xfrm>
              <a:off x="5430906" y="2045067"/>
              <a:ext cx="33" cy="263"/>
            </a:xfrm>
            <a:custGeom>
              <a:avLst/>
              <a:gdLst/>
              <a:ahLst/>
              <a:cxnLst/>
              <a:rect l="l" t="t" r="r" b="b"/>
              <a:pathLst>
                <a:path w="1" h="8" extrusionOk="0">
                  <a:moveTo>
                    <a:pt x="0" y="1"/>
                  </a:moveTo>
                  <a:lnTo>
                    <a:pt x="0" y="8"/>
                  </a:lnTo>
                  <a:cubicBezTo>
                    <a:pt x="0" y="8"/>
                    <a:pt x="0" y="4"/>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0"/>
            <p:cNvSpPr/>
            <p:nvPr/>
          </p:nvSpPr>
          <p:spPr>
            <a:xfrm>
              <a:off x="5433673" y="2051885"/>
              <a:ext cx="494" cy="593"/>
            </a:xfrm>
            <a:custGeom>
              <a:avLst/>
              <a:gdLst/>
              <a:ahLst/>
              <a:cxnLst/>
              <a:rect l="l" t="t" r="r" b="b"/>
              <a:pathLst>
                <a:path w="15" h="18" extrusionOk="0">
                  <a:moveTo>
                    <a:pt x="0" y="0"/>
                  </a:moveTo>
                  <a:lnTo>
                    <a:pt x="14"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0"/>
            <p:cNvSpPr/>
            <p:nvPr/>
          </p:nvSpPr>
          <p:spPr>
            <a:xfrm>
              <a:off x="5430906" y="2045891"/>
              <a:ext cx="33" cy="362"/>
            </a:xfrm>
            <a:custGeom>
              <a:avLst/>
              <a:gdLst/>
              <a:ahLst/>
              <a:cxnLst/>
              <a:rect l="l" t="t" r="r" b="b"/>
              <a:pathLst>
                <a:path w="1" h="11" extrusionOk="0">
                  <a:moveTo>
                    <a:pt x="0" y="11"/>
                  </a:moveTo>
                  <a:lnTo>
                    <a:pt x="0" y="0"/>
                  </a:lnTo>
                  <a:cubicBezTo>
                    <a:pt x="0" y="4"/>
                    <a:pt x="0" y="7"/>
                    <a:pt x="0"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0"/>
            <p:cNvSpPr/>
            <p:nvPr/>
          </p:nvSpPr>
          <p:spPr>
            <a:xfrm>
              <a:off x="5383875" y="1967601"/>
              <a:ext cx="16171" cy="12483"/>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0"/>
            <p:cNvSpPr/>
            <p:nvPr/>
          </p:nvSpPr>
          <p:spPr>
            <a:xfrm>
              <a:off x="5410849" y="2259120"/>
              <a:ext cx="6258" cy="1186"/>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0"/>
            <p:cNvSpPr/>
            <p:nvPr/>
          </p:nvSpPr>
          <p:spPr>
            <a:xfrm>
              <a:off x="5404624" y="2268211"/>
              <a:ext cx="17093" cy="1235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0"/>
            <p:cNvSpPr/>
            <p:nvPr/>
          </p:nvSpPr>
          <p:spPr>
            <a:xfrm>
              <a:off x="5462721" y="2279837"/>
              <a:ext cx="626" cy="33"/>
            </a:xfrm>
            <a:custGeom>
              <a:avLst/>
              <a:gdLst/>
              <a:ahLst/>
              <a:cxnLst/>
              <a:rect l="l" t="t" r="r" b="b"/>
              <a:pathLst>
                <a:path w="19" h="1" extrusionOk="0">
                  <a:moveTo>
                    <a:pt x="1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0"/>
            <p:cNvSpPr/>
            <p:nvPr/>
          </p:nvSpPr>
          <p:spPr>
            <a:xfrm>
              <a:off x="5463545" y="2279936"/>
              <a:ext cx="362" cy="33"/>
            </a:xfrm>
            <a:custGeom>
              <a:avLst/>
              <a:gdLst/>
              <a:ahLst/>
              <a:cxnLst/>
              <a:rect l="l" t="t" r="r" b="b"/>
              <a:pathLst>
                <a:path w="11" h="1" extrusionOk="0">
                  <a:moveTo>
                    <a:pt x="11"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0"/>
            <p:cNvSpPr/>
            <p:nvPr/>
          </p:nvSpPr>
          <p:spPr>
            <a:xfrm>
              <a:off x="5464467" y="2280167"/>
              <a:ext cx="362" cy="165"/>
            </a:xfrm>
            <a:custGeom>
              <a:avLst/>
              <a:gdLst/>
              <a:ahLst/>
              <a:cxnLst/>
              <a:rect l="l" t="t" r="r" b="b"/>
              <a:pathLst>
                <a:path w="11" h="5" extrusionOk="0">
                  <a:moveTo>
                    <a:pt x="11"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0"/>
            <p:cNvSpPr/>
            <p:nvPr/>
          </p:nvSpPr>
          <p:spPr>
            <a:xfrm>
              <a:off x="5464105" y="2280068"/>
              <a:ext cx="263" cy="33"/>
            </a:xfrm>
            <a:custGeom>
              <a:avLst/>
              <a:gdLst/>
              <a:ahLst/>
              <a:cxnLst/>
              <a:rect l="l" t="t" r="r" b="b"/>
              <a:pathLst>
                <a:path w="8" h="1" extrusionOk="0">
                  <a:moveTo>
                    <a:pt x="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0"/>
            <p:cNvSpPr/>
            <p:nvPr/>
          </p:nvSpPr>
          <p:spPr>
            <a:xfrm>
              <a:off x="5452116" y="2279837"/>
              <a:ext cx="1778" cy="132"/>
            </a:xfrm>
            <a:custGeom>
              <a:avLst/>
              <a:gdLst/>
              <a:ahLst/>
              <a:cxnLst/>
              <a:rect l="l" t="t" r="r" b="b"/>
              <a:pathLst>
                <a:path w="54" h="4" extrusionOk="0">
                  <a:moveTo>
                    <a:pt x="53" y="0"/>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0"/>
            <p:cNvSpPr/>
            <p:nvPr/>
          </p:nvSpPr>
          <p:spPr>
            <a:xfrm>
              <a:off x="5490979" y="2291036"/>
              <a:ext cx="1284" cy="132"/>
            </a:xfrm>
            <a:custGeom>
              <a:avLst/>
              <a:gdLst/>
              <a:ahLst/>
              <a:cxnLst/>
              <a:rect l="l" t="t" r="r" b="b"/>
              <a:pathLst>
                <a:path w="39" h="4" extrusionOk="0">
                  <a:moveTo>
                    <a:pt x="39"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0"/>
            <p:cNvSpPr/>
            <p:nvPr/>
          </p:nvSpPr>
          <p:spPr>
            <a:xfrm>
              <a:off x="5489366" y="2290904"/>
              <a:ext cx="1186" cy="165"/>
            </a:xfrm>
            <a:custGeom>
              <a:avLst/>
              <a:gdLst/>
              <a:ahLst/>
              <a:cxnLst/>
              <a:rect l="l" t="t" r="r" b="b"/>
              <a:pathLst>
                <a:path w="36" h="5" extrusionOk="0">
                  <a:moveTo>
                    <a:pt x="35"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0"/>
            <p:cNvSpPr/>
            <p:nvPr/>
          </p:nvSpPr>
          <p:spPr>
            <a:xfrm>
              <a:off x="5465389" y="2280397"/>
              <a:ext cx="263" cy="165"/>
            </a:xfrm>
            <a:custGeom>
              <a:avLst/>
              <a:gdLst/>
              <a:ahLst/>
              <a:cxnLst/>
              <a:rect l="l" t="t" r="r" b="b"/>
              <a:pathLst>
                <a:path w="8" h="5" extrusionOk="0">
                  <a:moveTo>
                    <a:pt x="7"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0"/>
            <p:cNvSpPr/>
            <p:nvPr/>
          </p:nvSpPr>
          <p:spPr>
            <a:xfrm>
              <a:off x="5487982" y="2290904"/>
              <a:ext cx="1054" cy="33"/>
            </a:xfrm>
            <a:custGeom>
              <a:avLst/>
              <a:gdLst/>
              <a:ahLst/>
              <a:cxnLst/>
              <a:rect l="l" t="t" r="r" b="b"/>
              <a:pathLst>
                <a:path w="32" h="1" extrusionOk="0">
                  <a:moveTo>
                    <a:pt x="32"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0"/>
            <p:cNvSpPr/>
            <p:nvPr/>
          </p:nvSpPr>
          <p:spPr>
            <a:xfrm>
              <a:off x="5461799" y="2279837"/>
              <a:ext cx="725" cy="33"/>
            </a:xfrm>
            <a:custGeom>
              <a:avLst/>
              <a:gdLst/>
              <a:ahLst/>
              <a:cxnLst/>
              <a:rect l="l" t="t" r="r" b="b"/>
              <a:pathLst>
                <a:path w="22" h="1" extrusionOk="0">
                  <a:moveTo>
                    <a:pt x="22"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0"/>
            <p:cNvSpPr/>
            <p:nvPr/>
          </p:nvSpPr>
          <p:spPr>
            <a:xfrm>
              <a:off x="5494899" y="2291497"/>
              <a:ext cx="1416" cy="132"/>
            </a:xfrm>
            <a:custGeom>
              <a:avLst/>
              <a:gdLst/>
              <a:ahLst/>
              <a:cxnLst/>
              <a:rect l="l" t="t" r="r" b="b"/>
              <a:pathLst>
                <a:path w="43" h="4" extrusionOk="0">
                  <a:moveTo>
                    <a:pt x="42"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0"/>
            <p:cNvSpPr/>
            <p:nvPr/>
          </p:nvSpPr>
          <p:spPr>
            <a:xfrm>
              <a:off x="5492824" y="2291266"/>
              <a:ext cx="1416" cy="132"/>
            </a:xfrm>
            <a:custGeom>
              <a:avLst/>
              <a:gdLst/>
              <a:ahLst/>
              <a:cxnLst/>
              <a:rect l="l" t="t" r="r" b="b"/>
              <a:pathLst>
                <a:path w="43" h="4" extrusionOk="0">
                  <a:moveTo>
                    <a:pt x="42"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0"/>
            <p:cNvSpPr/>
            <p:nvPr/>
          </p:nvSpPr>
          <p:spPr>
            <a:xfrm>
              <a:off x="5486830" y="2290805"/>
              <a:ext cx="823" cy="33"/>
            </a:xfrm>
            <a:custGeom>
              <a:avLst/>
              <a:gdLst/>
              <a:ahLst/>
              <a:cxnLst/>
              <a:rect l="l" t="t" r="r" b="b"/>
              <a:pathLst>
                <a:path w="25" h="1" extrusionOk="0">
                  <a:moveTo>
                    <a:pt x="25"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0"/>
            <p:cNvSpPr/>
            <p:nvPr/>
          </p:nvSpPr>
          <p:spPr>
            <a:xfrm>
              <a:off x="5483141" y="229080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0"/>
            <p:cNvSpPr/>
            <p:nvPr/>
          </p:nvSpPr>
          <p:spPr>
            <a:xfrm>
              <a:off x="5482680" y="2290805"/>
              <a:ext cx="132" cy="33"/>
            </a:xfrm>
            <a:custGeom>
              <a:avLst/>
              <a:gdLst/>
              <a:ahLst/>
              <a:cxnLst/>
              <a:rect l="l" t="t" r="r" b="b"/>
              <a:pathLst>
                <a:path w="4" h="1" extrusionOk="0">
                  <a:moveTo>
                    <a:pt x="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0"/>
            <p:cNvSpPr/>
            <p:nvPr/>
          </p:nvSpPr>
          <p:spPr>
            <a:xfrm>
              <a:off x="5449448" y="2279936"/>
              <a:ext cx="2338" cy="263"/>
            </a:xfrm>
            <a:custGeom>
              <a:avLst/>
              <a:gdLst/>
              <a:ahLst/>
              <a:cxnLst/>
              <a:rect l="l" t="t" r="r" b="b"/>
              <a:pathLst>
                <a:path w="71" h="8" extrusionOk="0">
                  <a:moveTo>
                    <a:pt x="1" y="8"/>
                  </a:moveTo>
                  <a:lnTo>
                    <a:pt x="7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0"/>
            <p:cNvSpPr/>
            <p:nvPr/>
          </p:nvSpPr>
          <p:spPr>
            <a:xfrm>
              <a:off x="5485776" y="2290673"/>
              <a:ext cx="725" cy="33"/>
            </a:xfrm>
            <a:custGeom>
              <a:avLst/>
              <a:gdLst/>
              <a:ahLst/>
              <a:cxnLst/>
              <a:rect l="l" t="t" r="r" b="b"/>
              <a:pathLst>
                <a:path w="22" h="1" extrusionOk="0">
                  <a:moveTo>
                    <a:pt x="22"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0"/>
            <p:cNvSpPr/>
            <p:nvPr/>
          </p:nvSpPr>
          <p:spPr>
            <a:xfrm>
              <a:off x="5484162" y="229067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0"/>
            <p:cNvSpPr/>
            <p:nvPr/>
          </p:nvSpPr>
          <p:spPr>
            <a:xfrm>
              <a:off x="5483602" y="229067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0"/>
            <p:cNvSpPr/>
            <p:nvPr/>
          </p:nvSpPr>
          <p:spPr>
            <a:xfrm>
              <a:off x="5458934" y="2279705"/>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0"/>
            <p:cNvSpPr/>
            <p:nvPr/>
          </p:nvSpPr>
          <p:spPr>
            <a:xfrm>
              <a:off x="5482318" y="2290904"/>
              <a:ext cx="165" cy="33"/>
            </a:xfrm>
            <a:custGeom>
              <a:avLst/>
              <a:gdLst/>
              <a:ahLst/>
              <a:cxnLst/>
              <a:rect l="l" t="t" r="r" b="b"/>
              <a:pathLst>
                <a:path w="5" h="1" extrusionOk="0">
                  <a:moveTo>
                    <a:pt x="4"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0"/>
            <p:cNvSpPr/>
            <p:nvPr/>
          </p:nvSpPr>
          <p:spPr>
            <a:xfrm>
              <a:off x="5484854" y="2290673"/>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0"/>
            <p:cNvSpPr/>
            <p:nvPr/>
          </p:nvSpPr>
          <p:spPr>
            <a:xfrm>
              <a:off x="5454422" y="2279705"/>
              <a:ext cx="1416" cy="33"/>
            </a:xfrm>
            <a:custGeom>
              <a:avLst/>
              <a:gdLst/>
              <a:ahLst/>
              <a:cxnLst/>
              <a:rect l="l" t="t" r="r" b="b"/>
              <a:pathLst>
                <a:path w="43" h="1" extrusionOk="0">
                  <a:moveTo>
                    <a:pt x="43"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0"/>
            <p:cNvSpPr/>
            <p:nvPr/>
          </p:nvSpPr>
          <p:spPr>
            <a:xfrm>
              <a:off x="5464928" y="2280167"/>
              <a:ext cx="263" cy="165"/>
            </a:xfrm>
            <a:custGeom>
              <a:avLst/>
              <a:gdLst/>
              <a:ahLst/>
              <a:cxnLst/>
              <a:rect l="l" t="t" r="r" b="b"/>
              <a:pathLst>
                <a:path w="8" h="5" extrusionOk="0">
                  <a:moveTo>
                    <a:pt x="7"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0"/>
            <p:cNvSpPr/>
            <p:nvPr/>
          </p:nvSpPr>
          <p:spPr>
            <a:xfrm>
              <a:off x="5460317" y="2279705"/>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0"/>
            <p:cNvSpPr/>
            <p:nvPr/>
          </p:nvSpPr>
          <p:spPr>
            <a:xfrm>
              <a:off x="5456497" y="2279705"/>
              <a:ext cx="1087" cy="33"/>
            </a:xfrm>
            <a:custGeom>
              <a:avLst/>
              <a:gdLst/>
              <a:ahLst/>
              <a:cxnLst/>
              <a:rect l="l" t="t" r="r" b="b"/>
              <a:pathLst>
                <a:path w="33" h="1" extrusionOk="0">
                  <a:moveTo>
                    <a:pt x="32"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0"/>
            <p:cNvSpPr/>
            <p:nvPr/>
          </p:nvSpPr>
          <p:spPr>
            <a:xfrm>
              <a:off x="5465620" y="2280628"/>
              <a:ext cx="132" cy="33"/>
            </a:xfrm>
            <a:custGeom>
              <a:avLst/>
              <a:gdLst/>
              <a:ahLst/>
              <a:cxnLst/>
              <a:rect l="l" t="t" r="r" b="b"/>
              <a:pathLst>
                <a:path w="4" h="1" extrusionOk="0">
                  <a:moveTo>
                    <a:pt x="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0"/>
            <p:cNvSpPr/>
            <p:nvPr/>
          </p:nvSpPr>
          <p:spPr>
            <a:xfrm>
              <a:off x="5461470" y="2279705"/>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0"/>
            <p:cNvSpPr/>
            <p:nvPr/>
          </p:nvSpPr>
          <p:spPr>
            <a:xfrm>
              <a:off x="5465158" y="2280298"/>
              <a:ext cx="263" cy="132"/>
            </a:xfrm>
            <a:custGeom>
              <a:avLst/>
              <a:gdLst/>
              <a:ahLst/>
              <a:cxnLst/>
              <a:rect l="l" t="t" r="r" b="b"/>
              <a:pathLst>
                <a:path w="8" h="4" extrusionOk="0">
                  <a:moveTo>
                    <a:pt x="7"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0"/>
            <p:cNvSpPr/>
            <p:nvPr/>
          </p:nvSpPr>
          <p:spPr>
            <a:xfrm>
              <a:off x="5743821" y="3405106"/>
              <a:ext cx="5467" cy="7971"/>
            </a:xfrm>
            <a:custGeom>
              <a:avLst/>
              <a:gdLst/>
              <a:ahLst/>
              <a:cxnLst/>
              <a:rect l="l" t="t" r="r" b="b"/>
              <a:pathLst>
                <a:path w="166" h="242" extrusionOk="0">
                  <a:moveTo>
                    <a:pt x="1" y="242"/>
                  </a:moveTo>
                  <a:lnTo>
                    <a:pt x="165" y="0"/>
                  </a:lnTo>
                  <a:lnTo>
                    <a:pt x="16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0"/>
            <p:cNvSpPr/>
            <p:nvPr/>
          </p:nvSpPr>
          <p:spPr>
            <a:xfrm>
              <a:off x="5642579" y="3393809"/>
              <a:ext cx="2338" cy="955"/>
            </a:xfrm>
            <a:custGeom>
              <a:avLst/>
              <a:gdLst/>
              <a:ahLst/>
              <a:cxnLst/>
              <a:rect l="l" t="t" r="r" b="b"/>
              <a:pathLst>
                <a:path w="71" h="29" extrusionOk="0">
                  <a:moveTo>
                    <a:pt x="1" y="0"/>
                  </a:moveTo>
                  <a:lnTo>
                    <a:pt x="71" y="28"/>
                  </a:lnTo>
                  <a:lnTo>
                    <a:pt x="53" y="21"/>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0"/>
            <p:cNvSpPr/>
            <p:nvPr/>
          </p:nvSpPr>
          <p:spPr>
            <a:xfrm>
              <a:off x="5628417" y="3389296"/>
              <a:ext cx="8563" cy="1087"/>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0"/>
            <p:cNvSpPr/>
            <p:nvPr/>
          </p:nvSpPr>
          <p:spPr>
            <a:xfrm>
              <a:off x="5614354" y="3400034"/>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0"/>
            <p:cNvSpPr/>
            <p:nvPr/>
          </p:nvSpPr>
          <p:spPr>
            <a:xfrm>
              <a:off x="5614683" y="3399441"/>
              <a:ext cx="165" cy="264"/>
            </a:xfrm>
            <a:custGeom>
              <a:avLst/>
              <a:gdLst/>
              <a:ahLst/>
              <a:cxnLst/>
              <a:rect l="l" t="t" r="r" b="b"/>
              <a:pathLst>
                <a:path w="5" h="8" extrusionOk="0">
                  <a:moveTo>
                    <a:pt x="4"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0"/>
            <p:cNvSpPr/>
            <p:nvPr/>
          </p:nvSpPr>
          <p:spPr>
            <a:xfrm>
              <a:off x="5615045" y="3398749"/>
              <a:ext cx="263" cy="296"/>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0"/>
            <p:cNvSpPr/>
            <p:nvPr/>
          </p:nvSpPr>
          <p:spPr>
            <a:xfrm>
              <a:off x="5615375" y="3397827"/>
              <a:ext cx="165" cy="725"/>
            </a:xfrm>
            <a:custGeom>
              <a:avLst/>
              <a:gdLst/>
              <a:ahLst/>
              <a:cxnLst/>
              <a:rect l="l" t="t" r="r" b="b"/>
              <a:pathLst>
                <a:path w="5" h="22" extrusionOk="0">
                  <a:moveTo>
                    <a:pt x="4" y="1"/>
                  </a:moveTo>
                  <a:cubicBezTo>
                    <a:pt x="4" y="8"/>
                    <a:pt x="1" y="15"/>
                    <a:pt x="1" y="22"/>
                  </a:cubicBezTo>
                  <a:cubicBezTo>
                    <a:pt x="1" y="15"/>
                    <a:pt x="4" y="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0"/>
            <p:cNvSpPr/>
            <p:nvPr/>
          </p:nvSpPr>
          <p:spPr>
            <a:xfrm>
              <a:off x="5637968" y="3391371"/>
              <a:ext cx="165" cy="165"/>
            </a:xfrm>
            <a:custGeom>
              <a:avLst/>
              <a:gdLst/>
              <a:ahLst/>
              <a:cxnLst/>
              <a:rect l="l" t="t" r="r" b="b"/>
              <a:pathLst>
                <a:path w="5" h="5" extrusionOk="0">
                  <a:moveTo>
                    <a:pt x="4"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0"/>
            <p:cNvSpPr/>
            <p:nvPr/>
          </p:nvSpPr>
          <p:spPr>
            <a:xfrm>
              <a:off x="5710952" y="3415349"/>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0"/>
            <p:cNvSpPr/>
            <p:nvPr/>
          </p:nvSpPr>
          <p:spPr>
            <a:xfrm>
              <a:off x="5711775" y="3414888"/>
              <a:ext cx="132" cy="165"/>
            </a:xfrm>
            <a:custGeom>
              <a:avLst/>
              <a:gdLst/>
              <a:ahLst/>
              <a:cxnLst/>
              <a:rect l="l" t="t" r="r" b="b"/>
              <a:pathLst>
                <a:path w="4" h="5" extrusionOk="0">
                  <a:moveTo>
                    <a:pt x="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0"/>
            <p:cNvSpPr/>
            <p:nvPr/>
          </p:nvSpPr>
          <p:spPr>
            <a:xfrm>
              <a:off x="5739902" y="3406259"/>
              <a:ext cx="3392" cy="593"/>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0"/>
            <p:cNvSpPr/>
            <p:nvPr/>
          </p:nvSpPr>
          <p:spPr>
            <a:xfrm>
              <a:off x="5709569" y="3415711"/>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0"/>
            <p:cNvSpPr/>
            <p:nvPr/>
          </p:nvSpPr>
          <p:spPr>
            <a:xfrm>
              <a:off x="5708877" y="3415711"/>
              <a:ext cx="395" cy="33"/>
            </a:xfrm>
            <a:custGeom>
              <a:avLst/>
              <a:gdLst/>
              <a:ahLst/>
              <a:cxnLst/>
              <a:rect l="l" t="t" r="r" b="b"/>
              <a:pathLst>
                <a:path w="12" h="1" extrusionOk="0">
                  <a:moveTo>
                    <a:pt x="1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0"/>
            <p:cNvSpPr/>
            <p:nvPr/>
          </p:nvSpPr>
          <p:spPr>
            <a:xfrm>
              <a:off x="5708317" y="3415481"/>
              <a:ext cx="362" cy="132"/>
            </a:xfrm>
            <a:custGeom>
              <a:avLst/>
              <a:gdLst/>
              <a:ahLst/>
              <a:cxnLst/>
              <a:rect l="l" t="t" r="r" b="b"/>
              <a:pathLst>
                <a:path w="11" h="4" extrusionOk="0">
                  <a:moveTo>
                    <a:pt x="1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0"/>
            <p:cNvSpPr/>
            <p:nvPr/>
          </p:nvSpPr>
          <p:spPr>
            <a:xfrm>
              <a:off x="5710260" y="3415580"/>
              <a:ext cx="263" cy="33"/>
            </a:xfrm>
            <a:custGeom>
              <a:avLst/>
              <a:gdLst/>
              <a:ahLst/>
              <a:cxnLst/>
              <a:rect l="l" t="t" r="r" b="b"/>
              <a:pathLst>
                <a:path w="8" h="1" extrusionOk="0">
                  <a:moveTo>
                    <a:pt x="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0"/>
            <p:cNvSpPr/>
            <p:nvPr/>
          </p:nvSpPr>
          <p:spPr>
            <a:xfrm>
              <a:off x="5707856" y="3415119"/>
              <a:ext cx="494" cy="264"/>
            </a:xfrm>
            <a:custGeom>
              <a:avLst/>
              <a:gdLst/>
              <a:ahLst/>
              <a:cxnLst/>
              <a:rect l="l" t="t" r="r" b="b"/>
              <a:pathLst>
                <a:path w="15" h="8" extrusionOk="0">
                  <a:moveTo>
                    <a:pt x="14"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0"/>
            <p:cNvSpPr/>
            <p:nvPr/>
          </p:nvSpPr>
          <p:spPr>
            <a:xfrm>
              <a:off x="5714542" y="3412253"/>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0"/>
            <p:cNvSpPr/>
            <p:nvPr/>
          </p:nvSpPr>
          <p:spPr>
            <a:xfrm>
              <a:off x="5713159" y="3413735"/>
              <a:ext cx="263" cy="165"/>
            </a:xfrm>
            <a:custGeom>
              <a:avLst/>
              <a:gdLst/>
              <a:ahLst/>
              <a:cxnLst/>
              <a:rect l="l" t="t" r="r" b="b"/>
              <a:pathLst>
                <a:path w="8" h="5"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0"/>
            <p:cNvSpPr/>
            <p:nvPr/>
          </p:nvSpPr>
          <p:spPr>
            <a:xfrm>
              <a:off x="5713949" y="341317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0"/>
            <p:cNvSpPr/>
            <p:nvPr/>
          </p:nvSpPr>
          <p:spPr>
            <a:xfrm>
              <a:off x="5712467" y="3414427"/>
              <a:ext cx="132" cy="165"/>
            </a:xfrm>
            <a:custGeom>
              <a:avLst/>
              <a:gdLst/>
              <a:ahLst/>
              <a:cxnLst/>
              <a:rect l="l" t="t" r="r" b="b"/>
              <a:pathLst>
                <a:path w="4" h="5" extrusionOk="0">
                  <a:moveTo>
                    <a:pt x="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0"/>
            <p:cNvSpPr/>
            <p:nvPr/>
          </p:nvSpPr>
          <p:spPr>
            <a:xfrm>
              <a:off x="5640735" y="3392985"/>
              <a:ext cx="1416" cy="626"/>
            </a:xfrm>
            <a:custGeom>
              <a:avLst/>
              <a:gdLst/>
              <a:ahLst/>
              <a:cxnLst/>
              <a:rect l="l" t="t" r="r" b="b"/>
              <a:pathLst>
                <a:path w="43" h="19" extrusionOk="0">
                  <a:moveTo>
                    <a:pt x="1" y="1"/>
                  </a:moveTo>
                  <a:lnTo>
                    <a:pt x="1" y="4"/>
                  </a:lnTo>
                  <a:lnTo>
                    <a:pt x="43" y="18"/>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0"/>
            <p:cNvSpPr/>
            <p:nvPr/>
          </p:nvSpPr>
          <p:spPr>
            <a:xfrm>
              <a:off x="5681442" y="3409585"/>
              <a:ext cx="3162" cy="1416"/>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0"/>
            <p:cNvSpPr/>
            <p:nvPr/>
          </p:nvSpPr>
          <p:spPr>
            <a:xfrm>
              <a:off x="5647190" y="3395653"/>
              <a:ext cx="725" cy="362"/>
            </a:xfrm>
            <a:custGeom>
              <a:avLst/>
              <a:gdLst/>
              <a:ahLst/>
              <a:cxnLst/>
              <a:rect l="l" t="t" r="r" b="b"/>
              <a:pathLst>
                <a:path w="22" h="11" extrusionOk="0">
                  <a:moveTo>
                    <a:pt x="22"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0"/>
            <p:cNvSpPr/>
            <p:nvPr/>
          </p:nvSpPr>
          <p:spPr>
            <a:xfrm>
              <a:off x="5748103" y="3405336"/>
              <a:ext cx="362" cy="132"/>
            </a:xfrm>
            <a:custGeom>
              <a:avLst/>
              <a:gdLst/>
              <a:ahLst/>
              <a:cxnLst/>
              <a:rect l="l" t="t" r="r" b="b"/>
              <a:pathLst>
                <a:path w="11" h="4" extrusionOk="0">
                  <a:moveTo>
                    <a:pt x="11"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0"/>
            <p:cNvSpPr/>
            <p:nvPr/>
          </p:nvSpPr>
          <p:spPr>
            <a:xfrm>
              <a:off x="5656774" y="3397267"/>
              <a:ext cx="24701" cy="1235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0"/>
            <p:cNvSpPr/>
            <p:nvPr/>
          </p:nvSpPr>
          <p:spPr>
            <a:xfrm>
              <a:off x="5749124" y="3405106"/>
              <a:ext cx="165" cy="33"/>
            </a:xfrm>
            <a:custGeom>
              <a:avLst/>
              <a:gdLst/>
              <a:ahLst/>
              <a:cxnLst/>
              <a:rect l="l" t="t" r="r" b="b"/>
              <a:pathLst>
                <a:path w="5" h="1" extrusionOk="0">
                  <a:moveTo>
                    <a:pt x="4" y="0"/>
                  </a:moveTo>
                  <a:lnTo>
                    <a:pt x="4"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0"/>
            <p:cNvSpPr/>
            <p:nvPr/>
          </p:nvSpPr>
          <p:spPr>
            <a:xfrm>
              <a:off x="5746588" y="3405798"/>
              <a:ext cx="263" cy="33"/>
            </a:xfrm>
            <a:custGeom>
              <a:avLst/>
              <a:gdLst/>
              <a:ahLst/>
              <a:cxnLst/>
              <a:rect l="l" t="t" r="r" b="b"/>
              <a:pathLst>
                <a:path w="8" h="1" extrusionOk="0">
                  <a:moveTo>
                    <a:pt x="8"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0"/>
            <p:cNvSpPr/>
            <p:nvPr/>
          </p:nvSpPr>
          <p:spPr>
            <a:xfrm>
              <a:off x="5747279" y="3405567"/>
              <a:ext cx="263" cy="132"/>
            </a:xfrm>
            <a:custGeom>
              <a:avLst/>
              <a:gdLst/>
              <a:ahLst/>
              <a:cxnLst/>
              <a:rect l="l" t="t" r="r" b="b"/>
              <a:pathLst>
                <a:path w="8" h="4" extrusionOk="0">
                  <a:moveTo>
                    <a:pt x="8"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0"/>
            <p:cNvSpPr/>
            <p:nvPr/>
          </p:nvSpPr>
          <p:spPr>
            <a:xfrm>
              <a:off x="5534454" y="3403492"/>
              <a:ext cx="92613" cy="96178"/>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0"/>
            <p:cNvSpPr/>
            <p:nvPr/>
          </p:nvSpPr>
          <p:spPr>
            <a:xfrm>
              <a:off x="5534783" y="3499304"/>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0"/>
            <p:cNvSpPr/>
            <p:nvPr/>
          </p:nvSpPr>
          <p:spPr>
            <a:xfrm>
              <a:off x="5535837" y="3498941"/>
              <a:ext cx="263" cy="165"/>
            </a:xfrm>
            <a:custGeom>
              <a:avLst/>
              <a:gdLst/>
              <a:ahLst/>
              <a:cxnLst/>
              <a:rect l="l" t="t" r="r" b="b"/>
              <a:pathLst>
                <a:path w="8"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0"/>
            <p:cNvSpPr/>
            <p:nvPr/>
          </p:nvSpPr>
          <p:spPr>
            <a:xfrm>
              <a:off x="5538241" y="3497690"/>
              <a:ext cx="725" cy="362"/>
            </a:xfrm>
            <a:custGeom>
              <a:avLst/>
              <a:gdLst/>
              <a:ahLst/>
              <a:cxnLst/>
              <a:rect l="l" t="t" r="r" b="b"/>
              <a:pathLst>
                <a:path w="22" h="11" extrusionOk="0">
                  <a:moveTo>
                    <a:pt x="1" y="11"/>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0"/>
            <p:cNvSpPr/>
            <p:nvPr/>
          </p:nvSpPr>
          <p:spPr>
            <a:xfrm>
              <a:off x="5536759" y="3498612"/>
              <a:ext cx="263" cy="132"/>
            </a:xfrm>
            <a:custGeom>
              <a:avLst/>
              <a:gdLst/>
              <a:ahLst/>
              <a:cxnLst/>
              <a:rect l="l" t="t" r="r" b="b"/>
              <a:pathLst>
                <a:path w="8" h="4" extrusionOk="0">
                  <a:moveTo>
                    <a:pt x="0" y="4"/>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0"/>
            <p:cNvSpPr/>
            <p:nvPr/>
          </p:nvSpPr>
          <p:spPr>
            <a:xfrm>
              <a:off x="5539064" y="3497229"/>
              <a:ext cx="955" cy="362"/>
            </a:xfrm>
            <a:custGeom>
              <a:avLst/>
              <a:gdLst/>
              <a:ahLst/>
              <a:cxnLst/>
              <a:rect l="l" t="t" r="r" b="b"/>
              <a:pathLst>
                <a:path w="29" h="11" extrusionOk="0">
                  <a:moveTo>
                    <a:pt x="0" y="11"/>
                  </a:moveTo>
                  <a:lnTo>
                    <a:pt x="2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0"/>
            <p:cNvSpPr/>
            <p:nvPr/>
          </p:nvSpPr>
          <p:spPr>
            <a:xfrm>
              <a:off x="5542621" y="3495944"/>
              <a:ext cx="1087" cy="395"/>
            </a:xfrm>
            <a:custGeom>
              <a:avLst/>
              <a:gdLst/>
              <a:ahLst/>
              <a:cxnLst/>
              <a:rect l="l" t="t" r="r" b="b"/>
              <a:pathLst>
                <a:path w="33" h="12" extrusionOk="0">
                  <a:moveTo>
                    <a:pt x="1" y="11"/>
                  </a:moveTo>
                  <a:lnTo>
                    <a:pt x="3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0"/>
            <p:cNvSpPr/>
            <p:nvPr/>
          </p:nvSpPr>
          <p:spPr>
            <a:xfrm>
              <a:off x="5550131" y="3494001"/>
              <a:ext cx="362" cy="132"/>
            </a:xfrm>
            <a:custGeom>
              <a:avLst/>
              <a:gdLst/>
              <a:ahLst/>
              <a:cxnLst/>
              <a:rect l="l" t="t" r="r" b="b"/>
              <a:pathLst>
                <a:path w="11" h="4" extrusionOk="0">
                  <a:moveTo>
                    <a:pt x="11"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0"/>
            <p:cNvSpPr/>
            <p:nvPr/>
          </p:nvSpPr>
          <p:spPr>
            <a:xfrm>
              <a:off x="5533861" y="349940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0"/>
            <p:cNvSpPr/>
            <p:nvPr/>
          </p:nvSpPr>
          <p:spPr>
            <a:xfrm>
              <a:off x="5540085" y="3496768"/>
              <a:ext cx="1186" cy="494"/>
            </a:xfrm>
            <a:custGeom>
              <a:avLst/>
              <a:gdLst/>
              <a:ahLst/>
              <a:cxnLst/>
              <a:rect l="l" t="t" r="r" b="b"/>
              <a:pathLst>
                <a:path w="36" h="15" extrusionOk="0">
                  <a:moveTo>
                    <a:pt x="1" y="14"/>
                  </a:moveTo>
                  <a:lnTo>
                    <a:pt x="36"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0"/>
            <p:cNvSpPr/>
            <p:nvPr/>
          </p:nvSpPr>
          <p:spPr>
            <a:xfrm>
              <a:off x="5541238" y="3496405"/>
              <a:ext cx="1317" cy="395"/>
            </a:xfrm>
            <a:custGeom>
              <a:avLst/>
              <a:gdLst/>
              <a:ahLst/>
              <a:cxnLst/>
              <a:rect l="l" t="t" r="r" b="b"/>
              <a:pathLst>
                <a:path w="40" h="12" extrusionOk="0">
                  <a:moveTo>
                    <a:pt x="1" y="11"/>
                  </a:moveTo>
                  <a:lnTo>
                    <a:pt x="3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0"/>
            <p:cNvSpPr/>
            <p:nvPr/>
          </p:nvSpPr>
          <p:spPr>
            <a:xfrm>
              <a:off x="5544598" y="3495615"/>
              <a:ext cx="362" cy="132"/>
            </a:xfrm>
            <a:custGeom>
              <a:avLst/>
              <a:gdLst/>
              <a:ahLst/>
              <a:cxnLst/>
              <a:rect l="l" t="t" r="r" b="b"/>
              <a:pathLst>
                <a:path w="11" h="4" extrusionOk="0">
                  <a:moveTo>
                    <a:pt x="0"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0"/>
            <p:cNvSpPr/>
            <p:nvPr/>
          </p:nvSpPr>
          <p:spPr>
            <a:xfrm>
              <a:off x="5576413" y="3412813"/>
              <a:ext cx="132" cy="165"/>
            </a:xfrm>
            <a:custGeom>
              <a:avLst/>
              <a:gdLst/>
              <a:ahLst/>
              <a:cxnLst/>
              <a:rect l="l" t="t" r="r" b="b"/>
              <a:pathLst>
                <a:path w="4" h="5" extrusionOk="0">
                  <a:moveTo>
                    <a:pt x="0" y="1"/>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0"/>
            <p:cNvSpPr/>
            <p:nvPr/>
          </p:nvSpPr>
          <p:spPr>
            <a:xfrm>
              <a:off x="5579047" y="3413966"/>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0"/>
            <p:cNvSpPr/>
            <p:nvPr/>
          </p:nvSpPr>
          <p:spPr>
            <a:xfrm>
              <a:off x="5581814" y="3413175"/>
              <a:ext cx="165" cy="132"/>
            </a:xfrm>
            <a:custGeom>
              <a:avLst/>
              <a:gdLst/>
              <a:ahLst/>
              <a:cxnLst/>
              <a:rect l="l" t="t" r="r" b="b"/>
              <a:pathLst>
                <a:path w="5" h="4" extrusionOk="0">
                  <a:moveTo>
                    <a:pt x="4"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0"/>
            <p:cNvSpPr/>
            <p:nvPr/>
          </p:nvSpPr>
          <p:spPr>
            <a:xfrm>
              <a:off x="5579970" y="3413966"/>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0"/>
            <p:cNvSpPr/>
            <p:nvPr/>
          </p:nvSpPr>
          <p:spPr>
            <a:xfrm>
              <a:off x="5580431" y="3413966"/>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0"/>
            <p:cNvSpPr/>
            <p:nvPr/>
          </p:nvSpPr>
          <p:spPr>
            <a:xfrm>
              <a:off x="5560275" y="3409486"/>
              <a:ext cx="9485" cy="256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0"/>
            <p:cNvSpPr/>
            <p:nvPr/>
          </p:nvSpPr>
          <p:spPr>
            <a:xfrm>
              <a:off x="5581254" y="3413636"/>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40"/>
            <p:cNvSpPr/>
            <p:nvPr/>
          </p:nvSpPr>
          <p:spPr>
            <a:xfrm>
              <a:off x="5578356" y="3413735"/>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40"/>
            <p:cNvSpPr/>
            <p:nvPr/>
          </p:nvSpPr>
          <p:spPr>
            <a:xfrm>
              <a:off x="5575721" y="3412484"/>
              <a:ext cx="132" cy="132"/>
            </a:xfrm>
            <a:custGeom>
              <a:avLst/>
              <a:gdLst/>
              <a:ahLst/>
              <a:cxnLst/>
              <a:rect l="l" t="t" r="r" b="b"/>
              <a:pathLst>
                <a:path w="4" h="4" extrusionOk="0">
                  <a:moveTo>
                    <a:pt x="0" y="0"/>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0"/>
            <p:cNvSpPr/>
            <p:nvPr/>
          </p:nvSpPr>
          <p:spPr>
            <a:xfrm>
              <a:off x="5575128" y="3412121"/>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0"/>
            <p:cNvSpPr/>
            <p:nvPr/>
          </p:nvSpPr>
          <p:spPr>
            <a:xfrm>
              <a:off x="5577796" y="3413505"/>
              <a:ext cx="132" cy="165"/>
            </a:xfrm>
            <a:custGeom>
              <a:avLst/>
              <a:gdLst/>
              <a:ahLst/>
              <a:cxnLst/>
              <a:rect l="l" t="t" r="r" b="b"/>
              <a:pathLst>
                <a:path w="4" h="5" extrusionOk="0">
                  <a:moveTo>
                    <a:pt x="0" y="1"/>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0"/>
            <p:cNvSpPr/>
            <p:nvPr/>
          </p:nvSpPr>
          <p:spPr>
            <a:xfrm>
              <a:off x="5577104" y="3413274"/>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0"/>
            <p:cNvSpPr/>
            <p:nvPr/>
          </p:nvSpPr>
          <p:spPr>
            <a:xfrm>
              <a:off x="5612608" y="3463337"/>
              <a:ext cx="263" cy="264"/>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0"/>
            <p:cNvSpPr/>
            <p:nvPr/>
          </p:nvSpPr>
          <p:spPr>
            <a:xfrm>
              <a:off x="5612048" y="3464358"/>
              <a:ext cx="132" cy="395"/>
            </a:xfrm>
            <a:custGeom>
              <a:avLst/>
              <a:gdLst/>
              <a:ahLst/>
              <a:cxnLst/>
              <a:rect l="l" t="t" r="r" b="b"/>
              <a:pathLst>
                <a:path w="4" h="12" extrusionOk="0">
                  <a:moveTo>
                    <a:pt x="4"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40"/>
            <p:cNvSpPr/>
            <p:nvPr/>
          </p:nvSpPr>
          <p:spPr>
            <a:xfrm>
              <a:off x="5611686" y="3465050"/>
              <a:ext cx="165" cy="395"/>
            </a:xfrm>
            <a:custGeom>
              <a:avLst/>
              <a:gdLst/>
              <a:ahLst/>
              <a:cxnLst/>
              <a:rect l="l" t="t" r="r" b="b"/>
              <a:pathLst>
                <a:path w="5" h="12" extrusionOk="0">
                  <a:moveTo>
                    <a:pt x="4"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0"/>
            <p:cNvSpPr/>
            <p:nvPr/>
          </p:nvSpPr>
          <p:spPr>
            <a:xfrm>
              <a:off x="5612378" y="3463798"/>
              <a:ext cx="165" cy="362"/>
            </a:xfrm>
            <a:custGeom>
              <a:avLst/>
              <a:gdLst/>
              <a:ahLst/>
              <a:cxnLst/>
              <a:rect l="l" t="t" r="r" b="b"/>
              <a:pathLst>
                <a:path w="5" h="11" extrusionOk="0">
                  <a:moveTo>
                    <a:pt x="4"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0"/>
            <p:cNvSpPr/>
            <p:nvPr/>
          </p:nvSpPr>
          <p:spPr>
            <a:xfrm>
              <a:off x="5610434" y="3467718"/>
              <a:ext cx="132" cy="494"/>
            </a:xfrm>
            <a:custGeom>
              <a:avLst/>
              <a:gdLst/>
              <a:ahLst/>
              <a:cxnLst/>
              <a:rect l="l" t="t" r="r" b="b"/>
              <a:pathLst>
                <a:path w="4" h="15" extrusionOk="0">
                  <a:moveTo>
                    <a:pt x="4"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0"/>
            <p:cNvSpPr/>
            <p:nvPr/>
          </p:nvSpPr>
          <p:spPr>
            <a:xfrm>
              <a:off x="5611357" y="3465873"/>
              <a:ext cx="132" cy="362"/>
            </a:xfrm>
            <a:custGeom>
              <a:avLst/>
              <a:gdLst/>
              <a:ahLst/>
              <a:cxnLst/>
              <a:rect l="l" t="t" r="r" b="b"/>
              <a:pathLst>
                <a:path w="4" h="11" extrusionOk="0">
                  <a:moveTo>
                    <a:pt x="4"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0"/>
            <p:cNvSpPr/>
            <p:nvPr/>
          </p:nvSpPr>
          <p:spPr>
            <a:xfrm>
              <a:off x="5610896" y="3466664"/>
              <a:ext cx="132" cy="494"/>
            </a:xfrm>
            <a:custGeom>
              <a:avLst/>
              <a:gdLst/>
              <a:ahLst/>
              <a:cxnLst/>
              <a:rect l="l" t="t" r="r" b="b"/>
              <a:pathLst>
                <a:path w="4" h="15" extrusionOk="0">
                  <a:moveTo>
                    <a:pt x="4"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0"/>
            <p:cNvSpPr/>
            <p:nvPr/>
          </p:nvSpPr>
          <p:spPr>
            <a:xfrm>
              <a:off x="5613662" y="3461954"/>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0"/>
            <p:cNvSpPr/>
            <p:nvPr/>
          </p:nvSpPr>
          <p:spPr>
            <a:xfrm>
              <a:off x="5613893" y="3461723"/>
              <a:ext cx="33" cy="132"/>
            </a:xfrm>
            <a:custGeom>
              <a:avLst/>
              <a:gdLst/>
              <a:ahLst/>
              <a:cxnLst/>
              <a:rect l="l" t="t" r="r" b="b"/>
              <a:pathLst>
                <a:path w="1" h="4" extrusionOk="0">
                  <a:moveTo>
                    <a:pt x="0"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0"/>
            <p:cNvSpPr/>
            <p:nvPr/>
          </p:nvSpPr>
          <p:spPr>
            <a:xfrm>
              <a:off x="5609973" y="3469200"/>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0"/>
            <p:cNvSpPr/>
            <p:nvPr/>
          </p:nvSpPr>
          <p:spPr>
            <a:xfrm>
              <a:off x="5610994" y="3403130"/>
              <a:ext cx="6389" cy="5698"/>
            </a:xfrm>
            <a:custGeom>
              <a:avLst/>
              <a:gdLst/>
              <a:ahLst/>
              <a:cxnLst/>
              <a:rect l="l" t="t" r="r" b="b"/>
              <a:pathLst>
                <a:path w="194" h="173" extrusionOk="0">
                  <a:moveTo>
                    <a:pt x="1" y="1"/>
                  </a:moveTo>
                  <a:lnTo>
                    <a:pt x="1" y="1"/>
                  </a:lnTo>
                  <a:lnTo>
                    <a:pt x="193" y="17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0"/>
            <p:cNvSpPr/>
            <p:nvPr/>
          </p:nvSpPr>
          <p:spPr>
            <a:xfrm>
              <a:off x="5613432" y="3462184"/>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0"/>
            <p:cNvSpPr/>
            <p:nvPr/>
          </p:nvSpPr>
          <p:spPr>
            <a:xfrm>
              <a:off x="5612970" y="3462876"/>
              <a:ext cx="132" cy="264"/>
            </a:xfrm>
            <a:custGeom>
              <a:avLst/>
              <a:gdLst/>
              <a:ahLst/>
              <a:cxnLst/>
              <a:rect l="l" t="t" r="r" b="b"/>
              <a:pathLst>
                <a:path w="4" h="8" extrusionOk="0">
                  <a:moveTo>
                    <a:pt x="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0"/>
            <p:cNvSpPr/>
            <p:nvPr/>
          </p:nvSpPr>
          <p:spPr>
            <a:xfrm>
              <a:off x="5613201" y="3462514"/>
              <a:ext cx="132" cy="264"/>
            </a:xfrm>
            <a:custGeom>
              <a:avLst/>
              <a:gdLst/>
              <a:ahLst/>
              <a:cxnLst/>
              <a:rect l="l" t="t" r="r" b="b"/>
              <a:pathLst>
                <a:path w="4" h="8" extrusionOk="0">
                  <a:moveTo>
                    <a:pt x="4"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0"/>
            <p:cNvSpPr/>
            <p:nvPr/>
          </p:nvSpPr>
          <p:spPr>
            <a:xfrm>
              <a:off x="5609282" y="3470484"/>
              <a:ext cx="263" cy="362"/>
            </a:xfrm>
            <a:custGeom>
              <a:avLst/>
              <a:gdLst/>
              <a:ahLst/>
              <a:cxnLst/>
              <a:rect l="l" t="t" r="r" b="b"/>
              <a:pathLst>
                <a:path w="8" h="11" extrusionOk="0">
                  <a:moveTo>
                    <a:pt x="7"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0"/>
            <p:cNvSpPr/>
            <p:nvPr/>
          </p:nvSpPr>
          <p:spPr>
            <a:xfrm>
              <a:off x="6017543" y="2591052"/>
              <a:ext cx="307415" cy="17911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0"/>
            <p:cNvSpPr/>
            <p:nvPr/>
          </p:nvSpPr>
          <p:spPr>
            <a:xfrm>
              <a:off x="6302101" y="2701850"/>
              <a:ext cx="5105" cy="626"/>
            </a:xfrm>
            <a:custGeom>
              <a:avLst/>
              <a:gdLst/>
              <a:ahLst/>
              <a:cxnLst/>
              <a:rect l="l" t="t" r="r" b="b"/>
              <a:pathLst>
                <a:path w="155" h="19" extrusionOk="0">
                  <a:moveTo>
                    <a:pt x="1" y="1"/>
                  </a:moveTo>
                  <a:cubicBezTo>
                    <a:pt x="50" y="1"/>
                    <a:pt x="102" y="4"/>
                    <a:pt x="155" y="18"/>
                  </a:cubicBezTo>
                  <a:cubicBezTo>
                    <a:pt x="102" y="4"/>
                    <a:pt x="50"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0"/>
            <p:cNvSpPr/>
            <p:nvPr/>
          </p:nvSpPr>
          <p:spPr>
            <a:xfrm>
              <a:off x="6285173" y="2704979"/>
              <a:ext cx="7509" cy="955"/>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0"/>
            <p:cNvSpPr/>
            <p:nvPr/>
          </p:nvSpPr>
          <p:spPr>
            <a:xfrm>
              <a:off x="6301541" y="2701850"/>
              <a:ext cx="263" cy="33"/>
            </a:xfrm>
            <a:custGeom>
              <a:avLst/>
              <a:gdLst/>
              <a:ahLst/>
              <a:cxnLst/>
              <a:rect l="l" t="t" r="r" b="b"/>
              <a:pathLst>
                <a:path w="8"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0"/>
            <p:cNvSpPr/>
            <p:nvPr/>
          </p:nvSpPr>
          <p:spPr>
            <a:xfrm>
              <a:off x="6304176" y="2682352"/>
              <a:ext cx="19992" cy="11923"/>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0"/>
            <p:cNvSpPr/>
            <p:nvPr/>
          </p:nvSpPr>
          <p:spPr>
            <a:xfrm>
              <a:off x="6299664" y="2702542"/>
              <a:ext cx="296" cy="296"/>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0"/>
            <p:cNvSpPr/>
            <p:nvPr/>
          </p:nvSpPr>
          <p:spPr>
            <a:xfrm>
              <a:off x="6279047" y="2677971"/>
              <a:ext cx="5797" cy="5336"/>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0"/>
            <p:cNvSpPr/>
            <p:nvPr/>
          </p:nvSpPr>
          <p:spPr>
            <a:xfrm>
              <a:off x="6293011" y="270497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0"/>
            <p:cNvSpPr/>
            <p:nvPr/>
          </p:nvSpPr>
          <p:spPr>
            <a:xfrm>
              <a:off x="6300619" y="2702081"/>
              <a:ext cx="132" cy="165"/>
            </a:xfrm>
            <a:custGeom>
              <a:avLst/>
              <a:gdLst/>
              <a:ahLst/>
              <a:cxnLst/>
              <a:rect l="l" t="t" r="r" b="b"/>
              <a:pathLst>
                <a:path w="4" h="5" extrusionOk="0">
                  <a:moveTo>
                    <a:pt x="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0"/>
            <p:cNvSpPr/>
            <p:nvPr/>
          </p:nvSpPr>
          <p:spPr>
            <a:xfrm>
              <a:off x="5105410" y="1896986"/>
              <a:ext cx="459279" cy="38289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0"/>
            <p:cNvSpPr/>
            <p:nvPr/>
          </p:nvSpPr>
          <p:spPr>
            <a:xfrm>
              <a:off x="5203293" y="1616599"/>
              <a:ext cx="14458" cy="1340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0"/>
            <p:cNvSpPr/>
            <p:nvPr/>
          </p:nvSpPr>
          <p:spPr>
            <a:xfrm>
              <a:off x="5379462" y="1928045"/>
              <a:ext cx="4183" cy="3129"/>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0"/>
            <p:cNvSpPr/>
            <p:nvPr/>
          </p:nvSpPr>
          <p:spPr>
            <a:xfrm>
              <a:off x="5406798" y="1905022"/>
              <a:ext cx="21935" cy="15547"/>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0"/>
            <p:cNvSpPr/>
            <p:nvPr/>
          </p:nvSpPr>
          <p:spPr>
            <a:xfrm>
              <a:off x="5334967" y="1549047"/>
              <a:ext cx="163423" cy="49472"/>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0"/>
            <p:cNvSpPr/>
            <p:nvPr/>
          </p:nvSpPr>
          <p:spPr>
            <a:xfrm>
              <a:off x="5209880" y="1566898"/>
              <a:ext cx="240755" cy="134747"/>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0"/>
            <p:cNvSpPr/>
            <p:nvPr/>
          </p:nvSpPr>
          <p:spPr>
            <a:xfrm>
              <a:off x="5386411" y="1959400"/>
              <a:ext cx="362" cy="395"/>
            </a:xfrm>
            <a:custGeom>
              <a:avLst/>
              <a:gdLst/>
              <a:ahLst/>
              <a:cxnLst/>
              <a:rect l="l" t="t" r="r" b="b"/>
              <a:pathLst>
                <a:path w="11" h="12" extrusionOk="0">
                  <a:moveTo>
                    <a:pt x="11" y="1"/>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0"/>
            <p:cNvSpPr/>
            <p:nvPr/>
          </p:nvSpPr>
          <p:spPr>
            <a:xfrm>
              <a:off x="5385719" y="1960322"/>
              <a:ext cx="263" cy="263"/>
            </a:xfrm>
            <a:custGeom>
              <a:avLst/>
              <a:gdLst/>
              <a:ahLst/>
              <a:cxnLst/>
              <a:rect l="l" t="t" r="r" b="b"/>
              <a:pathLst>
                <a:path w="8" h="8" extrusionOk="0">
                  <a:moveTo>
                    <a:pt x="7"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0"/>
            <p:cNvSpPr/>
            <p:nvPr/>
          </p:nvSpPr>
          <p:spPr>
            <a:xfrm>
              <a:off x="5536298" y="1949486"/>
              <a:ext cx="33" cy="626"/>
            </a:xfrm>
            <a:custGeom>
              <a:avLst/>
              <a:gdLst/>
              <a:ahLst/>
              <a:cxnLst/>
              <a:rect l="l" t="t" r="r" b="b"/>
              <a:pathLst>
                <a:path w="1" h="19" extrusionOk="0">
                  <a:moveTo>
                    <a:pt x="0" y="1"/>
                  </a:moveTo>
                  <a:lnTo>
                    <a:pt x="0" y="18"/>
                  </a:lnTo>
                  <a:cubicBezTo>
                    <a:pt x="0" y="15"/>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0"/>
            <p:cNvSpPr/>
            <p:nvPr/>
          </p:nvSpPr>
          <p:spPr>
            <a:xfrm>
              <a:off x="5384336" y="1962298"/>
              <a:ext cx="263" cy="362"/>
            </a:xfrm>
            <a:custGeom>
              <a:avLst/>
              <a:gdLst/>
              <a:ahLst/>
              <a:cxnLst/>
              <a:rect l="l" t="t" r="r" b="b"/>
              <a:pathLst>
                <a:path w="8" h="11" extrusionOk="0">
                  <a:moveTo>
                    <a:pt x="7" y="0"/>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0"/>
            <p:cNvSpPr/>
            <p:nvPr/>
          </p:nvSpPr>
          <p:spPr>
            <a:xfrm>
              <a:off x="5385028" y="1961244"/>
              <a:ext cx="263" cy="395"/>
            </a:xfrm>
            <a:custGeom>
              <a:avLst/>
              <a:gdLst/>
              <a:ahLst/>
              <a:cxnLst/>
              <a:rect l="l" t="t" r="r" b="b"/>
              <a:pathLst>
                <a:path w="8" h="12" extrusionOk="0">
                  <a:moveTo>
                    <a:pt x="7" y="1"/>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0"/>
            <p:cNvSpPr/>
            <p:nvPr/>
          </p:nvSpPr>
          <p:spPr>
            <a:xfrm>
              <a:off x="5395962" y="1954921"/>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0"/>
            <p:cNvSpPr/>
            <p:nvPr/>
          </p:nvSpPr>
          <p:spPr>
            <a:xfrm>
              <a:off x="5387333" y="1958609"/>
              <a:ext cx="263" cy="263"/>
            </a:xfrm>
            <a:custGeom>
              <a:avLst/>
              <a:gdLst/>
              <a:ahLst/>
              <a:cxnLst/>
              <a:rect l="l" t="t" r="r" b="b"/>
              <a:pathLst>
                <a:path w="8" h="8" extrusionOk="0">
                  <a:moveTo>
                    <a:pt x="0" y="7"/>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0"/>
            <p:cNvSpPr/>
            <p:nvPr/>
          </p:nvSpPr>
          <p:spPr>
            <a:xfrm>
              <a:off x="5388124" y="1957786"/>
              <a:ext cx="263" cy="263"/>
            </a:xfrm>
            <a:custGeom>
              <a:avLst/>
              <a:gdLst/>
              <a:ahLst/>
              <a:cxnLst/>
              <a:rect l="l" t="t" r="r" b="b"/>
              <a:pathLst>
                <a:path w="8" h="8" extrusionOk="0">
                  <a:moveTo>
                    <a:pt x="8"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0"/>
            <p:cNvSpPr/>
            <p:nvPr/>
          </p:nvSpPr>
          <p:spPr>
            <a:xfrm>
              <a:off x="5393887" y="1955019"/>
              <a:ext cx="494" cy="33"/>
            </a:xfrm>
            <a:custGeom>
              <a:avLst/>
              <a:gdLst/>
              <a:ahLst/>
              <a:cxnLst/>
              <a:rect l="l" t="t" r="r" b="b"/>
              <a:pathLst>
                <a:path w="15" h="1" extrusionOk="0">
                  <a:moveTo>
                    <a:pt x="15"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0"/>
            <p:cNvSpPr/>
            <p:nvPr/>
          </p:nvSpPr>
          <p:spPr>
            <a:xfrm>
              <a:off x="5394941" y="1954921"/>
              <a:ext cx="494" cy="33"/>
            </a:xfrm>
            <a:custGeom>
              <a:avLst/>
              <a:gdLst/>
              <a:ahLst/>
              <a:cxnLst/>
              <a:rect l="l" t="t" r="r" b="b"/>
              <a:pathLst>
                <a:path w="15" h="1" extrusionOk="0">
                  <a:moveTo>
                    <a:pt x="1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0"/>
            <p:cNvSpPr/>
            <p:nvPr/>
          </p:nvSpPr>
          <p:spPr>
            <a:xfrm>
              <a:off x="5536298" y="1951232"/>
              <a:ext cx="33" cy="725"/>
            </a:xfrm>
            <a:custGeom>
              <a:avLst/>
              <a:gdLst/>
              <a:ahLst/>
              <a:cxnLst/>
              <a:rect l="l" t="t" r="r" b="b"/>
              <a:pathLst>
                <a:path w="1" h="22" extrusionOk="0">
                  <a:moveTo>
                    <a:pt x="0" y="21"/>
                  </a:moveTo>
                  <a:lnTo>
                    <a:pt x="0" y="0"/>
                  </a:lnTo>
                  <a:cubicBezTo>
                    <a:pt x="0" y="7"/>
                    <a:pt x="0" y="14"/>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0"/>
            <p:cNvSpPr/>
            <p:nvPr/>
          </p:nvSpPr>
          <p:spPr>
            <a:xfrm>
              <a:off x="5390199" y="1956534"/>
              <a:ext cx="165" cy="33"/>
            </a:xfrm>
            <a:custGeom>
              <a:avLst/>
              <a:gdLst/>
              <a:ahLst/>
              <a:cxnLst/>
              <a:rect l="l" t="t" r="r" b="b"/>
              <a:pathLst>
                <a:path w="5" h="1" extrusionOk="0">
                  <a:moveTo>
                    <a:pt x="4"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0"/>
            <p:cNvSpPr/>
            <p:nvPr/>
          </p:nvSpPr>
          <p:spPr>
            <a:xfrm>
              <a:off x="5536298" y="1947872"/>
              <a:ext cx="33" cy="626"/>
            </a:xfrm>
            <a:custGeom>
              <a:avLst/>
              <a:gdLst/>
              <a:ahLst/>
              <a:cxnLst/>
              <a:rect l="l" t="t" r="r" b="b"/>
              <a:pathLst>
                <a:path w="1" h="19" extrusionOk="0">
                  <a:moveTo>
                    <a:pt x="0"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0"/>
            <p:cNvSpPr/>
            <p:nvPr/>
          </p:nvSpPr>
          <p:spPr>
            <a:xfrm>
              <a:off x="5392043" y="1955481"/>
              <a:ext cx="395" cy="263"/>
            </a:xfrm>
            <a:custGeom>
              <a:avLst/>
              <a:gdLst/>
              <a:ahLst/>
              <a:cxnLst/>
              <a:rect l="l" t="t" r="r" b="b"/>
              <a:pathLst>
                <a:path w="12" h="8" extrusionOk="0">
                  <a:moveTo>
                    <a:pt x="11"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0"/>
            <p:cNvSpPr/>
            <p:nvPr/>
          </p:nvSpPr>
          <p:spPr>
            <a:xfrm>
              <a:off x="5391121" y="1955942"/>
              <a:ext cx="263" cy="165"/>
            </a:xfrm>
            <a:custGeom>
              <a:avLst/>
              <a:gdLst/>
              <a:ahLst/>
              <a:cxnLst/>
              <a:rect l="l" t="t" r="r" b="b"/>
              <a:pathLst>
                <a:path w="8" h="5" extrusionOk="0">
                  <a:moveTo>
                    <a:pt x="8"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0"/>
            <p:cNvSpPr/>
            <p:nvPr/>
          </p:nvSpPr>
          <p:spPr>
            <a:xfrm>
              <a:off x="5392965" y="1955250"/>
              <a:ext cx="494" cy="165"/>
            </a:xfrm>
            <a:custGeom>
              <a:avLst/>
              <a:gdLst/>
              <a:ahLst/>
              <a:cxnLst/>
              <a:rect l="l" t="t" r="r" b="b"/>
              <a:pathLst>
                <a:path w="15" h="5" extrusionOk="0">
                  <a:moveTo>
                    <a:pt x="15" y="1"/>
                  </a:moveTo>
                  <a:lnTo>
                    <a:pt x="1"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0"/>
            <p:cNvSpPr/>
            <p:nvPr/>
          </p:nvSpPr>
          <p:spPr>
            <a:xfrm>
              <a:off x="5378210" y="1961936"/>
              <a:ext cx="132" cy="33"/>
            </a:xfrm>
            <a:custGeom>
              <a:avLst/>
              <a:gdLst/>
              <a:ahLst/>
              <a:cxnLst/>
              <a:rect l="l" t="t" r="r" b="b"/>
              <a:pathLst>
                <a:path w="4" h="1" extrusionOk="0">
                  <a:moveTo>
                    <a:pt x="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0"/>
            <p:cNvSpPr/>
            <p:nvPr/>
          </p:nvSpPr>
          <p:spPr>
            <a:xfrm>
              <a:off x="5377387" y="1962167"/>
              <a:ext cx="263" cy="33"/>
            </a:xfrm>
            <a:custGeom>
              <a:avLst/>
              <a:gdLst/>
              <a:ahLst/>
              <a:cxnLst/>
              <a:rect l="l" t="t" r="r" b="b"/>
              <a:pathLst>
                <a:path w="8" h="1" extrusionOk="0">
                  <a:moveTo>
                    <a:pt x="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0"/>
            <p:cNvSpPr/>
            <p:nvPr/>
          </p:nvSpPr>
          <p:spPr>
            <a:xfrm>
              <a:off x="5261192" y="2072404"/>
              <a:ext cx="10506" cy="20685"/>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0"/>
            <p:cNvSpPr/>
            <p:nvPr/>
          </p:nvSpPr>
          <p:spPr>
            <a:xfrm>
              <a:off x="5380845" y="1961705"/>
              <a:ext cx="395" cy="33"/>
            </a:xfrm>
            <a:custGeom>
              <a:avLst/>
              <a:gdLst/>
              <a:ahLst/>
              <a:cxnLst/>
              <a:rect l="l" t="t" r="r" b="b"/>
              <a:pathLst>
                <a:path w="12" h="1" extrusionOk="0">
                  <a:moveTo>
                    <a:pt x="1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0"/>
            <p:cNvSpPr/>
            <p:nvPr/>
          </p:nvSpPr>
          <p:spPr>
            <a:xfrm>
              <a:off x="5379001" y="1961705"/>
              <a:ext cx="263" cy="33"/>
            </a:xfrm>
            <a:custGeom>
              <a:avLst/>
              <a:gdLst/>
              <a:ahLst/>
              <a:cxnLst/>
              <a:rect l="l" t="t" r="r" b="b"/>
              <a:pathLst>
                <a:path w="8" h="1" extrusionOk="0">
                  <a:moveTo>
                    <a:pt x="8"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0"/>
            <p:cNvSpPr/>
            <p:nvPr/>
          </p:nvSpPr>
          <p:spPr>
            <a:xfrm>
              <a:off x="5226347" y="2233825"/>
              <a:ext cx="165" cy="856"/>
            </a:xfrm>
            <a:custGeom>
              <a:avLst/>
              <a:gdLst/>
              <a:ahLst/>
              <a:cxnLst/>
              <a:rect l="l" t="t" r="r" b="b"/>
              <a:pathLst>
                <a:path w="5" h="26" extrusionOk="0">
                  <a:moveTo>
                    <a:pt x="1" y="1"/>
                  </a:moveTo>
                  <a:cubicBezTo>
                    <a:pt x="1" y="8"/>
                    <a:pt x="4" y="18"/>
                    <a:pt x="4" y="25"/>
                  </a:cubicBezTo>
                  <a:cubicBezTo>
                    <a:pt x="4" y="18"/>
                    <a:pt x="1" y="8"/>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0"/>
            <p:cNvSpPr/>
            <p:nvPr/>
          </p:nvSpPr>
          <p:spPr>
            <a:xfrm>
              <a:off x="5383052" y="1962298"/>
              <a:ext cx="593" cy="263"/>
            </a:xfrm>
            <a:custGeom>
              <a:avLst/>
              <a:gdLst/>
              <a:ahLst/>
              <a:cxnLst/>
              <a:rect l="l" t="t" r="r" b="b"/>
              <a:pathLst>
                <a:path w="18" h="8" extrusionOk="0">
                  <a:moveTo>
                    <a:pt x="18"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0"/>
            <p:cNvSpPr/>
            <p:nvPr/>
          </p:nvSpPr>
          <p:spPr>
            <a:xfrm>
              <a:off x="5352159" y="1977383"/>
              <a:ext cx="10407" cy="2931"/>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0"/>
            <p:cNvSpPr/>
            <p:nvPr/>
          </p:nvSpPr>
          <p:spPr>
            <a:xfrm>
              <a:off x="5379824" y="1961705"/>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0"/>
            <p:cNvSpPr/>
            <p:nvPr/>
          </p:nvSpPr>
          <p:spPr>
            <a:xfrm>
              <a:off x="5381899" y="1961936"/>
              <a:ext cx="494" cy="165"/>
            </a:xfrm>
            <a:custGeom>
              <a:avLst/>
              <a:gdLst/>
              <a:ahLst/>
              <a:cxnLst/>
              <a:rect l="l" t="t" r="r" b="b"/>
              <a:pathLst>
                <a:path w="15" h="5" extrusionOk="0">
                  <a:moveTo>
                    <a:pt x="15"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0"/>
            <p:cNvSpPr/>
            <p:nvPr/>
          </p:nvSpPr>
          <p:spPr>
            <a:xfrm>
              <a:off x="5219431" y="2257012"/>
              <a:ext cx="263" cy="33"/>
            </a:xfrm>
            <a:custGeom>
              <a:avLst/>
              <a:gdLst/>
              <a:ahLst/>
              <a:cxnLst/>
              <a:rect l="l" t="t" r="r" b="b"/>
              <a:pathLst>
                <a:path w="8" h="1" extrusionOk="0">
                  <a:moveTo>
                    <a:pt x="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0"/>
            <p:cNvSpPr/>
            <p:nvPr/>
          </p:nvSpPr>
          <p:spPr>
            <a:xfrm>
              <a:off x="5220814" y="2257243"/>
              <a:ext cx="395" cy="132"/>
            </a:xfrm>
            <a:custGeom>
              <a:avLst/>
              <a:gdLst/>
              <a:ahLst/>
              <a:cxnLst/>
              <a:rect l="l" t="t" r="r" b="b"/>
              <a:pathLst>
                <a:path w="12" h="4" extrusionOk="0">
                  <a:moveTo>
                    <a:pt x="11"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0"/>
            <p:cNvSpPr/>
            <p:nvPr/>
          </p:nvSpPr>
          <p:spPr>
            <a:xfrm>
              <a:off x="7381083" y="2832772"/>
              <a:ext cx="37974" cy="29512"/>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0"/>
            <p:cNvSpPr/>
            <p:nvPr/>
          </p:nvSpPr>
          <p:spPr>
            <a:xfrm>
              <a:off x="7330132" y="2846210"/>
              <a:ext cx="40741" cy="4940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0"/>
            <p:cNvSpPr/>
            <p:nvPr/>
          </p:nvSpPr>
          <p:spPr>
            <a:xfrm>
              <a:off x="7353747" y="2688675"/>
              <a:ext cx="199981" cy="155564"/>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0"/>
            <p:cNvSpPr/>
            <p:nvPr/>
          </p:nvSpPr>
          <p:spPr>
            <a:xfrm>
              <a:off x="7517137" y="2596454"/>
              <a:ext cx="111518" cy="83167"/>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0"/>
            <p:cNvSpPr/>
            <p:nvPr/>
          </p:nvSpPr>
          <p:spPr>
            <a:xfrm>
              <a:off x="7156005" y="3015634"/>
              <a:ext cx="31881" cy="53392"/>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0"/>
            <p:cNvSpPr/>
            <p:nvPr/>
          </p:nvSpPr>
          <p:spPr>
            <a:xfrm>
              <a:off x="6344423" y="2405950"/>
              <a:ext cx="1074043" cy="698473"/>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0"/>
            <p:cNvSpPr/>
            <p:nvPr/>
          </p:nvSpPr>
          <p:spPr>
            <a:xfrm>
              <a:off x="6949273" y="3114410"/>
              <a:ext cx="38336" cy="28260"/>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0"/>
            <p:cNvSpPr/>
            <p:nvPr/>
          </p:nvSpPr>
          <p:spPr>
            <a:xfrm>
              <a:off x="6467105" y="2912412"/>
              <a:ext cx="593" cy="1054"/>
            </a:xfrm>
            <a:custGeom>
              <a:avLst/>
              <a:gdLst/>
              <a:ahLst/>
              <a:cxnLst/>
              <a:rect l="l" t="t" r="r" b="b"/>
              <a:pathLst>
                <a:path w="18" h="32" extrusionOk="0">
                  <a:moveTo>
                    <a:pt x="0" y="0"/>
                  </a:moveTo>
                  <a:cubicBezTo>
                    <a:pt x="7" y="11"/>
                    <a:pt x="14" y="21"/>
                    <a:pt x="18" y="32"/>
                  </a:cubicBezTo>
                  <a:cubicBezTo>
                    <a:pt x="14" y="21"/>
                    <a:pt x="7"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0"/>
            <p:cNvSpPr/>
            <p:nvPr/>
          </p:nvSpPr>
          <p:spPr>
            <a:xfrm>
              <a:off x="6671302" y="2943635"/>
              <a:ext cx="6719" cy="5006"/>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0"/>
            <p:cNvSpPr/>
            <p:nvPr/>
          </p:nvSpPr>
          <p:spPr>
            <a:xfrm>
              <a:off x="6466051" y="2911259"/>
              <a:ext cx="856" cy="1054"/>
            </a:xfrm>
            <a:custGeom>
              <a:avLst/>
              <a:gdLst/>
              <a:ahLst/>
              <a:cxnLst/>
              <a:rect l="l" t="t" r="r" b="b"/>
              <a:pathLst>
                <a:path w="26" h="32" extrusionOk="0">
                  <a:moveTo>
                    <a:pt x="1" y="0"/>
                  </a:moveTo>
                  <a:cubicBezTo>
                    <a:pt x="11" y="11"/>
                    <a:pt x="18" y="21"/>
                    <a:pt x="25" y="32"/>
                  </a:cubicBezTo>
                  <a:cubicBezTo>
                    <a:pt x="18" y="21"/>
                    <a:pt x="1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0"/>
            <p:cNvSpPr/>
            <p:nvPr/>
          </p:nvSpPr>
          <p:spPr>
            <a:xfrm>
              <a:off x="6467797" y="2913565"/>
              <a:ext cx="494" cy="1054"/>
            </a:xfrm>
            <a:custGeom>
              <a:avLst/>
              <a:gdLst/>
              <a:ahLst/>
              <a:cxnLst/>
              <a:rect l="l" t="t" r="r" b="b"/>
              <a:pathLst>
                <a:path w="15" h="32" extrusionOk="0">
                  <a:moveTo>
                    <a:pt x="0" y="0"/>
                  </a:moveTo>
                  <a:cubicBezTo>
                    <a:pt x="7" y="11"/>
                    <a:pt x="11" y="21"/>
                    <a:pt x="14" y="32"/>
                  </a:cubicBezTo>
                  <a:cubicBezTo>
                    <a:pt x="11" y="21"/>
                    <a:pt x="7"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0"/>
            <p:cNvSpPr/>
            <p:nvPr/>
          </p:nvSpPr>
          <p:spPr>
            <a:xfrm>
              <a:off x="6589788" y="2958292"/>
              <a:ext cx="1976" cy="1186"/>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0"/>
            <p:cNvSpPr/>
            <p:nvPr/>
          </p:nvSpPr>
          <p:spPr>
            <a:xfrm>
              <a:off x="6604082" y="2968206"/>
              <a:ext cx="33" cy="362"/>
            </a:xfrm>
            <a:custGeom>
              <a:avLst/>
              <a:gdLst/>
              <a:ahLst/>
              <a:cxnLst/>
              <a:rect l="l" t="t" r="r" b="b"/>
              <a:pathLst>
                <a:path w="1" h="11" extrusionOk="0">
                  <a:moveTo>
                    <a:pt x="0" y="7"/>
                  </a:moveTo>
                  <a:lnTo>
                    <a:pt x="0" y="0"/>
                  </a:ln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0"/>
            <p:cNvSpPr/>
            <p:nvPr/>
          </p:nvSpPr>
          <p:spPr>
            <a:xfrm>
              <a:off x="6460189" y="2906516"/>
              <a:ext cx="1054" cy="725"/>
            </a:xfrm>
            <a:custGeom>
              <a:avLst/>
              <a:gdLst/>
              <a:ahLst/>
              <a:cxnLst/>
              <a:rect l="l" t="t" r="r" b="b"/>
              <a:pathLst>
                <a:path w="32" h="22" extrusionOk="0">
                  <a:moveTo>
                    <a:pt x="0" y="1"/>
                  </a:moveTo>
                  <a:lnTo>
                    <a:pt x="32"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0"/>
            <p:cNvSpPr/>
            <p:nvPr/>
          </p:nvSpPr>
          <p:spPr>
            <a:xfrm>
              <a:off x="6462593" y="2908262"/>
              <a:ext cx="1087" cy="823"/>
            </a:xfrm>
            <a:custGeom>
              <a:avLst/>
              <a:gdLst/>
              <a:ahLst/>
              <a:cxnLst/>
              <a:rect l="l" t="t" r="r" b="b"/>
              <a:pathLst>
                <a:path w="33" h="25" extrusionOk="0">
                  <a:moveTo>
                    <a:pt x="1" y="0"/>
                  </a:moveTo>
                  <a:lnTo>
                    <a:pt x="32"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0"/>
            <p:cNvSpPr/>
            <p:nvPr/>
          </p:nvSpPr>
          <p:spPr>
            <a:xfrm>
              <a:off x="6461342" y="2907340"/>
              <a:ext cx="1054" cy="823"/>
            </a:xfrm>
            <a:custGeom>
              <a:avLst/>
              <a:gdLst/>
              <a:ahLst/>
              <a:cxnLst/>
              <a:rect l="l" t="t" r="r" b="b"/>
              <a:pathLst>
                <a:path w="32" h="25" extrusionOk="0">
                  <a:moveTo>
                    <a:pt x="0" y="0"/>
                  </a:moveTo>
                  <a:lnTo>
                    <a:pt x="32"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0"/>
            <p:cNvSpPr/>
            <p:nvPr/>
          </p:nvSpPr>
          <p:spPr>
            <a:xfrm>
              <a:off x="6733450" y="2946534"/>
              <a:ext cx="362" cy="362"/>
            </a:xfrm>
            <a:custGeom>
              <a:avLst/>
              <a:gdLst/>
              <a:ahLst/>
              <a:cxnLst/>
              <a:rect l="l" t="t" r="r" b="b"/>
              <a:pathLst>
                <a:path w="11" h="11" extrusionOk="0">
                  <a:moveTo>
                    <a:pt x="11"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0"/>
            <p:cNvSpPr/>
            <p:nvPr/>
          </p:nvSpPr>
          <p:spPr>
            <a:xfrm>
              <a:off x="6404134" y="2805039"/>
              <a:ext cx="263" cy="626"/>
            </a:xfrm>
            <a:custGeom>
              <a:avLst/>
              <a:gdLst/>
              <a:ahLst/>
              <a:cxnLst/>
              <a:rect l="l" t="t" r="r" b="b"/>
              <a:pathLst>
                <a:path w="8" h="19" extrusionOk="0">
                  <a:moveTo>
                    <a:pt x="8" y="1"/>
                  </a:moveTo>
                  <a:lnTo>
                    <a:pt x="8" y="1"/>
                  </a:lnTo>
                  <a:lnTo>
                    <a:pt x="1" y="18"/>
                  </a:ln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0"/>
            <p:cNvSpPr/>
            <p:nvPr/>
          </p:nvSpPr>
          <p:spPr>
            <a:xfrm>
              <a:off x="6463878" y="2909184"/>
              <a:ext cx="1054" cy="955"/>
            </a:xfrm>
            <a:custGeom>
              <a:avLst/>
              <a:gdLst/>
              <a:ahLst/>
              <a:cxnLst/>
              <a:rect l="l" t="t" r="r" b="b"/>
              <a:pathLst>
                <a:path w="32" h="29" extrusionOk="0">
                  <a:moveTo>
                    <a:pt x="0" y="0"/>
                  </a:moveTo>
                  <a:cubicBezTo>
                    <a:pt x="11" y="11"/>
                    <a:pt x="21" y="21"/>
                    <a:pt x="32" y="28"/>
                  </a:cubicBezTo>
                  <a:cubicBezTo>
                    <a:pt x="21" y="21"/>
                    <a:pt x="11"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0"/>
            <p:cNvSpPr/>
            <p:nvPr/>
          </p:nvSpPr>
          <p:spPr>
            <a:xfrm>
              <a:off x="6464899" y="2910106"/>
              <a:ext cx="1087" cy="955"/>
            </a:xfrm>
            <a:custGeom>
              <a:avLst/>
              <a:gdLst/>
              <a:ahLst/>
              <a:cxnLst/>
              <a:rect l="l" t="t" r="r" b="b"/>
              <a:pathLst>
                <a:path w="33" h="29" extrusionOk="0">
                  <a:moveTo>
                    <a:pt x="1" y="0"/>
                  </a:moveTo>
                  <a:cubicBezTo>
                    <a:pt x="11" y="11"/>
                    <a:pt x="22" y="21"/>
                    <a:pt x="32" y="28"/>
                  </a:cubicBezTo>
                  <a:cubicBezTo>
                    <a:pt x="22" y="21"/>
                    <a:pt x="1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0"/>
            <p:cNvSpPr/>
            <p:nvPr/>
          </p:nvSpPr>
          <p:spPr>
            <a:xfrm>
              <a:off x="6454063" y="2899237"/>
              <a:ext cx="395" cy="263"/>
            </a:xfrm>
            <a:custGeom>
              <a:avLst/>
              <a:gdLst/>
              <a:ahLst/>
              <a:cxnLst/>
              <a:rect l="l" t="t" r="r" b="b"/>
              <a:pathLst>
                <a:path w="12"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0"/>
            <p:cNvSpPr/>
            <p:nvPr/>
          </p:nvSpPr>
          <p:spPr>
            <a:xfrm>
              <a:off x="6456599" y="2901543"/>
              <a:ext cx="3623" cy="5006"/>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0"/>
            <p:cNvSpPr/>
            <p:nvPr/>
          </p:nvSpPr>
          <p:spPr>
            <a:xfrm>
              <a:off x="6433676" y="2844135"/>
              <a:ext cx="4282" cy="6719"/>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0"/>
            <p:cNvSpPr/>
            <p:nvPr/>
          </p:nvSpPr>
          <p:spPr>
            <a:xfrm>
              <a:off x="6455809" y="2900752"/>
              <a:ext cx="362" cy="362"/>
            </a:xfrm>
            <a:custGeom>
              <a:avLst/>
              <a:gdLst/>
              <a:ahLst/>
              <a:cxnLst/>
              <a:rect l="l" t="t" r="r" b="b"/>
              <a:pathLst>
                <a:path w="11" h="11" extrusionOk="0">
                  <a:moveTo>
                    <a:pt x="0" y="0"/>
                  </a:moveTo>
                  <a:lnTo>
                    <a:pt x="1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0"/>
            <p:cNvSpPr/>
            <p:nvPr/>
          </p:nvSpPr>
          <p:spPr>
            <a:xfrm>
              <a:off x="6655954" y="2960598"/>
              <a:ext cx="1317" cy="494"/>
            </a:xfrm>
            <a:custGeom>
              <a:avLst/>
              <a:gdLst/>
              <a:ahLst/>
              <a:cxnLst/>
              <a:rect l="l" t="t" r="r" b="b"/>
              <a:pathLst>
                <a:path w="40" h="15" extrusionOk="0">
                  <a:moveTo>
                    <a:pt x="39" y="0"/>
                  </a:moveTo>
                  <a:lnTo>
                    <a:pt x="1" y="14"/>
                  </a:ln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0"/>
            <p:cNvSpPr/>
            <p:nvPr/>
          </p:nvSpPr>
          <p:spPr>
            <a:xfrm>
              <a:off x="6596013" y="2953780"/>
              <a:ext cx="1976" cy="856"/>
            </a:xfrm>
            <a:custGeom>
              <a:avLst/>
              <a:gdLst/>
              <a:ahLst/>
              <a:cxnLst/>
              <a:rect l="l" t="t" r="r" b="b"/>
              <a:pathLst>
                <a:path w="60" h="26" extrusionOk="0">
                  <a:moveTo>
                    <a:pt x="0" y="25"/>
                  </a:moveTo>
                  <a:cubicBezTo>
                    <a:pt x="18" y="11"/>
                    <a:pt x="39" y="1"/>
                    <a:pt x="60" y="1"/>
                  </a:cubicBezTo>
                  <a:cubicBezTo>
                    <a:pt x="39" y="1"/>
                    <a:pt x="18" y="11"/>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0"/>
            <p:cNvSpPr/>
            <p:nvPr/>
          </p:nvSpPr>
          <p:spPr>
            <a:xfrm>
              <a:off x="6732989" y="2945842"/>
              <a:ext cx="263" cy="362"/>
            </a:xfrm>
            <a:custGeom>
              <a:avLst/>
              <a:gdLst/>
              <a:ahLst/>
              <a:cxnLst/>
              <a:rect l="l" t="t" r="r" b="b"/>
              <a:pathLst>
                <a:path w="8" h="11" extrusionOk="0">
                  <a:moveTo>
                    <a:pt x="0" y="0"/>
                  </a:moveTo>
                  <a:cubicBezTo>
                    <a:pt x="0" y="4"/>
                    <a:pt x="4" y="7"/>
                    <a:pt x="7" y="11"/>
                  </a:cubicBezTo>
                  <a:cubicBezTo>
                    <a:pt x="4" y="7"/>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0"/>
            <p:cNvSpPr/>
            <p:nvPr/>
          </p:nvSpPr>
          <p:spPr>
            <a:xfrm>
              <a:off x="6733812" y="2946863"/>
              <a:ext cx="4743" cy="2470"/>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0"/>
            <p:cNvSpPr/>
            <p:nvPr/>
          </p:nvSpPr>
          <p:spPr>
            <a:xfrm>
              <a:off x="6414409" y="2804710"/>
              <a:ext cx="2108" cy="1647"/>
            </a:xfrm>
            <a:custGeom>
              <a:avLst/>
              <a:gdLst/>
              <a:ahLst/>
              <a:cxnLst/>
              <a:rect l="l" t="t" r="r" b="b"/>
              <a:pathLst>
                <a:path w="64" h="50" extrusionOk="0">
                  <a:moveTo>
                    <a:pt x="64" y="49"/>
                  </a:moveTo>
                  <a:cubicBezTo>
                    <a:pt x="43" y="32"/>
                    <a:pt x="22" y="14"/>
                    <a:pt x="1" y="0"/>
                  </a:cubicBezTo>
                  <a:cubicBezTo>
                    <a:pt x="22" y="14"/>
                    <a:pt x="43" y="32"/>
                    <a:pt x="64" y="4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0"/>
            <p:cNvSpPr/>
            <p:nvPr/>
          </p:nvSpPr>
          <p:spPr>
            <a:xfrm>
              <a:off x="6733220" y="2946171"/>
              <a:ext cx="263" cy="395"/>
            </a:xfrm>
            <a:custGeom>
              <a:avLst/>
              <a:gdLst/>
              <a:ahLst/>
              <a:cxnLst/>
              <a:rect l="l" t="t" r="r" b="b"/>
              <a:pathLst>
                <a:path w="8" h="12" extrusionOk="0">
                  <a:moveTo>
                    <a:pt x="0" y="1"/>
                  </a:moveTo>
                  <a:cubicBezTo>
                    <a:pt x="0" y="4"/>
                    <a:pt x="4" y="8"/>
                    <a:pt x="7" y="11"/>
                  </a:cubicBezTo>
                  <a:cubicBezTo>
                    <a:pt x="4" y="8"/>
                    <a:pt x="0"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0"/>
            <p:cNvSpPr/>
            <p:nvPr/>
          </p:nvSpPr>
          <p:spPr>
            <a:xfrm>
              <a:off x="6738753" y="2949300"/>
              <a:ext cx="494" cy="132"/>
            </a:xfrm>
            <a:custGeom>
              <a:avLst/>
              <a:gdLst/>
              <a:ahLst/>
              <a:cxnLst/>
              <a:rect l="l" t="t" r="r" b="b"/>
              <a:pathLst>
                <a:path w="15" h="4" extrusionOk="0">
                  <a:moveTo>
                    <a:pt x="0" y="0"/>
                  </a:moveTo>
                  <a:lnTo>
                    <a:pt x="1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0"/>
            <p:cNvSpPr/>
            <p:nvPr/>
          </p:nvSpPr>
          <p:spPr>
            <a:xfrm>
              <a:off x="6604180" y="2966921"/>
              <a:ext cx="165" cy="955"/>
            </a:xfrm>
            <a:custGeom>
              <a:avLst/>
              <a:gdLst/>
              <a:ahLst/>
              <a:cxnLst/>
              <a:rect l="l" t="t" r="r" b="b"/>
              <a:pathLst>
                <a:path w="5" h="29" extrusionOk="0">
                  <a:moveTo>
                    <a:pt x="4" y="1"/>
                  </a:moveTo>
                  <a:cubicBezTo>
                    <a:pt x="1" y="11"/>
                    <a:pt x="1" y="18"/>
                    <a:pt x="1" y="29"/>
                  </a:cubicBezTo>
                  <a:cubicBezTo>
                    <a:pt x="1" y="18"/>
                    <a:pt x="1" y="11"/>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0"/>
            <p:cNvSpPr/>
            <p:nvPr/>
          </p:nvSpPr>
          <p:spPr>
            <a:xfrm>
              <a:off x="6433676" y="2839754"/>
              <a:ext cx="823" cy="4414"/>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0"/>
            <p:cNvSpPr/>
            <p:nvPr/>
          </p:nvSpPr>
          <p:spPr>
            <a:xfrm>
              <a:off x="6657568" y="2960136"/>
              <a:ext cx="725" cy="362"/>
            </a:xfrm>
            <a:custGeom>
              <a:avLst/>
              <a:gdLst/>
              <a:ahLst/>
              <a:cxnLst/>
              <a:rect l="l" t="t" r="r" b="b"/>
              <a:pathLst>
                <a:path w="22" h="11" extrusionOk="0">
                  <a:moveTo>
                    <a:pt x="1" y="11"/>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0"/>
            <p:cNvSpPr/>
            <p:nvPr/>
          </p:nvSpPr>
          <p:spPr>
            <a:xfrm>
              <a:off x="7121786" y="2568458"/>
              <a:ext cx="3820" cy="1285"/>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0"/>
            <p:cNvSpPr/>
            <p:nvPr/>
          </p:nvSpPr>
          <p:spPr>
            <a:xfrm>
              <a:off x="6725480" y="2653994"/>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0"/>
            <p:cNvSpPr/>
            <p:nvPr/>
          </p:nvSpPr>
          <p:spPr>
            <a:xfrm>
              <a:off x="6889331" y="2677181"/>
              <a:ext cx="395" cy="263"/>
            </a:xfrm>
            <a:custGeom>
              <a:avLst/>
              <a:gdLst/>
              <a:ahLst/>
              <a:cxnLst/>
              <a:rect l="l" t="t" r="r" b="b"/>
              <a:pathLst>
                <a:path w="12" h="8" extrusionOk="0">
                  <a:moveTo>
                    <a:pt x="1" y="7"/>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0"/>
            <p:cNvSpPr/>
            <p:nvPr/>
          </p:nvSpPr>
          <p:spPr>
            <a:xfrm>
              <a:off x="6887388" y="2678432"/>
              <a:ext cx="231" cy="165"/>
            </a:xfrm>
            <a:custGeom>
              <a:avLst/>
              <a:gdLst/>
              <a:ahLst/>
              <a:cxnLst/>
              <a:rect l="l" t="t" r="r" b="b"/>
              <a:pathLst>
                <a:path w="7"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0"/>
            <p:cNvSpPr/>
            <p:nvPr/>
          </p:nvSpPr>
          <p:spPr>
            <a:xfrm>
              <a:off x="6945716" y="2663347"/>
              <a:ext cx="4051" cy="725"/>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0"/>
            <p:cNvSpPr/>
            <p:nvPr/>
          </p:nvSpPr>
          <p:spPr>
            <a:xfrm>
              <a:off x="6882053" y="2680968"/>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0"/>
            <p:cNvSpPr/>
            <p:nvPr/>
          </p:nvSpPr>
          <p:spPr>
            <a:xfrm>
              <a:off x="6891406" y="2675797"/>
              <a:ext cx="494" cy="263"/>
            </a:xfrm>
            <a:custGeom>
              <a:avLst/>
              <a:gdLst/>
              <a:ahLst/>
              <a:cxnLst/>
              <a:rect l="l" t="t" r="r" b="b"/>
              <a:pathLst>
                <a:path w="15" h="8" extrusionOk="0">
                  <a:moveTo>
                    <a:pt x="1" y="7"/>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0"/>
            <p:cNvSpPr/>
            <p:nvPr/>
          </p:nvSpPr>
          <p:spPr>
            <a:xfrm>
              <a:off x="7137562" y="2543196"/>
              <a:ext cx="2108" cy="1746"/>
            </a:xfrm>
            <a:custGeom>
              <a:avLst/>
              <a:gdLst/>
              <a:ahLst/>
              <a:cxnLst/>
              <a:rect l="l" t="t" r="r" b="b"/>
              <a:pathLst>
                <a:path w="64" h="53" extrusionOk="0">
                  <a:moveTo>
                    <a:pt x="64" y="53"/>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0"/>
            <p:cNvSpPr/>
            <p:nvPr/>
          </p:nvSpPr>
          <p:spPr>
            <a:xfrm>
              <a:off x="6737238" y="2656760"/>
              <a:ext cx="13075" cy="49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0"/>
            <p:cNvSpPr/>
            <p:nvPr/>
          </p:nvSpPr>
          <p:spPr>
            <a:xfrm>
              <a:off x="6880439" y="2681430"/>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0"/>
            <p:cNvSpPr/>
            <p:nvPr/>
          </p:nvSpPr>
          <p:spPr>
            <a:xfrm>
              <a:off x="6885511" y="267958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0"/>
            <p:cNvSpPr/>
            <p:nvPr/>
          </p:nvSpPr>
          <p:spPr>
            <a:xfrm>
              <a:off x="6585967" y="2508152"/>
              <a:ext cx="165" cy="593"/>
            </a:xfrm>
            <a:custGeom>
              <a:avLst/>
              <a:gdLst/>
              <a:ahLst/>
              <a:cxnLst/>
              <a:rect l="l" t="t" r="r" b="b"/>
              <a:pathLst>
                <a:path w="5" h="18" extrusionOk="0">
                  <a:moveTo>
                    <a:pt x="1" y="0"/>
                  </a:moveTo>
                  <a:cubicBezTo>
                    <a:pt x="1" y="4"/>
                    <a:pt x="4" y="11"/>
                    <a:pt x="4" y="18"/>
                  </a:cubicBezTo>
                  <a:cubicBezTo>
                    <a:pt x="4" y="11"/>
                    <a:pt x="4"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0"/>
            <p:cNvSpPr/>
            <p:nvPr/>
          </p:nvSpPr>
          <p:spPr>
            <a:xfrm>
              <a:off x="6861896" y="2674414"/>
              <a:ext cx="3359" cy="263"/>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0"/>
            <p:cNvSpPr/>
            <p:nvPr/>
          </p:nvSpPr>
          <p:spPr>
            <a:xfrm>
              <a:off x="6879187" y="2681561"/>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0"/>
            <p:cNvSpPr/>
            <p:nvPr/>
          </p:nvSpPr>
          <p:spPr>
            <a:xfrm>
              <a:off x="7082099" y="2493264"/>
              <a:ext cx="13437" cy="26548"/>
            </a:xfrm>
            <a:custGeom>
              <a:avLst/>
              <a:gdLst/>
              <a:ahLst/>
              <a:cxnLst/>
              <a:rect l="l" t="t" r="r" b="b"/>
              <a:pathLst>
                <a:path w="408" h="806" extrusionOk="0">
                  <a:moveTo>
                    <a:pt x="407" y="1"/>
                  </a:moveTo>
                  <a:lnTo>
                    <a:pt x="1" y="80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0"/>
            <p:cNvSpPr/>
            <p:nvPr/>
          </p:nvSpPr>
          <p:spPr>
            <a:xfrm>
              <a:off x="7131568" y="2537531"/>
              <a:ext cx="1877" cy="1877"/>
            </a:xfrm>
            <a:custGeom>
              <a:avLst/>
              <a:gdLst/>
              <a:ahLst/>
              <a:cxnLst/>
              <a:rect l="l" t="t" r="r" b="b"/>
              <a:pathLst>
                <a:path w="57" h="57" extrusionOk="0">
                  <a:moveTo>
                    <a:pt x="1" y="1"/>
                  </a:moveTo>
                  <a:cubicBezTo>
                    <a:pt x="15" y="18"/>
                    <a:pt x="36" y="36"/>
                    <a:pt x="57" y="57"/>
                  </a:cubicBezTo>
                  <a:cubicBezTo>
                    <a:pt x="36" y="36"/>
                    <a:pt x="18" y="1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0"/>
            <p:cNvSpPr/>
            <p:nvPr/>
          </p:nvSpPr>
          <p:spPr>
            <a:xfrm>
              <a:off x="6844606" y="2669572"/>
              <a:ext cx="1647" cy="955"/>
            </a:xfrm>
            <a:custGeom>
              <a:avLst/>
              <a:gdLst/>
              <a:ahLst/>
              <a:cxnLst/>
              <a:rect l="l" t="t" r="r" b="b"/>
              <a:pathLst>
                <a:path w="50" h="29" extrusionOk="0">
                  <a:moveTo>
                    <a:pt x="0" y="0"/>
                  </a:moveTo>
                  <a:lnTo>
                    <a:pt x="49" y="2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0"/>
            <p:cNvSpPr/>
            <p:nvPr/>
          </p:nvSpPr>
          <p:spPr>
            <a:xfrm>
              <a:off x="6346629" y="2717429"/>
              <a:ext cx="132" cy="593"/>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0"/>
            <p:cNvSpPr/>
            <p:nvPr/>
          </p:nvSpPr>
          <p:spPr>
            <a:xfrm>
              <a:off x="6346959" y="2715222"/>
              <a:ext cx="33" cy="263"/>
            </a:xfrm>
            <a:custGeom>
              <a:avLst/>
              <a:gdLst/>
              <a:ahLst/>
              <a:cxnLst/>
              <a:rect l="l" t="t" r="r" b="b"/>
              <a:pathLst>
                <a:path w="1" h="8" extrusionOk="0">
                  <a:moveTo>
                    <a:pt x="1" y="1"/>
                  </a:moveTo>
                  <a:lnTo>
                    <a:pt x="1" y="8"/>
                  </a:lnTo>
                  <a:cubicBezTo>
                    <a:pt x="1" y="8"/>
                    <a:pt x="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0"/>
            <p:cNvSpPr/>
            <p:nvPr/>
          </p:nvSpPr>
          <p:spPr>
            <a:xfrm>
              <a:off x="6372780" y="2701521"/>
              <a:ext cx="2701" cy="1647"/>
            </a:xfrm>
            <a:custGeom>
              <a:avLst/>
              <a:gdLst/>
              <a:ahLst/>
              <a:cxnLst/>
              <a:rect l="l" t="t" r="r" b="b"/>
              <a:pathLst>
                <a:path w="82" h="50" extrusionOk="0">
                  <a:moveTo>
                    <a:pt x="81" y="49"/>
                  </a:moveTo>
                  <a:cubicBezTo>
                    <a:pt x="57" y="32"/>
                    <a:pt x="29" y="14"/>
                    <a:pt x="1" y="0"/>
                  </a:cubicBezTo>
                  <a:cubicBezTo>
                    <a:pt x="29" y="14"/>
                    <a:pt x="57" y="32"/>
                    <a:pt x="81" y="4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0"/>
            <p:cNvSpPr/>
            <p:nvPr/>
          </p:nvSpPr>
          <p:spPr>
            <a:xfrm>
              <a:off x="6345246" y="2721447"/>
              <a:ext cx="263" cy="626"/>
            </a:xfrm>
            <a:custGeom>
              <a:avLst/>
              <a:gdLst/>
              <a:ahLst/>
              <a:cxnLst/>
              <a:rect l="l" t="t" r="r" b="b"/>
              <a:pathLst>
                <a:path w="8" h="19" extrusionOk="0">
                  <a:moveTo>
                    <a:pt x="7"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0"/>
            <p:cNvSpPr/>
            <p:nvPr/>
          </p:nvSpPr>
          <p:spPr>
            <a:xfrm>
              <a:off x="6457192" y="2669111"/>
              <a:ext cx="33" cy="33"/>
            </a:xfrm>
            <a:custGeom>
              <a:avLst/>
              <a:gdLst/>
              <a:ahLst/>
              <a:cxnLst/>
              <a:rect l="l" t="t" r="r" b="b"/>
              <a:pathLst>
                <a:path w="1" h="1" extrusionOk="0">
                  <a:moveTo>
                    <a:pt x="0"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0"/>
            <p:cNvSpPr/>
            <p:nvPr/>
          </p:nvSpPr>
          <p:spPr>
            <a:xfrm>
              <a:off x="6346860" y="2716276"/>
              <a:ext cx="33" cy="494"/>
            </a:xfrm>
            <a:custGeom>
              <a:avLst/>
              <a:gdLst/>
              <a:ahLst/>
              <a:cxnLst/>
              <a:rect l="l" t="t" r="r" b="b"/>
              <a:pathLst>
                <a:path w="1" h="15" extrusionOk="0">
                  <a:moveTo>
                    <a:pt x="0" y="0"/>
                  </a:moveTo>
                  <a:lnTo>
                    <a:pt x="0" y="14"/>
                  </a:lnTo>
                  <a:cubicBezTo>
                    <a:pt x="0" y="11"/>
                    <a:pt x="0" y="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0"/>
            <p:cNvSpPr/>
            <p:nvPr/>
          </p:nvSpPr>
          <p:spPr>
            <a:xfrm>
              <a:off x="6345806" y="2720064"/>
              <a:ext cx="263" cy="725"/>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0"/>
            <p:cNvSpPr/>
            <p:nvPr/>
          </p:nvSpPr>
          <p:spPr>
            <a:xfrm>
              <a:off x="6346267" y="2718812"/>
              <a:ext cx="263" cy="593"/>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0"/>
            <p:cNvSpPr/>
            <p:nvPr/>
          </p:nvSpPr>
          <p:spPr>
            <a:xfrm>
              <a:off x="6344423" y="2722830"/>
              <a:ext cx="395" cy="626"/>
            </a:xfrm>
            <a:custGeom>
              <a:avLst/>
              <a:gdLst/>
              <a:ahLst/>
              <a:cxnLst/>
              <a:rect l="l" t="t" r="r" b="b"/>
              <a:pathLst>
                <a:path w="12" h="19" extrusionOk="0">
                  <a:moveTo>
                    <a:pt x="11" y="1"/>
                  </a:moveTo>
                  <a:cubicBezTo>
                    <a:pt x="8" y="8"/>
                    <a:pt x="4" y="15"/>
                    <a:pt x="1" y="18"/>
                  </a:cubicBezTo>
                  <a:cubicBezTo>
                    <a:pt x="4" y="15"/>
                    <a:pt x="8" y="8"/>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0"/>
            <p:cNvSpPr/>
            <p:nvPr/>
          </p:nvSpPr>
          <p:spPr>
            <a:xfrm>
              <a:off x="6460057" y="2662195"/>
              <a:ext cx="33" cy="1054"/>
            </a:xfrm>
            <a:custGeom>
              <a:avLst/>
              <a:gdLst/>
              <a:ahLst/>
              <a:cxnLst/>
              <a:rect l="l" t="t" r="r" b="b"/>
              <a:pathLst>
                <a:path w="1" h="32" extrusionOk="0">
                  <a:moveTo>
                    <a:pt x="1" y="32"/>
                  </a:moveTo>
                  <a:lnTo>
                    <a:pt x="1" y="0"/>
                  </a:lnTo>
                  <a:lnTo>
                    <a:pt x="1" y="0"/>
                  </a:lnTo>
                  <a:lnTo>
                    <a:pt x="1" y="2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0"/>
            <p:cNvSpPr/>
            <p:nvPr/>
          </p:nvSpPr>
          <p:spPr>
            <a:xfrm>
              <a:off x="6412236" y="2684097"/>
              <a:ext cx="16039" cy="10046"/>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0"/>
            <p:cNvSpPr/>
            <p:nvPr/>
          </p:nvSpPr>
          <p:spPr>
            <a:xfrm>
              <a:off x="6417077" y="2805402"/>
              <a:ext cx="263" cy="263"/>
            </a:xfrm>
            <a:custGeom>
              <a:avLst/>
              <a:gdLst/>
              <a:ahLst/>
              <a:cxnLst/>
              <a:rect l="l" t="t" r="r" b="b"/>
              <a:pathLst>
                <a:path w="8" h="8" extrusionOk="0">
                  <a:moveTo>
                    <a:pt x="0" y="7"/>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0"/>
            <p:cNvSpPr/>
            <p:nvPr/>
          </p:nvSpPr>
          <p:spPr>
            <a:xfrm>
              <a:off x="6421095" y="2802042"/>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0"/>
            <p:cNvSpPr/>
            <p:nvPr/>
          </p:nvSpPr>
          <p:spPr>
            <a:xfrm>
              <a:off x="6437596" y="2795949"/>
              <a:ext cx="18575" cy="11100"/>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0"/>
            <p:cNvSpPr/>
            <p:nvPr/>
          </p:nvSpPr>
          <p:spPr>
            <a:xfrm>
              <a:off x="6434697" y="279618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0"/>
            <p:cNvSpPr/>
            <p:nvPr/>
          </p:nvSpPr>
          <p:spPr>
            <a:xfrm>
              <a:off x="6434697" y="2839655"/>
              <a:ext cx="1647" cy="132"/>
            </a:xfrm>
            <a:custGeom>
              <a:avLst/>
              <a:gdLst/>
              <a:ahLst/>
              <a:cxnLst/>
              <a:rect l="l" t="t" r="r" b="b"/>
              <a:pathLst>
                <a:path w="50" h="4" extrusionOk="0">
                  <a:moveTo>
                    <a:pt x="50"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0"/>
            <p:cNvSpPr/>
            <p:nvPr/>
          </p:nvSpPr>
          <p:spPr>
            <a:xfrm>
              <a:off x="6459497" y="2811264"/>
              <a:ext cx="1284" cy="4776"/>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0"/>
            <p:cNvSpPr/>
            <p:nvPr/>
          </p:nvSpPr>
          <p:spPr>
            <a:xfrm>
              <a:off x="6436443" y="2839524"/>
              <a:ext cx="1515" cy="165"/>
            </a:xfrm>
            <a:custGeom>
              <a:avLst/>
              <a:gdLst/>
              <a:ahLst/>
              <a:cxnLst/>
              <a:rect l="l" t="t" r="r" b="b"/>
              <a:pathLst>
                <a:path w="46" h="5" extrusionOk="0">
                  <a:moveTo>
                    <a:pt x="46"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0"/>
            <p:cNvSpPr/>
            <p:nvPr/>
          </p:nvSpPr>
          <p:spPr>
            <a:xfrm>
              <a:off x="6438155" y="2839293"/>
              <a:ext cx="1317" cy="165"/>
            </a:xfrm>
            <a:custGeom>
              <a:avLst/>
              <a:gdLst/>
              <a:ahLst/>
              <a:cxnLst/>
              <a:rect l="l" t="t" r="r" b="b"/>
              <a:pathLst>
                <a:path w="40" h="5" extrusionOk="0">
                  <a:moveTo>
                    <a:pt x="39"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0"/>
            <p:cNvSpPr/>
            <p:nvPr/>
          </p:nvSpPr>
          <p:spPr>
            <a:xfrm>
              <a:off x="6436081" y="2795949"/>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0"/>
            <p:cNvSpPr/>
            <p:nvPr/>
          </p:nvSpPr>
          <p:spPr>
            <a:xfrm>
              <a:off x="6439670" y="2838964"/>
              <a:ext cx="1186" cy="263"/>
            </a:xfrm>
            <a:custGeom>
              <a:avLst/>
              <a:gdLst/>
              <a:ahLst/>
              <a:cxnLst/>
              <a:rect l="l" t="t" r="r" b="b"/>
              <a:pathLst>
                <a:path w="36" h="8" extrusionOk="0">
                  <a:moveTo>
                    <a:pt x="35"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0"/>
            <p:cNvSpPr/>
            <p:nvPr/>
          </p:nvSpPr>
          <p:spPr>
            <a:xfrm>
              <a:off x="7231196" y="2709228"/>
              <a:ext cx="263" cy="494"/>
            </a:xfrm>
            <a:custGeom>
              <a:avLst/>
              <a:gdLst/>
              <a:ahLst/>
              <a:cxnLst/>
              <a:rect l="l" t="t" r="r" b="b"/>
              <a:pathLst>
                <a:path w="8" h="15" extrusionOk="0">
                  <a:moveTo>
                    <a:pt x="8"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0"/>
            <p:cNvSpPr/>
            <p:nvPr/>
          </p:nvSpPr>
          <p:spPr>
            <a:xfrm>
              <a:off x="7229714" y="2711764"/>
              <a:ext cx="362" cy="626"/>
            </a:xfrm>
            <a:custGeom>
              <a:avLst/>
              <a:gdLst/>
              <a:ahLst/>
              <a:cxnLst/>
              <a:rect l="l" t="t" r="r" b="b"/>
              <a:pathLst>
                <a:path w="11" h="19" extrusionOk="0">
                  <a:moveTo>
                    <a:pt x="11"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0"/>
            <p:cNvSpPr/>
            <p:nvPr/>
          </p:nvSpPr>
          <p:spPr>
            <a:xfrm>
              <a:off x="7352825" y="2651688"/>
              <a:ext cx="725" cy="263"/>
            </a:xfrm>
            <a:custGeom>
              <a:avLst/>
              <a:gdLst/>
              <a:ahLst/>
              <a:cxnLst/>
              <a:rect l="l" t="t" r="r" b="b"/>
              <a:pathLst>
                <a:path w="22" h="8" extrusionOk="0">
                  <a:moveTo>
                    <a:pt x="22"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0"/>
            <p:cNvSpPr/>
            <p:nvPr/>
          </p:nvSpPr>
          <p:spPr>
            <a:xfrm>
              <a:off x="7232711" y="2707515"/>
              <a:ext cx="263" cy="362"/>
            </a:xfrm>
            <a:custGeom>
              <a:avLst/>
              <a:gdLst/>
              <a:ahLst/>
              <a:cxnLst/>
              <a:rect l="l" t="t" r="r" b="b"/>
              <a:pathLst>
                <a:path w="8" h="11" extrusionOk="0">
                  <a:moveTo>
                    <a:pt x="0" y="11"/>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40"/>
            <p:cNvSpPr/>
            <p:nvPr/>
          </p:nvSpPr>
          <p:spPr>
            <a:xfrm>
              <a:off x="7229121" y="2713279"/>
              <a:ext cx="263" cy="593"/>
            </a:xfrm>
            <a:custGeom>
              <a:avLst/>
              <a:gdLst/>
              <a:ahLst/>
              <a:cxnLst/>
              <a:rect l="l" t="t" r="r" b="b"/>
              <a:pathLst>
                <a:path w="8" h="18" extrusionOk="0">
                  <a:moveTo>
                    <a:pt x="8" y="0"/>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0"/>
            <p:cNvSpPr/>
            <p:nvPr/>
          </p:nvSpPr>
          <p:spPr>
            <a:xfrm>
              <a:off x="7230504" y="2710381"/>
              <a:ext cx="263" cy="626"/>
            </a:xfrm>
            <a:custGeom>
              <a:avLst/>
              <a:gdLst/>
              <a:ahLst/>
              <a:cxnLst/>
              <a:rect l="l" t="t" r="r" b="b"/>
              <a:pathLst>
                <a:path w="8" h="19" extrusionOk="0">
                  <a:moveTo>
                    <a:pt x="8" y="1"/>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0"/>
            <p:cNvSpPr/>
            <p:nvPr/>
          </p:nvSpPr>
          <p:spPr>
            <a:xfrm>
              <a:off x="7351211" y="2651457"/>
              <a:ext cx="626" cy="165"/>
            </a:xfrm>
            <a:custGeom>
              <a:avLst/>
              <a:gdLst/>
              <a:ahLst/>
              <a:cxnLst/>
              <a:rect l="l" t="t" r="r" b="b"/>
              <a:pathLst>
                <a:path w="19" h="5" extrusionOk="0">
                  <a:moveTo>
                    <a:pt x="18"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0"/>
            <p:cNvSpPr/>
            <p:nvPr/>
          </p:nvSpPr>
          <p:spPr>
            <a:xfrm>
              <a:off x="7231888" y="2708306"/>
              <a:ext cx="395" cy="395"/>
            </a:xfrm>
            <a:custGeom>
              <a:avLst/>
              <a:gdLst/>
              <a:ahLst/>
              <a:cxnLst/>
              <a:rect l="l" t="t" r="r" b="b"/>
              <a:pathLst>
                <a:path w="12" h="12" extrusionOk="0">
                  <a:moveTo>
                    <a:pt x="11"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0"/>
            <p:cNvSpPr/>
            <p:nvPr/>
          </p:nvSpPr>
          <p:spPr>
            <a:xfrm>
              <a:off x="7233501" y="2706922"/>
              <a:ext cx="263" cy="165"/>
            </a:xfrm>
            <a:custGeom>
              <a:avLst/>
              <a:gdLst/>
              <a:ahLst/>
              <a:cxnLst/>
              <a:rect l="l" t="t" r="r" b="b"/>
              <a:pathLst>
                <a:path w="8" h="5" extrusionOk="0">
                  <a:moveTo>
                    <a:pt x="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0"/>
            <p:cNvSpPr/>
            <p:nvPr/>
          </p:nvSpPr>
          <p:spPr>
            <a:xfrm>
              <a:off x="7344294" y="2651227"/>
              <a:ext cx="3261" cy="955"/>
            </a:xfrm>
            <a:custGeom>
              <a:avLst/>
              <a:gdLst/>
              <a:ahLst/>
              <a:cxnLst/>
              <a:rect l="l" t="t" r="r" b="b"/>
              <a:pathLst>
                <a:path w="99" h="29" extrusionOk="0">
                  <a:moveTo>
                    <a:pt x="1" y="1"/>
                  </a:moveTo>
                  <a:cubicBezTo>
                    <a:pt x="32" y="22"/>
                    <a:pt x="67" y="29"/>
                    <a:pt x="99" y="22"/>
                  </a:cubicBezTo>
                  <a:cubicBezTo>
                    <a:pt x="67" y="29"/>
                    <a:pt x="32" y="22"/>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0"/>
            <p:cNvSpPr/>
            <p:nvPr/>
          </p:nvSpPr>
          <p:spPr>
            <a:xfrm>
              <a:off x="7349828" y="2651457"/>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0"/>
            <p:cNvSpPr/>
            <p:nvPr/>
          </p:nvSpPr>
          <p:spPr>
            <a:xfrm>
              <a:off x="7300260" y="2674052"/>
              <a:ext cx="856" cy="3393"/>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0"/>
            <p:cNvSpPr/>
            <p:nvPr/>
          </p:nvSpPr>
          <p:spPr>
            <a:xfrm>
              <a:off x="7347654" y="2651820"/>
              <a:ext cx="823" cy="132"/>
            </a:xfrm>
            <a:custGeom>
              <a:avLst/>
              <a:gdLst/>
              <a:ahLst/>
              <a:cxnLst/>
              <a:rect l="l" t="t" r="r" b="b"/>
              <a:pathLst>
                <a:path w="25" h="4" extrusionOk="0">
                  <a:moveTo>
                    <a:pt x="25" y="0"/>
                  </a:moveTo>
                  <a:cubicBezTo>
                    <a:pt x="14" y="0"/>
                    <a:pt x="7" y="4"/>
                    <a:pt x="0" y="4"/>
                  </a:cubicBezTo>
                  <a:cubicBezTo>
                    <a:pt x="7" y="4"/>
                    <a:pt x="14" y="0"/>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0"/>
            <p:cNvSpPr/>
            <p:nvPr/>
          </p:nvSpPr>
          <p:spPr>
            <a:xfrm>
              <a:off x="6472638" y="291402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0"/>
            <p:cNvSpPr/>
            <p:nvPr/>
          </p:nvSpPr>
          <p:spPr>
            <a:xfrm>
              <a:off x="6473560" y="2913795"/>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0"/>
            <p:cNvSpPr/>
            <p:nvPr/>
          </p:nvSpPr>
          <p:spPr>
            <a:xfrm>
              <a:off x="6588405" y="2959313"/>
              <a:ext cx="725" cy="33"/>
            </a:xfrm>
            <a:custGeom>
              <a:avLst/>
              <a:gdLst/>
              <a:ahLst/>
              <a:cxnLst/>
              <a:rect l="l" t="t" r="r" b="b"/>
              <a:pathLst>
                <a:path w="22" h="1" extrusionOk="0">
                  <a:moveTo>
                    <a:pt x="0" y="1"/>
                  </a:moveTo>
                  <a:lnTo>
                    <a:pt x="2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0"/>
            <p:cNvSpPr/>
            <p:nvPr/>
          </p:nvSpPr>
          <p:spPr>
            <a:xfrm>
              <a:off x="6474252" y="2913565"/>
              <a:ext cx="33" cy="33"/>
            </a:xfrm>
            <a:custGeom>
              <a:avLst/>
              <a:gdLst/>
              <a:ahLst/>
              <a:cxnLst/>
              <a:rect l="l" t="t" r="r" b="b"/>
              <a:pathLst>
                <a:path w="1" h="1" extrusionOk="0">
                  <a:moveTo>
                    <a:pt x="0"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0"/>
            <p:cNvSpPr/>
            <p:nvPr/>
          </p:nvSpPr>
          <p:spPr>
            <a:xfrm>
              <a:off x="6474713" y="2913334"/>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0"/>
            <p:cNvSpPr/>
            <p:nvPr/>
          </p:nvSpPr>
          <p:spPr>
            <a:xfrm>
              <a:off x="6469411" y="291448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0"/>
            <p:cNvSpPr/>
            <p:nvPr/>
          </p:nvSpPr>
          <p:spPr>
            <a:xfrm>
              <a:off x="6470563" y="291435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0"/>
            <p:cNvSpPr/>
            <p:nvPr/>
          </p:nvSpPr>
          <p:spPr>
            <a:xfrm>
              <a:off x="6471716" y="291412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0"/>
            <p:cNvSpPr/>
            <p:nvPr/>
          </p:nvSpPr>
          <p:spPr>
            <a:xfrm>
              <a:off x="6804227" y="3078707"/>
              <a:ext cx="6389" cy="10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0"/>
            <p:cNvSpPr/>
            <p:nvPr/>
          </p:nvSpPr>
          <p:spPr>
            <a:xfrm>
              <a:off x="6773598" y="3050415"/>
              <a:ext cx="8069" cy="3953"/>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0"/>
            <p:cNvSpPr/>
            <p:nvPr/>
          </p:nvSpPr>
          <p:spPr>
            <a:xfrm>
              <a:off x="6750214" y="3003843"/>
              <a:ext cx="12911" cy="21245"/>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0"/>
            <p:cNvSpPr/>
            <p:nvPr/>
          </p:nvSpPr>
          <p:spPr>
            <a:xfrm>
              <a:off x="6766780" y="2980195"/>
              <a:ext cx="4282" cy="19532"/>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0"/>
            <p:cNvSpPr/>
            <p:nvPr/>
          </p:nvSpPr>
          <p:spPr>
            <a:xfrm>
              <a:off x="6803305" y="3079827"/>
              <a:ext cx="955" cy="362"/>
            </a:xfrm>
            <a:custGeom>
              <a:avLst/>
              <a:gdLst/>
              <a:ahLst/>
              <a:cxnLst/>
              <a:rect l="l" t="t" r="r" b="b"/>
              <a:pathLst>
                <a:path w="29" h="11" extrusionOk="0">
                  <a:moveTo>
                    <a:pt x="1" y="11"/>
                  </a:moveTo>
                  <a:lnTo>
                    <a:pt x="29"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0"/>
            <p:cNvSpPr/>
            <p:nvPr/>
          </p:nvSpPr>
          <p:spPr>
            <a:xfrm>
              <a:off x="6741618" y="2949399"/>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0"/>
            <p:cNvSpPr/>
            <p:nvPr/>
          </p:nvSpPr>
          <p:spPr>
            <a:xfrm>
              <a:off x="6742211" y="2949070"/>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0"/>
            <p:cNvSpPr/>
            <p:nvPr/>
          </p:nvSpPr>
          <p:spPr>
            <a:xfrm>
              <a:off x="6742771" y="2948839"/>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0"/>
            <p:cNvSpPr/>
            <p:nvPr/>
          </p:nvSpPr>
          <p:spPr>
            <a:xfrm>
              <a:off x="6740926" y="2949762"/>
              <a:ext cx="165" cy="132"/>
            </a:xfrm>
            <a:custGeom>
              <a:avLst/>
              <a:gdLst/>
              <a:ahLst/>
              <a:cxnLst/>
              <a:rect l="l" t="t" r="r" b="b"/>
              <a:pathLst>
                <a:path w="5" h="4" extrusionOk="0">
                  <a:moveTo>
                    <a:pt x="4" y="0"/>
                  </a:moveTo>
                  <a:lnTo>
                    <a:pt x="1" y="4"/>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0"/>
            <p:cNvSpPr/>
            <p:nvPr/>
          </p:nvSpPr>
          <p:spPr>
            <a:xfrm>
              <a:off x="6604082" y="2968305"/>
              <a:ext cx="132" cy="165"/>
            </a:xfrm>
            <a:custGeom>
              <a:avLst/>
              <a:gdLst/>
              <a:ahLst/>
              <a:cxnLst/>
              <a:rect l="l" t="t" r="r" b="b"/>
              <a:pathLst>
                <a:path w="4" h="5" extrusionOk="0">
                  <a:moveTo>
                    <a:pt x="4" y="1"/>
                  </a:moveTo>
                  <a:lnTo>
                    <a:pt x="0" y="4"/>
                  </a:ln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0"/>
            <p:cNvSpPr/>
            <p:nvPr/>
          </p:nvSpPr>
          <p:spPr>
            <a:xfrm>
              <a:off x="6624370" y="2951837"/>
              <a:ext cx="11560" cy="4183"/>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0"/>
            <p:cNvSpPr/>
            <p:nvPr/>
          </p:nvSpPr>
          <p:spPr>
            <a:xfrm>
              <a:off x="6639487" y="2956546"/>
              <a:ext cx="2338" cy="395"/>
            </a:xfrm>
            <a:custGeom>
              <a:avLst/>
              <a:gdLst/>
              <a:ahLst/>
              <a:cxnLst/>
              <a:rect l="l" t="t" r="r" b="b"/>
              <a:pathLst>
                <a:path w="71" h="12" extrusionOk="0">
                  <a:moveTo>
                    <a:pt x="70" y="1"/>
                  </a:moveTo>
                  <a:cubicBezTo>
                    <a:pt x="46" y="4"/>
                    <a:pt x="25" y="8"/>
                    <a:pt x="0" y="11"/>
                  </a:cubicBezTo>
                  <a:cubicBezTo>
                    <a:pt x="25" y="8"/>
                    <a:pt x="46" y="4"/>
                    <a:pt x="7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0"/>
            <p:cNvSpPr/>
            <p:nvPr/>
          </p:nvSpPr>
          <p:spPr>
            <a:xfrm>
              <a:off x="6651804" y="2958061"/>
              <a:ext cx="626" cy="362"/>
            </a:xfrm>
            <a:custGeom>
              <a:avLst/>
              <a:gdLst/>
              <a:ahLst/>
              <a:cxnLst/>
              <a:rect l="l" t="t" r="r" b="b"/>
              <a:pathLst>
                <a:path w="19" h="11" extrusionOk="0">
                  <a:moveTo>
                    <a:pt x="1" y="0"/>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0"/>
            <p:cNvSpPr/>
            <p:nvPr/>
          </p:nvSpPr>
          <p:spPr>
            <a:xfrm>
              <a:off x="6646963" y="2956316"/>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0"/>
            <p:cNvSpPr/>
            <p:nvPr/>
          </p:nvSpPr>
          <p:spPr>
            <a:xfrm>
              <a:off x="6652957" y="2958753"/>
              <a:ext cx="494" cy="362"/>
            </a:xfrm>
            <a:custGeom>
              <a:avLst/>
              <a:gdLst/>
              <a:ahLst/>
              <a:cxnLst/>
              <a:rect l="l" t="t" r="r" b="b"/>
              <a:pathLst>
                <a:path w="15" h="11" extrusionOk="0">
                  <a:moveTo>
                    <a:pt x="1" y="0"/>
                  </a:moveTo>
                  <a:lnTo>
                    <a:pt x="15"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0"/>
            <p:cNvSpPr/>
            <p:nvPr/>
          </p:nvSpPr>
          <p:spPr>
            <a:xfrm>
              <a:off x="6643044" y="2956448"/>
              <a:ext cx="494" cy="33"/>
            </a:xfrm>
            <a:custGeom>
              <a:avLst/>
              <a:gdLst/>
              <a:ahLst/>
              <a:cxnLst/>
              <a:rect l="l" t="t" r="r" b="b"/>
              <a:pathLst>
                <a:path w="15" h="1" extrusionOk="0">
                  <a:moveTo>
                    <a:pt x="1" y="0"/>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0"/>
            <p:cNvSpPr/>
            <p:nvPr/>
          </p:nvSpPr>
          <p:spPr>
            <a:xfrm>
              <a:off x="6641792" y="2956448"/>
              <a:ext cx="1186" cy="132"/>
            </a:xfrm>
            <a:custGeom>
              <a:avLst/>
              <a:gdLst/>
              <a:ahLst/>
              <a:cxnLst/>
              <a:rect l="l" t="t" r="r" b="b"/>
              <a:pathLst>
                <a:path w="36" h="4" extrusionOk="0">
                  <a:moveTo>
                    <a:pt x="0" y="4"/>
                  </a:moveTo>
                  <a:lnTo>
                    <a:pt x="3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0"/>
            <p:cNvSpPr/>
            <p:nvPr/>
          </p:nvSpPr>
          <p:spPr>
            <a:xfrm>
              <a:off x="6647885" y="2956546"/>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0"/>
            <p:cNvSpPr/>
            <p:nvPr/>
          </p:nvSpPr>
          <p:spPr>
            <a:xfrm>
              <a:off x="6649729" y="2957139"/>
              <a:ext cx="494" cy="132"/>
            </a:xfrm>
            <a:custGeom>
              <a:avLst/>
              <a:gdLst/>
              <a:ahLst/>
              <a:cxnLst/>
              <a:rect l="l" t="t" r="r" b="b"/>
              <a:pathLst>
                <a:path w="15" h="4" extrusionOk="0">
                  <a:moveTo>
                    <a:pt x="1" y="0"/>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0"/>
            <p:cNvSpPr/>
            <p:nvPr/>
          </p:nvSpPr>
          <p:spPr>
            <a:xfrm>
              <a:off x="6648807" y="2956777"/>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0"/>
            <p:cNvSpPr/>
            <p:nvPr/>
          </p:nvSpPr>
          <p:spPr>
            <a:xfrm>
              <a:off x="6650783" y="2957600"/>
              <a:ext cx="494" cy="263"/>
            </a:xfrm>
            <a:custGeom>
              <a:avLst/>
              <a:gdLst/>
              <a:ahLst/>
              <a:cxnLst/>
              <a:rect l="l" t="t" r="r" b="b"/>
              <a:pathLst>
                <a:path w="15" h="8" extrusionOk="0">
                  <a:moveTo>
                    <a:pt x="0" y="0"/>
                  </a:moveTo>
                  <a:lnTo>
                    <a:pt x="14"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0"/>
            <p:cNvSpPr/>
            <p:nvPr/>
          </p:nvSpPr>
          <p:spPr>
            <a:xfrm>
              <a:off x="6643735" y="2956316"/>
              <a:ext cx="494" cy="33"/>
            </a:xfrm>
            <a:custGeom>
              <a:avLst/>
              <a:gdLst/>
              <a:ahLst/>
              <a:cxnLst/>
              <a:rect l="l" t="t" r="r" b="b"/>
              <a:pathLst>
                <a:path w="15" h="1" extrusionOk="0">
                  <a:moveTo>
                    <a:pt x="1" y="1"/>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0"/>
            <p:cNvSpPr/>
            <p:nvPr/>
          </p:nvSpPr>
          <p:spPr>
            <a:xfrm>
              <a:off x="6644559" y="295621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0"/>
            <p:cNvSpPr/>
            <p:nvPr/>
          </p:nvSpPr>
          <p:spPr>
            <a:xfrm>
              <a:off x="6646173" y="2956217"/>
              <a:ext cx="362" cy="33"/>
            </a:xfrm>
            <a:custGeom>
              <a:avLst/>
              <a:gdLst/>
              <a:ahLst/>
              <a:cxnLst/>
              <a:rect l="l" t="t" r="r" b="b"/>
              <a:pathLst>
                <a:path w="11" h="1" extrusionOk="0">
                  <a:moveTo>
                    <a:pt x="0"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0"/>
            <p:cNvSpPr/>
            <p:nvPr/>
          </p:nvSpPr>
          <p:spPr>
            <a:xfrm>
              <a:off x="6654110" y="2959544"/>
              <a:ext cx="626" cy="395"/>
            </a:xfrm>
            <a:custGeom>
              <a:avLst/>
              <a:gdLst/>
              <a:ahLst/>
              <a:cxnLst/>
              <a:rect l="l" t="t" r="r" b="b"/>
              <a:pathLst>
                <a:path w="19" h="12" extrusionOk="0">
                  <a:moveTo>
                    <a:pt x="1" y="1"/>
                  </a:moveTo>
                  <a:lnTo>
                    <a:pt x="1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0"/>
            <p:cNvSpPr/>
            <p:nvPr/>
          </p:nvSpPr>
          <p:spPr>
            <a:xfrm>
              <a:off x="6645349" y="295621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0"/>
            <p:cNvSpPr/>
            <p:nvPr/>
          </p:nvSpPr>
          <p:spPr>
            <a:xfrm>
              <a:off x="6655263" y="2960598"/>
              <a:ext cx="626" cy="494"/>
            </a:xfrm>
            <a:custGeom>
              <a:avLst/>
              <a:gdLst/>
              <a:ahLst/>
              <a:cxnLst/>
              <a:rect l="l" t="t" r="r" b="b"/>
              <a:pathLst>
                <a:path w="19" h="15" extrusionOk="0">
                  <a:moveTo>
                    <a:pt x="1" y="0"/>
                  </a:moveTo>
                  <a:lnTo>
                    <a:pt x="1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0"/>
            <p:cNvSpPr/>
            <p:nvPr/>
          </p:nvSpPr>
          <p:spPr>
            <a:xfrm>
              <a:off x="6604082" y="296853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0"/>
            <p:cNvSpPr/>
            <p:nvPr/>
          </p:nvSpPr>
          <p:spPr>
            <a:xfrm>
              <a:off x="6840456" y="3059538"/>
              <a:ext cx="263" cy="132"/>
            </a:xfrm>
            <a:custGeom>
              <a:avLst/>
              <a:gdLst/>
              <a:ahLst/>
              <a:cxnLst/>
              <a:rect l="l" t="t" r="r" b="b"/>
              <a:pathLst>
                <a:path w="8" h="4" extrusionOk="0">
                  <a:moveTo>
                    <a:pt x="7"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0"/>
            <p:cNvSpPr/>
            <p:nvPr/>
          </p:nvSpPr>
          <p:spPr>
            <a:xfrm>
              <a:off x="6888771" y="3047088"/>
              <a:ext cx="1976" cy="823"/>
            </a:xfrm>
            <a:custGeom>
              <a:avLst/>
              <a:gdLst/>
              <a:ahLst/>
              <a:cxnLst/>
              <a:rect l="l" t="t" r="r" b="b"/>
              <a:pathLst>
                <a:path w="60" h="25" extrusionOk="0">
                  <a:moveTo>
                    <a:pt x="60" y="25"/>
                  </a:moveTo>
                  <a:cubicBezTo>
                    <a:pt x="42" y="11"/>
                    <a:pt x="21" y="0"/>
                    <a:pt x="0" y="0"/>
                  </a:cubicBezTo>
                  <a:cubicBezTo>
                    <a:pt x="21" y="0"/>
                    <a:pt x="42" y="11"/>
                    <a:pt x="6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0"/>
            <p:cNvSpPr/>
            <p:nvPr/>
          </p:nvSpPr>
          <p:spPr>
            <a:xfrm>
              <a:off x="6829390" y="3062865"/>
              <a:ext cx="1054" cy="725"/>
            </a:xfrm>
            <a:custGeom>
              <a:avLst/>
              <a:gdLst/>
              <a:ahLst/>
              <a:cxnLst/>
              <a:rect l="l" t="t" r="r" b="b"/>
              <a:pathLst>
                <a:path w="32" h="22" extrusionOk="0">
                  <a:moveTo>
                    <a:pt x="32" y="1"/>
                  </a:moveTo>
                  <a:cubicBezTo>
                    <a:pt x="21" y="8"/>
                    <a:pt x="11" y="15"/>
                    <a:pt x="0" y="22"/>
                  </a:cubicBezTo>
                  <a:cubicBezTo>
                    <a:pt x="11" y="18"/>
                    <a:pt x="21" y="11"/>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0"/>
            <p:cNvSpPr/>
            <p:nvPr/>
          </p:nvSpPr>
          <p:spPr>
            <a:xfrm>
              <a:off x="6845627" y="3057233"/>
              <a:ext cx="4545" cy="2668"/>
            </a:xfrm>
            <a:custGeom>
              <a:avLst/>
              <a:gdLst/>
              <a:ahLst/>
              <a:cxnLst/>
              <a:rect l="l" t="t" r="r" b="b"/>
              <a:pathLst>
                <a:path w="138" h="81" extrusionOk="0">
                  <a:moveTo>
                    <a:pt x="1" y="81"/>
                  </a:moveTo>
                  <a:cubicBezTo>
                    <a:pt x="29" y="32"/>
                    <a:pt x="81" y="0"/>
                    <a:pt x="137" y="0"/>
                  </a:cubicBezTo>
                  <a:cubicBezTo>
                    <a:pt x="81" y="0"/>
                    <a:pt x="29" y="32"/>
                    <a:pt x="1" y="8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0"/>
            <p:cNvSpPr/>
            <p:nvPr/>
          </p:nvSpPr>
          <p:spPr>
            <a:xfrm>
              <a:off x="6927602" y="3079465"/>
              <a:ext cx="856" cy="263"/>
            </a:xfrm>
            <a:custGeom>
              <a:avLst/>
              <a:gdLst/>
              <a:ahLst/>
              <a:cxnLst/>
              <a:rect l="l" t="t" r="r" b="b"/>
              <a:pathLst>
                <a:path w="26" h="8" extrusionOk="0">
                  <a:moveTo>
                    <a:pt x="1" y="1"/>
                  </a:moveTo>
                  <a:cubicBezTo>
                    <a:pt x="8" y="4"/>
                    <a:pt x="18" y="4"/>
                    <a:pt x="25" y="8"/>
                  </a:cubicBezTo>
                  <a:cubicBezTo>
                    <a:pt x="18" y="4"/>
                    <a:pt x="8"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0"/>
            <p:cNvSpPr/>
            <p:nvPr/>
          </p:nvSpPr>
          <p:spPr>
            <a:xfrm>
              <a:off x="6890846" y="3047879"/>
              <a:ext cx="263" cy="263"/>
            </a:xfrm>
            <a:custGeom>
              <a:avLst/>
              <a:gdLst/>
              <a:ahLst/>
              <a:cxnLst/>
              <a:rect l="l" t="t" r="r" b="b"/>
              <a:pathLst>
                <a:path w="8" h="8" extrusionOk="0">
                  <a:moveTo>
                    <a:pt x="7"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0"/>
            <p:cNvSpPr/>
            <p:nvPr/>
          </p:nvSpPr>
          <p:spPr>
            <a:xfrm>
              <a:off x="6928524" y="3079695"/>
              <a:ext cx="856" cy="494"/>
            </a:xfrm>
            <a:custGeom>
              <a:avLst/>
              <a:gdLst/>
              <a:ahLst/>
              <a:cxnLst/>
              <a:rect l="l" t="t" r="r" b="b"/>
              <a:pathLst>
                <a:path w="26" h="15" extrusionOk="0">
                  <a:moveTo>
                    <a:pt x="25" y="15"/>
                  </a:moveTo>
                  <a:cubicBezTo>
                    <a:pt x="18" y="8"/>
                    <a:pt x="8" y="4"/>
                    <a:pt x="1" y="1"/>
                  </a:cubicBezTo>
                  <a:cubicBezTo>
                    <a:pt x="8" y="4"/>
                    <a:pt x="18" y="8"/>
                    <a:pt x="25"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0"/>
            <p:cNvSpPr/>
            <p:nvPr/>
          </p:nvSpPr>
          <p:spPr>
            <a:xfrm>
              <a:off x="6828237" y="3063688"/>
              <a:ext cx="1054" cy="593"/>
            </a:xfrm>
            <a:custGeom>
              <a:avLst/>
              <a:gdLst/>
              <a:ahLst/>
              <a:cxnLst/>
              <a:rect l="l" t="t" r="r" b="b"/>
              <a:pathLst>
                <a:path w="32" h="18" extrusionOk="0">
                  <a:moveTo>
                    <a:pt x="32" y="0"/>
                  </a:moveTo>
                  <a:lnTo>
                    <a:pt x="7" y="14"/>
                  </a:lnTo>
                  <a:lnTo>
                    <a:pt x="0" y="18"/>
                  </a:lnTo>
                  <a:cubicBezTo>
                    <a:pt x="11" y="14"/>
                    <a:pt x="21" y="7"/>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0"/>
            <p:cNvSpPr/>
            <p:nvPr/>
          </p:nvSpPr>
          <p:spPr>
            <a:xfrm>
              <a:off x="6830542" y="3062305"/>
              <a:ext cx="725" cy="593"/>
            </a:xfrm>
            <a:custGeom>
              <a:avLst/>
              <a:gdLst/>
              <a:ahLst/>
              <a:cxnLst/>
              <a:rect l="l" t="t" r="r" b="b"/>
              <a:pathLst>
                <a:path w="22" h="18" extrusionOk="0">
                  <a:moveTo>
                    <a:pt x="21" y="0"/>
                  </a:moveTo>
                  <a:cubicBezTo>
                    <a:pt x="14" y="4"/>
                    <a:pt x="7" y="11"/>
                    <a:pt x="0" y="18"/>
                  </a:cubicBezTo>
                  <a:cubicBezTo>
                    <a:pt x="7" y="11"/>
                    <a:pt x="14" y="4"/>
                    <a:pt x="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0"/>
            <p:cNvSpPr/>
            <p:nvPr/>
          </p:nvSpPr>
          <p:spPr>
            <a:xfrm>
              <a:off x="6929446" y="3080288"/>
              <a:ext cx="2009" cy="1746"/>
            </a:xfrm>
            <a:custGeom>
              <a:avLst/>
              <a:gdLst/>
              <a:ahLst/>
              <a:cxnLst/>
              <a:rect l="l" t="t" r="r" b="b"/>
              <a:pathLst>
                <a:path w="61" h="53" extrusionOk="0">
                  <a:moveTo>
                    <a:pt x="1" y="0"/>
                  </a:moveTo>
                  <a:cubicBezTo>
                    <a:pt x="22" y="14"/>
                    <a:pt x="43" y="32"/>
                    <a:pt x="60" y="53"/>
                  </a:cubicBezTo>
                  <a:cubicBezTo>
                    <a:pt x="43" y="32"/>
                    <a:pt x="22"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40"/>
            <p:cNvSpPr/>
            <p:nvPr/>
          </p:nvSpPr>
          <p:spPr>
            <a:xfrm>
              <a:off x="6826393" y="3065072"/>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0"/>
            <p:cNvSpPr/>
            <p:nvPr/>
          </p:nvSpPr>
          <p:spPr>
            <a:xfrm>
              <a:off x="6825470" y="3065302"/>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0"/>
            <p:cNvSpPr/>
            <p:nvPr/>
          </p:nvSpPr>
          <p:spPr>
            <a:xfrm>
              <a:off x="6824647" y="306530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0"/>
            <p:cNvSpPr/>
            <p:nvPr/>
          </p:nvSpPr>
          <p:spPr>
            <a:xfrm>
              <a:off x="6810584" y="3079596"/>
              <a:ext cx="8431" cy="8432"/>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0"/>
            <p:cNvSpPr/>
            <p:nvPr/>
          </p:nvSpPr>
          <p:spPr>
            <a:xfrm>
              <a:off x="6827315" y="3064380"/>
              <a:ext cx="725" cy="362"/>
            </a:xfrm>
            <a:custGeom>
              <a:avLst/>
              <a:gdLst/>
              <a:ahLst/>
              <a:cxnLst/>
              <a:rect l="l" t="t" r="r" b="b"/>
              <a:pathLst>
                <a:path w="22" h="11" extrusionOk="0">
                  <a:moveTo>
                    <a:pt x="0" y="11"/>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0"/>
            <p:cNvSpPr/>
            <p:nvPr/>
          </p:nvSpPr>
          <p:spPr>
            <a:xfrm>
              <a:off x="6823494" y="3065170"/>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0"/>
            <p:cNvSpPr/>
            <p:nvPr/>
          </p:nvSpPr>
          <p:spPr>
            <a:xfrm>
              <a:off x="6810584" y="3079596"/>
              <a:ext cx="132" cy="33"/>
            </a:xfrm>
            <a:custGeom>
              <a:avLst/>
              <a:gdLst/>
              <a:ahLst/>
              <a:cxnLst/>
              <a:rect l="l" t="t" r="r" b="b"/>
              <a:pathLst>
                <a:path w="4" h="1" extrusionOk="0">
                  <a:moveTo>
                    <a:pt x="4" y="0"/>
                  </a:moveTo>
                  <a:lnTo>
                    <a:pt x="4" y="0"/>
                  </a:lnTo>
                  <a:lnTo>
                    <a:pt x="0" y="0"/>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0"/>
            <p:cNvSpPr/>
            <p:nvPr/>
          </p:nvSpPr>
          <p:spPr>
            <a:xfrm>
              <a:off x="6828336" y="3064149"/>
              <a:ext cx="263" cy="132"/>
            </a:xfrm>
            <a:custGeom>
              <a:avLst/>
              <a:gdLst/>
              <a:ahLst/>
              <a:cxnLst/>
              <a:rect l="l" t="t" r="r" b="b"/>
              <a:pathLst>
                <a:path w="8" h="4" extrusionOk="0">
                  <a:moveTo>
                    <a:pt x="8"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0"/>
            <p:cNvSpPr/>
            <p:nvPr/>
          </p:nvSpPr>
          <p:spPr>
            <a:xfrm>
              <a:off x="7223687" y="3301389"/>
              <a:ext cx="10539" cy="7477"/>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0"/>
            <p:cNvSpPr/>
            <p:nvPr/>
          </p:nvSpPr>
          <p:spPr>
            <a:xfrm>
              <a:off x="7188084" y="3304650"/>
              <a:ext cx="83391" cy="74999"/>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0"/>
            <p:cNvSpPr/>
            <p:nvPr/>
          </p:nvSpPr>
          <p:spPr>
            <a:xfrm>
              <a:off x="7162955" y="3238810"/>
              <a:ext cx="15018" cy="15678"/>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0"/>
            <p:cNvSpPr/>
            <p:nvPr/>
          </p:nvSpPr>
          <p:spPr>
            <a:xfrm>
              <a:off x="7186339" y="3222342"/>
              <a:ext cx="67616" cy="76250"/>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0"/>
            <p:cNvSpPr/>
            <p:nvPr/>
          </p:nvSpPr>
          <p:spPr>
            <a:xfrm>
              <a:off x="7185416" y="3266181"/>
              <a:ext cx="36459" cy="49143"/>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0"/>
            <p:cNvSpPr/>
            <p:nvPr/>
          </p:nvSpPr>
          <p:spPr>
            <a:xfrm>
              <a:off x="7151164" y="3143559"/>
              <a:ext cx="43968" cy="83134"/>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0"/>
            <p:cNvSpPr/>
            <p:nvPr/>
          </p:nvSpPr>
          <p:spPr>
            <a:xfrm>
              <a:off x="7106340" y="3280343"/>
              <a:ext cx="37381" cy="46508"/>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0"/>
            <p:cNvSpPr/>
            <p:nvPr/>
          </p:nvSpPr>
          <p:spPr>
            <a:xfrm>
              <a:off x="7534658" y="3534348"/>
              <a:ext cx="167903" cy="139820"/>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0"/>
            <p:cNvSpPr/>
            <p:nvPr/>
          </p:nvSpPr>
          <p:spPr>
            <a:xfrm>
              <a:off x="6446587" y="3306725"/>
              <a:ext cx="34516" cy="64722"/>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0"/>
            <p:cNvSpPr/>
            <p:nvPr/>
          </p:nvSpPr>
          <p:spPr>
            <a:xfrm>
              <a:off x="5776921" y="3698535"/>
              <a:ext cx="128710" cy="24956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0"/>
            <p:cNvSpPr/>
            <p:nvPr/>
          </p:nvSpPr>
          <p:spPr>
            <a:xfrm>
              <a:off x="5966692" y="3249515"/>
              <a:ext cx="13635" cy="3557"/>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40"/>
            <p:cNvSpPr/>
            <p:nvPr/>
          </p:nvSpPr>
          <p:spPr>
            <a:xfrm>
              <a:off x="7450971" y="4161883"/>
              <a:ext cx="16402" cy="3458"/>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40"/>
            <p:cNvSpPr/>
            <p:nvPr/>
          </p:nvSpPr>
          <p:spPr>
            <a:xfrm>
              <a:off x="7026900" y="3679399"/>
              <a:ext cx="731585" cy="550188"/>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40"/>
            <p:cNvSpPr/>
            <p:nvPr/>
          </p:nvSpPr>
          <p:spPr>
            <a:xfrm>
              <a:off x="7336687" y="3692475"/>
              <a:ext cx="19069" cy="4282"/>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40"/>
            <p:cNvSpPr/>
            <p:nvPr/>
          </p:nvSpPr>
          <p:spPr>
            <a:xfrm>
              <a:off x="7603624" y="4215701"/>
              <a:ext cx="1647" cy="3261"/>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0"/>
            <p:cNvSpPr/>
            <p:nvPr/>
          </p:nvSpPr>
          <p:spPr>
            <a:xfrm>
              <a:off x="7599474" y="4269651"/>
              <a:ext cx="62280" cy="59617"/>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0"/>
            <p:cNvSpPr/>
            <p:nvPr/>
          </p:nvSpPr>
          <p:spPr>
            <a:xfrm>
              <a:off x="8015015" y="4402746"/>
              <a:ext cx="6719" cy="563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0"/>
            <p:cNvSpPr/>
            <p:nvPr/>
          </p:nvSpPr>
          <p:spPr>
            <a:xfrm>
              <a:off x="7996802" y="4270705"/>
              <a:ext cx="135495" cy="126842"/>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0"/>
            <p:cNvSpPr/>
            <p:nvPr/>
          </p:nvSpPr>
          <p:spPr>
            <a:xfrm>
              <a:off x="8114280" y="4144888"/>
              <a:ext cx="97685" cy="138864"/>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0"/>
            <p:cNvSpPr/>
            <p:nvPr/>
          </p:nvSpPr>
          <p:spPr>
            <a:xfrm>
              <a:off x="5957239" y="2654949"/>
              <a:ext cx="251162" cy="15490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40"/>
            <p:cNvSpPr/>
            <p:nvPr/>
          </p:nvSpPr>
          <p:spPr>
            <a:xfrm>
              <a:off x="6015600" y="2682483"/>
              <a:ext cx="494" cy="263"/>
            </a:xfrm>
            <a:custGeom>
              <a:avLst/>
              <a:gdLst/>
              <a:ahLst/>
              <a:cxnLst/>
              <a:rect l="l" t="t" r="r" b="b"/>
              <a:pathLst>
                <a:path w="15" h="8" extrusionOk="0">
                  <a:moveTo>
                    <a:pt x="14"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40"/>
            <p:cNvSpPr/>
            <p:nvPr/>
          </p:nvSpPr>
          <p:spPr>
            <a:xfrm>
              <a:off x="6023439" y="2684558"/>
              <a:ext cx="593" cy="132"/>
            </a:xfrm>
            <a:custGeom>
              <a:avLst/>
              <a:gdLst/>
              <a:ahLst/>
              <a:cxnLst/>
              <a:rect l="l" t="t" r="r" b="b"/>
              <a:pathLst>
                <a:path w="18" h="4" extrusionOk="0">
                  <a:moveTo>
                    <a:pt x="18"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0"/>
            <p:cNvSpPr/>
            <p:nvPr/>
          </p:nvSpPr>
          <p:spPr>
            <a:xfrm>
              <a:off x="6016983" y="2682945"/>
              <a:ext cx="593" cy="263"/>
            </a:xfrm>
            <a:custGeom>
              <a:avLst/>
              <a:gdLst/>
              <a:ahLst/>
              <a:cxnLst/>
              <a:rect l="l" t="t" r="r" b="b"/>
              <a:pathLst>
                <a:path w="18" h="8" extrusionOk="0">
                  <a:moveTo>
                    <a:pt x="18"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0"/>
            <p:cNvSpPr/>
            <p:nvPr/>
          </p:nvSpPr>
          <p:spPr>
            <a:xfrm>
              <a:off x="6019980" y="2683867"/>
              <a:ext cx="725" cy="263"/>
            </a:xfrm>
            <a:custGeom>
              <a:avLst/>
              <a:gdLst/>
              <a:ahLst/>
              <a:cxnLst/>
              <a:rect l="l" t="t" r="r" b="b"/>
              <a:pathLst>
                <a:path w="22" h="8" extrusionOk="0">
                  <a:moveTo>
                    <a:pt x="21"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0"/>
            <p:cNvSpPr/>
            <p:nvPr/>
          </p:nvSpPr>
          <p:spPr>
            <a:xfrm>
              <a:off x="6018465" y="2683504"/>
              <a:ext cx="626" cy="165"/>
            </a:xfrm>
            <a:custGeom>
              <a:avLst/>
              <a:gdLst/>
              <a:ahLst/>
              <a:cxnLst/>
              <a:rect l="l" t="t" r="r" b="b"/>
              <a:pathLst>
                <a:path w="19" h="5" extrusionOk="0">
                  <a:moveTo>
                    <a:pt x="18"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0"/>
            <p:cNvSpPr/>
            <p:nvPr/>
          </p:nvSpPr>
          <p:spPr>
            <a:xfrm>
              <a:off x="6021594" y="2684328"/>
              <a:ext cx="725" cy="132"/>
            </a:xfrm>
            <a:custGeom>
              <a:avLst/>
              <a:gdLst/>
              <a:ahLst/>
              <a:cxnLst/>
              <a:rect l="l" t="t" r="r" b="b"/>
              <a:pathLst>
                <a:path w="22" h="4" extrusionOk="0">
                  <a:moveTo>
                    <a:pt x="2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0"/>
            <p:cNvSpPr/>
            <p:nvPr/>
          </p:nvSpPr>
          <p:spPr>
            <a:xfrm>
              <a:off x="6207578" y="2755701"/>
              <a:ext cx="955" cy="8564"/>
            </a:xfrm>
            <a:custGeom>
              <a:avLst/>
              <a:gdLst/>
              <a:ahLst/>
              <a:cxnLst/>
              <a:rect l="l" t="t" r="r" b="b"/>
              <a:pathLst>
                <a:path w="29" h="260" extrusionOk="0">
                  <a:moveTo>
                    <a:pt x="0" y="0"/>
                  </a:moveTo>
                  <a:lnTo>
                    <a:pt x="28" y="259"/>
                  </a:lnTo>
                  <a:lnTo>
                    <a:pt x="28" y="25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0"/>
            <p:cNvSpPr/>
            <p:nvPr/>
          </p:nvSpPr>
          <p:spPr>
            <a:xfrm>
              <a:off x="6025283" y="2684888"/>
              <a:ext cx="593" cy="33"/>
            </a:xfrm>
            <a:custGeom>
              <a:avLst/>
              <a:gdLst/>
              <a:ahLst/>
              <a:cxnLst/>
              <a:rect l="l" t="t" r="r" b="b"/>
              <a:pathLst>
                <a:path w="18" h="1" extrusionOk="0">
                  <a:moveTo>
                    <a:pt x="1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0"/>
            <p:cNvSpPr/>
            <p:nvPr/>
          </p:nvSpPr>
          <p:spPr>
            <a:xfrm>
              <a:off x="5801029" y="2714432"/>
              <a:ext cx="347201" cy="294758"/>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0"/>
            <p:cNvSpPr/>
            <p:nvPr/>
          </p:nvSpPr>
          <p:spPr>
            <a:xfrm>
              <a:off x="5810350" y="2764231"/>
              <a:ext cx="725" cy="1416"/>
            </a:xfrm>
            <a:custGeom>
              <a:avLst/>
              <a:gdLst/>
              <a:ahLst/>
              <a:cxnLst/>
              <a:rect l="l" t="t" r="r" b="b"/>
              <a:pathLst>
                <a:path w="22" h="43" extrusionOk="0">
                  <a:moveTo>
                    <a:pt x="1" y="0"/>
                  </a:moveTo>
                  <a:cubicBezTo>
                    <a:pt x="11" y="14"/>
                    <a:pt x="18" y="32"/>
                    <a:pt x="22" y="43"/>
                  </a:cubicBezTo>
                  <a:cubicBezTo>
                    <a:pt x="18" y="32"/>
                    <a:pt x="11" y="1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0"/>
            <p:cNvSpPr/>
            <p:nvPr/>
          </p:nvSpPr>
          <p:spPr>
            <a:xfrm>
              <a:off x="5812194" y="2769666"/>
              <a:ext cx="33" cy="494"/>
            </a:xfrm>
            <a:custGeom>
              <a:avLst/>
              <a:gdLst/>
              <a:ahLst/>
              <a:cxnLst/>
              <a:rect l="l" t="t" r="r" b="b"/>
              <a:pathLst>
                <a:path w="1" h="15" extrusionOk="0">
                  <a:moveTo>
                    <a:pt x="1" y="0"/>
                  </a:moveTo>
                  <a:cubicBezTo>
                    <a:pt x="1" y="4"/>
                    <a:pt x="1" y="11"/>
                    <a:pt x="1" y="14"/>
                  </a:cubicBezTo>
                  <a:cubicBezTo>
                    <a:pt x="1" y="11"/>
                    <a:pt x="1"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0"/>
            <p:cNvSpPr/>
            <p:nvPr/>
          </p:nvSpPr>
          <p:spPr>
            <a:xfrm>
              <a:off x="5811963" y="2768151"/>
              <a:ext cx="165" cy="856"/>
            </a:xfrm>
            <a:custGeom>
              <a:avLst/>
              <a:gdLst/>
              <a:ahLst/>
              <a:cxnLst/>
              <a:rect l="l" t="t" r="r" b="b"/>
              <a:pathLst>
                <a:path w="5" h="26" extrusionOk="0">
                  <a:moveTo>
                    <a:pt x="1" y="1"/>
                  </a:moveTo>
                  <a:cubicBezTo>
                    <a:pt x="1" y="8"/>
                    <a:pt x="4" y="18"/>
                    <a:pt x="4" y="25"/>
                  </a:cubicBezTo>
                  <a:cubicBezTo>
                    <a:pt x="4" y="18"/>
                    <a:pt x="4"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0"/>
            <p:cNvSpPr/>
            <p:nvPr/>
          </p:nvSpPr>
          <p:spPr>
            <a:xfrm>
              <a:off x="5801721" y="2714662"/>
              <a:ext cx="3952" cy="9124"/>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0"/>
            <p:cNvSpPr/>
            <p:nvPr/>
          </p:nvSpPr>
          <p:spPr>
            <a:xfrm>
              <a:off x="5812095" y="2768974"/>
              <a:ext cx="33" cy="725"/>
            </a:xfrm>
            <a:custGeom>
              <a:avLst/>
              <a:gdLst/>
              <a:ahLst/>
              <a:cxnLst/>
              <a:rect l="l" t="t" r="r" b="b"/>
              <a:pathLst>
                <a:path w="1" h="22" extrusionOk="0">
                  <a:moveTo>
                    <a:pt x="0" y="0"/>
                  </a:moveTo>
                  <a:cubicBezTo>
                    <a:pt x="0" y="7"/>
                    <a:pt x="0" y="14"/>
                    <a:pt x="0" y="21"/>
                  </a:cubicBezTo>
                  <a:cubicBezTo>
                    <a:pt x="0" y="14"/>
                    <a:pt x="0"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0"/>
            <p:cNvSpPr/>
            <p:nvPr/>
          </p:nvSpPr>
          <p:spPr>
            <a:xfrm>
              <a:off x="5802643" y="2751419"/>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0"/>
            <p:cNvSpPr/>
            <p:nvPr/>
          </p:nvSpPr>
          <p:spPr>
            <a:xfrm>
              <a:off x="5811634" y="2767130"/>
              <a:ext cx="362" cy="955"/>
            </a:xfrm>
            <a:custGeom>
              <a:avLst/>
              <a:gdLst/>
              <a:ahLst/>
              <a:cxnLst/>
              <a:rect l="l" t="t" r="r" b="b"/>
              <a:pathLst>
                <a:path w="11" h="29" extrusionOk="0">
                  <a:moveTo>
                    <a:pt x="0" y="0"/>
                  </a:moveTo>
                  <a:cubicBezTo>
                    <a:pt x="4" y="11"/>
                    <a:pt x="7" y="21"/>
                    <a:pt x="11" y="28"/>
                  </a:cubicBezTo>
                  <a:cubicBezTo>
                    <a:pt x="7" y="21"/>
                    <a:pt x="4"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0"/>
            <p:cNvSpPr/>
            <p:nvPr/>
          </p:nvSpPr>
          <p:spPr>
            <a:xfrm>
              <a:off x="5801029" y="2723884"/>
              <a:ext cx="593" cy="33"/>
            </a:xfrm>
            <a:custGeom>
              <a:avLst/>
              <a:gdLst/>
              <a:ahLst/>
              <a:cxnLst/>
              <a:rect l="l" t="t" r="r" b="b"/>
              <a:pathLst>
                <a:path w="18" h="1" extrusionOk="0">
                  <a:moveTo>
                    <a:pt x="18" y="0"/>
                  </a:moveTo>
                  <a:cubicBezTo>
                    <a:pt x="11" y="0"/>
                    <a:pt x="7" y="0"/>
                    <a:pt x="0" y="0"/>
                  </a:cubicBezTo>
                  <a:cubicBezTo>
                    <a:pt x="7" y="0"/>
                    <a:pt x="11" y="0"/>
                    <a:pt x="1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0"/>
            <p:cNvSpPr/>
            <p:nvPr/>
          </p:nvSpPr>
          <p:spPr>
            <a:xfrm>
              <a:off x="5802643" y="2754087"/>
              <a:ext cx="5566" cy="6028"/>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0"/>
            <p:cNvSpPr/>
            <p:nvPr/>
          </p:nvSpPr>
          <p:spPr>
            <a:xfrm>
              <a:off x="5811173" y="2765746"/>
              <a:ext cx="494" cy="1285"/>
            </a:xfrm>
            <a:custGeom>
              <a:avLst/>
              <a:gdLst/>
              <a:ahLst/>
              <a:cxnLst/>
              <a:rect l="l" t="t" r="r" b="b"/>
              <a:pathLst>
                <a:path w="15" h="39" extrusionOk="0">
                  <a:moveTo>
                    <a:pt x="0" y="0"/>
                  </a:moveTo>
                  <a:cubicBezTo>
                    <a:pt x="4" y="14"/>
                    <a:pt x="11" y="28"/>
                    <a:pt x="14" y="39"/>
                  </a:cubicBezTo>
                  <a:cubicBezTo>
                    <a:pt x="11" y="28"/>
                    <a:pt x="4" y="14"/>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0"/>
            <p:cNvSpPr/>
            <p:nvPr/>
          </p:nvSpPr>
          <p:spPr>
            <a:xfrm>
              <a:off x="5809427" y="2762255"/>
              <a:ext cx="955" cy="1877"/>
            </a:xfrm>
            <a:custGeom>
              <a:avLst/>
              <a:gdLst/>
              <a:ahLst/>
              <a:cxnLst/>
              <a:rect l="l" t="t" r="r" b="b"/>
              <a:pathLst>
                <a:path w="29" h="57" extrusionOk="0">
                  <a:moveTo>
                    <a:pt x="1" y="1"/>
                  </a:moveTo>
                  <a:cubicBezTo>
                    <a:pt x="11" y="22"/>
                    <a:pt x="22" y="39"/>
                    <a:pt x="29" y="57"/>
                  </a:cubicBezTo>
                  <a:cubicBezTo>
                    <a:pt x="22" y="39"/>
                    <a:pt x="11" y="22"/>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0"/>
            <p:cNvSpPr/>
            <p:nvPr/>
          </p:nvSpPr>
          <p:spPr>
            <a:xfrm>
              <a:off x="5802643" y="2745787"/>
              <a:ext cx="593" cy="566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0"/>
            <p:cNvSpPr/>
            <p:nvPr/>
          </p:nvSpPr>
          <p:spPr>
            <a:xfrm>
              <a:off x="5812194" y="2770226"/>
              <a:ext cx="33" cy="263"/>
            </a:xfrm>
            <a:custGeom>
              <a:avLst/>
              <a:gdLst/>
              <a:ahLst/>
              <a:cxnLst/>
              <a:rect l="l" t="t" r="r" b="b"/>
              <a:pathLst>
                <a:path w="1" h="8" extrusionOk="0">
                  <a:moveTo>
                    <a:pt x="1" y="1"/>
                  </a:moveTo>
                  <a:cubicBezTo>
                    <a:pt x="1" y="1"/>
                    <a:pt x="1" y="4"/>
                    <a:pt x="1" y="8"/>
                  </a:cubicBezTo>
                  <a:cubicBezTo>
                    <a:pt x="1" y="4"/>
                    <a:pt x="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0"/>
            <p:cNvSpPr/>
            <p:nvPr/>
          </p:nvSpPr>
          <p:spPr>
            <a:xfrm>
              <a:off x="5802643" y="2752473"/>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0"/>
            <p:cNvSpPr/>
            <p:nvPr/>
          </p:nvSpPr>
          <p:spPr>
            <a:xfrm>
              <a:off x="5870653" y="2902498"/>
              <a:ext cx="263" cy="461"/>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0"/>
            <p:cNvSpPr/>
            <p:nvPr/>
          </p:nvSpPr>
          <p:spPr>
            <a:xfrm>
              <a:off x="5871345" y="2903750"/>
              <a:ext cx="395" cy="494"/>
            </a:xfrm>
            <a:custGeom>
              <a:avLst/>
              <a:gdLst/>
              <a:ahLst/>
              <a:cxnLst/>
              <a:rect l="l" t="t" r="r" b="b"/>
              <a:pathLst>
                <a:path w="12" h="15" extrusionOk="0">
                  <a:moveTo>
                    <a:pt x="11"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40"/>
            <p:cNvSpPr/>
            <p:nvPr/>
          </p:nvSpPr>
          <p:spPr>
            <a:xfrm>
              <a:off x="5873189" y="2906187"/>
              <a:ext cx="263" cy="362"/>
            </a:xfrm>
            <a:custGeom>
              <a:avLst/>
              <a:gdLst/>
              <a:ahLst/>
              <a:cxnLst/>
              <a:rect l="l" t="t" r="r" b="b"/>
              <a:pathLst>
                <a:path w="8" h="11" extrusionOk="0">
                  <a:moveTo>
                    <a:pt x="8"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40"/>
            <p:cNvSpPr/>
            <p:nvPr/>
          </p:nvSpPr>
          <p:spPr>
            <a:xfrm>
              <a:off x="5873881" y="2907109"/>
              <a:ext cx="263" cy="263"/>
            </a:xfrm>
            <a:custGeom>
              <a:avLst/>
              <a:gdLst/>
              <a:ahLst/>
              <a:cxnLst/>
              <a:rect l="l" t="t" r="r" b="b"/>
              <a:pathLst>
                <a:path w="8" h="8" extrusionOk="0">
                  <a:moveTo>
                    <a:pt x="8"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0"/>
            <p:cNvSpPr/>
            <p:nvPr/>
          </p:nvSpPr>
          <p:spPr>
            <a:xfrm>
              <a:off x="5870555" y="2901905"/>
              <a:ext cx="33" cy="362"/>
            </a:xfrm>
            <a:custGeom>
              <a:avLst/>
              <a:gdLst/>
              <a:ahLst/>
              <a:cxnLst/>
              <a:rect l="l" t="t" r="r" b="b"/>
              <a:pathLst>
                <a:path w="1" h="11" extrusionOk="0">
                  <a:moveTo>
                    <a:pt x="0" y="11"/>
                  </a:moveTo>
                  <a:cubicBezTo>
                    <a:pt x="0" y="7"/>
                    <a:pt x="0" y="4"/>
                    <a:pt x="0" y="0"/>
                  </a:cubicBezTo>
                  <a:cubicBezTo>
                    <a:pt x="0" y="4"/>
                    <a:pt x="0" y="7"/>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0"/>
            <p:cNvSpPr/>
            <p:nvPr/>
          </p:nvSpPr>
          <p:spPr>
            <a:xfrm>
              <a:off x="5874573" y="2907899"/>
              <a:ext cx="263" cy="263"/>
            </a:xfrm>
            <a:custGeom>
              <a:avLst/>
              <a:gdLst/>
              <a:ahLst/>
              <a:cxnLst/>
              <a:rect l="l" t="t" r="r" b="b"/>
              <a:pathLst>
                <a:path w="8" h="8" extrusionOk="0">
                  <a:moveTo>
                    <a:pt x="8"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0"/>
            <p:cNvSpPr/>
            <p:nvPr/>
          </p:nvSpPr>
          <p:spPr>
            <a:xfrm>
              <a:off x="5870423" y="2901213"/>
              <a:ext cx="33" cy="494"/>
            </a:xfrm>
            <a:custGeom>
              <a:avLst/>
              <a:gdLst/>
              <a:ahLst/>
              <a:cxnLst/>
              <a:rect l="l" t="t" r="r" b="b"/>
              <a:pathLst>
                <a:path w="1" h="15" extrusionOk="0">
                  <a:moveTo>
                    <a:pt x="1" y="14"/>
                  </a:moveTo>
                  <a:cubicBezTo>
                    <a:pt x="1" y="11"/>
                    <a:pt x="1" y="4"/>
                    <a:pt x="1" y="0"/>
                  </a:cubicBezTo>
                  <a:cubicBezTo>
                    <a:pt x="1" y="4"/>
                    <a:pt x="1" y="11"/>
                    <a:pt x="1"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0"/>
            <p:cNvSpPr/>
            <p:nvPr/>
          </p:nvSpPr>
          <p:spPr>
            <a:xfrm>
              <a:off x="5876318" y="290974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0"/>
            <p:cNvSpPr/>
            <p:nvPr/>
          </p:nvSpPr>
          <p:spPr>
            <a:xfrm>
              <a:off x="5871938" y="2904573"/>
              <a:ext cx="263" cy="362"/>
            </a:xfrm>
            <a:custGeom>
              <a:avLst/>
              <a:gdLst/>
              <a:ahLst/>
              <a:cxnLst/>
              <a:rect l="l" t="t" r="r" b="b"/>
              <a:pathLst>
                <a:path w="8" h="11" extrusionOk="0">
                  <a:moveTo>
                    <a:pt x="7"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0"/>
            <p:cNvSpPr/>
            <p:nvPr/>
          </p:nvSpPr>
          <p:spPr>
            <a:xfrm>
              <a:off x="5872498" y="2905495"/>
              <a:ext cx="263" cy="362"/>
            </a:xfrm>
            <a:custGeom>
              <a:avLst/>
              <a:gdLst/>
              <a:ahLst/>
              <a:cxnLst/>
              <a:rect l="l" t="t" r="r" b="b"/>
              <a:pathLst>
                <a:path w="8" h="11" extrusionOk="0">
                  <a:moveTo>
                    <a:pt x="8"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0"/>
            <p:cNvSpPr/>
            <p:nvPr/>
          </p:nvSpPr>
          <p:spPr>
            <a:xfrm>
              <a:off x="5875396" y="2908822"/>
              <a:ext cx="132" cy="165"/>
            </a:xfrm>
            <a:custGeom>
              <a:avLst/>
              <a:gdLst/>
              <a:ahLst/>
              <a:cxnLst/>
              <a:rect l="l" t="t" r="r" b="b"/>
              <a:pathLst>
                <a:path w="4" h="5" extrusionOk="0">
                  <a:moveTo>
                    <a:pt x="4"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40"/>
            <p:cNvSpPr/>
            <p:nvPr/>
          </p:nvSpPr>
          <p:spPr>
            <a:xfrm>
              <a:off x="5813709" y="2773454"/>
              <a:ext cx="494" cy="725"/>
            </a:xfrm>
            <a:custGeom>
              <a:avLst/>
              <a:gdLst/>
              <a:ahLst/>
              <a:cxnLst/>
              <a:rect l="l" t="t" r="r" b="b"/>
              <a:pathLst>
                <a:path w="15" h="22" extrusionOk="0">
                  <a:moveTo>
                    <a:pt x="14" y="2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40"/>
            <p:cNvSpPr/>
            <p:nvPr/>
          </p:nvSpPr>
          <p:spPr>
            <a:xfrm>
              <a:off x="5837455" y="2853950"/>
              <a:ext cx="15710" cy="9486"/>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0"/>
            <p:cNvSpPr/>
            <p:nvPr/>
          </p:nvSpPr>
          <p:spPr>
            <a:xfrm>
              <a:off x="5812095" y="2770456"/>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0"/>
            <p:cNvSpPr/>
            <p:nvPr/>
          </p:nvSpPr>
          <p:spPr>
            <a:xfrm>
              <a:off x="5870884" y="2903058"/>
              <a:ext cx="263" cy="494"/>
            </a:xfrm>
            <a:custGeom>
              <a:avLst/>
              <a:gdLst/>
              <a:ahLst/>
              <a:cxnLst/>
              <a:rect l="l" t="t" r="r" b="b"/>
              <a:pathLst>
                <a:path w="8" h="15" extrusionOk="0">
                  <a:moveTo>
                    <a:pt x="8"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0"/>
            <p:cNvSpPr/>
            <p:nvPr/>
          </p:nvSpPr>
          <p:spPr>
            <a:xfrm>
              <a:off x="5984345" y="2767920"/>
              <a:ext cx="725" cy="165"/>
            </a:xfrm>
            <a:custGeom>
              <a:avLst/>
              <a:gdLst/>
              <a:ahLst/>
              <a:cxnLst/>
              <a:rect l="l" t="t" r="r" b="b"/>
              <a:pathLst>
                <a:path w="22" h="5" extrusionOk="0">
                  <a:moveTo>
                    <a:pt x="21"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0"/>
            <p:cNvSpPr/>
            <p:nvPr/>
          </p:nvSpPr>
          <p:spPr>
            <a:xfrm>
              <a:off x="5992875" y="2765252"/>
              <a:ext cx="132" cy="165"/>
            </a:xfrm>
            <a:custGeom>
              <a:avLst/>
              <a:gdLst/>
              <a:ahLst/>
              <a:cxnLst/>
              <a:rect l="l" t="t" r="r" b="b"/>
              <a:pathLst>
                <a:path w="4" h="5" extrusionOk="0">
                  <a:moveTo>
                    <a:pt x="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0"/>
            <p:cNvSpPr/>
            <p:nvPr/>
          </p:nvSpPr>
          <p:spPr>
            <a:xfrm>
              <a:off x="5982830" y="2768052"/>
              <a:ext cx="725" cy="33"/>
            </a:xfrm>
            <a:custGeom>
              <a:avLst/>
              <a:gdLst/>
              <a:ahLst/>
              <a:cxnLst/>
              <a:rect l="l" t="t" r="r" b="b"/>
              <a:pathLst>
                <a:path w="22" h="1" extrusionOk="0">
                  <a:moveTo>
                    <a:pt x="22"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0"/>
            <p:cNvSpPr/>
            <p:nvPr/>
          </p:nvSpPr>
          <p:spPr>
            <a:xfrm>
              <a:off x="5990108" y="2766767"/>
              <a:ext cx="362" cy="132"/>
            </a:xfrm>
            <a:custGeom>
              <a:avLst/>
              <a:gdLst/>
              <a:ahLst/>
              <a:cxnLst/>
              <a:rect l="l" t="t" r="r" b="b"/>
              <a:pathLst>
                <a:path w="11" h="4" extrusionOk="0">
                  <a:moveTo>
                    <a:pt x="11"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0"/>
            <p:cNvSpPr/>
            <p:nvPr/>
          </p:nvSpPr>
          <p:spPr>
            <a:xfrm>
              <a:off x="5989186" y="2766998"/>
              <a:ext cx="494" cy="132"/>
            </a:xfrm>
            <a:custGeom>
              <a:avLst/>
              <a:gdLst/>
              <a:ahLst/>
              <a:cxnLst/>
              <a:rect l="l" t="t" r="r" b="b"/>
              <a:pathLst>
                <a:path w="15" h="4" extrusionOk="0">
                  <a:moveTo>
                    <a:pt x="1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40"/>
            <p:cNvSpPr/>
            <p:nvPr/>
          </p:nvSpPr>
          <p:spPr>
            <a:xfrm>
              <a:off x="5991953" y="2765845"/>
              <a:ext cx="263" cy="132"/>
            </a:xfrm>
            <a:custGeom>
              <a:avLst/>
              <a:gdLst/>
              <a:ahLst/>
              <a:cxnLst/>
              <a:rect l="l" t="t" r="r" b="b"/>
              <a:pathLst>
                <a:path w="8" h="4"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0"/>
            <p:cNvSpPr/>
            <p:nvPr/>
          </p:nvSpPr>
          <p:spPr>
            <a:xfrm>
              <a:off x="5980986" y="2768151"/>
              <a:ext cx="725" cy="33"/>
            </a:xfrm>
            <a:custGeom>
              <a:avLst/>
              <a:gdLst/>
              <a:ahLst/>
              <a:cxnLst/>
              <a:rect l="l" t="t" r="r" b="b"/>
              <a:pathLst>
                <a:path w="22" h="1" extrusionOk="0">
                  <a:moveTo>
                    <a:pt x="22"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0"/>
            <p:cNvSpPr/>
            <p:nvPr/>
          </p:nvSpPr>
          <p:spPr>
            <a:xfrm>
              <a:off x="5979042" y="2768283"/>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0"/>
            <p:cNvSpPr/>
            <p:nvPr/>
          </p:nvSpPr>
          <p:spPr>
            <a:xfrm>
              <a:off x="6109432" y="2785805"/>
              <a:ext cx="33" cy="362"/>
            </a:xfrm>
            <a:custGeom>
              <a:avLst/>
              <a:gdLst/>
              <a:ahLst/>
              <a:cxnLst/>
              <a:rect l="l" t="t" r="r" b="b"/>
              <a:pathLst>
                <a:path w="1" h="11" extrusionOk="0">
                  <a:moveTo>
                    <a:pt x="1" y="11"/>
                  </a:moveTo>
                  <a:lnTo>
                    <a:pt x="1" y="0"/>
                  </a:lnTo>
                  <a:cubicBezTo>
                    <a:pt x="1" y="4"/>
                    <a:pt x="1"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0"/>
            <p:cNvSpPr/>
            <p:nvPr/>
          </p:nvSpPr>
          <p:spPr>
            <a:xfrm>
              <a:off x="6109432" y="2786595"/>
              <a:ext cx="33" cy="494"/>
            </a:xfrm>
            <a:custGeom>
              <a:avLst/>
              <a:gdLst/>
              <a:ahLst/>
              <a:cxnLst/>
              <a:rect l="l" t="t" r="r" b="b"/>
              <a:pathLst>
                <a:path w="1" h="15" extrusionOk="0">
                  <a:moveTo>
                    <a:pt x="1"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0"/>
            <p:cNvSpPr/>
            <p:nvPr/>
          </p:nvSpPr>
          <p:spPr>
            <a:xfrm>
              <a:off x="5988264" y="2767229"/>
              <a:ext cx="494" cy="132"/>
            </a:xfrm>
            <a:custGeom>
              <a:avLst/>
              <a:gdLst/>
              <a:ahLst/>
              <a:cxnLst/>
              <a:rect l="l" t="t" r="r" b="b"/>
              <a:pathLst>
                <a:path w="15" h="4" extrusionOk="0">
                  <a:moveTo>
                    <a:pt x="1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0"/>
            <p:cNvSpPr/>
            <p:nvPr/>
          </p:nvSpPr>
          <p:spPr>
            <a:xfrm>
              <a:off x="5991492" y="2766208"/>
              <a:ext cx="263" cy="132"/>
            </a:xfrm>
            <a:custGeom>
              <a:avLst/>
              <a:gdLst/>
              <a:ahLst/>
              <a:cxnLst/>
              <a:rect l="l" t="t" r="r" b="b"/>
              <a:pathLst>
                <a:path w="8" h="4" extrusionOk="0">
                  <a:moveTo>
                    <a:pt x="7"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40"/>
            <p:cNvSpPr/>
            <p:nvPr/>
          </p:nvSpPr>
          <p:spPr>
            <a:xfrm>
              <a:off x="5985827" y="2767690"/>
              <a:ext cx="626" cy="165"/>
            </a:xfrm>
            <a:custGeom>
              <a:avLst/>
              <a:gdLst/>
              <a:ahLst/>
              <a:cxnLst/>
              <a:rect l="l" t="t" r="r" b="b"/>
              <a:pathLst>
                <a:path w="19" h="5" extrusionOk="0">
                  <a:moveTo>
                    <a:pt x="18"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40"/>
            <p:cNvSpPr/>
            <p:nvPr/>
          </p:nvSpPr>
          <p:spPr>
            <a:xfrm>
              <a:off x="6109564" y="2787517"/>
              <a:ext cx="33" cy="626"/>
            </a:xfrm>
            <a:custGeom>
              <a:avLst/>
              <a:gdLst/>
              <a:ahLst/>
              <a:cxnLst/>
              <a:rect l="l" t="t" r="r" b="b"/>
              <a:pathLst>
                <a:path w="1" h="19" extrusionOk="0">
                  <a:moveTo>
                    <a:pt x="0"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0"/>
            <p:cNvSpPr/>
            <p:nvPr/>
          </p:nvSpPr>
          <p:spPr>
            <a:xfrm>
              <a:off x="6109893" y="2791206"/>
              <a:ext cx="33" cy="725"/>
            </a:xfrm>
            <a:custGeom>
              <a:avLst/>
              <a:gdLst/>
              <a:ahLst/>
              <a:cxnLst/>
              <a:rect l="l" t="t" r="r" b="b"/>
              <a:pathLst>
                <a:path w="1" h="22" extrusionOk="0">
                  <a:moveTo>
                    <a:pt x="1"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0"/>
            <p:cNvSpPr/>
            <p:nvPr/>
          </p:nvSpPr>
          <p:spPr>
            <a:xfrm>
              <a:off x="6109564" y="2788670"/>
              <a:ext cx="132" cy="626"/>
            </a:xfrm>
            <a:custGeom>
              <a:avLst/>
              <a:gdLst/>
              <a:ahLst/>
              <a:cxnLst/>
              <a:rect l="l" t="t" r="r" b="b"/>
              <a:pathLst>
                <a:path w="4" h="19" extrusionOk="0">
                  <a:moveTo>
                    <a:pt x="4" y="1"/>
                  </a:moveTo>
                  <a:cubicBezTo>
                    <a:pt x="0" y="4"/>
                    <a:pt x="4" y="11"/>
                    <a:pt x="4" y="18"/>
                  </a:cubicBez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40"/>
            <p:cNvSpPr/>
            <p:nvPr/>
          </p:nvSpPr>
          <p:spPr>
            <a:xfrm>
              <a:off x="6109794" y="2789823"/>
              <a:ext cx="33" cy="856"/>
            </a:xfrm>
            <a:custGeom>
              <a:avLst/>
              <a:gdLst/>
              <a:ahLst/>
              <a:cxnLst/>
              <a:rect l="l" t="t" r="r" b="b"/>
              <a:pathLst>
                <a:path w="1" h="26" extrusionOk="0">
                  <a:moveTo>
                    <a:pt x="0"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0"/>
            <p:cNvSpPr/>
            <p:nvPr/>
          </p:nvSpPr>
          <p:spPr>
            <a:xfrm>
              <a:off x="5990800" y="2766438"/>
              <a:ext cx="362" cy="231"/>
            </a:xfrm>
            <a:custGeom>
              <a:avLst/>
              <a:gdLst/>
              <a:ahLst/>
              <a:cxnLst/>
              <a:rect l="l" t="t" r="r" b="b"/>
              <a:pathLst>
                <a:path w="11" h="7" extrusionOk="0">
                  <a:moveTo>
                    <a:pt x="11"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0"/>
            <p:cNvSpPr/>
            <p:nvPr/>
          </p:nvSpPr>
          <p:spPr>
            <a:xfrm>
              <a:off x="5987111" y="2767459"/>
              <a:ext cx="494" cy="132"/>
            </a:xfrm>
            <a:custGeom>
              <a:avLst/>
              <a:gdLst/>
              <a:ahLst/>
              <a:cxnLst/>
              <a:rect l="l" t="t" r="r" b="b"/>
              <a:pathLst>
                <a:path w="15" h="4" extrusionOk="0">
                  <a:moveTo>
                    <a:pt x="1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0"/>
            <p:cNvSpPr/>
            <p:nvPr/>
          </p:nvSpPr>
          <p:spPr>
            <a:xfrm>
              <a:off x="5993204" y="2764923"/>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0"/>
            <p:cNvSpPr/>
            <p:nvPr/>
          </p:nvSpPr>
          <p:spPr>
            <a:xfrm>
              <a:off x="6110486" y="2797332"/>
              <a:ext cx="132" cy="823"/>
            </a:xfrm>
            <a:custGeom>
              <a:avLst/>
              <a:gdLst/>
              <a:ahLst/>
              <a:cxnLst/>
              <a:rect l="l" t="t" r="r" b="b"/>
              <a:pathLst>
                <a:path w="4" h="25" extrusionOk="0">
                  <a:moveTo>
                    <a:pt x="4"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0"/>
            <p:cNvSpPr/>
            <p:nvPr/>
          </p:nvSpPr>
          <p:spPr>
            <a:xfrm>
              <a:off x="6111046" y="2800659"/>
              <a:ext cx="165" cy="725"/>
            </a:xfrm>
            <a:custGeom>
              <a:avLst/>
              <a:gdLst/>
              <a:ahLst/>
              <a:cxnLst/>
              <a:rect l="l" t="t" r="r" b="b"/>
              <a:pathLst>
                <a:path w="5" h="22" extrusionOk="0">
                  <a:moveTo>
                    <a:pt x="4"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0"/>
            <p:cNvSpPr/>
            <p:nvPr/>
          </p:nvSpPr>
          <p:spPr>
            <a:xfrm>
              <a:off x="6110815" y="2798946"/>
              <a:ext cx="165" cy="823"/>
            </a:xfrm>
            <a:custGeom>
              <a:avLst/>
              <a:gdLst/>
              <a:ahLst/>
              <a:cxnLst/>
              <a:rect l="l" t="t" r="r" b="b"/>
              <a:pathLst>
                <a:path w="5" h="25" extrusionOk="0">
                  <a:moveTo>
                    <a:pt x="4"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0"/>
            <p:cNvSpPr/>
            <p:nvPr/>
          </p:nvSpPr>
          <p:spPr>
            <a:xfrm>
              <a:off x="5992414" y="2765615"/>
              <a:ext cx="263" cy="132"/>
            </a:xfrm>
            <a:custGeom>
              <a:avLst/>
              <a:gdLst/>
              <a:ahLst/>
              <a:cxnLst/>
              <a:rect l="l" t="t" r="r" b="b"/>
              <a:pathLst>
                <a:path w="8" h="4"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0"/>
            <p:cNvSpPr/>
            <p:nvPr/>
          </p:nvSpPr>
          <p:spPr>
            <a:xfrm>
              <a:off x="6111408" y="2802405"/>
              <a:ext cx="132" cy="593"/>
            </a:xfrm>
            <a:custGeom>
              <a:avLst/>
              <a:gdLst/>
              <a:ahLst/>
              <a:cxnLst/>
              <a:rect l="l" t="t" r="r" b="b"/>
              <a:pathLst>
                <a:path w="4" h="18" extrusionOk="0">
                  <a:moveTo>
                    <a:pt x="4"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0"/>
            <p:cNvSpPr/>
            <p:nvPr/>
          </p:nvSpPr>
          <p:spPr>
            <a:xfrm>
              <a:off x="6109893" y="2792590"/>
              <a:ext cx="165" cy="856"/>
            </a:xfrm>
            <a:custGeom>
              <a:avLst/>
              <a:gdLst/>
              <a:ahLst/>
              <a:cxnLst/>
              <a:rect l="l" t="t" r="r" b="b"/>
              <a:pathLst>
                <a:path w="5" h="26" extrusionOk="0">
                  <a:moveTo>
                    <a:pt x="4" y="2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0"/>
            <p:cNvSpPr/>
            <p:nvPr/>
          </p:nvSpPr>
          <p:spPr>
            <a:xfrm>
              <a:off x="6110123" y="2794105"/>
              <a:ext cx="165" cy="823"/>
            </a:xfrm>
            <a:custGeom>
              <a:avLst/>
              <a:gdLst/>
              <a:ahLst/>
              <a:cxnLst/>
              <a:rect l="l" t="t" r="r" b="b"/>
              <a:pathLst>
                <a:path w="5" h="25" extrusionOk="0">
                  <a:moveTo>
                    <a:pt x="4" y="25"/>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0"/>
            <p:cNvSpPr/>
            <p:nvPr/>
          </p:nvSpPr>
          <p:spPr>
            <a:xfrm>
              <a:off x="6110255" y="2795718"/>
              <a:ext cx="132" cy="823"/>
            </a:xfrm>
            <a:custGeom>
              <a:avLst/>
              <a:gdLst/>
              <a:ahLst/>
              <a:cxnLst/>
              <a:rect l="l" t="t" r="r" b="b"/>
              <a:pathLst>
                <a:path w="4" h="25" extrusionOk="0">
                  <a:moveTo>
                    <a:pt x="4"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0"/>
            <p:cNvSpPr/>
            <p:nvPr/>
          </p:nvSpPr>
          <p:spPr>
            <a:xfrm>
              <a:off x="6111869" y="2804480"/>
              <a:ext cx="132" cy="494"/>
            </a:xfrm>
            <a:custGeom>
              <a:avLst/>
              <a:gdLst/>
              <a:ahLst/>
              <a:cxnLst/>
              <a:rect l="l" t="t" r="r" b="b"/>
              <a:pathLst>
                <a:path w="4" h="15" extrusionOk="0">
                  <a:moveTo>
                    <a:pt x="4"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0"/>
            <p:cNvSpPr/>
            <p:nvPr/>
          </p:nvSpPr>
          <p:spPr>
            <a:xfrm>
              <a:off x="5845392" y="2357995"/>
              <a:ext cx="728061" cy="336522"/>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0"/>
            <p:cNvSpPr/>
            <p:nvPr/>
          </p:nvSpPr>
          <p:spPr>
            <a:xfrm>
              <a:off x="6280562" y="2668288"/>
              <a:ext cx="132" cy="395"/>
            </a:xfrm>
            <a:custGeom>
              <a:avLst/>
              <a:gdLst/>
              <a:ahLst/>
              <a:cxnLst/>
              <a:rect l="l" t="t" r="r" b="b"/>
              <a:pathLst>
                <a:path w="4" h="12" extrusionOk="0">
                  <a:moveTo>
                    <a:pt x="0"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0"/>
            <p:cNvSpPr/>
            <p:nvPr/>
          </p:nvSpPr>
          <p:spPr>
            <a:xfrm>
              <a:off x="6282505" y="2665192"/>
              <a:ext cx="263" cy="263"/>
            </a:xfrm>
            <a:custGeom>
              <a:avLst/>
              <a:gdLst/>
              <a:ahLst/>
              <a:cxnLst/>
              <a:rect l="l" t="t" r="r" b="b"/>
              <a:pathLst>
                <a:path w="8" h="8" extrusionOk="0">
                  <a:moveTo>
                    <a:pt x="1" y="7"/>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0"/>
            <p:cNvSpPr/>
            <p:nvPr/>
          </p:nvSpPr>
          <p:spPr>
            <a:xfrm>
              <a:off x="6283427" y="2664368"/>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40"/>
            <p:cNvSpPr/>
            <p:nvPr/>
          </p:nvSpPr>
          <p:spPr>
            <a:xfrm>
              <a:off x="6283197" y="2664599"/>
              <a:ext cx="165" cy="165"/>
            </a:xfrm>
            <a:custGeom>
              <a:avLst/>
              <a:gdLst/>
              <a:ahLst/>
              <a:cxnLst/>
              <a:rect l="l" t="t" r="r" b="b"/>
              <a:pathLst>
                <a:path w="5" h="5" extrusionOk="0">
                  <a:moveTo>
                    <a:pt x="1"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40"/>
            <p:cNvSpPr/>
            <p:nvPr/>
          </p:nvSpPr>
          <p:spPr>
            <a:xfrm>
              <a:off x="6281484" y="2666806"/>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0"/>
            <p:cNvSpPr/>
            <p:nvPr/>
          </p:nvSpPr>
          <p:spPr>
            <a:xfrm>
              <a:off x="6281945" y="2666114"/>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0"/>
            <p:cNvSpPr/>
            <p:nvPr/>
          </p:nvSpPr>
          <p:spPr>
            <a:xfrm>
              <a:off x="6281023" y="2667497"/>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0"/>
            <p:cNvSpPr/>
            <p:nvPr/>
          </p:nvSpPr>
          <p:spPr>
            <a:xfrm>
              <a:off x="6282867" y="2664830"/>
              <a:ext cx="132" cy="165"/>
            </a:xfrm>
            <a:custGeom>
              <a:avLst/>
              <a:gdLst/>
              <a:ahLst/>
              <a:cxnLst/>
              <a:rect l="l" t="t" r="r" b="b"/>
              <a:pathLst>
                <a:path w="4" h="5" extrusionOk="0">
                  <a:moveTo>
                    <a:pt x="0"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0"/>
            <p:cNvSpPr/>
            <p:nvPr/>
          </p:nvSpPr>
          <p:spPr>
            <a:xfrm>
              <a:off x="6280101" y="2669342"/>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0"/>
            <p:cNvSpPr/>
            <p:nvPr/>
          </p:nvSpPr>
          <p:spPr>
            <a:xfrm>
              <a:off x="6450506" y="265873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0"/>
            <p:cNvSpPr/>
            <p:nvPr/>
          </p:nvSpPr>
          <p:spPr>
            <a:xfrm>
              <a:off x="6284020" y="266403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0"/>
            <p:cNvSpPr/>
            <p:nvPr/>
          </p:nvSpPr>
          <p:spPr>
            <a:xfrm>
              <a:off x="6451988" y="2658736"/>
              <a:ext cx="494" cy="33"/>
            </a:xfrm>
            <a:custGeom>
              <a:avLst/>
              <a:gdLst/>
              <a:ahLst/>
              <a:cxnLst/>
              <a:rect l="l" t="t" r="r" b="b"/>
              <a:pathLst>
                <a:path w="15" h="1" extrusionOk="0">
                  <a:moveTo>
                    <a:pt x="1" y="0"/>
                  </a:moveTo>
                  <a:lnTo>
                    <a:pt x="1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40"/>
            <p:cNvSpPr/>
            <p:nvPr/>
          </p:nvSpPr>
          <p:spPr>
            <a:xfrm>
              <a:off x="6282176" y="2665653"/>
              <a:ext cx="263" cy="263"/>
            </a:xfrm>
            <a:custGeom>
              <a:avLst/>
              <a:gdLst/>
              <a:ahLst/>
              <a:cxnLst/>
              <a:rect l="l" t="t" r="r" b="b"/>
              <a:pathLst>
                <a:path w="8" h="8" extrusionOk="0">
                  <a:moveTo>
                    <a:pt x="0" y="7"/>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0"/>
            <p:cNvSpPr/>
            <p:nvPr/>
          </p:nvSpPr>
          <p:spPr>
            <a:xfrm>
              <a:off x="6453141" y="2658835"/>
              <a:ext cx="626" cy="165"/>
            </a:xfrm>
            <a:custGeom>
              <a:avLst/>
              <a:gdLst/>
              <a:ahLst/>
              <a:cxnLst/>
              <a:rect l="l" t="t" r="r" b="b"/>
              <a:pathLst>
                <a:path w="19" h="5" extrusionOk="0">
                  <a:moveTo>
                    <a:pt x="1" y="1"/>
                  </a:moveTo>
                  <a:lnTo>
                    <a:pt x="1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0"/>
            <p:cNvSpPr/>
            <p:nvPr/>
          </p:nvSpPr>
          <p:spPr>
            <a:xfrm>
              <a:off x="6454294" y="2658967"/>
              <a:ext cx="856" cy="362"/>
            </a:xfrm>
            <a:custGeom>
              <a:avLst/>
              <a:gdLst/>
              <a:ahLst/>
              <a:cxnLst/>
              <a:rect l="l" t="t" r="r" b="b"/>
              <a:pathLst>
                <a:path w="26" h="11" extrusionOk="0">
                  <a:moveTo>
                    <a:pt x="1" y="0"/>
                  </a:moveTo>
                  <a:cubicBezTo>
                    <a:pt x="8" y="4"/>
                    <a:pt x="18" y="7"/>
                    <a:pt x="25" y="11"/>
                  </a:cubicBezTo>
                  <a:cubicBezTo>
                    <a:pt x="18" y="7"/>
                    <a:pt x="8"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40"/>
            <p:cNvSpPr/>
            <p:nvPr/>
          </p:nvSpPr>
          <p:spPr>
            <a:xfrm>
              <a:off x="6434829" y="2650667"/>
              <a:ext cx="9716" cy="5336"/>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0"/>
            <p:cNvSpPr/>
            <p:nvPr/>
          </p:nvSpPr>
          <p:spPr>
            <a:xfrm>
              <a:off x="6283789" y="2664270"/>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0"/>
            <p:cNvSpPr/>
            <p:nvPr/>
          </p:nvSpPr>
          <p:spPr>
            <a:xfrm>
              <a:off x="6122935" y="2629324"/>
              <a:ext cx="593" cy="725"/>
            </a:xfrm>
            <a:custGeom>
              <a:avLst/>
              <a:gdLst/>
              <a:ahLst/>
              <a:cxnLst/>
              <a:rect l="l" t="t" r="r" b="b"/>
              <a:pathLst>
                <a:path w="18" h="22" extrusionOk="0">
                  <a:moveTo>
                    <a:pt x="0" y="1"/>
                  </a:moveTo>
                  <a:lnTo>
                    <a:pt x="18"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0"/>
            <p:cNvSpPr/>
            <p:nvPr/>
          </p:nvSpPr>
          <p:spPr>
            <a:xfrm>
              <a:off x="6119115" y="2624713"/>
              <a:ext cx="725" cy="823"/>
            </a:xfrm>
            <a:custGeom>
              <a:avLst/>
              <a:gdLst/>
              <a:ahLst/>
              <a:cxnLst/>
              <a:rect l="l" t="t" r="r" b="b"/>
              <a:pathLst>
                <a:path w="22" h="25" extrusionOk="0">
                  <a:moveTo>
                    <a:pt x="1" y="0"/>
                  </a:moveTo>
                  <a:lnTo>
                    <a:pt x="22"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0"/>
            <p:cNvSpPr/>
            <p:nvPr/>
          </p:nvSpPr>
          <p:spPr>
            <a:xfrm>
              <a:off x="6120498" y="2626327"/>
              <a:ext cx="725" cy="823"/>
            </a:xfrm>
            <a:custGeom>
              <a:avLst/>
              <a:gdLst/>
              <a:ahLst/>
              <a:cxnLst/>
              <a:rect l="l" t="t" r="r" b="b"/>
              <a:pathLst>
                <a:path w="22" h="25" extrusionOk="0">
                  <a:moveTo>
                    <a:pt x="1" y="0"/>
                  </a:moveTo>
                  <a:lnTo>
                    <a:pt x="22"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0"/>
            <p:cNvSpPr/>
            <p:nvPr/>
          </p:nvSpPr>
          <p:spPr>
            <a:xfrm>
              <a:off x="6116019" y="2621354"/>
              <a:ext cx="823" cy="856"/>
            </a:xfrm>
            <a:custGeom>
              <a:avLst/>
              <a:gdLst/>
              <a:ahLst/>
              <a:cxnLst/>
              <a:rect l="l" t="t" r="r" b="b"/>
              <a:pathLst>
                <a:path w="25" h="26" extrusionOk="0">
                  <a:moveTo>
                    <a:pt x="0" y="1"/>
                  </a:moveTo>
                  <a:lnTo>
                    <a:pt x="25"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0"/>
            <p:cNvSpPr/>
            <p:nvPr/>
          </p:nvSpPr>
          <p:spPr>
            <a:xfrm>
              <a:off x="6274106" y="2673261"/>
              <a:ext cx="593" cy="132"/>
            </a:xfrm>
            <a:custGeom>
              <a:avLst/>
              <a:gdLst/>
              <a:ahLst/>
              <a:cxnLst/>
              <a:rect l="l" t="t" r="r" b="b"/>
              <a:pathLst>
                <a:path w="18" h="4" extrusionOk="0">
                  <a:moveTo>
                    <a:pt x="0" y="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0"/>
            <p:cNvSpPr/>
            <p:nvPr/>
          </p:nvSpPr>
          <p:spPr>
            <a:xfrm>
              <a:off x="6272361" y="2673722"/>
              <a:ext cx="263" cy="33"/>
            </a:xfrm>
            <a:custGeom>
              <a:avLst/>
              <a:gdLst/>
              <a:ahLst/>
              <a:cxnLst/>
              <a:rect l="l" t="t" r="r" b="b"/>
              <a:pathLst>
                <a:path w="8" h="1" extrusionOk="0">
                  <a:moveTo>
                    <a:pt x="1" y="0"/>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40"/>
            <p:cNvSpPr/>
            <p:nvPr/>
          </p:nvSpPr>
          <p:spPr>
            <a:xfrm>
              <a:off x="6015468" y="2586211"/>
              <a:ext cx="46142" cy="12253"/>
            </a:xfrm>
            <a:custGeom>
              <a:avLst/>
              <a:gdLst/>
              <a:ahLst/>
              <a:cxnLst/>
              <a:rect l="l" t="t" r="r" b="b"/>
              <a:pathLst>
                <a:path w="1401" h="372" extrusionOk="0">
                  <a:moveTo>
                    <a:pt x="1401" y="0"/>
                  </a:moveTo>
                  <a:lnTo>
                    <a:pt x="1" y="37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0"/>
            <p:cNvSpPr/>
            <p:nvPr/>
          </p:nvSpPr>
          <p:spPr>
            <a:xfrm>
              <a:off x="6146912" y="2630609"/>
              <a:ext cx="955" cy="231"/>
            </a:xfrm>
            <a:custGeom>
              <a:avLst/>
              <a:gdLst/>
              <a:ahLst/>
              <a:cxnLst/>
              <a:rect l="l" t="t" r="r" b="b"/>
              <a:pathLst>
                <a:path w="29" h="7" extrusionOk="0">
                  <a:moveTo>
                    <a:pt x="1" y="0"/>
                  </a:moveTo>
                  <a:cubicBezTo>
                    <a:pt x="11" y="0"/>
                    <a:pt x="18" y="4"/>
                    <a:pt x="29" y="7"/>
                  </a:cubicBezTo>
                  <a:cubicBezTo>
                    <a:pt x="18" y="4"/>
                    <a:pt x="11"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0"/>
            <p:cNvSpPr/>
            <p:nvPr/>
          </p:nvSpPr>
          <p:spPr>
            <a:xfrm>
              <a:off x="6144969" y="2630477"/>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0"/>
            <p:cNvSpPr/>
            <p:nvPr/>
          </p:nvSpPr>
          <p:spPr>
            <a:xfrm>
              <a:off x="6143585" y="2630708"/>
              <a:ext cx="362" cy="33"/>
            </a:xfrm>
            <a:custGeom>
              <a:avLst/>
              <a:gdLst/>
              <a:ahLst/>
              <a:cxnLst/>
              <a:rect l="l" t="t" r="r" b="b"/>
              <a:pathLst>
                <a:path w="11" h="1" extrusionOk="0">
                  <a:moveTo>
                    <a:pt x="0"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0"/>
            <p:cNvSpPr/>
            <p:nvPr/>
          </p:nvSpPr>
          <p:spPr>
            <a:xfrm>
              <a:off x="6142202" y="2630839"/>
              <a:ext cx="362" cy="0"/>
            </a:xfrm>
            <a:custGeom>
              <a:avLst/>
              <a:gdLst/>
              <a:ahLst/>
              <a:cxnLst/>
              <a:rect l="l" t="t" r="r" b="b"/>
              <a:pathLst>
                <a:path w="11" extrusionOk="0">
                  <a:moveTo>
                    <a:pt x="0"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0"/>
            <p:cNvSpPr/>
            <p:nvPr/>
          </p:nvSpPr>
          <p:spPr>
            <a:xfrm>
              <a:off x="6106435" y="2611802"/>
              <a:ext cx="725" cy="725"/>
            </a:xfrm>
            <a:custGeom>
              <a:avLst/>
              <a:gdLst/>
              <a:ahLst/>
              <a:cxnLst/>
              <a:rect l="l" t="t" r="r" b="b"/>
              <a:pathLst>
                <a:path w="22" h="22" extrusionOk="0">
                  <a:moveTo>
                    <a:pt x="1" y="0"/>
                  </a:moveTo>
                  <a:lnTo>
                    <a:pt x="22"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0"/>
            <p:cNvSpPr/>
            <p:nvPr/>
          </p:nvSpPr>
          <p:spPr>
            <a:xfrm>
              <a:off x="6121881" y="2627941"/>
              <a:ext cx="626" cy="725"/>
            </a:xfrm>
            <a:custGeom>
              <a:avLst/>
              <a:gdLst/>
              <a:ahLst/>
              <a:cxnLst/>
              <a:rect l="l" t="t" r="r" b="b"/>
              <a:pathLst>
                <a:path w="19" h="22" extrusionOk="0">
                  <a:moveTo>
                    <a:pt x="1" y="0"/>
                  </a:moveTo>
                  <a:lnTo>
                    <a:pt x="18"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0"/>
            <p:cNvSpPr/>
            <p:nvPr/>
          </p:nvSpPr>
          <p:spPr>
            <a:xfrm>
              <a:off x="6105051" y="2610518"/>
              <a:ext cx="626" cy="626"/>
            </a:xfrm>
            <a:custGeom>
              <a:avLst/>
              <a:gdLst/>
              <a:ahLst/>
              <a:cxnLst/>
              <a:rect l="l" t="t" r="r" b="b"/>
              <a:pathLst>
                <a:path w="19" h="19" extrusionOk="0">
                  <a:moveTo>
                    <a:pt x="1" y="1"/>
                  </a:moveTo>
                  <a:lnTo>
                    <a:pt x="1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0"/>
            <p:cNvSpPr/>
            <p:nvPr/>
          </p:nvSpPr>
          <p:spPr>
            <a:xfrm>
              <a:off x="6125339" y="2633013"/>
              <a:ext cx="263" cy="395"/>
            </a:xfrm>
            <a:custGeom>
              <a:avLst/>
              <a:gdLst/>
              <a:ahLst/>
              <a:cxnLst/>
              <a:rect l="l" t="t" r="r" b="b"/>
              <a:pathLst>
                <a:path w="8" h="12" extrusionOk="0">
                  <a:moveTo>
                    <a:pt x="1" y="1"/>
                  </a:moveTo>
                  <a:cubicBezTo>
                    <a:pt x="1" y="4"/>
                    <a:pt x="4" y="8"/>
                    <a:pt x="8" y="11"/>
                  </a:cubicBezTo>
                  <a:cubicBezTo>
                    <a:pt x="8" y="8"/>
                    <a:pt x="4"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0"/>
            <p:cNvSpPr/>
            <p:nvPr/>
          </p:nvSpPr>
          <p:spPr>
            <a:xfrm>
              <a:off x="6111177" y="2616281"/>
              <a:ext cx="823" cy="856"/>
            </a:xfrm>
            <a:custGeom>
              <a:avLst/>
              <a:gdLst/>
              <a:ahLst/>
              <a:cxnLst/>
              <a:rect l="l" t="t" r="r" b="b"/>
              <a:pathLst>
                <a:path w="25" h="26" extrusionOk="0">
                  <a:moveTo>
                    <a:pt x="0" y="1"/>
                  </a:moveTo>
                  <a:lnTo>
                    <a:pt x="25"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0"/>
            <p:cNvSpPr/>
            <p:nvPr/>
          </p:nvSpPr>
          <p:spPr>
            <a:xfrm>
              <a:off x="6246540" y="2690783"/>
              <a:ext cx="2207" cy="3030"/>
            </a:xfrm>
            <a:custGeom>
              <a:avLst/>
              <a:gdLst/>
              <a:ahLst/>
              <a:cxnLst/>
              <a:rect l="l" t="t" r="r" b="b"/>
              <a:pathLst>
                <a:path w="67" h="92" extrusionOk="0">
                  <a:moveTo>
                    <a:pt x="67" y="0"/>
                  </a:moveTo>
                  <a:cubicBezTo>
                    <a:pt x="56" y="39"/>
                    <a:pt x="32" y="70"/>
                    <a:pt x="0" y="91"/>
                  </a:cubicBezTo>
                  <a:cubicBezTo>
                    <a:pt x="32" y="70"/>
                    <a:pt x="56" y="39"/>
                    <a:pt x="6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0"/>
            <p:cNvSpPr/>
            <p:nvPr/>
          </p:nvSpPr>
          <p:spPr>
            <a:xfrm>
              <a:off x="6112791" y="2617895"/>
              <a:ext cx="823" cy="856"/>
            </a:xfrm>
            <a:custGeom>
              <a:avLst/>
              <a:gdLst/>
              <a:ahLst/>
              <a:cxnLst/>
              <a:rect l="l" t="t" r="r" b="b"/>
              <a:pathLst>
                <a:path w="25" h="26" extrusionOk="0">
                  <a:moveTo>
                    <a:pt x="0" y="1"/>
                  </a:moveTo>
                  <a:lnTo>
                    <a:pt x="25"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0"/>
            <p:cNvSpPr/>
            <p:nvPr/>
          </p:nvSpPr>
          <p:spPr>
            <a:xfrm>
              <a:off x="6109564" y="2614668"/>
              <a:ext cx="725" cy="725"/>
            </a:xfrm>
            <a:custGeom>
              <a:avLst/>
              <a:gdLst/>
              <a:ahLst/>
              <a:cxnLst/>
              <a:rect l="l" t="t" r="r" b="b"/>
              <a:pathLst>
                <a:path w="22" h="22" extrusionOk="0">
                  <a:moveTo>
                    <a:pt x="0" y="1"/>
                  </a:moveTo>
                  <a:lnTo>
                    <a:pt x="2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0"/>
            <p:cNvSpPr/>
            <p:nvPr/>
          </p:nvSpPr>
          <p:spPr>
            <a:xfrm>
              <a:off x="6124779" y="2631992"/>
              <a:ext cx="362" cy="494"/>
            </a:xfrm>
            <a:custGeom>
              <a:avLst/>
              <a:gdLst/>
              <a:ahLst/>
              <a:cxnLst/>
              <a:rect l="l" t="t" r="r" b="b"/>
              <a:pathLst>
                <a:path w="11" h="15" extrusionOk="0">
                  <a:moveTo>
                    <a:pt x="0" y="0"/>
                  </a:moveTo>
                  <a:lnTo>
                    <a:pt x="1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0"/>
            <p:cNvSpPr/>
            <p:nvPr/>
          </p:nvSpPr>
          <p:spPr>
            <a:xfrm>
              <a:off x="6117633" y="2623099"/>
              <a:ext cx="725" cy="823"/>
            </a:xfrm>
            <a:custGeom>
              <a:avLst/>
              <a:gdLst/>
              <a:ahLst/>
              <a:cxnLst/>
              <a:rect l="l" t="t" r="r" b="b"/>
              <a:pathLst>
                <a:path w="22" h="25" extrusionOk="0">
                  <a:moveTo>
                    <a:pt x="0" y="0"/>
                  </a:moveTo>
                  <a:lnTo>
                    <a:pt x="2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0"/>
            <p:cNvSpPr/>
            <p:nvPr/>
          </p:nvSpPr>
          <p:spPr>
            <a:xfrm>
              <a:off x="6123956" y="2630708"/>
              <a:ext cx="494" cy="626"/>
            </a:xfrm>
            <a:custGeom>
              <a:avLst/>
              <a:gdLst/>
              <a:ahLst/>
              <a:cxnLst/>
              <a:rect l="l" t="t" r="r" b="b"/>
              <a:pathLst>
                <a:path w="15" h="19" extrusionOk="0">
                  <a:moveTo>
                    <a:pt x="1" y="1"/>
                  </a:moveTo>
                  <a:lnTo>
                    <a:pt x="15"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0"/>
            <p:cNvSpPr/>
            <p:nvPr/>
          </p:nvSpPr>
          <p:spPr>
            <a:xfrm>
              <a:off x="6145891" y="2630477"/>
              <a:ext cx="725" cy="33"/>
            </a:xfrm>
            <a:custGeom>
              <a:avLst/>
              <a:gdLst/>
              <a:ahLst/>
              <a:cxnLst/>
              <a:rect l="l" t="t" r="r" b="b"/>
              <a:pathLst>
                <a:path w="22" h="1" extrusionOk="0">
                  <a:moveTo>
                    <a:pt x="0" y="1"/>
                  </a:moveTo>
                  <a:lnTo>
                    <a:pt x="2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0"/>
            <p:cNvSpPr/>
            <p:nvPr/>
          </p:nvSpPr>
          <p:spPr>
            <a:xfrm>
              <a:off x="6275259" y="2673130"/>
              <a:ext cx="3261" cy="263"/>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0"/>
            <p:cNvSpPr/>
            <p:nvPr/>
          </p:nvSpPr>
          <p:spPr>
            <a:xfrm>
              <a:off x="6138612" y="2631399"/>
              <a:ext cx="626" cy="165"/>
            </a:xfrm>
            <a:custGeom>
              <a:avLst/>
              <a:gdLst/>
              <a:ahLst/>
              <a:cxnLst/>
              <a:rect l="l" t="t" r="r" b="b"/>
              <a:pathLst>
                <a:path w="19" h="5" extrusionOk="0">
                  <a:moveTo>
                    <a:pt x="1" y="4"/>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0"/>
            <p:cNvSpPr/>
            <p:nvPr/>
          </p:nvSpPr>
          <p:spPr>
            <a:xfrm>
              <a:off x="6107950" y="2613185"/>
              <a:ext cx="725" cy="725"/>
            </a:xfrm>
            <a:custGeom>
              <a:avLst/>
              <a:gdLst/>
              <a:ahLst/>
              <a:cxnLst/>
              <a:rect l="l" t="t" r="r" b="b"/>
              <a:pathLst>
                <a:path w="22" h="22" extrusionOk="0">
                  <a:moveTo>
                    <a:pt x="0" y="0"/>
                  </a:moveTo>
                  <a:lnTo>
                    <a:pt x="21"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0"/>
            <p:cNvSpPr/>
            <p:nvPr/>
          </p:nvSpPr>
          <p:spPr>
            <a:xfrm>
              <a:off x="6140456" y="2631070"/>
              <a:ext cx="395" cy="132"/>
            </a:xfrm>
            <a:custGeom>
              <a:avLst/>
              <a:gdLst/>
              <a:ahLst/>
              <a:cxnLst/>
              <a:rect l="l" t="t" r="r" b="b"/>
              <a:pathLst>
                <a:path w="12" h="4" extrusionOk="0">
                  <a:moveTo>
                    <a:pt x="1"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0"/>
            <p:cNvSpPr/>
            <p:nvPr/>
          </p:nvSpPr>
          <p:spPr>
            <a:xfrm>
              <a:off x="6270385" y="2674184"/>
              <a:ext cx="395" cy="132"/>
            </a:xfrm>
            <a:custGeom>
              <a:avLst/>
              <a:gdLst/>
              <a:ahLst/>
              <a:cxnLst/>
              <a:rect l="l" t="t" r="r" b="b"/>
              <a:pathLst>
                <a:path w="12" h="4" extrusionOk="0">
                  <a:moveTo>
                    <a:pt x="1"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0"/>
            <p:cNvSpPr/>
            <p:nvPr/>
          </p:nvSpPr>
          <p:spPr>
            <a:xfrm>
              <a:off x="6114405" y="2619641"/>
              <a:ext cx="823" cy="823"/>
            </a:xfrm>
            <a:custGeom>
              <a:avLst/>
              <a:gdLst/>
              <a:ahLst/>
              <a:cxnLst/>
              <a:rect l="l" t="t" r="r" b="b"/>
              <a:pathLst>
                <a:path w="25" h="25" extrusionOk="0">
                  <a:moveTo>
                    <a:pt x="0" y="0"/>
                  </a:moveTo>
                  <a:lnTo>
                    <a:pt x="25"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0"/>
            <p:cNvSpPr/>
            <p:nvPr/>
          </p:nvSpPr>
          <p:spPr>
            <a:xfrm>
              <a:off x="6570883" y="2505714"/>
              <a:ext cx="823" cy="1186"/>
            </a:xfrm>
            <a:custGeom>
              <a:avLst/>
              <a:gdLst/>
              <a:ahLst/>
              <a:cxnLst/>
              <a:rect l="l" t="t" r="r" b="b"/>
              <a:pathLst>
                <a:path w="25" h="36" extrusionOk="0">
                  <a:moveTo>
                    <a:pt x="25" y="1"/>
                  </a:moveTo>
                  <a:lnTo>
                    <a:pt x="0" y="36"/>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0"/>
            <p:cNvSpPr/>
            <p:nvPr/>
          </p:nvSpPr>
          <p:spPr>
            <a:xfrm>
              <a:off x="6572036" y="2504562"/>
              <a:ext cx="593" cy="856"/>
            </a:xfrm>
            <a:custGeom>
              <a:avLst/>
              <a:gdLst/>
              <a:ahLst/>
              <a:cxnLst/>
              <a:rect l="l" t="t" r="r" b="b"/>
              <a:pathLst>
                <a:path w="18" h="26" extrusionOk="0">
                  <a:moveTo>
                    <a:pt x="18" y="1"/>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0"/>
            <p:cNvSpPr/>
            <p:nvPr/>
          </p:nvSpPr>
          <p:spPr>
            <a:xfrm>
              <a:off x="6572826" y="2503409"/>
              <a:ext cx="494" cy="856"/>
            </a:xfrm>
            <a:custGeom>
              <a:avLst/>
              <a:gdLst/>
              <a:ahLst/>
              <a:cxnLst/>
              <a:rect l="l" t="t" r="r" b="b"/>
              <a:pathLst>
                <a:path w="15" h="26" extrusionOk="0">
                  <a:moveTo>
                    <a:pt x="15" y="1"/>
                  </a:moveTo>
                  <a:cubicBezTo>
                    <a:pt x="11" y="8"/>
                    <a:pt x="4" y="15"/>
                    <a:pt x="1" y="25"/>
                  </a:cubicBezTo>
                  <a:cubicBezTo>
                    <a:pt x="8" y="15"/>
                    <a:pt x="11" y="8"/>
                    <a:pt x="1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0"/>
            <p:cNvSpPr/>
            <p:nvPr/>
          </p:nvSpPr>
          <p:spPr>
            <a:xfrm>
              <a:off x="6484758" y="2594840"/>
              <a:ext cx="10045" cy="2701"/>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0"/>
            <p:cNvSpPr/>
            <p:nvPr/>
          </p:nvSpPr>
          <p:spPr>
            <a:xfrm>
              <a:off x="6573518" y="2502717"/>
              <a:ext cx="165" cy="263"/>
            </a:xfrm>
            <a:custGeom>
              <a:avLst/>
              <a:gdLst/>
              <a:ahLst/>
              <a:cxnLst/>
              <a:rect l="l" t="t" r="r" b="b"/>
              <a:pathLst>
                <a:path w="5" h="8" extrusionOk="0">
                  <a:moveTo>
                    <a:pt x="4" y="1"/>
                  </a:moveTo>
                  <a:lnTo>
                    <a:pt x="1" y="8"/>
                  </a:lnTo>
                  <a:cubicBezTo>
                    <a:pt x="4" y="4"/>
                    <a:pt x="4" y="4"/>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0"/>
            <p:cNvSpPr/>
            <p:nvPr/>
          </p:nvSpPr>
          <p:spPr>
            <a:xfrm>
              <a:off x="6455446" y="2658144"/>
              <a:ext cx="33" cy="395"/>
            </a:xfrm>
            <a:custGeom>
              <a:avLst/>
              <a:gdLst/>
              <a:ahLst/>
              <a:cxnLst/>
              <a:rect l="l" t="t" r="r" b="b"/>
              <a:pathLst>
                <a:path w="1" h="12" extrusionOk="0">
                  <a:moveTo>
                    <a:pt x="1" y="1"/>
                  </a:moveTo>
                  <a:lnTo>
                    <a:pt x="1" y="11"/>
                  </a:lnTo>
                  <a:cubicBezTo>
                    <a:pt x="1"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0"/>
            <p:cNvSpPr/>
            <p:nvPr/>
          </p:nvSpPr>
          <p:spPr>
            <a:xfrm>
              <a:off x="5959907" y="2663809"/>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0"/>
            <p:cNvSpPr/>
            <p:nvPr/>
          </p:nvSpPr>
          <p:spPr>
            <a:xfrm>
              <a:off x="5959677" y="2664500"/>
              <a:ext cx="33" cy="263"/>
            </a:xfrm>
            <a:custGeom>
              <a:avLst/>
              <a:gdLst/>
              <a:ahLst/>
              <a:cxnLst/>
              <a:rect l="l" t="t" r="r" b="b"/>
              <a:pathLst>
                <a:path w="1" h="8" extrusionOk="0">
                  <a:moveTo>
                    <a:pt x="0"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0"/>
            <p:cNvSpPr/>
            <p:nvPr/>
          </p:nvSpPr>
          <p:spPr>
            <a:xfrm>
              <a:off x="5959545" y="2668980"/>
              <a:ext cx="165" cy="494"/>
            </a:xfrm>
            <a:custGeom>
              <a:avLst/>
              <a:gdLst/>
              <a:ahLst/>
              <a:cxnLst/>
              <a:rect l="l" t="t" r="r" b="b"/>
              <a:pathLst>
                <a:path w="5" h="15" extrusionOk="0">
                  <a:moveTo>
                    <a:pt x="1" y="1"/>
                  </a:moveTo>
                  <a:cubicBezTo>
                    <a:pt x="1" y="4"/>
                    <a:pt x="1" y="8"/>
                    <a:pt x="4" y="15"/>
                  </a:cubicBezTo>
                  <a:cubicBezTo>
                    <a:pt x="4"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0"/>
            <p:cNvSpPr/>
            <p:nvPr/>
          </p:nvSpPr>
          <p:spPr>
            <a:xfrm>
              <a:off x="5959216" y="2666905"/>
              <a:ext cx="33" cy="395"/>
            </a:xfrm>
            <a:custGeom>
              <a:avLst/>
              <a:gdLst/>
              <a:ahLst/>
              <a:cxnLst/>
              <a:rect l="l" t="t" r="r" b="b"/>
              <a:pathLst>
                <a:path w="1" h="12" extrusionOk="0">
                  <a:moveTo>
                    <a:pt x="0"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0"/>
            <p:cNvSpPr/>
            <p:nvPr/>
          </p:nvSpPr>
          <p:spPr>
            <a:xfrm>
              <a:off x="5959446" y="2665060"/>
              <a:ext cx="33" cy="494"/>
            </a:xfrm>
            <a:custGeom>
              <a:avLst/>
              <a:gdLst/>
              <a:ahLst/>
              <a:cxnLst/>
              <a:rect l="l" t="t" r="r" b="b"/>
              <a:pathLst>
                <a:path w="1" h="15" extrusionOk="0">
                  <a:moveTo>
                    <a:pt x="0" y="15"/>
                  </a:moveTo>
                  <a:lnTo>
                    <a:pt x="0" y="4"/>
                  </a:lnTo>
                  <a:cubicBezTo>
                    <a:pt x="0" y="1"/>
                    <a:pt x="0" y="11"/>
                    <a:pt x="0"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0"/>
            <p:cNvSpPr/>
            <p:nvPr/>
          </p:nvSpPr>
          <p:spPr>
            <a:xfrm>
              <a:off x="5959314" y="2665982"/>
              <a:ext cx="33" cy="395"/>
            </a:xfrm>
            <a:custGeom>
              <a:avLst/>
              <a:gdLst/>
              <a:ahLst/>
              <a:cxnLst/>
              <a:rect l="l" t="t" r="r" b="b"/>
              <a:pathLst>
                <a:path w="1" h="12" extrusionOk="0">
                  <a:moveTo>
                    <a:pt x="1" y="11"/>
                  </a:moveTo>
                  <a:lnTo>
                    <a:pt x="1" y="1"/>
                  </a:lnTo>
                  <a:cubicBezTo>
                    <a:pt x="1" y="4"/>
                    <a:pt x="1" y="8"/>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0"/>
            <p:cNvSpPr/>
            <p:nvPr/>
          </p:nvSpPr>
          <p:spPr>
            <a:xfrm>
              <a:off x="5959314" y="2667827"/>
              <a:ext cx="33" cy="494"/>
            </a:xfrm>
            <a:custGeom>
              <a:avLst/>
              <a:gdLst/>
              <a:ahLst/>
              <a:cxnLst/>
              <a:rect l="l" t="t" r="r" b="b"/>
              <a:pathLst>
                <a:path w="1" h="15" extrusionOk="0">
                  <a:moveTo>
                    <a:pt x="1" y="15"/>
                  </a:moveTo>
                  <a:lnTo>
                    <a:pt x="1" y="1"/>
                  </a:lnTo>
                  <a:cubicBezTo>
                    <a:pt x="1" y="8"/>
                    <a:pt x="1" y="11"/>
                    <a:pt x="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0"/>
            <p:cNvSpPr/>
            <p:nvPr/>
          </p:nvSpPr>
          <p:spPr>
            <a:xfrm>
              <a:off x="7522901" y="1794422"/>
              <a:ext cx="15611" cy="6423"/>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0"/>
            <p:cNvSpPr/>
            <p:nvPr/>
          </p:nvSpPr>
          <p:spPr>
            <a:xfrm>
              <a:off x="6691260" y="1567063"/>
              <a:ext cx="100551" cy="50625"/>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0"/>
            <p:cNvSpPr/>
            <p:nvPr/>
          </p:nvSpPr>
          <p:spPr>
            <a:xfrm>
              <a:off x="6784993" y="1595124"/>
              <a:ext cx="107829" cy="5612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0"/>
            <p:cNvSpPr/>
            <p:nvPr/>
          </p:nvSpPr>
          <p:spPr>
            <a:xfrm>
              <a:off x="7531892" y="1809672"/>
              <a:ext cx="51938" cy="19005"/>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0"/>
            <p:cNvSpPr/>
            <p:nvPr/>
          </p:nvSpPr>
          <p:spPr>
            <a:xfrm>
              <a:off x="5363225" y="2355953"/>
              <a:ext cx="51576" cy="18807"/>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0"/>
            <p:cNvSpPr/>
            <p:nvPr/>
          </p:nvSpPr>
          <p:spPr>
            <a:xfrm>
              <a:off x="6566141" y="1777098"/>
              <a:ext cx="8234" cy="2009"/>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0"/>
            <p:cNvSpPr/>
            <p:nvPr/>
          </p:nvSpPr>
          <p:spPr>
            <a:xfrm>
              <a:off x="7552081" y="2388099"/>
              <a:ext cx="45450" cy="191103"/>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0"/>
            <p:cNvSpPr/>
            <p:nvPr/>
          </p:nvSpPr>
          <p:spPr>
            <a:xfrm>
              <a:off x="6657337" y="1517625"/>
              <a:ext cx="95050" cy="66962"/>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0"/>
            <p:cNvSpPr/>
            <p:nvPr/>
          </p:nvSpPr>
          <p:spPr>
            <a:xfrm>
              <a:off x="5993336" y="1522730"/>
              <a:ext cx="58822" cy="19104"/>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0"/>
            <p:cNvSpPr/>
            <p:nvPr/>
          </p:nvSpPr>
          <p:spPr>
            <a:xfrm>
              <a:off x="5878854" y="1953834"/>
              <a:ext cx="34944" cy="195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0"/>
            <p:cNvSpPr/>
            <p:nvPr/>
          </p:nvSpPr>
          <p:spPr>
            <a:xfrm>
              <a:off x="5864099" y="1531656"/>
              <a:ext cx="72885" cy="30599"/>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0"/>
            <p:cNvSpPr/>
            <p:nvPr/>
          </p:nvSpPr>
          <p:spPr>
            <a:xfrm>
              <a:off x="5936161" y="1694987"/>
              <a:ext cx="319865" cy="219627"/>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0"/>
            <p:cNvSpPr/>
            <p:nvPr/>
          </p:nvSpPr>
          <p:spPr>
            <a:xfrm>
              <a:off x="5960236" y="1556655"/>
              <a:ext cx="16632" cy="4447"/>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0"/>
            <p:cNvSpPr/>
            <p:nvPr/>
          </p:nvSpPr>
          <p:spPr>
            <a:xfrm>
              <a:off x="7006119" y="1784442"/>
              <a:ext cx="28522" cy="11100"/>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0"/>
            <p:cNvSpPr/>
            <p:nvPr/>
          </p:nvSpPr>
          <p:spPr>
            <a:xfrm>
              <a:off x="5826619" y="1536663"/>
              <a:ext cx="55265" cy="12088"/>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0"/>
            <p:cNvSpPr/>
            <p:nvPr/>
          </p:nvSpPr>
          <p:spPr>
            <a:xfrm>
              <a:off x="6149678" y="1524707"/>
              <a:ext cx="42223" cy="13109"/>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0"/>
            <p:cNvSpPr/>
            <p:nvPr/>
          </p:nvSpPr>
          <p:spPr>
            <a:xfrm>
              <a:off x="6636819" y="1522171"/>
              <a:ext cx="21243" cy="5830"/>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0"/>
            <p:cNvSpPr/>
            <p:nvPr/>
          </p:nvSpPr>
          <p:spPr>
            <a:xfrm>
              <a:off x="6279047" y="1822319"/>
              <a:ext cx="27237" cy="10211"/>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0"/>
            <p:cNvSpPr/>
            <p:nvPr/>
          </p:nvSpPr>
          <p:spPr>
            <a:xfrm>
              <a:off x="6436673" y="1835691"/>
              <a:ext cx="11198" cy="6950"/>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0"/>
            <p:cNvSpPr/>
            <p:nvPr/>
          </p:nvSpPr>
          <p:spPr>
            <a:xfrm>
              <a:off x="6088452" y="1529581"/>
              <a:ext cx="48941" cy="19697"/>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0"/>
            <p:cNvSpPr/>
            <p:nvPr/>
          </p:nvSpPr>
          <p:spPr>
            <a:xfrm>
              <a:off x="6023439" y="1551220"/>
              <a:ext cx="56747" cy="16337"/>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0"/>
            <p:cNvSpPr/>
            <p:nvPr/>
          </p:nvSpPr>
          <p:spPr>
            <a:xfrm>
              <a:off x="6026765" y="1509688"/>
              <a:ext cx="49962" cy="10573"/>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0"/>
            <p:cNvSpPr/>
            <p:nvPr/>
          </p:nvSpPr>
          <p:spPr>
            <a:xfrm>
              <a:off x="6589096" y="2503409"/>
              <a:ext cx="132" cy="263"/>
            </a:xfrm>
            <a:custGeom>
              <a:avLst/>
              <a:gdLst/>
              <a:ahLst/>
              <a:cxnLst/>
              <a:rect l="l" t="t" r="r" b="b"/>
              <a:pathLst>
                <a:path w="4" h="8" extrusionOk="0">
                  <a:moveTo>
                    <a:pt x="0"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0"/>
            <p:cNvSpPr/>
            <p:nvPr/>
          </p:nvSpPr>
          <p:spPr>
            <a:xfrm>
              <a:off x="6879418" y="2474590"/>
              <a:ext cx="8794" cy="1285"/>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0"/>
            <p:cNvSpPr/>
            <p:nvPr/>
          </p:nvSpPr>
          <p:spPr>
            <a:xfrm>
              <a:off x="6921970" y="2483351"/>
              <a:ext cx="5895" cy="1976"/>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0"/>
            <p:cNvSpPr/>
            <p:nvPr/>
          </p:nvSpPr>
          <p:spPr>
            <a:xfrm>
              <a:off x="6990441" y="2502717"/>
              <a:ext cx="1416" cy="725"/>
            </a:xfrm>
            <a:custGeom>
              <a:avLst/>
              <a:gdLst/>
              <a:ahLst/>
              <a:cxnLst/>
              <a:rect l="l" t="t" r="r" b="b"/>
              <a:pathLst>
                <a:path w="43" h="22" extrusionOk="0">
                  <a:moveTo>
                    <a:pt x="1" y="22"/>
                  </a:moveTo>
                  <a:cubicBezTo>
                    <a:pt x="15" y="15"/>
                    <a:pt x="25" y="8"/>
                    <a:pt x="43" y="1"/>
                  </a:cubicBezTo>
                  <a:cubicBezTo>
                    <a:pt x="25" y="8"/>
                    <a:pt x="15" y="15"/>
                    <a:pt x="1"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0"/>
            <p:cNvSpPr/>
            <p:nvPr/>
          </p:nvSpPr>
          <p:spPr>
            <a:xfrm>
              <a:off x="6853004" y="2480683"/>
              <a:ext cx="6620" cy="256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0"/>
            <p:cNvSpPr/>
            <p:nvPr/>
          </p:nvSpPr>
          <p:spPr>
            <a:xfrm>
              <a:off x="7082001" y="2486677"/>
              <a:ext cx="494" cy="33"/>
            </a:xfrm>
            <a:custGeom>
              <a:avLst/>
              <a:gdLst/>
              <a:ahLst/>
              <a:cxnLst/>
              <a:rect l="l" t="t" r="r" b="b"/>
              <a:pathLst>
                <a:path w="15" h="1" extrusionOk="0">
                  <a:moveTo>
                    <a:pt x="0" y="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0"/>
            <p:cNvSpPr/>
            <p:nvPr/>
          </p:nvSpPr>
          <p:spPr>
            <a:xfrm>
              <a:off x="7096064" y="2488653"/>
              <a:ext cx="1416" cy="725"/>
            </a:xfrm>
            <a:custGeom>
              <a:avLst/>
              <a:gdLst/>
              <a:ahLst/>
              <a:cxnLst/>
              <a:rect l="l" t="t" r="r" b="b"/>
              <a:pathLst>
                <a:path w="43" h="22" extrusionOk="0">
                  <a:moveTo>
                    <a:pt x="1" y="0"/>
                  </a:moveTo>
                  <a:cubicBezTo>
                    <a:pt x="15" y="7"/>
                    <a:pt x="29" y="14"/>
                    <a:pt x="39" y="21"/>
                  </a:cubicBezTo>
                  <a:lnTo>
                    <a:pt x="43" y="18"/>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0"/>
            <p:cNvSpPr/>
            <p:nvPr/>
          </p:nvSpPr>
          <p:spPr>
            <a:xfrm>
              <a:off x="7083944" y="2486447"/>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0"/>
            <p:cNvSpPr/>
            <p:nvPr/>
          </p:nvSpPr>
          <p:spPr>
            <a:xfrm>
              <a:off x="7013628" y="2495570"/>
              <a:ext cx="7970" cy="2470"/>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0"/>
            <p:cNvSpPr/>
            <p:nvPr/>
          </p:nvSpPr>
          <p:spPr>
            <a:xfrm>
              <a:off x="6706806" y="2484273"/>
              <a:ext cx="8003" cy="3623"/>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0"/>
            <p:cNvSpPr/>
            <p:nvPr/>
          </p:nvSpPr>
          <p:spPr>
            <a:xfrm>
              <a:off x="6632439" y="2479069"/>
              <a:ext cx="5928" cy="3722"/>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0"/>
            <p:cNvSpPr/>
            <p:nvPr/>
          </p:nvSpPr>
          <p:spPr>
            <a:xfrm>
              <a:off x="6590809" y="2501696"/>
              <a:ext cx="263" cy="132"/>
            </a:xfrm>
            <a:custGeom>
              <a:avLst/>
              <a:gdLst/>
              <a:ahLst/>
              <a:cxnLst/>
              <a:rect l="l" t="t" r="r" b="b"/>
              <a:pathLst>
                <a:path w="8" h="4" extrusionOk="0">
                  <a:moveTo>
                    <a:pt x="1" y="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0"/>
            <p:cNvSpPr/>
            <p:nvPr/>
          </p:nvSpPr>
          <p:spPr>
            <a:xfrm>
              <a:off x="6590348" y="2502025"/>
              <a:ext cx="165" cy="263"/>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0"/>
            <p:cNvSpPr/>
            <p:nvPr/>
          </p:nvSpPr>
          <p:spPr>
            <a:xfrm>
              <a:off x="6589887" y="2502388"/>
              <a:ext cx="165" cy="263"/>
            </a:xfrm>
            <a:custGeom>
              <a:avLst/>
              <a:gdLst/>
              <a:ahLst/>
              <a:cxnLst/>
              <a:rect l="l" t="t" r="r" b="b"/>
              <a:pathLst>
                <a:path w="5" h="8" extrusionOk="0">
                  <a:moveTo>
                    <a:pt x="1"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0"/>
            <p:cNvSpPr/>
            <p:nvPr/>
          </p:nvSpPr>
          <p:spPr>
            <a:xfrm>
              <a:off x="6589557" y="2502849"/>
              <a:ext cx="132" cy="132"/>
            </a:xfrm>
            <a:custGeom>
              <a:avLst/>
              <a:gdLst/>
              <a:ahLst/>
              <a:cxnLst/>
              <a:rect l="l" t="t" r="r" b="b"/>
              <a:pathLst>
                <a:path w="4" h="4" extrusionOk="0">
                  <a:moveTo>
                    <a:pt x="0" y="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0"/>
            <p:cNvSpPr/>
            <p:nvPr/>
          </p:nvSpPr>
          <p:spPr>
            <a:xfrm>
              <a:off x="6593938" y="2500313"/>
              <a:ext cx="132" cy="33"/>
            </a:xfrm>
            <a:custGeom>
              <a:avLst/>
              <a:gdLst/>
              <a:ahLst/>
              <a:cxnLst/>
              <a:rect l="l" t="t" r="r" b="b"/>
              <a:pathLst>
                <a:path w="4" h="1" extrusionOk="0">
                  <a:moveTo>
                    <a:pt x="0"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0"/>
            <p:cNvSpPr/>
            <p:nvPr/>
          </p:nvSpPr>
          <p:spPr>
            <a:xfrm>
              <a:off x="6592192" y="2501004"/>
              <a:ext cx="165" cy="33"/>
            </a:xfrm>
            <a:custGeom>
              <a:avLst/>
              <a:gdLst/>
              <a:ahLst/>
              <a:cxnLst/>
              <a:rect l="l" t="t" r="r" b="b"/>
              <a:pathLst>
                <a:path w="5" h="1" extrusionOk="0">
                  <a:moveTo>
                    <a:pt x="1" y="0"/>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0"/>
            <p:cNvSpPr/>
            <p:nvPr/>
          </p:nvSpPr>
          <p:spPr>
            <a:xfrm>
              <a:off x="6589327" y="2503178"/>
              <a:ext cx="132" cy="165"/>
            </a:xfrm>
            <a:custGeom>
              <a:avLst/>
              <a:gdLst/>
              <a:ahLst/>
              <a:cxnLst/>
              <a:rect l="l" t="t" r="r" b="b"/>
              <a:pathLst>
                <a:path w="4" h="5" extrusionOk="0">
                  <a:moveTo>
                    <a:pt x="0"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0"/>
            <p:cNvSpPr/>
            <p:nvPr/>
          </p:nvSpPr>
          <p:spPr>
            <a:xfrm>
              <a:off x="6593016" y="2500642"/>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0"/>
            <p:cNvSpPr/>
            <p:nvPr/>
          </p:nvSpPr>
          <p:spPr>
            <a:xfrm>
              <a:off x="6591402" y="2501334"/>
              <a:ext cx="263" cy="165"/>
            </a:xfrm>
            <a:custGeom>
              <a:avLst/>
              <a:gdLst/>
              <a:ahLst/>
              <a:cxnLst/>
              <a:rect l="l" t="t" r="r" b="b"/>
              <a:pathLst>
                <a:path w="8"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0"/>
            <p:cNvSpPr/>
            <p:nvPr/>
          </p:nvSpPr>
          <p:spPr>
            <a:xfrm>
              <a:off x="6714776" y="2482889"/>
              <a:ext cx="16863" cy="4974"/>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0"/>
            <p:cNvSpPr/>
            <p:nvPr/>
          </p:nvSpPr>
          <p:spPr>
            <a:xfrm>
              <a:off x="6731606" y="2486677"/>
              <a:ext cx="8892" cy="4875"/>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0"/>
            <p:cNvSpPr/>
            <p:nvPr/>
          </p:nvSpPr>
          <p:spPr>
            <a:xfrm>
              <a:off x="6661718" y="2466619"/>
              <a:ext cx="8464" cy="49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0"/>
            <p:cNvSpPr/>
            <p:nvPr/>
          </p:nvSpPr>
          <p:spPr>
            <a:xfrm>
              <a:off x="6643274" y="2471823"/>
              <a:ext cx="8102" cy="4051"/>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0"/>
            <p:cNvSpPr/>
            <p:nvPr/>
          </p:nvSpPr>
          <p:spPr>
            <a:xfrm>
              <a:off x="6587944" y="2503870"/>
              <a:ext cx="1054" cy="263"/>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0"/>
            <p:cNvSpPr/>
            <p:nvPr/>
          </p:nvSpPr>
          <p:spPr>
            <a:xfrm>
              <a:off x="6741289" y="2485887"/>
              <a:ext cx="8892" cy="5336"/>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0"/>
            <p:cNvSpPr/>
            <p:nvPr/>
          </p:nvSpPr>
          <p:spPr>
            <a:xfrm>
              <a:off x="6694949" y="2471428"/>
              <a:ext cx="5434" cy="6522"/>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0"/>
            <p:cNvSpPr/>
            <p:nvPr/>
          </p:nvSpPr>
          <p:spPr>
            <a:xfrm>
              <a:off x="7068168" y="2485524"/>
              <a:ext cx="8662" cy="2339"/>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0"/>
            <p:cNvSpPr/>
            <p:nvPr/>
          </p:nvSpPr>
          <p:spPr>
            <a:xfrm>
              <a:off x="6957605" y="2502025"/>
              <a:ext cx="15018" cy="2931"/>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0"/>
            <p:cNvSpPr/>
            <p:nvPr/>
          </p:nvSpPr>
          <p:spPr>
            <a:xfrm>
              <a:off x="7001508" y="2498929"/>
              <a:ext cx="9617" cy="1877"/>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0"/>
            <p:cNvSpPr/>
            <p:nvPr/>
          </p:nvSpPr>
          <p:spPr>
            <a:xfrm>
              <a:off x="6834000" y="2463852"/>
              <a:ext cx="955" cy="6851"/>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0"/>
            <p:cNvSpPr/>
            <p:nvPr/>
          </p:nvSpPr>
          <p:spPr>
            <a:xfrm>
              <a:off x="6946506" y="2500412"/>
              <a:ext cx="10407" cy="154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0"/>
            <p:cNvSpPr/>
            <p:nvPr/>
          </p:nvSpPr>
          <p:spPr>
            <a:xfrm>
              <a:off x="5725048" y="2630148"/>
              <a:ext cx="461" cy="132"/>
            </a:xfrm>
            <a:custGeom>
              <a:avLst/>
              <a:gdLst/>
              <a:ahLst/>
              <a:cxnLst/>
              <a:rect l="l" t="t" r="r" b="b"/>
              <a:pathLst>
                <a:path w="14" h="4" extrusionOk="0">
                  <a:moveTo>
                    <a:pt x="0" y="4"/>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0"/>
            <p:cNvSpPr/>
            <p:nvPr/>
          </p:nvSpPr>
          <p:spPr>
            <a:xfrm>
              <a:off x="5725970" y="2629785"/>
              <a:ext cx="263" cy="132"/>
            </a:xfrm>
            <a:custGeom>
              <a:avLst/>
              <a:gdLst/>
              <a:ahLst/>
              <a:cxnLst/>
              <a:rect l="l" t="t" r="r" b="b"/>
              <a:pathLst>
                <a:path w="8" h="4"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0"/>
            <p:cNvSpPr/>
            <p:nvPr/>
          </p:nvSpPr>
          <p:spPr>
            <a:xfrm>
              <a:off x="5726662" y="2629555"/>
              <a:ext cx="263" cy="132"/>
            </a:xfrm>
            <a:custGeom>
              <a:avLst/>
              <a:gdLst/>
              <a:ahLst/>
              <a:cxnLst/>
              <a:rect l="l" t="t" r="r" b="b"/>
              <a:pathLst>
                <a:path w="8" h="4"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0"/>
            <p:cNvSpPr/>
            <p:nvPr/>
          </p:nvSpPr>
          <p:spPr>
            <a:xfrm>
              <a:off x="5724126" y="2630477"/>
              <a:ext cx="461" cy="263"/>
            </a:xfrm>
            <a:custGeom>
              <a:avLst/>
              <a:gdLst/>
              <a:ahLst/>
              <a:cxnLst/>
              <a:rect l="l" t="t" r="r" b="b"/>
              <a:pathLst>
                <a:path w="14" h="8" extrusionOk="0">
                  <a:moveTo>
                    <a:pt x="0" y="8"/>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0"/>
            <p:cNvSpPr/>
            <p:nvPr/>
          </p:nvSpPr>
          <p:spPr>
            <a:xfrm>
              <a:off x="5722940" y="2631070"/>
              <a:ext cx="626" cy="263"/>
            </a:xfrm>
            <a:custGeom>
              <a:avLst/>
              <a:gdLst/>
              <a:ahLst/>
              <a:cxnLst/>
              <a:rect l="l" t="t" r="r" b="b"/>
              <a:pathLst>
                <a:path w="19" h="8" extrusionOk="0">
                  <a:moveTo>
                    <a:pt x="1" y="7"/>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0"/>
            <p:cNvSpPr/>
            <p:nvPr/>
          </p:nvSpPr>
          <p:spPr>
            <a:xfrm>
              <a:off x="5795595" y="2649152"/>
              <a:ext cx="2931" cy="2240"/>
            </a:xfrm>
            <a:custGeom>
              <a:avLst/>
              <a:gdLst/>
              <a:ahLst/>
              <a:cxnLst/>
              <a:rect l="l" t="t" r="r" b="b"/>
              <a:pathLst>
                <a:path w="89" h="68" extrusionOk="0">
                  <a:moveTo>
                    <a:pt x="1" y="1"/>
                  </a:moveTo>
                  <a:cubicBezTo>
                    <a:pt x="29" y="25"/>
                    <a:pt x="57" y="50"/>
                    <a:pt x="88" y="67"/>
                  </a:cubicBezTo>
                  <a:cubicBezTo>
                    <a:pt x="57" y="50"/>
                    <a:pt x="29" y="2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0"/>
            <p:cNvSpPr/>
            <p:nvPr/>
          </p:nvSpPr>
          <p:spPr>
            <a:xfrm>
              <a:off x="5727222" y="2629555"/>
              <a:ext cx="165" cy="33"/>
            </a:xfrm>
            <a:custGeom>
              <a:avLst/>
              <a:gdLst/>
              <a:ahLst/>
              <a:cxnLst/>
              <a:rect l="l" t="t" r="r" b="b"/>
              <a:pathLst>
                <a:path w="5" h="1" extrusionOk="0">
                  <a:moveTo>
                    <a:pt x="1"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0"/>
            <p:cNvSpPr/>
            <p:nvPr/>
          </p:nvSpPr>
          <p:spPr>
            <a:xfrm>
              <a:off x="5830637" y="2661272"/>
              <a:ext cx="33" cy="132"/>
            </a:xfrm>
            <a:custGeom>
              <a:avLst/>
              <a:gdLst/>
              <a:ahLst/>
              <a:cxnLst/>
              <a:rect l="l" t="t" r="r" b="b"/>
              <a:pathLst>
                <a:path w="1" h="4" extrusionOk="0">
                  <a:moveTo>
                    <a:pt x="1"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0"/>
            <p:cNvSpPr/>
            <p:nvPr/>
          </p:nvSpPr>
          <p:spPr>
            <a:xfrm>
              <a:off x="5721557" y="2631762"/>
              <a:ext cx="725" cy="362"/>
            </a:xfrm>
            <a:custGeom>
              <a:avLst/>
              <a:gdLst/>
              <a:ahLst/>
              <a:cxnLst/>
              <a:rect l="l" t="t" r="r" b="b"/>
              <a:pathLst>
                <a:path w="22" h="11" extrusionOk="0">
                  <a:moveTo>
                    <a:pt x="1" y="11"/>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0"/>
            <p:cNvSpPr/>
            <p:nvPr/>
          </p:nvSpPr>
          <p:spPr>
            <a:xfrm>
              <a:off x="5798724" y="2650766"/>
              <a:ext cx="1186" cy="725"/>
            </a:xfrm>
            <a:custGeom>
              <a:avLst/>
              <a:gdLst/>
              <a:ahLst/>
              <a:cxnLst/>
              <a:rect l="l" t="t" r="r" b="b"/>
              <a:pathLst>
                <a:path w="36" h="22" extrusionOk="0">
                  <a:moveTo>
                    <a:pt x="0" y="22"/>
                  </a:moveTo>
                  <a:cubicBezTo>
                    <a:pt x="11" y="11"/>
                    <a:pt x="21" y="4"/>
                    <a:pt x="35" y="1"/>
                  </a:cubicBezTo>
                  <a:cubicBezTo>
                    <a:pt x="21" y="4"/>
                    <a:pt x="11" y="11"/>
                    <a:pt x="0"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0"/>
            <p:cNvSpPr/>
            <p:nvPr/>
          </p:nvSpPr>
          <p:spPr>
            <a:xfrm>
              <a:off x="5799876" y="2648460"/>
              <a:ext cx="18477" cy="2240"/>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0"/>
            <p:cNvSpPr/>
            <p:nvPr/>
          </p:nvSpPr>
          <p:spPr>
            <a:xfrm>
              <a:off x="5727815" y="2629291"/>
              <a:ext cx="23087" cy="6983"/>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0"/>
            <p:cNvSpPr/>
            <p:nvPr/>
          </p:nvSpPr>
          <p:spPr>
            <a:xfrm>
              <a:off x="5830868" y="2661964"/>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0"/>
            <p:cNvSpPr/>
            <p:nvPr/>
          </p:nvSpPr>
          <p:spPr>
            <a:xfrm>
              <a:off x="5833042" y="2662689"/>
              <a:ext cx="9386" cy="5402"/>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0"/>
            <p:cNvSpPr/>
            <p:nvPr/>
          </p:nvSpPr>
          <p:spPr>
            <a:xfrm>
              <a:off x="5405645" y="2375320"/>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0"/>
            <p:cNvSpPr/>
            <p:nvPr/>
          </p:nvSpPr>
          <p:spPr>
            <a:xfrm>
              <a:off x="5407259" y="2375320"/>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0"/>
            <p:cNvSpPr/>
            <p:nvPr/>
          </p:nvSpPr>
          <p:spPr>
            <a:xfrm>
              <a:off x="5377156" y="2373706"/>
              <a:ext cx="856" cy="132"/>
            </a:xfrm>
            <a:custGeom>
              <a:avLst/>
              <a:gdLst/>
              <a:ahLst/>
              <a:cxnLst/>
              <a:rect l="l" t="t" r="r" b="b"/>
              <a:pathLst>
                <a:path w="26" h="4" extrusionOk="0">
                  <a:moveTo>
                    <a:pt x="25"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0"/>
            <p:cNvSpPr/>
            <p:nvPr/>
          </p:nvSpPr>
          <p:spPr>
            <a:xfrm>
              <a:off x="5376004" y="2373706"/>
              <a:ext cx="626" cy="33"/>
            </a:xfrm>
            <a:custGeom>
              <a:avLst/>
              <a:gdLst/>
              <a:ahLst/>
              <a:cxnLst/>
              <a:rect l="l" t="t" r="r" b="b"/>
              <a:pathLst>
                <a:path w="19" h="1" extrusionOk="0">
                  <a:moveTo>
                    <a:pt x="1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0"/>
            <p:cNvSpPr/>
            <p:nvPr/>
          </p:nvSpPr>
          <p:spPr>
            <a:xfrm>
              <a:off x="5365860" y="2371038"/>
              <a:ext cx="395" cy="165"/>
            </a:xfrm>
            <a:custGeom>
              <a:avLst/>
              <a:gdLst/>
              <a:ahLst/>
              <a:cxnLst/>
              <a:rect l="l" t="t" r="r" b="b"/>
              <a:pathLst>
                <a:path w="12" h="5" extrusionOk="0">
                  <a:moveTo>
                    <a:pt x="1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0"/>
            <p:cNvSpPr/>
            <p:nvPr/>
          </p:nvSpPr>
          <p:spPr>
            <a:xfrm>
              <a:off x="5364839" y="2370708"/>
              <a:ext cx="132" cy="33"/>
            </a:xfrm>
            <a:custGeom>
              <a:avLst/>
              <a:gdLst/>
              <a:ahLst/>
              <a:cxnLst/>
              <a:rect l="l" t="t" r="r" b="b"/>
              <a:pathLst>
                <a:path w="4" h="1" extrusionOk="0">
                  <a:moveTo>
                    <a:pt x="4"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0"/>
            <p:cNvSpPr/>
            <p:nvPr/>
          </p:nvSpPr>
          <p:spPr>
            <a:xfrm>
              <a:off x="5374851" y="2373475"/>
              <a:ext cx="494" cy="33"/>
            </a:xfrm>
            <a:custGeom>
              <a:avLst/>
              <a:gdLst/>
              <a:ahLst/>
              <a:cxnLst/>
              <a:rect l="l" t="t" r="r" b="b"/>
              <a:pathLst>
                <a:path w="15" h="1" extrusionOk="0">
                  <a:moveTo>
                    <a:pt x="15"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0"/>
            <p:cNvSpPr/>
            <p:nvPr/>
          </p:nvSpPr>
          <p:spPr>
            <a:xfrm>
              <a:off x="5404031" y="2375418"/>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0"/>
            <p:cNvSpPr/>
            <p:nvPr/>
          </p:nvSpPr>
          <p:spPr>
            <a:xfrm>
              <a:off x="5378540" y="2373804"/>
              <a:ext cx="856" cy="165"/>
            </a:xfrm>
            <a:custGeom>
              <a:avLst/>
              <a:gdLst/>
              <a:ahLst/>
              <a:cxnLst/>
              <a:rect l="l" t="t" r="r" b="b"/>
              <a:pathLst>
                <a:path w="26" h="5" extrusionOk="0">
                  <a:moveTo>
                    <a:pt x="25"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0"/>
            <p:cNvSpPr/>
            <p:nvPr/>
          </p:nvSpPr>
          <p:spPr>
            <a:xfrm>
              <a:off x="5400705" y="2375320"/>
              <a:ext cx="1647" cy="33"/>
            </a:xfrm>
            <a:custGeom>
              <a:avLst/>
              <a:gdLst/>
              <a:ahLst/>
              <a:cxnLst/>
              <a:rect l="l" t="t" r="r" b="b"/>
              <a:pathLst>
                <a:path w="50" h="1" extrusionOk="0">
                  <a:moveTo>
                    <a:pt x="49"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0"/>
            <p:cNvSpPr/>
            <p:nvPr/>
          </p:nvSpPr>
          <p:spPr>
            <a:xfrm>
              <a:off x="5386180" y="2374496"/>
              <a:ext cx="14426" cy="856"/>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0"/>
            <p:cNvSpPr/>
            <p:nvPr/>
          </p:nvSpPr>
          <p:spPr>
            <a:xfrm>
              <a:off x="5412331" y="2374957"/>
              <a:ext cx="725" cy="33"/>
            </a:xfrm>
            <a:custGeom>
              <a:avLst/>
              <a:gdLst/>
              <a:ahLst/>
              <a:cxnLst/>
              <a:rect l="l" t="t" r="r" b="b"/>
              <a:pathLst>
                <a:path w="22" h="1" extrusionOk="0">
                  <a:moveTo>
                    <a:pt x="22"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0"/>
            <p:cNvSpPr/>
            <p:nvPr/>
          </p:nvSpPr>
          <p:spPr>
            <a:xfrm>
              <a:off x="5409465" y="2375188"/>
              <a:ext cx="823" cy="33"/>
            </a:xfrm>
            <a:custGeom>
              <a:avLst/>
              <a:gdLst/>
              <a:ahLst/>
              <a:cxnLst/>
              <a:rect l="l" t="t" r="r" b="b"/>
              <a:pathLst>
                <a:path w="25" h="1" extrusionOk="0">
                  <a:moveTo>
                    <a:pt x="25"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0"/>
            <p:cNvSpPr/>
            <p:nvPr/>
          </p:nvSpPr>
          <p:spPr>
            <a:xfrm>
              <a:off x="5407852" y="2375188"/>
              <a:ext cx="955" cy="33"/>
            </a:xfrm>
            <a:custGeom>
              <a:avLst/>
              <a:gdLst/>
              <a:ahLst/>
              <a:cxnLst/>
              <a:rect l="l" t="t" r="r" b="b"/>
              <a:pathLst>
                <a:path w="29" h="1" extrusionOk="0">
                  <a:moveTo>
                    <a:pt x="28"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0"/>
            <p:cNvSpPr/>
            <p:nvPr/>
          </p:nvSpPr>
          <p:spPr>
            <a:xfrm>
              <a:off x="5370240" y="2372652"/>
              <a:ext cx="263" cy="165"/>
            </a:xfrm>
            <a:custGeom>
              <a:avLst/>
              <a:gdLst/>
              <a:ahLst/>
              <a:cxnLst/>
              <a:rect l="l" t="t" r="r" b="b"/>
              <a:pathLst>
                <a:path w="8" h="5" extrusionOk="0">
                  <a:moveTo>
                    <a:pt x="8"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0"/>
            <p:cNvSpPr/>
            <p:nvPr/>
          </p:nvSpPr>
          <p:spPr>
            <a:xfrm>
              <a:off x="5369219" y="2372322"/>
              <a:ext cx="362" cy="263"/>
            </a:xfrm>
            <a:custGeom>
              <a:avLst/>
              <a:gdLst/>
              <a:ahLst/>
              <a:cxnLst/>
              <a:rect l="l" t="t" r="r" b="b"/>
              <a:pathLst>
                <a:path w="11" h="8" extrusionOk="0">
                  <a:moveTo>
                    <a:pt x="11" y="7"/>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40"/>
            <p:cNvSpPr/>
            <p:nvPr/>
          </p:nvSpPr>
          <p:spPr>
            <a:xfrm>
              <a:off x="5370701" y="2372882"/>
              <a:ext cx="395" cy="33"/>
            </a:xfrm>
            <a:custGeom>
              <a:avLst/>
              <a:gdLst/>
              <a:ahLst/>
              <a:cxnLst/>
              <a:rect l="l" t="t" r="r" b="b"/>
              <a:pathLst>
                <a:path w="12" h="1" extrusionOk="0">
                  <a:moveTo>
                    <a:pt x="1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40"/>
            <p:cNvSpPr/>
            <p:nvPr/>
          </p:nvSpPr>
          <p:spPr>
            <a:xfrm>
              <a:off x="5410948" y="2375089"/>
              <a:ext cx="725" cy="33"/>
            </a:xfrm>
            <a:custGeom>
              <a:avLst/>
              <a:gdLst/>
              <a:ahLst/>
              <a:cxnLst/>
              <a:rect l="l" t="t" r="r" b="b"/>
              <a:pathLst>
                <a:path w="22" h="1" extrusionOk="0">
                  <a:moveTo>
                    <a:pt x="22"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40"/>
            <p:cNvSpPr/>
            <p:nvPr/>
          </p:nvSpPr>
          <p:spPr>
            <a:xfrm>
              <a:off x="5371393" y="2373014"/>
              <a:ext cx="263" cy="33"/>
            </a:xfrm>
            <a:custGeom>
              <a:avLst/>
              <a:gdLst/>
              <a:ahLst/>
              <a:cxnLst/>
              <a:rect l="l" t="t" r="r" b="b"/>
              <a:pathLst>
                <a:path w="8" h="1" extrusionOk="0">
                  <a:moveTo>
                    <a:pt x="8"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0"/>
            <p:cNvSpPr/>
            <p:nvPr/>
          </p:nvSpPr>
          <p:spPr>
            <a:xfrm>
              <a:off x="5367243" y="2371499"/>
              <a:ext cx="626" cy="263"/>
            </a:xfrm>
            <a:custGeom>
              <a:avLst/>
              <a:gdLst/>
              <a:ahLst/>
              <a:cxnLst/>
              <a:rect l="l" t="t" r="r" b="b"/>
              <a:pathLst>
                <a:path w="19" h="8" extrusionOk="0">
                  <a:moveTo>
                    <a:pt x="18"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0"/>
            <p:cNvSpPr/>
            <p:nvPr/>
          </p:nvSpPr>
          <p:spPr>
            <a:xfrm>
              <a:off x="5372908" y="2373245"/>
              <a:ext cx="362" cy="33"/>
            </a:xfrm>
            <a:custGeom>
              <a:avLst/>
              <a:gdLst/>
              <a:ahLst/>
              <a:cxnLst/>
              <a:rect l="l" t="t" r="r" b="b"/>
              <a:pathLst>
                <a:path w="11" h="1" extrusionOk="0">
                  <a:moveTo>
                    <a:pt x="11"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0"/>
            <p:cNvSpPr/>
            <p:nvPr/>
          </p:nvSpPr>
          <p:spPr>
            <a:xfrm>
              <a:off x="5368297" y="2371960"/>
              <a:ext cx="494" cy="165"/>
            </a:xfrm>
            <a:custGeom>
              <a:avLst/>
              <a:gdLst/>
              <a:ahLst/>
              <a:cxnLst/>
              <a:rect l="l" t="t" r="r" b="b"/>
              <a:pathLst>
                <a:path w="15" h="5" extrusionOk="0">
                  <a:moveTo>
                    <a:pt x="14"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0"/>
            <p:cNvSpPr/>
            <p:nvPr/>
          </p:nvSpPr>
          <p:spPr>
            <a:xfrm>
              <a:off x="5373830" y="2373343"/>
              <a:ext cx="494" cy="33"/>
            </a:xfrm>
            <a:custGeom>
              <a:avLst/>
              <a:gdLst/>
              <a:ahLst/>
              <a:cxnLst/>
              <a:rect l="l" t="t" r="r" b="b"/>
              <a:pathLst>
                <a:path w="15" h="1" extrusionOk="0">
                  <a:moveTo>
                    <a:pt x="14"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0"/>
            <p:cNvSpPr/>
            <p:nvPr/>
          </p:nvSpPr>
          <p:spPr>
            <a:xfrm>
              <a:off x="5372084" y="2373113"/>
              <a:ext cx="395" cy="33"/>
            </a:xfrm>
            <a:custGeom>
              <a:avLst/>
              <a:gdLst/>
              <a:ahLst/>
              <a:cxnLst/>
              <a:rect l="l" t="t" r="r" b="b"/>
              <a:pathLst>
                <a:path w="12" h="1" extrusionOk="0">
                  <a:moveTo>
                    <a:pt x="11"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0"/>
            <p:cNvSpPr/>
            <p:nvPr/>
          </p:nvSpPr>
          <p:spPr>
            <a:xfrm>
              <a:off x="5384567" y="2374397"/>
              <a:ext cx="1515" cy="132"/>
            </a:xfrm>
            <a:custGeom>
              <a:avLst/>
              <a:gdLst/>
              <a:ahLst/>
              <a:cxnLst/>
              <a:rect l="l" t="t" r="r" b="b"/>
              <a:pathLst>
                <a:path w="46" h="4" extrusionOk="0">
                  <a:moveTo>
                    <a:pt x="46"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0"/>
            <p:cNvSpPr/>
            <p:nvPr/>
          </p:nvSpPr>
          <p:spPr>
            <a:xfrm>
              <a:off x="5382953" y="2374266"/>
              <a:ext cx="1284" cy="165"/>
            </a:xfrm>
            <a:custGeom>
              <a:avLst/>
              <a:gdLst/>
              <a:ahLst/>
              <a:cxnLst/>
              <a:rect l="l" t="t" r="r" b="b"/>
              <a:pathLst>
                <a:path w="39" h="5" extrusionOk="0">
                  <a:moveTo>
                    <a:pt x="39"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0"/>
            <p:cNvSpPr/>
            <p:nvPr/>
          </p:nvSpPr>
          <p:spPr>
            <a:xfrm>
              <a:off x="5379923" y="2374035"/>
              <a:ext cx="955" cy="33"/>
            </a:xfrm>
            <a:custGeom>
              <a:avLst/>
              <a:gdLst/>
              <a:ahLst/>
              <a:cxnLst/>
              <a:rect l="l" t="t" r="r" b="b"/>
              <a:pathLst>
                <a:path w="29" h="1" extrusionOk="0">
                  <a:moveTo>
                    <a:pt x="29" y="1"/>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0"/>
            <p:cNvSpPr/>
            <p:nvPr/>
          </p:nvSpPr>
          <p:spPr>
            <a:xfrm>
              <a:off x="5381438" y="2374167"/>
              <a:ext cx="1186" cy="132"/>
            </a:xfrm>
            <a:custGeom>
              <a:avLst/>
              <a:gdLst/>
              <a:ahLst/>
              <a:cxnLst/>
              <a:rect l="l" t="t" r="r" b="b"/>
              <a:pathLst>
                <a:path w="36" h="4" extrusionOk="0">
                  <a:moveTo>
                    <a:pt x="36"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0"/>
            <p:cNvSpPr/>
            <p:nvPr/>
          </p:nvSpPr>
          <p:spPr>
            <a:xfrm>
              <a:off x="5413714" y="2374858"/>
              <a:ext cx="165" cy="33"/>
            </a:xfrm>
            <a:custGeom>
              <a:avLst/>
              <a:gdLst/>
              <a:ahLst/>
              <a:cxnLst/>
              <a:rect l="l" t="t" r="r" b="b"/>
              <a:pathLst>
                <a:path w="5" h="1" extrusionOk="0">
                  <a:moveTo>
                    <a:pt x="1"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0"/>
            <p:cNvSpPr/>
            <p:nvPr/>
          </p:nvSpPr>
          <p:spPr>
            <a:xfrm>
              <a:off x="5692871" y="2547346"/>
              <a:ext cx="132" cy="362"/>
            </a:xfrm>
            <a:custGeom>
              <a:avLst/>
              <a:gdLst/>
              <a:ahLst/>
              <a:cxnLst/>
              <a:rect l="l" t="t" r="r" b="b"/>
              <a:pathLst>
                <a:path w="4" h="11" extrusionOk="0">
                  <a:moveTo>
                    <a:pt x="4"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40"/>
            <p:cNvSpPr/>
            <p:nvPr/>
          </p:nvSpPr>
          <p:spPr>
            <a:xfrm>
              <a:off x="5709799" y="2534665"/>
              <a:ext cx="3722" cy="494"/>
            </a:xfrm>
            <a:custGeom>
              <a:avLst/>
              <a:gdLst/>
              <a:ahLst/>
              <a:cxnLst/>
              <a:rect l="l" t="t" r="r" b="b"/>
              <a:pathLst>
                <a:path w="113" h="15" extrusionOk="0">
                  <a:moveTo>
                    <a:pt x="113"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40"/>
            <p:cNvSpPr/>
            <p:nvPr/>
          </p:nvSpPr>
          <p:spPr>
            <a:xfrm>
              <a:off x="5723401" y="2517703"/>
              <a:ext cx="2338" cy="3261"/>
            </a:xfrm>
            <a:custGeom>
              <a:avLst/>
              <a:gdLst/>
              <a:ahLst/>
              <a:cxnLst/>
              <a:rect l="l" t="t" r="r" b="b"/>
              <a:pathLst>
                <a:path w="71" h="99" extrusionOk="0">
                  <a:moveTo>
                    <a:pt x="1" y="1"/>
                  </a:moveTo>
                  <a:cubicBezTo>
                    <a:pt x="29" y="29"/>
                    <a:pt x="54" y="64"/>
                    <a:pt x="71" y="99"/>
                  </a:cubicBezTo>
                  <a:cubicBezTo>
                    <a:pt x="54" y="64"/>
                    <a:pt x="29" y="29"/>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0"/>
            <p:cNvSpPr/>
            <p:nvPr/>
          </p:nvSpPr>
          <p:spPr>
            <a:xfrm>
              <a:off x="5646037" y="2467903"/>
              <a:ext cx="33" cy="1054"/>
            </a:xfrm>
            <a:custGeom>
              <a:avLst/>
              <a:gdLst/>
              <a:ahLst/>
              <a:cxnLst/>
              <a:rect l="l" t="t" r="r" b="b"/>
              <a:pathLst>
                <a:path w="1" h="32" extrusionOk="0">
                  <a:moveTo>
                    <a:pt x="1" y="0"/>
                  </a:moveTo>
                  <a:cubicBezTo>
                    <a:pt x="1" y="11"/>
                    <a:pt x="1" y="21"/>
                    <a:pt x="1" y="32"/>
                  </a:cubicBezTo>
                  <a:cubicBezTo>
                    <a:pt x="1" y="21"/>
                    <a:pt x="1"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0"/>
            <p:cNvSpPr/>
            <p:nvPr/>
          </p:nvSpPr>
          <p:spPr>
            <a:xfrm>
              <a:off x="5577895" y="2428578"/>
              <a:ext cx="3162" cy="1153"/>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0"/>
            <p:cNvSpPr/>
            <p:nvPr/>
          </p:nvSpPr>
          <p:spPr>
            <a:xfrm>
              <a:off x="5585733" y="2424889"/>
              <a:ext cx="4446" cy="2701"/>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0"/>
            <p:cNvSpPr/>
            <p:nvPr/>
          </p:nvSpPr>
          <p:spPr>
            <a:xfrm>
              <a:off x="5658289" y="2473536"/>
              <a:ext cx="4512" cy="2470"/>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0"/>
            <p:cNvSpPr/>
            <p:nvPr/>
          </p:nvSpPr>
          <p:spPr>
            <a:xfrm>
              <a:off x="5620578" y="2439644"/>
              <a:ext cx="823" cy="3623"/>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0"/>
            <p:cNvSpPr/>
            <p:nvPr/>
          </p:nvSpPr>
          <p:spPr>
            <a:xfrm>
              <a:off x="5601311" y="2423966"/>
              <a:ext cx="6850" cy="823"/>
            </a:xfrm>
            <a:custGeom>
              <a:avLst/>
              <a:gdLst/>
              <a:ahLst/>
              <a:cxnLst/>
              <a:rect l="l" t="t" r="r" b="b"/>
              <a:pathLst>
                <a:path w="208" h="25" extrusionOk="0">
                  <a:moveTo>
                    <a:pt x="1" y="25"/>
                  </a:moveTo>
                  <a:cubicBezTo>
                    <a:pt x="67" y="8"/>
                    <a:pt x="137" y="1"/>
                    <a:pt x="207" y="1"/>
                  </a:cubicBezTo>
                  <a:cubicBezTo>
                    <a:pt x="137" y="1"/>
                    <a:pt x="67" y="8"/>
                    <a:pt x="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40"/>
            <p:cNvSpPr/>
            <p:nvPr/>
          </p:nvSpPr>
          <p:spPr>
            <a:xfrm>
              <a:off x="5724356" y="2504463"/>
              <a:ext cx="823" cy="823"/>
            </a:xfrm>
            <a:custGeom>
              <a:avLst/>
              <a:gdLst/>
              <a:ahLst/>
              <a:cxnLst/>
              <a:rect l="l" t="t" r="r" b="b"/>
              <a:pathLst>
                <a:path w="25" h="25" extrusionOk="0">
                  <a:moveTo>
                    <a:pt x="25" y="0"/>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0"/>
            <p:cNvSpPr/>
            <p:nvPr/>
          </p:nvSpPr>
          <p:spPr>
            <a:xfrm>
              <a:off x="5713718" y="253512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0"/>
            <p:cNvSpPr/>
            <p:nvPr/>
          </p:nvSpPr>
          <p:spPr>
            <a:xfrm>
              <a:off x="5692410" y="2544349"/>
              <a:ext cx="33" cy="362"/>
            </a:xfrm>
            <a:custGeom>
              <a:avLst/>
              <a:gdLst/>
              <a:ahLst/>
              <a:cxnLst/>
              <a:rect l="l" t="t" r="r" b="b"/>
              <a:pathLst>
                <a:path w="1" h="11" extrusionOk="0">
                  <a:moveTo>
                    <a:pt x="0"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0"/>
            <p:cNvSpPr/>
            <p:nvPr/>
          </p:nvSpPr>
          <p:spPr>
            <a:xfrm>
              <a:off x="5692640" y="2545732"/>
              <a:ext cx="33" cy="494"/>
            </a:xfrm>
            <a:custGeom>
              <a:avLst/>
              <a:gdLst/>
              <a:ahLst/>
              <a:cxnLst/>
              <a:rect l="l" t="t" r="r" b="b"/>
              <a:pathLst>
                <a:path w="1" h="15" extrusionOk="0">
                  <a:moveTo>
                    <a:pt x="0"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0"/>
            <p:cNvSpPr/>
            <p:nvPr/>
          </p:nvSpPr>
          <p:spPr>
            <a:xfrm>
              <a:off x="5692410" y="2543756"/>
              <a:ext cx="33" cy="395"/>
            </a:xfrm>
            <a:custGeom>
              <a:avLst/>
              <a:gdLst/>
              <a:ahLst/>
              <a:cxnLst/>
              <a:rect l="l" t="t" r="r" b="b"/>
              <a:pathLst>
                <a:path w="1" h="12" extrusionOk="0">
                  <a:moveTo>
                    <a:pt x="0" y="11"/>
                  </a:moveTo>
                  <a:cubicBezTo>
                    <a:pt x="0" y="8"/>
                    <a:pt x="0" y="4"/>
                    <a:pt x="0" y="1"/>
                  </a:cubicBezTo>
                  <a:cubicBezTo>
                    <a:pt x="0" y="4"/>
                    <a:pt x="0" y="8"/>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0"/>
            <p:cNvSpPr/>
            <p:nvPr/>
          </p:nvSpPr>
          <p:spPr>
            <a:xfrm>
              <a:off x="5692739" y="2546522"/>
              <a:ext cx="165" cy="395"/>
            </a:xfrm>
            <a:custGeom>
              <a:avLst/>
              <a:gdLst/>
              <a:ahLst/>
              <a:cxnLst/>
              <a:rect l="l" t="t" r="r" b="b"/>
              <a:pathLst>
                <a:path w="5" h="12" extrusionOk="0">
                  <a:moveTo>
                    <a:pt x="1" y="1"/>
                  </a:moveTo>
                  <a:lnTo>
                    <a:pt x="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0"/>
            <p:cNvSpPr/>
            <p:nvPr/>
          </p:nvSpPr>
          <p:spPr>
            <a:xfrm>
              <a:off x="5692508" y="2544909"/>
              <a:ext cx="33" cy="626"/>
            </a:xfrm>
            <a:custGeom>
              <a:avLst/>
              <a:gdLst/>
              <a:ahLst/>
              <a:cxnLst/>
              <a:rect l="l" t="t" r="r" b="b"/>
              <a:pathLst>
                <a:path w="1" h="19" extrusionOk="0">
                  <a:moveTo>
                    <a:pt x="1" y="1"/>
                  </a:moveTo>
                  <a:cubicBezTo>
                    <a:pt x="1" y="8"/>
                    <a:pt x="1" y="11"/>
                    <a:pt x="1" y="18"/>
                  </a:cubicBezTo>
                  <a:cubicBezTo>
                    <a:pt x="1" y="11"/>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0"/>
            <p:cNvSpPr/>
            <p:nvPr/>
          </p:nvSpPr>
          <p:spPr>
            <a:xfrm>
              <a:off x="5724587" y="2492573"/>
              <a:ext cx="4644" cy="8465"/>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0"/>
            <p:cNvSpPr/>
            <p:nvPr/>
          </p:nvSpPr>
          <p:spPr>
            <a:xfrm>
              <a:off x="5581353" y="2409903"/>
              <a:ext cx="1087" cy="33"/>
            </a:xfrm>
            <a:custGeom>
              <a:avLst/>
              <a:gdLst/>
              <a:ahLst/>
              <a:cxnLst/>
              <a:rect l="l" t="t" r="r" b="b"/>
              <a:pathLst>
                <a:path w="33" h="1" extrusionOk="0">
                  <a:moveTo>
                    <a:pt x="32" y="0"/>
                  </a:moveTo>
                  <a:cubicBezTo>
                    <a:pt x="22" y="0"/>
                    <a:pt x="8" y="0"/>
                    <a:pt x="1" y="0"/>
                  </a:cubicBezTo>
                  <a:cubicBezTo>
                    <a:pt x="8" y="0"/>
                    <a:pt x="22" y="0"/>
                    <a:pt x="3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0"/>
            <p:cNvSpPr/>
            <p:nvPr/>
          </p:nvSpPr>
          <p:spPr>
            <a:xfrm>
              <a:off x="5572263" y="2406905"/>
              <a:ext cx="263" cy="33"/>
            </a:xfrm>
            <a:custGeom>
              <a:avLst/>
              <a:gdLst/>
              <a:ahLst/>
              <a:cxnLst/>
              <a:rect l="l" t="t" r="r" b="b"/>
              <a:pathLst>
                <a:path w="8" h="1" extrusionOk="0">
                  <a:moveTo>
                    <a:pt x="0" y="0"/>
                  </a:moveTo>
                  <a:cubicBezTo>
                    <a:pt x="4" y="0"/>
                    <a:pt x="7" y="0"/>
                    <a:pt x="7" y="0"/>
                  </a:cubicBezTo>
                  <a:cubicBezTo>
                    <a:pt x="7" y="0"/>
                    <a:pt x="4"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0"/>
            <p:cNvSpPr/>
            <p:nvPr/>
          </p:nvSpPr>
          <p:spPr>
            <a:xfrm>
              <a:off x="5582637" y="2387407"/>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0"/>
            <p:cNvSpPr/>
            <p:nvPr/>
          </p:nvSpPr>
          <p:spPr>
            <a:xfrm>
              <a:off x="5575128" y="2407696"/>
              <a:ext cx="6258" cy="2108"/>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0"/>
            <p:cNvSpPr/>
            <p:nvPr/>
          </p:nvSpPr>
          <p:spPr>
            <a:xfrm>
              <a:off x="5575589" y="2421760"/>
              <a:ext cx="2338" cy="6851"/>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0"/>
            <p:cNvSpPr/>
            <p:nvPr/>
          </p:nvSpPr>
          <p:spPr>
            <a:xfrm>
              <a:off x="5570978" y="2376242"/>
              <a:ext cx="2108" cy="1647"/>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0"/>
            <p:cNvSpPr/>
            <p:nvPr/>
          </p:nvSpPr>
          <p:spPr>
            <a:xfrm>
              <a:off x="5516241" y="2329308"/>
              <a:ext cx="362" cy="593"/>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0"/>
            <p:cNvSpPr/>
            <p:nvPr/>
          </p:nvSpPr>
          <p:spPr>
            <a:xfrm>
              <a:off x="5565116" y="2366888"/>
              <a:ext cx="4183" cy="5698"/>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0"/>
            <p:cNvSpPr/>
            <p:nvPr/>
          </p:nvSpPr>
          <p:spPr>
            <a:xfrm>
              <a:off x="5577434" y="2427886"/>
              <a:ext cx="725" cy="955"/>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0"/>
            <p:cNvSpPr/>
            <p:nvPr/>
          </p:nvSpPr>
          <p:spPr>
            <a:xfrm>
              <a:off x="5503659" y="2296437"/>
              <a:ext cx="725" cy="856"/>
            </a:xfrm>
            <a:custGeom>
              <a:avLst/>
              <a:gdLst/>
              <a:ahLst/>
              <a:cxnLst/>
              <a:rect l="l" t="t" r="r" b="b"/>
              <a:pathLst>
                <a:path w="22" h="26" extrusionOk="0">
                  <a:moveTo>
                    <a:pt x="0" y="1"/>
                  </a:moveTo>
                  <a:cubicBezTo>
                    <a:pt x="4" y="11"/>
                    <a:pt x="14" y="18"/>
                    <a:pt x="21" y="25"/>
                  </a:cubicBezTo>
                  <a:cubicBezTo>
                    <a:pt x="14" y="18"/>
                    <a:pt x="7" y="1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0"/>
            <p:cNvSpPr/>
            <p:nvPr/>
          </p:nvSpPr>
          <p:spPr>
            <a:xfrm>
              <a:off x="5502836" y="2295515"/>
              <a:ext cx="626" cy="725"/>
            </a:xfrm>
            <a:custGeom>
              <a:avLst/>
              <a:gdLst/>
              <a:ahLst/>
              <a:cxnLst/>
              <a:rect l="l" t="t" r="r" b="b"/>
              <a:pathLst>
                <a:path w="19" h="22" extrusionOk="0">
                  <a:moveTo>
                    <a:pt x="1" y="1"/>
                  </a:moveTo>
                  <a:cubicBezTo>
                    <a:pt x="4" y="8"/>
                    <a:pt x="11" y="15"/>
                    <a:pt x="18" y="22"/>
                  </a:cubicBezTo>
                  <a:cubicBezTo>
                    <a:pt x="11" y="15"/>
                    <a:pt x="4"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0"/>
            <p:cNvSpPr/>
            <p:nvPr/>
          </p:nvSpPr>
          <p:spPr>
            <a:xfrm>
              <a:off x="5515055" y="2325388"/>
              <a:ext cx="1186" cy="3953"/>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0"/>
            <p:cNvSpPr/>
            <p:nvPr/>
          </p:nvSpPr>
          <p:spPr>
            <a:xfrm>
              <a:off x="5501815" y="2293440"/>
              <a:ext cx="955" cy="2009"/>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0"/>
            <p:cNvSpPr/>
            <p:nvPr/>
          </p:nvSpPr>
          <p:spPr>
            <a:xfrm>
              <a:off x="5515977" y="2328715"/>
              <a:ext cx="494" cy="1087"/>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0"/>
            <p:cNvSpPr/>
            <p:nvPr/>
          </p:nvSpPr>
          <p:spPr>
            <a:xfrm>
              <a:off x="5408543" y="2360663"/>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0"/>
            <p:cNvSpPr/>
            <p:nvPr/>
          </p:nvSpPr>
          <p:spPr>
            <a:xfrm>
              <a:off x="5409103" y="2360795"/>
              <a:ext cx="263" cy="33"/>
            </a:xfrm>
            <a:custGeom>
              <a:avLst/>
              <a:gdLst/>
              <a:ahLst/>
              <a:cxnLst/>
              <a:rect l="l" t="t" r="r" b="b"/>
              <a:pathLst>
                <a:path w="8" h="1" extrusionOk="0">
                  <a:moveTo>
                    <a:pt x="1" y="0"/>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0"/>
            <p:cNvSpPr/>
            <p:nvPr/>
          </p:nvSpPr>
          <p:spPr>
            <a:xfrm>
              <a:off x="5407852" y="2360663"/>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0"/>
            <p:cNvSpPr/>
            <p:nvPr/>
          </p:nvSpPr>
          <p:spPr>
            <a:xfrm>
              <a:off x="5408082" y="2360663"/>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0"/>
            <p:cNvSpPr/>
            <p:nvPr/>
          </p:nvSpPr>
          <p:spPr>
            <a:xfrm>
              <a:off x="5411178" y="2361717"/>
              <a:ext cx="263" cy="132"/>
            </a:xfrm>
            <a:custGeom>
              <a:avLst/>
              <a:gdLst/>
              <a:ahLst/>
              <a:cxnLst/>
              <a:rect l="l" t="t" r="r" b="b"/>
              <a:pathLst>
                <a:path w="8" h="4" extrusionOk="0">
                  <a:moveTo>
                    <a:pt x="1" y="0"/>
                  </a:moveTo>
                  <a:lnTo>
                    <a:pt x="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0"/>
            <p:cNvSpPr/>
            <p:nvPr/>
          </p:nvSpPr>
          <p:spPr>
            <a:xfrm>
              <a:off x="5410388" y="2361256"/>
              <a:ext cx="263" cy="132"/>
            </a:xfrm>
            <a:custGeom>
              <a:avLst/>
              <a:gdLst/>
              <a:ahLst/>
              <a:cxnLst/>
              <a:rect l="l" t="t" r="r" b="b"/>
              <a:pathLst>
                <a:path w="8" h="4" extrusionOk="0">
                  <a:moveTo>
                    <a:pt x="0" y="0"/>
                  </a:moveTo>
                  <a:lnTo>
                    <a:pt x="7"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0"/>
            <p:cNvSpPr/>
            <p:nvPr/>
          </p:nvSpPr>
          <p:spPr>
            <a:xfrm>
              <a:off x="5409696" y="2361025"/>
              <a:ext cx="263" cy="33"/>
            </a:xfrm>
            <a:custGeom>
              <a:avLst/>
              <a:gdLst/>
              <a:ahLst/>
              <a:cxnLst/>
              <a:rect l="l" t="t" r="r" b="b"/>
              <a:pathLst>
                <a:path w="8" h="1" extrusionOk="0">
                  <a:moveTo>
                    <a:pt x="0" y="0"/>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0"/>
            <p:cNvSpPr/>
            <p:nvPr/>
          </p:nvSpPr>
          <p:spPr>
            <a:xfrm>
              <a:off x="5412001" y="2362046"/>
              <a:ext cx="823" cy="626"/>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0"/>
            <p:cNvSpPr/>
            <p:nvPr/>
          </p:nvSpPr>
          <p:spPr>
            <a:xfrm>
              <a:off x="5413846" y="2364714"/>
              <a:ext cx="955" cy="10178"/>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0"/>
            <p:cNvSpPr/>
            <p:nvPr/>
          </p:nvSpPr>
          <p:spPr>
            <a:xfrm>
              <a:off x="5389968" y="2355426"/>
              <a:ext cx="1877" cy="66"/>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0"/>
            <p:cNvSpPr/>
            <p:nvPr/>
          </p:nvSpPr>
          <p:spPr>
            <a:xfrm>
              <a:off x="5394348" y="2355953"/>
              <a:ext cx="13306" cy="5270"/>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0"/>
            <p:cNvSpPr/>
            <p:nvPr/>
          </p:nvSpPr>
          <p:spPr>
            <a:xfrm>
              <a:off x="5391944" y="2355360"/>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0"/>
            <p:cNvSpPr/>
            <p:nvPr/>
          </p:nvSpPr>
          <p:spPr>
            <a:xfrm>
              <a:off x="5394118" y="2355722"/>
              <a:ext cx="33" cy="0"/>
            </a:xfrm>
            <a:custGeom>
              <a:avLst/>
              <a:gdLst/>
              <a:ahLst/>
              <a:cxnLst/>
              <a:rect l="l" t="t" r="r" b="b"/>
              <a:pathLst>
                <a:path w="1" extrusionOk="0">
                  <a:moveTo>
                    <a:pt x="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40"/>
            <p:cNvSpPr/>
            <p:nvPr/>
          </p:nvSpPr>
          <p:spPr>
            <a:xfrm>
              <a:off x="5393657" y="2355591"/>
              <a:ext cx="263" cy="33"/>
            </a:xfrm>
            <a:custGeom>
              <a:avLst/>
              <a:gdLst/>
              <a:ahLst/>
              <a:cxnLst/>
              <a:rect l="l" t="t" r="r" b="b"/>
              <a:pathLst>
                <a:path w="8" h="1" extrusionOk="0">
                  <a:moveTo>
                    <a:pt x="1" y="1"/>
                  </a:moveTo>
                  <a:lnTo>
                    <a:pt x="8"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40"/>
            <p:cNvSpPr/>
            <p:nvPr/>
          </p:nvSpPr>
          <p:spPr>
            <a:xfrm>
              <a:off x="5392504" y="2355459"/>
              <a:ext cx="395" cy="33"/>
            </a:xfrm>
            <a:custGeom>
              <a:avLst/>
              <a:gdLst/>
              <a:ahLst/>
              <a:cxnLst/>
              <a:rect l="l" t="t" r="r" b="b"/>
              <a:pathLst>
                <a:path w="12" h="1" extrusionOk="0">
                  <a:moveTo>
                    <a:pt x="1" y="1"/>
                  </a:move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40"/>
            <p:cNvSpPr/>
            <p:nvPr/>
          </p:nvSpPr>
          <p:spPr>
            <a:xfrm>
              <a:off x="5413945" y="2374858"/>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40"/>
            <p:cNvSpPr/>
            <p:nvPr/>
          </p:nvSpPr>
          <p:spPr>
            <a:xfrm>
              <a:off x="5548286" y="2102838"/>
              <a:ext cx="3952" cy="3162"/>
            </a:xfrm>
            <a:custGeom>
              <a:avLst/>
              <a:gdLst/>
              <a:ahLst/>
              <a:cxnLst/>
              <a:rect l="l" t="t" r="r" b="b"/>
              <a:pathLst>
                <a:path w="120" h="96" extrusionOk="0">
                  <a:moveTo>
                    <a:pt x="0" y="1"/>
                  </a:moveTo>
                  <a:cubicBezTo>
                    <a:pt x="32" y="43"/>
                    <a:pt x="74" y="74"/>
                    <a:pt x="119" y="95"/>
                  </a:cubicBezTo>
                  <a:cubicBezTo>
                    <a:pt x="74" y="74"/>
                    <a:pt x="32" y="43"/>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40"/>
            <p:cNvSpPr/>
            <p:nvPr/>
          </p:nvSpPr>
          <p:spPr>
            <a:xfrm>
              <a:off x="5526253" y="1989141"/>
              <a:ext cx="8234" cy="3393"/>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40"/>
            <p:cNvSpPr/>
            <p:nvPr/>
          </p:nvSpPr>
          <p:spPr>
            <a:xfrm>
              <a:off x="5532247" y="1958379"/>
              <a:ext cx="3261" cy="4875"/>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40"/>
            <p:cNvSpPr/>
            <p:nvPr/>
          </p:nvSpPr>
          <p:spPr>
            <a:xfrm>
              <a:off x="5534322" y="2034001"/>
              <a:ext cx="15150" cy="24374"/>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0"/>
            <p:cNvSpPr/>
            <p:nvPr/>
          </p:nvSpPr>
          <p:spPr>
            <a:xfrm>
              <a:off x="5547924" y="2101685"/>
              <a:ext cx="33" cy="395"/>
            </a:xfrm>
            <a:custGeom>
              <a:avLst/>
              <a:gdLst/>
              <a:ahLst/>
              <a:cxnLst/>
              <a:rect l="l" t="t" r="r" b="b"/>
              <a:pathLst>
                <a:path w="1" h="12" extrusionOk="0">
                  <a:moveTo>
                    <a:pt x="1" y="11"/>
                  </a:moveTo>
                  <a:cubicBezTo>
                    <a:pt x="1" y="8"/>
                    <a:pt x="1" y="4"/>
                    <a:pt x="1" y="1"/>
                  </a:cubicBezTo>
                  <a:cubicBezTo>
                    <a:pt x="1" y="4"/>
                    <a:pt x="1" y="8"/>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40"/>
            <p:cNvSpPr/>
            <p:nvPr/>
          </p:nvSpPr>
          <p:spPr>
            <a:xfrm>
              <a:off x="5518513" y="2206159"/>
              <a:ext cx="263" cy="362"/>
            </a:xfrm>
            <a:custGeom>
              <a:avLst/>
              <a:gdLst/>
              <a:ahLst/>
              <a:cxnLst/>
              <a:rect l="l" t="t" r="r" b="b"/>
              <a:pathLst>
                <a:path w="8" h="11" extrusionOk="0">
                  <a:moveTo>
                    <a:pt x="1" y="11"/>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40"/>
            <p:cNvSpPr/>
            <p:nvPr/>
          </p:nvSpPr>
          <p:spPr>
            <a:xfrm>
              <a:off x="5552667" y="2169731"/>
              <a:ext cx="8431" cy="6588"/>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40"/>
            <p:cNvSpPr/>
            <p:nvPr/>
          </p:nvSpPr>
          <p:spPr>
            <a:xfrm>
              <a:off x="5547134" y="2123719"/>
              <a:ext cx="7970" cy="5566"/>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40"/>
            <p:cNvSpPr/>
            <p:nvPr/>
          </p:nvSpPr>
          <p:spPr>
            <a:xfrm>
              <a:off x="5520851" y="2190580"/>
              <a:ext cx="20090" cy="13537"/>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0"/>
            <p:cNvSpPr/>
            <p:nvPr/>
          </p:nvSpPr>
          <p:spPr>
            <a:xfrm>
              <a:off x="5517492" y="2207410"/>
              <a:ext cx="132" cy="263"/>
            </a:xfrm>
            <a:custGeom>
              <a:avLst/>
              <a:gdLst/>
              <a:ahLst/>
              <a:cxnLst/>
              <a:rect l="l" t="t" r="r" b="b"/>
              <a:pathLst>
                <a:path w="4" h="8" extrusionOk="0">
                  <a:moveTo>
                    <a:pt x="0"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0"/>
            <p:cNvSpPr/>
            <p:nvPr/>
          </p:nvSpPr>
          <p:spPr>
            <a:xfrm>
              <a:off x="5560834" y="2132810"/>
              <a:ext cx="14689" cy="16535"/>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0"/>
            <p:cNvSpPr/>
            <p:nvPr/>
          </p:nvSpPr>
          <p:spPr>
            <a:xfrm>
              <a:off x="5564424" y="2156458"/>
              <a:ext cx="10177" cy="10869"/>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40"/>
            <p:cNvSpPr/>
            <p:nvPr/>
          </p:nvSpPr>
          <p:spPr>
            <a:xfrm>
              <a:off x="5506294" y="2281089"/>
              <a:ext cx="1877" cy="4183"/>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40"/>
            <p:cNvSpPr/>
            <p:nvPr/>
          </p:nvSpPr>
          <p:spPr>
            <a:xfrm>
              <a:off x="5513342" y="2246275"/>
              <a:ext cx="33" cy="33"/>
            </a:xfrm>
            <a:custGeom>
              <a:avLst/>
              <a:gdLst/>
              <a:ahLst/>
              <a:cxnLst/>
              <a:rect l="l" t="t" r="r" b="b"/>
              <a:pathLst>
                <a:path w="1" h="1" extrusionOk="0">
                  <a:moveTo>
                    <a:pt x="0" y="1"/>
                  </a:moveTo>
                  <a:lnTo>
                    <a:pt x="0" y="1"/>
                  </a:lnTo>
                  <a:cubicBezTo>
                    <a:pt x="0" y="1"/>
                    <a:pt x="0"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40"/>
            <p:cNvSpPr/>
            <p:nvPr/>
          </p:nvSpPr>
          <p:spPr>
            <a:xfrm>
              <a:off x="5512881" y="2248350"/>
              <a:ext cx="132" cy="263"/>
            </a:xfrm>
            <a:custGeom>
              <a:avLst/>
              <a:gdLst/>
              <a:ahLst/>
              <a:cxnLst/>
              <a:rect l="l" t="t" r="r" b="b"/>
              <a:pathLst>
                <a:path w="4" h="8" extrusionOk="0">
                  <a:moveTo>
                    <a:pt x="0"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0"/>
            <p:cNvSpPr/>
            <p:nvPr/>
          </p:nvSpPr>
          <p:spPr>
            <a:xfrm>
              <a:off x="5511136" y="2250886"/>
              <a:ext cx="165" cy="165"/>
            </a:xfrm>
            <a:custGeom>
              <a:avLst/>
              <a:gdLst/>
              <a:ahLst/>
              <a:cxnLst/>
              <a:rect l="l" t="t" r="r" b="b"/>
              <a:pathLst>
                <a:path w="5" h="5" extrusionOk="0">
                  <a:moveTo>
                    <a:pt x="1"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0"/>
            <p:cNvSpPr/>
            <p:nvPr/>
          </p:nvSpPr>
          <p:spPr>
            <a:xfrm>
              <a:off x="5511498" y="2250425"/>
              <a:ext cx="263" cy="165"/>
            </a:xfrm>
            <a:custGeom>
              <a:avLst/>
              <a:gdLst/>
              <a:ahLst/>
              <a:cxnLst/>
              <a:rect l="l" t="t" r="r" b="b"/>
              <a:pathLst>
                <a:path w="8" h="5" extrusionOk="0">
                  <a:moveTo>
                    <a:pt x="0" y="4"/>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0"/>
            <p:cNvSpPr/>
            <p:nvPr/>
          </p:nvSpPr>
          <p:spPr>
            <a:xfrm>
              <a:off x="5510806" y="2251347"/>
              <a:ext cx="132" cy="165"/>
            </a:xfrm>
            <a:custGeom>
              <a:avLst/>
              <a:gdLst/>
              <a:ahLst/>
              <a:cxnLst/>
              <a:rect l="l" t="t" r="r" b="b"/>
              <a:pathLst>
                <a:path w="4" h="5" extrusionOk="0">
                  <a:moveTo>
                    <a:pt x="0"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0"/>
            <p:cNvSpPr/>
            <p:nvPr/>
          </p:nvSpPr>
          <p:spPr>
            <a:xfrm>
              <a:off x="5503890" y="2256881"/>
              <a:ext cx="3030" cy="3953"/>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0"/>
            <p:cNvSpPr/>
            <p:nvPr/>
          </p:nvSpPr>
          <p:spPr>
            <a:xfrm>
              <a:off x="5508501" y="2251808"/>
              <a:ext cx="1877" cy="2240"/>
            </a:xfrm>
            <a:custGeom>
              <a:avLst/>
              <a:gdLst/>
              <a:ahLst/>
              <a:cxnLst/>
              <a:rect l="l" t="t" r="r" b="b"/>
              <a:pathLst>
                <a:path w="57" h="68" extrusionOk="0">
                  <a:moveTo>
                    <a:pt x="0" y="67"/>
                  </a:moveTo>
                  <a:cubicBezTo>
                    <a:pt x="18" y="43"/>
                    <a:pt x="35" y="22"/>
                    <a:pt x="56" y="1"/>
                  </a:cubicBezTo>
                  <a:cubicBezTo>
                    <a:pt x="35" y="22"/>
                    <a:pt x="18" y="43"/>
                    <a:pt x="0" y="6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0"/>
            <p:cNvSpPr/>
            <p:nvPr/>
          </p:nvSpPr>
          <p:spPr>
            <a:xfrm>
              <a:off x="5511959" y="2249964"/>
              <a:ext cx="132" cy="165"/>
            </a:xfrm>
            <a:custGeom>
              <a:avLst/>
              <a:gdLst/>
              <a:ahLst/>
              <a:cxnLst/>
              <a:rect l="l" t="t" r="r" b="b"/>
              <a:pathLst>
                <a:path w="4" h="5" extrusionOk="0">
                  <a:moveTo>
                    <a:pt x="0"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0"/>
            <p:cNvSpPr/>
            <p:nvPr/>
          </p:nvSpPr>
          <p:spPr>
            <a:xfrm>
              <a:off x="5508369" y="2254114"/>
              <a:ext cx="33" cy="165"/>
            </a:xfrm>
            <a:custGeom>
              <a:avLst/>
              <a:gdLst/>
              <a:ahLst/>
              <a:cxnLst/>
              <a:rect l="l" t="t" r="r" b="b"/>
              <a:pathLst>
                <a:path w="1" h="5" extrusionOk="0">
                  <a:moveTo>
                    <a:pt x="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0"/>
            <p:cNvSpPr/>
            <p:nvPr/>
          </p:nvSpPr>
          <p:spPr>
            <a:xfrm>
              <a:off x="5512519" y="2242817"/>
              <a:ext cx="165" cy="395"/>
            </a:xfrm>
            <a:custGeom>
              <a:avLst/>
              <a:gdLst/>
              <a:ahLst/>
              <a:cxnLst/>
              <a:rect l="l" t="t" r="r" b="b"/>
              <a:pathLst>
                <a:path w="5" h="12" extrusionOk="0">
                  <a:moveTo>
                    <a:pt x="4"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0"/>
            <p:cNvSpPr/>
            <p:nvPr/>
          </p:nvSpPr>
          <p:spPr>
            <a:xfrm>
              <a:off x="5513112" y="2244529"/>
              <a:ext cx="132" cy="395"/>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0"/>
            <p:cNvSpPr/>
            <p:nvPr/>
          </p:nvSpPr>
          <p:spPr>
            <a:xfrm>
              <a:off x="5512288" y="2249404"/>
              <a:ext cx="165" cy="263"/>
            </a:xfrm>
            <a:custGeom>
              <a:avLst/>
              <a:gdLst/>
              <a:ahLst/>
              <a:cxnLst/>
              <a:rect l="l" t="t" r="r" b="b"/>
              <a:pathLst>
                <a:path w="5" h="8" extrusionOk="0">
                  <a:moveTo>
                    <a:pt x="1"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0"/>
            <p:cNvSpPr/>
            <p:nvPr/>
          </p:nvSpPr>
          <p:spPr>
            <a:xfrm>
              <a:off x="5513342" y="2245353"/>
              <a:ext cx="33" cy="395"/>
            </a:xfrm>
            <a:custGeom>
              <a:avLst/>
              <a:gdLst/>
              <a:ahLst/>
              <a:cxnLst/>
              <a:rect l="l" t="t" r="r" b="b"/>
              <a:pathLst>
                <a:path w="1" h="12" extrusionOk="0">
                  <a:moveTo>
                    <a:pt x="0"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0"/>
            <p:cNvSpPr/>
            <p:nvPr/>
          </p:nvSpPr>
          <p:spPr>
            <a:xfrm>
              <a:off x="5512881" y="2243739"/>
              <a:ext cx="132" cy="395"/>
            </a:xfrm>
            <a:custGeom>
              <a:avLst/>
              <a:gdLst/>
              <a:ahLst/>
              <a:cxnLst/>
              <a:rect l="l" t="t" r="r" b="b"/>
              <a:pathLst>
                <a:path w="4" h="12" extrusionOk="0">
                  <a:moveTo>
                    <a:pt x="4"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0"/>
            <p:cNvSpPr/>
            <p:nvPr/>
          </p:nvSpPr>
          <p:spPr>
            <a:xfrm>
              <a:off x="5513211" y="2246967"/>
              <a:ext cx="33" cy="263"/>
            </a:xfrm>
            <a:custGeom>
              <a:avLst/>
              <a:gdLst/>
              <a:ahLst/>
              <a:cxnLst/>
              <a:rect l="l" t="t" r="r" b="b"/>
              <a:pathLst>
                <a:path w="1" h="8" extrusionOk="0">
                  <a:moveTo>
                    <a:pt x="1" y="8"/>
                  </a:moveTo>
                  <a:lnTo>
                    <a:pt x="1" y="4"/>
                  </a:lnTo>
                  <a:cubicBezTo>
                    <a:pt x="1" y="1"/>
                    <a:pt x="1" y="8"/>
                    <a:pt x="1"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40"/>
            <p:cNvSpPr/>
            <p:nvPr/>
          </p:nvSpPr>
          <p:spPr>
            <a:xfrm>
              <a:off x="5512519" y="2248811"/>
              <a:ext cx="263" cy="263"/>
            </a:xfrm>
            <a:custGeom>
              <a:avLst/>
              <a:gdLst/>
              <a:ahLst/>
              <a:cxnLst/>
              <a:rect l="l" t="t" r="r" b="b"/>
              <a:pathLst>
                <a:path w="8" h="8" extrusionOk="0">
                  <a:moveTo>
                    <a:pt x="1" y="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40"/>
            <p:cNvSpPr/>
            <p:nvPr/>
          </p:nvSpPr>
          <p:spPr>
            <a:xfrm>
              <a:off x="5513112" y="2247658"/>
              <a:ext cx="132" cy="263"/>
            </a:xfrm>
            <a:custGeom>
              <a:avLst/>
              <a:gdLst/>
              <a:ahLst/>
              <a:cxnLst/>
              <a:rect l="l" t="t" r="r" b="b"/>
              <a:pathLst>
                <a:path w="4" h="8" extrusionOk="0">
                  <a:moveTo>
                    <a:pt x="0"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0"/>
            <p:cNvSpPr/>
            <p:nvPr/>
          </p:nvSpPr>
          <p:spPr>
            <a:xfrm>
              <a:off x="5535475" y="1954921"/>
              <a:ext cx="6719" cy="3491"/>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40"/>
            <p:cNvSpPr/>
            <p:nvPr/>
          </p:nvSpPr>
          <p:spPr>
            <a:xfrm>
              <a:off x="5565445" y="1945435"/>
              <a:ext cx="626" cy="626"/>
            </a:xfrm>
            <a:custGeom>
              <a:avLst/>
              <a:gdLst/>
              <a:ahLst/>
              <a:cxnLst/>
              <a:rect l="l" t="t" r="r" b="b"/>
              <a:pathLst>
                <a:path w="19" h="19" extrusionOk="0">
                  <a:moveTo>
                    <a:pt x="18" y="1"/>
                  </a:moveTo>
                  <a:cubicBezTo>
                    <a:pt x="11" y="8"/>
                    <a:pt x="4" y="15"/>
                    <a:pt x="1" y="19"/>
                  </a:cubicBezTo>
                  <a:cubicBezTo>
                    <a:pt x="4" y="15"/>
                    <a:pt x="11" y="8"/>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40"/>
            <p:cNvSpPr/>
            <p:nvPr/>
          </p:nvSpPr>
          <p:spPr>
            <a:xfrm>
              <a:off x="5566829" y="1943031"/>
              <a:ext cx="626" cy="1186"/>
            </a:xfrm>
            <a:custGeom>
              <a:avLst/>
              <a:gdLst/>
              <a:ahLst/>
              <a:cxnLst/>
              <a:rect l="l" t="t" r="r" b="b"/>
              <a:pathLst>
                <a:path w="19" h="36" extrusionOk="0">
                  <a:moveTo>
                    <a:pt x="1" y="35"/>
                  </a:moveTo>
                  <a:cubicBezTo>
                    <a:pt x="8" y="25"/>
                    <a:pt x="15" y="14"/>
                    <a:pt x="18" y="0"/>
                  </a:cubicBezTo>
                  <a:cubicBezTo>
                    <a:pt x="15" y="14"/>
                    <a:pt x="8" y="25"/>
                    <a:pt x="1" y="3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40"/>
            <p:cNvSpPr/>
            <p:nvPr/>
          </p:nvSpPr>
          <p:spPr>
            <a:xfrm>
              <a:off x="5564293" y="1946258"/>
              <a:ext cx="955" cy="725"/>
            </a:xfrm>
            <a:custGeom>
              <a:avLst/>
              <a:gdLst/>
              <a:ahLst/>
              <a:cxnLst/>
              <a:rect l="l" t="t" r="r" b="b"/>
              <a:pathLst>
                <a:path w="29" h="22" extrusionOk="0">
                  <a:moveTo>
                    <a:pt x="1" y="22"/>
                  </a:moveTo>
                  <a:cubicBezTo>
                    <a:pt x="11" y="15"/>
                    <a:pt x="18" y="8"/>
                    <a:pt x="29" y="1"/>
                  </a:cubicBezTo>
                  <a:cubicBezTo>
                    <a:pt x="18" y="8"/>
                    <a:pt x="11" y="15"/>
                    <a:pt x="1"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40"/>
            <p:cNvSpPr/>
            <p:nvPr/>
          </p:nvSpPr>
          <p:spPr>
            <a:xfrm>
              <a:off x="5566269" y="1944414"/>
              <a:ext cx="494" cy="823"/>
            </a:xfrm>
            <a:custGeom>
              <a:avLst/>
              <a:gdLst/>
              <a:ahLst/>
              <a:cxnLst/>
              <a:rect l="l" t="t" r="r" b="b"/>
              <a:pathLst>
                <a:path w="15" h="25" extrusionOk="0">
                  <a:moveTo>
                    <a:pt x="0" y="25"/>
                  </a:moveTo>
                  <a:cubicBezTo>
                    <a:pt x="4" y="14"/>
                    <a:pt x="11" y="7"/>
                    <a:pt x="14" y="0"/>
                  </a:cubicBezTo>
                  <a:cubicBezTo>
                    <a:pt x="11" y="7"/>
                    <a:pt x="4" y="14"/>
                    <a:pt x="0"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0"/>
            <p:cNvSpPr/>
            <p:nvPr/>
          </p:nvSpPr>
          <p:spPr>
            <a:xfrm>
              <a:off x="5534915" y="1957786"/>
              <a:ext cx="1054" cy="1087"/>
            </a:xfrm>
            <a:custGeom>
              <a:avLst/>
              <a:gdLst/>
              <a:ahLst/>
              <a:cxnLst/>
              <a:rect l="l" t="t" r="r" b="b"/>
              <a:pathLst>
                <a:path w="32" h="33" extrusionOk="0">
                  <a:moveTo>
                    <a:pt x="32" y="1"/>
                  </a:moveTo>
                  <a:lnTo>
                    <a:pt x="18" y="15"/>
                  </a:lnTo>
                  <a:lnTo>
                    <a:pt x="0" y="32"/>
                  </a:lnTo>
                  <a:cubicBezTo>
                    <a:pt x="14" y="22"/>
                    <a:pt x="21" y="11"/>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0"/>
            <p:cNvSpPr/>
            <p:nvPr/>
          </p:nvSpPr>
          <p:spPr>
            <a:xfrm>
              <a:off x="7358358" y="2618488"/>
              <a:ext cx="395" cy="2899"/>
            </a:xfrm>
            <a:custGeom>
              <a:avLst/>
              <a:gdLst/>
              <a:ahLst/>
              <a:cxnLst/>
              <a:rect l="l" t="t" r="r" b="b"/>
              <a:pathLst>
                <a:path w="12" h="88" extrusionOk="0">
                  <a:moveTo>
                    <a:pt x="1" y="0"/>
                  </a:moveTo>
                  <a:cubicBezTo>
                    <a:pt x="8" y="28"/>
                    <a:pt x="11" y="56"/>
                    <a:pt x="11" y="88"/>
                  </a:cubicBezTo>
                  <a:cubicBezTo>
                    <a:pt x="11" y="56"/>
                    <a:pt x="8" y="2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0"/>
            <p:cNvSpPr/>
            <p:nvPr/>
          </p:nvSpPr>
          <p:spPr>
            <a:xfrm>
              <a:off x="7219669" y="2402854"/>
              <a:ext cx="7641" cy="856"/>
            </a:xfrm>
            <a:custGeom>
              <a:avLst/>
              <a:gdLst/>
              <a:ahLst/>
              <a:cxnLst/>
              <a:rect l="l" t="t" r="r" b="b"/>
              <a:pathLst>
                <a:path w="232" h="26" extrusionOk="0">
                  <a:moveTo>
                    <a:pt x="0" y="8"/>
                  </a:moveTo>
                  <a:cubicBezTo>
                    <a:pt x="77" y="1"/>
                    <a:pt x="154" y="8"/>
                    <a:pt x="231" y="25"/>
                  </a:cubicBezTo>
                  <a:cubicBezTo>
                    <a:pt x="154" y="8"/>
                    <a:pt x="77" y="1"/>
                    <a:pt x="0"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0"/>
            <p:cNvSpPr/>
            <p:nvPr/>
          </p:nvSpPr>
          <p:spPr>
            <a:xfrm>
              <a:off x="7138780" y="2463161"/>
              <a:ext cx="8267" cy="18610"/>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0"/>
            <p:cNvSpPr/>
            <p:nvPr/>
          </p:nvSpPr>
          <p:spPr>
            <a:xfrm>
              <a:off x="7147475" y="2444486"/>
              <a:ext cx="11000" cy="17457"/>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0"/>
            <p:cNvSpPr/>
            <p:nvPr/>
          </p:nvSpPr>
          <p:spPr>
            <a:xfrm>
              <a:off x="7093429" y="2487599"/>
              <a:ext cx="823" cy="263"/>
            </a:xfrm>
            <a:custGeom>
              <a:avLst/>
              <a:gdLst/>
              <a:ahLst/>
              <a:cxnLst/>
              <a:rect l="l" t="t" r="r" b="b"/>
              <a:pathLst>
                <a:path w="25" h="8" extrusionOk="0">
                  <a:moveTo>
                    <a:pt x="0" y="1"/>
                  </a:moveTo>
                  <a:lnTo>
                    <a:pt x="0" y="1"/>
                  </a:lnTo>
                  <a:lnTo>
                    <a:pt x="25"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0"/>
            <p:cNvSpPr/>
            <p:nvPr/>
          </p:nvSpPr>
          <p:spPr>
            <a:xfrm>
              <a:off x="7098369" y="2490037"/>
              <a:ext cx="1548" cy="1515"/>
            </a:xfrm>
            <a:custGeom>
              <a:avLst/>
              <a:gdLst/>
              <a:ahLst/>
              <a:cxnLst/>
              <a:rect l="l" t="t" r="r" b="b"/>
              <a:pathLst>
                <a:path w="47" h="46" extrusionOk="0">
                  <a:moveTo>
                    <a:pt x="1" y="1"/>
                  </a:moveTo>
                  <a:cubicBezTo>
                    <a:pt x="18" y="11"/>
                    <a:pt x="32" y="29"/>
                    <a:pt x="46" y="46"/>
                  </a:cubicBezTo>
                  <a:cubicBezTo>
                    <a:pt x="36" y="29"/>
                    <a:pt x="18" y="1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0"/>
            <p:cNvSpPr/>
            <p:nvPr/>
          </p:nvSpPr>
          <p:spPr>
            <a:xfrm>
              <a:off x="7099983" y="2491651"/>
              <a:ext cx="626" cy="823"/>
            </a:xfrm>
            <a:custGeom>
              <a:avLst/>
              <a:gdLst/>
              <a:ahLst/>
              <a:cxnLst/>
              <a:rect l="l" t="t" r="r" b="b"/>
              <a:pathLst>
                <a:path w="19" h="25" extrusionOk="0">
                  <a:moveTo>
                    <a:pt x="18" y="25"/>
                  </a:moveTo>
                  <a:cubicBezTo>
                    <a:pt x="11" y="14"/>
                    <a:pt x="8" y="7"/>
                    <a:pt x="1" y="0"/>
                  </a:cubicBezTo>
                  <a:cubicBezTo>
                    <a:pt x="8" y="7"/>
                    <a:pt x="11" y="14"/>
                    <a:pt x="18"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0"/>
            <p:cNvSpPr/>
            <p:nvPr/>
          </p:nvSpPr>
          <p:spPr>
            <a:xfrm>
              <a:off x="7164667" y="2428248"/>
              <a:ext cx="2009" cy="8564"/>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0"/>
            <p:cNvSpPr/>
            <p:nvPr/>
          </p:nvSpPr>
          <p:spPr>
            <a:xfrm>
              <a:off x="7097579" y="2489444"/>
              <a:ext cx="593" cy="494"/>
            </a:xfrm>
            <a:custGeom>
              <a:avLst/>
              <a:gdLst/>
              <a:ahLst/>
              <a:cxnLst/>
              <a:rect l="l" t="t" r="r" b="b"/>
              <a:pathLst>
                <a:path w="18" h="15" extrusionOk="0">
                  <a:moveTo>
                    <a:pt x="0" y="1"/>
                  </a:moveTo>
                  <a:lnTo>
                    <a:pt x="18" y="15"/>
                  </a:lnTo>
                  <a:cubicBezTo>
                    <a:pt x="14" y="8"/>
                    <a:pt x="7"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0"/>
            <p:cNvSpPr/>
            <p:nvPr/>
          </p:nvSpPr>
          <p:spPr>
            <a:xfrm>
              <a:off x="6581982" y="2502948"/>
              <a:ext cx="5862" cy="1087"/>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0"/>
            <p:cNvSpPr/>
            <p:nvPr/>
          </p:nvSpPr>
          <p:spPr>
            <a:xfrm>
              <a:off x="6577668" y="2500774"/>
              <a:ext cx="2931" cy="2108"/>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0"/>
            <p:cNvSpPr/>
            <p:nvPr/>
          </p:nvSpPr>
          <p:spPr>
            <a:xfrm>
              <a:off x="7259322" y="2415897"/>
              <a:ext cx="8695" cy="10869"/>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40"/>
            <p:cNvSpPr/>
            <p:nvPr/>
          </p:nvSpPr>
          <p:spPr>
            <a:xfrm>
              <a:off x="7377065" y="2540199"/>
              <a:ext cx="2668" cy="132"/>
            </a:xfrm>
            <a:custGeom>
              <a:avLst/>
              <a:gdLst/>
              <a:ahLst/>
              <a:cxnLst/>
              <a:rect l="l" t="t" r="r" b="b"/>
              <a:pathLst>
                <a:path w="81" h="4" extrusionOk="0">
                  <a:moveTo>
                    <a:pt x="81" y="4"/>
                  </a:moveTo>
                  <a:cubicBezTo>
                    <a:pt x="56" y="4"/>
                    <a:pt x="32" y="4"/>
                    <a:pt x="0" y="0"/>
                  </a:cubicBezTo>
                  <a:cubicBezTo>
                    <a:pt x="32" y="4"/>
                    <a:pt x="56" y="4"/>
                    <a:pt x="81"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0"/>
            <p:cNvSpPr/>
            <p:nvPr/>
          </p:nvSpPr>
          <p:spPr>
            <a:xfrm>
              <a:off x="7346501" y="2513915"/>
              <a:ext cx="4545" cy="6357"/>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0"/>
            <p:cNvSpPr/>
            <p:nvPr/>
          </p:nvSpPr>
          <p:spPr>
            <a:xfrm>
              <a:off x="7422350" y="2545831"/>
              <a:ext cx="395" cy="1087"/>
            </a:xfrm>
            <a:custGeom>
              <a:avLst/>
              <a:gdLst/>
              <a:ahLst/>
              <a:cxnLst/>
              <a:rect l="l" t="t" r="r" b="b"/>
              <a:pathLst>
                <a:path w="12" h="33" extrusionOk="0">
                  <a:moveTo>
                    <a:pt x="11" y="32"/>
                  </a:moveTo>
                  <a:cubicBezTo>
                    <a:pt x="8" y="22"/>
                    <a:pt x="4" y="11"/>
                    <a:pt x="1" y="1"/>
                  </a:cubicBezTo>
                  <a:cubicBezTo>
                    <a:pt x="4" y="11"/>
                    <a:pt x="8" y="22"/>
                    <a:pt x="11"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0"/>
            <p:cNvSpPr/>
            <p:nvPr/>
          </p:nvSpPr>
          <p:spPr>
            <a:xfrm>
              <a:off x="7337510" y="2509996"/>
              <a:ext cx="3722" cy="2339"/>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0"/>
            <p:cNvSpPr/>
            <p:nvPr/>
          </p:nvSpPr>
          <p:spPr>
            <a:xfrm>
              <a:off x="7356513" y="2537893"/>
              <a:ext cx="12515" cy="2800"/>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0"/>
            <p:cNvSpPr/>
            <p:nvPr/>
          </p:nvSpPr>
          <p:spPr>
            <a:xfrm>
              <a:off x="7402985" y="2527386"/>
              <a:ext cx="8925" cy="2701"/>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40"/>
            <p:cNvSpPr/>
            <p:nvPr/>
          </p:nvSpPr>
          <p:spPr>
            <a:xfrm>
              <a:off x="7365999" y="2600703"/>
              <a:ext cx="6587" cy="3623"/>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0"/>
            <p:cNvSpPr/>
            <p:nvPr/>
          </p:nvSpPr>
          <p:spPr>
            <a:xfrm>
              <a:off x="7286757" y="2465598"/>
              <a:ext cx="9024" cy="20882"/>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0"/>
            <p:cNvSpPr/>
            <p:nvPr/>
          </p:nvSpPr>
          <p:spPr>
            <a:xfrm>
              <a:off x="7255173" y="2412669"/>
              <a:ext cx="4183" cy="3261"/>
            </a:xfrm>
            <a:custGeom>
              <a:avLst/>
              <a:gdLst/>
              <a:ahLst/>
              <a:cxnLst/>
              <a:rect l="l" t="t" r="r" b="b"/>
              <a:pathLst>
                <a:path w="127" h="99" extrusionOk="0">
                  <a:moveTo>
                    <a:pt x="1" y="0"/>
                  </a:moveTo>
                  <a:cubicBezTo>
                    <a:pt x="39" y="39"/>
                    <a:pt x="81" y="74"/>
                    <a:pt x="127" y="98"/>
                  </a:cubicBezTo>
                  <a:cubicBezTo>
                    <a:pt x="81" y="74"/>
                    <a:pt x="39" y="39"/>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0"/>
            <p:cNvSpPr/>
            <p:nvPr/>
          </p:nvSpPr>
          <p:spPr>
            <a:xfrm>
              <a:off x="7422713" y="2546885"/>
              <a:ext cx="132" cy="1054"/>
            </a:xfrm>
            <a:custGeom>
              <a:avLst/>
              <a:gdLst/>
              <a:ahLst/>
              <a:cxnLst/>
              <a:rect l="l" t="t" r="r" b="b"/>
              <a:pathLst>
                <a:path w="4" h="32" extrusionOk="0">
                  <a:moveTo>
                    <a:pt x="0" y="0"/>
                  </a:moveTo>
                  <a:cubicBezTo>
                    <a:pt x="4" y="11"/>
                    <a:pt x="4" y="21"/>
                    <a:pt x="4" y="32"/>
                  </a:cubicBezTo>
                  <a:cubicBezTo>
                    <a:pt x="4" y="21"/>
                    <a:pt x="4"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0"/>
            <p:cNvSpPr/>
            <p:nvPr/>
          </p:nvSpPr>
          <p:spPr>
            <a:xfrm>
              <a:off x="7359313" y="2633145"/>
              <a:ext cx="1153" cy="9815"/>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0"/>
            <p:cNvSpPr/>
            <p:nvPr/>
          </p:nvSpPr>
          <p:spPr>
            <a:xfrm>
              <a:off x="7228199" y="2403908"/>
              <a:ext cx="823" cy="263"/>
            </a:xfrm>
            <a:custGeom>
              <a:avLst/>
              <a:gdLst/>
              <a:ahLst/>
              <a:cxnLst/>
              <a:rect l="l" t="t" r="r" b="b"/>
              <a:pathLst>
                <a:path w="25" h="8" extrusionOk="0">
                  <a:moveTo>
                    <a:pt x="25"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40"/>
            <p:cNvSpPr/>
            <p:nvPr/>
          </p:nvSpPr>
          <p:spPr>
            <a:xfrm>
              <a:off x="7294826" y="2491189"/>
              <a:ext cx="165" cy="725"/>
            </a:xfrm>
            <a:custGeom>
              <a:avLst/>
              <a:gdLst/>
              <a:ahLst/>
              <a:cxnLst/>
              <a:rect l="l" t="t" r="r" b="b"/>
              <a:pathLst>
                <a:path w="5" h="22" extrusionOk="0">
                  <a:moveTo>
                    <a:pt x="4" y="21"/>
                  </a:moveTo>
                  <a:cubicBezTo>
                    <a:pt x="4" y="14"/>
                    <a:pt x="1" y="7"/>
                    <a:pt x="1" y="0"/>
                  </a:cubicBezTo>
                  <a:cubicBezTo>
                    <a:pt x="1" y="7"/>
                    <a:pt x="4" y="14"/>
                    <a:pt x="4"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40"/>
            <p:cNvSpPr/>
            <p:nvPr/>
          </p:nvSpPr>
          <p:spPr>
            <a:xfrm>
              <a:off x="7267062" y="2427787"/>
              <a:ext cx="263" cy="955"/>
            </a:xfrm>
            <a:custGeom>
              <a:avLst/>
              <a:gdLst/>
              <a:ahLst/>
              <a:cxnLst/>
              <a:rect l="l" t="t" r="r" b="b"/>
              <a:pathLst>
                <a:path w="8" h="29" extrusionOk="0">
                  <a:moveTo>
                    <a:pt x="0" y="28"/>
                  </a:moveTo>
                  <a:cubicBezTo>
                    <a:pt x="4" y="18"/>
                    <a:pt x="4" y="11"/>
                    <a:pt x="7" y="0"/>
                  </a:cubicBezTo>
                  <a:cubicBezTo>
                    <a:pt x="4" y="11"/>
                    <a:pt x="4" y="18"/>
                    <a:pt x="0"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0"/>
            <p:cNvSpPr/>
            <p:nvPr/>
          </p:nvSpPr>
          <p:spPr>
            <a:xfrm>
              <a:off x="7230636" y="2404830"/>
              <a:ext cx="132" cy="33"/>
            </a:xfrm>
            <a:custGeom>
              <a:avLst/>
              <a:gdLst/>
              <a:ahLst/>
              <a:cxnLst/>
              <a:rect l="l" t="t" r="r" b="b"/>
              <a:pathLst>
                <a:path w="4" h="1" extrusionOk="0">
                  <a:moveTo>
                    <a:pt x="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0"/>
            <p:cNvSpPr/>
            <p:nvPr/>
          </p:nvSpPr>
          <p:spPr>
            <a:xfrm>
              <a:off x="7211929" y="2402294"/>
              <a:ext cx="5928" cy="823"/>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0"/>
            <p:cNvSpPr/>
            <p:nvPr/>
          </p:nvSpPr>
          <p:spPr>
            <a:xfrm>
              <a:off x="7316991" y="2501235"/>
              <a:ext cx="362" cy="132"/>
            </a:xfrm>
            <a:custGeom>
              <a:avLst/>
              <a:gdLst/>
              <a:ahLst/>
              <a:cxnLst/>
              <a:rect l="l" t="t" r="r" b="b"/>
              <a:pathLst>
                <a:path w="11" h="4" extrusionOk="0">
                  <a:moveTo>
                    <a:pt x="11" y="4"/>
                  </a:moveTo>
                  <a:lnTo>
                    <a:pt x="11" y="4"/>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0"/>
            <p:cNvSpPr/>
            <p:nvPr/>
          </p:nvSpPr>
          <p:spPr>
            <a:xfrm>
              <a:off x="6580797" y="2502948"/>
              <a:ext cx="1054" cy="33"/>
            </a:xfrm>
            <a:custGeom>
              <a:avLst/>
              <a:gdLst/>
              <a:ahLst/>
              <a:cxnLst/>
              <a:rect l="l" t="t" r="r" b="b"/>
              <a:pathLst>
                <a:path w="32" h="1" extrusionOk="0">
                  <a:moveTo>
                    <a:pt x="0" y="1"/>
                  </a:moveTo>
                  <a:lnTo>
                    <a:pt x="32" y="1"/>
                  </a:lnTo>
                  <a:cubicBezTo>
                    <a:pt x="21" y="1"/>
                    <a:pt x="1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0"/>
            <p:cNvSpPr/>
            <p:nvPr/>
          </p:nvSpPr>
          <p:spPr>
            <a:xfrm>
              <a:off x="6587120" y="2503870"/>
              <a:ext cx="1647" cy="263"/>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0"/>
            <p:cNvSpPr/>
            <p:nvPr/>
          </p:nvSpPr>
          <p:spPr>
            <a:xfrm>
              <a:off x="5888998" y="2463292"/>
              <a:ext cx="3722" cy="3261"/>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0"/>
            <p:cNvSpPr/>
            <p:nvPr/>
          </p:nvSpPr>
          <p:spPr>
            <a:xfrm>
              <a:off x="5927960" y="2444255"/>
              <a:ext cx="6850" cy="2009"/>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0"/>
            <p:cNvSpPr/>
            <p:nvPr/>
          </p:nvSpPr>
          <p:spPr>
            <a:xfrm>
              <a:off x="6006477" y="2466751"/>
              <a:ext cx="10770" cy="2009"/>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0"/>
            <p:cNvSpPr/>
            <p:nvPr/>
          </p:nvSpPr>
          <p:spPr>
            <a:xfrm>
              <a:off x="6271439" y="2354306"/>
              <a:ext cx="12252" cy="3162"/>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0"/>
            <p:cNvSpPr/>
            <p:nvPr/>
          </p:nvSpPr>
          <p:spPr>
            <a:xfrm>
              <a:off x="6031145" y="2458187"/>
              <a:ext cx="9946" cy="154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40"/>
            <p:cNvSpPr/>
            <p:nvPr/>
          </p:nvSpPr>
          <p:spPr>
            <a:xfrm>
              <a:off x="6112791" y="2386617"/>
              <a:ext cx="4644" cy="105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0"/>
            <p:cNvSpPr/>
            <p:nvPr/>
          </p:nvSpPr>
          <p:spPr>
            <a:xfrm>
              <a:off x="5882411" y="2478278"/>
              <a:ext cx="1087" cy="2800"/>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0"/>
            <p:cNvSpPr/>
            <p:nvPr/>
          </p:nvSpPr>
          <p:spPr>
            <a:xfrm>
              <a:off x="6061577" y="2456936"/>
              <a:ext cx="1548" cy="263"/>
            </a:xfrm>
            <a:custGeom>
              <a:avLst/>
              <a:gdLst/>
              <a:ahLst/>
              <a:cxnLst/>
              <a:rect l="l" t="t" r="r" b="b"/>
              <a:pathLst>
                <a:path w="47" h="8" extrusionOk="0">
                  <a:moveTo>
                    <a:pt x="1" y="1"/>
                  </a:moveTo>
                  <a:cubicBezTo>
                    <a:pt x="15" y="4"/>
                    <a:pt x="32" y="8"/>
                    <a:pt x="46" y="8"/>
                  </a:cubicBezTo>
                  <a:cubicBezTo>
                    <a:pt x="32" y="4"/>
                    <a:pt x="15"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0"/>
            <p:cNvSpPr/>
            <p:nvPr/>
          </p:nvSpPr>
          <p:spPr>
            <a:xfrm>
              <a:off x="6042212" y="2460625"/>
              <a:ext cx="6389" cy="2931"/>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0"/>
            <p:cNvSpPr/>
            <p:nvPr/>
          </p:nvSpPr>
          <p:spPr>
            <a:xfrm>
              <a:off x="6456039" y="2462469"/>
              <a:ext cx="2569" cy="3953"/>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0"/>
            <p:cNvSpPr/>
            <p:nvPr/>
          </p:nvSpPr>
          <p:spPr>
            <a:xfrm>
              <a:off x="6415463" y="2402525"/>
              <a:ext cx="23549" cy="32542"/>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0"/>
            <p:cNvSpPr/>
            <p:nvPr/>
          </p:nvSpPr>
          <p:spPr>
            <a:xfrm>
              <a:off x="6572036" y="2491519"/>
              <a:ext cx="2207" cy="2931"/>
            </a:xfrm>
            <a:custGeom>
              <a:avLst/>
              <a:gdLst/>
              <a:ahLst/>
              <a:cxnLst/>
              <a:rect l="l" t="t" r="r" b="b"/>
              <a:pathLst>
                <a:path w="67" h="89" extrusionOk="0">
                  <a:moveTo>
                    <a:pt x="67" y="89"/>
                  </a:moveTo>
                  <a:cubicBezTo>
                    <a:pt x="60" y="50"/>
                    <a:pt x="35" y="15"/>
                    <a:pt x="0" y="1"/>
                  </a:cubicBezTo>
                  <a:cubicBezTo>
                    <a:pt x="35" y="15"/>
                    <a:pt x="60" y="50"/>
                    <a:pt x="67" y="8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0"/>
            <p:cNvSpPr/>
            <p:nvPr/>
          </p:nvSpPr>
          <p:spPr>
            <a:xfrm>
              <a:off x="6574210" y="2494549"/>
              <a:ext cx="3392" cy="6258"/>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0"/>
            <p:cNvSpPr/>
            <p:nvPr/>
          </p:nvSpPr>
          <p:spPr>
            <a:xfrm>
              <a:off x="6312015" y="2379239"/>
              <a:ext cx="5797" cy="2437"/>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40"/>
            <p:cNvSpPr/>
            <p:nvPr/>
          </p:nvSpPr>
          <p:spPr>
            <a:xfrm>
              <a:off x="6529352" y="2473305"/>
              <a:ext cx="9255" cy="7872"/>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40"/>
            <p:cNvSpPr/>
            <p:nvPr/>
          </p:nvSpPr>
          <p:spPr>
            <a:xfrm>
              <a:off x="6397448" y="2385003"/>
              <a:ext cx="2931" cy="4974"/>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0"/>
            <p:cNvSpPr/>
            <p:nvPr/>
          </p:nvSpPr>
          <p:spPr>
            <a:xfrm>
              <a:off x="6335892" y="2388329"/>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40"/>
            <p:cNvSpPr/>
            <p:nvPr/>
          </p:nvSpPr>
          <p:spPr>
            <a:xfrm>
              <a:off x="6338198" y="2399396"/>
              <a:ext cx="725" cy="1087"/>
            </a:xfrm>
            <a:custGeom>
              <a:avLst/>
              <a:gdLst/>
              <a:ahLst/>
              <a:cxnLst/>
              <a:rect l="l" t="t" r="r" b="b"/>
              <a:pathLst>
                <a:path w="22" h="33" extrusionOk="0">
                  <a:moveTo>
                    <a:pt x="0" y="32"/>
                  </a:moveTo>
                  <a:cubicBezTo>
                    <a:pt x="4" y="18"/>
                    <a:pt x="11" y="8"/>
                    <a:pt x="21" y="1"/>
                  </a:cubicBezTo>
                  <a:cubicBezTo>
                    <a:pt x="11" y="8"/>
                    <a:pt x="4" y="18"/>
                    <a:pt x="0"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40"/>
            <p:cNvSpPr/>
            <p:nvPr/>
          </p:nvSpPr>
          <p:spPr>
            <a:xfrm>
              <a:off x="6351471" y="2397321"/>
              <a:ext cx="2898" cy="395"/>
            </a:xfrm>
            <a:custGeom>
              <a:avLst/>
              <a:gdLst/>
              <a:ahLst/>
              <a:cxnLst/>
              <a:rect l="l" t="t" r="r" b="b"/>
              <a:pathLst>
                <a:path w="88" h="12" extrusionOk="0">
                  <a:moveTo>
                    <a:pt x="88" y="1"/>
                  </a:moveTo>
                  <a:cubicBezTo>
                    <a:pt x="60" y="11"/>
                    <a:pt x="28" y="11"/>
                    <a:pt x="0" y="1"/>
                  </a:cubicBezTo>
                  <a:cubicBezTo>
                    <a:pt x="28" y="11"/>
                    <a:pt x="60" y="11"/>
                    <a:pt x="8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40"/>
            <p:cNvSpPr/>
            <p:nvPr/>
          </p:nvSpPr>
          <p:spPr>
            <a:xfrm>
              <a:off x="6369914" y="2383488"/>
              <a:ext cx="11099" cy="5929"/>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0"/>
            <p:cNvSpPr/>
            <p:nvPr/>
          </p:nvSpPr>
          <p:spPr>
            <a:xfrm>
              <a:off x="5887022" y="2570401"/>
              <a:ext cx="2701" cy="154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0"/>
            <p:cNvSpPr/>
            <p:nvPr/>
          </p:nvSpPr>
          <p:spPr>
            <a:xfrm>
              <a:off x="5858204" y="2538222"/>
              <a:ext cx="9617" cy="1186"/>
            </a:xfrm>
            <a:custGeom>
              <a:avLst/>
              <a:gdLst/>
              <a:ahLst/>
              <a:cxnLst/>
              <a:rect l="l" t="t" r="r" b="b"/>
              <a:pathLst>
                <a:path w="292" h="36" extrusionOk="0">
                  <a:moveTo>
                    <a:pt x="0" y="36"/>
                  </a:moveTo>
                  <a:cubicBezTo>
                    <a:pt x="95" y="8"/>
                    <a:pt x="193" y="1"/>
                    <a:pt x="291" y="11"/>
                  </a:cubicBezTo>
                  <a:cubicBezTo>
                    <a:pt x="193" y="1"/>
                    <a:pt x="95" y="8"/>
                    <a:pt x="0" y="3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0"/>
            <p:cNvSpPr/>
            <p:nvPr/>
          </p:nvSpPr>
          <p:spPr>
            <a:xfrm>
              <a:off x="5853363" y="2538815"/>
              <a:ext cx="4874" cy="1285"/>
            </a:xfrm>
            <a:custGeom>
              <a:avLst/>
              <a:gdLst/>
              <a:ahLst/>
              <a:cxnLst/>
              <a:rect l="l" t="t" r="r" b="b"/>
              <a:pathLst>
                <a:path w="148" h="39" extrusionOk="0">
                  <a:moveTo>
                    <a:pt x="0" y="0"/>
                  </a:moveTo>
                  <a:cubicBezTo>
                    <a:pt x="42" y="32"/>
                    <a:pt x="98" y="39"/>
                    <a:pt x="147" y="18"/>
                  </a:cubicBezTo>
                  <a:cubicBezTo>
                    <a:pt x="98" y="39"/>
                    <a:pt x="42" y="32"/>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0"/>
            <p:cNvSpPr/>
            <p:nvPr/>
          </p:nvSpPr>
          <p:spPr>
            <a:xfrm>
              <a:off x="6104722" y="2422353"/>
              <a:ext cx="1647" cy="7082"/>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0"/>
            <p:cNvSpPr/>
            <p:nvPr/>
          </p:nvSpPr>
          <p:spPr>
            <a:xfrm>
              <a:off x="5874474" y="2543525"/>
              <a:ext cx="5434" cy="718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0"/>
            <p:cNvSpPr/>
            <p:nvPr/>
          </p:nvSpPr>
          <p:spPr>
            <a:xfrm>
              <a:off x="6048568" y="2456606"/>
              <a:ext cx="10967" cy="4051"/>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0"/>
            <p:cNvSpPr/>
            <p:nvPr/>
          </p:nvSpPr>
          <p:spPr>
            <a:xfrm>
              <a:off x="5934778" y="2446231"/>
              <a:ext cx="2898" cy="1416"/>
            </a:xfrm>
            <a:custGeom>
              <a:avLst/>
              <a:gdLst/>
              <a:ahLst/>
              <a:cxnLst/>
              <a:rect l="l" t="t" r="r" b="b"/>
              <a:pathLst>
                <a:path w="88" h="43" extrusionOk="0">
                  <a:moveTo>
                    <a:pt x="0" y="0"/>
                  </a:moveTo>
                  <a:cubicBezTo>
                    <a:pt x="28" y="18"/>
                    <a:pt x="56" y="32"/>
                    <a:pt x="88" y="42"/>
                  </a:cubicBezTo>
                  <a:cubicBezTo>
                    <a:pt x="56" y="32"/>
                    <a:pt x="28" y="1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0"/>
            <p:cNvSpPr/>
            <p:nvPr/>
          </p:nvSpPr>
          <p:spPr>
            <a:xfrm>
              <a:off x="6093063" y="2438722"/>
              <a:ext cx="494" cy="2009"/>
            </a:xfrm>
            <a:custGeom>
              <a:avLst/>
              <a:gdLst/>
              <a:ahLst/>
              <a:cxnLst/>
              <a:rect l="l" t="t" r="r" b="b"/>
              <a:pathLst>
                <a:path w="15" h="61" extrusionOk="0">
                  <a:moveTo>
                    <a:pt x="1" y="60"/>
                  </a:moveTo>
                  <a:cubicBezTo>
                    <a:pt x="1" y="39"/>
                    <a:pt x="4" y="22"/>
                    <a:pt x="15" y="1"/>
                  </a:cubicBezTo>
                  <a:cubicBezTo>
                    <a:pt x="4" y="22"/>
                    <a:pt x="1" y="39"/>
                    <a:pt x="1"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0"/>
            <p:cNvSpPr/>
            <p:nvPr/>
          </p:nvSpPr>
          <p:spPr>
            <a:xfrm>
              <a:off x="6298775" y="2384311"/>
              <a:ext cx="3030" cy="823"/>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40"/>
            <p:cNvSpPr/>
            <p:nvPr/>
          </p:nvSpPr>
          <p:spPr>
            <a:xfrm>
              <a:off x="6354567" y="2397090"/>
              <a:ext cx="494" cy="263"/>
            </a:xfrm>
            <a:custGeom>
              <a:avLst/>
              <a:gdLst/>
              <a:ahLst/>
              <a:cxnLst/>
              <a:rect l="l" t="t" r="r" b="b"/>
              <a:pathLst>
                <a:path w="15" h="8" extrusionOk="0">
                  <a:moveTo>
                    <a:pt x="1" y="8"/>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40"/>
            <p:cNvSpPr/>
            <p:nvPr/>
          </p:nvSpPr>
          <p:spPr>
            <a:xfrm>
              <a:off x="5861893" y="2473733"/>
              <a:ext cx="8102" cy="1910"/>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0"/>
            <p:cNvSpPr/>
            <p:nvPr/>
          </p:nvSpPr>
          <p:spPr>
            <a:xfrm>
              <a:off x="6358947" y="2393402"/>
              <a:ext cx="2931" cy="1877"/>
            </a:xfrm>
            <a:custGeom>
              <a:avLst/>
              <a:gdLst/>
              <a:ahLst/>
              <a:cxnLst/>
              <a:rect l="l" t="t" r="r" b="b"/>
              <a:pathLst>
                <a:path w="89" h="57" extrusionOk="0">
                  <a:moveTo>
                    <a:pt x="1" y="57"/>
                  </a:moveTo>
                  <a:cubicBezTo>
                    <a:pt x="32" y="39"/>
                    <a:pt x="60" y="18"/>
                    <a:pt x="88" y="1"/>
                  </a:cubicBezTo>
                  <a:cubicBezTo>
                    <a:pt x="60" y="18"/>
                    <a:pt x="32" y="39"/>
                    <a:pt x="1" y="5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0"/>
            <p:cNvSpPr/>
            <p:nvPr/>
          </p:nvSpPr>
          <p:spPr>
            <a:xfrm>
              <a:off x="6111276" y="2413460"/>
              <a:ext cx="1778" cy="263"/>
            </a:xfrm>
            <a:custGeom>
              <a:avLst/>
              <a:gdLst/>
              <a:ahLst/>
              <a:cxnLst/>
              <a:rect l="l" t="t" r="r" b="b"/>
              <a:pathLst>
                <a:path w="54" h="8" extrusionOk="0">
                  <a:moveTo>
                    <a:pt x="1" y="8"/>
                  </a:moveTo>
                  <a:lnTo>
                    <a:pt x="53"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0"/>
            <p:cNvSpPr/>
            <p:nvPr/>
          </p:nvSpPr>
          <p:spPr>
            <a:xfrm>
              <a:off x="6327231" y="2384772"/>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0"/>
            <p:cNvSpPr/>
            <p:nvPr/>
          </p:nvSpPr>
          <p:spPr>
            <a:xfrm>
              <a:off x="6577536" y="2500741"/>
              <a:ext cx="296" cy="296"/>
            </a:xfrm>
            <a:custGeom>
              <a:avLst/>
              <a:gdLst/>
              <a:ahLst/>
              <a:cxnLst/>
              <a:rect l="l" t="t" r="r" b="b"/>
              <a:pathLst>
                <a:path w="9" h="9" extrusionOk="0">
                  <a:moveTo>
                    <a:pt x="1" y="1"/>
                  </a:moveTo>
                  <a:lnTo>
                    <a:pt x="1" y="1"/>
                  </a:lnTo>
                  <a:lnTo>
                    <a:pt x="8" y="8"/>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0"/>
            <p:cNvSpPr/>
            <p:nvPr/>
          </p:nvSpPr>
          <p:spPr>
            <a:xfrm>
              <a:off x="5240081" y="3584740"/>
              <a:ext cx="1416" cy="823"/>
            </a:xfrm>
            <a:custGeom>
              <a:avLst/>
              <a:gdLst/>
              <a:ahLst/>
              <a:cxnLst/>
              <a:rect l="l" t="t" r="r" b="b"/>
              <a:pathLst>
                <a:path w="43" h="25" extrusionOk="0">
                  <a:moveTo>
                    <a:pt x="42" y="0"/>
                  </a:move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0"/>
            <p:cNvSpPr/>
            <p:nvPr/>
          </p:nvSpPr>
          <p:spPr>
            <a:xfrm>
              <a:off x="5244000" y="3583127"/>
              <a:ext cx="823" cy="264"/>
            </a:xfrm>
            <a:custGeom>
              <a:avLst/>
              <a:gdLst/>
              <a:ahLst/>
              <a:cxnLst/>
              <a:rect l="l" t="t" r="r" b="b"/>
              <a:pathLst>
                <a:path w="25" h="8" extrusionOk="0">
                  <a:moveTo>
                    <a:pt x="25"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0"/>
            <p:cNvSpPr/>
            <p:nvPr/>
          </p:nvSpPr>
          <p:spPr>
            <a:xfrm>
              <a:off x="5242946" y="3583456"/>
              <a:ext cx="1087" cy="494"/>
            </a:xfrm>
            <a:custGeom>
              <a:avLst/>
              <a:gdLst/>
              <a:ahLst/>
              <a:cxnLst/>
              <a:rect l="l" t="t" r="r" b="b"/>
              <a:pathLst>
                <a:path w="33" h="15" extrusionOk="0">
                  <a:moveTo>
                    <a:pt x="32"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0"/>
            <p:cNvSpPr/>
            <p:nvPr/>
          </p:nvSpPr>
          <p:spPr>
            <a:xfrm>
              <a:off x="5238467" y="3585531"/>
              <a:ext cx="1647" cy="1087"/>
            </a:xfrm>
            <a:custGeom>
              <a:avLst/>
              <a:gdLst/>
              <a:ahLst/>
              <a:cxnLst/>
              <a:rect l="l" t="t" r="r" b="b"/>
              <a:pathLst>
                <a:path w="50" h="33" extrusionOk="0">
                  <a:moveTo>
                    <a:pt x="49" y="1"/>
                  </a:moveTo>
                  <a:lnTo>
                    <a:pt x="0" y="33"/>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40"/>
            <p:cNvSpPr/>
            <p:nvPr/>
          </p:nvSpPr>
          <p:spPr>
            <a:xfrm>
              <a:off x="5241563" y="3584049"/>
              <a:ext cx="1186" cy="593"/>
            </a:xfrm>
            <a:custGeom>
              <a:avLst/>
              <a:gdLst/>
              <a:ahLst/>
              <a:cxnLst/>
              <a:rect l="l" t="t" r="r" b="b"/>
              <a:pathLst>
                <a:path w="36" h="18" extrusionOk="0">
                  <a:moveTo>
                    <a:pt x="36" y="0"/>
                  </a:moveTo>
                  <a:lnTo>
                    <a:pt x="1"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0"/>
            <p:cNvSpPr/>
            <p:nvPr/>
          </p:nvSpPr>
          <p:spPr>
            <a:xfrm>
              <a:off x="5244922" y="3582764"/>
              <a:ext cx="725" cy="264"/>
            </a:xfrm>
            <a:custGeom>
              <a:avLst/>
              <a:gdLst/>
              <a:ahLst/>
              <a:cxnLst/>
              <a:rect l="l" t="t" r="r" b="b"/>
              <a:pathLst>
                <a:path w="22" h="8" extrusionOk="0">
                  <a:moveTo>
                    <a:pt x="22"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40"/>
            <p:cNvSpPr/>
            <p:nvPr/>
          </p:nvSpPr>
          <p:spPr>
            <a:xfrm>
              <a:off x="5245746" y="3582665"/>
              <a:ext cx="593" cy="132"/>
            </a:xfrm>
            <a:custGeom>
              <a:avLst/>
              <a:gdLst/>
              <a:ahLst/>
              <a:cxnLst/>
              <a:rect l="l" t="t" r="r" b="b"/>
              <a:pathLst>
                <a:path w="18" h="4" extrusionOk="0">
                  <a:moveTo>
                    <a:pt x="18"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40"/>
            <p:cNvSpPr/>
            <p:nvPr/>
          </p:nvSpPr>
          <p:spPr>
            <a:xfrm>
              <a:off x="5246437" y="3582534"/>
              <a:ext cx="461" cy="165"/>
            </a:xfrm>
            <a:custGeom>
              <a:avLst/>
              <a:gdLst/>
              <a:ahLst/>
              <a:cxnLst/>
              <a:rect l="l" t="t" r="r" b="b"/>
              <a:pathLst>
                <a:path w="14" h="5" extrusionOk="0">
                  <a:moveTo>
                    <a:pt x="14"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0"/>
            <p:cNvSpPr/>
            <p:nvPr/>
          </p:nvSpPr>
          <p:spPr>
            <a:xfrm>
              <a:off x="5435056" y="3672384"/>
              <a:ext cx="1416" cy="823"/>
            </a:xfrm>
            <a:custGeom>
              <a:avLst/>
              <a:gdLst/>
              <a:ahLst/>
              <a:cxnLst/>
              <a:rect l="l" t="t" r="r" b="b"/>
              <a:pathLst>
                <a:path w="43" h="25" extrusionOk="0">
                  <a:moveTo>
                    <a:pt x="1" y="0"/>
                  </a:moveTo>
                  <a:cubicBezTo>
                    <a:pt x="15" y="7"/>
                    <a:pt x="29" y="14"/>
                    <a:pt x="42" y="25"/>
                  </a:cubicBezTo>
                  <a:lnTo>
                    <a:pt x="42" y="21"/>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40"/>
            <p:cNvSpPr/>
            <p:nvPr/>
          </p:nvSpPr>
          <p:spPr>
            <a:xfrm>
              <a:off x="5513211" y="3700281"/>
              <a:ext cx="626" cy="494"/>
            </a:xfrm>
            <a:custGeom>
              <a:avLst/>
              <a:gdLst/>
              <a:ahLst/>
              <a:cxnLst/>
              <a:rect l="l" t="t" r="r" b="b"/>
              <a:pathLst>
                <a:path w="19" h="15" extrusionOk="0">
                  <a:moveTo>
                    <a:pt x="1" y="0"/>
                  </a:moveTo>
                  <a:cubicBezTo>
                    <a:pt x="8" y="4"/>
                    <a:pt x="15" y="11"/>
                    <a:pt x="18" y="14"/>
                  </a:cubicBezTo>
                  <a:cubicBezTo>
                    <a:pt x="15" y="11"/>
                    <a:pt x="8" y="4"/>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40"/>
            <p:cNvSpPr/>
            <p:nvPr/>
          </p:nvSpPr>
          <p:spPr>
            <a:xfrm>
              <a:off x="5499510" y="3698305"/>
              <a:ext cx="13635" cy="2009"/>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0"/>
            <p:cNvSpPr/>
            <p:nvPr/>
          </p:nvSpPr>
          <p:spPr>
            <a:xfrm>
              <a:off x="5491309" y="3688292"/>
              <a:ext cx="626" cy="955"/>
            </a:xfrm>
            <a:custGeom>
              <a:avLst/>
              <a:gdLst/>
              <a:ahLst/>
              <a:cxnLst/>
              <a:rect l="l" t="t" r="r" b="b"/>
              <a:pathLst>
                <a:path w="19" h="29" extrusionOk="0">
                  <a:moveTo>
                    <a:pt x="1" y="0"/>
                  </a:moveTo>
                  <a:cubicBezTo>
                    <a:pt x="8" y="7"/>
                    <a:pt x="15" y="18"/>
                    <a:pt x="18" y="28"/>
                  </a:cubicBezTo>
                  <a:cubicBezTo>
                    <a:pt x="15" y="18"/>
                    <a:pt x="8"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0"/>
            <p:cNvSpPr/>
            <p:nvPr/>
          </p:nvSpPr>
          <p:spPr>
            <a:xfrm>
              <a:off x="5514594" y="3701664"/>
              <a:ext cx="263" cy="264"/>
            </a:xfrm>
            <a:custGeom>
              <a:avLst/>
              <a:gdLst/>
              <a:ahLst/>
              <a:cxnLst/>
              <a:rect l="l" t="t" r="r" b="b"/>
              <a:pathLst>
                <a:path w="8" h="8" extrusionOk="0">
                  <a:moveTo>
                    <a:pt x="1" y="0"/>
                  </a:moveTo>
                  <a:cubicBezTo>
                    <a:pt x="4" y="0"/>
                    <a:pt x="8" y="4"/>
                    <a:pt x="8" y="7"/>
                  </a:cubicBezTo>
                  <a:cubicBezTo>
                    <a:pt x="8" y="4"/>
                    <a:pt x="4"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0"/>
            <p:cNvSpPr/>
            <p:nvPr/>
          </p:nvSpPr>
          <p:spPr>
            <a:xfrm>
              <a:off x="5515055" y="3702224"/>
              <a:ext cx="165" cy="494"/>
            </a:xfrm>
            <a:custGeom>
              <a:avLst/>
              <a:gdLst/>
              <a:ahLst/>
              <a:cxnLst/>
              <a:rect l="l" t="t" r="r" b="b"/>
              <a:pathLst>
                <a:path w="5" h="15" extrusionOk="0">
                  <a:moveTo>
                    <a:pt x="1" y="1"/>
                  </a:moveTo>
                  <a:cubicBezTo>
                    <a:pt x="1" y="4"/>
                    <a:pt x="4" y="8"/>
                    <a:pt x="4" y="15"/>
                  </a:cubicBezTo>
                  <a:cubicBezTo>
                    <a:pt x="4" y="8"/>
                    <a:pt x="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0"/>
            <p:cNvSpPr/>
            <p:nvPr/>
          </p:nvSpPr>
          <p:spPr>
            <a:xfrm>
              <a:off x="5510905" y="3648834"/>
              <a:ext cx="2799" cy="4084"/>
            </a:xfrm>
            <a:custGeom>
              <a:avLst/>
              <a:gdLst/>
              <a:ahLst/>
              <a:cxnLst/>
              <a:rect l="l" t="t" r="r" b="b"/>
              <a:pathLst>
                <a:path w="85" h="124" extrusionOk="0">
                  <a:moveTo>
                    <a:pt x="1" y="1"/>
                  </a:moveTo>
                  <a:cubicBezTo>
                    <a:pt x="8" y="53"/>
                    <a:pt x="36" y="99"/>
                    <a:pt x="85" y="123"/>
                  </a:cubicBezTo>
                  <a:cubicBezTo>
                    <a:pt x="36" y="99"/>
                    <a:pt x="8" y="53"/>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0"/>
            <p:cNvSpPr/>
            <p:nvPr/>
          </p:nvSpPr>
          <p:spPr>
            <a:xfrm>
              <a:off x="5542062" y="3624297"/>
              <a:ext cx="494" cy="494"/>
            </a:xfrm>
            <a:custGeom>
              <a:avLst/>
              <a:gdLst/>
              <a:ahLst/>
              <a:cxnLst/>
              <a:rect l="l" t="t" r="r" b="b"/>
              <a:pathLst>
                <a:path w="15" h="15" extrusionOk="0">
                  <a:moveTo>
                    <a:pt x="14" y="0"/>
                  </a:moveTo>
                  <a:lnTo>
                    <a:pt x="14" y="0"/>
                  </a:lnTo>
                  <a:lnTo>
                    <a:pt x="0" y="14"/>
                  </a:lnTo>
                  <a:lnTo>
                    <a:pt x="1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0"/>
            <p:cNvSpPr/>
            <p:nvPr/>
          </p:nvSpPr>
          <p:spPr>
            <a:xfrm>
              <a:off x="5511827" y="3663722"/>
              <a:ext cx="955" cy="7312"/>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0"/>
            <p:cNvSpPr/>
            <p:nvPr/>
          </p:nvSpPr>
          <p:spPr>
            <a:xfrm>
              <a:off x="5436439" y="3673174"/>
              <a:ext cx="4183" cy="4414"/>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0"/>
            <p:cNvSpPr/>
            <p:nvPr/>
          </p:nvSpPr>
          <p:spPr>
            <a:xfrm>
              <a:off x="5458341" y="3687699"/>
              <a:ext cx="1186" cy="1318"/>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40"/>
            <p:cNvSpPr/>
            <p:nvPr/>
          </p:nvSpPr>
          <p:spPr>
            <a:xfrm>
              <a:off x="5514034" y="3700841"/>
              <a:ext cx="494" cy="494"/>
            </a:xfrm>
            <a:custGeom>
              <a:avLst/>
              <a:gdLst/>
              <a:ahLst/>
              <a:cxnLst/>
              <a:rect l="l" t="t" r="r" b="b"/>
              <a:pathLst>
                <a:path w="15" h="15" extrusionOk="0">
                  <a:moveTo>
                    <a:pt x="0" y="1"/>
                  </a:moveTo>
                  <a:cubicBezTo>
                    <a:pt x="4" y="4"/>
                    <a:pt x="11" y="11"/>
                    <a:pt x="14" y="15"/>
                  </a:cubicBezTo>
                  <a:cubicBezTo>
                    <a:pt x="11" y="11"/>
                    <a:pt x="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0"/>
            <p:cNvSpPr/>
            <p:nvPr/>
          </p:nvSpPr>
          <p:spPr>
            <a:xfrm>
              <a:off x="5489464" y="3687008"/>
              <a:ext cx="856" cy="395"/>
            </a:xfrm>
            <a:custGeom>
              <a:avLst/>
              <a:gdLst/>
              <a:ahLst/>
              <a:cxnLst/>
              <a:rect l="l" t="t" r="r" b="b"/>
              <a:pathLst>
                <a:path w="26" h="12" extrusionOk="0">
                  <a:moveTo>
                    <a:pt x="1" y="1"/>
                  </a:moveTo>
                  <a:cubicBezTo>
                    <a:pt x="8" y="1"/>
                    <a:pt x="18" y="4"/>
                    <a:pt x="25" y="11"/>
                  </a:cubicBezTo>
                  <a:cubicBezTo>
                    <a:pt x="18" y="4"/>
                    <a:pt x="8"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0"/>
            <p:cNvSpPr/>
            <p:nvPr/>
          </p:nvSpPr>
          <p:spPr>
            <a:xfrm>
              <a:off x="5432388" y="3671099"/>
              <a:ext cx="2931" cy="1416"/>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0"/>
            <p:cNvSpPr/>
            <p:nvPr/>
          </p:nvSpPr>
          <p:spPr>
            <a:xfrm>
              <a:off x="5488312" y="3686777"/>
              <a:ext cx="1087" cy="165"/>
            </a:xfrm>
            <a:custGeom>
              <a:avLst/>
              <a:gdLst/>
              <a:ahLst/>
              <a:cxnLst/>
              <a:rect l="l" t="t" r="r" b="b"/>
              <a:pathLst>
                <a:path w="33" h="5" extrusionOk="0">
                  <a:moveTo>
                    <a:pt x="1" y="1"/>
                  </a:moveTo>
                  <a:cubicBezTo>
                    <a:pt x="11" y="1"/>
                    <a:pt x="22" y="4"/>
                    <a:pt x="32" y="4"/>
                  </a:cubicBezTo>
                  <a:cubicBezTo>
                    <a:pt x="22" y="4"/>
                    <a:pt x="11"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0"/>
            <p:cNvSpPr/>
            <p:nvPr/>
          </p:nvSpPr>
          <p:spPr>
            <a:xfrm>
              <a:off x="5487060" y="3686909"/>
              <a:ext cx="1054" cy="132"/>
            </a:xfrm>
            <a:custGeom>
              <a:avLst/>
              <a:gdLst/>
              <a:ahLst/>
              <a:cxnLst/>
              <a:rect l="l" t="t" r="r" b="b"/>
              <a:pathLst>
                <a:path w="32" h="4" extrusionOk="0">
                  <a:moveTo>
                    <a:pt x="0" y="4"/>
                  </a:moveTo>
                  <a:cubicBezTo>
                    <a:pt x="11" y="0"/>
                    <a:pt x="21" y="0"/>
                    <a:pt x="32" y="0"/>
                  </a:cubicBezTo>
                  <a:cubicBezTo>
                    <a:pt x="21" y="0"/>
                    <a:pt x="11" y="0"/>
                    <a:pt x="0"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0"/>
            <p:cNvSpPr/>
            <p:nvPr/>
          </p:nvSpPr>
          <p:spPr>
            <a:xfrm>
              <a:off x="5515285" y="3702916"/>
              <a:ext cx="33" cy="856"/>
            </a:xfrm>
            <a:custGeom>
              <a:avLst/>
              <a:gdLst/>
              <a:ahLst/>
              <a:cxnLst/>
              <a:rect l="l" t="t" r="r" b="b"/>
              <a:pathLst>
                <a:path w="1" h="26" extrusionOk="0">
                  <a:moveTo>
                    <a:pt x="1" y="1"/>
                  </a:moveTo>
                  <a:cubicBezTo>
                    <a:pt x="1" y="8"/>
                    <a:pt x="1" y="18"/>
                    <a:pt x="1" y="25"/>
                  </a:cubicBezTo>
                  <a:cubicBezTo>
                    <a:pt x="1" y="18"/>
                    <a:pt x="1"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0"/>
            <p:cNvSpPr/>
            <p:nvPr/>
          </p:nvSpPr>
          <p:spPr>
            <a:xfrm>
              <a:off x="5490387" y="3687469"/>
              <a:ext cx="856" cy="626"/>
            </a:xfrm>
            <a:custGeom>
              <a:avLst/>
              <a:gdLst/>
              <a:ahLst/>
              <a:cxnLst/>
              <a:rect l="l" t="t" r="r" b="b"/>
              <a:pathLst>
                <a:path w="26" h="19" extrusionOk="0">
                  <a:moveTo>
                    <a:pt x="1" y="1"/>
                  </a:moveTo>
                  <a:cubicBezTo>
                    <a:pt x="11" y="4"/>
                    <a:pt x="18" y="11"/>
                    <a:pt x="25" y="18"/>
                  </a:cubicBezTo>
                  <a:cubicBezTo>
                    <a:pt x="18" y="11"/>
                    <a:pt x="11" y="4"/>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0"/>
            <p:cNvSpPr/>
            <p:nvPr/>
          </p:nvSpPr>
          <p:spPr>
            <a:xfrm>
              <a:off x="5435155" y="3672384"/>
              <a:ext cx="1317" cy="823"/>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0"/>
            <p:cNvSpPr/>
            <p:nvPr/>
          </p:nvSpPr>
          <p:spPr>
            <a:xfrm>
              <a:off x="5518645" y="3522359"/>
              <a:ext cx="33" cy="165"/>
            </a:xfrm>
            <a:custGeom>
              <a:avLst/>
              <a:gdLst/>
              <a:ahLst/>
              <a:cxnLst/>
              <a:rect l="l" t="t" r="r" b="b"/>
              <a:pathLst>
                <a:path w="1" h="5" extrusionOk="0">
                  <a:moveTo>
                    <a:pt x="1" y="4"/>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0"/>
            <p:cNvSpPr/>
            <p:nvPr/>
          </p:nvSpPr>
          <p:spPr>
            <a:xfrm>
              <a:off x="5518283" y="3521108"/>
              <a:ext cx="33" cy="362"/>
            </a:xfrm>
            <a:custGeom>
              <a:avLst/>
              <a:gdLst/>
              <a:ahLst/>
              <a:cxnLst/>
              <a:rect l="l" t="t" r="r" b="b"/>
              <a:pathLst>
                <a:path w="1" h="11" extrusionOk="0">
                  <a:moveTo>
                    <a:pt x="1" y="11"/>
                  </a:moveTo>
                  <a:lnTo>
                    <a:pt x="1" y="4"/>
                  </a:lnTo>
                  <a:cubicBezTo>
                    <a:pt x="1" y="0"/>
                    <a:pt x="1" y="7"/>
                    <a:pt x="1"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0"/>
            <p:cNvSpPr/>
            <p:nvPr/>
          </p:nvSpPr>
          <p:spPr>
            <a:xfrm>
              <a:off x="5418226" y="3391602"/>
              <a:ext cx="9222" cy="922"/>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0"/>
            <p:cNvSpPr/>
            <p:nvPr/>
          </p:nvSpPr>
          <p:spPr>
            <a:xfrm>
              <a:off x="5370833" y="3397135"/>
              <a:ext cx="37842" cy="7312"/>
            </a:xfrm>
            <a:custGeom>
              <a:avLst/>
              <a:gdLst/>
              <a:ahLst/>
              <a:cxnLst/>
              <a:rect l="l" t="t" r="r" b="b"/>
              <a:pathLst>
                <a:path w="1149" h="222" extrusionOk="0">
                  <a:moveTo>
                    <a:pt x="0" y="1"/>
                  </a:moveTo>
                  <a:lnTo>
                    <a:pt x="1135" y="221"/>
                  </a:lnTo>
                  <a:lnTo>
                    <a:pt x="1149" y="158"/>
                  </a:lnTo>
                  <a:lnTo>
                    <a:pt x="1135" y="2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40"/>
            <p:cNvSpPr/>
            <p:nvPr/>
          </p:nvSpPr>
          <p:spPr>
            <a:xfrm>
              <a:off x="5341323" y="3415250"/>
              <a:ext cx="33" cy="725"/>
            </a:xfrm>
            <a:custGeom>
              <a:avLst/>
              <a:gdLst/>
              <a:ahLst/>
              <a:cxnLst/>
              <a:rect l="l" t="t" r="r" b="b"/>
              <a:pathLst>
                <a:path w="1" h="22" extrusionOk="0">
                  <a:moveTo>
                    <a:pt x="0" y="21"/>
                  </a:moveTo>
                  <a:lnTo>
                    <a:pt x="0" y="0"/>
                  </a:lnTo>
                  <a:cubicBezTo>
                    <a:pt x="0" y="7"/>
                    <a:pt x="0" y="14"/>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0"/>
            <p:cNvSpPr/>
            <p:nvPr/>
          </p:nvSpPr>
          <p:spPr>
            <a:xfrm>
              <a:off x="5340961" y="3412352"/>
              <a:ext cx="165" cy="626"/>
            </a:xfrm>
            <a:custGeom>
              <a:avLst/>
              <a:gdLst/>
              <a:ahLst/>
              <a:cxnLst/>
              <a:rect l="l" t="t" r="r" b="b"/>
              <a:pathLst>
                <a:path w="5" h="19" extrusionOk="0">
                  <a:moveTo>
                    <a:pt x="4" y="18"/>
                  </a:moveTo>
                  <a:cubicBezTo>
                    <a:pt x="4" y="11"/>
                    <a:pt x="4" y="4"/>
                    <a:pt x="1" y="1"/>
                  </a:cubicBezTo>
                  <a:cubicBezTo>
                    <a:pt x="4" y="4"/>
                    <a:pt x="4" y="11"/>
                    <a:pt x="4"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0"/>
            <p:cNvSpPr/>
            <p:nvPr/>
          </p:nvSpPr>
          <p:spPr>
            <a:xfrm>
              <a:off x="5341191" y="3413867"/>
              <a:ext cx="165" cy="593"/>
            </a:xfrm>
            <a:custGeom>
              <a:avLst/>
              <a:gdLst/>
              <a:ahLst/>
              <a:cxnLst/>
              <a:rect l="l" t="t" r="r" b="b"/>
              <a:pathLst>
                <a:path w="5" h="18" extrusionOk="0">
                  <a:moveTo>
                    <a:pt x="4" y="0"/>
                  </a:moveTo>
                  <a:cubicBezTo>
                    <a:pt x="1" y="4"/>
                    <a:pt x="1" y="11"/>
                    <a:pt x="4" y="18"/>
                  </a:cubicBez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0"/>
            <p:cNvSpPr/>
            <p:nvPr/>
          </p:nvSpPr>
          <p:spPr>
            <a:xfrm>
              <a:off x="5341323" y="3416732"/>
              <a:ext cx="33" cy="725"/>
            </a:xfrm>
            <a:custGeom>
              <a:avLst/>
              <a:gdLst/>
              <a:ahLst/>
              <a:cxnLst/>
              <a:rect l="l" t="t" r="r" b="b"/>
              <a:pathLst>
                <a:path w="1" h="22" extrusionOk="0">
                  <a:moveTo>
                    <a:pt x="0" y="1"/>
                  </a:moveTo>
                  <a:lnTo>
                    <a:pt x="0"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0"/>
            <p:cNvSpPr/>
            <p:nvPr/>
          </p:nvSpPr>
          <p:spPr>
            <a:xfrm>
              <a:off x="5232802" y="3569293"/>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0"/>
            <p:cNvSpPr/>
            <p:nvPr/>
          </p:nvSpPr>
          <p:spPr>
            <a:xfrm>
              <a:off x="5245384" y="3561916"/>
              <a:ext cx="263" cy="132"/>
            </a:xfrm>
            <a:custGeom>
              <a:avLst/>
              <a:gdLst/>
              <a:ahLst/>
              <a:cxnLst/>
              <a:rect l="l" t="t" r="r" b="b"/>
              <a:pathLst>
                <a:path w="8" h="4" extrusionOk="0">
                  <a:moveTo>
                    <a:pt x="1" y="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0"/>
            <p:cNvSpPr/>
            <p:nvPr/>
          </p:nvSpPr>
          <p:spPr>
            <a:xfrm>
              <a:off x="5243539" y="3562607"/>
              <a:ext cx="494" cy="264"/>
            </a:xfrm>
            <a:custGeom>
              <a:avLst/>
              <a:gdLst/>
              <a:ahLst/>
              <a:cxnLst/>
              <a:rect l="l" t="t" r="r" b="b"/>
              <a:pathLst>
                <a:path w="15" h="8" extrusionOk="0">
                  <a:moveTo>
                    <a:pt x="0" y="7"/>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0"/>
            <p:cNvSpPr/>
            <p:nvPr/>
          </p:nvSpPr>
          <p:spPr>
            <a:xfrm>
              <a:off x="5338787" y="3429182"/>
              <a:ext cx="362" cy="725"/>
            </a:xfrm>
            <a:custGeom>
              <a:avLst/>
              <a:gdLst/>
              <a:ahLst/>
              <a:cxnLst/>
              <a:rect l="l" t="t" r="r" b="b"/>
              <a:pathLst>
                <a:path w="11" h="22" extrusionOk="0">
                  <a:moveTo>
                    <a:pt x="0" y="22"/>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0"/>
            <p:cNvSpPr/>
            <p:nvPr/>
          </p:nvSpPr>
          <p:spPr>
            <a:xfrm>
              <a:off x="5244231" y="3562377"/>
              <a:ext cx="362" cy="132"/>
            </a:xfrm>
            <a:custGeom>
              <a:avLst/>
              <a:gdLst/>
              <a:ahLst/>
              <a:cxnLst/>
              <a:rect l="l" t="t" r="r" b="b"/>
              <a:pathLst>
                <a:path w="11" h="4" extrusionOk="0">
                  <a:moveTo>
                    <a:pt x="0"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0"/>
            <p:cNvSpPr/>
            <p:nvPr/>
          </p:nvSpPr>
          <p:spPr>
            <a:xfrm>
              <a:off x="5338326" y="3430105"/>
              <a:ext cx="362" cy="626"/>
            </a:xfrm>
            <a:custGeom>
              <a:avLst/>
              <a:gdLst/>
              <a:ahLst/>
              <a:cxnLst/>
              <a:rect l="l" t="t" r="r" b="b"/>
              <a:pathLst>
                <a:path w="11" h="19" extrusionOk="0">
                  <a:moveTo>
                    <a:pt x="0" y="1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0"/>
            <p:cNvSpPr/>
            <p:nvPr/>
          </p:nvSpPr>
          <p:spPr>
            <a:xfrm>
              <a:off x="5340862" y="3422266"/>
              <a:ext cx="132" cy="725"/>
            </a:xfrm>
            <a:custGeom>
              <a:avLst/>
              <a:gdLst/>
              <a:ahLst/>
              <a:cxnLst/>
              <a:rect l="l" t="t" r="r" b="b"/>
              <a:pathLst>
                <a:path w="4" h="22" extrusionOk="0">
                  <a:moveTo>
                    <a:pt x="0" y="22"/>
                  </a:moveTo>
                  <a:cubicBezTo>
                    <a:pt x="0" y="15"/>
                    <a:pt x="4" y="8"/>
                    <a:pt x="4" y="1"/>
                  </a:cubicBezTo>
                  <a:cubicBezTo>
                    <a:pt x="4" y="8"/>
                    <a:pt x="0" y="15"/>
                    <a:pt x="0"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0"/>
            <p:cNvSpPr/>
            <p:nvPr/>
          </p:nvSpPr>
          <p:spPr>
            <a:xfrm>
              <a:off x="5246437" y="3561685"/>
              <a:ext cx="1877" cy="1186"/>
            </a:xfrm>
            <a:custGeom>
              <a:avLst/>
              <a:gdLst/>
              <a:ahLst/>
              <a:cxnLst/>
              <a:rect l="l" t="t" r="r" b="b"/>
              <a:pathLst>
                <a:path w="57" h="36" extrusionOk="0">
                  <a:moveTo>
                    <a:pt x="0" y="0"/>
                  </a:moveTo>
                  <a:cubicBezTo>
                    <a:pt x="21" y="11"/>
                    <a:pt x="39" y="21"/>
                    <a:pt x="56" y="35"/>
                  </a:cubicBezTo>
                  <a:cubicBezTo>
                    <a:pt x="39" y="21"/>
                    <a:pt x="21"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0"/>
            <p:cNvSpPr/>
            <p:nvPr/>
          </p:nvSpPr>
          <p:spPr>
            <a:xfrm>
              <a:off x="5340631" y="3423550"/>
              <a:ext cx="132" cy="725"/>
            </a:xfrm>
            <a:custGeom>
              <a:avLst/>
              <a:gdLst/>
              <a:ahLst/>
              <a:cxnLst/>
              <a:rect l="l" t="t" r="r" b="b"/>
              <a:pathLst>
                <a:path w="4" h="22" extrusionOk="0">
                  <a:moveTo>
                    <a:pt x="0" y="21"/>
                  </a:moveTo>
                  <a:cubicBezTo>
                    <a:pt x="0" y="14"/>
                    <a:pt x="4" y="7"/>
                    <a:pt x="4" y="0"/>
                  </a:cubicBezTo>
                  <a:cubicBezTo>
                    <a:pt x="4" y="7"/>
                    <a:pt x="0" y="14"/>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0"/>
            <p:cNvSpPr/>
            <p:nvPr/>
          </p:nvSpPr>
          <p:spPr>
            <a:xfrm>
              <a:off x="5242848" y="3563068"/>
              <a:ext cx="362" cy="132"/>
            </a:xfrm>
            <a:custGeom>
              <a:avLst/>
              <a:gdLst/>
              <a:ahLst/>
              <a:cxnLst/>
              <a:rect l="l" t="t" r="r" b="b"/>
              <a:pathLst>
                <a:path w="11" h="4" extrusionOk="0">
                  <a:moveTo>
                    <a:pt x="0"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0"/>
            <p:cNvSpPr/>
            <p:nvPr/>
          </p:nvSpPr>
          <p:spPr>
            <a:xfrm>
              <a:off x="5339578" y="3427107"/>
              <a:ext cx="263" cy="725"/>
            </a:xfrm>
            <a:custGeom>
              <a:avLst/>
              <a:gdLst/>
              <a:ahLst/>
              <a:cxnLst/>
              <a:rect l="l" t="t" r="r" b="b"/>
              <a:pathLst>
                <a:path w="8" h="22" extrusionOk="0">
                  <a:moveTo>
                    <a:pt x="1" y="22"/>
                  </a:moveTo>
                  <a:cubicBezTo>
                    <a:pt x="4" y="15"/>
                    <a:pt x="8" y="8"/>
                    <a:pt x="8" y="1"/>
                  </a:cubicBezTo>
                  <a:cubicBezTo>
                    <a:pt x="8" y="8"/>
                    <a:pt x="4" y="15"/>
                    <a:pt x="1"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0"/>
            <p:cNvSpPr/>
            <p:nvPr/>
          </p:nvSpPr>
          <p:spPr>
            <a:xfrm>
              <a:off x="5241925" y="3563398"/>
              <a:ext cx="494" cy="264"/>
            </a:xfrm>
            <a:custGeom>
              <a:avLst/>
              <a:gdLst/>
              <a:ahLst/>
              <a:cxnLst/>
              <a:rect l="l" t="t" r="r" b="b"/>
              <a:pathLst>
                <a:path w="15" h="8" extrusionOk="0">
                  <a:moveTo>
                    <a:pt x="0" y="8"/>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0"/>
            <p:cNvSpPr/>
            <p:nvPr/>
          </p:nvSpPr>
          <p:spPr>
            <a:xfrm>
              <a:off x="5340269" y="3424802"/>
              <a:ext cx="263" cy="725"/>
            </a:xfrm>
            <a:custGeom>
              <a:avLst/>
              <a:gdLst/>
              <a:ahLst/>
              <a:cxnLst/>
              <a:rect l="l" t="t" r="r" b="b"/>
              <a:pathLst>
                <a:path w="8" h="22" extrusionOk="0">
                  <a:moveTo>
                    <a:pt x="8" y="1"/>
                  </a:moveTo>
                  <a:cubicBezTo>
                    <a:pt x="4" y="8"/>
                    <a:pt x="1" y="15"/>
                    <a:pt x="1" y="22"/>
                  </a:cubicBezTo>
                  <a:cubicBezTo>
                    <a:pt x="4" y="15"/>
                    <a:pt x="4" y="8"/>
                    <a:pt x="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0"/>
            <p:cNvSpPr/>
            <p:nvPr/>
          </p:nvSpPr>
          <p:spPr>
            <a:xfrm>
              <a:off x="5339940" y="3425955"/>
              <a:ext cx="263" cy="725"/>
            </a:xfrm>
            <a:custGeom>
              <a:avLst/>
              <a:gdLst/>
              <a:ahLst/>
              <a:cxnLst/>
              <a:rect l="l" t="t" r="r" b="b"/>
              <a:pathLst>
                <a:path w="8" h="22" extrusionOk="0">
                  <a:moveTo>
                    <a:pt x="0" y="22"/>
                  </a:moveTo>
                  <a:cubicBezTo>
                    <a:pt x="4" y="15"/>
                    <a:pt x="7" y="8"/>
                    <a:pt x="7" y="1"/>
                  </a:cubicBezTo>
                  <a:cubicBezTo>
                    <a:pt x="7" y="8"/>
                    <a:pt x="4" y="15"/>
                    <a:pt x="0"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0"/>
            <p:cNvSpPr/>
            <p:nvPr/>
          </p:nvSpPr>
          <p:spPr>
            <a:xfrm>
              <a:off x="5339248" y="3428161"/>
              <a:ext cx="263" cy="725"/>
            </a:xfrm>
            <a:custGeom>
              <a:avLst/>
              <a:gdLst/>
              <a:ahLst/>
              <a:cxnLst/>
              <a:rect l="l" t="t" r="r" b="b"/>
              <a:pathLst>
                <a:path w="8" h="22" extrusionOk="0">
                  <a:moveTo>
                    <a:pt x="0" y="21"/>
                  </a:moveTo>
                  <a:cubicBezTo>
                    <a:pt x="4" y="14"/>
                    <a:pt x="4" y="7"/>
                    <a:pt x="7" y="0"/>
                  </a:cubicBezTo>
                  <a:cubicBezTo>
                    <a:pt x="4" y="7"/>
                    <a:pt x="4" y="14"/>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40"/>
            <p:cNvSpPr/>
            <p:nvPr/>
          </p:nvSpPr>
          <p:spPr>
            <a:xfrm>
              <a:off x="5233395" y="3568239"/>
              <a:ext cx="955" cy="725"/>
            </a:xfrm>
            <a:custGeom>
              <a:avLst/>
              <a:gdLst/>
              <a:ahLst/>
              <a:cxnLst/>
              <a:rect l="l" t="t" r="r" b="b"/>
              <a:pathLst>
                <a:path w="29" h="22" extrusionOk="0">
                  <a:moveTo>
                    <a:pt x="0" y="22"/>
                  </a:moveTo>
                  <a:lnTo>
                    <a:pt x="2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40"/>
            <p:cNvSpPr/>
            <p:nvPr/>
          </p:nvSpPr>
          <p:spPr>
            <a:xfrm>
              <a:off x="5235009" y="3567317"/>
              <a:ext cx="823" cy="626"/>
            </a:xfrm>
            <a:custGeom>
              <a:avLst/>
              <a:gdLst/>
              <a:ahLst/>
              <a:cxnLst/>
              <a:rect l="l" t="t" r="r" b="b"/>
              <a:pathLst>
                <a:path w="25" h="19" extrusionOk="0">
                  <a:moveTo>
                    <a:pt x="0" y="18"/>
                  </a:moveTo>
                  <a:lnTo>
                    <a:pt x="2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0"/>
            <p:cNvSpPr/>
            <p:nvPr/>
          </p:nvSpPr>
          <p:spPr>
            <a:xfrm>
              <a:off x="5236392" y="3566527"/>
              <a:ext cx="725" cy="494"/>
            </a:xfrm>
            <a:custGeom>
              <a:avLst/>
              <a:gdLst/>
              <a:ahLst/>
              <a:cxnLst/>
              <a:rect l="l" t="t" r="r" b="b"/>
              <a:pathLst>
                <a:path w="22" h="15" extrusionOk="0">
                  <a:moveTo>
                    <a:pt x="0" y="14"/>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0"/>
            <p:cNvSpPr/>
            <p:nvPr/>
          </p:nvSpPr>
          <p:spPr>
            <a:xfrm>
              <a:off x="5341093" y="3420882"/>
              <a:ext cx="33" cy="725"/>
            </a:xfrm>
            <a:custGeom>
              <a:avLst/>
              <a:gdLst/>
              <a:ahLst/>
              <a:cxnLst/>
              <a:rect l="l" t="t" r="r" b="b"/>
              <a:pathLst>
                <a:path w="1" h="22" extrusionOk="0">
                  <a:moveTo>
                    <a:pt x="0" y="22"/>
                  </a:moveTo>
                  <a:cubicBezTo>
                    <a:pt x="0" y="15"/>
                    <a:pt x="0" y="8"/>
                    <a:pt x="0" y="1"/>
                  </a:cubicBezTo>
                  <a:cubicBezTo>
                    <a:pt x="0" y="8"/>
                    <a:pt x="0" y="15"/>
                    <a:pt x="0"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0"/>
            <p:cNvSpPr/>
            <p:nvPr/>
          </p:nvSpPr>
          <p:spPr>
            <a:xfrm>
              <a:off x="5237644" y="3565703"/>
              <a:ext cx="725" cy="494"/>
            </a:xfrm>
            <a:custGeom>
              <a:avLst/>
              <a:gdLst/>
              <a:ahLst/>
              <a:cxnLst/>
              <a:rect l="l" t="t" r="r" b="b"/>
              <a:pathLst>
                <a:path w="22" h="15" extrusionOk="0">
                  <a:moveTo>
                    <a:pt x="1" y="15"/>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0"/>
            <p:cNvSpPr/>
            <p:nvPr/>
          </p:nvSpPr>
          <p:spPr>
            <a:xfrm>
              <a:off x="5341323" y="3418247"/>
              <a:ext cx="33" cy="725"/>
            </a:xfrm>
            <a:custGeom>
              <a:avLst/>
              <a:gdLst/>
              <a:ahLst/>
              <a:cxnLst/>
              <a:rect l="l" t="t" r="r" b="b"/>
              <a:pathLst>
                <a:path w="1" h="22" extrusionOk="0">
                  <a:moveTo>
                    <a:pt x="0" y="21"/>
                  </a:moveTo>
                  <a:lnTo>
                    <a:pt x="0" y="0"/>
                  </a:lnTo>
                  <a:cubicBezTo>
                    <a:pt x="0" y="4"/>
                    <a:pt x="0" y="11"/>
                    <a:pt x="0"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0"/>
            <p:cNvSpPr/>
            <p:nvPr/>
          </p:nvSpPr>
          <p:spPr>
            <a:xfrm>
              <a:off x="5238928" y="3565012"/>
              <a:ext cx="593" cy="494"/>
            </a:xfrm>
            <a:custGeom>
              <a:avLst/>
              <a:gdLst/>
              <a:ahLst/>
              <a:cxnLst/>
              <a:rect l="l" t="t" r="r" b="b"/>
              <a:pathLst>
                <a:path w="18" h="15" extrusionOk="0">
                  <a:moveTo>
                    <a:pt x="0" y="15"/>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0"/>
            <p:cNvSpPr/>
            <p:nvPr/>
          </p:nvSpPr>
          <p:spPr>
            <a:xfrm>
              <a:off x="5244922" y="3562146"/>
              <a:ext cx="263" cy="132"/>
            </a:xfrm>
            <a:custGeom>
              <a:avLst/>
              <a:gdLst/>
              <a:ahLst/>
              <a:cxnLst/>
              <a:rect l="l" t="t" r="r" b="b"/>
              <a:pathLst>
                <a:path w="8" h="4" extrusionOk="0">
                  <a:moveTo>
                    <a:pt x="1" y="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0"/>
            <p:cNvSpPr/>
            <p:nvPr/>
          </p:nvSpPr>
          <p:spPr>
            <a:xfrm>
              <a:off x="5239949" y="3564452"/>
              <a:ext cx="626" cy="362"/>
            </a:xfrm>
            <a:custGeom>
              <a:avLst/>
              <a:gdLst/>
              <a:ahLst/>
              <a:cxnLst/>
              <a:rect l="l" t="t" r="r" b="b"/>
              <a:pathLst>
                <a:path w="19" h="11" extrusionOk="0">
                  <a:moveTo>
                    <a:pt x="1" y="11"/>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0"/>
            <p:cNvSpPr/>
            <p:nvPr/>
          </p:nvSpPr>
          <p:spPr>
            <a:xfrm>
              <a:off x="5241003" y="3563859"/>
              <a:ext cx="593" cy="395"/>
            </a:xfrm>
            <a:custGeom>
              <a:avLst/>
              <a:gdLst/>
              <a:ahLst/>
              <a:cxnLst/>
              <a:rect l="l" t="t" r="r" b="b"/>
              <a:pathLst>
                <a:path w="18" h="12" extrusionOk="0">
                  <a:moveTo>
                    <a:pt x="0" y="1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0"/>
            <p:cNvSpPr/>
            <p:nvPr/>
          </p:nvSpPr>
          <p:spPr>
            <a:xfrm>
              <a:off x="5245845" y="3561916"/>
              <a:ext cx="263" cy="33"/>
            </a:xfrm>
            <a:custGeom>
              <a:avLst/>
              <a:gdLst/>
              <a:ahLst/>
              <a:cxnLst/>
              <a:rect l="l" t="t" r="r" b="b"/>
              <a:pathLst>
                <a:path w="8" h="1" extrusionOk="0">
                  <a:moveTo>
                    <a:pt x="1" y="0"/>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0"/>
            <p:cNvSpPr/>
            <p:nvPr/>
          </p:nvSpPr>
          <p:spPr>
            <a:xfrm>
              <a:off x="5246207" y="3561784"/>
              <a:ext cx="231" cy="33"/>
            </a:xfrm>
            <a:custGeom>
              <a:avLst/>
              <a:gdLst/>
              <a:ahLst/>
              <a:cxnLst/>
              <a:rect l="l" t="t" r="r" b="b"/>
              <a:pathLst>
                <a:path w="7"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0"/>
            <p:cNvSpPr/>
            <p:nvPr/>
          </p:nvSpPr>
          <p:spPr>
            <a:xfrm>
              <a:off x="5341191" y="3419631"/>
              <a:ext cx="33" cy="593"/>
            </a:xfrm>
            <a:custGeom>
              <a:avLst/>
              <a:gdLst/>
              <a:ahLst/>
              <a:cxnLst/>
              <a:rect l="l" t="t" r="r" b="b"/>
              <a:pathLst>
                <a:path w="1" h="18" extrusionOk="0">
                  <a:moveTo>
                    <a:pt x="1" y="18"/>
                  </a:moveTo>
                  <a:lnTo>
                    <a:pt x="1" y="0"/>
                  </a:lnTo>
                  <a:cubicBezTo>
                    <a:pt x="1" y="7"/>
                    <a:pt x="1"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0"/>
            <p:cNvSpPr/>
            <p:nvPr/>
          </p:nvSpPr>
          <p:spPr>
            <a:xfrm>
              <a:off x="5493977" y="3384587"/>
              <a:ext cx="263" cy="132"/>
            </a:xfrm>
            <a:custGeom>
              <a:avLst/>
              <a:gdLst/>
              <a:ahLst/>
              <a:cxnLst/>
              <a:rect l="l" t="t" r="r" b="b"/>
              <a:pathLst>
                <a:path w="8" h="4" extrusionOk="0">
                  <a:moveTo>
                    <a:pt x="0" y="0"/>
                  </a:moveTo>
                  <a:lnTo>
                    <a:pt x="7"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0"/>
            <p:cNvSpPr/>
            <p:nvPr/>
          </p:nvSpPr>
          <p:spPr>
            <a:xfrm>
              <a:off x="5533531" y="3395291"/>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0"/>
            <p:cNvSpPr/>
            <p:nvPr/>
          </p:nvSpPr>
          <p:spPr>
            <a:xfrm>
              <a:off x="5527768" y="3397135"/>
              <a:ext cx="725" cy="626"/>
            </a:xfrm>
            <a:custGeom>
              <a:avLst/>
              <a:gdLst/>
              <a:ahLst/>
              <a:cxnLst/>
              <a:rect l="l" t="t" r="r" b="b"/>
              <a:pathLst>
                <a:path w="22" h="19" extrusionOk="0">
                  <a:moveTo>
                    <a:pt x="0" y="18"/>
                  </a:moveTo>
                  <a:lnTo>
                    <a:pt x="0" y="18"/>
                  </a:lnTo>
                  <a:lnTo>
                    <a:pt x="21" y="1"/>
                  </a:ln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40"/>
            <p:cNvSpPr/>
            <p:nvPr/>
          </p:nvSpPr>
          <p:spPr>
            <a:xfrm>
              <a:off x="5540909" y="3400824"/>
              <a:ext cx="955" cy="856"/>
            </a:xfrm>
            <a:custGeom>
              <a:avLst/>
              <a:gdLst/>
              <a:ahLst/>
              <a:cxnLst/>
              <a:rect l="l" t="t" r="r" b="b"/>
              <a:pathLst>
                <a:path w="29" h="26" extrusionOk="0">
                  <a:moveTo>
                    <a:pt x="28"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0"/>
            <p:cNvSpPr/>
            <p:nvPr/>
          </p:nvSpPr>
          <p:spPr>
            <a:xfrm>
              <a:off x="5539526" y="3399671"/>
              <a:ext cx="955" cy="856"/>
            </a:xfrm>
            <a:custGeom>
              <a:avLst/>
              <a:gdLst/>
              <a:ahLst/>
              <a:cxnLst/>
              <a:rect l="l" t="t" r="r" b="b"/>
              <a:pathLst>
                <a:path w="29" h="26" extrusionOk="0">
                  <a:moveTo>
                    <a:pt x="28"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0"/>
            <p:cNvSpPr/>
            <p:nvPr/>
          </p:nvSpPr>
          <p:spPr>
            <a:xfrm>
              <a:off x="5538373" y="3398650"/>
              <a:ext cx="823" cy="823"/>
            </a:xfrm>
            <a:custGeom>
              <a:avLst/>
              <a:gdLst/>
              <a:ahLst/>
              <a:cxnLst/>
              <a:rect l="l" t="t" r="r" b="b"/>
              <a:pathLst>
                <a:path w="25" h="25" extrusionOk="0">
                  <a:moveTo>
                    <a:pt x="25"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0"/>
            <p:cNvSpPr/>
            <p:nvPr/>
          </p:nvSpPr>
          <p:spPr>
            <a:xfrm>
              <a:off x="5493384" y="3383994"/>
              <a:ext cx="165" cy="165"/>
            </a:xfrm>
            <a:custGeom>
              <a:avLst/>
              <a:gdLst/>
              <a:ahLst/>
              <a:cxnLst/>
              <a:rect l="l" t="t" r="r" b="b"/>
              <a:pathLst>
                <a:path w="5" h="5" extrusionOk="0">
                  <a:moveTo>
                    <a:pt x="1" y="1"/>
                  </a:moveTo>
                  <a:lnTo>
                    <a:pt x="4" y="4"/>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0"/>
            <p:cNvSpPr/>
            <p:nvPr/>
          </p:nvSpPr>
          <p:spPr>
            <a:xfrm>
              <a:off x="5535475" y="3396444"/>
              <a:ext cx="626" cy="494"/>
            </a:xfrm>
            <a:custGeom>
              <a:avLst/>
              <a:gdLst/>
              <a:ahLst/>
              <a:cxnLst/>
              <a:rect l="l" t="t" r="r" b="b"/>
              <a:pathLst>
                <a:path w="19" h="15" extrusionOk="0">
                  <a:moveTo>
                    <a:pt x="18"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0"/>
            <p:cNvSpPr/>
            <p:nvPr/>
          </p:nvSpPr>
          <p:spPr>
            <a:xfrm>
              <a:off x="5542292" y="3401878"/>
              <a:ext cx="955" cy="955"/>
            </a:xfrm>
            <a:custGeom>
              <a:avLst/>
              <a:gdLst/>
              <a:ahLst/>
              <a:cxnLst/>
              <a:rect l="l" t="t" r="r" b="b"/>
              <a:pathLst>
                <a:path w="29" h="29" extrusionOk="0">
                  <a:moveTo>
                    <a:pt x="28" y="2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0"/>
            <p:cNvSpPr/>
            <p:nvPr/>
          </p:nvSpPr>
          <p:spPr>
            <a:xfrm>
              <a:off x="5534783" y="3395884"/>
              <a:ext cx="626" cy="362"/>
            </a:xfrm>
            <a:custGeom>
              <a:avLst/>
              <a:gdLst/>
              <a:ahLst/>
              <a:cxnLst/>
              <a:rect l="l" t="t" r="r" b="b"/>
              <a:pathLst>
                <a:path w="19" h="11" extrusionOk="0">
                  <a:moveTo>
                    <a:pt x="18"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0"/>
            <p:cNvSpPr/>
            <p:nvPr/>
          </p:nvSpPr>
          <p:spPr>
            <a:xfrm>
              <a:off x="5529250" y="339657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0"/>
            <p:cNvSpPr/>
            <p:nvPr/>
          </p:nvSpPr>
          <p:spPr>
            <a:xfrm>
              <a:off x="5536298" y="3397036"/>
              <a:ext cx="725" cy="593"/>
            </a:xfrm>
            <a:custGeom>
              <a:avLst/>
              <a:gdLst/>
              <a:ahLst/>
              <a:cxnLst/>
              <a:rect l="l" t="t" r="r" b="b"/>
              <a:pathLst>
                <a:path w="22" h="18" extrusionOk="0">
                  <a:moveTo>
                    <a:pt x="21"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0"/>
            <p:cNvSpPr/>
            <p:nvPr/>
          </p:nvSpPr>
          <p:spPr>
            <a:xfrm>
              <a:off x="5537220" y="3397827"/>
              <a:ext cx="823" cy="626"/>
            </a:xfrm>
            <a:custGeom>
              <a:avLst/>
              <a:gdLst/>
              <a:ahLst/>
              <a:cxnLst/>
              <a:rect l="l" t="t" r="r" b="b"/>
              <a:pathLst>
                <a:path w="25" h="19" extrusionOk="0">
                  <a:moveTo>
                    <a:pt x="25"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0"/>
            <p:cNvSpPr/>
            <p:nvPr/>
          </p:nvSpPr>
          <p:spPr>
            <a:xfrm>
              <a:off x="5534223" y="3395521"/>
              <a:ext cx="494" cy="395"/>
            </a:xfrm>
            <a:custGeom>
              <a:avLst/>
              <a:gdLst/>
              <a:ahLst/>
              <a:cxnLst/>
              <a:rect l="l" t="t" r="r" b="b"/>
              <a:pathLst>
                <a:path w="15" h="12" extrusionOk="0">
                  <a:moveTo>
                    <a:pt x="14"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40"/>
            <p:cNvSpPr/>
            <p:nvPr/>
          </p:nvSpPr>
          <p:spPr>
            <a:xfrm>
              <a:off x="5531918" y="3395423"/>
              <a:ext cx="33" cy="33"/>
            </a:xfrm>
            <a:custGeom>
              <a:avLst/>
              <a:gdLst/>
              <a:ahLst/>
              <a:cxnLst/>
              <a:rect l="l" t="t" r="r" b="b"/>
              <a:pathLst>
                <a:path w="1" h="1" extrusionOk="0">
                  <a:moveTo>
                    <a:pt x="0"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0"/>
            <p:cNvSpPr/>
            <p:nvPr/>
          </p:nvSpPr>
          <p:spPr>
            <a:xfrm>
              <a:off x="5532609" y="3395291"/>
              <a:ext cx="263" cy="33"/>
            </a:xfrm>
            <a:custGeom>
              <a:avLst/>
              <a:gdLst/>
              <a:ahLst/>
              <a:cxnLst/>
              <a:rect l="l" t="t" r="r" b="b"/>
              <a:pathLst>
                <a:path w="8"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0"/>
            <p:cNvSpPr/>
            <p:nvPr/>
          </p:nvSpPr>
          <p:spPr>
            <a:xfrm>
              <a:off x="5546903" y="3405798"/>
              <a:ext cx="955" cy="823"/>
            </a:xfrm>
            <a:custGeom>
              <a:avLst/>
              <a:gdLst/>
              <a:ahLst/>
              <a:cxnLst/>
              <a:rect l="l" t="t" r="r" b="b"/>
              <a:pathLst>
                <a:path w="29" h="25" extrusionOk="0">
                  <a:moveTo>
                    <a:pt x="28"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0"/>
            <p:cNvSpPr/>
            <p:nvPr/>
          </p:nvSpPr>
          <p:spPr>
            <a:xfrm>
              <a:off x="5504120" y="3396575"/>
              <a:ext cx="7279" cy="2339"/>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0"/>
            <p:cNvSpPr/>
            <p:nvPr/>
          </p:nvSpPr>
          <p:spPr>
            <a:xfrm>
              <a:off x="5545289" y="3404513"/>
              <a:ext cx="955" cy="856"/>
            </a:xfrm>
            <a:custGeom>
              <a:avLst/>
              <a:gdLst/>
              <a:ahLst/>
              <a:cxnLst/>
              <a:rect l="l" t="t" r="r" b="b"/>
              <a:pathLst>
                <a:path w="29" h="26" extrusionOk="0">
                  <a:moveTo>
                    <a:pt x="28"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40"/>
            <p:cNvSpPr/>
            <p:nvPr/>
          </p:nvSpPr>
          <p:spPr>
            <a:xfrm>
              <a:off x="5553358" y="3411660"/>
              <a:ext cx="362" cy="264"/>
            </a:xfrm>
            <a:custGeom>
              <a:avLst/>
              <a:gdLst/>
              <a:ahLst/>
              <a:cxnLst/>
              <a:rect l="l" t="t" r="r" b="b"/>
              <a:pathLst>
                <a:path w="11" h="8" extrusionOk="0">
                  <a:moveTo>
                    <a:pt x="0" y="1"/>
                  </a:moveTo>
                  <a:lnTo>
                    <a:pt x="11" y="8"/>
                  </a:ln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40"/>
            <p:cNvSpPr/>
            <p:nvPr/>
          </p:nvSpPr>
          <p:spPr>
            <a:xfrm>
              <a:off x="5548517" y="3407280"/>
              <a:ext cx="823" cy="725"/>
            </a:xfrm>
            <a:custGeom>
              <a:avLst/>
              <a:gdLst/>
              <a:ahLst/>
              <a:cxnLst/>
              <a:rect l="l" t="t" r="r" b="b"/>
              <a:pathLst>
                <a:path w="25" h="22" extrusionOk="0">
                  <a:moveTo>
                    <a:pt x="25" y="22"/>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0"/>
            <p:cNvSpPr/>
            <p:nvPr/>
          </p:nvSpPr>
          <p:spPr>
            <a:xfrm>
              <a:off x="5551843" y="3410178"/>
              <a:ext cx="856" cy="725"/>
            </a:xfrm>
            <a:custGeom>
              <a:avLst/>
              <a:gdLst/>
              <a:ahLst/>
              <a:cxnLst/>
              <a:rect l="l" t="t" r="r" b="b"/>
              <a:pathLst>
                <a:path w="26" h="22" extrusionOk="0">
                  <a:moveTo>
                    <a:pt x="25" y="2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0"/>
            <p:cNvSpPr/>
            <p:nvPr/>
          </p:nvSpPr>
          <p:spPr>
            <a:xfrm>
              <a:off x="5550131" y="3408663"/>
              <a:ext cx="823" cy="856"/>
            </a:xfrm>
            <a:custGeom>
              <a:avLst/>
              <a:gdLst/>
              <a:ahLst/>
              <a:cxnLst/>
              <a:rect l="l" t="t" r="r" b="b"/>
              <a:pathLst>
                <a:path w="25" h="26" extrusionOk="0">
                  <a:moveTo>
                    <a:pt x="25"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0"/>
            <p:cNvSpPr/>
            <p:nvPr/>
          </p:nvSpPr>
          <p:spPr>
            <a:xfrm>
              <a:off x="5494668" y="3385278"/>
              <a:ext cx="132" cy="132"/>
            </a:xfrm>
            <a:custGeom>
              <a:avLst/>
              <a:gdLst/>
              <a:ahLst/>
              <a:cxnLst/>
              <a:rect l="l" t="t" r="r" b="b"/>
              <a:pathLst>
                <a:path w="4" h="4" extrusionOk="0">
                  <a:moveTo>
                    <a:pt x="4"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0"/>
            <p:cNvSpPr/>
            <p:nvPr/>
          </p:nvSpPr>
          <p:spPr>
            <a:xfrm>
              <a:off x="5543774" y="3403130"/>
              <a:ext cx="955" cy="856"/>
            </a:xfrm>
            <a:custGeom>
              <a:avLst/>
              <a:gdLst/>
              <a:ahLst/>
              <a:cxnLst/>
              <a:rect l="l" t="t" r="r" b="b"/>
              <a:pathLst>
                <a:path w="29" h="26" extrusionOk="0">
                  <a:moveTo>
                    <a:pt x="29" y="2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0"/>
            <p:cNvSpPr/>
            <p:nvPr/>
          </p:nvSpPr>
          <p:spPr>
            <a:xfrm>
              <a:off x="5495129" y="3385838"/>
              <a:ext cx="132" cy="165"/>
            </a:xfrm>
            <a:custGeom>
              <a:avLst/>
              <a:gdLst/>
              <a:ahLst/>
              <a:cxnLst/>
              <a:rect l="l" t="t" r="r" b="b"/>
              <a:pathLst>
                <a:path w="4" h="5" extrusionOk="0">
                  <a:moveTo>
                    <a:pt x="4"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40"/>
            <p:cNvSpPr/>
            <p:nvPr/>
          </p:nvSpPr>
          <p:spPr>
            <a:xfrm>
              <a:off x="5552535" y="3421245"/>
              <a:ext cx="33" cy="362"/>
            </a:xfrm>
            <a:custGeom>
              <a:avLst/>
              <a:gdLst/>
              <a:ahLst/>
              <a:cxnLst/>
              <a:rect l="l" t="t" r="r" b="b"/>
              <a:pathLst>
                <a:path w="1" h="11" extrusionOk="0">
                  <a:moveTo>
                    <a:pt x="1"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40"/>
            <p:cNvSpPr/>
            <p:nvPr/>
          </p:nvSpPr>
          <p:spPr>
            <a:xfrm>
              <a:off x="5553358" y="3411891"/>
              <a:ext cx="362" cy="256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40"/>
            <p:cNvSpPr/>
            <p:nvPr/>
          </p:nvSpPr>
          <p:spPr>
            <a:xfrm>
              <a:off x="5552436" y="3422397"/>
              <a:ext cx="33" cy="494"/>
            </a:xfrm>
            <a:custGeom>
              <a:avLst/>
              <a:gdLst/>
              <a:ahLst/>
              <a:cxnLst/>
              <a:rect l="l" t="t" r="r" b="b"/>
              <a:pathLst>
                <a:path w="1" h="15" extrusionOk="0">
                  <a:moveTo>
                    <a:pt x="0"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40"/>
            <p:cNvSpPr/>
            <p:nvPr/>
          </p:nvSpPr>
          <p:spPr>
            <a:xfrm>
              <a:off x="5552667" y="3419960"/>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40"/>
            <p:cNvSpPr/>
            <p:nvPr/>
          </p:nvSpPr>
          <p:spPr>
            <a:xfrm>
              <a:off x="5553226" y="3414888"/>
              <a:ext cx="33" cy="494"/>
            </a:xfrm>
            <a:custGeom>
              <a:avLst/>
              <a:gdLst/>
              <a:ahLst/>
              <a:cxnLst/>
              <a:rect l="l" t="t" r="r" b="b"/>
              <a:pathLst>
                <a:path w="1" h="15" extrusionOk="0">
                  <a:moveTo>
                    <a:pt x="1"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40"/>
            <p:cNvSpPr/>
            <p:nvPr/>
          </p:nvSpPr>
          <p:spPr>
            <a:xfrm>
              <a:off x="5552304" y="3423550"/>
              <a:ext cx="33" cy="494"/>
            </a:xfrm>
            <a:custGeom>
              <a:avLst/>
              <a:gdLst/>
              <a:ahLst/>
              <a:cxnLst/>
              <a:rect l="l" t="t" r="r" b="b"/>
              <a:pathLst>
                <a:path w="1" h="15" extrusionOk="0">
                  <a:moveTo>
                    <a:pt x="1"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40"/>
            <p:cNvSpPr/>
            <p:nvPr/>
          </p:nvSpPr>
          <p:spPr>
            <a:xfrm>
              <a:off x="5528558" y="3490444"/>
              <a:ext cx="2470" cy="9684"/>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0"/>
            <p:cNvSpPr/>
            <p:nvPr/>
          </p:nvSpPr>
          <p:spPr>
            <a:xfrm>
              <a:off x="5553128" y="3415942"/>
              <a:ext cx="33" cy="593"/>
            </a:xfrm>
            <a:custGeom>
              <a:avLst/>
              <a:gdLst/>
              <a:ahLst/>
              <a:cxnLst/>
              <a:rect l="l" t="t" r="r" b="b"/>
              <a:pathLst>
                <a:path w="1" h="18" extrusionOk="0">
                  <a:moveTo>
                    <a:pt x="0"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40"/>
            <p:cNvSpPr/>
            <p:nvPr/>
          </p:nvSpPr>
          <p:spPr>
            <a:xfrm>
              <a:off x="5552765" y="3418478"/>
              <a:ext cx="33" cy="494"/>
            </a:xfrm>
            <a:custGeom>
              <a:avLst/>
              <a:gdLst/>
              <a:ahLst/>
              <a:cxnLst/>
              <a:rect l="l" t="t" r="r" b="b"/>
              <a:pathLst>
                <a:path w="1" h="15" extrusionOk="0">
                  <a:moveTo>
                    <a:pt x="1"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40"/>
            <p:cNvSpPr/>
            <p:nvPr/>
          </p:nvSpPr>
          <p:spPr>
            <a:xfrm>
              <a:off x="5552205" y="3424703"/>
              <a:ext cx="33" cy="362"/>
            </a:xfrm>
            <a:custGeom>
              <a:avLst/>
              <a:gdLst/>
              <a:ahLst/>
              <a:cxnLst/>
              <a:rect l="l" t="t" r="r" b="b"/>
              <a:pathLst>
                <a:path w="1" h="11" extrusionOk="0">
                  <a:moveTo>
                    <a:pt x="0"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40"/>
            <p:cNvSpPr/>
            <p:nvPr/>
          </p:nvSpPr>
          <p:spPr>
            <a:xfrm>
              <a:off x="5552897" y="3417095"/>
              <a:ext cx="33" cy="593"/>
            </a:xfrm>
            <a:custGeom>
              <a:avLst/>
              <a:gdLst/>
              <a:ahLst/>
              <a:cxnLst/>
              <a:rect l="l" t="t" r="r" b="b"/>
              <a:pathLst>
                <a:path w="1" h="18" extrusionOk="0">
                  <a:moveTo>
                    <a:pt x="0"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0"/>
            <p:cNvSpPr/>
            <p:nvPr/>
          </p:nvSpPr>
          <p:spPr>
            <a:xfrm>
              <a:off x="5552205" y="3425724"/>
              <a:ext cx="33" cy="395"/>
            </a:xfrm>
            <a:custGeom>
              <a:avLst/>
              <a:gdLst/>
              <a:ahLst/>
              <a:cxnLst/>
              <a:rect l="l" t="t" r="r" b="b"/>
              <a:pathLst>
                <a:path w="1" h="12" extrusionOk="0">
                  <a:moveTo>
                    <a:pt x="0" y="11"/>
                  </a:moveTo>
                  <a:lnTo>
                    <a:pt x="0" y="1"/>
                  </a:lnTo>
                  <a:cubicBezTo>
                    <a:pt x="0" y="1"/>
                    <a:pt x="0" y="8"/>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40"/>
            <p:cNvSpPr/>
            <p:nvPr/>
          </p:nvSpPr>
          <p:spPr>
            <a:xfrm>
              <a:off x="5527405" y="3522491"/>
              <a:ext cx="22297" cy="32180"/>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40"/>
            <p:cNvSpPr/>
            <p:nvPr/>
          </p:nvSpPr>
          <p:spPr>
            <a:xfrm>
              <a:off x="5540678" y="3523413"/>
              <a:ext cx="263" cy="49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0"/>
            <p:cNvSpPr/>
            <p:nvPr/>
          </p:nvSpPr>
          <p:spPr>
            <a:xfrm>
              <a:off x="5533169" y="352825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0"/>
            <p:cNvSpPr/>
            <p:nvPr/>
          </p:nvSpPr>
          <p:spPr>
            <a:xfrm>
              <a:off x="5539163" y="3525257"/>
              <a:ext cx="856" cy="823"/>
            </a:xfrm>
            <a:custGeom>
              <a:avLst/>
              <a:gdLst/>
              <a:ahLst/>
              <a:cxnLst/>
              <a:rect l="l" t="t" r="r" b="b"/>
              <a:pathLst>
                <a:path w="26" h="25" extrusionOk="0">
                  <a:moveTo>
                    <a:pt x="1" y="25"/>
                  </a:moveTo>
                  <a:cubicBezTo>
                    <a:pt x="8" y="18"/>
                    <a:pt x="15" y="7"/>
                    <a:pt x="25" y="0"/>
                  </a:cubicBezTo>
                  <a:cubicBezTo>
                    <a:pt x="15" y="7"/>
                    <a:pt x="8" y="18"/>
                    <a:pt x="1" y="2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0"/>
            <p:cNvSpPr/>
            <p:nvPr/>
          </p:nvSpPr>
          <p:spPr>
            <a:xfrm>
              <a:off x="5528459" y="3527662"/>
              <a:ext cx="1054" cy="264"/>
            </a:xfrm>
            <a:custGeom>
              <a:avLst/>
              <a:gdLst/>
              <a:ahLst/>
              <a:cxnLst/>
              <a:rect l="l" t="t" r="r" b="b"/>
              <a:pathLst>
                <a:path w="32" h="8" extrusionOk="0">
                  <a:moveTo>
                    <a:pt x="0" y="1"/>
                  </a:moveTo>
                  <a:lnTo>
                    <a:pt x="32"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0"/>
            <p:cNvSpPr/>
            <p:nvPr/>
          </p:nvSpPr>
          <p:spPr>
            <a:xfrm>
              <a:off x="5537681" y="3526871"/>
              <a:ext cx="362" cy="264"/>
            </a:xfrm>
            <a:custGeom>
              <a:avLst/>
              <a:gdLst/>
              <a:ahLst/>
              <a:cxnLst/>
              <a:rect l="l" t="t" r="r" b="b"/>
              <a:pathLst>
                <a:path w="11" h="8" extrusionOk="0">
                  <a:moveTo>
                    <a:pt x="0" y="7"/>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0"/>
            <p:cNvSpPr/>
            <p:nvPr/>
          </p:nvSpPr>
          <p:spPr>
            <a:xfrm>
              <a:off x="5536397" y="3527563"/>
              <a:ext cx="263" cy="132"/>
            </a:xfrm>
            <a:custGeom>
              <a:avLst/>
              <a:gdLst/>
              <a:ahLst/>
              <a:cxnLst/>
              <a:rect l="l" t="t" r="r" b="b"/>
              <a:pathLst>
                <a:path w="8" h="4" extrusionOk="0">
                  <a:moveTo>
                    <a:pt x="1" y="4"/>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0"/>
            <p:cNvSpPr/>
            <p:nvPr/>
          </p:nvSpPr>
          <p:spPr>
            <a:xfrm>
              <a:off x="5531226" y="3528123"/>
              <a:ext cx="494" cy="33"/>
            </a:xfrm>
            <a:custGeom>
              <a:avLst/>
              <a:gdLst/>
              <a:ahLst/>
              <a:cxnLst/>
              <a:rect l="l" t="t" r="r" b="b"/>
              <a:pathLst>
                <a:path w="15" h="1" extrusionOk="0">
                  <a:moveTo>
                    <a:pt x="0" y="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0"/>
            <p:cNvSpPr/>
            <p:nvPr/>
          </p:nvSpPr>
          <p:spPr>
            <a:xfrm>
              <a:off x="5534552" y="3528123"/>
              <a:ext cx="395" cy="33"/>
            </a:xfrm>
            <a:custGeom>
              <a:avLst/>
              <a:gdLst/>
              <a:ahLst/>
              <a:cxnLst/>
              <a:rect l="l" t="t" r="r" b="b"/>
              <a:pathLst>
                <a:path w="12" h="1" extrusionOk="0">
                  <a:moveTo>
                    <a:pt x="1"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0"/>
            <p:cNvSpPr/>
            <p:nvPr/>
          </p:nvSpPr>
          <p:spPr>
            <a:xfrm>
              <a:off x="5527405" y="3527662"/>
              <a:ext cx="626" cy="33"/>
            </a:xfrm>
            <a:custGeom>
              <a:avLst/>
              <a:gdLst/>
              <a:ahLst/>
              <a:cxnLst/>
              <a:rect l="l" t="t" r="r" b="b"/>
              <a:pathLst>
                <a:path w="19" h="1" extrusionOk="0">
                  <a:moveTo>
                    <a:pt x="18" y="1"/>
                  </a:moveTo>
                  <a:lnTo>
                    <a:pt x="1" y="1"/>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0"/>
            <p:cNvSpPr/>
            <p:nvPr/>
          </p:nvSpPr>
          <p:spPr>
            <a:xfrm>
              <a:off x="5540085" y="3524335"/>
              <a:ext cx="395" cy="593"/>
            </a:xfrm>
            <a:custGeom>
              <a:avLst/>
              <a:gdLst/>
              <a:ahLst/>
              <a:cxnLst/>
              <a:rect l="l" t="t" r="r" b="b"/>
              <a:pathLst>
                <a:path w="12" h="18" extrusionOk="0">
                  <a:moveTo>
                    <a:pt x="1" y="18"/>
                  </a:moveTo>
                  <a:cubicBezTo>
                    <a:pt x="4" y="11"/>
                    <a:pt x="11" y="4"/>
                    <a:pt x="11" y="0"/>
                  </a:cubicBezTo>
                  <a:cubicBezTo>
                    <a:pt x="11" y="4"/>
                    <a:pt x="4"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0"/>
            <p:cNvSpPr/>
            <p:nvPr/>
          </p:nvSpPr>
          <p:spPr>
            <a:xfrm>
              <a:off x="5540909" y="3522359"/>
              <a:ext cx="4973" cy="626"/>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0"/>
            <p:cNvSpPr/>
            <p:nvPr/>
          </p:nvSpPr>
          <p:spPr>
            <a:xfrm>
              <a:off x="5527405" y="3527563"/>
              <a:ext cx="856" cy="11199"/>
            </a:xfrm>
            <a:custGeom>
              <a:avLst/>
              <a:gdLst/>
              <a:ahLst/>
              <a:cxnLst/>
              <a:rect l="l" t="t" r="r" b="b"/>
              <a:pathLst>
                <a:path w="26" h="340" extrusionOk="0">
                  <a:moveTo>
                    <a:pt x="1" y="0"/>
                  </a:moveTo>
                  <a:lnTo>
                    <a:pt x="25" y="340"/>
                  </a:lnTo>
                  <a:lnTo>
                    <a:pt x="25" y="34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0"/>
            <p:cNvSpPr/>
            <p:nvPr/>
          </p:nvSpPr>
          <p:spPr>
            <a:xfrm>
              <a:off x="5544828" y="3671692"/>
              <a:ext cx="186247" cy="302827"/>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0"/>
            <p:cNvSpPr/>
            <p:nvPr/>
          </p:nvSpPr>
          <p:spPr>
            <a:xfrm>
              <a:off x="5730581" y="3748368"/>
              <a:ext cx="33" cy="33"/>
            </a:xfrm>
            <a:custGeom>
              <a:avLst/>
              <a:gdLst/>
              <a:ahLst/>
              <a:cxnLst/>
              <a:rect l="l" t="t" r="r" b="b"/>
              <a:pathLst>
                <a:path w="1" h="1" extrusionOk="0">
                  <a:moveTo>
                    <a:pt x="0"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0"/>
            <p:cNvSpPr/>
            <p:nvPr/>
          </p:nvSpPr>
          <p:spPr>
            <a:xfrm>
              <a:off x="5563272" y="3888907"/>
              <a:ext cx="1186" cy="1087"/>
            </a:xfrm>
            <a:custGeom>
              <a:avLst/>
              <a:gdLst/>
              <a:ahLst/>
              <a:cxnLst/>
              <a:rect l="l" t="t" r="r" b="b"/>
              <a:pathLst>
                <a:path w="36" h="33" extrusionOk="0">
                  <a:moveTo>
                    <a:pt x="35" y="1"/>
                  </a:moveTo>
                  <a:lnTo>
                    <a:pt x="0" y="32"/>
                  </a:lnTo>
                  <a:lnTo>
                    <a:pt x="4" y="32"/>
                  </a:lnTo>
                  <a:lnTo>
                    <a:pt x="3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0"/>
            <p:cNvSpPr/>
            <p:nvPr/>
          </p:nvSpPr>
          <p:spPr>
            <a:xfrm>
              <a:off x="5564885" y="3886042"/>
              <a:ext cx="2569" cy="2339"/>
            </a:xfrm>
            <a:custGeom>
              <a:avLst/>
              <a:gdLst/>
              <a:ahLst/>
              <a:cxnLst/>
              <a:rect l="l" t="t" r="r" b="b"/>
              <a:pathLst>
                <a:path w="78" h="71" extrusionOk="0">
                  <a:moveTo>
                    <a:pt x="77" y="0"/>
                  </a:moveTo>
                  <a:lnTo>
                    <a:pt x="0" y="7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40"/>
            <p:cNvSpPr/>
            <p:nvPr/>
          </p:nvSpPr>
          <p:spPr>
            <a:xfrm>
              <a:off x="5576182" y="3959029"/>
              <a:ext cx="33" cy="823"/>
            </a:xfrm>
            <a:custGeom>
              <a:avLst/>
              <a:gdLst/>
              <a:ahLst/>
              <a:cxnLst/>
              <a:rect l="l" t="t" r="r" b="b"/>
              <a:pathLst>
                <a:path w="1" h="25" extrusionOk="0">
                  <a:moveTo>
                    <a:pt x="0" y="25"/>
                  </a:moveTo>
                  <a:lnTo>
                    <a:pt x="0" y="0"/>
                  </a:lnTo>
                  <a:lnTo>
                    <a:pt x="0"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40"/>
            <p:cNvSpPr/>
            <p:nvPr/>
          </p:nvSpPr>
          <p:spPr>
            <a:xfrm>
              <a:off x="5576281" y="3961334"/>
              <a:ext cx="1087" cy="10046"/>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40"/>
            <p:cNvSpPr/>
            <p:nvPr/>
          </p:nvSpPr>
          <p:spPr>
            <a:xfrm>
              <a:off x="5577335" y="3971347"/>
              <a:ext cx="494" cy="3623"/>
            </a:xfrm>
            <a:custGeom>
              <a:avLst/>
              <a:gdLst/>
              <a:ahLst/>
              <a:cxnLst/>
              <a:rect l="l" t="t" r="r" b="b"/>
              <a:pathLst>
                <a:path w="15" h="110" extrusionOk="0">
                  <a:moveTo>
                    <a:pt x="0" y="1"/>
                  </a:moveTo>
                  <a:cubicBezTo>
                    <a:pt x="4" y="36"/>
                    <a:pt x="7" y="71"/>
                    <a:pt x="14" y="109"/>
                  </a:cubicBez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0"/>
            <p:cNvSpPr/>
            <p:nvPr/>
          </p:nvSpPr>
          <p:spPr>
            <a:xfrm>
              <a:off x="5565116" y="3896417"/>
              <a:ext cx="132" cy="362"/>
            </a:xfrm>
            <a:custGeom>
              <a:avLst/>
              <a:gdLst/>
              <a:ahLst/>
              <a:cxnLst/>
              <a:rect l="l" t="t" r="r" b="b"/>
              <a:pathLst>
                <a:path w="4" h="11" extrusionOk="0">
                  <a:moveTo>
                    <a:pt x="0" y="0"/>
                  </a:moveTo>
                  <a:lnTo>
                    <a:pt x="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40"/>
            <p:cNvSpPr/>
            <p:nvPr/>
          </p:nvSpPr>
          <p:spPr>
            <a:xfrm>
              <a:off x="5576050" y="3957052"/>
              <a:ext cx="33" cy="2009"/>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0"/>
            <p:cNvSpPr/>
            <p:nvPr/>
          </p:nvSpPr>
          <p:spPr>
            <a:xfrm>
              <a:off x="5578949" y="397480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0"/>
            <p:cNvSpPr/>
            <p:nvPr/>
          </p:nvSpPr>
          <p:spPr>
            <a:xfrm>
              <a:off x="5576182" y="3959819"/>
              <a:ext cx="132" cy="1548"/>
            </a:xfrm>
            <a:custGeom>
              <a:avLst/>
              <a:gdLst/>
              <a:ahLst/>
              <a:cxnLst/>
              <a:rect l="l" t="t" r="r" b="b"/>
              <a:pathLst>
                <a:path w="4" h="47" extrusionOk="0">
                  <a:moveTo>
                    <a:pt x="0" y="1"/>
                  </a:moveTo>
                  <a:cubicBezTo>
                    <a:pt x="0" y="15"/>
                    <a:pt x="0" y="32"/>
                    <a:pt x="4" y="46"/>
                  </a:cubicBez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0"/>
            <p:cNvSpPr/>
            <p:nvPr/>
          </p:nvSpPr>
          <p:spPr>
            <a:xfrm>
              <a:off x="5564293" y="3893419"/>
              <a:ext cx="165" cy="264"/>
            </a:xfrm>
            <a:custGeom>
              <a:avLst/>
              <a:gdLst/>
              <a:ahLst/>
              <a:cxnLst/>
              <a:rect l="l" t="t" r="r" b="b"/>
              <a:pathLst>
                <a:path w="5" h="8" extrusionOk="0">
                  <a:moveTo>
                    <a:pt x="1" y="0"/>
                  </a:moveTo>
                  <a:lnTo>
                    <a:pt x="4"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0"/>
            <p:cNvSpPr/>
            <p:nvPr/>
          </p:nvSpPr>
          <p:spPr>
            <a:xfrm>
              <a:off x="5564062" y="389226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40"/>
            <p:cNvSpPr/>
            <p:nvPr/>
          </p:nvSpPr>
          <p:spPr>
            <a:xfrm>
              <a:off x="5564655" y="3894803"/>
              <a:ext cx="132" cy="362"/>
            </a:xfrm>
            <a:custGeom>
              <a:avLst/>
              <a:gdLst/>
              <a:ahLst/>
              <a:cxnLst/>
              <a:rect l="l" t="t" r="r" b="b"/>
              <a:pathLst>
                <a:path w="4" h="11" extrusionOk="0">
                  <a:moveTo>
                    <a:pt x="0" y="0"/>
                  </a:moveTo>
                  <a:lnTo>
                    <a:pt x="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0"/>
            <p:cNvSpPr/>
            <p:nvPr/>
          </p:nvSpPr>
          <p:spPr>
            <a:xfrm>
              <a:off x="5576050" y="3958798"/>
              <a:ext cx="395" cy="3722"/>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0"/>
            <p:cNvSpPr/>
            <p:nvPr/>
          </p:nvSpPr>
          <p:spPr>
            <a:xfrm>
              <a:off x="5577335" y="3971380"/>
              <a:ext cx="494" cy="359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0"/>
            <p:cNvSpPr/>
            <p:nvPr/>
          </p:nvSpPr>
          <p:spPr>
            <a:xfrm>
              <a:off x="5548155" y="3766219"/>
              <a:ext cx="626" cy="165"/>
            </a:xfrm>
            <a:custGeom>
              <a:avLst/>
              <a:gdLst/>
              <a:ahLst/>
              <a:cxnLst/>
              <a:rect l="l" t="t" r="r" b="b"/>
              <a:pathLst>
                <a:path w="19" h="5" extrusionOk="0">
                  <a:moveTo>
                    <a:pt x="1" y="4"/>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40"/>
            <p:cNvSpPr/>
            <p:nvPr/>
          </p:nvSpPr>
          <p:spPr>
            <a:xfrm>
              <a:off x="5546672" y="3734996"/>
              <a:ext cx="45450" cy="165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40"/>
            <p:cNvSpPr/>
            <p:nvPr/>
          </p:nvSpPr>
          <p:spPr>
            <a:xfrm>
              <a:off x="5544828" y="3751596"/>
              <a:ext cx="1746" cy="593"/>
            </a:xfrm>
            <a:custGeom>
              <a:avLst/>
              <a:gdLst/>
              <a:ahLst/>
              <a:cxnLst/>
              <a:rect l="l" t="t" r="r" b="b"/>
              <a:pathLst>
                <a:path w="53" h="18" extrusionOk="0">
                  <a:moveTo>
                    <a:pt x="53"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0"/>
            <p:cNvSpPr/>
            <p:nvPr/>
          </p:nvSpPr>
          <p:spPr>
            <a:xfrm>
              <a:off x="5532708" y="3495615"/>
              <a:ext cx="190496" cy="19350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0"/>
            <p:cNvSpPr/>
            <p:nvPr/>
          </p:nvSpPr>
          <p:spPr>
            <a:xfrm>
              <a:off x="5560143" y="3632136"/>
              <a:ext cx="626" cy="132"/>
            </a:xfrm>
            <a:custGeom>
              <a:avLst/>
              <a:gdLst/>
              <a:ahLst/>
              <a:cxnLst/>
              <a:rect l="l" t="t" r="r" b="b"/>
              <a:pathLst>
                <a:path w="19" h="4" extrusionOk="0">
                  <a:moveTo>
                    <a:pt x="1" y="0"/>
                  </a:moveTo>
                  <a:lnTo>
                    <a:pt x="1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0"/>
            <p:cNvSpPr/>
            <p:nvPr/>
          </p:nvSpPr>
          <p:spPr>
            <a:xfrm>
              <a:off x="5557739" y="3631543"/>
              <a:ext cx="494" cy="33"/>
            </a:xfrm>
            <a:custGeom>
              <a:avLst/>
              <a:gdLst/>
              <a:ahLst/>
              <a:cxnLst/>
              <a:rect l="l" t="t" r="r" b="b"/>
              <a:pathLst>
                <a:path w="15" h="1" extrusionOk="0">
                  <a:moveTo>
                    <a:pt x="0" y="1"/>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0"/>
            <p:cNvSpPr/>
            <p:nvPr/>
          </p:nvSpPr>
          <p:spPr>
            <a:xfrm>
              <a:off x="5563963" y="3633618"/>
              <a:ext cx="593" cy="264"/>
            </a:xfrm>
            <a:custGeom>
              <a:avLst/>
              <a:gdLst/>
              <a:ahLst/>
              <a:cxnLst/>
              <a:rect l="l" t="t" r="r" b="b"/>
              <a:pathLst>
                <a:path w="18" h="8" extrusionOk="0">
                  <a:moveTo>
                    <a:pt x="0" y="1"/>
                  </a:moveTo>
                  <a:lnTo>
                    <a:pt x="18"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0"/>
            <p:cNvSpPr/>
            <p:nvPr/>
          </p:nvSpPr>
          <p:spPr>
            <a:xfrm>
              <a:off x="5561427" y="3632465"/>
              <a:ext cx="593" cy="264"/>
            </a:xfrm>
            <a:custGeom>
              <a:avLst/>
              <a:gdLst/>
              <a:ahLst/>
              <a:cxnLst/>
              <a:rect l="l" t="t" r="r" b="b"/>
              <a:pathLst>
                <a:path w="18" h="8" extrusionOk="0">
                  <a:moveTo>
                    <a:pt x="0" y="1"/>
                  </a:moveTo>
                  <a:lnTo>
                    <a:pt x="18"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0"/>
            <p:cNvSpPr/>
            <p:nvPr/>
          </p:nvSpPr>
          <p:spPr>
            <a:xfrm>
              <a:off x="5562679" y="3633058"/>
              <a:ext cx="626" cy="264"/>
            </a:xfrm>
            <a:custGeom>
              <a:avLst/>
              <a:gdLst/>
              <a:ahLst/>
              <a:cxnLst/>
              <a:rect l="l" t="t" r="r" b="b"/>
              <a:pathLst>
                <a:path w="19" h="8" extrusionOk="0">
                  <a:moveTo>
                    <a:pt x="1" y="0"/>
                  </a:moveTo>
                  <a:lnTo>
                    <a:pt x="18"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0"/>
            <p:cNvSpPr/>
            <p:nvPr/>
          </p:nvSpPr>
          <p:spPr>
            <a:xfrm>
              <a:off x="5558891" y="3631773"/>
              <a:ext cx="593" cy="165"/>
            </a:xfrm>
            <a:custGeom>
              <a:avLst/>
              <a:gdLst/>
              <a:ahLst/>
              <a:cxnLst/>
              <a:rect l="l" t="t" r="r" b="b"/>
              <a:pathLst>
                <a:path w="18" h="5" extrusionOk="0">
                  <a:moveTo>
                    <a:pt x="0" y="1"/>
                  </a:moveTo>
                  <a:lnTo>
                    <a:pt x="1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0"/>
            <p:cNvSpPr/>
            <p:nvPr/>
          </p:nvSpPr>
          <p:spPr>
            <a:xfrm>
              <a:off x="5565347" y="3634310"/>
              <a:ext cx="494" cy="165"/>
            </a:xfrm>
            <a:custGeom>
              <a:avLst/>
              <a:gdLst/>
              <a:ahLst/>
              <a:cxnLst/>
              <a:rect l="l" t="t" r="r" b="b"/>
              <a:pathLst>
                <a:path w="15" h="5" extrusionOk="0">
                  <a:moveTo>
                    <a:pt x="0" y="1"/>
                  </a:moveTo>
                  <a:lnTo>
                    <a:pt x="1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0"/>
            <p:cNvSpPr/>
            <p:nvPr/>
          </p:nvSpPr>
          <p:spPr>
            <a:xfrm>
              <a:off x="5555301" y="3519033"/>
              <a:ext cx="626" cy="593"/>
            </a:xfrm>
            <a:custGeom>
              <a:avLst/>
              <a:gdLst/>
              <a:ahLst/>
              <a:cxnLst/>
              <a:rect l="l" t="t" r="r" b="b"/>
              <a:pathLst>
                <a:path w="19" h="18" extrusionOk="0">
                  <a:moveTo>
                    <a:pt x="18" y="0"/>
                  </a:moveTo>
                  <a:cubicBezTo>
                    <a:pt x="11" y="7"/>
                    <a:pt x="8" y="14"/>
                    <a:pt x="1" y="18"/>
                  </a:cubicBezTo>
                  <a:cubicBezTo>
                    <a:pt x="8" y="14"/>
                    <a:pt x="11" y="7"/>
                    <a:pt x="1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0"/>
            <p:cNvSpPr/>
            <p:nvPr/>
          </p:nvSpPr>
          <p:spPr>
            <a:xfrm>
              <a:off x="5555993" y="3518209"/>
              <a:ext cx="494" cy="593"/>
            </a:xfrm>
            <a:custGeom>
              <a:avLst/>
              <a:gdLst/>
              <a:ahLst/>
              <a:cxnLst/>
              <a:rect l="l" t="t" r="r" b="b"/>
              <a:pathLst>
                <a:path w="15" h="18" extrusionOk="0">
                  <a:moveTo>
                    <a:pt x="15" y="1"/>
                  </a:moveTo>
                  <a:cubicBezTo>
                    <a:pt x="11" y="8"/>
                    <a:pt x="8" y="15"/>
                    <a:pt x="1" y="18"/>
                  </a:cubicBezTo>
                  <a:cubicBezTo>
                    <a:pt x="8" y="15"/>
                    <a:pt x="11" y="8"/>
                    <a:pt x="1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40"/>
            <p:cNvSpPr/>
            <p:nvPr/>
          </p:nvSpPr>
          <p:spPr>
            <a:xfrm>
              <a:off x="5554379" y="3519823"/>
              <a:ext cx="725" cy="494"/>
            </a:xfrm>
            <a:custGeom>
              <a:avLst/>
              <a:gdLst/>
              <a:ahLst/>
              <a:cxnLst/>
              <a:rect l="l" t="t" r="r" b="b"/>
              <a:pathLst>
                <a:path w="22" h="15" extrusionOk="0">
                  <a:moveTo>
                    <a:pt x="22" y="1"/>
                  </a:moveTo>
                  <a:cubicBezTo>
                    <a:pt x="15" y="4"/>
                    <a:pt x="8" y="11"/>
                    <a:pt x="1" y="15"/>
                  </a:cubicBezTo>
                  <a:cubicBezTo>
                    <a:pt x="8" y="11"/>
                    <a:pt x="15" y="4"/>
                    <a:pt x="2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0"/>
            <p:cNvSpPr/>
            <p:nvPr/>
          </p:nvSpPr>
          <p:spPr>
            <a:xfrm>
              <a:off x="5554149" y="3503915"/>
              <a:ext cx="2931" cy="11100"/>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0"/>
            <p:cNvSpPr/>
            <p:nvPr/>
          </p:nvSpPr>
          <p:spPr>
            <a:xfrm>
              <a:off x="5556586" y="3516925"/>
              <a:ext cx="362" cy="955"/>
            </a:xfrm>
            <a:custGeom>
              <a:avLst/>
              <a:gdLst/>
              <a:ahLst/>
              <a:cxnLst/>
              <a:rect l="l" t="t" r="r" b="b"/>
              <a:pathLst>
                <a:path w="11" h="29" extrusionOk="0">
                  <a:moveTo>
                    <a:pt x="11" y="1"/>
                  </a:moveTo>
                  <a:cubicBezTo>
                    <a:pt x="7" y="12"/>
                    <a:pt x="4" y="19"/>
                    <a:pt x="0" y="29"/>
                  </a:cubicBezTo>
                  <a:cubicBezTo>
                    <a:pt x="4" y="19"/>
                    <a:pt x="7" y="12"/>
                    <a:pt x="1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0"/>
            <p:cNvSpPr/>
            <p:nvPr/>
          </p:nvSpPr>
          <p:spPr>
            <a:xfrm>
              <a:off x="5550229" y="3520416"/>
              <a:ext cx="4084" cy="1416"/>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40"/>
            <p:cNvSpPr/>
            <p:nvPr/>
          </p:nvSpPr>
          <p:spPr>
            <a:xfrm>
              <a:off x="5611225" y="3497690"/>
              <a:ext cx="63927" cy="33926"/>
            </a:xfrm>
            <a:custGeom>
              <a:avLst/>
              <a:gdLst/>
              <a:ahLst/>
              <a:cxnLst/>
              <a:rect l="l" t="t" r="r" b="b"/>
              <a:pathLst>
                <a:path w="1941" h="1030" extrusionOk="0">
                  <a:moveTo>
                    <a:pt x="1" y="0"/>
                  </a:moveTo>
                  <a:lnTo>
                    <a:pt x="1" y="0"/>
                  </a:lnTo>
                  <a:lnTo>
                    <a:pt x="1940" y="103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40"/>
            <p:cNvSpPr/>
            <p:nvPr/>
          </p:nvSpPr>
          <p:spPr>
            <a:xfrm>
              <a:off x="5560373" y="3495615"/>
              <a:ext cx="9156" cy="725"/>
            </a:xfrm>
            <a:custGeom>
              <a:avLst/>
              <a:gdLst/>
              <a:ahLst/>
              <a:cxnLst/>
              <a:rect l="l" t="t" r="r" b="b"/>
              <a:pathLst>
                <a:path w="278" h="22" extrusionOk="0">
                  <a:moveTo>
                    <a:pt x="1" y="21"/>
                  </a:moveTo>
                  <a:lnTo>
                    <a:pt x="277" y="0"/>
                  </a:lnTo>
                  <a:lnTo>
                    <a:pt x="27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0"/>
            <p:cNvSpPr/>
            <p:nvPr/>
          </p:nvSpPr>
          <p:spPr>
            <a:xfrm>
              <a:off x="5550592" y="3527431"/>
              <a:ext cx="33" cy="264"/>
            </a:xfrm>
            <a:custGeom>
              <a:avLst/>
              <a:gdLst/>
              <a:ahLst/>
              <a:cxnLst/>
              <a:rect l="l" t="t" r="r" b="b"/>
              <a:pathLst>
                <a:path w="1" h="8" extrusionOk="0">
                  <a:moveTo>
                    <a:pt x="0" y="1"/>
                  </a:moveTo>
                  <a:lnTo>
                    <a:pt x="0"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0"/>
            <p:cNvSpPr/>
            <p:nvPr/>
          </p:nvSpPr>
          <p:spPr>
            <a:xfrm>
              <a:off x="5550592" y="3525719"/>
              <a:ext cx="33" cy="264"/>
            </a:xfrm>
            <a:custGeom>
              <a:avLst/>
              <a:gdLst/>
              <a:ahLst/>
              <a:cxnLst/>
              <a:rect l="l" t="t" r="r" b="b"/>
              <a:pathLst>
                <a:path w="1" h="8" extrusionOk="0">
                  <a:moveTo>
                    <a:pt x="0"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0"/>
            <p:cNvSpPr/>
            <p:nvPr/>
          </p:nvSpPr>
          <p:spPr>
            <a:xfrm>
              <a:off x="5536397" y="3556613"/>
              <a:ext cx="395" cy="264"/>
            </a:xfrm>
            <a:custGeom>
              <a:avLst/>
              <a:gdLst/>
              <a:ahLst/>
              <a:cxnLst/>
              <a:rect l="l" t="t" r="r" b="b"/>
              <a:pathLst>
                <a:path w="12" h="8" extrusionOk="0">
                  <a:moveTo>
                    <a:pt x="1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0"/>
            <p:cNvSpPr/>
            <p:nvPr/>
          </p:nvSpPr>
          <p:spPr>
            <a:xfrm>
              <a:off x="5550592" y="3526509"/>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0"/>
            <p:cNvSpPr/>
            <p:nvPr/>
          </p:nvSpPr>
          <p:spPr>
            <a:xfrm>
              <a:off x="5538834" y="3555460"/>
              <a:ext cx="263" cy="132"/>
            </a:xfrm>
            <a:custGeom>
              <a:avLst/>
              <a:gdLst/>
              <a:ahLst/>
              <a:cxnLst/>
              <a:rect l="l" t="t" r="r" b="b"/>
              <a:pathLst>
                <a:path w="8" h="4" extrusionOk="0">
                  <a:moveTo>
                    <a:pt x="7"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0"/>
            <p:cNvSpPr/>
            <p:nvPr/>
          </p:nvSpPr>
          <p:spPr>
            <a:xfrm>
              <a:off x="5538373" y="3555559"/>
              <a:ext cx="263" cy="165"/>
            </a:xfrm>
            <a:custGeom>
              <a:avLst/>
              <a:gdLst/>
              <a:ahLst/>
              <a:cxnLst/>
              <a:rect l="l" t="t" r="r" b="b"/>
              <a:pathLst>
                <a:path w="8" h="5"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0"/>
            <p:cNvSpPr/>
            <p:nvPr/>
          </p:nvSpPr>
          <p:spPr>
            <a:xfrm>
              <a:off x="5535244" y="3557305"/>
              <a:ext cx="626" cy="264"/>
            </a:xfrm>
            <a:custGeom>
              <a:avLst/>
              <a:gdLst/>
              <a:ahLst/>
              <a:cxnLst/>
              <a:rect l="l" t="t" r="r" b="b"/>
              <a:pathLst>
                <a:path w="19" h="8" extrusionOk="0">
                  <a:moveTo>
                    <a:pt x="1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0"/>
            <p:cNvSpPr/>
            <p:nvPr/>
          </p:nvSpPr>
          <p:spPr>
            <a:xfrm>
              <a:off x="5537912" y="3555789"/>
              <a:ext cx="263" cy="165"/>
            </a:xfrm>
            <a:custGeom>
              <a:avLst/>
              <a:gdLst/>
              <a:ahLst/>
              <a:cxnLst/>
              <a:rect l="l" t="t" r="r" b="b"/>
              <a:pathLst>
                <a:path w="8" h="5" extrusionOk="0">
                  <a:moveTo>
                    <a:pt x="7"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0"/>
            <p:cNvSpPr/>
            <p:nvPr/>
          </p:nvSpPr>
          <p:spPr>
            <a:xfrm>
              <a:off x="5537220" y="3556152"/>
              <a:ext cx="362" cy="264"/>
            </a:xfrm>
            <a:custGeom>
              <a:avLst/>
              <a:gdLst/>
              <a:ahLst/>
              <a:cxnLst/>
              <a:rect l="l" t="t" r="r" b="b"/>
              <a:pathLst>
                <a:path w="11" h="8" extrusionOk="0">
                  <a:moveTo>
                    <a:pt x="11"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40"/>
            <p:cNvSpPr/>
            <p:nvPr/>
          </p:nvSpPr>
          <p:spPr>
            <a:xfrm>
              <a:off x="5532939" y="3558787"/>
              <a:ext cx="395" cy="264"/>
            </a:xfrm>
            <a:custGeom>
              <a:avLst/>
              <a:gdLst/>
              <a:ahLst/>
              <a:cxnLst/>
              <a:rect l="l" t="t" r="r" b="b"/>
              <a:pathLst>
                <a:path w="12" h="8" extrusionOk="0">
                  <a:moveTo>
                    <a:pt x="1" y="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0"/>
            <p:cNvSpPr/>
            <p:nvPr/>
          </p:nvSpPr>
          <p:spPr>
            <a:xfrm>
              <a:off x="5550229" y="3522030"/>
              <a:ext cx="33" cy="494"/>
            </a:xfrm>
            <a:custGeom>
              <a:avLst/>
              <a:gdLst/>
              <a:ahLst/>
              <a:cxnLst/>
              <a:rect l="l" t="t" r="r" b="b"/>
              <a:pathLst>
                <a:path w="1" h="15" extrusionOk="0">
                  <a:moveTo>
                    <a:pt x="1" y="0"/>
                  </a:moveTo>
                  <a:lnTo>
                    <a:pt x="1"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0"/>
            <p:cNvSpPr/>
            <p:nvPr/>
          </p:nvSpPr>
          <p:spPr>
            <a:xfrm>
              <a:off x="5550361" y="3523281"/>
              <a:ext cx="33" cy="395"/>
            </a:xfrm>
            <a:custGeom>
              <a:avLst/>
              <a:gdLst/>
              <a:ahLst/>
              <a:cxnLst/>
              <a:rect l="l" t="t" r="r" b="b"/>
              <a:pathLst>
                <a:path w="1" h="12" extrusionOk="0">
                  <a:moveTo>
                    <a:pt x="0"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0"/>
            <p:cNvSpPr/>
            <p:nvPr/>
          </p:nvSpPr>
          <p:spPr>
            <a:xfrm>
              <a:off x="5533762" y="3557864"/>
              <a:ext cx="955" cy="626"/>
            </a:xfrm>
            <a:custGeom>
              <a:avLst/>
              <a:gdLst/>
              <a:ahLst/>
              <a:cxnLst/>
              <a:rect l="l" t="t" r="r" b="b"/>
              <a:pathLst>
                <a:path w="29" h="19" extrusionOk="0">
                  <a:moveTo>
                    <a:pt x="28"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0"/>
            <p:cNvSpPr/>
            <p:nvPr/>
          </p:nvSpPr>
          <p:spPr>
            <a:xfrm>
              <a:off x="5550460" y="352456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0"/>
            <p:cNvSpPr/>
            <p:nvPr/>
          </p:nvSpPr>
          <p:spPr>
            <a:xfrm>
              <a:off x="5705551" y="367768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0"/>
            <p:cNvSpPr/>
            <p:nvPr/>
          </p:nvSpPr>
          <p:spPr>
            <a:xfrm>
              <a:off x="5705781" y="3677324"/>
              <a:ext cx="33" cy="165"/>
            </a:xfrm>
            <a:custGeom>
              <a:avLst/>
              <a:gdLst/>
              <a:ahLst/>
              <a:cxnLst/>
              <a:rect l="l" t="t" r="r" b="b"/>
              <a:pathLst>
                <a:path w="1" h="5" extrusionOk="0">
                  <a:moveTo>
                    <a:pt x="0" y="1"/>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0"/>
            <p:cNvSpPr/>
            <p:nvPr/>
          </p:nvSpPr>
          <p:spPr>
            <a:xfrm>
              <a:off x="5705649" y="367745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40"/>
            <p:cNvSpPr/>
            <p:nvPr/>
          </p:nvSpPr>
          <p:spPr>
            <a:xfrm>
              <a:off x="5705781" y="3677226"/>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40"/>
            <p:cNvSpPr/>
            <p:nvPr/>
          </p:nvSpPr>
          <p:spPr>
            <a:xfrm>
              <a:off x="5705419" y="3677917"/>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0"/>
            <p:cNvSpPr/>
            <p:nvPr/>
          </p:nvSpPr>
          <p:spPr>
            <a:xfrm>
              <a:off x="5705551" y="367778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0"/>
            <p:cNvSpPr/>
            <p:nvPr/>
          </p:nvSpPr>
          <p:spPr>
            <a:xfrm>
              <a:off x="5711545" y="3673174"/>
              <a:ext cx="494" cy="395"/>
            </a:xfrm>
            <a:custGeom>
              <a:avLst/>
              <a:gdLst/>
              <a:ahLst/>
              <a:cxnLst/>
              <a:rect l="l" t="t" r="r" b="b"/>
              <a:pathLst>
                <a:path w="15" h="12" extrusionOk="0">
                  <a:moveTo>
                    <a:pt x="14"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0"/>
            <p:cNvSpPr/>
            <p:nvPr/>
          </p:nvSpPr>
          <p:spPr>
            <a:xfrm>
              <a:off x="5633258" y="3686316"/>
              <a:ext cx="593" cy="33"/>
            </a:xfrm>
            <a:custGeom>
              <a:avLst/>
              <a:gdLst/>
              <a:ahLst/>
              <a:cxnLst/>
              <a:rect l="l" t="t" r="r" b="b"/>
              <a:pathLst>
                <a:path w="18" h="1" extrusionOk="0">
                  <a:moveTo>
                    <a:pt x="18"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0"/>
            <p:cNvSpPr/>
            <p:nvPr/>
          </p:nvSpPr>
          <p:spPr>
            <a:xfrm>
              <a:off x="5713159" y="3672252"/>
              <a:ext cx="725" cy="395"/>
            </a:xfrm>
            <a:custGeom>
              <a:avLst/>
              <a:gdLst/>
              <a:ahLst/>
              <a:cxnLst/>
              <a:rect l="l" t="t" r="r" b="b"/>
              <a:pathLst>
                <a:path w="22" h="12" extrusionOk="0">
                  <a:moveTo>
                    <a:pt x="21"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0"/>
            <p:cNvSpPr/>
            <p:nvPr/>
          </p:nvSpPr>
          <p:spPr>
            <a:xfrm>
              <a:off x="5666358" y="3687370"/>
              <a:ext cx="1416" cy="132"/>
            </a:xfrm>
            <a:custGeom>
              <a:avLst/>
              <a:gdLst/>
              <a:ahLst/>
              <a:cxnLst/>
              <a:rect l="l" t="t" r="r" b="b"/>
              <a:pathLst>
                <a:path w="43" h="4" extrusionOk="0">
                  <a:moveTo>
                    <a:pt x="0" y="0"/>
                  </a:moveTo>
                  <a:cubicBezTo>
                    <a:pt x="14" y="0"/>
                    <a:pt x="28" y="0"/>
                    <a:pt x="42" y="4"/>
                  </a:cubicBezTo>
                  <a:cubicBezTo>
                    <a:pt x="28" y="0"/>
                    <a:pt x="14" y="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0"/>
            <p:cNvSpPr/>
            <p:nvPr/>
          </p:nvSpPr>
          <p:spPr>
            <a:xfrm>
              <a:off x="5634181" y="3686316"/>
              <a:ext cx="494" cy="33"/>
            </a:xfrm>
            <a:custGeom>
              <a:avLst/>
              <a:gdLst/>
              <a:ahLst/>
              <a:cxnLst/>
              <a:rect l="l" t="t" r="r" b="b"/>
              <a:pathLst>
                <a:path w="15" h="1" extrusionOk="0">
                  <a:moveTo>
                    <a:pt x="1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0"/>
            <p:cNvSpPr/>
            <p:nvPr/>
          </p:nvSpPr>
          <p:spPr>
            <a:xfrm>
              <a:off x="5668071" y="3687601"/>
              <a:ext cx="7871" cy="758"/>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0"/>
            <p:cNvSpPr/>
            <p:nvPr/>
          </p:nvSpPr>
          <p:spPr>
            <a:xfrm>
              <a:off x="5710721" y="3673636"/>
              <a:ext cx="626" cy="264"/>
            </a:xfrm>
            <a:custGeom>
              <a:avLst/>
              <a:gdLst/>
              <a:ahLst/>
              <a:cxnLst/>
              <a:rect l="l" t="t" r="r" b="b"/>
              <a:pathLst>
                <a:path w="19" h="8" extrusionOk="0">
                  <a:moveTo>
                    <a:pt x="18"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0"/>
            <p:cNvSpPr/>
            <p:nvPr/>
          </p:nvSpPr>
          <p:spPr>
            <a:xfrm>
              <a:off x="5710161" y="3673998"/>
              <a:ext cx="494" cy="264"/>
            </a:xfrm>
            <a:custGeom>
              <a:avLst/>
              <a:gdLst/>
              <a:ahLst/>
              <a:cxnLst/>
              <a:rect l="l" t="t" r="r" b="b"/>
              <a:pathLst>
                <a:path w="15" h="8" extrusionOk="0">
                  <a:moveTo>
                    <a:pt x="1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40"/>
            <p:cNvSpPr/>
            <p:nvPr/>
          </p:nvSpPr>
          <p:spPr>
            <a:xfrm>
              <a:off x="5709470" y="3674459"/>
              <a:ext cx="494" cy="264"/>
            </a:xfrm>
            <a:custGeom>
              <a:avLst/>
              <a:gdLst/>
              <a:ahLst/>
              <a:cxnLst/>
              <a:rect l="l" t="t" r="r" b="b"/>
              <a:pathLst>
                <a:path w="15" h="8" extrusionOk="0">
                  <a:moveTo>
                    <a:pt x="1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40"/>
            <p:cNvSpPr/>
            <p:nvPr/>
          </p:nvSpPr>
          <p:spPr>
            <a:xfrm>
              <a:off x="5722841" y="3667411"/>
              <a:ext cx="1284" cy="626"/>
            </a:xfrm>
            <a:custGeom>
              <a:avLst/>
              <a:gdLst/>
              <a:ahLst/>
              <a:cxnLst/>
              <a:rect l="l" t="t" r="r" b="b"/>
              <a:pathLst>
                <a:path w="39" h="19" extrusionOk="0">
                  <a:moveTo>
                    <a:pt x="39"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40"/>
            <p:cNvSpPr/>
            <p:nvPr/>
          </p:nvSpPr>
          <p:spPr>
            <a:xfrm>
              <a:off x="5712236" y="3672845"/>
              <a:ext cx="725" cy="264"/>
            </a:xfrm>
            <a:custGeom>
              <a:avLst/>
              <a:gdLst/>
              <a:ahLst/>
              <a:cxnLst/>
              <a:rect l="l" t="t" r="r" b="b"/>
              <a:pathLst>
                <a:path w="22" h="8" extrusionOk="0">
                  <a:moveTo>
                    <a:pt x="21"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40"/>
            <p:cNvSpPr/>
            <p:nvPr/>
          </p:nvSpPr>
          <p:spPr>
            <a:xfrm>
              <a:off x="5718560" y="3669486"/>
              <a:ext cx="1087" cy="494"/>
            </a:xfrm>
            <a:custGeom>
              <a:avLst/>
              <a:gdLst/>
              <a:ahLst/>
              <a:cxnLst/>
              <a:rect l="l" t="t" r="r" b="b"/>
              <a:pathLst>
                <a:path w="33" h="15" extrusionOk="0">
                  <a:moveTo>
                    <a:pt x="32"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0"/>
            <p:cNvSpPr/>
            <p:nvPr/>
          </p:nvSpPr>
          <p:spPr>
            <a:xfrm>
              <a:off x="5627363" y="3685526"/>
              <a:ext cx="1647" cy="264"/>
            </a:xfrm>
            <a:custGeom>
              <a:avLst/>
              <a:gdLst/>
              <a:ahLst/>
              <a:cxnLst/>
              <a:rect l="l" t="t" r="r" b="b"/>
              <a:pathLst>
                <a:path w="50" h="8" extrusionOk="0">
                  <a:moveTo>
                    <a:pt x="1" y="0"/>
                  </a:moveTo>
                  <a:lnTo>
                    <a:pt x="5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0"/>
            <p:cNvSpPr/>
            <p:nvPr/>
          </p:nvSpPr>
          <p:spPr>
            <a:xfrm>
              <a:off x="5721228" y="3668102"/>
              <a:ext cx="1284" cy="626"/>
            </a:xfrm>
            <a:custGeom>
              <a:avLst/>
              <a:gdLst/>
              <a:ahLst/>
              <a:cxnLst/>
              <a:rect l="l" t="t" r="r" b="b"/>
              <a:pathLst>
                <a:path w="39" h="19" extrusionOk="0">
                  <a:moveTo>
                    <a:pt x="39"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0"/>
            <p:cNvSpPr/>
            <p:nvPr/>
          </p:nvSpPr>
          <p:spPr>
            <a:xfrm>
              <a:off x="5706110" y="3676863"/>
              <a:ext cx="165" cy="165"/>
            </a:xfrm>
            <a:custGeom>
              <a:avLst/>
              <a:gdLst/>
              <a:ahLst/>
              <a:cxnLst/>
              <a:rect l="l" t="t" r="r" b="b"/>
              <a:pathLst>
                <a:path w="5" h="5" extrusionOk="0">
                  <a:moveTo>
                    <a:pt x="1" y="4"/>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40"/>
            <p:cNvSpPr/>
            <p:nvPr/>
          </p:nvSpPr>
          <p:spPr>
            <a:xfrm>
              <a:off x="5717308" y="3670177"/>
              <a:ext cx="955" cy="395"/>
            </a:xfrm>
            <a:custGeom>
              <a:avLst/>
              <a:gdLst/>
              <a:ahLst/>
              <a:cxnLst/>
              <a:rect l="l" t="t" r="r" b="b"/>
              <a:pathLst>
                <a:path w="29" h="12" extrusionOk="0">
                  <a:moveTo>
                    <a:pt x="28"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0"/>
            <p:cNvSpPr/>
            <p:nvPr/>
          </p:nvSpPr>
          <p:spPr>
            <a:xfrm>
              <a:off x="5689050" y="3680552"/>
              <a:ext cx="4084" cy="154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0"/>
            <p:cNvSpPr/>
            <p:nvPr/>
          </p:nvSpPr>
          <p:spPr>
            <a:xfrm>
              <a:off x="5716156" y="3670770"/>
              <a:ext cx="823" cy="362"/>
            </a:xfrm>
            <a:custGeom>
              <a:avLst/>
              <a:gdLst/>
              <a:ahLst/>
              <a:cxnLst/>
              <a:rect l="l" t="t" r="r" b="b"/>
              <a:pathLst>
                <a:path w="25" h="11" extrusionOk="0">
                  <a:moveTo>
                    <a:pt x="25" y="0"/>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0"/>
            <p:cNvSpPr/>
            <p:nvPr/>
          </p:nvSpPr>
          <p:spPr>
            <a:xfrm>
              <a:off x="5693101" y="3678016"/>
              <a:ext cx="9255" cy="2569"/>
            </a:xfrm>
            <a:custGeom>
              <a:avLst/>
              <a:gdLst/>
              <a:ahLst/>
              <a:cxnLst/>
              <a:rect l="l" t="t" r="r" b="b"/>
              <a:pathLst>
                <a:path w="281" h="78" extrusionOk="0">
                  <a:moveTo>
                    <a:pt x="0" y="78"/>
                  </a:moveTo>
                  <a:cubicBezTo>
                    <a:pt x="88" y="1"/>
                    <a:pt x="200" y="4"/>
                    <a:pt x="280" y="8"/>
                  </a:cubicBezTo>
                  <a:cubicBezTo>
                    <a:pt x="200" y="4"/>
                    <a:pt x="88" y="1"/>
                    <a:pt x="0" y="7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0"/>
            <p:cNvSpPr/>
            <p:nvPr/>
          </p:nvSpPr>
          <p:spPr>
            <a:xfrm>
              <a:off x="5629339" y="3685855"/>
              <a:ext cx="1186" cy="165"/>
            </a:xfrm>
            <a:custGeom>
              <a:avLst/>
              <a:gdLst/>
              <a:ahLst/>
              <a:cxnLst/>
              <a:rect l="l" t="t" r="r" b="b"/>
              <a:pathLst>
                <a:path w="36" h="5" extrusionOk="0">
                  <a:moveTo>
                    <a:pt x="35"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0"/>
            <p:cNvSpPr/>
            <p:nvPr/>
          </p:nvSpPr>
          <p:spPr>
            <a:xfrm>
              <a:off x="5705880" y="3677094"/>
              <a:ext cx="165" cy="165"/>
            </a:xfrm>
            <a:custGeom>
              <a:avLst/>
              <a:gdLst/>
              <a:ahLst/>
              <a:cxnLst/>
              <a:rect l="l" t="t" r="r" b="b"/>
              <a:pathLst>
                <a:path w="5" h="5" extrusionOk="0">
                  <a:moveTo>
                    <a:pt x="4"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0"/>
            <p:cNvSpPr/>
            <p:nvPr/>
          </p:nvSpPr>
          <p:spPr>
            <a:xfrm>
              <a:off x="5706473" y="3676534"/>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40"/>
            <p:cNvSpPr/>
            <p:nvPr/>
          </p:nvSpPr>
          <p:spPr>
            <a:xfrm>
              <a:off x="5630821" y="3685987"/>
              <a:ext cx="955" cy="132"/>
            </a:xfrm>
            <a:custGeom>
              <a:avLst/>
              <a:gdLst/>
              <a:ahLst/>
              <a:cxnLst/>
              <a:rect l="l" t="t" r="r" b="b"/>
              <a:pathLst>
                <a:path w="29" h="4" extrusionOk="0">
                  <a:moveTo>
                    <a:pt x="29"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40"/>
            <p:cNvSpPr/>
            <p:nvPr/>
          </p:nvSpPr>
          <p:spPr>
            <a:xfrm>
              <a:off x="5703574" y="3678247"/>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0"/>
            <p:cNvSpPr/>
            <p:nvPr/>
          </p:nvSpPr>
          <p:spPr>
            <a:xfrm>
              <a:off x="5706242" y="3676764"/>
              <a:ext cx="132" cy="132"/>
            </a:xfrm>
            <a:custGeom>
              <a:avLst/>
              <a:gdLst/>
              <a:ahLst/>
              <a:cxnLst/>
              <a:rect l="l" t="t" r="r" b="b"/>
              <a:pathLst>
                <a:path w="4" h="4" extrusionOk="0">
                  <a:moveTo>
                    <a:pt x="4"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0"/>
            <p:cNvSpPr/>
            <p:nvPr/>
          </p:nvSpPr>
          <p:spPr>
            <a:xfrm>
              <a:off x="5719844" y="3668794"/>
              <a:ext cx="1186" cy="626"/>
            </a:xfrm>
            <a:custGeom>
              <a:avLst/>
              <a:gdLst/>
              <a:ahLst/>
              <a:cxnLst/>
              <a:rect l="l" t="t" r="r" b="b"/>
              <a:pathLst>
                <a:path w="36" h="19" extrusionOk="0">
                  <a:moveTo>
                    <a:pt x="35" y="1"/>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0"/>
            <p:cNvSpPr/>
            <p:nvPr/>
          </p:nvSpPr>
          <p:spPr>
            <a:xfrm>
              <a:off x="5706572" y="3676303"/>
              <a:ext cx="263" cy="264"/>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0"/>
            <p:cNvSpPr/>
            <p:nvPr/>
          </p:nvSpPr>
          <p:spPr>
            <a:xfrm>
              <a:off x="5635432" y="3686448"/>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0"/>
            <p:cNvSpPr/>
            <p:nvPr/>
          </p:nvSpPr>
          <p:spPr>
            <a:xfrm>
              <a:off x="5707955" y="3675381"/>
              <a:ext cx="395" cy="264"/>
            </a:xfrm>
            <a:custGeom>
              <a:avLst/>
              <a:gdLst/>
              <a:ahLst/>
              <a:cxnLst/>
              <a:rect l="l" t="t" r="r" b="b"/>
              <a:pathLst>
                <a:path w="12" h="8" extrusionOk="0">
                  <a:moveTo>
                    <a:pt x="11"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0"/>
            <p:cNvSpPr/>
            <p:nvPr/>
          </p:nvSpPr>
          <p:spPr>
            <a:xfrm>
              <a:off x="5707625" y="3675612"/>
              <a:ext cx="263" cy="264"/>
            </a:xfrm>
            <a:custGeom>
              <a:avLst/>
              <a:gdLst/>
              <a:ahLst/>
              <a:cxnLst/>
              <a:rect l="l" t="t" r="r" b="b"/>
              <a:pathLst>
                <a:path w="8" h="8" extrusionOk="0">
                  <a:moveTo>
                    <a:pt x="7"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0"/>
            <p:cNvSpPr/>
            <p:nvPr/>
          </p:nvSpPr>
          <p:spPr>
            <a:xfrm>
              <a:off x="5709009" y="3674689"/>
              <a:ext cx="362" cy="264"/>
            </a:xfrm>
            <a:custGeom>
              <a:avLst/>
              <a:gdLst/>
              <a:ahLst/>
              <a:cxnLst/>
              <a:rect l="l" t="t" r="r" b="b"/>
              <a:pathLst>
                <a:path w="11" h="8" extrusionOk="0">
                  <a:moveTo>
                    <a:pt x="11"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0"/>
            <p:cNvSpPr/>
            <p:nvPr/>
          </p:nvSpPr>
          <p:spPr>
            <a:xfrm>
              <a:off x="5715102" y="3671330"/>
              <a:ext cx="725" cy="395"/>
            </a:xfrm>
            <a:custGeom>
              <a:avLst/>
              <a:gdLst/>
              <a:ahLst/>
              <a:cxnLst/>
              <a:rect l="l" t="t" r="r" b="b"/>
              <a:pathLst>
                <a:path w="22" h="12" extrusionOk="0">
                  <a:moveTo>
                    <a:pt x="22"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0"/>
            <p:cNvSpPr/>
            <p:nvPr/>
          </p:nvSpPr>
          <p:spPr>
            <a:xfrm>
              <a:off x="5632106" y="3686217"/>
              <a:ext cx="725" cy="33"/>
            </a:xfrm>
            <a:custGeom>
              <a:avLst/>
              <a:gdLst/>
              <a:ahLst/>
              <a:cxnLst/>
              <a:rect l="l" t="t" r="r" b="b"/>
              <a:pathLst>
                <a:path w="22" h="1" extrusionOk="0">
                  <a:moveTo>
                    <a:pt x="21"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0"/>
            <p:cNvSpPr/>
            <p:nvPr/>
          </p:nvSpPr>
          <p:spPr>
            <a:xfrm>
              <a:off x="5708416" y="3675019"/>
              <a:ext cx="395" cy="264"/>
            </a:xfrm>
            <a:custGeom>
              <a:avLst/>
              <a:gdLst/>
              <a:ahLst/>
              <a:cxnLst/>
              <a:rect l="l" t="t" r="r" b="b"/>
              <a:pathLst>
                <a:path w="12" h="8" extrusionOk="0">
                  <a:moveTo>
                    <a:pt x="11"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40"/>
            <p:cNvSpPr/>
            <p:nvPr/>
          </p:nvSpPr>
          <p:spPr>
            <a:xfrm>
              <a:off x="5706934" y="3676073"/>
              <a:ext cx="263" cy="264"/>
            </a:xfrm>
            <a:custGeom>
              <a:avLst/>
              <a:gdLst/>
              <a:ahLst/>
              <a:cxnLst/>
              <a:rect l="l" t="t" r="r" b="b"/>
              <a:pathLst>
                <a:path w="8" h="8" extrusionOk="0">
                  <a:moveTo>
                    <a:pt x="7"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40"/>
            <p:cNvSpPr/>
            <p:nvPr/>
          </p:nvSpPr>
          <p:spPr>
            <a:xfrm>
              <a:off x="5714081" y="3671791"/>
              <a:ext cx="725" cy="395"/>
            </a:xfrm>
            <a:custGeom>
              <a:avLst/>
              <a:gdLst/>
              <a:ahLst/>
              <a:cxnLst/>
              <a:rect l="l" t="t" r="r" b="b"/>
              <a:pathLst>
                <a:path w="22" h="12" extrusionOk="0">
                  <a:moveTo>
                    <a:pt x="21" y="1"/>
                  </a:moveTo>
                  <a:lnTo>
                    <a:pt x="0"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0"/>
            <p:cNvSpPr/>
            <p:nvPr/>
          </p:nvSpPr>
          <p:spPr>
            <a:xfrm>
              <a:off x="5707263" y="3675842"/>
              <a:ext cx="263" cy="264"/>
            </a:xfrm>
            <a:custGeom>
              <a:avLst/>
              <a:gdLst/>
              <a:ahLst/>
              <a:cxnLst/>
              <a:rect l="l" t="t" r="r" b="b"/>
              <a:pathLst>
                <a:path w="8" h="8" extrusionOk="0">
                  <a:moveTo>
                    <a:pt x="8"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0"/>
            <p:cNvSpPr/>
            <p:nvPr/>
          </p:nvSpPr>
          <p:spPr>
            <a:xfrm>
              <a:off x="5590838" y="3653808"/>
              <a:ext cx="51906" cy="13020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0"/>
            <p:cNvSpPr/>
            <p:nvPr/>
          </p:nvSpPr>
          <p:spPr>
            <a:xfrm>
              <a:off x="5601081" y="3654038"/>
              <a:ext cx="3853" cy="8333"/>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0"/>
            <p:cNvSpPr/>
            <p:nvPr/>
          </p:nvSpPr>
          <p:spPr>
            <a:xfrm>
              <a:off x="5592452" y="3707296"/>
              <a:ext cx="3722" cy="14328"/>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0"/>
            <p:cNvSpPr/>
            <p:nvPr/>
          </p:nvSpPr>
          <p:spPr>
            <a:xfrm>
              <a:off x="5605692" y="3664776"/>
              <a:ext cx="165" cy="362"/>
            </a:xfrm>
            <a:custGeom>
              <a:avLst/>
              <a:gdLst/>
              <a:ahLst/>
              <a:cxnLst/>
              <a:rect l="l" t="t" r="r" b="b"/>
              <a:pathLst>
                <a:path w="5" h="11" extrusionOk="0">
                  <a:moveTo>
                    <a:pt x="4"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0"/>
            <p:cNvSpPr/>
            <p:nvPr/>
          </p:nvSpPr>
          <p:spPr>
            <a:xfrm>
              <a:off x="5605132" y="3663030"/>
              <a:ext cx="263" cy="856"/>
            </a:xfrm>
            <a:custGeom>
              <a:avLst/>
              <a:gdLst/>
              <a:ahLst/>
              <a:cxnLst/>
              <a:rect l="l" t="t" r="r" b="b"/>
              <a:pathLst>
                <a:path w="8" h="26" extrusionOk="0">
                  <a:moveTo>
                    <a:pt x="7" y="2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0"/>
            <p:cNvSpPr/>
            <p:nvPr/>
          </p:nvSpPr>
          <p:spPr>
            <a:xfrm>
              <a:off x="5606746" y="3668563"/>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0"/>
            <p:cNvSpPr/>
            <p:nvPr/>
          </p:nvSpPr>
          <p:spPr>
            <a:xfrm>
              <a:off x="5591398" y="3721591"/>
              <a:ext cx="1087" cy="3393"/>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0"/>
            <p:cNvSpPr/>
            <p:nvPr/>
          </p:nvSpPr>
          <p:spPr>
            <a:xfrm>
              <a:off x="5606515" y="3667542"/>
              <a:ext cx="33" cy="132"/>
            </a:xfrm>
            <a:custGeom>
              <a:avLst/>
              <a:gdLst/>
              <a:ahLst/>
              <a:cxnLst/>
              <a:rect l="l" t="t" r="r" b="b"/>
              <a:pathLst>
                <a:path w="1" h="4" extrusionOk="0">
                  <a:moveTo>
                    <a:pt x="0"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0"/>
            <p:cNvSpPr/>
            <p:nvPr/>
          </p:nvSpPr>
          <p:spPr>
            <a:xfrm>
              <a:off x="5593144" y="3730022"/>
              <a:ext cx="132" cy="395"/>
            </a:xfrm>
            <a:custGeom>
              <a:avLst/>
              <a:gdLst/>
              <a:ahLst/>
              <a:cxnLst/>
              <a:rect l="l" t="t" r="r" b="b"/>
              <a:pathLst>
                <a:path w="4" h="12" extrusionOk="0">
                  <a:moveTo>
                    <a:pt x="4"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40"/>
            <p:cNvSpPr/>
            <p:nvPr/>
          </p:nvSpPr>
          <p:spPr>
            <a:xfrm>
              <a:off x="5593704" y="3730945"/>
              <a:ext cx="626" cy="395"/>
            </a:xfrm>
            <a:custGeom>
              <a:avLst/>
              <a:gdLst/>
              <a:ahLst/>
              <a:cxnLst/>
              <a:rect l="l" t="t" r="r" b="b"/>
              <a:pathLst>
                <a:path w="19" h="12" extrusionOk="0">
                  <a:moveTo>
                    <a:pt x="18" y="11"/>
                  </a:moveTo>
                  <a:cubicBezTo>
                    <a:pt x="11" y="8"/>
                    <a:pt x="8" y="4"/>
                    <a:pt x="1" y="1"/>
                  </a:cubicBezTo>
                  <a:cubicBezTo>
                    <a:pt x="8" y="4"/>
                    <a:pt x="11" y="8"/>
                    <a:pt x="18"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0"/>
            <p:cNvSpPr/>
            <p:nvPr/>
          </p:nvSpPr>
          <p:spPr>
            <a:xfrm>
              <a:off x="5611818" y="3737071"/>
              <a:ext cx="1746" cy="264"/>
            </a:xfrm>
            <a:custGeom>
              <a:avLst/>
              <a:gdLst/>
              <a:ahLst/>
              <a:cxnLst/>
              <a:rect l="l" t="t" r="r" b="b"/>
              <a:pathLst>
                <a:path w="53" h="8" extrusionOk="0">
                  <a:moveTo>
                    <a:pt x="0" y="7"/>
                  </a:moveTo>
                  <a:cubicBezTo>
                    <a:pt x="18" y="4"/>
                    <a:pt x="35" y="0"/>
                    <a:pt x="53" y="0"/>
                  </a:cubicBezTo>
                  <a:cubicBezTo>
                    <a:pt x="35" y="0"/>
                    <a:pt x="18" y="4"/>
                    <a:pt x="0"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0"/>
            <p:cNvSpPr/>
            <p:nvPr/>
          </p:nvSpPr>
          <p:spPr>
            <a:xfrm>
              <a:off x="5595548" y="3732229"/>
              <a:ext cx="725" cy="725"/>
            </a:xfrm>
            <a:custGeom>
              <a:avLst/>
              <a:gdLst/>
              <a:ahLst/>
              <a:cxnLst/>
              <a:rect l="l" t="t" r="r" b="b"/>
              <a:pathLst>
                <a:path w="22" h="22" extrusionOk="0">
                  <a:moveTo>
                    <a:pt x="22" y="2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0"/>
            <p:cNvSpPr/>
            <p:nvPr/>
          </p:nvSpPr>
          <p:spPr>
            <a:xfrm>
              <a:off x="5594395" y="3731406"/>
              <a:ext cx="856" cy="626"/>
            </a:xfrm>
            <a:custGeom>
              <a:avLst/>
              <a:gdLst/>
              <a:ahLst/>
              <a:cxnLst/>
              <a:rect l="l" t="t" r="r" b="b"/>
              <a:pathLst>
                <a:path w="26" h="19" extrusionOk="0">
                  <a:moveTo>
                    <a:pt x="25" y="18"/>
                  </a:moveTo>
                  <a:cubicBezTo>
                    <a:pt x="18" y="11"/>
                    <a:pt x="8" y="8"/>
                    <a:pt x="1" y="1"/>
                  </a:cubicBezTo>
                  <a:cubicBezTo>
                    <a:pt x="8" y="8"/>
                    <a:pt x="18" y="11"/>
                    <a:pt x="25"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0"/>
            <p:cNvSpPr/>
            <p:nvPr/>
          </p:nvSpPr>
          <p:spPr>
            <a:xfrm>
              <a:off x="5610072" y="3737301"/>
              <a:ext cx="1317" cy="264"/>
            </a:xfrm>
            <a:custGeom>
              <a:avLst/>
              <a:gdLst/>
              <a:ahLst/>
              <a:cxnLst/>
              <a:rect l="l" t="t" r="r" b="b"/>
              <a:pathLst>
                <a:path w="40" h="8" extrusionOk="0">
                  <a:moveTo>
                    <a:pt x="39" y="0"/>
                  </a:moveTo>
                  <a:cubicBezTo>
                    <a:pt x="25" y="0"/>
                    <a:pt x="11" y="4"/>
                    <a:pt x="1" y="7"/>
                  </a:cubicBezTo>
                  <a:cubicBezTo>
                    <a:pt x="11" y="4"/>
                    <a:pt x="25" y="4"/>
                    <a:pt x="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0"/>
            <p:cNvSpPr/>
            <p:nvPr/>
          </p:nvSpPr>
          <p:spPr>
            <a:xfrm>
              <a:off x="5606383" y="3738092"/>
              <a:ext cx="1548" cy="494"/>
            </a:xfrm>
            <a:custGeom>
              <a:avLst/>
              <a:gdLst/>
              <a:ahLst/>
              <a:cxnLst/>
              <a:rect l="l" t="t" r="r" b="b"/>
              <a:pathLst>
                <a:path w="47" h="15" extrusionOk="0">
                  <a:moveTo>
                    <a:pt x="46"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0"/>
            <p:cNvSpPr/>
            <p:nvPr/>
          </p:nvSpPr>
          <p:spPr>
            <a:xfrm>
              <a:off x="5614815" y="3737301"/>
              <a:ext cx="494" cy="33"/>
            </a:xfrm>
            <a:custGeom>
              <a:avLst/>
              <a:gdLst/>
              <a:ahLst/>
              <a:cxnLst/>
              <a:rect l="l" t="t" r="r" b="b"/>
              <a:pathLst>
                <a:path w="15" h="1" extrusionOk="0">
                  <a:moveTo>
                    <a:pt x="14" y="0"/>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0"/>
            <p:cNvSpPr/>
            <p:nvPr/>
          </p:nvSpPr>
          <p:spPr>
            <a:xfrm>
              <a:off x="5596602" y="3733250"/>
              <a:ext cx="1186" cy="955"/>
            </a:xfrm>
            <a:custGeom>
              <a:avLst/>
              <a:gdLst/>
              <a:ahLst/>
              <a:cxnLst/>
              <a:rect l="l" t="t" r="r" b="b"/>
              <a:pathLst>
                <a:path w="36" h="29" extrusionOk="0">
                  <a:moveTo>
                    <a:pt x="35" y="29"/>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0"/>
            <p:cNvSpPr/>
            <p:nvPr/>
          </p:nvSpPr>
          <p:spPr>
            <a:xfrm>
              <a:off x="5616198" y="3737532"/>
              <a:ext cx="362" cy="132"/>
            </a:xfrm>
            <a:custGeom>
              <a:avLst/>
              <a:gdLst/>
              <a:ahLst/>
              <a:cxnLst/>
              <a:rect l="l" t="t" r="r" b="b"/>
              <a:pathLst>
                <a:path w="11" h="4" extrusionOk="0">
                  <a:moveTo>
                    <a:pt x="1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0"/>
            <p:cNvSpPr/>
            <p:nvPr/>
          </p:nvSpPr>
          <p:spPr>
            <a:xfrm>
              <a:off x="5608228" y="3737631"/>
              <a:ext cx="1317" cy="395"/>
            </a:xfrm>
            <a:custGeom>
              <a:avLst/>
              <a:gdLst/>
              <a:ahLst/>
              <a:cxnLst/>
              <a:rect l="l" t="t" r="r" b="b"/>
              <a:pathLst>
                <a:path w="40" h="12" extrusionOk="0">
                  <a:moveTo>
                    <a:pt x="39"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0"/>
            <p:cNvSpPr/>
            <p:nvPr/>
          </p:nvSpPr>
          <p:spPr>
            <a:xfrm>
              <a:off x="5639582" y="3741912"/>
              <a:ext cx="626" cy="725"/>
            </a:xfrm>
            <a:custGeom>
              <a:avLst/>
              <a:gdLst/>
              <a:ahLst/>
              <a:cxnLst/>
              <a:rect l="l" t="t" r="r" b="b"/>
              <a:pathLst>
                <a:path w="19" h="22" extrusionOk="0">
                  <a:moveTo>
                    <a:pt x="1" y="0"/>
                  </a:moveTo>
                  <a:lnTo>
                    <a:pt x="18" y="2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0"/>
            <p:cNvSpPr/>
            <p:nvPr/>
          </p:nvSpPr>
          <p:spPr>
            <a:xfrm>
              <a:off x="5640504" y="3742835"/>
              <a:ext cx="725" cy="823"/>
            </a:xfrm>
            <a:custGeom>
              <a:avLst/>
              <a:gdLst/>
              <a:ahLst/>
              <a:cxnLst/>
              <a:rect l="l" t="t" r="r" b="b"/>
              <a:pathLst>
                <a:path w="22" h="25" extrusionOk="0">
                  <a:moveTo>
                    <a:pt x="1" y="0"/>
                  </a:moveTo>
                  <a:lnTo>
                    <a:pt x="22"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40"/>
            <p:cNvSpPr/>
            <p:nvPr/>
          </p:nvSpPr>
          <p:spPr>
            <a:xfrm>
              <a:off x="5635794" y="3738092"/>
              <a:ext cx="1284" cy="1318"/>
            </a:xfrm>
            <a:custGeom>
              <a:avLst/>
              <a:gdLst/>
              <a:ahLst/>
              <a:cxnLst/>
              <a:rect l="l" t="t" r="r" b="b"/>
              <a:pathLst>
                <a:path w="39" h="40" extrusionOk="0">
                  <a:moveTo>
                    <a:pt x="0" y="1"/>
                  </a:moveTo>
                  <a:lnTo>
                    <a:pt x="39" y="39"/>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40"/>
            <p:cNvSpPr/>
            <p:nvPr/>
          </p:nvSpPr>
          <p:spPr>
            <a:xfrm>
              <a:off x="5637178" y="3739475"/>
              <a:ext cx="1054" cy="1087"/>
            </a:xfrm>
            <a:custGeom>
              <a:avLst/>
              <a:gdLst/>
              <a:ahLst/>
              <a:cxnLst/>
              <a:rect l="l" t="t" r="r" b="b"/>
              <a:pathLst>
                <a:path w="32" h="33" extrusionOk="0">
                  <a:moveTo>
                    <a:pt x="0" y="1"/>
                  </a:moveTo>
                  <a:lnTo>
                    <a:pt x="32"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0"/>
            <p:cNvSpPr/>
            <p:nvPr/>
          </p:nvSpPr>
          <p:spPr>
            <a:xfrm>
              <a:off x="5642480" y="3746985"/>
              <a:ext cx="362" cy="2207"/>
            </a:xfrm>
            <a:custGeom>
              <a:avLst/>
              <a:gdLst/>
              <a:ahLst/>
              <a:cxnLst/>
              <a:rect l="l" t="t" r="r" b="b"/>
              <a:pathLst>
                <a:path w="11" h="67" extrusionOk="0">
                  <a:moveTo>
                    <a:pt x="11" y="0"/>
                  </a:moveTo>
                  <a:cubicBezTo>
                    <a:pt x="11" y="21"/>
                    <a:pt x="7" y="42"/>
                    <a:pt x="0" y="67"/>
                  </a:cubicBezTo>
                  <a:cubicBezTo>
                    <a:pt x="7" y="42"/>
                    <a:pt x="11" y="21"/>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0"/>
            <p:cNvSpPr/>
            <p:nvPr/>
          </p:nvSpPr>
          <p:spPr>
            <a:xfrm>
              <a:off x="5638561" y="3740859"/>
              <a:ext cx="725" cy="725"/>
            </a:xfrm>
            <a:custGeom>
              <a:avLst/>
              <a:gdLst/>
              <a:ahLst/>
              <a:cxnLst/>
              <a:rect l="l" t="t" r="r" b="b"/>
              <a:pathLst>
                <a:path w="22" h="22" extrusionOk="0">
                  <a:moveTo>
                    <a:pt x="0" y="1"/>
                  </a:moveTo>
                  <a:lnTo>
                    <a:pt x="21" y="2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0"/>
            <p:cNvSpPr/>
            <p:nvPr/>
          </p:nvSpPr>
          <p:spPr>
            <a:xfrm>
              <a:off x="5617219" y="3766121"/>
              <a:ext cx="11330" cy="17095"/>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0"/>
            <p:cNvSpPr/>
            <p:nvPr/>
          </p:nvSpPr>
          <p:spPr>
            <a:xfrm>
              <a:off x="5634279" y="3736840"/>
              <a:ext cx="1186" cy="1054"/>
            </a:xfrm>
            <a:custGeom>
              <a:avLst/>
              <a:gdLst/>
              <a:ahLst/>
              <a:cxnLst/>
              <a:rect l="l" t="t" r="r" b="b"/>
              <a:pathLst>
                <a:path w="36" h="32" extrusionOk="0">
                  <a:moveTo>
                    <a:pt x="1" y="0"/>
                  </a:moveTo>
                  <a:lnTo>
                    <a:pt x="36" y="32"/>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0"/>
            <p:cNvSpPr/>
            <p:nvPr/>
          </p:nvSpPr>
          <p:spPr>
            <a:xfrm>
              <a:off x="5633357" y="3736017"/>
              <a:ext cx="494" cy="395"/>
            </a:xfrm>
            <a:custGeom>
              <a:avLst/>
              <a:gdLst/>
              <a:ahLst/>
              <a:cxnLst/>
              <a:rect l="l" t="t" r="r" b="b"/>
              <a:pathLst>
                <a:path w="15" h="12" extrusionOk="0">
                  <a:moveTo>
                    <a:pt x="1" y="1"/>
                  </a:moveTo>
                  <a:lnTo>
                    <a:pt x="1" y="1"/>
                  </a:lnTo>
                  <a:lnTo>
                    <a:pt x="15"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40"/>
            <p:cNvSpPr/>
            <p:nvPr/>
          </p:nvSpPr>
          <p:spPr>
            <a:xfrm>
              <a:off x="5603288" y="3653940"/>
              <a:ext cx="33" cy="0"/>
            </a:xfrm>
            <a:custGeom>
              <a:avLst/>
              <a:gdLst/>
              <a:ahLst/>
              <a:cxnLst/>
              <a:rect l="l" t="t" r="r" b="b"/>
              <a:pathLst>
                <a:path w="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40"/>
            <p:cNvSpPr/>
            <p:nvPr/>
          </p:nvSpPr>
          <p:spPr>
            <a:xfrm>
              <a:off x="5604770" y="3653940"/>
              <a:ext cx="33" cy="0"/>
            </a:xfrm>
            <a:custGeom>
              <a:avLst/>
              <a:gdLst/>
              <a:ahLst/>
              <a:cxnLst/>
              <a:rect l="l" t="t" r="r" b="b"/>
              <a:pathLst>
                <a:path w="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40"/>
            <p:cNvSpPr/>
            <p:nvPr/>
          </p:nvSpPr>
          <p:spPr>
            <a:xfrm>
              <a:off x="5601213" y="3654038"/>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40"/>
            <p:cNvSpPr/>
            <p:nvPr/>
          </p:nvSpPr>
          <p:spPr>
            <a:xfrm>
              <a:off x="5606153" y="3653940"/>
              <a:ext cx="33" cy="0"/>
            </a:xfrm>
            <a:custGeom>
              <a:avLst/>
              <a:gdLst/>
              <a:ahLst/>
              <a:cxnLst/>
              <a:rect l="l" t="t" r="r" b="b"/>
              <a:pathLst>
                <a:path w="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40"/>
            <p:cNvSpPr/>
            <p:nvPr/>
          </p:nvSpPr>
          <p:spPr>
            <a:xfrm>
              <a:off x="5601773" y="3654038"/>
              <a:ext cx="1087" cy="33"/>
            </a:xfrm>
            <a:custGeom>
              <a:avLst/>
              <a:gdLst/>
              <a:ahLst/>
              <a:cxnLst/>
              <a:rect l="l" t="t" r="r" b="b"/>
              <a:pathLst>
                <a:path w="33" h="1" extrusionOk="0">
                  <a:moveTo>
                    <a:pt x="1" y="1"/>
                  </a:moveTo>
                  <a:lnTo>
                    <a:pt x="3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40"/>
            <p:cNvSpPr/>
            <p:nvPr/>
          </p:nvSpPr>
          <p:spPr>
            <a:xfrm>
              <a:off x="6230402" y="2694637"/>
              <a:ext cx="133090" cy="86757"/>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40"/>
            <p:cNvSpPr/>
            <p:nvPr/>
          </p:nvSpPr>
          <p:spPr>
            <a:xfrm>
              <a:off x="6315934" y="272642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40"/>
            <p:cNvSpPr/>
            <p:nvPr/>
          </p:nvSpPr>
          <p:spPr>
            <a:xfrm>
              <a:off x="6320676" y="2727112"/>
              <a:ext cx="725" cy="33"/>
            </a:xfrm>
            <a:custGeom>
              <a:avLst/>
              <a:gdLst/>
              <a:ahLst/>
              <a:cxnLst/>
              <a:rect l="l" t="t" r="r" b="b"/>
              <a:pathLst>
                <a:path w="22" h="1" extrusionOk="0">
                  <a:moveTo>
                    <a:pt x="0" y="0"/>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40"/>
            <p:cNvSpPr/>
            <p:nvPr/>
          </p:nvSpPr>
          <p:spPr>
            <a:xfrm>
              <a:off x="6323311" y="2727112"/>
              <a:ext cx="1186" cy="33"/>
            </a:xfrm>
            <a:custGeom>
              <a:avLst/>
              <a:gdLst/>
              <a:ahLst/>
              <a:cxnLst/>
              <a:rect l="l" t="t" r="r" b="b"/>
              <a:pathLst>
                <a:path w="36" h="1" extrusionOk="0">
                  <a:moveTo>
                    <a:pt x="1" y="0"/>
                  </a:moveTo>
                  <a:lnTo>
                    <a:pt x="36"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40"/>
            <p:cNvSpPr/>
            <p:nvPr/>
          </p:nvSpPr>
          <p:spPr>
            <a:xfrm>
              <a:off x="6319524" y="2727112"/>
              <a:ext cx="494" cy="33"/>
            </a:xfrm>
            <a:custGeom>
              <a:avLst/>
              <a:gdLst/>
              <a:ahLst/>
              <a:cxnLst/>
              <a:rect l="l" t="t" r="r" b="b"/>
              <a:pathLst>
                <a:path w="15" h="1" extrusionOk="0">
                  <a:moveTo>
                    <a:pt x="0" y="0"/>
                  </a:moveTo>
                  <a:lnTo>
                    <a:pt x="1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40"/>
            <p:cNvSpPr/>
            <p:nvPr/>
          </p:nvSpPr>
          <p:spPr>
            <a:xfrm>
              <a:off x="6318470" y="2726882"/>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40"/>
            <p:cNvSpPr/>
            <p:nvPr/>
          </p:nvSpPr>
          <p:spPr>
            <a:xfrm>
              <a:off x="6322982" y="2727112"/>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40"/>
            <p:cNvSpPr/>
            <p:nvPr/>
          </p:nvSpPr>
          <p:spPr>
            <a:xfrm>
              <a:off x="6324695" y="2725597"/>
              <a:ext cx="15479" cy="154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40"/>
            <p:cNvSpPr/>
            <p:nvPr/>
          </p:nvSpPr>
          <p:spPr>
            <a:xfrm>
              <a:off x="6316856" y="272642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40"/>
            <p:cNvSpPr/>
            <p:nvPr/>
          </p:nvSpPr>
          <p:spPr>
            <a:xfrm>
              <a:off x="6314320" y="2726420"/>
              <a:ext cx="626" cy="33"/>
            </a:xfrm>
            <a:custGeom>
              <a:avLst/>
              <a:gdLst/>
              <a:ahLst/>
              <a:cxnLst/>
              <a:rect l="l" t="t" r="r" b="b"/>
              <a:pathLst>
                <a:path w="19" h="1" extrusionOk="0">
                  <a:moveTo>
                    <a:pt x="1" y="0"/>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40"/>
            <p:cNvSpPr/>
            <p:nvPr/>
          </p:nvSpPr>
          <p:spPr>
            <a:xfrm>
              <a:off x="6238339" y="2762947"/>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40"/>
            <p:cNvSpPr/>
            <p:nvPr/>
          </p:nvSpPr>
          <p:spPr>
            <a:xfrm>
              <a:off x="6238932" y="2761926"/>
              <a:ext cx="263" cy="593"/>
            </a:xfrm>
            <a:custGeom>
              <a:avLst/>
              <a:gdLst/>
              <a:ahLst/>
              <a:cxnLst/>
              <a:rect l="l" t="t" r="r" b="b"/>
              <a:pathLst>
                <a:path w="8" h="18" extrusionOk="0">
                  <a:moveTo>
                    <a:pt x="7"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40"/>
            <p:cNvSpPr/>
            <p:nvPr/>
          </p:nvSpPr>
          <p:spPr>
            <a:xfrm>
              <a:off x="6242851" y="2757084"/>
              <a:ext cx="593" cy="494"/>
            </a:xfrm>
            <a:custGeom>
              <a:avLst/>
              <a:gdLst/>
              <a:ahLst/>
              <a:cxnLst/>
              <a:rect l="l" t="t" r="r" b="b"/>
              <a:pathLst>
                <a:path w="18" h="15" extrusionOk="0">
                  <a:moveTo>
                    <a:pt x="18" y="0"/>
                  </a:moveTo>
                  <a:lnTo>
                    <a:pt x="0"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40"/>
            <p:cNvSpPr/>
            <p:nvPr/>
          </p:nvSpPr>
          <p:spPr>
            <a:xfrm>
              <a:off x="6241106" y="2758797"/>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40"/>
            <p:cNvSpPr/>
            <p:nvPr/>
          </p:nvSpPr>
          <p:spPr>
            <a:xfrm>
              <a:off x="6239393" y="2761102"/>
              <a:ext cx="362" cy="494"/>
            </a:xfrm>
            <a:custGeom>
              <a:avLst/>
              <a:gdLst/>
              <a:ahLst/>
              <a:cxnLst/>
              <a:rect l="l" t="t" r="r" b="b"/>
              <a:pathLst>
                <a:path w="11" h="15" extrusionOk="0">
                  <a:moveTo>
                    <a:pt x="11"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40"/>
            <p:cNvSpPr/>
            <p:nvPr/>
          </p:nvSpPr>
          <p:spPr>
            <a:xfrm>
              <a:off x="6242258" y="2757644"/>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40"/>
            <p:cNvSpPr/>
            <p:nvPr/>
          </p:nvSpPr>
          <p:spPr>
            <a:xfrm>
              <a:off x="6239953" y="2760180"/>
              <a:ext cx="395" cy="494"/>
            </a:xfrm>
            <a:custGeom>
              <a:avLst/>
              <a:gdLst/>
              <a:ahLst/>
              <a:cxnLst/>
              <a:rect l="l" t="t" r="r" b="b"/>
              <a:pathLst>
                <a:path w="12" h="15" extrusionOk="0">
                  <a:moveTo>
                    <a:pt x="11" y="1"/>
                  </a:moveTo>
                  <a:lnTo>
                    <a:pt x="1"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40"/>
            <p:cNvSpPr/>
            <p:nvPr/>
          </p:nvSpPr>
          <p:spPr>
            <a:xfrm>
              <a:off x="6238010" y="2764001"/>
              <a:ext cx="263" cy="593"/>
            </a:xfrm>
            <a:custGeom>
              <a:avLst/>
              <a:gdLst/>
              <a:ahLst/>
              <a:cxnLst/>
              <a:rect l="l" t="t" r="r" b="b"/>
              <a:pathLst>
                <a:path w="8" h="18" extrusionOk="0">
                  <a:moveTo>
                    <a:pt x="7" y="0"/>
                  </a:moveTo>
                  <a:lnTo>
                    <a:pt x="0"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40"/>
            <p:cNvSpPr/>
            <p:nvPr/>
          </p:nvSpPr>
          <p:spPr>
            <a:xfrm>
              <a:off x="6236857" y="2770917"/>
              <a:ext cx="33" cy="856"/>
            </a:xfrm>
            <a:custGeom>
              <a:avLst/>
              <a:gdLst/>
              <a:ahLst/>
              <a:cxnLst/>
              <a:rect l="l" t="t" r="r" b="b"/>
              <a:pathLst>
                <a:path w="1" h="26" extrusionOk="0">
                  <a:moveTo>
                    <a:pt x="0" y="1"/>
                  </a:moveTo>
                  <a:lnTo>
                    <a:pt x="0" y="25"/>
                  </a:lnTo>
                  <a:cubicBezTo>
                    <a:pt x="0" y="18"/>
                    <a:pt x="0"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40"/>
            <p:cNvSpPr/>
            <p:nvPr/>
          </p:nvSpPr>
          <p:spPr>
            <a:xfrm>
              <a:off x="6284250" y="2694571"/>
              <a:ext cx="33" cy="395"/>
            </a:xfrm>
            <a:custGeom>
              <a:avLst/>
              <a:gdLst/>
              <a:ahLst/>
              <a:cxnLst/>
              <a:rect l="l" t="t" r="r" b="b"/>
              <a:pathLst>
                <a:path w="1" h="12" extrusionOk="0">
                  <a:moveTo>
                    <a:pt x="0" y="11"/>
                  </a:moveTo>
                  <a:lnTo>
                    <a:pt x="0" y="4"/>
                  </a:lnTo>
                  <a:cubicBezTo>
                    <a:pt x="0" y="1"/>
                    <a:pt x="0" y="8"/>
                    <a:pt x="0" y="1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40"/>
            <p:cNvSpPr/>
            <p:nvPr/>
          </p:nvSpPr>
          <p:spPr>
            <a:xfrm>
              <a:off x="6236725" y="2772663"/>
              <a:ext cx="33" cy="362"/>
            </a:xfrm>
            <a:custGeom>
              <a:avLst/>
              <a:gdLst/>
              <a:ahLst/>
              <a:cxnLst/>
              <a:rect l="l" t="t" r="r" b="b"/>
              <a:pathLst>
                <a:path w="1" h="11" extrusionOk="0">
                  <a:moveTo>
                    <a:pt x="1" y="11"/>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40"/>
            <p:cNvSpPr/>
            <p:nvPr/>
          </p:nvSpPr>
          <p:spPr>
            <a:xfrm>
              <a:off x="6236857" y="2769304"/>
              <a:ext cx="132" cy="856"/>
            </a:xfrm>
            <a:custGeom>
              <a:avLst/>
              <a:gdLst/>
              <a:ahLst/>
              <a:cxnLst/>
              <a:rect l="l" t="t" r="r" b="b"/>
              <a:pathLst>
                <a:path w="4" h="26" extrusionOk="0">
                  <a:moveTo>
                    <a:pt x="4" y="1"/>
                  </a:moveTo>
                  <a:cubicBezTo>
                    <a:pt x="4" y="8"/>
                    <a:pt x="0" y="15"/>
                    <a:pt x="0" y="25"/>
                  </a:cubicBezTo>
                  <a:cubicBezTo>
                    <a:pt x="4" y="15"/>
                    <a:pt x="4" y="8"/>
                    <a:pt x="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40"/>
            <p:cNvSpPr/>
            <p:nvPr/>
          </p:nvSpPr>
          <p:spPr>
            <a:xfrm>
              <a:off x="6241699" y="2758237"/>
              <a:ext cx="362" cy="362"/>
            </a:xfrm>
            <a:custGeom>
              <a:avLst/>
              <a:gdLst/>
              <a:ahLst/>
              <a:cxnLst/>
              <a:rect l="l" t="t" r="r" b="b"/>
              <a:pathLst>
                <a:path w="11" h="11" extrusionOk="0">
                  <a:moveTo>
                    <a:pt x="0" y="11"/>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40"/>
            <p:cNvSpPr/>
            <p:nvPr/>
          </p:nvSpPr>
          <p:spPr>
            <a:xfrm>
              <a:off x="6237648" y="2765154"/>
              <a:ext cx="165" cy="593"/>
            </a:xfrm>
            <a:custGeom>
              <a:avLst/>
              <a:gdLst/>
              <a:ahLst/>
              <a:cxnLst/>
              <a:rect l="l" t="t" r="r" b="b"/>
              <a:pathLst>
                <a:path w="5" h="18" extrusionOk="0">
                  <a:moveTo>
                    <a:pt x="4" y="0"/>
                  </a:moveTo>
                  <a:cubicBezTo>
                    <a:pt x="4" y="7"/>
                    <a:pt x="1" y="15"/>
                    <a:pt x="1" y="18"/>
                  </a:cubicBezTo>
                  <a:cubicBezTo>
                    <a:pt x="1" y="15"/>
                    <a:pt x="4" y="7"/>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40"/>
            <p:cNvSpPr/>
            <p:nvPr/>
          </p:nvSpPr>
          <p:spPr>
            <a:xfrm>
              <a:off x="6237088" y="2767821"/>
              <a:ext cx="132" cy="725"/>
            </a:xfrm>
            <a:custGeom>
              <a:avLst/>
              <a:gdLst/>
              <a:ahLst/>
              <a:cxnLst/>
              <a:rect l="l" t="t" r="r" b="b"/>
              <a:pathLst>
                <a:path w="4" h="22" extrusionOk="0">
                  <a:moveTo>
                    <a:pt x="4" y="0"/>
                  </a:moveTo>
                  <a:cubicBezTo>
                    <a:pt x="4" y="7"/>
                    <a:pt x="0" y="14"/>
                    <a:pt x="0" y="21"/>
                  </a:cubicBezTo>
                  <a:cubicBezTo>
                    <a:pt x="4" y="14"/>
                    <a:pt x="4" y="7"/>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40"/>
            <p:cNvSpPr/>
            <p:nvPr/>
          </p:nvSpPr>
          <p:spPr>
            <a:xfrm>
              <a:off x="6237318" y="2766438"/>
              <a:ext cx="132" cy="692"/>
            </a:xfrm>
            <a:custGeom>
              <a:avLst/>
              <a:gdLst/>
              <a:ahLst/>
              <a:cxnLst/>
              <a:rect l="l" t="t" r="r" b="b"/>
              <a:pathLst>
                <a:path w="4" h="21" extrusionOk="0">
                  <a:moveTo>
                    <a:pt x="4" y="0"/>
                  </a:moveTo>
                  <a:cubicBezTo>
                    <a:pt x="4" y="7"/>
                    <a:pt x="0" y="14"/>
                    <a:pt x="0" y="21"/>
                  </a:cubicBezTo>
                  <a:cubicBezTo>
                    <a:pt x="0" y="14"/>
                    <a:pt x="4" y="7"/>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40"/>
            <p:cNvSpPr/>
            <p:nvPr/>
          </p:nvSpPr>
          <p:spPr>
            <a:xfrm>
              <a:off x="6278717" y="2706132"/>
              <a:ext cx="132" cy="132"/>
            </a:xfrm>
            <a:custGeom>
              <a:avLst/>
              <a:gdLst/>
              <a:ahLst/>
              <a:cxnLst/>
              <a:rect l="l" t="t" r="r" b="b"/>
              <a:pathLst>
                <a:path w="4" h="4" extrusionOk="0">
                  <a:moveTo>
                    <a:pt x="4" y="0"/>
                  </a:moveTo>
                  <a:lnTo>
                    <a:pt x="0" y="4"/>
                  </a:ln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40"/>
            <p:cNvSpPr/>
            <p:nvPr/>
          </p:nvSpPr>
          <p:spPr>
            <a:xfrm>
              <a:off x="6240546" y="2759489"/>
              <a:ext cx="362" cy="494"/>
            </a:xfrm>
            <a:custGeom>
              <a:avLst/>
              <a:gdLst/>
              <a:ahLst/>
              <a:cxnLst/>
              <a:rect l="l" t="t" r="r" b="b"/>
              <a:pathLst>
                <a:path w="11" h="15" extrusionOk="0">
                  <a:moveTo>
                    <a:pt x="11" y="1"/>
                  </a:moveTo>
                  <a:lnTo>
                    <a:pt x="0"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40"/>
            <p:cNvSpPr/>
            <p:nvPr/>
          </p:nvSpPr>
          <p:spPr>
            <a:xfrm>
              <a:off x="6282637" y="2698754"/>
              <a:ext cx="263" cy="461"/>
            </a:xfrm>
            <a:custGeom>
              <a:avLst/>
              <a:gdLst/>
              <a:ahLst/>
              <a:cxnLst/>
              <a:rect l="l" t="t" r="r" b="b"/>
              <a:pathLst>
                <a:path w="8" h="14" extrusionOk="0">
                  <a:moveTo>
                    <a:pt x="0" y="14"/>
                  </a:moveTo>
                  <a:lnTo>
                    <a:pt x="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40"/>
            <p:cNvSpPr/>
            <p:nvPr/>
          </p:nvSpPr>
          <p:spPr>
            <a:xfrm>
              <a:off x="6283789" y="2696185"/>
              <a:ext cx="132" cy="395"/>
            </a:xfrm>
            <a:custGeom>
              <a:avLst/>
              <a:gdLst/>
              <a:ahLst/>
              <a:cxnLst/>
              <a:rect l="l" t="t" r="r" b="b"/>
              <a:pathLst>
                <a:path w="4" h="12" extrusionOk="0">
                  <a:moveTo>
                    <a:pt x="0" y="1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40"/>
            <p:cNvSpPr/>
            <p:nvPr/>
          </p:nvSpPr>
          <p:spPr>
            <a:xfrm>
              <a:off x="6283328" y="2697239"/>
              <a:ext cx="132" cy="494"/>
            </a:xfrm>
            <a:custGeom>
              <a:avLst/>
              <a:gdLst/>
              <a:ahLst/>
              <a:cxnLst/>
              <a:rect l="l" t="t" r="r" b="b"/>
              <a:pathLst>
                <a:path w="4" h="15" extrusionOk="0">
                  <a:moveTo>
                    <a:pt x="0" y="15"/>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40"/>
            <p:cNvSpPr/>
            <p:nvPr/>
          </p:nvSpPr>
          <p:spPr>
            <a:xfrm>
              <a:off x="6282176" y="2699544"/>
              <a:ext cx="263" cy="494"/>
            </a:xfrm>
            <a:custGeom>
              <a:avLst/>
              <a:gdLst/>
              <a:ahLst/>
              <a:cxnLst/>
              <a:rect l="l" t="t" r="r" b="b"/>
              <a:pathLst>
                <a:path w="8" h="15" extrusionOk="0">
                  <a:moveTo>
                    <a:pt x="0" y="15"/>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40"/>
            <p:cNvSpPr/>
            <p:nvPr/>
          </p:nvSpPr>
          <p:spPr>
            <a:xfrm>
              <a:off x="6283559" y="2696778"/>
              <a:ext cx="132" cy="263"/>
            </a:xfrm>
            <a:custGeom>
              <a:avLst/>
              <a:gdLst/>
              <a:ahLst/>
              <a:cxnLst/>
              <a:rect l="l" t="t" r="r" b="b"/>
              <a:pathLst>
                <a:path w="4" h="8" extrusionOk="0">
                  <a:moveTo>
                    <a:pt x="0" y="7"/>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40"/>
            <p:cNvSpPr/>
            <p:nvPr/>
          </p:nvSpPr>
          <p:spPr>
            <a:xfrm>
              <a:off x="6282966" y="2697931"/>
              <a:ext cx="263" cy="494"/>
            </a:xfrm>
            <a:custGeom>
              <a:avLst/>
              <a:gdLst/>
              <a:ahLst/>
              <a:cxnLst/>
              <a:rect l="l" t="t" r="r" b="b"/>
              <a:pathLst>
                <a:path w="8" h="15" extrusionOk="0">
                  <a:moveTo>
                    <a:pt x="1" y="15"/>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40"/>
            <p:cNvSpPr/>
            <p:nvPr/>
          </p:nvSpPr>
          <p:spPr>
            <a:xfrm>
              <a:off x="6279969" y="2703596"/>
              <a:ext cx="263" cy="593"/>
            </a:xfrm>
            <a:custGeom>
              <a:avLst/>
              <a:gdLst/>
              <a:ahLst/>
              <a:cxnLst/>
              <a:rect l="l" t="t" r="r" b="b"/>
              <a:pathLst>
                <a:path w="8" h="18" extrusionOk="0">
                  <a:moveTo>
                    <a:pt x="1" y="18"/>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40"/>
            <p:cNvSpPr/>
            <p:nvPr/>
          </p:nvSpPr>
          <p:spPr>
            <a:xfrm>
              <a:off x="6279178" y="2704847"/>
              <a:ext cx="362" cy="626"/>
            </a:xfrm>
            <a:custGeom>
              <a:avLst/>
              <a:gdLst/>
              <a:ahLst/>
              <a:cxnLst/>
              <a:rect l="l" t="t" r="r" b="b"/>
              <a:pathLst>
                <a:path w="11" h="19" extrusionOk="0">
                  <a:moveTo>
                    <a:pt x="0" y="1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40"/>
            <p:cNvSpPr/>
            <p:nvPr/>
          </p:nvSpPr>
          <p:spPr>
            <a:xfrm>
              <a:off x="6281714" y="2700467"/>
              <a:ext cx="362" cy="494"/>
            </a:xfrm>
            <a:custGeom>
              <a:avLst/>
              <a:gdLst/>
              <a:ahLst/>
              <a:cxnLst/>
              <a:rect l="l" t="t" r="r" b="b"/>
              <a:pathLst>
                <a:path w="11" h="15" extrusionOk="0">
                  <a:moveTo>
                    <a:pt x="0" y="15"/>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40"/>
            <p:cNvSpPr/>
            <p:nvPr/>
          </p:nvSpPr>
          <p:spPr>
            <a:xfrm>
              <a:off x="6280562" y="2702443"/>
              <a:ext cx="362" cy="593"/>
            </a:xfrm>
            <a:custGeom>
              <a:avLst/>
              <a:gdLst/>
              <a:ahLst/>
              <a:cxnLst/>
              <a:rect l="l" t="t" r="r" b="b"/>
              <a:pathLst>
                <a:path w="11" h="18" extrusionOk="0">
                  <a:moveTo>
                    <a:pt x="0" y="18"/>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40"/>
            <p:cNvSpPr/>
            <p:nvPr/>
          </p:nvSpPr>
          <p:spPr>
            <a:xfrm>
              <a:off x="6281122" y="2701389"/>
              <a:ext cx="395" cy="626"/>
            </a:xfrm>
            <a:custGeom>
              <a:avLst/>
              <a:gdLst/>
              <a:ahLst/>
              <a:cxnLst/>
              <a:rect l="l" t="t" r="r" b="b"/>
              <a:pathLst>
                <a:path w="12" h="19" extrusionOk="0">
                  <a:moveTo>
                    <a:pt x="1" y="18"/>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40"/>
            <p:cNvSpPr/>
            <p:nvPr/>
          </p:nvSpPr>
          <p:spPr>
            <a:xfrm>
              <a:off x="6284250" y="2695032"/>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40"/>
            <p:cNvSpPr/>
            <p:nvPr/>
          </p:nvSpPr>
          <p:spPr>
            <a:xfrm>
              <a:off x="6284020" y="2695724"/>
              <a:ext cx="33" cy="263"/>
            </a:xfrm>
            <a:custGeom>
              <a:avLst/>
              <a:gdLst/>
              <a:ahLst/>
              <a:cxnLst/>
              <a:rect l="l" t="t" r="r" b="b"/>
              <a:pathLst>
                <a:path w="1" h="8" extrusionOk="0">
                  <a:moveTo>
                    <a:pt x="0"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40"/>
            <p:cNvSpPr/>
            <p:nvPr/>
          </p:nvSpPr>
          <p:spPr>
            <a:xfrm>
              <a:off x="6284119" y="2695263"/>
              <a:ext cx="33" cy="395"/>
            </a:xfrm>
            <a:custGeom>
              <a:avLst/>
              <a:gdLst/>
              <a:ahLst/>
              <a:cxnLst/>
              <a:rect l="l" t="t" r="r" b="b"/>
              <a:pathLst>
                <a:path w="1" h="12" extrusionOk="0">
                  <a:moveTo>
                    <a:pt x="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40"/>
            <p:cNvSpPr/>
            <p:nvPr/>
          </p:nvSpPr>
          <p:spPr>
            <a:xfrm>
              <a:off x="6362636" y="2765615"/>
              <a:ext cx="33" cy="362"/>
            </a:xfrm>
            <a:custGeom>
              <a:avLst/>
              <a:gdLst/>
              <a:ahLst/>
              <a:cxnLst/>
              <a:rect l="l" t="t" r="r" b="b"/>
              <a:pathLst>
                <a:path w="1" h="11" extrusionOk="0">
                  <a:moveTo>
                    <a:pt x="1"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40"/>
            <p:cNvSpPr/>
            <p:nvPr/>
          </p:nvSpPr>
          <p:spPr>
            <a:xfrm>
              <a:off x="6360231" y="2768052"/>
              <a:ext cx="3491" cy="5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40"/>
            <p:cNvSpPr/>
            <p:nvPr/>
          </p:nvSpPr>
          <p:spPr>
            <a:xfrm>
              <a:off x="6362767" y="2766998"/>
              <a:ext cx="132" cy="593"/>
            </a:xfrm>
            <a:custGeom>
              <a:avLst/>
              <a:gdLst/>
              <a:ahLst/>
              <a:cxnLst/>
              <a:rect l="l" t="t" r="r" b="b"/>
              <a:pathLst>
                <a:path w="4" h="18" extrusionOk="0">
                  <a:moveTo>
                    <a:pt x="0" y="1"/>
                  </a:moveTo>
                  <a:lnTo>
                    <a:pt x="4"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40"/>
            <p:cNvSpPr/>
            <p:nvPr/>
          </p:nvSpPr>
          <p:spPr>
            <a:xfrm>
              <a:off x="6360231" y="2749937"/>
              <a:ext cx="263" cy="593"/>
            </a:xfrm>
            <a:custGeom>
              <a:avLst/>
              <a:gdLst/>
              <a:ahLst/>
              <a:cxnLst/>
              <a:rect l="l" t="t" r="r" b="b"/>
              <a:pathLst>
                <a:path w="8" h="18" extrusionOk="0">
                  <a:moveTo>
                    <a:pt x="0" y="0"/>
                  </a:moveTo>
                  <a:cubicBezTo>
                    <a:pt x="4" y="7"/>
                    <a:pt x="4" y="11"/>
                    <a:pt x="7" y="18"/>
                  </a:cubicBezTo>
                  <a:cubicBezTo>
                    <a:pt x="4" y="11"/>
                    <a:pt x="4" y="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40"/>
            <p:cNvSpPr/>
            <p:nvPr/>
          </p:nvSpPr>
          <p:spPr>
            <a:xfrm>
              <a:off x="6360330" y="2750497"/>
              <a:ext cx="2108" cy="13998"/>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40"/>
            <p:cNvSpPr/>
            <p:nvPr/>
          </p:nvSpPr>
          <p:spPr>
            <a:xfrm>
              <a:off x="3596463" y="3030686"/>
              <a:ext cx="3261" cy="4875"/>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40"/>
            <p:cNvSpPr/>
            <p:nvPr/>
          </p:nvSpPr>
          <p:spPr>
            <a:xfrm>
              <a:off x="3590139" y="3012242"/>
              <a:ext cx="4973" cy="13537"/>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40"/>
            <p:cNvSpPr/>
            <p:nvPr/>
          </p:nvSpPr>
          <p:spPr>
            <a:xfrm>
              <a:off x="3890967" y="3284197"/>
              <a:ext cx="12482" cy="9947"/>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40"/>
            <p:cNvSpPr/>
            <p:nvPr/>
          </p:nvSpPr>
          <p:spPr>
            <a:xfrm>
              <a:off x="5787163" y="2683966"/>
              <a:ext cx="53882" cy="46640"/>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40"/>
            <p:cNvSpPr/>
            <p:nvPr/>
          </p:nvSpPr>
          <p:spPr>
            <a:xfrm>
              <a:off x="5807945" y="2684196"/>
              <a:ext cx="1416" cy="165"/>
            </a:xfrm>
            <a:custGeom>
              <a:avLst/>
              <a:gdLst/>
              <a:ahLst/>
              <a:cxnLst/>
              <a:rect l="l" t="t" r="r" b="b"/>
              <a:pathLst>
                <a:path w="43" h="5" extrusionOk="0">
                  <a:moveTo>
                    <a:pt x="0" y="1"/>
                  </a:moveTo>
                  <a:lnTo>
                    <a:pt x="42"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40"/>
            <p:cNvSpPr/>
            <p:nvPr/>
          </p:nvSpPr>
          <p:spPr>
            <a:xfrm>
              <a:off x="5809888" y="2684328"/>
              <a:ext cx="1317" cy="263"/>
            </a:xfrm>
            <a:custGeom>
              <a:avLst/>
              <a:gdLst/>
              <a:ahLst/>
              <a:cxnLst/>
              <a:rect l="l" t="t" r="r" b="b"/>
              <a:pathLst>
                <a:path w="40" h="8" extrusionOk="0">
                  <a:moveTo>
                    <a:pt x="1" y="0"/>
                  </a:moveTo>
                  <a:lnTo>
                    <a:pt x="39"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40"/>
            <p:cNvSpPr/>
            <p:nvPr/>
          </p:nvSpPr>
          <p:spPr>
            <a:xfrm>
              <a:off x="5814038" y="2685020"/>
              <a:ext cx="1317" cy="263"/>
            </a:xfrm>
            <a:custGeom>
              <a:avLst/>
              <a:gdLst/>
              <a:ahLst/>
              <a:cxnLst/>
              <a:rect l="l" t="t" r="r" b="b"/>
              <a:pathLst>
                <a:path w="40" h="8" extrusionOk="0">
                  <a:moveTo>
                    <a:pt x="1" y="0"/>
                  </a:moveTo>
                  <a:lnTo>
                    <a:pt x="39"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40"/>
            <p:cNvSpPr/>
            <p:nvPr/>
          </p:nvSpPr>
          <p:spPr>
            <a:xfrm>
              <a:off x="5811865" y="2684657"/>
              <a:ext cx="1416" cy="165"/>
            </a:xfrm>
            <a:custGeom>
              <a:avLst/>
              <a:gdLst/>
              <a:ahLst/>
              <a:cxnLst/>
              <a:rect l="l" t="t" r="r" b="b"/>
              <a:pathLst>
                <a:path w="43" h="5" extrusionOk="0">
                  <a:moveTo>
                    <a:pt x="0" y="1"/>
                  </a:moveTo>
                  <a:lnTo>
                    <a:pt x="42"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40"/>
            <p:cNvSpPr/>
            <p:nvPr/>
          </p:nvSpPr>
          <p:spPr>
            <a:xfrm>
              <a:off x="5806101" y="2684097"/>
              <a:ext cx="1416" cy="33"/>
            </a:xfrm>
            <a:custGeom>
              <a:avLst/>
              <a:gdLst/>
              <a:ahLst/>
              <a:cxnLst/>
              <a:rect l="l" t="t" r="r" b="b"/>
              <a:pathLst>
                <a:path w="43" h="1" extrusionOk="0">
                  <a:moveTo>
                    <a:pt x="0" y="0"/>
                  </a:moveTo>
                  <a:lnTo>
                    <a:pt x="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40"/>
            <p:cNvSpPr/>
            <p:nvPr/>
          </p:nvSpPr>
          <p:spPr>
            <a:xfrm>
              <a:off x="5816344" y="2685481"/>
              <a:ext cx="725" cy="132"/>
            </a:xfrm>
            <a:custGeom>
              <a:avLst/>
              <a:gdLst/>
              <a:ahLst/>
              <a:cxnLst/>
              <a:rect l="l" t="t" r="r" b="b"/>
              <a:pathLst>
                <a:path w="22" h="4" extrusionOk="0">
                  <a:moveTo>
                    <a:pt x="22"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40"/>
            <p:cNvSpPr/>
            <p:nvPr/>
          </p:nvSpPr>
          <p:spPr>
            <a:xfrm>
              <a:off x="5788086" y="2686864"/>
              <a:ext cx="2009" cy="362"/>
            </a:xfrm>
            <a:custGeom>
              <a:avLst/>
              <a:gdLst/>
              <a:ahLst/>
              <a:cxnLst/>
              <a:rect l="l" t="t" r="r" b="b"/>
              <a:pathLst>
                <a:path w="61" h="11" extrusionOk="0">
                  <a:moveTo>
                    <a:pt x="1" y="11"/>
                  </a:moveTo>
                  <a:lnTo>
                    <a:pt x="6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40"/>
            <p:cNvSpPr/>
            <p:nvPr/>
          </p:nvSpPr>
          <p:spPr>
            <a:xfrm>
              <a:off x="5804487" y="2684097"/>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40"/>
            <p:cNvSpPr/>
            <p:nvPr/>
          </p:nvSpPr>
          <p:spPr>
            <a:xfrm>
              <a:off x="5790753" y="2686172"/>
              <a:ext cx="2338" cy="593"/>
            </a:xfrm>
            <a:custGeom>
              <a:avLst/>
              <a:gdLst/>
              <a:ahLst/>
              <a:cxnLst/>
              <a:rect l="l" t="t" r="r" b="b"/>
              <a:pathLst>
                <a:path w="71" h="18" extrusionOk="0">
                  <a:moveTo>
                    <a:pt x="0" y="18"/>
                  </a:moveTo>
                  <a:lnTo>
                    <a:pt x="7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40"/>
            <p:cNvSpPr/>
            <p:nvPr/>
          </p:nvSpPr>
          <p:spPr>
            <a:xfrm>
              <a:off x="5802742" y="2684097"/>
              <a:ext cx="1548" cy="132"/>
            </a:xfrm>
            <a:custGeom>
              <a:avLst/>
              <a:gdLst/>
              <a:ahLst/>
              <a:cxnLst/>
              <a:rect l="l" t="t" r="r" b="b"/>
              <a:pathLst>
                <a:path w="47" h="4" extrusionOk="0">
                  <a:moveTo>
                    <a:pt x="46" y="0"/>
                  </a:moveTo>
                  <a:cubicBezTo>
                    <a:pt x="29" y="0"/>
                    <a:pt x="15" y="0"/>
                    <a:pt x="1" y="4"/>
                  </a:cubicBezTo>
                  <a:cubicBezTo>
                    <a:pt x="15" y="4"/>
                    <a:pt x="29" y="0"/>
                    <a:pt x="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40"/>
            <p:cNvSpPr/>
            <p:nvPr/>
          </p:nvSpPr>
          <p:spPr>
            <a:xfrm>
              <a:off x="5803796" y="2704518"/>
              <a:ext cx="362" cy="263"/>
            </a:xfrm>
            <a:custGeom>
              <a:avLst/>
              <a:gdLst/>
              <a:ahLst/>
              <a:cxnLst/>
              <a:rect l="l" t="t" r="r" b="b"/>
              <a:pathLst>
                <a:path w="11" h="8" extrusionOk="0">
                  <a:moveTo>
                    <a:pt x="0" y="0"/>
                  </a:moveTo>
                  <a:lnTo>
                    <a:pt x="1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40"/>
            <p:cNvSpPr/>
            <p:nvPr/>
          </p:nvSpPr>
          <p:spPr>
            <a:xfrm>
              <a:off x="5806332" y="2708898"/>
              <a:ext cx="593" cy="1285"/>
            </a:xfrm>
            <a:custGeom>
              <a:avLst/>
              <a:gdLst/>
              <a:ahLst/>
              <a:cxnLst/>
              <a:rect l="l" t="t" r="r" b="b"/>
              <a:pathLst>
                <a:path w="18" h="39" extrusionOk="0">
                  <a:moveTo>
                    <a:pt x="18" y="39"/>
                  </a:moveTo>
                  <a:cubicBezTo>
                    <a:pt x="11" y="25"/>
                    <a:pt x="7" y="14"/>
                    <a:pt x="0" y="0"/>
                  </a:cubicBezTo>
                  <a:cubicBezTo>
                    <a:pt x="7" y="14"/>
                    <a:pt x="11" y="25"/>
                    <a:pt x="18" y="3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40"/>
            <p:cNvSpPr/>
            <p:nvPr/>
          </p:nvSpPr>
          <p:spPr>
            <a:xfrm>
              <a:off x="5803433" y="2704156"/>
              <a:ext cx="395" cy="263"/>
            </a:xfrm>
            <a:custGeom>
              <a:avLst/>
              <a:gdLst/>
              <a:ahLst/>
              <a:cxnLst/>
              <a:rect l="l" t="t" r="r" b="b"/>
              <a:pathLst>
                <a:path w="12" h="8" extrusionOk="0">
                  <a:moveTo>
                    <a:pt x="11"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40"/>
            <p:cNvSpPr/>
            <p:nvPr/>
          </p:nvSpPr>
          <p:spPr>
            <a:xfrm>
              <a:off x="5804487" y="2705308"/>
              <a:ext cx="362" cy="626"/>
            </a:xfrm>
            <a:custGeom>
              <a:avLst/>
              <a:gdLst/>
              <a:ahLst/>
              <a:cxnLst/>
              <a:rect l="l" t="t" r="r" b="b"/>
              <a:pathLst>
                <a:path w="11" h="19" extrusionOk="0">
                  <a:moveTo>
                    <a:pt x="11" y="1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40"/>
            <p:cNvSpPr/>
            <p:nvPr/>
          </p:nvSpPr>
          <p:spPr>
            <a:xfrm>
              <a:off x="5804125" y="2704847"/>
              <a:ext cx="395" cy="395"/>
            </a:xfrm>
            <a:custGeom>
              <a:avLst/>
              <a:gdLst/>
              <a:ahLst/>
              <a:cxnLst/>
              <a:rect l="l" t="t" r="r" b="b"/>
              <a:pathLst>
                <a:path w="12" h="12" extrusionOk="0">
                  <a:moveTo>
                    <a:pt x="11"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40"/>
            <p:cNvSpPr/>
            <p:nvPr/>
          </p:nvSpPr>
          <p:spPr>
            <a:xfrm>
              <a:off x="5805870" y="2707746"/>
              <a:ext cx="494" cy="1054"/>
            </a:xfrm>
            <a:custGeom>
              <a:avLst/>
              <a:gdLst/>
              <a:ahLst/>
              <a:cxnLst/>
              <a:rect l="l" t="t" r="r" b="b"/>
              <a:pathLst>
                <a:path w="15" h="32" extrusionOk="0">
                  <a:moveTo>
                    <a:pt x="14" y="32"/>
                  </a:moveTo>
                  <a:cubicBezTo>
                    <a:pt x="7" y="18"/>
                    <a:pt x="4" y="7"/>
                    <a:pt x="0" y="0"/>
                  </a:cubicBezTo>
                  <a:cubicBezTo>
                    <a:pt x="4" y="7"/>
                    <a:pt x="7" y="18"/>
                    <a:pt x="14"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40"/>
            <p:cNvSpPr/>
            <p:nvPr/>
          </p:nvSpPr>
          <p:spPr>
            <a:xfrm>
              <a:off x="5805409" y="2706692"/>
              <a:ext cx="362" cy="955"/>
            </a:xfrm>
            <a:custGeom>
              <a:avLst/>
              <a:gdLst/>
              <a:ahLst/>
              <a:cxnLst/>
              <a:rect l="l" t="t" r="r" b="b"/>
              <a:pathLst>
                <a:path w="11" h="29" extrusionOk="0">
                  <a:moveTo>
                    <a:pt x="11" y="29"/>
                  </a:moveTo>
                  <a:cubicBezTo>
                    <a:pt x="7" y="18"/>
                    <a:pt x="4" y="8"/>
                    <a:pt x="0" y="1"/>
                  </a:cubicBezTo>
                  <a:cubicBezTo>
                    <a:pt x="4" y="8"/>
                    <a:pt x="7" y="18"/>
                    <a:pt x="11"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40"/>
            <p:cNvSpPr/>
            <p:nvPr/>
          </p:nvSpPr>
          <p:spPr>
            <a:xfrm>
              <a:off x="5804948" y="2706000"/>
              <a:ext cx="362" cy="725"/>
            </a:xfrm>
            <a:custGeom>
              <a:avLst/>
              <a:gdLst/>
              <a:ahLst/>
              <a:cxnLst/>
              <a:rect l="l" t="t" r="r" b="b"/>
              <a:pathLst>
                <a:path w="11" h="22" extrusionOk="0">
                  <a:moveTo>
                    <a:pt x="11" y="22"/>
                  </a:moveTo>
                  <a:cubicBezTo>
                    <a:pt x="7" y="11"/>
                    <a:pt x="4" y="4"/>
                    <a:pt x="0" y="1"/>
                  </a:cubicBezTo>
                  <a:cubicBezTo>
                    <a:pt x="4" y="4"/>
                    <a:pt x="7" y="11"/>
                    <a:pt x="11" y="2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40"/>
            <p:cNvSpPr/>
            <p:nvPr/>
          </p:nvSpPr>
          <p:spPr>
            <a:xfrm>
              <a:off x="5787624" y="2687325"/>
              <a:ext cx="2701" cy="11890"/>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40"/>
            <p:cNvSpPr/>
            <p:nvPr/>
          </p:nvSpPr>
          <p:spPr>
            <a:xfrm>
              <a:off x="5808868" y="2710743"/>
              <a:ext cx="823" cy="263"/>
            </a:xfrm>
            <a:custGeom>
              <a:avLst/>
              <a:gdLst/>
              <a:ahLst/>
              <a:cxnLst/>
              <a:rect l="l" t="t" r="r" b="b"/>
              <a:pathLst>
                <a:path w="25" h="8" extrusionOk="0">
                  <a:moveTo>
                    <a:pt x="25"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40"/>
            <p:cNvSpPr/>
            <p:nvPr/>
          </p:nvSpPr>
          <p:spPr>
            <a:xfrm>
              <a:off x="5810020" y="2711072"/>
              <a:ext cx="593" cy="395"/>
            </a:xfrm>
            <a:custGeom>
              <a:avLst/>
              <a:gdLst/>
              <a:ahLst/>
              <a:cxnLst/>
              <a:rect l="l" t="t" r="r" b="b"/>
              <a:pathLst>
                <a:path w="18" h="12" extrusionOk="0">
                  <a:moveTo>
                    <a:pt x="18" y="1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40"/>
            <p:cNvSpPr/>
            <p:nvPr/>
          </p:nvSpPr>
          <p:spPr>
            <a:xfrm>
              <a:off x="5810712" y="2711533"/>
              <a:ext cx="725" cy="494"/>
            </a:xfrm>
            <a:custGeom>
              <a:avLst/>
              <a:gdLst/>
              <a:ahLst/>
              <a:cxnLst/>
              <a:rect l="l" t="t" r="r" b="b"/>
              <a:pathLst>
                <a:path w="22" h="15" extrusionOk="0">
                  <a:moveTo>
                    <a:pt x="21" y="15"/>
                  </a:moveTo>
                  <a:cubicBezTo>
                    <a:pt x="14" y="11"/>
                    <a:pt x="7" y="8"/>
                    <a:pt x="0" y="1"/>
                  </a:cubicBezTo>
                  <a:cubicBezTo>
                    <a:pt x="7" y="8"/>
                    <a:pt x="14" y="11"/>
                    <a:pt x="2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40"/>
            <p:cNvSpPr/>
            <p:nvPr/>
          </p:nvSpPr>
          <p:spPr>
            <a:xfrm>
              <a:off x="5807484" y="2710381"/>
              <a:ext cx="1186" cy="263"/>
            </a:xfrm>
            <a:custGeom>
              <a:avLst/>
              <a:gdLst/>
              <a:ahLst/>
              <a:cxnLst/>
              <a:rect l="l" t="t" r="r" b="b"/>
              <a:pathLst>
                <a:path w="36" h="8" extrusionOk="0">
                  <a:moveTo>
                    <a:pt x="0" y="1"/>
                  </a:moveTo>
                  <a:cubicBezTo>
                    <a:pt x="11" y="1"/>
                    <a:pt x="25" y="4"/>
                    <a:pt x="35" y="8"/>
                  </a:cubicBezTo>
                  <a:cubicBezTo>
                    <a:pt x="25" y="4"/>
                    <a:pt x="11" y="1"/>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40"/>
            <p:cNvSpPr/>
            <p:nvPr/>
          </p:nvSpPr>
          <p:spPr>
            <a:xfrm>
              <a:off x="5811865" y="2712455"/>
              <a:ext cx="132" cy="33"/>
            </a:xfrm>
            <a:custGeom>
              <a:avLst/>
              <a:gdLst/>
              <a:ahLst/>
              <a:cxnLst/>
              <a:rect l="l" t="t" r="r" b="b"/>
              <a:pathLst>
                <a:path w="4" h="1" extrusionOk="0">
                  <a:moveTo>
                    <a:pt x="0" y="1"/>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40"/>
            <p:cNvSpPr/>
            <p:nvPr/>
          </p:nvSpPr>
          <p:spPr>
            <a:xfrm>
              <a:off x="5815323" y="2720064"/>
              <a:ext cx="15809" cy="11001"/>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40"/>
            <p:cNvSpPr/>
            <p:nvPr/>
          </p:nvSpPr>
          <p:spPr>
            <a:xfrm>
              <a:off x="5840320" y="2674513"/>
              <a:ext cx="263" cy="263"/>
            </a:xfrm>
            <a:custGeom>
              <a:avLst/>
              <a:gdLst/>
              <a:ahLst/>
              <a:cxnLst/>
              <a:rect l="l" t="t" r="r" b="b"/>
              <a:pathLst>
                <a:path w="8" h="8" extrusionOk="0">
                  <a:moveTo>
                    <a:pt x="1" y="8"/>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40"/>
            <p:cNvSpPr/>
            <p:nvPr/>
          </p:nvSpPr>
          <p:spPr>
            <a:xfrm>
              <a:off x="5841012" y="2673130"/>
              <a:ext cx="494" cy="626"/>
            </a:xfrm>
            <a:custGeom>
              <a:avLst/>
              <a:gdLst/>
              <a:ahLst/>
              <a:cxnLst/>
              <a:rect l="l" t="t" r="r" b="b"/>
              <a:pathLst>
                <a:path w="15" h="19" extrusionOk="0">
                  <a:moveTo>
                    <a:pt x="1" y="18"/>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40"/>
            <p:cNvSpPr/>
            <p:nvPr/>
          </p:nvSpPr>
          <p:spPr>
            <a:xfrm>
              <a:off x="5839991" y="2675336"/>
              <a:ext cx="132" cy="132"/>
            </a:xfrm>
            <a:custGeom>
              <a:avLst/>
              <a:gdLst/>
              <a:ahLst/>
              <a:cxnLst/>
              <a:rect l="l" t="t" r="r" b="b"/>
              <a:pathLst>
                <a:path w="4" h="4" extrusionOk="0">
                  <a:moveTo>
                    <a:pt x="0" y="4"/>
                  </a:moveTo>
                  <a:lnTo>
                    <a:pt x="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40"/>
            <p:cNvSpPr/>
            <p:nvPr/>
          </p:nvSpPr>
          <p:spPr>
            <a:xfrm>
              <a:off x="5840090" y="2674974"/>
              <a:ext cx="165" cy="263"/>
            </a:xfrm>
            <a:custGeom>
              <a:avLst/>
              <a:gdLst/>
              <a:ahLst/>
              <a:cxnLst/>
              <a:rect l="l" t="t" r="r" b="b"/>
              <a:pathLst>
                <a:path w="5" h="8" extrusionOk="0">
                  <a:moveTo>
                    <a:pt x="1" y="8"/>
                  </a:moveTo>
                  <a:lnTo>
                    <a:pt x="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40"/>
            <p:cNvSpPr/>
            <p:nvPr/>
          </p:nvSpPr>
          <p:spPr>
            <a:xfrm>
              <a:off x="5840551" y="2673821"/>
              <a:ext cx="494" cy="626"/>
            </a:xfrm>
            <a:custGeom>
              <a:avLst/>
              <a:gdLst/>
              <a:ahLst/>
              <a:cxnLst/>
              <a:rect l="l" t="t" r="r" b="b"/>
              <a:pathLst>
                <a:path w="15" h="19" extrusionOk="0">
                  <a:moveTo>
                    <a:pt x="1" y="18"/>
                  </a:moveTo>
                  <a:lnTo>
                    <a:pt x="1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40"/>
            <p:cNvSpPr/>
            <p:nvPr/>
          </p:nvSpPr>
          <p:spPr>
            <a:xfrm>
              <a:off x="5839859" y="2675567"/>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40"/>
            <p:cNvSpPr/>
            <p:nvPr/>
          </p:nvSpPr>
          <p:spPr>
            <a:xfrm>
              <a:off x="5819571" y="2680738"/>
              <a:ext cx="856" cy="1877"/>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40"/>
            <p:cNvSpPr/>
            <p:nvPr/>
          </p:nvSpPr>
          <p:spPr>
            <a:xfrm>
              <a:off x="5819571" y="2680738"/>
              <a:ext cx="263" cy="33"/>
            </a:xfrm>
            <a:custGeom>
              <a:avLst/>
              <a:gdLst/>
              <a:ahLst/>
              <a:cxnLst/>
              <a:rect l="l" t="t" r="r" b="b"/>
              <a:pathLst>
                <a:path w="8" h="1" extrusionOk="0">
                  <a:moveTo>
                    <a:pt x="1" y="1"/>
                  </a:moveTo>
                  <a:lnTo>
                    <a:pt x="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40"/>
            <p:cNvSpPr/>
            <p:nvPr/>
          </p:nvSpPr>
          <p:spPr>
            <a:xfrm>
              <a:off x="5819802" y="2680738"/>
              <a:ext cx="8563" cy="4315"/>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40"/>
            <p:cNvSpPr/>
            <p:nvPr/>
          </p:nvSpPr>
          <p:spPr>
            <a:xfrm>
              <a:off x="5841605" y="2672668"/>
              <a:ext cx="362" cy="395"/>
            </a:xfrm>
            <a:custGeom>
              <a:avLst/>
              <a:gdLst/>
              <a:ahLst/>
              <a:cxnLst/>
              <a:rect l="l" t="t" r="r" b="b"/>
              <a:pathLst>
                <a:path w="11" h="12" extrusionOk="0">
                  <a:moveTo>
                    <a:pt x="11" y="1"/>
                  </a:moveTo>
                  <a:lnTo>
                    <a:pt x="0" y="11"/>
                  </a:ln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40"/>
            <p:cNvSpPr/>
            <p:nvPr/>
          </p:nvSpPr>
          <p:spPr>
            <a:xfrm>
              <a:off x="5815422" y="2720887"/>
              <a:ext cx="395" cy="593"/>
            </a:xfrm>
            <a:custGeom>
              <a:avLst/>
              <a:gdLst/>
              <a:ahLst/>
              <a:cxnLst/>
              <a:rect l="l" t="t" r="r" b="b"/>
              <a:pathLst>
                <a:path w="12" h="18" extrusionOk="0">
                  <a:moveTo>
                    <a:pt x="1" y="0"/>
                  </a:moveTo>
                  <a:cubicBezTo>
                    <a:pt x="4" y="7"/>
                    <a:pt x="8" y="14"/>
                    <a:pt x="11" y="18"/>
                  </a:cubicBezTo>
                  <a:cubicBezTo>
                    <a:pt x="8" y="11"/>
                    <a:pt x="4" y="7"/>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40"/>
            <p:cNvSpPr/>
            <p:nvPr/>
          </p:nvSpPr>
          <p:spPr>
            <a:xfrm>
              <a:off x="5815092" y="2720064"/>
              <a:ext cx="362" cy="626"/>
            </a:xfrm>
            <a:custGeom>
              <a:avLst/>
              <a:gdLst/>
              <a:ahLst/>
              <a:cxnLst/>
              <a:rect l="l" t="t" r="r" b="b"/>
              <a:pathLst>
                <a:path w="11" h="19" extrusionOk="0">
                  <a:moveTo>
                    <a:pt x="0" y="1"/>
                  </a:moveTo>
                  <a:cubicBezTo>
                    <a:pt x="4" y="8"/>
                    <a:pt x="7" y="15"/>
                    <a:pt x="11" y="18"/>
                  </a:cubicBezTo>
                  <a:cubicBezTo>
                    <a:pt x="7" y="11"/>
                    <a:pt x="4" y="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40"/>
            <p:cNvSpPr/>
            <p:nvPr/>
          </p:nvSpPr>
          <p:spPr>
            <a:xfrm>
              <a:off x="5874474" y="2736565"/>
              <a:ext cx="823" cy="593"/>
            </a:xfrm>
            <a:custGeom>
              <a:avLst/>
              <a:gdLst/>
              <a:ahLst/>
              <a:cxnLst/>
              <a:rect l="l" t="t" r="r" b="b"/>
              <a:pathLst>
                <a:path w="25" h="18" extrusionOk="0">
                  <a:moveTo>
                    <a:pt x="25" y="18"/>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40"/>
            <p:cNvSpPr/>
            <p:nvPr/>
          </p:nvSpPr>
          <p:spPr>
            <a:xfrm>
              <a:off x="5877240" y="2738278"/>
              <a:ext cx="1746" cy="955"/>
            </a:xfrm>
            <a:custGeom>
              <a:avLst/>
              <a:gdLst/>
              <a:ahLst/>
              <a:cxnLst/>
              <a:rect l="l" t="t" r="r" b="b"/>
              <a:pathLst>
                <a:path w="53" h="29" extrusionOk="0">
                  <a:moveTo>
                    <a:pt x="53" y="29"/>
                  </a:moveTo>
                  <a:cubicBezTo>
                    <a:pt x="35" y="18"/>
                    <a:pt x="18" y="11"/>
                    <a:pt x="0" y="1"/>
                  </a:cubicBezTo>
                  <a:cubicBezTo>
                    <a:pt x="18" y="11"/>
                    <a:pt x="35" y="18"/>
                    <a:pt x="53"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40"/>
            <p:cNvSpPr/>
            <p:nvPr/>
          </p:nvSpPr>
          <p:spPr>
            <a:xfrm>
              <a:off x="5873321" y="2735741"/>
              <a:ext cx="725" cy="494"/>
            </a:xfrm>
            <a:custGeom>
              <a:avLst/>
              <a:gdLst/>
              <a:ahLst/>
              <a:cxnLst/>
              <a:rect l="l" t="t" r="r" b="b"/>
              <a:pathLst>
                <a:path w="22" h="15" extrusionOk="0">
                  <a:moveTo>
                    <a:pt x="21" y="15"/>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40"/>
            <p:cNvSpPr/>
            <p:nvPr/>
          </p:nvSpPr>
          <p:spPr>
            <a:xfrm>
              <a:off x="5862716" y="2715584"/>
              <a:ext cx="2437" cy="1416"/>
            </a:xfrm>
            <a:custGeom>
              <a:avLst/>
              <a:gdLst/>
              <a:ahLst/>
              <a:cxnLst/>
              <a:rect l="l" t="t" r="r" b="b"/>
              <a:pathLst>
                <a:path w="74" h="43" extrusionOk="0">
                  <a:moveTo>
                    <a:pt x="73" y="0"/>
                  </a:moveTo>
                  <a:cubicBezTo>
                    <a:pt x="49" y="11"/>
                    <a:pt x="25" y="25"/>
                    <a:pt x="0" y="42"/>
                  </a:cubicBezTo>
                  <a:cubicBezTo>
                    <a:pt x="25" y="28"/>
                    <a:pt x="49" y="11"/>
                    <a:pt x="7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40"/>
            <p:cNvSpPr/>
            <p:nvPr/>
          </p:nvSpPr>
          <p:spPr>
            <a:xfrm>
              <a:off x="5879546" y="2739430"/>
              <a:ext cx="955" cy="494"/>
            </a:xfrm>
            <a:custGeom>
              <a:avLst/>
              <a:gdLst/>
              <a:ahLst/>
              <a:cxnLst/>
              <a:rect l="l" t="t" r="r" b="b"/>
              <a:pathLst>
                <a:path w="29" h="15" extrusionOk="0">
                  <a:moveTo>
                    <a:pt x="28" y="15"/>
                  </a:moveTo>
                  <a:lnTo>
                    <a:pt x="28" y="15"/>
                  </a:ln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40"/>
            <p:cNvSpPr/>
            <p:nvPr/>
          </p:nvSpPr>
          <p:spPr>
            <a:xfrm>
              <a:off x="5830176" y="2731032"/>
              <a:ext cx="856" cy="33"/>
            </a:xfrm>
            <a:custGeom>
              <a:avLst/>
              <a:gdLst/>
              <a:ahLst/>
              <a:cxnLst/>
              <a:rect l="l" t="t" r="r" b="b"/>
              <a:pathLst>
                <a:path w="26" h="1" extrusionOk="0">
                  <a:moveTo>
                    <a:pt x="25" y="0"/>
                  </a:moveTo>
                  <a:lnTo>
                    <a:pt x="1" y="0"/>
                  </a:lnTo>
                  <a:lnTo>
                    <a:pt x="25" y="0"/>
                  </a:lnTo>
                  <a:lnTo>
                    <a:pt x="2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40"/>
            <p:cNvSpPr/>
            <p:nvPr/>
          </p:nvSpPr>
          <p:spPr>
            <a:xfrm>
              <a:off x="5816344" y="2722271"/>
              <a:ext cx="494" cy="593"/>
            </a:xfrm>
            <a:custGeom>
              <a:avLst/>
              <a:gdLst/>
              <a:ahLst/>
              <a:cxnLst/>
              <a:rect l="l" t="t" r="r" b="b"/>
              <a:pathLst>
                <a:path w="15" h="18" extrusionOk="0">
                  <a:moveTo>
                    <a:pt x="15" y="18"/>
                  </a:moveTo>
                  <a:cubicBezTo>
                    <a:pt x="11" y="14"/>
                    <a:pt x="4" y="7"/>
                    <a:pt x="1" y="0"/>
                  </a:cubicBezTo>
                  <a:cubicBezTo>
                    <a:pt x="4" y="7"/>
                    <a:pt x="11" y="14"/>
                    <a:pt x="15"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40"/>
            <p:cNvSpPr/>
            <p:nvPr/>
          </p:nvSpPr>
          <p:spPr>
            <a:xfrm>
              <a:off x="5872498" y="2734951"/>
              <a:ext cx="626" cy="494"/>
            </a:xfrm>
            <a:custGeom>
              <a:avLst/>
              <a:gdLst/>
              <a:ahLst/>
              <a:cxnLst/>
              <a:rect l="l" t="t" r="r" b="b"/>
              <a:pathLst>
                <a:path w="19" h="15" extrusionOk="0">
                  <a:moveTo>
                    <a:pt x="18" y="1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40"/>
            <p:cNvSpPr/>
            <p:nvPr/>
          </p:nvSpPr>
          <p:spPr>
            <a:xfrm>
              <a:off x="5815883" y="2721678"/>
              <a:ext cx="395" cy="494"/>
            </a:xfrm>
            <a:custGeom>
              <a:avLst/>
              <a:gdLst/>
              <a:ahLst/>
              <a:cxnLst/>
              <a:rect l="l" t="t" r="r" b="b"/>
              <a:pathLst>
                <a:path w="12" h="15" extrusionOk="0">
                  <a:moveTo>
                    <a:pt x="11" y="15"/>
                  </a:moveTo>
                  <a:cubicBezTo>
                    <a:pt x="8" y="11"/>
                    <a:pt x="4" y="4"/>
                    <a:pt x="1" y="1"/>
                  </a:cubicBezTo>
                  <a:cubicBezTo>
                    <a:pt x="4" y="4"/>
                    <a:pt x="8" y="11"/>
                    <a:pt x="11"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40"/>
            <p:cNvSpPr/>
            <p:nvPr/>
          </p:nvSpPr>
          <p:spPr>
            <a:xfrm>
              <a:off x="5817035" y="2723061"/>
              <a:ext cx="494" cy="395"/>
            </a:xfrm>
            <a:custGeom>
              <a:avLst/>
              <a:gdLst/>
              <a:ahLst/>
              <a:cxnLst/>
              <a:rect l="l" t="t" r="r" b="b"/>
              <a:pathLst>
                <a:path w="15" h="12" extrusionOk="0">
                  <a:moveTo>
                    <a:pt x="15" y="1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40"/>
            <p:cNvSpPr/>
            <p:nvPr/>
          </p:nvSpPr>
          <p:spPr>
            <a:xfrm>
              <a:off x="5871806" y="2734259"/>
              <a:ext cx="494" cy="593"/>
            </a:xfrm>
            <a:custGeom>
              <a:avLst/>
              <a:gdLst/>
              <a:ahLst/>
              <a:cxnLst/>
              <a:rect l="l" t="t" r="r" b="b"/>
              <a:pathLst>
                <a:path w="15" h="18" extrusionOk="0">
                  <a:moveTo>
                    <a:pt x="15" y="18"/>
                  </a:moveTo>
                  <a:cubicBezTo>
                    <a:pt x="11" y="11"/>
                    <a:pt x="8" y="7"/>
                    <a:pt x="1" y="0"/>
                  </a:cubicBezTo>
                  <a:cubicBezTo>
                    <a:pt x="8" y="7"/>
                    <a:pt x="11" y="11"/>
                    <a:pt x="15"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40"/>
            <p:cNvSpPr/>
            <p:nvPr/>
          </p:nvSpPr>
          <p:spPr>
            <a:xfrm>
              <a:off x="5817859" y="2723522"/>
              <a:ext cx="823" cy="494"/>
            </a:xfrm>
            <a:custGeom>
              <a:avLst/>
              <a:gdLst/>
              <a:ahLst/>
              <a:cxnLst/>
              <a:rect l="l" t="t" r="r" b="b"/>
              <a:pathLst>
                <a:path w="25" h="15" extrusionOk="0">
                  <a:moveTo>
                    <a:pt x="25" y="15"/>
                  </a:moveTo>
                  <a:cubicBezTo>
                    <a:pt x="14" y="11"/>
                    <a:pt x="7" y="8"/>
                    <a:pt x="0" y="1"/>
                  </a:cubicBezTo>
                  <a:cubicBezTo>
                    <a:pt x="7" y="8"/>
                    <a:pt x="14" y="11"/>
                    <a:pt x="25"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40"/>
            <p:cNvSpPr/>
            <p:nvPr/>
          </p:nvSpPr>
          <p:spPr>
            <a:xfrm>
              <a:off x="5875725" y="2737355"/>
              <a:ext cx="1317" cy="856"/>
            </a:xfrm>
            <a:custGeom>
              <a:avLst/>
              <a:gdLst/>
              <a:ahLst/>
              <a:cxnLst/>
              <a:rect l="l" t="t" r="r" b="b"/>
              <a:pathLst>
                <a:path w="40" h="26" extrusionOk="0">
                  <a:moveTo>
                    <a:pt x="39" y="2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40"/>
            <p:cNvSpPr/>
            <p:nvPr/>
          </p:nvSpPr>
          <p:spPr>
            <a:xfrm>
              <a:off x="5846776" y="2674414"/>
              <a:ext cx="7542" cy="5566"/>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40"/>
            <p:cNvSpPr/>
            <p:nvPr/>
          </p:nvSpPr>
          <p:spPr>
            <a:xfrm>
              <a:off x="5878393" y="2678795"/>
              <a:ext cx="593" cy="494"/>
            </a:xfrm>
            <a:custGeom>
              <a:avLst/>
              <a:gdLst/>
              <a:ahLst/>
              <a:cxnLst/>
              <a:rect l="l" t="t" r="r" b="b"/>
              <a:pathLst>
                <a:path w="18" h="15" extrusionOk="0">
                  <a:moveTo>
                    <a:pt x="0" y="14"/>
                  </a:moveTo>
                  <a:lnTo>
                    <a:pt x="1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40"/>
            <p:cNvSpPr/>
            <p:nvPr/>
          </p:nvSpPr>
          <p:spPr>
            <a:xfrm>
              <a:off x="5866866" y="2685711"/>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40"/>
            <p:cNvSpPr/>
            <p:nvPr/>
          </p:nvSpPr>
          <p:spPr>
            <a:xfrm>
              <a:off x="5874803" y="2680507"/>
              <a:ext cx="725" cy="263"/>
            </a:xfrm>
            <a:custGeom>
              <a:avLst/>
              <a:gdLst/>
              <a:ahLst/>
              <a:cxnLst/>
              <a:rect l="l" t="t" r="r" b="b"/>
              <a:pathLst>
                <a:path w="22" h="8" extrusionOk="0">
                  <a:moveTo>
                    <a:pt x="1" y="8"/>
                  </a:moveTo>
                  <a:lnTo>
                    <a:pt x="2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40"/>
            <p:cNvSpPr/>
            <p:nvPr/>
          </p:nvSpPr>
          <p:spPr>
            <a:xfrm>
              <a:off x="5876549" y="2679816"/>
              <a:ext cx="725" cy="263"/>
            </a:xfrm>
            <a:custGeom>
              <a:avLst/>
              <a:gdLst/>
              <a:ahLst/>
              <a:cxnLst/>
              <a:rect l="l" t="t" r="r" b="b"/>
              <a:pathLst>
                <a:path w="22" h="8" extrusionOk="0">
                  <a:moveTo>
                    <a:pt x="0" y="8"/>
                  </a:moveTo>
                  <a:lnTo>
                    <a:pt x="2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40"/>
            <p:cNvSpPr/>
            <p:nvPr/>
          </p:nvSpPr>
          <p:spPr>
            <a:xfrm>
              <a:off x="5873881" y="2680870"/>
              <a:ext cx="725" cy="263"/>
            </a:xfrm>
            <a:custGeom>
              <a:avLst/>
              <a:gdLst/>
              <a:ahLst/>
              <a:cxnLst/>
              <a:rect l="l" t="t" r="r" b="b"/>
              <a:pathLst>
                <a:path w="22" h="8" extrusionOk="0">
                  <a:moveTo>
                    <a:pt x="1" y="7"/>
                  </a:moveTo>
                  <a:lnTo>
                    <a:pt x="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40"/>
            <p:cNvSpPr/>
            <p:nvPr/>
          </p:nvSpPr>
          <p:spPr>
            <a:xfrm>
              <a:off x="5877339" y="2679256"/>
              <a:ext cx="856" cy="494"/>
            </a:xfrm>
            <a:custGeom>
              <a:avLst/>
              <a:gdLst/>
              <a:ahLst/>
              <a:cxnLst/>
              <a:rect l="l" t="t" r="r" b="b"/>
              <a:pathLst>
                <a:path w="26" h="15" extrusionOk="0">
                  <a:moveTo>
                    <a:pt x="1" y="14"/>
                  </a:moveTo>
                  <a:lnTo>
                    <a:pt x="2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40"/>
            <p:cNvSpPr/>
            <p:nvPr/>
          </p:nvSpPr>
          <p:spPr>
            <a:xfrm>
              <a:off x="5875627" y="2680178"/>
              <a:ext cx="725" cy="362"/>
            </a:xfrm>
            <a:custGeom>
              <a:avLst/>
              <a:gdLst/>
              <a:ahLst/>
              <a:cxnLst/>
              <a:rect l="l" t="t" r="r" b="b"/>
              <a:pathLst>
                <a:path w="22" h="11" extrusionOk="0">
                  <a:moveTo>
                    <a:pt x="0" y="11"/>
                  </a:moveTo>
                  <a:lnTo>
                    <a:pt x="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40"/>
            <p:cNvSpPr/>
            <p:nvPr/>
          </p:nvSpPr>
          <p:spPr>
            <a:xfrm>
              <a:off x="5841934" y="2672668"/>
              <a:ext cx="1317" cy="725"/>
            </a:xfrm>
            <a:custGeom>
              <a:avLst/>
              <a:gdLst/>
              <a:ahLst/>
              <a:cxnLst/>
              <a:rect l="l" t="t" r="r" b="b"/>
              <a:pathLst>
                <a:path w="40" h="22" extrusionOk="0">
                  <a:moveTo>
                    <a:pt x="1" y="1"/>
                  </a:moveTo>
                  <a:cubicBezTo>
                    <a:pt x="11" y="8"/>
                    <a:pt x="25" y="15"/>
                    <a:pt x="39" y="22"/>
                  </a:cubicBezTo>
                  <a:cubicBezTo>
                    <a:pt x="29" y="15"/>
                    <a:pt x="15" y="8"/>
                    <a:pt x="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40"/>
            <p:cNvSpPr/>
            <p:nvPr/>
          </p:nvSpPr>
          <p:spPr>
            <a:xfrm>
              <a:off x="5843449" y="2673492"/>
              <a:ext cx="955" cy="362"/>
            </a:xfrm>
            <a:custGeom>
              <a:avLst/>
              <a:gdLst/>
              <a:ahLst/>
              <a:cxnLst/>
              <a:rect l="l" t="t" r="r" b="b"/>
              <a:pathLst>
                <a:path w="29" h="11" extrusionOk="0">
                  <a:moveTo>
                    <a:pt x="0" y="0"/>
                  </a:moveTo>
                  <a:lnTo>
                    <a:pt x="28"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40"/>
            <p:cNvSpPr/>
            <p:nvPr/>
          </p:nvSpPr>
          <p:spPr>
            <a:xfrm>
              <a:off x="5845162" y="2674052"/>
              <a:ext cx="494" cy="165"/>
            </a:xfrm>
            <a:custGeom>
              <a:avLst/>
              <a:gdLst/>
              <a:ahLst/>
              <a:cxnLst/>
              <a:rect l="l" t="t" r="r" b="b"/>
              <a:pathLst>
                <a:path w="15" h="5" extrusionOk="0">
                  <a:moveTo>
                    <a:pt x="1" y="1"/>
                  </a:moveTo>
                  <a:lnTo>
                    <a:pt x="15"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40"/>
            <p:cNvSpPr/>
            <p:nvPr/>
          </p:nvSpPr>
          <p:spPr>
            <a:xfrm>
              <a:off x="5865713" y="2685579"/>
              <a:ext cx="263" cy="33"/>
            </a:xfrm>
            <a:custGeom>
              <a:avLst/>
              <a:gdLst/>
              <a:ahLst/>
              <a:cxnLst/>
              <a:rect l="l" t="t" r="r" b="b"/>
              <a:pathLst>
                <a:path w="8" h="1" extrusionOk="0">
                  <a:moveTo>
                    <a:pt x="0" y="1"/>
                  </a:moveTo>
                  <a:lnTo>
                    <a:pt x="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40"/>
            <p:cNvSpPr/>
            <p:nvPr/>
          </p:nvSpPr>
          <p:spPr>
            <a:xfrm>
              <a:off x="5880007" y="2677280"/>
              <a:ext cx="593" cy="626"/>
            </a:xfrm>
            <a:custGeom>
              <a:avLst/>
              <a:gdLst/>
              <a:ahLst/>
              <a:cxnLst/>
              <a:rect l="l" t="t" r="r" b="b"/>
              <a:pathLst>
                <a:path w="18" h="19" extrusionOk="0">
                  <a:moveTo>
                    <a:pt x="18" y="1"/>
                  </a:moveTo>
                  <a:cubicBezTo>
                    <a:pt x="11" y="8"/>
                    <a:pt x="4" y="15"/>
                    <a:pt x="0" y="18"/>
                  </a:cubicBezTo>
                  <a:cubicBezTo>
                    <a:pt x="4" y="15"/>
                    <a:pt x="11" y="8"/>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40"/>
            <p:cNvSpPr/>
            <p:nvPr/>
          </p:nvSpPr>
          <p:spPr>
            <a:xfrm>
              <a:off x="5861333" y="2683966"/>
              <a:ext cx="1284" cy="49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40"/>
            <p:cNvSpPr/>
            <p:nvPr/>
          </p:nvSpPr>
          <p:spPr>
            <a:xfrm>
              <a:off x="5864659" y="2685250"/>
              <a:ext cx="263" cy="33"/>
            </a:xfrm>
            <a:custGeom>
              <a:avLst/>
              <a:gdLst/>
              <a:ahLst/>
              <a:cxnLst/>
              <a:rect l="l" t="t" r="r" b="b"/>
              <a:pathLst>
                <a:path w="8" h="1" extrusionOk="0">
                  <a:moveTo>
                    <a:pt x="1" y="0"/>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40"/>
            <p:cNvSpPr/>
            <p:nvPr/>
          </p:nvSpPr>
          <p:spPr>
            <a:xfrm>
              <a:off x="5879085" y="2678103"/>
              <a:ext cx="823" cy="593"/>
            </a:xfrm>
            <a:custGeom>
              <a:avLst/>
              <a:gdLst/>
              <a:ahLst/>
              <a:cxnLst/>
              <a:rect l="l" t="t" r="r" b="b"/>
              <a:pathLst>
                <a:path w="25" h="18" extrusionOk="0">
                  <a:moveTo>
                    <a:pt x="25" y="0"/>
                  </a:moveTo>
                  <a:cubicBezTo>
                    <a:pt x="14" y="4"/>
                    <a:pt x="7" y="11"/>
                    <a:pt x="0" y="18"/>
                  </a:cubicBezTo>
                  <a:cubicBezTo>
                    <a:pt x="7" y="11"/>
                    <a:pt x="18" y="4"/>
                    <a:pt x="2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40"/>
            <p:cNvSpPr/>
            <p:nvPr/>
          </p:nvSpPr>
          <p:spPr>
            <a:xfrm>
              <a:off x="5867195" y="2685579"/>
              <a:ext cx="395" cy="33"/>
            </a:xfrm>
            <a:custGeom>
              <a:avLst/>
              <a:gdLst/>
              <a:ahLst/>
              <a:cxnLst/>
              <a:rect l="l" t="t" r="r" b="b"/>
              <a:pathLst>
                <a:path w="12" h="1" extrusionOk="0">
                  <a:moveTo>
                    <a:pt x="1" y="1"/>
                  </a:moveTo>
                  <a:lnTo>
                    <a:pt x="1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40"/>
            <p:cNvSpPr/>
            <p:nvPr/>
          </p:nvSpPr>
          <p:spPr>
            <a:xfrm>
              <a:off x="5863737" y="2684888"/>
              <a:ext cx="263" cy="165"/>
            </a:xfrm>
            <a:custGeom>
              <a:avLst/>
              <a:gdLst/>
              <a:ahLst/>
              <a:cxnLst/>
              <a:rect l="l" t="t" r="r" b="b"/>
              <a:pathLst>
                <a:path w="8" h="5" extrusionOk="0">
                  <a:moveTo>
                    <a:pt x="1" y="1"/>
                  </a:moveTo>
                  <a:lnTo>
                    <a:pt x="8"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40"/>
            <p:cNvSpPr/>
            <p:nvPr/>
          </p:nvSpPr>
          <p:spPr>
            <a:xfrm>
              <a:off x="5820395" y="2682582"/>
              <a:ext cx="6027" cy="12154"/>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40"/>
            <p:cNvSpPr/>
            <p:nvPr/>
          </p:nvSpPr>
          <p:spPr>
            <a:xfrm>
              <a:off x="5843219" y="2722139"/>
              <a:ext cx="33" cy="494"/>
            </a:xfrm>
            <a:custGeom>
              <a:avLst/>
              <a:gdLst/>
              <a:ahLst/>
              <a:cxnLst/>
              <a:rect l="l" t="t" r="r" b="b"/>
              <a:pathLst>
                <a:path w="1" h="15" extrusionOk="0">
                  <a:moveTo>
                    <a:pt x="0" y="1"/>
                  </a:moveTo>
                  <a:lnTo>
                    <a:pt x="0" y="11"/>
                  </a:lnTo>
                  <a:cubicBezTo>
                    <a:pt x="0" y="15"/>
                    <a:pt x="0"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40"/>
            <p:cNvSpPr/>
            <p:nvPr/>
          </p:nvSpPr>
          <p:spPr>
            <a:xfrm>
              <a:off x="5843449" y="2723292"/>
              <a:ext cx="132" cy="494"/>
            </a:xfrm>
            <a:custGeom>
              <a:avLst/>
              <a:gdLst/>
              <a:ahLst/>
              <a:cxnLst/>
              <a:rect l="l" t="t" r="r" b="b"/>
              <a:pathLst>
                <a:path w="4" h="15" extrusionOk="0">
                  <a:moveTo>
                    <a:pt x="0" y="1"/>
                  </a:moveTo>
                  <a:lnTo>
                    <a:pt x="4" y="1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40"/>
            <p:cNvSpPr/>
            <p:nvPr/>
          </p:nvSpPr>
          <p:spPr>
            <a:xfrm>
              <a:off x="5843087" y="2721809"/>
              <a:ext cx="165" cy="263"/>
            </a:xfrm>
            <a:custGeom>
              <a:avLst/>
              <a:gdLst/>
              <a:ahLst/>
              <a:cxnLst/>
              <a:rect l="l" t="t" r="r" b="b"/>
              <a:pathLst>
                <a:path w="5" h="8" extrusionOk="0">
                  <a:moveTo>
                    <a:pt x="4" y="0"/>
                  </a:moveTo>
                  <a:cubicBezTo>
                    <a:pt x="1" y="4"/>
                    <a:pt x="1" y="7"/>
                    <a:pt x="4" y="7"/>
                  </a:cubicBezTo>
                  <a:cubicBezTo>
                    <a:pt x="1" y="7"/>
                    <a:pt x="1" y="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40"/>
            <p:cNvSpPr/>
            <p:nvPr/>
          </p:nvSpPr>
          <p:spPr>
            <a:xfrm>
              <a:off x="5844141" y="2725136"/>
              <a:ext cx="362" cy="856"/>
            </a:xfrm>
            <a:custGeom>
              <a:avLst/>
              <a:gdLst/>
              <a:ahLst/>
              <a:cxnLst/>
              <a:rect l="l" t="t" r="r" b="b"/>
              <a:pathLst>
                <a:path w="11" h="26" extrusionOk="0">
                  <a:moveTo>
                    <a:pt x="0" y="1"/>
                  </a:moveTo>
                  <a:lnTo>
                    <a:pt x="11"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40"/>
            <p:cNvSpPr/>
            <p:nvPr/>
          </p:nvSpPr>
          <p:spPr>
            <a:xfrm>
              <a:off x="5845524" y="2727903"/>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40"/>
            <p:cNvSpPr/>
            <p:nvPr/>
          </p:nvSpPr>
          <p:spPr>
            <a:xfrm>
              <a:off x="5844701" y="2726420"/>
              <a:ext cx="626" cy="1186"/>
            </a:xfrm>
            <a:custGeom>
              <a:avLst/>
              <a:gdLst/>
              <a:ahLst/>
              <a:cxnLst/>
              <a:rect l="l" t="t" r="r" b="b"/>
              <a:pathLst>
                <a:path w="19" h="36" extrusionOk="0">
                  <a:moveTo>
                    <a:pt x="1" y="0"/>
                  </a:moveTo>
                  <a:cubicBezTo>
                    <a:pt x="4" y="11"/>
                    <a:pt x="11" y="21"/>
                    <a:pt x="18" y="35"/>
                  </a:cubicBezTo>
                  <a:cubicBezTo>
                    <a:pt x="11" y="21"/>
                    <a:pt x="4" y="11"/>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40"/>
            <p:cNvSpPr/>
            <p:nvPr/>
          </p:nvSpPr>
          <p:spPr>
            <a:xfrm>
              <a:off x="5843317" y="2722732"/>
              <a:ext cx="33" cy="362"/>
            </a:xfrm>
            <a:custGeom>
              <a:avLst/>
              <a:gdLst/>
              <a:ahLst/>
              <a:cxnLst/>
              <a:rect l="l" t="t" r="r" b="b"/>
              <a:pathLst>
                <a:path w="1" h="11" extrusionOk="0">
                  <a:moveTo>
                    <a:pt x="1"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40"/>
            <p:cNvSpPr/>
            <p:nvPr/>
          </p:nvSpPr>
          <p:spPr>
            <a:xfrm>
              <a:off x="5843779" y="2724214"/>
              <a:ext cx="263" cy="626"/>
            </a:xfrm>
            <a:custGeom>
              <a:avLst/>
              <a:gdLst/>
              <a:ahLst/>
              <a:cxnLst/>
              <a:rect l="l" t="t" r="r" b="b"/>
              <a:pathLst>
                <a:path w="8" h="19" extrusionOk="0">
                  <a:moveTo>
                    <a:pt x="1" y="1"/>
                  </a:moveTo>
                  <a:lnTo>
                    <a:pt x="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40"/>
            <p:cNvSpPr/>
            <p:nvPr/>
          </p:nvSpPr>
          <p:spPr>
            <a:xfrm>
              <a:off x="5828332" y="2726058"/>
              <a:ext cx="263" cy="263"/>
            </a:xfrm>
            <a:custGeom>
              <a:avLst/>
              <a:gdLst/>
              <a:ahLst/>
              <a:cxnLst/>
              <a:rect l="l" t="t" r="r" b="b"/>
              <a:pathLst>
                <a:path w="8" h="8" extrusionOk="0">
                  <a:moveTo>
                    <a:pt x="8" y="8"/>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40"/>
            <p:cNvSpPr/>
            <p:nvPr/>
          </p:nvSpPr>
          <p:spPr>
            <a:xfrm>
              <a:off x="5815191" y="2720064"/>
              <a:ext cx="725" cy="395"/>
            </a:xfrm>
            <a:custGeom>
              <a:avLst/>
              <a:gdLst/>
              <a:ahLst/>
              <a:cxnLst/>
              <a:rect l="l" t="t" r="r" b="b"/>
              <a:pathLst>
                <a:path w="22" h="12" extrusionOk="0">
                  <a:moveTo>
                    <a:pt x="1" y="1"/>
                  </a:moveTo>
                  <a:lnTo>
                    <a:pt x="22" y="11"/>
                  </a:ln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40"/>
            <p:cNvSpPr/>
            <p:nvPr/>
          </p:nvSpPr>
          <p:spPr>
            <a:xfrm>
              <a:off x="5829847" y="2727903"/>
              <a:ext cx="33" cy="165"/>
            </a:xfrm>
            <a:custGeom>
              <a:avLst/>
              <a:gdLst/>
              <a:ahLst/>
              <a:cxnLst/>
              <a:rect l="l" t="t" r="r" b="b"/>
              <a:pathLst>
                <a:path w="1" h="5" extrusionOk="0">
                  <a:moveTo>
                    <a:pt x="0"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40"/>
            <p:cNvSpPr/>
            <p:nvPr/>
          </p:nvSpPr>
          <p:spPr>
            <a:xfrm>
              <a:off x="5816344" y="2720755"/>
              <a:ext cx="1317" cy="725"/>
            </a:xfrm>
            <a:custGeom>
              <a:avLst/>
              <a:gdLst/>
              <a:ahLst/>
              <a:cxnLst/>
              <a:rect l="l" t="t" r="r" b="b"/>
              <a:pathLst>
                <a:path w="40" h="22" extrusionOk="0">
                  <a:moveTo>
                    <a:pt x="39" y="22"/>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40"/>
            <p:cNvSpPr/>
            <p:nvPr/>
          </p:nvSpPr>
          <p:spPr>
            <a:xfrm>
              <a:off x="5831000" y="2730570"/>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40"/>
            <p:cNvSpPr/>
            <p:nvPr/>
          </p:nvSpPr>
          <p:spPr>
            <a:xfrm>
              <a:off x="5830637" y="2729187"/>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40"/>
            <p:cNvSpPr/>
            <p:nvPr/>
          </p:nvSpPr>
          <p:spPr>
            <a:xfrm>
              <a:off x="5819934" y="2681792"/>
              <a:ext cx="1054" cy="1877"/>
            </a:xfrm>
            <a:custGeom>
              <a:avLst/>
              <a:gdLst/>
              <a:ahLst/>
              <a:cxnLst/>
              <a:rect l="l" t="t" r="r" b="b"/>
              <a:pathLst>
                <a:path w="32" h="57" extrusionOk="0">
                  <a:moveTo>
                    <a:pt x="0" y="0"/>
                  </a:moveTo>
                  <a:cubicBezTo>
                    <a:pt x="7" y="18"/>
                    <a:pt x="21" y="39"/>
                    <a:pt x="32" y="56"/>
                  </a:cubicBezTo>
                  <a:lnTo>
                    <a:pt x="14" y="25"/>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40"/>
            <p:cNvSpPr/>
            <p:nvPr/>
          </p:nvSpPr>
          <p:spPr>
            <a:xfrm>
              <a:off x="5815422" y="2719734"/>
              <a:ext cx="33" cy="132"/>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40"/>
            <p:cNvSpPr/>
            <p:nvPr/>
          </p:nvSpPr>
          <p:spPr>
            <a:xfrm>
              <a:off x="5831000" y="2731032"/>
              <a:ext cx="33" cy="33"/>
            </a:xfrm>
            <a:custGeom>
              <a:avLst/>
              <a:gdLst/>
              <a:ahLst/>
              <a:cxnLst/>
              <a:rect l="l" t="t" r="r" b="b"/>
              <a:pathLst>
                <a:path w="1" h="1" extrusionOk="0">
                  <a:moveTo>
                    <a:pt x="0" y="0"/>
                  </a:moveTo>
                  <a:lnTo>
                    <a:pt x="0" y="0"/>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40"/>
            <p:cNvSpPr/>
            <p:nvPr/>
          </p:nvSpPr>
          <p:spPr>
            <a:xfrm>
              <a:off x="6101956" y="2748060"/>
              <a:ext cx="211377" cy="178851"/>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40"/>
            <p:cNvSpPr/>
            <p:nvPr/>
          </p:nvSpPr>
          <p:spPr>
            <a:xfrm>
              <a:off x="6339482" y="2768381"/>
              <a:ext cx="0" cy="33"/>
            </a:xfrm>
            <a:custGeom>
              <a:avLst/>
              <a:gdLst/>
              <a:ahLst/>
              <a:cxnLst/>
              <a:rect l="l" t="t" r="r" b="b"/>
              <a:pathLst>
                <a:path h="1" extrusionOk="0">
                  <a:moveTo>
                    <a:pt x="0"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40"/>
            <p:cNvSpPr/>
            <p:nvPr/>
          </p:nvSpPr>
          <p:spPr>
            <a:xfrm>
              <a:off x="6325518" y="2768513"/>
              <a:ext cx="27007" cy="9815"/>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40"/>
            <p:cNvSpPr/>
            <p:nvPr/>
          </p:nvSpPr>
          <p:spPr>
            <a:xfrm>
              <a:off x="6209192" y="2768513"/>
              <a:ext cx="1054" cy="263"/>
            </a:xfrm>
            <a:custGeom>
              <a:avLst/>
              <a:gdLst/>
              <a:ahLst/>
              <a:cxnLst/>
              <a:rect l="l" t="t" r="r" b="b"/>
              <a:pathLst>
                <a:path w="32" h="8" extrusionOk="0">
                  <a:moveTo>
                    <a:pt x="32" y="0"/>
                  </a:moveTo>
                  <a:cubicBezTo>
                    <a:pt x="21" y="0"/>
                    <a:pt x="11" y="4"/>
                    <a:pt x="0" y="4"/>
                  </a:cubicBezTo>
                  <a:lnTo>
                    <a:pt x="0" y="7"/>
                  </a:lnTo>
                  <a:lnTo>
                    <a:pt x="3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40"/>
            <p:cNvSpPr/>
            <p:nvPr/>
          </p:nvSpPr>
          <p:spPr>
            <a:xfrm>
              <a:off x="6231555" y="2774837"/>
              <a:ext cx="955" cy="626"/>
            </a:xfrm>
            <a:custGeom>
              <a:avLst/>
              <a:gdLst/>
              <a:ahLst/>
              <a:cxnLst/>
              <a:rect l="l" t="t" r="r" b="b"/>
              <a:pathLst>
                <a:path w="29" h="19" extrusionOk="0">
                  <a:moveTo>
                    <a:pt x="0" y="1"/>
                  </a:moveTo>
                  <a:lnTo>
                    <a:pt x="28" y="18"/>
                  </a:lnTo>
                  <a:lnTo>
                    <a:pt x="28"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40"/>
            <p:cNvSpPr/>
            <p:nvPr/>
          </p:nvSpPr>
          <p:spPr>
            <a:xfrm>
              <a:off x="6229117" y="2773585"/>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40"/>
            <p:cNvSpPr/>
            <p:nvPr/>
          </p:nvSpPr>
          <p:spPr>
            <a:xfrm>
              <a:off x="6229809" y="2773816"/>
              <a:ext cx="263" cy="132"/>
            </a:xfrm>
            <a:custGeom>
              <a:avLst/>
              <a:gdLst/>
              <a:ahLst/>
              <a:cxnLst/>
              <a:rect l="l" t="t" r="r" b="b"/>
              <a:pathLst>
                <a:path w="8" h="4" extrusionOk="0">
                  <a:moveTo>
                    <a:pt x="8"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40"/>
            <p:cNvSpPr/>
            <p:nvPr/>
          </p:nvSpPr>
          <p:spPr>
            <a:xfrm>
              <a:off x="6227405" y="2772992"/>
              <a:ext cx="593" cy="33"/>
            </a:xfrm>
            <a:custGeom>
              <a:avLst/>
              <a:gdLst/>
              <a:ahLst/>
              <a:cxnLst/>
              <a:rect l="l" t="t" r="r" b="b"/>
              <a:pathLst>
                <a:path w="18" h="1" extrusionOk="0">
                  <a:moveTo>
                    <a:pt x="18" y="1"/>
                  </a:moveTo>
                  <a:cubicBezTo>
                    <a:pt x="11" y="1"/>
                    <a:pt x="7" y="1"/>
                    <a:pt x="0" y="1"/>
                  </a:cubicBezTo>
                  <a:cubicBezTo>
                    <a:pt x="7" y="1"/>
                    <a:pt x="11" y="1"/>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40"/>
            <p:cNvSpPr/>
            <p:nvPr/>
          </p:nvSpPr>
          <p:spPr>
            <a:xfrm>
              <a:off x="6230402" y="2774145"/>
              <a:ext cx="362" cy="165"/>
            </a:xfrm>
            <a:custGeom>
              <a:avLst/>
              <a:gdLst/>
              <a:ahLst/>
              <a:cxnLst/>
              <a:rect l="l" t="t" r="r" b="b"/>
              <a:pathLst>
                <a:path w="11" h="5" extrusionOk="0">
                  <a:moveTo>
                    <a:pt x="11" y="4"/>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40"/>
            <p:cNvSpPr/>
            <p:nvPr/>
          </p:nvSpPr>
          <p:spPr>
            <a:xfrm>
              <a:off x="6230962" y="2774507"/>
              <a:ext cx="494" cy="263"/>
            </a:xfrm>
            <a:custGeom>
              <a:avLst/>
              <a:gdLst/>
              <a:ahLst/>
              <a:cxnLst/>
              <a:rect l="l" t="t" r="r" b="b"/>
              <a:pathLst>
                <a:path w="15" h="8" extrusionOk="0">
                  <a:moveTo>
                    <a:pt x="15"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40"/>
            <p:cNvSpPr/>
            <p:nvPr/>
          </p:nvSpPr>
          <p:spPr>
            <a:xfrm>
              <a:off x="6228327" y="2773223"/>
              <a:ext cx="263" cy="33"/>
            </a:xfrm>
            <a:custGeom>
              <a:avLst/>
              <a:gdLst/>
              <a:ahLst/>
              <a:cxnLst/>
              <a:rect l="l" t="t" r="r" b="b"/>
              <a:pathLst>
                <a:path w="8" h="1" extrusionOk="0">
                  <a:moveTo>
                    <a:pt x="7"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40"/>
            <p:cNvSpPr/>
            <p:nvPr/>
          </p:nvSpPr>
          <p:spPr>
            <a:xfrm>
              <a:off x="6233498" y="2776121"/>
              <a:ext cx="3491" cy="2207"/>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40"/>
            <p:cNvSpPr/>
            <p:nvPr/>
          </p:nvSpPr>
          <p:spPr>
            <a:xfrm>
              <a:off x="6212057" y="2767821"/>
              <a:ext cx="1317" cy="362"/>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40"/>
            <p:cNvSpPr/>
            <p:nvPr/>
          </p:nvSpPr>
          <p:spPr>
            <a:xfrm>
              <a:off x="6129259" y="2810573"/>
              <a:ext cx="494" cy="955"/>
            </a:xfrm>
            <a:custGeom>
              <a:avLst/>
              <a:gdLst/>
              <a:ahLst/>
              <a:cxnLst/>
              <a:rect l="l" t="t" r="r" b="b"/>
              <a:pathLst>
                <a:path w="15" h="29" extrusionOk="0">
                  <a:moveTo>
                    <a:pt x="15" y="29"/>
                  </a:moveTo>
                  <a:cubicBezTo>
                    <a:pt x="11" y="22"/>
                    <a:pt x="4" y="11"/>
                    <a:pt x="1" y="1"/>
                  </a:cubicBezTo>
                  <a:cubicBezTo>
                    <a:pt x="4" y="11"/>
                    <a:pt x="11" y="22"/>
                    <a:pt x="15"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40"/>
            <p:cNvSpPr/>
            <p:nvPr/>
          </p:nvSpPr>
          <p:spPr>
            <a:xfrm>
              <a:off x="6135846" y="2814624"/>
              <a:ext cx="1186" cy="33"/>
            </a:xfrm>
            <a:custGeom>
              <a:avLst/>
              <a:gdLst/>
              <a:ahLst/>
              <a:cxnLst/>
              <a:rect l="l" t="t" r="r" b="b"/>
              <a:pathLst>
                <a:path w="36" h="1" extrusionOk="0">
                  <a:moveTo>
                    <a:pt x="15" y="0"/>
                  </a:moveTo>
                  <a:lnTo>
                    <a:pt x="36"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40"/>
            <p:cNvSpPr/>
            <p:nvPr/>
          </p:nvSpPr>
          <p:spPr>
            <a:xfrm>
              <a:off x="6131564" y="2813471"/>
              <a:ext cx="2470" cy="955"/>
            </a:xfrm>
            <a:custGeom>
              <a:avLst/>
              <a:gdLst/>
              <a:ahLst/>
              <a:cxnLst/>
              <a:rect l="l" t="t" r="r" b="b"/>
              <a:pathLst>
                <a:path w="75" h="29" extrusionOk="0">
                  <a:moveTo>
                    <a:pt x="74" y="28"/>
                  </a:moveTo>
                  <a:cubicBezTo>
                    <a:pt x="50" y="21"/>
                    <a:pt x="25" y="11"/>
                    <a:pt x="1" y="0"/>
                  </a:cubicBezTo>
                  <a:cubicBezTo>
                    <a:pt x="25" y="11"/>
                    <a:pt x="50" y="21"/>
                    <a:pt x="74" y="2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40"/>
            <p:cNvSpPr/>
            <p:nvPr/>
          </p:nvSpPr>
          <p:spPr>
            <a:xfrm>
              <a:off x="6134364" y="2814393"/>
              <a:ext cx="1153" cy="132"/>
            </a:xfrm>
            <a:custGeom>
              <a:avLst/>
              <a:gdLst/>
              <a:ahLst/>
              <a:cxnLst/>
              <a:rect l="l" t="t" r="r" b="b"/>
              <a:pathLst>
                <a:path w="35" h="4" extrusionOk="0">
                  <a:moveTo>
                    <a:pt x="35" y="4"/>
                  </a:moveTo>
                  <a:cubicBezTo>
                    <a:pt x="21" y="4"/>
                    <a:pt x="11" y="4"/>
                    <a:pt x="0" y="0"/>
                  </a:cubicBezTo>
                  <a:cubicBezTo>
                    <a:pt x="11" y="4"/>
                    <a:pt x="21" y="4"/>
                    <a:pt x="35" y="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40"/>
            <p:cNvSpPr/>
            <p:nvPr/>
          </p:nvSpPr>
          <p:spPr>
            <a:xfrm>
              <a:off x="6130642" y="2812779"/>
              <a:ext cx="725" cy="494"/>
            </a:xfrm>
            <a:custGeom>
              <a:avLst/>
              <a:gdLst/>
              <a:ahLst/>
              <a:cxnLst/>
              <a:rect l="l" t="t" r="r" b="b"/>
              <a:pathLst>
                <a:path w="22" h="15" extrusionOk="0">
                  <a:moveTo>
                    <a:pt x="22" y="14"/>
                  </a:moveTo>
                  <a:cubicBezTo>
                    <a:pt x="15" y="11"/>
                    <a:pt x="8" y="4"/>
                    <a:pt x="1" y="0"/>
                  </a:cubicBezTo>
                  <a:cubicBezTo>
                    <a:pt x="8" y="4"/>
                    <a:pt x="15" y="11"/>
                    <a:pt x="22"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40"/>
            <p:cNvSpPr/>
            <p:nvPr/>
          </p:nvSpPr>
          <p:spPr>
            <a:xfrm>
              <a:off x="6129950" y="2811857"/>
              <a:ext cx="494" cy="593"/>
            </a:xfrm>
            <a:custGeom>
              <a:avLst/>
              <a:gdLst/>
              <a:ahLst/>
              <a:cxnLst/>
              <a:rect l="l" t="t" r="r" b="b"/>
              <a:pathLst>
                <a:path w="15" h="18" extrusionOk="0">
                  <a:moveTo>
                    <a:pt x="15" y="18"/>
                  </a:moveTo>
                  <a:cubicBezTo>
                    <a:pt x="8" y="11"/>
                    <a:pt x="4" y="7"/>
                    <a:pt x="1" y="0"/>
                  </a:cubicBezTo>
                  <a:cubicBezTo>
                    <a:pt x="4" y="7"/>
                    <a:pt x="8" y="11"/>
                    <a:pt x="15"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40"/>
            <p:cNvSpPr/>
            <p:nvPr/>
          </p:nvSpPr>
          <p:spPr>
            <a:xfrm>
              <a:off x="6192790" y="2767459"/>
              <a:ext cx="1186" cy="1317"/>
            </a:xfrm>
            <a:custGeom>
              <a:avLst/>
              <a:gdLst/>
              <a:ahLst/>
              <a:cxnLst/>
              <a:rect l="l" t="t" r="r" b="b"/>
              <a:pathLst>
                <a:path w="36" h="40" extrusionOk="0">
                  <a:moveTo>
                    <a:pt x="36" y="1"/>
                  </a:moveTo>
                  <a:cubicBezTo>
                    <a:pt x="25" y="11"/>
                    <a:pt x="11" y="25"/>
                    <a:pt x="1" y="39"/>
                  </a:cubicBezTo>
                  <a:cubicBezTo>
                    <a:pt x="11" y="25"/>
                    <a:pt x="25" y="11"/>
                    <a:pt x="3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40"/>
            <p:cNvSpPr/>
            <p:nvPr/>
          </p:nvSpPr>
          <p:spPr>
            <a:xfrm>
              <a:off x="6197170" y="2765154"/>
              <a:ext cx="263" cy="33"/>
            </a:xfrm>
            <a:custGeom>
              <a:avLst/>
              <a:gdLst/>
              <a:ahLst/>
              <a:cxnLst/>
              <a:rect l="l" t="t" r="r" b="b"/>
              <a:pathLst>
                <a:path w="8" h="1" extrusionOk="0">
                  <a:moveTo>
                    <a:pt x="1" y="0"/>
                  </a:moveTo>
                  <a:lnTo>
                    <a:pt x="1" y="0"/>
                  </a:lnTo>
                  <a:lnTo>
                    <a:pt x="8" y="0"/>
                  </a:ln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40"/>
            <p:cNvSpPr/>
            <p:nvPr/>
          </p:nvSpPr>
          <p:spPr>
            <a:xfrm>
              <a:off x="6137591" y="2814262"/>
              <a:ext cx="1647" cy="263"/>
            </a:xfrm>
            <a:custGeom>
              <a:avLst/>
              <a:gdLst/>
              <a:ahLst/>
              <a:cxnLst/>
              <a:rect l="l" t="t" r="r" b="b"/>
              <a:pathLst>
                <a:path w="50" h="8" extrusionOk="0">
                  <a:moveTo>
                    <a:pt x="49" y="1"/>
                  </a:moveTo>
                  <a:cubicBezTo>
                    <a:pt x="32" y="4"/>
                    <a:pt x="14" y="8"/>
                    <a:pt x="0" y="8"/>
                  </a:cubicBezTo>
                  <a:cubicBezTo>
                    <a:pt x="14" y="8"/>
                    <a:pt x="32" y="4"/>
                    <a:pt x="49"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40"/>
            <p:cNvSpPr/>
            <p:nvPr/>
          </p:nvSpPr>
          <p:spPr>
            <a:xfrm>
              <a:off x="6115788" y="2808168"/>
              <a:ext cx="1647" cy="49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40"/>
            <p:cNvSpPr/>
            <p:nvPr/>
          </p:nvSpPr>
          <p:spPr>
            <a:xfrm>
              <a:off x="6212057" y="2767920"/>
              <a:ext cx="1186" cy="263"/>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40"/>
            <p:cNvSpPr/>
            <p:nvPr/>
          </p:nvSpPr>
          <p:spPr>
            <a:xfrm>
              <a:off x="6112890" y="2812187"/>
              <a:ext cx="165" cy="955"/>
            </a:xfrm>
            <a:custGeom>
              <a:avLst/>
              <a:gdLst/>
              <a:ahLst/>
              <a:cxnLst/>
              <a:rect l="l" t="t" r="r" b="b"/>
              <a:pathLst>
                <a:path w="5" h="29" extrusionOk="0">
                  <a:moveTo>
                    <a:pt x="1" y="29"/>
                  </a:moveTo>
                  <a:cubicBezTo>
                    <a:pt x="1" y="18"/>
                    <a:pt x="4" y="11"/>
                    <a:pt x="4" y="1"/>
                  </a:cubicBezTo>
                  <a:cubicBezTo>
                    <a:pt x="4" y="11"/>
                    <a:pt x="1" y="18"/>
                    <a:pt x="1" y="29"/>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40"/>
            <p:cNvSpPr/>
            <p:nvPr/>
          </p:nvSpPr>
          <p:spPr>
            <a:xfrm>
              <a:off x="6105875" y="2919789"/>
              <a:ext cx="33" cy="494"/>
            </a:xfrm>
            <a:custGeom>
              <a:avLst/>
              <a:gdLst/>
              <a:ahLst/>
              <a:cxnLst/>
              <a:rect l="l" t="t" r="r" b="b"/>
              <a:pathLst>
                <a:path w="1" h="15" extrusionOk="0">
                  <a:moveTo>
                    <a:pt x="0" y="14"/>
                  </a:moveTo>
                  <a:cubicBezTo>
                    <a:pt x="0" y="7"/>
                    <a:pt x="0" y="4"/>
                    <a:pt x="0" y="0"/>
                  </a:cubicBezTo>
                  <a:cubicBezTo>
                    <a:pt x="0" y="4"/>
                    <a:pt x="0" y="7"/>
                    <a:pt x="0" y="1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40"/>
            <p:cNvSpPr/>
            <p:nvPr/>
          </p:nvSpPr>
          <p:spPr>
            <a:xfrm>
              <a:off x="6108510" y="2824867"/>
              <a:ext cx="1087" cy="1186"/>
            </a:xfrm>
            <a:custGeom>
              <a:avLst/>
              <a:gdLst/>
              <a:ahLst/>
              <a:cxnLst/>
              <a:rect l="l" t="t" r="r" b="b"/>
              <a:pathLst>
                <a:path w="33" h="36" extrusionOk="0">
                  <a:moveTo>
                    <a:pt x="32" y="1"/>
                  </a:moveTo>
                  <a:cubicBezTo>
                    <a:pt x="22" y="15"/>
                    <a:pt x="11" y="25"/>
                    <a:pt x="1" y="36"/>
                  </a:cubicBezTo>
                  <a:cubicBezTo>
                    <a:pt x="15" y="25"/>
                    <a:pt x="22" y="15"/>
                    <a:pt x="3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40"/>
            <p:cNvSpPr/>
            <p:nvPr/>
          </p:nvSpPr>
          <p:spPr>
            <a:xfrm>
              <a:off x="6113120" y="2808629"/>
              <a:ext cx="2701" cy="3360"/>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40"/>
            <p:cNvSpPr/>
            <p:nvPr/>
          </p:nvSpPr>
          <p:spPr>
            <a:xfrm>
              <a:off x="6109564" y="2813339"/>
              <a:ext cx="3590" cy="11462"/>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40"/>
            <p:cNvSpPr/>
            <p:nvPr/>
          </p:nvSpPr>
          <p:spPr>
            <a:xfrm>
              <a:off x="6115426" y="2808399"/>
              <a:ext cx="856" cy="494"/>
            </a:xfrm>
            <a:custGeom>
              <a:avLst/>
              <a:gdLst/>
              <a:ahLst/>
              <a:cxnLst/>
              <a:rect l="l" t="t" r="r" b="b"/>
              <a:pathLst>
                <a:path w="26" h="15" extrusionOk="0">
                  <a:moveTo>
                    <a:pt x="25" y="0"/>
                  </a:moveTo>
                  <a:cubicBezTo>
                    <a:pt x="15" y="4"/>
                    <a:pt x="8" y="7"/>
                    <a:pt x="1" y="14"/>
                  </a:cubicBezTo>
                  <a:lnTo>
                    <a:pt x="11" y="7"/>
                  </a:lnTo>
                  <a:lnTo>
                    <a:pt x="25"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40"/>
            <p:cNvSpPr/>
            <p:nvPr/>
          </p:nvSpPr>
          <p:spPr>
            <a:xfrm>
              <a:off x="6301640" y="2784191"/>
              <a:ext cx="165" cy="33"/>
            </a:xfrm>
            <a:custGeom>
              <a:avLst/>
              <a:gdLst/>
              <a:ahLst/>
              <a:cxnLst/>
              <a:rect l="l" t="t" r="r" b="b"/>
              <a:pathLst>
                <a:path w="5" h="1" extrusionOk="0">
                  <a:moveTo>
                    <a:pt x="4"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40"/>
            <p:cNvSpPr/>
            <p:nvPr/>
          </p:nvSpPr>
          <p:spPr>
            <a:xfrm>
              <a:off x="6310302" y="2784981"/>
              <a:ext cx="494" cy="165"/>
            </a:xfrm>
            <a:custGeom>
              <a:avLst/>
              <a:gdLst/>
              <a:ahLst/>
              <a:cxnLst/>
              <a:rect l="l" t="t" r="r" b="b"/>
              <a:pathLst>
                <a:path w="15" h="5" extrusionOk="0">
                  <a:moveTo>
                    <a:pt x="0" y="4"/>
                  </a:moveTo>
                  <a:lnTo>
                    <a:pt x="1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40"/>
            <p:cNvSpPr/>
            <p:nvPr/>
          </p:nvSpPr>
          <p:spPr>
            <a:xfrm>
              <a:off x="6244564" y="2776121"/>
              <a:ext cx="494" cy="593"/>
            </a:xfrm>
            <a:custGeom>
              <a:avLst/>
              <a:gdLst/>
              <a:ahLst/>
              <a:cxnLst/>
              <a:rect l="l" t="t" r="r" b="b"/>
              <a:pathLst>
                <a:path w="15" h="18" extrusionOk="0">
                  <a:moveTo>
                    <a:pt x="1" y="18"/>
                  </a:moveTo>
                  <a:cubicBezTo>
                    <a:pt x="8" y="11"/>
                    <a:pt x="11" y="4"/>
                    <a:pt x="15" y="0"/>
                  </a:cubicBezTo>
                  <a:cubicBezTo>
                    <a:pt x="11" y="4"/>
                    <a:pt x="8" y="11"/>
                    <a:pt x="1"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40"/>
            <p:cNvSpPr/>
            <p:nvPr/>
          </p:nvSpPr>
          <p:spPr>
            <a:xfrm>
              <a:off x="6307634" y="2785574"/>
              <a:ext cx="263" cy="33"/>
            </a:xfrm>
            <a:custGeom>
              <a:avLst/>
              <a:gdLst/>
              <a:ahLst/>
              <a:cxnLst/>
              <a:rect l="l" t="t" r="r" b="b"/>
              <a:pathLst>
                <a:path w="8" h="1" extrusionOk="0">
                  <a:moveTo>
                    <a:pt x="1" y="0"/>
                  </a:moveTo>
                  <a:lnTo>
                    <a:pt x="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40"/>
            <p:cNvSpPr/>
            <p:nvPr/>
          </p:nvSpPr>
          <p:spPr>
            <a:xfrm>
              <a:off x="6311784" y="2784751"/>
              <a:ext cx="165" cy="33"/>
            </a:xfrm>
            <a:custGeom>
              <a:avLst/>
              <a:gdLst/>
              <a:ahLst/>
              <a:cxnLst/>
              <a:rect l="l" t="t" r="r" b="b"/>
              <a:pathLst>
                <a:path w="5" h="1" extrusionOk="0">
                  <a:moveTo>
                    <a:pt x="4"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40"/>
            <p:cNvSpPr/>
            <p:nvPr/>
          </p:nvSpPr>
          <p:spPr>
            <a:xfrm>
              <a:off x="6232477" y="2775430"/>
              <a:ext cx="955" cy="593"/>
            </a:xfrm>
            <a:custGeom>
              <a:avLst/>
              <a:gdLst/>
              <a:ahLst/>
              <a:cxnLst/>
              <a:rect l="l" t="t" r="r" b="b"/>
              <a:pathLst>
                <a:path w="29" h="18" extrusionOk="0">
                  <a:moveTo>
                    <a:pt x="0" y="0"/>
                  </a:moveTo>
                  <a:lnTo>
                    <a:pt x="28" y="18"/>
                  </a:lnTo>
                  <a:lnTo>
                    <a:pt x="18" y="11"/>
                  </a:ln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40"/>
            <p:cNvSpPr/>
            <p:nvPr/>
          </p:nvSpPr>
          <p:spPr>
            <a:xfrm>
              <a:off x="6309018" y="2785344"/>
              <a:ext cx="395" cy="132"/>
            </a:xfrm>
            <a:custGeom>
              <a:avLst/>
              <a:gdLst/>
              <a:ahLst/>
              <a:cxnLst/>
              <a:rect l="l" t="t" r="r" b="b"/>
              <a:pathLst>
                <a:path w="12" h="4" extrusionOk="0">
                  <a:moveTo>
                    <a:pt x="1" y="4"/>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40"/>
            <p:cNvSpPr/>
            <p:nvPr/>
          </p:nvSpPr>
          <p:spPr>
            <a:xfrm>
              <a:off x="6306383" y="2785673"/>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40"/>
            <p:cNvSpPr/>
            <p:nvPr/>
          </p:nvSpPr>
          <p:spPr>
            <a:xfrm>
              <a:off x="6342018" y="2770917"/>
              <a:ext cx="6818" cy="3261"/>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40"/>
            <p:cNvSpPr/>
            <p:nvPr/>
          </p:nvSpPr>
          <p:spPr>
            <a:xfrm>
              <a:off x="6350878" y="2773816"/>
              <a:ext cx="395" cy="33"/>
            </a:xfrm>
            <a:custGeom>
              <a:avLst/>
              <a:gdLst/>
              <a:ahLst/>
              <a:cxnLst/>
              <a:rect l="l" t="t" r="r" b="b"/>
              <a:pathLst>
                <a:path w="12" h="1" extrusionOk="0">
                  <a:moveTo>
                    <a:pt x="1" y="0"/>
                  </a:moveTo>
                  <a:lnTo>
                    <a:pt x="1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40"/>
            <p:cNvSpPr/>
            <p:nvPr/>
          </p:nvSpPr>
          <p:spPr>
            <a:xfrm>
              <a:off x="6341426" y="2770127"/>
              <a:ext cx="132" cy="132"/>
            </a:xfrm>
            <a:custGeom>
              <a:avLst/>
              <a:gdLst/>
              <a:ahLst/>
              <a:cxnLst/>
              <a:rect l="l" t="t" r="r" b="b"/>
              <a:pathLst>
                <a:path w="4" h="4" extrusionOk="0">
                  <a:moveTo>
                    <a:pt x="1" y="0"/>
                  </a:moveTo>
                  <a:lnTo>
                    <a:pt x="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40"/>
            <p:cNvSpPr/>
            <p:nvPr/>
          </p:nvSpPr>
          <p:spPr>
            <a:xfrm>
              <a:off x="6349396" y="2773684"/>
              <a:ext cx="593" cy="33"/>
            </a:xfrm>
            <a:custGeom>
              <a:avLst/>
              <a:gdLst/>
              <a:ahLst/>
              <a:cxnLst/>
              <a:rect l="l" t="t" r="r" b="b"/>
              <a:pathLst>
                <a:path w="18" h="1" extrusionOk="0">
                  <a:moveTo>
                    <a:pt x="0" y="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40"/>
            <p:cNvSpPr/>
            <p:nvPr/>
          </p:nvSpPr>
          <p:spPr>
            <a:xfrm>
              <a:off x="6339943" y="2768612"/>
              <a:ext cx="461" cy="395"/>
            </a:xfrm>
            <a:custGeom>
              <a:avLst/>
              <a:gdLst/>
              <a:ahLst/>
              <a:cxnLst/>
              <a:rect l="l" t="t" r="r" b="b"/>
              <a:pathLst>
                <a:path w="14" h="12" extrusionOk="0">
                  <a:moveTo>
                    <a:pt x="0" y="1"/>
                  </a:moveTo>
                  <a:lnTo>
                    <a:pt x="14"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40"/>
            <p:cNvSpPr/>
            <p:nvPr/>
          </p:nvSpPr>
          <p:spPr>
            <a:xfrm>
              <a:off x="6340734" y="2769304"/>
              <a:ext cx="362" cy="263"/>
            </a:xfrm>
            <a:custGeom>
              <a:avLst/>
              <a:gdLst/>
              <a:ahLst/>
              <a:cxnLst/>
              <a:rect l="l" t="t" r="r" b="b"/>
              <a:pathLst>
                <a:path w="11" h="8" extrusionOk="0">
                  <a:moveTo>
                    <a:pt x="1" y="1"/>
                  </a:moveTo>
                  <a:lnTo>
                    <a:pt x="1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40"/>
            <p:cNvSpPr/>
            <p:nvPr/>
          </p:nvSpPr>
          <p:spPr>
            <a:xfrm>
              <a:off x="6352492" y="277414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40"/>
            <p:cNvSpPr/>
            <p:nvPr/>
          </p:nvSpPr>
          <p:spPr>
            <a:xfrm>
              <a:off x="6299466" y="2778888"/>
              <a:ext cx="1877" cy="4974"/>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40"/>
            <p:cNvSpPr/>
            <p:nvPr/>
          </p:nvSpPr>
          <p:spPr>
            <a:xfrm>
              <a:off x="6244234" y="2776813"/>
              <a:ext cx="362" cy="49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40"/>
            <p:cNvSpPr/>
            <p:nvPr/>
          </p:nvSpPr>
          <p:spPr>
            <a:xfrm>
              <a:off x="6243872" y="2777505"/>
              <a:ext cx="165" cy="132"/>
            </a:xfrm>
            <a:custGeom>
              <a:avLst/>
              <a:gdLst/>
              <a:ahLst/>
              <a:cxnLst/>
              <a:rect l="l" t="t" r="r" b="b"/>
              <a:pathLst>
                <a:path w="5" h="4" extrusionOk="0">
                  <a:moveTo>
                    <a:pt x="4"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40"/>
            <p:cNvSpPr/>
            <p:nvPr/>
          </p:nvSpPr>
          <p:spPr>
            <a:xfrm>
              <a:off x="6325518" y="2768381"/>
              <a:ext cx="13866" cy="9947"/>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40"/>
            <p:cNvSpPr/>
            <p:nvPr/>
          </p:nvSpPr>
          <p:spPr>
            <a:xfrm>
              <a:off x="6236396" y="2777834"/>
              <a:ext cx="494" cy="165"/>
            </a:xfrm>
            <a:custGeom>
              <a:avLst/>
              <a:gdLst/>
              <a:ahLst/>
              <a:cxnLst/>
              <a:rect l="l" t="t" r="r" b="b"/>
              <a:pathLst>
                <a:path w="15" h="5" extrusionOk="0">
                  <a:moveTo>
                    <a:pt x="0" y="1"/>
                  </a:moveTo>
                  <a:lnTo>
                    <a:pt x="14"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40"/>
            <p:cNvSpPr/>
            <p:nvPr/>
          </p:nvSpPr>
          <p:spPr>
            <a:xfrm>
              <a:off x="6233037" y="2775759"/>
              <a:ext cx="3392" cy="2009"/>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40"/>
            <p:cNvSpPr/>
            <p:nvPr/>
          </p:nvSpPr>
          <p:spPr>
            <a:xfrm>
              <a:off x="6113252" y="2775990"/>
              <a:ext cx="289301" cy="26350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40"/>
            <p:cNvSpPr/>
            <p:nvPr/>
          </p:nvSpPr>
          <p:spPr>
            <a:xfrm>
              <a:off x="6259088" y="3027359"/>
              <a:ext cx="10078" cy="856"/>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40"/>
            <p:cNvSpPr/>
            <p:nvPr/>
          </p:nvSpPr>
          <p:spPr>
            <a:xfrm>
              <a:off x="6345575" y="2850129"/>
              <a:ext cx="13174" cy="19861"/>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40"/>
            <p:cNvSpPr/>
            <p:nvPr/>
          </p:nvSpPr>
          <p:spPr>
            <a:xfrm>
              <a:off x="6364842" y="2869858"/>
              <a:ext cx="1746" cy="1976"/>
            </a:xfrm>
            <a:custGeom>
              <a:avLst/>
              <a:gdLst/>
              <a:ahLst/>
              <a:cxnLst/>
              <a:rect l="l" t="t" r="r" b="b"/>
              <a:pathLst>
                <a:path w="53" h="60" extrusionOk="0">
                  <a:moveTo>
                    <a:pt x="53" y="60"/>
                  </a:moveTo>
                  <a:cubicBezTo>
                    <a:pt x="39" y="35"/>
                    <a:pt x="21" y="14"/>
                    <a:pt x="0" y="0"/>
                  </a:cubicBezTo>
                  <a:cubicBezTo>
                    <a:pt x="21" y="14"/>
                    <a:pt x="39" y="35"/>
                    <a:pt x="53" y="6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40"/>
            <p:cNvSpPr/>
            <p:nvPr/>
          </p:nvSpPr>
          <p:spPr>
            <a:xfrm>
              <a:off x="6303616" y="2958984"/>
              <a:ext cx="494" cy="263"/>
            </a:xfrm>
            <a:custGeom>
              <a:avLst/>
              <a:gdLst/>
              <a:ahLst/>
              <a:cxnLst/>
              <a:rect l="l" t="t" r="r" b="b"/>
              <a:pathLst>
                <a:path w="15" h="8" extrusionOk="0">
                  <a:moveTo>
                    <a:pt x="14" y="0"/>
                  </a:moveTo>
                  <a:lnTo>
                    <a:pt x="0"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40"/>
            <p:cNvSpPr/>
            <p:nvPr/>
          </p:nvSpPr>
          <p:spPr>
            <a:xfrm>
              <a:off x="6242028" y="3037603"/>
              <a:ext cx="165" cy="165"/>
            </a:xfrm>
            <a:custGeom>
              <a:avLst/>
              <a:gdLst/>
              <a:ahLst/>
              <a:cxnLst/>
              <a:rect l="l" t="t" r="r" b="b"/>
              <a:pathLst>
                <a:path w="5" h="5" extrusionOk="0">
                  <a:moveTo>
                    <a:pt x="4" y="1"/>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40"/>
            <p:cNvSpPr/>
            <p:nvPr/>
          </p:nvSpPr>
          <p:spPr>
            <a:xfrm>
              <a:off x="6240875" y="3039348"/>
              <a:ext cx="165" cy="132"/>
            </a:xfrm>
            <a:custGeom>
              <a:avLst/>
              <a:gdLst/>
              <a:ahLst/>
              <a:cxnLst/>
              <a:rect l="l" t="t" r="r" b="b"/>
              <a:pathLst>
                <a:path w="5" h="4" extrusionOk="0">
                  <a:moveTo>
                    <a:pt x="1" y="4"/>
                  </a:moveTo>
                  <a:lnTo>
                    <a:pt x="4" y="1"/>
                  </a:ln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40"/>
            <p:cNvSpPr/>
            <p:nvPr/>
          </p:nvSpPr>
          <p:spPr>
            <a:xfrm>
              <a:off x="6304077" y="2958621"/>
              <a:ext cx="593" cy="395"/>
            </a:xfrm>
            <a:custGeom>
              <a:avLst/>
              <a:gdLst/>
              <a:ahLst/>
              <a:cxnLst/>
              <a:rect l="l" t="t" r="r" b="b"/>
              <a:pathLst>
                <a:path w="18" h="12" extrusionOk="0">
                  <a:moveTo>
                    <a:pt x="18" y="1"/>
                  </a:moveTo>
                  <a:cubicBezTo>
                    <a:pt x="11" y="4"/>
                    <a:pt x="4" y="8"/>
                    <a:pt x="0" y="11"/>
                  </a:cubicBezTo>
                  <a:cubicBezTo>
                    <a:pt x="4" y="8"/>
                    <a:pt x="11" y="4"/>
                    <a:pt x="1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40"/>
            <p:cNvSpPr/>
            <p:nvPr/>
          </p:nvSpPr>
          <p:spPr>
            <a:xfrm>
              <a:off x="6399654" y="2808037"/>
              <a:ext cx="1284" cy="626"/>
            </a:xfrm>
            <a:custGeom>
              <a:avLst/>
              <a:gdLst/>
              <a:ahLst/>
              <a:cxnLst/>
              <a:rect l="l" t="t" r="r" b="b"/>
              <a:pathLst>
                <a:path w="39" h="19" extrusionOk="0">
                  <a:moveTo>
                    <a:pt x="0" y="1"/>
                  </a:moveTo>
                  <a:lnTo>
                    <a:pt x="39"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40"/>
            <p:cNvSpPr/>
            <p:nvPr/>
          </p:nvSpPr>
          <p:spPr>
            <a:xfrm>
              <a:off x="6398041" y="2807114"/>
              <a:ext cx="1054" cy="626"/>
            </a:xfrm>
            <a:custGeom>
              <a:avLst/>
              <a:gdLst/>
              <a:ahLst/>
              <a:cxnLst/>
              <a:rect l="l" t="t" r="r" b="b"/>
              <a:pathLst>
                <a:path w="32" h="19" extrusionOk="0">
                  <a:moveTo>
                    <a:pt x="0" y="1"/>
                  </a:moveTo>
                  <a:lnTo>
                    <a:pt x="32"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40"/>
            <p:cNvSpPr/>
            <p:nvPr/>
          </p:nvSpPr>
          <p:spPr>
            <a:xfrm>
              <a:off x="6379828" y="2788110"/>
              <a:ext cx="10407" cy="15250"/>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40"/>
            <p:cNvSpPr/>
            <p:nvPr/>
          </p:nvSpPr>
          <p:spPr>
            <a:xfrm>
              <a:off x="6401268" y="2808860"/>
              <a:ext cx="1284" cy="823"/>
            </a:xfrm>
            <a:custGeom>
              <a:avLst/>
              <a:gdLst/>
              <a:ahLst/>
              <a:cxnLst/>
              <a:rect l="l" t="t" r="r" b="b"/>
              <a:pathLst>
                <a:path w="39" h="25" extrusionOk="0">
                  <a:moveTo>
                    <a:pt x="39" y="25"/>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40"/>
            <p:cNvSpPr/>
            <p:nvPr/>
          </p:nvSpPr>
          <p:spPr>
            <a:xfrm>
              <a:off x="6396295" y="2806192"/>
              <a:ext cx="1087" cy="626"/>
            </a:xfrm>
            <a:custGeom>
              <a:avLst/>
              <a:gdLst/>
              <a:ahLst/>
              <a:cxnLst/>
              <a:rect l="l" t="t" r="r" b="b"/>
              <a:pathLst>
                <a:path w="33" h="19" extrusionOk="0">
                  <a:moveTo>
                    <a:pt x="1" y="1"/>
                  </a:moveTo>
                  <a:lnTo>
                    <a:pt x="32" y="1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40"/>
            <p:cNvSpPr/>
            <p:nvPr/>
          </p:nvSpPr>
          <p:spPr>
            <a:xfrm>
              <a:off x="6371528" y="2781424"/>
              <a:ext cx="8431" cy="6719"/>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40"/>
            <p:cNvSpPr/>
            <p:nvPr/>
          </p:nvSpPr>
          <p:spPr>
            <a:xfrm>
              <a:off x="6365303" y="2776912"/>
              <a:ext cx="2799" cy="2108"/>
            </a:xfrm>
            <a:custGeom>
              <a:avLst/>
              <a:gdLst/>
              <a:ahLst/>
              <a:cxnLst/>
              <a:rect l="l" t="t" r="r" b="b"/>
              <a:pathLst>
                <a:path w="85" h="64" extrusionOk="0">
                  <a:moveTo>
                    <a:pt x="0" y="1"/>
                  </a:moveTo>
                  <a:cubicBezTo>
                    <a:pt x="28" y="22"/>
                    <a:pt x="56" y="43"/>
                    <a:pt x="84" y="64"/>
                  </a:cubicBezTo>
                  <a:cubicBezTo>
                    <a:pt x="56" y="43"/>
                    <a:pt x="28" y="22"/>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40"/>
            <p:cNvSpPr/>
            <p:nvPr/>
          </p:nvSpPr>
          <p:spPr>
            <a:xfrm>
              <a:off x="6390202" y="2803327"/>
              <a:ext cx="1746" cy="823"/>
            </a:xfrm>
            <a:custGeom>
              <a:avLst/>
              <a:gdLst/>
              <a:ahLst/>
              <a:cxnLst/>
              <a:rect l="l" t="t" r="r" b="b"/>
              <a:pathLst>
                <a:path w="53" h="25" extrusionOk="0">
                  <a:moveTo>
                    <a:pt x="0" y="0"/>
                  </a:moveTo>
                  <a:lnTo>
                    <a:pt x="53" y="25"/>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40"/>
            <p:cNvSpPr/>
            <p:nvPr/>
          </p:nvSpPr>
          <p:spPr>
            <a:xfrm>
              <a:off x="6394583" y="2805402"/>
              <a:ext cx="955" cy="494"/>
            </a:xfrm>
            <a:custGeom>
              <a:avLst/>
              <a:gdLst/>
              <a:ahLst/>
              <a:cxnLst/>
              <a:rect l="l" t="t" r="r" b="b"/>
              <a:pathLst>
                <a:path w="29" h="15" extrusionOk="0">
                  <a:moveTo>
                    <a:pt x="0" y="0"/>
                  </a:moveTo>
                  <a:lnTo>
                    <a:pt x="28"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40"/>
            <p:cNvSpPr/>
            <p:nvPr/>
          </p:nvSpPr>
          <p:spPr>
            <a:xfrm>
              <a:off x="6368630" y="2779448"/>
              <a:ext cx="2931" cy="2009"/>
            </a:xfrm>
            <a:custGeom>
              <a:avLst/>
              <a:gdLst/>
              <a:ahLst/>
              <a:cxnLst/>
              <a:rect l="l" t="t" r="r" b="b"/>
              <a:pathLst>
                <a:path w="89" h="61" extrusionOk="0">
                  <a:moveTo>
                    <a:pt x="1" y="1"/>
                  </a:moveTo>
                  <a:lnTo>
                    <a:pt x="88" y="6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40"/>
            <p:cNvSpPr/>
            <p:nvPr/>
          </p:nvSpPr>
          <p:spPr>
            <a:xfrm>
              <a:off x="6392606" y="2804480"/>
              <a:ext cx="1186" cy="494"/>
            </a:xfrm>
            <a:custGeom>
              <a:avLst/>
              <a:gdLst/>
              <a:ahLst/>
              <a:cxnLst/>
              <a:rect l="l" t="t" r="r" b="b"/>
              <a:pathLst>
                <a:path w="36" h="15" extrusionOk="0">
                  <a:moveTo>
                    <a:pt x="1" y="0"/>
                  </a:moveTo>
                  <a:lnTo>
                    <a:pt x="36" y="1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40"/>
            <p:cNvSpPr/>
            <p:nvPr/>
          </p:nvSpPr>
          <p:spPr>
            <a:xfrm>
              <a:off x="6142762" y="2965900"/>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40"/>
            <p:cNvSpPr/>
            <p:nvPr/>
          </p:nvSpPr>
          <p:spPr>
            <a:xfrm>
              <a:off x="6121881" y="2940309"/>
              <a:ext cx="2569" cy="2207"/>
            </a:xfrm>
            <a:custGeom>
              <a:avLst/>
              <a:gdLst/>
              <a:ahLst/>
              <a:cxnLst/>
              <a:rect l="l" t="t" r="r" b="b"/>
              <a:pathLst>
                <a:path w="78" h="67" extrusionOk="0">
                  <a:moveTo>
                    <a:pt x="78" y="67"/>
                  </a:moveTo>
                  <a:cubicBezTo>
                    <a:pt x="50" y="46"/>
                    <a:pt x="22" y="25"/>
                    <a:pt x="1" y="0"/>
                  </a:cubicBezTo>
                  <a:cubicBezTo>
                    <a:pt x="22" y="25"/>
                    <a:pt x="50" y="46"/>
                    <a:pt x="78" y="67"/>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40"/>
            <p:cNvSpPr/>
            <p:nvPr/>
          </p:nvSpPr>
          <p:spPr>
            <a:xfrm>
              <a:off x="6143454" y="2968667"/>
              <a:ext cx="955" cy="362"/>
            </a:xfrm>
            <a:custGeom>
              <a:avLst/>
              <a:gdLst/>
              <a:ahLst/>
              <a:cxnLst/>
              <a:rect l="l" t="t" r="r" b="b"/>
              <a:pathLst>
                <a:path w="29" h="11" extrusionOk="0">
                  <a:moveTo>
                    <a:pt x="1" y="0"/>
                  </a:moveTo>
                  <a:cubicBezTo>
                    <a:pt x="11" y="4"/>
                    <a:pt x="22" y="7"/>
                    <a:pt x="29" y="11"/>
                  </a:cubicBezTo>
                  <a:cubicBezTo>
                    <a:pt x="22" y="7"/>
                    <a:pt x="11" y="4"/>
                    <a:pt x="4"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40"/>
            <p:cNvSpPr/>
            <p:nvPr/>
          </p:nvSpPr>
          <p:spPr>
            <a:xfrm>
              <a:off x="6151062" y="2978120"/>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40"/>
            <p:cNvSpPr/>
            <p:nvPr/>
          </p:nvSpPr>
          <p:spPr>
            <a:xfrm>
              <a:off x="6151654" y="2981018"/>
              <a:ext cx="33" cy="955"/>
            </a:xfrm>
            <a:custGeom>
              <a:avLst/>
              <a:gdLst/>
              <a:ahLst/>
              <a:cxnLst/>
              <a:rect l="l" t="t" r="r" b="b"/>
              <a:pathLst>
                <a:path w="1" h="29" extrusionOk="0">
                  <a:moveTo>
                    <a:pt x="0" y="0"/>
                  </a:moveTo>
                  <a:cubicBezTo>
                    <a:pt x="0" y="11"/>
                    <a:pt x="0" y="18"/>
                    <a:pt x="0" y="28"/>
                  </a:cubicBezTo>
                  <a:cubicBezTo>
                    <a:pt x="0" y="18"/>
                    <a:pt x="0" y="11"/>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40"/>
            <p:cNvSpPr/>
            <p:nvPr/>
          </p:nvSpPr>
          <p:spPr>
            <a:xfrm>
              <a:off x="6151523" y="2980096"/>
              <a:ext cx="33" cy="725"/>
            </a:xfrm>
            <a:custGeom>
              <a:avLst/>
              <a:gdLst/>
              <a:ahLst/>
              <a:cxnLst/>
              <a:rect l="l" t="t" r="r" b="b"/>
              <a:pathLst>
                <a:path w="1" h="22" extrusionOk="0">
                  <a:moveTo>
                    <a:pt x="1" y="21"/>
                  </a:moveTo>
                  <a:lnTo>
                    <a:pt x="1" y="0"/>
                  </a:lnTo>
                  <a:cubicBezTo>
                    <a:pt x="1" y="7"/>
                    <a:pt x="1" y="14"/>
                    <a:pt x="1" y="2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40"/>
            <p:cNvSpPr/>
            <p:nvPr/>
          </p:nvSpPr>
          <p:spPr>
            <a:xfrm>
              <a:off x="6151292" y="2979042"/>
              <a:ext cx="165" cy="626"/>
            </a:xfrm>
            <a:custGeom>
              <a:avLst/>
              <a:gdLst/>
              <a:ahLst/>
              <a:cxnLst/>
              <a:rect l="l" t="t" r="r" b="b"/>
              <a:pathLst>
                <a:path w="5" h="19" extrusionOk="0">
                  <a:moveTo>
                    <a:pt x="4" y="18"/>
                  </a:moveTo>
                  <a:cubicBezTo>
                    <a:pt x="4" y="11"/>
                    <a:pt x="4" y="8"/>
                    <a:pt x="1" y="1"/>
                  </a:cubicBezTo>
                  <a:cubicBezTo>
                    <a:pt x="4" y="8"/>
                    <a:pt x="4" y="11"/>
                    <a:pt x="4" y="1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40"/>
            <p:cNvSpPr/>
            <p:nvPr/>
          </p:nvSpPr>
          <p:spPr>
            <a:xfrm>
              <a:off x="6143124" y="2967844"/>
              <a:ext cx="132" cy="263"/>
            </a:xfrm>
            <a:custGeom>
              <a:avLst/>
              <a:gdLst/>
              <a:ahLst/>
              <a:cxnLst/>
              <a:rect l="l" t="t" r="r" b="b"/>
              <a:pathLst>
                <a:path w="4" h="8" extrusionOk="0">
                  <a:moveTo>
                    <a:pt x="0" y="1"/>
                  </a:moveTo>
                  <a:lnTo>
                    <a:pt x="4" y="8"/>
                  </a:lnTo>
                  <a:cubicBezTo>
                    <a:pt x="4" y="4"/>
                    <a:pt x="4" y="4"/>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40"/>
            <p:cNvSpPr/>
            <p:nvPr/>
          </p:nvSpPr>
          <p:spPr>
            <a:xfrm>
              <a:off x="6143124" y="2967284"/>
              <a:ext cx="33" cy="263"/>
            </a:xfrm>
            <a:custGeom>
              <a:avLst/>
              <a:gdLst/>
              <a:ahLst/>
              <a:cxnLst/>
              <a:rect l="l" t="t" r="r" b="b"/>
              <a:pathLst>
                <a:path w="1" h="8" extrusionOk="0">
                  <a:moveTo>
                    <a:pt x="0"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40"/>
            <p:cNvSpPr/>
            <p:nvPr/>
          </p:nvSpPr>
          <p:spPr>
            <a:xfrm>
              <a:off x="6116579" y="2932009"/>
              <a:ext cx="33" cy="132"/>
            </a:xfrm>
            <a:custGeom>
              <a:avLst/>
              <a:gdLst/>
              <a:ahLst/>
              <a:cxnLst/>
              <a:rect l="l" t="t" r="r" b="b"/>
              <a:pathLst>
                <a:path w="1" h="4" extrusionOk="0">
                  <a:moveTo>
                    <a:pt x="1" y="4"/>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40"/>
            <p:cNvSpPr/>
            <p:nvPr/>
          </p:nvSpPr>
          <p:spPr>
            <a:xfrm>
              <a:off x="6142663" y="2964978"/>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40"/>
            <p:cNvSpPr/>
            <p:nvPr/>
          </p:nvSpPr>
          <p:spPr>
            <a:xfrm>
              <a:off x="6121552" y="3008685"/>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40"/>
            <p:cNvSpPr/>
            <p:nvPr/>
          </p:nvSpPr>
          <p:spPr>
            <a:xfrm>
              <a:off x="6117171" y="2933030"/>
              <a:ext cx="132" cy="263"/>
            </a:xfrm>
            <a:custGeom>
              <a:avLst/>
              <a:gdLst/>
              <a:ahLst/>
              <a:cxnLst/>
              <a:rect l="l" t="t" r="r" b="b"/>
              <a:pathLst>
                <a:path w="4" h="8" extrusionOk="0">
                  <a:moveTo>
                    <a:pt x="4" y="8"/>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40"/>
            <p:cNvSpPr/>
            <p:nvPr/>
          </p:nvSpPr>
          <p:spPr>
            <a:xfrm>
              <a:off x="6143355" y="2968305"/>
              <a:ext cx="132" cy="263"/>
            </a:xfrm>
            <a:custGeom>
              <a:avLst/>
              <a:gdLst/>
              <a:ahLst/>
              <a:cxnLst/>
              <a:rect l="l" t="t" r="r" b="b"/>
              <a:pathLst>
                <a:path w="4" h="8" extrusionOk="0">
                  <a:moveTo>
                    <a:pt x="4" y="8"/>
                  </a:moveTo>
                  <a:cubicBezTo>
                    <a:pt x="0" y="4"/>
                    <a:pt x="0" y="4"/>
                    <a:pt x="0" y="1"/>
                  </a:cubicBezTo>
                  <a:cubicBezTo>
                    <a:pt x="0" y="4"/>
                    <a:pt x="0" y="4"/>
                    <a:pt x="4" y="8"/>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40"/>
            <p:cNvSpPr/>
            <p:nvPr/>
          </p:nvSpPr>
          <p:spPr>
            <a:xfrm>
              <a:off x="6142894" y="2966592"/>
              <a:ext cx="33" cy="263"/>
            </a:xfrm>
            <a:custGeom>
              <a:avLst/>
              <a:gdLst/>
              <a:ahLst/>
              <a:cxnLst/>
              <a:rect l="l" t="t" r="r" b="b"/>
              <a:pathLst>
                <a:path w="1" h="8" extrusionOk="0">
                  <a:moveTo>
                    <a:pt x="0"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40"/>
            <p:cNvSpPr/>
            <p:nvPr/>
          </p:nvSpPr>
          <p:spPr>
            <a:xfrm>
              <a:off x="6142531" y="2964286"/>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40"/>
            <p:cNvSpPr/>
            <p:nvPr/>
          </p:nvSpPr>
          <p:spPr>
            <a:xfrm>
              <a:off x="6125932" y="2943635"/>
              <a:ext cx="1746" cy="1317"/>
            </a:xfrm>
            <a:custGeom>
              <a:avLst/>
              <a:gdLst/>
              <a:ahLst/>
              <a:cxnLst/>
              <a:rect l="l" t="t" r="r" b="b"/>
              <a:pathLst>
                <a:path w="53" h="40" extrusionOk="0">
                  <a:moveTo>
                    <a:pt x="0" y="1"/>
                  </a:moveTo>
                  <a:cubicBezTo>
                    <a:pt x="14" y="15"/>
                    <a:pt x="32" y="25"/>
                    <a:pt x="53" y="39"/>
                  </a:cubicBezTo>
                  <a:cubicBezTo>
                    <a:pt x="35" y="25"/>
                    <a:pt x="18" y="15"/>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40"/>
            <p:cNvSpPr/>
            <p:nvPr/>
          </p:nvSpPr>
          <p:spPr>
            <a:xfrm>
              <a:off x="6357794" y="2776451"/>
              <a:ext cx="626" cy="494"/>
            </a:xfrm>
            <a:custGeom>
              <a:avLst/>
              <a:gdLst/>
              <a:ahLst/>
              <a:cxnLst/>
              <a:rect l="l" t="t" r="r" b="b"/>
              <a:pathLst>
                <a:path w="19" h="15" extrusionOk="0">
                  <a:moveTo>
                    <a:pt x="18" y="15"/>
                  </a:moveTo>
                  <a:cubicBezTo>
                    <a:pt x="15" y="8"/>
                    <a:pt x="8" y="4"/>
                    <a:pt x="1" y="1"/>
                  </a:cubicBezTo>
                  <a:cubicBezTo>
                    <a:pt x="8" y="4"/>
                    <a:pt x="15" y="8"/>
                    <a:pt x="18" y="15"/>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40"/>
            <p:cNvSpPr/>
            <p:nvPr/>
          </p:nvSpPr>
          <p:spPr>
            <a:xfrm>
              <a:off x="6364019" y="2776681"/>
              <a:ext cx="955" cy="263"/>
            </a:xfrm>
            <a:custGeom>
              <a:avLst/>
              <a:gdLst/>
              <a:ahLst/>
              <a:cxnLst/>
              <a:rect l="l" t="t" r="r" b="b"/>
              <a:pathLst>
                <a:path w="29" h="8" extrusionOk="0">
                  <a:moveTo>
                    <a:pt x="1" y="8"/>
                  </a:moveTo>
                  <a:lnTo>
                    <a:pt x="29" y="1"/>
                  </a:lnTo>
                  <a:lnTo>
                    <a:pt x="29"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40"/>
            <p:cNvSpPr/>
            <p:nvPr/>
          </p:nvSpPr>
          <p:spPr>
            <a:xfrm>
              <a:off x="6240183" y="2883922"/>
              <a:ext cx="8333" cy="1877"/>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40"/>
            <p:cNvSpPr/>
            <p:nvPr/>
          </p:nvSpPr>
          <p:spPr>
            <a:xfrm>
              <a:off x="6348572" y="2780502"/>
              <a:ext cx="725" cy="263"/>
            </a:xfrm>
            <a:custGeom>
              <a:avLst/>
              <a:gdLst/>
              <a:ahLst/>
              <a:cxnLst/>
              <a:rect l="l" t="t" r="r" b="b"/>
              <a:pathLst>
                <a:path w="22" h="8" extrusionOk="0">
                  <a:moveTo>
                    <a:pt x="22"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40"/>
            <p:cNvSpPr/>
            <p:nvPr/>
          </p:nvSpPr>
          <p:spPr>
            <a:xfrm>
              <a:off x="6114734" y="2928089"/>
              <a:ext cx="2338" cy="263"/>
            </a:xfrm>
            <a:custGeom>
              <a:avLst/>
              <a:gdLst/>
              <a:ahLst/>
              <a:cxnLst/>
              <a:rect l="l" t="t" r="r" b="b"/>
              <a:pathLst>
                <a:path w="71" h="8" extrusionOk="0">
                  <a:moveTo>
                    <a:pt x="71"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40"/>
            <p:cNvSpPr/>
            <p:nvPr/>
          </p:nvSpPr>
          <p:spPr>
            <a:xfrm>
              <a:off x="6140127" y="293095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40"/>
            <p:cNvSpPr/>
            <p:nvPr/>
          </p:nvSpPr>
          <p:spPr>
            <a:xfrm>
              <a:off x="6146813" y="2930724"/>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40"/>
            <p:cNvSpPr/>
            <p:nvPr/>
          </p:nvSpPr>
          <p:spPr>
            <a:xfrm>
              <a:off x="6142202" y="2930955"/>
              <a:ext cx="33" cy="33"/>
            </a:xfrm>
            <a:custGeom>
              <a:avLst/>
              <a:gdLst/>
              <a:ahLst/>
              <a:cxnLst/>
              <a:rect l="l" t="t" r="r" b="b"/>
              <a:pathLst>
                <a:path w="1" h="1" extrusionOk="0">
                  <a:moveTo>
                    <a:pt x="0"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40"/>
            <p:cNvSpPr/>
            <p:nvPr/>
          </p:nvSpPr>
          <p:spPr>
            <a:xfrm>
              <a:off x="6342578" y="2781655"/>
              <a:ext cx="33" cy="33"/>
            </a:xfrm>
            <a:custGeom>
              <a:avLst/>
              <a:gdLst/>
              <a:ahLst/>
              <a:cxnLst/>
              <a:rect l="l" t="t" r="r" b="b"/>
              <a:pathLst>
                <a:path w="1" h="1" extrusionOk="0">
                  <a:moveTo>
                    <a:pt x="1"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40"/>
            <p:cNvSpPr/>
            <p:nvPr/>
          </p:nvSpPr>
          <p:spPr>
            <a:xfrm>
              <a:off x="6349956" y="2780041"/>
              <a:ext cx="725" cy="263"/>
            </a:xfrm>
            <a:custGeom>
              <a:avLst/>
              <a:gdLst/>
              <a:ahLst/>
              <a:cxnLst/>
              <a:rect l="l" t="t" r="r" b="b"/>
              <a:pathLst>
                <a:path w="22" h="8" extrusionOk="0">
                  <a:moveTo>
                    <a:pt x="22" y="0"/>
                  </a:moveTo>
                  <a:lnTo>
                    <a:pt x="1" y="7"/>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40"/>
            <p:cNvSpPr/>
            <p:nvPr/>
          </p:nvSpPr>
          <p:spPr>
            <a:xfrm>
              <a:off x="6113120" y="2927958"/>
              <a:ext cx="626" cy="33"/>
            </a:xfrm>
            <a:custGeom>
              <a:avLst/>
              <a:gdLst/>
              <a:ahLst/>
              <a:cxnLst/>
              <a:rect l="l" t="t" r="r" b="b"/>
              <a:pathLst>
                <a:path w="19" h="1" extrusionOk="0">
                  <a:moveTo>
                    <a:pt x="1" y="1"/>
                  </a:moveTo>
                  <a:lnTo>
                    <a:pt x="18"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40"/>
            <p:cNvSpPr/>
            <p:nvPr/>
          </p:nvSpPr>
          <p:spPr>
            <a:xfrm>
              <a:off x="6338659" y="2781194"/>
              <a:ext cx="362" cy="132"/>
            </a:xfrm>
            <a:custGeom>
              <a:avLst/>
              <a:gdLst/>
              <a:ahLst/>
              <a:cxnLst/>
              <a:rect l="l" t="t" r="r" b="b"/>
              <a:pathLst>
                <a:path w="11" h="4" extrusionOk="0">
                  <a:moveTo>
                    <a:pt x="11" y="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40"/>
            <p:cNvSpPr/>
            <p:nvPr/>
          </p:nvSpPr>
          <p:spPr>
            <a:xfrm>
              <a:off x="6357004" y="2776121"/>
              <a:ext cx="263" cy="132"/>
            </a:xfrm>
            <a:custGeom>
              <a:avLst/>
              <a:gdLst/>
              <a:ahLst/>
              <a:cxnLst/>
              <a:rect l="l" t="t" r="r" b="b"/>
              <a:pathLst>
                <a:path w="8" h="4" extrusionOk="0">
                  <a:moveTo>
                    <a:pt x="7" y="0"/>
                  </a:moveTo>
                  <a:lnTo>
                    <a:pt x="0"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40"/>
            <p:cNvSpPr/>
            <p:nvPr/>
          </p:nvSpPr>
          <p:spPr>
            <a:xfrm>
              <a:off x="6339713" y="2781523"/>
              <a:ext cx="461" cy="33"/>
            </a:xfrm>
            <a:custGeom>
              <a:avLst/>
              <a:gdLst/>
              <a:ahLst/>
              <a:cxnLst/>
              <a:rect l="l" t="t" r="r" b="b"/>
              <a:pathLst>
                <a:path w="14" h="1" extrusionOk="0">
                  <a:moveTo>
                    <a:pt x="14" y="1"/>
                  </a:moveTo>
                  <a:lnTo>
                    <a:pt x="0"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40"/>
            <p:cNvSpPr/>
            <p:nvPr/>
          </p:nvSpPr>
          <p:spPr>
            <a:xfrm>
              <a:off x="6340734" y="2781655"/>
              <a:ext cx="593" cy="33"/>
            </a:xfrm>
            <a:custGeom>
              <a:avLst/>
              <a:gdLst/>
              <a:ahLst/>
              <a:cxnLst/>
              <a:rect l="l" t="t" r="r" b="b"/>
              <a:pathLst>
                <a:path w="18" h="1" extrusionOk="0">
                  <a:moveTo>
                    <a:pt x="18"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40"/>
            <p:cNvSpPr/>
            <p:nvPr/>
          </p:nvSpPr>
          <p:spPr>
            <a:xfrm>
              <a:off x="6355489" y="2777044"/>
              <a:ext cx="494" cy="362"/>
            </a:xfrm>
            <a:custGeom>
              <a:avLst/>
              <a:gdLst/>
              <a:ahLst/>
              <a:cxnLst/>
              <a:rect l="l" t="t" r="r" b="b"/>
              <a:pathLst>
                <a:path w="15" h="11" extrusionOk="0">
                  <a:moveTo>
                    <a:pt x="15"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40"/>
            <p:cNvSpPr/>
            <p:nvPr/>
          </p:nvSpPr>
          <p:spPr>
            <a:xfrm>
              <a:off x="6125241" y="2929242"/>
              <a:ext cx="2437" cy="263"/>
            </a:xfrm>
            <a:custGeom>
              <a:avLst/>
              <a:gdLst/>
              <a:ahLst/>
              <a:cxnLst/>
              <a:rect l="l" t="t" r="r" b="b"/>
              <a:pathLst>
                <a:path w="74" h="8" extrusionOk="0">
                  <a:moveTo>
                    <a:pt x="74" y="7"/>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40"/>
            <p:cNvSpPr/>
            <p:nvPr/>
          </p:nvSpPr>
          <p:spPr>
            <a:xfrm>
              <a:off x="6172634" y="292808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40"/>
            <p:cNvSpPr/>
            <p:nvPr/>
          </p:nvSpPr>
          <p:spPr>
            <a:xfrm>
              <a:off x="6343270" y="2781523"/>
              <a:ext cx="626" cy="33"/>
            </a:xfrm>
            <a:custGeom>
              <a:avLst/>
              <a:gdLst/>
              <a:ahLst/>
              <a:cxnLst/>
              <a:rect l="l" t="t" r="r" b="b"/>
              <a:pathLst>
                <a:path w="19" h="1" extrusionOk="0">
                  <a:moveTo>
                    <a:pt x="18" y="1"/>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40"/>
            <p:cNvSpPr/>
            <p:nvPr/>
          </p:nvSpPr>
          <p:spPr>
            <a:xfrm>
              <a:off x="6174248" y="2927859"/>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40"/>
            <p:cNvSpPr/>
            <p:nvPr/>
          </p:nvSpPr>
          <p:spPr>
            <a:xfrm>
              <a:off x="6347189" y="2780963"/>
              <a:ext cx="725" cy="132"/>
            </a:xfrm>
            <a:custGeom>
              <a:avLst/>
              <a:gdLst/>
              <a:ahLst/>
              <a:cxnLst/>
              <a:rect l="l" t="t" r="r" b="b"/>
              <a:pathLst>
                <a:path w="22" h="4" extrusionOk="0">
                  <a:moveTo>
                    <a:pt x="22"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40"/>
            <p:cNvSpPr/>
            <p:nvPr/>
          </p:nvSpPr>
          <p:spPr>
            <a:xfrm>
              <a:off x="6351339" y="2779448"/>
              <a:ext cx="725" cy="263"/>
            </a:xfrm>
            <a:custGeom>
              <a:avLst/>
              <a:gdLst/>
              <a:ahLst/>
              <a:cxnLst/>
              <a:rect l="l" t="t" r="r" b="b"/>
              <a:pathLst>
                <a:path w="22" h="8" extrusionOk="0">
                  <a:moveTo>
                    <a:pt x="22" y="1"/>
                  </a:moveTo>
                  <a:lnTo>
                    <a:pt x="1" y="8"/>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40"/>
            <p:cNvSpPr/>
            <p:nvPr/>
          </p:nvSpPr>
          <p:spPr>
            <a:xfrm>
              <a:off x="6345806" y="2781194"/>
              <a:ext cx="725" cy="132"/>
            </a:xfrm>
            <a:custGeom>
              <a:avLst/>
              <a:gdLst/>
              <a:ahLst/>
              <a:cxnLst/>
              <a:rect l="l" t="t" r="r" b="b"/>
              <a:pathLst>
                <a:path w="22" h="4" extrusionOk="0">
                  <a:moveTo>
                    <a:pt x="22"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40"/>
            <p:cNvSpPr/>
            <p:nvPr/>
          </p:nvSpPr>
          <p:spPr>
            <a:xfrm>
              <a:off x="6344423" y="2781424"/>
              <a:ext cx="725" cy="132"/>
            </a:xfrm>
            <a:custGeom>
              <a:avLst/>
              <a:gdLst/>
              <a:ahLst/>
              <a:cxnLst/>
              <a:rect l="l" t="t" r="r" b="b"/>
              <a:pathLst>
                <a:path w="22" h="4" extrusionOk="0">
                  <a:moveTo>
                    <a:pt x="22" y="0"/>
                  </a:moveTo>
                  <a:lnTo>
                    <a:pt x="1" y="4"/>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40"/>
            <p:cNvSpPr/>
            <p:nvPr/>
          </p:nvSpPr>
          <p:spPr>
            <a:xfrm>
              <a:off x="6354105" y="2777966"/>
              <a:ext cx="626" cy="362"/>
            </a:xfrm>
            <a:custGeom>
              <a:avLst/>
              <a:gdLst/>
              <a:ahLst/>
              <a:cxnLst/>
              <a:rect l="l" t="t" r="r" b="b"/>
              <a:pathLst>
                <a:path w="19" h="11" extrusionOk="0">
                  <a:moveTo>
                    <a:pt x="18" y="0"/>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40"/>
            <p:cNvSpPr/>
            <p:nvPr/>
          </p:nvSpPr>
          <p:spPr>
            <a:xfrm>
              <a:off x="6128567" y="2929703"/>
              <a:ext cx="2240" cy="263"/>
            </a:xfrm>
            <a:custGeom>
              <a:avLst/>
              <a:gdLst/>
              <a:ahLst/>
              <a:cxnLst/>
              <a:rect l="l" t="t" r="r" b="b"/>
              <a:pathLst>
                <a:path w="68" h="8" extrusionOk="0">
                  <a:moveTo>
                    <a:pt x="67" y="7"/>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40"/>
            <p:cNvSpPr/>
            <p:nvPr/>
          </p:nvSpPr>
          <p:spPr>
            <a:xfrm>
              <a:off x="6352722" y="2778756"/>
              <a:ext cx="626" cy="395"/>
            </a:xfrm>
            <a:custGeom>
              <a:avLst/>
              <a:gdLst/>
              <a:ahLst/>
              <a:cxnLst/>
              <a:rect l="l" t="t" r="r" b="b"/>
              <a:pathLst>
                <a:path w="19" h="12" extrusionOk="0">
                  <a:moveTo>
                    <a:pt x="18" y="1"/>
                  </a:moveTo>
                  <a:lnTo>
                    <a:pt x="1" y="1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40"/>
            <p:cNvSpPr/>
            <p:nvPr/>
          </p:nvSpPr>
          <p:spPr>
            <a:xfrm>
              <a:off x="6118094" y="2928320"/>
              <a:ext cx="2898" cy="362"/>
            </a:xfrm>
            <a:custGeom>
              <a:avLst/>
              <a:gdLst/>
              <a:ahLst/>
              <a:cxnLst/>
              <a:rect l="l" t="t" r="r" b="b"/>
              <a:pathLst>
                <a:path w="88" h="11" extrusionOk="0">
                  <a:moveTo>
                    <a:pt x="88" y="11"/>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40"/>
            <p:cNvSpPr/>
            <p:nvPr/>
          </p:nvSpPr>
          <p:spPr>
            <a:xfrm>
              <a:off x="6138612" y="2930955"/>
              <a:ext cx="33" cy="33"/>
            </a:xfrm>
            <a:custGeom>
              <a:avLst/>
              <a:gdLst/>
              <a:ahLst/>
              <a:cxnLst/>
              <a:rect l="l" t="t" r="r" b="b"/>
              <a:pathLst>
                <a:path w="1" h="1" extrusionOk="0">
                  <a:moveTo>
                    <a:pt x="1" y="1"/>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40"/>
            <p:cNvSpPr/>
            <p:nvPr/>
          </p:nvSpPr>
          <p:spPr>
            <a:xfrm>
              <a:off x="6121190" y="2928649"/>
              <a:ext cx="3261" cy="494"/>
            </a:xfrm>
            <a:custGeom>
              <a:avLst/>
              <a:gdLst/>
              <a:ahLst/>
              <a:cxnLst/>
              <a:rect l="l" t="t" r="r" b="b"/>
              <a:pathLst>
                <a:path w="99" h="15" extrusionOk="0">
                  <a:moveTo>
                    <a:pt x="99" y="15"/>
                  </a:move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40"/>
            <p:cNvSpPr/>
            <p:nvPr/>
          </p:nvSpPr>
          <p:spPr>
            <a:xfrm>
              <a:off x="6131696" y="2930164"/>
              <a:ext cx="2898" cy="494"/>
            </a:xfrm>
            <a:custGeom>
              <a:avLst/>
              <a:gdLst/>
              <a:ahLst/>
              <a:cxnLst/>
              <a:rect l="l" t="t" r="r" b="b"/>
              <a:pathLst>
                <a:path w="88" h="15" extrusionOk="0">
                  <a:moveTo>
                    <a:pt x="88" y="14"/>
                  </a:moveTo>
                  <a:lnTo>
                    <a:pt x="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40"/>
            <p:cNvSpPr/>
            <p:nvPr/>
          </p:nvSpPr>
          <p:spPr>
            <a:xfrm>
              <a:off x="6135615" y="2930856"/>
              <a:ext cx="362" cy="33"/>
            </a:xfrm>
            <a:custGeom>
              <a:avLst/>
              <a:gdLst/>
              <a:ahLst/>
              <a:cxnLst/>
              <a:rect l="l" t="t" r="r" b="b"/>
              <a:pathLst>
                <a:path w="11" h="1" extrusionOk="0">
                  <a:moveTo>
                    <a:pt x="11" y="0"/>
                  </a:moveTo>
                  <a:lnTo>
                    <a:pt x="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40"/>
            <p:cNvSpPr/>
            <p:nvPr/>
          </p:nvSpPr>
          <p:spPr>
            <a:xfrm>
              <a:off x="6137130" y="2930856"/>
              <a:ext cx="33" cy="33"/>
            </a:xfrm>
            <a:custGeom>
              <a:avLst/>
              <a:gdLst/>
              <a:ahLst/>
              <a:cxnLst/>
              <a:rect l="l" t="t" r="r" b="b"/>
              <a:pathLst>
                <a:path w="1" h="1" extrusionOk="0">
                  <a:moveTo>
                    <a:pt x="0" y="0"/>
                  </a:move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40"/>
            <p:cNvSpPr/>
            <p:nvPr/>
          </p:nvSpPr>
          <p:spPr>
            <a:xfrm>
              <a:off x="7299009" y="3534513"/>
              <a:ext cx="46010" cy="15546"/>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40"/>
            <p:cNvSpPr/>
            <p:nvPr/>
          </p:nvSpPr>
          <p:spPr>
            <a:xfrm>
              <a:off x="7351672" y="3490279"/>
              <a:ext cx="178771" cy="150426"/>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40"/>
            <p:cNvSpPr/>
            <p:nvPr/>
          </p:nvSpPr>
          <p:spPr>
            <a:xfrm>
              <a:off x="6706114" y="3380305"/>
              <a:ext cx="202748" cy="204575"/>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40"/>
            <p:cNvSpPr/>
            <p:nvPr/>
          </p:nvSpPr>
          <p:spPr>
            <a:xfrm>
              <a:off x="6948021" y="3404118"/>
              <a:ext cx="180583" cy="147856"/>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40"/>
            <p:cNvSpPr/>
            <p:nvPr/>
          </p:nvSpPr>
          <p:spPr>
            <a:xfrm>
              <a:off x="6892460" y="3590076"/>
              <a:ext cx="177223" cy="47199"/>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40"/>
            <p:cNvSpPr/>
            <p:nvPr/>
          </p:nvSpPr>
          <p:spPr>
            <a:xfrm>
              <a:off x="6930039" y="3533162"/>
              <a:ext cx="6488" cy="5533"/>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40"/>
            <p:cNvSpPr/>
            <p:nvPr/>
          </p:nvSpPr>
          <p:spPr>
            <a:xfrm>
              <a:off x="7148529" y="3633453"/>
              <a:ext cx="70942" cy="9321"/>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40"/>
            <p:cNvSpPr/>
            <p:nvPr/>
          </p:nvSpPr>
          <p:spPr>
            <a:xfrm>
              <a:off x="6766550" y="3500687"/>
              <a:ext cx="5434" cy="8893"/>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40"/>
            <p:cNvSpPr/>
            <p:nvPr/>
          </p:nvSpPr>
          <p:spPr>
            <a:xfrm>
              <a:off x="7127187" y="3454576"/>
              <a:ext cx="113494" cy="129741"/>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40"/>
            <p:cNvSpPr/>
            <p:nvPr/>
          </p:nvSpPr>
          <p:spPr>
            <a:xfrm>
              <a:off x="7262221" y="3539124"/>
              <a:ext cx="18575" cy="9815"/>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40"/>
            <p:cNvSpPr/>
            <p:nvPr/>
          </p:nvSpPr>
          <p:spPr>
            <a:xfrm>
              <a:off x="6738390" y="3455268"/>
              <a:ext cx="2240" cy="494"/>
            </a:xfrm>
            <a:custGeom>
              <a:avLst/>
              <a:gdLst/>
              <a:ahLst/>
              <a:cxnLst/>
              <a:rect l="l" t="t" r="r" b="b"/>
              <a:pathLst>
                <a:path w="68" h="15" extrusionOk="0">
                  <a:moveTo>
                    <a:pt x="67" y="14"/>
                  </a:moveTo>
                  <a:lnTo>
                    <a:pt x="1" y="0"/>
                  </a:lnTo>
                  <a:lnTo>
                    <a:pt x="1" y="0"/>
                  </a:lnTo>
                  <a:lnTo>
                    <a:pt x="67"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40"/>
            <p:cNvSpPr/>
            <p:nvPr/>
          </p:nvSpPr>
          <p:spPr>
            <a:xfrm>
              <a:off x="6740235" y="3456421"/>
              <a:ext cx="9386" cy="12681"/>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40"/>
            <p:cNvSpPr/>
            <p:nvPr/>
          </p:nvSpPr>
          <p:spPr>
            <a:xfrm>
              <a:off x="7215980" y="3647221"/>
              <a:ext cx="26908" cy="20849"/>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40"/>
            <p:cNvSpPr/>
            <p:nvPr/>
          </p:nvSpPr>
          <p:spPr>
            <a:xfrm>
              <a:off x="7081078" y="3630917"/>
              <a:ext cx="49271" cy="15744"/>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40"/>
            <p:cNvSpPr/>
            <p:nvPr/>
          </p:nvSpPr>
          <p:spPr>
            <a:xfrm>
              <a:off x="7135026" y="3656607"/>
              <a:ext cx="27962" cy="11429"/>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40"/>
            <p:cNvSpPr/>
            <p:nvPr/>
          </p:nvSpPr>
          <p:spPr>
            <a:xfrm>
              <a:off x="7283760" y="3447758"/>
              <a:ext cx="25986" cy="39591"/>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40"/>
            <p:cNvSpPr/>
            <p:nvPr/>
          </p:nvSpPr>
          <p:spPr>
            <a:xfrm>
              <a:off x="6978815" y="3466104"/>
              <a:ext cx="263" cy="33"/>
            </a:xfrm>
            <a:custGeom>
              <a:avLst/>
              <a:gdLst/>
              <a:ahLst/>
              <a:cxnLst/>
              <a:rect l="l" t="t" r="r" b="b"/>
              <a:pathLst>
                <a:path w="8" h="1" extrusionOk="0">
                  <a:moveTo>
                    <a:pt x="0" y="0"/>
                  </a:moveTo>
                  <a:lnTo>
                    <a:pt x="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40"/>
            <p:cNvSpPr/>
            <p:nvPr/>
          </p:nvSpPr>
          <p:spPr>
            <a:xfrm>
              <a:off x="6982372" y="3466334"/>
              <a:ext cx="395" cy="132"/>
            </a:xfrm>
            <a:custGeom>
              <a:avLst/>
              <a:gdLst/>
              <a:ahLst/>
              <a:cxnLst/>
              <a:rect l="l" t="t" r="r" b="b"/>
              <a:pathLst>
                <a:path w="12" h="4" extrusionOk="0">
                  <a:moveTo>
                    <a:pt x="1" y="4"/>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40"/>
            <p:cNvSpPr/>
            <p:nvPr/>
          </p:nvSpPr>
          <p:spPr>
            <a:xfrm>
              <a:off x="6981582" y="3466565"/>
              <a:ext cx="362" cy="33"/>
            </a:xfrm>
            <a:custGeom>
              <a:avLst/>
              <a:gdLst/>
              <a:ahLst/>
              <a:cxnLst/>
              <a:rect l="l" t="t" r="r" b="b"/>
              <a:pathLst>
                <a:path w="11" h="1" extrusionOk="0">
                  <a:moveTo>
                    <a:pt x="0" y="0"/>
                  </a:moveTo>
                  <a:lnTo>
                    <a:pt x="1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40"/>
            <p:cNvSpPr/>
            <p:nvPr/>
          </p:nvSpPr>
          <p:spPr>
            <a:xfrm>
              <a:off x="6976741" y="3465050"/>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40"/>
            <p:cNvSpPr/>
            <p:nvPr/>
          </p:nvSpPr>
          <p:spPr>
            <a:xfrm>
              <a:off x="6977762" y="3465511"/>
              <a:ext cx="263" cy="264"/>
            </a:xfrm>
            <a:custGeom>
              <a:avLst/>
              <a:gdLst/>
              <a:ahLst/>
              <a:cxnLst/>
              <a:rect l="l" t="t" r="r" b="b"/>
              <a:pathLst>
                <a:path w="8" h="8" extrusionOk="0">
                  <a:moveTo>
                    <a:pt x="1" y="1"/>
                  </a:moveTo>
                  <a:lnTo>
                    <a:pt x="8"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40"/>
            <p:cNvSpPr/>
            <p:nvPr/>
          </p:nvSpPr>
          <p:spPr>
            <a:xfrm>
              <a:off x="6983196" y="3465972"/>
              <a:ext cx="263" cy="165"/>
            </a:xfrm>
            <a:custGeom>
              <a:avLst/>
              <a:gdLst/>
              <a:ahLst/>
              <a:cxnLst/>
              <a:rect l="l" t="t" r="r" b="b"/>
              <a:pathLst>
                <a:path w="8" h="5" extrusionOk="0">
                  <a:moveTo>
                    <a:pt x="0" y="4"/>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40"/>
            <p:cNvSpPr/>
            <p:nvPr/>
          </p:nvSpPr>
          <p:spPr>
            <a:xfrm>
              <a:off x="6962908" y="3453423"/>
              <a:ext cx="263" cy="494"/>
            </a:xfrm>
            <a:custGeom>
              <a:avLst/>
              <a:gdLst/>
              <a:ahLst/>
              <a:cxnLst/>
              <a:rect l="l" t="t" r="r" b="b"/>
              <a:pathLst>
                <a:path w="8" h="15" extrusionOk="0">
                  <a:moveTo>
                    <a:pt x="0" y="0"/>
                  </a:moveTo>
                  <a:lnTo>
                    <a:pt x="7"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40"/>
            <p:cNvSpPr/>
            <p:nvPr/>
          </p:nvSpPr>
          <p:spPr>
            <a:xfrm>
              <a:off x="6962447" y="3452271"/>
              <a:ext cx="263" cy="593"/>
            </a:xfrm>
            <a:custGeom>
              <a:avLst/>
              <a:gdLst/>
              <a:ahLst/>
              <a:cxnLst/>
              <a:rect l="l" t="t" r="r" b="b"/>
              <a:pathLst>
                <a:path w="8" h="18" extrusionOk="0">
                  <a:moveTo>
                    <a:pt x="0" y="0"/>
                  </a:moveTo>
                  <a:lnTo>
                    <a:pt x="7"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40"/>
            <p:cNvSpPr/>
            <p:nvPr/>
          </p:nvSpPr>
          <p:spPr>
            <a:xfrm>
              <a:off x="6963369" y="3454346"/>
              <a:ext cx="263" cy="494"/>
            </a:xfrm>
            <a:custGeom>
              <a:avLst/>
              <a:gdLst/>
              <a:ahLst/>
              <a:cxnLst/>
              <a:rect l="l" t="t" r="r" b="b"/>
              <a:pathLst>
                <a:path w="8" h="15" extrusionOk="0">
                  <a:moveTo>
                    <a:pt x="0" y="0"/>
                  </a:moveTo>
                  <a:lnTo>
                    <a:pt x="7" y="1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40"/>
            <p:cNvSpPr/>
            <p:nvPr/>
          </p:nvSpPr>
          <p:spPr>
            <a:xfrm>
              <a:off x="6962084" y="3451118"/>
              <a:ext cx="263" cy="593"/>
            </a:xfrm>
            <a:custGeom>
              <a:avLst/>
              <a:gdLst/>
              <a:ahLst/>
              <a:cxnLst/>
              <a:rect l="l" t="t" r="r" b="b"/>
              <a:pathLst>
                <a:path w="8" h="18" extrusionOk="0">
                  <a:moveTo>
                    <a:pt x="1" y="0"/>
                  </a:moveTo>
                  <a:lnTo>
                    <a:pt x="8"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40"/>
            <p:cNvSpPr/>
            <p:nvPr/>
          </p:nvSpPr>
          <p:spPr>
            <a:xfrm>
              <a:off x="6960833" y="3446836"/>
              <a:ext cx="263" cy="823"/>
            </a:xfrm>
            <a:custGeom>
              <a:avLst/>
              <a:gdLst/>
              <a:ahLst/>
              <a:cxnLst/>
              <a:rect l="l" t="t" r="r" b="b"/>
              <a:pathLst>
                <a:path w="8" h="25" extrusionOk="0">
                  <a:moveTo>
                    <a:pt x="0" y="0"/>
                  </a:moveTo>
                  <a:lnTo>
                    <a:pt x="7" y="2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40"/>
            <p:cNvSpPr/>
            <p:nvPr/>
          </p:nvSpPr>
          <p:spPr>
            <a:xfrm>
              <a:off x="6961623" y="3449833"/>
              <a:ext cx="263" cy="593"/>
            </a:xfrm>
            <a:custGeom>
              <a:avLst/>
              <a:gdLst/>
              <a:ahLst/>
              <a:cxnLst/>
              <a:rect l="l" t="t" r="r" b="b"/>
              <a:pathLst>
                <a:path w="8" h="18" extrusionOk="0">
                  <a:moveTo>
                    <a:pt x="1" y="1"/>
                  </a:moveTo>
                  <a:lnTo>
                    <a:pt x="8"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40"/>
            <p:cNvSpPr/>
            <p:nvPr/>
          </p:nvSpPr>
          <p:spPr>
            <a:xfrm>
              <a:off x="6975687" y="3464128"/>
              <a:ext cx="263" cy="264"/>
            </a:xfrm>
            <a:custGeom>
              <a:avLst/>
              <a:gdLst/>
              <a:ahLst/>
              <a:cxnLst/>
              <a:rect l="l" t="t" r="r" b="b"/>
              <a:pathLst>
                <a:path w="8" h="8" extrusionOk="0">
                  <a:moveTo>
                    <a:pt x="1" y="1"/>
                  </a:moveTo>
                  <a:lnTo>
                    <a:pt x="8"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40"/>
            <p:cNvSpPr/>
            <p:nvPr/>
          </p:nvSpPr>
          <p:spPr>
            <a:xfrm>
              <a:off x="6961294" y="3448318"/>
              <a:ext cx="263" cy="725"/>
            </a:xfrm>
            <a:custGeom>
              <a:avLst/>
              <a:gdLst/>
              <a:ahLst/>
              <a:cxnLst/>
              <a:rect l="l" t="t" r="r" b="b"/>
              <a:pathLst>
                <a:path w="8" h="22" extrusionOk="0">
                  <a:moveTo>
                    <a:pt x="0" y="1"/>
                  </a:moveTo>
                  <a:lnTo>
                    <a:pt x="7" y="22"/>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40"/>
            <p:cNvSpPr/>
            <p:nvPr/>
          </p:nvSpPr>
          <p:spPr>
            <a:xfrm>
              <a:off x="6963830" y="3455136"/>
              <a:ext cx="132" cy="494"/>
            </a:xfrm>
            <a:custGeom>
              <a:avLst/>
              <a:gdLst/>
              <a:ahLst/>
              <a:cxnLst/>
              <a:rect l="l" t="t" r="r" b="b"/>
              <a:pathLst>
                <a:path w="4" h="15" extrusionOk="0">
                  <a:moveTo>
                    <a:pt x="0" y="1"/>
                  </a:moveTo>
                  <a:lnTo>
                    <a:pt x="4"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40"/>
            <p:cNvSpPr/>
            <p:nvPr/>
          </p:nvSpPr>
          <p:spPr>
            <a:xfrm>
              <a:off x="6973612" y="3462514"/>
              <a:ext cx="263" cy="264"/>
            </a:xfrm>
            <a:custGeom>
              <a:avLst/>
              <a:gdLst/>
              <a:ahLst/>
              <a:cxnLst/>
              <a:rect l="l" t="t" r="r" b="b"/>
              <a:pathLst>
                <a:path w="8" h="8" extrusionOk="0">
                  <a:moveTo>
                    <a:pt x="1" y="1"/>
                  </a:moveTo>
                  <a:lnTo>
                    <a:pt x="8"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40"/>
            <p:cNvSpPr/>
            <p:nvPr/>
          </p:nvSpPr>
          <p:spPr>
            <a:xfrm>
              <a:off x="6964159" y="3455960"/>
              <a:ext cx="263" cy="362"/>
            </a:xfrm>
            <a:custGeom>
              <a:avLst/>
              <a:gdLst/>
              <a:ahLst/>
              <a:cxnLst/>
              <a:rect l="l" t="t" r="r" b="b"/>
              <a:pathLst>
                <a:path w="8" h="11" extrusionOk="0">
                  <a:moveTo>
                    <a:pt x="1" y="0"/>
                  </a:moveTo>
                  <a:lnTo>
                    <a:pt x="8"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40"/>
            <p:cNvSpPr/>
            <p:nvPr/>
          </p:nvSpPr>
          <p:spPr>
            <a:xfrm>
              <a:off x="6966695" y="3458265"/>
              <a:ext cx="263" cy="132"/>
            </a:xfrm>
            <a:custGeom>
              <a:avLst/>
              <a:gdLst/>
              <a:ahLst/>
              <a:cxnLst/>
              <a:rect l="l" t="t" r="r" b="b"/>
              <a:pathLst>
                <a:path w="8" h="4" extrusionOk="0">
                  <a:moveTo>
                    <a:pt x="1" y="0"/>
                  </a:moveTo>
                  <a:lnTo>
                    <a:pt x="8" y="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40"/>
            <p:cNvSpPr/>
            <p:nvPr/>
          </p:nvSpPr>
          <p:spPr>
            <a:xfrm>
              <a:off x="6974666" y="3463436"/>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40"/>
            <p:cNvSpPr/>
            <p:nvPr/>
          </p:nvSpPr>
          <p:spPr>
            <a:xfrm>
              <a:off x="6967288" y="3458364"/>
              <a:ext cx="132" cy="33"/>
            </a:xfrm>
            <a:custGeom>
              <a:avLst/>
              <a:gdLst/>
              <a:ahLst/>
              <a:cxnLst/>
              <a:rect l="l" t="t" r="r" b="b"/>
              <a:pathLst>
                <a:path w="4" h="1" extrusionOk="0">
                  <a:moveTo>
                    <a:pt x="0" y="1"/>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40"/>
            <p:cNvSpPr/>
            <p:nvPr/>
          </p:nvSpPr>
          <p:spPr>
            <a:xfrm>
              <a:off x="6964620" y="3456651"/>
              <a:ext cx="263" cy="264"/>
            </a:xfrm>
            <a:custGeom>
              <a:avLst/>
              <a:gdLst/>
              <a:ahLst/>
              <a:cxnLst/>
              <a:rect l="l" t="t" r="r" b="b"/>
              <a:pathLst>
                <a:path w="8" h="8" extrusionOk="0">
                  <a:moveTo>
                    <a:pt x="1" y="0"/>
                  </a:moveTo>
                  <a:lnTo>
                    <a:pt x="8"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40"/>
            <p:cNvSpPr/>
            <p:nvPr/>
          </p:nvSpPr>
          <p:spPr>
            <a:xfrm>
              <a:off x="6965674" y="3457573"/>
              <a:ext cx="263" cy="264"/>
            </a:xfrm>
            <a:custGeom>
              <a:avLst/>
              <a:gdLst/>
              <a:ahLst/>
              <a:cxnLst/>
              <a:rect l="l" t="t" r="r" b="b"/>
              <a:pathLst>
                <a:path w="8" h="8" extrusionOk="0">
                  <a:moveTo>
                    <a:pt x="0" y="0"/>
                  </a:moveTo>
                  <a:lnTo>
                    <a:pt x="7"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40"/>
            <p:cNvSpPr/>
            <p:nvPr/>
          </p:nvSpPr>
          <p:spPr>
            <a:xfrm>
              <a:off x="6966135" y="3457903"/>
              <a:ext cx="263" cy="264"/>
            </a:xfrm>
            <a:custGeom>
              <a:avLst/>
              <a:gdLst/>
              <a:ahLst/>
              <a:cxnLst/>
              <a:rect l="l" t="t" r="r" b="b"/>
              <a:pathLst>
                <a:path w="8" h="8" extrusionOk="0">
                  <a:moveTo>
                    <a:pt x="0" y="1"/>
                  </a:moveTo>
                  <a:lnTo>
                    <a:pt x="7"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40"/>
            <p:cNvSpPr/>
            <p:nvPr/>
          </p:nvSpPr>
          <p:spPr>
            <a:xfrm>
              <a:off x="6979968" y="3466433"/>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40"/>
            <p:cNvSpPr/>
            <p:nvPr/>
          </p:nvSpPr>
          <p:spPr>
            <a:xfrm>
              <a:off x="7051668" y="3451348"/>
              <a:ext cx="7773" cy="5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40"/>
            <p:cNvSpPr/>
            <p:nvPr/>
          </p:nvSpPr>
          <p:spPr>
            <a:xfrm>
              <a:off x="6984217" y="3464259"/>
              <a:ext cx="10770" cy="1285"/>
            </a:xfrm>
            <a:custGeom>
              <a:avLst/>
              <a:gdLst/>
              <a:ahLst/>
              <a:cxnLst/>
              <a:rect l="l" t="t" r="r" b="b"/>
              <a:pathLst>
                <a:path w="327" h="39" extrusionOk="0">
                  <a:moveTo>
                    <a:pt x="326" y="7"/>
                  </a:moveTo>
                  <a:cubicBezTo>
                    <a:pt x="197" y="4"/>
                    <a:pt x="53" y="0"/>
                    <a:pt x="1" y="39"/>
                  </a:cubicBezTo>
                  <a:cubicBezTo>
                    <a:pt x="53" y="0"/>
                    <a:pt x="197" y="4"/>
                    <a:pt x="326" y="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40"/>
            <p:cNvSpPr/>
            <p:nvPr/>
          </p:nvSpPr>
          <p:spPr>
            <a:xfrm>
              <a:off x="7104726" y="3405106"/>
              <a:ext cx="132" cy="33"/>
            </a:xfrm>
            <a:custGeom>
              <a:avLst/>
              <a:gdLst/>
              <a:ahLst/>
              <a:cxnLst/>
              <a:rect l="l" t="t" r="r" b="b"/>
              <a:pathLst>
                <a:path w="4" h="1" extrusionOk="0">
                  <a:moveTo>
                    <a:pt x="4" y="0"/>
                  </a:moveTo>
                  <a:lnTo>
                    <a:pt x="0" y="0"/>
                  </a:ln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40"/>
            <p:cNvSpPr/>
            <p:nvPr/>
          </p:nvSpPr>
          <p:spPr>
            <a:xfrm>
              <a:off x="6965082" y="3457112"/>
              <a:ext cx="263" cy="264"/>
            </a:xfrm>
            <a:custGeom>
              <a:avLst/>
              <a:gdLst/>
              <a:ahLst/>
              <a:cxnLst/>
              <a:rect l="l" t="t" r="r" b="b"/>
              <a:pathLst>
                <a:path w="8" h="8" extrusionOk="0">
                  <a:moveTo>
                    <a:pt x="8"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40"/>
            <p:cNvSpPr/>
            <p:nvPr/>
          </p:nvSpPr>
          <p:spPr>
            <a:xfrm>
              <a:off x="6981220" y="3466565"/>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40"/>
            <p:cNvSpPr/>
            <p:nvPr/>
          </p:nvSpPr>
          <p:spPr>
            <a:xfrm>
              <a:off x="7077258" y="3403723"/>
              <a:ext cx="20584" cy="4282"/>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40"/>
            <p:cNvSpPr/>
            <p:nvPr/>
          </p:nvSpPr>
          <p:spPr>
            <a:xfrm>
              <a:off x="7102420" y="3404282"/>
              <a:ext cx="263" cy="33"/>
            </a:xfrm>
            <a:custGeom>
              <a:avLst/>
              <a:gdLst/>
              <a:ahLst/>
              <a:cxnLst/>
              <a:rect l="l" t="t" r="r" b="b"/>
              <a:pathLst>
                <a:path w="8" h="1" extrusionOk="0">
                  <a:moveTo>
                    <a:pt x="0" y="1"/>
                  </a:moveTo>
                  <a:lnTo>
                    <a:pt x="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40"/>
            <p:cNvSpPr/>
            <p:nvPr/>
          </p:nvSpPr>
          <p:spPr>
            <a:xfrm>
              <a:off x="7101597" y="3404184"/>
              <a:ext cx="263" cy="33"/>
            </a:xfrm>
            <a:custGeom>
              <a:avLst/>
              <a:gdLst/>
              <a:ahLst/>
              <a:cxnLst/>
              <a:rect l="l" t="t" r="r" b="b"/>
              <a:pathLst>
                <a:path w="8" h="1" extrusionOk="0">
                  <a:moveTo>
                    <a:pt x="1" y="0"/>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40"/>
            <p:cNvSpPr/>
            <p:nvPr/>
          </p:nvSpPr>
          <p:spPr>
            <a:xfrm>
              <a:off x="7103441" y="3404645"/>
              <a:ext cx="165" cy="33"/>
            </a:xfrm>
            <a:custGeom>
              <a:avLst/>
              <a:gdLst/>
              <a:ahLst/>
              <a:cxnLst/>
              <a:rect l="l" t="t" r="r" b="b"/>
              <a:pathLst>
                <a:path w="5" h="1" extrusionOk="0">
                  <a:moveTo>
                    <a:pt x="1" y="0"/>
                  </a:moveTo>
                  <a:lnTo>
                    <a:pt x="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40"/>
            <p:cNvSpPr/>
            <p:nvPr/>
          </p:nvSpPr>
          <p:spPr>
            <a:xfrm>
              <a:off x="7229944" y="3649757"/>
              <a:ext cx="955" cy="49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40"/>
            <p:cNvSpPr/>
            <p:nvPr/>
          </p:nvSpPr>
          <p:spPr>
            <a:xfrm>
              <a:off x="7243645" y="3633750"/>
              <a:ext cx="36130" cy="13965"/>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40"/>
            <p:cNvSpPr/>
            <p:nvPr/>
          </p:nvSpPr>
          <p:spPr>
            <a:xfrm>
              <a:off x="7230274" y="3650119"/>
              <a:ext cx="132" cy="33"/>
            </a:xfrm>
            <a:custGeom>
              <a:avLst/>
              <a:gdLst/>
              <a:ahLst/>
              <a:cxnLst/>
              <a:rect l="l" t="t" r="r" b="b"/>
              <a:pathLst>
                <a:path w="4" h="1" extrusionOk="0">
                  <a:moveTo>
                    <a:pt x="4"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40"/>
            <p:cNvSpPr/>
            <p:nvPr/>
          </p:nvSpPr>
          <p:spPr>
            <a:xfrm>
              <a:off x="7243777" y="3644816"/>
              <a:ext cx="1284" cy="1285"/>
            </a:xfrm>
            <a:custGeom>
              <a:avLst/>
              <a:gdLst/>
              <a:ahLst/>
              <a:cxnLst/>
              <a:rect l="l" t="t" r="r" b="b"/>
              <a:pathLst>
                <a:path w="39" h="39" extrusionOk="0">
                  <a:moveTo>
                    <a:pt x="0" y="0"/>
                  </a:moveTo>
                  <a:cubicBezTo>
                    <a:pt x="11" y="11"/>
                    <a:pt x="25" y="25"/>
                    <a:pt x="39" y="39"/>
                  </a:cubicBezTo>
                  <a:cubicBezTo>
                    <a:pt x="25" y="25"/>
                    <a:pt x="11"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40"/>
            <p:cNvSpPr/>
            <p:nvPr/>
          </p:nvSpPr>
          <p:spPr>
            <a:xfrm>
              <a:off x="7229944" y="3649987"/>
              <a:ext cx="0" cy="33"/>
            </a:xfrm>
            <a:custGeom>
              <a:avLst/>
              <a:gdLst/>
              <a:ahLst/>
              <a:cxnLst/>
              <a:rect l="l" t="t" r="r" b="b"/>
              <a:pathLst>
                <a:path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40"/>
            <p:cNvSpPr/>
            <p:nvPr/>
          </p:nvSpPr>
          <p:spPr>
            <a:xfrm>
              <a:off x="7230867" y="3649757"/>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40"/>
            <p:cNvSpPr/>
            <p:nvPr/>
          </p:nvSpPr>
          <p:spPr>
            <a:xfrm>
              <a:off x="7245160" y="3646298"/>
              <a:ext cx="1284" cy="1416"/>
            </a:xfrm>
            <a:custGeom>
              <a:avLst/>
              <a:gdLst/>
              <a:ahLst/>
              <a:cxnLst/>
              <a:rect l="l" t="t" r="r" b="b"/>
              <a:pathLst>
                <a:path w="39" h="43" extrusionOk="0">
                  <a:moveTo>
                    <a:pt x="39" y="43"/>
                  </a:moveTo>
                  <a:cubicBezTo>
                    <a:pt x="25" y="29"/>
                    <a:pt x="14" y="15"/>
                    <a:pt x="0" y="1"/>
                  </a:cubicBezTo>
                  <a:cubicBezTo>
                    <a:pt x="14" y="15"/>
                    <a:pt x="25" y="29"/>
                    <a:pt x="39" y="43"/>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40"/>
            <p:cNvSpPr/>
            <p:nvPr/>
          </p:nvSpPr>
          <p:spPr>
            <a:xfrm>
              <a:off x="5160971" y="2688149"/>
              <a:ext cx="27040" cy="4324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40"/>
            <p:cNvSpPr/>
            <p:nvPr/>
          </p:nvSpPr>
          <p:spPr>
            <a:xfrm>
              <a:off x="5240871" y="2749772"/>
              <a:ext cx="46504" cy="26844"/>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40"/>
            <p:cNvSpPr/>
            <p:nvPr/>
          </p:nvSpPr>
          <p:spPr>
            <a:xfrm>
              <a:off x="5135974" y="2555053"/>
              <a:ext cx="201101" cy="193870"/>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40"/>
            <p:cNvSpPr/>
            <p:nvPr/>
          </p:nvSpPr>
          <p:spPr>
            <a:xfrm>
              <a:off x="5232473" y="2556337"/>
              <a:ext cx="3261" cy="6028"/>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40"/>
            <p:cNvSpPr/>
            <p:nvPr/>
          </p:nvSpPr>
          <p:spPr>
            <a:xfrm>
              <a:off x="5205730" y="2559796"/>
              <a:ext cx="725" cy="494"/>
            </a:xfrm>
            <a:custGeom>
              <a:avLst/>
              <a:gdLst/>
              <a:ahLst/>
              <a:cxnLst/>
              <a:rect l="l" t="t" r="r" b="b"/>
              <a:pathLst>
                <a:path w="22" h="15" extrusionOk="0">
                  <a:moveTo>
                    <a:pt x="21" y="14"/>
                  </a:moveTo>
                  <a:lnTo>
                    <a:pt x="0" y="0"/>
                  </a:ln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40"/>
            <p:cNvSpPr/>
            <p:nvPr/>
          </p:nvSpPr>
          <p:spPr>
            <a:xfrm>
              <a:off x="5241333" y="2563847"/>
              <a:ext cx="2240" cy="362"/>
            </a:xfrm>
            <a:custGeom>
              <a:avLst/>
              <a:gdLst/>
              <a:ahLst/>
              <a:cxnLst/>
              <a:rect l="l" t="t" r="r" b="b"/>
              <a:pathLst>
                <a:path w="68" h="11" extrusionOk="0">
                  <a:moveTo>
                    <a:pt x="67" y="11"/>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40"/>
            <p:cNvSpPr/>
            <p:nvPr/>
          </p:nvSpPr>
          <p:spPr>
            <a:xfrm>
              <a:off x="5150959" y="2581929"/>
              <a:ext cx="725" cy="33"/>
            </a:xfrm>
            <a:custGeom>
              <a:avLst/>
              <a:gdLst/>
              <a:ahLst/>
              <a:cxnLst/>
              <a:rect l="l" t="t" r="r" b="b"/>
              <a:pathLst>
                <a:path w="22" h="1" extrusionOk="0">
                  <a:moveTo>
                    <a:pt x="21"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40"/>
            <p:cNvSpPr/>
            <p:nvPr/>
          </p:nvSpPr>
          <p:spPr>
            <a:xfrm>
              <a:off x="5150037" y="2582061"/>
              <a:ext cx="725" cy="33"/>
            </a:xfrm>
            <a:custGeom>
              <a:avLst/>
              <a:gdLst/>
              <a:ahLst/>
              <a:cxnLst/>
              <a:rect l="l" t="t" r="r" b="b"/>
              <a:pathLst>
                <a:path w="22" h="1" extrusionOk="0">
                  <a:moveTo>
                    <a:pt x="21"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40"/>
            <p:cNvSpPr/>
            <p:nvPr/>
          </p:nvSpPr>
          <p:spPr>
            <a:xfrm>
              <a:off x="5142198" y="2582159"/>
              <a:ext cx="6719" cy="494"/>
            </a:xfrm>
            <a:custGeom>
              <a:avLst/>
              <a:gdLst/>
              <a:ahLst/>
              <a:cxnLst/>
              <a:rect l="l" t="t" r="r" b="b"/>
              <a:pathLst>
                <a:path w="204" h="15" extrusionOk="0">
                  <a:moveTo>
                    <a:pt x="203" y="1"/>
                  </a:moveTo>
                  <a:lnTo>
                    <a:pt x="0" y="1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40"/>
            <p:cNvSpPr/>
            <p:nvPr/>
          </p:nvSpPr>
          <p:spPr>
            <a:xfrm>
              <a:off x="5148884" y="2582061"/>
              <a:ext cx="955" cy="33"/>
            </a:xfrm>
            <a:custGeom>
              <a:avLst/>
              <a:gdLst/>
              <a:ahLst/>
              <a:cxnLst/>
              <a:rect l="l" t="t" r="r" b="b"/>
              <a:pathLst>
                <a:path w="29" h="1" extrusionOk="0">
                  <a:moveTo>
                    <a:pt x="28" y="0"/>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40"/>
            <p:cNvSpPr/>
            <p:nvPr/>
          </p:nvSpPr>
          <p:spPr>
            <a:xfrm>
              <a:off x="5141375" y="2582752"/>
              <a:ext cx="725" cy="33"/>
            </a:xfrm>
            <a:custGeom>
              <a:avLst/>
              <a:gdLst/>
              <a:ahLst/>
              <a:cxnLst/>
              <a:rect l="l" t="t" r="r" b="b"/>
              <a:pathLst>
                <a:path w="22" h="1" extrusionOk="0">
                  <a:moveTo>
                    <a:pt x="1" y="0"/>
                  </a:moveTo>
                  <a:lnTo>
                    <a:pt x="2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40"/>
            <p:cNvSpPr/>
            <p:nvPr/>
          </p:nvSpPr>
          <p:spPr>
            <a:xfrm>
              <a:off x="5203886" y="2559796"/>
              <a:ext cx="1877" cy="1746"/>
            </a:xfrm>
            <a:custGeom>
              <a:avLst/>
              <a:gdLst/>
              <a:ahLst/>
              <a:cxnLst/>
              <a:rect l="l" t="t" r="r" b="b"/>
              <a:pathLst>
                <a:path w="57" h="53" extrusionOk="0">
                  <a:moveTo>
                    <a:pt x="0" y="53"/>
                  </a:moveTo>
                  <a:lnTo>
                    <a:pt x="56" y="0"/>
                  </a:lnTo>
                  <a:lnTo>
                    <a:pt x="56"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40"/>
            <p:cNvSpPr/>
            <p:nvPr/>
          </p:nvSpPr>
          <p:spPr>
            <a:xfrm>
              <a:off x="5154417" y="2581830"/>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40"/>
            <p:cNvSpPr/>
            <p:nvPr/>
          </p:nvSpPr>
          <p:spPr>
            <a:xfrm>
              <a:off x="5153824" y="2581830"/>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40"/>
            <p:cNvSpPr/>
            <p:nvPr/>
          </p:nvSpPr>
          <p:spPr>
            <a:xfrm>
              <a:off x="5151881" y="2581929"/>
              <a:ext cx="593" cy="33"/>
            </a:xfrm>
            <a:custGeom>
              <a:avLst/>
              <a:gdLst/>
              <a:ahLst/>
              <a:cxnLst/>
              <a:rect l="l" t="t" r="r" b="b"/>
              <a:pathLst>
                <a:path w="18" h="1" extrusionOk="0">
                  <a:moveTo>
                    <a:pt x="18" y="1"/>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40"/>
            <p:cNvSpPr/>
            <p:nvPr/>
          </p:nvSpPr>
          <p:spPr>
            <a:xfrm>
              <a:off x="5154977" y="2581830"/>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40"/>
            <p:cNvSpPr/>
            <p:nvPr/>
          </p:nvSpPr>
          <p:spPr>
            <a:xfrm>
              <a:off x="5152672" y="2581830"/>
              <a:ext cx="494" cy="33"/>
            </a:xfrm>
            <a:custGeom>
              <a:avLst/>
              <a:gdLst/>
              <a:ahLst/>
              <a:cxnLst/>
              <a:rect l="l" t="t" r="r" b="b"/>
              <a:pathLst>
                <a:path w="15" h="1" extrusionOk="0">
                  <a:moveTo>
                    <a:pt x="15"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40"/>
            <p:cNvSpPr/>
            <p:nvPr/>
          </p:nvSpPr>
          <p:spPr>
            <a:xfrm>
              <a:off x="5144372" y="2589537"/>
              <a:ext cx="165" cy="1087"/>
            </a:xfrm>
            <a:custGeom>
              <a:avLst/>
              <a:gdLst/>
              <a:ahLst/>
              <a:cxnLst/>
              <a:rect l="l" t="t" r="r" b="b"/>
              <a:pathLst>
                <a:path w="5" h="33" extrusionOk="0">
                  <a:moveTo>
                    <a:pt x="4" y="32"/>
                  </a:moveTo>
                  <a:cubicBezTo>
                    <a:pt x="4" y="22"/>
                    <a:pt x="4" y="11"/>
                    <a:pt x="1" y="1"/>
                  </a:cubicBezTo>
                  <a:cubicBezTo>
                    <a:pt x="4" y="11"/>
                    <a:pt x="4" y="22"/>
                    <a:pt x="4" y="3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40"/>
            <p:cNvSpPr/>
            <p:nvPr/>
          </p:nvSpPr>
          <p:spPr>
            <a:xfrm>
              <a:off x="5141968" y="2586540"/>
              <a:ext cx="132" cy="263"/>
            </a:xfrm>
            <a:custGeom>
              <a:avLst/>
              <a:gdLst/>
              <a:ahLst/>
              <a:cxnLst/>
              <a:rect l="l" t="t" r="r" b="b"/>
              <a:pathLst>
                <a:path w="4" h="8" extrusionOk="0">
                  <a:moveTo>
                    <a:pt x="4"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40"/>
            <p:cNvSpPr/>
            <p:nvPr/>
          </p:nvSpPr>
          <p:spPr>
            <a:xfrm>
              <a:off x="5143911" y="2616644"/>
              <a:ext cx="8695" cy="105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40"/>
            <p:cNvSpPr/>
            <p:nvPr/>
          </p:nvSpPr>
          <p:spPr>
            <a:xfrm>
              <a:off x="5153133" y="2623890"/>
              <a:ext cx="395" cy="856"/>
            </a:xfrm>
            <a:custGeom>
              <a:avLst/>
              <a:gdLst/>
              <a:ahLst/>
              <a:cxnLst/>
              <a:rect l="l" t="t" r="r" b="b"/>
              <a:pathLst>
                <a:path w="12" h="26" extrusionOk="0">
                  <a:moveTo>
                    <a:pt x="1" y="25"/>
                  </a:moveTo>
                  <a:lnTo>
                    <a:pt x="1" y="25"/>
                  </a:lnTo>
                  <a:lnTo>
                    <a:pt x="1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40"/>
            <p:cNvSpPr/>
            <p:nvPr/>
          </p:nvSpPr>
          <p:spPr>
            <a:xfrm>
              <a:off x="5141737" y="2586211"/>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40"/>
            <p:cNvSpPr/>
            <p:nvPr/>
          </p:nvSpPr>
          <p:spPr>
            <a:xfrm>
              <a:off x="5142297" y="2587001"/>
              <a:ext cx="1317" cy="955"/>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40"/>
            <p:cNvSpPr/>
            <p:nvPr/>
          </p:nvSpPr>
          <p:spPr>
            <a:xfrm>
              <a:off x="5242848" y="2572476"/>
              <a:ext cx="132" cy="1087"/>
            </a:xfrm>
            <a:custGeom>
              <a:avLst/>
              <a:gdLst/>
              <a:ahLst/>
              <a:cxnLst/>
              <a:rect l="l" t="t" r="r" b="b"/>
              <a:pathLst>
                <a:path w="4" h="33" extrusionOk="0">
                  <a:moveTo>
                    <a:pt x="4" y="1"/>
                  </a:moveTo>
                  <a:cubicBezTo>
                    <a:pt x="4" y="11"/>
                    <a:pt x="0" y="22"/>
                    <a:pt x="4" y="32"/>
                  </a:cubicBez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40"/>
            <p:cNvSpPr/>
            <p:nvPr/>
          </p:nvSpPr>
          <p:spPr>
            <a:xfrm>
              <a:off x="5242716" y="2582522"/>
              <a:ext cx="33" cy="1186"/>
            </a:xfrm>
            <a:custGeom>
              <a:avLst/>
              <a:gdLst/>
              <a:ahLst/>
              <a:cxnLst/>
              <a:rect l="l" t="t" r="r" b="b"/>
              <a:pathLst>
                <a:path w="1" h="36" extrusionOk="0">
                  <a:moveTo>
                    <a:pt x="1" y="0"/>
                  </a:moveTo>
                  <a:lnTo>
                    <a:pt x="1" y="3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40"/>
            <p:cNvSpPr/>
            <p:nvPr/>
          </p:nvSpPr>
          <p:spPr>
            <a:xfrm>
              <a:off x="5243078" y="2569479"/>
              <a:ext cx="33" cy="1186"/>
            </a:xfrm>
            <a:custGeom>
              <a:avLst/>
              <a:gdLst/>
              <a:ahLst/>
              <a:cxnLst/>
              <a:rect l="l" t="t" r="r" b="b"/>
              <a:pathLst>
                <a:path w="1" h="36" extrusionOk="0">
                  <a:moveTo>
                    <a:pt x="0" y="1"/>
                  </a:moveTo>
                  <a:cubicBezTo>
                    <a:pt x="0" y="15"/>
                    <a:pt x="0" y="25"/>
                    <a:pt x="0" y="36"/>
                  </a:cubicBezTo>
                  <a:cubicBezTo>
                    <a:pt x="0" y="25"/>
                    <a:pt x="0" y="15"/>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40"/>
            <p:cNvSpPr/>
            <p:nvPr/>
          </p:nvSpPr>
          <p:spPr>
            <a:xfrm>
              <a:off x="5242716" y="2575935"/>
              <a:ext cx="33" cy="626"/>
            </a:xfrm>
            <a:custGeom>
              <a:avLst/>
              <a:gdLst/>
              <a:ahLst/>
              <a:cxnLst/>
              <a:rect l="l" t="t" r="r" b="b"/>
              <a:pathLst>
                <a:path w="1" h="19" extrusionOk="0">
                  <a:moveTo>
                    <a:pt x="1" y="1"/>
                  </a:moveTo>
                  <a:lnTo>
                    <a:pt x="1" y="1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40"/>
            <p:cNvSpPr/>
            <p:nvPr/>
          </p:nvSpPr>
          <p:spPr>
            <a:xfrm>
              <a:off x="5242716" y="2579525"/>
              <a:ext cx="33" cy="955"/>
            </a:xfrm>
            <a:custGeom>
              <a:avLst/>
              <a:gdLst/>
              <a:ahLst/>
              <a:cxnLst/>
              <a:rect l="l" t="t" r="r" b="b"/>
              <a:pathLst>
                <a:path w="1" h="29" extrusionOk="0">
                  <a:moveTo>
                    <a:pt x="1" y="28"/>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40"/>
            <p:cNvSpPr/>
            <p:nvPr/>
          </p:nvSpPr>
          <p:spPr>
            <a:xfrm>
              <a:off x="5243177" y="2566844"/>
              <a:ext cx="165" cy="1054"/>
            </a:xfrm>
            <a:custGeom>
              <a:avLst/>
              <a:gdLst/>
              <a:ahLst/>
              <a:cxnLst/>
              <a:rect l="l" t="t" r="r" b="b"/>
              <a:pathLst>
                <a:path w="5" h="32" extrusionOk="0">
                  <a:moveTo>
                    <a:pt x="4" y="0"/>
                  </a:moveTo>
                  <a:cubicBezTo>
                    <a:pt x="4" y="11"/>
                    <a:pt x="4" y="21"/>
                    <a:pt x="1" y="32"/>
                  </a:cubicBezTo>
                  <a:cubicBezTo>
                    <a:pt x="4" y="21"/>
                    <a:pt x="4" y="11"/>
                    <a:pt x="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40"/>
            <p:cNvSpPr/>
            <p:nvPr/>
          </p:nvSpPr>
          <p:spPr>
            <a:xfrm>
              <a:off x="5243407" y="2564308"/>
              <a:ext cx="165" cy="955"/>
            </a:xfrm>
            <a:custGeom>
              <a:avLst/>
              <a:gdLst/>
              <a:ahLst/>
              <a:cxnLst/>
              <a:rect l="l" t="t" r="r" b="b"/>
              <a:pathLst>
                <a:path w="5" h="29" extrusionOk="0">
                  <a:moveTo>
                    <a:pt x="4" y="0"/>
                  </a:moveTo>
                  <a:lnTo>
                    <a:pt x="1" y="2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40"/>
            <p:cNvSpPr/>
            <p:nvPr/>
          </p:nvSpPr>
          <p:spPr>
            <a:xfrm>
              <a:off x="5341883" y="2639238"/>
              <a:ext cx="16072" cy="22167"/>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40"/>
            <p:cNvSpPr/>
            <p:nvPr/>
          </p:nvSpPr>
          <p:spPr>
            <a:xfrm>
              <a:off x="5342245" y="2649284"/>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40"/>
            <p:cNvSpPr/>
            <p:nvPr/>
          </p:nvSpPr>
          <p:spPr>
            <a:xfrm>
              <a:off x="5342344" y="2650206"/>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40"/>
            <p:cNvSpPr/>
            <p:nvPr/>
          </p:nvSpPr>
          <p:spPr>
            <a:xfrm>
              <a:off x="5342344" y="2649613"/>
              <a:ext cx="33" cy="33"/>
            </a:xfrm>
            <a:custGeom>
              <a:avLst/>
              <a:gdLst/>
              <a:ahLst/>
              <a:cxnLst/>
              <a:rect l="l" t="t" r="r" b="b"/>
              <a:pathLst>
                <a:path w="1" h="1" extrusionOk="0">
                  <a:moveTo>
                    <a:pt x="1"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40"/>
            <p:cNvSpPr/>
            <p:nvPr/>
          </p:nvSpPr>
          <p:spPr>
            <a:xfrm>
              <a:off x="5342245" y="2648921"/>
              <a:ext cx="33" cy="165"/>
            </a:xfrm>
            <a:custGeom>
              <a:avLst/>
              <a:gdLst/>
              <a:ahLst/>
              <a:cxnLst/>
              <a:rect l="l" t="t" r="r" b="b"/>
              <a:pathLst>
                <a:path w="1" h="5" extrusionOk="0">
                  <a:moveTo>
                    <a:pt x="0" y="1"/>
                  </a:moveTo>
                  <a:lnTo>
                    <a:pt x="0" y="4"/>
                  </a:ln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40"/>
            <p:cNvSpPr/>
            <p:nvPr/>
          </p:nvSpPr>
          <p:spPr>
            <a:xfrm>
              <a:off x="5345473" y="2640391"/>
              <a:ext cx="955" cy="1647"/>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40"/>
            <p:cNvSpPr/>
            <p:nvPr/>
          </p:nvSpPr>
          <p:spPr>
            <a:xfrm>
              <a:off x="5342015" y="2652380"/>
              <a:ext cx="33" cy="494"/>
            </a:xfrm>
            <a:custGeom>
              <a:avLst/>
              <a:gdLst/>
              <a:ahLst/>
              <a:cxnLst/>
              <a:rect l="l" t="t" r="r" b="b"/>
              <a:pathLst>
                <a:path w="1" h="15" extrusionOk="0">
                  <a:moveTo>
                    <a:pt x="0" y="15"/>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40"/>
            <p:cNvSpPr/>
            <p:nvPr/>
          </p:nvSpPr>
          <p:spPr>
            <a:xfrm>
              <a:off x="5341784" y="2653532"/>
              <a:ext cx="132" cy="494"/>
            </a:xfrm>
            <a:custGeom>
              <a:avLst/>
              <a:gdLst/>
              <a:ahLst/>
              <a:cxnLst/>
              <a:rect l="l" t="t" r="r" b="b"/>
              <a:pathLst>
                <a:path w="4" h="15" extrusionOk="0">
                  <a:moveTo>
                    <a:pt x="0" y="15"/>
                  </a:moveTo>
                  <a:lnTo>
                    <a:pt x="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40"/>
            <p:cNvSpPr/>
            <p:nvPr/>
          </p:nvSpPr>
          <p:spPr>
            <a:xfrm>
              <a:off x="5344880" y="2642598"/>
              <a:ext cx="263" cy="362"/>
            </a:xfrm>
            <a:custGeom>
              <a:avLst/>
              <a:gdLst/>
              <a:ahLst/>
              <a:cxnLst/>
              <a:rect l="l" t="t" r="r" b="b"/>
              <a:pathLst>
                <a:path w="8" h="11" extrusionOk="0">
                  <a:moveTo>
                    <a:pt x="1" y="11"/>
                  </a:moveTo>
                  <a:lnTo>
                    <a:pt x="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40"/>
            <p:cNvSpPr/>
            <p:nvPr/>
          </p:nvSpPr>
          <p:spPr>
            <a:xfrm>
              <a:off x="5342245" y="2650996"/>
              <a:ext cx="33" cy="33"/>
            </a:xfrm>
            <a:custGeom>
              <a:avLst/>
              <a:gdLst/>
              <a:ahLst/>
              <a:cxnLst/>
              <a:rect l="l" t="t" r="r" b="b"/>
              <a:pathLst>
                <a:path w="1" h="1" extrusionOk="0">
                  <a:moveTo>
                    <a:pt x="0" y="1"/>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40"/>
            <p:cNvSpPr/>
            <p:nvPr/>
          </p:nvSpPr>
          <p:spPr>
            <a:xfrm>
              <a:off x="5342245" y="2651589"/>
              <a:ext cx="33" cy="263"/>
            </a:xfrm>
            <a:custGeom>
              <a:avLst/>
              <a:gdLst/>
              <a:ahLst/>
              <a:cxnLst/>
              <a:rect l="l" t="t" r="r" b="b"/>
              <a:pathLst>
                <a:path w="1" h="8" extrusionOk="0">
                  <a:moveTo>
                    <a:pt x="0" y="7"/>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40"/>
            <p:cNvSpPr/>
            <p:nvPr/>
          </p:nvSpPr>
          <p:spPr>
            <a:xfrm>
              <a:off x="5351566" y="2651457"/>
              <a:ext cx="6258" cy="10178"/>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40"/>
            <p:cNvSpPr/>
            <p:nvPr/>
          </p:nvSpPr>
          <p:spPr>
            <a:xfrm>
              <a:off x="5347185" y="2574222"/>
              <a:ext cx="67484" cy="85012"/>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40"/>
            <p:cNvSpPr/>
            <p:nvPr/>
          </p:nvSpPr>
          <p:spPr>
            <a:xfrm>
              <a:off x="5355716" y="2630148"/>
              <a:ext cx="263" cy="362"/>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40"/>
            <p:cNvSpPr/>
            <p:nvPr/>
          </p:nvSpPr>
          <p:spPr>
            <a:xfrm>
              <a:off x="5354464" y="2631070"/>
              <a:ext cx="593" cy="263"/>
            </a:xfrm>
            <a:custGeom>
              <a:avLst/>
              <a:gdLst/>
              <a:ahLst/>
              <a:cxnLst/>
              <a:rect l="l" t="t" r="r" b="b"/>
              <a:pathLst>
                <a:path w="18" h="8" extrusionOk="0">
                  <a:moveTo>
                    <a:pt x="0" y="7"/>
                  </a:moveTo>
                  <a:cubicBezTo>
                    <a:pt x="7" y="4"/>
                    <a:pt x="11" y="4"/>
                    <a:pt x="18" y="0"/>
                  </a:cubicBezTo>
                  <a:cubicBezTo>
                    <a:pt x="11" y="4"/>
                    <a:pt x="7" y="4"/>
                    <a:pt x="0" y="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40"/>
            <p:cNvSpPr/>
            <p:nvPr/>
          </p:nvSpPr>
          <p:spPr>
            <a:xfrm>
              <a:off x="5355156" y="2630609"/>
              <a:ext cx="494" cy="362"/>
            </a:xfrm>
            <a:custGeom>
              <a:avLst/>
              <a:gdLst/>
              <a:ahLst/>
              <a:cxnLst/>
              <a:rect l="l" t="t" r="r" b="b"/>
              <a:pathLst>
                <a:path w="15" h="11" extrusionOk="0">
                  <a:moveTo>
                    <a:pt x="0" y="11"/>
                  </a:moveTo>
                  <a:cubicBezTo>
                    <a:pt x="4" y="7"/>
                    <a:pt x="11" y="4"/>
                    <a:pt x="14" y="0"/>
                  </a:cubicBezTo>
                  <a:cubicBezTo>
                    <a:pt x="11" y="4"/>
                    <a:pt x="4" y="7"/>
                    <a:pt x="0" y="1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40"/>
            <p:cNvSpPr/>
            <p:nvPr/>
          </p:nvSpPr>
          <p:spPr>
            <a:xfrm>
              <a:off x="5357922" y="2603963"/>
              <a:ext cx="132" cy="105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40"/>
            <p:cNvSpPr/>
            <p:nvPr/>
          </p:nvSpPr>
          <p:spPr>
            <a:xfrm>
              <a:off x="5357560" y="2625866"/>
              <a:ext cx="33" cy="33"/>
            </a:xfrm>
            <a:custGeom>
              <a:avLst/>
              <a:gdLst/>
              <a:ahLst/>
              <a:cxnLst/>
              <a:rect l="l" t="t" r="r" b="b"/>
              <a:pathLst>
                <a:path w="1" h="1" extrusionOk="0">
                  <a:moveTo>
                    <a:pt x="1"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40"/>
            <p:cNvSpPr/>
            <p:nvPr/>
          </p:nvSpPr>
          <p:spPr>
            <a:xfrm>
              <a:off x="5358153" y="2604984"/>
              <a:ext cx="494" cy="4776"/>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40"/>
            <p:cNvSpPr/>
            <p:nvPr/>
          </p:nvSpPr>
          <p:spPr>
            <a:xfrm>
              <a:off x="5357329" y="2601065"/>
              <a:ext cx="626" cy="2931"/>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40"/>
            <p:cNvSpPr/>
            <p:nvPr/>
          </p:nvSpPr>
          <p:spPr>
            <a:xfrm>
              <a:off x="5347087" y="2579063"/>
              <a:ext cx="33" cy="263"/>
            </a:xfrm>
            <a:custGeom>
              <a:avLst/>
              <a:gdLst/>
              <a:ahLst/>
              <a:cxnLst/>
              <a:rect l="l" t="t" r="r" b="b"/>
              <a:pathLst>
                <a:path w="1" h="8" extrusionOk="0">
                  <a:moveTo>
                    <a:pt x="0" y="0"/>
                  </a:moveTo>
                  <a:lnTo>
                    <a:pt x="0"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40"/>
            <p:cNvSpPr/>
            <p:nvPr/>
          </p:nvSpPr>
          <p:spPr>
            <a:xfrm>
              <a:off x="5349721" y="2586211"/>
              <a:ext cx="494" cy="263"/>
            </a:xfrm>
            <a:custGeom>
              <a:avLst/>
              <a:gdLst/>
              <a:ahLst/>
              <a:cxnLst/>
              <a:rect l="l" t="t" r="r" b="b"/>
              <a:pathLst>
                <a:path w="15" h="8" extrusionOk="0">
                  <a:moveTo>
                    <a:pt x="15" y="7"/>
                  </a:moveTo>
                  <a:cubicBezTo>
                    <a:pt x="8" y="4"/>
                    <a:pt x="4" y="4"/>
                    <a:pt x="1" y="0"/>
                  </a:cubicBezTo>
                  <a:cubicBezTo>
                    <a:pt x="4" y="4"/>
                    <a:pt x="8" y="4"/>
                    <a:pt x="15" y="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40"/>
            <p:cNvSpPr/>
            <p:nvPr/>
          </p:nvSpPr>
          <p:spPr>
            <a:xfrm>
              <a:off x="5347548" y="2581600"/>
              <a:ext cx="263" cy="955"/>
            </a:xfrm>
            <a:custGeom>
              <a:avLst/>
              <a:gdLst/>
              <a:ahLst/>
              <a:cxnLst/>
              <a:rect l="l" t="t" r="r" b="b"/>
              <a:pathLst>
                <a:path w="8" h="29" extrusionOk="0">
                  <a:moveTo>
                    <a:pt x="7" y="28"/>
                  </a:moveTo>
                  <a:cubicBezTo>
                    <a:pt x="7" y="18"/>
                    <a:pt x="4" y="11"/>
                    <a:pt x="0" y="0"/>
                  </a:cubicBezTo>
                  <a:cubicBezTo>
                    <a:pt x="4" y="11"/>
                    <a:pt x="7" y="18"/>
                    <a:pt x="7" y="2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40"/>
            <p:cNvSpPr/>
            <p:nvPr/>
          </p:nvSpPr>
          <p:spPr>
            <a:xfrm>
              <a:off x="5349260" y="2585750"/>
              <a:ext cx="395" cy="263"/>
            </a:xfrm>
            <a:custGeom>
              <a:avLst/>
              <a:gdLst/>
              <a:ahLst/>
              <a:cxnLst/>
              <a:rect l="l" t="t" r="r" b="b"/>
              <a:pathLst>
                <a:path w="12" h="8" extrusionOk="0">
                  <a:moveTo>
                    <a:pt x="11" y="7"/>
                  </a:moveTo>
                  <a:cubicBezTo>
                    <a:pt x="8" y="7"/>
                    <a:pt x="4" y="4"/>
                    <a:pt x="1" y="0"/>
                  </a:cubicBezTo>
                  <a:cubicBezTo>
                    <a:pt x="4" y="4"/>
                    <a:pt x="8" y="7"/>
                    <a:pt x="11" y="7"/>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40"/>
            <p:cNvSpPr/>
            <p:nvPr/>
          </p:nvSpPr>
          <p:spPr>
            <a:xfrm>
              <a:off x="5348799" y="2585058"/>
              <a:ext cx="395" cy="494"/>
            </a:xfrm>
            <a:custGeom>
              <a:avLst/>
              <a:gdLst/>
              <a:ahLst/>
              <a:cxnLst/>
              <a:rect l="l" t="t" r="r" b="b"/>
              <a:pathLst>
                <a:path w="12" h="15" extrusionOk="0">
                  <a:moveTo>
                    <a:pt x="11" y="14"/>
                  </a:moveTo>
                  <a:cubicBezTo>
                    <a:pt x="8" y="11"/>
                    <a:pt x="4" y="4"/>
                    <a:pt x="1" y="0"/>
                  </a:cubicBezTo>
                  <a:cubicBezTo>
                    <a:pt x="4" y="4"/>
                    <a:pt x="8" y="11"/>
                    <a:pt x="11" y="14"/>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40"/>
            <p:cNvSpPr/>
            <p:nvPr/>
          </p:nvSpPr>
          <p:spPr>
            <a:xfrm>
              <a:off x="5347185" y="2579986"/>
              <a:ext cx="263" cy="1054"/>
            </a:xfrm>
            <a:custGeom>
              <a:avLst/>
              <a:gdLst/>
              <a:ahLst/>
              <a:cxnLst/>
              <a:rect l="l" t="t" r="r" b="b"/>
              <a:pathLst>
                <a:path w="8" h="32" extrusionOk="0">
                  <a:moveTo>
                    <a:pt x="8" y="32"/>
                  </a:moveTo>
                  <a:cubicBezTo>
                    <a:pt x="8" y="21"/>
                    <a:pt x="4" y="11"/>
                    <a:pt x="1" y="0"/>
                  </a:cubicBezTo>
                  <a:cubicBezTo>
                    <a:pt x="4" y="11"/>
                    <a:pt x="8" y="21"/>
                    <a:pt x="8" y="3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40"/>
            <p:cNvSpPr/>
            <p:nvPr/>
          </p:nvSpPr>
          <p:spPr>
            <a:xfrm>
              <a:off x="5348470" y="2584136"/>
              <a:ext cx="263" cy="593"/>
            </a:xfrm>
            <a:custGeom>
              <a:avLst/>
              <a:gdLst/>
              <a:ahLst/>
              <a:cxnLst/>
              <a:rect l="l" t="t" r="r" b="b"/>
              <a:pathLst>
                <a:path w="8" h="18" extrusionOk="0">
                  <a:moveTo>
                    <a:pt x="7" y="18"/>
                  </a:moveTo>
                  <a:cubicBezTo>
                    <a:pt x="4" y="14"/>
                    <a:pt x="0" y="7"/>
                    <a:pt x="0" y="0"/>
                  </a:cubicBezTo>
                  <a:cubicBezTo>
                    <a:pt x="0" y="7"/>
                    <a:pt x="4" y="14"/>
                    <a:pt x="7" y="1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40"/>
            <p:cNvSpPr/>
            <p:nvPr/>
          </p:nvSpPr>
          <p:spPr>
            <a:xfrm>
              <a:off x="5348009" y="2582983"/>
              <a:ext cx="263" cy="725"/>
            </a:xfrm>
            <a:custGeom>
              <a:avLst/>
              <a:gdLst/>
              <a:ahLst/>
              <a:cxnLst/>
              <a:rect l="l" t="t" r="r" b="b"/>
              <a:pathLst>
                <a:path w="8" h="22" extrusionOk="0">
                  <a:moveTo>
                    <a:pt x="0" y="0"/>
                  </a:moveTo>
                  <a:cubicBezTo>
                    <a:pt x="0" y="11"/>
                    <a:pt x="4" y="18"/>
                    <a:pt x="7" y="21"/>
                  </a:cubicBezTo>
                  <a:cubicBezTo>
                    <a:pt x="4" y="18"/>
                    <a:pt x="4" y="11"/>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40"/>
            <p:cNvSpPr/>
            <p:nvPr/>
          </p:nvSpPr>
          <p:spPr>
            <a:xfrm>
              <a:off x="5358383" y="2607652"/>
              <a:ext cx="33" cy="33"/>
            </a:xfrm>
            <a:custGeom>
              <a:avLst/>
              <a:gdLst/>
              <a:ahLst/>
              <a:cxnLst/>
              <a:rect l="l" t="t" r="r" b="b"/>
              <a:pathLst>
                <a:path w="1" h="1" extrusionOk="0">
                  <a:moveTo>
                    <a:pt x="0" y="0"/>
                  </a:move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40"/>
            <p:cNvSpPr/>
            <p:nvPr/>
          </p:nvSpPr>
          <p:spPr>
            <a:xfrm>
              <a:off x="5358021" y="2603963"/>
              <a:ext cx="395" cy="359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40"/>
            <p:cNvSpPr/>
            <p:nvPr/>
          </p:nvSpPr>
          <p:spPr>
            <a:xfrm>
              <a:off x="5365069" y="2650766"/>
              <a:ext cx="1647" cy="725"/>
            </a:xfrm>
            <a:custGeom>
              <a:avLst/>
              <a:gdLst/>
              <a:ahLst/>
              <a:cxnLst/>
              <a:rect l="l" t="t" r="r" b="b"/>
              <a:pathLst>
                <a:path w="50" h="22" extrusionOk="0">
                  <a:moveTo>
                    <a:pt x="49" y="22"/>
                  </a:moveTo>
                  <a:cubicBezTo>
                    <a:pt x="32" y="15"/>
                    <a:pt x="14" y="4"/>
                    <a:pt x="0" y="1"/>
                  </a:cubicBezTo>
                  <a:cubicBezTo>
                    <a:pt x="14" y="4"/>
                    <a:pt x="32" y="15"/>
                    <a:pt x="49" y="22"/>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40"/>
            <p:cNvSpPr/>
            <p:nvPr/>
          </p:nvSpPr>
          <p:spPr>
            <a:xfrm>
              <a:off x="5362632" y="2649844"/>
              <a:ext cx="395" cy="165"/>
            </a:xfrm>
            <a:custGeom>
              <a:avLst/>
              <a:gdLst/>
              <a:ahLst/>
              <a:cxnLst/>
              <a:rect l="l" t="t" r="r" b="b"/>
              <a:pathLst>
                <a:path w="12" h="5" extrusionOk="0">
                  <a:moveTo>
                    <a:pt x="1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40"/>
            <p:cNvSpPr/>
            <p:nvPr/>
          </p:nvSpPr>
          <p:spPr>
            <a:xfrm>
              <a:off x="5367012" y="2651688"/>
              <a:ext cx="1647" cy="856"/>
            </a:xfrm>
            <a:custGeom>
              <a:avLst/>
              <a:gdLst/>
              <a:ahLst/>
              <a:cxnLst/>
              <a:rect l="l" t="t" r="r" b="b"/>
              <a:pathLst>
                <a:path w="50" h="26" extrusionOk="0">
                  <a:moveTo>
                    <a:pt x="50" y="25"/>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40"/>
            <p:cNvSpPr/>
            <p:nvPr/>
          </p:nvSpPr>
          <p:spPr>
            <a:xfrm>
              <a:off x="5363916" y="2650206"/>
              <a:ext cx="725" cy="362"/>
            </a:xfrm>
            <a:custGeom>
              <a:avLst/>
              <a:gdLst/>
              <a:ahLst/>
              <a:cxnLst/>
              <a:rect l="l" t="t" r="r" b="b"/>
              <a:pathLst>
                <a:path w="22" h="11" extrusionOk="0">
                  <a:moveTo>
                    <a:pt x="21" y="11"/>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40"/>
            <p:cNvSpPr/>
            <p:nvPr/>
          </p:nvSpPr>
          <p:spPr>
            <a:xfrm>
              <a:off x="5369680" y="2653071"/>
              <a:ext cx="725" cy="494"/>
            </a:xfrm>
            <a:custGeom>
              <a:avLst/>
              <a:gdLst/>
              <a:ahLst/>
              <a:cxnLst/>
              <a:rect l="l" t="t" r="r" b="b"/>
              <a:pathLst>
                <a:path w="22" h="15" extrusionOk="0">
                  <a:moveTo>
                    <a:pt x="21" y="15"/>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40"/>
            <p:cNvSpPr/>
            <p:nvPr/>
          </p:nvSpPr>
          <p:spPr>
            <a:xfrm>
              <a:off x="5370701" y="2576066"/>
              <a:ext cx="494" cy="132"/>
            </a:xfrm>
            <a:custGeom>
              <a:avLst/>
              <a:gdLst/>
              <a:ahLst/>
              <a:cxnLst/>
              <a:rect l="l" t="t" r="r" b="b"/>
              <a:pathLst>
                <a:path w="15" h="4" extrusionOk="0">
                  <a:moveTo>
                    <a:pt x="15" y="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40"/>
            <p:cNvSpPr/>
            <p:nvPr/>
          </p:nvSpPr>
          <p:spPr>
            <a:xfrm>
              <a:off x="5373006" y="2576527"/>
              <a:ext cx="395" cy="33"/>
            </a:xfrm>
            <a:custGeom>
              <a:avLst/>
              <a:gdLst/>
              <a:ahLst/>
              <a:cxnLst/>
              <a:rect l="l" t="t" r="r" b="b"/>
              <a:pathLst>
                <a:path w="12" h="1" extrusionOk="0">
                  <a:moveTo>
                    <a:pt x="11" y="0"/>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40"/>
            <p:cNvSpPr/>
            <p:nvPr/>
          </p:nvSpPr>
          <p:spPr>
            <a:xfrm>
              <a:off x="5371985" y="2576297"/>
              <a:ext cx="593" cy="132"/>
            </a:xfrm>
            <a:custGeom>
              <a:avLst/>
              <a:gdLst/>
              <a:ahLst/>
              <a:cxnLst/>
              <a:rect l="l" t="t" r="r" b="b"/>
              <a:pathLst>
                <a:path w="18" h="4" extrusionOk="0">
                  <a:moveTo>
                    <a:pt x="18" y="4"/>
                  </a:moveTo>
                  <a:lnTo>
                    <a:pt x="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40"/>
            <p:cNvSpPr/>
            <p:nvPr/>
          </p:nvSpPr>
          <p:spPr>
            <a:xfrm>
              <a:off x="5347087" y="2573860"/>
              <a:ext cx="16402" cy="5237"/>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40"/>
            <p:cNvSpPr/>
            <p:nvPr/>
          </p:nvSpPr>
          <p:spPr>
            <a:xfrm>
              <a:off x="5371294" y="2576165"/>
              <a:ext cx="494" cy="165"/>
            </a:xfrm>
            <a:custGeom>
              <a:avLst/>
              <a:gdLst/>
              <a:ahLst/>
              <a:cxnLst/>
              <a:rect l="l" t="t" r="r" b="b"/>
              <a:pathLst>
                <a:path w="15" h="5" extrusionOk="0">
                  <a:moveTo>
                    <a:pt x="14" y="4"/>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40"/>
            <p:cNvSpPr/>
            <p:nvPr/>
          </p:nvSpPr>
          <p:spPr>
            <a:xfrm>
              <a:off x="5373929" y="2577318"/>
              <a:ext cx="165" cy="263"/>
            </a:xfrm>
            <a:custGeom>
              <a:avLst/>
              <a:gdLst/>
              <a:ahLst/>
              <a:cxnLst/>
              <a:rect l="l" t="t" r="r" b="b"/>
              <a:pathLst>
                <a:path w="5" h="8" extrusionOk="0">
                  <a:moveTo>
                    <a:pt x="4" y="8"/>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40"/>
            <p:cNvSpPr/>
            <p:nvPr/>
          </p:nvSpPr>
          <p:spPr>
            <a:xfrm>
              <a:off x="5374291" y="2578010"/>
              <a:ext cx="132" cy="263"/>
            </a:xfrm>
            <a:custGeom>
              <a:avLst/>
              <a:gdLst/>
              <a:ahLst/>
              <a:cxnLst/>
              <a:rect l="l" t="t" r="r" b="b"/>
              <a:pathLst>
                <a:path w="4" h="8" extrusionOk="0">
                  <a:moveTo>
                    <a:pt x="4"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40"/>
            <p:cNvSpPr/>
            <p:nvPr/>
          </p:nvSpPr>
          <p:spPr>
            <a:xfrm>
              <a:off x="5373698" y="2576626"/>
              <a:ext cx="33" cy="165"/>
            </a:xfrm>
            <a:custGeom>
              <a:avLst/>
              <a:gdLst/>
              <a:ahLst/>
              <a:cxnLst/>
              <a:rect l="l" t="t" r="r" b="b"/>
              <a:pathLst>
                <a:path w="1" h="5" extrusionOk="0">
                  <a:moveTo>
                    <a:pt x="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40"/>
            <p:cNvSpPr/>
            <p:nvPr/>
          </p:nvSpPr>
          <p:spPr>
            <a:xfrm>
              <a:off x="5408313" y="2609859"/>
              <a:ext cx="1416" cy="6818"/>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40"/>
            <p:cNvSpPr/>
            <p:nvPr/>
          </p:nvSpPr>
          <p:spPr>
            <a:xfrm>
              <a:off x="5376004" y="2580447"/>
              <a:ext cx="263" cy="263"/>
            </a:xfrm>
            <a:custGeom>
              <a:avLst/>
              <a:gdLst/>
              <a:ahLst/>
              <a:cxnLst/>
              <a:rect l="l" t="t" r="r" b="b"/>
              <a:pathLst>
                <a:path w="8" h="8" extrusionOk="0">
                  <a:moveTo>
                    <a:pt x="8" y="7"/>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40"/>
            <p:cNvSpPr/>
            <p:nvPr/>
          </p:nvSpPr>
          <p:spPr>
            <a:xfrm>
              <a:off x="5375444" y="2579623"/>
              <a:ext cx="132" cy="263"/>
            </a:xfrm>
            <a:custGeom>
              <a:avLst/>
              <a:gdLst/>
              <a:ahLst/>
              <a:cxnLst/>
              <a:rect l="l" t="t" r="r" b="b"/>
              <a:pathLst>
                <a:path w="4" h="8" extrusionOk="0">
                  <a:moveTo>
                    <a:pt x="4" y="8"/>
                  </a:moveTo>
                  <a:lnTo>
                    <a:pt x="0"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40"/>
            <p:cNvSpPr/>
            <p:nvPr/>
          </p:nvSpPr>
          <p:spPr>
            <a:xfrm>
              <a:off x="5374851" y="2578932"/>
              <a:ext cx="33" cy="165"/>
            </a:xfrm>
            <a:custGeom>
              <a:avLst/>
              <a:gdLst/>
              <a:ahLst/>
              <a:cxnLst/>
              <a:rect l="l" t="t" r="r" b="b"/>
              <a:pathLst>
                <a:path w="1" h="5" extrusionOk="0">
                  <a:moveTo>
                    <a:pt x="1" y="4"/>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40"/>
            <p:cNvSpPr/>
            <p:nvPr/>
          </p:nvSpPr>
          <p:spPr>
            <a:xfrm>
              <a:off x="5408873" y="2616644"/>
              <a:ext cx="626" cy="725"/>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40"/>
            <p:cNvSpPr/>
            <p:nvPr/>
          </p:nvSpPr>
          <p:spPr>
            <a:xfrm>
              <a:off x="5408774" y="2643981"/>
              <a:ext cx="1186" cy="1647"/>
            </a:xfrm>
            <a:custGeom>
              <a:avLst/>
              <a:gdLst/>
              <a:ahLst/>
              <a:cxnLst/>
              <a:rect l="l" t="t" r="r" b="b"/>
              <a:pathLst>
                <a:path w="36" h="50" extrusionOk="0">
                  <a:moveTo>
                    <a:pt x="0" y="49"/>
                  </a:moveTo>
                  <a:cubicBezTo>
                    <a:pt x="11" y="32"/>
                    <a:pt x="21" y="14"/>
                    <a:pt x="35" y="0"/>
                  </a:cubicBezTo>
                  <a:cubicBezTo>
                    <a:pt x="21" y="14"/>
                    <a:pt x="11" y="32"/>
                    <a:pt x="0" y="49"/>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40"/>
            <p:cNvSpPr/>
            <p:nvPr/>
          </p:nvSpPr>
          <p:spPr>
            <a:xfrm>
              <a:off x="5407489" y="2645595"/>
              <a:ext cx="1317" cy="4414"/>
            </a:xfrm>
            <a:custGeom>
              <a:avLst/>
              <a:gdLst/>
              <a:ahLst/>
              <a:cxnLst/>
              <a:rect l="l" t="t" r="r" b="b"/>
              <a:pathLst>
                <a:path w="40" h="134" extrusionOk="0">
                  <a:moveTo>
                    <a:pt x="1" y="133"/>
                  </a:moveTo>
                  <a:cubicBezTo>
                    <a:pt x="1" y="84"/>
                    <a:pt x="15" y="39"/>
                    <a:pt x="39" y="0"/>
                  </a:cubicBezTo>
                  <a:cubicBezTo>
                    <a:pt x="15" y="39"/>
                    <a:pt x="1" y="84"/>
                    <a:pt x="1" y="133"/>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40"/>
            <p:cNvSpPr/>
            <p:nvPr/>
          </p:nvSpPr>
          <p:spPr>
            <a:xfrm>
              <a:off x="5407391" y="2650667"/>
              <a:ext cx="263" cy="3261"/>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40"/>
            <p:cNvSpPr/>
            <p:nvPr/>
          </p:nvSpPr>
          <p:spPr>
            <a:xfrm>
              <a:off x="5409465" y="2616512"/>
              <a:ext cx="263" cy="395"/>
            </a:xfrm>
            <a:custGeom>
              <a:avLst/>
              <a:gdLst/>
              <a:ahLst/>
              <a:cxnLst/>
              <a:rect l="l" t="t" r="r" b="b"/>
              <a:pathLst>
                <a:path w="8" h="12" extrusionOk="0">
                  <a:moveTo>
                    <a:pt x="7" y="1"/>
                  </a:moveTo>
                  <a:lnTo>
                    <a:pt x="4" y="4"/>
                  </a:lnTo>
                  <a:lnTo>
                    <a:pt x="0" y="11"/>
                  </a:lnTo>
                  <a:cubicBezTo>
                    <a:pt x="4" y="8"/>
                    <a:pt x="4" y="4"/>
                    <a:pt x="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40"/>
            <p:cNvSpPr/>
            <p:nvPr/>
          </p:nvSpPr>
          <p:spPr>
            <a:xfrm>
              <a:off x="5380746" y="2657584"/>
              <a:ext cx="5928" cy="1186"/>
            </a:xfrm>
            <a:custGeom>
              <a:avLst/>
              <a:gdLst/>
              <a:ahLst/>
              <a:cxnLst/>
              <a:rect l="l" t="t" r="r" b="b"/>
              <a:pathLst>
                <a:path w="180" h="36" extrusionOk="0">
                  <a:moveTo>
                    <a:pt x="179" y="0"/>
                  </a:moveTo>
                  <a:lnTo>
                    <a:pt x="0" y="35"/>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40"/>
            <p:cNvSpPr/>
            <p:nvPr/>
          </p:nvSpPr>
          <p:spPr>
            <a:xfrm>
              <a:off x="5399420" y="2655048"/>
              <a:ext cx="1416" cy="263"/>
            </a:xfrm>
            <a:custGeom>
              <a:avLst/>
              <a:gdLst/>
              <a:ahLst/>
              <a:cxnLst/>
              <a:rect l="l" t="t" r="r" b="b"/>
              <a:pathLst>
                <a:path w="43" h="8" extrusionOk="0">
                  <a:moveTo>
                    <a:pt x="43"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40"/>
            <p:cNvSpPr/>
            <p:nvPr/>
          </p:nvSpPr>
          <p:spPr>
            <a:xfrm>
              <a:off x="5401726" y="2654586"/>
              <a:ext cx="1317" cy="263"/>
            </a:xfrm>
            <a:custGeom>
              <a:avLst/>
              <a:gdLst/>
              <a:ahLst/>
              <a:cxnLst/>
              <a:rect l="l" t="t" r="r" b="b"/>
              <a:pathLst>
                <a:path w="40" h="8" extrusionOk="0">
                  <a:moveTo>
                    <a:pt x="39"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40"/>
            <p:cNvSpPr/>
            <p:nvPr/>
          </p:nvSpPr>
          <p:spPr>
            <a:xfrm>
              <a:off x="5395040" y="2655739"/>
              <a:ext cx="1416" cy="263"/>
            </a:xfrm>
            <a:custGeom>
              <a:avLst/>
              <a:gdLst/>
              <a:ahLst/>
              <a:cxnLst/>
              <a:rect l="l" t="t" r="r" b="b"/>
              <a:pathLst>
                <a:path w="43" h="8" extrusionOk="0">
                  <a:moveTo>
                    <a:pt x="43"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40"/>
            <p:cNvSpPr/>
            <p:nvPr/>
          </p:nvSpPr>
          <p:spPr>
            <a:xfrm>
              <a:off x="5403932" y="2654224"/>
              <a:ext cx="1186" cy="263"/>
            </a:xfrm>
            <a:custGeom>
              <a:avLst/>
              <a:gdLst/>
              <a:ahLst/>
              <a:cxnLst/>
              <a:rect l="l" t="t" r="r" b="b"/>
              <a:pathLst>
                <a:path w="36" h="8" extrusionOk="0">
                  <a:moveTo>
                    <a:pt x="35"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40"/>
            <p:cNvSpPr/>
            <p:nvPr/>
          </p:nvSpPr>
          <p:spPr>
            <a:xfrm>
              <a:off x="5388716" y="2656892"/>
              <a:ext cx="1515" cy="362"/>
            </a:xfrm>
            <a:custGeom>
              <a:avLst/>
              <a:gdLst/>
              <a:ahLst/>
              <a:cxnLst/>
              <a:rect l="l" t="t" r="r" b="b"/>
              <a:pathLst>
                <a:path w="46" h="11" extrusionOk="0">
                  <a:moveTo>
                    <a:pt x="46" y="0"/>
                  </a:moveTo>
                  <a:lnTo>
                    <a:pt x="0"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40"/>
            <p:cNvSpPr/>
            <p:nvPr/>
          </p:nvSpPr>
          <p:spPr>
            <a:xfrm>
              <a:off x="5406106" y="2653895"/>
              <a:ext cx="1186" cy="263"/>
            </a:xfrm>
            <a:custGeom>
              <a:avLst/>
              <a:gdLst/>
              <a:ahLst/>
              <a:cxnLst/>
              <a:rect l="l" t="t" r="r" b="b"/>
              <a:pathLst>
                <a:path w="36" h="8" extrusionOk="0">
                  <a:moveTo>
                    <a:pt x="36" y="0"/>
                  </a:moveTo>
                  <a:lnTo>
                    <a:pt x="1" y="7"/>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40"/>
            <p:cNvSpPr/>
            <p:nvPr/>
          </p:nvSpPr>
          <p:spPr>
            <a:xfrm>
              <a:off x="5392735" y="2656069"/>
              <a:ext cx="1647" cy="395"/>
            </a:xfrm>
            <a:custGeom>
              <a:avLst/>
              <a:gdLst/>
              <a:ahLst/>
              <a:cxnLst/>
              <a:rect l="l" t="t" r="r" b="b"/>
              <a:pathLst>
                <a:path w="50" h="12" extrusionOk="0">
                  <a:moveTo>
                    <a:pt x="50"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40"/>
            <p:cNvSpPr/>
            <p:nvPr/>
          </p:nvSpPr>
          <p:spPr>
            <a:xfrm>
              <a:off x="5386740" y="2657221"/>
              <a:ext cx="1647" cy="395"/>
            </a:xfrm>
            <a:custGeom>
              <a:avLst/>
              <a:gdLst/>
              <a:ahLst/>
              <a:cxnLst/>
              <a:rect l="l" t="t" r="r" b="b"/>
              <a:pathLst>
                <a:path w="50" h="12" extrusionOk="0">
                  <a:moveTo>
                    <a:pt x="50" y="1"/>
                  </a:moveTo>
                  <a:lnTo>
                    <a:pt x="1" y="1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40"/>
            <p:cNvSpPr/>
            <p:nvPr/>
          </p:nvSpPr>
          <p:spPr>
            <a:xfrm>
              <a:off x="5390660" y="2656530"/>
              <a:ext cx="1647" cy="263"/>
            </a:xfrm>
            <a:custGeom>
              <a:avLst/>
              <a:gdLst/>
              <a:ahLst/>
              <a:cxnLst/>
              <a:rect l="l" t="t" r="r" b="b"/>
              <a:pathLst>
                <a:path w="50" h="8" extrusionOk="0">
                  <a:moveTo>
                    <a:pt x="50" y="1"/>
                  </a:moveTo>
                  <a:lnTo>
                    <a:pt x="1"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40"/>
            <p:cNvSpPr/>
            <p:nvPr/>
          </p:nvSpPr>
          <p:spPr>
            <a:xfrm>
              <a:off x="5397247" y="2655377"/>
              <a:ext cx="1416" cy="263"/>
            </a:xfrm>
            <a:custGeom>
              <a:avLst/>
              <a:gdLst/>
              <a:ahLst/>
              <a:cxnLst/>
              <a:rect l="l" t="t" r="r" b="b"/>
              <a:pathLst>
                <a:path w="43" h="8" extrusionOk="0">
                  <a:moveTo>
                    <a:pt x="42" y="1"/>
                  </a:moveTo>
                  <a:lnTo>
                    <a:pt x="0" y="8"/>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40"/>
            <p:cNvSpPr/>
            <p:nvPr/>
          </p:nvSpPr>
          <p:spPr>
            <a:xfrm>
              <a:off x="5355024" y="2641445"/>
              <a:ext cx="725" cy="823"/>
            </a:xfrm>
            <a:custGeom>
              <a:avLst/>
              <a:gdLst/>
              <a:ahLst/>
              <a:cxnLst/>
              <a:rect l="l" t="t" r="r" b="b"/>
              <a:pathLst>
                <a:path w="22" h="25" extrusionOk="0">
                  <a:moveTo>
                    <a:pt x="22" y="25"/>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40"/>
            <p:cNvSpPr/>
            <p:nvPr/>
          </p:nvSpPr>
          <p:spPr>
            <a:xfrm>
              <a:off x="5356868" y="2643619"/>
              <a:ext cx="856" cy="955"/>
            </a:xfrm>
            <a:custGeom>
              <a:avLst/>
              <a:gdLst/>
              <a:ahLst/>
              <a:cxnLst/>
              <a:rect l="l" t="t" r="r" b="b"/>
              <a:pathLst>
                <a:path w="26" h="29" extrusionOk="0">
                  <a:moveTo>
                    <a:pt x="25" y="29"/>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40"/>
            <p:cNvSpPr/>
            <p:nvPr/>
          </p:nvSpPr>
          <p:spPr>
            <a:xfrm>
              <a:off x="5359174" y="2646286"/>
              <a:ext cx="725" cy="955"/>
            </a:xfrm>
            <a:custGeom>
              <a:avLst/>
              <a:gdLst/>
              <a:ahLst/>
              <a:cxnLst/>
              <a:rect l="l" t="t" r="r" b="b"/>
              <a:pathLst>
                <a:path w="22" h="29" extrusionOk="0">
                  <a:moveTo>
                    <a:pt x="22" y="28"/>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40"/>
            <p:cNvSpPr/>
            <p:nvPr/>
          </p:nvSpPr>
          <p:spPr>
            <a:xfrm>
              <a:off x="5351566" y="2637624"/>
              <a:ext cx="626" cy="725"/>
            </a:xfrm>
            <a:custGeom>
              <a:avLst/>
              <a:gdLst/>
              <a:ahLst/>
              <a:cxnLst/>
              <a:rect l="l" t="t" r="r" b="b"/>
              <a:pathLst>
                <a:path w="19" h="22" extrusionOk="0">
                  <a:moveTo>
                    <a:pt x="18" y="22"/>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40"/>
            <p:cNvSpPr/>
            <p:nvPr/>
          </p:nvSpPr>
          <p:spPr>
            <a:xfrm>
              <a:off x="5353180" y="2639469"/>
              <a:ext cx="725" cy="856"/>
            </a:xfrm>
            <a:custGeom>
              <a:avLst/>
              <a:gdLst/>
              <a:ahLst/>
              <a:cxnLst/>
              <a:rect l="l" t="t" r="r" b="b"/>
              <a:pathLst>
                <a:path w="22" h="26" extrusionOk="0">
                  <a:moveTo>
                    <a:pt x="22" y="25"/>
                  </a:moveTo>
                  <a:lnTo>
                    <a:pt x="1"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40"/>
            <p:cNvSpPr/>
            <p:nvPr/>
          </p:nvSpPr>
          <p:spPr>
            <a:xfrm>
              <a:off x="5360788" y="2648361"/>
              <a:ext cx="725" cy="955"/>
            </a:xfrm>
            <a:custGeom>
              <a:avLst/>
              <a:gdLst/>
              <a:ahLst/>
              <a:cxnLst/>
              <a:rect l="l" t="t" r="r" b="b"/>
              <a:pathLst>
                <a:path w="22" h="29" extrusionOk="0">
                  <a:moveTo>
                    <a:pt x="22" y="28"/>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40"/>
            <p:cNvSpPr/>
            <p:nvPr/>
          </p:nvSpPr>
          <p:spPr>
            <a:xfrm>
              <a:off x="5349952" y="2635912"/>
              <a:ext cx="494" cy="494"/>
            </a:xfrm>
            <a:custGeom>
              <a:avLst/>
              <a:gdLst/>
              <a:ahLst/>
              <a:cxnLst/>
              <a:rect l="l" t="t" r="r" b="b"/>
              <a:pathLst>
                <a:path w="15" h="15" extrusionOk="0">
                  <a:moveTo>
                    <a:pt x="15" y="14"/>
                  </a:moveTo>
                  <a:lnTo>
                    <a:pt x="1"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40"/>
            <p:cNvSpPr/>
            <p:nvPr/>
          </p:nvSpPr>
          <p:spPr>
            <a:xfrm>
              <a:off x="5387893" y="1932524"/>
              <a:ext cx="184173" cy="29436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40"/>
            <p:cNvSpPr/>
            <p:nvPr/>
          </p:nvSpPr>
          <p:spPr>
            <a:xfrm>
              <a:off x="5269360" y="2367415"/>
              <a:ext cx="167672" cy="13326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40"/>
            <p:cNvSpPr/>
            <p:nvPr/>
          </p:nvSpPr>
          <p:spPr>
            <a:xfrm>
              <a:off x="5408313" y="2428083"/>
              <a:ext cx="316275" cy="180201"/>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40"/>
            <p:cNvSpPr/>
            <p:nvPr/>
          </p:nvSpPr>
          <p:spPr>
            <a:xfrm>
              <a:off x="5383513" y="2284317"/>
              <a:ext cx="128018" cy="57015"/>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40"/>
            <p:cNvSpPr/>
            <p:nvPr/>
          </p:nvSpPr>
          <p:spPr>
            <a:xfrm>
              <a:off x="5385028" y="2324795"/>
              <a:ext cx="98245" cy="59123"/>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40"/>
            <p:cNvSpPr/>
            <p:nvPr/>
          </p:nvSpPr>
          <p:spPr>
            <a:xfrm>
              <a:off x="5428140" y="2242520"/>
              <a:ext cx="80855" cy="49110"/>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40"/>
            <p:cNvSpPr/>
            <p:nvPr/>
          </p:nvSpPr>
          <p:spPr>
            <a:xfrm>
              <a:off x="5477147" y="2667695"/>
              <a:ext cx="330602" cy="125986"/>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40"/>
            <p:cNvSpPr/>
            <p:nvPr/>
          </p:nvSpPr>
          <p:spPr>
            <a:xfrm>
              <a:off x="5378210" y="2524290"/>
              <a:ext cx="157989" cy="100525"/>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40"/>
            <p:cNvSpPr/>
            <p:nvPr/>
          </p:nvSpPr>
          <p:spPr>
            <a:xfrm>
              <a:off x="5409465" y="2620036"/>
              <a:ext cx="106907" cy="57048"/>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40"/>
            <p:cNvSpPr/>
            <p:nvPr/>
          </p:nvSpPr>
          <p:spPr>
            <a:xfrm>
              <a:off x="5629570" y="2875325"/>
              <a:ext cx="374767" cy="299072"/>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40"/>
            <p:cNvSpPr/>
            <p:nvPr/>
          </p:nvSpPr>
          <p:spPr>
            <a:xfrm>
              <a:off x="7269598" y="2748883"/>
              <a:ext cx="59876" cy="78490"/>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40"/>
            <p:cNvSpPr/>
            <p:nvPr/>
          </p:nvSpPr>
          <p:spPr>
            <a:xfrm>
              <a:off x="6792931" y="3362651"/>
              <a:ext cx="70942" cy="92521"/>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40"/>
            <p:cNvSpPr/>
            <p:nvPr/>
          </p:nvSpPr>
          <p:spPr>
            <a:xfrm>
              <a:off x="6965543" y="3360477"/>
              <a:ext cx="170208" cy="101777"/>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40"/>
            <p:cNvSpPr/>
            <p:nvPr/>
          </p:nvSpPr>
          <p:spPr>
            <a:xfrm>
              <a:off x="6749457" y="3104595"/>
              <a:ext cx="138623" cy="267914"/>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40"/>
            <p:cNvSpPr/>
            <p:nvPr/>
          </p:nvSpPr>
          <p:spPr>
            <a:xfrm>
              <a:off x="3392727" y="3186112"/>
              <a:ext cx="104272" cy="53095"/>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40"/>
            <p:cNvSpPr/>
            <p:nvPr/>
          </p:nvSpPr>
          <p:spPr>
            <a:xfrm>
              <a:off x="2891655" y="2865016"/>
              <a:ext cx="542637" cy="335699"/>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40"/>
            <p:cNvSpPr/>
            <p:nvPr/>
          </p:nvSpPr>
          <p:spPr>
            <a:xfrm>
              <a:off x="3333247" y="3153143"/>
              <a:ext cx="68307" cy="69795"/>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40"/>
            <p:cNvSpPr/>
            <p:nvPr/>
          </p:nvSpPr>
          <p:spPr>
            <a:xfrm>
              <a:off x="3452702" y="3279421"/>
              <a:ext cx="53651" cy="4374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40"/>
            <p:cNvSpPr/>
            <p:nvPr/>
          </p:nvSpPr>
          <p:spPr>
            <a:xfrm>
              <a:off x="3506781" y="3304617"/>
              <a:ext cx="99530" cy="4067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40"/>
            <p:cNvSpPr/>
            <p:nvPr/>
          </p:nvSpPr>
          <p:spPr>
            <a:xfrm>
              <a:off x="3659303" y="3110194"/>
              <a:ext cx="47097" cy="35836"/>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40"/>
            <p:cNvSpPr/>
            <p:nvPr/>
          </p:nvSpPr>
          <p:spPr>
            <a:xfrm>
              <a:off x="3708079" y="3116617"/>
              <a:ext cx="56648" cy="32147"/>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40"/>
            <p:cNvSpPr/>
            <p:nvPr/>
          </p:nvSpPr>
          <p:spPr>
            <a:xfrm>
              <a:off x="3637763" y="3804294"/>
              <a:ext cx="149097" cy="804301"/>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40"/>
            <p:cNvSpPr/>
            <p:nvPr/>
          </p:nvSpPr>
          <p:spPr>
            <a:xfrm>
              <a:off x="3577229" y="3253599"/>
              <a:ext cx="210224" cy="29854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40"/>
            <p:cNvSpPr/>
            <p:nvPr/>
          </p:nvSpPr>
          <p:spPr>
            <a:xfrm>
              <a:off x="3533985" y="3484548"/>
              <a:ext cx="226823" cy="330627"/>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40"/>
            <p:cNvSpPr/>
            <p:nvPr/>
          </p:nvSpPr>
          <p:spPr>
            <a:xfrm>
              <a:off x="3959439" y="3368744"/>
              <a:ext cx="69690" cy="7513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40"/>
            <p:cNvSpPr/>
            <p:nvPr/>
          </p:nvSpPr>
          <p:spPr>
            <a:xfrm>
              <a:off x="5185541" y="2857869"/>
              <a:ext cx="267762" cy="255430"/>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40"/>
            <p:cNvSpPr/>
            <p:nvPr/>
          </p:nvSpPr>
          <p:spPr>
            <a:xfrm>
              <a:off x="5274103" y="3276918"/>
              <a:ext cx="215856" cy="149306"/>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40"/>
            <p:cNvSpPr/>
            <p:nvPr/>
          </p:nvSpPr>
          <p:spPr>
            <a:xfrm>
              <a:off x="5064241" y="3226822"/>
              <a:ext cx="208149" cy="169167"/>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40"/>
            <p:cNvSpPr/>
            <p:nvPr/>
          </p:nvSpPr>
          <p:spPr>
            <a:xfrm>
              <a:off x="5257372" y="3045474"/>
              <a:ext cx="176202" cy="294395"/>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40"/>
            <p:cNvSpPr/>
            <p:nvPr/>
          </p:nvSpPr>
          <p:spPr>
            <a:xfrm>
              <a:off x="5175858" y="3437383"/>
              <a:ext cx="94688" cy="107376"/>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40"/>
            <p:cNvSpPr/>
            <p:nvPr/>
          </p:nvSpPr>
          <p:spPr>
            <a:xfrm>
              <a:off x="5298639" y="3430236"/>
              <a:ext cx="4183" cy="15019"/>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40"/>
            <p:cNvSpPr/>
            <p:nvPr/>
          </p:nvSpPr>
          <p:spPr>
            <a:xfrm>
              <a:off x="5232704" y="3381425"/>
              <a:ext cx="325760" cy="336819"/>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40"/>
            <p:cNvSpPr/>
            <p:nvPr/>
          </p:nvSpPr>
          <p:spPr>
            <a:xfrm>
              <a:off x="5170094" y="3259231"/>
              <a:ext cx="128018" cy="182573"/>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40"/>
            <p:cNvSpPr/>
            <p:nvPr/>
          </p:nvSpPr>
          <p:spPr>
            <a:xfrm>
              <a:off x="5148522" y="2769501"/>
              <a:ext cx="70711" cy="138799"/>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40"/>
            <p:cNvSpPr/>
            <p:nvPr/>
          </p:nvSpPr>
          <p:spPr>
            <a:xfrm>
              <a:off x="4806427" y="3325894"/>
              <a:ext cx="70613" cy="67489"/>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40"/>
            <p:cNvSpPr/>
            <p:nvPr/>
          </p:nvSpPr>
          <p:spPr>
            <a:xfrm>
              <a:off x="4741742" y="3248626"/>
              <a:ext cx="129303" cy="96112"/>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40"/>
            <p:cNvSpPr/>
            <p:nvPr/>
          </p:nvSpPr>
          <p:spPr>
            <a:xfrm>
              <a:off x="4774612" y="3298096"/>
              <a:ext cx="46965" cy="51910"/>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40"/>
            <p:cNvSpPr/>
            <p:nvPr/>
          </p:nvSpPr>
          <p:spPr>
            <a:xfrm>
              <a:off x="5028968" y="3253171"/>
              <a:ext cx="48447" cy="105729"/>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40"/>
            <p:cNvSpPr/>
            <p:nvPr/>
          </p:nvSpPr>
          <p:spPr>
            <a:xfrm>
              <a:off x="5739441" y="3259330"/>
              <a:ext cx="181966" cy="242782"/>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40"/>
            <p:cNvSpPr/>
            <p:nvPr/>
          </p:nvSpPr>
          <p:spPr>
            <a:xfrm>
              <a:off x="5020076" y="3045343"/>
              <a:ext cx="272142" cy="212908"/>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40"/>
            <p:cNvSpPr/>
            <p:nvPr/>
          </p:nvSpPr>
          <p:spPr>
            <a:xfrm>
              <a:off x="5633357" y="2550771"/>
              <a:ext cx="73478" cy="41468"/>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40"/>
            <p:cNvSpPr/>
            <p:nvPr/>
          </p:nvSpPr>
          <p:spPr>
            <a:xfrm>
              <a:off x="5725740" y="2633375"/>
              <a:ext cx="116129" cy="50559"/>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40"/>
            <p:cNvSpPr/>
            <p:nvPr/>
          </p:nvSpPr>
          <p:spPr>
            <a:xfrm>
              <a:off x="5819703" y="2672570"/>
              <a:ext cx="79472" cy="67258"/>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40"/>
            <p:cNvSpPr/>
            <p:nvPr/>
          </p:nvSpPr>
          <p:spPr>
            <a:xfrm>
              <a:off x="3951139" y="4046178"/>
              <a:ext cx="85368" cy="90743"/>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40"/>
            <p:cNvSpPr/>
            <p:nvPr/>
          </p:nvSpPr>
          <p:spPr>
            <a:xfrm>
              <a:off x="3872161" y="3836571"/>
              <a:ext cx="149591" cy="153555"/>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40"/>
            <p:cNvSpPr/>
            <p:nvPr/>
          </p:nvSpPr>
          <p:spPr>
            <a:xfrm>
              <a:off x="3669348" y="3386662"/>
              <a:ext cx="711429" cy="726568"/>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40"/>
            <p:cNvSpPr/>
            <p:nvPr/>
          </p:nvSpPr>
          <p:spPr>
            <a:xfrm>
              <a:off x="3674650" y="3885317"/>
              <a:ext cx="358629" cy="640601"/>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40"/>
            <p:cNvSpPr/>
            <p:nvPr/>
          </p:nvSpPr>
          <p:spPr>
            <a:xfrm>
              <a:off x="5451095" y="2881023"/>
              <a:ext cx="189673" cy="190774"/>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40"/>
            <p:cNvSpPr/>
            <p:nvPr/>
          </p:nvSpPr>
          <p:spPr>
            <a:xfrm>
              <a:off x="5941925" y="3015700"/>
              <a:ext cx="139085" cy="155234"/>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40"/>
            <p:cNvSpPr/>
            <p:nvPr/>
          </p:nvSpPr>
          <p:spPr>
            <a:xfrm>
              <a:off x="3900419" y="3327607"/>
              <a:ext cx="79110" cy="125393"/>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40"/>
            <p:cNvSpPr/>
            <p:nvPr/>
          </p:nvSpPr>
          <p:spPr>
            <a:xfrm>
              <a:off x="4025407" y="3376254"/>
              <a:ext cx="49699" cy="62318"/>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40"/>
            <p:cNvSpPr/>
            <p:nvPr/>
          </p:nvSpPr>
          <p:spPr>
            <a:xfrm>
              <a:off x="3540671" y="3455597"/>
              <a:ext cx="99892" cy="111197"/>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40"/>
            <p:cNvSpPr/>
            <p:nvPr/>
          </p:nvSpPr>
          <p:spPr>
            <a:xfrm>
              <a:off x="5771618" y="3130681"/>
              <a:ext cx="186807" cy="111856"/>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40"/>
            <p:cNvSpPr/>
            <p:nvPr/>
          </p:nvSpPr>
          <p:spPr>
            <a:xfrm>
              <a:off x="4860967" y="3285613"/>
              <a:ext cx="104832" cy="107870"/>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40"/>
            <p:cNvSpPr/>
            <p:nvPr/>
          </p:nvSpPr>
          <p:spPr>
            <a:xfrm>
              <a:off x="4955853" y="3278696"/>
              <a:ext cx="71765" cy="110176"/>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40"/>
            <p:cNvSpPr/>
            <p:nvPr/>
          </p:nvSpPr>
          <p:spPr>
            <a:xfrm>
              <a:off x="5399321" y="3629369"/>
              <a:ext cx="202847" cy="175787"/>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40"/>
            <p:cNvSpPr/>
            <p:nvPr/>
          </p:nvSpPr>
          <p:spPr>
            <a:xfrm>
              <a:off x="5612147" y="3389264"/>
              <a:ext cx="137833" cy="170023"/>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40"/>
            <p:cNvSpPr/>
            <p:nvPr/>
          </p:nvSpPr>
          <p:spPr>
            <a:xfrm>
              <a:off x="5364476" y="3806929"/>
              <a:ext cx="156277" cy="16781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40"/>
            <p:cNvSpPr/>
            <p:nvPr/>
          </p:nvSpPr>
          <p:spPr>
            <a:xfrm>
              <a:off x="6658490" y="2951277"/>
              <a:ext cx="145309" cy="329671"/>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7" name="Google Shape;6387;p40"/>
          <p:cNvSpPr/>
          <p:nvPr/>
        </p:nvSpPr>
        <p:spPr>
          <a:xfrm>
            <a:off x="713213" y="3373475"/>
            <a:ext cx="2000100" cy="12351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40"/>
          <p:cNvSpPr txBox="1"/>
          <p:nvPr/>
        </p:nvSpPr>
        <p:spPr>
          <a:xfrm>
            <a:off x="713213" y="4071450"/>
            <a:ext cx="2000100" cy="478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272525"/>
                </a:solidFill>
                <a:latin typeface="Nunito Sans"/>
                <a:ea typeface="Nunito Sans"/>
                <a:cs typeface="Nunito Sans"/>
                <a:sym typeface="Nunito Sans"/>
              </a:rPr>
              <a:t>Venus is the second planet from the Sun</a:t>
            </a:r>
            <a:endParaRPr>
              <a:solidFill>
                <a:srgbClr val="272525"/>
              </a:solidFill>
              <a:latin typeface="Nunito Sans"/>
              <a:ea typeface="Nunito Sans"/>
              <a:cs typeface="Nunito Sans"/>
              <a:sym typeface="Nunito Sans"/>
            </a:endParaRPr>
          </a:p>
        </p:txBody>
      </p:sp>
      <p:sp>
        <p:nvSpPr>
          <p:cNvPr id="6389" name="Google Shape;6389;p40"/>
          <p:cNvSpPr txBox="1"/>
          <p:nvPr/>
        </p:nvSpPr>
        <p:spPr>
          <a:xfrm>
            <a:off x="713213" y="3427175"/>
            <a:ext cx="2000100" cy="573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rgbClr val="272525"/>
                </a:solidFill>
                <a:latin typeface="Raleway"/>
                <a:ea typeface="Raleway"/>
                <a:cs typeface="Raleway"/>
                <a:sym typeface="Raleway"/>
              </a:rPr>
              <a:t>+100 countries</a:t>
            </a:r>
            <a:endParaRPr sz="2200" b="1">
              <a:solidFill>
                <a:srgbClr val="272525"/>
              </a:solidFill>
              <a:latin typeface="Raleway"/>
              <a:ea typeface="Raleway"/>
              <a:cs typeface="Raleway"/>
              <a:sym typeface="Raleway"/>
            </a:endParaRPr>
          </a:p>
        </p:txBody>
      </p:sp>
      <p:grpSp>
        <p:nvGrpSpPr>
          <p:cNvPr id="6390" name="Google Shape;6390;p40"/>
          <p:cNvGrpSpPr/>
          <p:nvPr/>
        </p:nvGrpSpPr>
        <p:grpSpPr>
          <a:xfrm>
            <a:off x="986643" y="1526666"/>
            <a:ext cx="691275" cy="440390"/>
            <a:chOff x="5429675" y="991016"/>
            <a:chExt cx="366219" cy="233307"/>
          </a:xfrm>
        </p:grpSpPr>
        <p:sp>
          <p:nvSpPr>
            <p:cNvPr id="6391" name="Google Shape;6391;p40"/>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40"/>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40"/>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40"/>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40"/>
          <p:cNvGrpSpPr/>
          <p:nvPr/>
        </p:nvGrpSpPr>
        <p:grpSpPr>
          <a:xfrm>
            <a:off x="2113863" y="2675479"/>
            <a:ext cx="528770" cy="338119"/>
            <a:chOff x="3404003" y="1988611"/>
            <a:chExt cx="280128" cy="179126"/>
          </a:xfrm>
        </p:grpSpPr>
        <p:sp>
          <p:nvSpPr>
            <p:cNvPr id="6396" name="Google Shape;6396;p40"/>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40"/>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40"/>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40"/>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40"/>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40"/>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40"/>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40"/>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4" name="Google Shape;6404;p40"/>
          <p:cNvGrpSpPr/>
          <p:nvPr/>
        </p:nvGrpSpPr>
        <p:grpSpPr>
          <a:xfrm>
            <a:off x="7631926" y="1393963"/>
            <a:ext cx="528784" cy="358471"/>
            <a:chOff x="4680742" y="2547525"/>
            <a:chExt cx="198761" cy="134748"/>
          </a:xfrm>
        </p:grpSpPr>
        <p:sp>
          <p:nvSpPr>
            <p:cNvPr id="6405" name="Google Shape;6405;p40"/>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40"/>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40"/>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40"/>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40"/>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40"/>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40"/>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40"/>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416"/>
        <p:cNvGrpSpPr/>
        <p:nvPr/>
      </p:nvGrpSpPr>
      <p:grpSpPr>
        <a:xfrm>
          <a:off x="0" y="0"/>
          <a:ext cx="0" cy="0"/>
          <a:chOff x="0" y="0"/>
          <a:chExt cx="0" cy="0"/>
        </a:xfrm>
      </p:grpSpPr>
      <p:sp>
        <p:nvSpPr>
          <p:cNvPr id="6417" name="Google Shape;6417;p41"/>
          <p:cNvSpPr/>
          <p:nvPr/>
        </p:nvSpPr>
        <p:spPr>
          <a:xfrm rot="10800000">
            <a:off x="356039" y="1718823"/>
            <a:ext cx="2286595" cy="2541889"/>
          </a:xfrm>
          <a:custGeom>
            <a:avLst/>
            <a:gdLst/>
            <a:ahLst/>
            <a:cxnLst/>
            <a:rect l="l" t="t" r="r" b="b"/>
            <a:pathLst>
              <a:path w="139384" h="154946" extrusionOk="0">
                <a:moveTo>
                  <a:pt x="31108" y="0"/>
                </a:moveTo>
                <a:cubicBezTo>
                  <a:pt x="30257" y="0"/>
                  <a:pt x="29406" y="53"/>
                  <a:pt x="28560" y="158"/>
                </a:cubicBezTo>
                <a:cubicBezTo>
                  <a:pt x="26633" y="391"/>
                  <a:pt x="24738" y="655"/>
                  <a:pt x="22907" y="1324"/>
                </a:cubicBezTo>
                <a:cubicBezTo>
                  <a:pt x="19644" y="2519"/>
                  <a:pt x="16871" y="4168"/>
                  <a:pt x="14260" y="6469"/>
                </a:cubicBezTo>
                <a:cubicBezTo>
                  <a:pt x="12107" y="8368"/>
                  <a:pt x="10256" y="10752"/>
                  <a:pt x="8837" y="13241"/>
                </a:cubicBezTo>
                <a:cubicBezTo>
                  <a:pt x="5616" y="18879"/>
                  <a:pt x="4339" y="25619"/>
                  <a:pt x="4969" y="32064"/>
                </a:cubicBezTo>
                <a:cubicBezTo>
                  <a:pt x="5338" y="35855"/>
                  <a:pt x="6068" y="39570"/>
                  <a:pt x="7362" y="43154"/>
                </a:cubicBezTo>
                <a:cubicBezTo>
                  <a:pt x="8511" y="46344"/>
                  <a:pt x="9941" y="49423"/>
                  <a:pt x="11284" y="52536"/>
                </a:cubicBezTo>
                <a:cubicBezTo>
                  <a:pt x="12379" y="55195"/>
                  <a:pt x="13327" y="57917"/>
                  <a:pt x="13818" y="60758"/>
                </a:cubicBezTo>
                <a:cubicBezTo>
                  <a:pt x="13980" y="62565"/>
                  <a:pt x="13965" y="64387"/>
                  <a:pt x="13781" y="66195"/>
                </a:cubicBezTo>
                <a:cubicBezTo>
                  <a:pt x="13145" y="70026"/>
                  <a:pt x="11874" y="73715"/>
                  <a:pt x="10401" y="77302"/>
                </a:cubicBezTo>
                <a:cubicBezTo>
                  <a:pt x="8531" y="81664"/>
                  <a:pt x="6485" y="85944"/>
                  <a:pt x="4649" y="90322"/>
                </a:cubicBezTo>
                <a:cubicBezTo>
                  <a:pt x="2932" y="94420"/>
                  <a:pt x="1422" y="98646"/>
                  <a:pt x="744" y="103053"/>
                </a:cubicBezTo>
                <a:cubicBezTo>
                  <a:pt x="295" y="105970"/>
                  <a:pt x="0" y="108873"/>
                  <a:pt x="165" y="111828"/>
                </a:cubicBezTo>
                <a:cubicBezTo>
                  <a:pt x="338" y="114873"/>
                  <a:pt x="795" y="117943"/>
                  <a:pt x="1561" y="120897"/>
                </a:cubicBezTo>
                <a:cubicBezTo>
                  <a:pt x="2957" y="126272"/>
                  <a:pt x="5355" y="131503"/>
                  <a:pt x="8415" y="136131"/>
                </a:cubicBezTo>
                <a:lnTo>
                  <a:pt x="8520" y="136287"/>
                </a:lnTo>
                <a:cubicBezTo>
                  <a:pt x="15472" y="146756"/>
                  <a:pt x="26829" y="153513"/>
                  <a:pt x="39344" y="154674"/>
                </a:cubicBezTo>
                <a:cubicBezTo>
                  <a:pt x="41292" y="154854"/>
                  <a:pt x="43246" y="154945"/>
                  <a:pt x="45201" y="154945"/>
                </a:cubicBezTo>
                <a:cubicBezTo>
                  <a:pt x="46471" y="154945"/>
                  <a:pt x="47741" y="154907"/>
                  <a:pt x="49010" y="154830"/>
                </a:cubicBezTo>
                <a:cubicBezTo>
                  <a:pt x="52630" y="154606"/>
                  <a:pt x="56257" y="154563"/>
                  <a:pt x="59885" y="154563"/>
                </a:cubicBezTo>
                <a:cubicBezTo>
                  <a:pt x="62176" y="154563"/>
                  <a:pt x="64468" y="154580"/>
                  <a:pt x="66760" y="154580"/>
                </a:cubicBezTo>
                <a:cubicBezTo>
                  <a:pt x="70277" y="154580"/>
                  <a:pt x="73793" y="154539"/>
                  <a:pt x="77303" y="154333"/>
                </a:cubicBezTo>
                <a:cubicBezTo>
                  <a:pt x="87187" y="153748"/>
                  <a:pt x="97137" y="152602"/>
                  <a:pt x="106777" y="150295"/>
                </a:cubicBezTo>
                <a:cubicBezTo>
                  <a:pt x="111406" y="149188"/>
                  <a:pt x="115901" y="147420"/>
                  <a:pt x="119471" y="144191"/>
                </a:cubicBezTo>
                <a:cubicBezTo>
                  <a:pt x="121724" y="142150"/>
                  <a:pt x="123152" y="139525"/>
                  <a:pt x="124213" y="136718"/>
                </a:cubicBezTo>
                <a:cubicBezTo>
                  <a:pt x="125161" y="134210"/>
                  <a:pt x="125453" y="131423"/>
                  <a:pt x="125683" y="128775"/>
                </a:cubicBezTo>
                <a:cubicBezTo>
                  <a:pt x="126486" y="119425"/>
                  <a:pt x="124082" y="110150"/>
                  <a:pt x="124630" y="100800"/>
                </a:cubicBezTo>
                <a:cubicBezTo>
                  <a:pt x="124673" y="100048"/>
                  <a:pt x="124746" y="99296"/>
                  <a:pt x="124829" y="98547"/>
                </a:cubicBezTo>
                <a:cubicBezTo>
                  <a:pt x="126182" y="89902"/>
                  <a:pt x="129855" y="81871"/>
                  <a:pt x="133050" y="73789"/>
                </a:cubicBezTo>
                <a:cubicBezTo>
                  <a:pt x="136509" y="65034"/>
                  <a:pt x="139384" y="55726"/>
                  <a:pt x="138706" y="46191"/>
                </a:cubicBezTo>
                <a:cubicBezTo>
                  <a:pt x="137976" y="35995"/>
                  <a:pt x="134157" y="26340"/>
                  <a:pt x="127371" y="18652"/>
                </a:cubicBezTo>
                <a:cubicBezTo>
                  <a:pt x="125907" y="16995"/>
                  <a:pt x="124275" y="15488"/>
                  <a:pt x="122527" y="14135"/>
                </a:cubicBezTo>
                <a:cubicBezTo>
                  <a:pt x="120492" y="12557"/>
                  <a:pt x="118432" y="11087"/>
                  <a:pt x="116139" y="9900"/>
                </a:cubicBezTo>
                <a:cubicBezTo>
                  <a:pt x="113795" y="8683"/>
                  <a:pt x="111352" y="7673"/>
                  <a:pt x="108835" y="6878"/>
                </a:cubicBezTo>
                <a:cubicBezTo>
                  <a:pt x="106281" y="6081"/>
                  <a:pt x="103684" y="5666"/>
                  <a:pt x="101033" y="5331"/>
                </a:cubicBezTo>
                <a:cubicBezTo>
                  <a:pt x="99609" y="5151"/>
                  <a:pt x="98164" y="5064"/>
                  <a:pt x="96713" y="5064"/>
                </a:cubicBezTo>
                <a:cubicBezTo>
                  <a:pt x="93365" y="5064"/>
                  <a:pt x="89991" y="5532"/>
                  <a:pt x="86799" y="6413"/>
                </a:cubicBezTo>
                <a:cubicBezTo>
                  <a:pt x="82244" y="7673"/>
                  <a:pt x="78069" y="9997"/>
                  <a:pt x="73532" y="11308"/>
                </a:cubicBezTo>
                <a:cubicBezTo>
                  <a:pt x="72706" y="11549"/>
                  <a:pt x="71866" y="11748"/>
                  <a:pt x="71017" y="11904"/>
                </a:cubicBezTo>
                <a:cubicBezTo>
                  <a:pt x="70390" y="11957"/>
                  <a:pt x="69761" y="11984"/>
                  <a:pt x="69132" y="11984"/>
                </a:cubicBezTo>
                <a:cubicBezTo>
                  <a:pt x="68422" y="11984"/>
                  <a:pt x="67713" y="11950"/>
                  <a:pt x="67005" y="11884"/>
                </a:cubicBezTo>
                <a:cubicBezTo>
                  <a:pt x="64323" y="11419"/>
                  <a:pt x="61732" y="10573"/>
                  <a:pt x="59212" y="9549"/>
                </a:cubicBezTo>
                <a:cubicBezTo>
                  <a:pt x="53692" y="7128"/>
                  <a:pt x="48437" y="4145"/>
                  <a:pt x="42730" y="2142"/>
                </a:cubicBezTo>
                <a:cubicBezTo>
                  <a:pt x="39463" y="995"/>
                  <a:pt x="36075" y="308"/>
                  <a:pt x="32621" y="56"/>
                </a:cubicBezTo>
                <a:cubicBezTo>
                  <a:pt x="32117" y="19"/>
                  <a:pt x="31613" y="0"/>
                  <a:pt x="31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41"/>
          <p:cNvSpPr/>
          <p:nvPr/>
        </p:nvSpPr>
        <p:spPr>
          <a:xfrm>
            <a:off x="6424597" y="1540009"/>
            <a:ext cx="2432599" cy="2704195"/>
          </a:xfrm>
          <a:custGeom>
            <a:avLst/>
            <a:gdLst/>
            <a:ahLst/>
            <a:cxnLst/>
            <a:rect l="l" t="t" r="r" b="b"/>
            <a:pathLst>
              <a:path w="139384" h="154946" extrusionOk="0">
                <a:moveTo>
                  <a:pt x="31108" y="0"/>
                </a:moveTo>
                <a:cubicBezTo>
                  <a:pt x="30257" y="0"/>
                  <a:pt x="29406" y="53"/>
                  <a:pt x="28560" y="158"/>
                </a:cubicBezTo>
                <a:cubicBezTo>
                  <a:pt x="26633" y="391"/>
                  <a:pt x="24738" y="655"/>
                  <a:pt x="22907" y="1324"/>
                </a:cubicBezTo>
                <a:cubicBezTo>
                  <a:pt x="19644" y="2519"/>
                  <a:pt x="16871" y="4168"/>
                  <a:pt x="14260" y="6469"/>
                </a:cubicBezTo>
                <a:cubicBezTo>
                  <a:pt x="12107" y="8368"/>
                  <a:pt x="10256" y="10752"/>
                  <a:pt x="8837" y="13241"/>
                </a:cubicBezTo>
                <a:cubicBezTo>
                  <a:pt x="5616" y="18879"/>
                  <a:pt x="4339" y="25619"/>
                  <a:pt x="4969" y="32064"/>
                </a:cubicBezTo>
                <a:cubicBezTo>
                  <a:pt x="5338" y="35855"/>
                  <a:pt x="6068" y="39570"/>
                  <a:pt x="7362" y="43154"/>
                </a:cubicBezTo>
                <a:cubicBezTo>
                  <a:pt x="8511" y="46344"/>
                  <a:pt x="9941" y="49423"/>
                  <a:pt x="11284" y="52536"/>
                </a:cubicBezTo>
                <a:cubicBezTo>
                  <a:pt x="12379" y="55195"/>
                  <a:pt x="13327" y="57917"/>
                  <a:pt x="13818" y="60758"/>
                </a:cubicBezTo>
                <a:cubicBezTo>
                  <a:pt x="13980" y="62565"/>
                  <a:pt x="13965" y="64387"/>
                  <a:pt x="13781" y="66195"/>
                </a:cubicBezTo>
                <a:cubicBezTo>
                  <a:pt x="13145" y="70026"/>
                  <a:pt x="11874" y="73715"/>
                  <a:pt x="10401" y="77302"/>
                </a:cubicBezTo>
                <a:cubicBezTo>
                  <a:pt x="8531" y="81664"/>
                  <a:pt x="6485" y="85944"/>
                  <a:pt x="4649" y="90322"/>
                </a:cubicBezTo>
                <a:cubicBezTo>
                  <a:pt x="2932" y="94420"/>
                  <a:pt x="1422" y="98646"/>
                  <a:pt x="744" y="103053"/>
                </a:cubicBezTo>
                <a:cubicBezTo>
                  <a:pt x="295" y="105970"/>
                  <a:pt x="0" y="108873"/>
                  <a:pt x="165" y="111828"/>
                </a:cubicBezTo>
                <a:cubicBezTo>
                  <a:pt x="338" y="114873"/>
                  <a:pt x="795" y="117943"/>
                  <a:pt x="1561" y="120897"/>
                </a:cubicBezTo>
                <a:cubicBezTo>
                  <a:pt x="2957" y="126272"/>
                  <a:pt x="5355" y="131503"/>
                  <a:pt x="8415" y="136131"/>
                </a:cubicBezTo>
                <a:lnTo>
                  <a:pt x="8520" y="136287"/>
                </a:lnTo>
                <a:cubicBezTo>
                  <a:pt x="15472" y="146756"/>
                  <a:pt x="26829" y="153513"/>
                  <a:pt x="39344" y="154674"/>
                </a:cubicBezTo>
                <a:cubicBezTo>
                  <a:pt x="41292" y="154854"/>
                  <a:pt x="43246" y="154945"/>
                  <a:pt x="45201" y="154945"/>
                </a:cubicBezTo>
                <a:cubicBezTo>
                  <a:pt x="46471" y="154945"/>
                  <a:pt x="47741" y="154907"/>
                  <a:pt x="49010" y="154830"/>
                </a:cubicBezTo>
                <a:cubicBezTo>
                  <a:pt x="52630" y="154606"/>
                  <a:pt x="56257" y="154563"/>
                  <a:pt x="59885" y="154563"/>
                </a:cubicBezTo>
                <a:cubicBezTo>
                  <a:pt x="62176" y="154563"/>
                  <a:pt x="64468" y="154580"/>
                  <a:pt x="66760" y="154580"/>
                </a:cubicBezTo>
                <a:cubicBezTo>
                  <a:pt x="70277" y="154580"/>
                  <a:pt x="73793" y="154539"/>
                  <a:pt x="77303" y="154333"/>
                </a:cubicBezTo>
                <a:cubicBezTo>
                  <a:pt x="87187" y="153748"/>
                  <a:pt x="97137" y="152602"/>
                  <a:pt x="106777" y="150295"/>
                </a:cubicBezTo>
                <a:cubicBezTo>
                  <a:pt x="111406" y="149188"/>
                  <a:pt x="115901" y="147420"/>
                  <a:pt x="119471" y="144191"/>
                </a:cubicBezTo>
                <a:cubicBezTo>
                  <a:pt x="121724" y="142150"/>
                  <a:pt x="123152" y="139525"/>
                  <a:pt x="124213" y="136718"/>
                </a:cubicBezTo>
                <a:cubicBezTo>
                  <a:pt x="125161" y="134210"/>
                  <a:pt x="125453" y="131423"/>
                  <a:pt x="125683" y="128775"/>
                </a:cubicBezTo>
                <a:cubicBezTo>
                  <a:pt x="126486" y="119425"/>
                  <a:pt x="124082" y="110150"/>
                  <a:pt x="124630" y="100800"/>
                </a:cubicBezTo>
                <a:cubicBezTo>
                  <a:pt x="124673" y="100048"/>
                  <a:pt x="124746" y="99296"/>
                  <a:pt x="124829" y="98547"/>
                </a:cubicBezTo>
                <a:cubicBezTo>
                  <a:pt x="126182" y="89902"/>
                  <a:pt x="129855" y="81871"/>
                  <a:pt x="133050" y="73789"/>
                </a:cubicBezTo>
                <a:cubicBezTo>
                  <a:pt x="136509" y="65034"/>
                  <a:pt x="139384" y="55726"/>
                  <a:pt x="138706" y="46191"/>
                </a:cubicBezTo>
                <a:cubicBezTo>
                  <a:pt x="137976" y="35995"/>
                  <a:pt x="134157" y="26340"/>
                  <a:pt x="127371" y="18652"/>
                </a:cubicBezTo>
                <a:cubicBezTo>
                  <a:pt x="125907" y="16995"/>
                  <a:pt x="124275" y="15488"/>
                  <a:pt x="122527" y="14135"/>
                </a:cubicBezTo>
                <a:cubicBezTo>
                  <a:pt x="120492" y="12557"/>
                  <a:pt x="118432" y="11087"/>
                  <a:pt x="116139" y="9900"/>
                </a:cubicBezTo>
                <a:cubicBezTo>
                  <a:pt x="113795" y="8683"/>
                  <a:pt x="111352" y="7673"/>
                  <a:pt x="108835" y="6878"/>
                </a:cubicBezTo>
                <a:cubicBezTo>
                  <a:pt x="106281" y="6081"/>
                  <a:pt x="103684" y="5666"/>
                  <a:pt x="101033" y="5331"/>
                </a:cubicBezTo>
                <a:cubicBezTo>
                  <a:pt x="99609" y="5151"/>
                  <a:pt x="98164" y="5064"/>
                  <a:pt x="96713" y="5064"/>
                </a:cubicBezTo>
                <a:cubicBezTo>
                  <a:pt x="93365" y="5064"/>
                  <a:pt x="89991" y="5532"/>
                  <a:pt x="86799" y="6413"/>
                </a:cubicBezTo>
                <a:cubicBezTo>
                  <a:pt x="82244" y="7673"/>
                  <a:pt x="78069" y="9997"/>
                  <a:pt x="73532" y="11308"/>
                </a:cubicBezTo>
                <a:cubicBezTo>
                  <a:pt x="72706" y="11549"/>
                  <a:pt x="71866" y="11748"/>
                  <a:pt x="71017" y="11904"/>
                </a:cubicBezTo>
                <a:cubicBezTo>
                  <a:pt x="70390" y="11957"/>
                  <a:pt x="69761" y="11984"/>
                  <a:pt x="69132" y="11984"/>
                </a:cubicBezTo>
                <a:cubicBezTo>
                  <a:pt x="68422" y="11984"/>
                  <a:pt x="67713" y="11950"/>
                  <a:pt x="67005" y="11884"/>
                </a:cubicBezTo>
                <a:cubicBezTo>
                  <a:pt x="64323" y="11419"/>
                  <a:pt x="61732" y="10573"/>
                  <a:pt x="59212" y="9549"/>
                </a:cubicBezTo>
                <a:cubicBezTo>
                  <a:pt x="53692" y="7128"/>
                  <a:pt x="48437" y="4145"/>
                  <a:pt x="42730" y="2142"/>
                </a:cubicBezTo>
                <a:cubicBezTo>
                  <a:pt x="39463" y="995"/>
                  <a:pt x="36075" y="308"/>
                  <a:pt x="32621" y="56"/>
                </a:cubicBezTo>
                <a:cubicBezTo>
                  <a:pt x="32117" y="19"/>
                  <a:pt x="31613" y="0"/>
                  <a:pt x="31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41"/>
          <p:cNvSpPr txBox="1">
            <a:spLocks noGrp="1"/>
          </p:cNvSpPr>
          <p:nvPr>
            <p:ph type="title"/>
          </p:nvPr>
        </p:nvSpPr>
        <p:spPr>
          <a:xfrm>
            <a:off x="2412750" y="633850"/>
            <a:ext cx="4318500" cy="71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 million</a:t>
            </a:r>
            <a:endParaRPr/>
          </a:p>
        </p:txBody>
      </p:sp>
      <p:sp>
        <p:nvSpPr>
          <p:cNvPr id="6420" name="Google Shape;6420;p41"/>
          <p:cNvSpPr txBox="1">
            <a:spLocks noGrp="1"/>
          </p:cNvSpPr>
          <p:nvPr>
            <p:ph type="subTitle" idx="1"/>
          </p:nvPr>
        </p:nvSpPr>
        <p:spPr>
          <a:xfrm>
            <a:off x="2412750" y="1406790"/>
            <a:ext cx="4318500" cy="47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People who have protested about the war</a:t>
            </a:r>
            <a:endParaRPr/>
          </a:p>
        </p:txBody>
      </p:sp>
      <p:sp>
        <p:nvSpPr>
          <p:cNvPr id="6421" name="Google Shape;6421;p41"/>
          <p:cNvSpPr txBox="1">
            <a:spLocks noGrp="1"/>
          </p:cNvSpPr>
          <p:nvPr>
            <p:ph type="subTitle" idx="3"/>
          </p:nvPr>
        </p:nvSpPr>
        <p:spPr>
          <a:xfrm>
            <a:off x="2412750" y="2719570"/>
            <a:ext cx="4318500" cy="47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NATO and the EU are united to help</a:t>
            </a:r>
            <a:endParaRPr/>
          </a:p>
        </p:txBody>
      </p:sp>
      <p:sp>
        <p:nvSpPr>
          <p:cNvPr id="6422" name="Google Shape;6422;p41"/>
          <p:cNvSpPr txBox="1">
            <a:spLocks noGrp="1"/>
          </p:cNvSpPr>
          <p:nvPr>
            <p:ph type="title" idx="2"/>
          </p:nvPr>
        </p:nvSpPr>
        <p:spPr>
          <a:xfrm>
            <a:off x="2412750" y="1946630"/>
            <a:ext cx="4318500" cy="71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 continents</a:t>
            </a:r>
            <a:endParaRPr/>
          </a:p>
        </p:txBody>
      </p:sp>
      <p:sp>
        <p:nvSpPr>
          <p:cNvPr id="6423" name="Google Shape;6423;p41"/>
          <p:cNvSpPr txBox="1">
            <a:spLocks noGrp="1"/>
          </p:cNvSpPr>
          <p:nvPr>
            <p:ph type="title" idx="4"/>
          </p:nvPr>
        </p:nvSpPr>
        <p:spPr>
          <a:xfrm>
            <a:off x="2412750" y="3259410"/>
            <a:ext cx="4318500" cy="71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+4,2 million</a:t>
            </a:r>
            <a:endParaRPr/>
          </a:p>
        </p:txBody>
      </p:sp>
      <p:sp>
        <p:nvSpPr>
          <p:cNvPr id="6424" name="Google Shape;6424;p41"/>
          <p:cNvSpPr txBox="1">
            <a:spLocks noGrp="1"/>
          </p:cNvSpPr>
          <p:nvPr>
            <p:ph type="subTitle" idx="5"/>
          </p:nvPr>
        </p:nvSpPr>
        <p:spPr>
          <a:xfrm>
            <a:off x="2412750" y="4032350"/>
            <a:ext cx="4318500" cy="477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Ukrainian refugees in Europe</a:t>
            </a:r>
            <a:endParaRPr/>
          </a:p>
        </p:txBody>
      </p:sp>
      <p:grpSp>
        <p:nvGrpSpPr>
          <p:cNvPr id="6425" name="Google Shape;6425;p41"/>
          <p:cNvGrpSpPr/>
          <p:nvPr/>
        </p:nvGrpSpPr>
        <p:grpSpPr>
          <a:xfrm>
            <a:off x="521047" y="1269478"/>
            <a:ext cx="1765302" cy="3339094"/>
            <a:chOff x="176631" y="849686"/>
            <a:chExt cx="1253321" cy="2370674"/>
          </a:xfrm>
        </p:grpSpPr>
        <p:sp>
          <p:nvSpPr>
            <p:cNvPr id="6426" name="Google Shape;6426;p41"/>
            <p:cNvSpPr/>
            <p:nvPr/>
          </p:nvSpPr>
          <p:spPr>
            <a:xfrm>
              <a:off x="562682" y="2340008"/>
              <a:ext cx="756121" cy="297209"/>
            </a:xfrm>
            <a:custGeom>
              <a:avLst/>
              <a:gdLst/>
              <a:ahLst/>
              <a:cxnLst/>
              <a:rect l="l" t="t" r="r" b="b"/>
              <a:pathLst>
                <a:path w="42112" h="16553" extrusionOk="0">
                  <a:moveTo>
                    <a:pt x="989" y="0"/>
                  </a:moveTo>
                  <a:cubicBezTo>
                    <a:pt x="857" y="0"/>
                    <a:pt x="712" y="81"/>
                    <a:pt x="673" y="222"/>
                  </a:cubicBezTo>
                  <a:cubicBezTo>
                    <a:pt x="202" y="1877"/>
                    <a:pt x="0" y="3786"/>
                    <a:pt x="259" y="5492"/>
                  </a:cubicBezTo>
                  <a:cubicBezTo>
                    <a:pt x="486" y="6996"/>
                    <a:pt x="1167" y="8367"/>
                    <a:pt x="2183" y="9493"/>
                  </a:cubicBezTo>
                  <a:cubicBezTo>
                    <a:pt x="4223" y="11761"/>
                    <a:pt x="7183" y="12995"/>
                    <a:pt x="10009" y="13963"/>
                  </a:cubicBezTo>
                  <a:cubicBezTo>
                    <a:pt x="15732" y="15928"/>
                    <a:pt x="21743" y="16553"/>
                    <a:pt x="27759" y="16553"/>
                  </a:cubicBezTo>
                  <a:cubicBezTo>
                    <a:pt x="28504" y="16553"/>
                    <a:pt x="29249" y="16543"/>
                    <a:pt x="29994" y="16526"/>
                  </a:cubicBezTo>
                  <a:cubicBezTo>
                    <a:pt x="31895" y="16480"/>
                    <a:pt x="33796" y="16398"/>
                    <a:pt x="35689" y="16225"/>
                  </a:cubicBezTo>
                  <a:cubicBezTo>
                    <a:pt x="37625" y="16049"/>
                    <a:pt x="39750" y="15742"/>
                    <a:pt x="41450" y="14741"/>
                  </a:cubicBezTo>
                  <a:cubicBezTo>
                    <a:pt x="41583" y="14670"/>
                    <a:pt x="41671" y="14536"/>
                    <a:pt x="41686" y="14386"/>
                  </a:cubicBezTo>
                  <a:cubicBezTo>
                    <a:pt x="41765" y="14315"/>
                    <a:pt x="41827" y="14230"/>
                    <a:pt x="41867" y="14133"/>
                  </a:cubicBezTo>
                  <a:cubicBezTo>
                    <a:pt x="42111" y="13563"/>
                    <a:pt x="42060" y="12956"/>
                    <a:pt x="42023" y="12351"/>
                  </a:cubicBezTo>
                  <a:cubicBezTo>
                    <a:pt x="41972" y="11676"/>
                    <a:pt x="41881" y="11003"/>
                    <a:pt x="41748" y="10339"/>
                  </a:cubicBezTo>
                  <a:cubicBezTo>
                    <a:pt x="41620" y="9669"/>
                    <a:pt x="41456" y="9011"/>
                    <a:pt x="41254" y="8361"/>
                  </a:cubicBezTo>
                  <a:cubicBezTo>
                    <a:pt x="41087" y="7819"/>
                    <a:pt x="40911" y="7030"/>
                    <a:pt x="40386" y="6735"/>
                  </a:cubicBezTo>
                  <a:cubicBezTo>
                    <a:pt x="40353" y="6717"/>
                    <a:pt x="40314" y="6709"/>
                    <a:pt x="40273" y="6709"/>
                  </a:cubicBezTo>
                  <a:cubicBezTo>
                    <a:pt x="40155" y="6709"/>
                    <a:pt x="40025" y="6780"/>
                    <a:pt x="39991" y="6885"/>
                  </a:cubicBezTo>
                  <a:cubicBezTo>
                    <a:pt x="39971" y="6948"/>
                    <a:pt x="39957" y="7010"/>
                    <a:pt x="39952" y="7073"/>
                  </a:cubicBezTo>
                  <a:cubicBezTo>
                    <a:pt x="39475" y="7271"/>
                    <a:pt x="39049" y="7561"/>
                    <a:pt x="38570" y="7759"/>
                  </a:cubicBezTo>
                  <a:cubicBezTo>
                    <a:pt x="37959" y="8009"/>
                    <a:pt x="37327" y="8194"/>
                    <a:pt x="36680" y="8313"/>
                  </a:cubicBezTo>
                  <a:cubicBezTo>
                    <a:pt x="35315" y="8582"/>
                    <a:pt x="33913" y="8696"/>
                    <a:pt x="32522" y="8710"/>
                  </a:cubicBezTo>
                  <a:cubicBezTo>
                    <a:pt x="32417" y="8711"/>
                    <a:pt x="32311" y="8712"/>
                    <a:pt x="32206" y="8712"/>
                  </a:cubicBezTo>
                  <a:cubicBezTo>
                    <a:pt x="29528" y="8712"/>
                    <a:pt x="26861" y="8338"/>
                    <a:pt x="24216" y="7969"/>
                  </a:cubicBezTo>
                  <a:cubicBezTo>
                    <a:pt x="18849" y="7220"/>
                    <a:pt x="13446" y="6480"/>
                    <a:pt x="8242" y="4924"/>
                  </a:cubicBezTo>
                  <a:cubicBezTo>
                    <a:pt x="6831" y="4502"/>
                    <a:pt x="5364" y="4073"/>
                    <a:pt x="4056" y="3392"/>
                  </a:cubicBezTo>
                  <a:cubicBezTo>
                    <a:pt x="2909" y="2796"/>
                    <a:pt x="1797" y="1737"/>
                    <a:pt x="1581" y="412"/>
                  </a:cubicBezTo>
                  <a:cubicBezTo>
                    <a:pt x="1559" y="265"/>
                    <a:pt x="1434" y="164"/>
                    <a:pt x="1294" y="164"/>
                  </a:cubicBezTo>
                  <a:cubicBezTo>
                    <a:pt x="1269" y="164"/>
                    <a:pt x="1243" y="167"/>
                    <a:pt x="1218" y="174"/>
                  </a:cubicBezTo>
                  <a:cubicBezTo>
                    <a:pt x="1194" y="54"/>
                    <a:pt x="1096" y="0"/>
                    <a:pt x="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41"/>
            <p:cNvSpPr/>
            <p:nvPr/>
          </p:nvSpPr>
          <p:spPr>
            <a:xfrm>
              <a:off x="558086" y="2430210"/>
              <a:ext cx="768259" cy="290296"/>
            </a:xfrm>
            <a:custGeom>
              <a:avLst/>
              <a:gdLst/>
              <a:ahLst/>
              <a:cxnLst/>
              <a:rect l="l" t="t" r="r" b="b"/>
              <a:pathLst>
                <a:path w="42788" h="16168" extrusionOk="0">
                  <a:moveTo>
                    <a:pt x="441" y="1"/>
                  </a:moveTo>
                  <a:cubicBezTo>
                    <a:pt x="348" y="1"/>
                    <a:pt x="253" y="56"/>
                    <a:pt x="222" y="176"/>
                  </a:cubicBezTo>
                  <a:cubicBezTo>
                    <a:pt x="1" y="1072"/>
                    <a:pt x="211" y="1983"/>
                    <a:pt x="637" y="2792"/>
                  </a:cubicBezTo>
                  <a:cubicBezTo>
                    <a:pt x="563" y="2857"/>
                    <a:pt x="523" y="2954"/>
                    <a:pt x="529" y="3053"/>
                  </a:cubicBezTo>
                  <a:cubicBezTo>
                    <a:pt x="583" y="5721"/>
                    <a:pt x="1318" y="8899"/>
                    <a:pt x="3571" y="10574"/>
                  </a:cubicBezTo>
                  <a:cubicBezTo>
                    <a:pt x="4763" y="11456"/>
                    <a:pt x="6196" y="11936"/>
                    <a:pt x="7587" y="12410"/>
                  </a:cubicBezTo>
                  <a:cubicBezTo>
                    <a:pt x="9105" y="12929"/>
                    <a:pt x="10640" y="13397"/>
                    <a:pt x="12190" y="13814"/>
                  </a:cubicBezTo>
                  <a:cubicBezTo>
                    <a:pt x="18043" y="15399"/>
                    <a:pt x="24115" y="16167"/>
                    <a:pt x="30178" y="16167"/>
                  </a:cubicBezTo>
                  <a:cubicBezTo>
                    <a:pt x="30608" y="16167"/>
                    <a:pt x="31037" y="16163"/>
                    <a:pt x="31467" y="16156"/>
                  </a:cubicBezTo>
                  <a:cubicBezTo>
                    <a:pt x="33280" y="16124"/>
                    <a:pt x="35108" y="16039"/>
                    <a:pt x="36902" y="15747"/>
                  </a:cubicBezTo>
                  <a:cubicBezTo>
                    <a:pt x="37756" y="15611"/>
                    <a:pt x="38599" y="15418"/>
                    <a:pt x="39424" y="15162"/>
                  </a:cubicBezTo>
                  <a:lnTo>
                    <a:pt x="39444" y="15157"/>
                  </a:lnTo>
                  <a:cubicBezTo>
                    <a:pt x="39447" y="15157"/>
                    <a:pt x="39450" y="15162"/>
                    <a:pt x="39453" y="15162"/>
                  </a:cubicBezTo>
                  <a:cubicBezTo>
                    <a:pt x="39518" y="15196"/>
                    <a:pt x="39586" y="15219"/>
                    <a:pt x="39660" y="15228"/>
                  </a:cubicBezTo>
                  <a:cubicBezTo>
                    <a:pt x="39747" y="15240"/>
                    <a:pt x="39838" y="15247"/>
                    <a:pt x="39928" y="15247"/>
                  </a:cubicBezTo>
                  <a:cubicBezTo>
                    <a:pt x="39958" y="15247"/>
                    <a:pt x="39988" y="15246"/>
                    <a:pt x="40017" y="15245"/>
                  </a:cubicBezTo>
                  <a:cubicBezTo>
                    <a:pt x="40259" y="15236"/>
                    <a:pt x="40497" y="15188"/>
                    <a:pt x="40721" y="15103"/>
                  </a:cubicBezTo>
                  <a:cubicBezTo>
                    <a:pt x="40943" y="15020"/>
                    <a:pt x="41153" y="14915"/>
                    <a:pt x="41354" y="14788"/>
                  </a:cubicBezTo>
                  <a:cubicBezTo>
                    <a:pt x="41451" y="14728"/>
                    <a:pt x="41541" y="14660"/>
                    <a:pt x="41627" y="14581"/>
                  </a:cubicBezTo>
                  <a:cubicBezTo>
                    <a:pt x="41675" y="14535"/>
                    <a:pt x="41720" y="14487"/>
                    <a:pt x="41760" y="14436"/>
                  </a:cubicBezTo>
                  <a:cubicBezTo>
                    <a:pt x="41800" y="14376"/>
                    <a:pt x="41828" y="14308"/>
                    <a:pt x="41845" y="14234"/>
                  </a:cubicBezTo>
                  <a:cubicBezTo>
                    <a:pt x="41848" y="14226"/>
                    <a:pt x="41848" y="14226"/>
                    <a:pt x="41848" y="14226"/>
                  </a:cubicBezTo>
                  <a:lnTo>
                    <a:pt x="41851" y="14217"/>
                  </a:lnTo>
                  <a:cubicBezTo>
                    <a:pt x="41871" y="14158"/>
                    <a:pt x="41876" y="14095"/>
                    <a:pt x="41865" y="14033"/>
                  </a:cubicBezTo>
                  <a:cubicBezTo>
                    <a:pt x="41939" y="13965"/>
                    <a:pt x="42010" y="13891"/>
                    <a:pt x="42072" y="13814"/>
                  </a:cubicBezTo>
                  <a:cubicBezTo>
                    <a:pt x="42242" y="13587"/>
                    <a:pt x="42319" y="13326"/>
                    <a:pt x="42432" y="13071"/>
                  </a:cubicBezTo>
                  <a:cubicBezTo>
                    <a:pt x="42557" y="12801"/>
                    <a:pt x="42631" y="12509"/>
                    <a:pt x="42660" y="12214"/>
                  </a:cubicBezTo>
                  <a:cubicBezTo>
                    <a:pt x="42719" y="11541"/>
                    <a:pt x="42688" y="10860"/>
                    <a:pt x="42694" y="10188"/>
                  </a:cubicBezTo>
                  <a:cubicBezTo>
                    <a:pt x="42696" y="9841"/>
                    <a:pt x="42699" y="9495"/>
                    <a:pt x="42705" y="9149"/>
                  </a:cubicBezTo>
                  <a:cubicBezTo>
                    <a:pt x="42708" y="8862"/>
                    <a:pt x="42736" y="8559"/>
                    <a:pt x="42713" y="8269"/>
                  </a:cubicBezTo>
                  <a:cubicBezTo>
                    <a:pt x="42787" y="8022"/>
                    <a:pt x="42787" y="7744"/>
                    <a:pt x="42674" y="7432"/>
                  </a:cubicBezTo>
                  <a:cubicBezTo>
                    <a:pt x="42633" y="7324"/>
                    <a:pt x="42536" y="7273"/>
                    <a:pt x="42438" y="7273"/>
                  </a:cubicBezTo>
                  <a:cubicBezTo>
                    <a:pt x="42318" y="7273"/>
                    <a:pt x="42197" y="7349"/>
                    <a:pt x="42177" y="7486"/>
                  </a:cubicBezTo>
                  <a:cubicBezTo>
                    <a:pt x="41995" y="8647"/>
                    <a:pt x="40355" y="8964"/>
                    <a:pt x="39433" y="9194"/>
                  </a:cubicBezTo>
                  <a:cubicBezTo>
                    <a:pt x="37881" y="9583"/>
                    <a:pt x="36303" y="9870"/>
                    <a:pt x="34714" y="10051"/>
                  </a:cubicBezTo>
                  <a:cubicBezTo>
                    <a:pt x="32867" y="10261"/>
                    <a:pt x="31013" y="10358"/>
                    <a:pt x="29159" y="10358"/>
                  </a:cubicBezTo>
                  <a:cubicBezTo>
                    <a:pt x="27799" y="10358"/>
                    <a:pt x="26440" y="10306"/>
                    <a:pt x="25082" y="10207"/>
                  </a:cubicBezTo>
                  <a:cubicBezTo>
                    <a:pt x="21980" y="9980"/>
                    <a:pt x="18893" y="9583"/>
                    <a:pt x="15836" y="9018"/>
                  </a:cubicBezTo>
                  <a:cubicBezTo>
                    <a:pt x="12927" y="8482"/>
                    <a:pt x="10044" y="7747"/>
                    <a:pt x="7303" y="6632"/>
                  </a:cubicBezTo>
                  <a:cubicBezTo>
                    <a:pt x="5816" y="6027"/>
                    <a:pt x="4315" y="5326"/>
                    <a:pt x="2992" y="4415"/>
                  </a:cubicBezTo>
                  <a:cubicBezTo>
                    <a:pt x="2334" y="3961"/>
                    <a:pt x="1664" y="3468"/>
                    <a:pt x="1233" y="2781"/>
                  </a:cubicBezTo>
                  <a:cubicBezTo>
                    <a:pt x="747" y="2015"/>
                    <a:pt x="540" y="1146"/>
                    <a:pt x="654" y="247"/>
                  </a:cubicBezTo>
                  <a:cubicBezTo>
                    <a:pt x="674" y="88"/>
                    <a:pt x="559" y="1"/>
                    <a:pt x="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41"/>
            <p:cNvSpPr/>
            <p:nvPr/>
          </p:nvSpPr>
          <p:spPr>
            <a:xfrm>
              <a:off x="183292" y="851679"/>
              <a:ext cx="1234729" cy="1006952"/>
            </a:xfrm>
            <a:custGeom>
              <a:avLst/>
              <a:gdLst/>
              <a:ahLst/>
              <a:cxnLst/>
              <a:rect l="l" t="t" r="r" b="b"/>
              <a:pathLst>
                <a:path w="68768" h="56082" extrusionOk="0">
                  <a:moveTo>
                    <a:pt x="19698" y="0"/>
                  </a:moveTo>
                  <a:cubicBezTo>
                    <a:pt x="19601" y="0"/>
                    <a:pt x="19504" y="4"/>
                    <a:pt x="19406" y="11"/>
                  </a:cubicBezTo>
                  <a:cubicBezTo>
                    <a:pt x="17740" y="145"/>
                    <a:pt x="16230" y="1325"/>
                    <a:pt x="15263" y="2622"/>
                  </a:cubicBezTo>
                  <a:cubicBezTo>
                    <a:pt x="14238" y="4004"/>
                    <a:pt x="13674" y="5647"/>
                    <a:pt x="13503" y="7350"/>
                  </a:cubicBezTo>
                  <a:cubicBezTo>
                    <a:pt x="13404" y="8318"/>
                    <a:pt x="13359" y="9405"/>
                    <a:pt x="13552" y="10364"/>
                  </a:cubicBezTo>
                  <a:cubicBezTo>
                    <a:pt x="13597" y="10588"/>
                    <a:pt x="13773" y="10790"/>
                    <a:pt x="13980" y="10841"/>
                  </a:cubicBezTo>
                  <a:cubicBezTo>
                    <a:pt x="13946" y="10889"/>
                    <a:pt x="13912" y="10934"/>
                    <a:pt x="13878" y="10983"/>
                  </a:cubicBezTo>
                  <a:cubicBezTo>
                    <a:pt x="13591" y="11371"/>
                    <a:pt x="13271" y="11735"/>
                    <a:pt x="12919" y="12070"/>
                  </a:cubicBezTo>
                  <a:cubicBezTo>
                    <a:pt x="12184" y="12765"/>
                    <a:pt x="11338" y="13341"/>
                    <a:pt x="10461" y="13843"/>
                  </a:cubicBezTo>
                  <a:cubicBezTo>
                    <a:pt x="8580" y="14924"/>
                    <a:pt x="6497" y="15608"/>
                    <a:pt x="4561" y="16585"/>
                  </a:cubicBezTo>
                  <a:cubicBezTo>
                    <a:pt x="4019" y="16857"/>
                    <a:pt x="3486" y="17152"/>
                    <a:pt x="2975" y="17473"/>
                  </a:cubicBezTo>
                  <a:cubicBezTo>
                    <a:pt x="2734" y="17626"/>
                    <a:pt x="2492" y="17779"/>
                    <a:pt x="2271" y="17952"/>
                  </a:cubicBezTo>
                  <a:cubicBezTo>
                    <a:pt x="2220" y="17934"/>
                    <a:pt x="2167" y="17925"/>
                    <a:pt x="2115" y="17925"/>
                  </a:cubicBezTo>
                  <a:cubicBezTo>
                    <a:pt x="1954" y="17925"/>
                    <a:pt x="1799" y="18011"/>
                    <a:pt x="1715" y="18157"/>
                  </a:cubicBezTo>
                  <a:cubicBezTo>
                    <a:pt x="1" y="21102"/>
                    <a:pt x="750" y="24735"/>
                    <a:pt x="1377" y="27882"/>
                  </a:cubicBezTo>
                  <a:cubicBezTo>
                    <a:pt x="2166" y="31855"/>
                    <a:pt x="2646" y="35859"/>
                    <a:pt x="2748" y="39909"/>
                  </a:cubicBezTo>
                  <a:cubicBezTo>
                    <a:pt x="2841" y="43683"/>
                    <a:pt x="2762" y="47605"/>
                    <a:pt x="4309" y="51130"/>
                  </a:cubicBezTo>
                  <a:cubicBezTo>
                    <a:pt x="4990" y="52685"/>
                    <a:pt x="5972" y="54152"/>
                    <a:pt x="7311" y="55213"/>
                  </a:cubicBezTo>
                  <a:cubicBezTo>
                    <a:pt x="8009" y="55767"/>
                    <a:pt x="8770" y="56079"/>
                    <a:pt x="9666" y="56082"/>
                  </a:cubicBezTo>
                  <a:cubicBezTo>
                    <a:pt x="10665" y="56082"/>
                    <a:pt x="11681" y="55892"/>
                    <a:pt x="12672" y="55778"/>
                  </a:cubicBezTo>
                  <a:cubicBezTo>
                    <a:pt x="20862" y="54839"/>
                    <a:pt x="29043" y="53834"/>
                    <a:pt x="37208" y="52710"/>
                  </a:cubicBezTo>
                  <a:cubicBezTo>
                    <a:pt x="45372" y="51587"/>
                    <a:pt x="53523" y="50347"/>
                    <a:pt x="61639" y="48922"/>
                  </a:cubicBezTo>
                  <a:cubicBezTo>
                    <a:pt x="62643" y="48743"/>
                    <a:pt x="63654" y="48584"/>
                    <a:pt x="64655" y="48383"/>
                  </a:cubicBezTo>
                  <a:cubicBezTo>
                    <a:pt x="65433" y="48227"/>
                    <a:pt x="66191" y="47923"/>
                    <a:pt x="66483" y="47117"/>
                  </a:cubicBezTo>
                  <a:cubicBezTo>
                    <a:pt x="66773" y="46320"/>
                    <a:pt x="66704" y="45358"/>
                    <a:pt x="66741" y="44520"/>
                  </a:cubicBezTo>
                  <a:cubicBezTo>
                    <a:pt x="66784" y="43598"/>
                    <a:pt x="66812" y="42676"/>
                    <a:pt x="66880" y="41753"/>
                  </a:cubicBezTo>
                  <a:cubicBezTo>
                    <a:pt x="66948" y="40848"/>
                    <a:pt x="67105" y="39960"/>
                    <a:pt x="67408" y="39103"/>
                  </a:cubicBezTo>
                  <a:cubicBezTo>
                    <a:pt x="67703" y="38274"/>
                    <a:pt x="68172" y="37508"/>
                    <a:pt x="68376" y="36645"/>
                  </a:cubicBezTo>
                  <a:cubicBezTo>
                    <a:pt x="68768" y="34999"/>
                    <a:pt x="67871" y="33501"/>
                    <a:pt x="67093" y="32122"/>
                  </a:cubicBezTo>
                  <a:cubicBezTo>
                    <a:pt x="66897" y="31776"/>
                    <a:pt x="66721" y="31421"/>
                    <a:pt x="66537" y="31069"/>
                  </a:cubicBezTo>
                  <a:cubicBezTo>
                    <a:pt x="66361" y="30740"/>
                    <a:pt x="66134" y="30416"/>
                    <a:pt x="66015" y="30059"/>
                  </a:cubicBezTo>
                  <a:cubicBezTo>
                    <a:pt x="66049" y="29812"/>
                    <a:pt x="66094" y="29565"/>
                    <a:pt x="66145" y="29318"/>
                  </a:cubicBezTo>
                  <a:cubicBezTo>
                    <a:pt x="66353" y="28305"/>
                    <a:pt x="66642" y="27317"/>
                    <a:pt x="66866" y="26310"/>
                  </a:cubicBezTo>
                  <a:cubicBezTo>
                    <a:pt x="67334" y="24218"/>
                    <a:pt x="67136" y="22141"/>
                    <a:pt x="66284" y="20172"/>
                  </a:cubicBezTo>
                  <a:cubicBezTo>
                    <a:pt x="65433" y="18202"/>
                    <a:pt x="64116" y="16434"/>
                    <a:pt x="62675" y="14859"/>
                  </a:cubicBezTo>
                  <a:cubicBezTo>
                    <a:pt x="61242" y="13298"/>
                    <a:pt x="59675" y="11845"/>
                    <a:pt x="57811" y="10812"/>
                  </a:cubicBezTo>
                  <a:cubicBezTo>
                    <a:pt x="56775" y="10239"/>
                    <a:pt x="55662" y="9816"/>
                    <a:pt x="54496" y="9609"/>
                  </a:cubicBezTo>
                  <a:cubicBezTo>
                    <a:pt x="53957" y="9515"/>
                    <a:pt x="53358" y="9440"/>
                    <a:pt x="52762" y="9440"/>
                  </a:cubicBezTo>
                  <a:cubicBezTo>
                    <a:pt x="52247" y="9440"/>
                    <a:pt x="51735" y="9496"/>
                    <a:pt x="51267" y="9643"/>
                  </a:cubicBezTo>
                  <a:cubicBezTo>
                    <a:pt x="51074" y="9175"/>
                    <a:pt x="50832" y="8732"/>
                    <a:pt x="50617" y="8346"/>
                  </a:cubicBezTo>
                  <a:cubicBezTo>
                    <a:pt x="50015" y="7271"/>
                    <a:pt x="49235" y="6289"/>
                    <a:pt x="48273" y="5517"/>
                  </a:cubicBezTo>
                  <a:cubicBezTo>
                    <a:pt x="46723" y="4269"/>
                    <a:pt x="44749" y="3562"/>
                    <a:pt x="42764" y="3562"/>
                  </a:cubicBezTo>
                  <a:cubicBezTo>
                    <a:pt x="42298" y="3562"/>
                    <a:pt x="41832" y="3601"/>
                    <a:pt x="41371" y="3681"/>
                  </a:cubicBezTo>
                  <a:cubicBezTo>
                    <a:pt x="40715" y="3794"/>
                    <a:pt x="40060" y="3984"/>
                    <a:pt x="39481" y="4314"/>
                  </a:cubicBezTo>
                  <a:cubicBezTo>
                    <a:pt x="39189" y="4481"/>
                    <a:pt x="38831" y="4759"/>
                    <a:pt x="38658" y="5094"/>
                  </a:cubicBezTo>
                  <a:cubicBezTo>
                    <a:pt x="38649" y="5086"/>
                    <a:pt x="38641" y="5077"/>
                    <a:pt x="38635" y="5066"/>
                  </a:cubicBezTo>
                  <a:cubicBezTo>
                    <a:pt x="37523" y="3681"/>
                    <a:pt x="36104" y="2571"/>
                    <a:pt x="34495" y="1819"/>
                  </a:cubicBezTo>
                  <a:cubicBezTo>
                    <a:pt x="33199" y="1223"/>
                    <a:pt x="31655" y="794"/>
                    <a:pt x="30152" y="794"/>
                  </a:cubicBezTo>
                  <a:cubicBezTo>
                    <a:pt x="29089" y="794"/>
                    <a:pt x="28046" y="1009"/>
                    <a:pt x="27125" y="1530"/>
                  </a:cubicBezTo>
                  <a:cubicBezTo>
                    <a:pt x="26580" y="1839"/>
                    <a:pt x="26075" y="2253"/>
                    <a:pt x="25706" y="2759"/>
                  </a:cubicBezTo>
                  <a:cubicBezTo>
                    <a:pt x="25456" y="3096"/>
                    <a:pt x="25190" y="3553"/>
                    <a:pt x="25104" y="4004"/>
                  </a:cubicBezTo>
                  <a:cubicBezTo>
                    <a:pt x="24772" y="3286"/>
                    <a:pt x="24330" y="2625"/>
                    <a:pt x="23785" y="2049"/>
                  </a:cubicBezTo>
                  <a:cubicBezTo>
                    <a:pt x="22754" y="954"/>
                    <a:pt x="21251" y="0"/>
                    <a:pt x="19698" y="0"/>
                  </a:cubicBezTo>
                  <a:close/>
                </a:path>
              </a:pathLst>
            </a:custGeom>
            <a:solidFill>
              <a:srgbClr val="A75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41"/>
            <p:cNvSpPr/>
            <p:nvPr/>
          </p:nvSpPr>
          <p:spPr>
            <a:xfrm>
              <a:off x="312221" y="1607998"/>
              <a:ext cx="1074248" cy="884984"/>
            </a:xfrm>
            <a:custGeom>
              <a:avLst/>
              <a:gdLst/>
              <a:ahLst/>
              <a:cxnLst/>
              <a:rect l="l" t="t" r="r" b="b"/>
              <a:pathLst>
                <a:path w="59830" h="49289" extrusionOk="0">
                  <a:moveTo>
                    <a:pt x="59087" y="0"/>
                  </a:moveTo>
                  <a:cubicBezTo>
                    <a:pt x="59027" y="0"/>
                    <a:pt x="58968" y="8"/>
                    <a:pt x="58913" y="23"/>
                  </a:cubicBezTo>
                  <a:cubicBezTo>
                    <a:pt x="57963" y="284"/>
                    <a:pt x="57032" y="613"/>
                    <a:pt x="56075" y="866"/>
                  </a:cubicBezTo>
                  <a:cubicBezTo>
                    <a:pt x="55122" y="1116"/>
                    <a:pt x="54163" y="1365"/>
                    <a:pt x="53204" y="1609"/>
                  </a:cubicBezTo>
                  <a:cubicBezTo>
                    <a:pt x="51282" y="2103"/>
                    <a:pt x="49358" y="2583"/>
                    <a:pt x="47431" y="3051"/>
                  </a:cubicBezTo>
                  <a:cubicBezTo>
                    <a:pt x="43629" y="3973"/>
                    <a:pt x="39817" y="4850"/>
                    <a:pt x="35995" y="5682"/>
                  </a:cubicBezTo>
                  <a:cubicBezTo>
                    <a:pt x="28282" y="7359"/>
                    <a:pt x="20534" y="8843"/>
                    <a:pt x="12747" y="10137"/>
                  </a:cubicBezTo>
                  <a:cubicBezTo>
                    <a:pt x="10641" y="10486"/>
                    <a:pt x="8530" y="10801"/>
                    <a:pt x="6441" y="11230"/>
                  </a:cubicBezTo>
                  <a:cubicBezTo>
                    <a:pt x="4384" y="11655"/>
                    <a:pt x="2256" y="12152"/>
                    <a:pt x="368" y="13100"/>
                  </a:cubicBezTo>
                  <a:cubicBezTo>
                    <a:pt x="0" y="13284"/>
                    <a:pt x="144" y="13795"/>
                    <a:pt x="498" y="13795"/>
                  </a:cubicBezTo>
                  <a:cubicBezTo>
                    <a:pt x="532" y="13795"/>
                    <a:pt x="567" y="13791"/>
                    <a:pt x="604" y="13781"/>
                  </a:cubicBezTo>
                  <a:cubicBezTo>
                    <a:pt x="652" y="13880"/>
                    <a:pt x="712" y="13977"/>
                    <a:pt x="774" y="14067"/>
                  </a:cubicBezTo>
                  <a:cubicBezTo>
                    <a:pt x="876" y="14209"/>
                    <a:pt x="998" y="14343"/>
                    <a:pt x="1112" y="14476"/>
                  </a:cubicBezTo>
                  <a:cubicBezTo>
                    <a:pt x="1342" y="14746"/>
                    <a:pt x="1572" y="15012"/>
                    <a:pt x="1807" y="15276"/>
                  </a:cubicBezTo>
                  <a:cubicBezTo>
                    <a:pt x="2040" y="15543"/>
                    <a:pt x="2273" y="15813"/>
                    <a:pt x="2503" y="16082"/>
                  </a:cubicBezTo>
                  <a:cubicBezTo>
                    <a:pt x="2735" y="16358"/>
                    <a:pt x="2954" y="16656"/>
                    <a:pt x="3212" y="16908"/>
                  </a:cubicBezTo>
                  <a:cubicBezTo>
                    <a:pt x="3269" y="16969"/>
                    <a:pt x="3347" y="17000"/>
                    <a:pt x="3426" y="17000"/>
                  </a:cubicBezTo>
                  <a:cubicBezTo>
                    <a:pt x="3484" y="17000"/>
                    <a:pt x="3543" y="16983"/>
                    <a:pt x="3595" y="16948"/>
                  </a:cubicBezTo>
                  <a:cubicBezTo>
                    <a:pt x="4143" y="17496"/>
                    <a:pt x="4725" y="18012"/>
                    <a:pt x="5289" y="18540"/>
                  </a:cubicBezTo>
                  <a:cubicBezTo>
                    <a:pt x="6092" y="19292"/>
                    <a:pt x="6881" y="20061"/>
                    <a:pt x="7650" y="20847"/>
                  </a:cubicBezTo>
                  <a:cubicBezTo>
                    <a:pt x="8422" y="21633"/>
                    <a:pt x="9169" y="22439"/>
                    <a:pt x="9895" y="23268"/>
                  </a:cubicBezTo>
                  <a:cubicBezTo>
                    <a:pt x="10000" y="23387"/>
                    <a:pt x="10102" y="23509"/>
                    <a:pt x="10204" y="23631"/>
                  </a:cubicBezTo>
                  <a:cubicBezTo>
                    <a:pt x="10406" y="24040"/>
                    <a:pt x="10710" y="24406"/>
                    <a:pt x="10959" y="24783"/>
                  </a:cubicBezTo>
                  <a:cubicBezTo>
                    <a:pt x="11223" y="25178"/>
                    <a:pt x="11479" y="25581"/>
                    <a:pt x="11723" y="25989"/>
                  </a:cubicBezTo>
                  <a:cubicBezTo>
                    <a:pt x="12188" y="26767"/>
                    <a:pt x="12617" y="27564"/>
                    <a:pt x="13008" y="28382"/>
                  </a:cubicBezTo>
                  <a:cubicBezTo>
                    <a:pt x="13814" y="30062"/>
                    <a:pt x="14464" y="31813"/>
                    <a:pt x="14949" y="33612"/>
                  </a:cubicBezTo>
                  <a:cubicBezTo>
                    <a:pt x="15432" y="35405"/>
                    <a:pt x="15738" y="37239"/>
                    <a:pt x="15860" y="39092"/>
                  </a:cubicBezTo>
                  <a:cubicBezTo>
                    <a:pt x="15923" y="40000"/>
                    <a:pt x="15852" y="40928"/>
                    <a:pt x="15954" y="41827"/>
                  </a:cubicBezTo>
                  <a:cubicBezTo>
                    <a:pt x="16065" y="42787"/>
                    <a:pt x="16592" y="43453"/>
                    <a:pt x="17427" y="43902"/>
                  </a:cubicBezTo>
                  <a:cubicBezTo>
                    <a:pt x="18213" y="44328"/>
                    <a:pt x="19115" y="44583"/>
                    <a:pt x="19964" y="44858"/>
                  </a:cubicBezTo>
                  <a:cubicBezTo>
                    <a:pt x="20903" y="45165"/>
                    <a:pt x="21854" y="45443"/>
                    <a:pt x="22810" y="45704"/>
                  </a:cubicBezTo>
                  <a:cubicBezTo>
                    <a:pt x="24763" y="46232"/>
                    <a:pt x="26732" y="46680"/>
                    <a:pt x="28713" y="47097"/>
                  </a:cubicBezTo>
                  <a:cubicBezTo>
                    <a:pt x="32700" y="47937"/>
                    <a:pt x="36701" y="48840"/>
                    <a:pt x="40774" y="49169"/>
                  </a:cubicBezTo>
                  <a:cubicBezTo>
                    <a:pt x="41714" y="49246"/>
                    <a:pt x="42661" y="49289"/>
                    <a:pt x="43608" y="49289"/>
                  </a:cubicBezTo>
                  <a:cubicBezTo>
                    <a:pt x="44855" y="49289"/>
                    <a:pt x="46102" y="49215"/>
                    <a:pt x="47335" y="49047"/>
                  </a:cubicBezTo>
                  <a:cubicBezTo>
                    <a:pt x="48410" y="48899"/>
                    <a:pt x="49477" y="48684"/>
                    <a:pt x="50525" y="48394"/>
                  </a:cubicBezTo>
                  <a:cubicBezTo>
                    <a:pt x="51129" y="48230"/>
                    <a:pt x="51742" y="48048"/>
                    <a:pt x="52327" y="47812"/>
                  </a:cubicBezTo>
                  <a:cubicBezTo>
                    <a:pt x="52411" y="47888"/>
                    <a:pt x="52518" y="47936"/>
                    <a:pt x="52640" y="47936"/>
                  </a:cubicBezTo>
                  <a:cubicBezTo>
                    <a:pt x="52707" y="47936"/>
                    <a:pt x="52779" y="47921"/>
                    <a:pt x="52854" y="47889"/>
                  </a:cubicBezTo>
                  <a:cubicBezTo>
                    <a:pt x="54180" y="47319"/>
                    <a:pt x="54333" y="45837"/>
                    <a:pt x="54194" y="44572"/>
                  </a:cubicBezTo>
                  <a:cubicBezTo>
                    <a:pt x="54026" y="43028"/>
                    <a:pt x="53845" y="41487"/>
                    <a:pt x="53692" y="39940"/>
                  </a:cubicBezTo>
                  <a:cubicBezTo>
                    <a:pt x="53541" y="38408"/>
                    <a:pt x="53405" y="36875"/>
                    <a:pt x="53286" y="35340"/>
                  </a:cubicBezTo>
                  <a:cubicBezTo>
                    <a:pt x="53172" y="33862"/>
                    <a:pt x="53022" y="32366"/>
                    <a:pt x="53118" y="30882"/>
                  </a:cubicBezTo>
                  <a:cubicBezTo>
                    <a:pt x="53309" y="27996"/>
                    <a:pt x="54708" y="25376"/>
                    <a:pt x="55664" y="22695"/>
                  </a:cubicBezTo>
                  <a:cubicBezTo>
                    <a:pt x="56617" y="20021"/>
                    <a:pt x="57404" y="17291"/>
                    <a:pt x="58011" y="14522"/>
                  </a:cubicBezTo>
                  <a:cubicBezTo>
                    <a:pt x="58351" y="12975"/>
                    <a:pt x="58632" y="11417"/>
                    <a:pt x="58851" y="9850"/>
                  </a:cubicBezTo>
                  <a:cubicBezTo>
                    <a:pt x="59047" y="8443"/>
                    <a:pt x="59257" y="7007"/>
                    <a:pt x="59237" y="5579"/>
                  </a:cubicBezTo>
                  <a:cubicBezTo>
                    <a:pt x="59257" y="5460"/>
                    <a:pt x="59279" y="5341"/>
                    <a:pt x="59296" y="5222"/>
                  </a:cubicBezTo>
                  <a:cubicBezTo>
                    <a:pt x="59376" y="4725"/>
                    <a:pt x="59438" y="4226"/>
                    <a:pt x="59498" y="3724"/>
                  </a:cubicBezTo>
                  <a:cubicBezTo>
                    <a:pt x="59753" y="3094"/>
                    <a:pt x="59830" y="2407"/>
                    <a:pt x="59716" y="1734"/>
                  </a:cubicBezTo>
                  <a:cubicBezTo>
                    <a:pt x="59705" y="1672"/>
                    <a:pt x="59677" y="1612"/>
                    <a:pt x="59634" y="1561"/>
                  </a:cubicBezTo>
                  <a:cubicBezTo>
                    <a:pt x="59648" y="1195"/>
                    <a:pt x="59645" y="829"/>
                    <a:pt x="59643" y="463"/>
                  </a:cubicBezTo>
                  <a:cubicBezTo>
                    <a:pt x="59640" y="152"/>
                    <a:pt x="59355" y="0"/>
                    <a:pt x="59087" y="0"/>
                  </a:cubicBezTo>
                  <a:close/>
                </a:path>
              </a:pathLst>
            </a:custGeom>
            <a:solidFill>
              <a:srgbClr val="A75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41"/>
            <p:cNvSpPr/>
            <p:nvPr/>
          </p:nvSpPr>
          <p:spPr>
            <a:xfrm>
              <a:off x="493343" y="1368992"/>
              <a:ext cx="130856" cy="111967"/>
            </a:xfrm>
            <a:custGeom>
              <a:avLst/>
              <a:gdLst/>
              <a:ahLst/>
              <a:cxnLst/>
              <a:rect l="l" t="t" r="r" b="b"/>
              <a:pathLst>
                <a:path w="7288" h="6236" extrusionOk="0">
                  <a:moveTo>
                    <a:pt x="4910" y="0"/>
                  </a:moveTo>
                  <a:cubicBezTo>
                    <a:pt x="4793" y="0"/>
                    <a:pt x="4676" y="8"/>
                    <a:pt x="4561" y="8"/>
                  </a:cubicBezTo>
                  <a:cubicBezTo>
                    <a:pt x="4506" y="8"/>
                    <a:pt x="4452" y="8"/>
                    <a:pt x="4398" y="8"/>
                  </a:cubicBezTo>
                  <a:cubicBezTo>
                    <a:pt x="3864" y="8"/>
                    <a:pt x="3337" y="33"/>
                    <a:pt x="2804" y="76"/>
                  </a:cubicBezTo>
                  <a:cubicBezTo>
                    <a:pt x="2293" y="119"/>
                    <a:pt x="1751" y="133"/>
                    <a:pt x="1303" y="411"/>
                  </a:cubicBezTo>
                  <a:cubicBezTo>
                    <a:pt x="1158" y="499"/>
                    <a:pt x="1033" y="619"/>
                    <a:pt x="934" y="755"/>
                  </a:cubicBezTo>
                  <a:cubicBezTo>
                    <a:pt x="865" y="564"/>
                    <a:pt x="685" y="438"/>
                    <a:pt x="484" y="438"/>
                  </a:cubicBezTo>
                  <a:cubicBezTo>
                    <a:pt x="469" y="438"/>
                    <a:pt x="455" y="438"/>
                    <a:pt x="440" y="440"/>
                  </a:cubicBezTo>
                  <a:cubicBezTo>
                    <a:pt x="162" y="471"/>
                    <a:pt x="31" y="701"/>
                    <a:pt x="26" y="953"/>
                  </a:cubicBezTo>
                  <a:cubicBezTo>
                    <a:pt x="0" y="2015"/>
                    <a:pt x="270" y="3090"/>
                    <a:pt x="735" y="4041"/>
                  </a:cubicBezTo>
                  <a:cubicBezTo>
                    <a:pt x="1189" y="4969"/>
                    <a:pt x="1779" y="5786"/>
                    <a:pt x="2818" y="6073"/>
                  </a:cubicBezTo>
                  <a:cubicBezTo>
                    <a:pt x="3228" y="6186"/>
                    <a:pt x="3666" y="6235"/>
                    <a:pt x="4109" y="6235"/>
                  </a:cubicBezTo>
                  <a:cubicBezTo>
                    <a:pt x="4768" y="6235"/>
                    <a:pt x="5437" y="6126"/>
                    <a:pt x="6036" y="5951"/>
                  </a:cubicBezTo>
                  <a:cubicBezTo>
                    <a:pt x="6453" y="5829"/>
                    <a:pt x="6859" y="5590"/>
                    <a:pt x="7055" y="5187"/>
                  </a:cubicBezTo>
                  <a:cubicBezTo>
                    <a:pt x="7288" y="4708"/>
                    <a:pt x="7115" y="4225"/>
                    <a:pt x="6944" y="3757"/>
                  </a:cubicBezTo>
                  <a:cubicBezTo>
                    <a:pt x="6746" y="3218"/>
                    <a:pt x="6561" y="2673"/>
                    <a:pt x="6374" y="2131"/>
                  </a:cubicBezTo>
                  <a:cubicBezTo>
                    <a:pt x="6192" y="1612"/>
                    <a:pt x="6053" y="1050"/>
                    <a:pt x="5818" y="556"/>
                  </a:cubicBezTo>
                  <a:cubicBezTo>
                    <a:pt x="5707" y="321"/>
                    <a:pt x="5540" y="139"/>
                    <a:pt x="5293" y="54"/>
                  </a:cubicBezTo>
                  <a:cubicBezTo>
                    <a:pt x="5168" y="10"/>
                    <a:pt x="5040" y="0"/>
                    <a:pt x="4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41"/>
            <p:cNvSpPr/>
            <p:nvPr/>
          </p:nvSpPr>
          <p:spPr>
            <a:xfrm>
              <a:off x="669061" y="1364127"/>
              <a:ext cx="120891" cy="106635"/>
            </a:xfrm>
            <a:custGeom>
              <a:avLst/>
              <a:gdLst/>
              <a:ahLst/>
              <a:cxnLst/>
              <a:rect l="l" t="t" r="r" b="b"/>
              <a:pathLst>
                <a:path w="6733" h="5939" extrusionOk="0">
                  <a:moveTo>
                    <a:pt x="1394" y="1"/>
                  </a:moveTo>
                  <a:cubicBezTo>
                    <a:pt x="688" y="1"/>
                    <a:pt x="193" y="671"/>
                    <a:pt x="106" y="1352"/>
                  </a:cubicBezTo>
                  <a:cubicBezTo>
                    <a:pt x="1" y="2155"/>
                    <a:pt x="137" y="3043"/>
                    <a:pt x="293" y="3835"/>
                  </a:cubicBezTo>
                  <a:cubicBezTo>
                    <a:pt x="455" y="4653"/>
                    <a:pt x="625" y="5578"/>
                    <a:pt x="1539" y="5839"/>
                  </a:cubicBezTo>
                  <a:cubicBezTo>
                    <a:pt x="1789" y="5911"/>
                    <a:pt x="2059" y="5939"/>
                    <a:pt x="2334" y="5939"/>
                  </a:cubicBezTo>
                  <a:cubicBezTo>
                    <a:pt x="2858" y="5939"/>
                    <a:pt x="3403" y="5839"/>
                    <a:pt x="3883" y="5759"/>
                  </a:cubicBezTo>
                  <a:cubicBezTo>
                    <a:pt x="4317" y="5685"/>
                    <a:pt x="4746" y="5589"/>
                    <a:pt x="5174" y="5475"/>
                  </a:cubicBezTo>
                  <a:cubicBezTo>
                    <a:pt x="5560" y="5373"/>
                    <a:pt x="6011" y="5283"/>
                    <a:pt x="6338" y="5038"/>
                  </a:cubicBezTo>
                  <a:cubicBezTo>
                    <a:pt x="6692" y="4772"/>
                    <a:pt x="6732" y="4372"/>
                    <a:pt x="6712" y="3963"/>
                  </a:cubicBezTo>
                  <a:cubicBezTo>
                    <a:pt x="6692" y="3526"/>
                    <a:pt x="6653" y="3092"/>
                    <a:pt x="6596" y="2658"/>
                  </a:cubicBezTo>
                  <a:cubicBezTo>
                    <a:pt x="6536" y="2226"/>
                    <a:pt x="6463" y="1795"/>
                    <a:pt x="6372" y="1369"/>
                  </a:cubicBezTo>
                  <a:cubicBezTo>
                    <a:pt x="6289" y="980"/>
                    <a:pt x="6238" y="521"/>
                    <a:pt x="5915" y="251"/>
                  </a:cubicBezTo>
                  <a:cubicBezTo>
                    <a:pt x="5685" y="59"/>
                    <a:pt x="5395" y="14"/>
                    <a:pt x="5105" y="14"/>
                  </a:cubicBezTo>
                  <a:cubicBezTo>
                    <a:pt x="5048" y="14"/>
                    <a:pt x="4990" y="15"/>
                    <a:pt x="4933" y="18"/>
                  </a:cubicBezTo>
                  <a:cubicBezTo>
                    <a:pt x="4490" y="38"/>
                    <a:pt x="4050" y="69"/>
                    <a:pt x="3611" y="95"/>
                  </a:cubicBezTo>
                  <a:cubicBezTo>
                    <a:pt x="3154" y="120"/>
                    <a:pt x="2694" y="135"/>
                    <a:pt x="2240" y="177"/>
                  </a:cubicBezTo>
                  <a:cubicBezTo>
                    <a:pt x="2135" y="186"/>
                    <a:pt x="2030" y="206"/>
                    <a:pt x="1928" y="228"/>
                  </a:cubicBezTo>
                  <a:cubicBezTo>
                    <a:pt x="1868" y="123"/>
                    <a:pt x="1760" y="47"/>
                    <a:pt x="1638" y="27"/>
                  </a:cubicBezTo>
                  <a:cubicBezTo>
                    <a:pt x="1554" y="9"/>
                    <a:pt x="1473" y="1"/>
                    <a:pt x="13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41"/>
            <p:cNvSpPr/>
            <p:nvPr/>
          </p:nvSpPr>
          <p:spPr>
            <a:xfrm>
              <a:off x="827058" y="1400448"/>
              <a:ext cx="138613" cy="135542"/>
            </a:xfrm>
            <a:custGeom>
              <a:avLst/>
              <a:gdLst/>
              <a:ahLst/>
              <a:cxnLst/>
              <a:rect l="l" t="t" r="r" b="b"/>
              <a:pathLst>
                <a:path w="7720" h="7549" extrusionOk="0">
                  <a:moveTo>
                    <a:pt x="1504" y="0"/>
                  </a:moveTo>
                  <a:cubicBezTo>
                    <a:pt x="1303" y="0"/>
                    <a:pt x="1104" y="19"/>
                    <a:pt x="946" y="104"/>
                  </a:cubicBezTo>
                  <a:cubicBezTo>
                    <a:pt x="910" y="97"/>
                    <a:pt x="873" y="94"/>
                    <a:pt x="837" y="94"/>
                  </a:cubicBezTo>
                  <a:cubicBezTo>
                    <a:pt x="683" y="94"/>
                    <a:pt x="533" y="151"/>
                    <a:pt x="418" y="257"/>
                  </a:cubicBezTo>
                  <a:cubicBezTo>
                    <a:pt x="1" y="629"/>
                    <a:pt x="205" y="1284"/>
                    <a:pt x="310" y="1747"/>
                  </a:cubicBezTo>
                  <a:cubicBezTo>
                    <a:pt x="574" y="2913"/>
                    <a:pt x="960" y="4048"/>
                    <a:pt x="1462" y="5133"/>
                  </a:cubicBezTo>
                  <a:cubicBezTo>
                    <a:pt x="1888" y="6041"/>
                    <a:pt x="2518" y="6937"/>
                    <a:pt x="3472" y="7340"/>
                  </a:cubicBezTo>
                  <a:cubicBezTo>
                    <a:pt x="3822" y="7486"/>
                    <a:pt x="4178" y="7549"/>
                    <a:pt x="4533" y="7549"/>
                  </a:cubicBezTo>
                  <a:cubicBezTo>
                    <a:pt x="5294" y="7549"/>
                    <a:pt x="6052" y="7262"/>
                    <a:pt x="6735" y="6906"/>
                  </a:cubicBezTo>
                  <a:cubicBezTo>
                    <a:pt x="7192" y="6668"/>
                    <a:pt x="7632" y="6438"/>
                    <a:pt x="7675" y="5868"/>
                  </a:cubicBezTo>
                  <a:cubicBezTo>
                    <a:pt x="7720" y="5297"/>
                    <a:pt x="7587" y="4695"/>
                    <a:pt x="7527" y="4131"/>
                  </a:cubicBezTo>
                  <a:cubicBezTo>
                    <a:pt x="7459" y="3518"/>
                    <a:pt x="7391" y="2905"/>
                    <a:pt x="7306" y="2297"/>
                  </a:cubicBezTo>
                  <a:cubicBezTo>
                    <a:pt x="7235" y="1801"/>
                    <a:pt x="7223" y="1182"/>
                    <a:pt x="6957" y="745"/>
                  </a:cubicBezTo>
                  <a:cubicBezTo>
                    <a:pt x="6673" y="280"/>
                    <a:pt x="6139" y="243"/>
                    <a:pt x="5651" y="189"/>
                  </a:cubicBezTo>
                  <a:cubicBezTo>
                    <a:pt x="5035" y="124"/>
                    <a:pt x="4420" y="70"/>
                    <a:pt x="3801" y="44"/>
                  </a:cubicBezTo>
                  <a:cubicBezTo>
                    <a:pt x="3267" y="22"/>
                    <a:pt x="2731" y="12"/>
                    <a:pt x="2195" y="12"/>
                  </a:cubicBezTo>
                  <a:cubicBezTo>
                    <a:pt x="2121" y="12"/>
                    <a:pt x="2047" y="13"/>
                    <a:pt x="1973" y="13"/>
                  </a:cubicBezTo>
                  <a:cubicBezTo>
                    <a:pt x="1831" y="13"/>
                    <a:pt x="1667" y="0"/>
                    <a:pt x="15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41"/>
            <p:cNvSpPr/>
            <p:nvPr/>
          </p:nvSpPr>
          <p:spPr>
            <a:xfrm>
              <a:off x="1026798" y="1402118"/>
              <a:ext cx="117713" cy="114822"/>
            </a:xfrm>
            <a:custGeom>
              <a:avLst/>
              <a:gdLst/>
              <a:ahLst/>
              <a:cxnLst/>
              <a:rect l="l" t="t" r="r" b="b"/>
              <a:pathLst>
                <a:path w="6556" h="6395" extrusionOk="0">
                  <a:moveTo>
                    <a:pt x="1430" y="1"/>
                  </a:moveTo>
                  <a:cubicBezTo>
                    <a:pt x="1255" y="1"/>
                    <a:pt x="1079" y="53"/>
                    <a:pt x="914" y="156"/>
                  </a:cubicBezTo>
                  <a:cubicBezTo>
                    <a:pt x="571" y="371"/>
                    <a:pt x="446" y="777"/>
                    <a:pt x="369" y="1154"/>
                  </a:cubicBezTo>
                  <a:cubicBezTo>
                    <a:pt x="276" y="1611"/>
                    <a:pt x="205" y="2071"/>
                    <a:pt x="142" y="2534"/>
                  </a:cubicBezTo>
                  <a:cubicBezTo>
                    <a:pt x="83" y="2993"/>
                    <a:pt x="0" y="3470"/>
                    <a:pt x="15" y="3936"/>
                  </a:cubicBezTo>
                  <a:cubicBezTo>
                    <a:pt x="37" y="4812"/>
                    <a:pt x="707" y="5425"/>
                    <a:pt x="1411" y="5843"/>
                  </a:cubicBezTo>
                  <a:cubicBezTo>
                    <a:pt x="2072" y="6231"/>
                    <a:pt x="2807" y="6379"/>
                    <a:pt x="3565" y="6393"/>
                  </a:cubicBezTo>
                  <a:cubicBezTo>
                    <a:pt x="3595" y="6394"/>
                    <a:pt x="3626" y="6394"/>
                    <a:pt x="3658" y="6394"/>
                  </a:cubicBezTo>
                  <a:cubicBezTo>
                    <a:pt x="4370" y="6394"/>
                    <a:pt x="5232" y="6236"/>
                    <a:pt x="5773" y="5755"/>
                  </a:cubicBezTo>
                  <a:cubicBezTo>
                    <a:pt x="6082" y="5477"/>
                    <a:pt x="6218" y="5093"/>
                    <a:pt x="6292" y="4690"/>
                  </a:cubicBezTo>
                  <a:cubicBezTo>
                    <a:pt x="6371" y="4231"/>
                    <a:pt x="6428" y="3768"/>
                    <a:pt x="6459" y="3306"/>
                  </a:cubicBezTo>
                  <a:cubicBezTo>
                    <a:pt x="6493" y="2843"/>
                    <a:pt x="6556" y="2335"/>
                    <a:pt x="6491" y="1878"/>
                  </a:cubicBezTo>
                  <a:cubicBezTo>
                    <a:pt x="6425" y="1450"/>
                    <a:pt x="6161" y="1146"/>
                    <a:pt x="5795" y="933"/>
                  </a:cubicBezTo>
                  <a:cubicBezTo>
                    <a:pt x="5038" y="493"/>
                    <a:pt x="4053" y="437"/>
                    <a:pt x="3201" y="354"/>
                  </a:cubicBezTo>
                  <a:cubicBezTo>
                    <a:pt x="2842" y="322"/>
                    <a:pt x="2457" y="260"/>
                    <a:pt x="2086" y="260"/>
                  </a:cubicBezTo>
                  <a:cubicBezTo>
                    <a:pt x="2070" y="260"/>
                    <a:pt x="2054" y="260"/>
                    <a:pt x="2038" y="261"/>
                  </a:cubicBezTo>
                  <a:cubicBezTo>
                    <a:pt x="2012" y="218"/>
                    <a:pt x="1978" y="184"/>
                    <a:pt x="1939" y="158"/>
                  </a:cubicBezTo>
                  <a:cubicBezTo>
                    <a:pt x="1777" y="52"/>
                    <a:pt x="1604" y="1"/>
                    <a:pt x="14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41"/>
            <p:cNvSpPr/>
            <p:nvPr/>
          </p:nvSpPr>
          <p:spPr>
            <a:xfrm>
              <a:off x="607525" y="2615325"/>
              <a:ext cx="749998" cy="605034"/>
            </a:xfrm>
            <a:custGeom>
              <a:avLst/>
              <a:gdLst/>
              <a:ahLst/>
              <a:cxnLst/>
              <a:rect l="l" t="t" r="r" b="b"/>
              <a:pathLst>
                <a:path w="41771" h="32936" extrusionOk="0">
                  <a:moveTo>
                    <a:pt x="587" y="1"/>
                  </a:moveTo>
                  <a:cubicBezTo>
                    <a:pt x="427" y="1"/>
                    <a:pt x="293" y="132"/>
                    <a:pt x="242" y="289"/>
                  </a:cubicBezTo>
                  <a:cubicBezTo>
                    <a:pt x="137" y="337"/>
                    <a:pt x="69" y="437"/>
                    <a:pt x="57" y="550"/>
                  </a:cubicBezTo>
                  <a:cubicBezTo>
                    <a:pt x="1" y="1078"/>
                    <a:pt x="63" y="1626"/>
                    <a:pt x="86" y="2154"/>
                  </a:cubicBezTo>
                  <a:cubicBezTo>
                    <a:pt x="111" y="2698"/>
                    <a:pt x="148" y="3243"/>
                    <a:pt x="179" y="3788"/>
                  </a:cubicBezTo>
                  <a:cubicBezTo>
                    <a:pt x="248" y="4878"/>
                    <a:pt x="313" y="5968"/>
                    <a:pt x="381" y="7057"/>
                  </a:cubicBezTo>
                  <a:cubicBezTo>
                    <a:pt x="517" y="9234"/>
                    <a:pt x="653" y="11413"/>
                    <a:pt x="790" y="13590"/>
                  </a:cubicBezTo>
                  <a:cubicBezTo>
                    <a:pt x="1059" y="17946"/>
                    <a:pt x="1292" y="22305"/>
                    <a:pt x="1573" y="26661"/>
                  </a:cubicBezTo>
                  <a:lnTo>
                    <a:pt x="1976" y="30734"/>
                  </a:lnTo>
                  <a:cubicBezTo>
                    <a:pt x="2294" y="31843"/>
                    <a:pt x="2087" y="32348"/>
                    <a:pt x="2135" y="32936"/>
                  </a:cubicBezTo>
                  <a:lnTo>
                    <a:pt x="13498" y="31803"/>
                  </a:lnTo>
                  <a:cubicBezTo>
                    <a:pt x="14843" y="31911"/>
                    <a:pt x="16190" y="31964"/>
                    <a:pt x="17536" y="31964"/>
                  </a:cubicBezTo>
                  <a:cubicBezTo>
                    <a:pt x="22210" y="31964"/>
                    <a:pt x="26869" y="31320"/>
                    <a:pt x="31379" y="30044"/>
                  </a:cubicBezTo>
                  <a:lnTo>
                    <a:pt x="41771" y="28764"/>
                  </a:lnTo>
                  <a:lnTo>
                    <a:pt x="41303" y="24167"/>
                  </a:lnTo>
                  <a:cubicBezTo>
                    <a:pt x="41175" y="22166"/>
                    <a:pt x="41016" y="20168"/>
                    <a:pt x="40820" y="18170"/>
                  </a:cubicBezTo>
                  <a:cubicBezTo>
                    <a:pt x="40386" y="13732"/>
                    <a:pt x="39779" y="9313"/>
                    <a:pt x="38998" y="4918"/>
                  </a:cubicBezTo>
                  <a:cubicBezTo>
                    <a:pt x="38950" y="4661"/>
                    <a:pt x="38750" y="4483"/>
                    <a:pt x="38509" y="4483"/>
                  </a:cubicBezTo>
                  <a:cubicBezTo>
                    <a:pt x="38451" y="4483"/>
                    <a:pt x="38392" y="4493"/>
                    <a:pt x="38332" y="4515"/>
                  </a:cubicBezTo>
                  <a:cubicBezTo>
                    <a:pt x="35232" y="5596"/>
                    <a:pt x="31982" y="5923"/>
                    <a:pt x="28718" y="5923"/>
                  </a:cubicBezTo>
                  <a:cubicBezTo>
                    <a:pt x="26465" y="5923"/>
                    <a:pt x="24205" y="5767"/>
                    <a:pt x="21983" y="5596"/>
                  </a:cubicBezTo>
                  <a:cubicBezTo>
                    <a:pt x="17255" y="5230"/>
                    <a:pt x="12453" y="4770"/>
                    <a:pt x="7907" y="3348"/>
                  </a:cubicBezTo>
                  <a:cubicBezTo>
                    <a:pt x="6667" y="2962"/>
                    <a:pt x="5455" y="2500"/>
                    <a:pt x="4275" y="1958"/>
                  </a:cubicBezTo>
                  <a:cubicBezTo>
                    <a:pt x="3063" y="1399"/>
                    <a:pt x="1905" y="729"/>
                    <a:pt x="756" y="51"/>
                  </a:cubicBezTo>
                  <a:cubicBezTo>
                    <a:pt x="698" y="16"/>
                    <a:pt x="641" y="1"/>
                    <a:pt x="587" y="1"/>
                  </a:cubicBezTo>
                  <a:close/>
                </a:path>
              </a:pathLst>
            </a:custGeom>
            <a:solidFill>
              <a:srgbClr val="A75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41"/>
            <p:cNvSpPr/>
            <p:nvPr/>
          </p:nvSpPr>
          <p:spPr>
            <a:xfrm>
              <a:off x="275122" y="882199"/>
              <a:ext cx="1154830" cy="2336574"/>
            </a:xfrm>
            <a:custGeom>
              <a:avLst/>
              <a:gdLst/>
              <a:ahLst/>
              <a:cxnLst/>
              <a:rect l="l" t="t" r="r" b="b"/>
              <a:pathLst>
                <a:path w="64318" h="130135" extrusionOk="0">
                  <a:moveTo>
                    <a:pt x="16514" y="14563"/>
                  </a:moveTo>
                  <a:lnTo>
                    <a:pt x="16514" y="14563"/>
                  </a:lnTo>
                  <a:cubicBezTo>
                    <a:pt x="16398" y="15068"/>
                    <a:pt x="16259" y="15565"/>
                    <a:pt x="16106" y="16059"/>
                  </a:cubicBezTo>
                  <a:cubicBezTo>
                    <a:pt x="16063" y="16081"/>
                    <a:pt x="16029" y="16113"/>
                    <a:pt x="16004" y="16155"/>
                  </a:cubicBezTo>
                  <a:cubicBezTo>
                    <a:pt x="15541" y="16919"/>
                    <a:pt x="15104" y="17699"/>
                    <a:pt x="14664" y="18479"/>
                  </a:cubicBezTo>
                  <a:cubicBezTo>
                    <a:pt x="14715" y="18326"/>
                    <a:pt x="14764" y="18167"/>
                    <a:pt x="14800" y="18005"/>
                  </a:cubicBezTo>
                  <a:cubicBezTo>
                    <a:pt x="15544" y="16953"/>
                    <a:pt x="16120" y="15792"/>
                    <a:pt x="16514" y="14563"/>
                  </a:cubicBezTo>
                  <a:close/>
                  <a:moveTo>
                    <a:pt x="10901" y="22472"/>
                  </a:moveTo>
                  <a:cubicBezTo>
                    <a:pt x="10856" y="22671"/>
                    <a:pt x="10853" y="22901"/>
                    <a:pt x="10856" y="23099"/>
                  </a:cubicBezTo>
                  <a:cubicBezTo>
                    <a:pt x="10850" y="23114"/>
                    <a:pt x="10844" y="23125"/>
                    <a:pt x="10839" y="23139"/>
                  </a:cubicBezTo>
                  <a:cubicBezTo>
                    <a:pt x="10759" y="23429"/>
                    <a:pt x="10762" y="23706"/>
                    <a:pt x="10804" y="23977"/>
                  </a:cubicBezTo>
                  <a:lnTo>
                    <a:pt x="10804" y="23977"/>
                  </a:lnTo>
                  <a:cubicBezTo>
                    <a:pt x="10793" y="23921"/>
                    <a:pt x="10782" y="23865"/>
                    <a:pt x="10771" y="23809"/>
                  </a:cubicBezTo>
                  <a:cubicBezTo>
                    <a:pt x="10734" y="23605"/>
                    <a:pt x="10720" y="23341"/>
                    <a:pt x="10649" y="23119"/>
                  </a:cubicBezTo>
                  <a:cubicBezTo>
                    <a:pt x="10651" y="23097"/>
                    <a:pt x="10651" y="23074"/>
                    <a:pt x="10649" y="23054"/>
                  </a:cubicBezTo>
                  <a:cubicBezTo>
                    <a:pt x="10615" y="22852"/>
                    <a:pt x="10481" y="22762"/>
                    <a:pt x="10334" y="22750"/>
                  </a:cubicBezTo>
                  <a:cubicBezTo>
                    <a:pt x="10527" y="22662"/>
                    <a:pt x="10717" y="22572"/>
                    <a:pt x="10901" y="22472"/>
                  </a:cubicBezTo>
                  <a:close/>
                  <a:moveTo>
                    <a:pt x="9985" y="22898"/>
                  </a:moveTo>
                  <a:cubicBezTo>
                    <a:pt x="9922" y="22972"/>
                    <a:pt x="9885" y="23062"/>
                    <a:pt x="9885" y="23159"/>
                  </a:cubicBezTo>
                  <a:cubicBezTo>
                    <a:pt x="9874" y="23607"/>
                    <a:pt x="9959" y="24064"/>
                    <a:pt x="10036" y="24504"/>
                  </a:cubicBezTo>
                  <a:cubicBezTo>
                    <a:pt x="10053" y="24592"/>
                    <a:pt x="10067" y="24683"/>
                    <a:pt x="10081" y="24777"/>
                  </a:cubicBezTo>
                  <a:cubicBezTo>
                    <a:pt x="9911" y="24521"/>
                    <a:pt x="9715" y="24280"/>
                    <a:pt x="9499" y="24061"/>
                  </a:cubicBezTo>
                  <a:cubicBezTo>
                    <a:pt x="9190" y="23752"/>
                    <a:pt x="8826" y="23660"/>
                    <a:pt x="8444" y="23660"/>
                  </a:cubicBezTo>
                  <a:cubicBezTo>
                    <a:pt x="7892" y="23660"/>
                    <a:pt x="7300" y="23852"/>
                    <a:pt x="6775" y="23857"/>
                  </a:cubicBezTo>
                  <a:cubicBezTo>
                    <a:pt x="6310" y="23857"/>
                    <a:pt x="5847" y="23806"/>
                    <a:pt x="5396" y="23707"/>
                  </a:cubicBezTo>
                  <a:lnTo>
                    <a:pt x="5396" y="23707"/>
                  </a:lnTo>
                  <a:cubicBezTo>
                    <a:pt x="5618" y="23722"/>
                    <a:pt x="5840" y="23730"/>
                    <a:pt x="6062" y="23730"/>
                  </a:cubicBezTo>
                  <a:cubicBezTo>
                    <a:pt x="6925" y="23730"/>
                    <a:pt x="7784" y="23612"/>
                    <a:pt x="8617" y="23377"/>
                  </a:cubicBezTo>
                  <a:cubicBezTo>
                    <a:pt x="9082" y="23247"/>
                    <a:pt x="9539" y="23085"/>
                    <a:pt x="9985" y="22898"/>
                  </a:cubicBezTo>
                  <a:close/>
                  <a:moveTo>
                    <a:pt x="52005" y="24141"/>
                  </a:moveTo>
                  <a:lnTo>
                    <a:pt x="52005" y="24141"/>
                  </a:lnTo>
                  <a:cubicBezTo>
                    <a:pt x="51973" y="24212"/>
                    <a:pt x="51942" y="24283"/>
                    <a:pt x="51914" y="24354"/>
                  </a:cubicBezTo>
                  <a:lnTo>
                    <a:pt x="51917" y="24354"/>
                  </a:lnTo>
                  <a:cubicBezTo>
                    <a:pt x="51718" y="24865"/>
                    <a:pt x="51653" y="25398"/>
                    <a:pt x="51630" y="25934"/>
                  </a:cubicBezTo>
                  <a:cubicBezTo>
                    <a:pt x="51576" y="25651"/>
                    <a:pt x="51477" y="25375"/>
                    <a:pt x="51332" y="25126"/>
                  </a:cubicBezTo>
                  <a:cubicBezTo>
                    <a:pt x="51295" y="25066"/>
                    <a:pt x="51247" y="25018"/>
                    <a:pt x="51187" y="24981"/>
                  </a:cubicBezTo>
                  <a:cubicBezTo>
                    <a:pt x="51332" y="24856"/>
                    <a:pt x="51474" y="24723"/>
                    <a:pt x="51613" y="24584"/>
                  </a:cubicBezTo>
                  <a:cubicBezTo>
                    <a:pt x="51749" y="24445"/>
                    <a:pt x="51880" y="24294"/>
                    <a:pt x="52005" y="24141"/>
                  </a:cubicBezTo>
                  <a:close/>
                  <a:moveTo>
                    <a:pt x="11026" y="30980"/>
                  </a:moveTo>
                  <a:cubicBezTo>
                    <a:pt x="11037" y="31099"/>
                    <a:pt x="11063" y="31216"/>
                    <a:pt x="11100" y="31329"/>
                  </a:cubicBezTo>
                  <a:cubicBezTo>
                    <a:pt x="11041" y="31319"/>
                    <a:pt x="10980" y="31313"/>
                    <a:pt x="10920" y="31313"/>
                  </a:cubicBezTo>
                  <a:cubicBezTo>
                    <a:pt x="10833" y="31313"/>
                    <a:pt x="10745" y="31324"/>
                    <a:pt x="10660" y="31346"/>
                  </a:cubicBezTo>
                  <a:cubicBezTo>
                    <a:pt x="10703" y="31289"/>
                    <a:pt x="10742" y="31233"/>
                    <a:pt x="10779" y="31170"/>
                  </a:cubicBezTo>
                  <a:cubicBezTo>
                    <a:pt x="10878" y="31136"/>
                    <a:pt x="10966" y="31068"/>
                    <a:pt x="11026" y="30980"/>
                  </a:cubicBezTo>
                  <a:close/>
                  <a:moveTo>
                    <a:pt x="11568" y="28673"/>
                  </a:moveTo>
                  <a:cubicBezTo>
                    <a:pt x="11616" y="28883"/>
                    <a:pt x="11676" y="29087"/>
                    <a:pt x="11750" y="29289"/>
                  </a:cubicBezTo>
                  <a:cubicBezTo>
                    <a:pt x="11707" y="30333"/>
                    <a:pt x="11980" y="31258"/>
                    <a:pt x="12794" y="31866"/>
                  </a:cubicBezTo>
                  <a:cubicBezTo>
                    <a:pt x="12485" y="31729"/>
                    <a:pt x="12164" y="31616"/>
                    <a:pt x="11838" y="31525"/>
                  </a:cubicBezTo>
                  <a:lnTo>
                    <a:pt x="11841" y="31525"/>
                  </a:lnTo>
                  <a:cubicBezTo>
                    <a:pt x="11795" y="31514"/>
                    <a:pt x="11753" y="31499"/>
                    <a:pt x="11704" y="31485"/>
                  </a:cubicBezTo>
                  <a:lnTo>
                    <a:pt x="11707" y="31468"/>
                  </a:lnTo>
                  <a:cubicBezTo>
                    <a:pt x="11787" y="31264"/>
                    <a:pt x="11770" y="31008"/>
                    <a:pt x="11755" y="30801"/>
                  </a:cubicBezTo>
                  <a:cubicBezTo>
                    <a:pt x="11736" y="30532"/>
                    <a:pt x="11696" y="30265"/>
                    <a:pt x="11667" y="29995"/>
                  </a:cubicBezTo>
                  <a:cubicBezTo>
                    <a:pt x="11622" y="29609"/>
                    <a:pt x="11571" y="29226"/>
                    <a:pt x="11514" y="28843"/>
                  </a:cubicBezTo>
                  <a:cubicBezTo>
                    <a:pt x="11543" y="28829"/>
                    <a:pt x="11560" y="28803"/>
                    <a:pt x="11562" y="28772"/>
                  </a:cubicBezTo>
                  <a:cubicBezTo>
                    <a:pt x="11565" y="28741"/>
                    <a:pt x="11565" y="28707"/>
                    <a:pt x="11568" y="28673"/>
                  </a:cubicBezTo>
                  <a:close/>
                  <a:moveTo>
                    <a:pt x="51057" y="30901"/>
                  </a:moveTo>
                  <a:lnTo>
                    <a:pt x="51057" y="30901"/>
                  </a:lnTo>
                  <a:cubicBezTo>
                    <a:pt x="51051" y="30946"/>
                    <a:pt x="51043" y="30989"/>
                    <a:pt x="51037" y="31031"/>
                  </a:cubicBezTo>
                  <a:cubicBezTo>
                    <a:pt x="50997" y="31358"/>
                    <a:pt x="50940" y="31641"/>
                    <a:pt x="51079" y="31897"/>
                  </a:cubicBezTo>
                  <a:cubicBezTo>
                    <a:pt x="51065" y="32095"/>
                    <a:pt x="51088" y="32294"/>
                    <a:pt x="51122" y="32391"/>
                  </a:cubicBezTo>
                  <a:cubicBezTo>
                    <a:pt x="51196" y="32592"/>
                    <a:pt x="51295" y="32793"/>
                    <a:pt x="51465" y="32930"/>
                  </a:cubicBezTo>
                  <a:cubicBezTo>
                    <a:pt x="51482" y="32941"/>
                    <a:pt x="51499" y="32952"/>
                    <a:pt x="51514" y="32964"/>
                  </a:cubicBezTo>
                  <a:cubicBezTo>
                    <a:pt x="51221" y="32975"/>
                    <a:pt x="50935" y="33009"/>
                    <a:pt x="50708" y="33032"/>
                  </a:cubicBezTo>
                  <a:lnTo>
                    <a:pt x="50711" y="33032"/>
                  </a:lnTo>
                  <a:cubicBezTo>
                    <a:pt x="50588" y="33046"/>
                    <a:pt x="50430" y="33057"/>
                    <a:pt x="50265" y="33083"/>
                  </a:cubicBezTo>
                  <a:cubicBezTo>
                    <a:pt x="50620" y="32405"/>
                    <a:pt x="50872" y="31658"/>
                    <a:pt x="51057" y="30901"/>
                  </a:cubicBezTo>
                  <a:close/>
                  <a:moveTo>
                    <a:pt x="14091" y="32268"/>
                  </a:moveTo>
                  <a:cubicBezTo>
                    <a:pt x="14139" y="32402"/>
                    <a:pt x="14199" y="32532"/>
                    <a:pt x="14273" y="32654"/>
                  </a:cubicBezTo>
                  <a:cubicBezTo>
                    <a:pt x="14261" y="32694"/>
                    <a:pt x="14258" y="32737"/>
                    <a:pt x="14264" y="32776"/>
                  </a:cubicBezTo>
                  <a:cubicBezTo>
                    <a:pt x="14276" y="32850"/>
                    <a:pt x="14292" y="32924"/>
                    <a:pt x="14311" y="32997"/>
                  </a:cubicBezTo>
                  <a:lnTo>
                    <a:pt x="14311" y="32997"/>
                  </a:lnTo>
                  <a:cubicBezTo>
                    <a:pt x="14317" y="33053"/>
                    <a:pt x="14333" y="33109"/>
                    <a:pt x="14355" y="33162"/>
                  </a:cubicBezTo>
                  <a:cubicBezTo>
                    <a:pt x="14247" y="33026"/>
                    <a:pt x="14134" y="32890"/>
                    <a:pt x="14014" y="32759"/>
                  </a:cubicBezTo>
                  <a:cubicBezTo>
                    <a:pt x="14000" y="32742"/>
                    <a:pt x="13986" y="32728"/>
                    <a:pt x="13972" y="32708"/>
                  </a:cubicBezTo>
                  <a:cubicBezTo>
                    <a:pt x="13909" y="32646"/>
                    <a:pt x="13853" y="32578"/>
                    <a:pt x="13790" y="32515"/>
                  </a:cubicBezTo>
                  <a:lnTo>
                    <a:pt x="13790" y="32515"/>
                  </a:lnTo>
                  <a:cubicBezTo>
                    <a:pt x="13806" y="32519"/>
                    <a:pt x="13823" y="32521"/>
                    <a:pt x="13839" y="32521"/>
                  </a:cubicBezTo>
                  <a:cubicBezTo>
                    <a:pt x="13901" y="32521"/>
                    <a:pt x="13961" y="32495"/>
                    <a:pt x="14006" y="32450"/>
                  </a:cubicBezTo>
                  <a:cubicBezTo>
                    <a:pt x="14054" y="32402"/>
                    <a:pt x="14085" y="32337"/>
                    <a:pt x="14091" y="32268"/>
                  </a:cubicBezTo>
                  <a:close/>
                  <a:moveTo>
                    <a:pt x="41502" y="32044"/>
                  </a:moveTo>
                  <a:cubicBezTo>
                    <a:pt x="41533" y="32203"/>
                    <a:pt x="41575" y="32362"/>
                    <a:pt x="41615" y="32521"/>
                  </a:cubicBezTo>
                  <a:cubicBezTo>
                    <a:pt x="41556" y="32632"/>
                    <a:pt x="41513" y="32757"/>
                    <a:pt x="41485" y="32808"/>
                  </a:cubicBezTo>
                  <a:lnTo>
                    <a:pt x="41488" y="32808"/>
                  </a:lnTo>
                  <a:cubicBezTo>
                    <a:pt x="41417" y="32938"/>
                    <a:pt x="41331" y="33063"/>
                    <a:pt x="41238" y="33177"/>
                  </a:cubicBezTo>
                  <a:cubicBezTo>
                    <a:pt x="41374" y="32819"/>
                    <a:pt x="41451" y="32422"/>
                    <a:pt x="41502" y="32044"/>
                  </a:cubicBezTo>
                  <a:close/>
                  <a:moveTo>
                    <a:pt x="31382" y="83060"/>
                  </a:moveTo>
                  <a:cubicBezTo>
                    <a:pt x="31425" y="83126"/>
                    <a:pt x="31464" y="83194"/>
                    <a:pt x="31495" y="83265"/>
                  </a:cubicBezTo>
                  <a:cubicBezTo>
                    <a:pt x="31491" y="83265"/>
                    <a:pt x="31486" y="83264"/>
                    <a:pt x="31482" y="83264"/>
                  </a:cubicBezTo>
                  <a:cubicBezTo>
                    <a:pt x="31424" y="83264"/>
                    <a:pt x="31367" y="83281"/>
                    <a:pt x="31317" y="83310"/>
                  </a:cubicBezTo>
                  <a:cubicBezTo>
                    <a:pt x="31339" y="83228"/>
                    <a:pt x="31359" y="83146"/>
                    <a:pt x="31379" y="83063"/>
                  </a:cubicBezTo>
                  <a:lnTo>
                    <a:pt x="31382" y="83060"/>
                  </a:lnTo>
                  <a:close/>
                  <a:moveTo>
                    <a:pt x="21818" y="84704"/>
                  </a:moveTo>
                  <a:lnTo>
                    <a:pt x="23762" y="85575"/>
                  </a:lnTo>
                  <a:cubicBezTo>
                    <a:pt x="24086" y="85722"/>
                    <a:pt x="24415" y="85884"/>
                    <a:pt x="24756" y="85989"/>
                  </a:cubicBezTo>
                  <a:cubicBezTo>
                    <a:pt x="25008" y="86068"/>
                    <a:pt x="25282" y="86086"/>
                    <a:pt x="25548" y="86086"/>
                  </a:cubicBezTo>
                  <a:cubicBezTo>
                    <a:pt x="25570" y="86086"/>
                    <a:pt x="25591" y="86086"/>
                    <a:pt x="25613" y="86086"/>
                  </a:cubicBezTo>
                  <a:lnTo>
                    <a:pt x="25638" y="86100"/>
                  </a:lnTo>
                  <a:cubicBezTo>
                    <a:pt x="26342" y="86460"/>
                    <a:pt x="27074" y="86764"/>
                    <a:pt x="27826" y="87002"/>
                  </a:cubicBezTo>
                  <a:cubicBezTo>
                    <a:pt x="28303" y="87151"/>
                    <a:pt x="28824" y="87327"/>
                    <a:pt x="29336" y="87327"/>
                  </a:cubicBezTo>
                  <a:cubicBezTo>
                    <a:pt x="29554" y="87327"/>
                    <a:pt x="29771" y="87295"/>
                    <a:pt x="29983" y="87215"/>
                  </a:cubicBezTo>
                  <a:cubicBezTo>
                    <a:pt x="30105" y="87167"/>
                    <a:pt x="30221" y="87104"/>
                    <a:pt x="30326" y="87025"/>
                  </a:cubicBezTo>
                  <a:cubicBezTo>
                    <a:pt x="30343" y="87042"/>
                    <a:pt x="30363" y="87056"/>
                    <a:pt x="30386" y="87065"/>
                  </a:cubicBezTo>
                  <a:cubicBezTo>
                    <a:pt x="30478" y="87116"/>
                    <a:pt x="30583" y="87144"/>
                    <a:pt x="30689" y="87144"/>
                  </a:cubicBezTo>
                  <a:cubicBezTo>
                    <a:pt x="30694" y="87144"/>
                    <a:pt x="30699" y="87144"/>
                    <a:pt x="30704" y="87144"/>
                  </a:cubicBezTo>
                  <a:cubicBezTo>
                    <a:pt x="30755" y="87235"/>
                    <a:pt x="30837" y="87303"/>
                    <a:pt x="30934" y="87337"/>
                  </a:cubicBezTo>
                  <a:cubicBezTo>
                    <a:pt x="32057" y="87712"/>
                    <a:pt x="33204" y="88041"/>
                    <a:pt x="34365" y="88276"/>
                  </a:cubicBezTo>
                  <a:cubicBezTo>
                    <a:pt x="34943" y="88396"/>
                    <a:pt x="35528" y="88486"/>
                    <a:pt x="36115" y="88566"/>
                  </a:cubicBezTo>
                  <a:cubicBezTo>
                    <a:pt x="36408" y="88608"/>
                    <a:pt x="36700" y="88642"/>
                    <a:pt x="36995" y="88671"/>
                  </a:cubicBezTo>
                  <a:cubicBezTo>
                    <a:pt x="37194" y="88690"/>
                    <a:pt x="37407" y="88726"/>
                    <a:pt x="37614" y="88726"/>
                  </a:cubicBezTo>
                  <a:cubicBezTo>
                    <a:pt x="37707" y="88726"/>
                    <a:pt x="37800" y="88719"/>
                    <a:pt x="37889" y="88699"/>
                  </a:cubicBezTo>
                  <a:cubicBezTo>
                    <a:pt x="37986" y="88677"/>
                    <a:pt x="38071" y="88628"/>
                    <a:pt x="38139" y="88557"/>
                  </a:cubicBezTo>
                  <a:cubicBezTo>
                    <a:pt x="38397" y="88617"/>
                    <a:pt x="38658" y="88648"/>
                    <a:pt x="38809" y="88677"/>
                  </a:cubicBezTo>
                  <a:cubicBezTo>
                    <a:pt x="39393" y="88787"/>
                    <a:pt x="39981" y="88884"/>
                    <a:pt x="40571" y="88963"/>
                  </a:cubicBezTo>
                  <a:cubicBezTo>
                    <a:pt x="41627" y="89105"/>
                    <a:pt x="42694" y="89176"/>
                    <a:pt x="43758" y="89210"/>
                  </a:cubicBezTo>
                  <a:cubicBezTo>
                    <a:pt x="43783" y="89227"/>
                    <a:pt x="43815" y="89238"/>
                    <a:pt x="43846" y="89241"/>
                  </a:cubicBezTo>
                  <a:cubicBezTo>
                    <a:pt x="44331" y="89301"/>
                    <a:pt x="44802" y="89389"/>
                    <a:pt x="45290" y="89406"/>
                  </a:cubicBezTo>
                  <a:lnTo>
                    <a:pt x="45407" y="89409"/>
                  </a:lnTo>
                  <a:cubicBezTo>
                    <a:pt x="45443" y="89463"/>
                    <a:pt x="45486" y="89511"/>
                    <a:pt x="45531" y="89556"/>
                  </a:cubicBezTo>
                  <a:cubicBezTo>
                    <a:pt x="45582" y="89603"/>
                    <a:pt x="45655" y="89625"/>
                    <a:pt x="45730" y="89625"/>
                  </a:cubicBezTo>
                  <a:cubicBezTo>
                    <a:pt x="45829" y="89625"/>
                    <a:pt x="45930" y="89586"/>
                    <a:pt x="45980" y="89508"/>
                  </a:cubicBezTo>
                  <a:cubicBezTo>
                    <a:pt x="45997" y="89480"/>
                    <a:pt x="46011" y="89451"/>
                    <a:pt x="46022" y="89423"/>
                  </a:cubicBezTo>
                  <a:cubicBezTo>
                    <a:pt x="46238" y="89426"/>
                    <a:pt x="46454" y="89429"/>
                    <a:pt x="46667" y="89431"/>
                  </a:cubicBezTo>
                  <a:cubicBezTo>
                    <a:pt x="46746" y="89432"/>
                    <a:pt x="46825" y="89433"/>
                    <a:pt x="46904" y="89433"/>
                  </a:cubicBezTo>
                  <a:cubicBezTo>
                    <a:pt x="47783" y="89433"/>
                    <a:pt x="48661" y="89377"/>
                    <a:pt x="49541" y="89304"/>
                  </a:cubicBezTo>
                  <a:cubicBezTo>
                    <a:pt x="50427" y="89233"/>
                    <a:pt x="51315" y="89148"/>
                    <a:pt x="52183" y="88955"/>
                  </a:cubicBezTo>
                  <a:cubicBezTo>
                    <a:pt x="52209" y="88949"/>
                    <a:pt x="52234" y="88943"/>
                    <a:pt x="52260" y="88938"/>
                  </a:cubicBezTo>
                  <a:cubicBezTo>
                    <a:pt x="52268" y="88938"/>
                    <a:pt x="52274" y="88940"/>
                    <a:pt x="52283" y="88943"/>
                  </a:cubicBezTo>
                  <a:cubicBezTo>
                    <a:pt x="52325" y="88949"/>
                    <a:pt x="52368" y="88951"/>
                    <a:pt x="52411" y="88951"/>
                  </a:cubicBezTo>
                  <a:cubicBezTo>
                    <a:pt x="52518" y="88951"/>
                    <a:pt x="52628" y="88938"/>
                    <a:pt x="52731" y="88932"/>
                  </a:cubicBezTo>
                  <a:cubicBezTo>
                    <a:pt x="53063" y="88915"/>
                    <a:pt x="53381" y="88833"/>
                    <a:pt x="53702" y="88750"/>
                  </a:cubicBezTo>
                  <a:cubicBezTo>
                    <a:pt x="53826" y="88719"/>
                    <a:pt x="53951" y="88685"/>
                    <a:pt x="54076" y="88648"/>
                  </a:cubicBezTo>
                  <a:cubicBezTo>
                    <a:pt x="54085" y="88674"/>
                    <a:pt x="54096" y="88699"/>
                    <a:pt x="54110" y="88719"/>
                  </a:cubicBezTo>
                  <a:cubicBezTo>
                    <a:pt x="54212" y="88858"/>
                    <a:pt x="54349" y="88932"/>
                    <a:pt x="54397" y="89111"/>
                  </a:cubicBezTo>
                  <a:cubicBezTo>
                    <a:pt x="54445" y="89301"/>
                    <a:pt x="54371" y="89485"/>
                    <a:pt x="54298" y="89661"/>
                  </a:cubicBezTo>
                  <a:lnTo>
                    <a:pt x="54300" y="89661"/>
                  </a:lnTo>
                  <a:cubicBezTo>
                    <a:pt x="54110" y="90112"/>
                    <a:pt x="53971" y="90507"/>
                    <a:pt x="53974" y="91004"/>
                  </a:cubicBezTo>
                  <a:cubicBezTo>
                    <a:pt x="53983" y="92125"/>
                    <a:pt x="54093" y="93243"/>
                    <a:pt x="54090" y="94364"/>
                  </a:cubicBezTo>
                  <a:cubicBezTo>
                    <a:pt x="54090" y="95297"/>
                    <a:pt x="54028" y="96220"/>
                    <a:pt x="53778" y="97122"/>
                  </a:cubicBezTo>
                  <a:cubicBezTo>
                    <a:pt x="53707" y="97375"/>
                    <a:pt x="53636" y="97624"/>
                    <a:pt x="53546" y="97868"/>
                  </a:cubicBezTo>
                  <a:cubicBezTo>
                    <a:pt x="52002" y="98220"/>
                    <a:pt x="50364" y="98280"/>
                    <a:pt x="48801" y="98368"/>
                  </a:cubicBezTo>
                  <a:cubicBezTo>
                    <a:pt x="47736" y="98427"/>
                    <a:pt x="46669" y="98456"/>
                    <a:pt x="45602" y="98456"/>
                  </a:cubicBezTo>
                  <a:cubicBezTo>
                    <a:pt x="44659" y="98456"/>
                    <a:pt x="43716" y="98433"/>
                    <a:pt x="42773" y="98388"/>
                  </a:cubicBezTo>
                  <a:cubicBezTo>
                    <a:pt x="38746" y="98195"/>
                    <a:pt x="34750" y="97602"/>
                    <a:pt x="30840" y="96617"/>
                  </a:cubicBezTo>
                  <a:cubicBezTo>
                    <a:pt x="29015" y="96154"/>
                    <a:pt x="27190" y="95632"/>
                    <a:pt x="25434" y="94954"/>
                  </a:cubicBezTo>
                  <a:cubicBezTo>
                    <a:pt x="24540" y="94610"/>
                    <a:pt x="23660" y="94222"/>
                    <a:pt x="22820" y="93753"/>
                  </a:cubicBezTo>
                  <a:cubicBezTo>
                    <a:pt x="22690" y="93532"/>
                    <a:pt x="22559" y="93314"/>
                    <a:pt x="22434" y="93089"/>
                  </a:cubicBezTo>
                  <a:cubicBezTo>
                    <a:pt x="22071" y="92434"/>
                    <a:pt x="21776" y="91741"/>
                    <a:pt x="21552" y="91026"/>
                  </a:cubicBezTo>
                  <a:cubicBezTo>
                    <a:pt x="21333" y="90320"/>
                    <a:pt x="21234" y="89556"/>
                    <a:pt x="21214" y="88818"/>
                  </a:cubicBezTo>
                  <a:cubicBezTo>
                    <a:pt x="21200" y="88447"/>
                    <a:pt x="21211" y="88075"/>
                    <a:pt x="21245" y="87703"/>
                  </a:cubicBezTo>
                  <a:cubicBezTo>
                    <a:pt x="21291" y="87252"/>
                    <a:pt x="21356" y="86900"/>
                    <a:pt x="21665" y="86554"/>
                  </a:cubicBezTo>
                  <a:cubicBezTo>
                    <a:pt x="21728" y="86483"/>
                    <a:pt x="21753" y="86349"/>
                    <a:pt x="21711" y="86264"/>
                  </a:cubicBezTo>
                  <a:cubicBezTo>
                    <a:pt x="21671" y="86196"/>
                    <a:pt x="21642" y="86125"/>
                    <a:pt x="21623" y="86049"/>
                  </a:cubicBezTo>
                  <a:cubicBezTo>
                    <a:pt x="21648" y="85947"/>
                    <a:pt x="21679" y="85844"/>
                    <a:pt x="21699" y="85742"/>
                  </a:cubicBezTo>
                  <a:cubicBezTo>
                    <a:pt x="21711" y="85697"/>
                    <a:pt x="21716" y="85649"/>
                    <a:pt x="21725" y="85600"/>
                  </a:cubicBezTo>
                  <a:cubicBezTo>
                    <a:pt x="21779" y="85535"/>
                    <a:pt x="21824" y="85461"/>
                    <a:pt x="21858" y="85382"/>
                  </a:cubicBezTo>
                  <a:cubicBezTo>
                    <a:pt x="21895" y="85282"/>
                    <a:pt x="21869" y="85175"/>
                    <a:pt x="21796" y="85101"/>
                  </a:cubicBezTo>
                  <a:cubicBezTo>
                    <a:pt x="21807" y="84967"/>
                    <a:pt x="21816" y="84834"/>
                    <a:pt x="21818" y="84704"/>
                  </a:cubicBezTo>
                  <a:close/>
                  <a:moveTo>
                    <a:pt x="29801" y="100516"/>
                  </a:moveTo>
                  <a:cubicBezTo>
                    <a:pt x="32040" y="101024"/>
                    <a:pt x="34308" y="101390"/>
                    <a:pt x="36581" y="101702"/>
                  </a:cubicBezTo>
                  <a:cubicBezTo>
                    <a:pt x="39169" y="102057"/>
                    <a:pt x="41771" y="102392"/>
                    <a:pt x="44385" y="102531"/>
                  </a:cubicBezTo>
                  <a:cubicBezTo>
                    <a:pt x="43690" y="102517"/>
                    <a:pt x="42997" y="102488"/>
                    <a:pt x="42305" y="102451"/>
                  </a:cubicBezTo>
                  <a:lnTo>
                    <a:pt x="42305" y="102449"/>
                  </a:lnTo>
                  <a:cubicBezTo>
                    <a:pt x="38088" y="102207"/>
                    <a:pt x="33899" y="101549"/>
                    <a:pt x="29801" y="100516"/>
                  </a:cubicBezTo>
                  <a:close/>
                  <a:moveTo>
                    <a:pt x="18805" y="0"/>
                  </a:moveTo>
                  <a:cubicBezTo>
                    <a:pt x="18743" y="0"/>
                    <a:pt x="18677" y="59"/>
                    <a:pt x="18705" y="130"/>
                  </a:cubicBezTo>
                  <a:cubicBezTo>
                    <a:pt x="19687" y="2758"/>
                    <a:pt x="19139" y="5610"/>
                    <a:pt x="18788" y="8306"/>
                  </a:cubicBezTo>
                  <a:cubicBezTo>
                    <a:pt x="18464" y="10800"/>
                    <a:pt x="18328" y="13331"/>
                    <a:pt x="18555" y="15837"/>
                  </a:cubicBezTo>
                  <a:cubicBezTo>
                    <a:pt x="18680" y="17205"/>
                    <a:pt x="18958" y="18564"/>
                    <a:pt x="19029" y="19935"/>
                  </a:cubicBezTo>
                  <a:cubicBezTo>
                    <a:pt x="19100" y="21320"/>
                    <a:pt x="19046" y="22719"/>
                    <a:pt x="19199" y="24095"/>
                  </a:cubicBezTo>
                  <a:cubicBezTo>
                    <a:pt x="19466" y="26465"/>
                    <a:pt x="20221" y="28744"/>
                    <a:pt x="20507" y="31119"/>
                  </a:cubicBezTo>
                  <a:cubicBezTo>
                    <a:pt x="20536" y="31341"/>
                    <a:pt x="20709" y="31454"/>
                    <a:pt x="20885" y="31463"/>
                  </a:cubicBezTo>
                  <a:cubicBezTo>
                    <a:pt x="20893" y="31539"/>
                    <a:pt x="20924" y="31610"/>
                    <a:pt x="20970" y="31667"/>
                  </a:cubicBezTo>
                  <a:cubicBezTo>
                    <a:pt x="20842" y="31880"/>
                    <a:pt x="20717" y="32112"/>
                    <a:pt x="20581" y="32322"/>
                  </a:cubicBezTo>
                  <a:cubicBezTo>
                    <a:pt x="20374" y="32373"/>
                    <a:pt x="20172" y="32427"/>
                    <a:pt x="20014" y="32484"/>
                  </a:cubicBezTo>
                  <a:cubicBezTo>
                    <a:pt x="19531" y="32666"/>
                    <a:pt x="19040" y="32808"/>
                    <a:pt x="18524" y="32839"/>
                  </a:cubicBezTo>
                  <a:cubicBezTo>
                    <a:pt x="18320" y="32852"/>
                    <a:pt x="18117" y="32859"/>
                    <a:pt x="17914" y="32859"/>
                  </a:cubicBezTo>
                  <a:cubicBezTo>
                    <a:pt x="17264" y="32859"/>
                    <a:pt x="16618" y="32787"/>
                    <a:pt x="15987" y="32601"/>
                  </a:cubicBezTo>
                  <a:cubicBezTo>
                    <a:pt x="14741" y="32234"/>
                    <a:pt x="14727" y="31295"/>
                    <a:pt x="14769" y="30186"/>
                  </a:cubicBezTo>
                  <a:cubicBezTo>
                    <a:pt x="14815" y="29096"/>
                    <a:pt x="14815" y="28009"/>
                    <a:pt x="14857" y="26919"/>
                  </a:cubicBezTo>
                  <a:cubicBezTo>
                    <a:pt x="14859" y="26895"/>
                    <a:pt x="14841" y="26883"/>
                    <a:pt x="14822" y="26883"/>
                  </a:cubicBezTo>
                  <a:cubicBezTo>
                    <a:pt x="14804" y="26883"/>
                    <a:pt x="14786" y="26893"/>
                    <a:pt x="14781" y="26913"/>
                  </a:cubicBezTo>
                  <a:cubicBezTo>
                    <a:pt x="14670" y="27331"/>
                    <a:pt x="14508" y="27844"/>
                    <a:pt x="14355" y="28398"/>
                  </a:cubicBezTo>
                  <a:cubicBezTo>
                    <a:pt x="14255" y="28609"/>
                    <a:pt x="13828" y="29464"/>
                    <a:pt x="13513" y="29464"/>
                  </a:cubicBezTo>
                  <a:cubicBezTo>
                    <a:pt x="13401" y="29464"/>
                    <a:pt x="13303" y="29354"/>
                    <a:pt x="13240" y="29067"/>
                  </a:cubicBezTo>
                  <a:cubicBezTo>
                    <a:pt x="13118" y="28505"/>
                    <a:pt x="13083" y="27929"/>
                    <a:pt x="13140" y="27356"/>
                  </a:cubicBezTo>
                  <a:cubicBezTo>
                    <a:pt x="13347" y="26763"/>
                    <a:pt x="13594" y="26187"/>
                    <a:pt x="13887" y="25628"/>
                  </a:cubicBezTo>
                  <a:cubicBezTo>
                    <a:pt x="14834" y="23783"/>
                    <a:pt x="16100" y="22115"/>
                    <a:pt x="16917" y="20205"/>
                  </a:cubicBezTo>
                  <a:cubicBezTo>
                    <a:pt x="17346" y="19217"/>
                    <a:pt x="17664" y="18184"/>
                    <a:pt x="17862" y="17129"/>
                  </a:cubicBezTo>
                  <a:cubicBezTo>
                    <a:pt x="18169" y="16008"/>
                    <a:pt x="18322" y="14850"/>
                    <a:pt x="18319" y="13686"/>
                  </a:cubicBezTo>
                  <a:cubicBezTo>
                    <a:pt x="18309" y="12020"/>
                    <a:pt x="18080" y="7403"/>
                    <a:pt x="15611" y="7403"/>
                  </a:cubicBezTo>
                  <a:cubicBezTo>
                    <a:pt x="15481" y="7403"/>
                    <a:pt x="15344" y="7416"/>
                    <a:pt x="15201" y="7443"/>
                  </a:cubicBezTo>
                  <a:cubicBezTo>
                    <a:pt x="15110" y="7460"/>
                    <a:pt x="15127" y="7576"/>
                    <a:pt x="15186" y="7616"/>
                  </a:cubicBezTo>
                  <a:cubicBezTo>
                    <a:pt x="15308" y="7701"/>
                    <a:pt x="15425" y="7795"/>
                    <a:pt x="15535" y="7894"/>
                  </a:cubicBezTo>
                  <a:cubicBezTo>
                    <a:pt x="18485" y="15078"/>
                    <a:pt x="11636" y="22288"/>
                    <a:pt x="4592" y="22288"/>
                  </a:cubicBezTo>
                  <a:cubicBezTo>
                    <a:pt x="4140" y="22288"/>
                    <a:pt x="3687" y="22258"/>
                    <a:pt x="3236" y="22197"/>
                  </a:cubicBezTo>
                  <a:cubicBezTo>
                    <a:pt x="2592" y="22052"/>
                    <a:pt x="1942" y="21885"/>
                    <a:pt x="1267" y="21715"/>
                  </a:cubicBezTo>
                  <a:cubicBezTo>
                    <a:pt x="989" y="21615"/>
                    <a:pt x="710" y="21502"/>
                    <a:pt x="441" y="21374"/>
                  </a:cubicBezTo>
                  <a:cubicBezTo>
                    <a:pt x="420" y="21364"/>
                    <a:pt x="398" y="21359"/>
                    <a:pt x="376" y="21359"/>
                  </a:cubicBezTo>
                  <a:cubicBezTo>
                    <a:pt x="340" y="21359"/>
                    <a:pt x="303" y="21372"/>
                    <a:pt x="273" y="21397"/>
                  </a:cubicBezTo>
                  <a:cubicBezTo>
                    <a:pt x="248" y="21374"/>
                    <a:pt x="222" y="21357"/>
                    <a:pt x="197" y="21334"/>
                  </a:cubicBezTo>
                  <a:cubicBezTo>
                    <a:pt x="177" y="21317"/>
                    <a:pt x="155" y="21309"/>
                    <a:pt x="133" y="21309"/>
                  </a:cubicBezTo>
                  <a:cubicBezTo>
                    <a:pt x="63" y="21309"/>
                    <a:pt x="1" y="21388"/>
                    <a:pt x="46" y="21462"/>
                  </a:cubicBezTo>
                  <a:cubicBezTo>
                    <a:pt x="376" y="22015"/>
                    <a:pt x="787" y="22518"/>
                    <a:pt x="1261" y="22952"/>
                  </a:cubicBezTo>
                  <a:cubicBezTo>
                    <a:pt x="2754" y="24669"/>
                    <a:pt x="5058" y="24967"/>
                    <a:pt x="7147" y="26176"/>
                  </a:cubicBezTo>
                  <a:cubicBezTo>
                    <a:pt x="8410" y="26905"/>
                    <a:pt x="9567" y="29147"/>
                    <a:pt x="9207" y="30651"/>
                  </a:cubicBezTo>
                  <a:cubicBezTo>
                    <a:pt x="9071" y="31221"/>
                    <a:pt x="8776" y="31551"/>
                    <a:pt x="8395" y="31743"/>
                  </a:cubicBezTo>
                  <a:cubicBezTo>
                    <a:pt x="7913" y="31803"/>
                    <a:pt x="7439" y="31894"/>
                    <a:pt x="6971" y="32016"/>
                  </a:cubicBezTo>
                  <a:cubicBezTo>
                    <a:pt x="6222" y="32044"/>
                    <a:pt x="5438" y="32002"/>
                    <a:pt x="4857" y="32257"/>
                  </a:cubicBezTo>
                  <a:cubicBezTo>
                    <a:pt x="4814" y="32271"/>
                    <a:pt x="4817" y="32337"/>
                    <a:pt x="4862" y="32348"/>
                  </a:cubicBezTo>
                  <a:cubicBezTo>
                    <a:pt x="5196" y="32462"/>
                    <a:pt x="5593" y="32498"/>
                    <a:pt x="6000" y="32498"/>
                  </a:cubicBezTo>
                  <a:cubicBezTo>
                    <a:pt x="6526" y="32498"/>
                    <a:pt x="7069" y="32437"/>
                    <a:pt x="7516" y="32402"/>
                  </a:cubicBezTo>
                  <a:cubicBezTo>
                    <a:pt x="7731" y="32385"/>
                    <a:pt x="7970" y="32376"/>
                    <a:pt x="8208" y="32348"/>
                  </a:cubicBezTo>
                  <a:cubicBezTo>
                    <a:pt x="8392" y="32344"/>
                    <a:pt x="8577" y="32342"/>
                    <a:pt x="8762" y="32342"/>
                  </a:cubicBezTo>
                  <a:cubicBezTo>
                    <a:pt x="9948" y="32342"/>
                    <a:pt x="11137" y="32444"/>
                    <a:pt x="12065" y="32947"/>
                  </a:cubicBezTo>
                  <a:cubicBezTo>
                    <a:pt x="13975" y="33985"/>
                    <a:pt x="14934" y="35796"/>
                    <a:pt x="15178" y="37927"/>
                  </a:cubicBezTo>
                  <a:cubicBezTo>
                    <a:pt x="15368" y="39587"/>
                    <a:pt x="15252" y="41287"/>
                    <a:pt x="14877" y="42916"/>
                  </a:cubicBezTo>
                  <a:cubicBezTo>
                    <a:pt x="14148" y="46089"/>
                    <a:pt x="12550" y="48660"/>
                    <a:pt x="11213" y="51569"/>
                  </a:cubicBezTo>
                  <a:cubicBezTo>
                    <a:pt x="11184" y="51627"/>
                    <a:pt x="11234" y="51704"/>
                    <a:pt x="11293" y="51704"/>
                  </a:cubicBezTo>
                  <a:cubicBezTo>
                    <a:pt x="11309" y="51704"/>
                    <a:pt x="11325" y="51698"/>
                    <a:pt x="11341" y="51685"/>
                  </a:cubicBezTo>
                  <a:cubicBezTo>
                    <a:pt x="15306" y="48362"/>
                    <a:pt x="17641" y="41188"/>
                    <a:pt x="15859" y="35932"/>
                  </a:cubicBezTo>
                  <a:lnTo>
                    <a:pt x="15859" y="35932"/>
                  </a:lnTo>
                  <a:cubicBezTo>
                    <a:pt x="16313" y="36134"/>
                    <a:pt x="16795" y="36264"/>
                    <a:pt x="17292" y="36315"/>
                  </a:cubicBezTo>
                  <a:cubicBezTo>
                    <a:pt x="17492" y="36335"/>
                    <a:pt x="17694" y="36345"/>
                    <a:pt x="17896" y="36345"/>
                  </a:cubicBezTo>
                  <a:cubicBezTo>
                    <a:pt x="19134" y="36345"/>
                    <a:pt x="20394" y="35973"/>
                    <a:pt x="21370" y="35231"/>
                  </a:cubicBezTo>
                  <a:cubicBezTo>
                    <a:pt x="21878" y="36131"/>
                    <a:pt x="22829" y="36387"/>
                    <a:pt x="23864" y="36387"/>
                  </a:cubicBezTo>
                  <a:cubicBezTo>
                    <a:pt x="24991" y="36387"/>
                    <a:pt x="26219" y="36084"/>
                    <a:pt x="27088" y="35978"/>
                  </a:cubicBezTo>
                  <a:cubicBezTo>
                    <a:pt x="27441" y="35935"/>
                    <a:pt x="27795" y="35911"/>
                    <a:pt x="28146" y="35911"/>
                  </a:cubicBezTo>
                  <a:cubicBezTo>
                    <a:pt x="28961" y="35911"/>
                    <a:pt x="29758" y="36040"/>
                    <a:pt x="30482" y="36364"/>
                  </a:cubicBezTo>
                  <a:cubicBezTo>
                    <a:pt x="31331" y="36954"/>
                    <a:pt x="32114" y="37652"/>
                    <a:pt x="32721" y="38464"/>
                  </a:cubicBezTo>
                  <a:cubicBezTo>
                    <a:pt x="33669" y="40249"/>
                    <a:pt x="34512" y="42076"/>
                    <a:pt x="34977" y="44077"/>
                  </a:cubicBezTo>
                  <a:cubicBezTo>
                    <a:pt x="35378" y="45797"/>
                    <a:pt x="35687" y="47559"/>
                    <a:pt x="35724" y="49327"/>
                  </a:cubicBezTo>
                  <a:cubicBezTo>
                    <a:pt x="35761" y="50981"/>
                    <a:pt x="35576" y="52627"/>
                    <a:pt x="35602" y="54279"/>
                  </a:cubicBezTo>
                  <a:cubicBezTo>
                    <a:pt x="35603" y="54313"/>
                    <a:pt x="35631" y="54332"/>
                    <a:pt x="35659" y="54332"/>
                  </a:cubicBezTo>
                  <a:cubicBezTo>
                    <a:pt x="35682" y="54332"/>
                    <a:pt x="35705" y="54319"/>
                    <a:pt x="35712" y="54290"/>
                  </a:cubicBezTo>
                  <a:cubicBezTo>
                    <a:pt x="36623" y="50726"/>
                    <a:pt x="36745" y="46818"/>
                    <a:pt x="35829" y="43245"/>
                  </a:cubicBezTo>
                  <a:cubicBezTo>
                    <a:pt x="35636" y="42493"/>
                    <a:pt x="35420" y="41750"/>
                    <a:pt x="35165" y="41018"/>
                  </a:cubicBezTo>
                  <a:cubicBezTo>
                    <a:pt x="34932" y="40229"/>
                    <a:pt x="34657" y="39440"/>
                    <a:pt x="35131" y="38679"/>
                  </a:cubicBezTo>
                  <a:cubicBezTo>
                    <a:pt x="35724" y="37726"/>
                    <a:pt x="36748" y="37206"/>
                    <a:pt x="37730" y="36718"/>
                  </a:cubicBezTo>
                  <a:cubicBezTo>
                    <a:pt x="37776" y="36698"/>
                    <a:pt x="37821" y="36676"/>
                    <a:pt x="37866" y="36653"/>
                  </a:cubicBezTo>
                  <a:cubicBezTo>
                    <a:pt x="37898" y="36636"/>
                    <a:pt x="37932" y="36619"/>
                    <a:pt x="37963" y="36602"/>
                  </a:cubicBezTo>
                  <a:cubicBezTo>
                    <a:pt x="38738" y="36219"/>
                    <a:pt x="39932" y="35714"/>
                    <a:pt x="40798" y="35013"/>
                  </a:cubicBezTo>
                  <a:lnTo>
                    <a:pt x="40798" y="35013"/>
                  </a:lnTo>
                  <a:cubicBezTo>
                    <a:pt x="40781" y="35580"/>
                    <a:pt x="41368" y="36202"/>
                    <a:pt x="41839" y="36471"/>
                  </a:cubicBezTo>
                  <a:cubicBezTo>
                    <a:pt x="42465" y="36829"/>
                    <a:pt x="43223" y="37067"/>
                    <a:pt x="43969" y="37067"/>
                  </a:cubicBezTo>
                  <a:cubicBezTo>
                    <a:pt x="44347" y="37067"/>
                    <a:pt x="44721" y="37006"/>
                    <a:pt x="45075" y="36869"/>
                  </a:cubicBezTo>
                  <a:cubicBezTo>
                    <a:pt x="47220" y="36034"/>
                    <a:pt x="48985" y="34408"/>
                    <a:pt x="51369" y="34173"/>
                  </a:cubicBezTo>
                  <a:cubicBezTo>
                    <a:pt x="51873" y="34123"/>
                    <a:pt x="52382" y="34104"/>
                    <a:pt x="52893" y="34104"/>
                  </a:cubicBezTo>
                  <a:cubicBezTo>
                    <a:pt x="54429" y="34104"/>
                    <a:pt x="55990" y="34276"/>
                    <a:pt x="57507" y="34315"/>
                  </a:cubicBezTo>
                  <a:cubicBezTo>
                    <a:pt x="57547" y="34315"/>
                    <a:pt x="57547" y="34261"/>
                    <a:pt x="57513" y="34249"/>
                  </a:cubicBezTo>
                  <a:cubicBezTo>
                    <a:pt x="57487" y="34238"/>
                    <a:pt x="57462" y="34232"/>
                    <a:pt x="57436" y="34224"/>
                  </a:cubicBezTo>
                  <a:cubicBezTo>
                    <a:pt x="57442" y="34224"/>
                    <a:pt x="57442" y="34221"/>
                    <a:pt x="57445" y="34218"/>
                  </a:cubicBezTo>
                  <a:cubicBezTo>
                    <a:pt x="57677" y="34266"/>
                    <a:pt x="57913" y="34300"/>
                    <a:pt x="58151" y="34329"/>
                  </a:cubicBezTo>
                  <a:cubicBezTo>
                    <a:pt x="59428" y="34936"/>
                    <a:pt x="59780" y="36979"/>
                    <a:pt x="59951" y="38231"/>
                  </a:cubicBezTo>
                  <a:cubicBezTo>
                    <a:pt x="60144" y="39636"/>
                    <a:pt x="60249" y="41049"/>
                    <a:pt x="60271" y="42465"/>
                  </a:cubicBezTo>
                  <a:cubicBezTo>
                    <a:pt x="60336" y="46276"/>
                    <a:pt x="60189" y="50082"/>
                    <a:pt x="59213" y="53785"/>
                  </a:cubicBezTo>
                  <a:cubicBezTo>
                    <a:pt x="58149" y="57826"/>
                    <a:pt x="56466" y="62055"/>
                    <a:pt x="53477" y="65083"/>
                  </a:cubicBezTo>
                  <a:cubicBezTo>
                    <a:pt x="50194" y="68417"/>
                    <a:pt x="45898" y="69095"/>
                    <a:pt x="41394" y="69416"/>
                  </a:cubicBezTo>
                  <a:cubicBezTo>
                    <a:pt x="41243" y="69425"/>
                    <a:pt x="41258" y="69635"/>
                    <a:pt x="41402" y="69643"/>
                  </a:cubicBezTo>
                  <a:cubicBezTo>
                    <a:pt x="41573" y="69652"/>
                    <a:pt x="41737" y="69657"/>
                    <a:pt x="41905" y="69663"/>
                  </a:cubicBezTo>
                  <a:cubicBezTo>
                    <a:pt x="43278" y="70154"/>
                    <a:pt x="45452" y="70696"/>
                    <a:pt x="45506" y="72518"/>
                  </a:cubicBezTo>
                  <a:cubicBezTo>
                    <a:pt x="45554" y="74127"/>
                    <a:pt x="44320" y="74476"/>
                    <a:pt x="43082" y="74731"/>
                  </a:cubicBezTo>
                  <a:cubicBezTo>
                    <a:pt x="43040" y="74737"/>
                    <a:pt x="42994" y="74740"/>
                    <a:pt x="42952" y="74745"/>
                  </a:cubicBezTo>
                  <a:cubicBezTo>
                    <a:pt x="42912" y="74751"/>
                    <a:pt x="42875" y="74763"/>
                    <a:pt x="42841" y="74782"/>
                  </a:cubicBezTo>
                  <a:lnTo>
                    <a:pt x="42773" y="74794"/>
                  </a:lnTo>
                  <a:cubicBezTo>
                    <a:pt x="42685" y="74771"/>
                    <a:pt x="42600" y="74743"/>
                    <a:pt x="42509" y="74723"/>
                  </a:cubicBezTo>
                  <a:cubicBezTo>
                    <a:pt x="42501" y="74721"/>
                    <a:pt x="42493" y="74721"/>
                    <a:pt x="42484" y="74721"/>
                  </a:cubicBezTo>
                  <a:cubicBezTo>
                    <a:pt x="42401" y="74721"/>
                    <a:pt x="42332" y="74797"/>
                    <a:pt x="42347" y="74885"/>
                  </a:cubicBezTo>
                  <a:cubicBezTo>
                    <a:pt x="42313" y="74893"/>
                    <a:pt x="42276" y="74902"/>
                    <a:pt x="42240" y="74910"/>
                  </a:cubicBezTo>
                  <a:cubicBezTo>
                    <a:pt x="42203" y="74919"/>
                    <a:pt x="42211" y="74978"/>
                    <a:pt x="42251" y="74981"/>
                  </a:cubicBezTo>
                  <a:cubicBezTo>
                    <a:pt x="42308" y="74984"/>
                    <a:pt x="42367" y="74984"/>
                    <a:pt x="42427" y="74984"/>
                  </a:cubicBezTo>
                  <a:lnTo>
                    <a:pt x="42628" y="75063"/>
                  </a:lnTo>
                  <a:cubicBezTo>
                    <a:pt x="42620" y="75129"/>
                    <a:pt x="42623" y="75194"/>
                    <a:pt x="42643" y="75259"/>
                  </a:cubicBezTo>
                  <a:cubicBezTo>
                    <a:pt x="43326" y="77623"/>
                    <a:pt x="43837" y="80049"/>
                    <a:pt x="44300" y="82470"/>
                  </a:cubicBezTo>
                  <a:cubicBezTo>
                    <a:pt x="44484" y="83446"/>
                    <a:pt x="44655" y="84425"/>
                    <a:pt x="44811" y="85407"/>
                  </a:cubicBezTo>
                  <a:cubicBezTo>
                    <a:pt x="44799" y="85737"/>
                    <a:pt x="44731" y="86071"/>
                    <a:pt x="44467" y="86131"/>
                  </a:cubicBezTo>
                  <a:cubicBezTo>
                    <a:pt x="44454" y="86134"/>
                    <a:pt x="44441" y="86135"/>
                    <a:pt x="44427" y="86135"/>
                  </a:cubicBezTo>
                  <a:cubicBezTo>
                    <a:pt x="44145" y="86135"/>
                    <a:pt x="43803" y="85506"/>
                    <a:pt x="43670" y="85311"/>
                  </a:cubicBezTo>
                  <a:cubicBezTo>
                    <a:pt x="43380" y="84882"/>
                    <a:pt x="43133" y="84431"/>
                    <a:pt x="42926" y="83960"/>
                  </a:cubicBezTo>
                  <a:cubicBezTo>
                    <a:pt x="42714" y="83468"/>
                    <a:pt x="42501" y="82429"/>
                    <a:pt x="41826" y="82429"/>
                  </a:cubicBezTo>
                  <a:cubicBezTo>
                    <a:pt x="41753" y="82429"/>
                    <a:pt x="41674" y="82441"/>
                    <a:pt x="41590" y="82467"/>
                  </a:cubicBezTo>
                  <a:cubicBezTo>
                    <a:pt x="41255" y="82572"/>
                    <a:pt x="41070" y="82887"/>
                    <a:pt x="40965" y="83202"/>
                  </a:cubicBezTo>
                  <a:cubicBezTo>
                    <a:pt x="40826" y="83622"/>
                    <a:pt x="40753" y="84056"/>
                    <a:pt x="40605" y="84474"/>
                  </a:cubicBezTo>
                  <a:cubicBezTo>
                    <a:pt x="40313" y="85294"/>
                    <a:pt x="39844" y="86083"/>
                    <a:pt x="39053" y="86500"/>
                  </a:cubicBezTo>
                  <a:cubicBezTo>
                    <a:pt x="38377" y="86853"/>
                    <a:pt x="37568" y="86955"/>
                    <a:pt x="36799" y="86955"/>
                  </a:cubicBezTo>
                  <a:cubicBezTo>
                    <a:pt x="36653" y="86955"/>
                    <a:pt x="36509" y="86952"/>
                    <a:pt x="36368" y="86945"/>
                  </a:cubicBezTo>
                  <a:cubicBezTo>
                    <a:pt x="35576" y="86909"/>
                    <a:pt x="34799" y="86769"/>
                    <a:pt x="34089" y="86403"/>
                  </a:cubicBezTo>
                  <a:cubicBezTo>
                    <a:pt x="33737" y="86222"/>
                    <a:pt x="33405" y="86003"/>
                    <a:pt x="33161" y="85685"/>
                  </a:cubicBezTo>
                  <a:cubicBezTo>
                    <a:pt x="32909" y="85351"/>
                    <a:pt x="32778" y="84939"/>
                    <a:pt x="32665" y="84539"/>
                  </a:cubicBezTo>
                  <a:cubicBezTo>
                    <a:pt x="32460" y="83801"/>
                    <a:pt x="32123" y="82904"/>
                    <a:pt x="31359" y="82595"/>
                  </a:cubicBezTo>
                  <a:cubicBezTo>
                    <a:pt x="31339" y="82586"/>
                    <a:pt x="31319" y="82582"/>
                    <a:pt x="31299" y="82582"/>
                  </a:cubicBezTo>
                  <a:cubicBezTo>
                    <a:pt x="31227" y="82582"/>
                    <a:pt x="31162" y="82633"/>
                    <a:pt x="31146" y="82709"/>
                  </a:cubicBezTo>
                  <a:cubicBezTo>
                    <a:pt x="31081" y="83080"/>
                    <a:pt x="31036" y="83461"/>
                    <a:pt x="30934" y="83824"/>
                  </a:cubicBezTo>
                  <a:cubicBezTo>
                    <a:pt x="30831" y="84193"/>
                    <a:pt x="30658" y="84536"/>
                    <a:pt x="30553" y="84908"/>
                  </a:cubicBezTo>
                  <a:cubicBezTo>
                    <a:pt x="30434" y="85334"/>
                    <a:pt x="30355" y="85915"/>
                    <a:pt x="29989" y="86216"/>
                  </a:cubicBezTo>
                  <a:cubicBezTo>
                    <a:pt x="29808" y="86364"/>
                    <a:pt x="29611" y="86417"/>
                    <a:pt x="29408" y="86417"/>
                  </a:cubicBezTo>
                  <a:cubicBezTo>
                    <a:pt x="29037" y="86417"/>
                    <a:pt x="28645" y="86239"/>
                    <a:pt x="28294" y="86137"/>
                  </a:cubicBezTo>
                  <a:cubicBezTo>
                    <a:pt x="26813" y="85708"/>
                    <a:pt x="25034" y="85473"/>
                    <a:pt x="23694" y="84624"/>
                  </a:cubicBezTo>
                  <a:cubicBezTo>
                    <a:pt x="22480" y="83855"/>
                    <a:pt x="21657" y="83012"/>
                    <a:pt x="21018" y="81727"/>
                  </a:cubicBezTo>
                  <a:cubicBezTo>
                    <a:pt x="19880" y="79439"/>
                    <a:pt x="19857" y="76414"/>
                    <a:pt x="20817" y="74059"/>
                  </a:cubicBezTo>
                  <a:cubicBezTo>
                    <a:pt x="21245" y="73003"/>
                    <a:pt x="22153" y="72430"/>
                    <a:pt x="23076" y="71842"/>
                  </a:cubicBezTo>
                  <a:cubicBezTo>
                    <a:pt x="23206" y="71760"/>
                    <a:pt x="23212" y="71533"/>
                    <a:pt x="23061" y="71468"/>
                  </a:cubicBezTo>
                  <a:cubicBezTo>
                    <a:pt x="21387" y="70736"/>
                    <a:pt x="19673" y="70154"/>
                    <a:pt x="18101" y="69197"/>
                  </a:cubicBezTo>
                  <a:cubicBezTo>
                    <a:pt x="16214" y="68045"/>
                    <a:pt x="14786" y="66723"/>
                    <a:pt x="13376" y="65034"/>
                  </a:cubicBezTo>
                  <a:cubicBezTo>
                    <a:pt x="13366" y="65023"/>
                    <a:pt x="13351" y="65018"/>
                    <a:pt x="13336" y="65018"/>
                  </a:cubicBezTo>
                  <a:cubicBezTo>
                    <a:pt x="13307" y="65018"/>
                    <a:pt x="13278" y="65038"/>
                    <a:pt x="13293" y="65074"/>
                  </a:cubicBezTo>
                  <a:cubicBezTo>
                    <a:pt x="13728" y="66013"/>
                    <a:pt x="14375" y="66873"/>
                    <a:pt x="15149" y="67654"/>
                  </a:cubicBezTo>
                  <a:cubicBezTo>
                    <a:pt x="15777" y="69467"/>
                    <a:pt x="16898" y="70997"/>
                    <a:pt x="17326" y="72909"/>
                  </a:cubicBezTo>
                  <a:cubicBezTo>
                    <a:pt x="17789" y="74981"/>
                    <a:pt x="17962" y="77070"/>
                    <a:pt x="18053" y="79184"/>
                  </a:cubicBezTo>
                  <a:lnTo>
                    <a:pt x="18339" y="78965"/>
                  </a:lnTo>
                  <a:lnTo>
                    <a:pt x="18339" y="79014"/>
                  </a:lnTo>
                  <a:cubicBezTo>
                    <a:pt x="17826" y="79383"/>
                    <a:pt x="17491" y="80089"/>
                    <a:pt x="17247" y="80645"/>
                  </a:cubicBezTo>
                  <a:cubicBezTo>
                    <a:pt x="16971" y="81301"/>
                    <a:pt x="16773" y="81985"/>
                    <a:pt x="16662" y="82686"/>
                  </a:cubicBezTo>
                  <a:cubicBezTo>
                    <a:pt x="16526" y="83534"/>
                    <a:pt x="16469" y="84482"/>
                    <a:pt x="16685" y="85339"/>
                  </a:cubicBezTo>
                  <a:cubicBezTo>
                    <a:pt x="16514" y="87107"/>
                    <a:pt x="16659" y="88895"/>
                    <a:pt x="16861" y="90655"/>
                  </a:cubicBezTo>
                  <a:cubicBezTo>
                    <a:pt x="17045" y="92283"/>
                    <a:pt x="17238" y="94105"/>
                    <a:pt x="18294" y="95431"/>
                  </a:cubicBezTo>
                  <a:cubicBezTo>
                    <a:pt x="18612" y="95822"/>
                    <a:pt x="18978" y="96171"/>
                    <a:pt x="19381" y="96475"/>
                  </a:cubicBezTo>
                  <a:cubicBezTo>
                    <a:pt x="19349" y="96509"/>
                    <a:pt x="19321" y="96546"/>
                    <a:pt x="19301" y="96588"/>
                  </a:cubicBezTo>
                  <a:cubicBezTo>
                    <a:pt x="19199" y="96793"/>
                    <a:pt x="19219" y="97034"/>
                    <a:pt x="19230" y="97253"/>
                  </a:cubicBezTo>
                  <a:cubicBezTo>
                    <a:pt x="19244" y="97593"/>
                    <a:pt x="19264" y="97934"/>
                    <a:pt x="19284" y="98274"/>
                  </a:cubicBezTo>
                  <a:cubicBezTo>
                    <a:pt x="19321" y="98930"/>
                    <a:pt x="19355" y="99588"/>
                    <a:pt x="19395" y="100244"/>
                  </a:cubicBezTo>
                  <a:cubicBezTo>
                    <a:pt x="19551" y="102826"/>
                    <a:pt x="19718" y="105409"/>
                    <a:pt x="19866" y="107991"/>
                  </a:cubicBezTo>
                  <a:cubicBezTo>
                    <a:pt x="20167" y="113204"/>
                    <a:pt x="20479" y="118414"/>
                    <a:pt x="20802" y="123625"/>
                  </a:cubicBezTo>
                  <a:cubicBezTo>
                    <a:pt x="20896" y="125075"/>
                    <a:pt x="20987" y="126525"/>
                    <a:pt x="21078" y="127972"/>
                  </a:cubicBezTo>
                  <a:cubicBezTo>
                    <a:pt x="21100" y="128336"/>
                    <a:pt x="21115" y="128699"/>
                    <a:pt x="21151" y="129059"/>
                  </a:cubicBezTo>
                  <a:cubicBezTo>
                    <a:pt x="21188" y="129420"/>
                    <a:pt x="21274" y="129777"/>
                    <a:pt x="21327" y="130135"/>
                  </a:cubicBezTo>
                  <a:lnTo>
                    <a:pt x="27894" y="129567"/>
                  </a:lnTo>
                  <a:cubicBezTo>
                    <a:pt x="27977" y="128304"/>
                    <a:pt x="27988" y="127745"/>
                    <a:pt x="27996" y="126482"/>
                  </a:cubicBezTo>
                  <a:cubicBezTo>
                    <a:pt x="28002" y="125197"/>
                    <a:pt x="28013" y="123914"/>
                    <a:pt x="28028" y="122634"/>
                  </a:cubicBezTo>
                  <a:cubicBezTo>
                    <a:pt x="28059" y="120109"/>
                    <a:pt x="28079" y="117580"/>
                    <a:pt x="28155" y="115057"/>
                  </a:cubicBezTo>
                  <a:cubicBezTo>
                    <a:pt x="28229" y="112634"/>
                    <a:pt x="28397" y="110199"/>
                    <a:pt x="28950" y="107829"/>
                  </a:cubicBezTo>
                  <a:cubicBezTo>
                    <a:pt x="29347" y="106129"/>
                    <a:pt x="30153" y="104012"/>
                    <a:pt x="32142" y="103743"/>
                  </a:cubicBezTo>
                  <a:cubicBezTo>
                    <a:pt x="32250" y="103729"/>
                    <a:pt x="32360" y="103721"/>
                    <a:pt x="32469" y="103721"/>
                  </a:cubicBezTo>
                  <a:cubicBezTo>
                    <a:pt x="32796" y="103721"/>
                    <a:pt x="33122" y="103790"/>
                    <a:pt x="33405" y="103956"/>
                  </a:cubicBezTo>
                  <a:cubicBezTo>
                    <a:pt x="33891" y="104242"/>
                    <a:pt x="34137" y="104759"/>
                    <a:pt x="34291" y="105281"/>
                  </a:cubicBezTo>
                  <a:cubicBezTo>
                    <a:pt x="34504" y="106041"/>
                    <a:pt x="34660" y="106816"/>
                    <a:pt x="34748" y="107602"/>
                  </a:cubicBezTo>
                  <a:cubicBezTo>
                    <a:pt x="34708" y="108209"/>
                    <a:pt x="34756" y="108820"/>
                    <a:pt x="34887" y="109413"/>
                  </a:cubicBezTo>
                  <a:cubicBezTo>
                    <a:pt x="34920" y="109556"/>
                    <a:pt x="35028" y="109625"/>
                    <a:pt x="35135" y="109625"/>
                  </a:cubicBezTo>
                  <a:cubicBezTo>
                    <a:pt x="35259" y="109625"/>
                    <a:pt x="35380" y="109533"/>
                    <a:pt x="35380" y="109362"/>
                  </a:cubicBezTo>
                  <a:cubicBezTo>
                    <a:pt x="35375" y="108647"/>
                    <a:pt x="35329" y="107934"/>
                    <a:pt x="35241" y="107225"/>
                  </a:cubicBezTo>
                  <a:cubicBezTo>
                    <a:pt x="35292" y="106879"/>
                    <a:pt x="35386" y="106538"/>
                    <a:pt x="35520" y="106212"/>
                  </a:cubicBezTo>
                  <a:cubicBezTo>
                    <a:pt x="35684" y="105817"/>
                    <a:pt x="35911" y="105255"/>
                    <a:pt x="36257" y="104977"/>
                  </a:cubicBezTo>
                  <a:cubicBezTo>
                    <a:pt x="36361" y="104893"/>
                    <a:pt x="36472" y="104858"/>
                    <a:pt x="36584" y="104858"/>
                  </a:cubicBezTo>
                  <a:cubicBezTo>
                    <a:pt x="36836" y="104858"/>
                    <a:pt x="37091" y="105032"/>
                    <a:pt x="37268" y="105213"/>
                  </a:cubicBezTo>
                  <a:cubicBezTo>
                    <a:pt x="37614" y="105567"/>
                    <a:pt x="37727" y="106092"/>
                    <a:pt x="37830" y="106561"/>
                  </a:cubicBezTo>
                  <a:cubicBezTo>
                    <a:pt x="37952" y="107123"/>
                    <a:pt x="38000" y="107701"/>
                    <a:pt x="38065" y="108272"/>
                  </a:cubicBezTo>
                  <a:cubicBezTo>
                    <a:pt x="38196" y="109450"/>
                    <a:pt x="38306" y="110630"/>
                    <a:pt x="38391" y="111814"/>
                  </a:cubicBezTo>
                  <a:cubicBezTo>
                    <a:pt x="38431" y="112358"/>
                    <a:pt x="38465" y="112903"/>
                    <a:pt x="38496" y="113451"/>
                  </a:cubicBezTo>
                  <a:cubicBezTo>
                    <a:pt x="38505" y="114223"/>
                    <a:pt x="38542" y="114998"/>
                    <a:pt x="38584" y="115770"/>
                  </a:cubicBezTo>
                  <a:cubicBezTo>
                    <a:pt x="38593" y="115942"/>
                    <a:pt x="38718" y="116021"/>
                    <a:pt x="38849" y="116021"/>
                  </a:cubicBezTo>
                  <a:cubicBezTo>
                    <a:pt x="39005" y="116021"/>
                    <a:pt x="39171" y="115909"/>
                    <a:pt x="39163" y="115707"/>
                  </a:cubicBezTo>
                  <a:cubicBezTo>
                    <a:pt x="39146" y="114339"/>
                    <a:pt x="39115" y="112960"/>
                    <a:pt x="39203" y="111592"/>
                  </a:cubicBezTo>
                  <a:cubicBezTo>
                    <a:pt x="39288" y="110301"/>
                    <a:pt x="39458" y="108936"/>
                    <a:pt x="39944" y="107727"/>
                  </a:cubicBezTo>
                  <a:cubicBezTo>
                    <a:pt x="40154" y="107205"/>
                    <a:pt x="40483" y="106739"/>
                    <a:pt x="41050" y="106592"/>
                  </a:cubicBezTo>
                  <a:cubicBezTo>
                    <a:pt x="41194" y="106554"/>
                    <a:pt x="41342" y="106537"/>
                    <a:pt x="41491" y="106537"/>
                  </a:cubicBezTo>
                  <a:cubicBezTo>
                    <a:pt x="41834" y="106537"/>
                    <a:pt x="42181" y="106630"/>
                    <a:pt x="42486" y="106776"/>
                  </a:cubicBezTo>
                  <a:cubicBezTo>
                    <a:pt x="43582" y="107301"/>
                    <a:pt x="44042" y="108550"/>
                    <a:pt x="44320" y="109654"/>
                  </a:cubicBezTo>
                  <a:cubicBezTo>
                    <a:pt x="44672" y="111039"/>
                    <a:pt x="44819" y="112478"/>
                    <a:pt x="45639" y="113695"/>
                  </a:cubicBezTo>
                  <a:cubicBezTo>
                    <a:pt x="45709" y="113799"/>
                    <a:pt x="45814" y="113844"/>
                    <a:pt x="45921" y="113844"/>
                  </a:cubicBezTo>
                  <a:cubicBezTo>
                    <a:pt x="46128" y="113844"/>
                    <a:pt x="46341" y="113672"/>
                    <a:pt x="46309" y="113434"/>
                  </a:cubicBezTo>
                  <a:cubicBezTo>
                    <a:pt x="46147" y="112251"/>
                    <a:pt x="46088" y="111053"/>
                    <a:pt x="46136" y="109858"/>
                  </a:cubicBezTo>
                  <a:cubicBezTo>
                    <a:pt x="46156" y="109262"/>
                    <a:pt x="46207" y="108666"/>
                    <a:pt x="46289" y="108076"/>
                  </a:cubicBezTo>
                  <a:cubicBezTo>
                    <a:pt x="46343" y="107708"/>
                    <a:pt x="46409" y="107348"/>
                    <a:pt x="46781" y="107348"/>
                  </a:cubicBezTo>
                  <a:cubicBezTo>
                    <a:pt x="46825" y="107348"/>
                    <a:pt x="46872" y="107353"/>
                    <a:pt x="46925" y="107364"/>
                  </a:cubicBezTo>
                  <a:cubicBezTo>
                    <a:pt x="48034" y="107582"/>
                    <a:pt x="49093" y="107963"/>
                    <a:pt x="50234" y="108011"/>
                  </a:cubicBezTo>
                  <a:cubicBezTo>
                    <a:pt x="50307" y="108014"/>
                    <a:pt x="50380" y="108015"/>
                    <a:pt x="50453" y="108015"/>
                  </a:cubicBezTo>
                  <a:cubicBezTo>
                    <a:pt x="50913" y="108015"/>
                    <a:pt x="51357" y="107957"/>
                    <a:pt x="51817" y="107886"/>
                  </a:cubicBezTo>
                  <a:cubicBezTo>
                    <a:pt x="52204" y="107824"/>
                    <a:pt x="52608" y="107742"/>
                    <a:pt x="53005" y="107742"/>
                  </a:cubicBezTo>
                  <a:cubicBezTo>
                    <a:pt x="53153" y="107742"/>
                    <a:pt x="53299" y="107753"/>
                    <a:pt x="53443" y="107781"/>
                  </a:cubicBezTo>
                  <a:cubicBezTo>
                    <a:pt x="54474" y="107977"/>
                    <a:pt x="54823" y="109044"/>
                    <a:pt x="55061" y="109932"/>
                  </a:cubicBezTo>
                  <a:cubicBezTo>
                    <a:pt x="55379" y="111107"/>
                    <a:pt x="55651" y="112290"/>
                    <a:pt x="55858" y="113491"/>
                  </a:cubicBezTo>
                  <a:cubicBezTo>
                    <a:pt x="56270" y="115900"/>
                    <a:pt x="56528" y="118338"/>
                    <a:pt x="56835" y="120764"/>
                  </a:cubicBezTo>
                  <a:cubicBezTo>
                    <a:pt x="57008" y="122126"/>
                    <a:pt x="57198" y="123486"/>
                    <a:pt x="57394" y="124845"/>
                  </a:cubicBezTo>
                  <a:cubicBezTo>
                    <a:pt x="57493" y="125526"/>
                    <a:pt x="57402" y="125753"/>
                    <a:pt x="57581" y="126417"/>
                  </a:cubicBezTo>
                  <a:lnTo>
                    <a:pt x="59082" y="126261"/>
                  </a:lnTo>
                  <a:lnTo>
                    <a:pt x="59252" y="126210"/>
                  </a:lnTo>
                  <a:lnTo>
                    <a:pt x="59295" y="126238"/>
                  </a:lnTo>
                  <a:cubicBezTo>
                    <a:pt x="59687" y="126199"/>
                    <a:pt x="59863" y="126148"/>
                    <a:pt x="60254" y="126105"/>
                  </a:cubicBezTo>
                  <a:cubicBezTo>
                    <a:pt x="60527" y="126077"/>
                    <a:pt x="60751" y="125816"/>
                    <a:pt x="60714" y="125535"/>
                  </a:cubicBezTo>
                  <a:cubicBezTo>
                    <a:pt x="60240" y="121931"/>
                    <a:pt x="59874" y="118309"/>
                    <a:pt x="59440" y="114700"/>
                  </a:cubicBezTo>
                  <a:cubicBezTo>
                    <a:pt x="59014" y="111132"/>
                    <a:pt x="58571" y="107568"/>
                    <a:pt x="58112" y="104007"/>
                  </a:cubicBezTo>
                  <a:cubicBezTo>
                    <a:pt x="58046" y="103510"/>
                    <a:pt x="57981" y="103013"/>
                    <a:pt x="57910" y="102520"/>
                  </a:cubicBezTo>
                  <a:cubicBezTo>
                    <a:pt x="57856" y="102136"/>
                    <a:pt x="57882" y="101563"/>
                    <a:pt x="57524" y="101313"/>
                  </a:cubicBezTo>
                  <a:cubicBezTo>
                    <a:pt x="57422" y="101242"/>
                    <a:pt x="57306" y="101207"/>
                    <a:pt x="57194" y="101207"/>
                  </a:cubicBezTo>
                  <a:cubicBezTo>
                    <a:pt x="56987" y="101207"/>
                    <a:pt x="56791" y="101324"/>
                    <a:pt x="56715" y="101543"/>
                  </a:cubicBezTo>
                  <a:cubicBezTo>
                    <a:pt x="56704" y="101543"/>
                    <a:pt x="56693" y="101543"/>
                    <a:pt x="56682" y="101543"/>
                  </a:cubicBezTo>
                  <a:cubicBezTo>
                    <a:pt x="56540" y="101543"/>
                    <a:pt x="56398" y="101560"/>
                    <a:pt x="56261" y="101586"/>
                  </a:cubicBezTo>
                  <a:cubicBezTo>
                    <a:pt x="55932" y="101648"/>
                    <a:pt x="55606" y="101708"/>
                    <a:pt x="55279" y="101765"/>
                  </a:cubicBezTo>
                  <a:cubicBezTo>
                    <a:pt x="54664" y="101870"/>
                    <a:pt x="54048" y="101958"/>
                    <a:pt x="53429" y="102037"/>
                  </a:cubicBezTo>
                  <a:cubicBezTo>
                    <a:pt x="53026" y="102088"/>
                    <a:pt x="52620" y="102131"/>
                    <a:pt x="52217" y="102176"/>
                  </a:cubicBezTo>
                  <a:cubicBezTo>
                    <a:pt x="52498" y="102128"/>
                    <a:pt x="52776" y="102077"/>
                    <a:pt x="53057" y="102017"/>
                  </a:cubicBezTo>
                  <a:cubicBezTo>
                    <a:pt x="54002" y="101824"/>
                    <a:pt x="54939" y="101572"/>
                    <a:pt x="55856" y="101262"/>
                  </a:cubicBezTo>
                  <a:cubicBezTo>
                    <a:pt x="56778" y="100950"/>
                    <a:pt x="57734" y="100624"/>
                    <a:pt x="58489" y="99997"/>
                  </a:cubicBezTo>
                  <a:cubicBezTo>
                    <a:pt x="58733" y="99795"/>
                    <a:pt x="58654" y="99506"/>
                    <a:pt x="58446" y="99381"/>
                  </a:cubicBezTo>
                  <a:cubicBezTo>
                    <a:pt x="58631" y="98972"/>
                    <a:pt x="58730" y="98515"/>
                    <a:pt x="58790" y="98095"/>
                  </a:cubicBezTo>
                  <a:cubicBezTo>
                    <a:pt x="59008" y="96537"/>
                    <a:pt x="58971" y="94886"/>
                    <a:pt x="58730" y="93333"/>
                  </a:cubicBezTo>
                  <a:cubicBezTo>
                    <a:pt x="58711" y="93246"/>
                    <a:pt x="58632" y="93186"/>
                    <a:pt x="58543" y="93186"/>
                  </a:cubicBezTo>
                  <a:cubicBezTo>
                    <a:pt x="58540" y="93186"/>
                    <a:pt x="58536" y="93186"/>
                    <a:pt x="58532" y="93186"/>
                  </a:cubicBezTo>
                  <a:cubicBezTo>
                    <a:pt x="58588" y="92176"/>
                    <a:pt x="58515" y="91160"/>
                    <a:pt x="58313" y="90166"/>
                  </a:cubicBezTo>
                  <a:cubicBezTo>
                    <a:pt x="58296" y="90087"/>
                    <a:pt x="58279" y="90010"/>
                    <a:pt x="58259" y="89934"/>
                  </a:cubicBezTo>
                  <a:cubicBezTo>
                    <a:pt x="58282" y="89678"/>
                    <a:pt x="58160" y="89414"/>
                    <a:pt x="58021" y="89179"/>
                  </a:cubicBezTo>
                  <a:cubicBezTo>
                    <a:pt x="57956" y="89017"/>
                    <a:pt x="57885" y="88858"/>
                    <a:pt x="57805" y="88705"/>
                  </a:cubicBezTo>
                  <a:cubicBezTo>
                    <a:pt x="57771" y="88645"/>
                    <a:pt x="57711" y="88603"/>
                    <a:pt x="57646" y="88591"/>
                  </a:cubicBezTo>
                  <a:cubicBezTo>
                    <a:pt x="57516" y="88387"/>
                    <a:pt x="57388" y="88183"/>
                    <a:pt x="57266" y="87978"/>
                  </a:cubicBezTo>
                  <a:cubicBezTo>
                    <a:pt x="56923" y="87408"/>
                    <a:pt x="56585" y="86835"/>
                    <a:pt x="56253" y="86259"/>
                  </a:cubicBezTo>
                  <a:cubicBezTo>
                    <a:pt x="56253" y="85927"/>
                    <a:pt x="56222" y="85592"/>
                    <a:pt x="56216" y="85274"/>
                  </a:cubicBezTo>
                  <a:lnTo>
                    <a:pt x="56119" y="81449"/>
                  </a:lnTo>
                  <a:cubicBezTo>
                    <a:pt x="56088" y="80163"/>
                    <a:pt x="56097" y="78841"/>
                    <a:pt x="55918" y="77566"/>
                  </a:cubicBezTo>
                  <a:cubicBezTo>
                    <a:pt x="55907" y="77507"/>
                    <a:pt x="55881" y="77453"/>
                    <a:pt x="55841" y="77407"/>
                  </a:cubicBezTo>
                  <a:cubicBezTo>
                    <a:pt x="55688" y="73959"/>
                    <a:pt x="55773" y="70540"/>
                    <a:pt x="56542" y="67126"/>
                  </a:cubicBezTo>
                  <a:cubicBezTo>
                    <a:pt x="56556" y="67072"/>
                    <a:pt x="56556" y="67015"/>
                    <a:pt x="56548" y="66961"/>
                  </a:cubicBezTo>
                  <a:cubicBezTo>
                    <a:pt x="56585" y="66862"/>
                    <a:pt x="56627" y="66763"/>
                    <a:pt x="56667" y="66660"/>
                  </a:cubicBezTo>
                  <a:cubicBezTo>
                    <a:pt x="56951" y="65849"/>
                    <a:pt x="57249" y="65046"/>
                    <a:pt x="57547" y="64240"/>
                  </a:cubicBezTo>
                  <a:cubicBezTo>
                    <a:pt x="57618" y="64214"/>
                    <a:pt x="57677" y="64160"/>
                    <a:pt x="57709" y="64089"/>
                  </a:cubicBezTo>
                  <a:cubicBezTo>
                    <a:pt x="57734" y="64033"/>
                    <a:pt x="57760" y="63973"/>
                    <a:pt x="57782" y="63913"/>
                  </a:cubicBezTo>
                  <a:cubicBezTo>
                    <a:pt x="58429" y="62333"/>
                    <a:pt x="59147" y="60761"/>
                    <a:pt x="59400" y="59055"/>
                  </a:cubicBezTo>
                  <a:cubicBezTo>
                    <a:pt x="59970" y="57318"/>
                    <a:pt x="60476" y="55562"/>
                    <a:pt x="60844" y="53765"/>
                  </a:cubicBezTo>
                  <a:cubicBezTo>
                    <a:pt x="61985" y="48243"/>
                    <a:pt x="62227" y="42595"/>
                    <a:pt x="62300" y="36971"/>
                  </a:cubicBezTo>
                  <a:cubicBezTo>
                    <a:pt x="63262" y="35898"/>
                    <a:pt x="64318" y="34096"/>
                    <a:pt x="63521" y="33086"/>
                  </a:cubicBezTo>
                  <a:cubicBezTo>
                    <a:pt x="63509" y="33074"/>
                    <a:pt x="63495" y="33063"/>
                    <a:pt x="63481" y="33052"/>
                  </a:cubicBezTo>
                  <a:cubicBezTo>
                    <a:pt x="63640" y="31761"/>
                    <a:pt x="62346" y="29944"/>
                    <a:pt x="61841" y="29096"/>
                  </a:cubicBezTo>
                  <a:cubicBezTo>
                    <a:pt x="61833" y="29083"/>
                    <a:pt x="61821" y="29077"/>
                    <a:pt x="61808" y="29077"/>
                  </a:cubicBezTo>
                  <a:cubicBezTo>
                    <a:pt x="61781" y="29077"/>
                    <a:pt x="61753" y="29101"/>
                    <a:pt x="61767" y="29130"/>
                  </a:cubicBezTo>
                  <a:cubicBezTo>
                    <a:pt x="62380" y="30452"/>
                    <a:pt x="63960" y="33242"/>
                    <a:pt x="61619" y="33721"/>
                  </a:cubicBezTo>
                  <a:cubicBezTo>
                    <a:pt x="61281" y="33792"/>
                    <a:pt x="60945" y="33813"/>
                    <a:pt x="60611" y="33813"/>
                  </a:cubicBezTo>
                  <a:cubicBezTo>
                    <a:pt x="60110" y="33813"/>
                    <a:pt x="59613" y="33765"/>
                    <a:pt x="59121" y="33765"/>
                  </a:cubicBezTo>
                  <a:cubicBezTo>
                    <a:pt x="59018" y="33765"/>
                    <a:pt x="58915" y="33767"/>
                    <a:pt x="58813" y="33773"/>
                  </a:cubicBezTo>
                  <a:cubicBezTo>
                    <a:pt x="57572" y="33619"/>
                    <a:pt x="56375" y="33333"/>
                    <a:pt x="55484" y="32450"/>
                  </a:cubicBezTo>
                  <a:cubicBezTo>
                    <a:pt x="54261" y="31236"/>
                    <a:pt x="54232" y="30081"/>
                    <a:pt x="54400" y="28806"/>
                  </a:cubicBezTo>
                  <a:cubicBezTo>
                    <a:pt x="54715" y="27691"/>
                    <a:pt x="55231" y="26545"/>
                    <a:pt x="56210" y="25852"/>
                  </a:cubicBezTo>
                  <a:cubicBezTo>
                    <a:pt x="56889" y="25373"/>
                    <a:pt x="57643" y="25001"/>
                    <a:pt x="58288" y="24481"/>
                  </a:cubicBezTo>
                  <a:cubicBezTo>
                    <a:pt x="58310" y="24464"/>
                    <a:pt x="58313" y="24430"/>
                    <a:pt x="58293" y="24410"/>
                  </a:cubicBezTo>
                  <a:cubicBezTo>
                    <a:pt x="58302" y="24402"/>
                    <a:pt x="58310" y="24396"/>
                    <a:pt x="58319" y="24391"/>
                  </a:cubicBezTo>
                  <a:cubicBezTo>
                    <a:pt x="58350" y="24367"/>
                    <a:pt x="58331" y="24322"/>
                    <a:pt x="58296" y="24322"/>
                  </a:cubicBezTo>
                  <a:cubicBezTo>
                    <a:pt x="58293" y="24322"/>
                    <a:pt x="58291" y="24322"/>
                    <a:pt x="58288" y="24322"/>
                  </a:cubicBezTo>
                  <a:cubicBezTo>
                    <a:pt x="57760" y="24485"/>
                    <a:pt x="57005" y="24709"/>
                    <a:pt x="56323" y="24709"/>
                  </a:cubicBezTo>
                  <a:cubicBezTo>
                    <a:pt x="55960" y="24709"/>
                    <a:pt x="55618" y="24645"/>
                    <a:pt x="55342" y="24476"/>
                  </a:cubicBezTo>
                  <a:cubicBezTo>
                    <a:pt x="54576" y="24005"/>
                    <a:pt x="54258" y="23145"/>
                    <a:pt x="54187" y="22279"/>
                  </a:cubicBezTo>
                  <a:cubicBezTo>
                    <a:pt x="54090" y="21048"/>
                    <a:pt x="54278" y="19827"/>
                    <a:pt x="54246" y="18596"/>
                  </a:cubicBezTo>
                  <a:cubicBezTo>
                    <a:pt x="54428" y="17574"/>
                    <a:pt x="54488" y="16535"/>
                    <a:pt x="54363" y="15534"/>
                  </a:cubicBezTo>
                  <a:cubicBezTo>
                    <a:pt x="54364" y="15521"/>
                    <a:pt x="54354" y="15514"/>
                    <a:pt x="54344" y="15514"/>
                  </a:cubicBezTo>
                  <a:cubicBezTo>
                    <a:pt x="54336" y="15514"/>
                    <a:pt x="54327" y="15519"/>
                    <a:pt x="54326" y="15531"/>
                  </a:cubicBezTo>
                  <a:cubicBezTo>
                    <a:pt x="53812" y="18074"/>
                    <a:pt x="53852" y="21042"/>
                    <a:pt x="51848" y="23006"/>
                  </a:cubicBezTo>
                  <a:cubicBezTo>
                    <a:pt x="51102" y="23735"/>
                    <a:pt x="48951" y="24717"/>
                    <a:pt x="49110" y="25988"/>
                  </a:cubicBezTo>
                  <a:cubicBezTo>
                    <a:pt x="49212" y="26817"/>
                    <a:pt x="49666" y="27552"/>
                    <a:pt x="49726" y="28423"/>
                  </a:cubicBezTo>
                  <a:cubicBezTo>
                    <a:pt x="49794" y="29326"/>
                    <a:pt x="49797" y="30248"/>
                    <a:pt x="49550" y="31125"/>
                  </a:cubicBezTo>
                  <a:cubicBezTo>
                    <a:pt x="49252" y="32183"/>
                    <a:pt x="48747" y="33324"/>
                    <a:pt x="47944" y="34102"/>
                  </a:cubicBezTo>
                  <a:cubicBezTo>
                    <a:pt x="47839" y="34210"/>
                    <a:pt x="47725" y="34306"/>
                    <a:pt x="47609" y="34400"/>
                  </a:cubicBezTo>
                  <a:cubicBezTo>
                    <a:pt x="46787" y="34873"/>
                    <a:pt x="45917" y="35377"/>
                    <a:pt x="45051" y="35377"/>
                  </a:cubicBezTo>
                  <a:cubicBezTo>
                    <a:pt x="44706" y="35377"/>
                    <a:pt x="44362" y="35297"/>
                    <a:pt x="44022" y="35104"/>
                  </a:cubicBezTo>
                  <a:cubicBezTo>
                    <a:pt x="42767" y="34394"/>
                    <a:pt x="42396" y="32859"/>
                    <a:pt x="42083" y="31545"/>
                  </a:cubicBezTo>
                  <a:cubicBezTo>
                    <a:pt x="42075" y="31523"/>
                    <a:pt x="42055" y="31511"/>
                    <a:pt x="42036" y="31511"/>
                  </a:cubicBezTo>
                  <a:cubicBezTo>
                    <a:pt x="42022" y="31511"/>
                    <a:pt x="42008" y="31518"/>
                    <a:pt x="41998" y="31531"/>
                  </a:cubicBezTo>
                  <a:cubicBezTo>
                    <a:pt x="41899" y="29746"/>
                    <a:pt x="41933" y="27941"/>
                    <a:pt x="42379" y="26221"/>
                  </a:cubicBezTo>
                  <a:cubicBezTo>
                    <a:pt x="42915" y="24152"/>
                    <a:pt x="43474" y="22163"/>
                    <a:pt x="43602" y="20015"/>
                  </a:cubicBezTo>
                  <a:cubicBezTo>
                    <a:pt x="43744" y="17580"/>
                    <a:pt x="43641" y="15085"/>
                    <a:pt x="44218" y="12696"/>
                  </a:cubicBezTo>
                  <a:cubicBezTo>
                    <a:pt x="44419" y="11870"/>
                    <a:pt x="44620" y="11013"/>
                    <a:pt x="44987" y="10241"/>
                  </a:cubicBezTo>
                  <a:cubicBezTo>
                    <a:pt x="45358" y="9458"/>
                    <a:pt x="45929" y="8936"/>
                    <a:pt x="46423" y="8255"/>
                  </a:cubicBezTo>
                  <a:cubicBezTo>
                    <a:pt x="46518" y="8125"/>
                    <a:pt x="46455" y="7942"/>
                    <a:pt x="46282" y="7942"/>
                  </a:cubicBezTo>
                  <a:cubicBezTo>
                    <a:pt x="46280" y="7942"/>
                    <a:pt x="46279" y="7942"/>
                    <a:pt x="46278" y="7942"/>
                  </a:cubicBezTo>
                  <a:cubicBezTo>
                    <a:pt x="46261" y="7942"/>
                    <a:pt x="46247" y="7942"/>
                    <a:pt x="46232" y="7945"/>
                  </a:cubicBezTo>
                  <a:cubicBezTo>
                    <a:pt x="46238" y="7923"/>
                    <a:pt x="46244" y="7900"/>
                    <a:pt x="46249" y="7877"/>
                  </a:cubicBezTo>
                  <a:cubicBezTo>
                    <a:pt x="46255" y="7820"/>
                    <a:pt x="46258" y="7764"/>
                    <a:pt x="46255" y="7704"/>
                  </a:cubicBezTo>
                  <a:cubicBezTo>
                    <a:pt x="46255" y="7644"/>
                    <a:pt x="46241" y="7585"/>
                    <a:pt x="46218" y="7528"/>
                  </a:cubicBezTo>
                  <a:cubicBezTo>
                    <a:pt x="46204" y="7486"/>
                    <a:pt x="46184" y="7443"/>
                    <a:pt x="46164" y="7403"/>
                  </a:cubicBezTo>
                  <a:lnTo>
                    <a:pt x="46110" y="7304"/>
                  </a:lnTo>
                  <a:cubicBezTo>
                    <a:pt x="46076" y="7256"/>
                    <a:pt x="46034" y="7219"/>
                    <a:pt x="45983" y="7193"/>
                  </a:cubicBezTo>
                  <a:cubicBezTo>
                    <a:pt x="45951" y="7168"/>
                    <a:pt x="45917" y="7153"/>
                    <a:pt x="45881" y="7148"/>
                  </a:cubicBezTo>
                  <a:cubicBezTo>
                    <a:pt x="45838" y="7131"/>
                    <a:pt x="45795" y="7125"/>
                    <a:pt x="45753" y="7125"/>
                  </a:cubicBezTo>
                  <a:cubicBezTo>
                    <a:pt x="45753" y="7040"/>
                    <a:pt x="45753" y="6955"/>
                    <a:pt x="45744" y="6864"/>
                  </a:cubicBezTo>
                  <a:cubicBezTo>
                    <a:pt x="45741" y="6806"/>
                    <a:pt x="45693" y="6773"/>
                    <a:pt x="45646" y="6773"/>
                  </a:cubicBezTo>
                  <a:cubicBezTo>
                    <a:pt x="45606" y="6773"/>
                    <a:pt x="45566" y="6796"/>
                    <a:pt x="45554" y="6847"/>
                  </a:cubicBezTo>
                  <a:cubicBezTo>
                    <a:pt x="45517" y="6997"/>
                    <a:pt x="45469" y="7145"/>
                    <a:pt x="45409" y="7290"/>
                  </a:cubicBezTo>
                  <a:cubicBezTo>
                    <a:pt x="45384" y="7321"/>
                    <a:pt x="45364" y="7358"/>
                    <a:pt x="45350" y="7395"/>
                  </a:cubicBezTo>
                  <a:cubicBezTo>
                    <a:pt x="45341" y="7412"/>
                    <a:pt x="45338" y="7429"/>
                    <a:pt x="45333" y="7446"/>
                  </a:cubicBezTo>
                  <a:cubicBezTo>
                    <a:pt x="45327" y="7460"/>
                    <a:pt x="45324" y="7477"/>
                    <a:pt x="45321" y="7491"/>
                  </a:cubicBezTo>
                  <a:cubicBezTo>
                    <a:pt x="44862" y="8425"/>
                    <a:pt x="43996" y="9015"/>
                    <a:pt x="43338" y="9855"/>
                  </a:cubicBezTo>
                  <a:cubicBezTo>
                    <a:pt x="42617" y="10783"/>
                    <a:pt x="41959" y="11844"/>
                    <a:pt x="41544" y="12948"/>
                  </a:cubicBezTo>
                  <a:cubicBezTo>
                    <a:pt x="40684" y="15224"/>
                    <a:pt x="40537" y="17486"/>
                    <a:pt x="40662" y="19898"/>
                  </a:cubicBezTo>
                  <a:cubicBezTo>
                    <a:pt x="40809" y="22793"/>
                    <a:pt x="40046" y="25639"/>
                    <a:pt x="40108" y="28554"/>
                  </a:cubicBezTo>
                  <a:cubicBezTo>
                    <a:pt x="40134" y="29663"/>
                    <a:pt x="40216" y="30830"/>
                    <a:pt x="39989" y="31922"/>
                  </a:cubicBezTo>
                  <a:cubicBezTo>
                    <a:pt x="39776" y="32941"/>
                    <a:pt x="39195" y="33557"/>
                    <a:pt x="38755" y="34434"/>
                  </a:cubicBezTo>
                  <a:cubicBezTo>
                    <a:pt x="38735" y="34479"/>
                    <a:pt x="38735" y="34530"/>
                    <a:pt x="38749" y="34576"/>
                  </a:cubicBezTo>
                  <a:cubicBezTo>
                    <a:pt x="38013" y="35148"/>
                    <a:pt x="37229" y="35648"/>
                    <a:pt x="36341" y="35648"/>
                  </a:cubicBezTo>
                  <a:cubicBezTo>
                    <a:pt x="36078" y="35648"/>
                    <a:pt x="35807" y="35605"/>
                    <a:pt x="35525" y="35506"/>
                  </a:cubicBezTo>
                  <a:cubicBezTo>
                    <a:pt x="33987" y="34973"/>
                    <a:pt x="32511" y="33458"/>
                    <a:pt x="31771" y="31942"/>
                  </a:cubicBezTo>
                  <a:cubicBezTo>
                    <a:pt x="31717" y="30674"/>
                    <a:pt x="31425" y="29436"/>
                    <a:pt x="31464" y="28151"/>
                  </a:cubicBezTo>
                  <a:cubicBezTo>
                    <a:pt x="31504" y="26791"/>
                    <a:pt x="31677" y="25443"/>
                    <a:pt x="31859" y="24098"/>
                  </a:cubicBezTo>
                  <a:cubicBezTo>
                    <a:pt x="32160" y="21876"/>
                    <a:pt x="32548" y="19651"/>
                    <a:pt x="32741" y="17418"/>
                  </a:cubicBezTo>
                  <a:cubicBezTo>
                    <a:pt x="32946" y="15031"/>
                    <a:pt x="32991" y="12633"/>
                    <a:pt x="33204" y="10250"/>
                  </a:cubicBezTo>
                  <a:cubicBezTo>
                    <a:pt x="33411" y="7897"/>
                    <a:pt x="34010" y="5644"/>
                    <a:pt x="34308" y="3317"/>
                  </a:cubicBezTo>
                  <a:cubicBezTo>
                    <a:pt x="34324" y="3233"/>
                    <a:pt x="34258" y="3177"/>
                    <a:pt x="34192" y="3177"/>
                  </a:cubicBezTo>
                  <a:cubicBezTo>
                    <a:pt x="34154" y="3177"/>
                    <a:pt x="34116" y="3195"/>
                    <a:pt x="34092" y="3237"/>
                  </a:cubicBezTo>
                  <a:cubicBezTo>
                    <a:pt x="34018" y="3351"/>
                    <a:pt x="33953" y="3473"/>
                    <a:pt x="33885" y="3595"/>
                  </a:cubicBezTo>
                  <a:cubicBezTo>
                    <a:pt x="33885" y="3504"/>
                    <a:pt x="33876" y="3416"/>
                    <a:pt x="33859" y="3328"/>
                  </a:cubicBezTo>
                  <a:cubicBezTo>
                    <a:pt x="33737" y="2707"/>
                    <a:pt x="33198" y="2292"/>
                    <a:pt x="32809" y="1830"/>
                  </a:cubicBezTo>
                  <a:cubicBezTo>
                    <a:pt x="32772" y="1761"/>
                    <a:pt x="32702" y="1730"/>
                    <a:pt x="32629" y="1730"/>
                  </a:cubicBezTo>
                  <a:cubicBezTo>
                    <a:pt x="32537" y="1730"/>
                    <a:pt x="32439" y="1779"/>
                    <a:pt x="32395" y="1861"/>
                  </a:cubicBezTo>
                  <a:cubicBezTo>
                    <a:pt x="32211" y="1475"/>
                    <a:pt x="31992" y="1109"/>
                    <a:pt x="31742" y="760"/>
                  </a:cubicBezTo>
                  <a:cubicBezTo>
                    <a:pt x="31710" y="714"/>
                    <a:pt x="31662" y="694"/>
                    <a:pt x="31616" y="694"/>
                  </a:cubicBezTo>
                  <a:cubicBezTo>
                    <a:pt x="31521" y="694"/>
                    <a:pt x="31429" y="776"/>
                    <a:pt x="31467" y="890"/>
                  </a:cubicBezTo>
                  <a:cubicBezTo>
                    <a:pt x="32037" y="2650"/>
                    <a:pt x="32526" y="4225"/>
                    <a:pt x="31915" y="6064"/>
                  </a:cubicBezTo>
                  <a:cubicBezTo>
                    <a:pt x="31481" y="7378"/>
                    <a:pt x="30925" y="8646"/>
                    <a:pt x="30497" y="9960"/>
                  </a:cubicBezTo>
                  <a:cubicBezTo>
                    <a:pt x="29563" y="12843"/>
                    <a:pt x="29886" y="15883"/>
                    <a:pt x="29512" y="18854"/>
                  </a:cubicBezTo>
                  <a:cubicBezTo>
                    <a:pt x="29168" y="21595"/>
                    <a:pt x="28777" y="24144"/>
                    <a:pt x="29106" y="26908"/>
                  </a:cubicBezTo>
                  <a:cubicBezTo>
                    <a:pt x="29228" y="27941"/>
                    <a:pt x="29381" y="29045"/>
                    <a:pt x="29211" y="30081"/>
                  </a:cubicBezTo>
                  <a:cubicBezTo>
                    <a:pt x="29123" y="30623"/>
                    <a:pt x="28919" y="31048"/>
                    <a:pt x="28683" y="31460"/>
                  </a:cubicBezTo>
                  <a:cubicBezTo>
                    <a:pt x="27904" y="32003"/>
                    <a:pt x="26898" y="32362"/>
                    <a:pt x="25924" y="32362"/>
                  </a:cubicBezTo>
                  <a:cubicBezTo>
                    <a:pt x="25277" y="32362"/>
                    <a:pt x="24644" y="32203"/>
                    <a:pt x="24103" y="31834"/>
                  </a:cubicBezTo>
                  <a:cubicBezTo>
                    <a:pt x="22795" y="30943"/>
                    <a:pt x="22579" y="29575"/>
                    <a:pt x="22145" y="28196"/>
                  </a:cubicBezTo>
                  <a:cubicBezTo>
                    <a:pt x="22139" y="28173"/>
                    <a:pt x="22122" y="28156"/>
                    <a:pt x="22102" y="28145"/>
                  </a:cubicBezTo>
                  <a:cubicBezTo>
                    <a:pt x="22128" y="26340"/>
                    <a:pt x="21898" y="24473"/>
                    <a:pt x="21929" y="22716"/>
                  </a:cubicBezTo>
                  <a:cubicBezTo>
                    <a:pt x="21966" y="20105"/>
                    <a:pt x="22026" y="17492"/>
                    <a:pt x="21799" y="14887"/>
                  </a:cubicBezTo>
                  <a:cubicBezTo>
                    <a:pt x="21393" y="10267"/>
                    <a:pt x="19832" y="5073"/>
                    <a:pt x="21679" y="584"/>
                  </a:cubicBezTo>
                  <a:cubicBezTo>
                    <a:pt x="21704" y="532"/>
                    <a:pt x="21663" y="485"/>
                    <a:pt x="21618" y="485"/>
                  </a:cubicBezTo>
                  <a:cubicBezTo>
                    <a:pt x="21601" y="485"/>
                    <a:pt x="21583" y="492"/>
                    <a:pt x="21569" y="507"/>
                  </a:cubicBezTo>
                  <a:cubicBezTo>
                    <a:pt x="20987" y="1052"/>
                    <a:pt x="20635" y="1787"/>
                    <a:pt x="20414" y="2585"/>
                  </a:cubicBezTo>
                  <a:cubicBezTo>
                    <a:pt x="20385" y="2358"/>
                    <a:pt x="20343" y="2133"/>
                    <a:pt x="20286" y="1912"/>
                  </a:cubicBezTo>
                  <a:cubicBezTo>
                    <a:pt x="20232" y="1688"/>
                    <a:pt x="20175" y="1398"/>
                    <a:pt x="19988" y="1248"/>
                  </a:cubicBezTo>
                  <a:cubicBezTo>
                    <a:pt x="19919" y="1151"/>
                    <a:pt x="19809" y="1095"/>
                    <a:pt x="19693" y="1095"/>
                  </a:cubicBezTo>
                  <a:cubicBezTo>
                    <a:pt x="19680" y="1095"/>
                    <a:pt x="19666" y="1096"/>
                    <a:pt x="19653" y="1097"/>
                  </a:cubicBezTo>
                  <a:cubicBezTo>
                    <a:pt x="19540" y="1112"/>
                    <a:pt x="19440" y="1177"/>
                    <a:pt x="19378" y="1271"/>
                  </a:cubicBezTo>
                  <a:cubicBezTo>
                    <a:pt x="19242" y="851"/>
                    <a:pt x="19077" y="442"/>
                    <a:pt x="18881" y="47"/>
                  </a:cubicBezTo>
                  <a:cubicBezTo>
                    <a:pt x="18865" y="14"/>
                    <a:pt x="18835" y="0"/>
                    <a:pt x="1880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41"/>
            <p:cNvSpPr/>
            <p:nvPr/>
          </p:nvSpPr>
          <p:spPr>
            <a:xfrm>
              <a:off x="752979" y="2209625"/>
              <a:ext cx="6212" cy="1095"/>
            </a:xfrm>
            <a:custGeom>
              <a:avLst/>
              <a:gdLst/>
              <a:ahLst/>
              <a:cxnLst/>
              <a:rect l="l" t="t" r="r" b="b"/>
              <a:pathLst>
                <a:path w="346" h="61" extrusionOk="0">
                  <a:moveTo>
                    <a:pt x="313" y="1"/>
                  </a:moveTo>
                  <a:cubicBezTo>
                    <a:pt x="288" y="1"/>
                    <a:pt x="184" y="17"/>
                    <a:pt x="1" y="60"/>
                  </a:cubicBezTo>
                  <a:cubicBezTo>
                    <a:pt x="243" y="28"/>
                    <a:pt x="345" y="1"/>
                    <a:pt x="31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41"/>
            <p:cNvSpPr/>
            <p:nvPr/>
          </p:nvSpPr>
          <p:spPr>
            <a:xfrm>
              <a:off x="1309146" y="1668324"/>
              <a:ext cx="6194" cy="13736"/>
            </a:xfrm>
            <a:custGeom>
              <a:avLst/>
              <a:gdLst/>
              <a:ahLst/>
              <a:cxnLst/>
              <a:rect l="l" t="t" r="r" b="b"/>
              <a:pathLst>
                <a:path w="345" h="765" extrusionOk="0">
                  <a:moveTo>
                    <a:pt x="320" y="1"/>
                  </a:moveTo>
                  <a:cubicBezTo>
                    <a:pt x="311" y="1"/>
                    <a:pt x="301" y="6"/>
                    <a:pt x="297" y="17"/>
                  </a:cubicBezTo>
                  <a:cubicBezTo>
                    <a:pt x="217" y="261"/>
                    <a:pt x="84" y="483"/>
                    <a:pt x="7" y="727"/>
                  </a:cubicBezTo>
                  <a:cubicBezTo>
                    <a:pt x="1" y="750"/>
                    <a:pt x="18" y="765"/>
                    <a:pt x="37" y="765"/>
                  </a:cubicBezTo>
                  <a:cubicBezTo>
                    <a:pt x="49" y="765"/>
                    <a:pt x="62" y="757"/>
                    <a:pt x="67" y="741"/>
                  </a:cubicBezTo>
                  <a:cubicBezTo>
                    <a:pt x="141" y="497"/>
                    <a:pt x="268" y="273"/>
                    <a:pt x="339" y="26"/>
                  </a:cubicBezTo>
                  <a:cubicBezTo>
                    <a:pt x="344" y="10"/>
                    <a:pt x="333" y="1"/>
                    <a:pt x="320"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41"/>
            <p:cNvSpPr/>
            <p:nvPr/>
          </p:nvSpPr>
          <p:spPr>
            <a:xfrm>
              <a:off x="1018837" y="1024803"/>
              <a:ext cx="370591" cy="239466"/>
            </a:xfrm>
            <a:custGeom>
              <a:avLst/>
              <a:gdLst/>
              <a:ahLst/>
              <a:cxnLst/>
              <a:rect l="l" t="t" r="r" b="b"/>
              <a:pathLst>
                <a:path w="20640" h="13337" extrusionOk="0">
                  <a:moveTo>
                    <a:pt x="7580" y="1"/>
                  </a:moveTo>
                  <a:cubicBezTo>
                    <a:pt x="6292" y="1"/>
                    <a:pt x="5010" y="345"/>
                    <a:pt x="3981" y="1119"/>
                  </a:cubicBezTo>
                  <a:cubicBezTo>
                    <a:pt x="3808" y="1252"/>
                    <a:pt x="3652" y="1403"/>
                    <a:pt x="3519" y="1573"/>
                  </a:cubicBezTo>
                  <a:cubicBezTo>
                    <a:pt x="3519" y="1559"/>
                    <a:pt x="3522" y="1548"/>
                    <a:pt x="3522" y="1536"/>
                  </a:cubicBezTo>
                  <a:cubicBezTo>
                    <a:pt x="3528" y="1454"/>
                    <a:pt x="3451" y="1402"/>
                    <a:pt x="3377" y="1402"/>
                  </a:cubicBezTo>
                  <a:cubicBezTo>
                    <a:pt x="3350" y="1402"/>
                    <a:pt x="3325" y="1409"/>
                    <a:pt x="3303" y="1423"/>
                  </a:cubicBezTo>
                  <a:cubicBezTo>
                    <a:pt x="1" y="3586"/>
                    <a:pt x="2787" y="8940"/>
                    <a:pt x="6141" y="8940"/>
                  </a:cubicBezTo>
                  <a:cubicBezTo>
                    <a:pt x="7139" y="8940"/>
                    <a:pt x="8188" y="8466"/>
                    <a:pt x="9141" y="7291"/>
                  </a:cubicBezTo>
                  <a:cubicBezTo>
                    <a:pt x="9738" y="6553"/>
                    <a:pt x="11055" y="3986"/>
                    <a:pt x="12249" y="3986"/>
                  </a:cubicBezTo>
                  <a:cubicBezTo>
                    <a:pt x="12455" y="3986"/>
                    <a:pt x="12658" y="4063"/>
                    <a:pt x="12852" y="4238"/>
                  </a:cubicBezTo>
                  <a:cubicBezTo>
                    <a:pt x="13905" y="5186"/>
                    <a:pt x="14467" y="6474"/>
                    <a:pt x="15143" y="7683"/>
                  </a:cubicBezTo>
                  <a:cubicBezTo>
                    <a:pt x="15705" y="8693"/>
                    <a:pt x="16283" y="9590"/>
                    <a:pt x="17234" y="10277"/>
                  </a:cubicBezTo>
                  <a:cubicBezTo>
                    <a:pt x="18522" y="11205"/>
                    <a:pt x="19462" y="12096"/>
                    <a:pt x="20483" y="13308"/>
                  </a:cubicBezTo>
                  <a:cubicBezTo>
                    <a:pt x="20497" y="13328"/>
                    <a:pt x="20517" y="13337"/>
                    <a:pt x="20537" y="13337"/>
                  </a:cubicBezTo>
                  <a:cubicBezTo>
                    <a:pt x="20571" y="13337"/>
                    <a:pt x="20604" y="13312"/>
                    <a:pt x="20605" y="13271"/>
                  </a:cubicBezTo>
                  <a:cubicBezTo>
                    <a:pt x="20640" y="12147"/>
                    <a:pt x="19907" y="11352"/>
                    <a:pt x="19093" y="10674"/>
                  </a:cubicBezTo>
                  <a:cubicBezTo>
                    <a:pt x="19099" y="10668"/>
                    <a:pt x="19104" y="10666"/>
                    <a:pt x="19110" y="10660"/>
                  </a:cubicBezTo>
                  <a:cubicBezTo>
                    <a:pt x="19178" y="10722"/>
                    <a:pt x="19255" y="10776"/>
                    <a:pt x="19340" y="10822"/>
                  </a:cubicBezTo>
                  <a:cubicBezTo>
                    <a:pt x="19364" y="10834"/>
                    <a:pt x="19390" y="10840"/>
                    <a:pt x="19415" y="10840"/>
                  </a:cubicBezTo>
                  <a:cubicBezTo>
                    <a:pt x="19489" y="10840"/>
                    <a:pt x="19560" y="10790"/>
                    <a:pt x="19581" y="10711"/>
                  </a:cubicBezTo>
                  <a:cubicBezTo>
                    <a:pt x="19797" y="9854"/>
                    <a:pt x="18985" y="8736"/>
                    <a:pt x="18554" y="8046"/>
                  </a:cubicBezTo>
                  <a:cubicBezTo>
                    <a:pt x="17904" y="7010"/>
                    <a:pt x="17197" y="6006"/>
                    <a:pt x="16388" y="5089"/>
                  </a:cubicBezTo>
                  <a:cubicBezTo>
                    <a:pt x="14677" y="3145"/>
                    <a:pt x="12694" y="1423"/>
                    <a:pt x="10250" y="492"/>
                  </a:cubicBezTo>
                  <a:cubicBezTo>
                    <a:pt x="9416" y="175"/>
                    <a:pt x="8496" y="1"/>
                    <a:pt x="7580"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41"/>
            <p:cNvSpPr/>
            <p:nvPr/>
          </p:nvSpPr>
          <p:spPr>
            <a:xfrm>
              <a:off x="875311" y="911692"/>
              <a:ext cx="194542" cy="152582"/>
            </a:xfrm>
            <a:custGeom>
              <a:avLst/>
              <a:gdLst/>
              <a:ahLst/>
              <a:cxnLst/>
              <a:rect l="l" t="t" r="r" b="b"/>
              <a:pathLst>
                <a:path w="10835" h="8498" extrusionOk="0">
                  <a:moveTo>
                    <a:pt x="3609" y="0"/>
                  </a:moveTo>
                  <a:cubicBezTo>
                    <a:pt x="2574" y="0"/>
                    <a:pt x="1613" y="309"/>
                    <a:pt x="1081" y="1028"/>
                  </a:cubicBezTo>
                  <a:cubicBezTo>
                    <a:pt x="0" y="2495"/>
                    <a:pt x="483" y="4984"/>
                    <a:pt x="1166" y="6502"/>
                  </a:cubicBezTo>
                  <a:cubicBezTo>
                    <a:pt x="1689" y="7654"/>
                    <a:pt x="2733" y="8498"/>
                    <a:pt x="3879" y="8498"/>
                  </a:cubicBezTo>
                  <a:cubicBezTo>
                    <a:pt x="4356" y="8498"/>
                    <a:pt x="4850" y="8351"/>
                    <a:pt x="5332" y="8020"/>
                  </a:cubicBezTo>
                  <a:cubicBezTo>
                    <a:pt x="6447" y="7260"/>
                    <a:pt x="8592" y="4277"/>
                    <a:pt x="10233" y="4277"/>
                  </a:cubicBezTo>
                  <a:cubicBezTo>
                    <a:pt x="10410" y="4277"/>
                    <a:pt x="10581" y="4312"/>
                    <a:pt x="10744" y="4388"/>
                  </a:cubicBezTo>
                  <a:cubicBezTo>
                    <a:pt x="10753" y="4393"/>
                    <a:pt x="10763" y="4395"/>
                    <a:pt x="10772" y="4395"/>
                  </a:cubicBezTo>
                  <a:cubicBezTo>
                    <a:pt x="10804" y="4395"/>
                    <a:pt x="10834" y="4368"/>
                    <a:pt x="10832" y="4331"/>
                  </a:cubicBezTo>
                  <a:cubicBezTo>
                    <a:pt x="10778" y="3939"/>
                    <a:pt x="10582" y="3752"/>
                    <a:pt x="10324" y="3687"/>
                  </a:cubicBezTo>
                  <a:cubicBezTo>
                    <a:pt x="10367" y="3647"/>
                    <a:pt x="10378" y="3582"/>
                    <a:pt x="10353" y="3528"/>
                  </a:cubicBezTo>
                  <a:cubicBezTo>
                    <a:pt x="9737" y="2146"/>
                    <a:pt x="7776" y="1249"/>
                    <a:pt x="6439" y="724"/>
                  </a:cubicBezTo>
                  <a:cubicBezTo>
                    <a:pt x="6411" y="713"/>
                    <a:pt x="6382" y="704"/>
                    <a:pt x="6354" y="696"/>
                  </a:cubicBezTo>
                  <a:cubicBezTo>
                    <a:pt x="5558" y="257"/>
                    <a:pt x="4553" y="0"/>
                    <a:pt x="3609"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41"/>
            <p:cNvSpPr/>
            <p:nvPr/>
          </p:nvSpPr>
          <p:spPr>
            <a:xfrm>
              <a:off x="643316" y="864907"/>
              <a:ext cx="193932" cy="148631"/>
            </a:xfrm>
            <a:custGeom>
              <a:avLst/>
              <a:gdLst/>
              <a:ahLst/>
              <a:cxnLst/>
              <a:rect l="l" t="t" r="r" b="b"/>
              <a:pathLst>
                <a:path w="10801" h="8278" extrusionOk="0">
                  <a:moveTo>
                    <a:pt x="3871" y="0"/>
                  </a:moveTo>
                  <a:cubicBezTo>
                    <a:pt x="2163" y="0"/>
                    <a:pt x="1" y="703"/>
                    <a:pt x="314" y="2764"/>
                  </a:cubicBezTo>
                  <a:cubicBezTo>
                    <a:pt x="628" y="4836"/>
                    <a:pt x="1959" y="8277"/>
                    <a:pt x="4243" y="8277"/>
                  </a:cubicBezTo>
                  <a:cubicBezTo>
                    <a:pt x="4729" y="8277"/>
                    <a:pt x="5257" y="8122"/>
                    <a:pt x="5828" y="7765"/>
                  </a:cubicBezTo>
                  <a:cubicBezTo>
                    <a:pt x="7775" y="6544"/>
                    <a:pt x="10800" y="2713"/>
                    <a:pt x="7585" y="1053"/>
                  </a:cubicBezTo>
                  <a:cubicBezTo>
                    <a:pt x="7573" y="1048"/>
                    <a:pt x="7560" y="1046"/>
                    <a:pt x="7548" y="1046"/>
                  </a:cubicBezTo>
                  <a:cubicBezTo>
                    <a:pt x="7503" y="1046"/>
                    <a:pt x="7461" y="1077"/>
                    <a:pt x="7454" y="1124"/>
                  </a:cubicBezTo>
                  <a:cubicBezTo>
                    <a:pt x="6609" y="500"/>
                    <a:pt x="5227" y="119"/>
                    <a:pt x="4554" y="40"/>
                  </a:cubicBezTo>
                  <a:cubicBezTo>
                    <a:pt x="4341" y="14"/>
                    <a:pt x="4110" y="0"/>
                    <a:pt x="3871"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41"/>
            <p:cNvSpPr/>
            <p:nvPr/>
          </p:nvSpPr>
          <p:spPr>
            <a:xfrm>
              <a:off x="450329" y="862606"/>
              <a:ext cx="144358" cy="93240"/>
            </a:xfrm>
            <a:custGeom>
              <a:avLst/>
              <a:gdLst/>
              <a:ahLst/>
              <a:cxnLst/>
              <a:rect l="l" t="t" r="r" b="b"/>
              <a:pathLst>
                <a:path w="8040" h="5193" extrusionOk="0">
                  <a:moveTo>
                    <a:pt x="4743" y="1"/>
                  </a:moveTo>
                  <a:cubicBezTo>
                    <a:pt x="3728" y="1"/>
                    <a:pt x="2720" y="228"/>
                    <a:pt x="1970" y="771"/>
                  </a:cubicBezTo>
                  <a:cubicBezTo>
                    <a:pt x="1084" y="1415"/>
                    <a:pt x="0" y="2729"/>
                    <a:pt x="378" y="3932"/>
                  </a:cubicBezTo>
                  <a:cubicBezTo>
                    <a:pt x="673" y="4883"/>
                    <a:pt x="1600" y="5193"/>
                    <a:pt x="2541" y="5193"/>
                  </a:cubicBezTo>
                  <a:cubicBezTo>
                    <a:pt x="3064" y="5193"/>
                    <a:pt x="3592" y="5097"/>
                    <a:pt x="4019" y="4962"/>
                  </a:cubicBezTo>
                  <a:cubicBezTo>
                    <a:pt x="5812" y="4400"/>
                    <a:pt x="7424" y="2893"/>
                    <a:pt x="8029" y="1088"/>
                  </a:cubicBezTo>
                  <a:cubicBezTo>
                    <a:pt x="8040" y="1040"/>
                    <a:pt x="8003" y="998"/>
                    <a:pt x="7955" y="998"/>
                  </a:cubicBezTo>
                  <a:cubicBezTo>
                    <a:pt x="7861" y="1015"/>
                    <a:pt x="7770" y="1037"/>
                    <a:pt x="7680" y="1069"/>
                  </a:cubicBezTo>
                  <a:cubicBezTo>
                    <a:pt x="7722" y="861"/>
                    <a:pt x="7654" y="634"/>
                    <a:pt x="7418" y="532"/>
                  </a:cubicBezTo>
                  <a:cubicBezTo>
                    <a:pt x="6659" y="202"/>
                    <a:pt x="5698" y="1"/>
                    <a:pt x="4743"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41"/>
            <p:cNvSpPr/>
            <p:nvPr/>
          </p:nvSpPr>
          <p:spPr>
            <a:xfrm>
              <a:off x="176631" y="986389"/>
              <a:ext cx="348076" cy="312884"/>
            </a:xfrm>
            <a:custGeom>
              <a:avLst/>
              <a:gdLst/>
              <a:ahLst/>
              <a:cxnLst/>
              <a:rect l="l" t="t" r="r" b="b"/>
              <a:pathLst>
                <a:path w="19386" h="17426" extrusionOk="0">
                  <a:moveTo>
                    <a:pt x="18313" y="1"/>
                  </a:moveTo>
                  <a:cubicBezTo>
                    <a:pt x="16807" y="1"/>
                    <a:pt x="14970" y="1320"/>
                    <a:pt x="13877" y="2154"/>
                  </a:cubicBezTo>
                  <a:cubicBezTo>
                    <a:pt x="12098" y="2608"/>
                    <a:pt x="10946" y="4328"/>
                    <a:pt x="9402" y="5233"/>
                  </a:cubicBezTo>
                  <a:cubicBezTo>
                    <a:pt x="7935" y="6096"/>
                    <a:pt x="6269" y="6505"/>
                    <a:pt x="4702" y="7135"/>
                  </a:cubicBezTo>
                  <a:cubicBezTo>
                    <a:pt x="2832" y="7884"/>
                    <a:pt x="244" y="8676"/>
                    <a:pt x="426" y="12759"/>
                  </a:cubicBezTo>
                  <a:cubicBezTo>
                    <a:pt x="270" y="13971"/>
                    <a:pt x="0" y="14891"/>
                    <a:pt x="587" y="15856"/>
                  </a:cubicBezTo>
                  <a:cubicBezTo>
                    <a:pt x="600" y="15874"/>
                    <a:pt x="622" y="15884"/>
                    <a:pt x="644" y="15884"/>
                  </a:cubicBezTo>
                  <a:cubicBezTo>
                    <a:pt x="656" y="15884"/>
                    <a:pt x="667" y="15881"/>
                    <a:pt x="678" y="15875"/>
                  </a:cubicBezTo>
                  <a:cubicBezTo>
                    <a:pt x="721" y="16381"/>
                    <a:pt x="789" y="16886"/>
                    <a:pt x="883" y="17385"/>
                  </a:cubicBezTo>
                  <a:cubicBezTo>
                    <a:pt x="888" y="17412"/>
                    <a:pt x="914" y="17426"/>
                    <a:pt x="940" y="17426"/>
                  </a:cubicBezTo>
                  <a:cubicBezTo>
                    <a:pt x="968" y="17426"/>
                    <a:pt x="996" y="17410"/>
                    <a:pt x="999" y="17379"/>
                  </a:cubicBezTo>
                  <a:cubicBezTo>
                    <a:pt x="1243" y="14942"/>
                    <a:pt x="795" y="10668"/>
                    <a:pt x="3930" y="9831"/>
                  </a:cubicBezTo>
                  <a:cubicBezTo>
                    <a:pt x="5951" y="9289"/>
                    <a:pt x="7793" y="9632"/>
                    <a:pt x="9453" y="8111"/>
                  </a:cubicBezTo>
                  <a:cubicBezTo>
                    <a:pt x="10971" y="6718"/>
                    <a:pt x="12075" y="4955"/>
                    <a:pt x="13582" y="3556"/>
                  </a:cubicBezTo>
                  <a:cubicBezTo>
                    <a:pt x="14496" y="2716"/>
                    <a:pt x="15446" y="1905"/>
                    <a:pt x="16553" y="1329"/>
                  </a:cubicBezTo>
                  <a:cubicBezTo>
                    <a:pt x="17475" y="849"/>
                    <a:pt x="18347" y="684"/>
                    <a:pt x="19317" y="386"/>
                  </a:cubicBezTo>
                  <a:cubicBezTo>
                    <a:pt x="19377" y="367"/>
                    <a:pt x="19385" y="284"/>
                    <a:pt x="19329" y="256"/>
                  </a:cubicBezTo>
                  <a:cubicBezTo>
                    <a:pt x="19019" y="77"/>
                    <a:pt x="18676" y="1"/>
                    <a:pt x="18313" y="1"/>
                  </a:cubicBezTo>
                  <a:close/>
                </a:path>
              </a:pathLst>
            </a:custGeom>
            <a:solidFill>
              <a:srgbClr val="F6F5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41"/>
            <p:cNvSpPr/>
            <p:nvPr/>
          </p:nvSpPr>
          <p:spPr>
            <a:xfrm>
              <a:off x="833898" y="1206399"/>
              <a:ext cx="123620" cy="138649"/>
            </a:xfrm>
            <a:custGeom>
              <a:avLst/>
              <a:gdLst/>
              <a:ahLst/>
              <a:cxnLst/>
              <a:rect l="l" t="t" r="r" b="b"/>
              <a:pathLst>
                <a:path w="6885" h="7722" extrusionOk="0">
                  <a:moveTo>
                    <a:pt x="4929" y="1"/>
                  </a:moveTo>
                  <a:cubicBezTo>
                    <a:pt x="4534" y="1"/>
                    <a:pt x="4179" y="30"/>
                    <a:pt x="3982" y="40"/>
                  </a:cubicBezTo>
                  <a:cubicBezTo>
                    <a:pt x="3059" y="85"/>
                    <a:pt x="1865" y="34"/>
                    <a:pt x="1192" y="715"/>
                  </a:cubicBezTo>
                  <a:cubicBezTo>
                    <a:pt x="1186" y="718"/>
                    <a:pt x="1181" y="721"/>
                    <a:pt x="1181" y="727"/>
                  </a:cubicBezTo>
                  <a:cubicBezTo>
                    <a:pt x="1064" y="846"/>
                    <a:pt x="971" y="979"/>
                    <a:pt x="897" y="1127"/>
                  </a:cubicBezTo>
                  <a:cubicBezTo>
                    <a:pt x="534" y="1865"/>
                    <a:pt x="409" y="2662"/>
                    <a:pt x="400" y="3477"/>
                  </a:cubicBezTo>
                  <a:cubicBezTo>
                    <a:pt x="131" y="4609"/>
                    <a:pt x="0" y="5767"/>
                    <a:pt x="403" y="6712"/>
                  </a:cubicBezTo>
                  <a:cubicBezTo>
                    <a:pt x="711" y="7440"/>
                    <a:pt x="1166" y="7722"/>
                    <a:pt x="1676" y="7722"/>
                  </a:cubicBezTo>
                  <a:cubicBezTo>
                    <a:pt x="2967" y="7722"/>
                    <a:pt x="4614" y="5924"/>
                    <a:pt x="5151" y="5015"/>
                  </a:cubicBezTo>
                  <a:cubicBezTo>
                    <a:pt x="5795" y="3928"/>
                    <a:pt x="6885" y="2211"/>
                    <a:pt x="6825" y="886"/>
                  </a:cubicBezTo>
                  <a:cubicBezTo>
                    <a:pt x="6792" y="136"/>
                    <a:pt x="5772" y="1"/>
                    <a:pt x="4929"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41"/>
            <p:cNvSpPr/>
            <p:nvPr/>
          </p:nvSpPr>
          <p:spPr>
            <a:xfrm>
              <a:off x="646187" y="1195214"/>
              <a:ext cx="115181" cy="110513"/>
            </a:xfrm>
            <a:custGeom>
              <a:avLst/>
              <a:gdLst/>
              <a:ahLst/>
              <a:cxnLst/>
              <a:rect l="l" t="t" r="r" b="b"/>
              <a:pathLst>
                <a:path w="6415" h="6155" extrusionOk="0">
                  <a:moveTo>
                    <a:pt x="3144" y="1"/>
                  </a:moveTo>
                  <a:cubicBezTo>
                    <a:pt x="2201" y="1"/>
                    <a:pt x="1328" y="531"/>
                    <a:pt x="903" y="1560"/>
                  </a:cubicBezTo>
                  <a:cubicBezTo>
                    <a:pt x="523" y="2488"/>
                    <a:pt x="1" y="4812"/>
                    <a:pt x="778" y="5658"/>
                  </a:cubicBezTo>
                  <a:cubicBezTo>
                    <a:pt x="1139" y="6052"/>
                    <a:pt x="1544" y="6150"/>
                    <a:pt x="1985" y="6150"/>
                  </a:cubicBezTo>
                  <a:cubicBezTo>
                    <a:pt x="2269" y="6150"/>
                    <a:pt x="2568" y="6109"/>
                    <a:pt x="2881" y="6080"/>
                  </a:cubicBezTo>
                  <a:cubicBezTo>
                    <a:pt x="3874" y="5992"/>
                    <a:pt x="4967" y="6154"/>
                    <a:pt x="5926" y="5856"/>
                  </a:cubicBezTo>
                  <a:cubicBezTo>
                    <a:pt x="5944" y="5859"/>
                    <a:pt x="5963" y="5860"/>
                    <a:pt x="5981" y="5860"/>
                  </a:cubicBezTo>
                  <a:cubicBezTo>
                    <a:pt x="6179" y="5860"/>
                    <a:pt x="6383" y="5711"/>
                    <a:pt x="6357" y="5490"/>
                  </a:cubicBezTo>
                  <a:cubicBezTo>
                    <a:pt x="6145" y="3663"/>
                    <a:pt x="6414" y="1455"/>
                    <a:pt x="4536" y="385"/>
                  </a:cubicBezTo>
                  <a:cubicBezTo>
                    <a:pt x="4084" y="128"/>
                    <a:pt x="3606" y="1"/>
                    <a:pt x="314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41"/>
            <p:cNvSpPr/>
            <p:nvPr/>
          </p:nvSpPr>
          <p:spPr>
            <a:xfrm>
              <a:off x="1020317" y="1231176"/>
              <a:ext cx="89757" cy="101302"/>
            </a:xfrm>
            <a:custGeom>
              <a:avLst/>
              <a:gdLst/>
              <a:ahLst/>
              <a:cxnLst/>
              <a:rect l="l" t="t" r="r" b="b"/>
              <a:pathLst>
                <a:path w="4999" h="5642" extrusionOk="0">
                  <a:moveTo>
                    <a:pt x="2276" y="0"/>
                  </a:moveTo>
                  <a:cubicBezTo>
                    <a:pt x="265" y="0"/>
                    <a:pt x="0" y="3988"/>
                    <a:pt x="773" y="5244"/>
                  </a:cubicBezTo>
                  <a:cubicBezTo>
                    <a:pt x="798" y="5284"/>
                    <a:pt x="834" y="5302"/>
                    <a:pt x="870" y="5302"/>
                  </a:cubicBezTo>
                  <a:cubicBezTo>
                    <a:pt x="926" y="5302"/>
                    <a:pt x="982" y="5262"/>
                    <a:pt x="1003" y="5204"/>
                  </a:cubicBezTo>
                  <a:cubicBezTo>
                    <a:pt x="1006" y="5196"/>
                    <a:pt x="1008" y="5184"/>
                    <a:pt x="1011" y="5179"/>
                  </a:cubicBezTo>
                  <a:cubicBezTo>
                    <a:pt x="1062" y="5232"/>
                    <a:pt x="1116" y="5281"/>
                    <a:pt x="1176" y="5323"/>
                  </a:cubicBezTo>
                  <a:cubicBezTo>
                    <a:pt x="1497" y="5556"/>
                    <a:pt x="1934" y="5613"/>
                    <a:pt x="2324" y="5613"/>
                  </a:cubicBezTo>
                  <a:cubicBezTo>
                    <a:pt x="2334" y="5613"/>
                    <a:pt x="2344" y="5613"/>
                    <a:pt x="2354" y="5613"/>
                  </a:cubicBezTo>
                  <a:cubicBezTo>
                    <a:pt x="2798" y="5613"/>
                    <a:pt x="3241" y="5642"/>
                    <a:pt x="3683" y="5642"/>
                  </a:cubicBezTo>
                  <a:cubicBezTo>
                    <a:pt x="4000" y="5642"/>
                    <a:pt x="4316" y="5627"/>
                    <a:pt x="4632" y="5576"/>
                  </a:cubicBezTo>
                  <a:cubicBezTo>
                    <a:pt x="4842" y="5545"/>
                    <a:pt x="4998" y="5372"/>
                    <a:pt x="4930" y="5150"/>
                  </a:cubicBezTo>
                  <a:cubicBezTo>
                    <a:pt x="4632" y="4168"/>
                    <a:pt x="4547" y="3135"/>
                    <a:pt x="4187" y="2162"/>
                  </a:cubicBezTo>
                  <a:cubicBezTo>
                    <a:pt x="3914" y="1427"/>
                    <a:pt x="3443" y="158"/>
                    <a:pt x="2524" y="19"/>
                  </a:cubicBezTo>
                  <a:cubicBezTo>
                    <a:pt x="2438" y="6"/>
                    <a:pt x="2356" y="0"/>
                    <a:pt x="2276"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41"/>
            <p:cNvSpPr/>
            <p:nvPr/>
          </p:nvSpPr>
          <p:spPr>
            <a:xfrm>
              <a:off x="986042" y="1541568"/>
              <a:ext cx="300585" cy="463401"/>
            </a:xfrm>
            <a:custGeom>
              <a:avLst/>
              <a:gdLst/>
              <a:ahLst/>
              <a:cxnLst/>
              <a:rect l="l" t="t" r="r" b="b"/>
              <a:pathLst>
                <a:path w="16741" h="25809" extrusionOk="0">
                  <a:moveTo>
                    <a:pt x="13690" y="1"/>
                  </a:moveTo>
                  <a:cubicBezTo>
                    <a:pt x="12552" y="1"/>
                    <a:pt x="11334" y="280"/>
                    <a:pt x="10284" y="496"/>
                  </a:cubicBezTo>
                  <a:cubicBezTo>
                    <a:pt x="8763" y="814"/>
                    <a:pt x="7251" y="1234"/>
                    <a:pt x="5863" y="1946"/>
                  </a:cubicBezTo>
                  <a:cubicBezTo>
                    <a:pt x="2889" y="3473"/>
                    <a:pt x="880" y="6104"/>
                    <a:pt x="477" y="9461"/>
                  </a:cubicBezTo>
                  <a:cubicBezTo>
                    <a:pt x="210" y="11694"/>
                    <a:pt x="383" y="13905"/>
                    <a:pt x="292" y="16139"/>
                  </a:cubicBezTo>
                  <a:cubicBezTo>
                    <a:pt x="216" y="18048"/>
                    <a:pt x="0" y="20049"/>
                    <a:pt x="321" y="21945"/>
                  </a:cubicBezTo>
                  <a:cubicBezTo>
                    <a:pt x="621" y="23701"/>
                    <a:pt x="1526" y="25809"/>
                    <a:pt x="3507" y="25809"/>
                  </a:cubicBezTo>
                  <a:cubicBezTo>
                    <a:pt x="3679" y="25809"/>
                    <a:pt x="3860" y="25793"/>
                    <a:pt x="4050" y="25759"/>
                  </a:cubicBezTo>
                  <a:cubicBezTo>
                    <a:pt x="6360" y="25353"/>
                    <a:pt x="8386" y="23616"/>
                    <a:pt x="9995" y="22002"/>
                  </a:cubicBezTo>
                  <a:cubicBezTo>
                    <a:pt x="11973" y="20015"/>
                    <a:pt x="13551" y="17697"/>
                    <a:pt x="14408" y="15001"/>
                  </a:cubicBezTo>
                  <a:cubicBezTo>
                    <a:pt x="15021" y="13068"/>
                    <a:pt x="15316" y="11050"/>
                    <a:pt x="15492" y="9016"/>
                  </a:cubicBezTo>
                  <a:cubicBezTo>
                    <a:pt x="15588" y="8598"/>
                    <a:pt x="15679" y="8176"/>
                    <a:pt x="15759" y="7750"/>
                  </a:cubicBezTo>
                  <a:cubicBezTo>
                    <a:pt x="16085" y="6033"/>
                    <a:pt x="16741" y="3822"/>
                    <a:pt x="16505" y="2054"/>
                  </a:cubicBezTo>
                  <a:cubicBezTo>
                    <a:pt x="16346" y="882"/>
                    <a:pt x="15779" y="264"/>
                    <a:pt x="14601" y="71"/>
                  </a:cubicBezTo>
                  <a:cubicBezTo>
                    <a:pt x="14306" y="22"/>
                    <a:pt x="14001" y="1"/>
                    <a:pt x="13690"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41"/>
            <p:cNvSpPr/>
            <p:nvPr/>
          </p:nvSpPr>
          <p:spPr>
            <a:xfrm>
              <a:off x="644104" y="1590691"/>
              <a:ext cx="218764" cy="413037"/>
            </a:xfrm>
            <a:custGeom>
              <a:avLst/>
              <a:gdLst/>
              <a:ahLst/>
              <a:cxnLst/>
              <a:rect l="l" t="t" r="r" b="b"/>
              <a:pathLst>
                <a:path w="12184" h="23004" extrusionOk="0">
                  <a:moveTo>
                    <a:pt x="6540" y="0"/>
                  </a:moveTo>
                  <a:cubicBezTo>
                    <a:pt x="5608" y="0"/>
                    <a:pt x="4647" y="197"/>
                    <a:pt x="3743" y="547"/>
                  </a:cubicBezTo>
                  <a:cubicBezTo>
                    <a:pt x="758" y="1705"/>
                    <a:pt x="616" y="5000"/>
                    <a:pt x="500" y="7750"/>
                  </a:cubicBezTo>
                  <a:cubicBezTo>
                    <a:pt x="332" y="11612"/>
                    <a:pt x="0" y="15551"/>
                    <a:pt x="295" y="19416"/>
                  </a:cubicBezTo>
                  <a:cubicBezTo>
                    <a:pt x="413" y="20965"/>
                    <a:pt x="988" y="23003"/>
                    <a:pt x="2685" y="23003"/>
                  </a:cubicBezTo>
                  <a:cubicBezTo>
                    <a:pt x="2919" y="23003"/>
                    <a:pt x="3173" y="22965"/>
                    <a:pt x="3451" y="22881"/>
                  </a:cubicBezTo>
                  <a:cubicBezTo>
                    <a:pt x="7010" y="21805"/>
                    <a:pt x="9084" y="18880"/>
                    <a:pt x="10245" y="15522"/>
                  </a:cubicBezTo>
                  <a:cubicBezTo>
                    <a:pt x="11082" y="13777"/>
                    <a:pt x="11610" y="11896"/>
                    <a:pt x="11803" y="9969"/>
                  </a:cubicBezTo>
                  <a:cubicBezTo>
                    <a:pt x="12055" y="7537"/>
                    <a:pt x="12183" y="4594"/>
                    <a:pt x="10915" y="2389"/>
                  </a:cubicBezTo>
                  <a:cubicBezTo>
                    <a:pt x="9942" y="697"/>
                    <a:pt x="8292" y="0"/>
                    <a:pt x="6540"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41"/>
            <p:cNvSpPr/>
            <p:nvPr/>
          </p:nvSpPr>
          <p:spPr>
            <a:xfrm>
              <a:off x="366766" y="1486790"/>
              <a:ext cx="129294" cy="218225"/>
            </a:xfrm>
            <a:custGeom>
              <a:avLst/>
              <a:gdLst/>
              <a:ahLst/>
              <a:cxnLst/>
              <a:rect l="l" t="t" r="r" b="b"/>
              <a:pathLst>
                <a:path w="7201" h="12154" extrusionOk="0">
                  <a:moveTo>
                    <a:pt x="5344" y="1"/>
                  </a:moveTo>
                  <a:cubicBezTo>
                    <a:pt x="4793" y="1"/>
                    <a:pt x="4201" y="179"/>
                    <a:pt x="3826" y="375"/>
                  </a:cubicBezTo>
                  <a:cubicBezTo>
                    <a:pt x="2475" y="1081"/>
                    <a:pt x="611" y="2421"/>
                    <a:pt x="302" y="4035"/>
                  </a:cubicBezTo>
                  <a:cubicBezTo>
                    <a:pt x="1" y="5602"/>
                    <a:pt x="526" y="7089"/>
                    <a:pt x="977" y="8579"/>
                  </a:cubicBezTo>
                  <a:cubicBezTo>
                    <a:pt x="1329" y="9731"/>
                    <a:pt x="1740" y="11130"/>
                    <a:pt x="2776" y="11862"/>
                  </a:cubicBezTo>
                  <a:cubicBezTo>
                    <a:pt x="3020" y="12035"/>
                    <a:pt x="3250" y="12120"/>
                    <a:pt x="3463" y="12140"/>
                  </a:cubicBezTo>
                  <a:cubicBezTo>
                    <a:pt x="3485" y="12149"/>
                    <a:pt x="3508" y="12153"/>
                    <a:pt x="3531" y="12153"/>
                  </a:cubicBezTo>
                  <a:cubicBezTo>
                    <a:pt x="3548" y="12153"/>
                    <a:pt x="3564" y="12151"/>
                    <a:pt x="3579" y="12146"/>
                  </a:cubicBezTo>
                  <a:cubicBezTo>
                    <a:pt x="4414" y="12118"/>
                    <a:pt x="4959" y="10988"/>
                    <a:pt x="5279" y="9805"/>
                  </a:cubicBezTo>
                  <a:cubicBezTo>
                    <a:pt x="5932" y="8704"/>
                    <a:pt x="6429" y="7520"/>
                    <a:pt x="6624" y="6204"/>
                  </a:cubicBezTo>
                  <a:cubicBezTo>
                    <a:pt x="6868" y="4558"/>
                    <a:pt x="7200" y="2353"/>
                    <a:pt x="6633" y="746"/>
                  </a:cubicBezTo>
                  <a:cubicBezTo>
                    <a:pt x="6437" y="190"/>
                    <a:pt x="5913" y="1"/>
                    <a:pt x="5344" y="1"/>
                  </a:cubicBezTo>
                  <a:close/>
                </a:path>
              </a:pathLst>
            </a:custGeom>
            <a:solidFill>
              <a:srgbClr val="F1F1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41"/>
            <p:cNvSpPr/>
            <p:nvPr/>
          </p:nvSpPr>
          <p:spPr>
            <a:xfrm>
              <a:off x="756749" y="2132494"/>
              <a:ext cx="255715" cy="50346"/>
            </a:xfrm>
            <a:custGeom>
              <a:avLst/>
              <a:gdLst/>
              <a:ahLst/>
              <a:cxnLst/>
              <a:rect l="l" t="t" r="r" b="b"/>
              <a:pathLst>
                <a:path w="14242" h="2804" extrusionOk="0">
                  <a:moveTo>
                    <a:pt x="9799" y="0"/>
                  </a:moveTo>
                  <a:cubicBezTo>
                    <a:pt x="8737" y="0"/>
                    <a:pt x="7674" y="37"/>
                    <a:pt x="6658" y="37"/>
                  </a:cubicBezTo>
                  <a:cubicBezTo>
                    <a:pt x="6595" y="37"/>
                    <a:pt x="6533" y="37"/>
                    <a:pt x="6471" y="37"/>
                  </a:cubicBezTo>
                  <a:cubicBezTo>
                    <a:pt x="6170" y="36"/>
                    <a:pt x="5860" y="33"/>
                    <a:pt x="5544" y="33"/>
                  </a:cubicBezTo>
                  <a:cubicBezTo>
                    <a:pt x="3768" y="33"/>
                    <a:pt x="1828" y="129"/>
                    <a:pt x="387" y="1172"/>
                  </a:cubicBezTo>
                  <a:cubicBezTo>
                    <a:pt x="21" y="1436"/>
                    <a:pt x="1" y="2012"/>
                    <a:pt x="432" y="2234"/>
                  </a:cubicBezTo>
                  <a:cubicBezTo>
                    <a:pt x="1275" y="2667"/>
                    <a:pt x="2191" y="2803"/>
                    <a:pt x="3124" y="2803"/>
                  </a:cubicBezTo>
                  <a:cubicBezTo>
                    <a:pt x="4259" y="2803"/>
                    <a:pt x="5420" y="2602"/>
                    <a:pt x="6511" y="2483"/>
                  </a:cubicBezTo>
                  <a:cubicBezTo>
                    <a:pt x="8923" y="2216"/>
                    <a:pt x="11403" y="2500"/>
                    <a:pt x="13722" y="1643"/>
                  </a:cubicBezTo>
                  <a:cubicBezTo>
                    <a:pt x="14136" y="1493"/>
                    <a:pt x="14241" y="971"/>
                    <a:pt x="13997" y="676"/>
                  </a:cubicBezTo>
                  <a:cubicBezTo>
                    <a:pt x="14031" y="545"/>
                    <a:pt x="13949" y="375"/>
                    <a:pt x="13810" y="344"/>
                  </a:cubicBezTo>
                  <a:cubicBezTo>
                    <a:pt x="12537" y="62"/>
                    <a:pt x="11168" y="0"/>
                    <a:pt x="9799"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41"/>
            <p:cNvSpPr/>
            <p:nvPr/>
          </p:nvSpPr>
          <p:spPr>
            <a:xfrm>
              <a:off x="681647" y="1619238"/>
              <a:ext cx="158130" cy="185493"/>
            </a:xfrm>
            <a:custGeom>
              <a:avLst/>
              <a:gdLst/>
              <a:ahLst/>
              <a:cxnLst/>
              <a:rect l="l" t="t" r="r" b="b"/>
              <a:pathLst>
                <a:path w="8807" h="10331" extrusionOk="0">
                  <a:moveTo>
                    <a:pt x="4371" y="1"/>
                  </a:moveTo>
                  <a:cubicBezTo>
                    <a:pt x="3504" y="1"/>
                    <a:pt x="2627" y="182"/>
                    <a:pt x="1933" y="521"/>
                  </a:cubicBezTo>
                  <a:cubicBezTo>
                    <a:pt x="591" y="1176"/>
                    <a:pt x="137" y="2215"/>
                    <a:pt x="83" y="3671"/>
                  </a:cubicBezTo>
                  <a:cubicBezTo>
                    <a:pt x="1" y="5828"/>
                    <a:pt x="622" y="10084"/>
                    <a:pt x="3446" y="10317"/>
                  </a:cubicBezTo>
                  <a:cubicBezTo>
                    <a:pt x="3556" y="10326"/>
                    <a:pt x="3663" y="10330"/>
                    <a:pt x="3769" y="10330"/>
                  </a:cubicBezTo>
                  <a:cubicBezTo>
                    <a:pt x="5950" y="10330"/>
                    <a:pt x="7234" y="8443"/>
                    <a:pt x="7694" y="6372"/>
                  </a:cubicBezTo>
                  <a:cubicBezTo>
                    <a:pt x="8543" y="4122"/>
                    <a:pt x="8807" y="1505"/>
                    <a:pt x="6463" y="419"/>
                  </a:cubicBezTo>
                  <a:cubicBezTo>
                    <a:pt x="5855" y="135"/>
                    <a:pt x="5117" y="1"/>
                    <a:pt x="4371"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41"/>
            <p:cNvSpPr/>
            <p:nvPr/>
          </p:nvSpPr>
          <p:spPr>
            <a:xfrm>
              <a:off x="408294" y="1506019"/>
              <a:ext cx="73185" cy="85951"/>
            </a:xfrm>
            <a:custGeom>
              <a:avLst/>
              <a:gdLst/>
              <a:ahLst/>
              <a:cxnLst/>
              <a:rect l="l" t="t" r="r" b="b"/>
              <a:pathLst>
                <a:path w="4076" h="4787" extrusionOk="0">
                  <a:moveTo>
                    <a:pt x="2564" y="1"/>
                  </a:moveTo>
                  <a:cubicBezTo>
                    <a:pt x="1672" y="1"/>
                    <a:pt x="644" y="736"/>
                    <a:pt x="321" y="1557"/>
                  </a:cubicBezTo>
                  <a:cubicBezTo>
                    <a:pt x="1" y="2368"/>
                    <a:pt x="63" y="3243"/>
                    <a:pt x="529" y="4000"/>
                  </a:cubicBezTo>
                  <a:cubicBezTo>
                    <a:pt x="772" y="4393"/>
                    <a:pt x="1179" y="4787"/>
                    <a:pt x="1657" y="4787"/>
                  </a:cubicBezTo>
                  <a:cubicBezTo>
                    <a:pt x="1759" y="4787"/>
                    <a:pt x="1863" y="4769"/>
                    <a:pt x="1970" y="4730"/>
                  </a:cubicBezTo>
                  <a:cubicBezTo>
                    <a:pt x="2512" y="4531"/>
                    <a:pt x="3063" y="3904"/>
                    <a:pt x="3287" y="3234"/>
                  </a:cubicBezTo>
                  <a:cubicBezTo>
                    <a:pt x="3358" y="3121"/>
                    <a:pt x="3420" y="3004"/>
                    <a:pt x="3471" y="2879"/>
                  </a:cubicBezTo>
                  <a:cubicBezTo>
                    <a:pt x="3707" y="2309"/>
                    <a:pt x="4076" y="1475"/>
                    <a:pt x="3806" y="850"/>
                  </a:cubicBezTo>
                  <a:cubicBezTo>
                    <a:pt x="3542" y="243"/>
                    <a:pt x="3075" y="1"/>
                    <a:pt x="256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41"/>
            <p:cNvSpPr/>
            <p:nvPr/>
          </p:nvSpPr>
          <p:spPr>
            <a:xfrm>
              <a:off x="1041521" y="1566417"/>
              <a:ext cx="207955" cy="249772"/>
            </a:xfrm>
            <a:custGeom>
              <a:avLst/>
              <a:gdLst/>
              <a:ahLst/>
              <a:cxnLst/>
              <a:rect l="l" t="t" r="r" b="b"/>
              <a:pathLst>
                <a:path w="11582" h="13911" extrusionOk="0">
                  <a:moveTo>
                    <a:pt x="8387" y="0"/>
                  </a:moveTo>
                  <a:cubicBezTo>
                    <a:pt x="7213" y="0"/>
                    <a:pt x="5991" y="476"/>
                    <a:pt x="4967" y="940"/>
                  </a:cubicBezTo>
                  <a:cubicBezTo>
                    <a:pt x="3508" y="1595"/>
                    <a:pt x="1777" y="2359"/>
                    <a:pt x="957" y="3823"/>
                  </a:cubicBezTo>
                  <a:cubicBezTo>
                    <a:pt x="0" y="5537"/>
                    <a:pt x="219" y="7609"/>
                    <a:pt x="506" y="9479"/>
                  </a:cubicBezTo>
                  <a:cubicBezTo>
                    <a:pt x="713" y="10858"/>
                    <a:pt x="1224" y="12484"/>
                    <a:pt x="2486" y="13265"/>
                  </a:cubicBezTo>
                  <a:cubicBezTo>
                    <a:pt x="3181" y="13692"/>
                    <a:pt x="4062" y="13911"/>
                    <a:pt x="4946" y="13911"/>
                  </a:cubicBezTo>
                  <a:cubicBezTo>
                    <a:pt x="5919" y="13911"/>
                    <a:pt x="6896" y="13646"/>
                    <a:pt x="7631" y="13100"/>
                  </a:cubicBezTo>
                  <a:cubicBezTo>
                    <a:pt x="10132" y="11247"/>
                    <a:pt x="10492" y="7745"/>
                    <a:pt x="11108" y="4902"/>
                  </a:cubicBezTo>
                  <a:cubicBezTo>
                    <a:pt x="11406" y="3497"/>
                    <a:pt x="11582" y="1255"/>
                    <a:pt x="10075" y="415"/>
                  </a:cubicBezTo>
                  <a:cubicBezTo>
                    <a:pt x="9544" y="119"/>
                    <a:pt x="8972" y="0"/>
                    <a:pt x="838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41"/>
            <p:cNvSpPr/>
            <p:nvPr/>
          </p:nvSpPr>
          <p:spPr>
            <a:xfrm>
              <a:off x="182625" y="1020069"/>
              <a:ext cx="361452" cy="224258"/>
            </a:xfrm>
            <a:custGeom>
              <a:avLst/>
              <a:gdLst/>
              <a:ahLst/>
              <a:cxnLst/>
              <a:rect l="l" t="t" r="r" b="b"/>
              <a:pathLst>
                <a:path w="20131" h="12490" extrusionOk="0">
                  <a:moveTo>
                    <a:pt x="18933" y="1"/>
                  </a:moveTo>
                  <a:cubicBezTo>
                    <a:pt x="17134" y="1"/>
                    <a:pt x="15378" y="1312"/>
                    <a:pt x="14008" y="2347"/>
                  </a:cubicBezTo>
                  <a:cubicBezTo>
                    <a:pt x="12132" y="3766"/>
                    <a:pt x="10282" y="5239"/>
                    <a:pt x="8196" y="6328"/>
                  </a:cubicBezTo>
                  <a:cubicBezTo>
                    <a:pt x="8270" y="6263"/>
                    <a:pt x="8343" y="6201"/>
                    <a:pt x="8414" y="6132"/>
                  </a:cubicBezTo>
                  <a:cubicBezTo>
                    <a:pt x="8443" y="6107"/>
                    <a:pt x="8417" y="6072"/>
                    <a:pt x="8389" y="6072"/>
                  </a:cubicBezTo>
                  <a:cubicBezTo>
                    <a:pt x="8386" y="6072"/>
                    <a:pt x="8383" y="6072"/>
                    <a:pt x="8380" y="6073"/>
                  </a:cubicBezTo>
                  <a:cubicBezTo>
                    <a:pt x="6615" y="6496"/>
                    <a:pt x="4438" y="6850"/>
                    <a:pt x="2966" y="7960"/>
                  </a:cubicBezTo>
                  <a:cubicBezTo>
                    <a:pt x="2896" y="8011"/>
                    <a:pt x="2912" y="8154"/>
                    <a:pt x="3009" y="8154"/>
                  </a:cubicBezTo>
                  <a:cubicBezTo>
                    <a:pt x="3014" y="8154"/>
                    <a:pt x="3020" y="8154"/>
                    <a:pt x="3025" y="8153"/>
                  </a:cubicBezTo>
                  <a:cubicBezTo>
                    <a:pt x="3400" y="8096"/>
                    <a:pt x="3794" y="8031"/>
                    <a:pt x="4197" y="7949"/>
                  </a:cubicBezTo>
                  <a:lnTo>
                    <a:pt x="4197" y="7949"/>
                  </a:lnTo>
                  <a:cubicBezTo>
                    <a:pt x="2075" y="8826"/>
                    <a:pt x="0" y="10122"/>
                    <a:pt x="954" y="12438"/>
                  </a:cubicBezTo>
                  <a:cubicBezTo>
                    <a:pt x="966" y="12473"/>
                    <a:pt x="996" y="12490"/>
                    <a:pt x="1027" y="12490"/>
                  </a:cubicBezTo>
                  <a:cubicBezTo>
                    <a:pt x="1059" y="12490"/>
                    <a:pt x="1091" y="12470"/>
                    <a:pt x="1101" y="12432"/>
                  </a:cubicBezTo>
                  <a:cubicBezTo>
                    <a:pt x="1303" y="11598"/>
                    <a:pt x="1286" y="10656"/>
                    <a:pt x="1904" y="9986"/>
                  </a:cubicBezTo>
                  <a:cubicBezTo>
                    <a:pt x="2469" y="9376"/>
                    <a:pt x="3181" y="8962"/>
                    <a:pt x="3962" y="8684"/>
                  </a:cubicBezTo>
                  <a:cubicBezTo>
                    <a:pt x="5352" y="8190"/>
                    <a:pt x="6853" y="8085"/>
                    <a:pt x="8227" y="7549"/>
                  </a:cubicBezTo>
                  <a:cubicBezTo>
                    <a:pt x="10091" y="6819"/>
                    <a:pt x="11644" y="5170"/>
                    <a:pt x="13142" y="3896"/>
                  </a:cubicBezTo>
                  <a:cubicBezTo>
                    <a:pt x="14821" y="2471"/>
                    <a:pt x="17035" y="248"/>
                    <a:pt x="19427" y="248"/>
                  </a:cubicBezTo>
                  <a:cubicBezTo>
                    <a:pt x="19630" y="248"/>
                    <a:pt x="19835" y="264"/>
                    <a:pt x="20041" y="298"/>
                  </a:cubicBezTo>
                  <a:cubicBezTo>
                    <a:pt x="20045" y="298"/>
                    <a:pt x="20048" y="299"/>
                    <a:pt x="20052" y="299"/>
                  </a:cubicBezTo>
                  <a:cubicBezTo>
                    <a:pt x="20114" y="299"/>
                    <a:pt x="20131" y="206"/>
                    <a:pt x="20064" y="187"/>
                  </a:cubicBezTo>
                  <a:cubicBezTo>
                    <a:pt x="19687" y="58"/>
                    <a:pt x="19309" y="1"/>
                    <a:pt x="18933"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41"/>
            <p:cNvSpPr/>
            <p:nvPr/>
          </p:nvSpPr>
          <p:spPr>
            <a:xfrm>
              <a:off x="474046" y="858405"/>
              <a:ext cx="105952" cy="51782"/>
            </a:xfrm>
            <a:custGeom>
              <a:avLst/>
              <a:gdLst/>
              <a:ahLst/>
              <a:cxnLst/>
              <a:rect l="l" t="t" r="r" b="b"/>
              <a:pathLst>
                <a:path w="5901" h="2884" extrusionOk="0">
                  <a:moveTo>
                    <a:pt x="3424" y="1"/>
                  </a:moveTo>
                  <a:cubicBezTo>
                    <a:pt x="1874" y="1"/>
                    <a:pt x="0" y="575"/>
                    <a:pt x="257" y="1768"/>
                  </a:cubicBezTo>
                  <a:cubicBezTo>
                    <a:pt x="437" y="2609"/>
                    <a:pt x="1651" y="2883"/>
                    <a:pt x="2452" y="2883"/>
                  </a:cubicBezTo>
                  <a:cubicBezTo>
                    <a:pt x="2535" y="2883"/>
                    <a:pt x="2614" y="2880"/>
                    <a:pt x="2686" y="2875"/>
                  </a:cubicBezTo>
                  <a:cubicBezTo>
                    <a:pt x="4060" y="2770"/>
                    <a:pt x="5016" y="1734"/>
                    <a:pt x="5873" y="752"/>
                  </a:cubicBezTo>
                  <a:cubicBezTo>
                    <a:pt x="5901" y="719"/>
                    <a:pt x="5877" y="664"/>
                    <a:pt x="5834" y="664"/>
                  </a:cubicBezTo>
                  <a:cubicBezTo>
                    <a:pt x="5833" y="664"/>
                    <a:pt x="5832" y="664"/>
                    <a:pt x="5831" y="664"/>
                  </a:cubicBezTo>
                  <a:cubicBezTo>
                    <a:pt x="5660" y="684"/>
                    <a:pt x="5496" y="727"/>
                    <a:pt x="5337" y="786"/>
                  </a:cubicBezTo>
                  <a:cubicBezTo>
                    <a:pt x="5351" y="653"/>
                    <a:pt x="5300" y="519"/>
                    <a:pt x="5201" y="429"/>
                  </a:cubicBezTo>
                  <a:cubicBezTo>
                    <a:pt x="4896" y="145"/>
                    <a:pt x="4201" y="1"/>
                    <a:pt x="342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41"/>
            <p:cNvSpPr/>
            <p:nvPr/>
          </p:nvSpPr>
          <p:spPr>
            <a:xfrm>
              <a:off x="663568" y="868067"/>
              <a:ext cx="119706" cy="75968"/>
            </a:xfrm>
            <a:custGeom>
              <a:avLst/>
              <a:gdLst/>
              <a:ahLst/>
              <a:cxnLst/>
              <a:rect l="l" t="t" r="r" b="b"/>
              <a:pathLst>
                <a:path w="6667" h="4231" extrusionOk="0">
                  <a:moveTo>
                    <a:pt x="2764" y="1"/>
                  </a:moveTo>
                  <a:cubicBezTo>
                    <a:pt x="2649" y="1"/>
                    <a:pt x="2534" y="3"/>
                    <a:pt x="2419" y="9"/>
                  </a:cubicBezTo>
                  <a:cubicBezTo>
                    <a:pt x="1874" y="37"/>
                    <a:pt x="1085" y="40"/>
                    <a:pt x="682" y="497"/>
                  </a:cubicBezTo>
                  <a:cubicBezTo>
                    <a:pt x="1" y="1266"/>
                    <a:pt x="463" y="2319"/>
                    <a:pt x="1056" y="2997"/>
                  </a:cubicBezTo>
                  <a:cubicBezTo>
                    <a:pt x="1707" y="3744"/>
                    <a:pt x="2499" y="4231"/>
                    <a:pt x="3384" y="4231"/>
                  </a:cubicBezTo>
                  <a:cubicBezTo>
                    <a:pt x="3747" y="4231"/>
                    <a:pt x="4125" y="4149"/>
                    <a:pt x="4516" y="3970"/>
                  </a:cubicBezTo>
                  <a:cubicBezTo>
                    <a:pt x="5662" y="3442"/>
                    <a:pt x="6661" y="1987"/>
                    <a:pt x="6667" y="715"/>
                  </a:cubicBezTo>
                  <a:cubicBezTo>
                    <a:pt x="6667" y="660"/>
                    <a:pt x="6624" y="616"/>
                    <a:pt x="6570" y="616"/>
                  </a:cubicBezTo>
                  <a:cubicBezTo>
                    <a:pt x="6568" y="616"/>
                    <a:pt x="6566" y="616"/>
                    <a:pt x="6565" y="616"/>
                  </a:cubicBezTo>
                  <a:cubicBezTo>
                    <a:pt x="6540" y="410"/>
                    <a:pt x="6367" y="253"/>
                    <a:pt x="6159" y="253"/>
                  </a:cubicBezTo>
                  <a:cubicBezTo>
                    <a:pt x="6155" y="253"/>
                    <a:pt x="6151" y="253"/>
                    <a:pt x="6148" y="253"/>
                  </a:cubicBezTo>
                  <a:cubicBezTo>
                    <a:pt x="5019" y="242"/>
                    <a:pt x="3894" y="1"/>
                    <a:pt x="2764"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41"/>
            <p:cNvSpPr/>
            <p:nvPr/>
          </p:nvSpPr>
          <p:spPr>
            <a:xfrm>
              <a:off x="909029" y="910291"/>
              <a:ext cx="143820" cy="74783"/>
            </a:xfrm>
            <a:custGeom>
              <a:avLst/>
              <a:gdLst/>
              <a:ahLst/>
              <a:cxnLst/>
              <a:rect l="l" t="t" r="r" b="b"/>
              <a:pathLst>
                <a:path w="8010" h="4165" extrusionOk="0">
                  <a:moveTo>
                    <a:pt x="2535" y="0"/>
                  </a:moveTo>
                  <a:cubicBezTo>
                    <a:pt x="2302" y="0"/>
                    <a:pt x="2063" y="21"/>
                    <a:pt x="1817" y="67"/>
                  </a:cubicBezTo>
                  <a:cubicBezTo>
                    <a:pt x="1738" y="81"/>
                    <a:pt x="1669" y="121"/>
                    <a:pt x="1616" y="178"/>
                  </a:cubicBezTo>
                  <a:cubicBezTo>
                    <a:pt x="1536" y="192"/>
                    <a:pt x="1457" y="215"/>
                    <a:pt x="1380" y="240"/>
                  </a:cubicBezTo>
                  <a:cubicBezTo>
                    <a:pt x="585" y="527"/>
                    <a:pt x="1" y="1134"/>
                    <a:pt x="344" y="2056"/>
                  </a:cubicBezTo>
                  <a:cubicBezTo>
                    <a:pt x="724" y="3084"/>
                    <a:pt x="1468" y="3964"/>
                    <a:pt x="2600" y="4139"/>
                  </a:cubicBezTo>
                  <a:cubicBezTo>
                    <a:pt x="2712" y="4156"/>
                    <a:pt x="2824" y="4164"/>
                    <a:pt x="2936" y="4164"/>
                  </a:cubicBezTo>
                  <a:cubicBezTo>
                    <a:pt x="3682" y="4164"/>
                    <a:pt x="4426" y="3815"/>
                    <a:pt x="5075" y="3509"/>
                  </a:cubicBezTo>
                  <a:cubicBezTo>
                    <a:pt x="6026" y="3067"/>
                    <a:pt x="6769" y="2820"/>
                    <a:pt x="7811" y="2755"/>
                  </a:cubicBezTo>
                  <a:cubicBezTo>
                    <a:pt x="7984" y="2743"/>
                    <a:pt x="8009" y="2536"/>
                    <a:pt x="7881" y="2448"/>
                  </a:cubicBezTo>
                  <a:cubicBezTo>
                    <a:pt x="7714" y="2329"/>
                    <a:pt x="7527" y="2241"/>
                    <a:pt x="7331" y="2184"/>
                  </a:cubicBezTo>
                  <a:cubicBezTo>
                    <a:pt x="7473" y="1971"/>
                    <a:pt x="7391" y="1611"/>
                    <a:pt x="7093" y="1514"/>
                  </a:cubicBezTo>
                  <a:cubicBezTo>
                    <a:pt x="5523" y="1020"/>
                    <a:pt x="4169" y="0"/>
                    <a:pt x="253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41"/>
            <p:cNvSpPr/>
            <p:nvPr/>
          </p:nvSpPr>
          <p:spPr>
            <a:xfrm>
              <a:off x="1070689" y="1024103"/>
              <a:ext cx="296545" cy="181184"/>
            </a:xfrm>
            <a:custGeom>
              <a:avLst/>
              <a:gdLst/>
              <a:ahLst/>
              <a:cxnLst/>
              <a:rect l="l" t="t" r="r" b="b"/>
              <a:pathLst>
                <a:path w="16516" h="10091" extrusionOk="0">
                  <a:moveTo>
                    <a:pt x="3577" y="0"/>
                  </a:moveTo>
                  <a:cubicBezTo>
                    <a:pt x="3553" y="0"/>
                    <a:pt x="3529" y="0"/>
                    <a:pt x="3506" y="0"/>
                  </a:cubicBezTo>
                  <a:cubicBezTo>
                    <a:pt x="2177" y="3"/>
                    <a:pt x="1" y="613"/>
                    <a:pt x="1278" y="2395"/>
                  </a:cubicBezTo>
                  <a:cubicBezTo>
                    <a:pt x="1794" y="3116"/>
                    <a:pt x="2949" y="3352"/>
                    <a:pt x="3767" y="3417"/>
                  </a:cubicBezTo>
                  <a:cubicBezTo>
                    <a:pt x="3920" y="3429"/>
                    <a:pt x="4071" y="3436"/>
                    <a:pt x="4223" y="3436"/>
                  </a:cubicBezTo>
                  <a:cubicBezTo>
                    <a:pt x="4598" y="3436"/>
                    <a:pt x="4969" y="3395"/>
                    <a:pt x="5342" y="3298"/>
                  </a:cubicBezTo>
                  <a:cubicBezTo>
                    <a:pt x="6334" y="3038"/>
                    <a:pt x="7529" y="2290"/>
                    <a:pt x="8554" y="2290"/>
                  </a:cubicBezTo>
                  <a:cubicBezTo>
                    <a:pt x="8558" y="2290"/>
                    <a:pt x="8562" y="2290"/>
                    <a:pt x="8565" y="2290"/>
                  </a:cubicBezTo>
                  <a:cubicBezTo>
                    <a:pt x="10890" y="2302"/>
                    <a:pt x="11602" y="4547"/>
                    <a:pt x="12751" y="6153"/>
                  </a:cubicBezTo>
                  <a:cubicBezTo>
                    <a:pt x="13753" y="7549"/>
                    <a:pt x="14902" y="8962"/>
                    <a:pt x="16236" y="10055"/>
                  </a:cubicBezTo>
                  <a:cubicBezTo>
                    <a:pt x="16267" y="10080"/>
                    <a:pt x="16302" y="10091"/>
                    <a:pt x="16336" y="10091"/>
                  </a:cubicBezTo>
                  <a:cubicBezTo>
                    <a:pt x="16430" y="10091"/>
                    <a:pt x="16516" y="10007"/>
                    <a:pt x="16480" y="9899"/>
                  </a:cubicBezTo>
                  <a:cubicBezTo>
                    <a:pt x="16015" y="8372"/>
                    <a:pt x="14823" y="7296"/>
                    <a:pt x="13972" y="5980"/>
                  </a:cubicBezTo>
                  <a:cubicBezTo>
                    <a:pt x="13305" y="4949"/>
                    <a:pt x="12754" y="3911"/>
                    <a:pt x="11818" y="3088"/>
                  </a:cubicBezTo>
                  <a:cubicBezTo>
                    <a:pt x="11111" y="2464"/>
                    <a:pt x="10461" y="2092"/>
                    <a:pt x="9803" y="1904"/>
                  </a:cubicBezTo>
                  <a:cubicBezTo>
                    <a:pt x="9877" y="1711"/>
                    <a:pt x="9789" y="1459"/>
                    <a:pt x="9539" y="1368"/>
                  </a:cubicBezTo>
                  <a:cubicBezTo>
                    <a:pt x="9261" y="1266"/>
                    <a:pt x="9218" y="1291"/>
                    <a:pt x="8974" y="1246"/>
                  </a:cubicBezTo>
                  <a:cubicBezTo>
                    <a:pt x="8707" y="690"/>
                    <a:pt x="7754" y="576"/>
                    <a:pt x="7232" y="466"/>
                  </a:cubicBezTo>
                  <a:cubicBezTo>
                    <a:pt x="6040" y="212"/>
                    <a:pt x="4803" y="0"/>
                    <a:pt x="357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41"/>
            <p:cNvSpPr/>
            <p:nvPr/>
          </p:nvSpPr>
          <p:spPr>
            <a:xfrm>
              <a:off x="1281407" y="1349225"/>
              <a:ext cx="89326" cy="75752"/>
            </a:xfrm>
            <a:custGeom>
              <a:avLst/>
              <a:gdLst/>
              <a:ahLst/>
              <a:cxnLst/>
              <a:rect l="l" t="t" r="r" b="b"/>
              <a:pathLst>
                <a:path w="4975" h="4219" extrusionOk="0">
                  <a:moveTo>
                    <a:pt x="3176" y="3218"/>
                  </a:moveTo>
                  <a:cubicBezTo>
                    <a:pt x="3207" y="3235"/>
                    <a:pt x="3244" y="3249"/>
                    <a:pt x="3278" y="3266"/>
                  </a:cubicBezTo>
                  <a:cubicBezTo>
                    <a:pt x="3292" y="3289"/>
                    <a:pt x="3306" y="3314"/>
                    <a:pt x="3326" y="3337"/>
                  </a:cubicBezTo>
                  <a:cubicBezTo>
                    <a:pt x="3242" y="3348"/>
                    <a:pt x="3159" y="3354"/>
                    <a:pt x="3075" y="3354"/>
                  </a:cubicBezTo>
                  <a:cubicBezTo>
                    <a:pt x="2991" y="3354"/>
                    <a:pt x="2907" y="3348"/>
                    <a:pt x="2824" y="3337"/>
                  </a:cubicBezTo>
                  <a:cubicBezTo>
                    <a:pt x="2923" y="3314"/>
                    <a:pt x="3020" y="3283"/>
                    <a:pt x="3113" y="3246"/>
                  </a:cubicBezTo>
                  <a:cubicBezTo>
                    <a:pt x="3133" y="3241"/>
                    <a:pt x="3156" y="3229"/>
                    <a:pt x="3176" y="3218"/>
                  </a:cubicBezTo>
                  <a:close/>
                  <a:moveTo>
                    <a:pt x="3062" y="0"/>
                  </a:moveTo>
                  <a:cubicBezTo>
                    <a:pt x="2170" y="0"/>
                    <a:pt x="1185" y="388"/>
                    <a:pt x="661" y="1109"/>
                  </a:cubicBezTo>
                  <a:cubicBezTo>
                    <a:pt x="0" y="2015"/>
                    <a:pt x="247" y="2982"/>
                    <a:pt x="1192" y="3573"/>
                  </a:cubicBezTo>
                  <a:cubicBezTo>
                    <a:pt x="1711" y="3895"/>
                    <a:pt x="2460" y="4218"/>
                    <a:pt x="3149" y="4218"/>
                  </a:cubicBezTo>
                  <a:cubicBezTo>
                    <a:pt x="3622" y="4218"/>
                    <a:pt x="4068" y="4066"/>
                    <a:pt x="4390" y="3655"/>
                  </a:cubicBezTo>
                  <a:cubicBezTo>
                    <a:pt x="4839" y="3085"/>
                    <a:pt x="4975" y="2298"/>
                    <a:pt x="4799" y="1595"/>
                  </a:cubicBezTo>
                  <a:cubicBezTo>
                    <a:pt x="4938" y="772"/>
                    <a:pt x="4214" y="119"/>
                    <a:pt x="3423" y="22"/>
                  </a:cubicBezTo>
                  <a:cubicBezTo>
                    <a:pt x="3305" y="8"/>
                    <a:pt x="3185" y="0"/>
                    <a:pt x="3062"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41"/>
            <p:cNvSpPr/>
            <p:nvPr/>
          </p:nvSpPr>
          <p:spPr>
            <a:xfrm>
              <a:off x="726586" y="2412902"/>
              <a:ext cx="453256" cy="166299"/>
            </a:xfrm>
            <a:custGeom>
              <a:avLst/>
              <a:gdLst/>
              <a:ahLst/>
              <a:cxnLst/>
              <a:rect l="l" t="t" r="r" b="b"/>
              <a:pathLst>
                <a:path w="25244" h="9262" extrusionOk="0">
                  <a:moveTo>
                    <a:pt x="716" y="1"/>
                  </a:moveTo>
                  <a:cubicBezTo>
                    <a:pt x="121" y="1"/>
                    <a:pt x="0" y="932"/>
                    <a:pt x="636" y="1046"/>
                  </a:cubicBezTo>
                  <a:cubicBezTo>
                    <a:pt x="980" y="1108"/>
                    <a:pt x="1320" y="1179"/>
                    <a:pt x="1658" y="1256"/>
                  </a:cubicBezTo>
                  <a:cubicBezTo>
                    <a:pt x="2081" y="1795"/>
                    <a:pt x="2217" y="2542"/>
                    <a:pt x="2348" y="3203"/>
                  </a:cubicBezTo>
                  <a:cubicBezTo>
                    <a:pt x="2552" y="4213"/>
                    <a:pt x="2864" y="5101"/>
                    <a:pt x="3602" y="5845"/>
                  </a:cubicBezTo>
                  <a:cubicBezTo>
                    <a:pt x="4223" y="6472"/>
                    <a:pt x="5055" y="6875"/>
                    <a:pt x="5867" y="7193"/>
                  </a:cubicBezTo>
                  <a:cubicBezTo>
                    <a:pt x="6843" y="7576"/>
                    <a:pt x="7856" y="7871"/>
                    <a:pt x="8875" y="8121"/>
                  </a:cubicBezTo>
                  <a:cubicBezTo>
                    <a:pt x="9947" y="8385"/>
                    <a:pt x="11029" y="8603"/>
                    <a:pt x="12118" y="8793"/>
                  </a:cubicBezTo>
                  <a:cubicBezTo>
                    <a:pt x="13208" y="8981"/>
                    <a:pt x="14326" y="9199"/>
                    <a:pt x="15436" y="9253"/>
                  </a:cubicBezTo>
                  <a:cubicBezTo>
                    <a:pt x="15550" y="9259"/>
                    <a:pt x="15664" y="9261"/>
                    <a:pt x="15777" y="9261"/>
                  </a:cubicBezTo>
                  <a:cubicBezTo>
                    <a:pt x="16660" y="9261"/>
                    <a:pt x="17518" y="9085"/>
                    <a:pt x="18259" y="8569"/>
                  </a:cubicBezTo>
                  <a:cubicBezTo>
                    <a:pt x="18858" y="8152"/>
                    <a:pt x="19321" y="7570"/>
                    <a:pt x="19718" y="6966"/>
                  </a:cubicBezTo>
                  <a:cubicBezTo>
                    <a:pt x="20155" y="6296"/>
                    <a:pt x="20530" y="5587"/>
                    <a:pt x="20998" y="4937"/>
                  </a:cubicBezTo>
                  <a:cubicBezTo>
                    <a:pt x="21217" y="4639"/>
                    <a:pt x="21452" y="4344"/>
                    <a:pt x="21739" y="4105"/>
                  </a:cubicBezTo>
                  <a:cubicBezTo>
                    <a:pt x="21886" y="3983"/>
                    <a:pt x="22039" y="3884"/>
                    <a:pt x="22187" y="3779"/>
                  </a:cubicBezTo>
                  <a:cubicBezTo>
                    <a:pt x="22298" y="3770"/>
                    <a:pt x="22408" y="3765"/>
                    <a:pt x="22522" y="3753"/>
                  </a:cubicBezTo>
                  <a:cubicBezTo>
                    <a:pt x="22987" y="3714"/>
                    <a:pt x="23456" y="3674"/>
                    <a:pt x="23918" y="3611"/>
                  </a:cubicBezTo>
                  <a:cubicBezTo>
                    <a:pt x="24406" y="3549"/>
                    <a:pt x="24738" y="3390"/>
                    <a:pt x="25124" y="3095"/>
                  </a:cubicBezTo>
                  <a:cubicBezTo>
                    <a:pt x="25243" y="3001"/>
                    <a:pt x="25235" y="2794"/>
                    <a:pt x="25087" y="2735"/>
                  </a:cubicBezTo>
                  <a:cubicBezTo>
                    <a:pt x="24758" y="2605"/>
                    <a:pt x="24482" y="2512"/>
                    <a:pt x="24132" y="2512"/>
                  </a:cubicBezTo>
                  <a:cubicBezTo>
                    <a:pt x="24107" y="2512"/>
                    <a:pt x="24082" y="2512"/>
                    <a:pt x="24057" y="2513"/>
                  </a:cubicBezTo>
                  <a:cubicBezTo>
                    <a:pt x="23634" y="2530"/>
                    <a:pt x="23209" y="2604"/>
                    <a:pt x="22786" y="2644"/>
                  </a:cubicBezTo>
                  <a:cubicBezTo>
                    <a:pt x="21983" y="2720"/>
                    <a:pt x="21177" y="2777"/>
                    <a:pt x="20365" y="2814"/>
                  </a:cubicBezTo>
                  <a:cubicBezTo>
                    <a:pt x="19640" y="2847"/>
                    <a:pt x="18914" y="2863"/>
                    <a:pt x="18188" y="2863"/>
                  </a:cubicBezTo>
                  <a:cubicBezTo>
                    <a:pt x="17346" y="2863"/>
                    <a:pt x="16503" y="2841"/>
                    <a:pt x="15660" y="2797"/>
                  </a:cubicBezTo>
                  <a:cubicBezTo>
                    <a:pt x="15311" y="2777"/>
                    <a:pt x="14965" y="2752"/>
                    <a:pt x="14619" y="2726"/>
                  </a:cubicBezTo>
                  <a:cubicBezTo>
                    <a:pt x="14871" y="2689"/>
                    <a:pt x="15095" y="2607"/>
                    <a:pt x="15339" y="2485"/>
                  </a:cubicBezTo>
                  <a:cubicBezTo>
                    <a:pt x="15478" y="2425"/>
                    <a:pt x="15484" y="2232"/>
                    <a:pt x="15348" y="2167"/>
                  </a:cubicBezTo>
                  <a:cubicBezTo>
                    <a:pt x="15041" y="1994"/>
                    <a:pt x="14766" y="1883"/>
                    <a:pt x="14417" y="1852"/>
                  </a:cubicBezTo>
                  <a:cubicBezTo>
                    <a:pt x="14108" y="1824"/>
                    <a:pt x="13796" y="1818"/>
                    <a:pt x="13486" y="1801"/>
                  </a:cubicBezTo>
                  <a:cubicBezTo>
                    <a:pt x="12842" y="1772"/>
                    <a:pt x="12198" y="1736"/>
                    <a:pt x="11556" y="1693"/>
                  </a:cubicBezTo>
                  <a:cubicBezTo>
                    <a:pt x="10912" y="1650"/>
                    <a:pt x="10268" y="1580"/>
                    <a:pt x="9627" y="1545"/>
                  </a:cubicBezTo>
                  <a:cubicBezTo>
                    <a:pt x="9312" y="1528"/>
                    <a:pt x="9000" y="1526"/>
                    <a:pt x="8685" y="1526"/>
                  </a:cubicBezTo>
                  <a:cubicBezTo>
                    <a:pt x="8582" y="1526"/>
                    <a:pt x="8478" y="1523"/>
                    <a:pt x="8374" y="1523"/>
                  </a:cubicBezTo>
                  <a:cubicBezTo>
                    <a:pt x="8179" y="1523"/>
                    <a:pt x="7984" y="1533"/>
                    <a:pt x="7799" y="1588"/>
                  </a:cubicBezTo>
                  <a:cubicBezTo>
                    <a:pt x="7754" y="1605"/>
                    <a:pt x="7723" y="1650"/>
                    <a:pt x="7725" y="1699"/>
                  </a:cubicBezTo>
                  <a:cubicBezTo>
                    <a:pt x="7198" y="1582"/>
                    <a:pt x="6670" y="1457"/>
                    <a:pt x="6145" y="1324"/>
                  </a:cubicBezTo>
                  <a:cubicBezTo>
                    <a:pt x="4371" y="864"/>
                    <a:pt x="2626" y="268"/>
                    <a:pt x="807" y="7"/>
                  </a:cubicBezTo>
                  <a:cubicBezTo>
                    <a:pt x="776" y="3"/>
                    <a:pt x="745" y="1"/>
                    <a:pt x="716" y="1"/>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41"/>
            <p:cNvSpPr/>
            <p:nvPr/>
          </p:nvSpPr>
          <p:spPr>
            <a:xfrm>
              <a:off x="993727" y="2860051"/>
              <a:ext cx="71102" cy="279559"/>
            </a:xfrm>
            <a:custGeom>
              <a:avLst/>
              <a:gdLst/>
              <a:ahLst/>
              <a:cxnLst/>
              <a:rect l="l" t="t" r="r" b="b"/>
              <a:pathLst>
                <a:path w="3960" h="15570" extrusionOk="0">
                  <a:moveTo>
                    <a:pt x="1060" y="0"/>
                  </a:moveTo>
                  <a:cubicBezTo>
                    <a:pt x="930" y="0"/>
                    <a:pt x="797" y="26"/>
                    <a:pt x="665" y="81"/>
                  </a:cubicBezTo>
                  <a:cubicBezTo>
                    <a:pt x="1" y="359"/>
                    <a:pt x="20" y="1123"/>
                    <a:pt x="40" y="1724"/>
                  </a:cubicBezTo>
                  <a:cubicBezTo>
                    <a:pt x="72" y="2536"/>
                    <a:pt x="108" y="3350"/>
                    <a:pt x="168" y="4162"/>
                  </a:cubicBezTo>
                  <a:cubicBezTo>
                    <a:pt x="299" y="5967"/>
                    <a:pt x="483" y="7766"/>
                    <a:pt x="716" y="9560"/>
                  </a:cubicBezTo>
                  <a:cubicBezTo>
                    <a:pt x="943" y="11313"/>
                    <a:pt x="1136" y="13149"/>
                    <a:pt x="1678" y="14838"/>
                  </a:cubicBezTo>
                  <a:cubicBezTo>
                    <a:pt x="1701" y="14929"/>
                    <a:pt x="1781" y="14989"/>
                    <a:pt x="1871" y="14989"/>
                  </a:cubicBezTo>
                  <a:cubicBezTo>
                    <a:pt x="1890" y="14989"/>
                    <a:pt x="1910" y="14986"/>
                    <a:pt x="1930" y="14980"/>
                  </a:cubicBezTo>
                  <a:cubicBezTo>
                    <a:pt x="1967" y="15125"/>
                    <a:pt x="2018" y="15255"/>
                    <a:pt x="2109" y="15349"/>
                  </a:cubicBezTo>
                  <a:cubicBezTo>
                    <a:pt x="2258" y="15505"/>
                    <a:pt x="2438" y="15570"/>
                    <a:pt x="2623" y="15570"/>
                  </a:cubicBezTo>
                  <a:cubicBezTo>
                    <a:pt x="3064" y="15570"/>
                    <a:pt x="3535" y="15201"/>
                    <a:pt x="3693" y="14815"/>
                  </a:cubicBezTo>
                  <a:cubicBezTo>
                    <a:pt x="3959" y="14160"/>
                    <a:pt x="3715" y="13314"/>
                    <a:pt x="3639" y="12636"/>
                  </a:cubicBezTo>
                  <a:cubicBezTo>
                    <a:pt x="3275" y="9449"/>
                    <a:pt x="2924" y="6262"/>
                    <a:pt x="2555" y="3078"/>
                  </a:cubicBezTo>
                  <a:cubicBezTo>
                    <a:pt x="2472" y="2363"/>
                    <a:pt x="2461" y="1540"/>
                    <a:pt x="2203" y="862"/>
                  </a:cubicBezTo>
                  <a:cubicBezTo>
                    <a:pt x="2020" y="379"/>
                    <a:pt x="1563" y="0"/>
                    <a:pt x="1060"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41"/>
            <p:cNvSpPr/>
            <p:nvPr/>
          </p:nvSpPr>
          <p:spPr>
            <a:xfrm>
              <a:off x="891818" y="2855616"/>
              <a:ext cx="64836" cy="291697"/>
            </a:xfrm>
            <a:custGeom>
              <a:avLst/>
              <a:gdLst/>
              <a:ahLst/>
              <a:cxnLst/>
              <a:rect l="l" t="t" r="r" b="b"/>
              <a:pathLst>
                <a:path w="3611" h="16246" extrusionOk="0">
                  <a:moveTo>
                    <a:pt x="1053" y="0"/>
                  </a:moveTo>
                  <a:cubicBezTo>
                    <a:pt x="1007" y="0"/>
                    <a:pt x="959" y="4"/>
                    <a:pt x="909" y="13"/>
                  </a:cubicBezTo>
                  <a:cubicBezTo>
                    <a:pt x="756" y="33"/>
                    <a:pt x="620" y="118"/>
                    <a:pt x="534" y="246"/>
                  </a:cubicBezTo>
                  <a:cubicBezTo>
                    <a:pt x="262" y="283"/>
                    <a:pt x="1" y="538"/>
                    <a:pt x="21" y="842"/>
                  </a:cubicBezTo>
                  <a:cubicBezTo>
                    <a:pt x="375" y="5839"/>
                    <a:pt x="986" y="10820"/>
                    <a:pt x="1817" y="15763"/>
                  </a:cubicBezTo>
                  <a:cubicBezTo>
                    <a:pt x="1871" y="16075"/>
                    <a:pt x="2107" y="16246"/>
                    <a:pt x="2416" y="16246"/>
                  </a:cubicBezTo>
                  <a:cubicBezTo>
                    <a:pt x="3611" y="16240"/>
                    <a:pt x="3276" y="14534"/>
                    <a:pt x="3202" y="13828"/>
                  </a:cubicBezTo>
                  <a:lnTo>
                    <a:pt x="2825" y="10241"/>
                  </a:lnTo>
                  <a:lnTo>
                    <a:pt x="2075" y="3067"/>
                  </a:lnTo>
                  <a:cubicBezTo>
                    <a:pt x="2004" y="2414"/>
                    <a:pt x="1936" y="1758"/>
                    <a:pt x="1868" y="1106"/>
                  </a:cubicBezTo>
                  <a:cubicBezTo>
                    <a:pt x="1818" y="626"/>
                    <a:pt x="1608" y="0"/>
                    <a:pt x="1053"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41"/>
            <p:cNvSpPr/>
            <p:nvPr/>
          </p:nvSpPr>
          <p:spPr>
            <a:xfrm>
              <a:off x="204244" y="1341828"/>
              <a:ext cx="1208784" cy="1152639"/>
            </a:xfrm>
            <a:custGeom>
              <a:avLst/>
              <a:gdLst/>
              <a:ahLst/>
              <a:cxnLst/>
              <a:rect l="l" t="t" r="r" b="b"/>
              <a:pathLst>
                <a:path w="67323" h="64196" extrusionOk="0">
                  <a:moveTo>
                    <a:pt x="54" y="1"/>
                  </a:moveTo>
                  <a:cubicBezTo>
                    <a:pt x="28" y="1"/>
                    <a:pt x="1" y="19"/>
                    <a:pt x="6" y="49"/>
                  </a:cubicBezTo>
                  <a:cubicBezTo>
                    <a:pt x="221" y="1274"/>
                    <a:pt x="454" y="2498"/>
                    <a:pt x="687" y="3729"/>
                  </a:cubicBezTo>
                  <a:cubicBezTo>
                    <a:pt x="682" y="3727"/>
                    <a:pt x="677" y="3726"/>
                    <a:pt x="672" y="3726"/>
                  </a:cubicBezTo>
                  <a:cubicBezTo>
                    <a:pt x="657" y="3726"/>
                    <a:pt x="645" y="3734"/>
                    <a:pt x="639" y="3749"/>
                  </a:cubicBezTo>
                  <a:cubicBezTo>
                    <a:pt x="446" y="4314"/>
                    <a:pt x="729" y="5072"/>
                    <a:pt x="880" y="5670"/>
                  </a:cubicBezTo>
                  <a:cubicBezTo>
                    <a:pt x="934" y="6695"/>
                    <a:pt x="1027" y="7719"/>
                    <a:pt x="1135" y="8744"/>
                  </a:cubicBezTo>
                  <a:cubicBezTo>
                    <a:pt x="1209" y="9913"/>
                    <a:pt x="1277" y="11088"/>
                    <a:pt x="1314" y="12268"/>
                  </a:cubicBezTo>
                  <a:cubicBezTo>
                    <a:pt x="1374" y="14116"/>
                    <a:pt x="1087" y="16741"/>
                    <a:pt x="2024" y="18435"/>
                  </a:cubicBezTo>
                  <a:cubicBezTo>
                    <a:pt x="2131" y="20824"/>
                    <a:pt x="2390" y="23115"/>
                    <a:pt x="3868" y="25164"/>
                  </a:cubicBezTo>
                  <a:cubicBezTo>
                    <a:pt x="5185" y="26983"/>
                    <a:pt x="6785" y="28538"/>
                    <a:pt x="8414" y="30067"/>
                  </a:cubicBezTo>
                  <a:cubicBezTo>
                    <a:pt x="9447" y="31603"/>
                    <a:pt x="10818" y="32894"/>
                    <a:pt x="12087" y="34242"/>
                  </a:cubicBezTo>
                  <a:cubicBezTo>
                    <a:pt x="13278" y="35508"/>
                    <a:pt x="14465" y="37273"/>
                    <a:pt x="15946" y="38243"/>
                  </a:cubicBezTo>
                  <a:cubicBezTo>
                    <a:pt x="16142" y="38518"/>
                    <a:pt x="16335" y="38794"/>
                    <a:pt x="16522" y="39072"/>
                  </a:cubicBezTo>
                  <a:cubicBezTo>
                    <a:pt x="17339" y="40295"/>
                    <a:pt x="18111" y="41532"/>
                    <a:pt x="18897" y="42758"/>
                  </a:cubicBezTo>
                  <a:cubicBezTo>
                    <a:pt x="19476" y="44152"/>
                    <a:pt x="20251" y="45505"/>
                    <a:pt x="20807" y="46879"/>
                  </a:cubicBezTo>
                  <a:cubicBezTo>
                    <a:pt x="20611" y="47296"/>
                    <a:pt x="21003" y="48337"/>
                    <a:pt x="21063" y="48616"/>
                  </a:cubicBezTo>
                  <a:lnTo>
                    <a:pt x="21349" y="48982"/>
                  </a:lnTo>
                  <a:cubicBezTo>
                    <a:pt x="21417" y="49592"/>
                    <a:pt x="21488" y="50199"/>
                    <a:pt x="21542" y="50809"/>
                  </a:cubicBezTo>
                  <a:cubicBezTo>
                    <a:pt x="21653" y="52072"/>
                    <a:pt x="21727" y="53343"/>
                    <a:pt x="21752" y="54612"/>
                  </a:cubicBezTo>
                  <a:cubicBezTo>
                    <a:pt x="21778" y="55750"/>
                    <a:pt x="21775" y="56987"/>
                    <a:pt x="22402" y="57989"/>
                  </a:cubicBezTo>
                  <a:cubicBezTo>
                    <a:pt x="22856" y="58718"/>
                    <a:pt x="23664" y="59270"/>
                    <a:pt x="24531" y="59270"/>
                  </a:cubicBezTo>
                  <a:cubicBezTo>
                    <a:pt x="24596" y="59270"/>
                    <a:pt x="24661" y="59267"/>
                    <a:pt x="24726" y="59260"/>
                  </a:cubicBezTo>
                  <a:cubicBezTo>
                    <a:pt x="24848" y="59439"/>
                    <a:pt x="24996" y="59601"/>
                    <a:pt x="25166" y="59734"/>
                  </a:cubicBezTo>
                  <a:cubicBezTo>
                    <a:pt x="25345" y="59879"/>
                    <a:pt x="25546" y="59993"/>
                    <a:pt x="25762" y="60069"/>
                  </a:cubicBezTo>
                  <a:cubicBezTo>
                    <a:pt x="25832" y="60095"/>
                    <a:pt x="25928" y="60122"/>
                    <a:pt x="26020" y="60122"/>
                  </a:cubicBezTo>
                  <a:cubicBezTo>
                    <a:pt x="26050" y="60122"/>
                    <a:pt x="26080" y="60119"/>
                    <a:pt x="26108" y="60112"/>
                  </a:cubicBezTo>
                  <a:cubicBezTo>
                    <a:pt x="26142" y="60112"/>
                    <a:pt x="26179" y="60115"/>
                    <a:pt x="26213" y="60115"/>
                  </a:cubicBezTo>
                  <a:cubicBezTo>
                    <a:pt x="26224" y="60115"/>
                    <a:pt x="26235" y="60116"/>
                    <a:pt x="26246" y="60116"/>
                  </a:cubicBezTo>
                  <a:cubicBezTo>
                    <a:pt x="26366" y="60116"/>
                    <a:pt x="26483" y="60074"/>
                    <a:pt x="26577" y="60001"/>
                  </a:cubicBezTo>
                  <a:cubicBezTo>
                    <a:pt x="32326" y="62209"/>
                    <a:pt x="38450" y="63531"/>
                    <a:pt x="44577" y="64045"/>
                  </a:cubicBezTo>
                  <a:cubicBezTo>
                    <a:pt x="45685" y="64139"/>
                    <a:pt x="46800" y="64196"/>
                    <a:pt x="47913" y="64196"/>
                  </a:cubicBezTo>
                  <a:cubicBezTo>
                    <a:pt x="49837" y="64196"/>
                    <a:pt x="51758" y="64025"/>
                    <a:pt x="53633" y="63580"/>
                  </a:cubicBezTo>
                  <a:cubicBezTo>
                    <a:pt x="53684" y="63770"/>
                    <a:pt x="53840" y="63928"/>
                    <a:pt x="54054" y="63928"/>
                  </a:cubicBezTo>
                  <a:cubicBezTo>
                    <a:pt x="54111" y="63928"/>
                    <a:pt x="54172" y="63917"/>
                    <a:pt x="54237" y="63892"/>
                  </a:cubicBezTo>
                  <a:cubicBezTo>
                    <a:pt x="54478" y="63798"/>
                    <a:pt x="54720" y="63704"/>
                    <a:pt x="54964" y="63614"/>
                  </a:cubicBezTo>
                  <a:cubicBezTo>
                    <a:pt x="55506" y="63441"/>
                    <a:pt x="56065" y="63316"/>
                    <a:pt x="56612" y="63157"/>
                  </a:cubicBezTo>
                  <a:cubicBezTo>
                    <a:pt x="57058" y="63029"/>
                    <a:pt x="57492" y="62870"/>
                    <a:pt x="57918" y="62686"/>
                  </a:cubicBezTo>
                  <a:lnTo>
                    <a:pt x="58423" y="62637"/>
                  </a:lnTo>
                  <a:cubicBezTo>
                    <a:pt x="58461" y="62649"/>
                    <a:pt x="58501" y="62654"/>
                    <a:pt x="58541" y="62654"/>
                  </a:cubicBezTo>
                  <a:cubicBezTo>
                    <a:pt x="58601" y="62654"/>
                    <a:pt x="58662" y="62642"/>
                    <a:pt x="58718" y="62618"/>
                  </a:cubicBezTo>
                  <a:cubicBezTo>
                    <a:pt x="58990" y="62507"/>
                    <a:pt x="59252" y="62365"/>
                    <a:pt x="59493" y="62195"/>
                  </a:cubicBezTo>
                  <a:cubicBezTo>
                    <a:pt x="59629" y="62112"/>
                    <a:pt x="59754" y="62010"/>
                    <a:pt x="59862" y="61891"/>
                  </a:cubicBezTo>
                  <a:cubicBezTo>
                    <a:pt x="59944" y="61800"/>
                    <a:pt x="59981" y="61673"/>
                    <a:pt x="59955" y="61553"/>
                  </a:cubicBezTo>
                  <a:cubicBezTo>
                    <a:pt x="59964" y="61539"/>
                    <a:pt x="59972" y="61528"/>
                    <a:pt x="59978" y="61516"/>
                  </a:cubicBezTo>
                  <a:cubicBezTo>
                    <a:pt x="60060" y="61346"/>
                    <a:pt x="60063" y="61128"/>
                    <a:pt x="60040" y="60909"/>
                  </a:cubicBezTo>
                  <a:cubicBezTo>
                    <a:pt x="60083" y="60750"/>
                    <a:pt x="60077" y="60586"/>
                    <a:pt x="60026" y="60430"/>
                  </a:cubicBezTo>
                  <a:cubicBezTo>
                    <a:pt x="60012" y="60396"/>
                    <a:pt x="59995" y="60364"/>
                    <a:pt x="59970" y="60339"/>
                  </a:cubicBezTo>
                  <a:cubicBezTo>
                    <a:pt x="59964" y="59936"/>
                    <a:pt x="59955" y="59536"/>
                    <a:pt x="59938" y="59133"/>
                  </a:cubicBezTo>
                  <a:cubicBezTo>
                    <a:pt x="59901" y="58216"/>
                    <a:pt x="59833" y="57299"/>
                    <a:pt x="59740" y="56386"/>
                  </a:cubicBezTo>
                  <a:cubicBezTo>
                    <a:pt x="59564" y="54745"/>
                    <a:pt x="59303" y="53116"/>
                    <a:pt x="58959" y="51502"/>
                  </a:cubicBezTo>
                  <a:cubicBezTo>
                    <a:pt x="58956" y="50395"/>
                    <a:pt x="58968" y="49288"/>
                    <a:pt x="58976" y="48179"/>
                  </a:cubicBezTo>
                  <a:cubicBezTo>
                    <a:pt x="58976" y="47869"/>
                    <a:pt x="58976" y="47560"/>
                    <a:pt x="58973" y="47251"/>
                  </a:cubicBezTo>
                  <a:lnTo>
                    <a:pt x="59181" y="47222"/>
                  </a:lnTo>
                  <a:cubicBezTo>
                    <a:pt x="59175" y="47185"/>
                    <a:pt x="59166" y="47151"/>
                    <a:pt x="59152" y="47117"/>
                  </a:cubicBezTo>
                  <a:cubicBezTo>
                    <a:pt x="59300" y="45508"/>
                    <a:pt x="59399" y="43905"/>
                    <a:pt x="59944" y="42327"/>
                  </a:cubicBezTo>
                  <a:cubicBezTo>
                    <a:pt x="60741" y="40023"/>
                    <a:pt x="61959" y="37857"/>
                    <a:pt x="62521" y="35473"/>
                  </a:cubicBezTo>
                  <a:cubicBezTo>
                    <a:pt x="62532" y="35428"/>
                    <a:pt x="62532" y="35380"/>
                    <a:pt x="62526" y="35332"/>
                  </a:cubicBezTo>
                  <a:cubicBezTo>
                    <a:pt x="62841" y="34580"/>
                    <a:pt x="62992" y="33700"/>
                    <a:pt x="63171" y="32982"/>
                  </a:cubicBezTo>
                  <a:cubicBezTo>
                    <a:pt x="63582" y="31361"/>
                    <a:pt x="64011" y="29727"/>
                    <a:pt x="64317" y="28084"/>
                  </a:cubicBezTo>
                  <a:cubicBezTo>
                    <a:pt x="64638" y="26347"/>
                    <a:pt x="64995" y="24585"/>
                    <a:pt x="65078" y="22817"/>
                  </a:cubicBezTo>
                  <a:cubicBezTo>
                    <a:pt x="65123" y="21809"/>
                    <a:pt x="65310" y="20714"/>
                    <a:pt x="65259" y="19675"/>
                  </a:cubicBezTo>
                  <a:cubicBezTo>
                    <a:pt x="65526" y="17683"/>
                    <a:pt x="65512" y="15679"/>
                    <a:pt x="65662" y="13670"/>
                  </a:cubicBezTo>
                  <a:cubicBezTo>
                    <a:pt x="65779" y="12109"/>
                    <a:pt x="66372" y="11048"/>
                    <a:pt x="66959" y="9652"/>
                  </a:cubicBezTo>
                  <a:cubicBezTo>
                    <a:pt x="67226" y="9013"/>
                    <a:pt x="67322" y="8517"/>
                    <a:pt x="67203" y="7824"/>
                  </a:cubicBezTo>
                  <a:cubicBezTo>
                    <a:pt x="67186" y="7714"/>
                    <a:pt x="67110" y="7620"/>
                    <a:pt x="67002" y="7586"/>
                  </a:cubicBezTo>
                  <a:cubicBezTo>
                    <a:pt x="67019" y="7319"/>
                    <a:pt x="66993" y="7052"/>
                    <a:pt x="66931" y="6794"/>
                  </a:cubicBezTo>
                  <a:cubicBezTo>
                    <a:pt x="66920" y="6741"/>
                    <a:pt x="66875" y="6717"/>
                    <a:pt x="66828" y="6717"/>
                  </a:cubicBezTo>
                  <a:cubicBezTo>
                    <a:pt x="66766" y="6717"/>
                    <a:pt x="66702" y="6760"/>
                    <a:pt x="66715" y="6831"/>
                  </a:cubicBezTo>
                  <a:cubicBezTo>
                    <a:pt x="66769" y="7172"/>
                    <a:pt x="66746" y="7447"/>
                    <a:pt x="66675" y="7671"/>
                  </a:cubicBezTo>
                  <a:cubicBezTo>
                    <a:pt x="66656" y="7702"/>
                    <a:pt x="66644" y="7736"/>
                    <a:pt x="66641" y="7773"/>
                  </a:cubicBezTo>
                  <a:cubicBezTo>
                    <a:pt x="66221" y="8764"/>
                    <a:pt x="64641" y="8664"/>
                    <a:pt x="63582" y="8715"/>
                  </a:cubicBezTo>
                  <a:cubicBezTo>
                    <a:pt x="63480" y="8724"/>
                    <a:pt x="63435" y="8846"/>
                    <a:pt x="63508" y="8917"/>
                  </a:cubicBezTo>
                  <a:cubicBezTo>
                    <a:pt x="64451" y="9893"/>
                    <a:pt x="64405" y="11695"/>
                    <a:pt x="64521" y="12972"/>
                  </a:cubicBezTo>
                  <a:cubicBezTo>
                    <a:pt x="64678" y="14649"/>
                    <a:pt x="64587" y="16352"/>
                    <a:pt x="64433" y="18024"/>
                  </a:cubicBezTo>
                  <a:cubicBezTo>
                    <a:pt x="64124" y="21429"/>
                    <a:pt x="63676" y="24891"/>
                    <a:pt x="63026" y="28251"/>
                  </a:cubicBezTo>
                  <a:cubicBezTo>
                    <a:pt x="62427" y="31350"/>
                    <a:pt x="61414" y="34318"/>
                    <a:pt x="60202" y="37227"/>
                  </a:cubicBezTo>
                  <a:cubicBezTo>
                    <a:pt x="59101" y="39861"/>
                    <a:pt x="57549" y="42395"/>
                    <a:pt x="55035" y="43842"/>
                  </a:cubicBezTo>
                  <a:cubicBezTo>
                    <a:pt x="54776" y="43888"/>
                    <a:pt x="54524" y="43947"/>
                    <a:pt x="54263" y="44007"/>
                  </a:cubicBezTo>
                  <a:cubicBezTo>
                    <a:pt x="54175" y="44027"/>
                    <a:pt x="54146" y="44123"/>
                    <a:pt x="54163" y="44203"/>
                  </a:cubicBezTo>
                  <a:cubicBezTo>
                    <a:pt x="54927" y="44699"/>
                    <a:pt x="55330" y="45292"/>
                    <a:pt x="55423" y="45905"/>
                  </a:cubicBezTo>
                  <a:cubicBezTo>
                    <a:pt x="55341" y="46149"/>
                    <a:pt x="55239" y="46388"/>
                    <a:pt x="55120" y="46618"/>
                  </a:cubicBezTo>
                  <a:cubicBezTo>
                    <a:pt x="54793" y="47270"/>
                    <a:pt x="54492" y="47898"/>
                    <a:pt x="54379" y="48627"/>
                  </a:cubicBezTo>
                  <a:cubicBezTo>
                    <a:pt x="54263" y="49382"/>
                    <a:pt x="54376" y="50196"/>
                    <a:pt x="54470" y="50951"/>
                  </a:cubicBezTo>
                  <a:cubicBezTo>
                    <a:pt x="54566" y="51743"/>
                    <a:pt x="54680" y="52535"/>
                    <a:pt x="54759" y="53326"/>
                  </a:cubicBezTo>
                  <a:cubicBezTo>
                    <a:pt x="54930" y="54998"/>
                    <a:pt x="55105" y="56669"/>
                    <a:pt x="55262" y="58341"/>
                  </a:cubicBezTo>
                  <a:cubicBezTo>
                    <a:pt x="55341" y="59198"/>
                    <a:pt x="55415" y="60058"/>
                    <a:pt x="55483" y="60918"/>
                  </a:cubicBezTo>
                  <a:cubicBezTo>
                    <a:pt x="55508" y="61213"/>
                    <a:pt x="55554" y="61539"/>
                    <a:pt x="55469" y="61829"/>
                  </a:cubicBezTo>
                  <a:cubicBezTo>
                    <a:pt x="55369" y="62169"/>
                    <a:pt x="55049" y="62251"/>
                    <a:pt x="54742" y="62348"/>
                  </a:cubicBezTo>
                  <a:cubicBezTo>
                    <a:pt x="52557" y="63035"/>
                    <a:pt x="50267" y="63281"/>
                    <a:pt x="47978" y="63281"/>
                  </a:cubicBezTo>
                  <a:cubicBezTo>
                    <a:pt x="47042" y="63281"/>
                    <a:pt x="46107" y="63240"/>
                    <a:pt x="45179" y="63171"/>
                  </a:cubicBezTo>
                  <a:cubicBezTo>
                    <a:pt x="42066" y="62938"/>
                    <a:pt x="38961" y="62444"/>
                    <a:pt x="35922" y="61741"/>
                  </a:cubicBezTo>
                  <a:cubicBezTo>
                    <a:pt x="33563" y="61193"/>
                    <a:pt x="31248" y="60523"/>
                    <a:pt x="28960" y="59748"/>
                  </a:cubicBezTo>
                  <a:cubicBezTo>
                    <a:pt x="28864" y="59706"/>
                    <a:pt x="28767" y="59663"/>
                    <a:pt x="28668" y="59624"/>
                  </a:cubicBezTo>
                  <a:cubicBezTo>
                    <a:pt x="28319" y="59482"/>
                    <a:pt x="27984" y="59311"/>
                    <a:pt x="27683" y="59084"/>
                  </a:cubicBezTo>
                  <a:cubicBezTo>
                    <a:pt x="27056" y="58622"/>
                    <a:pt x="26585" y="57980"/>
                    <a:pt x="26327" y="57245"/>
                  </a:cubicBezTo>
                  <a:cubicBezTo>
                    <a:pt x="25952" y="56190"/>
                    <a:pt x="25884" y="54498"/>
                    <a:pt x="26457" y="53485"/>
                  </a:cubicBezTo>
                  <a:cubicBezTo>
                    <a:pt x="26562" y="53309"/>
                    <a:pt x="26693" y="53148"/>
                    <a:pt x="26846" y="53011"/>
                  </a:cubicBezTo>
                  <a:cubicBezTo>
                    <a:pt x="27465" y="52427"/>
                    <a:pt x="28186" y="51791"/>
                    <a:pt x="28977" y="51289"/>
                  </a:cubicBezTo>
                  <a:cubicBezTo>
                    <a:pt x="29630" y="50875"/>
                    <a:pt x="29769" y="50009"/>
                    <a:pt x="29304" y="49396"/>
                  </a:cubicBezTo>
                  <a:cubicBezTo>
                    <a:pt x="29213" y="49282"/>
                    <a:pt x="29142" y="49155"/>
                    <a:pt x="29091" y="49021"/>
                  </a:cubicBezTo>
                  <a:cubicBezTo>
                    <a:pt x="28801" y="48227"/>
                    <a:pt x="28736" y="47282"/>
                    <a:pt x="29400" y="46709"/>
                  </a:cubicBezTo>
                  <a:cubicBezTo>
                    <a:pt x="30330" y="45911"/>
                    <a:pt x="31548" y="45315"/>
                    <a:pt x="32771" y="45315"/>
                  </a:cubicBezTo>
                  <a:cubicBezTo>
                    <a:pt x="32780" y="45315"/>
                    <a:pt x="32788" y="45315"/>
                    <a:pt x="32797" y="45315"/>
                  </a:cubicBezTo>
                  <a:cubicBezTo>
                    <a:pt x="32801" y="45315"/>
                    <a:pt x="32805" y="45315"/>
                    <a:pt x="32809" y="45315"/>
                  </a:cubicBezTo>
                  <a:cubicBezTo>
                    <a:pt x="33237" y="45315"/>
                    <a:pt x="33230" y="45017"/>
                    <a:pt x="32803" y="45006"/>
                  </a:cubicBezTo>
                  <a:cubicBezTo>
                    <a:pt x="32797" y="45006"/>
                    <a:pt x="32792" y="45006"/>
                    <a:pt x="32787" y="45006"/>
                  </a:cubicBezTo>
                  <a:cubicBezTo>
                    <a:pt x="32685" y="45006"/>
                    <a:pt x="32666" y="45032"/>
                    <a:pt x="32550" y="45034"/>
                  </a:cubicBezTo>
                  <a:cubicBezTo>
                    <a:pt x="32045" y="45054"/>
                    <a:pt x="31534" y="45067"/>
                    <a:pt x="31020" y="45067"/>
                  </a:cubicBezTo>
                  <a:cubicBezTo>
                    <a:pt x="28861" y="45067"/>
                    <a:pt x="26660" y="44839"/>
                    <a:pt x="24684" y="43959"/>
                  </a:cubicBezTo>
                  <a:cubicBezTo>
                    <a:pt x="22612" y="43036"/>
                    <a:pt x="20966" y="41464"/>
                    <a:pt x="19482" y="39773"/>
                  </a:cubicBezTo>
                  <a:cubicBezTo>
                    <a:pt x="16037" y="35845"/>
                    <a:pt x="12402" y="32099"/>
                    <a:pt x="8823" y="28291"/>
                  </a:cubicBezTo>
                  <a:cubicBezTo>
                    <a:pt x="5188" y="24420"/>
                    <a:pt x="3082" y="20231"/>
                    <a:pt x="2778" y="14876"/>
                  </a:cubicBezTo>
                  <a:cubicBezTo>
                    <a:pt x="2637" y="12311"/>
                    <a:pt x="2753" y="9680"/>
                    <a:pt x="2032" y="7183"/>
                  </a:cubicBezTo>
                  <a:cubicBezTo>
                    <a:pt x="1743" y="6178"/>
                    <a:pt x="1456" y="5171"/>
                    <a:pt x="1172" y="4161"/>
                  </a:cubicBezTo>
                  <a:cubicBezTo>
                    <a:pt x="1096" y="3834"/>
                    <a:pt x="1016" y="3511"/>
                    <a:pt x="934" y="3187"/>
                  </a:cubicBezTo>
                  <a:cubicBezTo>
                    <a:pt x="931" y="3170"/>
                    <a:pt x="917" y="3159"/>
                    <a:pt x="900" y="3156"/>
                  </a:cubicBezTo>
                  <a:cubicBezTo>
                    <a:pt x="616" y="2117"/>
                    <a:pt x="346" y="1079"/>
                    <a:pt x="97" y="32"/>
                  </a:cubicBezTo>
                  <a:cubicBezTo>
                    <a:pt x="91" y="10"/>
                    <a:pt x="72" y="1"/>
                    <a:pt x="5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41"/>
            <p:cNvSpPr/>
            <p:nvPr/>
          </p:nvSpPr>
          <p:spPr>
            <a:xfrm>
              <a:off x="607625" y="2621700"/>
              <a:ext cx="749693" cy="597104"/>
            </a:xfrm>
            <a:custGeom>
              <a:avLst/>
              <a:gdLst/>
              <a:ahLst/>
              <a:cxnLst/>
              <a:rect l="l" t="t" r="r" b="b"/>
              <a:pathLst>
                <a:path w="41754" h="32593" extrusionOk="0">
                  <a:moveTo>
                    <a:pt x="418" y="0"/>
                  </a:moveTo>
                  <a:cubicBezTo>
                    <a:pt x="264" y="0"/>
                    <a:pt x="108" y="98"/>
                    <a:pt x="80" y="277"/>
                  </a:cubicBezTo>
                  <a:cubicBezTo>
                    <a:pt x="0" y="808"/>
                    <a:pt x="54" y="1330"/>
                    <a:pt x="105" y="1867"/>
                  </a:cubicBezTo>
                  <a:cubicBezTo>
                    <a:pt x="154" y="2400"/>
                    <a:pt x="205" y="2945"/>
                    <a:pt x="253" y="3487"/>
                  </a:cubicBezTo>
                  <a:cubicBezTo>
                    <a:pt x="344" y="4523"/>
                    <a:pt x="435" y="5559"/>
                    <a:pt x="525" y="6595"/>
                  </a:cubicBezTo>
                  <a:cubicBezTo>
                    <a:pt x="701" y="8669"/>
                    <a:pt x="863" y="10741"/>
                    <a:pt x="1016" y="12818"/>
                  </a:cubicBezTo>
                  <a:cubicBezTo>
                    <a:pt x="1320" y="17012"/>
                    <a:pt x="1590" y="21209"/>
                    <a:pt x="1800" y="25410"/>
                  </a:cubicBezTo>
                  <a:cubicBezTo>
                    <a:pt x="1922" y="27805"/>
                    <a:pt x="2027" y="30200"/>
                    <a:pt x="2117" y="32592"/>
                  </a:cubicBezTo>
                  <a:lnTo>
                    <a:pt x="5954" y="32203"/>
                  </a:lnTo>
                  <a:lnTo>
                    <a:pt x="5611" y="19229"/>
                  </a:lnTo>
                  <a:cubicBezTo>
                    <a:pt x="5656" y="16694"/>
                    <a:pt x="5690" y="14160"/>
                    <a:pt x="5719" y="11626"/>
                  </a:cubicBezTo>
                  <a:cubicBezTo>
                    <a:pt x="5750" y="8501"/>
                    <a:pt x="5415" y="4434"/>
                    <a:pt x="9543" y="4434"/>
                  </a:cubicBezTo>
                  <a:cubicBezTo>
                    <a:pt x="9580" y="4434"/>
                    <a:pt x="9617" y="4434"/>
                    <a:pt x="9655" y="4435"/>
                  </a:cubicBezTo>
                  <a:cubicBezTo>
                    <a:pt x="10228" y="4446"/>
                    <a:pt x="10798" y="4517"/>
                    <a:pt x="11363" y="4585"/>
                  </a:cubicBezTo>
                  <a:cubicBezTo>
                    <a:pt x="11888" y="4648"/>
                    <a:pt x="12419" y="4707"/>
                    <a:pt x="12932" y="4846"/>
                  </a:cubicBezTo>
                  <a:cubicBezTo>
                    <a:pt x="13807" y="5085"/>
                    <a:pt x="14800" y="5695"/>
                    <a:pt x="14865" y="6688"/>
                  </a:cubicBezTo>
                  <a:lnTo>
                    <a:pt x="14874" y="6688"/>
                  </a:lnTo>
                  <a:cubicBezTo>
                    <a:pt x="14907" y="6882"/>
                    <a:pt x="15087" y="6993"/>
                    <a:pt x="15255" y="6993"/>
                  </a:cubicBezTo>
                  <a:cubicBezTo>
                    <a:pt x="15404" y="6993"/>
                    <a:pt x="15543" y="6905"/>
                    <a:pt x="15557" y="6708"/>
                  </a:cubicBezTo>
                  <a:cubicBezTo>
                    <a:pt x="15560" y="6677"/>
                    <a:pt x="15557" y="6646"/>
                    <a:pt x="15560" y="6614"/>
                  </a:cubicBezTo>
                  <a:cubicBezTo>
                    <a:pt x="15513" y="5972"/>
                    <a:pt x="16207" y="5550"/>
                    <a:pt x="16794" y="5550"/>
                  </a:cubicBezTo>
                  <a:cubicBezTo>
                    <a:pt x="16843" y="5550"/>
                    <a:pt x="16890" y="5553"/>
                    <a:pt x="16937" y="5559"/>
                  </a:cubicBezTo>
                  <a:cubicBezTo>
                    <a:pt x="17587" y="5644"/>
                    <a:pt x="18282" y="6331"/>
                    <a:pt x="18418" y="6969"/>
                  </a:cubicBezTo>
                  <a:cubicBezTo>
                    <a:pt x="18455" y="7149"/>
                    <a:pt x="18601" y="7236"/>
                    <a:pt x="18741" y="7236"/>
                  </a:cubicBezTo>
                  <a:cubicBezTo>
                    <a:pt x="18903" y="7236"/>
                    <a:pt x="19058" y="7122"/>
                    <a:pt x="19037" y="6904"/>
                  </a:cubicBezTo>
                  <a:cubicBezTo>
                    <a:pt x="18974" y="6223"/>
                    <a:pt x="19902" y="5999"/>
                    <a:pt x="20419" y="5911"/>
                  </a:cubicBezTo>
                  <a:cubicBezTo>
                    <a:pt x="20943" y="5819"/>
                    <a:pt x="21474" y="5774"/>
                    <a:pt x="22005" y="5774"/>
                  </a:cubicBezTo>
                  <a:cubicBezTo>
                    <a:pt x="22413" y="5774"/>
                    <a:pt x="22822" y="5801"/>
                    <a:pt x="23228" y="5854"/>
                  </a:cubicBezTo>
                  <a:cubicBezTo>
                    <a:pt x="23841" y="5936"/>
                    <a:pt x="24624" y="6121"/>
                    <a:pt x="24971" y="6688"/>
                  </a:cubicBezTo>
                  <a:cubicBezTo>
                    <a:pt x="25175" y="7026"/>
                    <a:pt x="25155" y="7435"/>
                    <a:pt x="25178" y="7815"/>
                  </a:cubicBezTo>
                  <a:cubicBezTo>
                    <a:pt x="25203" y="8258"/>
                    <a:pt x="25291" y="8675"/>
                    <a:pt x="25561" y="9035"/>
                  </a:cubicBezTo>
                  <a:cubicBezTo>
                    <a:pt x="25643" y="9147"/>
                    <a:pt x="25767" y="9196"/>
                    <a:pt x="25891" y="9196"/>
                  </a:cubicBezTo>
                  <a:cubicBezTo>
                    <a:pt x="26127" y="9196"/>
                    <a:pt x="26363" y="9017"/>
                    <a:pt x="26319" y="8740"/>
                  </a:cubicBezTo>
                  <a:cubicBezTo>
                    <a:pt x="26205" y="8042"/>
                    <a:pt x="26719" y="7449"/>
                    <a:pt x="27329" y="7182"/>
                  </a:cubicBezTo>
                  <a:cubicBezTo>
                    <a:pt x="28084" y="6850"/>
                    <a:pt x="28946" y="6875"/>
                    <a:pt x="29752" y="6864"/>
                  </a:cubicBezTo>
                  <a:lnTo>
                    <a:pt x="32590" y="6810"/>
                  </a:lnTo>
                  <a:cubicBezTo>
                    <a:pt x="33055" y="6802"/>
                    <a:pt x="33546" y="6763"/>
                    <a:pt x="34030" y="6763"/>
                  </a:cubicBezTo>
                  <a:cubicBezTo>
                    <a:pt x="34396" y="6763"/>
                    <a:pt x="34759" y="6785"/>
                    <a:pt x="35105" y="6861"/>
                  </a:cubicBezTo>
                  <a:cubicBezTo>
                    <a:pt x="36560" y="7185"/>
                    <a:pt x="36890" y="9197"/>
                    <a:pt x="37136" y="10406"/>
                  </a:cubicBezTo>
                  <a:cubicBezTo>
                    <a:pt x="37216" y="10797"/>
                    <a:pt x="37284" y="11186"/>
                    <a:pt x="37352" y="11578"/>
                  </a:cubicBezTo>
                  <a:cubicBezTo>
                    <a:pt x="37517" y="12858"/>
                    <a:pt x="37687" y="14135"/>
                    <a:pt x="37869" y="15409"/>
                  </a:cubicBezTo>
                  <a:cubicBezTo>
                    <a:pt x="38365" y="18931"/>
                    <a:pt x="38916" y="22447"/>
                    <a:pt x="39520" y="25952"/>
                  </a:cubicBezTo>
                  <a:cubicBezTo>
                    <a:pt x="39682" y="26914"/>
                    <a:pt x="39918" y="27603"/>
                    <a:pt x="40088" y="28565"/>
                  </a:cubicBezTo>
                  <a:lnTo>
                    <a:pt x="41754" y="28423"/>
                  </a:lnTo>
                  <a:lnTo>
                    <a:pt x="41751" y="28418"/>
                  </a:lnTo>
                  <a:cubicBezTo>
                    <a:pt x="41464" y="26706"/>
                    <a:pt x="40919" y="23573"/>
                    <a:pt x="40678" y="21854"/>
                  </a:cubicBezTo>
                  <a:cubicBezTo>
                    <a:pt x="40198" y="18437"/>
                    <a:pt x="39827" y="15009"/>
                    <a:pt x="39512" y="11575"/>
                  </a:cubicBezTo>
                  <a:cubicBezTo>
                    <a:pt x="39387" y="10230"/>
                    <a:pt x="39302" y="8879"/>
                    <a:pt x="39157" y="7537"/>
                  </a:cubicBezTo>
                  <a:cubicBezTo>
                    <a:pt x="39078" y="6538"/>
                    <a:pt x="39001" y="5536"/>
                    <a:pt x="38933" y="4531"/>
                  </a:cubicBezTo>
                  <a:cubicBezTo>
                    <a:pt x="38915" y="4256"/>
                    <a:pt x="38659" y="4093"/>
                    <a:pt x="38412" y="4093"/>
                  </a:cubicBezTo>
                  <a:cubicBezTo>
                    <a:pt x="38229" y="4093"/>
                    <a:pt x="38052" y="4182"/>
                    <a:pt x="37979" y="4381"/>
                  </a:cubicBezTo>
                  <a:cubicBezTo>
                    <a:pt x="37934" y="4503"/>
                    <a:pt x="37897" y="4628"/>
                    <a:pt x="37857" y="4750"/>
                  </a:cubicBezTo>
                  <a:cubicBezTo>
                    <a:pt x="37687" y="4812"/>
                    <a:pt x="37522" y="4880"/>
                    <a:pt x="37361" y="4960"/>
                  </a:cubicBezTo>
                  <a:cubicBezTo>
                    <a:pt x="37344" y="4903"/>
                    <a:pt x="37329" y="4849"/>
                    <a:pt x="37312" y="4795"/>
                  </a:cubicBezTo>
                  <a:cubicBezTo>
                    <a:pt x="37272" y="4673"/>
                    <a:pt x="37158" y="4615"/>
                    <a:pt x="37043" y="4615"/>
                  </a:cubicBezTo>
                  <a:cubicBezTo>
                    <a:pt x="36905" y="4615"/>
                    <a:pt x="36766" y="4699"/>
                    <a:pt x="36753" y="4855"/>
                  </a:cubicBezTo>
                  <a:cubicBezTo>
                    <a:pt x="36739" y="5002"/>
                    <a:pt x="36736" y="5150"/>
                    <a:pt x="36733" y="5298"/>
                  </a:cubicBezTo>
                  <a:cubicBezTo>
                    <a:pt x="36651" y="5346"/>
                    <a:pt x="36572" y="5391"/>
                    <a:pt x="36492" y="5437"/>
                  </a:cubicBezTo>
                  <a:cubicBezTo>
                    <a:pt x="36321" y="5458"/>
                    <a:pt x="36150" y="5469"/>
                    <a:pt x="35979" y="5469"/>
                  </a:cubicBezTo>
                  <a:cubicBezTo>
                    <a:pt x="35902" y="5469"/>
                    <a:pt x="35824" y="5467"/>
                    <a:pt x="35746" y="5462"/>
                  </a:cubicBezTo>
                  <a:cubicBezTo>
                    <a:pt x="35151" y="5435"/>
                    <a:pt x="34565" y="5383"/>
                    <a:pt x="33968" y="5383"/>
                  </a:cubicBezTo>
                  <a:cubicBezTo>
                    <a:pt x="33952" y="5383"/>
                    <a:pt x="33937" y="5383"/>
                    <a:pt x="33921" y="5383"/>
                  </a:cubicBezTo>
                  <a:cubicBezTo>
                    <a:pt x="33311" y="5383"/>
                    <a:pt x="32690" y="5417"/>
                    <a:pt x="32077" y="5479"/>
                  </a:cubicBezTo>
                  <a:cubicBezTo>
                    <a:pt x="31520" y="5536"/>
                    <a:pt x="30851" y="5562"/>
                    <a:pt x="30408" y="5948"/>
                  </a:cubicBezTo>
                  <a:cubicBezTo>
                    <a:pt x="30388" y="5967"/>
                    <a:pt x="30377" y="5990"/>
                    <a:pt x="30371" y="6016"/>
                  </a:cubicBezTo>
                  <a:cubicBezTo>
                    <a:pt x="30045" y="6024"/>
                    <a:pt x="29721" y="6033"/>
                    <a:pt x="29395" y="6044"/>
                  </a:cubicBezTo>
                  <a:cubicBezTo>
                    <a:pt x="29208" y="6050"/>
                    <a:pt x="29017" y="6058"/>
                    <a:pt x="28827" y="6067"/>
                  </a:cubicBezTo>
                  <a:cubicBezTo>
                    <a:pt x="28873" y="5990"/>
                    <a:pt x="28844" y="5888"/>
                    <a:pt x="28762" y="5848"/>
                  </a:cubicBezTo>
                  <a:cubicBezTo>
                    <a:pt x="28680" y="5808"/>
                    <a:pt x="28597" y="5808"/>
                    <a:pt x="28507" y="5800"/>
                  </a:cubicBezTo>
                  <a:cubicBezTo>
                    <a:pt x="28404" y="5789"/>
                    <a:pt x="28314" y="5738"/>
                    <a:pt x="28211" y="5718"/>
                  </a:cubicBezTo>
                  <a:cubicBezTo>
                    <a:pt x="28171" y="5710"/>
                    <a:pt x="28130" y="5708"/>
                    <a:pt x="28088" y="5708"/>
                  </a:cubicBezTo>
                  <a:cubicBezTo>
                    <a:pt x="28015" y="5708"/>
                    <a:pt x="27941" y="5716"/>
                    <a:pt x="27871" y="5723"/>
                  </a:cubicBezTo>
                  <a:cubicBezTo>
                    <a:pt x="27763" y="5732"/>
                    <a:pt x="27664" y="5723"/>
                    <a:pt x="27547" y="5749"/>
                  </a:cubicBezTo>
                  <a:cubicBezTo>
                    <a:pt x="27130" y="5837"/>
                    <a:pt x="26724" y="5950"/>
                    <a:pt x="26313" y="6058"/>
                  </a:cubicBezTo>
                  <a:cubicBezTo>
                    <a:pt x="26117" y="6109"/>
                    <a:pt x="25901" y="6160"/>
                    <a:pt x="25723" y="6263"/>
                  </a:cubicBezTo>
                  <a:cubicBezTo>
                    <a:pt x="25637" y="6112"/>
                    <a:pt x="25535" y="5973"/>
                    <a:pt x="25413" y="5851"/>
                  </a:cubicBezTo>
                  <a:cubicBezTo>
                    <a:pt x="24792" y="5230"/>
                    <a:pt x="23852" y="5014"/>
                    <a:pt x="23001" y="4968"/>
                  </a:cubicBezTo>
                  <a:cubicBezTo>
                    <a:pt x="22780" y="4957"/>
                    <a:pt x="22558" y="4951"/>
                    <a:pt x="22337" y="4951"/>
                  </a:cubicBezTo>
                  <a:cubicBezTo>
                    <a:pt x="21961" y="4951"/>
                    <a:pt x="21586" y="4968"/>
                    <a:pt x="21213" y="5000"/>
                  </a:cubicBezTo>
                  <a:cubicBezTo>
                    <a:pt x="20728" y="5042"/>
                    <a:pt x="20220" y="5090"/>
                    <a:pt x="19766" y="5272"/>
                  </a:cubicBezTo>
                  <a:cubicBezTo>
                    <a:pt x="19638" y="5326"/>
                    <a:pt x="19513" y="5388"/>
                    <a:pt x="19394" y="5457"/>
                  </a:cubicBezTo>
                  <a:cubicBezTo>
                    <a:pt x="19389" y="5454"/>
                    <a:pt x="19389" y="5451"/>
                    <a:pt x="19386" y="5448"/>
                  </a:cubicBezTo>
                  <a:cubicBezTo>
                    <a:pt x="19386" y="5420"/>
                    <a:pt x="19369" y="5400"/>
                    <a:pt x="19335" y="5386"/>
                  </a:cubicBezTo>
                  <a:lnTo>
                    <a:pt x="19275" y="5352"/>
                  </a:lnTo>
                  <a:cubicBezTo>
                    <a:pt x="19232" y="5335"/>
                    <a:pt x="19190" y="5323"/>
                    <a:pt x="19145" y="5312"/>
                  </a:cubicBezTo>
                  <a:cubicBezTo>
                    <a:pt x="19125" y="5306"/>
                    <a:pt x="19102" y="5300"/>
                    <a:pt x="19079" y="5295"/>
                  </a:cubicBezTo>
                  <a:cubicBezTo>
                    <a:pt x="19016" y="5263"/>
                    <a:pt x="18944" y="5253"/>
                    <a:pt x="18871" y="5253"/>
                  </a:cubicBezTo>
                  <a:cubicBezTo>
                    <a:pt x="18815" y="5253"/>
                    <a:pt x="18759" y="5259"/>
                    <a:pt x="18705" y="5264"/>
                  </a:cubicBezTo>
                  <a:cubicBezTo>
                    <a:pt x="18617" y="5269"/>
                    <a:pt x="18532" y="5281"/>
                    <a:pt x="18444" y="5298"/>
                  </a:cubicBezTo>
                  <a:lnTo>
                    <a:pt x="18327" y="5323"/>
                  </a:lnTo>
                  <a:cubicBezTo>
                    <a:pt x="17950" y="4957"/>
                    <a:pt x="17459" y="4724"/>
                    <a:pt x="16928" y="4705"/>
                  </a:cubicBezTo>
                  <a:cubicBezTo>
                    <a:pt x="16904" y="4704"/>
                    <a:pt x="16879" y="4703"/>
                    <a:pt x="16855" y="4703"/>
                  </a:cubicBezTo>
                  <a:cubicBezTo>
                    <a:pt x="16245" y="4703"/>
                    <a:pt x="15688" y="5009"/>
                    <a:pt x="15319" y="5471"/>
                  </a:cubicBezTo>
                  <a:cubicBezTo>
                    <a:pt x="15112" y="5025"/>
                    <a:pt x="14783" y="4651"/>
                    <a:pt x="14368" y="4387"/>
                  </a:cubicBezTo>
                  <a:cubicBezTo>
                    <a:pt x="13494" y="3847"/>
                    <a:pt x="12453" y="3740"/>
                    <a:pt x="11454" y="3643"/>
                  </a:cubicBezTo>
                  <a:cubicBezTo>
                    <a:pt x="10949" y="3592"/>
                    <a:pt x="10421" y="3555"/>
                    <a:pt x="9896" y="3555"/>
                  </a:cubicBezTo>
                  <a:cubicBezTo>
                    <a:pt x="9606" y="3408"/>
                    <a:pt x="9280" y="3357"/>
                    <a:pt x="8945" y="3288"/>
                  </a:cubicBezTo>
                  <a:cubicBezTo>
                    <a:pt x="8463" y="3195"/>
                    <a:pt x="7980" y="3098"/>
                    <a:pt x="7501" y="2976"/>
                  </a:cubicBezTo>
                  <a:cubicBezTo>
                    <a:pt x="6888" y="2829"/>
                    <a:pt x="6283" y="2644"/>
                    <a:pt x="5693" y="2429"/>
                  </a:cubicBezTo>
                  <a:cubicBezTo>
                    <a:pt x="5687" y="2386"/>
                    <a:pt x="5685" y="2343"/>
                    <a:pt x="5682" y="2301"/>
                  </a:cubicBezTo>
                  <a:cubicBezTo>
                    <a:pt x="5670" y="2200"/>
                    <a:pt x="5587" y="2148"/>
                    <a:pt x="5505" y="2148"/>
                  </a:cubicBezTo>
                  <a:cubicBezTo>
                    <a:pt x="5427" y="2148"/>
                    <a:pt x="5351" y="2193"/>
                    <a:pt x="5333" y="2287"/>
                  </a:cubicBezTo>
                  <a:cubicBezTo>
                    <a:pt x="5179" y="2224"/>
                    <a:pt x="5029" y="2165"/>
                    <a:pt x="4879" y="2094"/>
                  </a:cubicBezTo>
                  <a:cubicBezTo>
                    <a:pt x="4138" y="1742"/>
                    <a:pt x="3477" y="1254"/>
                    <a:pt x="2773" y="837"/>
                  </a:cubicBezTo>
                  <a:cubicBezTo>
                    <a:pt x="2214" y="505"/>
                    <a:pt x="1489" y="150"/>
                    <a:pt x="805" y="150"/>
                  </a:cubicBezTo>
                  <a:cubicBezTo>
                    <a:pt x="769" y="150"/>
                    <a:pt x="734" y="151"/>
                    <a:pt x="698" y="153"/>
                  </a:cubicBezTo>
                  <a:cubicBezTo>
                    <a:pt x="636" y="49"/>
                    <a:pt x="528" y="0"/>
                    <a:pt x="418"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41"/>
            <p:cNvSpPr/>
            <p:nvPr/>
          </p:nvSpPr>
          <p:spPr>
            <a:xfrm>
              <a:off x="1102457" y="1153363"/>
              <a:ext cx="148039" cy="367180"/>
            </a:xfrm>
            <a:custGeom>
              <a:avLst/>
              <a:gdLst/>
              <a:ahLst/>
              <a:cxnLst/>
              <a:rect l="l" t="t" r="r" b="b"/>
              <a:pathLst>
                <a:path w="8245" h="20450" extrusionOk="0">
                  <a:moveTo>
                    <a:pt x="7829" y="0"/>
                  </a:moveTo>
                  <a:cubicBezTo>
                    <a:pt x="7769" y="0"/>
                    <a:pt x="7710" y="34"/>
                    <a:pt x="7691" y="102"/>
                  </a:cubicBezTo>
                  <a:cubicBezTo>
                    <a:pt x="7563" y="579"/>
                    <a:pt x="7399" y="1053"/>
                    <a:pt x="7308" y="1538"/>
                  </a:cubicBezTo>
                  <a:cubicBezTo>
                    <a:pt x="7220" y="2023"/>
                    <a:pt x="7172" y="2517"/>
                    <a:pt x="7078" y="3003"/>
                  </a:cubicBezTo>
                  <a:cubicBezTo>
                    <a:pt x="6916" y="3845"/>
                    <a:pt x="6689" y="4674"/>
                    <a:pt x="6397" y="5480"/>
                  </a:cubicBezTo>
                  <a:cubicBezTo>
                    <a:pt x="5957" y="6695"/>
                    <a:pt x="5347" y="7827"/>
                    <a:pt x="4760" y="8976"/>
                  </a:cubicBezTo>
                  <a:cubicBezTo>
                    <a:pt x="4569" y="9351"/>
                    <a:pt x="4365" y="9737"/>
                    <a:pt x="4249" y="10143"/>
                  </a:cubicBezTo>
                  <a:cubicBezTo>
                    <a:pt x="4101" y="10645"/>
                    <a:pt x="4220" y="11124"/>
                    <a:pt x="4263" y="11638"/>
                  </a:cubicBezTo>
                  <a:cubicBezTo>
                    <a:pt x="4402" y="13281"/>
                    <a:pt x="4357" y="15004"/>
                    <a:pt x="3806" y="16573"/>
                  </a:cubicBezTo>
                  <a:cubicBezTo>
                    <a:pt x="3168" y="18395"/>
                    <a:pt x="1834" y="19607"/>
                    <a:pt x="63" y="20325"/>
                  </a:cubicBezTo>
                  <a:cubicBezTo>
                    <a:pt x="5" y="20347"/>
                    <a:pt x="1" y="20450"/>
                    <a:pt x="74" y="20450"/>
                  </a:cubicBezTo>
                  <a:cubicBezTo>
                    <a:pt x="76" y="20450"/>
                    <a:pt x="78" y="20450"/>
                    <a:pt x="80" y="20450"/>
                  </a:cubicBezTo>
                  <a:cubicBezTo>
                    <a:pt x="3732" y="20092"/>
                    <a:pt x="5171" y="16471"/>
                    <a:pt x="5259" y="13224"/>
                  </a:cubicBezTo>
                  <a:cubicBezTo>
                    <a:pt x="5282" y="12370"/>
                    <a:pt x="5146" y="11530"/>
                    <a:pt x="5137" y="10682"/>
                  </a:cubicBezTo>
                  <a:cubicBezTo>
                    <a:pt x="5137" y="10608"/>
                    <a:pt x="5154" y="10514"/>
                    <a:pt x="5211" y="10350"/>
                  </a:cubicBezTo>
                  <a:cubicBezTo>
                    <a:pt x="5273" y="10168"/>
                    <a:pt x="5353" y="9992"/>
                    <a:pt x="5444" y="9822"/>
                  </a:cubicBezTo>
                  <a:cubicBezTo>
                    <a:pt x="6031" y="8647"/>
                    <a:pt x="6689" y="7520"/>
                    <a:pt x="7177" y="6297"/>
                  </a:cubicBezTo>
                  <a:cubicBezTo>
                    <a:pt x="7552" y="5366"/>
                    <a:pt x="7836" y="4404"/>
                    <a:pt x="8029" y="3423"/>
                  </a:cubicBezTo>
                  <a:cubicBezTo>
                    <a:pt x="8137" y="2861"/>
                    <a:pt x="8242" y="2279"/>
                    <a:pt x="8245" y="1706"/>
                  </a:cubicBezTo>
                  <a:cubicBezTo>
                    <a:pt x="8245" y="1164"/>
                    <a:pt x="8108" y="622"/>
                    <a:pt x="7966" y="102"/>
                  </a:cubicBezTo>
                  <a:cubicBezTo>
                    <a:pt x="7948" y="34"/>
                    <a:pt x="7888" y="0"/>
                    <a:pt x="78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41"/>
            <p:cNvSpPr/>
            <p:nvPr/>
          </p:nvSpPr>
          <p:spPr>
            <a:xfrm>
              <a:off x="612002" y="857801"/>
              <a:ext cx="273239" cy="553265"/>
            </a:xfrm>
            <a:custGeom>
              <a:avLst/>
              <a:gdLst/>
              <a:ahLst/>
              <a:cxnLst/>
              <a:rect l="l" t="t" r="r" b="b"/>
              <a:pathLst>
                <a:path w="15218" h="30814" extrusionOk="0">
                  <a:moveTo>
                    <a:pt x="6647" y="0"/>
                  </a:moveTo>
                  <a:cubicBezTo>
                    <a:pt x="4823" y="0"/>
                    <a:pt x="2950" y="460"/>
                    <a:pt x="1743" y="1918"/>
                  </a:cubicBezTo>
                  <a:cubicBezTo>
                    <a:pt x="120" y="3879"/>
                    <a:pt x="0" y="6811"/>
                    <a:pt x="242" y="9226"/>
                  </a:cubicBezTo>
                  <a:cubicBezTo>
                    <a:pt x="559" y="12387"/>
                    <a:pt x="1124" y="15509"/>
                    <a:pt x="1329" y="18687"/>
                  </a:cubicBezTo>
                  <a:cubicBezTo>
                    <a:pt x="1442" y="20489"/>
                    <a:pt x="1289" y="22283"/>
                    <a:pt x="1249" y="24085"/>
                  </a:cubicBezTo>
                  <a:cubicBezTo>
                    <a:pt x="1201" y="26258"/>
                    <a:pt x="1408" y="28426"/>
                    <a:pt x="1978" y="30526"/>
                  </a:cubicBezTo>
                  <a:cubicBezTo>
                    <a:pt x="2033" y="30726"/>
                    <a:pt x="2188" y="30813"/>
                    <a:pt x="2348" y="30813"/>
                  </a:cubicBezTo>
                  <a:cubicBezTo>
                    <a:pt x="2589" y="30813"/>
                    <a:pt x="2839" y="30615"/>
                    <a:pt x="2759" y="30311"/>
                  </a:cubicBezTo>
                  <a:cubicBezTo>
                    <a:pt x="2285" y="28512"/>
                    <a:pt x="2086" y="26676"/>
                    <a:pt x="2089" y="24817"/>
                  </a:cubicBezTo>
                  <a:cubicBezTo>
                    <a:pt x="2092" y="23304"/>
                    <a:pt x="2214" y="21797"/>
                    <a:pt x="2220" y="20285"/>
                  </a:cubicBezTo>
                  <a:cubicBezTo>
                    <a:pt x="2231" y="17041"/>
                    <a:pt x="1703" y="13775"/>
                    <a:pt x="1255" y="10568"/>
                  </a:cubicBezTo>
                  <a:cubicBezTo>
                    <a:pt x="934" y="8281"/>
                    <a:pt x="721" y="5692"/>
                    <a:pt x="1720" y="3536"/>
                  </a:cubicBezTo>
                  <a:cubicBezTo>
                    <a:pt x="2574" y="1691"/>
                    <a:pt x="4331" y="911"/>
                    <a:pt x="6289" y="857"/>
                  </a:cubicBezTo>
                  <a:cubicBezTo>
                    <a:pt x="6408" y="853"/>
                    <a:pt x="6526" y="851"/>
                    <a:pt x="6645" y="851"/>
                  </a:cubicBezTo>
                  <a:cubicBezTo>
                    <a:pt x="8062" y="851"/>
                    <a:pt x="9489" y="1107"/>
                    <a:pt x="10756" y="1759"/>
                  </a:cubicBezTo>
                  <a:cubicBezTo>
                    <a:pt x="12356" y="2582"/>
                    <a:pt x="13571" y="3888"/>
                    <a:pt x="14805" y="5165"/>
                  </a:cubicBezTo>
                  <a:cubicBezTo>
                    <a:pt x="14847" y="5208"/>
                    <a:pt x="14895" y="5226"/>
                    <a:pt x="14943" y="5226"/>
                  </a:cubicBezTo>
                  <a:cubicBezTo>
                    <a:pt x="15084" y="5226"/>
                    <a:pt x="15218" y="5068"/>
                    <a:pt x="15129" y="4918"/>
                  </a:cubicBezTo>
                  <a:lnTo>
                    <a:pt x="15126" y="4915"/>
                  </a:lnTo>
                  <a:cubicBezTo>
                    <a:pt x="13489" y="2145"/>
                    <a:pt x="10756" y="278"/>
                    <a:pt x="7524" y="34"/>
                  </a:cubicBezTo>
                  <a:cubicBezTo>
                    <a:pt x="7235" y="12"/>
                    <a:pt x="6941" y="0"/>
                    <a:pt x="6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41"/>
            <p:cNvSpPr/>
            <p:nvPr/>
          </p:nvSpPr>
          <p:spPr>
            <a:xfrm>
              <a:off x="415691" y="849686"/>
              <a:ext cx="222660" cy="214239"/>
            </a:xfrm>
            <a:custGeom>
              <a:avLst/>
              <a:gdLst/>
              <a:ahLst/>
              <a:cxnLst/>
              <a:rect l="l" t="t" r="r" b="b"/>
              <a:pathLst>
                <a:path w="12401" h="11932" extrusionOk="0">
                  <a:moveTo>
                    <a:pt x="6527" y="0"/>
                  </a:moveTo>
                  <a:cubicBezTo>
                    <a:pt x="5688" y="0"/>
                    <a:pt x="4851" y="164"/>
                    <a:pt x="4070" y="511"/>
                  </a:cubicBezTo>
                  <a:cubicBezTo>
                    <a:pt x="1490" y="1661"/>
                    <a:pt x="888" y="4442"/>
                    <a:pt x="341" y="6930"/>
                  </a:cubicBezTo>
                  <a:cubicBezTo>
                    <a:pt x="0" y="8480"/>
                    <a:pt x="304" y="10052"/>
                    <a:pt x="415" y="11613"/>
                  </a:cubicBezTo>
                  <a:cubicBezTo>
                    <a:pt x="430" y="11824"/>
                    <a:pt x="602" y="11931"/>
                    <a:pt x="767" y="11931"/>
                  </a:cubicBezTo>
                  <a:cubicBezTo>
                    <a:pt x="930" y="11931"/>
                    <a:pt x="1086" y="11826"/>
                    <a:pt x="1076" y="11613"/>
                  </a:cubicBezTo>
                  <a:cubicBezTo>
                    <a:pt x="1019" y="10333"/>
                    <a:pt x="809" y="8954"/>
                    <a:pt x="1002" y="7674"/>
                  </a:cubicBezTo>
                  <a:cubicBezTo>
                    <a:pt x="1167" y="6610"/>
                    <a:pt x="1422" y="5563"/>
                    <a:pt x="1765" y="4541"/>
                  </a:cubicBezTo>
                  <a:cubicBezTo>
                    <a:pt x="2137" y="3429"/>
                    <a:pt x="2705" y="2330"/>
                    <a:pt x="3698" y="1652"/>
                  </a:cubicBezTo>
                  <a:cubicBezTo>
                    <a:pt x="4532" y="1081"/>
                    <a:pt x="5533" y="821"/>
                    <a:pt x="6537" y="821"/>
                  </a:cubicBezTo>
                  <a:cubicBezTo>
                    <a:pt x="7191" y="821"/>
                    <a:pt x="7846" y="931"/>
                    <a:pt x="8457" y="1138"/>
                  </a:cubicBezTo>
                  <a:cubicBezTo>
                    <a:pt x="8868" y="1280"/>
                    <a:pt x="9323" y="1448"/>
                    <a:pt x="9663" y="1729"/>
                  </a:cubicBezTo>
                  <a:cubicBezTo>
                    <a:pt x="9924" y="1944"/>
                    <a:pt x="10148" y="2214"/>
                    <a:pt x="10384" y="2458"/>
                  </a:cubicBezTo>
                  <a:cubicBezTo>
                    <a:pt x="10983" y="3085"/>
                    <a:pt x="11547" y="3792"/>
                    <a:pt x="12263" y="4291"/>
                  </a:cubicBezTo>
                  <a:cubicBezTo>
                    <a:pt x="12276" y="4300"/>
                    <a:pt x="12290" y="4304"/>
                    <a:pt x="12303" y="4304"/>
                  </a:cubicBezTo>
                  <a:cubicBezTo>
                    <a:pt x="12354" y="4304"/>
                    <a:pt x="12401" y="4249"/>
                    <a:pt x="12387" y="4195"/>
                  </a:cubicBezTo>
                  <a:lnTo>
                    <a:pt x="12387" y="4195"/>
                  </a:lnTo>
                  <a:lnTo>
                    <a:pt x="12387" y="4198"/>
                  </a:lnTo>
                  <a:cubicBezTo>
                    <a:pt x="12166" y="3395"/>
                    <a:pt x="11607" y="2694"/>
                    <a:pt x="11082" y="2061"/>
                  </a:cubicBezTo>
                  <a:cubicBezTo>
                    <a:pt x="10622" y="1505"/>
                    <a:pt x="10160" y="1008"/>
                    <a:pt x="9504" y="693"/>
                  </a:cubicBezTo>
                  <a:cubicBezTo>
                    <a:pt x="8576" y="244"/>
                    <a:pt x="7550" y="0"/>
                    <a:pt x="6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41"/>
            <p:cNvSpPr/>
            <p:nvPr/>
          </p:nvSpPr>
          <p:spPr>
            <a:xfrm>
              <a:off x="456573" y="1286224"/>
              <a:ext cx="70366" cy="187055"/>
            </a:xfrm>
            <a:custGeom>
              <a:avLst/>
              <a:gdLst/>
              <a:ahLst/>
              <a:cxnLst/>
              <a:rect l="l" t="t" r="r" b="b"/>
              <a:pathLst>
                <a:path w="3919" h="10418" extrusionOk="0">
                  <a:moveTo>
                    <a:pt x="284" y="0"/>
                  </a:moveTo>
                  <a:cubicBezTo>
                    <a:pt x="140" y="0"/>
                    <a:pt x="1" y="95"/>
                    <a:pt x="5" y="288"/>
                  </a:cubicBezTo>
                  <a:lnTo>
                    <a:pt x="2" y="288"/>
                  </a:lnTo>
                  <a:cubicBezTo>
                    <a:pt x="36" y="2192"/>
                    <a:pt x="396" y="4110"/>
                    <a:pt x="904" y="5941"/>
                  </a:cubicBezTo>
                  <a:cubicBezTo>
                    <a:pt x="1310" y="7399"/>
                    <a:pt x="1804" y="9131"/>
                    <a:pt x="2871" y="10263"/>
                  </a:cubicBezTo>
                  <a:cubicBezTo>
                    <a:pt x="2974" y="10372"/>
                    <a:pt x="3090" y="10418"/>
                    <a:pt x="3204" y="10418"/>
                  </a:cubicBezTo>
                  <a:cubicBezTo>
                    <a:pt x="3580" y="10418"/>
                    <a:pt x="3918" y="9915"/>
                    <a:pt x="3581" y="9553"/>
                  </a:cubicBezTo>
                  <a:cubicBezTo>
                    <a:pt x="3175" y="9122"/>
                    <a:pt x="2902" y="8552"/>
                    <a:pt x="2655" y="8021"/>
                  </a:cubicBezTo>
                  <a:cubicBezTo>
                    <a:pt x="2286" y="7229"/>
                    <a:pt x="1994" y="6401"/>
                    <a:pt x="1730" y="5569"/>
                  </a:cubicBezTo>
                  <a:cubicBezTo>
                    <a:pt x="1188" y="3861"/>
                    <a:pt x="737" y="2079"/>
                    <a:pt x="598" y="288"/>
                  </a:cubicBezTo>
                  <a:cubicBezTo>
                    <a:pt x="584" y="98"/>
                    <a:pt x="431"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41"/>
            <p:cNvSpPr/>
            <p:nvPr/>
          </p:nvSpPr>
          <p:spPr>
            <a:xfrm>
              <a:off x="199092" y="1010771"/>
              <a:ext cx="387469" cy="303296"/>
            </a:xfrm>
            <a:custGeom>
              <a:avLst/>
              <a:gdLst/>
              <a:ahLst/>
              <a:cxnLst/>
              <a:rect l="l" t="t" r="r" b="b"/>
              <a:pathLst>
                <a:path w="21580" h="16892" extrusionOk="0">
                  <a:moveTo>
                    <a:pt x="17888" y="0"/>
                  </a:moveTo>
                  <a:cubicBezTo>
                    <a:pt x="16189" y="0"/>
                    <a:pt x="14398" y="995"/>
                    <a:pt x="13052" y="1880"/>
                  </a:cubicBezTo>
                  <a:cubicBezTo>
                    <a:pt x="11673" y="2791"/>
                    <a:pt x="10421" y="3887"/>
                    <a:pt x="9019" y="4772"/>
                  </a:cubicBezTo>
                  <a:cubicBezTo>
                    <a:pt x="7396" y="5802"/>
                    <a:pt x="5648" y="6395"/>
                    <a:pt x="3863" y="7077"/>
                  </a:cubicBezTo>
                  <a:cubicBezTo>
                    <a:pt x="2194" y="7712"/>
                    <a:pt x="557" y="8691"/>
                    <a:pt x="26" y="10507"/>
                  </a:cubicBezTo>
                  <a:cubicBezTo>
                    <a:pt x="1" y="10591"/>
                    <a:pt x="62" y="10641"/>
                    <a:pt x="129" y="10641"/>
                  </a:cubicBezTo>
                  <a:cubicBezTo>
                    <a:pt x="165" y="10641"/>
                    <a:pt x="204" y="10626"/>
                    <a:pt x="230" y="10593"/>
                  </a:cubicBezTo>
                  <a:cubicBezTo>
                    <a:pt x="2211" y="8005"/>
                    <a:pt x="5509" y="7684"/>
                    <a:pt x="8253" y="6273"/>
                  </a:cubicBezTo>
                  <a:cubicBezTo>
                    <a:pt x="11011" y="4857"/>
                    <a:pt x="13211" y="2417"/>
                    <a:pt x="16151" y="1355"/>
                  </a:cubicBezTo>
                  <a:cubicBezTo>
                    <a:pt x="16710" y="1155"/>
                    <a:pt x="17356" y="946"/>
                    <a:pt x="17979" y="946"/>
                  </a:cubicBezTo>
                  <a:cubicBezTo>
                    <a:pt x="18193" y="946"/>
                    <a:pt x="18404" y="971"/>
                    <a:pt x="18608" y="1029"/>
                  </a:cubicBezTo>
                  <a:cubicBezTo>
                    <a:pt x="19221" y="1208"/>
                    <a:pt x="19661" y="1682"/>
                    <a:pt x="19945" y="2235"/>
                  </a:cubicBezTo>
                  <a:cubicBezTo>
                    <a:pt x="20700" y="3705"/>
                    <a:pt x="20444" y="5584"/>
                    <a:pt x="20044" y="7116"/>
                  </a:cubicBezTo>
                  <a:cubicBezTo>
                    <a:pt x="19590" y="8847"/>
                    <a:pt x="18796" y="10493"/>
                    <a:pt x="17834" y="12000"/>
                  </a:cubicBezTo>
                  <a:cubicBezTo>
                    <a:pt x="16940" y="13402"/>
                    <a:pt x="15802" y="14767"/>
                    <a:pt x="14266" y="15488"/>
                  </a:cubicBezTo>
                  <a:cubicBezTo>
                    <a:pt x="12913" y="16120"/>
                    <a:pt x="11396" y="16512"/>
                    <a:pt x="9890" y="16512"/>
                  </a:cubicBezTo>
                  <a:cubicBezTo>
                    <a:pt x="9455" y="16512"/>
                    <a:pt x="9020" y="16480"/>
                    <a:pt x="8591" y="16410"/>
                  </a:cubicBezTo>
                  <a:cubicBezTo>
                    <a:pt x="6845" y="16129"/>
                    <a:pt x="5248" y="15289"/>
                    <a:pt x="3843" y="14245"/>
                  </a:cubicBezTo>
                  <a:cubicBezTo>
                    <a:pt x="3836" y="14240"/>
                    <a:pt x="3828" y="14237"/>
                    <a:pt x="3820" y="14237"/>
                  </a:cubicBezTo>
                  <a:cubicBezTo>
                    <a:pt x="3784" y="14237"/>
                    <a:pt x="3753" y="14290"/>
                    <a:pt x="3786" y="14316"/>
                  </a:cubicBezTo>
                  <a:cubicBezTo>
                    <a:pt x="5052" y="15329"/>
                    <a:pt x="6425" y="16206"/>
                    <a:pt x="8006" y="16617"/>
                  </a:cubicBezTo>
                  <a:cubicBezTo>
                    <a:pt x="8734" y="16806"/>
                    <a:pt x="9478" y="16891"/>
                    <a:pt x="10222" y="16891"/>
                  </a:cubicBezTo>
                  <a:cubicBezTo>
                    <a:pt x="11200" y="16891"/>
                    <a:pt x="12179" y="16745"/>
                    <a:pt x="13126" y="16495"/>
                  </a:cubicBezTo>
                  <a:cubicBezTo>
                    <a:pt x="14962" y="16007"/>
                    <a:pt x="16395" y="15020"/>
                    <a:pt x="17598" y="13553"/>
                  </a:cubicBezTo>
                  <a:cubicBezTo>
                    <a:pt x="18790" y="12100"/>
                    <a:pt x="19746" y="10420"/>
                    <a:pt x="20439" y="8674"/>
                  </a:cubicBezTo>
                  <a:cubicBezTo>
                    <a:pt x="21137" y="6909"/>
                    <a:pt x="21580" y="4880"/>
                    <a:pt x="21179" y="2990"/>
                  </a:cubicBezTo>
                  <a:cubicBezTo>
                    <a:pt x="20881" y="1594"/>
                    <a:pt x="19976" y="260"/>
                    <a:pt x="18472" y="41"/>
                  </a:cubicBezTo>
                  <a:cubicBezTo>
                    <a:pt x="18279" y="13"/>
                    <a:pt x="18084" y="0"/>
                    <a:pt x="17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41"/>
            <p:cNvSpPr/>
            <p:nvPr/>
          </p:nvSpPr>
          <p:spPr>
            <a:xfrm>
              <a:off x="443053" y="1296601"/>
              <a:ext cx="47760" cy="163516"/>
            </a:xfrm>
            <a:custGeom>
              <a:avLst/>
              <a:gdLst/>
              <a:ahLst/>
              <a:cxnLst/>
              <a:rect l="l" t="t" r="r" b="b"/>
              <a:pathLst>
                <a:path w="2660" h="9107" extrusionOk="0">
                  <a:moveTo>
                    <a:pt x="220" y="0"/>
                  </a:moveTo>
                  <a:cubicBezTo>
                    <a:pt x="195" y="0"/>
                    <a:pt x="171" y="14"/>
                    <a:pt x="165" y="48"/>
                  </a:cubicBezTo>
                  <a:lnTo>
                    <a:pt x="162" y="50"/>
                  </a:lnTo>
                  <a:cubicBezTo>
                    <a:pt x="0" y="825"/>
                    <a:pt x="190" y="1753"/>
                    <a:pt x="372" y="2511"/>
                  </a:cubicBezTo>
                  <a:cubicBezTo>
                    <a:pt x="593" y="3436"/>
                    <a:pt x="897" y="4344"/>
                    <a:pt x="1164" y="5258"/>
                  </a:cubicBezTo>
                  <a:cubicBezTo>
                    <a:pt x="1371" y="5970"/>
                    <a:pt x="1618" y="6779"/>
                    <a:pt x="1518" y="7531"/>
                  </a:cubicBezTo>
                  <a:cubicBezTo>
                    <a:pt x="1447" y="8064"/>
                    <a:pt x="993" y="8374"/>
                    <a:pt x="724" y="8808"/>
                  </a:cubicBezTo>
                  <a:cubicBezTo>
                    <a:pt x="695" y="8859"/>
                    <a:pt x="712" y="8921"/>
                    <a:pt x="764" y="8953"/>
                  </a:cubicBezTo>
                  <a:cubicBezTo>
                    <a:pt x="932" y="9060"/>
                    <a:pt x="1098" y="9106"/>
                    <a:pt x="1258" y="9106"/>
                  </a:cubicBezTo>
                  <a:cubicBezTo>
                    <a:pt x="1785" y="9106"/>
                    <a:pt x="2235" y="8598"/>
                    <a:pt x="2407" y="8073"/>
                  </a:cubicBezTo>
                  <a:cubicBezTo>
                    <a:pt x="2659" y="7310"/>
                    <a:pt x="2486" y="6444"/>
                    <a:pt x="2293" y="5689"/>
                  </a:cubicBezTo>
                  <a:cubicBezTo>
                    <a:pt x="2046" y="4707"/>
                    <a:pt x="1674" y="3765"/>
                    <a:pt x="1311" y="2823"/>
                  </a:cubicBezTo>
                  <a:cubicBezTo>
                    <a:pt x="956" y="1901"/>
                    <a:pt x="633" y="973"/>
                    <a:pt x="292" y="48"/>
                  </a:cubicBezTo>
                  <a:cubicBezTo>
                    <a:pt x="280" y="19"/>
                    <a:pt x="249"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41"/>
            <p:cNvSpPr/>
            <p:nvPr/>
          </p:nvSpPr>
          <p:spPr>
            <a:xfrm>
              <a:off x="813305" y="910299"/>
              <a:ext cx="294731" cy="626217"/>
            </a:xfrm>
            <a:custGeom>
              <a:avLst/>
              <a:gdLst/>
              <a:ahLst/>
              <a:cxnLst/>
              <a:rect l="l" t="t" r="r" b="b"/>
              <a:pathLst>
                <a:path w="16415" h="34877" extrusionOk="0">
                  <a:moveTo>
                    <a:pt x="7659" y="0"/>
                  </a:moveTo>
                  <a:cubicBezTo>
                    <a:pt x="7452" y="0"/>
                    <a:pt x="7244" y="10"/>
                    <a:pt x="7033" y="30"/>
                  </a:cubicBezTo>
                  <a:cubicBezTo>
                    <a:pt x="6111" y="121"/>
                    <a:pt x="5186" y="342"/>
                    <a:pt x="4422" y="898"/>
                  </a:cubicBezTo>
                  <a:cubicBezTo>
                    <a:pt x="3605" y="1491"/>
                    <a:pt x="3083" y="2368"/>
                    <a:pt x="2739" y="3302"/>
                  </a:cubicBezTo>
                  <a:cubicBezTo>
                    <a:pt x="1945" y="5447"/>
                    <a:pt x="1800" y="7877"/>
                    <a:pt x="1786" y="10144"/>
                  </a:cubicBezTo>
                  <a:cubicBezTo>
                    <a:pt x="1769" y="12755"/>
                    <a:pt x="1482" y="15329"/>
                    <a:pt x="1096" y="17911"/>
                  </a:cubicBezTo>
                  <a:cubicBezTo>
                    <a:pt x="719" y="20437"/>
                    <a:pt x="46" y="22982"/>
                    <a:pt x="23" y="25551"/>
                  </a:cubicBezTo>
                  <a:cubicBezTo>
                    <a:pt x="1" y="27963"/>
                    <a:pt x="636" y="30574"/>
                    <a:pt x="1899" y="32645"/>
                  </a:cubicBezTo>
                  <a:cubicBezTo>
                    <a:pt x="2473" y="33585"/>
                    <a:pt x="3313" y="34337"/>
                    <a:pt x="4371" y="34686"/>
                  </a:cubicBezTo>
                  <a:cubicBezTo>
                    <a:pt x="4773" y="34818"/>
                    <a:pt x="5171" y="34876"/>
                    <a:pt x="5567" y="34876"/>
                  </a:cubicBezTo>
                  <a:cubicBezTo>
                    <a:pt x="6210" y="34876"/>
                    <a:pt x="6846" y="34721"/>
                    <a:pt x="7476" y="34473"/>
                  </a:cubicBezTo>
                  <a:cubicBezTo>
                    <a:pt x="8537" y="34053"/>
                    <a:pt x="9567" y="33437"/>
                    <a:pt x="10277" y="32523"/>
                  </a:cubicBezTo>
                  <a:cubicBezTo>
                    <a:pt x="11117" y="31442"/>
                    <a:pt x="11335" y="29981"/>
                    <a:pt x="11443" y="28652"/>
                  </a:cubicBezTo>
                  <a:cubicBezTo>
                    <a:pt x="11554" y="27253"/>
                    <a:pt x="11483" y="25846"/>
                    <a:pt x="11633" y="24450"/>
                  </a:cubicBezTo>
                  <a:cubicBezTo>
                    <a:pt x="11775" y="23147"/>
                    <a:pt x="12050" y="21856"/>
                    <a:pt x="12255" y="20559"/>
                  </a:cubicBezTo>
                  <a:cubicBezTo>
                    <a:pt x="12263" y="20503"/>
                    <a:pt x="12216" y="20466"/>
                    <a:pt x="12174" y="20466"/>
                  </a:cubicBezTo>
                  <a:cubicBezTo>
                    <a:pt x="12146" y="20466"/>
                    <a:pt x="12119" y="20482"/>
                    <a:pt x="12113" y="20519"/>
                  </a:cubicBezTo>
                  <a:lnTo>
                    <a:pt x="12110" y="20522"/>
                  </a:lnTo>
                  <a:cubicBezTo>
                    <a:pt x="11752" y="22543"/>
                    <a:pt x="11321" y="24515"/>
                    <a:pt x="11259" y="26578"/>
                  </a:cubicBezTo>
                  <a:cubicBezTo>
                    <a:pt x="11185" y="29007"/>
                    <a:pt x="11151" y="31788"/>
                    <a:pt x="8949" y="33309"/>
                  </a:cubicBezTo>
                  <a:cubicBezTo>
                    <a:pt x="8097" y="33900"/>
                    <a:pt x="6996" y="34422"/>
                    <a:pt x="5949" y="34501"/>
                  </a:cubicBezTo>
                  <a:cubicBezTo>
                    <a:pt x="5857" y="34509"/>
                    <a:pt x="5765" y="34512"/>
                    <a:pt x="5673" y="34512"/>
                  </a:cubicBezTo>
                  <a:cubicBezTo>
                    <a:pt x="4615" y="34512"/>
                    <a:pt x="3596" y="34037"/>
                    <a:pt x="2873" y="33261"/>
                  </a:cubicBezTo>
                  <a:cubicBezTo>
                    <a:pt x="2087" y="32418"/>
                    <a:pt x="1627" y="31249"/>
                    <a:pt x="1264" y="30171"/>
                  </a:cubicBezTo>
                  <a:cubicBezTo>
                    <a:pt x="855" y="28985"/>
                    <a:pt x="611" y="27747"/>
                    <a:pt x="534" y="26493"/>
                  </a:cubicBezTo>
                  <a:cubicBezTo>
                    <a:pt x="398" y="24064"/>
                    <a:pt x="988" y="21632"/>
                    <a:pt x="1403" y="19254"/>
                  </a:cubicBezTo>
                  <a:cubicBezTo>
                    <a:pt x="1789" y="17043"/>
                    <a:pt x="2121" y="14795"/>
                    <a:pt x="2260" y="12553"/>
                  </a:cubicBezTo>
                  <a:cubicBezTo>
                    <a:pt x="2407" y="10246"/>
                    <a:pt x="2308" y="7947"/>
                    <a:pt x="2722" y="5660"/>
                  </a:cubicBezTo>
                  <a:cubicBezTo>
                    <a:pt x="3063" y="3770"/>
                    <a:pt x="3693" y="1571"/>
                    <a:pt x="5719" y="895"/>
                  </a:cubicBezTo>
                  <a:cubicBezTo>
                    <a:pt x="6332" y="691"/>
                    <a:pt x="6975" y="600"/>
                    <a:pt x="7623" y="600"/>
                  </a:cubicBezTo>
                  <a:cubicBezTo>
                    <a:pt x="8999" y="600"/>
                    <a:pt x="10399" y="1011"/>
                    <a:pt x="11593" y="1625"/>
                  </a:cubicBezTo>
                  <a:cubicBezTo>
                    <a:pt x="13674" y="2695"/>
                    <a:pt x="14715" y="4800"/>
                    <a:pt x="15720" y="6790"/>
                  </a:cubicBezTo>
                  <a:cubicBezTo>
                    <a:pt x="15779" y="6905"/>
                    <a:pt x="15874" y="6953"/>
                    <a:pt x="15971" y="6953"/>
                  </a:cubicBezTo>
                  <a:cubicBezTo>
                    <a:pt x="16187" y="6953"/>
                    <a:pt x="16415" y="6717"/>
                    <a:pt x="16282" y="6460"/>
                  </a:cubicBezTo>
                  <a:cubicBezTo>
                    <a:pt x="15297" y="4534"/>
                    <a:pt x="14306" y="2655"/>
                    <a:pt x="12456" y="1412"/>
                  </a:cubicBezTo>
                  <a:cubicBezTo>
                    <a:pt x="11639" y="861"/>
                    <a:pt x="10663" y="535"/>
                    <a:pt x="9715" y="288"/>
                  </a:cubicBezTo>
                  <a:cubicBezTo>
                    <a:pt x="9026" y="109"/>
                    <a:pt x="8353" y="0"/>
                    <a:pt x="7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41"/>
            <p:cNvSpPr/>
            <p:nvPr/>
          </p:nvSpPr>
          <p:spPr>
            <a:xfrm>
              <a:off x="1184292" y="1298522"/>
              <a:ext cx="177629" cy="53578"/>
            </a:xfrm>
            <a:custGeom>
              <a:avLst/>
              <a:gdLst/>
              <a:ahLst/>
              <a:cxnLst/>
              <a:rect l="l" t="t" r="r" b="b"/>
              <a:pathLst>
                <a:path w="9893" h="2984" extrusionOk="0">
                  <a:moveTo>
                    <a:pt x="9828" y="0"/>
                  </a:moveTo>
                  <a:cubicBezTo>
                    <a:pt x="9823" y="0"/>
                    <a:pt x="9818" y="1"/>
                    <a:pt x="9813" y="3"/>
                  </a:cubicBezTo>
                  <a:cubicBezTo>
                    <a:pt x="8341" y="605"/>
                    <a:pt x="6888" y="1254"/>
                    <a:pt x="5335" y="1632"/>
                  </a:cubicBezTo>
                  <a:cubicBezTo>
                    <a:pt x="4495" y="1836"/>
                    <a:pt x="3650" y="2021"/>
                    <a:pt x="2790" y="2106"/>
                  </a:cubicBezTo>
                  <a:cubicBezTo>
                    <a:pt x="2381" y="2146"/>
                    <a:pt x="1972" y="2163"/>
                    <a:pt x="1561" y="2180"/>
                  </a:cubicBezTo>
                  <a:cubicBezTo>
                    <a:pt x="1519" y="2181"/>
                    <a:pt x="1477" y="2182"/>
                    <a:pt x="1434" y="2182"/>
                  </a:cubicBezTo>
                  <a:cubicBezTo>
                    <a:pt x="1252" y="2182"/>
                    <a:pt x="1065" y="2171"/>
                    <a:pt x="880" y="2171"/>
                  </a:cubicBezTo>
                  <a:cubicBezTo>
                    <a:pt x="700" y="2171"/>
                    <a:pt x="523" y="2181"/>
                    <a:pt x="355" y="2222"/>
                  </a:cubicBezTo>
                  <a:cubicBezTo>
                    <a:pt x="0" y="2310"/>
                    <a:pt x="63" y="2767"/>
                    <a:pt x="355" y="2881"/>
                  </a:cubicBezTo>
                  <a:cubicBezTo>
                    <a:pt x="570" y="2965"/>
                    <a:pt x="818" y="2984"/>
                    <a:pt x="1065" y="2984"/>
                  </a:cubicBezTo>
                  <a:cubicBezTo>
                    <a:pt x="1235" y="2984"/>
                    <a:pt x="1404" y="2975"/>
                    <a:pt x="1561" y="2971"/>
                  </a:cubicBezTo>
                  <a:cubicBezTo>
                    <a:pt x="1981" y="2960"/>
                    <a:pt x="2398" y="2920"/>
                    <a:pt x="2812" y="2858"/>
                  </a:cubicBezTo>
                  <a:cubicBezTo>
                    <a:pt x="3723" y="2730"/>
                    <a:pt x="4632" y="2537"/>
                    <a:pt x="5506" y="2253"/>
                  </a:cubicBezTo>
                  <a:cubicBezTo>
                    <a:pt x="7035" y="1754"/>
                    <a:pt x="8624" y="1141"/>
                    <a:pt x="9862" y="85"/>
                  </a:cubicBezTo>
                  <a:cubicBezTo>
                    <a:pt x="9892" y="57"/>
                    <a:pt x="9866" y="0"/>
                    <a:pt x="9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41"/>
            <p:cNvSpPr/>
            <p:nvPr/>
          </p:nvSpPr>
          <p:spPr>
            <a:xfrm>
              <a:off x="1166715" y="1466160"/>
              <a:ext cx="229914" cy="39232"/>
            </a:xfrm>
            <a:custGeom>
              <a:avLst/>
              <a:gdLst/>
              <a:ahLst/>
              <a:cxnLst/>
              <a:rect l="l" t="t" r="r" b="b"/>
              <a:pathLst>
                <a:path w="12805" h="2185" extrusionOk="0">
                  <a:moveTo>
                    <a:pt x="738" y="0"/>
                  </a:moveTo>
                  <a:cubicBezTo>
                    <a:pt x="499" y="0"/>
                    <a:pt x="307" y="73"/>
                    <a:pt x="233" y="281"/>
                  </a:cubicBezTo>
                  <a:cubicBezTo>
                    <a:pt x="0" y="930"/>
                    <a:pt x="1396" y="1163"/>
                    <a:pt x="1754" y="1260"/>
                  </a:cubicBezTo>
                  <a:cubicBezTo>
                    <a:pt x="3454" y="1714"/>
                    <a:pt x="5196" y="2000"/>
                    <a:pt x="6953" y="2120"/>
                  </a:cubicBezTo>
                  <a:cubicBezTo>
                    <a:pt x="7566" y="2163"/>
                    <a:pt x="8181" y="2184"/>
                    <a:pt x="8795" y="2184"/>
                  </a:cubicBezTo>
                  <a:cubicBezTo>
                    <a:pt x="10122" y="2184"/>
                    <a:pt x="11449" y="2084"/>
                    <a:pt x="12762" y="1884"/>
                  </a:cubicBezTo>
                  <a:cubicBezTo>
                    <a:pt x="12804" y="1878"/>
                    <a:pt x="12790" y="1819"/>
                    <a:pt x="12751" y="1813"/>
                  </a:cubicBezTo>
                  <a:cubicBezTo>
                    <a:pt x="11002" y="1688"/>
                    <a:pt x="9243" y="1623"/>
                    <a:pt x="7495" y="1430"/>
                  </a:cubicBezTo>
                  <a:cubicBezTo>
                    <a:pt x="5704" y="1228"/>
                    <a:pt x="3933" y="879"/>
                    <a:pt x="2199" y="388"/>
                  </a:cubicBezTo>
                  <a:cubicBezTo>
                    <a:pt x="1933" y="314"/>
                    <a:pt x="1234"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41"/>
            <p:cNvSpPr/>
            <p:nvPr/>
          </p:nvSpPr>
          <p:spPr>
            <a:xfrm>
              <a:off x="420736" y="1446554"/>
              <a:ext cx="136512" cy="206608"/>
            </a:xfrm>
            <a:custGeom>
              <a:avLst/>
              <a:gdLst/>
              <a:ahLst/>
              <a:cxnLst/>
              <a:rect l="l" t="t" r="r" b="b"/>
              <a:pathLst>
                <a:path w="7603" h="11507" extrusionOk="0">
                  <a:moveTo>
                    <a:pt x="2889" y="1"/>
                  </a:moveTo>
                  <a:cubicBezTo>
                    <a:pt x="2649" y="1"/>
                    <a:pt x="2408" y="20"/>
                    <a:pt x="2168" y="56"/>
                  </a:cubicBezTo>
                  <a:cubicBezTo>
                    <a:pt x="1782" y="113"/>
                    <a:pt x="1402" y="189"/>
                    <a:pt x="1022" y="286"/>
                  </a:cubicBezTo>
                  <a:cubicBezTo>
                    <a:pt x="710" y="365"/>
                    <a:pt x="420" y="567"/>
                    <a:pt x="105" y="621"/>
                  </a:cubicBezTo>
                  <a:cubicBezTo>
                    <a:pt x="17" y="635"/>
                    <a:pt x="0" y="751"/>
                    <a:pt x="54" y="808"/>
                  </a:cubicBezTo>
                  <a:cubicBezTo>
                    <a:pt x="279" y="1033"/>
                    <a:pt x="610" y="1098"/>
                    <a:pt x="938" y="1098"/>
                  </a:cubicBezTo>
                  <a:cubicBezTo>
                    <a:pt x="1140" y="1098"/>
                    <a:pt x="1341" y="1073"/>
                    <a:pt x="1516" y="1046"/>
                  </a:cubicBezTo>
                  <a:cubicBezTo>
                    <a:pt x="2045" y="965"/>
                    <a:pt x="2556" y="838"/>
                    <a:pt x="3093" y="838"/>
                  </a:cubicBezTo>
                  <a:cubicBezTo>
                    <a:pt x="3120" y="838"/>
                    <a:pt x="3148" y="838"/>
                    <a:pt x="3176" y="839"/>
                  </a:cubicBezTo>
                  <a:cubicBezTo>
                    <a:pt x="4098" y="865"/>
                    <a:pt x="4907" y="1302"/>
                    <a:pt x="5472" y="2028"/>
                  </a:cubicBezTo>
                  <a:cubicBezTo>
                    <a:pt x="6749" y="3674"/>
                    <a:pt x="7007" y="6092"/>
                    <a:pt x="7103" y="8098"/>
                  </a:cubicBezTo>
                  <a:cubicBezTo>
                    <a:pt x="7154" y="9222"/>
                    <a:pt x="7117" y="10346"/>
                    <a:pt x="6990" y="11461"/>
                  </a:cubicBezTo>
                  <a:cubicBezTo>
                    <a:pt x="6987" y="11490"/>
                    <a:pt x="7012" y="11506"/>
                    <a:pt x="7037" y="11506"/>
                  </a:cubicBezTo>
                  <a:cubicBezTo>
                    <a:pt x="7056" y="11506"/>
                    <a:pt x="7074" y="11496"/>
                    <a:pt x="7078" y="11475"/>
                  </a:cubicBezTo>
                  <a:lnTo>
                    <a:pt x="7081" y="11475"/>
                  </a:lnTo>
                  <a:cubicBezTo>
                    <a:pt x="7498" y="9341"/>
                    <a:pt x="7603" y="7088"/>
                    <a:pt x="7279" y="4934"/>
                  </a:cubicBezTo>
                  <a:cubicBezTo>
                    <a:pt x="6987" y="2985"/>
                    <a:pt x="6053" y="743"/>
                    <a:pt x="3982" y="149"/>
                  </a:cubicBezTo>
                  <a:cubicBezTo>
                    <a:pt x="3624" y="46"/>
                    <a:pt x="3258" y="1"/>
                    <a:pt x="2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41"/>
            <p:cNvSpPr/>
            <p:nvPr/>
          </p:nvSpPr>
          <p:spPr>
            <a:xfrm>
              <a:off x="604325" y="2601975"/>
              <a:ext cx="50353" cy="614447"/>
            </a:xfrm>
            <a:custGeom>
              <a:avLst/>
              <a:gdLst/>
              <a:ahLst/>
              <a:cxnLst/>
              <a:rect l="l" t="t" r="r" b="b"/>
              <a:pathLst>
                <a:path w="2804" h="33696" extrusionOk="0">
                  <a:moveTo>
                    <a:pt x="345" y="1"/>
                  </a:moveTo>
                  <a:cubicBezTo>
                    <a:pt x="169" y="1"/>
                    <a:pt x="0" y="113"/>
                    <a:pt x="14" y="341"/>
                  </a:cubicBezTo>
                  <a:lnTo>
                    <a:pt x="12" y="341"/>
                  </a:lnTo>
                  <a:cubicBezTo>
                    <a:pt x="613" y="10311"/>
                    <a:pt x="1229" y="20277"/>
                    <a:pt x="1856" y="30244"/>
                  </a:cubicBezTo>
                  <a:cubicBezTo>
                    <a:pt x="1921" y="31277"/>
                    <a:pt x="1981" y="32312"/>
                    <a:pt x="2058" y="33345"/>
                  </a:cubicBezTo>
                  <a:cubicBezTo>
                    <a:pt x="2076" y="33578"/>
                    <a:pt x="2268" y="33696"/>
                    <a:pt x="2450" y="33696"/>
                  </a:cubicBezTo>
                  <a:cubicBezTo>
                    <a:pt x="2631" y="33696"/>
                    <a:pt x="2804" y="33579"/>
                    <a:pt x="2787" y="33345"/>
                  </a:cubicBezTo>
                  <a:cubicBezTo>
                    <a:pt x="2200" y="25510"/>
                    <a:pt x="1788" y="17655"/>
                    <a:pt x="1303" y="9811"/>
                  </a:cubicBezTo>
                  <a:cubicBezTo>
                    <a:pt x="1107" y="6655"/>
                    <a:pt x="914" y="3500"/>
                    <a:pt x="721" y="341"/>
                  </a:cubicBezTo>
                  <a:cubicBezTo>
                    <a:pt x="707" y="115"/>
                    <a:pt x="522"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41"/>
            <p:cNvSpPr/>
            <p:nvPr/>
          </p:nvSpPr>
          <p:spPr>
            <a:xfrm>
              <a:off x="182430" y="1225521"/>
              <a:ext cx="418495" cy="1104071"/>
            </a:xfrm>
            <a:custGeom>
              <a:avLst/>
              <a:gdLst/>
              <a:ahLst/>
              <a:cxnLst/>
              <a:rect l="l" t="t" r="r" b="b"/>
              <a:pathLst>
                <a:path w="23308" h="61491" extrusionOk="0">
                  <a:moveTo>
                    <a:pt x="631" y="1"/>
                  </a:moveTo>
                  <a:cubicBezTo>
                    <a:pt x="534" y="1"/>
                    <a:pt x="440" y="53"/>
                    <a:pt x="412" y="167"/>
                  </a:cubicBezTo>
                  <a:lnTo>
                    <a:pt x="415" y="167"/>
                  </a:lnTo>
                  <a:cubicBezTo>
                    <a:pt x="1" y="1924"/>
                    <a:pt x="185" y="3660"/>
                    <a:pt x="457" y="5425"/>
                  </a:cubicBezTo>
                  <a:cubicBezTo>
                    <a:pt x="818" y="7744"/>
                    <a:pt x="1292" y="10040"/>
                    <a:pt x="1615" y="12364"/>
                  </a:cubicBezTo>
                  <a:cubicBezTo>
                    <a:pt x="2259" y="16984"/>
                    <a:pt x="2191" y="21664"/>
                    <a:pt x="2804" y="26287"/>
                  </a:cubicBezTo>
                  <a:cubicBezTo>
                    <a:pt x="3026" y="27958"/>
                    <a:pt x="3349" y="29482"/>
                    <a:pt x="4249" y="30924"/>
                  </a:cubicBezTo>
                  <a:cubicBezTo>
                    <a:pt x="5293" y="32589"/>
                    <a:pt x="6604" y="34091"/>
                    <a:pt x="7921" y="35546"/>
                  </a:cubicBezTo>
                  <a:cubicBezTo>
                    <a:pt x="11162" y="39128"/>
                    <a:pt x="14672" y="42488"/>
                    <a:pt x="17584" y="46356"/>
                  </a:cubicBezTo>
                  <a:cubicBezTo>
                    <a:pt x="18974" y="48200"/>
                    <a:pt x="20260" y="50178"/>
                    <a:pt x="21123" y="52332"/>
                  </a:cubicBezTo>
                  <a:cubicBezTo>
                    <a:pt x="21514" y="53314"/>
                    <a:pt x="21818" y="54336"/>
                    <a:pt x="21988" y="55383"/>
                  </a:cubicBezTo>
                  <a:cubicBezTo>
                    <a:pt x="22184" y="56600"/>
                    <a:pt x="22383" y="57835"/>
                    <a:pt x="22454" y="59067"/>
                  </a:cubicBezTo>
                  <a:cubicBezTo>
                    <a:pt x="22502" y="59759"/>
                    <a:pt x="22488" y="60451"/>
                    <a:pt x="22408" y="61141"/>
                  </a:cubicBezTo>
                  <a:cubicBezTo>
                    <a:pt x="22380" y="61374"/>
                    <a:pt x="22548" y="61490"/>
                    <a:pt x="22731" y="61490"/>
                  </a:cubicBezTo>
                  <a:cubicBezTo>
                    <a:pt x="22915" y="61490"/>
                    <a:pt x="23113" y="61373"/>
                    <a:pt x="23140" y="61141"/>
                  </a:cubicBezTo>
                  <a:cubicBezTo>
                    <a:pt x="23308" y="59773"/>
                    <a:pt x="23166" y="58383"/>
                    <a:pt x="22967" y="57023"/>
                  </a:cubicBezTo>
                  <a:cubicBezTo>
                    <a:pt x="22820" y="55988"/>
                    <a:pt x="22695" y="54940"/>
                    <a:pt x="22425" y="53927"/>
                  </a:cubicBezTo>
                  <a:cubicBezTo>
                    <a:pt x="21858" y="51785"/>
                    <a:pt x="20810" y="49784"/>
                    <a:pt x="19602" y="47939"/>
                  </a:cubicBezTo>
                  <a:cubicBezTo>
                    <a:pt x="16940" y="43884"/>
                    <a:pt x="13489" y="40419"/>
                    <a:pt x="10183" y="36897"/>
                  </a:cubicBezTo>
                  <a:cubicBezTo>
                    <a:pt x="8718" y="35342"/>
                    <a:pt x="7246" y="33773"/>
                    <a:pt x="5954" y="32070"/>
                  </a:cubicBezTo>
                  <a:cubicBezTo>
                    <a:pt x="5421" y="31372"/>
                    <a:pt x="4921" y="30648"/>
                    <a:pt x="4499" y="29879"/>
                  </a:cubicBezTo>
                  <a:cubicBezTo>
                    <a:pt x="4138" y="29218"/>
                    <a:pt x="3945" y="28511"/>
                    <a:pt x="3798" y="27776"/>
                  </a:cubicBezTo>
                  <a:cubicBezTo>
                    <a:pt x="2952" y="23571"/>
                    <a:pt x="3128" y="19220"/>
                    <a:pt x="2694" y="14966"/>
                  </a:cubicBezTo>
                  <a:cubicBezTo>
                    <a:pt x="2421" y="12307"/>
                    <a:pt x="1993" y="9668"/>
                    <a:pt x="1513" y="7037"/>
                  </a:cubicBezTo>
                  <a:cubicBezTo>
                    <a:pt x="1175" y="5190"/>
                    <a:pt x="951" y="3399"/>
                    <a:pt x="900" y="1523"/>
                  </a:cubicBezTo>
                  <a:cubicBezTo>
                    <a:pt x="889" y="1092"/>
                    <a:pt x="863" y="664"/>
                    <a:pt x="875" y="229"/>
                  </a:cubicBezTo>
                  <a:cubicBezTo>
                    <a:pt x="878" y="84"/>
                    <a:pt x="753"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41"/>
            <p:cNvSpPr/>
            <p:nvPr/>
          </p:nvSpPr>
          <p:spPr>
            <a:xfrm>
              <a:off x="1011609" y="1016678"/>
              <a:ext cx="409284" cy="1137216"/>
            </a:xfrm>
            <a:custGeom>
              <a:avLst/>
              <a:gdLst/>
              <a:ahLst/>
              <a:cxnLst/>
              <a:rect l="l" t="t" r="r" b="b"/>
              <a:pathLst>
                <a:path w="22795" h="63337" extrusionOk="0">
                  <a:moveTo>
                    <a:pt x="7115" y="1"/>
                  </a:moveTo>
                  <a:cubicBezTo>
                    <a:pt x="6982" y="1"/>
                    <a:pt x="6848" y="3"/>
                    <a:pt x="6715" y="8"/>
                  </a:cubicBezTo>
                  <a:cubicBezTo>
                    <a:pt x="5503" y="53"/>
                    <a:pt x="4150" y="306"/>
                    <a:pt x="3318" y="1276"/>
                  </a:cubicBezTo>
                  <a:cubicBezTo>
                    <a:pt x="2379" y="2374"/>
                    <a:pt x="2123" y="4029"/>
                    <a:pt x="1894" y="5405"/>
                  </a:cubicBezTo>
                  <a:cubicBezTo>
                    <a:pt x="1553" y="7426"/>
                    <a:pt x="1320" y="9458"/>
                    <a:pt x="1116" y="11495"/>
                  </a:cubicBezTo>
                  <a:cubicBezTo>
                    <a:pt x="1014" y="12520"/>
                    <a:pt x="1036" y="13629"/>
                    <a:pt x="812" y="14631"/>
                  </a:cubicBezTo>
                  <a:cubicBezTo>
                    <a:pt x="690" y="15167"/>
                    <a:pt x="574" y="15695"/>
                    <a:pt x="497" y="16240"/>
                  </a:cubicBezTo>
                  <a:cubicBezTo>
                    <a:pt x="120" y="18922"/>
                    <a:pt x="1" y="21845"/>
                    <a:pt x="520" y="24515"/>
                  </a:cubicBezTo>
                  <a:cubicBezTo>
                    <a:pt x="602" y="24944"/>
                    <a:pt x="739" y="25361"/>
                    <a:pt x="926" y="25755"/>
                  </a:cubicBezTo>
                  <a:cubicBezTo>
                    <a:pt x="942" y="25791"/>
                    <a:pt x="969" y="25806"/>
                    <a:pt x="998" y="25806"/>
                  </a:cubicBezTo>
                  <a:cubicBezTo>
                    <a:pt x="1060" y="25806"/>
                    <a:pt x="1128" y="25735"/>
                    <a:pt x="1093" y="25659"/>
                  </a:cubicBezTo>
                  <a:cubicBezTo>
                    <a:pt x="642" y="24691"/>
                    <a:pt x="648" y="23411"/>
                    <a:pt x="614" y="22370"/>
                  </a:cubicBezTo>
                  <a:cubicBezTo>
                    <a:pt x="574" y="20942"/>
                    <a:pt x="625" y="19512"/>
                    <a:pt x="770" y="18093"/>
                  </a:cubicBezTo>
                  <a:cubicBezTo>
                    <a:pt x="889" y="16904"/>
                    <a:pt x="1116" y="15780"/>
                    <a:pt x="1417" y="14631"/>
                  </a:cubicBezTo>
                  <a:cubicBezTo>
                    <a:pt x="1666" y="13686"/>
                    <a:pt x="1726" y="12650"/>
                    <a:pt x="1848" y="11683"/>
                  </a:cubicBezTo>
                  <a:cubicBezTo>
                    <a:pt x="1973" y="10695"/>
                    <a:pt x="2095" y="9710"/>
                    <a:pt x="2223" y="8723"/>
                  </a:cubicBezTo>
                  <a:cubicBezTo>
                    <a:pt x="2453" y="6966"/>
                    <a:pt x="2668" y="5167"/>
                    <a:pt x="3176" y="3464"/>
                  </a:cubicBezTo>
                  <a:cubicBezTo>
                    <a:pt x="3369" y="2820"/>
                    <a:pt x="3610" y="2102"/>
                    <a:pt x="4130" y="1642"/>
                  </a:cubicBezTo>
                  <a:cubicBezTo>
                    <a:pt x="4547" y="1270"/>
                    <a:pt x="5066" y="1080"/>
                    <a:pt x="5605" y="967"/>
                  </a:cubicBezTo>
                  <a:cubicBezTo>
                    <a:pt x="6097" y="865"/>
                    <a:pt x="6605" y="821"/>
                    <a:pt x="7117" y="821"/>
                  </a:cubicBezTo>
                  <a:cubicBezTo>
                    <a:pt x="8048" y="821"/>
                    <a:pt x="8991" y="968"/>
                    <a:pt x="9871" y="1188"/>
                  </a:cubicBezTo>
                  <a:cubicBezTo>
                    <a:pt x="11463" y="1585"/>
                    <a:pt x="12714" y="2366"/>
                    <a:pt x="13937" y="3447"/>
                  </a:cubicBezTo>
                  <a:cubicBezTo>
                    <a:pt x="15138" y="4511"/>
                    <a:pt x="16188" y="5732"/>
                    <a:pt x="17090" y="7054"/>
                  </a:cubicBezTo>
                  <a:cubicBezTo>
                    <a:pt x="18047" y="8456"/>
                    <a:pt x="18955" y="9929"/>
                    <a:pt x="19664" y="11473"/>
                  </a:cubicBezTo>
                  <a:cubicBezTo>
                    <a:pt x="20246" y="12738"/>
                    <a:pt x="20629" y="14086"/>
                    <a:pt x="20623" y="15488"/>
                  </a:cubicBezTo>
                  <a:cubicBezTo>
                    <a:pt x="20620" y="17021"/>
                    <a:pt x="20203" y="18522"/>
                    <a:pt x="19724" y="19969"/>
                  </a:cubicBezTo>
                  <a:cubicBezTo>
                    <a:pt x="19596" y="20352"/>
                    <a:pt x="19420" y="20650"/>
                    <a:pt x="19568" y="21042"/>
                  </a:cubicBezTo>
                  <a:cubicBezTo>
                    <a:pt x="19675" y="21317"/>
                    <a:pt x="19803" y="21584"/>
                    <a:pt x="19951" y="21839"/>
                  </a:cubicBezTo>
                  <a:cubicBezTo>
                    <a:pt x="20291" y="22464"/>
                    <a:pt x="20669" y="23068"/>
                    <a:pt x="20992" y="23701"/>
                  </a:cubicBezTo>
                  <a:cubicBezTo>
                    <a:pt x="21375" y="24444"/>
                    <a:pt x="21682" y="25233"/>
                    <a:pt x="21824" y="26062"/>
                  </a:cubicBezTo>
                  <a:cubicBezTo>
                    <a:pt x="21886" y="26437"/>
                    <a:pt x="21960" y="26848"/>
                    <a:pt x="21821" y="27214"/>
                  </a:cubicBezTo>
                  <a:cubicBezTo>
                    <a:pt x="21702" y="27523"/>
                    <a:pt x="21492" y="27799"/>
                    <a:pt x="21310" y="28071"/>
                  </a:cubicBezTo>
                  <a:cubicBezTo>
                    <a:pt x="20910" y="28656"/>
                    <a:pt x="20498" y="29283"/>
                    <a:pt x="20428" y="30007"/>
                  </a:cubicBezTo>
                  <a:cubicBezTo>
                    <a:pt x="20348" y="30827"/>
                    <a:pt x="20357" y="31664"/>
                    <a:pt x="20323" y="32490"/>
                  </a:cubicBezTo>
                  <a:cubicBezTo>
                    <a:pt x="20246" y="34249"/>
                    <a:pt x="20158" y="36006"/>
                    <a:pt x="20030" y="37762"/>
                  </a:cubicBezTo>
                  <a:cubicBezTo>
                    <a:pt x="19755" y="41582"/>
                    <a:pt x="19292" y="45396"/>
                    <a:pt x="18418" y="49131"/>
                  </a:cubicBezTo>
                  <a:cubicBezTo>
                    <a:pt x="17970" y="51078"/>
                    <a:pt x="17400" y="52996"/>
                    <a:pt x="16710" y="54869"/>
                  </a:cubicBezTo>
                  <a:cubicBezTo>
                    <a:pt x="16037" y="56694"/>
                    <a:pt x="15104" y="58414"/>
                    <a:pt x="14454" y="60244"/>
                  </a:cubicBezTo>
                  <a:cubicBezTo>
                    <a:pt x="14139" y="61129"/>
                    <a:pt x="13929" y="62052"/>
                    <a:pt x="13830" y="62988"/>
                  </a:cubicBezTo>
                  <a:cubicBezTo>
                    <a:pt x="13804" y="63220"/>
                    <a:pt x="13972" y="63336"/>
                    <a:pt x="14154" y="63336"/>
                  </a:cubicBezTo>
                  <a:cubicBezTo>
                    <a:pt x="14335" y="63336"/>
                    <a:pt x="14530" y="63220"/>
                    <a:pt x="14556" y="62988"/>
                  </a:cubicBezTo>
                  <a:cubicBezTo>
                    <a:pt x="14786" y="60902"/>
                    <a:pt x="15751" y="59089"/>
                    <a:pt x="16574" y="57193"/>
                  </a:cubicBezTo>
                  <a:cubicBezTo>
                    <a:pt x="17400" y="55283"/>
                    <a:pt x="18092" y="53317"/>
                    <a:pt x="18645" y="51310"/>
                  </a:cubicBezTo>
                  <a:cubicBezTo>
                    <a:pt x="19718" y="47445"/>
                    <a:pt x="20317" y="43467"/>
                    <a:pt x="20674" y="39476"/>
                  </a:cubicBezTo>
                  <a:cubicBezTo>
                    <a:pt x="20842" y="37632"/>
                    <a:pt x="20955" y="35784"/>
                    <a:pt x="21049" y="33934"/>
                  </a:cubicBezTo>
                  <a:cubicBezTo>
                    <a:pt x="21092" y="33035"/>
                    <a:pt x="21134" y="32135"/>
                    <a:pt x="21174" y="31235"/>
                  </a:cubicBezTo>
                  <a:cubicBezTo>
                    <a:pt x="21191" y="30821"/>
                    <a:pt x="21168" y="30378"/>
                    <a:pt x="21239" y="29970"/>
                  </a:cubicBezTo>
                  <a:cubicBezTo>
                    <a:pt x="21310" y="29570"/>
                    <a:pt x="21523" y="29203"/>
                    <a:pt x="21741" y="28866"/>
                  </a:cubicBezTo>
                  <a:cubicBezTo>
                    <a:pt x="22105" y="28298"/>
                    <a:pt x="22593" y="27750"/>
                    <a:pt x="22686" y="27058"/>
                  </a:cubicBezTo>
                  <a:cubicBezTo>
                    <a:pt x="22794" y="26272"/>
                    <a:pt x="22539" y="25355"/>
                    <a:pt x="22278" y="24623"/>
                  </a:cubicBezTo>
                  <a:cubicBezTo>
                    <a:pt x="22005" y="23854"/>
                    <a:pt x="21628" y="23133"/>
                    <a:pt x="21228" y="22427"/>
                  </a:cubicBezTo>
                  <a:cubicBezTo>
                    <a:pt x="21058" y="22129"/>
                    <a:pt x="20882" y="21834"/>
                    <a:pt x="20717" y="21533"/>
                  </a:cubicBezTo>
                  <a:cubicBezTo>
                    <a:pt x="20592" y="21309"/>
                    <a:pt x="20337" y="20959"/>
                    <a:pt x="20337" y="20707"/>
                  </a:cubicBezTo>
                  <a:cubicBezTo>
                    <a:pt x="20337" y="20554"/>
                    <a:pt x="20496" y="20256"/>
                    <a:pt x="20544" y="20108"/>
                  </a:cubicBezTo>
                  <a:cubicBezTo>
                    <a:pt x="20615" y="19898"/>
                    <a:pt x="20680" y="19685"/>
                    <a:pt x="20745" y="19475"/>
                  </a:cubicBezTo>
                  <a:cubicBezTo>
                    <a:pt x="20873" y="19058"/>
                    <a:pt x="20989" y="18641"/>
                    <a:pt x="21089" y="18218"/>
                  </a:cubicBezTo>
                  <a:cubicBezTo>
                    <a:pt x="21270" y="17486"/>
                    <a:pt x="21384" y="16740"/>
                    <a:pt x="21435" y="15985"/>
                  </a:cubicBezTo>
                  <a:cubicBezTo>
                    <a:pt x="21514" y="14600"/>
                    <a:pt x="21259" y="13229"/>
                    <a:pt x="20754" y="11938"/>
                  </a:cubicBezTo>
                  <a:cubicBezTo>
                    <a:pt x="20087" y="10227"/>
                    <a:pt x="19116" y="8635"/>
                    <a:pt x="18115" y="7099"/>
                  </a:cubicBezTo>
                  <a:cubicBezTo>
                    <a:pt x="17289" y="5834"/>
                    <a:pt x="16352" y="4630"/>
                    <a:pt x="15277" y="3563"/>
                  </a:cubicBezTo>
                  <a:cubicBezTo>
                    <a:pt x="14091" y="2389"/>
                    <a:pt x="12771" y="1299"/>
                    <a:pt x="11190" y="720"/>
                  </a:cubicBezTo>
                  <a:cubicBezTo>
                    <a:pt x="9883" y="243"/>
                    <a:pt x="8504" y="1"/>
                    <a:pt x="7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41"/>
            <p:cNvSpPr/>
            <p:nvPr/>
          </p:nvSpPr>
          <p:spPr>
            <a:xfrm>
              <a:off x="1150539" y="1164818"/>
              <a:ext cx="112326" cy="330552"/>
            </a:xfrm>
            <a:custGeom>
              <a:avLst/>
              <a:gdLst/>
              <a:ahLst/>
              <a:cxnLst/>
              <a:rect l="l" t="t" r="r" b="b"/>
              <a:pathLst>
                <a:path w="6256" h="18410" extrusionOk="0">
                  <a:moveTo>
                    <a:pt x="1979" y="17153"/>
                  </a:moveTo>
                  <a:cubicBezTo>
                    <a:pt x="2104" y="17260"/>
                    <a:pt x="2243" y="17351"/>
                    <a:pt x="2394" y="17419"/>
                  </a:cubicBezTo>
                  <a:cubicBezTo>
                    <a:pt x="2326" y="17405"/>
                    <a:pt x="2260" y="17388"/>
                    <a:pt x="2189" y="17377"/>
                  </a:cubicBezTo>
                  <a:cubicBezTo>
                    <a:pt x="2072" y="17361"/>
                    <a:pt x="1953" y="17352"/>
                    <a:pt x="1835" y="17352"/>
                  </a:cubicBezTo>
                  <a:cubicBezTo>
                    <a:pt x="1804" y="17352"/>
                    <a:pt x="1774" y="17353"/>
                    <a:pt x="1744" y="17354"/>
                  </a:cubicBezTo>
                  <a:cubicBezTo>
                    <a:pt x="1747" y="17337"/>
                    <a:pt x="1750" y="17320"/>
                    <a:pt x="1750" y="17303"/>
                  </a:cubicBezTo>
                  <a:cubicBezTo>
                    <a:pt x="1756" y="17303"/>
                    <a:pt x="1762" y="17304"/>
                    <a:pt x="1768" y="17304"/>
                  </a:cubicBezTo>
                  <a:cubicBezTo>
                    <a:pt x="1866" y="17304"/>
                    <a:pt x="1939" y="17238"/>
                    <a:pt x="1979" y="17153"/>
                  </a:cubicBezTo>
                  <a:close/>
                  <a:moveTo>
                    <a:pt x="5144" y="0"/>
                  </a:moveTo>
                  <a:cubicBezTo>
                    <a:pt x="5124" y="0"/>
                    <a:pt x="5104" y="12"/>
                    <a:pt x="5098" y="35"/>
                  </a:cubicBezTo>
                  <a:cubicBezTo>
                    <a:pt x="4866" y="855"/>
                    <a:pt x="4928" y="1800"/>
                    <a:pt x="4817" y="2651"/>
                  </a:cubicBezTo>
                  <a:cubicBezTo>
                    <a:pt x="4709" y="3503"/>
                    <a:pt x="4522" y="4317"/>
                    <a:pt x="4210" y="5123"/>
                  </a:cubicBezTo>
                  <a:cubicBezTo>
                    <a:pt x="3904" y="5915"/>
                    <a:pt x="3532" y="6681"/>
                    <a:pt x="3100" y="7410"/>
                  </a:cubicBezTo>
                  <a:cubicBezTo>
                    <a:pt x="2805" y="7913"/>
                    <a:pt x="2487" y="8435"/>
                    <a:pt x="2419" y="9022"/>
                  </a:cubicBezTo>
                  <a:cubicBezTo>
                    <a:pt x="2414" y="9082"/>
                    <a:pt x="2411" y="9141"/>
                    <a:pt x="2411" y="9201"/>
                  </a:cubicBezTo>
                  <a:cubicBezTo>
                    <a:pt x="2340" y="9201"/>
                    <a:pt x="2272" y="9235"/>
                    <a:pt x="2229" y="9289"/>
                  </a:cubicBezTo>
                  <a:cubicBezTo>
                    <a:pt x="2219" y="9287"/>
                    <a:pt x="2210" y="9287"/>
                    <a:pt x="2200" y="9287"/>
                  </a:cubicBezTo>
                  <a:cubicBezTo>
                    <a:pt x="2032" y="9287"/>
                    <a:pt x="1905" y="9511"/>
                    <a:pt x="2045" y="9681"/>
                  </a:cubicBezTo>
                  <a:cubicBezTo>
                    <a:pt x="2048" y="9686"/>
                    <a:pt x="2050" y="9689"/>
                    <a:pt x="2053" y="9695"/>
                  </a:cubicBezTo>
                  <a:cubicBezTo>
                    <a:pt x="2045" y="9709"/>
                    <a:pt x="2039" y="9726"/>
                    <a:pt x="2036" y="9743"/>
                  </a:cubicBezTo>
                  <a:cubicBezTo>
                    <a:pt x="2031" y="9771"/>
                    <a:pt x="2031" y="9803"/>
                    <a:pt x="2036" y="9831"/>
                  </a:cubicBezTo>
                  <a:cubicBezTo>
                    <a:pt x="1971" y="9978"/>
                    <a:pt x="1962" y="10262"/>
                    <a:pt x="2127" y="10330"/>
                  </a:cubicBezTo>
                  <a:cubicBezTo>
                    <a:pt x="2142" y="10336"/>
                    <a:pt x="2158" y="10339"/>
                    <a:pt x="2174" y="10339"/>
                  </a:cubicBezTo>
                  <a:cubicBezTo>
                    <a:pt x="2188" y="10339"/>
                    <a:pt x="2202" y="10337"/>
                    <a:pt x="2215" y="10333"/>
                  </a:cubicBezTo>
                  <a:lnTo>
                    <a:pt x="2215" y="10333"/>
                  </a:lnTo>
                  <a:cubicBezTo>
                    <a:pt x="2136" y="10526"/>
                    <a:pt x="2084" y="10728"/>
                    <a:pt x="2065" y="10938"/>
                  </a:cubicBezTo>
                  <a:cubicBezTo>
                    <a:pt x="1957" y="12073"/>
                    <a:pt x="2059" y="13182"/>
                    <a:pt x="1903" y="14278"/>
                  </a:cubicBezTo>
                  <a:cubicBezTo>
                    <a:pt x="1821" y="14587"/>
                    <a:pt x="1750" y="14899"/>
                    <a:pt x="1684" y="15214"/>
                  </a:cubicBezTo>
                  <a:cubicBezTo>
                    <a:pt x="1679" y="15246"/>
                    <a:pt x="1670" y="15282"/>
                    <a:pt x="1662" y="15316"/>
                  </a:cubicBezTo>
                  <a:cubicBezTo>
                    <a:pt x="1633" y="15404"/>
                    <a:pt x="1602" y="15490"/>
                    <a:pt x="1568" y="15578"/>
                  </a:cubicBezTo>
                  <a:cubicBezTo>
                    <a:pt x="1557" y="15603"/>
                    <a:pt x="1574" y="15629"/>
                    <a:pt x="1599" y="15629"/>
                  </a:cubicBezTo>
                  <a:cubicBezTo>
                    <a:pt x="1554" y="15853"/>
                    <a:pt x="1537" y="16083"/>
                    <a:pt x="1551" y="16310"/>
                  </a:cubicBezTo>
                  <a:cubicBezTo>
                    <a:pt x="1486" y="16310"/>
                    <a:pt x="1423" y="16332"/>
                    <a:pt x="1378" y="16378"/>
                  </a:cubicBezTo>
                  <a:cubicBezTo>
                    <a:pt x="1369" y="16384"/>
                    <a:pt x="1361" y="16392"/>
                    <a:pt x="1355" y="16403"/>
                  </a:cubicBezTo>
                  <a:cubicBezTo>
                    <a:pt x="1290" y="16480"/>
                    <a:pt x="1281" y="16591"/>
                    <a:pt x="1332" y="16679"/>
                  </a:cubicBezTo>
                  <a:cubicBezTo>
                    <a:pt x="1310" y="16696"/>
                    <a:pt x="1290" y="16718"/>
                    <a:pt x="1273" y="16744"/>
                  </a:cubicBezTo>
                  <a:cubicBezTo>
                    <a:pt x="1105" y="16778"/>
                    <a:pt x="966" y="16886"/>
                    <a:pt x="915" y="17104"/>
                  </a:cubicBezTo>
                  <a:cubicBezTo>
                    <a:pt x="904" y="17153"/>
                    <a:pt x="904" y="17204"/>
                    <a:pt x="912" y="17252"/>
                  </a:cubicBezTo>
                  <a:cubicBezTo>
                    <a:pt x="859" y="17272"/>
                    <a:pt x="802" y="17286"/>
                    <a:pt x="748" y="17309"/>
                  </a:cubicBezTo>
                  <a:cubicBezTo>
                    <a:pt x="606" y="17363"/>
                    <a:pt x="572" y="17507"/>
                    <a:pt x="464" y="17609"/>
                  </a:cubicBezTo>
                  <a:cubicBezTo>
                    <a:pt x="421" y="17646"/>
                    <a:pt x="379" y="17680"/>
                    <a:pt x="421" y="17695"/>
                  </a:cubicBezTo>
                  <a:cubicBezTo>
                    <a:pt x="475" y="17714"/>
                    <a:pt x="524" y="17726"/>
                    <a:pt x="572" y="17740"/>
                  </a:cubicBezTo>
                  <a:cubicBezTo>
                    <a:pt x="362" y="17885"/>
                    <a:pt x="172" y="18064"/>
                    <a:pt x="13" y="18265"/>
                  </a:cubicBezTo>
                  <a:cubicBezTo>
                    <a:pt x="0" y="18290"/>
                    <a:pt x="19" y="18318"/>
                    <a:pt x="45" y="18318"/>
                  </a:cubicBezTo>
                  <a:cubicBezTo>
                    <a:pt x="48" y="18318"/>
                    <a:pt x="52" y="18317"/>
                    <a:pt x="55" y="18316"/>
                  </a:cubicBezTo>
                  <a:cubicBezTo>
                    <a:pt x="541" y="18063"/>
                    <a:pt x="975" y="17737"/>
                    <a:pt x="1538" y="17737"/>
                  </a:cubicBezTo>
                  <a:cubicBezTo>
                    <a:pt x="1568" y="17737"/>
                    <a:pt x="1597" y="17738"/>
                    <a:pt x="1628" y="17740"/>
                  </a:cubicBezTo>
                  <a:cubicBezTo>
                    <a:pt x="2221" y="17771"/>
                    <a:pt x="2794" y="17916"/>
                    <a:pt x="3376" y="18032"/>
                  </a:cubicBezTo>
                  <a:cubicBezTo>
                    <a:pt x="4318" y="18214"/>
                    <a:pt x="5254" y="18359"/>
                    <a:pt x="6214" y="18410"/>
                  </a:cubicBezTo>
                  <a:cubicBezTo>
                    <a:pt x="6215" y="18410"/>
                    <a:pt x="6215" y="18410"/>
                    <a:pt x="6216" y="18410"/>
                  </a:cubicBezTo>
                  <a:cubicBezTo>
                    <a:pt x="6256" y="18410"/>
                    <a:pt x="6253" y="18353"/>
                    <a:pt x="6222" y="18344"/>
                  </a:cubicBezTo>
                  <a:cubicBezTo>
                    <a:pt x="5476" y="18098"/>
                    <a:pt x="4744" y="17956"/>
                    <a:pt x="3974" y="17808"/>
                  </a:cubicBezTo>
                  <a:cubicBezTo>
                    <a:pt x="3926" y="17797"/>
                    <a:pt x="3875" y="17783"/>
                    <a:pt x="3824" y="17771"/>
                  </a:cubicBezTo>
                  <a:lnTo>
                    <a:pt x="3824" y="17771"/>
                  </a:lnTo>
                  <a:cubicBezTo>
                    <a:pt x="3940" y="17791"/>
                    <a:pt x="4054" y="17814"/>
                    <a:pt x="4162" y="17839"/>
                  </a:cubicBezTo>
                  <a:cubicBezTo>
                    <a:pt x="4165" y="17841"/>
                    <a:pt x="4168" y="17841"/>
                    <a:pt x="4170" y="17841"/>
                  </a:cubicBezTo>
                  <a:cubicBezTo>
                    <a:pt x="4188" y="17841"/>
                    <a:pt x="4199" y="17812"/>
                    <a:pt x="4179" y="17802"/>
                  </a:cubicBezTo>
                  <a:cubicBezTo>
                    <a:pt x="3407" y="17224"/>
                    <a:pt x="1855" y="17309"/>
                    <a:pt x="1909" y="16026"/>
                  </a:cubicBezTo>
                  <a:cubicBezTo>
                    <a:pt x="1928" y="15586"/>
                    <a:pt x="2008" y="15160"/>
                    <a:pt x="2087" y="14735"/>
                  </a:cubicBezTo>
                  <a:cubicBezTo>
                    <a:pt x="2292" y="14161"/>
                    <a:pt x="2371" y="13534"/>
                    <a:pt x="2425" y="12927"/>
                  </a:cubicBezTo>
                  <a:cubicBezTo>
                    <a:pt x="2476" y="12376"/>
                    <a:pt x="2487" y="11823"/>
                    <a:pt x="2550" y="11275"/>
                  </a:cubicBezTo>
                  <a:cubicBezTo>
                    <a:pt x="2629" y="10591"/>
                    <a:pt x="2731" y="10220"/>
                    <a:pt x="3461" y="10135"/>
                  </a:cubicBezTo>
                  <a:cubicBezTo>
                    <a:pt x="3541" y="10141"/>
                    <a:pt x="3623" y="10144"/>
                    <a:pt x="3707" y="10144"/>
                  </a:cubicBezTo>
                  <a:cubicBezTo>
                    <a:pt x="4469" y="10144"/>
                    <a:pt x="5364" y="9898"/>
                    <a:pt x="5794" y="9783"/>
                  </a:cubicBezTo>
                  <a:cubicBezTo>
                    <a:pt x="5807" y="9777"/>
                    <a:pt x="5803" y="9757"/>
                    <a:pt x="5790" y="9757"/>
                  </a:cubicBezTo>
                  <a:cubicBezTo>
                    <a:pt x="5789" y="9757"/>
                    <a:pt x="5789" y="9757"/>
                    <a:pt x="5788" y="9757"/>
                  </a:cubicBezTo>
                  <a:cubicBezTo>
                    <a:pt x="5307" y="9800"/>
                    <a:pt x="4818" y="9880"/>
                    <a:pt x="4333" y="9880"/>
                  </a:cubicBezTo>
                  <a:cubicBezTo>
                    <a:pt x="4085" y="9880"/>
                    <a:pt x="3839" y="9859"/>
                    <a:pt x="3594" y="9803"/>
                  </a:cubicBezTo>
                  <a:cubicBezTo>
                    <a:pt x="2099" y="9459"/>
                    <a:pt x="3262" y="8003"/>
                    <a:pt x="3713" y="7178"/>
                  </a:cubicBezTo>
                  <a:cubicBezTo>
                    <a:pt x="4335" y="6040"/>
                    <a:pt x="4883" y="4788"/>
                    <a:pt x="5067" y="3494"/>
                  </a:cubicBezTo>
                  <a:cubicBezTo>
                    <a:pt x="5158" y="2870"/>
                    <a:pt x="5195" y="2248"/>
                    <a:pt x="5226" y="1621"/>
                  </a:cubicBezTo>
                  <a:cubicBezTo>
                    <a:pt x="5254" y="1096"/>
                    <a:pt x="5382" y="531"/>
                    <a:pt x="5189" y="32"/>
                  </a:cubicBezTo>
                  <a:cubicBezTo>
                    <a:pt x="5182" y="11"/>
                    <a:pt x="5163" y="0"/>
                    <a:pt x="5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41"/>
            <p:cNvSpPr/>
            <p:nvPr/>
          </p:nvSpPr>
          <p:spPr>
            <a:xfrm>
              <a:off x="513613" y="1463395"/>
              <a:ext cx="9839" cy="8116"/>
            </a:xfrm>
            <a:custGeom>
              <a:avLst/>
              <a:gdLst/>
              <a:ahLst/>
              <a:cxnLst/>
              <a:rect l="l" t="t" r="r" b="b"/>
              <a:pathLst>
                <a:path w="548" h="452" extrusionOk="0">
                  <a:moveTo>
                    <a:pt x="157" y="0"/>
                  </a:moveTo>
                  <a:cubicBezTo>
                    <a:pt x="142" y="0"/>
                    <a:pt x="128" y="6"/>
                    <a:pt x="123" y="20"/>
                  </a:cubicBezTo>
                  <a:cubicBezTo>
                    <a:pt x="1" y="253"/>
                    <a:pt x="316" y="435"/>
                    <a:pt x="506" y="452"/>
                  </a:cubicBezTo>
                  <a:cubicBezTo>
                    <a:pt x="507" y="452"/>
                    <a:pt x="508" y="452"/>
                    <a:pt x="509" y="452"/>
                  </a:cubicBezTo>
                  <a:cubicBezTo>
                    <a:pt x="540" y="452"/>
                    <a:pt x="548" y="414"/>
                    <a:pt x="537" y="392"/>
                  </a:cubicBezTo>
                  <a:cubicBezTo>
                    <a:pt x="463" y="242"/>
                    <a:pt x="350" y="6"/>
                    <a:pt x="15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41"/>
            <p:cNvSpPr/>
            <p:nvPr/>
          </p:nvSpPr>
          <p:spPr>
            <a:xfrm>
              <a:off x="1013135" y="1436572"/>
              <a:ext cx="110908" cy="90637"/>
            </a:xfrm>
            <a:custGeom>
              <a:avLst/>
              <a:gdLst/>
              <a:ahLst/>
              <a:cxnLst/>
              <a:rect l="l" t="t" r="r" b="b"/>
              <a:pathLst>
                <a:path w="6177" h="5048" extrusionOk="0">
                  <a:moveTo>
                    <a:pt x="289" y="0"/>
                  </a:moveTo>
                  <a:cubicBezTo>
                    <a:pt x="244" y="0"/>
                    <a:pt x="200" y="29"/>
                    <a:pt x="185" y="81"/>
                  </a:cubicBezTo>
                  <a:cubicBezTo>
                    <a:pt x="131" y="285"/>
                    <a:pt x="55" y="476"/>
                    <a:pt x="26" y="686"/>
                  </a:cubicBezTo>
                  <a:cubicBezTo>
                    <a:pt x="1" y="873"/>
                    <a:pt x="32" y="1055"/>
                    <a:pt x="58" y="1239"/>
                  </a:cubicBezTo>
                  <a:cubicBezTo>
                    <a:pt x="109" y="1622"/>
                    <a:pt x="208" y="2000"/>
                    <a:pt x="358" y="2357"/>
                  </a:cubicBezTo>
                  <a:cubicBezTo>
                    <a:pt x="679" y="3103"/>
                    <a:pt x="1221" y="3688"/>
                    <a:pt x="1905" y="4125"/>
                  </a:cubicBezTo>
                  <a:cubicBezTo>
                    <a:pt x="2589" y="4559"/>
                    <a:pt x="3395" y="4940"/>
                    <a:pt x="4204" y="5036"/>
                  </a:cubicBezTo>
                  <a:cubicBezTo>
                    <a:pt x="4272" y="5044"/>
                    <a:pt x="4339" y="5048"/>
                    <a:pt x="4406" y="5048"/>
                  </a:cubicBezTo>
                  <a:cubicBezTo>
                    <a:pt x="4725" y="5048"/>
                    <a:pt x="5032" y="4963"/>
                    <a:pt x="5325" y="4829"/>
                  </a:cubicBezTo>
                  <a:cubicBezTo>
                    <a:pt x="5617" y="4696"/>
                    <a:pt x="5949" y="4548"/>
                    <a:pt x="6148" y="4287"/>
                  </a:cubicBezTo>
                  <a:cubicBezTo>
                    <a:pt x="6176" y="4248"/>
                    <a:pt x="6136" y="4206"/>
                    <a:pt x="6098" y="4206"/>
                  </a:cubicBezTo>
                  <a:cubicBezTo>
                    <a:pt x="6095" y="4206"/>
                    <a:pt x="6091" y="4207"/>
                    <a:pt x="6088" y="4207"/>
                  </a:cubicBezTo>
                  <a:cubicBezTo>
                    <a:pt x="5759" y="4276"/>
                    <a:pt x="5455" y="4378"/>
                    <a:pt x="5115" y="4378"/>
                  </a:cubicBezTo>
                  <a:cubicBezTo>
                    <a:pt x="5088" y="4378"/>
                    <a:pt x="5061" y="4379"/>
                    <a:pt x="5034" y="4379"/>
                  </a:cubicBezTo>
                  <a:cubicBezTo>
                    <a:pt x="4720" y="4379"/>
                    <a:pt x="4410" y="4334"/>
                    <a:pt x="4110" y="4250"/>
                  </a:cubicBezTo>
                  <a:cubicBezTo>
                    <a:pt x="3443" y="4060"/>
                    <a:pt x="2805" y="3779"/>
                    <a:pt x="2217" y="3413"/>
                  </a:cubicBezTo>
                  <a:cubicBezTo>
                    <a:pt x="1644" y="3050"/>
                    <a:pt x="1210" y="2542"/>
                    <a:pt x="988" y="1895"/>
                  </a:cubicBezTo>
                  <a:cubicBezTo>
                    <a:pt x="889" y="1602"/>
                    <a:pt x="835" y="1296"/>
                    <a:pt x="790" y="992"/>
                  </a:cubicBezTo>
                  <a:cubicBezTo>
                    <a:pt x="736" y="620"/>
                    <a:pt x="580" y="365"/>
                    <a:pt x="381" y="56"/>
                  </a:cubicBezTo>
                  <a:cubicBezTo>
                    <a:pt x="360" y="18"/>
                    <a:pt x="324"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41"/>
            <p:cNvSpPr/>
            <p:nvPr/>
          </p:nvSpPr>
          <p:spPr>
            <a:xfrm>
              <a:off x="636869" y="1363068"/>
              <a:ext cx="191490" cy="121573"/>
            </a:xfrm>
            <a:custGeom>
              <a:avLst/>
              <a:gdLst/>
              <a:ahLst/>
              <a:cxnLst/>
              <a:rect l="l" t="t" r="r" b="b"/>
              <a:pathLst>
                <a:path w="10665" h="6771" extrusionOk="0">
                  <a:moveTo>
                    <a:pt x="569" y="0"/>
                  </a:moveTo>
                  <a:cubicBezTo>
                    <a:pt x="531" y="0"/>
                    <a:pt x="494" y="18"/>
                    <a:pt x="474" y="60"/>
                  </a:cubicBezTo>
                  <a:cubicBezTo>
                    <a:pt x="0" y="1096"/>
                    <a:pt x="276" y="2260"/>
                    <a:pt x="557" y="3324"/>
                  </a:cubicBezTo>
                  <a:cubicBezTo>
                    <a:pt x="911" y="4649"/>
                    <a:pt x="1601" y="5869"/>
                    <a:pt x="2915" y="6423"/>
                  </a:cubicBezTo>
                  <a:cubicBezTo>
                    <a:pt x="3505" y="6672"/>
                    <a:pt x="4163" y="6770"/>
                    <a:pt x="4829" y="6770"/>
                  </a:cubicBezTo>
                  <a:cubicBezTo>
                    <a:pt x="5563" y="6770"/>
                    <a:pt x="6307" y="6651"/>
                    <a:pt x="6979" y="6482"/>
                  </a:cubicBezTo>
                  <a:cubicBezTo>
                    <a:pt x="7785" y="6281"/>
                    <a:pt x="8514" y="5901"/>
                    <a:pt x="9096" y="5307"/>
                  </a:cubicBezTo>
                  <a:cubicBezTo>
                    <a:pt x="9493" y="4902"/>
                    <a:pt x="9816" y="4431"/>
                    <a:pt x="10055" y="3914"/>
                  </a:cubicBezTo>
                  <a:cubicBezTo>
                    <a:pt x="10288" y="3412"/>
                    <a:pt x="10665" y="2441"/>
                    <a:pt x="10236" y="1962"/>
                  </a:cubicBezTo>
                  <a:cubicBezTo>
                    <a:pt x="10222" y="1946"/>
                    <a:pt x="10202" y="1938"/>
                    <a:pt x="10182" y="1938"/>
                  </a:cubicBezTo>
                  <a:cubicBezTo>
                    <a:pt x="10169" y="1938"/>
                    <a:pt x="10157" y="1941"/>
                    <a:pt x="10146" y="1947"/>
                  </a:cubicBezTo>
                  <a:cubicBezTo>
                    <a:pt x="9717" y="2192"/>
                    <a:pt x="9584" y="2884"/>
                    <a:pt x="9377" y="3304"/>
                  </a:cubicBezTo>
                  <a:cubicBezTo>
                    <a:pt x="9178" y="3707"/>
                    <a:pt x="8940" y="4084"/>
                    <a:pt x="8630" y="4411"/>
                  </a:cubicBezTo>
                  <a:cubicBezTo>
                    <a:pt x="8258" y="4811"/>
                    <a:pt x="7804" y="5120"/>
                    <a:pt x="7299" y="5322"/>
                  </a:cubicBezTo>
                  <a:cubicBezTo>
                    <a:pt x="6611" y="5589"/>
                    <a:pt x="5758" y="5751"/>
                    <a:pt x="4943" y="5751"/>
                  </a:cubicBezTo>
                  <a:cubicBezTo>
                    <a:pt x="4522" y="5751"/>
                    <a:pt x="4111" y="5708"/>
                    <a:pt x="3738" y="5614"/>
                  </a:cubicBezTo>
                  <a:cubicBezTo>
                    <a:pt x="2569" y="5319"/>
                    <a:pt x="1930" y="4340"/>
                    <a:pt x="1592" y="3247"/>
                  </a:cubicBezTo>
                  <a:cubicBezTo>
                    <a:pt x="1266" y="2186"/>
                    <a:pt x="1320" y="997"/>
                    <a:pt x="684" y="60"/>
                  </a:cubicBezTo>
                  <a:cubicBezTo>
                    <a:pt x="660" y="24"/>
                    <a:pt x="614" y="0"/>
                    <a:pt x="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41"/>
            <p:cNvSpPr/>
            <p:nvPr/>
          </p:nvSpPr>
          <p:spPr>
            <a:xfrm>
              <a:off x="501979" y="1352816"/>
              <a:ext cx="157429" cy="141108"/>
            </a:xfrm>
            <a:custGeom>
              <a:avLst/>
              <a:gdLst/>
              <a:ahLst/>
              <a:cxnLst/>
              <a:rect l="l" t="t" r="r" b="b"/>
              <a:pathLst>
                <a:path w="8768" h="7859" extrusionOk="0">
                  <a:moveTo>
                    <a:pt x="7946" y="0"/>
                  </a:moveTo>
                  <a:cubicBezTo>
                    <a:pt x="7931" y="0"/>
                    <a:pt x="7915" y="8"/>
                    <a:pt x="7905" y="21"/>
                  </a:cubicBezTo>
                  <a:lnTo>
                    <a:pt x="7905" y="24"/>
                  </a:lnTo>
                  <a:cubicBezTo>
                    <a:pt x="7732" y="299"/>
                    <a:pt x="7763" y="699"/>
                    <a:pt x="7763" y="1014"/>
                  </a:cubicBezTo>
                  <a:cubicBezTo>
                    <a:pt x="7763" y="1474"/>
                    <a:pt x="7749" y="1934"/>
                    <a:pt x="7732" y="2394"/>
                  </a:cubicBezTo>
                  <a:cubicBezTo>
                    <a:pt x="7706" y="3026"/>
                    <a:pt x="7791" y="3690"/>
                    <a:pt x="7706" y="4320"/>
                  </a:cubicBezTo>
                  <a:cubicBezTo>
                    <a:pt x="7442" y="6219"/>
                    <a:pt x="5175" y="6776"/>
                    <a:pt x="3512" y="6776"/>
                  </a:cubicBezTo>
                  <a:cubicBezTo>
                    <a:pt x="3387" y="6776"/>
                    <a:pt x="3266" y="6773"/>
                    <a:pt x="3149" y="6767"/>
                  </a:cubicBezTo>
                  <a:cubicBezTo>
                    <a:pt x="2584" y="6738"/>
                    <a:pt x="2056" y="6591"/>
                    <a:pt x="1599" y="6253"/>
                  </a:cubicBezTo>
                  <a:cubicBezTo>
                    <a:pt x="1378" y="6088"/>
                    <a:pt x="1205" y="5864"/>
                    <a:pt x="981" y="5711"/>
                  </a:cubicBezTo>
                  <a:cubicBezTo>
                    <a:pt x="739" y="5549"/>
                    <a:pt x="439" y="5501"/>
                    <a:pt x="192" y="5342"/>
                  </a:cubicBezTo>
                  <a:cubicBezTo>
                    <a:pt x="175" y="5331"/>
                    <a:pt x="157" y="5327"/>
                    <a:pt x="139" y="5327"/>
                  </a:cubicBezTo>
                  <a:cubicBezTo>
                    <a:pt x="69" y="5327"/>
                    <a:pt x="0" y="5395"/>
                    <a:pt x="27" y="5467"/>
                  </a:cubicBezTo>
                  <a:cubicBezTo>
                    <a:pt x="118" y="5711"/>
                    <a:pt x="129" y="5978"/>
                    <a:pt x="223" y="6219"/>
                  </a:cubicBezTo>
                  <a:cubicBezTo>
                    <a:pt x="331" y="6491"/>
                    <a:pt x="583" y="6707"/>
                    <a:pt x="802" y="6894"/>
                  </a:cubicBezTo>
                  <a:cubicBezTo>
                    <a:pt x="1245" y="7272"/>
                    <a:pt x="1752" y="7567"/>
                    <a:pt x="2326" y="7695"/>
                  </a:cubicBezTo>
                  <a:cubicBezTo>
                    <a:pt x="2809" y="7802"/>
                    <a:pt x="3315" y="7858"/>
                    <a:pt x="3822" y="7858"/>
                  </a:cubicBezTo>
                  <a:cubicBezTo>
                    <a:pt x="4508" y="7858"/>
                    <a:pt x="5195" y="7756"/>
                    <a:pt x="5833" y="7539"/>
                  </a:cubicBezTo>
                  <a:cubicBezTo>
                    <a:pt x="6932" y="7164"/>
                    <a:pt x="7933" y="6500"/>
                    <a:pt x="8419" y="5410"/>
                  </a:cubicBezTo>
                  <a:cubicBezTo>
                    <a:pt x="8768" y="4618"/>
                    <a:pt x="8697" y="3889"/>
                    <a:pt x="8631" y="3055"/>
                  </a:cubicBezTo>
                  <a:cubicBezTo>
                    <a:pt x="8586" y="2496"/>
                    <a:pt x="8504" y="1948"/>
                    <a:pt x="8419" y="1395"/>
                  </a:cubicBezTo>
                  <a:cubicBezTo>
                    <a:pt x="8350" y="969"/>
                    <a:pt x="8328" y="316"/>
                    <a:pt x="7976" y="13"/>
                  </a:cubicBezTo>
                  <a:cubicBezTo>
                    <a:pt x="7968" y="4"/>
                    <a:pt x="7957" y="0"/>
                    <a:pt x="7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41"/>
            <p:cNvSpPr/>
            <p:nvPr/>
          </p:nvSpPr>
          <p:spPr>
            <a:xfrm>
              <a:off x="189666" y="1207046"/>
              <a:ext cx="14849" cy="16483"/>
            </a:xfrm>
            <a:custGeom>
              <a:avLst/>
              <a:gdLst/>
              <a:ahLst/>
              <a:cxnLst/>
              <a:rect l="l" t="t" r="r" b="b"/>
              <a:pathLst>
                <a:path w="827" h="918" extrusionOk="0">
                  <a:moveTo>
                    <a:pt x="780" y="384"/>
                  </a:moveTo>
                  <a:lnTo>
                    <a:pt x="784" y="393"/>
                  </a:lnTo>
                  <a:cubicBezTo>
                    <a:pt x="782" y="391"/>
                    <a:pt x="781" y="388"/>
                    <a:pt x="780" y="386"/>
                  </a:cubicBezTo>
                  <a:lnTo>
                    <a:pt x="780" y="386"/>
                  </a:lnTo>
                  <a:cubicBezTo>
                    <a:pt x="780" y="385"/>
                    <a:pt x="780" y="385"/>
                    <a:pt x="780" y="384"/>
                  </a:cubicBezTo>
                  <a:close/>
                  <a:moveTo>
                    <a:pt x="417" y="1"/>
                  </a:moveTo>
                  <a:cubicBezTo>
                    <a:pt x="413" y="1"/>
                    <a:pt x="408" y="1"/>
                    <a:pt x="403" y="1"/>
                  </a:cubicBezTo>
                  <a:cubicBezTo>
                    <a:pt x="399" y="1"/>
                    <a:pt x="394" y="1"/>
                    <a:pt x="390" y="1"/>
                  </a:cubicBezTo>
                  <a:cubicBezTo>
                    <a:pt x="358" y="1"/>
                    <a:pt x="328" y="6"/>
                    <a:pt x="299" y="15"/>
                  </a:cubicBezTo>
                  <a:lnTo>
                    <a:pt x="299" y="15"/>
                  </a:lnTo>
                  <a:lnTo>
                    <a:pt x="293" y="15"/>
                  </a:lnTo>
                  <a:cubicBezTo>
                    <a:pt x="245" y="27"/>
                    <a:pt x="199" y="49"/>
                    <a:pt x="162" y="83"/>
                  </a:cubicBezTo>
                  <a:cubicBezTo>
                    <a:pt x="134" y="100"/>
                    <a:pt x="111" y="126"/>
                    <a:pt x="94" y="154"/>
                  </a:cubicBezTo>
                  <a:cubicBezTo>
                    <a:pt x="60" y="191"/>
                    <a:pt x="35" y="237"/>
                    <a:pt x="26" y="285"/>
                  </a:cubicBezTo>
                  <a:cubicBezTo>
                    <a:pt x="23" y="291"/>
                    <a:pt x="20" y="299"/>
                    <a:pt x="18" y="308"/>
                  </a:cubicBezTo>
                  <a:cubicBezTo>
                    <a:pt x="6" y="345"/>
                    <a:pt x="1" y="387"/>
                    <a:pt x="3" y="430"/>
                  </a:cubicBezTo>
                  <a:cubicBezTo>
                    <a:pt x="9" y="469"/>
                    <a:pt x="12" y="509"/>
                    <a:pt x="20" y="549"/>
                  </a:cubicBezTo>
                  <a:cubicBezTo>
                    <a:pt x="20" y="555"/>
                    <a:pt x="23" y="563"/>
                    <a:pt x="26" y="569"/>
                  </a:cubicBezTo>
                  <a:cubicBezTo>
                    <a:pt x="40" y="606"/>
                    <a:pt x="54" y="643"/>
                    <a:pt x="71" y="679"/>
                  </a:cubicBezTo>
                  <a:cubicBezTo>
                    <a:pt x="74" y="685"/>
                    <a:pt x="80" y="691"/>
                    <a:pt x="83" y="696"/>
                  </a:cubicBezTo>
                  <a:cubicBezTo>
                    <a:pt x="94" y="713"/>
                    <a:pt x="108" y="728"/>
                    <a:pt x="117" y="745"/>
                  </a:cubicBezTo>
                  <a:cubicBezTo>
                    <a:pt x="128" y="759"/>
                    <a:pt x="142" y="776"/>
                    <a:pt x="154" y="790"/>
                  </a:cubicBezTo>
                  <a:cubicBezTo>
                    <a:pt x="159" y="796"/>
                    <a:pt x="165" y="801"/>
                    <a:pt x="171" y="804"/>
                  </a:cubicBezTo>
                  <a:cubicBezTo>
                    <a:pt x="202" y="841"/>
                    <a:pt x="245" y="870"/>
                    <a:pt x="293" y="884"/>
                  </a:cubicBezTo>
                  <a:cubicBezTo>
                    <a:pt x="340" y="906"/>
                    <a:pt x="390" y="918"/>
                    <a:pt x="440" y="918"/>
                  </a:cubicBezTo>
                  <a:cubicBezTo>
                    <a:pt x="491" y="918"/>
                    <a:pt x="541" y="906"/>
                    <a:pt x="588" y="884"/>
                  </a:cubicBezTo>
                  <a:cubicBezTo>
                    <a:pt x="636" y="870"/>
                    <a:pt x="679" y="841"/>
                    <a:pt x="713" y="804"/>
                  </a:cubicBezTo>
                  <a:lnTo>
                    <a:pt x="772" y="728"/>
                  </a:lnTo>
                  <a:cubicBezTo>
                    <a:pt x="806" y="668"/>
                    <a:pt x="826" y="603"/>
                    <a:pt x="826" y="535"/>
                  </a:cubicBezTo>
                  <a:lnTo>
                    <a:pt x="812" y="433"/>
                  </a:lnTo>
                  <a:cubicBezTo>
                    <a:pt x="804" y="400"/>
                    <a:pt x="791" y="369"/>
                    <a:pt x="774" y="341"/>
                  </a:cubicBezTo>
                  <a:lnTo>
                    <a:pt x="774" y="341"/>
                  </a:lnTo>
                  <a:cubicBezTo>
                    <a:pt x="772" y="327"/>
                    <a:pt x="770" y="313"/>
                    <a:pt x="767" y="299"/>
                  </a:cubicBezTo>
                  <a:lnTo>
                    <a:pt x="767" y="299"/>
                  </a:lnTo>
                  <a:lnTo>
                    <a:pt x="769" y="323"/>
                  </a:lnTo>
                  <a:lnTo>
                    <a:pt x="769" y="323"/>
                  </a:lnTo>
                  <a:cubicBezTo>
                    <a:pt x="760" y="277"/>
                    <a:pt x="743" y="233"/>
                    <a:pt x="719" y="192"/>
                  </a:cubicBezTo>
                  <a:lnTo>
                    <a:pt x="719" y="192"/>
                  </a:lnTo>
                  <a:cubicBezTo>
                    <a:pt x="702" y="160"/>
                    <a:pt x="680" y="130"/>
                    <a:pt x="653" y="103"/>
                  </a:cubicBezTo>
                  <a:cubicBezTo>
                    <a:pt x="622" y="69"/>
                    <a:pt x="582" y="44"/>
                    <a:pt x="540" y="30"/>
                  </a:cubicBezTo>
                  <a:cubicBezTo>
                    <a:pt x="501" y="12"/>
                    <a:pt x="459" y="1"/>
                    <a:pt x="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41"/>
            <p:cNvSpPr/>
            <p:nvPr/>
          </p:nvSpPr>
          <p:spPr>
            <a:xfrm>
              <a:off x="351541" y="1297050"/>
              <a:ext cx="132490" cy="166676"/>
            </a:xfrm>
            <a:custGeom>
              <a:avLst/>
              <a:gdLst/>
              <a:ahLst/>
              <a:cxnLst/>
              <a:rect l="l" t="t" r="r" b="b"/>
              <a:pathLst>
                <a:path w="7379" h="9283" extrusionOk="0">
                  <a:moveTo>
                    <a:pt x="5664" y="1"/>
                  </a:moveTo>
                  <a:cubicBezTo>
                    <a:pt x="5654" y="1"/>
                    <a:pt x="5644" y="2"/>
                    <a:pt x="5633" y="3"/>
                  </a:cubicBezTo>
                  <a:cubicBezTo>
                    <a:pt x="5500" y="17"/>
                    <a:pt x="5418" y="122"/>
                    <a:pt x="5401" y="244"/>
                  </a:cubicBezTo>
                  <a:cubicBezTo>
                    <a:pt x="5340" y="206"/>
                    <a:pt x="5271" y="188"/>
                    <a:pt x="5201" y="188"/>
                  </a:cubicBezTo>
                  <a:cubicBezTo>
                    <a:pt x="5149" y="188"/>
                    <a:pt x="5097" y="198"/>
                    <a:pt x="5049" y="218"/>
                  </a:cubicBezTo>
                  <a:lnTo>
                    <a:pt x="5049" y="215"/>
                  </a:lnTo>
                  <a:cubicBezTo>
                    <a:pt x="5001" y="235"/>
                    <a:pt x="4955" y="267"/>
                    <a:pt x="4916" y="303"/>
                  </a:cubicBezTo>
                  <a:cubicBezTo>
                    <a:pt x="4887" y="306"/>
                    <a:pt x="4859" y="315"/>
                    <a:pt x="4830" y="318"/>
                  </a:cubicBezTo>
                  <a:cubicBezTo>
                    <a:pt x="4762" y="329"/>
                    <a:pt x="4680" y="326"/>
                    <a:pt x="4615" y="355"/>
                  </a:cubicBezTo>
                  <a:cubicBezTo>
                    <a:pt x="4598" y="357"/>
                    <a:pt x="4583" y="357"/>
                    <a:pt x="4566" y="363"/>
                  </a:cubicBezTo>
                  <a:cubicBezTo>
                    <a:pt x="4535" y="372"/>
                    <a:pt x="4504" y="386"/>
                    <a:pt x="4476" y="406"/>
                  </a:cubicBezTo>
                  <a:lnTo>
                    <a:pt x="4450" y="411"/>
                  </a:lnTo>
                  <a:cubicBezTo>
                    <a:pt x="4424" y="426"/>
                    <a:pt x="4410" y="433"/>
                    <a:pt x="4409" y="433"/>
                  </a:cubicBezTo>
                  <a:cubicBezTo>
                    <a:pt x="4408" y="433"/>
                    <a:pt x="4414" y="430"/>
                    <a:pt x="4427" y="423"/>
                  </a:cubicBezTo>
                  <a:lnTo>
                    <a:pt x="4427" y="423"/>
                  </a:lnTo>
                  <a:lnTo>
                    <a:pt x="4405" y="431"/>
                  </a:lnTo>
                  <a:cubicBezTo>
                    <a:pt x="4334" y="462"/>
                    <a:pt x="4300" y="545"/>
                    <a:pt x="4334" y="616"/>
                  </a:cubicBezTo>
                  <a:cubicBezTo>
                    <a:pt x="4086" y="576"/>
                    <a:pt x="3836" y="564"/>
                    <a:pt x="3583" y="564"/>
                  </a:cubicBezTo>
                  <a:cubicBezTo>
                    <a:pt x="3361" y="564"/>
                    <a:pt x="3138" y="574"/>
                    <a:pt x="2912" y="582"/>
                  </a:cubicBezTo>
                  <a:cubicBezTo>
                    <a:pt x="2519" y="592"/>
                    <a:pt x="2126" y="617"/>
                    <a:pt x="1730" y="617"/>
                  </a:cubicBezTo>
                  <a:cubicBezTo>
                    <a:pt x="1678" y="617"/>
                    <a:pt x="1625" y="617"/>
                    <a:pt x="1573" y="616"/>
                  </a:cubicBezTo>
                  <a:cubicBezTo>
                    <a:pt x="1142" y="608"/>
                    <a:pt x="712" y="573"/>
                    <a:pt x="282" y="573"/>
                  </a:cubicBezTo>
                  <a:cubicBezTo>
                    <a:pt x="215" y="573"/>
                    <a:pt x="149" y="574"/>
                    <a:pt x="83" y="576"/>
                  </a:cubicBezTo>
                  <a:cubicBezTo>
                    <a:pt x="0" y="579"/>
                    <a:pt x="9" y="698"/>
                    <a:pt x="80" y="715"/>
                  </a:cubicBezTo>
                  <a:cubicBezTo>
                    <a:pt x="869" y="911"/>
                    <a:pt x="1729" y="911"/>
                    <a:pt x="2537" y="928"/>
                  </a:cubicBezTo>
                  <a:cubicBezTo>
                    <a:pt x="2838" y="933"/>
                    <a:pt x="3145" y="939"/>
                    <a:pt x="3451" y="962"/>
                  </a:cubicBezTo>
                  <a:cubicBezTo>
                    <a:pt x="3542" y="985"/>
                    <a:pt x="3633" y="1007"/>
                    <a:pt x="3718" y="1038"/>
                  </a:cubicBezTo>
                  <a:cubicBezTo>
                    <a:pt x="3968" y="1132"/>
                    <a:pt x="4203" y="1274"/>
                    <a:pt x="4422" y="1427"/>
                  </a:cubicBezTo>
                  <a:cubicBezTo>
                    <a:pt x="4876" y="1742"/>
                    <a:pt x="5236" y="2125"/>
                    <a:pt x="5480" y="2628"/>
                  </a:cubicBezTo>
                  <a:cubicBezTo>
                    <a:pt x="5716" y="3116"/>
                    <a:pt x="5889" y="3644"/>
                    <a:pt x="6065" y="4163"/>
                  </a:cubicBezTo>
                  <a:cubicBezTo>
                    <a:pt x="6107" y="4328"/>
                    <a:pt x="6150" y="4492"/>
                    <a:pt x="6190" y="4660"/>
                  </a:cubicBezTo>
                  <a:cubicBezTo>
                    <a:pt x="6300" y="5119"/>
                    <a:pt x="6403" y="5579"/>
                    <a:pt x="6553" y="6025"/>
                  </a:cubicBezTo>
                  <a:cubicBezTo>
                    <a:pt x="6590" y="6141"/>
                    <a:pt x="6624" y="6260"/>
                    <a:pt x="6664" y="6374"/>
                  </a:cubicBezTo>
                  <a:cubicBezTo>
                    <a:pt x="6664" y="6374"/>
                    <a:pt x="6664" y="6376"/>
                    <a:pt x="6664" y="6379"/>
                  </a:cubicBezTo>
                  <a:cubicBezTo>
                    <a:pt x="6695" y="6831"/>
                    <a:pt x="6669" y="7333"/>
                    <a:pt x="6439" y="7722"/>
                  </a:cubicBezTo>
                  <a:cubicBezTo>
                    <a:pt x="6218" y="8093"/>
                    <a:pt x="5829" y="8343"/>
                    <a:pt x="5438" y="8513"/>
                  </a:cubicBezTo>
                  <a:cubicBezTo>
                    <a:pt x="5191" y="8618"/>
                    <a:pt x="4927" y="8686"/>
                    <a:pt x="4666" y="8749"/>
                  </a:cubicBezTo>
                  <a:cubicBezTo>
                    <a:pt x="4456" y="8800"/>
                    <a:pt x="4129" y="8820"/>
                    <a:pt x="4022" y="9038"/>
                  </a:cubicBezTo>
                  <a:cubicBezTo>
                    <a:pt x="4005" y="9078"/>
                    <a:pt x="4010" y="9124"/>
                    <a:pt x="4036" y="9155"/>
                  </a:cubicBezTo>
                  <a:cubicBezTo>
                    <a:pt x="4127" y="9253"/>
                    <a:pt x="4263" y="9282"/>
                    <a:pt x="4406" y="9282"/>
                  </a:cubicBezTo>
                  <a:cubicBezTo>
                    <a:pt x="4558" y="9282"/>
                    <a:pt x="4718" y="9249"/>
                    <a:pt x="4842" y="9229"/>
                  </a:cubicBezTo>
                  <a:cubicBezTo>
                    <a:pt x="5137" y="9186"/>
                    <a:pt x="5426" y="9118"/>
                    <a:pt x="5710" y="9027"/>
                  </a:cubicBezTo>
                  <a:cubicBezTo>
                    <a:pt x="6212" y="8862"/>
                    <a:pt x="6698" y="8536"/>
                    <a:pt x="6993" y="8091"/>
                  </a:cubicBezTo>
                  <a:cubicBezTo>
                    <a:pt x="7123" y="7886"/>
                    <a:pt x="7220" y="7662"/>
                    <a:pt x="7277" y="7429"/>
                  </a:cubicBezTo>
                  <a:cubicBezTo>
                    <a:pt x="7336" y="7401"/>
                    <a:pt x="7376" y="7341"/>
                    <a:pt x="7376" y="7276"/>
                  </a:cubicBezTo>
                  <a:cubicBezTo>
                    <a:pt x="7379" y="7140"/>
                    <a:pt x="7367" y="7004"/>
                    <a:pt x="7359" y="6867"/>
                  </a:cubicBezTo>
                  <a:cubicBezTo>
                    <a:pt x="7370" y="6680"/>
                    <a:pt x="7370" y="6496"/>
                    <a:pt x="7356" y="6308"/>
                  </a:cubicBezTo>
                  <a:cubicBezTo>
                    <a:pt x="7336" y="5999"/>
                    <a:pt x="7291" y="5690"/>
                    <a:pt x="7226" y="5386"/>
                  </a:cubicBezTo>
                  <a:cubicBezTo>
                    <a:pt x="7197" y="5244"/>
                    <a:pt x="7163" y="5051"/>
                    <a:pt x="7092" y="4889"/>
                  </a:cubicBezTo>
                  <a:cubicBezTo>
                    <a:pt x="7069" y="4801"/>
                    <a:pt x="7052" y="4711"/>
                    <a:pt x="7027" y="4623"/>
                  </a:cubicBezTo>
                  <a:cubicBezTo>
                    <a:pt x="6820" y="3837"/>
                    <a:pt x="6627" y="3025"/>
                    <a:pt x="6295" y="2281"/>
                  </a:cubicBezTo>
                  <a:cubicBezTo>
                    <a:pt x="6332" y="2137"/>
                    <a:pt x="6281" y="1978"/>
                    <a:pt x="6252" y="1825"/>
                  </a:cubicBezTo>
                  <a:cubicBezTo>
                    <a:pt x="6218" y="1649"/>
                    <a:pt x="6181" y="1470"/>
                    <a:pt x="6147" y="1294"/>
                  </a:cubicBezTo>
                  <a:cubicBezTo>
                    <a:pt x="6079" y="942"/>
                    <a:pt x="6011" y="593"/>
                    <a:pt x="5934" y="247"/>
                  </a:cubicBezTo>
                  <a:cubicBezTo>
                    <a:pt x="5905" y="111"/>
                    <a:pt x="5807" y="1"/>
                    <a:pt x="5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41"/>
            <p:cNvSpPr/>
            <p:nvPr/>
          </p:nvSpPr>
          <p:spPr>
            <a:xfrm>
              <a:off x="479572" y="1429085"/>
              <a:ext cx="18978" cy="27130"/>
            </a:xfrm>
            <a:custGeom>
              <a:avLst/>
              <a:gdLst/>
              <a:ahLst/>
              <a:cxnLst/>
              <a:rect l="l" t="t" r="r" b="b"/>
              <a:pathLst>
                <a:path w="1057" h="1511" extrusionOk="0">
                  <a:moveTo>
                    <a:pt x="350" y="1"/>
                  </a:moveTo>
                  <a:cubicBezTo>
                    <a:pt x="301" y="1"/>
                    <a:pt x="254" y="28"/>
                    <a:pt x="234" y="72"/>
                  </a:cubicBezTo>
                  <a:cubicBezTo>
                    <a:pt x="219" y="98"/>
                    <a:pt x="211" y="126"/>
                    <a:pt x="214" y="158"/>
                  </a:cubicBezTo>
                  <a:cubicBezTo>
                    <a:pt x="208" y="172"/>
                    <a:pt x="205" y="183"/>
                    <a:pt x="202" y="200"/>
                  </a:cubicBezTo>
                  <a:cubicBezTo>
                    <a:pt x="201" y="237"/>
                    <a:pt x="200" y="255"/>
                    <a:pt x="200" y="255"/>
                  </a:cubicBezTo>
                  <a:cubicBezTo>
                    <a:pt x="200" y="255"/>
                    <a:pt x="201" y="255"/>
                    <a:pt x="201" y="254"/>
                  </a:cubicBezTo>
                  <a:lnTo>
                    <a:pt x="201" y="254"/>
                  </a:lnTo>
                  <a:cubicBezTo>
                    <a:pt x="200" y="271"/>
                    <a:pt x="200" y="289"/>
                    <a:pt x="202" y="305"/>
                  </a:cubicBezTo>
                  <a:cubicBezTo>
                    <a:pt x="202" y="319"/>
                    <a:pt x="202" y="331"/>
                    <a:pt x="202" y="345"/>
                  </a:cubicBezTo>
                  <a:cubicBezTo>
                    <a:pt x="171" y="373"/>
                    <a:pt x="146" y="407"/>
                    <a:pt x="123" y="447"/>
                  </a:cubicBezTo>
                  <a:cubicBezTo>
                    <a:pt x="100" y="498"/>
                    <a:pt x="86" y="552"/>
                    <a:pt x="75" y="609"/>
                  </a:cubicBezTo>
                  <a:cubicBezTo>
                    <a:pt x="52" y="640"/>
                    <a:pt x="35" y="677"/>
                    <a:pt x="24" y="714"/>
                  </a:cubicBezTo>
                  <a:cubicBezTo>
                    <a:pt x="4" y="799"/>
                    <a:pt x="1" y="890"/>
                    <a:pt x="18" y="975"/>
                  </a:cubicBezTo>
                  <a:cubicBezTo>
                    <a:pt x="35" y="1091"/>
                    <a:pt x="126" y="1185"/>
                    <a:pt x="242" y="1205"/>
                  </a:cubicBezTo>
                  <a:lnTo>
                    <a:pt x="358" y="1395"/>
                  </a:lnTo>
                  <a:cubicBezTo>
                    <a:pt x="405" y="1473"/>
                    <a:pt x="503" y="1511"/>
                    <a:pt x="593" y="1511"/>
                  </a:cubicBezTo>
                  <a:cubicBezTo>
                    <a:pt x="617" y="1511"/>
                    <a:pt x="640" y="1508"/>
                    <a:pt x="662" y="1503"/>
                  </a:cubicBezTo>
                  <a:cubicBezTo>
                    <a:pt x="764" y="1477"/>
                    <a:pt x="875" y="1381"/>
                    <a:pt x="881" y="1270"/>
                  </a:cubicBezTo>
                  <a:cubicBezTo>
                    <a:pt x="881" y="1242"/>
                    <a:pt x="886" y="1216"/>
                    <a:pt x="889" y="1193"/>
                  </a:cubicBezTo>
                  <a:cubicBezTo>
                    <a:pt x="991" y="1117"/>
                    <a:pt x="1057" y="995"/>
                    <a:pt x="1031" y="870"/>
                  </a:cubicBezTo>
                  <a:cubicBezTo>
                    <a:pt x="1025" y="859"/>
                    <a:pt x="1025" y="844"/>
                    <a:pt x="1025" y="830"/>
                  </a:cubicBezTo>
                  <a:lnTo>
                    <a:pt x="1022" y="836"/>
                  </a:lnTo>
                  <a:cubicBezTo>
                    <a:pt x="1028" y="762"/>
                    <a:pt x="1020" y="691"/>
                    <a:pt x="1000" y="623"/>
                  </a:cubicBezTo>
                  <a:cubicBezTo>
                    <a:pt x="983" y="552"/>
                    <a:pt x="952" y="484"/>
                    <a:pt x="906" y="427"/>
                  </a:cubicBezTo>
                  <a:cubicBezTo>
                    <a:pt x="881" y="390"/>
                    <a:pt x="858" y="356"/>
                    <a:pt x="832" y="319"/>
                  </a:cubicBezTo>
                  <a:cubicBezTo>
                    <a:pt x="787" y="257"/>
                    <a:pt x="722" y="206"/>
                    <a:pt x="651" y="175"/>
                  </a:cubicBezTo>
                  <a:cubicBezTo>
                    <a:pt x="591" y="112"/>
                    <a:pt x="523" y="53"/>
                    <a:pt x="446" y="33"/>
                  </a:cubicBezTo>
                  <a:cubicBezTo>
                    <a:pt x="421" y="13"/>
                    <a:pt x="392" y="2"/>
                    <a:pt x="364" y="2"/>
                  </a:cubicBezTo>
                  <a:cubicBezTo>
                    <a:pt x="360" y="1"/>
                    <a:pt x="355" y="1"/>
                    <a:pt x="3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41"/>
            <p:cNvSpPr/>
            <p:nvPr/>
          </p:nvSpPr>
          <p:spPr>
            <a:xfrm>
              <a:off x="643745" y="1223797"/>
              <a:ext cx="75626" cy="255913"/>
            </a:xfrm>
            <a:custGeom>
              <a:avLst/>
              <a:gdLst/>
              <a:ahLst/>
              <a:cxnLst/>
              <a:rect l="l" t="t" r="r" b="b"/>
              <a:pathLst>
                <a:path w="4212" h="14253" extrusionOk="0">
                  <a:moveTo>
                    <a:pt x="173" y="0"/>
                  </a:moveTo>
                  <a:cubicBezTo>
                    <a:pt x="137" y="0"/>
                    <a:pt x="102" y="20"/>
                    <a:pt x="100" y="61"/>
                  </a:cubicBezTo>
                  <a:cubicBezTo>
                    <a:pt x="20" y="1163"/>
                    <a:pt x="0" y="2278"/>
                    <a:pt x="3" y="3382"/>
                  </a:cubicBezTo>
                  <a:cubicBezTo>
                    <a:pt x="6" y="4500"/>
                    <a:pt x="12" y="5618"/>
                    <a:pt x="74" y="6733"/>
                  </a:cubicBezTo>
                  <a:cubicBezTo>
                    <a:pt x="137" y="7854"/>
                    <a:pt x="287" y="8969"/>
                    <a:pt x="525" y="10068"/>
                  </a:cubicBezTo>
                  <a:cubicBezTo>
                    <a:pt x="738" y="11052"/>
                    <a:pt x="979" y="12094"/>
                    <a:pt x="1561" y="12937"/>
                  </a:cubicBezTo>
                  <a:cubicBezTo>
                    <a:pt x="1848" y="13360"/>
                    <a:pt x="2225" y="13711"/>
                    <a:pt x="2668" y="13967"/>
                  </a:cubicBezTo>
                  <a:cubicBezTo>
                    <a:pt x="2881" y="14086"/>
                    <a:pt x="3114" y="14168"/>
                    <a:pt x="3355" y="14217"/>
                  </a:cubicBezTo>
                  <a:cubicBezTo>
                    <a:pt x="3456" y="14240"/>
                    <a:pt x="3558" y="14252"/>
                    <a:pt x="3661" y="14252"/>
                  </a:cubicBezTo>
                  <a:cubicBezTo>
                    <a:pt x="3682" y="14252"/>
                    <a:pt x="3703" y="14252"/>
                    <a:pt x="3724" y="14251"/>
                  </a:cubicBezTo>
                  <a:cubicBezTo>
                    <a:pt x="3843" y="14239"/>
                    <a:pt x="3965" y="14168"/>
                    <a:pt x="4078" y="14129"/>
                  </a:cubicBezTo>
                  <a:cubicBezTo>
                    <a:pt x="4212" y="14080"/>
                    <a:pt x="4178" y="13890"/>
                    <a:pt x="4050" y="13862"/>
                  </a:cubicBezTo>
                  <a:cubicBezTo>
                    <a:pt x="3942" y="13839"/>
                    <a:pt x="3866" y="13782"/>
                    <a:pt x="3763" y="13751"/>
                  </a:cubicBezTo>
                  <a:cubicBezTo>
                    <a:pt x="3664" y="13717"/>
                    <a:pt x="3565" y="13709"/>
                    <a:pt x="3468" y="13680"/>
                  </a:cubicBezTo>
                  <a:cubicBezTo>
                    <a:pt x="3281" y="13621"/>
                    <a:pt x="3102" y="13541"/>
                    <a:pt x="2935" y="13439"/>
                  </a:cubicBezTo>
                  <a:cubicBezTo>
                    <a:pt x="2577" y="13232"/>
                    <a:pt x="2293" y="12942"/>
                    <a:pt x="2064" y="12602"/>
                  </a:cubicBezTo>
                  <a:cubicBezTo>
                    <a:pt x="1544" y="11824"/>
                    <a:pt x="1312" y="10874"/>
                    <a:pt x="1113" y="9971"/>
                  </a:cubicBezTo>
                  <a:cubicBezTo>
                    <a:pt x="656" y="7914"/>
                    <a:pt x="437" y="5783"/>
                    <a:pt x="375" y="3677"/>
                  </a:cubicBezTo>
                  <a:cubicBezTo>
                    <a:pt x="338" y="2476"/>
                    <a:pt x="338" y="1265"/>
                    <a:pt x="253" y="67"/>
                  </a:cubicBezTo>
                  <a:cubicBezTo>
                    <a:pt x="250" y="23"/>
                    <a:pt x="211" y="0"/>
                    <a:pt x="1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41"/>
            <p:cNvSpPr/>
            <p:nvPr/>
          </p:nvSpPr>
          <p:spPr>
            <a:xfrm>
              <a:off x="792729" y="1186093"/>
              <a:ext cx="260743" cy="358454"/>
            </a:xfrm>
            <a:custGeom>
              <a:avLst/>
              <a:gdLst/>
              <a:ahLst/>
              <a:cxnLst/>
              <a:rect l="l" t="t" r="r" b="b"/>
              <a:pathLst>
                <a:path w="14522" h="19964" extrusionOk="0">
                  <a:moveTo>
                    <a:pt x="12592" y="15409"/>
                  </a:moveTo>
                  <a:cubicBezTo>
                    <a:pt x="12626" y="15482"/>
                    <a:pt x="12663" y="15556"/>
                    <a:pt x="12691" y="15636"/>
                  </a:cubicBezTo>
                  <a:cubicBezTo>
                    <a:pt x="12708" y="15681"/>
                    <a:pt x="12728" y="15726"/>
                    <a:pt x="12742" y="15769"/>
                  </a:cubicBezTo>
                  <a:cubicBezTo>
                    <a:pt x="12685" y="15746"/>
                    <a:pt x="12623" y="15732"/>
                    <a:pt x="12561" y="15726"/>
                  </a:cubicBezTo>
                  <a:lnTo>
                    <a:pt x="12527" y="15726"/>
                  </a:lnTo>
                  <a:cubicBezTo>
                    <a:pt x="12529" y="15706"/>
                    <a:pt x="12535" y="15687"/>
                    <a:pt x="12538" y="15670"/>
                  </a:cubicBezTo>
                  <a:lnTo>
                    <a:pt x="12566" y="15539"/>
                  </a:lnTo>
                  <a:cubicBezTo>
                    <a:pt x="12580" y="15499"/>
                    <a:pt x="12586" y="15460"/>
                    <a:pt x="12592" y="15417"/>
                  </a:cubicBezTo>
                  <a:cubicBezTo>
                    <a:pt x="12592" y="15414"/>
                    <a:pt x="12592" y="15411"/>
                    <a:pt x="12592" y="15409"/>
                  </a:cubicBezTo>
                  <a:close/>
                  <a:moveTo>
                    <a:pt x="2866" y="1"/>
                  </a:moveTo>
                  <a:cubicBezTo>
                    <a:pt x="2843" y="1"/>
                    <a:pt x="2819" y="13"/>
                    <a:pt x="2807" y="39"/>
                  </a:cubicBezTo>
                  <a:cubicBezTo>
                    <a:pt x="2679" y="263"/>
                    <a:pt x="2642" y="527"/>
                    <a:pt x="2583" y="777"/>
                  </a:cubicBezTo>
                  <a:lnTo>
                    <a:pt x="2393" y="1574"/>
                  </a:lnTo>
                  <a:cubicBezTo>
                    <a:pt x="2273" y="2085"/>
                    <a:pt x="2146" y="2590"/>
                    <a:pt x="2018" y="3098"/>
                  </a:cubicBezTo>
                  <a:cubicBezTo>
                    <a:pt x="1765" y="4100"/>
                    <a:pt x="1550" y="5113"/>
                    <a:pt x="1371" y="6132"/>
                  </a:cubicBezTo>
                  <a:cubicBezTo>
                    <a:pt x="1033" y="8061"/>
                    <a:pt x="1354" y="10039"/>
                    <a:pt x="999" y="11966"/>
                  </a:cubicBezTo>
                  <a:cubicBezTo>
                    <a:pt x="917" y="12426"/>
                    <a:pt x="778" y="12874"/>
                    <a:pt x="588" y="13300"/>
                  </a:cubicBezTo>
                  <a:cubicBezTo>
                    <a:pt x="488" y="13521"/>
                    <a:pt x="361" y="13734"/>
                    <a:pt x="259" y="13956"/>
                  </a:cubicBezTo>
                  <a:cubicBezTo>
                    <a:pt x="210" y="14058"/>
                    <a:pt x="154" y="14166"/>
                    <a:pt x="111" y="14271"/>
                  </a:cubicBezTo>
                  <a:cubicBezTo>
                    <a:pt x="54" y="14421"/>
                    <a:pt x="77" y="14478"/>
                    <a:pt x="40" y="14591"/>
                  </a:cubicBezTo>
                  <a:cubicBezTo>
                    <a:pt x="0" y="14719"/>
                    <a:pt x="86" y="14827"/>
                    <a:pt x="197" y="14827"/>
                  </a:cubicBezTo>
                  <a:cubicBezTo>
                    <a:pt x="228" y="14827"/>
                    <a:pt x="262" y="14818"/>
                    <a:pt x="295" y="14798"/>
                  </a:cubicBezTo>
                  <a:cubicBezTo>
                    <a:pt x="295" y="14798"/>
                    <a:pt x="392" y="14739"/>
                    <a:pt x="383" y="14739"/>
                  </a:cubicBezTo>
                  <a:cubicBezTo>
                    <a:pt x="437" y="14725"/>
                    <a:pt x="486" y="14702"/>
                    <a:pt x="534" y="14676"/>
                  </a:cubicBezTo>
                  <a:cubicBezTo>
                    <a:pt x="627" y="14614"/>
                    <a:pt x="704" y="14515"/>
                    <a:pt x="775" y="14429"/>
                  </a:cubicBezTo>
                  <a:cubicBezTo>
                    <a:pt x="920" y="14251"/>
                    <a:pt x="1039" y="14052"/>
                    <a:pt x="1124" y="13839"/>
                  </a:cubicBezTo>
                  <a:cubicBezTo>
                    <a:pt x="1169" y="13740"/>
                    <a:pt x="1206" y="13638"/>
                    <a:pt x="1243" y="13533"/>
                  </a:cubicBezTo>
                  <a:cubicBezTo>
                    <a:pt x="1297" y="13941"/>
                    <a:pt x="1379" y="14347"/>
                    <a:pt x="1490" y="14744"/>
                  </a:cubicBezTo>
                  <a:cubicBezTo>
                    <a:pt x="1694" y="15448"/>
                    <a:pt x="1973" y="16129"/>
                    <a:pt x="2322" y="16776"/>
                  </a:cubicBezTo>
                  <a:cubicBezTo>
                    <a:pt x="2668" y="17426"/>
                    <a:pt x="3065" y="18056"/>
                    <a:pt x="3570" y="18601"/>
                  </a:cubicBezTo>
                  <a:cubicBezTo>
                    <a:pt x="3831" y="18882"/>
                    <a:pt x="4107" y="19143"/>
                    <a:pt x="4433" y="19350"/>
                  </a:cubicBezTo>
                  <a:cubicBezTo>
                    <a:pt x="4742" y="19540"/>
                    <a:pt x="5074" y="19688"/>
                    <a:pt x="5423" y="19790"/>
                  </a:cubicBezTo>
                  <a:cubicBezTo>
                    <a:pt x="5809" y="19908"/>
                    <a:pt x="6210" y="19964"/>
                    <a:pt x="6612" y="19964"/>
                  </a:cubicBezTo>
                  <a:cubicBezTo>
                    <a:pt x="6985" y="19964"/>
                    <a:pt x="7359" y="19916"/>
                    <a:pt x="7722" y="19824"/>
                  </a:cubicBezTo>
                  <a:cubicBezTo>
                    <a:pt x="9121" y="19467"/>
                    <a:pt x="10506" y="18737"/>
                    <a:pt x="11525" y="17704"/>
                  </a:cubicBezTo>
                  <a:cubicBezTo>
                    <a:pt x="11797" y="17435"/>
                    <a:pt x="12044" y="17142"/>
                    <a:pt x="12263" y="16827"/>
                  </a:cubicBezTo>
                  <a:cubicBezTo>
                    <a:pt x="12317" y="16751"/>
                    <a:pt x="12433" y="16541"/>
                    <a:pt x="12492" y="16515"/>
                  </a:cubicBezTo>
                  <a:cubicBezTo>
                    <a:pt x="12498" y="16512"/>
                    <a:pt x="12506" y="16511"/>
                    <a:pt x="12515" y="16511"/>
                  </a:cubicBezTo>
                  <a:cubicBezTo>
                    <a:pt x="12583" y="16511"/>
                    <a:pt x="12737" y="16577"/>
                    <a:pt x="12805" y="16632"/>
                  </a:cubicBezTo>
                  <a:cubicBezTo>
                    <a:pt x="12941" y="16739"/>
                    <a:pt x="13032" y="16921"/>
                    <a:pt x="13140" y="17057"/>
                  </a:cubicBezTo>
                  <a:cubicBezTo>
                    <a:pt x="13253" y="17205"/>
                    <a:pt x="13375" y="17350"/>
                    <a:pt x="13506" y="17486"/>
                  </a:cubicBezTo>
                  <a:cubicBezTo>
                    <a:pt x="13630" y="17619"/>
                    <a:pt x="13770" y="17744"/>
                    <a:pt x="13917" y="17855"/>
                  </a:cubicBezTo>
                  <a:cubicBezTo>
                    <a:pt x="13985" y="17903"/>
                    <a:pt x="14059" y="17965"/>
                    <a:pt x="14136" y="17997"/>
                  </a:cubicBezTo>
                  <a:cubicBezTo>
                    <a:pt x="14191" y="18017"/>
                    <a:pt x="14253" y="18020"/>
                    <a:pt x="14314" y="18020"/>
                  </a:cubicBezTo>
                  <a:cubicBezTo>
                    <a:pt x="14347" y="18020"/>
                    <a:pt x="14380" y="18019"/>
                    <a:pt x="14411" y="18019"/>
                  </a:cubicBezTo>
                  <a:cubicBezTo>
                    <a:pt x="14487" y="18019"/>
                    <a:pt x="14522" y="17917"/>
                    <a:pt x="14479" y="17863"/>
                  </a:cubicBezTo>
                  <a:cubicBezTo>
                    <a:pt x="14442" y="17804"/>
                    <a:pt x="14400" y="17744"/>
                    <a:pt x="14351" y="17690"/>
                  </a:cubicBezTo>
                  <a:cubicBezTo>
                    <a:pt x="14300" y="17636"/>
                    <a:pt x="14224" y="17597"/>
                    <a:pt x="14164" y="17551"/>
                  </a:cubicBezTo>
                  <a:cubicBezTo>
                    <a:pt x="14031" y="17449"/>
                    <a:pt x="13909" y="17333"/>
                    <a:pt x="13795" y="17208"/>
                  </a:cubicBezTo>
                  <a:cubicBezTo>
                    <a:pt x="13701" y="17100"/>
                    <a:pt x="13611" y="16989"/>
                    <a:pt x="13525" y="16873"/>
                  </a:cubicBezTo>
                  <a:cubicBezTo>
                    <a:pt x="13531" y="16856"/>
                    <a:pt x="13531" y="16836"/>
                    <a:pt x="13525" y="16819"/>
                  </a:cubicBezTo>
                  <a:cubicBezTo>
                    <a:pt x="13449" y="16617"/>
                    <a:pt x="13344" y="16433"/>
                    <a:pt x="13281" y="16226"/>
                  </a:cubicBezTo>
                  <a:cubicBezTo>
                    <a:pt x="13213" y="16010"/>
                    <a:pt x="13162" y="15789"/>
                    <a:pt x="13128" y="15562"/>
                  </a:cubicBezTo>
                  <a:cubicBezTo>
                    <a:pt x="13100" y="15363"/>
                    <a:pt x="13148" y="15136"/>
                    <a:pt x="13148" y="14935"/>
                  </a:cubicBezTo>
                  <a:cubicBezTo>
                    <a:pt x="13148" y="14696"/>
                    <a:pt x="13148" y="14466"/>
                    <a:pt x="13128" y="14234"/>
                  </a:cubicBezTo>
                  <a:cubicBezTo>
                    <a:pt x="13049" y="13294"/>
                    <a:pt x="13049" y="12352"/>
                    <a:pt x="13086" y="11410"/>
                  </a:cubicBezTo>
                  <a:cubicBezTo>
                    <a:pt x="13165" y="9503"/>
                    <a:pt x="13375" y="7604"/>
                    <a:pt x="13523" y="5703"/>
                  </a:cubicBezTo>
                  <a:cubicBezTo>
                    <a:pt x="13605" y="4625"/>
                    <a:pt x="13710" y="3549"/>
                    <a:pt x="13665" y="2471"/>
                  </a:cubicBezTo>
                  <a:cubicBezTo>
                    <a:pt x="13662" y="2407"/>
                    <a:pt x="13616" y="2378"/>
                    <a:pt x="13568" y="2378"/>
                  </a:cubicBezTo>
                  <a:cubicBezTo>
                    <a:pt x="13519" y="2378"/>
                    <a:pt x="13467" y="2408"/>
                    <a:pt x="13455" y="2462"/>
                  </a:cubicBezTo>
                  <a:cubicBezTo>
                    <a:pt x="13222" y="3424"/>
                    <a:pt x="13069" y="4398"/>
                    <a:pt x="12893" y="5368"/>
                  </a:cubicBezTo>
                  <a:cubicBezTo>
                    <a:pt x="12717" y="6342"/>
                    <a:pt x="12552" y="7312"/>
                    <a:pt x="12430" y="8294"/>
                  </a:cubicBezTo>
                  <a:cubicBezTo>
                    <a:pt x="12189" y="10241"/>
                    <a:pt x="12107" y="12205"/>
                    <a:pt x="12282" y="14160"/>
                  </a:cubicBezTo>
                  <a:cubicBezTo>
                    <a:pt x="12291" y="14259"/>
                    <a:pt x="12305" y="14353"/>
                    <a:pt x="12319" y="14449"/>
                  </a:cubicBezTo>
                  <a:cubicBezTo>
                    <a:pt x="12314" y="14498"/>
                    <a:pt x="12302" y="14546"/>
                    <a:pt x="12300" y="14597"/>
                  </a:cubicBezTo>
                  <a:cubicBezTo>
                    <a:pt x="12294" y="14656"/>
                    <a:pt x="12288" y="14719"/>
                    <a:pt x="12285" y="14781"/>
                  </a:cubicBezTo>
                  <a:cubicBezTo>
                    <a:pt x="12285" y="14827"/>
                    <a:pt x="12288" y="14872"/>
                    <a:pt x="12294" y="14915"/>
                  </a:cubicBezTo>
                  <a:lnTo>
                    <a:pt x="12294" y="15000"/>
                  </a:lnTo>
                  <a:cubicBezTo>
                    <a:pt x="12294" y="15014"/>
                    <a:pt x="12294" y="15028"/>
                    <a:pt x="12297" y="15040"/>
                  </a:cubicBezTo>
                  <a:cubicBezTo>
                    <a:pt x="12243" y="15059"/>
                    <a:pt x="12203" y="15102"/>
                    <a:pt x="12180" y="15153"/>
                  </a:cubicBezTo>
                  <a:cubicBezTo>
                    <a:pt x="12169" y="15196"/>
                    <a:pt x="12152" y="15235"/>
                    <a:pt x="12132" y="15272"/>
                  </a:cubicBezTo>
                  <a:cubicBezTo>
                    <a:pt x="12112" y="15312"/>
                    <a:pt x="12095" y="15355"/>
                    <a:pt x="12084" y="15394"/>
                  </a:cubicBezTo>
                  <a:cubicBezTo>
                    <a:pt x="12070" y="15434"/>
                    <a:pt x="12058" y="15474"/>
                    <a:pt x="12044" y="15514"/>
                  </a:cubicBezTo>
                  <a:cubicBezTo>
                    <a:pt x="12030" y="15550"/>
                    <a:pt x="12016" y="15590"/>
                    <a:pt x="12007" y="15630"/>
                  </a:cubicBezTo>
                  <a:cubicBezTo>
                    <a:pt x="12004" y="15647"/>
                    <a:pt x="12004" y="15664"/>
                    <a:pt x="12007" y="15678"/>
                  </a:cubicBezTo>
                  <a:cubicBezTo>
                    <a:pt x="11996" y="15735"/>
                    <a:pt x="11996" y="15794"/>
                    <a:pt x="12007" y="15851"/>
                  </a:cubicBezTo>
                  <a:cubicBezTo>
                    <a:pt x="12010" y="15868"/>
                    <a:pt x="12016" y="15885"/>
                    <a:pt x="12024" y="15902"/>
                  </a:cubicBezTo>
                  <a:cubicBezTo>
                    <a:pt x="11888" y="16013"/>
                    <a:pt x="11777" y="16163"/>
                    <a:pt x="11678" y="16317"/>
                  </a:cubicBezTo>
                  <a:cubicBezTo>
                    <a:pt x="10957" y="17421"/>
                    <a:pt x="9802" y="18224"/>
                    <a:pt x="8590" y="18717"/>
                  </a:cubicBezTo>
                  <a:cubicBezTo>
                    <a:pt x="7974" y="18970"/>
                    <a:pt x="7315" y="19203"/>
                    <a:pt x="6636" y="19203"/>
                  </a:cubicBezTo>
                  <a:cubicBezTo>
                    <a:pt x="6575" y="19203"/>
                    <a:pt x="6513" y="19201"/>
                    <a:pt x="6451" y="19197"/>
                  </a:cubicBezTo>
                  <a:cubicBezTo>
                    <a:pt x="5807" y="19154"/>
                    <a:pt x="5191" y="18962"/>
                    <a:pt x="4669" y="18578"/>
                  </a:cubicBezTo>
                  <a:cubicBezTo>
                    <a:pt x="4101" y="18161"/>
                    <a:pt x="3687" y="17540"/>
                    <a:pt x="3306" y="16952"/>
                  </a:cubicBezTo>
                  <a:cubicBezTo>
                    <a:pt x="2929" y="16368"/>
                    <a:pt x="2639" y="15746"/>
                    <a:pt x="2393" y="15099"/>
                  </a:cubicBezTo>
                  <a:cubicBezTo>
                    <a:pt x="2004" y="14086"/>
                    <a:pt x="1734" y="13025"/>
                    <a:pt x="1629" y="11946"/>
                  </a:cubicBezTo>
                  <a:cubicBezTo>
                    <a:pt x="1737" y="11237"/>
                    <a:pt x="1765" y="10513"/>
                    <a:pt x="1771" y="9798"/>
                  </a:cubicBezTo>
                  <a:cubicBezTo>
                    <a:pt x="1780" y="8779"/>
                    <a:pt x="1743" y="7758"/>
                    <a:pt x="1853" y="6745"/>
                  </a:cubicBezTo>
                  <a:cubicBezTo>
                    <a:pt x="1967" y="5675"/>
                    <a:pt x="2268" y="4639"/>
                    <a:pt x="2421" y="3578"/>
                  </a:cubicBezTo>
                  <a:cubicBezTo>
                    <a:pt x="2506" y="2996"/>
                    <a:pt x="2588" y="2411"/>
                    <a:pt x="2688" y="1829"/>
                  </a:cubicBezTo>
                  <a:lnTo>
                    <a:pt x="2832" y="955"/>
                  </a:lnTo>
                  <a:cubicBezTo>
                    <a:pt x="2884" y="663"/>
                    <a:pt x="2969" y="354"/>
                    <a:pt x="2932" y="59"/>
                  </a:cubicBezTo>
                  <a:cubicBezTo>
                    <a:pt x="2927" y="22"/>
                    <a:pt x="2897" y="1"/>
                    <a:pt x="28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41"/>
            <p:cNvSpPr/>
            <p:nvPr/>
          </p:nvSpPr>
          <p:spPr>
            <a:xfrm>
              <a:off x="1300294" y="2688247"/>
              <a:ext cx="65626" cy="441531"/>
            </a:xfrm>
            <a:custGeom>
              <a:avLst/>
              <a:gdLst/>
              <a:ahLst/>
              <a:cxnLst/>
              <a:rect l="l" t="t" r="r" b="b"/>
              <a:pathLst>
                <a:path w="3655" h="24591" extrusionOk="0">
                  <a:moveTo>
                    <a:pt x="489" y="1"/>
                  </a:moveTo>
                  <a:cubicBezTo>
                    <a:pt x="236" y="1"/>
                    <a:pt x="1" y="161"/>
                    <a:pt x="35" y="484"/>
                  </a:cubicBezTo>
                  <a:cubicBezTo>
                    <a:pt x="872" y="8350"/>
                    <a:pt x="1826" y="16208"/>
                    <a:pt x="2555" y="24086"/>
                  </a:cubicBezTo>
                  <a:cubicBezTo>
                    <a:pt x="2587" y="24424"/>
                    <a:pt x="2870" y="24591"/>
                    <a:pt x="3136" y="24591"/>
                  </a:cubicBezTo>
                  <a:cubicBezTo>
                    <a:pt x="3404" y="24591"/>
                    <a:pt x="3655" y="24421"/>
                    <a:pt x="3614" y="24086"/>
                  </a:cubicBezTo>
                  <a:cubicBezTo>
                    <a:pt x="2649" y="16234"/>
                    <a:pt x="1885" y="8350"/>
                    <a:pt x="1048" y="484"/>
                  </a:cubicBezTo>
                  <a:cubicBezTo>
                    <a:pt x="1014" y="162"/>
                    <a:pt x="74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41"/>
            <p:cNvSpPr/>
            <p:nvPr/>
          </p:nvSpPr>
          <p:spPr>
            <a:xfrm>
              <a:off x="1256594" y="2170664"/>
              <a:ext cx="40722" cy="278967"/>
            </a:xfrm>
            <a:custGeom>
              <a:avLst/>
              <a:gdLst/>
              <a:ahLst/>
              <a:cxnLst/>
              <a:rect l="l" t="t" r="r" b="b"/>
              <a:pathLst>
                <a:path w="2268" h="15537" extrusionOk="0">
                  <a:moveTo>
                    <a:pt x="557" y="0"/>
                  </a:moveTo>
                  <a:cubicBezTo>
                    <a:pt x="397" y="0"/>
                    <a:pt x="221" y="121"/>
                    <a:pt x="204" y="309"/>
                  </a:cubicBezTo>
                  <a:cubicBezTo>
                    <a:pt x="0" y="2747"/>
                    <a:pt x="346" y="5255"/>
                    <a:pt x="559" y="7685"/>
                  </a:cubicBezTo>
                  <a:cubicBezTo>
                    <a:pt x="775" y="10142"/>
                    <a:pt x="1010" y="12594"/>
                    <a:pt x="1226" y="15052"/>
                  </a:cubicBezTo>
                  <a:cubicBezTo>
                    <a:pt x="1254" y="15374"/>
                    <a:pt x="1523" y="15537"/>
                    <a:pt x="1777" y="15537"/>
                  </a:cubicBezTo>
                  <a:cubicBezTo>
                    <a:pt x="2029" y="15537"/>
                    <a:pt x="2267" y="15376"/>
                    <a:pt x="2239" y="15052"/>
                  </a:cubicBezTo>
                  <a:cubicBezTo>
                    <a:pt x="2018" y="12563"/>
                    <a:pt x="1768" y="10074"/>
                    <a:pt x="1541" y="7585"/>
                  </a:cubicBezTo>
                  <a:cubicBezTo>
                    <a:pt x="1322" y="5142"/>
                    <a:pt x="1266" y="2639"/>
                    <a:pt x="817" y="224"/>
                  </a:cubicBezTo>
                  <a:cubicBezTo>
                    <a:pt x="788" y="67"/>
                    <a:pt x="677" y="0"/>
                    <a:pt x="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41"/>
            <p:cNvSpPr/>
            <p:nvPr/>
          </p:nvSpPr>
          <p:spPr>
            <a:xfrm>
              <a:off x="1258928" y="2155565"/>
              <a:ext cx="13215" cy="13179"/>
            </a:xfrm>
            <a:custGeom>
              <a:avLst/>
              <a:gdLst/>
              <a:ahLst/>
              <a:cxnLst/>
              <a:rect l="l" t="t" r="r" b="b"/>
              <a:pathLst>
                <a:path w="736" h="734" extrusionOk="0">
                  <a:moveTo>
                    <a:pt x="352" y="0"/>
                  </a:moveTo>
                  <a:cubicBezTo>
                    <a:pt x="308" y="0"/>
                    <a:pt x="263" y="11"/>
                    <a:pt x="225" y="32"/>
                  </a:cubicBezTo>
                  <a:cubicBezTo>
                    <a:pt x="179" y="46"/>
                    <a:pt x="140" y="72"/>
                    <a:pt x="108" y="109"/>
                  </a:cubicBezTo>
                  <a:cubicBezTo>
                    <a:pt x="43" y="177"/>
                    <a:pt x="3" y="270"/>
                    <a:pt x="1" y="367"/>
                  </a:cubicBezTo>
                  <a:lnTo>
                    <a:pt x="15" y="463"/>
                  </a:lnTo>
                  <a:cubicBezTo>
                    <a:pt x="29" y="526"/>
                    <a:pt x="63" y="580"/>
                    <a:pt x="108" y="625"/>
                  </a:cubicBezTo>
                  <a:lnTo>
                    <a:pt x="182" y="682"/>
                  </a:lnTo>
                  <a:cubicBezTo>
                    <a:pt x="239" y="716"/>
                    <a:pt x="301" y="733"/>
                    <a:pt x="367" y="733"/>
                  </a:cubicBezTo>
                  <a:cubicBezTo>
                    <a:pt x="372" y="733"/>
                    <a:pt x="376" y="733"/>
                    <a:pt x="381" y="733"/>
                  </a:cubicBezTo>
                  <a:cubicBezTo>
                    <a:pt x="425" y="733"/>
                    <a:pt x="468" y="722"/>
                    <a:pt x="509" y="702"/>
                  </a:cubicBezTo>
                  <a:cubicBezTo>
                    <a:pt x="554" y="687"/>
                    <a:pt x="594" y="662"/>
                    <a:pt x="625" y="625"/>
                  </a:cubicBezTo>
                  <a:cubicBezTo>
                    <a:pt x="662" y="594"/>
                    <a:pt x="687" y="554"/>
                    <a:pt x="702" y="509"/>
                  </a:cubicBezTo>
                  <a:cubicBezTo>
                    <a:pt x="724" y="463"/>
                    <a:pt x="736" y="415"/>
                    <a:pt x="733" y="367"/>
                  </a:cubicBezTo>
                  <a:lnTo>
                    <a:pt x="719" y="270"/>
                  </a:lnTo>
                  <a:cubicBezTo>
                    <a:pt x="702" y="208"/>
                    <a:pt x="670" y="151"/>
                    <a:pt x="625" y="109"/>
                  </a:cubicBezTo>
                  <a:lnTo>
                    <a:pt x="551" y="49"/>
                  </a:lnTo>
                  <a:cubicBezTo>
                    <a:pt x="494" y="18"/>
                    <a:pt x="432" y="1"/>
                    <a:pt x="367" y="1"/>
                  </a:cubicBezTo>
                  <a:cubicBezTo>
                    <a:pt x="362" y="0"/>
                    <a:pt x="357"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41"/>
            <p:cNvSpPr/>
            <p:nvPr/>
          </p:nvSpPr>
          <p:spPr>
            <a:xfrm>
              <a:off x="484922" y="1358364"/>
              <a:ext cx="147788" cy="123674"/>
            </a:xfrm>
            <a:custGeom>
              <a:avLst/>
              <a:gdLst/>
              <a:ahLst/>
              <a:cxnLst/>
              <a:rect l="l" t="t" r="r" b="b"/>
              <a:pathLst>
                <a:path w="8231" h="6888" extrusionOk="0">
                  <a:moveTo>
                    <a:pt x="5460" y="0"/>
                  </a:moveTo>
                  <a:cubicBezTo>
                    <a:pt x="5214" y="0"/>
                    <a:pt x="4965" y="48"/>
                    <a:pt x="4723" y="81"/>
                  </a:cubicBezTo>
                  <a:cubicBezTo>
                    <a:pt x="4334" y="132"/>
                    <a:pt x="3948" y="180"/>
                    <a:pt x="3560" y="197"/>
                  </a:cubicBezTo>
                  <a:cubicBezTo>
                    <a:pt x="2776" y="231"/>
                    <a:pt x="2013" y="291"/>
                    <a:pt x="1235" y="393"/>
                  </a:cubicBezTo>
                  <a:cubicBezTo>
                    <a:pt x="929" y="433"/>
                    <a:pt x="614" y="458"/>
                    <a:pt x="364" y="660"/>
                  </a:cubicBezTo>
                  <a:cubicBezTo>
                    <a:pt x="89" y="884"/>
                    <a:pt x="15" y="1205"/>
                    <a:pt x="9" y="1545"/>
                  </a:cubicBezTo>
                  <a:cubicBezTo>
                    <a:pt x="1" y="2187"/>
                    <a:pt x="89" y="2825"/>
                    <a:pt x="265" y="3444"/>
                  </a:cubicBezTo>
                  <a:cubicBezTo>
                    <a:pt x="659" y="4806"/>
                    <a:pt x="1437" y="6029"/>
                    <a:pt x="2600" y="6855"/>
                  </a:cubicBezTo>
                  <a:cubicBezTo>
                    <a:pt x="2632" y="6877"/>
                    <a:pt x="2663" y="6887"/>
                    <a:pt x="2693" y="6887"/>
                  </a:cubicBezTo>
                  <a:cubicBezTo>
                    <a:pt x="2823" y="6887"/>
                    <a:pt x="2913" y="6696"/>
                    <a:pt x="2813" y="6580"/>
                  </a:cubicBezTo>
                  <a:lnTo>
                    <a:pt x="2816" y="6577"/>
                  </a:lnTo>
                  <a:cubicBezTo>
                    <a:pt x="2146" y="5782"/>
                    <a:pt x="1596" y="4854"/>
                    <a:pt x="1295" y="3855"/>
                  </a:cubicBezTo>
                  <a:cubicBezTo>
                    <a:pt x="1147" y="3376"/>
                    <a:pt x="1057" y="2882"/>
                    <a:pt x="1025" y="2383"/>
                  </a:cubicBezTo>
                  <a:cubicBezTo>
                    <a:pt x="1008" y="2141"/>
                    <a:pt x="1005" y="1897"/>
                    <a:pt x="1017" y="1656"/>
                  </a:cubicBezTo>
                  <a:cubicBezTo>
                    <a:pt x="1017" y="1621"/>
                    <a:pt x="1030" y="1444"/>
                    <a:pt x="1018" y="1442"/>
                  </a:cubicBezTo>
                  <a:lnTo>
                    <a:pt x="1018" y="1442"/>
                  </a:lnTo>
                  <a:cubicBezTo>
                    <a:pt x="1039" y="1435"/>
                    <a:pt x="1241" y="1406"/>
                    <a:pt x="1301" y="1401"/>
                  </a:cubicBezTo>
                  <a:cubicBezTo>
                    <a:pt x="2552" y="1219"/>
                    <a:pt x="3770" y="907"/>
                    <a:pt x="5018" y="737"/>
                  </a:cubicBezTo>
                  <a:cubicBezTo>
                    <a:pt x="5155" y="716"/>
                    <a:pt x="5302" y="691"/>
                    <a:pt x="5445" y="691"/>
                  </a:cubicBezTo>
                  <a:cubicBezTo>
                    <a:pt x="5563" y="691"/>
                    <a:pt x="5678" y="708"/>
                    <a:pt x="5784" y="759"/>
                  </a:cubicBezTo>
                  <a:cubicBezTo>
                    <a:pt x="5986" y="859"/>
                    <a:pt x="6119" y="1057"/>
                    <a:pt x="6224" y="1247"/>
                  </a:cubicBezTo>
                  <a:cubicBezTo>
                    <a:pt x="6485" y="1724"/>
                    <a:pt x="6636" y="2278"/>
                    <a:pt x="6800" y="2791"/>
                  </a:cubicBezTo>
                  <a:cubicBezTo>
                    <a:pt x="7007" y="3441"/>
                    <a:pt x="7203" y="4094"/>
                    <a:pt x="7359" y="4755"/>
                  </a:cubicBezTo>
                  <a:cubicBezTo>
                    <a:pt x="7430" y="5050"/>
                    <a:pt x="7501" y="5374"/>
                    <a:pt x="7464" y="5674"/>
                  </a:cubicBezTo>
                  <a:cubicBezTo>
                    <a:pt x="7430" y="5958"/>
                    <a:pt x="7269" y="6146"/>
                    <a:pt x="7331" y="6446"/>
                  </a:cubicBezTo>
                  <a:cubicBezTo>
                    <a:pt x="7355" y="6560"/>
                    <a:pt x="7464" y="6616"/>
                    <a:pt x="7569" y="6616"/>
                  </a:cubicBezTo>
                  <a:cubicBezTo>
                    <a:pt x="7588" y="6616"/>
                    <a:pt x="7606" y="6614"/>
                    <a:pt x="7623" y="6611"/>
                  </a:cubicBezTo>
                  <a:cubicBezTo>
                    <a:pt x="8231" y="6497"/>
                    <a:pt x="8177" y="5578"/>
                    <a:pt x="8117" y="5113"/>
                  </a:cubicBezTo>
                  <a:cubicBezTo>
                    <a:pt x="8023" y="4400"/>
                    <a:pt x="7794" y="3694"/>
                    <a:pt x="7584" y="3004"/>
                  </a:cubicBezTo>
                  <a:cubicBezTo>
                    <a:pt x="7385" y="2343"/>
                    <a:pt x="7192" y="1653"/>
                    <a:pt x="6888" y="1032"/>
                  </a:cubicBezTo>
                  <a:cubicBezTo>
                    <a:pt x="6656" y="549"/>
                    <a:pt x="6278" y="112"/>
                    <a:pt x="5725" y="21"/>
                  </a:cubicBezTo>
                  <a:cubicBezTo>
                    <a:pt x="5637" y="6"/>
                    <a:pt x="5549" y="0"/>
                    <a:pt x="5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41"/>
            <p:cNvSpPr/>
            <p:nvPr/>
          </p:nvSpPr>
          <p:spPr>
            <a:xfrm>
              <a:off x="660048" y="1357592"/>
              <a:ext cx="139331" cy="110890"/>
            </a:xfrm>
            <a:custGeom>
              <a:avLst/>
              <a:gdLst/>
              <a:ahLst/>
              <a:cxnLst/>
              <a:rect l="l" t="t" r="r" b="b"/>
              <a:pathLst>
                <a:path w="7760" h="6176" extrusionOk="0">
                  <a:moveTo>
                    <a:pt x="5989" y="1"/>
                  </a:moveTo>
                  <a:cubicBezTo>
                    <a:pt x="5864" y="1"/>
                    <a:pt x="5735" y="14"/>
                    <a:pt x="5608" y="36"/>
                  </a:cubicBezTo>
                  <a:cubicBezTo>
                    <a:pt x="5084" y="123"/>
                    <a:pt x="4605" y="187"/>
                    <a:pt x="4090" y="187"/>
                  </a:cubicBezTo>
                  <a:cubicBezTo>
                    <a:pt x="3983" y="187"/>
                    <a:pt x="3874" y="184"/>
                    <a:pt x="3764" y="178"/>
                  </a:cubicBezTo>
                  <a:cubicBezTo>
                    <a:pt x="3139" y="141"/>
                    <a:pt x="2515" y="56"/>
                    <a:pt x="1891" y="45"/>
                  </a:cubicBezTo>
                  <a:cubicBezTo>
                    <a:pt x="1868" y="44"/>
                    <a:pt x="1846" y="44"/>
                    <a:pt x="1824" y="44"/>
                  </a:cubicBezTo>
                  <a:cubicBezTo>
                    <a:pt x="1236" y="44"/>
                    <a:pt x="686" y="194"/>
                    <a:pt x="341" y="709"/>
                  </a:cubicBezTo>
                  <a:cubicBezTo>
                    <a:pt x="20" y="1188"/>
                    <a:pt x="1" y="1807"/>
                    <a:pt x="23" y="2360"/>
                  </a:cubicBezTo>
                  <a:cubicBezTo>
                    <a:pt x="49" y="3016"/>
                    <a:pt x="157" y="3666"/>
                    <a:pt x="347" y="4293"/>
                  </a:cubicBezTo>
                  <a:cubicBezTo>
                    <a:pt x="440" y="4599"/>
                    <a:pt x="554" y="4897"/>
                    <a:pt x="684" y="5190"/>
                  </a:cubicBezTo>
                  <a:cubicBezTo>
                    <a:pt x="826" y="5510"/>
                    <a:pt x="1034" y="5780"/>
                    <a:pt x="1224" y="6072"/>
                  </a:cubicBezTo>
                  <a:cubicBezTo>
                    <a:pt x="1270" y="6144"/>
                    <a:pt x="1349" y="6176"/>
                    <a:pt x="1427" y="6176"/>
                  </a:cubicBezTo>
                  <a:cubicBezTo>
                    <a:pt x="1576" y="6176"/>
                    <a:pt x="1726" y="6060"/>
                    <a:pt x="1655" y="5891"/>
                  </a:cubicBezTo>
                  <a:lnTo>
                    <a:pt x="1655" y="5888"/>
                  </a:lnTo>
                  <a:cubicBezTo>
                    <a:pt x="1434" y="5354"/>
                    <a:pt x="1278" y="4750"/>
                    <a:pt x="1150" y="4188"/>
                  </a:cubicBezTo>
                  <a:cubicBezTo>
                    <a:pt x="1019" y="3626"/>
                    <a:pt x="946" y="3050"/>
                    <a:pt x="929" y="2474"/>
                  </a:cubicBezTo>
                  <a:cubicBezTo>
                    <a:pt x="920" y="2068"/>
                    <a:pt x="883" y="1466"/>
                    <a:pt x="1178" y="1140"/>
                  </a:cubicBezTo>
                  <a:cubicBezTo>
                    <a:pt x="1331" y="973"/>
                    <a:pt x="1567" y="961"/>
                    <a:pt x="1780" y="958"/>
                  </a:cubicBezTo>
                  <a:cubicBezTo>
                    <a:pt x="1833" y="957"/>
                    <a:pt x="1885" y="957"/>
                    <a:pt x="1938" y="957"/>
                  </a:cubicBezTo>
                  <a:cubicBezTo>
                    <a:pt x="2212" y="957"/>
                    <a:pt x="2488" y="968"/>
                    <a:pt x="2762" y="973"/>
                  </a:cubicBezTo>
                  <a:cubicBezTo>
                    <a:pt x="2957" y="977"/>
                    <a:pt x="3152" y="980"/>
                    <a:pt x="3346" y="980"/>
                  </a:cubicBezTo>
                  <a:cubicBezTo>
                    <a:pt x="3794" y="980"/>
                    <a:pt x="4240" y="965"/>
                    <a:pt x="4691" y="921"/>
                  </a:cubicBezTo>
                  <a:cubicBezTo>
                    <a:pt x="4981" y="890"/>
                    <a:pt x="5268" y="842"/>
                    <a:pt x="5554" y="777"/>
                  </a:cubicBezTo>
                  <a:cubicBezTo>
                    <a:pt x="5687" y="746"/>
                    <a:pt x="5855" y="694"/>
                    <a:pt x="6011" y="694"/>
                  </a:cubicBezTo>
                  <a:cubicBezTo>
                    <a:pt x="6102" y="694"/>
                    <a:pt x="6188" y="712"/>
                    <a:pt x="6261" y="763"/>
                  </a:cubicBezTo>
                  <a:cubicBezTo>
                    <a:pt x="6465" y="904"/>
                    <a:pt x="6545" y="1271"/>
                    <a:pt x="6616" y="1492"/>
                  </a:cubicBezTo>
                  <a:cubicBezTo>
                    <a:pt x="6712" y="1784"/>
                    <a:pt x="6791" y="2082"/>
                    <a:pt x="6851" y="2386"/>
                  </a:cubicBezTo>
                  <a:cubicBezTo>
                    <a:pt x="6962" y="2962"/>
                    <a:pt x="7004" y="3549"/>
                    <a:pt x="6976" y="4134"/>
                  </a:cubicBezTo>
                  <a:cubicBezTo>
                    <a:pt x="6965" y="4432"/>
                    <a:pt x="6933" y="4727"/>
                    <a:pt x="6882" y="5019"/>
                  </a:cubicBezTo>
                  <a:cubicBezTo>
                    <a:pt x="6840" y="5266"/>
                    <a:pt x="6706" y="5595"/>
                    <a:pt x="6826" y="5837"/>
                  </a:cubicBezTo>
                  <a:cubicBezTo>
                    <a:pt x="6874" y="5939"/>
                    <a:pt x="6966" y="6006"/>
                    <a:pt x="7075" y="6006"/>
                  </a:cubicBezTo>
                  <a:cubicBezTo>
                    <a:pt x="7100" y="6006"/>
                    <a:pt x="7126" y="6003"/>
                    <a:pt x="7152" y="5996"/>
                  </a:cubicBezTo>
                  <a:cubicBezTo>
                    <a:pt x="7390" y="5927"/>
                    <a:pt x="7453" y="5632"/>
                    <a:pt x="7501" y="5428"/>
                  </a:cubicBezTo>
                  <a:cubicBezTo>
                    <a:pt x="7759" y="4307"/>
                    <a:pt x="7719" y="3095"/>
                    <a:pt x="7464" y="1977"/>
                  </a:cubicBezTo>
                  <a:cubicBezTo>
                    <a:pt x="7348" y="1464"/>
                    <a:pt x="7203" y="836"/>
                    <a:pt x="6885" y="408"/>
                  </a:cubicBezTo>
                  <a:cubicBezTo>
                    <a:pt x="6656" y="102"/>
                    <a:pt x="6333" y="1"/>
                    <a:pt x="59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41"/>
            <p:cNvSpPr/>
            <p:nvPr/>
          </p:nvSpPr>
          <p:spPr>
            <a:xfrm>
              <a:off x="846879" y="1487185"/>
              <a:ext cx="682" cy="628"/>
            </a:xfrm>
            <a:custGeom>
              <a:avLst/>
              <a:gdLst/>
              <a:ahLst/>
              <a:cxnLst/>
              <a:rect l="l" t="t" r="r" b="b"/>
              <a:pathLst>
                <a:path w="38" h="35" extrusionOk="0">
                  <a:moveTo>
                    <a:pt x="18" y="1"/>
                  </a:moveTo>
                  <a:cubicBezTo>
                    <a:pt x="1" y="4"/>
                    <a:pt x="1" y="32"/>
                    <a:pt x="18" y="35"/>
                  </a:cubicBezTo>
                  <a:cubicBezTo>
                    <a:pt x="38" y="32"/>
                    <a:pt x="38" y="4"/>
                    <a:pt x="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41"/>
            <p:cNvSpPr/>
            <p:nvPr/>
          </p:nvSpPr>
          <p:spPr>
            <a:xfrm>
              <a:off x="816519" y="1388006"/>
              <a:ext cx="158579" cy="141360"/>
            </a:xfrm>
            <a:custGeom>
              <a:avLst/>
              <a:gdLst/>
              <a:ahLst/>
              <a:cxnLst/>
              <a:rect l="l" t="t" r="r" b="b"/>
              <a:pathLst>
                <a:path w="8832" h="7873" extrusionOk="0">
                  <a:moveTo>
                    <a:pt x="1512" y="0"/>
                  </a:moveTo>
                  <a:cubicBezTo>
                    <a:pt x="1329" y="0"/>
                    <a:pt x="1151" y="19"/>
                    <a:pt x="980" y="67"/>
                  </a:cubicBezTo>
                  <a:cubicBezTo>
                    <a:pt x="338" y="249"/>
                    <a:pt x="1" y="820"/>
                    <a:pt x="63" y="1472"/>
                  </a:cubicBezTo>
                  <a:cubicBezTo>
                    <a:pt x="222" y="3155"/>
                    <a:pt x="889" y="4863"/>
                    <a:pt x="1936" y="6183"/>
                  </a:cubicBezTo>
                  <a:cubicBezTo>
                    <a:pt x="1967" y="6221"/>
                    <a:pt x="2007" y="6237"/>
                    <a:pt x="2048" y="6237"/>
                  </a:cubicBezTo>
                  <a:cubicBezTo>
                    <a:pt x="2156" y="6237"/>
                    <a:pt x="2270" y="6128"/>
                    <a:pt x="2231" y="6013"/>
                  </a:cubicBezTo>
                  <a:lnTo>
                    <a:pt x="2234" y="6013"/>
                  </a:lnTo>
                  <a:cubicBezTo>
                    <a:pt x="1842" y="4883"/>
                    <a:pt x="1465" y="3734"/>
                    <a:pt x="1241" y="2559"/>
                  </a:cubicBezTo>
                  <a:cubicBezTo>
                    <a:pt x="1184" y="2261"/>
                    <a:pt x="1139" y="1960"/>
                    <a:pt x="1102" y="1657"/>
                  </a:cubicBezTo>
                  <a:cubicBezTo>
                    <a:pt x="1079" y="1467"/>
                    <a:pt x="1011" y="1231"/>
                    <a:pt x="1173" y="1092"/>
                  </a:cubicBezTo>
                  <a:cubicBezTo>
                    <a:pt x="1353" y="937"/>
                    <a:pt x="1633" y="904"/>
                    <a:pt x="1905" y="904"/>
                  </a:cubicBezTo>
                  <a:cubicBezTo>
                    <a:pt x="2082" y="904"/>
                    <a:pt x="2256" y="918"/>
                    <a:pt x="2396" y="922"/>
                  </a:cubicBezTo>
                  <a:cubicBezTo>
                    <a:pt x="3732" y="961"/>
                    <a:pt x="5077" y="1072"/>
                    <a:pt x="6411" y="1200"/>
                  </a:cubicBezTo>
                  <a:cubicBezTo>
                    <a:pt x="6684" y="1228"/>
                    <a:pt x="7186" y="1183"/>
                    <a:pt x="7405" y="1356"/>
                  </a:cubicBezTo>
                  <a:cubicBezTo>
                    <a:pt x="7623" y="1526"/>
                    <a:pt x="7643" y="2057"/>
                    <a:pt x="7691" y="2318"/>
                  </a:cubicBezTo>
                  <a:cubicBezTo>
                    <a:pt x="7810" y="2971"/>
                    <a:pt x="7887" y="3632"/>
                    <a:pt x="7918" y="4299"/>
                  </a:cubicBezTo>
                  <a:cubicBezTo>
                    <a:pt x="7978" y="5408"/>
                    <a:pt x="8108" y="6600"/>
                    <a:pt x="7504" y="7576"/>
                  </a:cubicBezTo>
                  <a:cubicBezTo>
                    <a:pt x="7467" y="7645"/>
                    <a:pt x="7490" y="7730"/>
                    <a:pt x="7555" y="7772"/>
                  </a:cubicBezTo>
                  <a:cubicBezTo>
                    <a:pt x="7672" y="7842"/>
                    <a:pt x="7783" y="7873"/>
                    <a:pt x="7887" y="7873"/>
                  </a:cubicBezTo>
                  <a:cubicBezTo>
                    <a:pt x="8234" y="7873"/>
                    <a:pt x="8495" y="7530"/>
                    <a:pt x="8619" y="7173"/>
                  </a:cubicBezTo>
                  <a:cubicBezTo>
                    <a:pt x="8832" y="6558"/>
                    <a:pt x="8784" y="5828"/>
                    <a:pt x="8747" y="5193"/>
                  </a:cubicBezTo>
                  <a:cubicBezTo>
                    <a:pt x="8699" y="4361"/>
                    <a:pt x="8574" y="3547"/>
                    <a:pt x="8437" y="2727"/>
                  </a:cubicBezTo>
                  <a:cubicBezTo>
                    <a:pt x="8372" y="2335"/>
                    <a:pt x="8296" y="1943"/>
                    <a:pt x="8202" y="1557"/>
                  </a:cubicBezTo>
                  <a:cubicBezTo>
                    <a:pt x="8134" y="1271"/>
                    <a:pt x="8043" y="970"/>
                    <a:pt x="7785" y="797"/>
                  </a:cubicBezTo>
                  <a:cubicBezTo>
                    <a:pt x="7527" y="624"/>
                    <a:pt x="7175" y="629"/>
                    <a:pt x="6874" y="604"/>
                  </a:cubicBezTo>
                  <a:cubicBezTo>
                    <a:pt x="6408" y="564"/>
                    <a:pt x="5946" y="527"/>
                    <a:pt x="5483" y="476"/>
                  </a:cubicBezTo>
                  <a:cubicBezTo>
                    <a:pt x="4632" y="383"/>
                    <a:pt x="3783" y="289"/>
                    <a:pt x="2935" y="184"/>
                  </a:cubicBezTo>
                  <a:cubicBezTo>
                    <a:pt x="2489" y="128"/>
                    <a:pt x="1989" y="0"/>
                    <a:pt x="1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41"/>
            <p:cNvSpPr/>
            <p:nvPr/>
          </p:nvSpPr>
          <p:spPr>
            <a:xfrm>
              <a:off x="1021089" y="1392315"/>
              <a:ext cx="132274" cy="116025"/>
            </a:xfrm>
            <a:custGeom>
              <a:avLst/>
              <a:gdLst/>
              <a:ahLst/>
              <a:cxnLst/>
              <a:rect l="l" t="t" r="r" b="b"/>
              <a:pathLst>
                <a:path w="7367" h="6462" extrusionOk="0">
                  <a:moveTo>
                    <a:pt x="2192" y="0"/>
                  </a:moveTo>
                  <a:cubicBezTo>
                    <a:pt x="1480" y="0"/>
                    <a:pt x="776" y="172"/>
                    <a:pt x="361" y="818"/>
                  </a:cubicBezTo>
                  <a:cubicBezTo>
                    <a:pt x="1" y="1380"/>
                    <a:pt x="32" y="2129"/>
                    <a:pt x="46" y="2770"/>
                  </a:cubicBezTo>
                  <a:cubicBezTo>
                    <a:pt x="66" y="3551"/>
                    <a:pt x="202" y="4331"/>
                    <a:pt x="406" y="5086"/>
                  </a:cubicBezTo>
                  <a:cubicBezTo>
                    <a:pt x="428" y="5165"/>
                    <a:pt x="494" y="5201"/>
                    <a:pt x="560" y="5201"/>
                  </a:cubicBezTo>
                  <a:cubicBezTo>
                    <a:pt x="642" y="5201"/>
                    <a:pt x="724" y="5145"/>
                    <a:pt x="724" y="5043"/>
                  </a:cubicBezTo>
                  <a:lnTo>
                    <a:pt x="724" y="5041"/>
                  </a:lnTo>
                  <a:cubicBezTo>
                    <a:pt x="724" y="3988"/>
                    <a:pt x="753" y="2867"/>
                    <a:pt x="968" y="1831"/>
                  </a:cubicBezTo>
                  <a:cubicBezTo>
                    <a:pt x="1048" y="1451"/>
                    <a:pt x="1173" y="1153"/>
                    <a:pt x="1556" y="1005"/>
                  </a:cubicBezTo>
                  <a:cubicBezTo>
                    <a:pt x="1808" y="906"/>
                    <a:pt x="2083" y="878"/>
                    <a:pt x="2355" y="878"/>
                  </a:cubicBezTo>
                  <a:cubicBezTo>
                    <a:pt x="2465" y="878"/>
                    <a:pt x="2574" y="882"/>
                    <a:pt x="2682" y="889"/>
                  </a:cubicBezTo>
                  <a:cubicBezTo>
                    <a:pt x="3715" y="948"/>
                    <a:pt x="4751" y="1090"/>
                    <a:pt x="5753" y="1357"/>
                  </a:cubicBezTo>
                  <a:cubicBezTo>
                    <a:pt x="6218" y="1479"/>
                    <a:pt x="6474" y="1681"/>
                    <a:pt x="6553" y="2169"/>
                  </a:cubicBezTo>
                  <a:cubicBezTo>
                    <a:pt x="6630" y="2643"/>
                    <a:pt x="6599" y="3142"/>
                    <a:pt x="6610" y="3619"/>
                  </a:cubicBezTo>
                  <a:cubicBezTo>
                    <a:pt x="6624" y="4133"/>
                    <a:pt x="6664" y="4652"/>
                    <a:pt x="6618" y="5166"/>
                  </a:cubicBezTo>
                  <a:cubicBezTo>
                    <a:pt x="6601" y="5356"/>
                    <a:pt x="6579" y="5554"/>
                    <a:pt x="6499" y="5733"/>
                  </a:cubicBezTo>
                  <a:cubicBezTo>
                    <a:pt x="6423" y="5909"/>
                    <a:pt x="6284" y="6065"/>
                    <a:pt x="6187" y="6233"/>
                  </a:cubicBezTo>
                  <a:cubicBezTo>
                    <a:pt x="6142" y="6309"/>
                    <a:pt x="6179" y="6431"/>
                    <a:pt x="6275" y="6448"/>
                  </a:cubicBezTo>
                  <a:cubicBezTo>
                    <a:pt x="6328" y="6458"/>
                    <a:pt x="6378" y="6462"/>
                    <a:pt x="6426" y="6462"/>
                  </a:cubicBezTo>
                  <a:cubicBezTo>
                    <a:pt x="7296" y="6462"/>
                    <a:pt x="7367" y="4982"/>
                    <a:pt x="7351" y="4371"/>
                  </a:cubicBezTo>
                  <a:cubicBezTo>
                    <a:pt x="7331" y="3718"/>
                    <a:pt x="7336" y="3057"/>
                    <a:pt x="7291" y="2401"/>
                  </a:cubicBezTo>
                  <a:cubicBezTo>
                    <a:pt x="7257" y="1922"/>
                    <a:pt x="7155" y="1405"/>
                    <a:pt x="6777" y="1068"/>
                  </a:cubicBezTo>
                  <a:cubicBezTo>
                    <a:pt x="6335" y="673"/>
                    <a:pt x="5659" y="602"/>
                    <a:pt x="5106" y="475"/>
                  </a:cubicBezTo>
                  <a:cubicBezTo>
                    <a:pt x="4462" y="321"/>
                    <a:pt x="3815" y="171"/>
                    <a:pt x="3159" y="80"/>
                  </a:cubicBezTo>
                  <a:cubicBezTo>
                    <a:pt x="2853" y="37"/>
                    <a:pt x="2522" y="0"/>
                    <a:pt x="2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41"/>
            <p:cNvSpPr/>
            <p:nvPr/>
          </p:nvSpPr>
          <p:spPr>
            <a:xfrm>
              <a:off x="345167" y="1022172"/>
              <a:ext cx="213826" cy="101823"/>
            </a:xfrm>
            <a:custGeom>
              <a:avLst/>
              <a:gdLst/>
              <a:ahLst/>
              <a:cxnLst/>
              <a:rect l="l" t="t" r="r" b="b"/>
              <a:pathLst>
                <a:path w="11909" h="5671" extrusionOk="0">
                  <a:moveTo>
                    <a:pt x="11001" y="1"/>
                  </a:moveTo>
                  <a:cubicBezTo>
                    <a:pt x="10827" y="1"/>
                    <a:pt x="10653" y="133"/>
                    <a:pt x="10643" y="343"/>
                  </a:cubicBezTo>
                  <a:cubicBezTo>
                    <a:pt x="10628" y="607"/>
                    <a:pt x="9814" y="703"/>
                    <a:pt x="9573" y="797"/>
                  </a:cubicBezTo>
                  <a:cubicBezTo>
                    <a:pt x="9147" y="962"/>
                    <a:pt x="8736" y="1163"/>
                    <a:pt x="8344" y="1393"/>
                  </a:cubicBezTo>
                  <a:cubicBezTo>
                    <a:pt x="7473" y="1907"/>
                    <a:pt x="6712" y="2576"/>
                    <a:pt x="5895" y="3169"/>
                  </a:cubicBezTo>
                  <a:cubicBezTo>
                    <a:pt x="5052" y="3785"/>
                    <a:pt x="4169" y="4271"/>
                    <a:pt x="3159" y="4554"/>
                  </a:cubicBezTo>
                  <a:cubicBezTo>
                    <a:pt x="2640" y="4699"/>
                    <a:pt x="2123" y="4688"/>
                    <a:pt x="1593" y="4739"/>
                  </a:cubicBezTo>
                  <a:cubicBezTo>
                    <a:pt x="1062" y="4790"/>
                    <a:pt x="599" y="4972"/>
                    <a:pt x="89" y="5102"/>
                  </a:cubicBezTo>
                  <a:cubicBezTo>
                    <a:pt x="1" y="5128"/>
                    <a:pt x="18" y="5261"/>
                    <a:pt x="111" y="5264"/>
                  </a:cubicBezTo>
                  <a:lnTo>
                    <a:pt x="114" y="5264"/>
                  </a:lnTo>
                  <a:cubicBezTo>
                    <a:pt x="682" y="5272"/>
                    <a:pt x="1215" y="5593"/>
                    <a:pt x="1780" y="5653"/>
                  </a:cubicBezTo>
                  <a:cubicBezTo>
                    <a:pt x="1898" y="5665"/>
                    <a:pt x="2019" y="5671"/>
                    <a:pt x="2140" y="5671"/>
                  </a:cubicBezTo>
                  <a:cubicBezTo>
                    <a:pt x="2628" y="5671"/>
                    <a:pt x="3132" y="5576"/>
                    <a:pt x="3582" y="5428"/>
                  </a:cubicBezTo>
                  <a:cubicBezTo>
                    <a:pt x="4714" y="5062"/>
                    <a:pt x="5699" y="4265"/>
                    <a:pt x="6633" y="3553"/>
                  </a:cubicBezTo>
                  <a:cubicBezTo>
                    <a:pt x="7535" y="2866"/>
                    <a:pt x="8440" y="2128"/>
                    <a:pt x="9471" y="1643"/>
                  </a:cubicBezTo>
                  <a:cubicBezTo>
                    <a:pt x="9990" y="1399"/>
                    <a:pt x="11908" y="1177"/>
                    <a:pt x="11290" y="167"/>
                  </a:cubicBezTo>
                  <a:cubicBezTo>
                    <a:pt x="11219" y="52"/>
                    <a:pt x="11110" y="1"/>
                    <a:pt x="11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41"/>
            <p:cNvSpPr/>
            <p:nvPr/>
          </p:nvSpPr>
          <p:spPr>
            <a:xfrm>
              <a:off x="1193664" y="1223671"/>
              <a:ext cx="63094" cy="114499"/>
            </a:xfrm>
            <a:custGeom>
              <a:avLst/>
              <a:gdLst/>
              <a:ahLst/>
              <a:cxnLst/>
              <a:rect l="l" t="t" r="r" b="b"/>
              <a:pathLst>
                <a:path w="3514" h="6377" extrusionOk="0">
                  <a:moveTo>
                    <a:pt x="3437" y="0"/>
                  </a:moveTo>
                  <a:cubicBezTo>
                    <a:pt x="3413" y="0"/>
                    <a:pt x="3390" y="14"/>
                    <a:pt x="3383" y="46"/>
                  </a:cubicBezTo>
                  <a:cubicBezTo>
                    <a:pt x="3111" y="1218"/>
                    <a:pt x="2699" y="2350"/>
                    <a:pt x="2120" y="3403"/>
                  </a:cubicBezTo>
                  <a:cubicBezTo>
                    <a:pt x="1845" y="3908"/>
                    <a:pt x="1538" y="4396"/>
                    <a:pt x="1204" y="4862"/>
                  </a:cubicBezTo>
                  <a:cubicBezTo>
                    <a:pt x="849" y="5353"/>
                    <a:pt x="415" y="5775"/>
                    <a:pt x="49" y="6252"/>
                  </a:cubicBezTo>
                  <a:cubicBezTo>
                    <a:pt x="1" y="6315"/>
                    <a:pt x="64" y="6376"/>
                    <a:pt x="127" y="6376"/>
                  </a:cubicBezTo>
                  <a:cubicBezTo>
                    <a:pt x="147" y="6376"/>
                    <a:pt x="166" y="6370"/>
                    <a:pt x="182" y="6357"/>
                  </a:cubicBezTo>
                  <a:cubicBezTo>
                    <a:pt x="625" y="5991"/>
                    <a:pt x="982" y="5489"/>
                    <a:pt x="1317" y="5029"/>
                  </a:cubicBezTo>
                  <a:cubicBezTo>
                    <a:pt x="1686" y="4532"/>
                    <a:pt x="2015" y="4007"/>
                    <a:pt x="2302" y="3462"/>
                  </a:cubicBezTo>
                  <a:cubicBezTo>
                    <a:pt x="2861" y="2395"/>
                    <a:pt x="3267" y="1257"/>
                    <a:pt x="3505" y="80"/>
                  </a:cubicBezTo>
                  <a:cubicBezTo>
                    <a:pt x="3514" y="32"/>
                    <a:pt x="3474" y="0"/>
                    <a:pt x="3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41"/>
            <p:cNvSpPr/>
            <p:nvPr/>
          </p:nvSpPr>
          <p:spPr>
            <a:xfrm>
              <a:off x="1228873" y="1266995"/>
              <a:ext cx="29698" cy="41979"/>
            </a:xfrm>
            <a:custGeom>
              <a:avLst/>
              <a:gdLst/>
              <a:ahLst/>
              <a:cxnLst/>
              <a:rect l="l" t="t" r="r" b="b"/>
              <a:pathLst>
                <a:path w="1654" h="2338" extrusionOk="0">
                  <a:moveTo>
                    <a:pt x="1577" y="1"/>
                  </a:moveTo>
                  <a:cubicBezTo>
                    <a:pt x="1560" y="1"/>
                    <a:pt x="1543" y="9"/>
                    <a:pt x="1533" y="31"/>
                  </a:cubicBezTo>
                  <a:lnTo>
                    <a:pt x="1530" y="31"/>
                  </a:lnTo>
                  <a:cubicBezTo>
                    <a:pt x="1314" y="437"/>
                    <a:pt x="1073" y="825"/>
                    <a:pt x="806" y="1200"/>
                  </a:cubicBezTo>
                  <a:cubicBezTo>
                    <a:pt x="670" y="1384"/>
                    <a:pt x="528" y="1566"/>
                    <a:pt x="381" y="1745"/>
                  </a:cubicBezTo>
                  <a:cubicBezTo>
                    <a:pt x="310" y="1827"/>
                    <a:pt x="239" y="1912"/>
                    <a:pt x="168" y="1994"/>
                  </a:cubicBezTo>
                  <a:cubicBezTo>
                    <a:pt x="97" y="2077"/>
                    <a:pt x="0" y="2151"/>
                    <a:pt x="0" y="2261"/>
                  </a:cubicBezTo>
                  <a:cubicBezTo>
                    <a:pt x="0" y="2304"/>
                    <a:pt x="34" y="2338"/>
                    <a:pt x="77" y="2338"/>
                  </a:cubicBezTo>
                  <a:cubicBezTo>
                    <a:pt x="182" y="2324"/>
                    <a:pt x="241" y="2244"/>
                    <a:pt x="310" y="2165"/>
                  </a:cubicBezTo>
                  <a:cubicBezTo>
                    <a:pt x="383" y="2077"/>
                    <a:pt x="460" y="1986"/>
                    <a:pt x="531" y="1895"/>
                  </a:cubicBezTo>
                  <a:cubicBezTo>
                    <a:pt x="673" y="1708"/>
                    <a:pt x="809" y="1518"/>
                    <a:pt x="940" y="1322"/>
                  </a:cubicBezTo>
                  <a:cubicBezTo>
                    <a:pt x="1204" y="930"/>
                    <a:pt x="1433" y="519"/>
                    <a:pt x="1632" y="90"/>
                  </a:cubicBezTo>
                  <a:cubicBezTo>
                    <a:pt x="1653" y="43"/>
                    <a:pt x="1615" y="1"/>
                    <a:pt x="1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41"/>
            <p:cNvSpPr/>
            <p:nvPr/>
          </p:nvSpPr>
          <p:spPr>
            <a:xfrm>
              <a:off x="1189427" y="1343246"/>
              <a:ext cx="116205" cy="18332"/>
            </a:xfrm>
            <a:custGeom>
              <a:avLst/>
              <a:gdLst/>
              <a:ahLst/>
              <a:cxnLst/>
              <a:rect l="l" t="t" r="r" b="b"/>
              <a:pathLst>
                <a:path w="6472" h="1021" extrusionOk="0">
                  <a:moveTo>
                    <a:pt x="6352" y="0"/>
                  </a:moveTo>
                  <a:cubicBezTo>
                    <a:pt x="6349" y="0"/>
                    <a:pt x="6346" y="1"/>
                    <a:pt x="6343" y="1"/>
                  </a:cubicBezTo>
                  <a:cubicBezTo>
                    <a:pt x="6108" y="21"/>
                    <a:pt x="5884" y="106"/>
                    <a:pt x="5657" y="168"/>
                  </a:cubicBezTo>
                  <a:cubicBezTo>
                    <a:pt x="5393" y="242"/>
                    <a:pt x="5126" y="310"/>
                    <a:pt x="4856" y="370"/>
                  </a:cubicBezTo>
                  <a:cubicBezTo>
                    <a:pt x="4317" y="492"/>
                    <a:pt x="3769" y="583"/>
                    <a:pt x="3219" y="645"/>
                  </a:cubicBezTo>
                  <a:cubicBezTo>
                    <a:pt x="2705" y="702"/>
                    <a:pt x="2189" y="733"/>
                    <a:pt x="1669" y="739"/>
                  </a:cubicBezTo>
                  <a:cubicBezTo>
                    <a:pt x="1593" y="740"/>
                    <a:pt x="1517" y="741"/>
                    <a:pt x="1441" y="741"/>
                  </a:cubicBezTo>
                  <a:cubicBezTo>
                    <a:pt x="1243" y="741"/>
                    <a:pt x="1045" y="736"/>
                    <a:pt x="846" y="730"/>
                  </a:cubicBezTo>
                  <a:cubicBezTo>
                    <a:pt x="689" y="723"/>
                    <a:pt x="528" y="703"/>
                    <a:pt x="370" y="703"/>
                  </a:cubicBezTo>
                  <a:cubicBezTo>
                    <a:pt x="277" y="703"/>
                    <a:pt x="185" y="710"/>
                    <a:pt x="94" y="730"/>
                  </a:cubicBezTo>
                  <a:cubicBezTo>
                    <a:pt x="1" y="750"/>
                    <a:pt x="21" y="872"/>
                    <a:pt x="94" y="903"/>
                  </a:cubicBezTo>
                  <a:cubicBezTo>
                    <a:pt x="327" y="1000"/>
                    <a:pt x="600" y="991"/>
                    <a:pt x="846" y="1003"/>
                  </a:cubicBezTo>
                  <a:cubicBezTo>
                    <a:pt x="1076" y="1014"/>
                    <a:pt x="1305" y="1020"/>
                    <a:pt x="1533" y="1020"/>
                  </a:cubicBezTo>
                  <a:cubicBezTo>
                    <a:pt x="1579" y="1020"/>
                    <a:pt x="1624" y="1020"/>
                    <a:pt x="1669" y="1020"/>
                  </a:cubicBezTo>
                  <a:cubicBezTo>
                    <a:pt x="2220" y="1014"/>
                    <a:pt x="2771" y="980"/>
                    <a:pt x="3315" y="912"/>
                  </a:cubicBezTo>
                  <a:cubicBezTo>
                    <a:pt x="3826" y="852"/>
                    <a:pt x="4334" y="767"/>
                    <a:pt x="4836" y="659"/>
                  </a:cubicBezTo>
                  <a:cubicBezTo>
                    <a:pt x="5106" y="600"/>
                    <a:pt x="5373" y="534"/>
                    <a:pt x="5637" y="460"/>
                  </a:cubicBezTo>
                  <a:cubicBezTo>
                    <a:pt x="5892" y="390"/>
                    <a:pt x="6167" y="330"/>
                    <a:pt x="6394" y="191"/>
                  </a:cubicBezTo>
                  <a:cubicBezTo>
                    <a:pt x="6472" y="141"/>
                    <a:pt x="6450" y="0"/>
                    <a:pt x="6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41"/>
            <p:cNvSpPr/>
            <p:nvPr/>
          </p:nvSpPr>
          <p:spPr>
            <a:xfrm>
              <a:off x="1206502" y="1371524"/>
              <a:ext cx="49484" cy="7056"/>
            </a:xfrm>
            <a:custGeom>
              <a:avLst/>
              <a:gdLst/>
              <a:ahLst/>
              <a:cxnLst/>
              <a:rect l="l" t="t" r="r" b="b"/>
              <a:pathLst>
                <a:path w="2756" h="393" extrusionOk="0">
                  <a:moveTo>
                    <a:pt x="2536" y="0"/>
                  </a:moveTo>
                  <a:cubicBezTo>
                    <a:pt x="2385" y="0"/>
                    <a:pt x="2232" y="39"/>
                    <a:pt x="2081" y="60"/>
                  </a:cubicBezTo>
                  <a:cubicBezTo>
                    <a:pt x="1854" y="94"/>
                    <a:pt x="1627" y="120"/>
                    <a:pt x="1400" y="143"/>
                  </a:cubicBezTo>
                  <a:cubicBezTo>
                    <a:pt x="1178" y="163"/>
                    <a:pt x="957" y="180"/>
                    <a:pt x="735" y="199"/>
                  </a:cubicBezTo>
                  <a:cubicBezTo>
                    <a:pt x="514" y="219"/>
                    <a:pt x="296" y="253"/>
                    <a:pt x="71" y="265"/>
                  </a:cubicBezTo>
                  <a:cubicBezTo>
                    <a:pt x="0" y="265"/>
                    <a:pt x="0" y="367"/>
                    <a:pt x="71" y="367"/>
                  </a:cubicBezTo>
                  <a:cubicBezTo>
                    <a:pt x="280" y="372"/>
                    <a:pt x="488" y="393"/>
                    <a:pt x="697" y="393"/>
                  </a:cubicBezTo>
                  <a:cubicBezTo>
                    <a:pt x="710" y="393"/>
                    <a:pt x="723" y="393"/>
                    <a:pt x="735" y="392"/>
                  </a:cubicBezTo>
                  <a:cubicBezTo>
                    <a:pt x="965" y="392"/>
                    <a:pt x="1195" y="378"/>
                    <a:pt x="1425" y="358"/>
                  </a:cubicBezTo>
                  <a:cubicBezTo>
                    <a:pt x="1644" y="338"/>
                    <a:pt x="1865" y="316"/>
                    <a:pt x="2083" y="290"/>
                  </a:cubicBezTo>
                  <a:cubicBezTo>
                    <a:pt x="2291" y="265"/>
                    <a:pt x="2523" y="262"/>
                    <a:pt x="2705" y="154"/>
                  </a:cubicBezTo>
                  <a:cubicBezTo>
                    <a:pt x="2756" y="120"/>
                    <a:pt x="2750" y="29"/>
                    <a:pt x="2685" y="15"/>
                  </a:cubicBezTo>
                  <a:cubicBezTo>
                    <a:pt x="2636" y="4"/>
                    <a:pt x="2586" y="0"/>
                    <a:pt x="2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41"/>
            <p:cNvSpPr/>
            <p:nvPr/>
          </p:nvSpPr>
          <p:spPr>
            <a:xfrm>
              <a:off x="1208728" y="1392369"/>
              <a:ext cx="34833" cy="5907"/>
            </a:xfrm>
            <a:custGeom>
              <a:avLst/>
              <a:gdLst/>
              <a:ahLst/>
              <a:cxnLst/>
              <a:rect l="l" t="t" r="r" b="b"/>
              <a:pathLst>
                <a:path w="1940" h="329" extrusionOk="0">
                  <a:moveTo>
                    <a:pt x="1770" y="1"/>
                  </a:moveTo>
                  <a:cubicBezTo>
                    <a:pt x="1683" y="1"/>
                    <a:pt x="1587" y="28"/>
                    <a:pt x="1514" y="40"/>
                  </a:cubicBezTo>
                  <a:cubicBezTo>
                    <a:pt x="1358" y="66"/>
                    <a:pt x="1202" y="83"/>
                    <a:pt x="1046" y="91"/>
                  </a:cubicBezTo>
                  <a:cubicBezTo>
                    <a:pt x="874" y="104"/>
                    <a:pt x="702" y="110"/>
                    <a:pt x="530" y="110"/>
                  </a:cubicBezTo>
                  <a:cubicBezTo>
                    <a:pt x="389" y="110"/>
                    <a:pt x="248" y="106"/>
                    <a:pt x="109" y="97"/>
                  </a:cubicBezTo>
                  <a:cubicBezTo>
                    <a:pt x="107" y="97"/>
                    <a:pt x="106" y="97"/>
                    <a:pt x="104" y="97"/>
                  </a:cubicBezTo>
                  <a:cubicBezTo>
                    <a:pt x="18" y="97"/>
                    <a:pt x="0" y="239"/>
                    <a:pt x="86" y="253"/>
                  </a:cubicBezTo>
                  <a:lnTo>
                    <a:pt x="86" y="256"/>
                  </a:lnTo>
                  <a:cubicBezTo>
                    <a:pt x="341" y="304"/>
                    <a:pt x="601" y="328"/>
                    <a:pt x="860" y="328"/>
                  </a:cubicBezTo>
                  <a:cubicBezTo>
                    <a:pt x="922" y="328"/>
                    <a:pt x="984" y="327"/>
                    <a:pt x="1046" y="324"/>
                  </a:cubicBezTo>
                  <a:cubicBezTo>
                    <a:pt x="1199" y="315"/>
                    <a:pt x="1355" y="298"/>
                    <a:pt x="1508" y="273"/>
                  </a:cubicBezTo>
                  <a:cubicBezTo>
                    <a:pt x="1588" y="264"/>
                    <a:pt x="1664" y="250"/>
                    <a:pt x="1738" y="230"/>
                  </a:cubicBezTo>
                  <a:cubicBezTo>
                    <a:pt x="1806" y="210"/>
                    <a:pt x="1894" y="185"/>
                    <a:pt x="1925" y="120"/>
                  </a:cubicBezTo>
                  <a:cubicBezTo>
                    <a:pt x="1940" y="94"/>
                    <a:pt x="1937" y="63"/>
                    <a:pt x="1917" y="43"/>
                  </a:cubicBezTo>
                  <a:cubicBezTo>
                    <a:pt x="1876" y="11"/>
                    <a:pt x="1825" y="1"/>
                    <a:pt x="17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41"/>
            <p:cNvSpPr/>
            <p:nvPr/>
          </p:nvSpPr>
          <p:spPr>
            <a:xfrm>
              <a:off x="1191887" y="1458440"/>
              <a:ext cx="72000" cy="11653"/>
            </a:xfrm>
            <a:custGeom>
              <a:avLst/>
              <a:gdLst/>
              <a:ahLst/>
              <a:cxnLst/>
              <a:rect l="l" t="t" r="r" b="b"/>
              <a:pathLst>
                <a:path w="4010" h="649" extrusionOk="0">
                  <a:moveTo>
                    <a:pt x="74" y="0"/>
                  </a:moveTo>
                  <a:cubicBezTo>
                    <a:pt x="24" y="0"/>
                    <a:pt x="0" y="69"/>
                    <a:pt x="45" y="98"/>
                  </a:cubicBezTo>
                  <a:lnTo>
                    <a:pt x="48" y="98"/>
                  </a:lnTo>
                  <a:cubicBezTo>
                    <a:pt x="647" y="415"/>
                    <a:pt x="1314" y="543"/>
                    <a:pt x="1986" y="608"/>
                  </a:cubicBezTo>
                  <a:cubicBezTo>
                    <a:pt x="2327" y="640"/>
                    <a:pt x="2673" y="648"/>
                    <a:pt x="3014" y="648"/>
                  </a:cubicBezTo>
                  <a:cubicBezTo>
                    <a:pt x="3198" y="648"/>
                    <a:pt x="3383" y="645"/>
                    <a:pt x="3564" y="642"/>
                  </a:cubicBezTo>
                  <a:cubicBezTo>
                    <a:pt x="3582" y="642"/>
                    <a:pt x="3599" y="642"/>
                    <a:pt x="3616" y="642"/>
                  </a:cubicBezTo>
                  <a:cubicBezTo>
                    <a:pt x="3625" y="642"/>
                    <a:pt x="3634" y="642"/>
                    <a:pt x="3642" y="642"/>
                  </a:cubicBezTo>
                  <a:cubicBezTo>
                    <a:pt x="3760" y="642"/>
                    <a:pt x="3869" y="639"/>
                    <a:pt x="3964" y="560"/>
                  </a:cubicBezTo>
                  <a:cubicBezTo>
                    <a:pt x="4010" y="523"/>
                    <a:pt x="3987" y="458"/>
                    <a:pt x="3950" y="430"/>
                  </a:cubicBezTo>
                  <a:cubicBezTo>
                    <a:pt x="3884" y="382"/>
                    <a:pt x="3808" y="370"/>
                    <a:pt x="3730" y="370"/>
                  </a:cubicBezTo>
                  <a:cubicBezTo>
                    <a:pt x="3664" y="370"/>
                    <a:pt x="3595" y="379"/>
                    <a:pt x="3530" y="381"/>
                  </a:cubicBezTo>
                  <a:cubicBezTo>
                    <a:pt x="3360" y="387"/>
                    <a:pt x="3187" y="390"/>
                    <a:pt x="3014" y="393"/>
                  </a:cubicBezTo>
                  <a:cubicBezTo>
                    <a:pt x="2973" y="393"/>
                    <a:pt x="2932" y="393"/>
                    <a:pt x="2892" y="393"/>
                  </a:cubicBezTo>
                  <a:cubicBezTo>
                    <a:pt x="2612" y="393"/>
                    <a:pt x="2332" y="385"/>
                    <a:pt x="2052" y="370"/>
                  </a:cubicBezTo>
                  <a:cubicBezTo>
                    <a:pt x="1385" y="330"/>
                    <a:pt x="724" y="208"/>
                    <a:pt x="85" y="1"/>
                  </a:cubicBezTo>
                  <a:cubicBezTo>
                    <a:pt x="81" y="0"/>
                    <a:pt x="78"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41"/>
            <p:cNvSpPr/>
            <p:nvPr/>
          </p:nvSpPr>
          <p:spPr>
            <a:xfrm>
              <a:off x="1202211" y="1446932"/>
              <a:ext cx="26160" cy="5602"/>
            </a:xfrm>
            <a:custGeom>
              <a:avLst/>
              <a:gdLst/>
              <a:ahLst/>
              <a:cxnLst/>
              <a:rect l="l" t="t" r="r" b="b"/>
              <a:pathLst>
                <a:path w="1457" h="312" extrusionOk="0">
                  <a:moveTo>
                    <a:pt x="1179" y="1"/>
                  </a:moveTo>
                  <a:cubicBezTo>
                    <a:pt x="1062" y="1"/>
                    <a:pt x="949" y="12"/>
                    <a:pt x="835" y="18"/>
                  </a:cubicBezTo>
                  <a:cubicBezTo>
                    <a:pt x="777" y="19"/>
                    <a:pt x="720" y="20"/>
                    <a:pt x="663" y="20"/>
                  </a:cubicBezTo>
                  <a:cubicBezTo>
                    <a:pt x="606" y="20"/>
                    <a:pt x="549" y="19"/>
                    <a:pt x="492" y="18"/>
                  </a:cubicBezTo>
                  <a:cubicBezTo>
                    <a:pt x="370" y="15"/>
                    <a:pt x="248" y="12"/>
                    <a:pt x="126" y="6"/>
                  </a:cubicBezTo>
                  <a:cubicBezTo>
                    <a:pt x="123" y="6"/>
                    <a:pt x="121" y="6"/>
                    <a:pt x="118" y="6"/>
                  </a:cubicBezTo>
                  <a:cubicBezTo>
                    <a:pt x="14" y="6"/>
                    <a:pt x="1" y="166"/>
                    <a:pt x="100" y="197"/>
                  </a:cubicBezTo>
                  <a:cubicBezTo>
                    <a:pt x="217" y="231"/>
                    <a:pt x="336" y="259"/>
                    <a:pt x="455" y="279"/>
                  </a:cubicBezTo>
                  <a:cubicBezTo>
                    <a:pt x="574" y="293"/>
                    <a:pt x="691" y="304"/>
                    <a:pt x="810" y="307"/>
                  </a:cubicBezTo>
                  <a:cubicBezTo>
                    <a:pt x="847" y="310"/>
                    <a:pt x="884" y="311"/>
                    <a:pt x="921" y="311"/>
                  </a:cubicBezTo>
                  <a:cubicBezTo>
                    <a:pt x="1004" y="311"/>
                    <a:pt x="1088" y="305"/>
                    <a:pt x="1170" y="293"/>
                  </a:cubicBezTo>
                  <a:cubicBezTo>
                    <a:pt x="1267" y="273"/>
                    <a:pt x="1454" y="259"/>
                    <a:pt x="1457" y="126"/>
                  </a:cubicBezTo>
                  <a:cubicBezTo>
                    <a:pt x="1457" y="8"/>
                    <a:pt x="1334" y="1"/>
                    <a:pt x="1238" y="1"/>
                  </a:cubicBezTo>
                  <a:cubicBezTo>
                    <a:pt x="1226" y="1"/>
                    <a:pt x="1214" y="1"/>
                    <a:pt x="1203" y="1"/>
                  </a:cubicBezTo>
                  <a:cubicBezTo>
                    <a:pt x="1194" y="1"/>
                    <a:pt x="1186" y="1"/>
                    <a:pt x="1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41"/>
            <p:cNvSpPr/>
            <p:nvPr/>
          </p:nvSpPr>
          <p:spPr>
            <a:xfrm>
              <a:off x="1254655" y="1389873"/>
              <a:ext cx="12604" cy="4255"/>
            </a:xfrm>
            <a:custGeom>
              <a:avLst/>
              <a:gdLst/>
              <a:ahLst/>
              <a:cxnLst/>
              <a:rect l="l" t="t" r="r" b="b"/>
              <a:pathLst>
                <a:path w="702" h="237" extrusionOk="0">
                  <a:moveTo>
                    <a:pt x="107" y="55"/>
                  </a:moveTo>
                  <a:cubicBezTo>
                    <a:pt x="105" y="56"/>
                    <a:pt x="103" y="56"/>
                    <a:pt x="103" y="56"/>
                  </a:cubicBezTo>
                  <a:cubicBezTo>
                    <a:pt x="103" y="56"/>
                    <a:pt x="104" y="56"/>
                    <a:pt x="107" y="55"/>
                  </a:cubicBezTo>
                  <a:close/>
                  <a:moveTo>
                    <a:pt x="650" y="0"/>
                  </a:moveTo>
                  <a:cubicBezTo>
                    <a:pt x="604" y="0"/>
                    <a:pt x="559" y="11"/>
                    <a:pt x="511" y="14"/>
                  </a:cubicBezTo>
                  <a:lnTo>
                    <a:pt x="511" y="14"/>
                  </a:lnTo>
                  <a:cubicBezTo>
                    <a:pt x="493" y="7"/>
                    <a:pt x="472" y="5"/>
                    <a:pt x="451" y="5"/>
                  </a:cubicBezTo>
                  <a:cubicBezTo>
                    <a:pt x="439" y="5"/>
                    <a:pt x="426" y="5"/>
                    <a:pt x="415" y="6"/>
                  </a:cubicBezTo>
                  <a:cubicBezTo>
                    <a:pt x="380" y="9"/>
                    <a:pt x="344" y="15"/>
                    <a:pt x="310" y="17"/>
                  </a:cubicBezTo>
                  <a:cubicBezTo>
                    <a:pt x="267" y="20"/>
                    <a:pt x="227" y="32"/>
                    <a:pt x="185" y="40"/>
                  </a:cubicBezTo>
                  <a:lnTo>
                    <a:pt x="162" y="43"/>
                  </a:lnTo>
                  <a:lnTo>
                    <a:pt x="151" y="43"/>
                  </a:lnTo>
                  <a:cubicBezTo>
                    <a:pt x="139" y="43"/>
                    <a:pt x="125" y="46"/>
                    <a:pt x="114" y="51"/>
                  </a:cubicBezTo>
                  <a:cubicBezTo>
                    <a:pt x="111" y="53"/>
                    <a:pt x="109" y="54"/>
                    <a:pt x="107" y="54"/>
                  </a:cubicBezTo>
                  <a:lnTo>
                    <a:pt x="107" y="54"/>
                  </a:lnTo>
                  <a:cubicBezTo>
                    <a:pt x="96" y="57"/>
                    <a:pt x="88" y="57"/>
                    <a:pt x="77" y="60"/>
                  </a:cubicBezTo>
                  <a:cubicBezTo>
                    <a:pt x="0" y="71"/>
                    <a:pt x="3" y="202"/>
                    <a:pt x="77" y="213"/>
                  </a:cubicBezTo>
                  <a:lnTo>
                    <a:pt x="80" y="213"/>
                  </a:lnTo>
                  <a:cubicBezTo>
                    <a:pt x="88" y="216"/>
                    <a:pt x="100" y="219"/>
                    <a:pt x="108" y="219"/>
                  </a:cubicBezTo>
                  <a:cubicBezTo>
                    <a:pt x="106" y="218"/>
                    <a:pt x="104" y="217"/>
                    <a:pt x="105" y="217"/>
                  </a:cubicBezTo>
                  <a:lnTo>
                    <a:pt x="105" y="217"/>
                  </a:lnTo>
                  <a:cubicBezTo>
                    <a:pt x="105" y="217"/>
                    <a:pt x="108" y="218"/>
                    <a:pt x="117" y="222"/>
                  </a:cubicBezTo>
                  <a:cubicBezTo>
                    <a:pt x="125" y="227"/>
                    <a:pt x="139" y="230"/>
                    <a:pt x="151" y="230"/>
                  </a:cubicBezTo>
                  <a:cubicBezTo>
                    <a:pt x="168" y="233"/>
                    <a:pt x="188" y="233"/>
                    <a:pt x="202" y="233"/>
                  </a:cubicBezTo>
                  <a:cubicBezTo>
                    <a:pt x="222" y="235"/>
                    <a:pt x="242" y="236"/>
                    <a:pt x="263" y="236"/>
                  </a:cubicBezTo>
                  <a:cubicBezTo>
                    <a:pt x="325" y="236"/>
                    <a:pt x="389" y="226"/>
                    <a:pt x="449" y="205"/>
                  </a:cubicBezTo>
                  <a:cubicBezTo>
                    <a:pt x="481" y="192"/>
                    <a:pt x="519" y="177"/>
                    <a:pt x="542" y="151"/>
                  </a:cubicBezTo>
                  <a:lnTo>
                    <a:pt x="542" y="151"/>
                  </a:lnTo>
                  <a:cubicBezTo>
                    <a:pt x="590" y="127"/>
                    <a:pt x="635" y="99"/>
                    <a:pt x="678" y="68"/>
                  </a:cubicBezTo>
                  <a:cubicBezTo>
                    <a:pt x="701" y="43"/>
                    <a:pt x="684" y="0"/>
                    <a:pt x="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41"/>
            <p:cNvSpPr/>
            <p:nvPr/>
          </p:nvSpPr>
          <p:spPr>
            <a:xfrm>
              <a:off x="1259126" y="1187368"/>
              <a:ext cx="5638" cy="19086"/>
            </a:xfrm>
            <a:custGeom>
              <a:avLst/>
              <a:gdLst/>
              <a:ahLst/>
              <a:cxnLst/>
              <a:rect l="l" t="t" r="r" b="b"/>
              <a:pathLst>
                <a:path w="314" h="1063" extrusionOk="0">
                  <a:moveTo>
                    <a:pt x="229" y="0"/>
                  </a:moveTo>
                  <a:cubicBezTo>
                    <a:pt x="193" y="0"/>
                    <a:pt x="157" y="24"/>
                    <a:pt x="157" y="73"/>
                  </a:cubicBezTo>
                  <a:cubicBezTo>
                    <a:pt x="149" y="144"/>
                    <a:pt x="134" y="217"/>
                    <a:pt x="123" y="291"/>
                  </a:cubicBezTo>
                  <a:cubicBezTo>
                    <a:pt x="109" y="365"/>
                    <a:pt x="95" y="439"/>
                    <a:pt x="80" y="513"/>
                  </a:cubicBezTo>
                  <a:cubicBezTo>
                    <a:pt x="66" y="586"/>
                    <a:pt x="55" y="654"/>
                    <a:pt x="41" y="725"/>
                  </a:cubicBezTo>
                  <a:cubicBezTo>
                    <a:pt x="29" y="783"/>
                    <a:pt x="0" y="877"/>
                    <a:pt x="27" y="941"/>
                  </a:cubicBezTo>
                  <a:lnTo>
                    <a:pt x="27" y="941"/>
                  </a:lnTo>
                  <a:cubicBezTo>
                    <a:pt x="29" y="980"/>
                    <a:pt x="30" y="1022"/>
                    <a:pt x="61" y="1052"/>
                  </a:cubicBezTo>
                  <a:cubicBezTo>
                    <a:pt x="67" y="1058"/>
                    <a:pt x="77" y="1063"/>
                    <a:pt x="88" y="1063"/>
                  </a:cubicBezTo>
                  <a:cubicBezTo>
                    <a:pt x="92" y="1063"/>
                    <a:pt x="96" y="1062"/>
                    <a:pt x="100" y="1060"/>
                  </a:cubicBezTo>
                  <a:cubicBezTo>
                    <a:pt x="141" y="1051"/>
                    <a:pt x="163" y="1014"/>
                    <a:pt x="183" y="980"/>
                  </a:cubicBezTo>
                  <a:lnTo>
                    <a:pt x="183" y="980"/>
                  </a:lnTo>
                  <a:cubicBezTo>
                    <a:pt x="235" y="938"/>
                    <a:pt x="251" y="847"/>
                    <a:pt x="265" y="785"/>
                  </a:cubicBezTo>
                  <a:cubicBezTo>
                    <a:pt x="282" y="706"/>
                    <a:pt x="293" y="623"/>
                    <a:pt x="302" y="541"/>
                  </a:cubicBezTo>
                  <a:cubicBezTo>
                    <a:pt x="310" y="464"/>
                    <a:pt x="313" y="385"/>
                    <a:pt x="313" y="305"/>
                  </a:cubicBezTo>
                  <a:cubicBezTo>
                    <a:pt x="313" y="229"/>
                    <a:pt x="305" y="149"/>
                    <a:pt x="302" y="73"/>
                  </a:cubicBezTo>
                  <a:cubicBezTo>
                    <a:pt x="302" y="24"/>
                    <a:pt x="266" y="0"/>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41"/>
            <p:cNvSpPr/>
            <p:nvPr/>
          </p:nvSpPr>
          <p:spPr>
            <a:xfrm>
              <a:off x="1154740" y="1310318"/>
              <a:ext cx="32624" cy="25676"/>
            </a:xfrm>
            <a:custGeom>
              <a:avLst/>
              <a:gdLst/>
              <a:ahLst/>
              <a:cxnLst/>
              <a:rect l="l" t="t" r="r" b="b"/>
              <a:pathLst>
                <a:path w="1817" h="1430" extrusionOk="0">
                  <a:moveTo>
                    <a:pt x="1660" y="0"/>
                  </a:moveTo>
                  <a:cubicBezTo>
                    <a:pt x="1629" y="0"/>
                    <a:pt x="1598" y="11"/>
                    <a:pt x="1572" y="36"/>
                  </a:cubicBezTo>
                  <a:cubicBezTo>
                    <a:pt x="1507" y="101"/>
                    <a:pt x="1465" y="186"/>
                    <a:pt x="1411" y="260"/>
                  </a:cubicBezTo>
                  <a:cubicBezTo>
                    <a:pt x="1365" y="322"/>
                    <a:pt x="1317" y="382"/>
                    <a:pt x="1263" y="439"/>
                  </a:cubicBezTo>
                  <a:cubicBezTo>
                    <a:pt x="1144" y="555"/>
                    <a:pt x="1013" y="663"/>
                    <a:pt x="874" y="756"/>
                  </a:cubicBezTo>
                  <a:cubicBezTo>
                    <a:pt x="735" y="856"/>
                    <a:pt x="590" y="944"/>
                    <a:pt x="437" y="1020"/>
                  </a:cubicBezTo>
                  <a:cubicBezTo>
                    <a:pt x="287" y="1097"/>
                    <a:pt x="114" y="1139"/>
                    <a:pt x="20" y="1293"/>
                  </a:cubicBezTo>
                  <a:cubicBezTo>
                    <a:pt x="0" y="1327"/>
                    <a:pt x="12" y="1369"/>
                    <a:pt x="46" y="1389"/>
                  </a:cubicBezTo>
                  <a:lnTo>
                    <a:pt x="48" y="1389"/>
                  </a:lnTo>
                  <a:cubicBezTo>
                    <a:pt x="103" y="1418"/>
                    <a:pt x="159" y="1430"/>
                    <a:pt x="215" y="1430"/>
                  </a:cubicBezTo>
                  <a:cubicBezTo>
                    <a:pt x="346" y="1430"/>
                    <a:pt x="478" y="1367"/>
                    <a:pt x="599" y="1315"/>
                  </a:cubicBezTo>
                  <a:cubicBezTo>
                    <a:pt x="766" y="1239"/>
                    <a:pt x="925" y="1142"/>
                    <a:pt x="1070" y="1026"/>
                  </a:cubicBezTo>
                  <a:cubicBezTo>
                    <a:pt x="1215" y="910"/>
                    <a:pt x="1345" y="779"/>
                    <a:pt x="1462" y="637"/>
                  </a:cubicBezTo>
                  <a:cubicBezTo>
                    <a:pt x="1521" y="566"/>
                    <a:pt x="1581" y="495"/>
                    <a:pt x="1638" y="419"/>
                  </a:cubicBezTo>
                  <a:cubicBezTo>
                    <a:pt x="1692" y="345"/>
                    <a:pt x="1760" y="257"/>
                    <a:pt x="1788" y="163"/>
                  </a:cubicBezTo>
                  <a:cubicBezTo>
                    <a:pt x="1817" y="71"/>
                    <a:pt x="1739" y="0"/>
                    <a:pt x="1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41"/>
            <p:cNvSpPr/>
            <p:nvPr/>
          </p:nvSpPr>
          <p:spPr>
            <a:xfrm>
              <a:off x="1166284" y="1303298"/>
              <a:ext cx="13287" cy="8834"/>
            </a:xfrm>
            <a:custGeom>
              <a:avLst/>
              <a:gdLst/>
              <a:ahLst/>
              <a:cxnLst/>
              <a:rect l="l" t="t" r="r" b="b"/>
              <a:pathLst>
                <a:path w="740" h="492" extrusionOk="0">
                  <a:moveTo>
                    <a:pt x="582" y="1"/>
                  </a:moveTo>
                  <a:cubicBezTo>
                    <a:pt x="563" y="1"/>
                    <a:pt x="543" y="4"/>
                    <a:pt x="524" y="9"/>
                  </a:cubicBezTo>
                  <a:cubicBezTo>
                    <a:pt x="492" y="21"/>
                    <a:pt x="461" y="32"/>
                    <a:pt x="433" y="49"/>
                  </a:cubicBezTo>
                  <a:cubicBezTo>
                    <a:pt x="390" y="75"/>
                    <a:pt x="350" y="100"/>
                    <a:pt x="311" y="129"/>
                  </a:cubicBezTo>
                  <a:cubicBezTo>
                    <a:pt x="268" y="154"/>
                    <a:pt x="228" y="180"/>
                    <a:pt x="189" y="208"/>
                  </a:cubicBezTo>
                  <a:cubicBezTo>
                    <a:pt x="143" y="239"/>
                    <a:pt x="101" y="276"/>
                    <a:pt x="64" y="313"/>
                  </a:cubicBezTo>
                  <a:cubicBezTo>
                    <a:pt x="1" y="384"/>
                    <a:pt x="54" y="491"/>
                    <a:pt x="141" y="491"/>
                  </a:cubicBezTo>
                  <a:cubicBezTo>
                    <a:pt x="148" y="491"/>
                    <a:pt x="156" y="490"/>
                    <a:pt x="163" y="489"/>
                  </a:cubicBezTo>
                  <a:cubicBezTo>
                    <a:pt x="211" y="478"/>
                    <a:pt x="254" y="463"/>
                    <a:pt x="299" y="444"/>
                  </a:cubicBezTo>
                  <a:cubicBezTo>
                    <a:pt x="350" y="424"/>
                    <a:pt x="402" y="398"/>
                    <a:pt x="453" y="373"/>
                  </a:cubicBezTo>
                  <a:cubicBezTo>
                    <a:pt x="495" y="353"/>
                    <a:pt x="541" y="330"/>
                    <a:pt x="583" y="307"/>
                  </a:cubicBezTo>
                  <a:cubicBezTo>
                    <a:pt x="612" y="290"/>
                    <a:pt x="640" y="270"/>
                    <a:pt x="663" y="251"/>
                  </a:cubicBezTo>
                  <a:cubicBezTo>
                    <a:pt x="691" y="222"/>
                    <a:pt x="711" y="191"/>
                    <a:pt x="722" y="154"/>
                  </a:cubicBezTo>
                  <a:cubicBezTo>
                    <a:pt x="739" y="92"/>
                    <a:pt x="702" y="26"/>
                    <a:pt x="640" y="9"/>
                  </a:cubicBezTo>
                  <a:cubicBezTo>
                    <a:pt x="620" y="4"/>
                    <a:pt x="601" y="1"/>
                    <a:pt x="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41"/>
            <p:cNvSpPr/>
            <p:nvPr/>
          </p:nvSpPr>
          <p:spPr>
            <a:xfrm>
              <a:off x="1084772" y="1052837"/>
              <a:ext cx="85430" cy="14795"/>
            </a:xfrm>
            <a:custGeom>
              <a:avLst/>
              <a:gdLst/>
              <a:ahLst/>
              <a:cxnLst/>
              <a:rect l="l" t="t" r="r" b="b"/>
              <a:pathLst>
                <a:path w="4758" h="824" extrusionOk="0">
                  <a:moveTo>
                    <a:pt x="3033" y="1"/>
                  </a:moveTo>
                  <a:cubicBezTo>
                    <a:pt x="2766" y="1"/>
                    <a:pt x="2499" y="15"/>
                    <a:pt x="2231" y="43"/>
                  </a:cubicBezTo>
                  <a:cubicBezTo>
                    <a:pt x="1502" y="119"/>
                    <a:pt x="634" y="253"/>
                    <a:pt x="43" y="718"/>
                  </a:cubicBezTo>
                  <a:cubicBezTo>
                    <a:pt x="1" y="753"/>
                    <a:pt x="36" y="824"/>
                    <a:pt x="84" y="824"/>
                  </a:cubicBezTo>
                  <a:cubicBezTo>
                    <a:pt x="90" y="824"/>
                    <a:pt x="96" y="823"/>
                    <a:pt x="103" y="820"/>
                  </a:cubicBezTo>
                  <a:lnTo>
                    <a:pt x="103" y="823"/>
                  </a:lnTo>
                  <a:cubicBezTo>
                    <a:pt x="458" y="687"/>
                    <a:pt x="801" y="542"/>
                    <a:pt x="1170" y="448"/>
                  </a:cubicBezTo>
                  <a:cubicBezTo>
                    <a:pt x="1547" y="352"/>
                    <a:pt x="1931" y="284"/>
                    <a:pt x="2319" y="244"/>
                  </a:cubicBezTo>
                  <a:cubicBezTo>
                    <a:pt x="2580" y="218"/>
                    <a:pt x="2842" y="205"/>
                    <a:pt x="3104" y="205"/>
                  </a:cubicBezTo>
                  <a:cubicBezTo>
                    <a:pt x="3219" y="205"/>
                    <a:pt x="3334" y="208"/>
                    <a:pt x="3449" y="213"/>
                  </a:cubicBezTo>
                  <a:cubicBezTo>
                    <a:pt x="3650" y="221"/>
                    <a:pt x="3852" y="236"/>
                    <a:pt x="4053" y="258"/>
                  </a:cubicBezTo>
                  <a:cubicBezTo>
                    <a:pt x="4229" y="280"/>
                    <a:pt x="4406" y="333"/>
                    <a:pt x="4579" y="333"/>
                  </a:cubicBezTo>
                  <a:cubicBezTo>
                    <a:pt x="4604" y="333"/>
                    <a:pt x="4630" y="332"/>
                    <a:pt x="4655" y="329"/>
                  </a:cubicBezTo>
                  <a:cubicBezTo>
                    <a:pt x="4717" y="323"/>
                    <a:pt x="4757" y="236"/>
                    <a:pt x="4689" y="201"/>
                  </a:cubicBezTo>
                  <a:cubicBezTo>
                    <a:pt x="4507" y="105"/>
                    <a:pt x="4280" y="96"/>
                    <a:pt x="4079" y="71"/>
                  </a:cubicBezTo>
                  <a:cubicBezTo>
                    <a:pt x="3897" y="48"/>
                    <a:pt x="3716" y="28"/>
                    <a:pt x="3534" y="17"/>
                  </a:cubicBezTo>
                  <a:cubicBezTo>
                    <a:pt x="3367" y="6"/>
                    <a:pt x="3200" y="1"/>
                    <a:pt x="3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41"/>
            <p:cNvSpPr/>
            <p:nvPr/>
          </p:nvSpPr>
          <p:spPr>
            <a:xfrm>
              <a:off x="1115438" y="1066770"/>
              <a:ext cx="26268" cy="5710"/>
            </a:xfrm>
            <a:custGeom>
              <a:avLst/>
              <a:gdLst/>
              <a:ahLst/>
              <a:cxnLst/>
              <a:rect l="l" t="t" r="r" b="b"/>
              <a:pathLst>
                <a:path w="1463" h="318" extrusionOk="0">
                  <a:moveTo>
                    <a:pt x="1284" y="1"/>
                  </a:moveTo>
                  <a:cubicBezTo>
                    <a:pt x="1229" y="1"/>
                    <a:pt x="1172" y="12"/>
                    <a:pt x="1134" y="19"/>
                  </a:cubicBezTo>
                  <a:cubicBezTo>
                    <a:pt x="1017" y="33"/>
                    <a:pt x="904" y="50"/>
                    <a:pt x="787" y="70"/>
                  </a:cubicBezTo>
                  <a:cubicBezTo>
                    <a:pt x="549" y="109"/>
                    <a:pt x="311" y="149"/>
                    <a:pt x="75" y="197"/>
                  </a:cubicBezTo>
                  <a:cubicBezTo>
                    <a:pt x="0" y="213"/>
                    <a:pt x="26" y="318"/>
                    <a:pt x="96" y="318"/>
                  </a:cubicBezTo>
                  <a:cubicBezTo>
                    <a:pt x="100" y="318"/>
                    <a:pt x="105" y="317"/>
                    <a:pt x="109" y="317"/>
                  </a:cubicBezTo>
                  <a:cubicBezTo>
                    <a:pt x="350" y="280"/>
                    <a:pt x="591" y="248"/>
                    <a:pt x="836" y="234"/>
                  </a:cubicBezTo>
                  <a:cubicBezTo>
                    <a:pt x="952" y="226"/>
                    <a:pt x="1068" y="223"/>
                    <a:pt x="1185" y="217"/>
                  </a:cubicBezTo>
                  <a:cubicBezTo>
                    <a:pt x="1264" y="214"/>
                    <a:pt x="1463" y="214"/>
                    <a:pt x="1429" y="84"/>
                  </a:cubicBezTo>
                  <a:cubicBezTo>
                    <a:pt x="1413" y="18"/>
                    <a:pt x="1351" y="1"/>
                    <a:pt x="1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41"/>
            <p:cNvSpPr/>
            <p:nvPr/>
          </p:nvSpPr>
          <p:spPr>
            <a:xfrm>
              <a:off x="1055938" y="1297535"/>
              <a:ext cx="56576" cy="5799"/>
            </a:xfrm>
            <a:custGeom>
              <a:avLst/>
              <a:gdLst/>
              <a:ahLst/>
              <a:cxnLst/>
              <a:rect l="l" t="t" r="r" b="b"/>
              <a:pathLst>
                <a:path w="3151" h="323" extrusionOk="0">
                  <a:moveTo>
                    <a:pt x="1815" y="0"/>
                  </a:moveTo>
                  <a:cubicBezTo>
                    <a:pt x="1755" y="0"/>
                    <a:pt x="1695" y="1"/>
                    <a:pt x="1635" y="1"/>
                  </a:cubicBezTo>
                  <a:cubicBezTo>
                    <a:pt x="1119" y="10"/>
                    <a:pt x="602" y="64"/>
                    <a:pt x="91" y="154"/>
                  </a:cubicBezTo>
                  <a:cubicBezTo>
                    <a:pt x="1" y="171"/>
                    <a:pt x="16" y="322"/>
                    <a:pt x="105" y="322"/>
                  </a:cubicBezTo>
                  <a:cubicBezTo>
                    <a:pt x="108" y="322"/>
                    <a:pt x="111" y="322"/>
                    <a:pt x="114" y="322"/>
                  </a:cubicBezTo>
                  <a:cubicBezTo>
                    <a:pt x="616" y="271"/>
                    <a:pt x="1130" y="245"/>
                    <a:pt x="1635" y="242"/>
                  </a:cubicBezTo>
                  <a:cubicBezTo>
                    <a:pt x="1882" y="242"/>
                    <a:pt x="2126" y="248"/>
                    <a:pt x="2370" y="262"/>
                  </a:cubicBezTo>
                  <a:cubicBezTo>
                    <a:pt x="2504" y="268"/>
                    <a:pt x="2634" y="279"/>
                    <a:pt x="2768" y="291"/>
                  </a:cubicBezTo>
                  <a:cubicBezTo>
                    <a:pt x="2829" y="297"/>
                    <a:pt x="2890" y="310"/>
                    <a:pt x="2949" y="310"/>
                  </a:cubicBezTo>
                  <a:cubicBezTo>
                    <a:pt x="2999" y="310"/>
                    <a:pt x="3047" y="301"/>
                    <a:pt x="3094" y="271"/>
                  </a:cubicBezTo>
                  <a:cubicBezTo>
                    <a:pt x="3142" y="240"/>
                    <a:pt x="3151" y="171"/>
                    <a:pt x="3111" y="132"/>
                  </a:cubicBezTo>
                  <a:cubicBezTo>
                    <a:pt x="3029" y="49"/>
                    <a:pt x="2932" y="55"/>
                    <a:pt x="2821" y="44"/>
                  </a:cubicBezTo>
                  <a:cubicBezTo>
                    <a:pt x="2691" y="32"/>
                    <a:pt x="2560" y="24"/>
                    <a:pt x="2427" y="15"/>
                  </a:cubicBezTo>
                  <a:cubicBezTo>
                    <a:pt x="2225" y="4"/>
                    <a:pt x="2020" y="0"/>
                    <a:pt x="1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41"/>
            <p:cNvSpPr/>
            <p:nvPr/>
          </p:nvSpPr>
          <p:spPr>
            <a:xfrm>
              <a:off x="850596" y="1273620"/>
              <a:ext cx="83904" cy="9211"/>
            </a:xfrm>
            <a:custGeom>
              <a:avLst/>
              <a:gdLst/>
              <a:ahLst/>
              <a:cxnLst/>
              <a:rect l="l" t="t" r="r" b="b"/>
              <a:pathLst>
                <a:path w="4673" h="513" extrusionOk="0">
                  <a:moveTo>
                    <a:pt x="3796" y="1"/>
                  </a:moveTo>
                  <a:cubicBezTo>
                    <a:pt x="3694" y="1"/>
                    <a:pt x="3592" y="2"/>
                    <a:pt x="3495" y="2"/>
                  </a:cubicBezTo>
                  <a:cubicBezTo>
                    <a:pt x="3476" y="2"/>
                    <a:pt x="3457" y="2"/>
                    <a:pt x="3438" y="2"/>
                  </a:cubicBezTo>
                  <a:cubicBezTo>
                    <a:pt x="3055" y="2"/>
                    <a:pt x="2674" y="8"/>
                    <a:pt x="2294" y="33"/>
                  </a:cubicBezTo>
                  <a:cubicBezTo>
                    <a:pt x="1536" y="79"/>
                    <a:pt x="790" y="207"/>
                    <a:pt x="61" y="411"/>
                  </a:cubicBezTo>
                  <a:cubicBezTo>
                    <a:pt x="1" y="429"/>
                    <a:pt x="20" y="512"/>
                    <a:pt x="74" y="512"/>
                  </a:cubicBezTo>
                  <a:cubicBezTo>
                    <a:pt x="79" y="512"/>
                    <a:pt x="84" y="512"/>
                    <a:pt x="89" y="510"/>
                  </a:cubicBezTo>
                  <a:cubicBezTo>
                    <a:pt x="830" y="360"/>
                    <a:pt x="1579" y="258"/>
                    <a:pt x="2334" y="209"/>
                  </a:cubicBezTo>
                  <a:cubicBezTo>
                    <a:pt x="2530" y="197"/>
                    <a:pt x="2727" y="192"/>
                    <a:pt x="2924" y="192"/>
                  </a:cubicBezTo>
                  <a:cubicBezTo>
                    <a:pt x="3094" y="192"/>
                    <a:pt x="3265" y="196"/>
                    <a:pt x="3435" y="204"/>
                  </a:cubicBezTo>
                  <a:cubicBezTo>
                    <a:pt x="3750" y="219"/>
                    <a:pt x="4085" y="288"/>
                    <a:pt x="4401" y="288"/>
                  </a:cubicBezTo>
                  <a:cubicBezTo>
                    <a:pt x="4447" y="288"/>
                    <a:pt x="4492" y="286"/>
                    <a:pt x="4536" y="283"/>
                  </a:cubicBezTo>
                  <a:cubicBezTo>
                    <a:pt x="4649" y="280"/>
                    <a:pt x="4672" y="119"/>
                    <a:pt x="4561" y="85"/>
                  </a:cubicBezTo>
                  <a:cubicBezTo>
                    <a:pt x="4328" y="11"/>
                    <a:pt x="4058" y="1"/>
                    <a:pt x="3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41"/>
            <p:cNvSpPr/>
            <p:nvPr/>
          </p:nvSpPr>
          <p:spPr>
            <a:xfrm>
              <a:off x="878820" y="1260226"/>
              <a:ext cx="33414" cy="6428"/>
            </a:xfrm>
            <a:custGeom>
              <a:avLst/>
              <a:gdLst/>
              <a:ahLst/>
              <a:cxnLst/>
              <a:rect l="l" t="t" r="r" b="b"/>
              <a:pathLst>
                <a:path w="1861" h="358" extrusionOk="0">
                  <a:moveTo>
                    <a:pt x="1659" y="1"/>
                  </a:moveTo>
                  <a:cubicBezTo>
                    <a:pt x="1649" y="1"/>
                    <a:pt x="1640" y="1"/>
                    <a:pt x="1630" y="2"/>
                  </a:cubicBezTo>
                  <a:cubicBezTo>
                    <a:pt x="1551" y="2"/>
                    <a:pt x="1471" y="10"/>
                    <a:pt x="1395" y="16"/>
                  </a:cubicBezTo>
                  <a:cubicBezTo>
                    <a:pt x="1247" y="30"/>
                    <a:pt x="1102" y="44"/>
                    <a:pt x="958" y="64"/>
                  </a:cubicBezTo>
                  <a:cubicBezTo>
                    <a:pt x="660" y="101"/>
                    <a:pt x="367" y="164"/>
                    <a:pt x="69" y="223"/>
                  </a:cubicBezTo>
                  <a:cubicBezTo>
                    <a:pt x="1" y="240"/>
                    <a:pt x="12" y="357"/>
                    <a:pt x="82" y="357"/>
                  </a:cubicBezTo>
                  <a:cubicBezTo>
                    <a:pt x="84" y="357"/>
                    <a:pt x="87" y="357"/>
                    <a:pt x="89" y="357"/>
                  </a:cubicBezTo>
                  <a:cubicBezTo>
                    <a:pt x="384" y="317"/>
                    <a:pt x="679" y="297"/>
                    <a:pt x="975" y="266"/>
                  </a:cubicBezTo>
                  <a:cubicBezTo>
                    <a:pt x="1119" y="249"/>
                    <a:pt x="1264" y="235"/>
                    <a:pt x="1412" y="220"/>
                  </a:cubicBezTo>
                  <a:cubicBezTo>
                    <a:pt x="1548" y="206"/>
                    <a:pt x="1707" y="212"/>
                    <a:pt x="1826" y="135"/>
                  </a:cubicBezTo>
                  <a:cubicBezTo>
                    <a:pt x="1860" y="113"/>
                    <a:pt x="1860" y="61"/>
                    <a:pt x="1826" y="39"/>
                  </a:cubicBezTo>
                  <a:cubicBezTo>
                    <a:pt x="1773" y="15"/>
                    <a:pt x="1715" y="1"/>
                    <a:pt x="1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41"/>
            <p:cNvSpPr/>
            <p:nvPr/>
          </p:nvSpPr>
          <p:spPr>
            <a:xfrm>
              <a:off x="885876" y="961253"/>
              <a:ext cx="102326" cy="11132"/>
            </a:xfrm>
            <a:custGeom>
              <a:avLst/>
              <a:gdLst/>
              <a:ahLst/>
              <a:cxnLst/>
              <a:rect l="l" t="t" r="r" b="b"/>
              <a:pathLst>
                <a:path w="5699" h="620" extrusionOk="0">
                  <a:moveTo>
                    <a:pt x="2135" y="0"/>
                  </a:moveTo>
                  <a:cubicBezTo>
                    <a:pt x="1409" y="0"/>
                    <a:pt x="633" y="94"/>
                    <a:pt x="48" y="501"/>
                  </a:cubicBezTo>
                  <a:cubicBezTo>
                    <a:pt x="0" y="533"/>
                    <a:pt x="19" y="619"/>
                    <a:pt x="73" y="619"/>
                  </a:cubicBezTo>
                  <a:cubicBezTo>
                    <a:pt x="80" y="619"/>
                    <a:pt x="88" y="618"/>
                    <a:pt x="96" y="614"/>
                  </a:cubicBezTo>
                  <a:cubicBezTo>
                    <a:pt x="502" y="441"/>
                    <a:pt x="899" y="291"/>
                    <a:pt x="1336" y="226"/>
                  </a:cubicBezTo>
                  <a:cubicBezTo>
                    <a:pt x="1609" y="185"/>
                    <a:pt x="1885" y="169"/>
                    <a:pt x="2160" y="169"/>
                  </a:cubicBezTo>
                  <a:cubicBezTo>
                    <a:pt x="2367" y="169"/>
                    <a:pt x="2573" y="178"/>
                    <a:pt x="2778" y="191"/>
                  </a:cubicBezTo>
                  <a:cubicBezTo>
                    <a:pt x="3258" y="220"/>
                    <a:pt x="3732" y="268"/>
                    <a:pt x="4208" y="322"/>
                  </a:cubicBezTo>
                  <a:cubicBezTo>
                    <a:pt x="4455" y="350"/>
                    <a:pt x="4702" y="379"/>
                    <a:pt x="4949" y="413"/>
                  </a:cubicBezTo>
                  <a:cubicBezTo>
                    <a:pt x="5125" y="435"/>
                    <a:pt x="5313" y="484"/>
                    <a:pt x="5494" y="484"/>
                  </a:cubicBezTo>
                  <a:cubicBezTo>
                    <a:pt x="5547" y="484"/>
                    <a:pt x="5599" y="480"/>
                    <a:pt x="5650" y="470"/>
                  </a:cubicBezTo>
                  <a:cubicBezTo>
                    <a:pt x="5693" y="458"/>
                    <a:pt x="5698" y="401"/>
                    <a:pt x="5664" y="379"/>
                  </a:cubicBezTo>
                  <a:cubicBezTo>
                    <a:pt x="5477" y="279"/>
                    <a:pt x="5253" y="279"/>
                    <a:pt x="5048" y="251"/>
                  </a:cubicBezTo>
                  <a:cubicBezTo>
                    <a:pt x="4784" y="217"/>
                    <a:pt x="4521" y="186"/>
                    <a:pt x="4257" y="155"/>
                  </a:cubicBezTo>
                  <a:cubicBezTo>
                    <a:pt x="3737" y="98"/>
                    <a:pt x="3212" y="44"/>
                    <a:pt x="2690" y="16"/>
                  </a:cubicBezTo>
                  <a:cubicBezTo>
                    <a:pt x="2511" y="7"/>
                    <a:pt x="2325" y="0"/>
                    <a:pt x="2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41"/>
            <p:cNvSpPr/>
            <p:nvPr/>
          </p:nvSpPr>
          <p:spPr>
            <a:xfrm>
              <a:off x="919055" y="948685"/>
              <a:ext cx="36485" cy="4866"/>
            </a:xfrm>
            <a:custGeom>
              <a:avLst/>
              <a:gdLst/>
              <a:ahLst/>
              <a:cxnLst/>
              <a:rect l="l" t="t" r="r" b="b"/>
              <a:pathLst>
                <a:path w="2032" h="271" extrusionOk="0">
                  <a:moveTo>
                    <a:pt x="986" y="0"/>
                  </a:moveTo>
                  <a:cubicBezTo>
                    <a:pt x="676" y="0"/>
                    <a:pt x="369" y="26"/>
                    <a:pt x="65" y="71"/>
                  </a:cubicBezTo>
                  <a:cubicBezTo>
                    <a:pt x="0" y="80"/>
                    <a:pt x="13" y="188"/>
                    <a:pt x="76" y="188"/>
                  </a:cubicBezTo>
                  <a:cubicBezTo>
                    <a:pt x="77" y="188"/>
                    <a:pt x="78" y="188"/>
                    <a:pt x="79" y="188"/>
                  </a:cubicBezTo>
                  <a:cubicBezTo>
                    <a:pt x="238" y="179"/>
                    <a:pt x="397" y="175"/>
                    <a:pt x="557" y="175"/>
                  </a:cubicBezTo>
                  <a:cubicBezTo>
                    <a:pt x="717" y="175"/>
                    <a:pt x="876" y="179"/>
                    <a:pt x="1035" y="188"/>
                  </a:cubicBezTo>
                  <a:cubicBezTo>
                    <a:pt x="1191" y="196"/>
                    <a:pt x="1347" y="208"/>
                    <a:pt x="1503" y="227"/>
                  </a:cubicBezTo>
                  <a:cubicBezTo>
                    <a:pt x="1607" y="239"/>
                    <a:pt x="1722" y="271"/>
                    <a:pt x="1832" y="271"/>
                  </a:cubicBezTo>
                  <a:cubicBezTo>
                    <a:pt x="1879" y="271"/>
                    <a:pt x="1925" y="265"/>
                    <a:pt x="1969" y="250"/>
                  </a:cubicBezTo>
                  <a:cubicBezTo>
                    <a:pt x="2023" y="233"/>
                    <a:pt x="2031" y="159"/>
                    <a:pt x="1983" y="125"/>
                  </a:cubicBezTo>
                  <a:cubicBezTo>
                    <a:pt x="1861" y="32"/>
                    <a:pt x="1668" y="37"/>
                    <a:pt x="1520" y="26"/>
                  </a:cubicBezTo>
                  <a:cubicBezTo>
                    <a:pt x="1359" y="12"/>
                    <a:pt x="1197" y="3"/>
                    <a:pt x="1035" y="0"/>
                  </a:cubicBezTo>
                  <a:cubicBezTo>
                    <a:pt x="1019" y="0"/>
                    <a:pt x="1002" y="0"/>
                    <a:pt x="9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41"/>
            <p:cNvSpPr/>
            <p:nvPr/>
          </p:nvSpPr>
          <p:spPr>
            <a:xfrm>
              <a:off x="679833" y="1229237"/>
              <a:ext cx="77153" cy="11222"/>
            </a:xfrm>
            <a:custGeom>
              <a:avLst/>
              <a:gdLst/>
              <a:ahLst/>
              <a:cxnLst/>
              <a:rect l="l" t="t" r="r" b="b"/>
              <a:pathLst>
                <a:path w="4297" h="625" extrusionOk="0">
                  <a:moveTo>
                    <a:pt x="3007" y="0"/>
                  </a:moveTo>
                  <a:cubicBezTo>
                    <a:pt x="2710" y="0"/>
                    <a:pt x="2413" y="15"/>
                    <a:pt x="2117" y="42"/>
                  </a:cubicBezTo>
                  <a:cubicBezTo>
                    <a:pt x="1416" y="107"/>
                    <a:pt x="726" y="264"/>
                    <a:pt x="65" y="505"/>
                  </a:cubicBezTo>
                  <a:cubicBezTo>
                    <a:pt x="0" y="531"/>
                    <a:pt x="16" y="624"/>
                    <a:pt x="76" y="624"/>
                  </a:cubicBezTo>
                  <a:cubicBezTo>
                    <a:pt x="82" y="624"/>
                    <a:pt x="89" y="623"/>
                    <a:pt x="96" y="621"/>
                  </a:cubicBezTo>
                  <a:lnTo>
                    <a:pt x="99" y="621"/>
                  </a:lnTo>
                  <a:cubicBezTo>
                    <a:pt x="769" y="420"/>
                    <a:pt x="1458" y="283"/>
                    <a:pt x="2156" y="215"/>
                  </a:cubicBezTo>
                  <a:cubicBezTo>
                    <a:pt x="2435" y="191"/>
                    <a:pt x="2716" y="177"/>
                    <a:pt x="2997" y="177"/>
                  </a:cubicBezTo>
                  <a:cubicBezTo>
                    <a:pt x="3045" y="177"/>
                    <a:pt x="3093" y="178"/>
                    <a:pt x="3141" y="178"/>
                  </a:cubicBezTo>
                  <a:cubicBezTo>
                    <a:pt x="3487" y="184"/>
                    <a:pt x="3831" y="238"/>
                    <a:pt x="4174" y="238"/>
                  </a:cubicBezTo>
                  <a:cubicBezTo>
                    <a:pt x="4182" y="238"/>
                    <a:pt x="4191" y="238"/>
                    <a:pt x="4200" y="238"/>
                  </a:cubicBezTo>
                  <a:cubicBezTo>
                    <a:pt x="4279" y="235"/>
                    <a:pt x="4296" y="122"/>
                    <a:pt x="4217" y="96"/>
                  </a:cubicBezTo>
                  <a:cubicBezTo>
                    <a:pt x="3899" y="11"/>
                    <a:pt x="3544" y="11"/>
                    <a:pt x="3215" y="2"/>
                  </a:cubicBezTo>
                  <a:cubicBezTo>
                    <a:pt x="3145" y="1"/>
                    <a:pt x="3076" y="0"/>
                    <a:pt x="3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41"/>
            <p:cNvSpPr/>
            <p:nvPr/>
          </p:nvSpPr>
          <p:spPr>
            <a:xfrm>
              <a:off x="699098" y="1214874"/>
              <a:ext cx="31834" cy="6643"/>
            </a:xfrm>
            <a:custGeom>
              <a:avLst/>
              <a:gdLst/>
              <a:ahLst/>
              <a:cxnLst/>
              <a:rect l="l" t="t" r="r" b="b"/>
              <a:pathLst>
                <a:path w="1773" h="370" extrusionOk="0">
                  <a:moveTo>
                    <a:pt x="1529" y="1"/>
                  </a:moveTo>
                  <a:cubicBezTo>
                    <a:pt x="1468" y="1"/>
                    <a:pt x="1405" y="9"/>
                    <a:pt x="1342" y="16"/>
                  </a:cubicBezTo>
                  <a:cubicBezTo>
                    <a:pt x="1200" y="36"/>
                    <a:pt x="1055" y="59"/>
                    <a:pt x="913" y="84"/>
                  </a:cubicBezTo>
                  <a:cubicBezTo>
                    <a:pt x="624" y="141"/>
                    <a:pt x="334" y="209"/>
                    <a:pt x="50" y="289"/>
                  </a:cubicBezTo>
                  <a:cubicBezTo>
                    <a:pt x="1" y="302"/>
                    <a:pt x="16" y="370"/>
                    <a:pt x="61" y="370"/>
                  </a:cubicBezTo>
                  <a:cubicBezTo>
                    <a:pt x="65" y="370"/>
                    <a:pt x="69" y="369"/>
                    <a:pt x="73" y="368"/>
                  </a:cubicBezTo>
                  <a:cubicBezTo>
                    <a:pt x="354" y="297"/>
                    <a:pt x="644" y="249"/>
                    <a:pt x="933" y="224"/>
                  </a:cubicBezTo>
                  <a:cubicBezTo>
                    <a:pt x="1069" y="212"/>
                    <a:pt x="1205" y="204"/>
                    <a:pt x="1342" y="198"/>
                  </a:cubicBezTo>
                  <a:cubicBezTo>
                    <a:pt x="1481" y="195"/>
                    <a:pt x="1623" y="198"/>
                    <a:pt x="1745" y="124"/>
                  </a:cubicBezTo>
                  <a:cubicBezTo>
                    <a:pt x="1773" y="107"/>
                    <a:pt x="1773" y="65"/>
                    <a:pt x="1745" y="48"/>
                  </a:cubicBezTo>
                  <a:cubicBezTo>
                    <a:pt x="1675" y="12"/>
                    <a:pt x="1603" y="1"/>
                    <a:pt x="1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41"/>
            <p:cNvSpPr/>
            <p:nvPr/>
          </p:nvSpPr>
          <p:spPr>
            <a:xfrm>
              <a:off x="663208" y="903315"/>
              <a:ext cx="90870" cy="13915"/>
            </a:xfrm>
            <a:custGeom>
              <a:avLst/>
              <a:gdLst/>
              <a:ahLst/>
              <a:cxnLst/>
              <a:rect l="l" t="t" r="r" b="b"/>
              <a:pathLst>
                <a:path w="5061" h="775" extrusionOk="0">
                  <a:moveTo>
                    <a:pt x="3525" y="1"/>
                  </a:moveTo>
                  <a:cubicBezTo>
                    <a:pt x="3155" y="1"/>
                    <a:pt x="2784" y="16"/>
                    <a:pt x="2415" y="50"/>
                  </a:cubicBezTo>
                  <a:cubicBezTo>
                    <a:pt x="1601" y="129"/>
                    <a:pt x="753" y="303"/>
                    <a:pt x="35" y="708"/>
                  </a:cubicBezTo>
                  <a:cubicBezTo>
                    <a:pt x="0" y="731"/>
                    <a:pt x="21" y="774"/>
                    <a:pt x="55" y="774"/>
                  </a:cubicBezTo>
                  <a:cubicBezTo>
                    <a:pt x="60" y="774"/>
                    <a:pt x="66" y="773"/>
                    <a:pt x="71" y="771"/>
                  </a:cubicBezTo>
                  <a:lnTo>
                    <a:pt x="69" y="771"/>
                  </a:lnTo>
                  <a:cubicBezTo>
                    <a:pt x="855" y="430"/>
                    <a:pt x="1689" y="223"/>
                    <a:pt x="2543" y="158"/>
                  </a:cubicBezTo>
                  <a:cubicBezTo>
                    <a:pt x="2853" y="136"/>
                    <a:pt x="3165" y="127"/>
                    <a:pt x="3478" y="127"/>
                  </a:cubicBezTo>
                  <a:cubicBezTo>
                    <a:pt x="3568" y="127"/>
                    <a:pt x="3659" y="128"/>
                    <a:pt x="3749" y="129"/>
                  </a:cubicBezTo>
                  <a:cubicBezTo>
                    <a:pt x="4059" y="136"/>
                    <a:pt x="4392" y="181"/>
                    <a:pt x="4712" y="181"/>
                  </a:cubicBezTo>
                  <a:cubicBezTo>
                    <a:pt x="4809" y="181"/>
                    <a:pt x="4904" y="177"/>
                    <a:pt x="4998" y="166"/>
                  </a:cubicBezTo>
                  <a:cubicBezTo>
                    <a:pt x="5043" y="163"/>
                    <a:pt x="5060" y="93"/>
                    <a:pt x="5009" y="81"/>
                  </a:cubicBezTo>
                  <a:cubicBezTo>
                    <a:pt x="4719" y="9"/>
                    <a:pt x="4393" y="3"/>
                    <a:pt x="4080" y="3"/>
                  </a:cubicBezTo>
                  <a:cubicBezTo>
                    <a:pt x="4028" y="3"/>
                    <a:pt x="3976" y="3"/>
                    <a:pt x="3925" y="3"/>
                  </a:cubicBezTo>
                  <a:cubicBezTo>
                    <a:pt x="3851" y="3"/>
                    <a:pt x="3778" y="3"/>
                    <a:pt x="3707" y="2"/>
                  </a:cubicBezTo>
                  <a:cubicBezTo>
                    <a:pt x="3646" y="1"/>
                    <a:pt x="3586" y="1"/>
                    <a:pt x="3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41"/>
            <p:cNvSpPr/>
            <p:nvPr/>
          </p:nvSpPr>
          <p:spPr>
            <a:xfrm>
              <a:off x="692024" y="893207"/>
              <a:ext cx="32086" cy="6841"/>
            </a:xfrm>
            <a:custGeom>
              <a:avLst/>
              <a:gdLst/>
              <a:ahLst/>
              <a:cxnLst/>
              <a:rect l="l" t="t" r="r" b="b"/>
              <a:pathLst>
                <a:path w="1787" h="381" extrusionOk="0">
                  <a:moveTo>
                    <a:pt x="1635" y="1"/>
                  </a:moveTo>
                  <a:cubicBezTo>
                    <a:pt x="1564" y="1"/>
                    <a:pt x="1486" y="20"/>
                    <a:pt x="1449" y="26"/>
                  </a:cubicBezTo>
                  <a:lnTo>
                    <a:pt x="998" y="102"/>
                  </a:lnTo>
                  <a:cubicBezTo>
                    <a:pt x="686" y="153"/>
                    <a:pt x="373" y="204"/>
                    <a:pt x="61" y="270"/>
                  </a:cubicBezTo>
                  <a:cubicBezTo>
                    <a:pt x="0" y="281"/>
                    <a:pt x="12" y="380"/>
                    <a:pt x="73" y="380"/>
                  </a:cubicBezTo>
                  <a:cubicBezTo>
                    <a:pt x="75" y="380"/>
                    <a:pt x="77" y="380"/>
                    <a:pt x="78" y="380"/>
                  </a:cubicBezTo>
                  <a:cubicBezTo>
                    <a:pt x="393" y="352"/>
                    <a:pt x="705" y="315"/>
                    <a:pt x="1020" y="275"/>
                  </a:cubicBezTo>
                  <a:lnTo>
                    <a:pt x="1475" y="216"/>
                  </a:lnTo>
                  <a:cubicBezTo>
                    <a:pt x="1545" y="207"/>
                    <a:pt x="1787" y="199"/>
                    <a:pt x="1770" y="77"/>
                  </a:cubicBezTo>
                  <a:cubicBezTo>
                    <a:pt x="1760" y="17"/>
                    <a:pt x="1701" y="1"/>
                    <a:pt x="16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41"/>
            <p:cNvSpPr/>
            <p:nvPr/>
          </p:nvSpPr>
          <p:spPr>
            <a:xfrm>
              <a:off x="835317" y="951917"/>
              <a:ext cx="25065" cy="130425"/>
            </a:xfrm>
            <a:custGeom>
              <a:avLst/>
              <a:gdLst/>
              <a:ahLst/>
              <a:cxnLst/>
              <a:rect l="l" t="t" r="r" b="b"/>
              <a:pathLst>
                <a:path w="1396" h="7264" extrusionOk="0">
                  <a:moveTo>
                    <a:pt x="1326" y="1"/>
                  </a:moveTo>
                  <a:cubicBezTo>
                    <a:pt x="1302" y="1"/>
                    <a:pt x="1278" y="13"/>
                    <a:pt x="1266" y="42"/>
                  </a:cubicBezTo>
                  <a:cubicBezTo>
                    <a:pt x="798" y="1191"/>
                    <a:pt x="477" y="2403"/>
                    <a:pt x="279" y="3629"/>
                  </a:cubicBezTo>
                  <a:cubicBezTo>
                    <a:pt x="182" y="4211"/>
                    <a:pt x="117" y="4801"/>
                    <a:pt x="77" y="5388"/>
                  </a:cubicBezTo>
                  <a:cubicBezTo>
                    <a:pt x="57" y="5695"/>
                    <a:pt x="43" y="6001"/>
                    <a:pt x="40" y="6308"/>
                  </a:cubicBezTo>
                  <a:cubicBezTo>
                    <a:pt x="35" y="6597"/>
                    <a:pt x="1" y="6918"/>
                    <a:pt x="63" y="7202"/>
                  </a:cubicBezTo>
                  <a:cubicBezTo>
                    <a:pt x="72" y="7242"/>
                    <a:pt x="111" y="7263"/>
                    <a:pt x="150" y="7263"/>
                  </a:cubicBezTo>
                  <a:cubicBezTo>
                    <a:pt x="186" y="7263"/>
                    <a:pt x="222" y="7244"/>
                    <a:pt x="228" y="7202"/>
                  </a:cubicBezTo>
                  <a:cubicBezTo>
                    <a:pt x="273" y="6929"/>
                    <a:pt x="236" y="6634"/>
                    <a:pt x="239" y="6356"/>
                  </a:cubicBezTo>
                  <a:cubicBezTo>
                    <a:pt x="242" y="6064"/>
                    <a:pt x="253" y="5774"/>
                    <a:pt x="270" y="5485"/>
                  </a:cubicBezTo>
                  <a:cubicBezTo>
                    <a:pt x="310" y="4849"/>
                    <a:pt x="384" y="4216"/>
                    <a:pt x="483" y="3586"/>
                  </a:cubicBezTo>
                  <a:cubicBezTo>
                    <a:pt x="676" y="2389"/>
                    <a:pt x="994" y="1222"/>
                    <a:pt x="1380" y="73"/>
                  </a:cubicBezTo>
                  <a:cubicBezTo>
                    <a:pt x="1395" y="29"/>
                    <a:pt x="1362" y="1"/>
                    <a:pt x="1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41"/>
            <p:cNvSpPr/>
            <p:nvPr/>
          </p:nvSpPr>
          <p:spPr>
            <a:xfrm>
              <a:off x="830182" y="973803"/>
              <a:ext cx="12191" cy="44941"/>
            </a:xfrm>
            <a:custGeom>
              <a:avLst/>
              <a:gdLst/>
              <a:ahLst/>
              <a:cxnLst/>
              <a:rect l="l" t="t" r="r" b="b"/>
              <a:pathLst>
                <a:path w="679" h="2503" extrusionOk="0">
                  <a:moveTo>
                    <a:pt x="604" y="1"/>
                  </a:moveTo>
                  <a:cubicBezTo>
                    <a:pt x="579" y="1"/>
                    <a:pt x="553" y="14"/>
                    <a:pt x="542" y="43"/>
                  </a:cubicBezTo>
                  <a:cubicBezTo>
                    <a:pt x="383" y="432"/>
                    <a:pt x="258" y="838"/>
                    <a:pt x="170" y="1249"/>
                  </a:cubicBezTo>
                  <a:cubicBezTo>
                    <a:pt x="128" y="1445"/>
                    <a:pt x="97" y="1641"/>
                    <a:pt x="71" y="1842"/>
                  </a:cubicBezTo>
                  <a:cubicBezTo>
                    <a:pt x="48" y="2032"/>
                    <a:pt x="0" y="2271"/>
                    <a:pt x="65" y="2455"/>
                  </a:cubicBezTo>
                  <a:cubicBezTo>
                    <a:pt x="75" y="2486"/>
                    <a:pt x="102" y="2502"/>
                    <a:pt x="128" y="2502"/>
                  </a:cubicBezTo>
                  <a:cubicBezTo>
                    <a:pt x="154" y="2502"/>
                    <a:pt x="180" y="2486"/>
                    <a:pt x="190" y="2455"/>
                  </a:cubicBezTo>
                  <a:cubicBezTo>
                    <a:pt x="261" y="2279"/>
                    <a:pt x="238" y="2055"/>
                    <a:pt x="256" y="1862"/>
                  </a:cubicBezTo>
                  <a:cubicBezTo>
                    <a:pt x="273" y="1658"/>
                    <a:pt x="301" y="1453"/>
                    <a:pt x="338" y="1249"/>
                  </a:cubicBezTo>
                  <a:cubicBezTo>
                    <a:pt x="409" y="849"/>
                    <a:pt x="517" y="455"/>
                    <a:pt x="661" y="74"/>
                  </a:cubicBezTo>
                  <a:cubicBezTo>
                    <a:pt x="678" y="30"/>
                    <a:pt x="642" y="1"/>
                    <a:pt x="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41"/>
            <p:cNvSpPr/>
            <p:nvPr/>
          </p:nvSpPr>
          <p:spPr>
            <a:xfrm>
              <a:off x="806177" y="1212145"/>
              <a:ext cx="20092" cy="77135"/>
            </a:xfrm>
            <a:custGeom>
              <a:avLst/>
              <a:gdLst/>
              <a:ahLst/>
              <a:cxnLst/>
              <a:rect l="l" t="t" r="r" b="b"/>
              <a:pathLst>
                <a:path w="1119" h="4296" extrusionOk="0">
                  <a:moveTo>
                    <a:pt x="1041" y="1"/>
                  </a:moveTo>
                  <a:cubicBezTo>
                    <a:pt x="1016" y="1"/>
                    <a:pt x="991" y="13"/>
                    <a:pt x="980" y="41"/>
                  </a:cubicBezTo>
                  <a:lnTo>
                    <a:pt x="977" y="44"/>
                  </a:lnTo>
                  <a:cubicBezTo>
                    <a:pt x="699" y="736"/>
                    <a:pt x="477" y="1448"/>
                    <a:pt x="321" y="2178"/>
                  </a:cubicBezTo>
                  <a:cubicBezTo>
                    <a:pt x="247" y="2515"/>
                    <a:pt x="185" y="2859"/>
                    <a:pt x="142" y="3205"/>
                  </a:cubicBezTo>
                  <a:cubicBezTo>
                    <a:pt x="105" y="3523"/>
                    <a:pt x="0" y="3960"/>
                    <a:pt x="117" y="4269"/>
                  </a:cubicBezTo>
                  <a:cubicBezTo>
                    <a:pt x="122" y="4284"/>
                    <a:pt x="140" y="4295"/>
                    <a:pt x="157" y="4295"/>
                  </a:cubicBezTo>
                  <a:cubicBezTo>
                    <a:pt x="169" y="4295"/>
                    <a:pt x="181" y="4290"/>
                    <a:pt x="188" y="4278"/>
                  </a:cubicBezTo>
                  <a:cubicBezTo>
                    <a:pt x="318" y="3997"/>
                    <a:pt x="284" y="3625"/>
                    <a:pt x="318" y="3318"/>
                  </a:cubicBezTo>
                  <a:cubicBezTo>
                    <a:pt x="361" y="2938"/>
                    <a:pt x="418" y="2558"/>
                    <a:pt x="489" y="2180"/>
                  </a:cubicBezTo>
                  <a:cubicBezTo>
                    <a:pt x="630" y="1462"/>
                    <a:pt x="835" y="759"/>
                    <a:pt x="1102" y="78"/>
                  </a:cubicBezTo>
                  <a:cubicBezTo>
                    <a:pt x="1119" y="31"/>
                    <a:pt x="1080"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41"/>
            <p:cNvSpPr/>
            <p:nvPr/>
          </p:nvSpPr>
          <p:spPr>
            <a:xfrm>
              <a:off x="827722" y="1178750"/>
              <a:ext cx="5871" cy="19122"/>
            </a:xfrm>
            <a:custGeom>
              <a:avLst/>
              <a:gdLst/>
              <a:ahLst/>
              <a:cxnLst/>
              <a:rect l="l" t="t" r="r" b="b"/>
              <a:pathLst>
                <a:path w="327" h="1065" extrusionOk="0">
                  <a:moveTo>
                    <a:pt x="220" y="0"/>
                  </a:moveTo>
                  <a:cubicBezTo>
                    <a:pt x="179" y="0"/>
                    <a:pt x="139" y="21"/>
                    <a:pt x="131" y="67"/>
                  </a:cubicBezTo>
                  <a:cubicBezTo>
                    <a:pt x="103" y="238"/>
                    <a:pt x="78" y="408"/>
                    <a:pt x="43" y="578"/>
                  </a:cubicBezTo>
                  <a:cubicBezTo>
                    <a:pt x="21" y="663"/>
                    <a:pt x="7" y="749"/>
                    <a:pt x="1" y="836"/>
                  </a:cubicBezTo>
                  <a:cubicBezTo>
                    <a:pt x="1" y="879"/>
                    <a:pt x="4" y="919"/>
                    <a:pt x="9" y="961"/>
                  </a:cubicBezTo>
                  <a:cubicBezTo>
                    <a:pt x="12" y="1007"/>
                    <a:pt x="32" y="1055"/>
                    <a:pt x="83" y="1064"/>
                  </a:cubicBezTo>
                  <a:cubicBezTo>
                    <a:pt x="86" y="1064"/>
                    <a:pt x="90" y="1064"/>
                    <a:pt x="93" y="1064"/>
                  </a:cubicBezTo>
                  <a:cubicBezTo>
                    <a:pt x="141" y="1064"/>
                    <a:pt x="169" y="1024"/>
                    <a:pt x="185" y="984"/>
                  </a:cubicBezTo>
                  <a:cubicBezTo>
                    <a:pt x="202" y="947"/>
                    <a:pt x="217" y="907"/>
                    <a:pt x="228" y="868"/>
                  </a:cubicBezTo>
                  <a:cubicBezTo>
                    <a:pt x="245" y="783"/>
                    <a:pt x="256" y="695"/>
                    <a:pt x="259" y="607"/>
                  </a:cubicBezTo>
                  <a:cubicBezTo>
                    <a:pt x="276" y="436"/>
                    <a:pt x="299" y="263"/>
                    <a:pt x="319" y="93"/>
                  </a:cubicBezTo>
                  <a:cubicBezTo>
                    <a:pt x="327" y="34"/>
                    <a:pt x="272"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41"/>
            <p:cNvSpPr/>
            <p:nvPr/>
          </p:nvSpPr>
          <p:spPr>
            <a:xfrm>
              <a:off x="620566" y="1265235"/>
              <a:ext cx="6841" cy="80438"/>
            </a:xfrm>
            <a:custGeom>
              <a:avLst/>
              <a:gdLst/>
              <a:ahLst/>
              <a:cxnLst/>
              <a:rect l="l" t="t" r="r" b="b"/>
              <a:pathLst>
                <a:path w="381" h="4480" extrusionOk="0">
                  <a:moveTo>
                    <a:pt x="269" y="1"/>
                  </a:moveTo>
                  <a:cubicBezTo>
                    <a:pt x="250" y="1"/>
                    <a:pt x="232" y="12"/>
                    <a:pt x="227" y="38"/>
                  </a:cubicBezTo>
                  <a:cubicBezTo>
                    <a:pt x="105" y="779"/>
                    <a:pt x="14" y="1519"/>
                    <a:pt x="6" y="2271"/>
                  </a:cubicBezTo>
                  <a:cubicBezTo>
                    <a:pt x="0" y="2649"/>
                    <a:pt x="14" y="3026"/>
                    <a:pt x="43" y="3406"/>
                  </a:cubicBezTo>
                  <a:cubicBezTo>
                    <a:pt x="57" y="3602"/>
                    <a:pt x="74" y="3795"/>
                    <a:pt x="100" y="3991"/>
                  </a:cubicBezTo>
                  <a:cubicBezTo>
                    <a:pt x="117" y="4147"/>
                    <a:pt x="122" y="4309"/>
                    <a:pt x="205" y="4445"/>
                  </a:cubicBezTo>
                  <a:cubicBezTo>
                    <a:pt x="219" y="4469"/>
                    <a:pt x="243" y="4480"/>
                    <a:pt x="267" y="4480"/>
                  </a:cubicBezTo>
                  <a:cubicBezTo>
                    <a:pt x="297" y="4480"/>
                    <a:pt x="327" y="4462"/>
                    <a:pt x="338" y="4428"/>
                  </a:cubicBezTo>
                  <a:cubicBezTo>
                    <a:pt x="380" y="4258"/>
                    <a:pt x="338" y="4079"/>
                    <a:pt x="315" y="3909"/>
                  </a:cubicBezTo>
                  <a:cubicBezTo>
                    <a:pt x="295" y="3738"/>
                    <a:pt x="281" y="3574"/>
                    <a:pt x="267" y="3406"/>
                  </a:cubicBezTo>
                  <a:cubicBezTo>
                    <a:pt x="236" y="3043"/>
                    <a:pt x="222" y="2677"/>
                    <a:pt x="216" y="2314"/>
                  </a:cubicBezTo>
                  <a:cubicBezTo>
                    <a:pt x="202" y="1565"/>
                    <a:pt x="227" y="810"/>
                    <a:pt x="327" y="66"/>
                  </a:cubicBezTo>
                  <a:cubicBezTo>
                    <a:pt x="332" y="27"/>
                    <a:pt x="299" y="1"/>
                    <a:pt x="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41"/>
            <p:cNvSpPr/>
            <p:nvPr/>
          </p:nvSpPr>
          <p:spPr>
            <a:xfrm>
              <a:off x="629472" y="1228914"/>
              <a:ext cx="4507" cy="16824"/>
            </a:xfrm>
            <a:custGeom>
              <a:avLst/>
              <a:gdLst/>
              <a:ahLst/>
              <a:cxnLst/>
              <a:rect l="l" t="t" r="r" b="b"/>
              <a:pathLst>
                <a:path w="251" h="937" extrusionOk="0">
                  <a:moveTo>
                    <a:pt x="163" y="1"/>
                  </a:moveTo>
                  <a:cubicBezTo>
                    <a:pt x="128" y="1"/>
                    <a:pt x="95" y="22"/>
                    <a:pt x="86" y="57"/>
                  </a:cubicBezTo>
                  <a:cubicBezTo>
                    <a:pt x="49" y="208"/>
                    <a:pt x="24" y="358"/>
                    <a:pt x="9" y="509"/>
                  </a:cubicBezTo>
                  <a:cubicBezTo>
                    <a:pt x="1" y="588"/>
                    <a:pt x="1" y="665"/>
                    <a:pt x="4" y="741"/>
                  </a:cubicBezTo>
                  <a:cubicBezTo>
                    <a:pt x="4" y="761"/>
                    <a:pt x="4" y="781"/>
                    <a:pt x="9" y="801"/>
                  </a:cubicBezTo>
                  <a:cubicBezTo>
                    <a:pt x="15" y="818"/>
                    <a:pt x="26" y="835"/>
                    <a:pt x="35" y="855"/>
                  </a:cubicBezTo>
                  <a:cubicBezTo>
                    <a:pt x="46" y="889"/>
                    <a:pt x="58" y="926"/>
                    <a:pt x="97" y="934"/>
                  </a:cubicBezTo>
                  <a:cubicBezTo>
                    <a:pt x="103" y="935"/>
                    <a:pt x="108" y="936"/>
                    <a:pt x="113" y="936"/>
                  </a:cubicBezTo>
                  <a:cubicBezTo>
                    <a:pt x="143" y="936"/>
                    <a:pt x="170" y="915"/>
                    <a:pt x="180" y="886"/>
                  </a:cubicBezTo>
                  <a:cubicBezTo>
                    <a:pt x="185" y="866"/>
                    <a:pt x="185" y="846"/>
                    <a:pt x="191" y="826"/>
                  </a:cubicBezTo>
                  <a:cubicBezTo>
                    <a:pt x="199" y="809"/>
                    <a:pt x="202" y="792"/>
                    <a:pt x="205" y="773"/>
                  </a:cubicBezTo>
                  <a:cubicBezTo>
                    <a:pt x="211" y="696"/>
                    <a:pt x="202" y="616"/>
                    <a:pt x="202" y="540"/>
                  </a:cubicBezTo>
                  <a:cubicBezTo>
                    <a:pt x="199" y="392"/>
                    <a:pt x="214" y="245"/>
                    <a:pt x="239" y="100"/>
                  </a:cubicBezTo>
                  <a:cubicBezTo>
                    <a:pt x="251" y="57"/>
                    <a:pt x="225" y="15"/>
                    <a:pt x="185" y="3"/>
                  </a:cubicBezTo>
                  <a:cubicBezTo>
                    <a:pt x="178" y="1"/>
                    <a:pt x="170"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41"/>
            <p:cNvSpPr/>
            <p:nvPr/>
          </p:nvSpPr>
          <p:spPr>
            <a:xfrm>
              <a:off x="611500" y="1249400"/>
              <a:ext cx="6931" cy="41889"/>
            </a:xfrm>
            <a:custGeom>
              <a:avLst/>
              <a:gdLst/>
              <a:ahLst/>
              <a:cxnLst/>
              <a:rect l="l" t="t" r="r" b="b"/>
              <a:pathLst>
                <a:path w="386" h="2333" extrusionOk="0">
                  <a:moveTo>
                    <a:pt x="310" y="0"/>
                  </a:moveTo>
                  <a:cubicBezTo>
                    <a:pt x="285" y="0"/>
                    <a:pt x="262" y="14"/>
                    <a:pt x="255" y="46"/>
                  </a:cubicBezTo>
                  <a:cubicBezTo>
                    <a:pt x="176" y="420"/>
                    <a:pt x="114" y="801"/>
                    <a:pt x="71" y="1184"/>
                  </a:cubicBezTo>
                  <a:cubicBezTo>
                    <a:pt x="48" y="1377"/>
                    <a:pt x="34" y="1570"/>
                    <a:pt x="26" y="1763"/>
                  </a:cubicBezTo>
                  <a:cubicBezTo>
                    <a:pt x="17" y="1936"/>
                    <a:pt x="0" y="2143"/>
                    <a:pt x="74" y="2305"/>
                  </a:cubicBezTo>
                  <a:cubicBezTo>
                    <a:pt x="83" y="2324"/>
                    <a:pt x="98" y="2332"/>
                    <a:pt x="115" y="2332"/>
                  </a:cubicBezTo>
                  <a:cubicBezTo>
                    <a:pt x="139" y="2332"/>
                    <a:pt x="165" y="2314"/>
                    <a:pt x="173" y="2291"/>
                  </a:cubicBezTo>
                  <a:cubicBezTo>
                    <a:pt x="238" y="2134"/>
                    <a:pt x="221" y="1930"/>
                    <a:pt x="224" y="1763"/>
                  </a:cubicBezTo>
                  <a:cubicBezTo>
                    <a:pt x="224" y="1578"/>
                    <a:pt x="233" y="1391"/>
                    <a:pt x="244" y="1207"/>
                  </a:cubicBezTo>
                  <a:cubicBezTo>
                    <a:pt x="267" y="829"/>
                    <a:pt x="312" y="452"/>
                    <a:pt x="377" y="77"/>
                  </a:cubicBezTo>
                  <a:cubicBezTo>
                    <a:pt x="386" y="31"/>
                    <a:pt x="347" y="0"/>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41"/>
            <p:cNvSpPr/>
            <p:nvPr/>
          </p:nvSpPr>
          <p:spPr>
            <a:xfrm>
              <a:off x="387000" y="1088961"/>
              <a:ext cx="47922" cy="9857"/>
            </a:xfrm>
            <a:custGeom>
              <a:avLst/>
              <a:gdLst/>
              <a:ahLst/>
              <a:cxnLst/>
              <a:rect l="l" t="t" r="r" b="b"/>
              <a:pathLst>
                <a:path w="2669" h="549" extrusionOk="0">
                  <a:moveTo>
                    <a:pt x="70" y="1"/>
                  </a:moveTo>
                  <a:cubicBezTo>
                    <a:pt x="27" y="1"/>
                    <a:pt x="1" y="65"/>
                    <a:pt x="46" y="91"/>
                  </a:cubicBezTo>
                  <a:cubicBezTo>
                    <a:pt x="435" y="349"/>
                    <a:pt x="875" y="488"/>
                    <a:pt x="1340" y="534"/>
                  </a:cubicBezTo>
                  <a:cubicBezTo>
                    <a:pt x="1443" y="544"/>
                    <a:pt x="1547" y="549"/>
                    <a:pt x="1651" y="549"/>
                  </a:cubicBezTo>
                  <a:cubicBezTo>
                    <a:pt x="1781" y="549"/>
                    <a:pt x="1910" y="541"/>
                    <a:pt x="2038" y="525"/>
                  </a:cubicBezTo>
                  <a:cubicBezTo>
                    <a:pt x="2149" y="511"/>
                    <a:pt x="2257" y="491"/>
                    <a:pt x="2364" y="465"/>
                  </a:cubicBezTo>
                  <a:cubicBezTo>
                    <a:pt x="2469" y="440"/>
                    <a:pt x="2580" y="448"/>
                    <a:pt x="2645" y="355"/>
                  </a:cubicBezTo>
                  <a:cubicBezTo>
                    <a:pt x="2668" y="312"/>
                    <a:pt x="2648" y="258"/>
                    <a:pt x="2600" y="244"/>
                  </a:cubicBezTo>
                  <a:cubicBezTo>
                    <a:pt x="2582" y="238"/>
                    <a:pt x="2564" y="235"/>
                    <a:pt x="2546" y="235"/>
                  </a:cubicBezTo>
                  <a:cubicBezTo>
                    <a:pt x="2470" y="235"/>
                    <a:pt x="2398" y="285"/>
                    <a:pt x="2322" y="304"/>
                  </a:cubicBezTo>
                  <a:cubicBezTo>
                    <a:pt x="2208" y="332"/>
                    <a:pt x="2092" y="352"/>
                    <a:pt x="1978" y="366"/>
                  </a:cubicBezTo>
                  <a:cubicBezTo>
                    <a:pt x="1858" y="381"/>
                    <a:pt x="1737" y="388"/>
                    <a:pt x="1616" y="388"/>
                  </a:cubicBezTo>
                  <a:cubicBezTo>
                    <a:pt x="1530" y="388"/>
                    <a:pt x="1445" y="385"/>
                    <a:pt x="1360" y="377"/>
                  </a:cubicBezTo>
                  <a:cubicBezTo>
                    <a:pt x="920" y="343"/>
                    <a:pt x="489" y="204"/>
                    <a:pt x="97" y="9"/>
                  </a:cubicBezTo>
                  <a:cubicBezTo>
                    <a:pt x="88" y="3"/>
                    <a:pt x="79" y="1"/>
                    <a:pt x="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41"/>
            <p:cNvSpPr/>
            <p:nvPr/>
          </p:nvSpPr>
          <p:spPr>
            <a:xfrm>
              <a:off x="535410" y="1344180"/>
              <a:ext cx="61298" cy="9929"/>
            </a:xfrm>
            <a:custGeom>
              <a:avLst/>
              <a:gdLst/>
              <a:ahLst/>
              <a:cxnLst/>
              <a:rect l="l" t="t" r="r" b="b"/>
              <a:pathLst>
                <a:path w="3414" h="553" extrusionOk="0">
                  <a:moveTo>
                    <a:pt x="2717" y="1"/>
                  </a:moveTo>
                  <a:cubicBezTo>
                    <a:pt x="2419" y="1"/>
                    <a:pt x="2105" y="76"/>
                    <a:pt x="1840" y="113"/>
                  </a:cubicBezTo>
                  <a:cubicBezTo>
                    <a:pt x="1238" y="196"/>
                    <a:pt x="643" y="315"/>
                    <a:pt x="52" y="462"/>
                  </a:cubicBezTo>
                  <a:cubicBezTo>
                    <a:pt x="0" y="478"/>
                    <a:pt x="15" y="553"/>
                    <a:pt x="63" y="553"/>
                  </a:cubicBezTo>
                  <a:cubicBezTo>
                    <a:pt x="68" y="553"/>
                    <a:pt x="73" y="552"/>
                    <a:pt x="78" y="550"/>
                  </a:cubicBezTo>
                  <a:cubicBezTo>
                    <a:pt x="597" y="428"/>
                    <a:pt x="1125" y="326"/>
                    <a:pt x="1656" y="250"/>
                  </a:cubicBezTo>
                  <a:cubicBezTo>
                    <a:pt x="1925" y="210"/>
                    <a:pt x="2198" y="170"/>
                    <a:pt x="2473" y="156"/>
                  </a:cubicBezTo>
                  <a:cubicBezTo>
                    <a:pt x="2531" y="152"/>
                    <a:pt x="2594" y="148"/>
                    <a:pt x="2658" y="148"/>
                  </a:cubicBezTo>
                  <a:cubicBezTo>
                    <a:pt x="2829" y="148"/>
                    <a:pt x="3007" y="177"/>
                    <a:pt x="3106" y="318"/>
                  </a:cubicBezTo>
                  <a:cubicBezTo>
                    <a:pt x="3137" y="363"/>
                    <a:pt x="3176" y="381"/>
                    <a:pt x="3212" y="381"/>
                  </a:cubicBezTo>
                  <a:cubicBezTo>
                    <a:pt x="3320" y="381"/>
                    <a:pt x="3414" y="224"/>
                    <a:pt x="3285" y="142"/>
                  </a:cubicBezTo>
                  <a:cubicBezTo>
                    <a:pt x="3117" y="36"/>
                    <a:pt x="2921" y="1"/>
                    <a:pt x="27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41"/>
            <p:cNvSpPr/>
            <p:nvPr/>
          </p:nvSpPr>
          <p:spPr>
            <a:xfrm>
              <a:off x="691952" y="1347286"/>
              <a:ext cx="52806" cy="8439"/>
            </a:xfrm>
            <a:custGeom>
              <a:avLst/>
              <a:gdLst/>
              <a:ahLst/>
              <a:cxnLst/>
              <a:rect l="l" t="t" r="r" b="b"/>
              <a:pathLst>
                <a:path w="2941" h="470" extrusionOk="0">
                  <a:moveTo>
                    <a:pt x="2740" y="1"/>
                  </a:moveTo>
                  <a:cubicBezTo>
                    <a:pt x="2715" y="1"/>
                    <a:pt x="2687" y="10"/>
                    <a:pt x="2656" y="31"/>
                  </a:cubicBezTo>
                  <a:cubicBezTo>
                    <a:pt x="2477" y="159"/>
                    <a:pt x="2231" y="190"/>
                    <a:pt x="2018" y="221"/>
                  </a:cubicBezTo>
                  <a:cubicBezTo>
                    <a:pt x="1805" y="255"/>
                    <a:pt x="1581" y="275"/>
                    <a:pt x="1362" y="289"/>
                  </a:cubicBezTo>
                  <a:cubicBezTo>
                    <a:pt x="1175" y="301"/>
                    <a:pt x="987" y="306"/>
                    <a:pt x="799" y="306"/>
                  </a:cubicBezTo>
                  <a:cubicBezTo>
                    <a:pt x="560" y="306"/>
                    <a:pt x="321" y="297"/>
                    <a:pt x="82" y="278"/>
                  </a:cubicBezTo>
                  <a:cubicBezTo>
                    <a:pt x="81" y="278"/>
                    <a:pt x="81" y="278"/>
                    <a:pt x="80" y="278"/>
                  </a:cubicBezTo>
                  <a:cubicBezTo>
                    <a:pt x="17" y="278"/>
                    <a:pt x="1" y="386"/>
                    <a:pt x="65" y="397"/>
                  </a:cubicBezTo>
                  <a:lnTo>
                    <a:pt x="68" y="397"/>
                  </a:lnTo>
                  <a:cubicBezTo>
                    <a:pt x="377" y="445"/>
                    <a:pt x="688" y="469"/>
                    <a:pt x="1000" y="469"/>
                  </a:cubicBezTo>
                  <a:cubicBezTo>
                    <a:pt x="1130" y="469"/>
                    <a:pt x="1260" y="465"/>
                    <a:pt x="1391" y="457"/>
                  </a:cubicBezTo>
                  <a:cubicBezTo>
                    <a:pt x="1598" y="445"/>
                    <a:pt x="1808" y="423"/>
                    <a:pt x="2012" y="392"/>
                  </a:cubicBezTo>
                  <a:cubicBezTo>
                    <a:pt x="2213" y="363"/>
                    <a:pt x="2422" y="307"/>
                    <a:pt x="2625" y="307"/>
                  </a:cubicBezTo>
                  <a:cubicBezTo>
                    <a:pt x="2660" y="307"/>
                    <a:pt x="2695" y="308"/>
                    <a:pt x="2730" y="312"/>
                  </a:cubicBezTo>
                  <a:cubicBezTo>
                    <a:pt x="2738" y="313"/>
                    <a:pt x="2745" y="313"/>
                    <a:pt x="2752" y="313"/>
                  </a:cubicBezTo>
                  <a:cubicBezTo>
                    <a:pt x="2941" y="313"/>
                    <a:pt x="2890"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41"/>
            <p:cNvSpPr/>
            <p:nvPr/>
          </p:nvSpPr>
          <p:spPr>
            <a:xfrm>
              <a:off x="868873" y="1384684"/>
              <a:ext cx="98986" cy="14202"/>
            </a:xfrm>
            <a:custGeom>
              <a:avLst/>
              <a:gdLst/>
              <a:ahLst/>
              <a:cxnLst/>
              <a:rect l="l" t="t" r="r" b="b"/>
              <a:pathLst>
                <a:path w="5513" h="791" extrusionOk="0">
                  <a:moveTo>
                    <a:pt x="48" y="0"/>
                  </a:moveTo>
                  <a:cubicBezTo>
                    <a:pt x="10" y="0"/>
                    <a:pt x="1" y="61"/>
                    <a:pt x="39" y="77"/>
                  </a:cubicBezTo>
                  <a:lnTo>
                    <a:pt x="39" y="74"/>
                  </a:lnTo>
                  <a:cubicBezTo>
                    <a:pt x="425" y="224"/>
                    <a:pt x="822" y="238"/>
                    <a:pt x="1231" y="244"/>
                  </a:cubicBezTo>
                  <a:cubicBezTo>
                    <a:pt x="1713" y="250"/>
                    <a:pt x="2198" y="255"/>
                    <a:pt x="2681" y="264"/>
                  </a:cubicBezTo>
                  <a:cubicBezTo>
                    <a:pt x="3166" y="270"/>
                    <a:pt x="3648" y="272"/>
                    <a:pt x="4134" y="272"/>
                  </a:cubicBezTo>
                  <a:cubicBezTo>
                    <a:pt x="4229" y="272"/>
                    <a:pt x="4326" y="269"/>
                    <a:pt x="4424" y="269"/>
                  </a:cubicBezTo>
                  <a:cubicBezTo>
                    <a:pt x="4576" y="269"/>
                    <a:pt x="4729" y="277"/>
                    <a:pt x="4874" y="321"/>
                  </a:cubicBezTo>
                  <a:cubicBezTo>
                    <a:pt x="5138" y="397"/>
                    <a:pt x="5209" y="553"/>
                    <a:pt x="5354" y="755"/>
                  </a:cubicBezTo>
                  <a:cubicBezTo>
                    <a:pt x="5369" y="779"/>
                    <a:pt x="5392" y="790"/>
                    <a:pt x="5415" y="790"/>
                  </a:cubicBezTo>
                  <a:cubicBezTo>
                    <a:pt x="5450" y="790"/>
                    <a:pt x="5486" y="764"/>
                    <a:pt x="5487" y="721"/>
                  </a:cubicBezTo>
                  <a:cubicBezTo>
                    <a:pt x="5513" y="397"/>
                    <a:pt x="5087" y="201"/>
                    <a:pt x="4823" y="153"/>
                  </a:cubicBezTo>
                  <a:cubicBezTo>
                    <a:pt x="4612" y="116"/>
                    <a:pt x="4389" y="105"/>
                    <a:pt x="4165" y="105"/>
                  </a:cubicBezTo>
                  <a:cubicBezTo>
                    <a:pt x="3874" y="105"/>
                    <a:pt x="3581" y="123"/>
                    <a:pt x="3302" y="125"/>
                  </a:cubicBezTo>
                  <a:cubicBezTo>
                    <a:pt x="2752" y="128"/>
                    <a:pt x="2198" y="136"/>
                    <a:pt x="1645" y="142"/>
                  </a:cubicBezTo>
                  <a:cubicBezTo>
                    <a:pt x="1465" y="144"/>
                    <a:pt x="1283" y="150"/>
                    <a:pt x="1101" y="150"/>
                  </a:cubicBezTo>
                  <a:cubicBezTo>
                    <a:pt x="748" y="150"/>
                    <a:pt x="395" y="127"/>
                    <a:pt x="61" y="3"/>
                  </a:cubicBezTo>
                  <a:cubicBezTo>
                    <a:pt x="57" y="1"/>
                    <a:pt x="5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41"/>
            <p:cNvSpPr/>
            <p:nvPr/>
          </p:nvSpPr>
          <p:spPr>
            <a:xfrm>
              <a:off x="1054358" y="1385851"/>
              <a:ext cx="32894" cy="5009"/>
            </a:xfrm>
            <a:custGeom>
              <a:avLst/>
              <a:gdLst/>
              <a:ahLst/>
              <a:cxnLst/>
              <a:rect l="l" t="t" r="r" b="b"/>
              <a:pathLst>
                <a:path w="1832" h="279" extrusionOk="0">
                  <a:moveTo>
                    <a:pt x="60" y="0"/>
                  </a:moveTo>
                  <a:cubicBezTo>
                    <a:pt x="12" y="0"/>
                    <a:pt x="1" y="71"/>
                    <a:pt x="49" y="85"/>
                  </a:cubicBezTo>
                  <a:lnTo>
                    <a:pt x="52" y="85"/>
                  </a:lnTo>
                  <a:cubicBezTo>
                    <a:pt x="330" y="162"/>
                    <a:pt x="619" y="196"/>
                    <a:pt x="903" y="227"/>
                  </a:cubicBezTo>
                  <a:cubicBezTo>
                    <a:pt x="1045" y="241"/>
                    <a:pt x="1190" y="253"/>
                    <a:pt x="1334" y="261"/>
                  </a:cubicBezTo>
                  <a:cubicBezTo>
                    <a:pt x="1419" y="266"/>
                    <a:pt x="1508" y="278"/>
                    <a:pt x="1596" y="278"/>
                  </a:cubicBezTo>
                  <a:cubicBezTo>
                    <a:pt x="1655" y="278"/>
                    <a:pt x="1713" y="273"/>
                    <a:pt x="1769" y="256"/>
                  </a:cubicBezTo>
                  <a:cubicBezTo>
                    <a:pt x="1831" y="233"/>
                    <a:pt x="1831" y="142"/>
                    <a:pt x="1769" y="119"/>
                  </a:cubicBezTo>
                  <a:cubicBezTo>
                    <a:pt x="1698" y="95"/>
                    <a:pt x="1622" y="90"/>
                    <a:pt x="1545" y="90"/>
                  </a:cubicBezTo>
                  <a:cubicBezTo>
                    <a:pt x="1497" y="90"/>
                    <a:pt x="1449" y="92"/>
                    <a:pt x="1402" y="92"/>
                  </a:cubicBezTo>
                  <a:cubicBezTo>
                    <a:pt x="1384" y="92"/>
                    <a:pt x="1366" y="92"/>
                    <a:pt x="1349" y="91"/>
                  </a:cubicBezTo>
                  <a:cubicBezTo>
                    <a:pt x="1207" y="88"/>
                    <a:pt x="1062" y="82"/>
                    <a:pt x="917" y="74"/>
                  </a:cubicBezTo>
                  <a:cubicBezTo>
                    <a:pt x="633" y="54"/>
                    <a:pt x="347" y="14"/>
                    <a:pt x="6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41"/>
            <p:cNvSpPr/>
            <p:nvPr/>
          </p:nvSpPr>
          <p:spPr>
            <a:xfrm>
              <a:off x="345347" y="1322635"/>
              <a:ext cx="75429" cy="9965"/>
            </a:xfrm>
            <a:custGeom>
              <a:avLst/>
              <a:gdLst/>
              <a:ahLst/>
              <a:cxnLst/>
              <a:rect l="l" t="t" r="r" b="b"/>
              <a:pathLst>
                <a:path w="4201" h="555" extrusionOk="0">
                  <a:moveTo>
                    <a:pt x="52" y="0"/>
                  </a:moveTo>
                  <a:cubicBezTo>
                    <a:pt x="13" y="0"/>
                    <a:pt x="1" y="63"/>
                    <a:pt x="45" y="76"/>
                  </a:cubicBezTo>
                  <a:lnTo>
                    <a:pt x="45" y="73"/>
                  </a:lnTo>
                  <a:cubicBezTo>
                    <a:pt x="675" y="261"/>
                    <a:pt x="1319" y="391"/>
                    <a:pt x="1971" y="465"/>
                  </a:cubicBezTo>
                  <a:cubicBezTo>
                    <a:pt x="2303" y="502"/>
                    <a:pt x="2633" y="524"/>
                    <a:pt x="2965" y="536"/>
                  </a:cubicBezTo>
                  <a:cubicBezTo>
                    <a:pt x="3007" y="537"/>
                    <a:pt x="3050" y="538"/>
                    <a:pt x="3093" y="538"/>
                  </a:cubicBezTo>
                  <a:cubicBezTo>
                    <a:pt x="3274" y="538"/>
                    <a:pt x="3458" y="528"/>
                    <a:pt x="3640" y="528"/>
                  </a:cubicBezTo>
                  <a:cubicBezTo>
                    <a:pt x="3778" y="528"/>
                    <a:pt x="3915" y="533"/>
                    <a:pt x="4049" y="553"/>
                  </a:cubicBezTo>
                  <a:cubicBezTo>
                    <a:pt x="4056" y="554"/>
                    <a:pt x="4063" y="554"/>
                    <a:pt x="4069" y="554"/>
                  </a:cubicBezTo>
                  <a:cubicBezTo>
                    <a:pt x="4200" y="554"/>
                    <a:pt x="4188" y="364"/>
                    <a:pt x="4079" y="364"/>
                  </a:cubicBezTo>
                  <a:cubicBezTo>
                    <a:pt x="4069" y="364"/>
                    <a:pt x="4059" y="365"/>
                    <a:pt x="4049" y="368"/>
                  </a:cubicBezTo>
                  <a:cubicBezTo>
                    <a:pt x="3849" y="421"/>
                    <a:pt x="3635" y="434"/>
                    <a:pt x="3421" y="434"/>
                  </a:cubicBezTo>
                  <a:cubicBezTo>
                    <a:pt x="3280" y="434"/>
                    <a:pt x="3138" y="428"/>
                    <a:pt x="3002" y="425"/>
                  </a:cubicBezTo>
                  <a:cubicBezTo>
                    <a:pt x="2684" y="417"/>
                    <a:pt x="2366" y="397"/>
                    <a:pt x="2048" y="366"/>
                  </a:cubicBezTo>
                  <a:cubicBezTo>
                    <a:pt x="1378" y="295"/>
                    <a:pt x="714" y="173"/>
                    <a:pt x="64" y="2"/>
                  </a:cubicBezTo>
                  <a:cubicBezTo>
                    <a:pt x="60" y="1"/>
                    <a:pt x="56" y="0"/>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41"/>
            <p:cNvSpPr/>
            <p:nvPr/>
          </p:nvSpPr>
          <p:spPr>
            <a:xfrm>
              <a:off x="370913" y="1337788"/>
              <a:ext cx="37652" cy="5620"/>
            </a:xfrm>
            <a:custGeom>
              <a:avLst/>
              <a:gdLst/>
              <a:ahLst/>
              <a:cxnLst/>
              <a:rect l="l" t="t" r="r" b="b"/>
              <a:pathLst>
                <a:path w="2097" h="313" extrusionOk="0">
                  <a:moveTo>
                    <a:pt x="86" y="0"/>
                  </a:moveTo>
                  <a:cubicBezTo>
                    <a:pt x="25" y="0"/>
                    <a:pt x="1" y="93"/>
                    <a:pt x="68" y="106"/>
                  </a:cubicBezTo>
                  <a:cubicBezTo>
                    <a:pt x="380" y="177"/>
                    <a:pt x="692" y="231"/>
                    <a:pt x="1010" y="268"/>
                  </a:cubicBezTo>
                  <a:cubicBezTo>
                    <a:pt x="1224" y="291"/>
                    <a:pt x="1450" y="313"/>
                    <a:pt x="1673" y="313"/>
                  </a:cubicBezTo>
                  <a:cubicBezTo>
                    <a:pt x="1778" y="313"/>
                    <a:pt x="1882" y="308"/>
                    <a:pt x="1983" y="296"/>
                  </a:cubicBezTo>
                  <a:cubicBezTo>
                    <a:pt x="2029" y="296"/>
                    <a:pt x="2069" y="265"/>
                    <a:pt x="2083" y="222"/>
                  </a:cubicBezTo>
                  <a:lnTo>
                    <a:pt x="2088" y="208"/>
                  </a:lnTo>
                  <a:cubicBezTo>
                    <a:pt x="2097" y="194"/>
                    <a:pt x="2094" y="177"/>
                    <a:pt x="2086" y="166"/>
                  </a:cubicBezTo>
                  <a:lnTo>
                    <a:pt x="2083" y="166"/>
                  </a:lnTo>
                  <a:cubicBezTo>
                    <a:pt x="2069" y="123"/>
                    <a:pt x="2029" y="92"/>
                    <a:pt x="1983" y="92"/>
                  </a:cubicBezTo>
                  <a:cubicBezTo>
                    <a:pt x="1953" y="91"/>
                    <a:pt x="1923" y="90"/>
                    <a:pt x="1893" y="90"/>
                  </a:cubicBezTo>
                  <a:cubicBezTo>
                    <a:pt x="1771" y="90"/>
                    <a:pt x="1646" y="98"/>
                    <a:pt x="1524" y="98"/>
                  </a:cubicBezTo>
                  <a:cubicBezTo>
                    <a:pt x="1365" y="98"/>
                    <a:pt x="1206" y="95"/>
                    <a:pt x="1047" y="86"/>
                  </a:cubicBezTo>
                  <a:cubicBezTo>
                    <a:pt x="729" y="78"/>
                    <a:pt x="411" y="49"/>
                    <a:pt x="96" y="1"/>
                  </a:cubicBezTo>
                  <a:cubicBezTo>
                    <a:pt x="93" y="1"/>
                    <a:pt x="89"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41"/>
            <p:cNvSpPr/>
            <p:nvPr/>
          </p:nvSpPr>
          <p:spPr>
            <a:xfrm>
              <a:off x="380393" y="1350123"/>
              <a:ext cx="29249" cy="5674"/>
            </a:xfrm>
            <a:custGeom>
              <a:avLst/>
              <a:gdLst/>
              <a:ahLst/>
              <a:cxnLst/>
              <a:rect l="l" t="t" r="r" b="b"/>
              <a:pathLst>
                <a:path w="1629" h="316" extrusionOk="0">
                  <a:moveTo>
                    <a:pt x="135" y="0"/>
                  </a:moveTo>
                  <a:cubicBezTo>
                    <a:pt x="24" y="0"/>
                    <a:pt x="0" y="192"/>
                    <a:pt x="116" y="214"/>
                  </a:cubicBezTo>
                  <a:cubicBezTo>
                    <a:pt x="366" y="265"/>
                    <a:pt x="618" y="296"/>
                    <a:pt x="874" y="310"/>
                  </a:cubicBezTo>
                  <a:cubicBezTo>
                    <a:pt x="924" y="314"/>
                    <a:pt x="974" y="315"/>
                    <a:pt x="1025" y="315"/>
                  </a:cubicBezTo>
                  <a:cubicBezTo>
                    <a:pt x="1102" y="315"/>
                    <a:pt x="1178" y="311"/>
                    <a:pt x="1254" y="305"/>
                  </a:cubicBezTo>
                  <a:cubicBezTo>
                    <a:pt x="1319" y="296"/>
                    <a:pt x="1384" y="282"/>
                    <a:pt x="1447" y="259"/>
                  </a:cubicBezTo>
                  <a:cubicBezTo>
                    <a:pt x="1504" y="248"/>
                    <a:pt x="1555" y="222"/>
                    <a:pt x="1597" y="182"/>
                  </a:cubicBezTo>
                  <a:cubicBezTo>
                    <a:pt x="1629" y="151"/>
                    <a:pt x="1620" y="100"/>
                    <a:pt x="1586" y="77"/>
                  </a:cubicBezTo>
                  <a:cubicBezTo>
                    <a:pt x="1535" y="43"/>
                    <a:pt x="1475" y="43"/>
                    <a:pt x="1416" y="35"/>
                  </a:cubicBezTo>
                  <a:cubicBezTo>
                    <a:pt x="1353" y="24"/>
                    <a:pt x="1291" y="21"/>
                    <a:pt x="1228" y="18"/>
                  </a:cubicBezTo>
                  <a:cubicBezTo>
                    <a:pt x="1109" y="18"/>
                    <a:pt x="993" y="26"/>
                    <a:pt x="874" y="29"/>
                  </a:cubicBezTo>
                  <a:cubicBezTo>
                    <a:pt x="826" y="30"/>
                    <a:pt x="779" y="31"/>
                    <a:pt x="731" y="31"/>
                  </a:cubicBezTo>
                  <a:cubicBezTo>
                    <a:pt x="537" y="31"/>
                    <a:pt x="340" y="21"/>
                    <a:pt x="144" y="1"/>
                  </a:cubicBezTo>
                  <a:cubicBezTo>
                    <a:pt x="141" y="1"/>
                    <a:pt x="138"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41"/>
            <p:cNvSpPr/>
            <p:nvPr/>
          </p:nvSpPr>
          <p:spPr>
            <a:xfrm>
              <a:off x="452659" y="1470811"/>
              <a:ext cx="55427" cy="11096"/>
            </a:xfrm>
            <a:custGeom>
              <a:avLst/>
              <a:gdLst/>
              <a:ahLst/>
              <a:cxnLst/>
              <a:rect l="l" t="t" r="r" b="b"/>
              <a:pathLst>
                <a:path w="3087" h="618" extrusionOk="0">
                  <a:moveTo>
                    <a:pt x="1345" y="1"/>
                  </a:moveTo>
                  <a:cubicBezTo>
                    <a:pt x="911" y="1"/>
                    <a:pt x="480" y="75"/>
                    <a:pt x="70" y="223"/>
                  </a:cubicBezTo>
                  <a:cubicBezTo>
                    <a:pt x="0" y="249"/>
                    <a:pt x="19" y="351"/>
                    <a:pt x="85" y="351"/>
                  </a:cubicBezTo>
                  <a:cubicBezTo>
                    <a:pt x="92" y="351"/>
                    <a:pt x="99" y="350"/>
                    <a:pt x="106" y="348"/>
                  </a:cubicBezTo>
                  <a:lnTo>
                    <a:pt x="106" y="348"/>
                  </a:lnTo>
                  <a:lnTo>
                    <a:pt x="104" y="351"/>
                  </a:lnTo>
                  <a:cubicBezTo>
                    <a:pt x="447" y="251"/>
                    <a:pt x="801" y="200"/>
                    <a:pt x="1157" y="200"/>
                  </a:cubicBezTo>
                  <a:cubicBezTo>
                    <a:pt x="1286" y="200"/>
                    <a:pt x="1416" y="207"/>
                    <a:pt x="1545" y="220"/>
                  </a:cubicBezTo>
                  <a:cubicBezTo>
                    <a:pt x="1786" y="240"/>
                    <a:pt x="2022" y="288"/>
                    <a:pt x="2252" y="362"/>
                  </a:cubicBezTo>
                  <a:cubicBezTo>
                    <a:pt x="2365" y="396"/>
                    <a:pt x="2473" y="439"/>
                    <a:pt x="2581" y="487"/>
                  </a:cubicBezTo>
                  <a:cubicBezTo>
                    <a:pt x="2689" y="538"/>
                    <a:pt x="2774" y="603"/>
                    <a:pt x="2890" y="618"/>
                  </a:cubicBezTo>
                  <a:cubicBezTo>
                    <a:pt x="2947" y="618"/>
                    <a:pt x="2998" y="589"/>
                    <a:pt x="3024" y="541"/>
                  </a:cubicBezTo>
                  <a:lnTo>
                    <a:pt x="3035" y="518"/>
                  </a:lnTo>
                  <a:cubicBezTo>
                    <a:pt x="3086" y="425"/>
                    <a:pt x="3021" y="314"/>
                    <a:pt x="2916" y="311"/>
                  </a:cubicBezTo>
                  <a:cubicBezTo>
                    <a:pt x="2811" y="297"/>
                    <a:pt x="2697" y="240"/>
                    <a:pt x="2595" y="209"/>
                  </a:cubicBezTo>
                  <a:cubicBezTo>
                    <a:pt x="2473" y="166"/>
                    <a:pt x="2346" y="135"/>
                    <a:pt x="2221" y="107"/>
                  </a:cubicBezTo>
                  <a:cubicBezTo>
                    <a:pt x="1991" y="53"/>
                    <a:pt x="1758" y="19"/>
                    <a:pt x="1520" y="5"/>
                  </a:cubicBezTo>
                  <a:cubicBezTo>
                    <a:pt x="1462" y="2"/>
                    <a:pt x="1403" y="1"/>
                    <a:pt x="1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41"/>
            <p:cNvSpPr/>
            <p:nvPr/>
          </p:nvSpPr>
          <p:spPr>
            <a:xfrm>
              <a:off x="483755" y="1481439"/>
              <a:ext cx="16985" cy="8187"/>
            </a:xfrm>
            <a:custGeom>
              <a:avLst/>
              <a:gdLst/>
              <a:ahLst/>
              <a:cxnLst/>
              <a:rect l="l" t="t" r="r" b="b"/>
              <a:pathLst>
                <a:path w="946" h="456" extrusionOk="0">
                  <a:moveTo>
                    <a:pt x="77" y="0"/>
                  </a:moveTo>
                  <a:cubicBezTo>
                    <a:pt x="40" y="0"/>
                    <a:pt x="12" y="26"/>
                    <a:pt x="6" y="62"/>
                  </a:cubicBezTo>
                  <a:cubicBezTo>
                    <a:pt x="1" y="99"/>
                    <a:pt x="23" y="133"/>
                    <a:pt x="60" y="145"/>
                  </a:cubicBezTo>
                  <a:lnTo>
                    <a:pt x="57" y="145"/>
                  </a:lnTo>
                  <a:cubicBezTo>
                    <a:pt x="114" y="159"/>
                    <a:pt x="171" y="182"/>
                    <a:pt x="225" y="207"/>
                  </a:cubicBezTo>
                  <a:cubicBezTo>
                    <a:pt x="279" y="233"/>
                    <a:pt x="350" y="255"/>
                    <a:pt x="398" y="278"/>
                  </a:cubicBezTo>
                  <a:cubicBezTo>
                    <a:pt x="455" y="301"/>
                    <a:pt x="511" y="329"/>
                    <a:pt x="565" y="358"/>
                  </a:cubicBezTo>
                  <a:cubicBezTo>
                    <a:pt x="628" y="394"/>
                    <a:pt x="690" y="426"/>
                    <a:pt x="755" y="451"/>
                  </a:cubicBezTo>
                  <a:cubicBezTo>
                    <a:pt x="767" y="454"/>
                    <a:pt x="779" y="456"/>
                    <a:pt x="791" y="456"/>
                  </a:cubicBezTo>
                  <a:cubicBezTo>
                    <a:pt x="846" y="456"/>
                    <a:pt x="897" y="423"/>
                    <a:pt x="920" y="372"/>
                  </a:cubicBezTo>
                  <a:cubicBezTo>
                    <a:pt x="946" y="307"/>
                    <a:pt x="923" y="233"/>
                    <a:pt x="863" y="196"/>
                  </a:cubicBezTo>
                  <a:cubicBezTo>
                    <a:pt x="826" y="176"/>
                    <a:pt x="789" y="159"/>
                    <a:pt x="750" y="148"/>
                  </a:cubicBezTo>
                  <a:cubicBezTo>
                    <a:pt x="719" y="136"/>
                    <a:pt x="687" y="125"/>
                    <a:pt x="653" y="111"/>
                  </a:cubicBezTo>
                  <a:cubicBezTo>
                    <a:pt x="594" y="91"/>
                    <a:pt x="534" y="77"/>
                    <a:pt x="474" y="60"/>
                  </a:cubicBezTo>
                  <a:cubicBezTo>
                    <a:pt x="409" y="43"/>
                    <a:pt x="341" y="28"/>
                    <a:pt x="276" y="20"/>
                  </a:cubicBezTo>
                  <a:cubicBezTo>
                    <a:pt x="208" y="17"/>
                    <a:pt x="142" y="6"/>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41"/>
            <p:cNvSpPr/>
            <p:nvPr/>
          </p:nvSpPr>
          <p:spPr>
            <a:xfrm>
              <a:off x="497814" y="1670874"/>
              <a:ext cx="46629" cy="101194"/>
            </a:xfrm>
            <a:custGeom>
              <a:avLst/>
              <a:gdLst/>
              <a:ahLst/>
              <a:cxnLst/>
              <a:rect l="l" t="t" r="r" b="b"/>
              <a:pathLst>
                <a:path w="2597" h="5636" extrusionOk="0">
                  <a:moveTo>
                    <a:pt x="2536" y="0"/>
                  </a:moveTo>
                  <a:cubicBezTo>
                    <a:pt x="2517" y="0"/>
                    <a:pt x="2497" y="11"/>
                    <a:pt x="2487" y="34"/>
                  </a:cubicBezTo>
                  <a:cubicBezTo>
                    <a:pt x="2166" y="1010"/>
                    <a:pt x="1820" y="1981"/>
                    <a:pt x="1400" y="2917"/>
                  </a:cubicBezTo>
                  <a:cubicBezTo>
                    <a:pt x="1193" y="3377"/>
                    <a:pt x="974" y="3828"/>
                    <a:pt x="733" y="4271"/>
                  </a:cubicBezTo>
                  <a:cubicBezTo>
                    <a:pt x="611" y="4490"/>
                    <a:pt x="486" y="4708"/>
                    <a:pt x="358" y="4924"/>
                  </a:cubicBezTo>
                  <a:cubicBezTo>
                    <a:pt x="242" y="5120"/>
                    <a:pt x="100" y="5304"/>
                    <a:pt x="24" y="5520"/>
                  </a:cubicBezTo>
                  <a:cubicBezTo>
                    <a:pt x="1" y="5584"/>
                    <a:pt x="60" y="5635"/>
                    <a:pt x="118" y="5635"/>
                  </a:cubicBezTo>
                  <a:cubicBezTo>
                    <a:pt x="140" y="5635"/>
                    <a:pt x="162" y="5628"/>
                    <a:pt x="180" y="5611"/>
                  </a:cubicBezTo>
                  <a:cubicBezTo>
                    <a:pt x="339" y="5446"/>
                    <a:pt x="438" y="5233"/>
                    <a:pt x="549" y="5035"/>
                  </a:cubicBezTo>
                  <a:cubicBezTo>
                    <a:pt x="682" y="4802"/>
                    <a:pt x="810" y="4569"/>
                    <a:pt x="932" y="4331"/>
                  </a:cubicBezTo>
                  <a:cubicBezTo>
                    <a:pt x="1170" y="3871"/>
                    <a:pt x="1397" y="3406"/>
                    <a:pt x="1607" y="2932"/>
                  </a:cubicBezTo>
                  <a:cubicBezTo>
                    <a:pt x="2016" y="2004"/>
                    <a:pt x="2356" y="1053"/>
                    <a:pt x="2592" y="63"/>
                  </a:cubicBezTo>
                  <a:cubicBezTo>
                    <a:pt x="2597" y="25"/>
                    <a:pt x="2567" y="0"/>
                    <a:pt x="253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41"/>
            <p:cNvSpPr/>
            <p:nvPr/>
          </p:nvSpPr>
          <p:spPr>
            <a:xfrm>
              <a:off x="564531" y="1540814"/>
              <a:ext cx="6069" cy="76219"/>
            </a:xfrm>
            <a:custGeom>
              <a:avLst/>
              <a:gdLst/>
              <a:ahLst/>
              <a:cxnLst/>
              <a:rect l="l" t="t" r="r" b="b"/>
              <a:pathLst>
                <a:path w="338" h="4245" extrusionOk="0">
                  <a:moveTo>
                    <a:pt x="79" y="1"/>
                  </a:moveTo>
                  <a:cubicBezTo>
                    <a:pt x="40" y="1"/>
                    <a:pt x="1" y="25"/>
                    <a:pt x="5" y="67"/>
                  </a:cubicBezTo>
                  <a:cubicBezTo>
                    <a:pt x="88" y="760"/>
                    <a:pt x="133" y="1455"/>
                    <a:pt x="144" y="2153"/>
                  </a:cubicBezTo>
                  <a:cubicBezTo>
                    <a:pt x="150" y="2502"/>
                    <a:pt x="147" y="2851"/>
                    <a:pt x="130" y="3200"/>
                  </a:cubicBezTo>
                  <a:cubicBezTo>
                    <a:pt x="122" y="3362"/>
                    <a:pt x="110" y="3521"/>
                    <a:pt x="99" y="3683"/>
                  </a:cubicBezTo>
                  <a:cubicBezTo>
                    <a:pt x="85" y="3842"/>
                    <a:pt x="39" y="4026"/>
                    <a:pt x="93" y="4185"/>
                  </a:cubicBezTo>
                  <a:cubicBezTo>
                    <a:pt x="106" y="4221"/>
                    <a:pt x="143" y="4244"/>
                    <a:pt x="178" y="4244"/>
                  </a:cubicBezTo>
                  <a:cubicBezTo>
                    <a:pt x="203" y="4244"/>
                    <a:pt x="228" y="4232"/>
                    <a:pt x="244" y="4205"/>
                  </a:cubicBezTo>
                  <a:cubicBezTo>
                    <a:pt x="317" y="4069"/>
                    <a:pt x="309" y="3915"/>
                    <a:pt x="315" y="3762"/>
                  </a:cubicBezTo>
                  <a:cubicBezTo>
                    <a:pt x="323" y="3575"/>
                    <a:pt x="326" y="3388"/>
                    <a:pt x="329" y="3200"/>
                  </a:cubicBezTo>
                  <a:cubicBezTo>
                    <a:pt x="334" y="2851"/>
                    <a:pt x="337" y="2502"/>
                    <a:pt x="329" y="2153"/>
                  </a:cubicBezTo>
                  <a:cubicBezTo>
                    <a:pt x="306" y="1449"/>
                    <a:pt x="246" y="745"/>
                    <a:pt x="144" y="50"/>
                  </a:cubicBezTo>
                  <a:cubicBezTo>
                    <a:pt x="139" y="16"/>
                    <a:pt x="109"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41"/>
            <p:cNvSpPr/>
            <p:nvPr/>
          </p:nvSpPr>
          <p:spPr>
            <a:xfrm>
              <a:off x="577871" y="1557888"/>
              <a:ext cx="5369" cy="43361"/>
            </a:xfrm>
            <a:custGeom>
              <a:avLst/>
              <a:gdLst/>
              <a:ahLst/>
              <a:cxnLst/>
              <a:rect l="l" t="t" r="r" b="b"/>
              <a:pathLst>
                <a:path w="299" h="2415" extrusionOk="0">
                  <a:moveTo>
                    <a:pt x="66" y="1"/>
                  </a:moveTo>
                  <a:cubicBezTo>
                    <a:pt x="33" y="1"/>
                    <a:pt x="0" y="23"/>
                    <a:pt x="0" y="67"/>
                  </a:cubicBezTo>
                  <a:cubicBezTo>
                    <a:pt x="6" y="461"/>
                    <a:pt x="3" y="856"/>
                    <a:pt x="9" y="1250"/>
                  </a:cubicBezTo>
                  <a:cubicBezTo>
                    <a:pt x="9" y="1446"/>
                    <a:pt x="11" y="1639"/>
                    <a:pt x="14" y="1832"/>
                  </a:cubicBezTo>
                  <a:cubicBezTo>
                    <a:pt x="17" y="1929"/>
                    <a:pt x="17" y="2025"/>
                    <a:pt x="28" y="2122"/>
                  </a:cubicBezTo>
                  <a:cubicBezTo>
                    <a:pt x="40" y="2212"/>
                    <a:pt x="68" y="2300"/>
                    <a:pt x="111" y="2380"/>
                  </a:cubicBezTo>
                  <a:cubicBezTo>
                    <a:pt x="124" y="2404"/>
                    <a:pt x="144" y="2414"/>
                    <a:pt x="165" y="2414"/>
                  </a:cubicBezTo>
                  <a:cubicBezTo>
                    <a:pt x="195" y="2414"/>
                    <a:pt x="226" y="2393"/>
                    <a:pt x="236" y="2363"/>
                  </a:cubicBezTo>
                  <a:cubicBezTo>
                    <a:pt x="278" y="2275"/>
                    <a:pt x="298" y="2175"/>
                    <a:pt x="295" y="2076"/>
                  </a:cubicBezTo>
                  <a:cubicBezTo>
                    <a:pt x="295" y="1988"/>
                    <a:pt x="287" y="1900"/>
                    <a:pt x="281" y="1809"/>
                  </a:cubicBezTo>
                  <a:cubicBezTo>
                    <a:pt x="267" y="1616"/>
                    <a:pt x="253" y="1421"/>
                    <a:pt x="236" y="1228"/>
                  </a:cubicBezTo>
                  <a:cubicBezTo>
                    <a:pt x="204" y="842"/>
                    <a:pt x="170" y="456"/>
                    <a:pt x="139" y="67"/>
                  </a:cubicBezTo>
                  <a:cubicBezTo>
                    <a:pt x="135" y="23"/>
                    <a:pt x="100"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41"/>
            <p:cNvSpPr/>
            <p:nvPr/>
          </p:nvSpPr>
          <p:spPr>
            <a:xfrm>
              <a:off x="360554" y="1461708"/>
              <a:ext cx="39052" cy="6877"/>
            </a:xfrm>
            <a:custGeom>
              <a:avLst/>
              <a:gdLst/>
              <a:ahLst/>
              <a:cxnLst/>
              <a:rect l="l" t="t" r="r" b="b"/>
              <a:pathLst>
                <a:path w="2175" h="383" extrusionOk="0">
                  <a:moveTo>
                    <a:pt x="1962" y="0"/>
                  </a:moveTo>
                  <a:cubicBezTo>
                    <a:pt x="1873" y="0"/>
                    <a:pt x="1776" y="29"/>
                    <a:pt x="1695" y="40"/>
                  </a:cubicBezTo>
                  <a:cubicBezTo>
                    <a:pt x="1510" y="69"/>
                    <a:pt x="1323" y="83"/>
                    <a:pt x="1139" y="92"/>
                  </a:cubicBezTo>
                  <a:cubicBezTo>
                    <a:pt x="1020" y="97"/>
                    <a:pt x="902" y="99"/>
                    <a:pt x="785" y="99"/>
                  </a:cubicBezTo>
                  <a:cubicBezTo>
                    <a:pt x="717" y="99"/>
                    <a:pt x="650" y="98"/>
                    <a:pt x="582" y="97"/>
                  </a:cubicBezTo>
                  <a:cubicBezTo>
                    <a:pt x="520" y="97"/>
                    <a:pt x="455" y="95"/>
                    <a:pt x="390" y="95"/>
                  </a:cubicBezTo>
                  <a:cubicBezTo>
                    <a:pt x="270" y="95"/>
                    <a:pt x="149" y="103"/>
                    <a:pt x="40" y="151"/>
                  </a:cubicBezTo>
                  <a:cubicBezTo>
                    <a:pt x="1" y="168"/>
                    <a:pt x="15" y="219"/>
                    <a:pt x="40" y="239"/>
                  </a:cubicBezTo>
                  <a:cubicBezTo>
                    <a:pt x="185" y="350"/>
                    <a:pt x="404" y="364"/>
                    <a:pt x="582" y="375"/>
                  </a:cubicBezTo>
                  <a:cubicBezTo>
                    <a:pt x="681" y="380"/>
                    <a:pt x="780" y="383"/>
                    <a:pt x="879" y="383"/>
                  </a:cubicBezTo>
                  <a:cubicBezTo>
                    <a:pt x="965" y="383"/>
                    <a:pt x="1052" y="381"/>
                    <a:pt x="1139" y="375"/>
                  </a:cubicBezTo>
                  <a:cubicBezTo>
                    <a:pt x="1323" y="367"/>
                    <a:pt x="1508" y="347"/>
                    <a:pt x="1692" y="324"/>
                  </a:cubicBezTo>
                  <a:cubicBezTo>
                    <a:pt x="1859" y="304"/>
                    <a:pt x="2064" y="319"/>
                    <a:pt x="2166" y="163"/>
                  </a:cubicBezTo>
                  <a:cubicBezTo>
                    <a:pt x="2174" y="148"/>
                    <a:pt x="2174" y="128"/>
                    <a:pt x="2166" y="111"/>
                  </a:cubicBezTo>
                  <a:cubicBezTo>
                    <a:pt x="2119" y="25"/>
                    <a:pt x="2044" y="0"/>
                    <a:pt x="1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41"/>
            <p:cNvSpPr/>
            <p:nvPr/>
          </p:nvSpPr>
          <p:spPr>
            <a:xfrm>
              <a:off x="868281" y="1642291"/>
              <a:ext cx="55966" cy="386787"/>
            </a:xfrm>
            <a:custGeom>
              <a:avLst/>
              <a:gdLst/>
              <a:ahLst/>
              <a:cxnLst/>
              <a:rect l="l" t="t" r="r" b="b"/>
              <a:pathLst>
                <a:path w="3117" h="21542" extrusionOk="0">
                  <a:moveTo>
                    <a:pt x="1675" y="0"/>
                  </a:moveTo>
                  <a:cubicBezTo>
                    <a:pt x="1639" y="0"/>
                    <a:pt x="1601" y="31"/>
                    <a:pt x="1610" y="77"/>
                  </a:cubicBezTo>
                  <a:lnTo>
                    <a:pt x="1613" y="77"/>
                  </a:lnTo>
                  <a:cubicBezTo>
                    <a:pt x="2158" y="2858"/>
                    <a:pt x="2526" y="5642"/>
                    <a:pt x="2509" y="8482"/>
                  </a:cubicBezTo>
                  <a:cubicBezTo>
                    <a:pt x="2490" y="11309"/>
                    <a:pt x="2149" y="14121"/>
                    <a:pt x="1488" y="16868"/>
                  </a:cubicBezTo>
                  <a:cubicBezTo>
                    <a:pt x="1116" y="18398"/>
                    <a:pt x="634" y="19899"/>
                    <a:pt x="43" y="21358"/>
                  </a:cubicBezTo>
                  <a:cubicBezTo>
                    <a:pt x="0" y="21468"/>
                    <a:pt x="92" y="21542"/>
                    <a:pt x="187" y="21542"/>
                  </a:cubicBezTo>
                  <a:cubicBezTo>
                    <a:pt x="247" y="21542"/>
                    <a:pt x="309" y="21511"/>
                    <a:pt x="336" y="21440"/>
                  </a:cubicBezTo>
                  <a:cubicBezTo>
                    <a:pt x="2311" y="16105"/>
                    <a:pt x="3117" y="10378"/>
                    <a:pt x="2546" y="4714"/>
                  </a:cubicBezTo>
                  <a:cubicBezTo>
                    <a:pt x="2390" y="3144"/>
                    <a:pt x="2143" y="1567"/>
                    <a:pt x="1732" y="46"/>
                  </a:cubicBezTo>
                  <a:cubicBezTo>
                    <a:pt x="1723" y="14"/>
                    <a:pt x="1699" y="0"/>
                    <a:pt x="16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41"/>
            <p:cNvSpPr/>
            <p:nvPr/>
          </p:nvSpPr>
          <p:spPr>
            <a:xfrm>
              <a:off x="899216" y="1913363"/>
              <a:ext cx="18135" cy="73328"/>
            </a:xfrm>
            <a:custGeom>
              <a:avLst/>
              <a:gdLst/>
              <a:ahLst/>
              <a:cxnLst/>
              <a:rect l="l" t="t" r="r" b="b"/>
              <a:pathLst>
                <a:path w="1010" h="4084" extrusionOk="0">
                  <a:moveTo>
                    <a:pt x="928" y="0"/>
                  </a:moveTo>
                  <a:cubicBezTo>
                    <a:pt x="898" y="0"/>
                    <a:pt x="868" y="16"/>
                    <a:pt x="863" y="51"/>
                  </a:cubicBezTo>
                  <a:cubicBezTo>
                    <a:pt x="752" y="740"/>
                    <a:pt x="616" y="1421"/>
                    <a:pt x="463" y="2102"/>
                  </a:cubicBezTo>
                  <a:cubicBezTo>
                    <a:pt x="389" y="2437"/>
                    <a:pt x="307" y="2769"/>
                    <a:pt x="222" y="3101"/>
                  </a:cubicBezTo>
                  <a:cubicBezTo>
                    <a:pt x="176" y="3272"/>
                    <a:pt x="131" y="3445"/>
                    <a:pt x="83" y="3615"/>
                  </a:cubicBezTo>
                  <a:cubicBezTo>
                    <a:pt x="46" y="3754"/>
                    <a:pt x="0" y="3887"/>
                    <a:pt x="26" y="4032"/>
                  </a:cubicBezTo>
                  <a:cubicBezTo>
                    <a:pt x="35" y="4064"/>
                    <a:pt x="64" y="4083"/>
                    <a:pt x="94" y="4083"/>
                  </a:cubicBezTo>
                  <a:cubicBezTo>
                    <a:pt x="111" y="4083"/>
                    <a:pt x="129" y="4077"/>
                    <a:pt x="142" y="4063"/>
                  </a:cubicBezTo>
                  <a:cubicBezTo>
                    <a:pt x="239" y="3953"/>
                    <a:pt x="270" y="3816"/>
                    <a:pt x="307" y="3677"/>
                  </a:cubicBezTo>
                  <a:cubicBezTo>
                    <a:pt x="355" y="3507"/>
                    <a:pt x="398" y="3334"/>
                    <a:pt x="440" y="3161"/>
                  </a:cubicBezTo>
                  <a:cubicBezTo>
                    <a:pt x="525" y="2817"/>
                    <a:pt x="602" y="2468"/>
                    <a:pt x="673" y="2122"/>
                  </a:cubicBezTo>
                  <a:cubicBezTo>
                    <a:pt x="812" y="1444"/>
                    <a:pt x="917" y="757"/>
                    <a:pt x="1005" y="70"/>
                  </a:cubicBezTo>
                  <a:cubicBezTo>
                    <a:pt x="1010" y="26"/>
                    <a:pt x="968" y="0"/>
                    <a:pt x="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41"/>
            <p:cNvSpPr/>
            <p:nvPr/>
          </p:nvSpPr>
          <p:spPr>
            <a:xfrm>
              <a:off x="1051449" y="2030622"/>
              <a:ext cx="215191" cy="105557"/>
            </a:xfrm>
            <a:custGeom>
              <a:avLst/>
              <a:gdLst/>
              <a:ahLst/>
              <a:cxnLst/>
              <a:rect l="l" t="t" r="r" b="b"/>
              <a:pathLst>
                <a:path w="11985" h="5879" extrusionOk="0">
                  <a:moveTo>
                    <a:pt x="11790" y="0"/>
                  </a:moveTo>
                  <a:cubicBezTo>
                    <a:pt x="11760" y="0"/>
                    <a:pt x="11730" y="13"/>
                    <a:pt x="11704" y="44"/>
                  </a:cubicBezTo>
                  <a:cubicBezTo>
                    <a:pt x="10623" y="1352"/>
                    <a:pt x="9210" y="2433"/>
                    <a:pt x="7757" y="3302"/>
                  </a:cubicBezTo>
                  <a:cubicBezTo>
                    <a:pt x="6284" y="4181"/>
                    <a:pt x="4686" y="4837"/>
                    <a:pt x="3020" y="5254"/>
                  </a:cubicBezTo>
                  <a:cubicBezTo>
                    <a:pt x="2058" y="5492"/>
                    <a:pt x="1076" y="5657"/>
                    <a:pt x="86" y="5745"/>
                  </a:cubicBezTo>
                  <a:cubicBezTo>
                    <a:pt x="5" y="5753"/>
                    <a:pt x="1" y="5878"/>
                    <a:pt x="83" y="5878"/>
                  </a:cubicBezTo>
                  <a:cubicBezTo>
                    <a:pt x="84" y="5878"/>
                    <a:pt x="85" y="5878"/>
                    <a:pt x="86" y="5878"/>
                  </a:cubicBezTo>
                  <a:cubicBezTo>
                    <a:pt x="3551" y="5756"/>
                    <a:pt x="6968" y="4389"/>
                    <a:pt x="9689" y="2266"/>
                  </a:cubicBezTo>
                  <a:cubicBezTo>
                    <a:pt x="10484" y="1647"/>
                    <a:pt x="11191" y="946"/>
                    <a:pt x="11891" y="231"/>
                  </a:cubicBezTo>
                  <a:cubicBezTo>
                    <a:pt x="11985" y="136"/>
                    <a:pt x="11889" y="0"/>
                    <a:pt x="11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41"/>
            <p:cNvSpPr/>
            <p:nvPr/>
          </p:nvSpPr>
          <p:spPr>
            <a:xfrm>
              <a:off x="574711" y="2091073"/>
              <a:ext cx="212839" cy="69809"/>
            </a:xfrm>
            <a:custGeom>
              <a:avLst/>
              <a:gdLst/>
              <a:ahLst/>
              <a:cxnLst/>
              <a:rect l="l" t="t" r="r" b="b"/>
              <a:pathLst>
                <a:path w="11854" h="3888" extrusionOk="0">
                  <a:moveTo>
                    <a:pt x="100" y="0"/>
                  </a:moveTo>
                  <a:cubicBezTo>
                    <a:pt x="46" y="0"/>
                    <a:pt x="0" y="64"/>
                    <a:pt x="51" y="111"/>
                  </a:cubicBezTo>
                  <a:cubicBezTo>
                    <a:pt x="2594" y="2321"/>
                    <a:pt x="5789" y="3598"/>
                    <a:pt x="9149" y="3845"/>
                  </a:cubicBezTo>
                  <a:cubicBezTo>
                    <a:pt x="9529" y="3874"/>
                    <a:pt x="9909" y="3888"/>
                    <a:pt x="10290" y="3888"/>
                  </a:cubicBezTo>
                  <a:cubicBezTo>
                    <a:pt x="10390" y="3888"/>
                    <a:pt x="10491" y="3887"/>
                    <a:pt x="10591" y="3885"/>
                  </a:cubicBezTo>
                  <a:cubicBezTo>
                    <a:pt x="10818" y="3882"/>
                    <a:pt x="11045" y="3868"/>
                    <a:pt x="11269" y="3857"/>
                  </a:cubicBezTo>
                  <a:cubicBezTo>
                    <a:pt x="11471" y="3845"/>
                    <a:pt x="11667" y="3868"/>
                    <a:pt x="11825" y="3729"/>
                  </a:cubicBezTo>
                  <a:cubicBezTo>
                    <a:pt x="11854" y="3701"/>
                    <a:pt x="11848" y="3649"/>
                    <a:pt x="11811" y="3627"/>
                  </a:cubicBezTo>
                  <a:cubicBezTo>
                    <a:pt x="11735" y="3584"/>
                    <a:pt x="11663" y="3571"/>
                    <a:pt x="11589" y="3571"/>
                  </a:cubicBezTo>
                  <a:cubicBezTo>
                    <a:pt x="11515" y="3571"/>
                    <a:pt x="11439" y="3584"/>
                    <a:pt x="11354" y="3593"/>
                  </a:cubicBezTo>
                  <a:cubicBezTo>
                    <a:pt x="11142" y="3615"/>
                    <a:pt x="10932" y="3627"/>
                    <a:pt x="10719" y="3635"/>
                  </a:cubicBezTo>
                  <a:cubicBezTo>
                    <a:pt x="10512" y="3644"/>
                    <a:pt x="10305" y="3648"/>
                    <a:pt x="10098" y="3648"/>
                  </a:cubicBezTo>
                  <a:cubicBezTo>
                    <a:pt x="9909" y="3648"/>
                    <a:pt x="9719" y="3645"/>
                    <a:pt x="9530" y="3638"/>
                  </a:cubicBezTo>
                  <a:cubicBezTo>
                    <a:pt x="8707" y="3607"/>
                    <a:pt x="7887" y="3508"/>
                    <a:pt x="7078" y="3337"/>
                  </a:cubicBezTo>
                  <a:cubicBezTo>
                    <a:pt x="5460" y="3005"/>
                    <a:pt x="3908" y="2421"/>
                    <a:pt x="2472" y="1609"/>
                  </a:cubicBezTo>
                  <a:cubicBezTo>
                    <a:pt x="1655" y="1144"/>
                    <a:pt x="866" y="619"/>
                    <a:pt x="145" y="17"/>
                  </a:cubicBezTo>
                  <a:cubicBezTo>
                    <a:pt x="131" y="5"/>
                    <a:pt x="115" y="0"/>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41"/>
            <p:cNvSpPr/>
            <p:nvPr/>
          </p:nvSpPr>
          <p:spPr>
            <a:xfrm>
              <a:off x="625396" y="2138347"/>
              <a:ext cx="66667" cy="29410"/>
            </a:xfrm>
            <a:custGeom>
              <a:avLst/>
              <a:gdLst/>
              <a:ahLst/>
              <a:cxnLst/>
              <a:rect l="l" t="t" r="r" b="b"/>
              <a:pathLst>
                <a:path w="3713" h="1638" extrusionOk="0">
                  <a:moveTo>
                    <a:pt x="84" y="1"/>
                  </a:moveTo>
                  <a:cubicBezTo>
                    <a:pt x="33" y="1"/>
                    <a:pt x="0" y="81"/>
                    <a:pt x="55" y="117"/>
                  </a:cubicBezTo>
                  <a:lnTo>
                    <a:pt x="55" y="120"/>
                  </a:lnTo>
                  <a:cubicBezTo>
                    <a:pt x="605" y="497"/>
                    <a:pt x="1190" y="821"/>
                    <a:pt x="1803" y="1085"/>
                  </a:cubicBezTo>
                  <a:cubicBezTo>
                    <a:pt x="2104" y="1209"/>
                    <a:pt x="2410" y="1320"/>
                    <a:pt x="2722" y="1419"/>
                  </a:cubicBezTo>
                  <a:cubicBezTo>
                    <a:pt x="2878" y="1470"/>
                    <a:pt x="3034" y="1527"/>
                    <a:pt x="3193" y="1573"/>
                  </a:cubicBezTo>
                  <a:cubicBezTo>
                    <a:pt x="3301" y="1603"/>
                    <a:pt x="3396" y="1638"/>
                    <a:pt x="3495" y="1638"/>
                  </a:cubicBezTo>
                  <a:cubicBezTo>
                    <a:pt x="3543" y="1638"/>
                    <a:pt x="3591" y="1630"/>
                    <a:pt x="3642" y="1610"/>
                  </a:cubicBezTo>
                  <a:cubicBezTo>
                    <a:pt x="3693" y="1593"/>
                    <a:pt x="3713" y="1527"/>
                    <a:pt x="3673" y="1488"/>
                  </a:cubicBezTo>
                  <a:cubicBezTo>
                    <a:pt x="3565" y="1374"/>
                    <a:pt x="3443" y="1360"/>
                    <a:pt x="3293" y="1331"/>
                  </a:cubicBezTo>
                  <a:cubicBezTo>
                    <a:pt x="3131" y="1297"/>
                    <a:pt x="2966" y="1263"/>
                    <a:pt x="2807" y="1221"/>
                  </a:cubicBezTo>
                  <a:cubicBezTo>
                    <a:pt x="2498" y="1133"/>
                    <a:pt x="2194" y="1031"/>
                    <a:pt x="1896" y="911"/>
                  </a:cubicBezTo>
                  <a:cubicBezTo>
                    <a:pt x="1278" y="667"/>
                    <a:pt x="682" y="367"/>
                    <a:pt x="117" y="12"/>
                  </a:cubicBezTo>
                  <a:cubicBezTo>
                    <a:pt x="106" y="4"/>
                    <a:pt x="94"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41"/>
            <p:cNvSpPr/>
            <p:nvPr/>
          </p:nvSpPr>
          <p:spPr>
            <a:xfrm>
              <a:off x="1182910" y="2093228"/>
              <a:ext cx="33486" cy="20469"/>
            </a:xfrm>
            <a:custGeom>
              <a:avLst/>
              <a:gdLst/>
              <a:ahLst/>
              <a:cxnLst/>
              <a:rect l="l" t="t" r="r" b="b"/>
              <a:pathLst>
                <a:path w="1865" h="1140" extrusionOk="0">
                  <a:moveTo>
                    <a:pt x="1747" y="0"/>
                  </a:moveTo>
                  <a:cubicBezTo>
                    <a:pt x="1592" y="0"/>
                    <a:pt x="1499" y="150"/>
                    <a:pt x="1380" y="238"/>
                  </a:cubicBezTo>
                  <a:cubicBezTo>
                    <a:pt x="1246" y="334"/>
                    <a:pt x="1104" y="425"/>
                    <a:pt x="963" y="510"/>
                  </a:cubicBezTo>
                  <a:cubicBezTo>
                    <a:pt x="679" y="683"/>
                    <a:pt x="384" y="836"/>
                    <a:pt x="83" y="973"/>
                  </a:cubicBezTo>
                  <a:cubicBezTo>
                    <a:pt x="1" y="1008"/>
                    <a:pt x="46" y="1139"/>
                    <a:pt x="125" y="1139"/>
                  </a:cubicBezTo>
                  <a:cubicBezTo>
                    <a:pt x="133" y="1139"/>
                    <a:pt x="142" y="1138"/>
                    <a:pt x="151" y="1134"/>
                  </a:cubicBezTo>
                  <a:lnTo>
                    <a:pt x="151" y="1131"/>
                  </a:lnTo>
                  <a:cubicBezTo>
                    <a:pt x="472" y="1018"/>
                    <a:pt x="781" y="876"/>
                    <a:pt x="1079" y="709"/>
                  </a:cubicBezTo>
                  <a:cubicBezTo>
                    <a:pt x="1224" y="626"/>
                    <a:pt x="1363" y="538"/>
                    <a:pt x="1502" y="445"/>
                  </a:cubicBezTo>
                  <a:cubicBezTo>
                    <a:pt x="1576" y="396"/>
                    <a:pt x="1649" y="357"/>
                    <a:pt x="1726" y="308"/>
                  </a:cubicBezTo>
                  <a:cubicBezTo>
                    <a:pt x="1805" y="269"/>
                    <a:pt x="1859" y="186"/>
                    <a:pt x="1865" y="96"/>
                  </a:cubicBezTo>
                  <a:cubicBezTo>
                    <a:pt x="1865" y="53"/>
                    <a:pt x="1837" y="16"/>
                    <a:pt x="1794" y="5"/>
                  </a:cubicBezTo>
                  <a:cubicBezTo>
                    <a:pt x="1778" y="2"/>
                    <a:pt x="1762" y="0"/>
                    <a:pt x="17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41"/>
            <p:cNvSpPr/>
            <p:nvPr/>
          </p:nvSpPr>
          <p:spPr>
            <a:xfrm>
              <a:off x="1162783" y="2118166"/>
              <a:ext cx="11689" cy="6715"/>
            </a:xfrm>
            <a:custGeom>
              <a:avLst/>
              <a:gdLst/>
              <a:ahLst/>
              <a:cxnLst/>
              <a:rect l="l" t="t" r="r" b="b"/>
              <a:pathLst>
                <a:path w="651" h="374" extrusionOk="0">
                  <a:moveTo>
                    <a:pt x="483" y="1"/>
                  </a:moveTo>
                  <a:cubicBezTo>
                    <a:pt x="457" y="6"/>
                    <a:pt x="435" y="9"/>
                    <a:pt x="412" y="15"/>
                  </a:cubicBezTo>
                  <a:lnTo>
                    <a:pt x="355" y="23"/>
                  </a:lnTo>
                  <a:cubicBezTo>
                    <a:pt x="327" y="29"/>
                    <a:pt x="299" y="40"/>
                    <a:pt x="273" y="55"/>
                  </a:cubicBezTo>
                  <a:cubicBezTo>
                    <a:pt x="236" y="69"/>
                    <a:pt x="202" y="86"/>
                    <a:pt x="168" y="106"/>
                  </a:cubicBezTo>
                  <a:lnTo>
                    <a:pt x="66" y="171"/>
                  </a:lnTo>
                  <a:cubicBezTo>
                    <a:pt x="20" y="199"/>
                    <a:pt x="1" y="256"/>
                    <a:pt x="23" y="307"/>
                  </a:cubicBezTo>
                  <a:cubicBezTo>
                    <a:pt x="40" y="347"/>
                    <a:pt x="79" y="373"/>
                    <a:pt x="123" y="373"/>
                  </a:cubicBezTo>
                  <a:cubicBezTo>
                    <a:pt x="132" y="373"/>
                    <a:pt x="142" y="372"/>
                    <a:pt x="151" y="370"/>
                  </a:cubicBezTo>
                  <a:lnTo>
                    <a:pt x="148" y="370"/>
                  </a:lnTo>
                  <a:cubicBezTo>
                    <a:pt x="202" y="361"/>
                    <a:pt x="256" y="355"/>
                    <a:pt x="307" y="341"/>
                  </a:cubicBezTo>
                  <a:cubicBezTo>
                    <a:pt x="333" y="336"/>
                    <a:pt x="358" y="327"/>
                    <a:pt x="384" y="319"/>
                  </a:cubicBezTo>
                  <a:cubicBezTo>
                    <a:pt x="418" y="310"/>
                    <a:pt x="449" y="293"/>
                    <a:pt x="480" y="273"/>
                  </a:cubicBezTo>
                  <a:lnTo>
                    <a:pt x="543" y="236"/>
                  </a:lnTo>
                  <a:cubicBezTo>
                    <a:pt x="560" y="225"/>
                    <a:pt x="577" y="214"/>
                    <a:pt x="594" y="199"/>
                  </a:cubicBezTo>
                  <a:cubicBezTo>
                    <a:pt x="605" y="188"/>
                    <a:pt x="614" y="174"/>
                    <a:pt x="619" y="160"/>
                  </a:cubicBezTo>
                  <a:cubicBezTo>
                    <a:pt x="631" y="140"/>
                    <a:pt x="619" y="151"/>
                    <a:pt x="628" y="143"/>
                  </a:cubicBezTo>
                  <a:cubicBezTo>
                    <a:pt x="645" y="120"/>
                    <a:pt x="650" y="86"/>
                    <a:pt x="639" y="60"/>
                  </a:cubicBezTo>
                  <a:cubicBezTo>
                    <a:pt x="624" y="38"/>
                    <a:pt x="603" y="24"/>
                    <a:pt x="579" y="19"/>
                  </a:cubicBezTo>
                  <a:lnTo>
                    <a:pt x="579" y="19"/>
                  </a:lnTo>
                  <a:cubicBezTo>
                    <a:pt x="564" y="11"/>
                    <a:pt x="548" y="4"/>
                    <a:pt x="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41"/>
            <p:cNvSpPr/>
            <p:nvPr/>
          </p:nvSpPr>
          <p:spPr>
            <a:xfrm>
              <a:off x="880238" y="2703778"/>
              <a:ext cx="11940" cy="89093"/>
            </a:xfrm>
            <a:custGeom>
              <a:avLst/>
              <a:gdLst/>
              <a:ahLst/>
              <a:cxnLst/>
              <a:rect l="l" t="t" r="r" b="b"/>
              <a:pathLst>
                <a:path w="665" h="4962" extrusionOk="0">
                  <a:moveTo>
                    <a:pt x="129" y="1"/>
                  </a:moveTo>
                  <a:cubicBezTo>
                    <a:pt x="63" y="1"/>
                    <a:pt x="0" y="43"/>
                    <a:pt x="7" y="130"/>
                  </a:cubicBezTo>
                  <a:cubicBezTo>
                    <a:pt x="73" y="930"/>
                    <a:pt x="141" y="1730"/>
                    <a:pt x="206" y="2533"/>
                  </a:cubicBezTo>
                  <a:cubicBezTo>
                    <a:pt x="271" y="3314"/>
                    <a:pt x="308" y="4100"/>
                    <a:pt x="425" y="4875"/>
                  </a:cubicBezTo>
                  <a:cubicBezTo>
                    <a:pt x="435" y="4935"/>
                    <a:pt x="483" y="4962"/>
                    <a:pt x="533" y="4962"/>
                  </a:cubicBezTo>
                  <a:cubicBezTo>
                    <a:pt x="597" y="4962"/>
                    <a:pt x="665" y="4918"/>
                    <a:pt x="663" y="4843"/>
                  </a:cubicBezTo>
                  <a:cubicBezTo>
                    <a:pt x="649" y="4057"/>
                    <a:pt x="549" y="3268"/>
                    <a:pt x="481" y="2485"/>
                  </a:cubicBezTo>
                  <a:cubicBezTo>
                    <a:pt x="413" y="1702"/>
                    <a:pt x="342" y="916"/>
                    <a:pt x="274" y="130"/>
                  </a:cubicBezTo>
                  <a:cubicBezTo>
                    <a:pt x="267" y="44"/>
                    <a:pt x="196" y="1"/>
                    <a:pt x="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41"/>
            <p:cNvSpPr/>
            <p:nvPr/>
          </p:nvSpPr>
          <p:spPr>
            <a:xfrm>
              <a:off x="841888" y="2263362"/>
              <a:ext cx="21295" cy="197649"/>
            </a:xfrm>
            <a:custGeom>
              <a:avLst/>
              <a:gdLst/>
              <a:ahLst/>
              <a:cxnLst/>
              <a:rect l="l" t="t" r="r" b="b"/>
              <a:pathLst>
                <a:path w="1186" h="11008" extrusionOk="0">
                  <a:moveTo>
                    <a:pt x="77" y="1"/>
                  </a:moveTo>
                  <a:cubicBezTo>
                    <a:pt x="38" y="1"/>
                    <a:pt x="1" y="26"/>
                    <a:pt x="6" y="75"/>
                  </a:cubicBezTo>
                  <a:cubicBezTo>
                    <a:pt x="324" y="3685"/>
                    <a:pt x="642" y="7295"/>
                    <a:pt x="960" y="10902"/>
                  </a:cubicBezTo>
                  <a:cubicBezTo>
                    <a:pt x="967" y="10972"/>
                    <a:pt x="1026" y="11007"/>
                    <a:pt x="1081" y="11007"/>
                  </a:cubicBezTo>
                  <a:cubicBezTo>
                    <a:pt x="1135" y="11007"/>
                    <a:pt x="1186" y="10972"/>
                    <a:pt x="1179" y="10902"/>
                  </a:cubicBezTo>
                  <a:cubicBezTo>
                    <a:pt x="852" y="7292"/>
                    <a:pt x="512" y="3685"/>
                    <a:pt x="163" y="75"/>
                  </a:cubicBezTo>
                  <a:cubicBezTo>
                    <a:pt x="158" y="26"/>
                    <a:pt x="116"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41"/>
            <p:cNvSpPr/>
            <p:nvPr/>
          </p:nvSpPr>
          <p:spPr>
            <a:xfrm>
              <a:off x="824795" y="2301891"/>
              <a:ext cx="14418" cy="154467"/>
            </a:xfrm>
            <a:custGeom>
              <a:avLst/>
              <a:gdLst/>
              <a:ahLst/>
              <a:cxnLst/>
              <a:rect l="l" t="t" r="r" b="b"/>
              <a:pathLst>
                <a:path w="803" h="8603" extrusionOk="0">
                  <a:moveTo>
                    <a:pt x="70" y="1"/>
                  </a:moveTo>
                  <a:cubicBezTo>
                    <a:pt x="35" y="1"/>
                    <a:pt x="1" y="24"/>
                    <a:pt x="2" y="69"/>
                  </a:cubicBezTo>
                  <a:cubicBezTo>
                    <a:pt x="65" y="2879"/>
                    <a:pt x="238" y="5688"/>
                    <a:pt x="544" y="8483"/>
                  </a:cubicBezTo>
                  <a:cubicBezTo>
                    <a:pt x="553" y="8563"/>
                    <a:pt x="620" y="8603"/>
                    <a:pt x="683" y="8603"/>
                  </a:cubicBezTo>
                  <a:cubicBezTo>
                    <a:pt x="745" y="8603"/>
                    <a:pt x="802" y="8563"/>
                    <a:pt x="791" y="8483"/>
                  </a:cubicBezTo>
                  <a:cubicBezTo>
                    <a:pt x="451" y="5688"/>
                    <a:pt x="223" y="2881"/>
                    <a:pt x="141" y="69"/>
                  </a:cubicBezTo>
                  <a:cubicBezTo>
                    <a:pt x="140" y="24"/>
                    <a:pt x="104"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41"/>
            <p:cNvSpPr/>
            <p:nvPr/>
          </p:nvSpPr>
          <p:spPr>
            <a:xfrm>
              <a:off x="1062922" y="2721929"/>
              <a:ext cx="42122" cy="221816"/>
            </a:xfrm>
            <a:custGeom>
              <a:avLst/>
              <a:gdLst/>
              <a:ahLst/>
              <a:cxnLst/>
              <a:rect l="l" t="t" r="r" b="b"/>
              <a:pathLst>
                <a:path w="2346" h="12354" extrusionOk="0">
                  <a:moveTo>
                    <a:pt x="173" y="1"/>
                  </a:moveTo>
                  <a:cubicBezTo>
                    <a:pt x="92" y="1"/>
                    <a:pt x="1" y="70"/>
                    <a:pt x="15" y="174"/>
                  </a:cubicBezTo>
                  <a:cubicBezTo>
                    <a:pt x="304" y="2198"/>
                    <a:pt x="579" y="4221"/>
                    <a:pt x="894" y="6239"/>
                  </a:cubicBezTo>
                  <a:cubicBezTo>
                    <a:pt x="1050" y="7243"/>
                    <a:pt x="1221" y="8248"/>
                    <a:pt x="1411" y="9247"/>
                  </a:cubicBezTo>
                  <a:cubicBezTo>
                    <a:pt x="1601" y="10260"/>
                    <a:pt x="1780" y="11290"/>
                    <a:pt x="2103" y="12269"/>
                  </a:cubicBezTo>
                  <a:cubicBezTo>
                    <a:pt x="2122" y="12328"/>
                    <a:pt x="2166" y="12354"/>
                    <a:pt x="2211" y="12354"/>
                  </a:cubicBezTo>
                  <a:cubicBezTo>
                    <a:pt x="2278" y="12354"/>
                    <a:pt x="2346" y="12296"/>
                    <a:pt x="2330" y="12207"/>
                  </a:cubicBezTo>
                  <a:cubicBezTo>
                    <a:pt x="2160" y="11205"/>
                    <a:pt x="1907" y="10215"/>
                    <a:pt x="1714" y="9216"/>
                  </a:cubicBezTo>
                  <a:cubicBezTo>
                    <a:pt x="1519" y="8200"/>
                    <a:pt x="1348" y="7178"/>
                    <a:pt x="1187" y="6157"/>
                  </a:cubicBezTo>
                  <a:cubicBezTo>
                    <a:pt x="866" y="4142"/>
                    <a:pt x="579" y="2121"/>
                    <a:pt x="284" y="101"/>
                  </a:cubicBezTo>
                  <a:cubicBezTo>
                    <a:pt x="274" y="31"/>
                    <a:pt x="226" y="1"/>
                    <a:pt x="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41"/>
            <p:cNvSpPr/>
            <p:nvPr/>
          </p:nvSpPr>
          <p:spPr>
            <a:xfrm>
              <a:off x="995935" y="2248585"/>
              <a:ext cx="37795" cy="244439"/>
            </a:xfrm>
            <a:custGeom>
              <a:avLst/>
              <a:gdLst/>
              <a:ahLst/>
              <a:cxnLst/>
              <a:rect l="l" t="t" r="r" b="b"/>
              <a:pathLst>
                <a:path w="2105" h="13614" extrusionOk="0">
                  <a:moveTo>
                    <a:pt x="61" y="0"/>
                  </a:moveTo>
                  <a:cubicBezTo>
                    <a:pt x="32" y="0"/>
                    <a:pt x="0" y="25"/>
                    <a:pt x="5" y="61"/>
                  </a:cubicBezTo>
                  <a:cubicBezTo>
                    <a:pt x="482" y="3563"/>
                    <a:pt x="993" y="7059"/>
                    <a:pt x="1489" y="10558"/>
                  </a:cubicBezTo>
                  <a:cubicBezTo>
                    <a:pt x="1631" y="11552"/>
                    <a:pt x="1770" y="12548"/>
                    <a:pt x="1907" y="13544"/>
                  </a:cubicBezTo>
                  <a:cubicBezTo>
                    <a:pt x="1913" y="13592"/>
                    <a:pt x="1947" y="13614"/>
                    <a:pt x="1984" y="13614"/>
                  </a:cubicBezTo>
                  <a:cubicBezTo>
                    <a:pt x="2040" y="13614"/>
                    <a:pt x="2104" y="13565"/>
                    <a:pt x="2094" y="13490"/>
                  </a:cubicBezTo>
                  <a:cubicBezTo>
                    <a:pt x="1569" y="9999"/>
                    <a:pt x="1052" y="6506"/>
                    <a:pt x="547" y="3013"/>
                  </a:cubicBezTo>
                  <a:cubicBezTo>
                    <a:pt x="400" y="2019"/>
                    <a:pt x="252" y="1026"/>
                    <a:pt x="99" y="36"/>
                  </a:cubicBezTo>
                  <a:cubicBezTo>
                    <a:pt x="96" y="11"/>
                    <a:pt x="79"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41"/>
            <p:cNvSpPr/>
            <p:nvPr/>
          </p:nvSpPr>
          <p:spPr>
            <a:xfrm>
              <a:off x="1052778" y="2455220"/>
              <a:ext cx="7308" cy="34725"/>
            </a:xfrm>
            <a:custGeom>
              <a:avLst/>
              <a:gdLst/>
              <a:ahLst/>
              <a:cxnLst/>
              <a:rect l="l" t="t" r="r" b="b"/>
              <a:pathLst>
                <a:path w="407" h="1934" extrusionOk="0">
                  <a:moveTo>
                    <a:pt x="55" y="0"/>
                  </a:moveTo>
                  <a:cubicBezTo>
                    <a:pt x="29" y="0"/>
                    <a:pt x="0" y="18"/>
                    <a:pt x="3" y="48"/>
                  </a:cubicBezTo>
                  <a:cubicBezTo>
                    <a:pt x="77" y="647"/>
                    <a:pt x="143" y="1249"/>
                    <a:pt x="222" y="1850"/>
                  </a:cubicBezTo>
                  <a:cubicBezTo>
                    <a:pt x="223" y="1908"/>
                    <a:pt x="264" y="1934"/>
                    <a:pt x="305" y="1934"/>
                  </a:cubicBezTo>
                  <a:cubicBezTo>
                    <a:pt x="355" y="1934"/>
                    <a:pt x="407" y="1895"/>
                    <a:pt x="389" y="1828"/>
                  </a:cubicBezTo>
                  <a:cubicBezTo>
                    <a:pt x="293" y="1229"/>
                    <a:pt x="191" y="633"/>
                    <a:pt x="97" y="34"/>
                  </a:cubicBezTo>
                  <a:cubicBezTo>
                    <a:pt x="95" y="11"/>
                    <a:pt x="76"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41"/>
            <p:cNvSpPr/>
            <p:nvPr/>
          </p:nvSpPr>
          <p:spPr>
            <a:xfrm>
              <a:off x="943239" y="2712324"/>
              <a:ext cx="40722" cy="391742"/>
            </a:xfrm>
            <a:custGeom>
              <a:avLst/>
              <a:gdLst/>
              <a:ahLst/>
              <a:cxnLst/>
              <a:rect l="l" t="t" r="r" b="b"/>
              <a:pathLst>
                <a:path w="2268" h="21818" extrusionOk="0">
                  <a:moveTo>
                    <a:pt x="75" y="0"/>
                  </a:moveTo>
                  <a:cubicBezTo>
                    <a:pt x="37" y="0"/>
                    <a:pt x="0" y="24"/>
                    <a:pt x="3" y="74"/>
                  </a:cubicBezTo>
                  <a:lnTo>
                    <a:pt x="3" y="77"/>
                  </a:lnTo>
                  <a:cubicBezTo>
                    <a:pt x="426" y="5738"/>
                    <a:pt x="959" y="11385"/>
                    <a:pt x="1521" y="17033"/>
                  </a:cubicBezTo>
                  <a:cubicBezTo>
                    <a:pt x="1601" y="17822"/>
                    <a:pt x="1680" y="18611"/>
                    <a:pt x="1763" y="19399"/>
                  </a:cubicBezTo>
                  <a:cubicBezTo>
                    <a:pt x="1845" y="20169"/>
                    <a:pt x="1859" y="20989"/>
                    <a:pt x="2046" y="21741"/>
                  </a:cubicBezTo>
                  <a:cubicBezTo>
                    <a:pt x="2060" y="21793"/>
                    <a:pt x="2103" y="21817"/>
                    <a:pt x="2146" y="21817"/>
                  </a:cubicBezTo>
                  <a:cubicBezTo>
                    <a:pt x="2201" y="21817"/>
                    <a:pt x="2256" y="21779"/>
                    <a:pt x="2256" y="21712"/>
                  </a:cubicBezTo>
                  <a:cubicBezTo>
                    <a:pt x="2268" y="20997"/>
                    <a:pt x="2114" y="20262"/>
                    <a:pt x="2032" y="19553"/>
                  </a:cubicBezTo>
                  <a:cubicBezTo>
                    <a:pt x="1950" y="18866"/>
                    <a:pt x="1870" y="18179"/>
                    <a:pt x="1794" y="17495"/>
                  </a:cubicBezTo>
                  <a:cubicBezTo>
                    <a:pt x="1632" y="16088"/>
                    <a:pt x="1487" y="14680"/>
                    <a:pt x="1345" y="13273"/>
                  </a:cubicBezTo>
                  <a:cubicBezTo>
                    <a:pt x="1059" y="10460"/>
                    <a:pt x="795" y="7642"/>
                    <a:pt x="551" y="4821"/>
                  </a:cubicBezTo>
                  <a:cubicBezTo>
                    <a:pt x="412" y="3241"/>
                    <a:pt x="284" y="1657"/>
                    <a:pt x="159" y="74"/>
                  </a:cubicBezTo>
                  <a:cubicBezTo>
                    <a:pt x="155" y="25"/>
                    <a:pt x="114"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41"/>
            <p:cNvSpPr/>
            <p:nvPr/>
          </p:nvSpPr>
          <p:spPr>
            <a:xfrm>
              <a:off x="591750" y="2179534"/>
              <a:ext cx="14723" cy="106473"/>
            </a:xfrm>
            <a:custGeom>
              <a:avLst/>
              <a:gdLst/>
              <a:ahLst/>
              <a:cxnLst/>
              <a:rect l="l" t="t" r="r" b="b"/>
              <a:pathLst>
                <a:path w="820" h="5930" extrusionOk="0">
                  <a:moveTo>
                    <a:pt x="85" y="0"/>
                  </a:moveTo>
                  <a:cubicBezTo>
                    <a:pt x="44" y="0"/>
                    <a:pt x="0" y="35"/>
                    <a:pt x="10" y="87"/>
                  </a:cubicBezTo>
                  <a:lnTo>
                    <a:pt x="7" y="87"/>
                  </a:lnTo>
                  <a:cubicBezTo>
                    <a:pt x="206" y="1044"/>
                    <a:pt x="348" y="2011"/>
                    <a:pt x="433" y="2982"/>
                  </a:cubicBezTo>
                  <a:cubicBezTo>
                    <a:pt x="476" y="3447"/>
                    <a:pt x="501" y="3913"/>
                    <a:pt x="515" y="4378"/>
                  </a:cubicBezTo>
                  <a:cubicBezTo>
                    <a:pt x="530" y="4864"/>
                    <a:pt x="501" y="5346"/>
                    <a:pt x="518" y="5828"/>
                  </a:cubicBezTo>
                  <a:cubicBezTo>
                    <a:pt x="521" y="5896"/>
                    <a:pt x="570" y="5930"/>
                    <a:pt x="619" y="5930"/>
                  </a:cubicBezTo>
                  <a:cubicBezTo>
                    <a:pt x="670" y="5930"/>
                    <a:pt x="721" y="5895"/>
                    <a:pt x="728" y="5828"/>
                  </a:cubicBezTo>
                  <a:cubicBezTo>
                    <a:pt x="819" y="4864"/>
                    <a:pt x="728" y="3842"/>
                    <a:pt x="629" y="2883"/>
                  </a:cubicBezTo>
                  <a:cubicBezTo>
                    <a:pt x="530" y="1929"/>
                    <a:pt x="371" y="984"/>
                    <a:pt x="147" y="51"/>
                  </a:cubicBezTo>
                  <a:cubicBezTo>
                    <a:pt x="139" y="15"/>
                    <a:pt x="113"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41"/>
            <p:cNvSpPr/>
            <p:nvPr/>
          </p:nvSpPr>
          <p:spPr>
            <a:xfrm>
              <a:off x="613780" y="2208727"/>
              <a:ext cx="5422" cy="31744"/>
            </a:xfrm>
            <a:custGeom>
              <a:avLst/>
              <a:gdLst/>
              <a:ahLst/>
              <a:cxnLst/>
              <a:rect l="l" t="t" r="r" b="b"/>
              <a:pathLst>
                <a:path w="302" h="1768" extrusionOk="0">
                  <a:moveTo>
                    <a:pt x="68" y="1"/>
                  </a:moveTo>
                  <a:cubicBezTo>
                    <a:pt x="33" y="1"/>
                    <a:pt x="1" y="23"/>
                    <a:pt x="6" y="68"/>
                  </a:cubicBezTo>
                  <a:cubicBezTo>
                    <a:pt x="38" y="363"/>
                    <a:pt x="63" y="655"/>
                    <a:pt x="77" y="950"/>
                  </a:cubicBezTo>
                  <a:cubicBezTo>
                    <a:pt x="86" y="1092"/>
                    <a:pt x="89" y="1234"/>
                    <a:pt x="94" y="1376"/>
                  </a:cubicBezTo>
                  <a:cubicBezTo>
                    <a:pt x="100" y="1501"/>
                    <a:pt x="86" y="1657"/>
                    <a:pt x="177" y="1759"/>
                  </a:cubicBezTo>
                  <a:cubicBezTo>
                    <a:pt x="182" y="1765"/>
                    <a:pt x="190" y="1768"/>
                    <a:pt x="198" y="1768"/>
                  </a:cubicBezTo>
                  <a:cubicBezTo>
                    <a:pt x="206" y="1768"/>
                    <a:pt x="214" y="1765"/>
                    <a:pt x="219" y="1759"/>
                  </a:cubicBezTo>
                  <a:cubicBezTo>
                    <a:pt x="302" y="1654"/>
                    <a:pt x="282" y="1501"/>
                    <a:pt x="273" y="1376"/>
                  </a:cubicBezTo>
                  <a:cubicBezTo>
                    <a:pt x="268" y="1234"/>
                    <a:pt x="256" y="1092"/>
                    <a:pt x="242" y="950"/>
                  </a:cubicBezTo>
                  <a:cubicBezTo>
                    <a:pt x="216" y="655"/>
                    <a:pt x="185" y="363"/>
                    <a:pt x="148" y="68"/>
                  </a:cubicBezTo>
                  <a:cubicBezTo>
                    <a:pt x="143" y="23"/>
                    <a:pt x="104"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41"/>
            <p:cNvSpPr/>
            <p:nvPr/>
          </p:nvSpPr>
          <p:spPr>
            <a:xfrm>
              <a:off x="625863" y="2212228"/>
              <a:ext cx="5674" cy="15872"/>
            </a:xfrm>
            <a:custGeom>
              <a:avLst/>
              <a:gdLst/>
              <a:ahLst/>
              <a:cxnLst/>
              <a:rect l="l" t="t" r="r" b="b"/>
              <a:pathLst>
                <a:path w="316" h="884" extrusionOk="0">
                  <a:moveTo>
                    <a:pt x="84" y="0"/>
                  </a:moveTo>
                  <a:cubicBezTo>
                    <a:pt x="43" y="0"/>
                    <a:pt x="3" y="26"/>
                    <a:pt x="3" y="80"/>
                  </a:cubicBezTo>
                  <a:lnTo>
                    <a:pt x="3" y="83"/>
                  </a:lnTo>
                  <a:cubicBezTo>
                    <a:pt x="0" y="230"/>
                    <a:pt x="15" y="378"/>
                    <a:pt x="43" y="525"/>
                  </a:cubicBezTo>
                  <a:cubicBezTo>
                    <a:pt x="54" y="599"/>
                    <a:pt x="77" y="667"/>
                    <a:pt x="105" y="735"/>
                  </a:cubicBezTo>
                  <a:cubicBezTo>
                    <a:pt x="117" y="767"/>
                    <a:pt x="134" y="795"/>
                    <a:pt x="151" y="821"/>
                  </a:cubicBezTo>
                  <a:cubicBezTo>
                    <a:pt x="173" y="848"/>
                    <a:pt x="192" y="883"/>
                    <a:pt x="231" y="883"/>
                  </a:cubicBezTo>
                  <a:cubicBezTo>
                    <a:pt x="233" y="883"/>
                    <a:pt x="234" y="883"/>
                    <a:pt x="236" y="883"/>
                  </a:cubicBezTo>
                  <a:cubicBezTo>
                    <a:pt x="315" y="880"/>
                    <a:pt x="290" y="755"/>
                    <a:pt x="278" y="707"/>
                  </a:cubicBezTo>
                  <a:cubicBezTo>
                    <a:pt x="264" y="636"/>
                    <a:pt x="250" y="568"/>
                    <a:pt x="233" y="500"/>
                  </a:cubicBezTo>
                  <a:cubicBezTo>
                    <a:pt x="199" y="364"/>
                    <a:pt x="176" y="222"/>
                    <a:pt x="171" y="80"/>
                  </a:cubicBezTo>
                  <a:cubicBezTo>
                    <a:pt x="168" y="27"/>
                    <a:pt x="12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41"/>
            <p:cNvSpPr/>
            <p:nvPr/>
          </p:nvSpPr>
          <p:spPr>
            <a:xfrm>
              <a:off x="1232481" y="2129154"/>
              <a:ext cx="9606" cy="91014"/>
            </a:xfrm>
            <a:custGeom>
              <a:avLst/>
              <a:gdLst/>
              <a:ahLst/>
              <a:cxnLst/>
              <a:rect l="l" t="t" r="r" b="b"/>
              <a:pathLst>
                <a:path w="535" h="5069" extrusionOk="0">
                  <a:moveTo>
                    <a:pt x="421" y="1"/>
                  </a:moveTo>
                  <a:cubicBezTo>
                    <a:pt x="396" y="1"/>
                    <a:pt x="374" y="15"/>
                    <a:pt x="367" y="47"/>
                  </a:cubicBezTo>
                  <a:cubicBezTo>
                    <a:pt x="35" y="1656"/>
                    <a:pt x="1" y="3379"/>
                    <a:pt x="324" y="4993"/>
                  </a:cubicBezTo>
                  <a:cubicBezTo>
                    <a:pt x="336" y="5046"/>
                    <a:pt x="372" y="5069"/>
                    <a:pt x="411" y="5069"/>
                  </a:cubicBezTo>
                  <a:cubicBezTo>
                    <a:pt x="470" y="5069"/>
                    <a:pt x="535" y="5017"/>
                    <a:pt x="523" y="4940"/>
                  </a:cubicBezTo>
                  <a:cubicBezTo>
                    <a:pt x="287" y="3313"/>
                    <a:pt x="256" y="1710"/>
                    <a:pt x="492" y="81"/>
                  </a:cubicBezTo>
                  <a:cubicBezTo>
                    <a:pt x="499" y="33"/>
                    <a:pt x="458" y="1"/>
                    <a:pt x="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41"/>
            <p:cNvSpPr/>
            <p:nvPr/>
          </p:nvSpPr>
          <p:spPr>
            <a:xfrm>
              <a:off x="1222140" y="2158689"/>
              <a:ext cx="4399" cy="32050"/>
            </a:xfrm>
            <a:custGeom>
              <a:avLst/>
              <a:gdLst/>
              <a:ahLst/>
              <a:cxnLst/>
              <a:rect l="l" t="t" r="r" b="b"/>
              <a:pathLst>
                <a:path w="245" h="1785" extrusionOk="0">
                  <a:moveTo>
                    <a:pt x="120" y="0"/>
                  </a:moveTo>
                  <a:cubicBezTo>
                    <a:pt x="97" y="0"/>
                    <a:pt x="75" y="12"/>
                    <a:pt x="72" y="40"/>
                  </a:cubicBezTo>
                  <a:lnTo>
                    <a:pt x="69" y="40"/>
                  </a:lnTo>
                  <a:cubicBezTo>
                    <a:pt x="23" y="318"/>
                    <a:pt x="1" y="596"/>
                    <a:pt x="1" y="877"/>
                  </a:cubicBezTo>
                  <a:cubicBezTo>
                    <a:pt x="1" y="1158"/>
                    <a:pt x="12" y="1450"/>
                    <a:pt x="77" y="1722"/>
                  </a:cubicBezTo>
                  <a:cubicBezTo>
                    <a:pt x="86" y="1751"/>
                    <a:pt x="109" y="1773"/>
                    <a:pt x="137" y="1782"/>
                  </a:cubicBezTo>
                  <a:cubicBezTo>
                    <a:pt x="144" y="1784"/>
                    <a:pt x="152" y="1785"/>
                    <a:pt x="159" y="1785"/>
                  </a:cubicBezTo>
                  <a:cubicBezTo>
                    <a:pt x="174" y="1785"/>
                    <a:pt x="189" y="1781"/>
                    <a:pt x="202" y="1773"/>
                  </a:cubicBezTo>
                  <a:cubicBezTo>
                    <a:pt x="228" y="1756"/>
                    <a:pt x="245" y="1728"/>
                    <a:pt x="245" y="1700"/>
                  </a:cubicBezTo>
                  <a:cubicBezTo>
                    <a:pt x="216" y="1424"/>
                    <a:pt x="171" y="1155"/>
                    <a:pt x="160" y="877"/>
                  </a:cubicBezTo>
                  <a:cubicBezTo>
                    <a:pt x="148" y="604"/>
                    <a:pt x="154" y="329"/>
                    <a:pt x="177" y="54"/>
                  </a:cubicBezTo>
                  <a:cubicBezTo>
                    <a:pt x="180" y="20"/>
                    <a:pt x="14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41"/>
            <p:cNvSpPr/>
            <p:nvPr/>
          </p:nvSpPr>
          <p:spPr>
            <a:xfrm>
              <a:off x="632739" y="2745862"/>
              <a:ext cx="19786" cy="248372"/>
            </a:xfrm>
            <a:custGeom>
              <a:avLst/>
              <a:gdLst/>
              <a:ahLst/>
              <a:cxnLst/>
              <a:rect l="l" t="t" r="r" b="b"/>
              <a:pathLst>
                <a:path w="1102" h="13833" extrusionOk="0">
                  <a:moveTo>
                    <a:pt x="39" y="1"/>
                  </a:moveTo>
                  <a:cubicBezTo>
                    <a:pt x="19" y="1"/>
                    <a:pt x="0" y="13"/>
                    <a:pt x="3" y="39"/>
                  </a:cubicBezTo>
                  <a:cubicBezTo>
                    <a:pt x="310" y="3589"/>
                    <a:pt x="559" y="7145"/>
                    <a:pt x="750" y="10704"/>
                  </a:cubicBezTo>
                  <a:cubicBezTo>
                    <a:pt x="775" y="11203"/>
                    <a:pt x="804" y="11703"/>
                    <a:pt x="823" y="12199"/>
                  </a:cubicBezTo>
                  <a:cubicBezTo>
                    <a:pt x="846" y="12716"/>
                    <a:pt x="840" y="13238"/>
                    <a:pt x="903" y="13749"/>
                  </a:cubicBezTo>
                  <a:cubicBezTo>
                    <a:pt x="910" y="13804"/>
                    <a:pt x="955" y="13833"/>
                    <a:pt x="997" y="13833"/>
                  </a:cubicBezTo>
                  <a:cubicBezTo>
                    <a:pt x="1038" y="13833"/>
                    <a:pt x="1077" y="13806"/>
                    <a:pt x="1079" y="13749"/>
                  </a:cubicBezTo>
                  <a:cubicBezTo>
                    <a:pt x="1102" y="12860"/>
                    <a:pt x="985" y="11952"/>
                    <a:pt x="931" y="11067"/>
                  </a:cubicBezTo>
                  <a:cubicBezTo>
                    <a:pt x="874" y="10170"/>
                    <a:pt x="815" y="9276"/>
                    <a:pt x="752" y="8385"/>
                  </a:cubicBezTo>
                  <a:cubicBezTo>
                    <a:pt x="630" y="6614"/>
                    <a:pt x="494" y="4843"/>
                    <a:pt x="347" y="3075"/>
                  </a:cubicBezTo>
                  <a:cubicBezTo>
                    <a:pt x="264" y="2062"/>
                    <a:pt x="174" y="1049"/>
                    <a:pt x="83" y="39"/>
                  </a:cubicBezTo>
                  <a:cubicBezTo>
                    <a:pt x="80" y="13"/>
                    <a:pt x="59"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41"/>
            <p:cNvSpPr/>
            <p:nvPr/>
          </p:nvSpPr>
          <p:spPr>
            <a:xfrm>
              <a:off x="652669" y="2803405"/>
              <a:ext cx="7505" cy="66433"/>
            </a:xfrm>
            <a:custGeom>
              <a:avLst/>
              <a:gdLst/>
              <a:ahLst/>
              <a:cxnLst/>
              <a:rect l="l" t="t" r="r" b="b"/>
              <a:pathLst>
                <a:path w="418" h="3700" extrusionOk="0">
                  <a:moveTo>
                    <a:pt x="75" y="0"/>
                  </a:moveTo>
                  <a:cubicBezTo>
                    <a:pt x="37" y="0"/>
                    <a:pt x="0" y="25"/>
                    <a:pt x="3" y="75"/>
                  </a:cubicBezTo>
                  <a:lnTo>
                    <a:pt x="0" y="75"/>
                  </a:lnTo>
                  <a:cubicBezTo>
                    <a:pt x="26" y="691"/>
                    <a:pt x="43" y="1306"/>
                    <a:pt x="68" y="1922"/>
                  </a:cubicBezTo>
                  <a:cubicBezTo>
                    <a:pt x="80" y="2223"/>
                    <a:pt x="91" y="2527"/>
                    <a:pt x="102" y="2827"/>
                  </a:cubicBezTo>
                  <a:cubicBezTo>
                    <a:pt x="111" y="3091"/>
                    <a:pt x="82" y="3426"/>
                    <a:pt x="199" y="3665"/>
                  </a:cubicBezTo>
                  <a:cubicBezTo>
                    <a:pt x="210" y="3689"/>
                    <a:pt x="231" y="3700"/>
                    <a:pt x="253" y="3700"/>
                  </a:cubicBezTo>
                  <a:cubicBezTo>
                    <a:pt x="283" y="3700"/>
                    <a:pt x="315" y="3679"/>
                    <a:pt x="326" y="3648"/>
                  </a:cubicBezTo>
                  <a:cubicBezTo>
                    <a:pt x="417" y="3398"/>
                    <a:pt x="346" y="3057"/>
                    <a:pt x="332" y="2793"/>
                  </a:cubicBezTo>
                  <a:cubicBezTo>
                    <a:pt x="312" y="2493"/>
                    <a:pt x="292" y="2189"/>
                    <a:pt x="272" y="1888"/>
                  </a:cubicBezTo>
                  <a:cubicBezTo>
                    <a:pt x="236" y="1284"/>
                    <a:pt x="193" y="679"/>
                    <a:pt x="156" y="75"/>
                  </a:cubicBezTo>
                  <a:cubicBezTo>
                    <a:pt x="153" y="25"/>
                    <a:pt x="114" y="0"/>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41"/>
            <p:cNvSpPr/>
            <p:nvPr/>
          </p:nvSpPr>
          <p:spPr>
            <a:xfrm>
              <a:off x="1288337" y="2728070"/>
              <a:ext cx="21708" cy="233379"/>
            </a:xfrm>
            <a:custGeom>
              <a:avLst/>
              <a:gdLst/>
              <a:ahLst/>
              <a:cxnLst/>
              <a:rect l="l" t="t" r="r" b="b"/>
              <a:pathLst>
                <a:path w="1209" h="12998" extrusionOk="0">
                  <a:moveTo>
                    <a:pt x="53" y="1"/>
                  </a:moveTo>
                  <a:cubicBezTo>
                    <a:pt x="26" y="1"/>
                    <a:pt x="0" y="18"/>
                    <a:pt x="3" y="54"/>
                  </a:cubicBezTo>
                  <a:cubicBezTo>
                    <a:pt x="148" y="2196"/>
                    <a:pt x="318" y="4339"/>
                    <a:pt x="491" y="6479"/>
                  </a:cubicBezTo>
                  <a:cubicBezTo>
                    <a:pt x="664" y="8621"/>
                    <a:pt x="797" y="10769"/>
                    <a:pt x="1016" y="12906"/>
                  </a:cubicBezTo>
                  <a:cubicBezTo>
                    <a:pt x="1022" y="12967"/>
                    <a:pt x="1072" y="12998"/>
                    <a:pt x="1119" y="12998"/>
                  </a:cubicBezTo>
                  <a:cubicBezTo>
                    <a:pt x="1165" y="12998"/>
                    <a:pt x="1209" y="12968"/>
                    <a:pt x="1206" y="12906"/>
                  </a:cubicBezTo>
                  <a:cubicBezTo>
                    <a:pt x="1073" y="10764"/>
                    <a:pt x="854" y="8621"/>
                    <a:pt x="675" y="6479"/>
                  </a:cubicBezTo>
                  <a:cubicBezTo>
                    <a:pt x="497" y="4339"/>
                    <a:pt x="318" y="2193"/>
                    <a:pt x="111" y="54"/>
                  </a:cubicBezTo>
                  <a:cubicBezTo>
                    <a:pt x="108" y="18"/>
                    <a:pt x="79"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41"/>
            <p:cNvSpPr/>
            <p:nvPr/>
          </p:nvSpPr>
          <p:spPr>
            <a:xfrm>
              <a:off x="1272537" y="2840050"/>
              <a:ext cx="8672" cy="44421"/>
            </a:xfrm>
            <a:custGeom>
              <a:avLst/>
              <a:gdLst/>
              <a:ahLst/>
              <a:cxnLst/>
              <a:rect l="l" t="t" r="r" b="b"/>
              <a:pathLst>
                <a:path w="483" h="2474" extrusionOk="0">
                  <a:moveTo>
                    <a:pt x="88" y="1"/>
                  </a:moveTo>
                  <a:cubicBezTo>
                    <a:pt x="46" y="1"/>
                    <a:pt x="0" y="37"/>
                    <a:pt x="9" y="91"/>
                  </a:cubicBezTo>
                  <a:lnTo>
                    <a:pt x="12" y="91"/>
                  </a:lnTo>
                  <a:cubicBezTo>
                    <a:pt x="88" y="511"/>
                    <a:pt x="151" y="931"/>
                    <a:pt x="188" y="1357"/>
                  </a:cubicBezTo>
                  <a:cubicBezTo>
                    <a:pt x="207" y="1561"/>
                    <a:pt x="227" y="1766"/>
                    <a:pt x="239" y="1970"/>
                  </a:cubicBezTo>
                  <a:cubicBezTo>
                    <a:pt x="250" y="2126"/>
                    <a:pt x="207" y="2367"/>
                    <a:pt x="355" y="2466"/>
                  </a:cubicBezTo>
                  <a:cubicBezTo>
                    <a:pt x="362" y="2471"/>
                    <a:pt x="370" y="2473"/>
                    <a:pt x="377" y="2473"/>
                  </a:cubicBezTo>
                  <a:cubicBezTo>
                    <a:pt x="389" y="2473"/>
                    <a:pt x="402" y="2468"/>
                    <a:pt x="412" y="2458"/>
                  </a:cubicBezTo>
                  <a:cubicBezTo>
                    <a:pt x="483" y="2398"/>
                    <a:pt x="483" y="2330"/>
                    <a:pt x="474" y="2245"/>
                  </a:cubicBezTo>
                  <a:cubicBezTo>
                    <a:pt x="469" y="2137"/>
                    <a:pt x="454" y="2032"/>
                    <a:pt x="443" y="1924"/>
                  </a:cubicBezTo>
                  <a:cubicBezTo>
                    <a:pt x="423" y="1720"/>
                    <a:pt x="398" y="1516"/>
                    <a:pt x="366" y="1311"/>
                  </a:cubicBezTo>
                  <a:cubicBezTo>
                    <a:pt x="304" y="889"/>
                    <a:pt x="233" y="471"/>
                    <a:pt x="151" y="54"/>
                  </a:cubicBezTo>
                  <a:cubicBezTo>
                    <a:pt x="143" y="17"/>
                    <a:pt x="116" y="1"/>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41"/>
            <p:cNvSpPr/>
            <p:nvPr/>
          </p:nvSpPr>
          <p:spPr>
            <a:xfrm>
              <a:off x="1261011" y="2851505"/>
              <a:ext cx="5638" cy="20505"/>
            </a:xfrm>
            <a:custGeom>
              <a:avLst/>
              <a:gdLst/>
              <a:ahLst/>
              <a:cxnLst/>
              <a:rect l="l" t="t" r="r" b="b"/>
              <a:pathLst>
                <a:path w="314" h="1142" extrusionOk="0">
                  <a:moveTo>
                    <a:pt x="72" y="1"/>
                  </a:moveTo>
                  <a:cubicBezTo>
                    <a:pt x="37" y="1"/>
                    <a:pt x="2" y="24"/>
                    <a:pt x="1" y="69"/>
                  </a:cubicBezTo>
                  <a:lnTo>
                    <a:pt x="4" y="66"/>
                  </a:lnTo>
                  <a:cubicBezTo>
                    <a:pt x="4" y="256"/>
                    <a:pt x="18" y="444"/>
                    <a:pt x="46" y="631"/>
                  </a:cubicBezTo>
                  <a:cubicBezTo>
                    <a:pt x="58" y="722"/>
                    <a:pt x="72" y="810"/>
                    <a:pt x="95" y="901"/>
                  </a:cubicBezTo>
                  <a:cubicBezTo>
                    <a:pt x="114" y="977"/>
                    <a:pt x="149" y="1093"/>
                    <a:pt x="222" y="1136"/>
                  </a:cubicBezTo>
                  <a:cubicBezTo>
                    <a:pt x="229" y="1140"/>
                    <a:pt x="237" y="1142"/>
                    <a:pt x="244" y="1142"/>
                  </a:cubicBezTo>
                  <a:cubicBezTo>
                    <a:pt x="258" y="1142"/>
                    <a:pt x="272" y="1135"/>
                    <a:pt x="279" y="1122"/>
                  </a:cubicBezTo>
                  <a:cubicBezTo>
                    <a:pt x="313" y="1048"/>
                    <a:pt x="288" y="949"/>
                    <a:pt x="268" y="872"/>
                  </a:cubicBezTo>
                  <a:cubicBezTo>
                    <a:pt x="248" y="784"/>
                    <a:pt x="222" y="696"/>
                    <a:pt x="205" y="608"/>
                  </a:cubicBezTo>
                  <a:cubicBezTo>
                    <a:pt x="168" y="429"/>
                    <a:pt x="149" y="251"/>
                    <a:pt x="143" y="69"/>
                  </a:cubicBezTo>
                  <a:cubicBezTo>
                    <a:pt x="141" y="24"/>
                    <a:pt x="107"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41"/>
            <p:cNvSpPr/>
            <p:nvPr/>
          </p:nvSpPr>
          <p:spPr>
            <a:xfrm>
              <a:off x="571857" y="2301963"/>
              <a:ext cx="726100" cy="200934"/>
            </a:xfrm>
            <a:custGeom>
              <a:avLst/>
              <a:gdLst/>
              <a:ahLst/>
              <a:cxnLst/>
              <a:rect l="l" t="t" r="r" b="b"/>
              <a:pathLst>
                <a:path w="40440" h="11191" extrusionOk="0">
                  <a:moveTo>
                    <a:pt x="1220" y="0"/>
                  </a:moveTo>
                  <a:cubicBezTo>
                    <a:pt x="1146" y="0"/>
                    <a:pt x="1073" y="26"/>
                    <a:pt x="1019" y="82"/>
                  </a:cubicBezTo>
                  <a:lnTo>
                    <a:pt x="1022" y="82"/>
                  </a:lnTo>
                  <a:cubicBezTo>
                    <a:pt x="0" y="1135"/>
                    <a:pt x="128" y="2928"/>
                    <a:pt x="832" y="4137"/>
                  </a:cubicBezTo>
                  <a:cubicBezTo>
                    <a:pt x="1484" y="5270"/>
                    <a:pt x="2690" y="5937"/>
                    <a:pt x="3863" y="6422"/>
                  </a:cubicBezTo>
                  <a:cubicBezTo>
                    <a:pt x="6842" y="7654"/>
                    <a:pt x="10083" y="8357"/>
                    <a:pt x="13227" y="9019"/>
                  </a:cubicBezTo>
                  <a:cubicBezTo>
                    <a:pt x="18464" y="10120"/>
                    <a:pt x="23879" y="11191"/>
                    <a:pt x="29272" y="11191"/>
                  </a:cubicBezTo>
                  <a:cubicBezTo>
                    <a:pt x="30560" y="11191"/>
                    <a:pt x="31847" y="11130"/>
                    <a:pt x="33129" y="10994"/>
                  </a:cubicBezTo>
                  <a:cubicBezTo>
                    <a:pt x="34886" y="10804"/>
                    <a:pt x="36790" y="10594"/>
                    <a:pt x="38447" y="9949"/>
                  </a:cubicBezTo>
                  <a:cubicBezTo>
                    <a:pt x="39103" y="9697"/>
                    <a:pt x="39804" y="9308"/>
                    <a:pt x="40116" y="8650"/>
                  </a:cubicBezTo>
                  <a:cubicBezTo>
                    <a:pt x="40440" y="7966"/>
                    <a:pt x="40332" y="7421"/>
                    <a:pt x="39937" y="6805"/>
                  </a:cubicBezTo>
                  <a:cubicBezTo>
                    <a:pt x="39907" y="6762"/>
                    <a:pt x="39865" y="6744"/>
                    <a:pt x="39823" y="6744"/>
                  </a:cubicBezTo>
                  <a:cubicBezTo>
                    <a:pt x="39742" y="6744"/>
                    <a:pt x="39663" y="6813"/>
                    <a:pt x="39682" y="6910"/>
                  </a:cubicBezTo>
                  <a:cubicBezTo>
                    <a:pt x="39807" y="7444"/>
                    <a:pt x="39304" y="8110"/>
                    <a:pt x="38927" y="8468"/>
                  </a:cubicBezTo>
                  <a:cubicBezTo>
                    <a:pt x="38416" y="8953"/>
                    <a:pt x="37678" y="9138"/>
                    <a:pt x="37017" y="9314"/>
                  </a:cubicBezTo>
                  <a:cubicBezTo>
                    <a:pt x="35553" y="9705"/>
                    <a:pt x="34057" y="9969"/>
                    <a:pt x="32547" y="10103"/>
                  </a:cubicBezTo>
                  <a:cubicBezTo>
                    <a:pt x="31502" y="10195"/>
                    <a:pt x="30453" y="10236"/>
                    <a:pt x="29404" y="10236"/>
                  </a:cubicBezTo>
                  <a:cubicBezTo>
                    <a:pt x="27486" y="10236"/>
                    <a:pt x="25566" y="10098"/>
                    <a:pt x="23662" y="9876"/>
                  </a:cubicBezTo>
                  <a:cubicBezTo>
                    <a:pt x="20668" y="9524"/>
                    <a:pt x="17697" y="8967"/>
                    <a:pt x="14740" y="8374"/>
                  </a:cubicBezTo>
                  <a:cubicBezTo>
                    <a:pt x="11783" y="7781"/>
                    <a:pt x="8849" y="7097"/>
                    <a:pt x="5991" y="6138"/>
                  </a:cubicBezTo>
                  <a:cubicBezTo>
                    <a:pt x="4745" y="5718"/>
                    <a:pt x="3403" y="5204"/>
                    <a:pt x="2489" y="4220"/>
                  </a:cubicBezTo>
                  <a:cubicBezTo>
                    <a:pt x="2029" y="3720"/>
                    <a:pt x="1694" y="3181"/>
                    <a:pt x="1598" y="2494"/>
                  </a:cubicBezTo>
                  <a:cubicBezTo>
                    <a:pt x="1544" y="2111"/>
                    <a:pt x="1584" y="1742"/>
                    <a:pt x="1606" y="1362"/>
                  </a:cubicBezTo>
                  <a:cubicBezTo>
                    <a:pt x="1632" y="962"/>
                    <a:pt x="1584" y="599"/>
                    <a:pt x="1501" y="210"/>
                  </a:cubicBezTo>
                  <a:cubicBezTo>
                    <a:pt x="1473" y="76"/>
                    <a:pt x="1346"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41"/>
            <p:cNvSpPr/>
            <p:nvPr/>
          </p:nvSpPr>
          <p:spPr>
            <a:xfrm>
              <a:off x="555141" y="2298372"/>
              <a:ext cx="772316" cy="434709"/>
            </a:xfrm>
            <a:custGeom>
              <a:avLst/>
              <a:gdLst/>
              <a:ahLst/>
              <a:cxnLst/>
              <a:rect l="l" t="t" r="r" b="b"/>
              <a:pathLst>
                <a:path w="43014" h="24211" extrusionOk="0">
                  <a:moveTo>
                    <a:pt x="1953" y="1"/>
                  </a:moveTo>
                  <a:cubicBezTo>
                    <a:pt x="1785" y="1"/>
                    <a:pt x="1610" y="74"/>
                    <a:pt x="1482" y="248"/>
                  </a:cubicBezTo>
                  <a:lnTo>
                    <a:pt x="1485" y="251"/>
                  </a:lnTo>
                  <a:cubicBezTo>
                    <a:pt x="103" y="2110"/>
                    <a:pt x="0" y="4567"/>
                    <a:pt x="26" y="6795"/>
                  </a:cubicBezTo>
                  <a:cubicBezTo>
                    <a:pt x="54" y="9292"/>
                    <a:pt x="71" y="11926"/>
                    <a:pt x="639" y="14369"/>
                  </a:cubicBezTo>
                  <a:cubicBezTo>
                    <a:pt x="880" y="15411"/>
                    <a:pt x="1334" y="16353"/>
                    <a:pt x="2083" y="17125"/>
                  </a:cubicBezTo>
                  <a:cubicBezTo>
                    <a:pt x="2844" y="17911"/>
                    <a:pt x="3814" y="18427"/>
                    <a:pt x="4785" y="18907"/>
                  </a:cubicBezTo>
                  <a:cubicBezTo>
                    <a:pt x="7007" y="20008"/>
                    <a:pt x="9351" y="20854"/>
                    <a:pt x="11735" y="21526"/>
                  </a:cubicBezTo>
                  <a:cubicBezTo>
                    <a:pt x="16619" y="22900"/>
                    <a:pt x="21704" y="23734"/>
                    <a:pt x="26764" y="24075"/>
                  </a:cubicBezTo>
                  <a:cubicBezTo>
                    <a:pt x="28082" y="24163"/>
                    <a:pt x="29404" y="24211"/>
                    <a:pt x="30725" y="24211"/>
                  </a:cubicBezTo>
                  <a:cubicBezTo>
                    <a:pt x="31997" y="24211"/>
                    <a:pt x="33268" y="24166"/>
                    <a:pt x="34534" y="24072"/>
                  </a:cubicBezTo>
                  <a:cubicBezTo>
                    <a:pt x="35803" y="23978"/>
                    <a:pt x="37066" y="23831"/>
                    <a:pt x="38323" y="23635"/>
                  </a:cubicBezTo>
                  <a:cubicBezTo>
                    <a:pt x="39427" y="23459"/>
                    <a:pt x="40658" y="23337"/>
                    <a:pt x="41674" y="22837"/>
                  </a:cubicBezTo>
                  <a:cubicBezTo>
                    <a:pt x="42165" y="22596"/>
                    <a:pt x="42557" y="22236"/>
                    <a:pt x="42755" y="21719"/>
                  </a:cubicBezTo>
                  <a:cubicBezTo>
                    <a:pt x="42846" y="21475"/>
                    <a:pt x="42897" y="21217"/>
                    <a:pt x="42909" y="20959"/>
                  </a:cubicBezTo>
                  <a:cubicBezTo>
                    <a:pt x="42929" y="20578"/>
                    <a:pt x="42764" y="20266"/>
                    <a:pt x="42750" y="19895"/>
                  </a:cubicBezTo>
                  <a:cubicBezTo>
                    <a:pt x="42724" y="19211"/>
                    <a:pt x="42875" y="18504"/>
                    <a:pt x="42943" y="17826"/>
                  </a:cubicBezTo>
                  <a:cubicBezTo>
                    <a:pt x="43014" y="17150"/>
                    <a:pt x="42985" y="16438"/>
                    <a:pt x="42960" y="15757"/>
                  </a:cubicBezTo>
                  <a:cubicBezTo>
                    <a:pt x="42860" y="13001"/>
                    <a:pt x="42338" y="10357"/>
                    <a:pt x="41294" y="7800"/>
                  </a:cubicBezTo>
                  <a:cubicBezTo>
                    <a:pt x="41193" y="7552"/>
                    <a:pt x="40998" y="7448"/>
                    <a:pt x="40808" y="7448"/>
                  </a:cubicBezTo>
                  <a:cubicBezTo>
                    <a:pt x="40476" y="7448"/>
                    <a:pt x="40157" y="7765"/>
                    <a:pt x="40360" y="8194"/>
                  </a:cubicBezTo>
                  <a:cubicBezTo>
                    <a:pt x="41334" y="10252"/>
                    <a:pt x="41992" y="12459"/>
                    <a:pt x="42386" y="14701"/>
                  </a:cubicBezTo>
                  <a:cubicBezTo>
                    <a:pt x="42591" y="15862"/>
                    <a:pt x="42596" y="17031"/>
                    <a:pt x="42687" y="18203"/>
                  </a:cubicBezTo>
                  <a:cubicBezTo>
                    <a:pt x="42736" y="18805"/>
                    <a:pt x="42721" y="19616"/>
                    <a:pt x="42455" y="20170"/>
                  </a:cubicBezTo>
                  <a:cubicBezTo>
                    <a:pt x="42250" y="20601"/>
                    <a:pt x="42077" y="21143"/>
                    <a:pt x="41754" y="21492"/>
                  </a:cubicBezTo>
                  <a:cubicBezTo>
                    <a:pt x="41067" y="22230"/>
                    <a:pt x="39756" y="22318"/>
                    <a:pt x="38834" y="22500"/>
                  </a:cubicBezTo>
                  <a:cubicBezTo>
                    <a:pt x="37639" y="22732"/>
                    <a:pt x="36438" y="22914"/>
                    <a:pt x="35227" y="23045"/>
                  </a:cubicBezTo>
                  <a:cubicBezTo>
                    <a:pt x="33481" y="23228"/>
                    <a:pt x="31728" y="23319"/>
                    <a:pt x="29975" y="23319"/>
                  </a:cubicBezTo>
                  <a:cubicBezTo>
                    <a:pt x="29337" y="23319"/>
                    <a:pt x="28699" y="23307"/>
                    <a:pt x="28061" y="23283"/>
                  </a:cubicBezTo>
                  <a:cubicBezTo>
                    <a:pt x="23293" y="23113"/>
                    <a:pt x="18526" y="22355"/>
                    <a:pt x="13895" y="21225"/>
                  </a:cubicBezTo>
                  <a:cubicBezTo>
                    <a:pt x="11644" y="20675"/>
                    <a:pt x="9416" y="20002"/>
                    <a:pt x="7274" y="19123"/>
                  </a:cubicBezTo>
                  <a:cubicBezTo>
                    <a:pt x="6221" y="18688"/>
                    <a:pt x="5179" y="18212"/>
                    <a:pt x="4189" y="17655"/>
                  </a:cubicBezTo>
                  <a:cubicBezTo>
                    <a:pt x="3272" y="17139"/>
                    <a:pt x="2396" y="16537"/>
                    <a:pt x="1888" y="15590"/>
                  </a:cubicBezTo>
                  <a:cubicBezTo>
                    <a:pt x="1311" y="14508"/>
                    <a:pt x="1192" y="13220"/>
                    <a:pt x="1070" y="12022"/>
                  </a:cubicBezTo>
                  <a:cubicBezTo>
                    <a:pt x="934" y="10686"/>
                    <a:pt x="857" y="9343"/>
                    <a:pt x="891" y="8001"/>
                  </a:cubicBezTo>
                  <a:cubicBezTo>
                    <a:pt x="962" y="5549"/>
                    <a:pt x="1241" y="2989"/>
                    <a:pt x="2435" y="804"/>
                  </a:cubicBezTo>
                  <a:cubicBezTo>
                    <a:pt x="2674" y="364"/>
                    <a:pt x="2327" y="1"/>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41"/>
            <p:cNvSpPr/>
            <p:nvPr/>
          </p:nvSpPr>
          <p:spPr>
            <a:xfrm>
              <a:off x="567512" y="2333491"/>
              <a:ext cx="581096" cy="186157"/>
            </a:xfrm>
            <a:custGeom>
              <a:avLst/>
              <a:gdLst/>
              <a:ahLst/>
              <a:cxnLst/>
              <a:rect l="l" t="t" r="r" b="b"/>
              <a:pathLst>
                <a:path w="32364" h="10368" extrusionOk="0">
                  <a:moveTo>
                    <a:pt x="646" y="0"/>
                  </a:moveTo>
                  <a:cubicBezTo>
                    <a:pt x="594" y="0"/>
                    <a:pt x="542" y="23"/>
                    <a:pt x="509" y="77"/>
                  </a:cubicBezTo>
                  <a:lnTo>
                    <a:pt x="506" y="77"/>
                  </a:lnTo>
                  <a:cubicBezTo>
                    <a:pt x="1" y="900"/>
                    <a:pt x="109" y="1942"/>
                    <a:pt x="483" y="2799"/>
                  </a:cubicBezTo>
                  <a:cubicBezTo>
                    <a:pt x="906" y="3758"/>
                    <a:pt x="1661" y="4456"/>
                    <a:pt x="2549" y="4989"/>
                  </a:cubicBezTo>
                  <a:cubicBezTo>
                    <a:pt x="3503" y="5560"/>
                    <a:pt x="4573" y="5915"/>
                    <a:pt x="5620" y="6272"/>
                  </a:cubicBezTo>
                  <a:cubicBezTo>
                    <a:pt x="6800" y="6669"/>
                    <a:pt x="7990" y="7044"/>
                    <a:pt x="9187" y="7379"/>
                  </a:cubicBezTo>
                  <a:cubicBezTo>
                    <a:pt x="13977" y="8716"/>
                    <a:pt x="18858" y="9655"/>
                    <a:pt x="23816" y="10083"/>
                  </a:cubicBezTo>
                  <a:cubicBezTo>
                    <a:pt x="25218" y="10205"/>
                    <a:pt x="26626" y="10288"/>
                    <a:pt x="28036" y="10333"/>
                  </a:cubicBezTo>
                  <a:cubicBezTo>
                    <a:pt x="28723" y="10353"/>
                    <a:pt x="29412" y="10364"/>
                    <a:pt x="30099" y="10367"/>
                  </a:cubicBezTo>
                  <a:cubicBezTo>
                    <a:pt x="30111" y="10367"/>
                    <a:pt x="30122" y="10367"/>
                    <a:pt x="30134" y="10367"/>
                  </a:cubicBezTo>
                  <a:cubicBezTo>
                    <a:pt x="30848" y="10367"/>
                    <a:pt x="31552" y="10281"/>
                    <a:pt x="32264" y="10237"/>
                  </a:cubicBezTo>
                  <a:cubicBezTo>
                    <a:pt x="32361" y="10231"/>
                    <a:pt x="32364" y="10086"/>
                    <a:pt x="32264" y="10083"/>
                  </a:cubicBezTo>
                  <a:cubicBezTo>
                    <a:pt x="31657" y="10075"/>
                    <a:pt x="31053" y="10012"/>
                    <a:pt x="30445" y="9998"/>
                  </a:cubicBezTo>
                  <a:cubicBezTo>
                    <a:pt x="29838" y="9987"/>
                    <a:pt x="29234" y="9993"/>
                    <a:pt x="28626" y="9978"/>
                  </a:cubicBezTo>
                  <a:cubicBezTo>
                    <a:pt x="27446" y="9950"/>
                    <a:pt x="26268" y="9896"/>
                    <a:pt x="25090" y="9814"/>
                  </a:cubicBezTo>
                  <a:cubicBezTo>
                    <a:pt x="22670" y="9643"/>
                    <a:pt x="20263" y="9360"/>
                    <a:pt x="17868" y="8960"/>
                  </a:cubicBezTo>
                  <a:cubicBezTo>
                    <a:pt x="15507" y="8565"/>
                    <a:pt x="13171" y="8060"/>
                    <a:pt x="10853" y="7444"/>
                  </a:cubicBezTo>
                  <a:cubicBezTo>
                    <a:pt x="9698" y="7138"/>
                    <a:pt x="8551" y="6794"/>
                    <a:pt x="7413" y="6428"/>
                  </a:cubicBezTo>
                  <a:cubicBezTo>
                    <a:pt x="6324" y="6082"/>
                    <a:pt x="5225" y="5730"/>
                    <a:pt x="4167" y="5290"/>
                  </a:cubicBezTo>
                  <a:cubicBezTo>
                    <a:pt x="3086" y="4845"/>
                    <a:pt x="2007" y="4237"/>
                    <a:pt x="1323" y="3258"/>
                  </a:cubicBezTo>
                  <a:cubicBezTo>
                    <a:pt x="691" y="2350"/>
                    <a:pt x="475" y="1266"/>
                    <a:pt x="807" y="202"/>
                  </a:cubicBezTo>
                  <a:cubicBezTo>
                    <a:pt x="844" y="85"/>
                    <a:pt x="746" y="0"/>
                    <a:pt x="6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41"/>
            <p:cNvSpPr/>
            <p:nvPr/>
          </p:nvSpPr>
          <p:spPr>
            <a:xfrm>
              <a:off x="1175423" y="2456638"/>
              <a:ext cx="125254" cy="58444"/>
            </a:xfrm>
            <a:custGeom>
              <a:avLst/>
              <a:gdLst/>
              <a:ahLst/>
              <a:cxnLst/>
              <a:rect l="l" t="t" r="r" b="b"/>
              <a:pathLst>
                <a:path w="6976" h="3255" extrusionOk="0">
                  <a:moveTo>
                    <a:pt x="6586" y="0"/>
                  </a:moveTo>
                  <a:cubicBezTo>
                    <a:pt x="6524" y="0"/>
                    <a:pt x="6459" y="63"/>
                    <a:pt x="6482" y="128"/>
                  </a:cubicBezTo>
                  <a:cubicBezTo>
                    <a:pt x="6553" y="355"/>
                    <a:pt x="6491" y="727"/>
                    <a:pt x="6414" y="943"/>
                  </a:cubicBezTo>
                  <a:cubicBezTo>
                    <a:pt x="6309" y="1229"/>
                    <a:pt x="6090" y="1454"/>
                    <a:pt x="5838" y="1615"/>
                  </a:cubicBezTo>
                  <a:cubicBezTo>
                    <a:pt x="5313" y="1956"/>
                    <a:pt x="4671" y="2152"/>
                    <a:pt x="4078" y="2328"/>
                  </a:cubicBezTo>
                  <a:cubicBezTo>
                    <a:pt x="3428" y="2521"/>
                    <a:pt x="2773" y="2694"/>
                    <a:pt x="2112" y="2827"/>
                  </a:cubicBezTo>
                  <a:cubicBezTo>
                    <a:pt x="1433" y="2966"/>
                    <a:pt x="744" y="3017"/>
                    <a:pt x="63" y="3142"/>
                  </a:cubicBezTo>
                  <a:cubicBezTo>
                    <a:pt x="0" y="3153"/>
                    <a:pt x="20" y="3244"/>
                    <a:pt x="77" y="3250"/>
                  </a:cubicBezTo>
                  <a:lnTo>
                    <a:pt x="77" y="3247"/>
                  </a:lnTo>
                  <a:cubicBezTo>
                    <a:pt x="171" y="3252"/>
                    <a:pt x="266" y="3254"/>
                    <a:pt x="360" y="3254"/>
                  </a:cubicBezTo>
                  <a:cubicBezTo>
                    <a:pt x="1049" y="3254"/>
                    <a:pt x="1745" y="3136"/>
                    <a:pt x="2421" y="3026"/>
                  </a:cubicBezTo>
                  <a:cubicBezTo>
                    <a:pt x="3224" y="2898"/>
                    <a:pt x="4007" y="2705"/>
                    <a:pt x="4788" y="2481"/>
                  </a:cubicBezTo>
                  <a:cubicBezTo>
                    <a:pt x="5415" y="2302"/>
                    <a:pt x="6099" y="2101"/>
                    <a:pt x="6542" y="1590"/>
                  </a:cubicBezTo>
                  <a:cubicBezTo>
                    <a:pt x="6740" y="1368"/>
                    <a:pt x="6871" y="1099"/>
                    <a:pt x="6925" y="807"/>
                  </a:cubicBezTo>
                  <a:cubicBezTo>
                    <a:pt x="6976" y="474"/>
                    <a:pt x="6854" y="276"/>
                    <a:pt x="6652" y="32"/>
                  </a:cubicBezTo>
                  <a:cubicBezTo>
                    <a:pt x="6634" y="10"/>
                    <a:pt x="6610" y="0"/>
                    <a:pt x="65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41"/>
            <p:cNvSpPr/>
            <p:nvPr/>
          </p:nvSpPr>
          <p:spPr>
            <a:xfrm>
              <a:off x="567853" y="2537702"/>
              <a:ext cx="126888" cy="90727"/>
            </a:xfrm>
            <a:custGeom>
              <a:avLst/>
              <a:gdLst/>
              <a:ahLst/>
              <a:cxnLst/>
              <a:rect l="l" t="t" r="r" b="b"/>
              <a:pathLst>
                <a:path w="7067" h="5053" extrusionOk="0">
                  <a:moveTo>
                    <a:pt x="53" y="1"/>
                  </a:moveTo>
                  <a:cubicBezTo>
                    <a:pt x="26" y="1"/>
                    <a:pt x="0" y="24"/>
                    <a:pt x="8" y="57"/>
                  </a:cubicBezTo>
                  <a:cubicBezTo>
                    <a:pt x="115" y="696"/>
                    <a:pt x="558" y="1249"/>
                    <a:pt x="987" y="1712"/>
                  </a:cubicBezTo>
                  <a:cubicBezTo>
                    <a:pt x="1469" y="2231"/>
                    <a:pt x="2034" y="2665"/>
                    <a:pt x="2635" y="3037"/>
                  </a:cubicBezTo>
                  <a:cubicBezTo>
                    <a:pt x="3995" y="3877"/>
                    <a:pt x="5516" y="4445"/>
                    <a:pt x="6991" y="5049"/>
                  </a:cubicBezTo>
                  <a:cubicBezTo>
                    <a:pt x="6996" y="5051"/>
                    <a:pt x="7001" y="5052"/>
                    <a:pt x="7006" y="5052"/>
                  </a:cubicBezTo>
                  <a:cubicBezTo>
                    <a:pt x="7043" y="5052"/>
                    <a:pt x="7066" y="4987"/>
                    <a:pt x="7028" y="4967"/>
                  </a:cubicBezTo>
                  <a:lnTo>
                    <a:pt x="7028" y="4967"/>
                  </a:lnTo>
                  <a:lnTo>
                    <a:pt x="7026" y="4970"/>
                  </a:lnTo>
                  <a:cubicBezTo>
                    <a:pt x="5652" y="4311"/>
                    <a:pt x="4208" y="3738"/>
                    <a:pt x="2902" y="2946"/>
                  </a:cubicBezTo>
                  <a:cubicBezTo>
                    <a:pt x="2309" y="2589"/>
                    <a:pt x="1750" y="2169"/>
                    <a:pt x="1268" y="1669"/>
                  </a:cubicBezTo>
                  <a:cubicBezTo>
                    <a:pt x="785" y="1167"/>
                    <a:pt x="481" y="582"/>
                    <a:pt x="93" y="23"/>
                  </a:cubicBezTo>
                  <a:cubicBezTo>
                    <a:pt x="83" y="7"/>
                    <a:pt x="68"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41"/>
            <p:cNvSpPr/>
            <p:nvPr/>
          </p:nvSpPr>
          <p:spPr>
            <a:xfrm>
              <a:off x="563598" y="2517754"/>
              <a:ext cx="62537" cy="60957"/>
            </a:xfrm>
            <a:custGeom>
              <a:avLst/>
              <a:gdLst/>
              <a:ahLst/>
              <a:cxnLst/>
              <a:rect l="l" t="t" r="r" b="b"/>
              <a:pathLst>
                <a:path w="3483" h="3395" extrusionOk="0">
                  <a:moveTo>
                    <a:pt x="273" y="1"/>
                  </a:moveTo>
                  <a:cubicBezTo>
                    <a:pt x="260" y="1"/>
                    <a:pt x="247" y="8"/>
                    <a:pt x="242" y="22"/>
                  </a:cubicBezTo>
                  <a:cubicBezTo>
                    <a:pt x="0" y="757"/>
                    <a:pt x="843" y="1446"/>
                    <a:pt x="1320" y="1869"/>
                  </a:cubicBezTo>
                  <a:cubicBezTo>
                    <a:pt x="1961" y="2437"/>
                    <a:pt x="2654" y="2945"/>
                    <a:pt x="3386" y="3388"/>
                  </a:cubicBezTo>
                  <a:cubicBezTo>
                    <a:pt x="3395" y="3392"/>
                    <a:pt x="3403" y="3394"/>
                    <a:pt x="3411" y="3394"/>
                  </a:cubicBezTo>
                  <a:cubicBezTo>
                    <a:pt x="3455" y="3394"/>
                    <a:pt x="3482" y="3331"/>
                    <a:pt x="3434" y="3302"/>
                  </a:cubicBezTo>
                  <a:cubicBezTo>
                    <a:pt x="2750" y="2877"/>
                    <a:pt x="2106" y="2389"/>
                    <a:pt x="1505" y="1852"/>
                  </a:cubicBezTo>
                  <a:cubicBezTo>
                    <a:pt x="1224" y="1597"/>
                    <a:pt x="943" y="1339"/>
                    <a:pt x="718" y="1032"/>
                  </a:cubicBezTo>
                  <a:cubicBezTo>
                    <a:pt x="494" y="726"/>
                    <a:pt x="381" y="388"/>
                    <a:pt x="301" y="22"/>
                  </a:cubicBezTo>
                  <a:cubicBezTo>
                    <a:pt x="297" y="8"/>
                    <a:pt x="285" y="1"/>
                    <a:pt x="2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41"/>
            <p:cNvSpPr/>
            <p:nvPr/>
          </p:nvSpPr>
          <p:spPr>
            <a:xfrm>
              <a:off x="561120" y="2495527"/>
              <a:ext cx="35659" cy="38083"/>
            </a:xfrm>
            <a:custGeom>
              <a:avLst/>
              <a:gdLst/>
              <a:ahLst/>
              <a:cxnLst/>
              <a:rect l="l" t="t" r="r" b="b"/>
              <a:pathLst>
                <a:path w="1986" h="2121" extrusionOk="0">
                  <a:moveTo>
                    <a:pt x="51" y="0"/>
                  </a:moveTo>
                  <a:cubicBezTo>
                    <a:pt x="26" y="0"/>
                    <a:pt x="0" y="25"/>
                    <a:pt x="8" y="57"/>
                  </a:cubicBezTo>
                  <a:cubicBezTo>
                    <a:pt x="96" y="528"/>
                    <a:pt x="377" y="945"/>
                    <a:pt x="698" y="1291"/>
                  </a:cubicBezTo>
                  <a:cubicBezTo>
                    <a:pt x="1032" y="1637"/>
                    <a:pt x="1430" y="1918"/>
                    <a:pt x="1870" y="2114"/>
                  </a:cubicBezTo>
                  <a:cubicBezTo>
                    <a:pt x="1878" y="2118"/>
                    <a:pt x="1887" y="2120"/>
                    <a:pt x="1895" y="2120"/>
                  </a:cubicBezTo>
                  <a:cubicBezTo>
                    <a:pt x="1948" y="2120"/>
                    <a:pt x="1985" y="2042"/>
                    <a:pt x="1926" y="2015"/>
                  </a:cubicBezTo>
                  <a:cubicBezTo>
                    <a:pt x="1501" y="1813"/>
                    <a:pt x="1146" y="1527"/>
                    <a:pt x="834" y="1175"/>
                  </a:cubicBezTo>
                  <a:cubicBezTo>
                    <a:pt x="527" y="831"/>
                    <a:pt x="309" y="426"/>
                    <a:pt x="85" y="23"/>
                  </a:cubicBezTo>
                  <a:cubicBezTo>
                    <a:pt x="77" y="7"/>
                    <a:pt x="6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41"/>
            <p:cNvSpPr/>
            <p:nvPr/>
          </p:nvSpPr>
          <p:spPr>
            <a:xfrm>
              <a:off x="564442" y="2381572"/>
              <a:ext cx="83904" cy="80133"/>
            </a:xfrm>
            <a:custGeom>
              <a:avLst/>
              <a:gdLst/>
              <a:ahLst/>
              <a:cxnLst/>
              <a:rect l="l" t="t" r="r" b="b"/>
              <a:pathLst>
                <a:path w="4673" h="4463" extrusionOk="0">
                  <a:moveTo>
                    <a:pt x="47" y="1"/>
                  </a:moveTo>
                  <a:cubicBezTo>
                    <a:pt x="23" y="1"/>
                    <a:pt x="0" y="16"/>
                    <a:pt x="2" y="50"/>
                  </a:cubicBezTo>
                  <a:cubicBezTo>
                    <a:pt x="67" y="1068"/>
                    <a:pt x="793" y="1982"/>
                    <a:pt x="1531" y="2638"/>
                  </a:cubicBezTo>
                  <a:cubicBezTo>
                    <a:pt x="2417" y="3421"/>
                    <a:pt x="3481" y="3969"/>
                    <a:pt x="4551" y="4457"/>
                  </a:cubicBezTo>
                  <a:cubicBezTo>
                    <a:pt x="4560" y="4461"/>
                    <a:pt x="4570" y="4463"/>
                    <a:pt x="4579" y="4463"/>
                  </a:cubicBezTo>
                  <a:cubicBezTo>
                    <a:pt x="4636" y="4463"/>
                    <a:pt x="4672" y="4387"/>
                    <a:pt x="4613" y="4355"/>
                  </a:cubicBezTo>
                  <a:cubicBezTo>
                    <a:pt x="3631" y="3810"/>
                    <a:pt x="2615" y="3296"/>
                    <a:pt x="1773" y="2550"/>
                  </a:cubicBezTo>
                  <a:cubicBezTo>
                    <a:pt x="1395" y="2223"/>
                    <a:pt x="1063" y="1846"/>
                    <a:pt x="782" y="1435"/>
                  </a:cubicBezTo>
                  <a:cubicBezTo>
                    <a:pt x="496" y="1003"/>
                    <a:pt x="291" y="515"/>
                    <a:pt x="101" y="35"/>
                  </a:cubicBezTo>
                  <a:cubicBezTo>
                    <a:pt x="92" y="13"/>
                    <a:pt x="69"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41"/>
            <p:cNvSpPr/>
            <p:nvPr/>
          </p:nvSpPr>
          <p:spPr>
            <a:xfrm>
              <a:off x="561623" y="2417714"/>
              <a:ext cx="28782" cy="31493"/>
            </a:xfrm>
            <a:custGeom>
              <a:avLst/>
              <a:gdLst/>
              <a:ahLst/>
              <a:cxnLst/>
              <a:rect l="l" t="t" r="r" b="b"/>
              <a:pathLst>
                <a:path w="1603" h="1754" extrusionOk="0">
                  <a:moveTo>
                    <a:pt x="36" y="1"/>
                  </a:moveTo>
                  <a:cubicBezTo>
                    <a:pt x="18" y="1"/>
                    <a:pt x="1" y="23"/>
                    <a:pt x="3" y="43"/>
                  </a:cubicBezTo>
                  <a:cubicBezTo>
                    <a:pt x="17" y="139"/>
                    <a:pt x="59" y="222"/>
                    <a:pt x="88" y="313"/>
                  </a:cubicBezTo>
                  <a:cubicBezTo>
                    <a:pt x="116" y="401"/>
                    <a:pt x="156" y="489"/>
                    <a:pt x="204" y="568"/>
                  </a:cubicBezTo>
                  <a:cubicBezTo>
                    <a:pt x="306" y="735"/>
                    <a:pt x="425" y="892"/>
                    <a:pt x="559" y="1033"/>
                  </a:cubicBezTo>
                  <a:cubicBezTo>
                    <a:pt x="820" y="1317"/>
                    <a:pt x="1124" y="1558"/>
                    <a:pt x="1464" y="1743"/>
                  </a:cubicBezTo>
                  <a:cubicBezTo>
                    <a:pt x="1477" y="1750"/>
                    <a:pt x="1489" y="1754"/>
                    <a:pt x="1500" y="1754"/>
                  </a:cubicBezTo>
                  <a:cubicBezTo>
                    <a:pt x="1562" y="1754"/>
                    <a:pt x="1602" y="1659"/>
                    <a:pt x="1535" y="1621"/>
                  </a:cubicBezTo>
                  <a:cubicBezTo>
                    <a:pt x="1220" y="1425"/>
                    <a:pt x="936" y="1178"/>
                    <a:pt x="695" y="897"/>
                  </a:cubicBezTo>
                  <a:cubicBezTo>
                    <a:pt x="576" y="758"/>
                    <a:pt x="474" y="608"/>
                    <a:pt x="369" y="457"/>
                  </a:cubicBezTo>
                  <a:cubicBezTo>
                    <a:pt x="318" y="381"/>
                    <a:pt x="264" y="307"/>
                    <a:pt x="207" y="233"/>
                  </a:cubicBezTo>
                  <a:cubicBezTo>
                    <a:pt x="153" y="159"/>
                    <a:pt x="116" y="80"/>
                    <a:pt x="57" y="12"/>
                  </a:cubicBezTo>
                  <a:cubicBezTo>
                    <a:pt x="50" y="4"/>
                    <a:pt x="43"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41"/>
            <p:cNvSpPr/>
            <p:nvPr/>
          </p:nvSpPr>
          <p:spPr>
            <a:xfrm>
              <a:off x="564262" y="2453748"/>
              <a:ext cx="22228" cy="20343"/>
            </a:xfrm>
            <a:custGeom>
              <a:avLst/>
              <a:gdLst/>
              <a:ahLst/>
              <a:cxnLst/>
              <a:rect l="l" t="t" r="r" b="b"/>
              <a:pathLst>
                <a:path w="1238" h="1133" extrusionOk="0">
                  <a:moveTo>
                    <a:pt x="42" y="0"/>
                  </a:moveTo>
                  <a:cubicBezTo>
                    <a:pt x="20" y="0"/>
                    <a:pt x="0" y="16"/>
                    <a:pt x="0" y="42"/>
                  </a:cubicBezTo>
                  <a:cubicBezTo>
                    <a:pt x="12" y="102"/>
                    <a:pt x="34" y="159"/>
                    <a:pt x="68" y="210"/>
                  </a:cubicBezTo>
                  <a:cubicBezTo>
                    <a:pt x="97" y="269"/>
                    <a:pt x="134" y="326"/>
                    <a:pt x="173" y="377"/>
                  </a:cubicBezTo>
                  <a:cubicBezTo>
                    <a:pt x="426" y="687"/>
                    <a:pt x="735" y="939"/>
                    <a:pt x="1090" y="1124"/>
                  </a:cubicBezTo>
                  <a:cubicBezTo>
                    <a:pt x="1102" y="1130"/>
                    <a:pt x="1114" y="1132"/>
                    <a:pt x="1125" y="1132"/>
                  </a:cubicBezTo>
                  <a:cubicBezTo>
                    <a:pt x="1193" y="1132"/>
                    <a:pt x="1237" y="1034"/>
                    <a:pt x="1167" y="993"/>
                  </a:cubicBezTo>
                  <a:lnTo>
                    <a:pt x="1167" y="993"/>
                  </a:lnTo>
                  <a:lnTo>
                    <a:pt x="1167" y="996"/>
                  </a:lnTo>
                  <a:cubicBezTo>
                    <a:pt x="951" y="871"/>
                    <a:pt x="750" y="721"/>
                    <a:pt x="568" y="547"/>
                  </a:cubicBezTo>
                  <a:cubicBezTo>
                    <a:pt x="477" y="462"/>
                    <a:pt x="395" y="372"/>
                    <a:pt x="315" y="275"/>
                  </a:cubicBezTo>
                  <a:cubicBezTo>
                    <a:pt x="278" y="227"/>
                    <a:pt x="236" y="181"/>
                    <a:pt x="193" y="136"/>
                  </a:cubicBezTo>
                  <a:cubicBezTo>
                    <a:pt x="156" y="88"/>
                    <a:pt x="114" y="42"/>
                    <a:pt x="63" y="5"/>
                  </a:cubicBezTo>
                  <a:cubicBezTo>
                    <a:pt x="56" y="2"/>
                    <a:pt x="49"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41"/>
            <p:cNvSpPr/>
            <p:nvPr/>
          </p:nvSpPr>
          <p:spPr>
            <a:xfrm>
              <a:off x="561587" y="2478040"/>
              <a:ext cx="20792" cy="16142"/>
            </a:xfrm>
            <a:custGeom>
              <a:avLst/>
              <a:gdLst/>
              <a:ahLst/>
              <a:cxnLst/>
              <a:rect l="l" t="t" r="r" b="b"/>
              <a:pathLst>
                <a:path w="1158" h="899" extrusionOk="0">
                  <a:moveTo>
                    <a:pt x="55" y="1"/>
                  </a:moveTo>
                  <a:cubicBezTo>
                    <a:pt x="25" y="1"/>
                    <a:pt x="0" y="33"/>
                    <a:pt x="19" y="63"/>
                  </a:cubicBezTo>
                  <a:cubicBezTo>
                    <a:pt x="68" y="137"/>
                    <a:pt x="126" y="209"/>
                    <a:pt x="189" y="278"/>
                  </a:cubicBezTo>
                  <a:lnTo>
                    <a:pt x="189" y="278"/>
                  </a:lnTo>
                  <a:cubicBezTo>
                    <a:pt x="227" y="345"/>
                    <a:pt x="305" y="396"/>
                    <a:pt x="362" y="446"/>
                  </a:cubicBezTo>
                  <a:cubicBezTo>
                    <a:pt x="430" y="503"/>
                    <a:pt x="501" y="557"/>
                    <a:pt x="575" y="608"/>
                  </a:cubicBezTo>
                  <a:cubicBezTo>
                    <a:pt x="723" y="707"/>
                    <a:pt x="873" y="798"/>
                    <a:pt x="1026" y="889"/>
                  </a:cubicBezTo>
                  <a:cubicBezTo>
                    <a:pt x="1038" y="895"/>
                    <a:pt x="1049" y="898"/>
                    <a:pt x="1060" y="898"/>
                  </a:cubicBezTo>
                  <a:cubicBezTo>
                    <a:pt x="1120" y="898"/>
                    <a:pt x="1157" y="810"/>
                    <a:pt x="1097" y="770"/>
                  </a:cubicBezTo>
                  <a:lnTo>
                    <a:pt x="1100" y="770"/>
                  </a:lnTo>
                  <a:cubicBezTo>
                    <a:pt x="921" y="653"/>
                    <a:pt x="751" y="523"/>
                    <a:pt x="589" y="384"/>
                  </a:cubicBezTo>
                  <a:cubicBezTo>
                    <a:pt x="510" y="315"/>
                    <a:pt x="425" y="253"/>
                    <a:pt x="342" y="185"/>
                  </a:cubicBezTo>
                  <a:cubicBezTo>
                    <a:pt x="320" y="171"/>
                    <a:pt x="294" y="157"/>
                    <a:pt x="269" y="145"/>
                  </a:cubicBezTo>
                  <a:cubicBezTo>
                    <a:pt x="249" y="131"/>
                    <a:pt x="232" y="117"/>
                    <a:pt x="212" y="103"/>
                  </a:cubicBezTo>
                  <a:cubicBezTo>
                    <a:pt x="169" y="69"/>
                    <a:pt x="124" y="35"/>
                    <a:pt x="76" y="6"/>
                  </a:cubicBezTo>
                  <a:cubicBezTo>
                    <a:pt x="69" y="2"/>
                    <a:pt x="62" y="1"/>
                    <a:pt x="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41"/>
            <p:cNvSpPr/>
            <p:nvPr/>
          </p:nvSpPr>
          <p:spPr>
            <a:xfrm>
              <a:off x="607065" y="2485078"/>
              <a:ext cx="28746" cy="14795"/>
            </a:xfrm>
            <a:custGeom>
              <a:avLst/>
              <a:gdLst/>
              <a:ahLst/>
              <a:cxnLst/>
              <a:rect l="l" t="t" r="r" b="b"/>
              <a:pathLst>
                <a:path w="1601" h="824" extrusionOk="0">
                  <a:moveTo>
                    <a:pt x="95" y="1"/>
                  </a:moveTo>
                  <a:cubicBezTo>
                    <a:pt x="37" y="1"/>
                    <a:pt x="1" y="86"/>
                    <a:pt x="63" y="122"/>
                  </a:cubicBezTo>
                  <a:lnTo>
                    <a:pt x="63" y="125"/>
                  </a:lnTo>
                  <a:cubicBezTo>
                    <a:pt x="182" y="202"/>
                    <a:pt x="290" y="287"/>
                    <a:pt x="409" y="363"/>
                  </a:cubicBezTo>
                  <a:cubicBezTo>
                    <a:pt x="519" y="434"/>
                    <a:pt x="633" y="494"/>
                    <a:pt x="749" y="556"/>
                  </a:cubicBezTo>
                  <a:cubicBezTo>
                    <a:pt x="866" y="619"/>
                    <a:pt x="988" y="670"/>
                    <a:pt x="1113" y="712"/>
                  </a:cubicBezTo>
                  <a:cubicBezTo>
                    <a:pt x="1178" y="732"/>
                    <a:pt x="1243" y="758"/>
                    <a:pt x="1308" y="778"/>
                  </a:cubicBezTo>
                  <a:cubicBezTo>
                    <a:pt x="1371" y="806"/>
                    <a:pt x="1439" y="820"/>
                    <a:pt x="1504" y="823"/>
                  </a:cubicBezTo>
                  <a:cubicBezTo>
                    <a:pt x="1569" y="823"/>
                    <a:pt x="1601" y="746"/>
                    <a:pt x="1555" y="701"/>
                  </a:cubicBezTo>
                  <a:cubicBezTo>
                    <a:pt x="1470" y="616"/>
                    <a:pt x="1328" y="576"/>
                    <a:pt x="1220" y="519"/>
                  </a:cubicBezTo>
                  <a:cubicBezTo>
                    <a:pt x="1104" y="454"/>
                    <a:pt x="982" y="397"/>
                    <a:pt x="857" y="341"/>
                  </a:cubicBezTo>
                  <a:cubicBezTo>
                    <a:pt x="735" y="284"/>
                    <a:pt x="619" y="230"/>
                    <a:pt x="500" y="179"/>
                  </a:cubicBezTo>
                  <a:cubicBezTo>
                    <a:pt x="380" y="128"/>
                    <a:pt x="250" y="74"/>
                    <a:pt x="131" y="11"/>
                  </a:cubicBezTo>
                  <a:cubicBezTo>
                    <a:pt x="118" y="4"/>
                    <a:pt x="106"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41"/>
            <p:cNvSpPr/>
            <p:nvPr/>
          </p:nvSpPr>
          <p:spPr>
            <a:xfrm>
              <a:off x="668271" y="2467249"/>
              <a:ext cx="17237" cy="6554"/>
            </a:xfrm>
            <a:custGeom>
              <a:avLst/>
              <a:gdLst/>
              <a:ahLst/>
              <a:cxnLst/>
              <a:rect l="l" t="t" r="r" b="b"/>
              <a:pathLst>
                <a:path w="960" h="365" extrusionOk="0">
                  <a:moveTo>
                    <a:pt x="161" y="0"/>
                  </a:moveTo>
                  <a:cubicBezTo>
                    <a:pt x="39" y="0"/>
                    <a:pt x="1" y="191"/>
                    <a:pt x="136" y="227"/>
                  </a:cubicBezTo>
                  <a:lnTo>
                    <a:pt x="280" y="269"/>
                  </a:lnTo>
                  <a:lnTo>
                    <a:pt x="351" y="289"/>
                  </a:lnTo>
                  <a:cubicBezTo>
                    <a:pt x="377" y="295"/>
                    <a:pt x="405" y="298"/>
                    <a:pt x="431" y="301"/>
                  </a:cubicBezTo>
                  <a:cubicBezTo>
                    <a:pt x="479" y="309"/>
                    <a:pt x="524" y="323"/>
                    <a:pt x="573" y="332"/>
                  </a:cubicBezTo>
                  <a:cubicBezTo>
                    <a:pt x="604" y="336"/>
                    <a:pt x="645" y="343"/>
                    <a:pt x="684" y="343"/>
                  </a:cubicBezTo>
                  <a:cubicBezTo>
                    <a:pt x="699" y="343"/>
                    <a:pt x="715" y="342"/>
                    <a:pt x="729" y="338"/>
                  </a:cubicBezTo>
                  <a:lnTo>
                    <a:pt x="729" y="338"/>
                  </a:lnTo>
                  <a:lnTo>
                    <a:pt x="879" y="363"/>
                  </a:lnTo>
                  <a:cubicBezTo>
                    <a:pt x="884" y="364"/>
                    <a:pt x="888" y="365"/>
                    <a:pt x="892" y="365"/>
                  </a:cubicBezTo>
                  <a:cubicBezTo>
                    <a:pt x="942" y="365"/>
                    <a:pt x="960" y="288"/>
                    <a:pt x="902" y="272"/>
                  </a:cubicBezTo>
                  <a:cubicBezTo>
                    <a:pt x="855" y="253"/>
                    <a:pt x="811" y="233"/>
                    <a:pt x="763" y="215"/>
                  </a:cubicBezTo>
                  <a:lnTo>
                    <a:pt x="763" y="215"/>
                  </a:lnTo>
                  <a:cubicBezTo>
                    <a:pt x="731" y="183"/>
                    <a:pt x="677" y="163"/>
                    <a:pt x="635" y="147"/>
                  </a:cubicBezTo>
                  <a:cubicBezTo>
                    <a:pt x="593" y="128"/>
                    <a:pt x="539" y="111"/>
                    <a:pt x="488" y="93"/>
                  </a:cubicBezTo>
                  <a:cubicBezTo>
                    <a:pt x="468" y="85"/>
                    <a:pt x="448" y="71"/>
                    <a:pt x="422" y="65"/>
                  </a:cubicBezTo>
                  <a:cubicBezTo>
                    <a:pt x="397" y="57"/>
                    <a:pt x="374" y="51"/>
                    <a:pt x="351" y="45"/>
                  </a:cubicBezTo>
                  <a:lnTo>
                    <a:pt x="198" y="5"/>
                  </a:lnTo>
                  <a:cubicBezTo>
                    <a:pt x="185" y="2"/>
                    <a:pt x="173"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41"/>
            <p:cNvSpPr/>
            <p:nvPr/>
          </p:nvSpPr>
          <p:spPr>
            <a:xfrm>
              <a:off x="1206987" y="2495473"/>
              <a:ext cx="100728" cy="40830"/>
            </a:xfrm>
            <a:custGeom>
              <a:avLst/>
              <a:gdLst/>
              <a:ahLst/>
              <a:cxnLst/>
              <a:rect l="l" t="t" r="r" b="b"/>
              <a:pathLst>
                <a:path w="5610" h="2274" extrusionOk="0">
                  <a:moveTo>
                    <a:pt x="5454" y="0"/>
                  </a:moveTo>
                  <a:cubicBezTo>
                    <a:pt x="5351" y="0"/>
                    <a:pt x="5306" y="111"/>
                    <a:pt x="5238" y="182"/>
                  </a:cubicBezTo>
                  <a:cubicBezTo>
                    <a:pt x="5062" y="369"/>
                    <a:pt x="4809" y="502"/>
                    <a:pt x="4593" y="639"/>
                  </a:cubicBezTo>
                  <a:cubicBezTo>
                    <a:pt x="4120" y="934"/>
                    <a:pt x="3620" y="1183"/>
                    <a:pt x="3101" y="1385"/>
                  </a:cubicBezTo>
                  <a:cubicBezTo>
                    <a:pt x="2119" y="1768"/>
                    <a:pt x="1094" y="2038"/>
                    <a:pt x="50" y="2185"/>
                  </a:cubicBezTo>
                  <a:cubicBezTo>
                    <a:pt x="1" y="2191"/>
                    <a:pt x="10" y="2273"/>
                    <a:pt x="57" y="2273"/>
                  </a:cubicBezTo>
                  <a:cubicBezTo>
                    <a:pt x="58" y="2273"/>
                    <a:pt x="60" y="2273"/>
                    <a:pt x="61" y="2273"/>
                  </a:cubicBezTo>
                  <a:cubicBezTo>
                    <a:pt x="1117" y="2179"/>
                    <a:pt x="2156" y="1941"/>
                    <a:pt x="3149" y="1564"/>
                  </a:cubicBezTo>
                  <a:cubicBezTo>
                    <a:pt x="3629" y="1379"/>
                    <a:pt x="4094" y="1164"/>
                    <a:pt x="4559" y="945"/>
                  </a:cubicBezTo>
                  <a:cubicBezTo>
                    <a:pt x="4795" y="834"/>
                    <a:pt x="5025" y="712"/>
                    <a:pt x="5255" y="590"/>
                  </a:cubicBezTo>
                  <a:cubicBezTo>
                    <a:pt x="5442" y="488"/>
                    <a:pt x="5581" y="375"/>
                    <a:pt x="5609" y="153"/>
                  </a:cubicBezTo>
                  <a:cubicBezTo>
                    <a:pt x="5609" y="85"/>
                    <a:pt x="5561" y="23"/>
                    <a:pt x="5496" y="6"/>
                  </a:cubicBezTo>
                  <a:cubicBezTo>
                    <a:pt x="5481" y="2"/>
                    <a:pt x="5467" y="0"/>
                    <a:pt x="5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41"/>
            <p:cNvSpPr/>
            <p:nvPr/>
          </p:nvSpPr>
          <p:spPr>
            <a:xfrm>
              <a:off x="1261118" y="2518706"/>
              <a:ext cx="50938" cy="23036"/>
            </a:xfrm>
            <a:custGeom>
              <a:avLst/>
              <a:gdLst/>
              <a:ahLst/>
              <a:cxnLst/>
              <a:rect l="l" t="t" r="r" b="b"/>
              <a:pathLst>
                <a:path w="2837" h="1283" extrusionOk="0">
                  <a:moveTo>
                    <a:pt x="2790" y="0"/>
                  </a:moveTo>
                  <a:cubicBezTo>
                    <a:pt x="2785" y="0"/>
                    <a:pt x="2781" y="1"/>
                    <a:pt x="2776" y="3"/>
                  </a:cubicBezTo>
                  <a:cubicBezTo>
                    <a:pt x="2677" y="31"/>
                    <a:pt x="2586" y="80"/>
                    <a:pt x="2506" y="142"/>
                  </a:cubicBezTo>
                  <a:cubicBezTo>
                    <a:pt x="2407" y="230"/>
                    <a:pt x="2302" y="312"/>
                    <a:pt x="2191" y="389"/>
                  </a:cubicBezTo>
                  <a:cubicBezTo>
                    <a:pt x="1564" y="809"/>
                    <a:pt x="841" y="1067"/>
                    <a:pt x="89" y="1147"/>
                  </a:cubicBezTo>
                  <a:cubicBezTo>
                    <a:pt x="5" y="1155"/>
                    <a:pt x="1" y="1283"/>
                    <a:pt x="83" y="1283"/>
                  </a:cubicBezTo>
                  <a:cubicBezTo>
                    <a:pt x="85" y="1283"/>
                    <a:pt x="87" y="1283"/>
                    <a:pt x="89" y="1283"/>
                  </a:cubicBezTo>
                  <a:cubicBezTo>
                    <a:pt x="599" y="1243"/>
                    <a:pt x="1102" y="1121"/>
                    <a:pt x="1576" y="920"/>
                  </a:cubicBezTo>
                  <a:cubicBezTo>
                    <a:pt x="1814" y="817"/>
                    <a:pt x="2047" y="695"/>
                    <a:pt x="2265" y="556"/>
                  </a:cubicBezTo>
                  <a:cubicBezTo>
                    <a:pt x="2373" y="488"/>
                    <a:pt x="2478" y="420"/>
                    <a:pt x="2580" y="349"/>
                  </a:cubicBezTo>
                  <a:cubicBezTo>
                    <a:pt x="2688" y="281"/>
                    <a:pt x="2770" y="182"/>
                    <a:pt x="2824" y="65"/>
                  </a:cubicBezTo>
                  <a:cubicBezTo>
                    <a:pt x="2837" y="38"/>
                    <a:pt x="2819" y="0"/>
                    <a:pt x="2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41"/>
            <p:cNvSpPr/>
            <p:nvPr/>
          </p:nvSpPr>
          <p:spPr>
            <a:xfrm>
              <a:off x="1229842" y="2545350"/>
              <a:ext cx="15657" cy="5422"/>
            </a:xfrm>
            <a:custGeom>
              <a:avLst/>
              <a:gdLst/>
              <a:ahLst/>
              <a:cxnLst/>
              <a:rect l="l" t="t" r="r" b="b"/>
              <a:pathLst>
                <a:path w="872" h="302" extrusionOk="0">
                  <a:moveTo>
                    <a:pt x="812" y="0"/>
                  </a:moveTo>
                  <a:cubicBezTo>
                    <a:pt x="758" y="0"/>
                    <a:pt x="704" y="17"/>
                    <a:pt x="650" y="17"/>
                  </a:cubicBezTo>
                  <a:cubicBezTo>
                    <a:pt x="640" y="16"/>
                    <a:pt x="630" y="15"/>
                    <a:pt x="620" y="15"/>
                  </a:cubicBezTo>
                  <a:cubicBezTo>
                    <a:pt x="610" y="15"/>
                    <a:pt x="600" y="16"/>
                    <a:pt x="590" y="17"/>
                  </a:cubicBezTo>
                  <a:lnTo>
                    <a:pt x="551" y="20"/>
                  </a:lnTo>
                  <a:cubicBezTo>
                    <a:pt x="520" y="26"/>
                    <a:pt x="485" y="31"/>
                    <a:pt x="454" y="37"/>
                  </a:cubicBezTo>
                  <a:cubicBezTo>
                    <a:pt x="338" y="63"/>
                    <a:pt x="224" y="91"/>
                    <a:pt x="108" y="119"/>
                  </a:cubicBezTo>
                  <a:cubicBezTo>
                    <a:pt x="0" y="151"/>
                    <a:pt x="34" y="301"/>
                    <a:pt x="131" y="301"/>
                  </a:cubicBezTo>
                  <a:cubicBezTo>
                    <a:pt x="139" y="301"/>
                    <a:pt x="148" y="300"/>
                    <a:pt x="156" y="298"/>
                  </a:cubicBezTo>
                  <a:cubicBezTo>
                    <a:pt x="247" y="276"/>
                    <a:pt x="335" y="256"/>
                    <a:pt x="426" y="233"/>
                  </a:cubicBezTo>
                  <a:cubicBezTo>
                    <a:pt x="468" y="222"/>
                    <a:pt x="511" y="210"/>
                    <a:pt x="554" y="199"/>
                  </a:cubicBezTo>
                  <a:cubicBezTo>
                    <a:pt x="598" y="189"/>
                    <a:pt x="637" y="171"/>
                    <a:pt x="673" y="146"/>
                  </a:cubicBezTo>
                  <a:lnTo>
                    <a:pt x="673" y="146"/>
                  </a:lnTo>
                  <a:cubicBezTo>
                    <a:pt x="726" y="125"/>
                    <a:pt x="782" y="106"/>
                    <a:pt x="835" y="83"/>
                  </a:cubicBezTo>
                  <a:cubicBezTo>
                    <a:pt x="871" y="60"/>
                    <a:pt x="854" y="3"/>
                    <a:pt x="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41"/>
            <p:cNvSpPr/>
            <p:nvPr/>
          </p:nvSpPr>
          <p:spPr>
            <a:xfrm>
              <a:off x="1218190" y="2660185"/>
              <a:ext cx="105324" cy="38083"/>
            </a:xfrm>
            <a:custGeom>
              <a:avLst/>
              <a:gdLst/>
              <a:ahLst/>
              <a:cxnLst/>
              <a:rect l="l" t="t" r="r" b="b"/>
              <a:pathLst>
                <a:path w="5866" h="2121" extrusionOk="0">
                  <a:moveTo>
                    <a:pt x="5789" y="1"/>
                  </a:moveTo>
                  <a:cubicBezTo>
                    <a:pt x="5769" y="1"/>
                    <a:pt x="5750" y="8"/>
                    <a:pt x="5735" y="26"/>
                  </a:cubicBezTo>
                  <a:cubicBezTo>
                    <a:pt x="5666" y="117"/>
                    <a:pt x="5547" y="180"/>
                    <a:pt x="5468" y="259"/>
                  </a:cubicBezTo>
                  <a:cubicBezTo>
                    <a:pt x="5403" y="327"/>
                    <a:pt x="5343" y="398"/>
                    <a:pt x="5275" y="461"/>
                  </a:cubicBezTo>
                  <a:cubicBezTo>
                    <a:pt x="5122" y="600"/>
                    <a:pt x="4946" y="719"/>
                    <a:pt x="4758" y="812"/>
                  </a:cubicBezTo>
                  <a:cubicBezTo>
                    <a:pt x="4344" y="1025"/>
                    <a:pt x="3879" y="1156"/>
                    <a:pt x="3430" y="1283"/>
                  </a:cubicBezTo>
                  <a:cubicBezTo>
                    <a:pt x="2318" y="1598"/>
                    <a:pt x="1186" y="1848"/>
                    <a:pt x="45" y="2038"/>
                  </a:cubicBezTo>
                  <a:cubicBezTo>
                    <a:pt x="0" y="2047"/>
                    <a:pt x="8" y="2121"/>
                    <a:pt x="51" y="2121"/>
                  </a:cubicBezTo>
                  <a:cubicBezTo>
                    <a:pt x="52" y="2121"/>
                    <a:pt x="52" y="2121"/>
                    <a:pt x="53" y="2121"/>
                  </a:cubicBezTo>
                  <a:cubicBezTo>
                    <a:pt x="1319" y="1990"/>
                    <a:pt x="2562" y="1772"/>
                    <a:pt x="3805" y="1502"/>
                  </a:cubicBezTo>
                  <a:cubicBezTo>
                    <a:pt x="4256" y="1406"/>
                    <a:pt x="4702" y="1272"/>
                    <a:pt x="5107" y="1048"/>
                  </a:cubicBezTo>
                  <a:cubicBezTo>
                    <a:pt x="5298" y="946"/>
                    <a:pt x="5471" y="815"/>
                    <a:pt x="5624" y="659"/>
                  </a:cubicBezTo>
                  <a:cubicBezTo>
                    <a:pt x="5803" y="472"/>
                    <a:pt x="5811" y="321"/>
                    <a:pt x="5859" y="80"/>
                  </a:cubicBezTo>
                  <a:cubicBezTo>
                    <a:pt x="5865" y="33"/>
                    <a:pt x="5828" y="1"/>
                    <a:pt x="57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41"/>
            <p:cNvSpPr/>
            <p:nvPr/>
          </p:nvSpPr>
          <p:spPr>
            <a:xfrm>
              <a:off x="1247707" y="2647222"/>
              <a:ext cx="73400" cy="26340"/>
            </a:xfrm>
            <a:custGeom>
              <a:avLst/>
              <a:gdLst/>
              <a:ahLst/>
              <a:cxnLst/>
              <a:rect l="l" t="t" r="r" b="b"/>
              <a:pathLst>
                <a:path w="4088" h="1467" extrusionOk="0">
                  <a:moveTo>
                    <a:pt x="3952" y="0"/>
                  </a:moveTo>
                  <a:cubicBezTo>
                    <a:pt x="3940" y="0"/>
                    <a:pt x="3928" y="3"/>
                    <a:pt x="3915" y="8"/>
                  </a:cubicBezTo>
                  <a:cubicBezTo>
                    <a:pt x="3585" y="130"/>
                    <a:pt x="3276" y="311"/>
                    <a:pt x="2953" y="445"/>
                  </a:cubicBezTo>
                  <a:cubicBezTo>
                    <a:pt x="2649" y="570"/>
                    <a:pt x="2340" y="686"/>
                    <a:pt x="2030" y="791"/>
                  </a:cubicBezTo>
                  <a:cubicBezTo>
                    <a:pt x="1383" y="1012"/>
                    <a:pt x="722" y="1163"/>
                    <a:pt x="64" y="1341"/>
                  </a:cubicBezTo>
                  <a:cubicBezTo>
                    <a:pt x="1" y="1361"/>
                    <a:pt x="9" y="1464"/>
                    <a:pt x="73" y="1464"/>
                  </a:cubicBezTo>
                  <a:cubicBezTo>
                    <a:pt x="76" y="1464"/>
                    <a:pt x="78" y="1464"/>
                    <a:pt x="81" y="1463"/>
                  </a:cubicBezTo>
                  <a:lnTo>
                    <a:pt x="81" y="1466"/>
                  </a:lnTo>
                  <a:cubicBezTo>
                    <a:pt x="765" y="1395"/>
                    <a:pt x="1434" y="1205"/>
                    <a:pt x="2084" y="992"/>
                  </a:cubicBezTo>
                  <a:cubicBezTo>
                    <a:pt x="2422" y="885"/>
                    <a:pt x="2751" y="763"/>
                    <a:pt x="3075" y="626"/>
                  </a:cubicBezTo>
                  <a:cubicBezTo>
                    <a:pt x="3384" y="499"/>
                    <a:pt x="3716" y="385"/>
                    <a:pt x="3997" y="209"/>
                  </a:cubicBezTo>
                  <a:cubicBezTo>
                    <a:pt x="4088" y="151"/>
                    <a:pt x="4046" y="0"/>
                    <a:pt x="39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41"/>
            <p:cNvSpPr/>
            <p:nvPr/>
          </p:nvSpPr>
          <p:spPr>
            <a:xfrm>
              <a:off x="1254960" y="2637724"/>
              <a:ext cx="46396" cy="14651"/>
            </a:xfrm>
            <a:custGeom>
              <a:avLst/>
              <a:gdLst/>
              <a:ahLst/>
              <a:cxnLst/>
              <a:rect l="l" t="t" r="r" b="b"/>
              <a:pathLst>
                <a:path w="2584" h="816" extrusionOk="0">
                  <a:moveTo>
                    <a:pt x="2432" y="0"/>
                  </a:moveTo>
                  <a:cubicBezTo>
                    <a:pt x="2430" y="0"/>
                    <a:pt x="2428" y="0"/>
                    <a:pt x="2427" y="0"/>
                  </a:cubicBezTo>
                  <a:cubicBezTo>
                    <a:pt x="2236" y="9"/>
                    <a:pt x="2041" y="85"/>
                    <a:pt x="1859" y="137"/>
                  </a:cubicBezTo>
                  <a:lnTo>
                    <a:pt x="1260" y="304"/>
                  </a:lnTo>
                  <a:cubicBezTo>
                    <a:pt x="869" y="412"/>
                    <a:pt x="483" y="542"/>
                    <a:pt x="94" y="662"/>
                  </a:cubicBezTo>
                  <a:cubicBezTo>
                    <a:pt x="0" y="687"/>
                    <a:pt x="28" y="815"/>
                    <a:pt x="109" y="815"/>
                  </a:cubicBezTo>
                  <a:cubicBezTo>
                    <a:pt x="117" y="815"/>
                    <a:pt x="125" y="814"/>
                    <a:pt x="134" y="812"/>
                  </a:cubicBezTo>
                  <a:cubicBezTo>
                    <a:pt x="531" y="721"/>
                    <a:pt x="931" y="642"/>
                    <a:pt x="1326" y="539"/>
                  </a:cubicBezTo>
                  <a:lnTo>
                    <a:pt x="1904" y="389"/>
                  </a:lnTo>
                  <a:cubicBezTo>
                    <a:pt x="2095" y="341"/>
                    <a:pt x="2310" y="307"/>
                    <a:pt x="2486" y="216"/>
                  </a:cubicBezTo>
                  <a:cubicBezTo>
                    <a:pt x="2584" y="166"/>
                    <a:pt x="2542" y="0"/>
                    <a:pt x="2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41"/>
            <p:cNvSpPr/>
            <p:nvPr/>
          </p:nvSpPr>
          <p:spPr>
            <a:xfrm>
              <a:off x="1272986" y="2618711"/>
              <a:ext cx="39519" cy="14113"/>
            </a:xfrm>
            <a:custGeom>
              <a:avLst/>
              <a:gdLst/>
              <a:ahLst/>
              <a:cxnLst/>
              <a:rect l="l" t="t" r="r" b="b"/>
              <a:pathLst>
                <a:path w="2201" h="786" extrusionOk="0">
                  <a:moveTo>
                    <a:pt x="2086" y="0"/>
                  </a:moveTo>
                  <a:cubicBezTo>
                    <a:pt x="2040" y="0"/>
                    <a:pt x="1994" y="20"/>
                    <a:pt x="1948" y="40"/>
                  </a:cubicBezTo>
                  <a:cubicBezTo>
                    <a:pt x="1868" y="72"/>
                    <a:pt x="1780" y="109"/>
                    <a:pt x="1698" y="140"/>
                  </a:cubicBezTo>
                  <a:cubicBezTo>
                    <a:pt x="1525" y="205"/>
                    <a:pt x="1352" y="268"/>
                    <a:pt x="1176" y="324"/>
                  </a:cubicBezTo>
                  <a:cubicBezTo>
                    <a:pt x="821" y="441"/>
                    <a:pt x="458" y="548"/>
                    <a:pt x="92" y="634"/>
                  </a:cubicBezTo>
                  <a:cubicBezTo>
                    <a:pt x="0" y="655"/>
                    <a:pt x="33" y="785"/>
                    <a:pt x="119" y="785"/>
                  </a:cubicBezTo>
                  <a:cubicBezTo>
                    <a:pt x="124" y="785"/>
                    <a:pt x="129" y="785"/>
                    <a:pt x="134" y="784"/>
                  </a:cubicBezTo>
                  <a:cubicBezTo>
                    <a:pt x="512" y="719"/>
                    <a:pt x="883" y="631"/>
                    <a:pt x="1249" y="520"/>
                  </a:cubicBezTo>
                  <a:cubicBezTo>
                    <a:pt x="1431" y="460"/>
                    <a:pt x="1613" y="398"/>
                    <a:pt x="1792" y="330"/>
                  </a:cubicBezTo>
                  <a:cubicBezTo>
                    <a:pt x="1874" y="299"/>
                    <a:pt x="1959" y="268"/>
                    <a:pt x="2038" y="233"/>
                  </a:cubicBezTo>
                  <a:cubicBezTo>
                    <a:pt x="2115" y="199"/>
                    <a:pt x="2180" y="171"/>
                    <a:pt x="2194" y="80"/>
                  </a:cubicBezTo>
                  <a:cubicBezTo>
                    <a:pt x="2200" y="60"/>
                    <a:pt x="2192" y="40"/>
                    <a:pt x="2175" y="29"/>
                  </a:cubicBezTo>
                  <a:cubicBezTo>
                    <a:pt x="2145" y="8"/>
                    <a:pt x="2115" y="0"/>
                    <a:pt x="2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41"/>
            <p:cNvSpPr/>
            <p:nvPr/>
          </p:nvSpPr>
          <p:spPr>
            <a:xfrm>
              <a:off x="1289199" y="2599195"/>
              <a:ext cx="22946" cy="9426"/>
            </a:xfrm>
            <a:custGeom>
              <a:avLst/>
              <a:gdLst/>
              <a:ahLst/>
              <a:cxnLst/>
              <a:rect l="l" t="t" r="r" b="b"/>
              <a:pathLst>
                <a:path w="1278" h="525" extrusionOk="0">
                  <a:moveTo>
                    <a:pt x="1148" y="1"/>
                  </a:moveTo>
                  <a:cubicBezTo>
                    <a:pt x="1078" y="1"/>
                    <a:pt x="1007" y="30"/>
                    <a:pt x="942" y="52"/>
                  </a:cubicBezTo>
                  <a:lnTo>
                    <a:pt x="659" y="148"/>
                  </a:lnTo>
                  <a:cubicBezTo>
                    <a:pt x="469" y="211"/>
                    <a:pt x="281" y="285"/>
                    <a:pt x="94" y="356"/>
                  </a:cubicBezTo>
                  <a:cubicBezTo>
                    <a:pt x="1" y="389"/>
                    <a:pt x="26" y="524"/>
                    <a:pt x="112" y="524"/>
                  </a:cubicBezTo>
                  <a:cubicBezTo>
                    <a:pt x="121" y="524"/>
                    <a:pt x="130" y="523"/>
                    <a:pt x="139" y="520"/>
                  </a:cubicBezTo>
                  <a:lnTo>
                    <a:pt x="142" y="520"/>
                  </a:lnTo>
                  <a:cubicBezTo>
                    <a:pt x="332" y="466"/>
                    <a:pt x="525" y="412"/>
                    <a:pt x="715" y="350"/>
                  </a:cubicBezTo>
                  <a:lnTo>
                    <a:pt x="999" y="256"/>
                  </a:lnTo>
                  <a:cubicBezTo>
                    <a:pt x="1084" y="228"/>
                    <a:pt x="1209" y="202"/>
                    <a:pt x="1257" y="117"/>
                  </a:cubicBezTo>
                  <a:cubicBezTo>
                    <a:pt x="1277" y="83"/>
                    <a:pt x="1266" y="38"/>
                    <a:pt x="1232" y="18"/>
                  </a:cubicBezTo>
                  <a:cubicBezTo>
                    <a:pt x="1205" y="5"/>
                    <a:pt x="1176"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41"/>
            <p:cNvSpPr/>
            <p:nvPr/>
          </p:nvSpPr>
          <p:spPr>
            <a:xfrm>
              <a:off x="1291335" y="2587309"/>
              <a:ext cx="13574" cy="5997"/>
            </a:xfrm>
            <a:custGeom>
              <a:avLst/>
              <a:gdLst/>
              <a:ahLst/>
              <a:cxnLst/>
              <a:rect l="l" t="t" r="r" b="b"/>
              <a:pathLst>
                <a:path w="756" h="334" extrusionOk="0">
                  <a:moveTo>
                    <a:pt x="582" y="0"/>
                  </a:moveTo>
                  <a:cubicBezTo>
                    <a:pt x="572" y="0"/>
                    <a:pt x="564" y="2"/>
                    <a:pt x="554" y="4"/>
                  </a:cubicBezTo>
                  <a:cubicBezTo>
                    <a:pt x="534" y="7"/>
                    <a:pt x="511" y="10"/>
                    <a:pt x="491" y="16"/>
                  </a:cubicBezTo>
                  <a:cubicBezTo>
                    <a:pt x="443" y="24"/>
                    <a:pt x="401" y="39"/>
                    <a:pt x="355" y="53"/>
                  </a:cubicBezTo>
                  <a:lnTo>
                    <a:pt x="86" y="135"/>
                  </a:lnTo>
                  <a:cubicBezTo>
                    <a:pt x="32" y="149"/>
                    <a:pt x="0" y="206"/>
                    <a:pt x="15" y="260"/>
                  </a:cubicBezTo>
                  <a:cubicBezTo>
                    <a:pt x="29" y="304"/>
                    <a:pt x="71" y="333"/>
                    <a:pt x="117" y="333"/>
                  </a:cubicBezTo>
                  <a:cubicBezTo>
                    <a:pt x="125" y="333"/>
                    <a:pt x="132" y="332"/>
                    <a:pt x="140" y="331"/>
                  </a:cubicBezTo>
                  <a:lnTo>
                    <a:pt x="415" y="266"/>
                  </a:lnTo>
                  <a:cubicBezTo>
                    <a:pt x="460" y="254"/>
                    <a:pt x="506" y="246"/>
                    <a:pt x="551" y="229"/>
                  </a:cubicBezTo>
                  <a:cubicBezTo>
                    <a:pt x="571" y="223"/>
                    <a:pt x="591" y="214"/>
                    <a:pt x="611" y="206"/>
                  </a:cubicBezTo>
                  <a:cubicBezTo>
                    <a:pt x="630" y="197"/>
                    <a:pt x="647" y="189"/>
                    <a:pt x="665" y="175"/>
                  </a:cubicBezTo>
                  <a:lnTo>
                    <a:pt x="665" y="175"/>
                  </a:lnTo>
                  <a:cubicBezTo>
                    <a:pt x="662" y="176"/>
                    <a:pt x="661" y="176"/>
                    <a:pt x="660" y="176"/>
                  </a:cubicBezTo>
                  <a:cubicBezTo>
                    <a:pt x="658" y="176"/>
                    <a:pt x="661" y="173"/>
                    <a:pt x="667" y="169"/>
                  </a:cubicBezTo>
                  <a:lnTo>
                    <a:pt x="684" y="158"/>
                  </a:lnTo>
                  <a:cubicBezTo>
                    <a:pt x="755" y="115"/>
                    <a:pt x="727" y="7"/>
                    <a:pt x="645" y="7"/>
                  </a:cubicBezTo>
                  <a:lnTo>
                    <a:pt x="625" y="7"/>
                  </a:lnTo>
                  <a:cubicBezTo>
                    <a:pt x="624" y="7"/>
                    <a:pt x="623" y="7"/>
                    <a:pt x="622" y="7"/>
                  </a:cubicBezTo>
                  <a:lnTo>
                    <a:pt x="622" y="7"/>
                  </a:lnTo>
                  <a:cubicBezTo>
                    <a:pt x="621" y="5"/>
                    <a:pt x="613" y="4"/>
                    <a:pt x="594" y="2"/>
                  </a:cubicBezTo>
                  <a:cubicBezTo>
                    <a:pt x="589" y="1"/>
                    <a:pt x="586" y="0"/>
                    <a:pt x="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41"/>
            <p:cNvSpPr/>
            <p:nvPr/>
          </p:nvSpPr>
          <p:spPr>
            <a:xfrm>
              <a:off x="1282484" y="2549318"/>
              <a:ext cx="21402" cy="8044"/>
            </a:xfrm>
            <a:custGeom>
              <a:avLst/>
              <a:gdLst/>
              <a:ahLst/>
              <a:cxnLst/>
              <a:rect l="l" t="t" r="r" b="b"/>
              <a:pathLst>
                <a:path w="1192" h="448" extrusionOk="0">
                  <a:moveTo>
                    <a:pt x="1051" y="1"/>
                  </a:moveTo>
                  <a:cubicBezTo>
                    <a:pt x="990" y="1"/>
                    <a:pt x="923" y="27"/>
                    <a:pt x="865" y="43"/>
                  </a:cubicBezTo>
                  <a:cubicBezTo>
                    <a:pt x="780" y="69"/>
                    <a:pt x="695" y="91"/>
                    <a:pt x="613" y="114"/>
                  </a:cubicBezTo>
                  <a:cubicBezTo>
                    <a:pt x="437" y="168"/>
                    <a:pt x="264" y="228"/>
                    <a:pt x="90" y="284"/>
                  </a:cubicBezTo>
                  <a:cubicBezTo>
                    <a:pt x="0" y="316"/>
                    <a:pt x="29" y="448"/>
                    <a:pt x="115" y="448"/>
                  </a:cubicBezTo>
                  <a:cubicBezTo>
                    <a:pt x="121" y="448"/>
                    <a:pt x="127" y="447"/>
                    <a:pt x="133" y="446"/>
                  </a:cubicBezTo>
                  <a:cubicBezTo>
                    <a:pt x="315" y="406"/>
                    <a:pt x="493" y="375"/>
                    <a:pt x="672" y="335"/>
                  </a:cubicBezTo>
                  <a:cubicBezTo>
                    <a:pt x="757" y="316"/>
                    <a:pt x="843" y="293"/>
                    <a:pt x="928" y="270"/>
                  </a:cubicBezTo>
                  <a:cubicBezTo>
                    <a:pt x="1021" y="248"/>
                    <a:pt x="1149" y="236"/>
                    <a:pt x="1183" y="131"/>
                  </a:cubicBezTo>
                  <a:cubicBezTo>
                    <a:pt x="1192" y="97"/>
                    <a:pt x="1183" y="63"/>
                    <a:pt x="1158" y="40"/>
                  </a:cubicBezTo>
                  <a:cubicBezTo>
                    <a:pt x="1126" y="11"/>
                    <a:pt x="1090" y="1"/>
                    <a:pt x="10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41"/>
            <p:cNvSpPr/>
            <p:nvPr/>
          </p:nvSpPr>
          <p:spPr>
            <a:xfrm>
              <a:off x="1248084" y="2560432"/>
              <a:ext cx="23090" cy="7990"/>
            </a:xfrm>
            <a:custGeom>
              <a:avLst/>
              <a:gdLst/>
              <a:ahLst/>
              <a:cxnLst/>
              <a:rect l="l" t="t" r="r" b="b"/>
              <a:pathLst>
                <a:path w="1286" h="445" extrusionOk="0">
                  <a:moveTo>
                    <a:pt x="1132" y="0"/>
                  </a:moveTo>
                  <a:cubicBezTo>
                    <a:pt x="956" y="0"/>
                    <a:pt x="778" y="66"/>
                    <a:pt x="610" y="114"/>
                  </a:cubicBezTo>
                  <a:cubicBezTo>
                    <a:pt x="440" y="159"/>
                    <a:pt x="275" y="219"/>
                    <a:pt x="105" y="270"/>
                  </a:cubicBezTo>
                  <a:cubicBezTo>
                    <a:pt x="1" y="302"/>
                    <a:pt x="38" y="445"/>
                    <a:pt x="135" y="445"/>
                  </a:cubicBezTo>
                  <a:cubicBezTo>
                    <a:pt x="141" y="445"/>
                    <a:pt x="147" y="444"/>
                    <a:pt x="153" y="443"/>
                  </a:cubicBezTo>
                  <a:cubicBezTo>
                    <a:pt x="326" y="406"/>
                    <a:pt x="500" y="383"/>
                    <a:pt x="673" y="346"/>
                  </a:cubicBezTo>
                  <a:cubicBezTo>
                    <a:pt x="846" y="310"/>
                    <a:pt x="1027" y="284"/>
                    <a:pt x="1189" y="202"/>
                  </a:cubicBezTo>
                  <a:cubicBezTo>
                    <a:pt x="1286" y="154"/>
                    <a:pt x="1237" y="0"/>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41"/>
            <p:cNvSpPr/>
            <p:nvPr/>
          </p:nvSpPr>
          <p:spPr>
            <a:xfrm>
              <a:off x="1266164" y="2596196"/>
              <a:ext cx="7757" cy="3232"/>
            </a:xfrm>
            <a:custGeom>
              <a:avLst/>
              <a:gdLst/>
              <a:ahLst/>
              <a:cxnLst/>
              <a:rect l="l" t="t" r="r" b="b"/>
              <a:pathLst>
                <a:path w="432" h="180" extrusionOk="0">
                  <a:moveTo>
                    <a:pt x="247" y="0"/>
                  </a:moveTo>
                  <a:cubicBezTo>
                    <a:pt x="228" y="0"/>
                    <a:pt x="211" y="3"/>
                    <a:pt x="194" y="6"/>
                  </a:cubicBezTo>
                  <a:lnTo>
                    <a:pt x="83" y="17"/>
                  </a:lnTo>
                  <a:cubicBezTo>
                    <a:pt x="63" y="17"/>
                    <a:pt x="40" y="26"/>
                    <a:pt x="26" y="40"/>
                  </a:cubicBezTo>
                  <a:cubicBezTo>
                    <a:pt x="12" y="57"/>
                    <a:pt x="3" y="77"/>
                    <a:pt x="1" y="97"/>
                  </a:cubicBezTo>
                  <a:cubicBezTo>
                    <a:pt x="3" y="120"/>
                    <a:pt x="12" y="139"/>
                    <a:pt x="26" y="157"/>
                  </a:cubicBezTo>
                  <a:cubicBezTo>
                    <a:pt x="40" y="171"/>
                    <a:pt x="63" y="179"/>
                    <a:pt x="83" y="179"/>
                  </a:cubicBezTo>
                  <a:lnTo>
                    <a:pt x="194" y="165"/>
                  </a:lnTo>
                  <a:cubicBezTo>
                    <a:pt x="216" y="162"/>
                    <a:pt x="242" y="162"/>
                    <a:pt x="264" y="157"/>
                  </a:cubicBezTo>
                  <a:cubicBezTo>
                    <a:pt x="273" y="157"/>
                    <a:pt x="282" y="154"/>
                    <a:pt x="293" y="151"/>
                  </a:cubicBezTo>
                  <a:cubicBezTo>
                    <a:pt x="305" y="148"/>
                    <a:pt x="317" y="141"/>
                    <a:pt x="328" y="132"/>
                  </a:cubicBezTo>
                  <a:lnTo>
                    <a:pt x="328" y="132"/>
                  </a:lnTo>
                  <a:lnTo>
                    <a:pt x="375" y="120"/>
                  </a:lnTo>
                  <a:cubicBezTo>
                    <a:pt x="432" y="100"/>
                    <a:pt x="421" y="17"/>
                    <a:pt x="361" y="15"/>
                  </a:cubicBezTo>
                  <a:lnTo>
                    <a:pt x="320" y="13"/>
                  </a:lnTo>
                  <a:lnTo>
                    <a:pt x="320" y="13"/>
                  </a:lnTo>
                  <a:cubicBezTo>
                    <a:pt x="306" y="5"/>
                    <a:pt x="289" y="0"/>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41"/>
            <p:cNvSpPr/>
            <p:nvPr/>
          </p:nvSpPr>
          <p:spPr>
            <a:xfrm>
              <a:off x="774452" y="2659862"/>
              <a:ext cx="318109" cy="49664"/>
            </a:xfrm>
            <a:custGeom>
              <a:avLst/>
              <a:gdLst/>
              <a:ahLst/>
              <a:cxnLst/>
              <a:rect l="l" t="t" r="r" b="b"/>
              <a:pathLst>
                <a:path w="17717" h="2766" extrusionOk="0">
                  <a:moveTo>
                    <a:pt x="64" y="0"/>
                  </a:moveTo>
                  <a:cubicBezTo>
                    <a:pt x="16" y="0"/>
                    <a:pt x="1" y="74"/>
                    <a:pt x="53" y="90"/>
                  </a:cubicBezTo>
                  <a:cubicBezTo>
                    <a:pt x="4506" y="1398"/>
                    <a:pt x="9086" y="2269"/>
                    <a:pt x="13718" y="2604"/>
                  </a:cubicBezTo>
                  <a:cubicBezTo>
                    <a:pt x="14382" y="2649"/>
                    <a:pt x="15046" y="2689"/>
                    <a:pt x="15713" y="2718"/>
                  </a:cubicBezTo>
                  <a:cubicBezTo>
                    <a:pt x="16045" y="2732"/>
                    <a:pt x="16380" y="2743"/>
                    <a:pt x="16712" y="2752"/>
                  </a:cubicBezTo>
                  <a:cubicBezTo>
                    <a:pt x="16866" y="2756"/>
                    <a:pt x="17021" y="2766"/>
                    <a:pt x="17175" y="2766"/>
                  </a:cubicBezTo>
                  <a:cubicBezTo>
                    <a:pt x="17329" y="2766"/>
                    <a:pt x="17482" y="2756"/>
                    <a:pt x="17634" y="2720"/>
                  </a:cubicBezTo>
                  <a:cubicBezTo>
                    <a:pt x="17716" y="2701"/>
                    <a:pt x="17713" y="2579"/>
                    <a:pt x="17634" y="2559"/>
                  </a:cubicBezTo>
                  <a:cubicBezTo>
                    <a:pt x="17378" y="2491"/>
                    <a:pt x="17123" y="2499"/>
                    <a:pt x="16862" y="2496"/>
                  </a:cubicBezTo>
                  <a:cubicBezTo>
                    <a:pt x="16561" y="2488"/>
                    <a:pt x="16263" y="2482"/>
                    <a:pt x="15962" y="2471"/>
                  </a:cubicBezTo>
                  <a:cubicBezTo>
                    <a:pt x="15381" y="2451"/>
                    <a:pt x="14799" y="2422"/>
                    <a:pt x="14217" y="2386"/>
                  </a:cubicBezTo>
                  <a:cubicBezTo>
                    <a:pt x="13071" y="2315"/>
                    <a:pt x="11924" y="2218"/>
                    <a:pt x="10783" y="2090"/>
                  </a:cubicBezTo>
                  <a:cubicBezTo>
                    <a:pt x="8456" y="1824"/>
                    <a:pt x="6146" y="1443"/>
                    <a:pt x="3859" y="947"/>
                  </a:cubicBezTo>
                  <a:cubicBezTo>
                    <a:pt x="2588" y="674"/>
                    <a:pt x="1328" y="359"/>
                    <a:pt x="76" y="2"/>
                  </a:cubicBezTo>
                  <a:cubicBezTo>
                    <a:pt x="72" y="1"/>
                    <a:pt x="68"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41"/>
            <p:cNvSpPr/>
            <p:nvPr/>
          </p:nvSpPr>
          <p:spPr>
            <a:xfrm>
              <a:off x="363821" y="1022225"/>
              <a:ext cx="179065" cy="90565"/>
            </a:xfrm>
            <a:custGeom>
              <a:avLst/>
              <a:gdLst/>
              <a:ahLst/>
              <a:cxnLst/>
              <a:rect l="l" t="t" r="r" b="b"/>
              <a:pathLst>
                <a:path w="9973" h="5044" extrusionOk="0">
                  <a:moveTo>
                    <a:pt x="8994" y="1"/>
                  </a:moveTo>
                  <a:cubicBezTo>
                    <a:pt x="8461" y="1"/>
                    <a:pt x="7918" y="145"/>
                    <a:pt x="7421" y="297"/>
                  </a:cubicBezTo>
                  <a:cubicBezTo>
                    <a:pt x="6644" y="536"/>
                    <a:pt x="5909" y="891"/>
                    <a:pt x="5208" y="1296"/>
                  </a:cubicBezTo>
                  <a:cubicBezTo>
                    <a:pt x="4498" y="1705"/>
                    <a:pt x="3831" y="2182"/>
                    <a:pt x="3164" y="2656"/>
                  </a:cubicBezTo>
                  <a:cubicBezTo>
                    <a:pt x="2500" y="3130"/>
                    <a:pt x="1842" y="3674"/>
                    <a:pt x="1099" y="4024"/>
                  </a:cubicBezTo>
                  <a:cubicBezTo>
                    <a:pt x="985" y="4058"/>
                    <a:pt x="894" y="4143"/>
                    <a:pt x="849" y="4253"/>
                  </a:cubicBezTo>
                  <a:cubicBezTo>
                    <a:pt x="696" y="4270"/>
                    <a:pt x="542" y="4307"/>
                    <a:pt x="398" y="4367"/>
                  </a:cubicBezTo>
                  <a:cubicBezTo>
                    <a:pt x="0" y="4523"/>
                    <a:pt x="193" y="5034"/>
                    <a:pt x="565" y="5042"/>
                  </a:cubicBezTo>
                  <a:cubicBezTo>
                    <a:pt x="606" y="5043"/>
                    <a:pt x="648" y="5044"/>
                    <a:pt x="689" y="5044"/>
                  </a:cubicBezTo>
                  <a:cubicBezTo>
                    <a:pt x="2372" y="5044"/>
                    <a:pt x="3858" y="4201"/>
                    <a:pt x="5177" y="3226"/>
                  </a:cubicBezTo>
                  <a:cubicBezTo>
                    <a:pt x="6559" y="2207"/>
                    <a:pt x="8017" y="1206"/>
                    <a:pt x="9686" y="712"/>
                  </a:cubicBezTo>
                  <a:cubicBezTo>
                    <a:pt x="9947" y="638"/>
                    <a:pt x="9972" y="184"/>
                    <a:pt x="9703" y="102"/>
                  </a:cubicBezTo>
                  <a:cubicBezTo>
                    <a:pt x="9472" y="30"/>
                    <a:pt x="9234" y="1"/>
                    <a:pt x="89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41"/>
          <p:cNvGrpSpPr/>
          <p:nvPr/>
        </p:nvGrpSpPr>
        <p:grpSpPr>
          <a:xfrm>
            <a:off x="6751440" y="1132412"/>
            <a:ext cx="1778933" cy="3476172"/>
            <a:chOff x="6792590" y="1573200"/>
            <a:chExt cx="1552433" cy="3033573"/>
          </a:xfrm>
        </p:grpSpPr>
        <p:sp>
          <p:nvSpPr>
            <p:cNvPr id="6591" name="Google Shape;6591;p41"/>
            <p:cNvSpPr/>
            <p:nvPr/>
          </p:nvSpPr>
          <p:spPr>
            <a:xfrm>
              <a:off x="6793560" y="1577042"/>
              <a:ext cx="1543663" cy="1255090"/>
            </a:xfrm>
            <a:custGeom>
              <a:avLst/>
              <a:gdLst/>
              <a:ahLst/>
              <a:cxnLst/>
              <a:rect l="l" t="t" r="r" b="b"/>
              <a:pathLst>
                <a:path w="85974" h="69902" extrusionOk="0">
                  <a:moveTo>
                    <a:pt x="28787" y="0"/>
                  </a:moveTo>
                  <a:cubicBezTo>
                    <a:pt x="26743" y="0"/>
                    <a:pt x="24741" y="1207"/>
                    <a:pt x="23359" y="2632"/>
                  </a:cubicBezTo>
                  <a:cubicBezTo>
                    <a:pt x="21826" y="4213"/>
                    <a:pt x="20836" y="6205"/>
                    <a:pt x="20334" y="8339"/>
                  </a:cubicBezTo>
                  <a:cubicBezTo>
                    <a:pt x="20050" y="9554"/>
                    <a:pt x="19812" y="10924"/>
                    <a:pt x="19897" y="12176"/>
                  </a:cubicBezTo>
                  <a:cubicBezTo>
                    <a:pt x="19914" y="12465"/>
                    <a:pt x="20107" y="12755"/>
                    <a:pt x="20362" y="12851"/>
                  </a:cubicBezTo>
                  <a:cubicBezTo>
                    <a:pt x="20311" y="12905"/>
                    <a:pt x="20260" y="12959"/>
                    <a:pt x="20209" y="13013"/>
                  </a:cubicBezTo>
                  <a:cubicBezTo>
                    <a:pt x="19778" y="13461"/>
                    <a:pt x="19309" y="13870"/>
                    <a:pt x="18807" y="14233"/>
                  </a:cubicBezTo>
                  <a:cubicBezTo>
                    <a:pt x="17760" y="14994"/>
                    <a:pt x="16591" y="15587"/>
                    <a:pt x="15396" y="16078"/>
                  </a:cubicBezTo>
                  <a:cubicBezTo>
                    <a:pt x="12822" y="17139"/>
                    <a:pt x="10066" y="17658"/>
                    <a:pt x="7444" y="18575"/>
                  </a:cubicBezTo>
                  <a:cubicBezTo>
                    <a:pt x="6712" y="18833"/>
                    <a:pt x="5988" y="19114"/>
                    <a:pt x="5285" y="19443"/>
                  </a:cubicBezTo>
                  <a:cubicBezTo>
                    <a:pt x="4953" y="19597"/>
                    <a:pt x="4621" y="19750"/>
                    <a:pt x="4308" y="19934"/>
                  </a:cubicBezTo>
                  <a:cubicBezTo>
                    <a:pt x="4224" y="19894"/>
                    <a:pt x="4129" y="19871"/>
                    <a:pt x="4033" y="19871"/>
                  </a:cubicBezTo>
                  <a:cubicBezTo>
                    <a:pt x="3867" y="19871"/>
                    <a:pt x="3698" y="19939"/>
                    <a:pt x="3571" y="20102"/>
                  </a:cubicBezTo>
                  <a:cubicBezTo>
                    <a:pt x="903" y="23553"/>
                    <a:pt x="1252" y="28292"/>
                    <a:pt x="1525" y="32393"/>
                  </a:cubicBezTo>
                  <a:cubicBezTo>
                    <a:pt x="1865" y="37569"/>
                    <a:pt x="1808" y="42734"/>
                    <a:pt x="1261" y="47893"/>
                  </a:cubicBezTo>
                  <a:cubicBezTo>
                    <a:pt x="753" y="52697"/>
                    <a:pt x="1" y="57664"/>
                    <a:pt x="1377" y="62397"/>
                  </a:cubicBezTo>
                  <a:cubicBezTo>
                    <a:pt x="1984" y="64483"/>
                    <a:pt x="2986" y="66512"/>
                    <a:pt x="4510" y="68081"/>
                  </a:cubicBezTo>
                  <a:cubicBezTo>
                    <a:pt x="5305" y="68902"/>
                    <a:pt x="6215" y="69424"/>
                    <a:pt x="7356" y="69574"/>
                  </a:cubicBezTo>
                  <a:cubicBezTo>
                    <a:pt x="8097" y="69674"/>
                    <a:pt x="8856" y="69689"/>
                    <a:pt x="9613" y="69689"/>
                  </a:cubicBezTo>
                  <a:cubicBezTo>
                    <a:pt x="9949" y="69689"/>
                    <a:pt x="10284" y="69686"/>
                    <a:pt x="10618" y="69686"/>
                  </a:cubicBezTo>
                  <a:cubicBezTo>
                    <a:pt x="10821" y="69686"/>
                    <a:pt x="11023" y="69687"/>
                    <a:pt x="11224" y="69691"/>
                  </a:cubicBezTo>
                  <a:cubicBezTo>
                    <a:pt x="19302" y="69821"/>
                    <a:pt x="27383" y="69901"/>
                    <a:pt x="35463" y="69901"/>
                  </a:cubicBezTo>
                  <a:cubicBezTo>
                    <a:pt x="37938" y="69901"/>
                    <a:pt x="40412" y="69894"/>
                    <a:pt x="42886" y="69878"/>
                  </a:cubicBezTo>
                  <a:cubicBezTo>
                    <a:pt x="53440" y="69810"/>
                    <a:pt x="63991" y="69591"/>
                    <a:pt x="74537" y="69131"/>
                  </a:cubicBezTo>
                  <a:cubicBezTo>
                    <a:pt x="75839" y="69075"/>
                    <a:pt x="77150" y="69038"/>
                    <a:pt x="78453" y="68950"/>
                  </a:cubicBezTo>
                  <a:cubicBezTo>
                    <a:pt x="79466" y="68879"/>
                    <a:pt x="80482" y="68623"/>
                    <a:pt x="80987" y="67647"/>
                  </a:cubicBezTo>
                  <a:cubicBezTo>
                    <a:pt x="81487" y="66682"/>
                    <a:pt x="81557" y="65448"/>
                    <a:pt x="81745" y="64392"/>
                  </a:cubicBezTo>
                  <a:cubicBezTo>
                    <a:pt x="81952" y="63229"/>
                    <a:pt x="82142" y="62060"/>
                    <a:pt x="82380" y="60905"/>
                  </a:cubicBezTo>
                  <a:cubicBezTo>
                    <a:pt x="82616" y="59767"/>
                    <a:pt x="82962" y="58665"/>
                    <a:pt x="83493" y="57627"/>
                  </a:cubicBezTo>
                  <a:cubicBezTo>
                    <a:pt x="84004" y="56625"/>
                    <a:pt x="84727" y="55725"/>
                    <a:pt x="85130" y="54667"/>
                  </a:cubicBezTo>
                  <a:cubicBezTo>
                    <a:pt x="85902" y="52644"/>
                    <a:pt x="85014" y="50592"/>
                    <a:pt x="84256" y="48710"/>
                  </a:cubicBezTo>
                  <a:cubicBezTo>
                    <a:pt x="84066" y="48239"/>
                    <a:pt x="83902" y="47760"/>
                    <a:pt x="83726" y="47283"/>
                  </a:cubicBezTo>
                  <a:cubicBezTo>
                    <a:pt x="83558" y="46832"/>
                    <a:pt x="83323" y="46386"/>
                    <a:pt x="83232" y="45912"/>
                  </a:cubicBezTo>
                  <a:cubicBezTo>
                    <a:pt x="83317" y="45603"/>
                    <a:pt x="83413" y="45296"/>
                    <a:pt x="83518" y="44993"/>
                  </a:cubicBezTo>
                  <a:cubicBezTo>
                    <a:pt x="83950" y="43741"/>
                    <a:pt x="84480" y="42532"/>
                    <a:pt x="84937" y="41292"/>
                  </a:cubicBezTo>
                  <a:cubicBezTo>
                    <a:pt x="85880" y="38715"/>
                    <a:pt x="85973" y="36045"/>
                    <a:pt x="85218" y="33403"/>
                  </a:cubicBezTo>
                  <a:cubicBezTo>
                    <a:pt x="84463" y="30764"/>
                    <a:pt x="83090" y="28295"/>
                    <a:pt x="81518" y="26061"/>
                  </a:cubicBezTo>
                  <a:cubicBezTo>
                    <a:pt x="79960" y="23842"/>
                    <a:pt x="78212" y="21731"/>
                    <a:pt x="76018" y="20110"/>
                  </a:cubicBezTo>
                  <a:cubicBezTo>
                    <a:pt x="74798" y="19211"/>
                    <a:pt x="73455" y="18490"/>
                    <a:pt x="72008" y="18033"/>
                  </a:cubicBezTo>
                  <a:cubicBezTo>
                    <a:pt x="71044" y="17732"/>
                    <a:pt x="69914" y="17460"/>
                    <a:pt x="68833" y="17460"/>
                  </a:cubicBezTo>
                  <a:cubicBezTo>
                    <a:pt x="68517" y="17460"/>
                    <a:pt x="68204" y="17484"/>
                    <a:pt x="67902" y="17536"/>
                  </a:cubicBezTo>
                  <a:cubicBezTo>
                    <a:pt x="67737" y="16915"/>
                    <a:pt x="67504" y="16310"/>
                    <a:pt x="67294" y="15785"/>
                  </a:cubicBezTo>
                  <a:cubicBezTo>
                    <a:pt x="66710" y="14318"/>
                    <a:pt x="65881" y="12942"/>
                    <a:pt x="64789" y="11798"/>
                  </a:cubicBezTo>
                  <a:cubicBezTo>
                    <a:pt x="62712" y="9630"/>
                    <a:pt x="59764" y="8313"/>
                    <a:pt x="56756" y="8313"/>
                  </a:cubicBezTo>
                  <a:cubicBezTo>
                    <a:pt x="56615" y="8313"/>
                    <a:pt x="56473" y="8316"/>
                    <a:pt x="56332" y="8322"/>
                  </a:cubicBezTo>
                  <a:cubicBezTo>
                    <a:pt x="55481" y="8359"/>
                    <a:pt x="54615" y="8489"/>
                    <a:pt x="53826" y="8813"/>
                  </a:cubicBezTo>
                  <a:cubicBezTo>
                    <a:pt x="53426" y="8975"/>
                    <a:pt x="52926" y="9273"/>
                    <a:pt x="52648" y="9664"/>
                  </a:cubicBezTo>
                  <a:lnTo>
                    <a:pt x="52626" y="9624"/>
                  </a:lnTo>
                  <a:cubicBezTo>
                    <a:pt x="51442" y="7681"/>
                    <a:pt x="49830" y="6035"/>
                    <a:pt x="47909" y="4814"/>
                  </a:cubicBezTo>
                  <a:cubicBezTo>
                    <a:pt x="46034" y="3632"/>
                    <a:pt x="43657" y="2706"/>
                    <a:pt x="41352" y="2706"/>
                  </a:cubicBezTo>
                  <a:cubicBezTo>
                    <a:pt x="40409" y="2706"/>
                    <a:pt x="39478" y="2861"/>
                    <a:pt x="38598" y="3217"/>
                  </a:cubicBezTo>
                  <a:cubicBezTo>
                    <a:pt x="37857" y="3517"/>
                    <a:pt x="37148" y="3960"/>
                    <a:pt x="36592" y="4539"/>
                  </a:cubicBezTo>
                  <a:cubicBezTo>
                    <a:pt x="36223" y="4928"/>
                    <a:pt x="35806" y="5461"/>
                    <a:pt x="35621" y="6023"/>
                  </a:cubicBezTo>
                  <a:cubicBezTo>
                    <a:pt x="35323" y="5056"/>
                    <a:pt x="34866" y="4142"/>
                    <a:pt x="34273" y="3319"/>
                  </a:cubicBezTo>
                  <a:cubicBezTo>
                    <a:pt x="33076" y="1661"/>
                    <a:pt x="31174" y="112"/>
                    <a:pt x="29052" y="7"/>
                  </a:cubicBezTo>
                  <a:cubicBezTo>
                    <a:pt x="28963" y="2"/>
                    <a:pt x="28875" y="0"/>
                    <a:pt x="287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41"/>
            <p:cNvSpPr/>
            <p:nvPr/>
          </p:nvSpPr>
          <p:spPr>
            <a:xfrm>
              <a:off x="6870619" y="2677023"/>
              <a:ext cx="1399287" cy="1083225"/>
            </a:xfrm>
            <a:custGeom>
              <a:avLst/>
              <a:gdLst/>
              <a:ahLst/>
              <a:cxnLst/>
              <a:rect l="l" t="t" r="r" b="b"/>
              <a:pathLst>
                <a:path w="77933" h="60330" extrusionOk="0">
                  <a:moveTo>
                    <a:pt x="77136" y="0"/>
                  </a:moveTo>
                  <a:cubicBezTo>
                    <a:pt x="77099" y="0"/>
                    <a:pt x="77062" y="3"/>
                    <a:pt x="77027" y="7"/>
                  </a:cubicBezTo>
                  <a:cubicBezTo>
                    <a:pt x="75776" y="181"/>
                    <a:pt x="74541" y="444"/>
                    <a:pt x="73287" y="606"/>
                  </a:cubicBezTo>
                  <a:cubicBezTo>
                    <a:pt x="72033" y="765"/>
                    <a:pt x="70773" y="921"/>
                    <a:pt x="69515" y="1074"/>
                  </a:cubicBezTo>
                  <a:cubicBezTo>
                    <a:pt x="66995" y="1378"/>
                    <a:pt x="64472" y="1670"/>
                    <a:pt x="61947" y="1943"/>
                  </a:cubicBezTo>
                  <a:cubicBezTo>
                    <a:pt x="56966" y="2482"/>
                    <a:pt x="51980" y="2962"/>
                    <a:pt x="46989" y="3382"/>
                  </a:cubicBezTo>
                  <a:cubicBezTo>
                    <a:pt x="36917" y="4224"/>
                    <a:pt x="26831" y="4820"/>
                    <a:pt x="16729" y="5170"/>
                  </a:cubicBezTo>
                  <a:cubicBezTo>
                    <a:pt x="13999" y="5263"/>
                    <a:pt x="11266" y="5309"/>
                    <a:pt x="8541" y="5507"/>
                  </a:cubicBezTo>
                  <a:cubicBezTo>
                    <a:pt x="5857" y="5706"/>
                    <a:pt x="3076" y="5981"/>
                    <a:pt x="522" y="6869"/>
                  </a:cubicBezTo>
                  <a:cubicBezTo>
                    <a:pt x="1" y="7051"/>
                    <a:pt x="131" y="7782"/>
                    <a:pt x="634" y="7782"/>
                  </a:cubicBezTo>
                  <a:cubicBezTo>
                    <a:pt x="657" y="7782"/>
                    <a:pt x="681" y="7781"/>
                    <a:pt x="706" y="7777"/>
                  </a:cubicBezTo>
                  <a:cubicBezTo>
                    <a:pt x="751" y="7911"/>
                    <a:pt x="811" y="8041"/>
                    <a:pt x="876" y="8169"/>
                  </a:cubicBezTo>
                  <a:cubicBezTo>
                    <a:pt x="981" y="8368"/>
                    <a:pt x="1115" y="8552"/>
                    <a:pt x="1237" y="8742"/>
                  </a:cubicBezTo>
                  <a:cubicBezTo>
                    <a:pt x="1481" y="9123"/>
                    <a:pt x="1733" y="9500"/>
                    <a:pt x="1986" y="9878"/>
                  </a:cubicBezTo>
                  <a:cubicBezTo>
                    <a:pt x="2238" y="10255"/>
                    <a:pt x="2488" y="10632"/>
                    <a:pt x="2732" y="11015"/>
                  </a:cubicBezTo>
                  <a:cubicBezTo>
                    <a:pt x="2985" y="11404"/>
                    <a:pt x="3212" y="11819"/>
                    <a:pt x="3498" y="12182"/>
                  </a:cubicBezTo>
                  <a:cubicBezTo>
                    <a:pt x="3572" y="12282"/>
                    <a:pt x="3687" y="12337"/>
                    <a:pt x="3804" y="12337"/>
                  </a:cubicBezTo>
                  <a:cubicBezTo>
                    <a:pt x="3862" y="12337"/>
                    <a:pt x="3921" y="12324"/>
                    <a:pt x="3975" y="12295"/>
                  </a:cubicBezTo>
                  <a:cubicBezTo>
                    <a:pt x="4583" y="13081"/>
                    <a:pt x="5235" y="13836"/>
                    <a:pt x="5865" y="14600"/>
                  </a:cubicBezTo>
                  <a:cubicBezTo>
                    <a:pt x="6759" y="15689"/>
                    <a:pt x="7630" y="16796"/>
                    <a:pt x="8479" y="17923"/>
                  </a:cubicBezTo>
                  <a:cubicBezTo>
                    <a:pt x="9325" y="19049"/>
                    <a:pt x="10142" y="20199"/>
                    <a:pt x="10925" y="21371"/>
                  </a:cubicBezTo>
                  <a:cubicBezTo>
                    <a:pt x="11039" y="21538"/>
                    <a:pt x="11149" y="21711"/>
                    <a:pt x="11257" y="21882"/>
                  </a:cubicBezTo>
                  <a:cubicBezTo>
                    <a:pt x="11444" y="22432"/>
                    <a:pt x="11768" y="22949"/>
                    <a:pt x="12026" y="23471"/>
                  </a:cubicBezTo>
                  <a:cubicBezTo>
                    <a:pt x="12296" y="24016"/>
                    <a:pt x="12551" y="24569"/>
                    <a:pt x="12792" y="25128"/>
                  </a:cubicBezTo>
                  <a:cubicBezTo>
                    <a:pt x="13252" y="26192"/>
                    <a:pt x="13667" y="27276"/>
                    <a:pt x="14027" y="28380"/>
                  </a:cubicBezTo>
                  <a:cubicBezTo>
                    <a:pt x="14770" y="30648"/>
                    <a:pt x="15304" y="32980"/>
                    <a:pt x="15622" y="35344"/>
                  </a:cubicBezTo>
                  <a:cubicBezTo>
                    <a:pt x="15937" y="37700"/>
                    <a:pt x="16016" y="40081"/>
                    <a:pt x="15866" y="42450"/>
                  </a:cubicBezTo>
                  <a:cubicBezTo>
                    <a:pt x="15792" y="43614"/>
                    <a:pt x="15545" y="44780"/>
                    <a:pt x="15528" y="45941"/>
                  </a:cubicBezTo>
                  <a:cubicBezTo>
                    <a:pt x="15508" y="47175"/>
                    <a:pt x="16070" y="48112"/>
                    <a:pt x="17052" y="48821"/>
                  </a:cubicBezTo>
                  <a:cubicBezTo>
                    <a:pt x="17980" y="49491"/>
                    <a:pt x="19087" y="49965"/>
                    <a:pt x="20114" y="50456"/>
                  </a:cubicBezTo>
                  <a:cubicBezTo>
                    <a:pt x="21258" y="51004"/>
                    <a:pt x="22421" y="51515"/>
                    <a:pt x="23590" y="52003"/>
                  </a:cubicBezTo>
                  <a:cubicBezTo>
                    <a:pt x="25983" y="52996"/>
                    <a:pt x="28409" y="53895"/>
                    <a:pt x="30853" y="54752"/>
                  </a:cubicBezTo>
                  <a:cubicBezTo>
                    <a:pt x="35776" y="56486"/>
                    <a:pt x="40706" y="58297"/>
                    <a:pt x="45822" y="59392"/>
                  </a:cubicBezTo>
                  <a:cubicBezTo>
                    <a:pt x="48507" y="59966"/>
                    <a:pt x="51268" y="60329"/>
                    <a:pt x="54019" y="60329"/>
                  </a:cubicBezTo>
                  <a:cubicBezTo>
                    <a:pt x="54072" y="60329"/>
                    <a:pt x="54124" y="60329"/>
                    <a:pt x="54177" y="60329"/>
                  </a:cubicBezTo>
                  <a:cubicBezTo>
                    <a:pt x="55567" y="60320"/>
                    <a:pt x="56958" y="60221"/>
                    <a:pt x="58334" y="60031"/>
                  </a:cubicBezTo>
                  <a:cubicBezTo>
                    <a:pt x="59129" y="59920"/>
                    <a:pt x="59938" y="59795"/>
                    <a:pt x="60721" y="59591"/>
                  </a:cubicBezTo>
                  <a:cubicBezTo>
                    <a:pt x="60830" y="59719"/>
                    <a:pt x="60985" y="59805"/>
                    <a:pt x="61176" y="59805"/>
                  </a:cubicBezTo>
                  <a:cubicBezTo>
                    <a:pt x="61239" y="59805"/>
                    <a:pt x="61306" y="59796"/>
                    <a:pt x="61376" y="59776"/>
                  </a:cubicBezTo>
                  <a:cubicBezTo>
                    <a:pt x="63156" y="59273"/>
                    <a:pt x="63596" y="57417"/>
                    <a:pt x="63630" y="55788"/>
                  </a:cubicBezTo>
                  <a:cubicBezTo>
                    <a:pt x="63672" y="53799"/>
                    <a:pt x="63698" y="51810"/>
                    <a:pt x="63763" y="49823"/>
                  </a:cubicBezTo>
                  <a:cubicBezTo>
                    <a:pt x="63825" y="47851"/>
                    <a:pt x="63911" y="45881"/>
                    <a:pt x="64013" y="43915"/>
                  </a:cubicBezTo>
                  <a:cubicBezTo>
                    <a:pt x="64112" y="42016"/>
                    <a:pt x="64172" y="40092"/>
                    <a:pt x="64543" y="38225"/>
                  </a:cubicBezTo>
                  <a:cubicBezTo>
                    <a:pt x="65264" y="34595"/>
                    <a:pt x="67475" y="31499"/>
                    <a:pt x="69138" y="28255"/>
                  </a:cubicBezTo>
                  <a:cubicBezTo>
                    <a:pt x="70792" y="25020"/>
                    <a:pt x="72243" y="21686"/>
                    <a:pt x="73477" y="18269"/>
                  </a:cubicBezTo>
                  <a:cubicBezTo>
                    <a:pt x="74167" y="16359"/>
                    <a:pt x="74780" y="14429"/>
                    <a:pt x="75319" y="12474"/>
                  </a:cubicBezTo>
                  <a:cubicBezTo>
                    <a:pt x="75804" y="10723"/>
                    <a:pt x="76309" y="8933"/>
                    <a:pt x="76519" y="7119"/>
                  </a:cubicBezTo>
                  <a:cubicBezTo>
                    <a:pt x="76565" y="6972"/>
                    <a:pt x="76613" y="6824"/>
                    <a:pt x="76655" y="6674"/>
                  </a:cubicBezTo>
                  <a:cubicBezTo>
                    <a:pt x="76837" y="6055"/>
                    <a:pt x="77002" y="5431"/>
                    <a:pt x="77160" y="4806"/>
                  </a:cubicBezTo>
                  <a:cubicBezTo>
                    <a:pt x="77575" y="4060"/>
                    <a:pt x="77805" y="3217"/>
                    <a:pt x="77771" y="2317"/>
                  </a:cubicBezTo>
                  <a:cubicBezTo>
                    <a:pt x="77765" y="2232"/>
                    <a:pt x="77737" y="2150"/>
                    <a:pt x="77688" y="2082"/>
                  </a:cubicBezTo>
                  <a:cubicBezTo>
                    <a:pt x="77765" y="1619"/>
                    <a:pt x="77822" y="1151"/>
                    <a:pt x="77878" y="689"/>
                  </a:cubicBezTo>
                  <a:cubicBezTo>
                    <a:pt x="77933" y="247"/>
                    <a:pt x="77510" y="0"/>
                    <a:pt x="771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41"/>
            <p:cNvSpPr/>
            <p:nvPr/>
          </p:nvSpPr>
          <p:spPr>
            <a:xfrm>
              <a:off x="7174314" y="2236858"/>
              <a:ext cx="158184" cy="146136"/>
            </a:xfrm>
            <a:custGeom>
              <a:avLst/>
              <a:gdLst/>
              <a:ahLst/>
              <a:cxnLst/>
              <a:rect l="l" t="t" r="r" b="b"/>
              <a:pathLst>
                <a:path w="8810" h="8139" extrusionOk="0">
                  <a:moveTo>
                    <a:pt x="3075" y="1"/>
                  </a:moveTo>
                  <a:cubicBezTo>
                    <a:pt x="2679" y="1"/>
                    <a:pt x="2285" y="42"/>
                    <a:pt x="1919" y="206"/>
                  </a:cubicBezTo>
                  <a:cubicBezTo>
                    <a:pt x="1721" y="297"/>
                    <a:pt x="1542" y="424"/>
                    <a:pt x="1394" y="583"/>
                  </a:cubicBezTo>
                  <a:cubicBezTo>
                    <a:pt x="1335" y="311"/>
                    <a:pt x="1099" y="112"/>
                    <a:pt x="821" y="101"/>
                  </a:cubicBezTo>
                  <a:cubicBezTo>
                    <a:pt x="816" y="101"/>
                    <a:pt x="810" y="101"/>
                    <a:pt x="805" y="101"/>
                  </a:cubicBezTo>
                  <a:cubicBezTo>
                    <a:pt x="457" y="101"/>
                    <a:pt x="258" y="370"/>
                    <a:pt x="208" y="685"/>
                  </a:cubicBezTo>
                  <a:cubicBezTo>
                    <a:pt x="1" y="2025"/>
                    <a:pt x="163" y="3435"/>
                    <a:pt x="594" y="4721"/>
                  </a:cubicBezTo>
                  <a:cubicBezTo>
                    <a:pt x="1017" y="5975"/>
                    <a:pt x="1630" y="7110"/>
                    <a:pt x="2901" y="7650"/>
                  </a:cubicBezTo>
                  <a:cubicBezTo>
                    <a:pt x="3720" y="7995"/>
                    <a:pt x="4666" y="8139"/>
                    <a:pt x="5594" y="8139"/>
                  </a:cubicBezTo>
                  <a:cubicBezTo>
                    <a:pt x="6077" y="8139"/>
                    <a:pt x="6555" y="8100"/>
                    <a:pt x="7007" y="8030"/>
                  </a:cubicBezTo>
                  <a:cubicBezTo>
                    <a:pt x="7555" y="7945"/>
                    <a:pt x="8111" y="7709"/>
                    <a:pt x="8429" y="7230"/>
                  </a:cubicBezTo>
                  <a:cubicBezTo>
                    <a:pt x="8810" y="6659"/>
                    <a:pt x="8668" y="6018"/>
                    <a:pt x="8529" y="5393"/>
                  </a:cubicBezTo>
                  <a:cubicBezTo>
                    <a:pt x="8367" y="4675"/>
                    <a:pt x="8222" y="3955"/>
                    <a:pt x="8072" y="3234"/>
                  </a:cubicBezTo>
                  <a:cubicBezTo>
                    <a:pt x="7930" y="2547"/>
                    <a:pt x="7845" y="1809"/>
                    <a:pt x="7632" y="1142"/>
                  </a:cubicBezTo>
                  <a:cubicBezTo>
                    <a:pt x="7530" y="825"/>
                    <a:pt x="7348" y="569"/>
                    <a:pt x="7047" y="419"/>
                  </a:cubicBezTo>
                  <a:cubicBezTo>
                    <a:pt x="6763" y="277"/>
                    <a:pt x="6434" y="280"/>
                    <a:pt x="6125" y="237"/>
                  </a:cubicBezTo>
                  <a:cubicBezTo>
                    <a:pt x="5376" y="129"/>
                    <a:pt x="4638" y="70"/>
                    <a:pt x="3883" y="33"/>
                  </a:cubicBezTo>
                  <a:cubicBezTo>
                    <a:pt x="3617" y="20"/>
                    <a:pt x="3345" y="1"/>
                    <a:pt x="30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41"/>
            <p:cNvSpPr/>
            <p:nvPr/>
          </p:nvSpPr>
          <p:spPr>
            <a:xfrm>
              <a:off x="7397898" y="2254328"/>
              <a:ext cx="148847" cy="139421"/>
            </a:xfrm>
            <a:custGeom>
              <a:avLst/>
              <a:gdLst/>
              <a:ahLst/>
              <a:cxnLst/>
              <a:rect l="l" t="t" r="r" b="b"/>
              <a:pathLst>
                <a:path w="8290" h="7765" extrusionOk="0">
                  <a:moveTo>
                    <a:pt x="1944" y="1"/>
                  </a:moveTo>
                  <a:cubicBezTo>
                    <a:pt x="1131" y="1"/>
                    <a:pt x="473" y="722"/>
                    <a:pt x="264" y="1512"/>
                  </a:cubicBezTo>
                  <a:cubicBezTo>
                    <a:pt x="0" y="2516"/>
                    <a:pt x="23" y="3668"/>
                    <a:pt x="91" y="4696"/>
                  </a:cubicBezTo>
                  <a:cubicBezTo>
                    <a:pt x="162" y="5763"/>
                    <a:pt x="222" y="6966"/>
                    <a:pt x="1337" y="7451"/>
                  </a:cubicBezTo>
                  <a:cubicBezTo>
                    <a:pt x="1927" y="7707"/>
                    <a:pt x="2630" y="7765"/>
                    <a:pt x="3313" y="7765"/>
                  </a:cubicBezTo>
                  <a:cubicBezTo>
                    <a:pt x="3662" y="7765"/>
                    <a:pt x="4007" y="7749"/>
                    <a:pt x="4328" y="7738"/>
                  </a:cubicBezTo>
                  <a:cubicBezTo>
                    <a:pt x="4890" y="7718"/>
                    <a:pt x="5455" y="7667"/>
                    <a:pt x="6014" y="7596"/>
                  </a:cubicBezTo>
                  <a:cubicBezTo>
                    <a:pt x="6522" y="7528"/>
                    <a:pt x="7109" y="7488"/>
                    <a:pt x="7566" y="7233"/>
                  </a:cubicBezTo>
                  <a:cubicBezTo>
                    <a:pt x="8063" y="6955"/>
                    <a:pt x="8176" y="6452"/>
                    <a:pt x="8219" y="5927"/>
                  </a:cubicBezTo>
                  <a:cubicBezTo>
                    <a:pt x="8267" y="5371"/>
                    <a:pt x="8290" y="4812"/>
                    <a:pt x="8287" y="4253"/>
                  </a:cubicBezTo>
                  <a:cubicBezTo>
                    <a:pt x="8287" y="3694"/>
                    <a:pt x="8264" y="3135"/>
                    <a:pt x="8216" y="2576"/>
                  </a:cubicBezTo>
                  <a:cubicBezTo>
                    <a:pt x="8176" y="2074"/>
                    <a:pt x="8187" y="1478"/>
                    <a:pt x="7821" y="1080"/>
                  </a:cubicBezTo>
                  <a:cubicBezTo>
                    <a:pt x="7509" y="743"/>
                    <a:pt x="7050" y="657"/>
                    <a:pt x="6615" y="623"/>
                  </a:cubicBezTo>
                  <a:cubicBezTo>
                    <a:pt x="6053" y="578"/>
                    <a:pt x="5489" y="541"/>
                    <a:pt x="4924" y="501"/>
                  </a:cubicBezTo>
                  <a:cubicBezTo>
                    <a:pt x="4339" y="459"/>
                    <a:pt x="3755" y="399"/>
                    <a:pt x="3170" y="377"/>
                  </a:cubicBezTo>
                  <a:cubicBezTo>
                    <a:pt x="3148" y="376"/>
                    <a:pt x="3126" y="376"/>
                    <a:pt x="3103" y="376"/>
                  </a:cubicBezTo>
                  <a:cubicBezTo>
                    <a:pt x="2991" y="376"/>
                    <a:pt x="2878" y="382"/>
                    <a:pt x="2767" y="394"/>
                  </a:cubicBezTo>
                  <a:cubicBezTo>
                    <a:pt x="2716" y="263"/>
                    <a:pt x="2611" y="149"/>
                    <a:pt x="2432" y="87"/>
                  </a:cubicBezTo>
                  <a:cubicBezTo>
                    <a:pt x="2265" y="28"/>
                    <a:pt x="2102" y="1"/>
                    <a:pt x="19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41"/>
            <p:cNvSpPr/>
            <p:nvPr/>
          </p:nvSpPr>
          <p:spPr>
            <a:xfrm>
              <a:off x="7597010" y="2326844"/>
              <a:ext cx="162978" cy="182207"/>
            </a:xfrm>
            <a:custGeom>
              <a:avLst/>
              <a:gdLst/>
              <a:ahLst/>
              <a:cxnLst/>
              <a:rect l="l" t="t" r="r" b="b"/>
              <a:pathLst>
                <a:path w="9077" h="10148" extrusionOk="0">
                  <a:moveTo>
                    <a:pt x="1685" y="0"/>
                  </a:moveTo>
                  <a:cubicBezTo>
                    <a:pt x="1544" y="0"/>
                    <a:pt x="1410" y="17"/>
                    <a:pt x="1289" y="64"/>
                  </a:cubicBezTo>
                  <a:cubicBezTo>
                    <a:pt x="1210" y="39"/>
                    <a:pt x="1128" y="27"/>
                    <a:pt x="1047" y="27"/>
                  </a:cubicBezTo>
                  <a:cubicBezTo>
                    <a:pt x="886" y="27"/>
                    <a:pt x="727" y="74"/>
                    <a:pt x="591" y="169"/>
                  </a:cubicBezTo>
                  <a:cubicBezTo>
                    <a:pt x="1" y="572"/>
                    <a:pt x="151" y="1440"/>
                    <a:pt x="208" y="2044"/>
                  </a:cubicBezTo>
                  <a:cubicBezTo>
                    <a:pt x="347" y="3568"/>
                    <a:pt x="648" y="5075"/>
                    <a:pt x="1107" y="6534"/>
                  </a:cubicBezTo>
                  <a:cubicBezTo>
                    <a:pt x="1493" y="7757"/>
                    <a:pt x="2146" y="9000"/>
                    <a:pt x="3290" y="9670"/>
                  </a:cubicBezTo>
                  <a:cubicBezTo>
                    <a:pt x="3877" y="10012"/>
                    <a:pt x="4508" y="10147"/>
                    <a:pt x="5147" y="10147"/>
                  </a:cubicBezTo>
                  <a:cubicBezTo>
                    <a:pt x="5942" y="10147"/>
                    <a:pt x="6750" y="9938"/>
                    <a:pt x="7504" y="9661"/>
                  </a:cubicBezTo>
                  <a:cubicBezTo>
                    <a:pt x="8125" y="9434"/>
                    <a:pt x="8721" y="9216"/>
                    <a:pt x="8872" y="8501"/>
                  </a:cubicBezTo>
                  <a:cubicBezTo>
                    <a:pt x="9022" y="7783"/>
                    <a:pt x="8957" y="6999"/>
                    <a:pt x="8971" y="6273"/>
                  </a:cubicBezTo>
                  <a:cubicBezTo>
                    <a:pt x="8988" y="5484"/>
                    <a:pt x="9005" y="4695"/>
                    <a:pt x="8999" y="3906"/>
                  </a:cubicBezTo>
                  <a:cubicBezTo>
                    <a:pt x="8991" y="3268"/>
                    <a:pt x="9076" y="2479"/>
                    <a:pt x="8812" y="1880"/>
                  </a:cubicBezTo>
                  <a:cubicBezTo>
                    <a:pt x="8528" y="1241"/>
                    <a:pt x="7861" y="1102"/>
                    <a:pt x="7246" y="955"/>
                  </a:cubicBezTo>
                  <a:cubicBezTo>
                    <a:pt x="6477" y="767"/>
                    <a:pt x="5705" y="597"/>
                    <a:pt x="4921" y="461"/>
                  </a:cubicBezTo>
                  <a:cubicBezTo>
                    <a:pt x="4155" y="328"/>
                    <a:pt x="3380" y="217"/>
                    <a:pt x="2609" y="118"/>
                  </a:cubicBezTo>
                  <a:cubicBezTo>
                    <a:pt x="2330" y="82"/>
                    <a:pt x="1993" y="0"/>
                    <a:pt x="16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41"/>
            <p:cNvSpPr/>
            <p:nvPr/>
          </p:nvSpPr>
          <p:spPr>
            <a:xfrm>
              <a:off x="7838674" y="2362214"/>
              <a:ext cx="155993" cy="153551"/>
            </a:xfrm>
            <a:custGeom>
              <a:avLst/>
              <a:gdLst/>
              <a:ahLst/>
              <a:cxnLst/>
              <a:rect l="l" t="t" r="r" b="b"/>
              <a:pathLst>
                <a:path w="8688" h="8552" extrusionOk="0">
                  <a:moveTo>
                    <a:pt x="2422" y="1"/>
                  </a:moveTo>
                  <a:cubicBezTo>
                    <a:pt x="2245" y="1"/>
                    <a:pt x="2064" y="42"/>
                    <a:pt x="1888" y="123"/>
                  </a:cubicBezTo>
                  <a:cubicBezTo>
                    <a:pt x="1417" y="341"/>
                    <a:pt x="1192" y="832"/>
                    <a:pt x="1031" y="1300"/>
                  </a:cubicBezTo>
                  <a:cubicBezTo>
                    <a:pt x="835" y="1862"/>
                    <a:pt x="670" y="2438"/>
                    <a:pt x="514" y="3012"/>
                  </a:cubicBezTo>
                  <a:cubicBezTo>
                    <a:pt x="358" y="3588"/>
                    <a:pt x="179" y="4178"/>
                    <a:pt x="117" y="4774"/>
                  </a:cubicBezTo>
                  <a:cubicBezTo>
                    <a:pt x="1" y="5889"/>
                    <a:pt x="747" y="6780"/>
                    <a:pt x="1573" y="7424"/>
                  </a:cubicBezTo>
                  <a:cubicBezTo>
                    <a:pt x="2347" y="8029"/>
                    <a:pt x="3256" y="8338"/>
                    <a:pt x="4218" y="8483"/>
                  </a:cubicBezTo>
                  <a:cubicBezTo>
                    <a:pt x="4500" y="8526"/>
                    <a:pt x="4808" y="8552"/>
                    <a:pt x="5121" y="8552"/>
                  </a:cubicBezTo>
                  <a:cubicBezTo>
                    <a:pt x="5831" y="8552"/>
                    <a:pt x="6571" y="8418"/>
                    <a:pt x="7124" y="8040"/>
                  </a:cubicBezTo>
                  <a:cubicBezTo>
                    <a:pt x="7566" y="7739"/>
                    <a:pt x="7802" y="7274"/>
                    <a:pt x="7961" y="6777"/>
                  </a:cubicBezTo>
                  <a:cubicBezTo>
                    <a:pt x="8139" y="6207"/>
                    <a:pt x="8290" y="5628"/>
                    <a:pt x="8403" y="5044"/>
                  </a:cubicBezTo>
                  <a:cubicBezTo>
                    <a:pt x="8525" y="4467"/>
                    <a:pt x="8687" y="3829"/>
                    <a:pt x="8682" y="3239"/>
                  </a:cubicBezTo>
                  <a:cubicBezTo>
                    <a:pt x="8673" y="2682"/>
                    <a:pt x="8386" y="2251"/>
                    <a:pt x="7955" y="1922"/>
                  </a:cubicBezTo>
                  <a:cubicBezTo>
                    <a:pt x="7067" y="1238"/>
                    <a:pt x="5827" y="1002"/>
                    <a:pt x="4757" y="756"/>
                  </a:cubicBezTo>
                  <a:cubicBezTo>
                    <a:pt x="4289" y="648"/>
                    <a:pt x="3789" y="503"/>
                    <a:pt x="3298" y="441"/>
                  </a:cubicBezTo>
                  <a:cubicBezTo>
                    <a:pt x="3273" y="387"/>
                    <a:pt x="3236" y="336"/>
                    <a:pt x="3187" y="296"/>
                  </a:cubicBezTo>
                  <a:cubicBezTo>
                    <a:pt x="2961" y="99"/>
                    <a:pt x="2696" y="1"/>
                    <a:pt x="24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41"/>
            <p:cNvSpPr/>
            <p:nvPr/>
          </p:nvSpPr>
          <p:spPr>
            <a:xfrm>
              <a:off x="7066715" y="3827562"/>
              <a:ext cx="933121" cy="779211"/>
            </a:xfrm>
            <a:custGeom>
              <a:avLst/>
              <a:gdLst/>
              <a:ahLst/>
              <a:cxnLst/>
              <a:rect l="l" t="t" r="r" b="b"/>
              <a:pathLst>
                <a:path w="51970" h="43398" extrusionOk="0">
                  <a:moveTo>
                    <a:pt x="3676" y="0"/>
                  </a:moveTo>
                  <a:cubicBezTo>
                    <a:pt x="3491" y="0"/>
                    <a:pt x="3322" y="137"/>
                    <a:pt x="3235" y="311"/>
                  </a:cubicBezTo>
                  <a:cubicBezTo>
                    <a:pt x="3096" y="353"/>
                    <a:pt x="2991" y="470"/>
                    <a:pt x="2957" y="612"/>
                  </a:cubicBezTo>
                  <a:cubicBezTo>
                    <a:pt x="2798" y="1276"/>
                    <a:pt x="2787" y="1977"/>
                    <a:pt x="2727" y="2655"/>
                  </a:cubicBezTo>
                  <a:cubicBezTo>
                    <a:pt x="2668" y="3350"/>
                    <a:pt x="2625" y="4048"/>
                    <a:pt x="2577" y="4743"/>
                  </a:cubicBezTo>
                  <a:cubicBezTo>
                    <a:pt x="2478" y="6140"/>
                    <a:pt x="2381" y="7533"/>
                    <a:pt x="2285" y="8926"/>
                  </a:cubicBezTo>
                  <a:cubicBezTo>
                    <a:pt x="2097" y="11713"/>
                    <a:pt x="1907" y="14503"/>
                    <a:pt x="1720" y="17290"/>
                  </a:cubicBezTo>
                  <a:cubicBezTo>
                    <a:pt x="1337" y="22866"/>
                    <a:pt x="906" y="28442"/>
                    <a:pt x="539" y="34019"/>
                  </a:cubicBezTo>
                  <a:lnTo>
                    <a:pt x="230" y="38724"/>
                  </a:lnTo>
                  <a:cubicBezTo>
                    <a:pt x="179" y="39479"/>
                    <a:pt x="117" y="40234"/>
                    <a:pt x="83" y="40988"/>
                  </a:cubicBezTo>
                  <a:cubicBezTo>
                    <a:pt x="46" y="41789"/>
                    <a:pt x="0" y="42515"/>
                    <a:pt x="372" y="43245"/>
                  </a:cubicBezTo>
                  <a:cubicBezTo>
                    <a:pt x="425" y="43350"/>
                    <a:pt x="522" y="43397"/>
                    <a:pt x="623" y="43397"/>
                  </a:cubicBezTo>
                  <a:cubicBezTo>
                    <a:pt x="686" y="43397"/>
                    <a:pt x="751" y="43379"/>
                    <a:pt x="806" y="43344"/>
                  </a:cubicBezTo>
                  <a:cubicBezTo>
                    <a:pt x="859" y="43353"/>
                    <a:pt x="914" y="43357"/>
                    <a:pt x="969" y="43357"/>
                  </a:cubicBezTo>
                  <a:cubicBezTo>
                    <a:pt x="1001" y="43357"/>
                    <a:pt x="1034" y="43356"/>
                    <a:pt x="1067" y="43352"/>
                  </a:cubicBezTo>
                  <a:cubicBezTo>
                    <a:pt x="6124" y="42717"/>
                    <a:pt x="11187" y="42081"/>
                    <a:pt x="16273" y="41706"/>
                  </a:cubicBezTo>
                  <a:cubicBezTo>
                    <a:pt x="21296" y="41335"/>
                    <a:pt x="26330" y="41258"/>
                    <a:pt x="31361" y="41159"/>
                  </a:cubicBezTo>
                  <a:cubicBezTo>
                    <a:pt x="36387" y="41057"/>
                    <a:pt x="41419" y="40926"/>
                    <a:pt x="46425" y="40418"/>
                  </a:cubicBezTo>
                  <a:cubicBezTo>
                    <a:pt x="47052" y="40356"/>
                    <a:pt x="47676" y="40288"/>
                    <a:pt x="48303" y="40214"/>
                  </a:cubicBezTo>
                  <a:cubicBezTo>
                    <a:pt x="48837" y="40148"/>
                    <a:pt x="49399" y="40120"/>
                    <a:pt x="49912" y="39953"/>
                  </a:cubicBezTo>
                  <a:cubicBezTo>
                    <a:pt x="51093" y="39570"/>
                    <a:pt x="51326" y="38573"/>
                    <a:pt x="51399" y="37458"/>
                  </a:cubicBezTo>
                  <a:cubicBezTo>
                    <a:pt x="51570" y="34896"/>
                    <a:pt x="51697" y="32333"/>
                    <a:pt x="51783" y="29768"/>
                  </a:cubicBezTo>
                  <a:cubicBezTo>
                    <a:pt x="51970" y="24058"/>
                    <a:pt x="51936" y="18345"/>
                    <a:pt x="51672" y="12635"/>
                  </a:cubicBezTo>
                  <a:cubicBezTo>
                    <a:pt x="51657" y="12271"/>
                    <a:pt x="51391" y="11998"/>
                    <a:pt x="51041" y="11998"/>
                  </a:cubicBezTo>
                  <a:cubicBezTo>
                    <a:pt x="50994" y="11998"/>
                    <a:pt x="50945" y="12003"/>
                    <a:pt x="50894" y="12014"/>
                  </a:cubicBezTo>
                  <a:cubicBezTo>
                    <a:pt x="48792" y="12451"/>
                    <a:pt x="46672" y="12633"/>
                    <a:pt x="44550" y="12633"/>
                  </a:cubicBezTo>
                  <a:cubicBezTo>
                    <a:pt x="39650" y="12633"/>
                    <a:pt x="34731" y="11668"/>
                    <a:pt x="29959" y="10666"/>
                  </a:cubicBezTo>
                  <a:cubicBezTo>
                    <a:pt x="24014" y="9415"/>
                    <a:pt x="17998" y="8032"/>
                    <a:pt x="12458" y="5470"/>
                  </a:cubicBezTo>
                  <a:cubicBezTo>
                    <a:pt x="10949" y="4775"/>
                    <a:pt x="9487" y="3983"/>
                    <a:pt x="8077" y="3100"/>
                  </a:cubicBezTo>
                  <a:cubicBezTo>
                    <a:pt x="6632" y="2189"/>
                    <a:pt x="5273" y="1145"/>
                    <a:pt x="3928" y="92"/>
                  </a:cubicBezTo>
                  <a:cubicBezTo>
                    <a:pt x="3845" y="28"/>
                    <a:pt x="3759"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41"/>
            <p:cNvSpPr/>
            <p:nvPr/>
          </p:nvSpPr>
          <p:spPr>
            <a:xfrm>
              <a:off x="6909526" y="1631425"/>
              <a:ext cx="1428141" cy="2974353"/>
            </a:xfrm>
            <a:custGeom>
              <a:avLst/>
              <a:gdLst/>
              <a:ahLst/>
              <a:cxnLst/>
              <a:rect l="l" t="t" r="r" b="b"/>
              <a:pathLst>
                <a:path w="79540" h="165656" extrusionOk="0">
                  <a:moveTo>
                    <a:pt x="22096" y="18103"/>
                  </a:moveTo>
                  <a:lnTo>
                    <a:pt x="22096" y="18103"/>
                  </a:lnTo>
                  <a:cubicBezTo>
                    <a:pt x="21866" y="18724"/>
                    <a:pt x="21605" y="19332"/>
                    <a:pt x="21327" y="19933"/>
                  </a:cubicBezTo>
                  <a:cubicBezTo>
                    <a:pt x="21273" y="19956"/>
                    <a:pt x="21222" y="19990"/>
                    <a:pt x="21185" y="20036"/>
                  </a:cubicBezTo>
                  <a:cubicBezTo>
                    <a:pt x="20467" y="20930"/>
                    <a:pt x="19783" y="21849"/>
                    <a:pt x="19096" y="22766"/>
                  </a:cubicBezTo>
                  <a:cubicBezTo>
                    <a:pt x="19187" y="22578"/>
                    <a:pt x="19272" y="22385"/>
                    <a:pt x="19349" y="22187"/>
                  </a:cubicBezTo>
                  <a:lnTo>
                    <a:pt x="19349" y="22184"/>
                  </a:lnTo>
                  <a:cubicBezTo>
                    <a:pt x="20461" y="20969"/>
                    <a:pt x="21401" y="19596"/>
                    <a:pt x="22096" y="18103"/>
                  </a:cubicBezTo>
                  <a:close/>
                  <a:moveTo>
                    <a:pt x="13656" y="27213"/>
                  </a:moveTo>
                  <a:lnTo>
                    <a:pt x="13656" y="27213"/>
                  </a:lnTo>
                  <a:cubicBezTo>
                    <a:pt x="13565" y="27454"/>
                    <a:pt x="13523" y="27749"/>
                    <a:pt x="13492" y="28001"/>
                  </a:cubicBezTo>
                  <a:cubicBezTo>
                    <a:pt x="13486" y="28018"/>
                    <a:pt x="13475" y="28030"/>
                    <a:pt x="13466" y="28050"/>
                  </a:cubicBezTo>
                  <a:cubicBezTo>
                    <a:pt x="13279" y="28490"/>
                    <a:pt x="13259" y="28927"/>
                    <a:pt x="13299" y="29364"/>
                  </a:cubicBezTo>
                  <a:cubicBezTo>
                    <a:pt x="13299" y="29372"/>
                    <a:pt x="13296" y="29381"/>
                    <a:pt x="13296" y="29389"/>
                  </a:cubicBezTo>
                  <a:cubicBezTo>
                    <a:pt x="13285" y="29222"/>
                    <a:pt x="13273" y="29054"/>
                    <a:pt x="13265" y="28887"/>
                  </a:cubicBezTo>
                  <a:cubicBezTo>
                    <a:pt x="13250" y="28620"/>
                    <a:pt x="13276" y="28282"/>
                    <a:pt x="13225" y="27990"/>
                  </a:cubicBezTo>
                  <a:cubicBezTo>
                    <a:pt x="13233" y="27962"/>
                    <a:pt x="13236" y="27933"/>
                    <a:pt x="13236" y="27905"/>
                  </a:cubicBezTo>
                  <a:cubicBezTo>
                    <a:pt x="13225" y="27644"/>
                    <a:pt x="13072" y="27508"/>
                    <a:pt x="12887" y="27468"/>
                  </a:cubicBezTo>
                  <a:cubicBezTo>
                    <a:pt x="13145" y="27391"/>
                    <a:pt x="13401" y="27303"/>
                    <a:pt x="13656" y="27213"/>
                  </a:cubicBezTo>
                  <a:close/>
                  <a:moveTo>
                    <a:pt x="12419" y="27598"/>
                  </a:moveTo>
                  <a:lnTo>
                    <a:pt x="12419" y="27598"/>
                  </a:lnTo>
                  <a:cubicBezTo>
                    <a:pt x="12325" y="27681"/>
                    <a:pt x="12266" y="27791"/>
                    <a:pt x="12246" y="27913"/>
                  </a:cubicBezTo>
                  <a:cubicBezTo>
                    <a:pt x="12158" y="28478"/>
                    <a:pt x="12192" y="29077"/>
                    <a:pt x="12217" y="29647"/>
                  </a:cubicBezTo>
                  <a:cubicBezTo>
                    <a:pt x="12223" y="29761"/>
                    <a:pt x="12226" y="29880"/>
                    <a:pt x="12229" y="29999"/>
                  </a:cubicBezTo>
                  <a:cubicBezTo>
                    <a:pt x="12053" y="29645"/>
                    <a:pt x="11846" y="29310"/>
                    <a:pt x="11607" y="28995"/>
                  </a:cubicBezTo>
                  <a:cubicBezTo>
                    <a:pt x="11139" y="28384"/>
                    <a:pt x="10474" y="28277"/>
                    <a:pt x="9781" y="28277"/>
                  </a:cubicBezTo>
                  <a:cubicBezTo>
                    <a:pt x="9408" y="28277"/>
                    <a:pt x="9027" y="28308"/>
                    <a:pt x="8665" y="28308"/>
                  </a:cubicBezTo>
                  <a:cubicBezTo>
                    <a:pt x="8499" y="28308"/>
                    <a:pt x="8338" y="28301"/>
                    <a:pt x="8182" y="28282"/>
                  </a:cubicBezTo>
                  <a:cubicBezTo>
                    <a:pt x="7606" y="28211"/>
                    <a:pt x="7030" y="28064"/>
                    <a:pt x="6457" y="27862"/>
                  </a:cubicBezTo>
                  <a:lnTo>
                    <a:pt x="6457" y="27862"/>
                  </a:lnTo>
                  <a:cubicBezTo>
                    <a:pt x="7253" y="28023"/>
                    <a:pt x="8061" y="28104"/>
                    <a:pt x="8871" y="28104"/>
                  </a:cubicBezTo>
                  <a:cubicBezTo>
                    <a:pt x="9449" y="28104"/>
                    <a:pt x="10028" y="28063"/>
                    <a:pt x="10603" y="27979"/>
                  </a:cubicBezTo>
                  <a:cubicBezTo>
                    <a:pt x="11213" y="27891"/>
                    <a:pt x="11820" y="27763"/>
                    <a:pt x="12419" y="27598"/>
                  </a:cubicBezTo>
                  <a:close/>
                  <a:moveTo>
                    <a:pt x="65560" y="36169"/>
                  </a:moveTo>
                  <a:lnTo>
                    <a:pt x="65560" y="36169"/>
                  </a:lnTo>
                  <a:cubicBezTo>
                    <a:pt x="65512" y="36251"/>
                    <a:pt x="65461" y="36336"/>
                    <a:pt x="65413" y="36421"/>
                  </a:cubicBezTo>
                  <a:lnTo>
                    <a:pt x="65413" y="36424"/>
                  </a:lnTo>
                  <a:cubicBezTo>
                    <a:pt x="65078" y="37040"/>
                    <a:pt x="64905" y="37704"/>
                    <a:pt x="64786" y="38382"/>
                  </a:cubicBezTo>
                  <a:cubicBezTo>
                    <a:pt x="64766" y="38013"/>
                    <a:pt x="64684" y="37647"/>
                    <a:pt x="64542" y="37307"/>
                  </a:cubicBezTo>
                  <a:cubicBezTo>
                    <a:pt x="64508" y="37224"/>
                    <a:pt x="64454" y="37154"/>
                    <a:pt x="64383" y="37100"/>
                  </a:cubicBezTo>
                  <a:cubicBezTo>
                    <a:pt x="64590" y="36963"/>
                    <a:pt x="64791" y="36821"/>
                    <a:pt x="64987" y="36665"/>
                  </a:cubicBezTo>
                  <a:cubicBezTo>
                    <a:pt x="65183" y="36512"/>
                    <a:pt x="65376" y="36342"/>
                    <a:pt x="65560" y="36169"/>
                  </a:cubicBezTo>
                  <a:close/>
                  <a:moveTo>
                    <a:pt x="12393" y="38033"/>
                  </a:moveTo>
                  <a:lnTo>
                    <a:pt x="12393" y="38033"/>
                  </a:lnTo>
                  <a:cubicBezTo>
                    <a:pt x="12391" y="38186"/>
                    <a:pt x="12402" y="38340"/>
                    <a:pt x="12427" y="38490"/>
                  </a:cubicBezTo>
                  <a:cubicBezTo>
                    <a:pt x="12296" y="38449"/>
                    <a:pt x="12159" y="38428"/>
                    <a:pt x="12021" y="38428"/>
                  </a:cubicBezTo>
                  <a:cubicBezTo>
                    <a:pt x="11972" y="38428"/>
                    <a:pt x="11923" y="38431"/>
                    <a:pt x="11874" y="38436"/>
                  </a:cubicBezTo>
                  <a:lnTo>
                    <a:pt x="11874" y="38436"/>
                  </a:lnTo>
                  <a:cubicBezTo>
                    <a:pt x="11936" y="38372"/>
                    <a:pt x="11994" y="38305"/>
                    <a:pt x="12047" y="38235"/>
                  </a:cubicBezTo>
                  <a:cubicBezTo>
                    <a:pt x="12181" y="38206"/>
                    <a:pt x="12303" y="38135"/>
                    <a:pt x="12393" y="38033"/>
                  </a:cubicBezTo>
                  <a:close/>
                  <a:moveTo>
                    <a:pt x="13466" y="35195"/>
                  </a:moveTo>
                  <a:cubicBezTo>
                    <a:pt x="13492" y="35468"/>
                    <a:pt x="13534" y="35740"/>
                    <a:pt x="13594" y="36007"/>
                  </a:cubicBezTo>
                  <a:cubicBezTo>
                    <a:pt x="13367" y="37324"/>
                    <a:pt x="13557" y="38547"/>
                    <a:pt x="14491" y="39452"/>
                  </a:cubicBezTo>
                  <a:cubicBezTo>
                    <a:pt x="14122" y="39228"/>
                    <a:pt x="13736" y="39029"/>
                    <a:pt x="13338" y="38859"/>
                  </a:cubicBezTo>
                  <a:lnTo>
                    <a:pt x="13336" y="38862"/>
                  </a:lnTo>
                  <a:cubicBezTo>
                    <a:pt x="13285" y="38839"/>
                    <a:pt x="13231" y="38814"/>
                    <a:pt x="13171" y="38788"/>
                  </a:cubicBezTo>
                  <a:cubicBezTo>
                    <a:pt x="13171" y="38782"/>
                    <a:pt x="13177" y="38774"/>
                    <a:pt x="13177" y="38768"/>
                  </a:cubicBezTo>
                  <a:cubicBezTo>
                    <a:pt x="13310" y="38524"/>
                    <a:pt x="13333" y="38195"/>
                    <a:pt x="13350" y="37928"/>
                  </a:cubicBezTo>
                  <a:cubicBezTo>
                    <a:pt x="13370" y="37585"/>
                    <a:pt x="13364" y="37236"/>
                    <a:pt x="13370" y="36892"/>
                  </a:cubicBezTo>
                  <a:cubicBezTo>
                    <a:pt x="13381" y="36396"/>
                    <a:pt x="13375" y="35899"/>
                    <a:pt x="13370" y="35403"/>
                  </a:cubicBezTo>
                  <a:cubicBezTo>
                    <a:pt x="13407" y="35388"/>
                    <a:pt x="13432" y="35357"/>
                    <a:pt x="13441" y="35320"/>
                  </a:cubicBezTo>
                  <a:cubicBezTo>
                    <a:pt x="13449" y="35278"/>
                    <a:pt x="13458" y="35238"/>
                    <a:pt x="13466" y="35195"/>
                  </a:cubicBezTo>
                  <a:close/>
                  <a:moveTo>
                    <a:pt x="16068" y="40179"/>
                  </a:moveTo>
                  <a:cubicBezTo>
                    <a:pt x="16108" y="40357"/>
                    <a:pt x="16165" y="40533"/>
                    <a:pt x="16236" y="40704"/>
                  </a:cubicBezTo>
                  <a:cubicBezTo>
                    <a:pt x="16216" y="40749"/>
                    <a:pt x="16205" y="40803"/>
                    <a:pt x="16207" y="40854"/>
                  </a:cubicBezTo>
                  <a:cubicBezTo>
                    <a:pt x="16210" y="40954"/>
                    <a:pt x="16218" y="41053"/>
                    <a:pt x="16230" y="41153"/>
                  </a:cubicBezTo>
                  <a:lnTo>
                    <a:pt x="16230" y="41153"/>
                  </a:lnTo>
                  <a:cubicBezTo>
                    <a:pt x="16229" y="41222"/>
                    <a:pt x="16238" y="41293"/>
                    <a:pt x="16259" y="41362"/>
                  </a:cubicBezTo>
                  <a:cubicBezTo>
                    <a:pt x="16142" y="41169"/>
                    <a:pt x="16023" y="40976"/>
                    <a:pt x="15895" y="40789"/>
                  </a:cubicBezTo>
                  <a:lnTo>
                    <a:pt x="15892" y="40792"/>
                  </a:lnTo>
                  <a:cubicBezTo>
                    <a:pt x="15878" y="40766"/>
                    <a:pt x="15861" y="40743"/>
                    <a:pt x="15844" y="40721"/>
                  </a:cubicBezTo>
                  <a:cubicBezTo>
                    <a:pt x="15779" y="40630"/>
                    <a:pt x="15717" y="40533"/>
                    <a:pt x="15648" y="40445"/>
                  </a:cubicBezTo>
                  <a:lnTo>
                    <a:pt x="15648" y="40445"/>
                  </a:lnTo>
                  <a:cubicBezTo>
                    <a:pt x="15680" y="40457"/>
                    <a:pt x="15713" y="40462"/>
                    <a:pt x="15746" y="40462"/>
                  </a:cubicBezTo>
                  <a:cubicBezTo>
                    <a:pt x="15812" y="40462"/>
                    <a:pt x="15877" y="40440"/>
                    <a:pt x="15932" y="40400"/>
                  </a:cubicBezTo>
                  <a:cubicBezTo>
                    <a:pt x="16003" y="40352"/>
                    <a:pt x="16043" y="40267"/>
                    <a:pt x="16068" y="40179"/>
                  </a:cubicBezTo>
                  <a:close/>
                  <a:moveTo>
                    <a:pt x="50912" y="44452"/>
                  </a:moveTo>
                  <a:cubicBezTo>
                    <a:pt x="50929" y="44662"/>
                    <a:pt x="50954" y="44870"/>
                    <a:pt x="50977" y="45077"/>
                  </a:cubicBezTo>
                  <a:cubicBezTo>
                    <a:pt x="50886" y="45207"/>
                    <a:pt x="50807" y="45361"/>
                    <a:pt x="50767" y="45423"/>
                  </a:cubicBezTo>
                  <a:lnTo>
                    <a:pt x="50764" y="45423"/>
                  </a:lnTo>
                  <a:cubicBezTo>
                    <a:pt x="50653" y="45576"/>
                    <a:pt x="50528" y="45721"/>
                    <a:pt x="50389" y="45849"/>
                  </a:cubicBezTo>
                  <a:cubicBezTo>
                    <a:pt x="50622" y="45417"/>
                    <a:pt x="50787" y="44924"/>
                    <a:pt x="50912" y="44452"/>
                  </a:cubicBezTo>
                  <a:close/>
                  <a:moveTo>
                    <a:pt x="63233" y="44594"/>
                  </a:moveTo>
                  <a:lnTo>
                    <a:pt x="63233" y="44594"/>
                  </a:lnTo>
                  <a:cubicBezTo>
                    <a:pt x="63219" y="44648"/>
                    <a:pt x="63202" y="44702"/>
                    <a:pt x="63188" y="44759"/>
                  </a:cubicBezTo>
                  <a:cubicBezTo>
                    <a:pt x="63080" y="45162"/>
                    <a:pt x="62964" y="45514"/>
                    <a:pt x="63097" y="45863"/>
                  </a:cubicBezTo>
                  <a:cubicBezTo>
                    <a:pt x="63046" y="46110"/>
                    <a:pt x="63043" y="46368"/>
                    <a:pt x="63072" y="46499"/>
                  </a:cubicBezTo>
                  <a:cubicBezTo>
                    <a:pt x="63128" y="46762"/>
                    <a:pt x="63222" y="47035"/>
                    <a:pt x="63418" y="47236"/>
                  </a:cubicBezTo>
                  <a:cubicBezTo>
                    <a:pt x="63435" y="47256"/>
                    <a:pt x="63452" y="47273"/>
                    <a:pt x="63472" y="47290"/>
                  </a:cubicBezTo>
                  <a:cubicBezTo>
                    <a:pt x="63097" y="47253"/>
                    <a:pt x="62728" y="47248"/>
                    <a:pt x="62439" y="47239"/>
                  </a:cubicBezTo>
                  <a:lnTo>
                    <a:pt x="62439" y="47242"/>
                  </a:lnTo>
                  <a:cubicBezTo>
                    <a:pt x="62307" y="47240"/>
                    <a:pt x="62137" y="47233"/>
                    <a:pt x="61955" y="47233"/>
                  </a:cubicBezTo>
                  <a:cubicBezTo>
                    <a:pt x="61926" y="47233"/>
                    <a:pt x="61896" y="47233"/>
                    <a:pt x="61866" y="47234"/>
                  </a:cubicBezTo>
                  <a:cubicBezTo>
                    <a:pt x="62430" y="46430"/>
                    <a:pt x="62873" y="45525"/>
                    <a:pt x="63233" y="44594"/>
                  </a:cubicBezTo>
                  <a:close/>
                  <a:moveTo>
                    <a:pt x="29574" y="107549"/>
                  </a:moveTo>
                  <a:cubicBezTo>
                    <a:pt x="29619" y="107637"/>
                    <a:pt x="29656" y="107731"/>
                    <a:pt x="29684" y="107825"/>
                  </a:cubicBezTo>
                  <a:cubicBezTo>
                    <a:pt x="29663" y="107821"/>
                    <a:pt x="29641" y="107820"/>
                    <a:pt x="29619" y="107820"/>
                  </a:cubicBezTo>
                  <a:cubicBezTo>
                    <a:pt x="29563" y="107820"/>
                    <a:pt x="29506" y="107831"/>
                    <a:pt x="29455" y="107853"/>
                  </a:cubicBezTo>
                  <a:cubicBezTo>
                    <a:pt x="29494" y="107751"/>
                    <a:pt x="29534" y="107649"/>
                    <a:pt x="29574" y="107549"/>
                  </a:cubicBezTo>
                  <a:close/>
                  <a:moveTo>
                    <a:pt x="17155" y="108037"/>
                  </a:moveTo>
                  <a:lnTo>
                    <a:pt x="19480" y="109471"/>
                  </a:lnTo>
                  <a:cubicBezTo>
                    <a:pt x="19868" y="109709"/>
                    <a:pt x="20257" y="109970"/>
                    <a:pt x="20671" y="110160"/>
                  </a:cubicBezTo>
                  <a:cubicBezTo>
                    <a:pt x="21003" y="110313"/>
                    <a:pt x="21381" y="110379"/>
                    <a:pt x="21744" y="110424"/>
                  </a:cubicBezTo>
                  <a:lnTo>
                    <a:pt x="21775" y="110447"/>
                  </a:lnTo>
                  <a:cubicBezTo>
                    <a:pt x="22610" y="111017"/>
                    <a:pt x="23484" y="111534"/>
                    <a:pt x="24400" y="111957"/>
                  </a:cubicBezTo>
                  <a:cubicBezTo>
                    <a:pt x="25082" y="112272"/>
                    <a:pt x="25835" y="112643"/>
                    <a:pt x="26603" y="112643"/>
                  </a:cubicBezTo>
                  <a:cubicBezTo>
                    <a:pt x="26769" y="112643"/>
                    <a:pt x="26935" y="112625"/>
                    <a:pt x="27102" y="112587"/>
                  </a:cubicBezTo>
                  <a:cubicBezTo>
                    <a:pt x="27267" y="112544"/>
                    <a:pt x="27425" y="112482"/>
                    <a:pt x="27570" y="112399"/>
                  </a:cubicBezTo>
                  <a:cubicBezTo>
                    <a:pt x="27590" y="112422"/>
                    <a:pt x="27613" y="112445"/>
                    <a:pt x="27638" y="112462"/>
                  </a:cubicBezTo>
                  <a:cubicBezTo>
                    <a:pt x="27755" y="112547"/>
                    <a:pt x="27891" y="112601"/>
                    <a:pt x="28033" y="112618"/>
                  </a:cubicBezTo>
                  <a:cubicBezTo>
                    <a:pt x="28081" y="112740"/>
                    <a:pt x="28172" y="112839"/>
                    <a:pt x="28291" y="112899"/>
                  </a:cubicBezTo>
                  <a:cubicBezTo>
                    <a:pt x="29656" y="113560"/>
                    <a:pt x="31055" y="114167"/>
                    <a:pt x="32488" y="114664"/>
                  </a:cubicBezTo>
                  <a:cubicBezTo>
                    <a:pt x="33206" y="114911"/>
                    <a:pt x="33933" y="115124"/>
                    <a:pt x="34665" y="115322"/>
                  </a:cubicBezTo>
                  <a:cubicBezTo>
                    <a:pt x="35031" y="115422"/>
                    <a:pt x="35397" y="115515"/>
                    <a:pt x="35763" y="115600"/>
                  </a:cubicBezTo>
                  <a:cubicBezTo>
                    <a:pt x="36089" y="115677"/>
                    <a:pt x="36437" y="115790"/>
                    <a:pt x="36776" y="115790"/>
                  </a:cubicBezTo>
                  <a:cubicBezTo>
                    <a:pt x="36815" y="115790"/>
                    <a:pt x="36854" y="115788"/>
                    <a:pt x="36893" y="115785"/>
                  </a:cubicBezTo>
                  <a:cubicBezTo>
                    <a:pt x="37017" y="115773"/>
                    <a:pt x="37137" y="115725"/>
                    <a:pt x="37236" y="115649"/>
                  </a:cubicBezTo>
                  <a:cubicBezTo>
                    <a:pt x="37551" y="115768"/>
                    <a:pt x="37877" y="115847"/>
                    <a:pt x="38065" y="115910"/>
                  </a:cubicBezTo>
                  <a:cubicBezTo>
                    <a:pt x="38788" y="116148"/>
                    <a:pt x="39520" y="116367"/>
                    <a:pt x="40255" y="116565"/>
                  </a:cubicBezTo>
                  <a:cubicBezTo>
                    <a:pt x="41572" y="116920"/>
                    <a:pt x="42914" y="117190"/>
                    <a:pt x="44260" y="117411"/>
                  </a:cubicBezTo>
                  <a:cubicBezTo>
                    <a:pt x="44291" y="117436"/>
                    <a:pt x="44328" y="117456"/>
                    <a:pt x="44367" y="117465"/>
                  </a:cubicBezTo>
                  <a:cubicBezTo>
                    <a:pt x="44972" y="117621"/>
                    <a:pt x="45557" y="117808"/>
                    <a:pt x="46172" y="117913"/>
                  </a:cubicBezTo>
                  <a:cubicBezTo>
                    <a:pt x="46223" y="117922"/>
                    <a:pt x="46272" y="117927"/>
                    <a:pt x="46320" y="117936"/>
                  </a:cubicBezTo>
                  <a:cubicBezTo>
                    <a:pt x="46357" y="118010"/>
                    <a:pt x="46402" y="118081"/>
                    <a:pt x="46456" y="118146"/>
                  </a:cubicBezTo>
                  <a:cubicBezTo>
                    <a:pt x="46523" y="118227"/>
                    <a:pt x="46639" y="118270"/>
                    <a:pt x="46754" y="118270"/>
                  </a:cubicBezTo>
                  <a:cubicBezTo>
                    <a:pt x="46860" y="118270"/>
                    <a:pt x="46965" y="118233"/>
                    <a:pt x="47029" y="118157"/>
                  </a:cubicBezTo>
                  <a:cubicBezTo>
                    <a:pt x="47055" y="118126"/>
                    <a:pt x="47080" y="118092"/>
                    <a:pt x="47100" y="118058"/>
                  </a:cubicBezTo>
                  <a:cubicBezTo>
                    <a:pt x="47373" y="118098"/>
                    <a:pt x="47645" y="118137"/>
                    <a:pt x="47918" y="118174"/>
                  </a:cubicBezTo>
                  <a:cubicBezTo>
                    <a:pt x="49132" y="118350"/>
                    <a:pt x="50361" y="118433"/>
                    <a:pt x="51584" y="118492"/>
                  </a:cubicBezTo>
                  <a:cubicBezTo>
                    <a:pt x="52218" y="118522"/>
                    <a:pt x="52855" y="118548"/>
                    <a:pt x="53491" y="118548"/>
                  </a:cubicBezTo>
                  <a:cubicBezTo>
                    <a:pt x="53994" y="118548"/>
                    <a:pt x="54497" y="118532"/>
                    <a:pt x="54998" y="118489"/>
                  </a:cubicBezTo>
                  <a:cubicBezTo>
                    <a:pt x="55032" y="118486"/>
                    <a:pt x="55066" y="118481"/>
                    <a:pt x="55100" y="118478"/>
                  </a:cubicBezTo>
                  <a:cubicBezTo>
                    <a:pt x="55109" y="118481"/>
                    <a:pt x="55117" y="118486"/>
                    <a:pt x="55126" y="118489"/>
                  </a:cubicBezTo>
                  <a:cubicBezTo>
                    <a:pt x="55307" y="118540"/>
                    <a:pt x="55512" y="118535"/>
                    <a:pt x="55699" y="118549"/>
                  </a:cubicBezTo>
                  <a:cubicBezTo>
                    <a:pt x="55795" y="118557"/>
                    <a:pt x="55890" y="118560"/>
                    <a:pt x="55985" y="118560"/>
                  </a:cubicBezTo>
                  <a:cubicBezTo>
                    <a:pt x="56312" y="118560"/>
                    <a:pt x="56634" y="118520"/>
                    <a:pt x="56959" y="118481"/>
                  </a:cubicBezTo>
                  <a:cubicBezTo>
                    <a:pt x="57124" y="118461"/>
                    <a:pt x="57288" y="118438"/>
                    <a:pt x="57456" y="118415"/>
                  </a:cubicBezTo>
                  <a:cubicBezTo>
                    <a:pt x="57458" y="118450"/>
                    <a:pt x="57470" y="118481"/>
                    <a:pt x="57484" y="118512"/>
                  </a:cubicBezTo>
                  <a:cubicBezTo>
                    <a:pt x="57592" y="118702"/>
                    <a:pt x="57754" y="118821"/>
                    <a:pt x="57782" y="119054"/>
                  </a:cubicBezTo>
                  <a:cubicBezTo>
                    <a:pt x="57822" y="119307"/>
                    <a:pt x="57697" y="119531"/>
                    <a:pt x="57575" y="119741"/>
                  </a:cubicBezTo>
                  <a:cubicBezTo>
                    <a:pt x="57260" y="120283"/>
                    <a:pt x="57019" y="120760"/>
                    <a:pt x="56939" y="121392"/>
                  </a:cubicBezTo>
                  <a:cubicBezTo>
                    <a:pt x="56763" y="122817"/>
                    <a:pt x="56718" y="124253"/>
                    <a:pt x="56528" y="125678"/>
                  </a:cubicBezTo>
                  <a:cubicBezTo>
                    <a:pt x="56372" y="126864"/>
                    <a:pt x="56142" y="128024"/>
                    <a:pt x="55673" y="129128"/>
                  </a:cubicBezTo>
                  <a:cubicBezTo>
                    <a:pt x="55543" y="129438"/>
                    <a:pt x="55410" y="129741"/>
                    <a:pt x="55251" y="130034"/>
                  </a:cubicBezTo>
                  <a:cubicBezTo>
                    <a:pt x="54656" y="130090"/>
                    <a:pt x="54054" y="130112"/>
                    <a:pt x="53451" y="130112"/>
                  </a:cubicBezTo>
                  <a:cubicBezTo>
                    <a:pt x="52010" y="130112"/>
                    <a:pt x="50557" y="129984"/>
                    <a:pt x="49146" y="129878"/>
                  </a:cubicBezTo>
                  <a:cubicBezTo>
                    <a:pt x="46578" y="129685"/>
                    <a:pt x="44024" y="129358"/>
                    <a:pt x="41490" y="128901"/>
                  </a:cubicBezTo>
                  <a:cubicBezTo>
                    <a:pt x="36407" y="127988"/>
                    <a:pt x="31433" y="126569"/>
                    <a:pt x="26631" y="124667"/>
                  </a:cubicBezTo>
                  <a:cubicBezTo>
                    <a:pt x="24392" y="123782"/>
                    <a:pt x="22161" y="122811"/>
                    <a:pt x="20044" y="121659"/>
                  </a:cubicBezTo>
                  <a:cubicBezTo>
                    <a:pt x="18966" y="121075"/>
                    <a:pt x="17913" y="120430"/>
                    <a:pt x="16925" y="119698"/>
                  </a:cubicBezTo>
                  <a:cubicBezTo>
                    <a:pt x="16798" y="119397"/>
                    <a:pt x="16667" y="119097"/>
                    <a:pt x="16545" y="118790"/>
                  </a:cubicBezTo>
                  <a:cubicBezTo>
                    <a:pt x="16193" y="117896"/>
                    <a:pt x="15935" y="116968"/>
                    <a:pt x="15768" y="116023"/>
                  </a:cubicBezTo>
                  <a:cubicBezTo>
                    <a:pt x="15609" y="115092"/>
                    <a:pt x="15609" y="114105"/>
                    <a:pt x="15705" y="113165"/>
                  </a:cubicBezTo>
                  <a:cubicBezTo>
                    <a:pt x="15751" y="112692"/>
                    <a:pt x="15824" y="112220"/>
                    <a:pt x="15932" y="111755"/>
                  </a:cubicBezTo>
                  <a:cubicBezTo>
                    <a:pt x="16066" y="111187"/>
                    <a:pt x="16207" y="110753"/>
                    <a:pt x="16656" y="110364"/>
                  </a:cubicBezTo>
                  <a:cubicBezTo>
                    <a:pt x="16747" y="110285"/>
                    <a:pt x="16803" y="110120"/>
                    <a:pt x="16761" y="110004"/>
                  </a:cubicBezTo>
                  <a:cubicBezTo>
                    <a:pt x="16724" y="109910"/>
                    <a:pt x="16698" y="109814"/>
                    <a:pt x="16687" y="109715"/>
                  </a:cubicBezTo>
                  <a:cubicBezTo>
                    <a:pt x="16735" y="109590"/>
                    <a:pt x="16792" y="109468"/>
                    <a:pt x="16837" y="109340"/>
                  </a:cubicBezTo>
                  <a:cubicBezTo>
                    <a:pt x="16857" y="109280"/>
                    <a:pt x="16872" y="109224"/>
                    <a:pt x="16891" y="109164"/>
                  </a:cubicBezTo>
                  <a:cubicBezTo>
                    <a:pt x="16965" y="109082"/>
                    <a:pt x="17045" y="109005"/>
                    <a:pt x="17096" y="108906"/>
                  </a:cubicBezTo>
                  <a:cubicBezTo>
                    <a:pt x="17158" y="108787"/>
                    <a:pt x="17144" y="108645"/>
                    <a:pt x="17062" y="108540"/>
                  </a:cubicBezTo>
                  <a:cubicBezTo>
                    <a:pt x="17099" y="108372"/>
                    <a:pt x="17130" y="108205"/>
                    <a:pt x="17155" y="108037"/>
                  </a:cubicBezTo>
                  <a:close/>
                  <a:moveTo>
                    <a:pt x="24664" y="129446"/>
                  </a:moveTo>
                  <a:lnTo>
                    <a:pt x="24664" y="129446"/>
                  </a:lnTo>
                  <a:cubicBezTo>
                    <a:pt x="27420" y="130462"/>
                    <a:pt x="30241" y="131308"/>
                    <a:pt x="33073" y="132083"/>
                  </a:cubicBezTo>
                  <a:cubicBezTo>
                    <a:pt x="36302" y="132965"/>
                    <a:pt x="39552" y="133819"/>
                    <a:pt x="42844" y="134432"/>
                  </a:cubicBezTo>
                  <a:cubicBezTo>
                    <a:pt x="41967" y="134296"/>
                    <a:pt x="41093" y="134146"/>
                    <a:pt x="40219" y="133981"/>
                  </a:cubicBezTo>
                  <a:cubicBezTo>
                    <a:pt x="34903" y="132974"/>
                    <a:pt x="29693" y="131438"/>
                    <a:pt x="24664" y="129446"/>
                  </a:cubicBezTo>
                  <a:close/>
                  <a:moveTo>
                    <a:pt x="27414" y="1"/>
                  </a:moveTo>
                  <a:cubicBezTo>
                    <a:pt x="27338" y="1"/>
                    <a:pt x="27257" y="63"/>
                    <a:pt x="27278" y="151"/>
                  </a:cubicBezTo>
                  <a:cubicBezTo>
                    <a:pt x="28092" y="3653"/>
                    <a:pt x="26918" y="7180"/>
                    <a:pt x="26024" y="10543"/>
                  </a:cubicBezTo>
                  <a:cubicBezTo>
                    <a:pt x="25201" y="13656"/>
                    <a:pt x="24605" y="16849"/>
                    <a:pt x="24477" y="20070"/>
                  </a:cubicBezTo>
                  <a:cubicBezTo>
                    <a:pt x="24409" y="21826"/>
                    <a:pt x="24534" y="23597"/>
                    <a:pt x="24395" y="25351"/>
                  </a:cubicBezTo>
                  <a:cubicBezTo>
                    <a:pt x="24256" y="27119"/>
                    <a:pt x="23955" y="28887"/>
                    <a:pt x="23924" y="30661"/>
                  </a:cubicBezTo>
                  <a:cubicBezTo>
                    <a:pt x="23864" y="33711"/>
                    <a:pt x="24443" y="36734"/>
                    <a:pt x="24415" y="39796"/>
                  </a:cubicBezTo>
                  <a:cubicBezTo>
                    <a:pt x="24412" y="40082"/>
                    <a:pt x="24613" y="40252"/>
                    <a:pt x="24835" y="40295"/>
                  </a:cubicBezTo>
                  <a:cubicBezTo>
                    <a:pt x="24835" y="40389"/>
                    <a:pt x="24860" y="40485"/>
                    <a:pt x="24911" y="40567"/>
                  </a:cubicBezTo>
                  <a:cubicBezTo>
                    <a:pt x="24713" y="40817"/>
                    <a:pt x="24514" y="41090"/>
                    <a:pt x="24307" y="41334"/>
                  </a:cubicBezTo>
                  <a:cubicBezTo>
                    <a:pt x="24057" y="41359"/>
                    <a:pt x="23810" y="41396"/>
                    <a:pt x="23563" y="41444"/>
                  </a:cubicBezTo>
                  <a:cubicBezTo>
                    <a:pt x="23028" y="41570"/>
                    <a:pt x="22489" y="41660"/>
                    <a:pt x="21940" y="41660"/>
                  </a:cubicBezTo>
                  <a:cubicBezTo>
                    <a:pt x="21830" y="41660"/>
                    <a:pt x="21721" y="41656"/>
                    <a:pt x="21611" y="41649"/>
                  </a:cubicBezTo>
                  <a:cubicBezTo>
                    <a:pt x="20515" y="41575"/>
                    <a:pt x="19440" y="41371"/>
                    <a:pt x="18432" y="40922"/>
                  </a:cubicBezTo>
                  <a:cubicBezTo>
                    <a:pt x="16911" y="40250"/>
                    <a:pt x="17047" y="39058"/>
                    <a:pt x="17286" y="37656"/>
                  </a:cubicBezTo>
                  <a:cubicBezTo>
                    <a:pt x="17524" y="36282"/>
                    <a:pt x="17706" y="34900"/>
                    <a:pt x="17941" y="33524"/>
                  </a:cubicBezTo>
                  <a:cubicBezTo>
                    <a:pt x="17948" y="33489"/>
                    <a:pt x="17921" y="33471"/>
                    <a:pt x="17894" y="33471"/>
                  </a:cubicBezTo>
                  <a:cubicBezTo>
                    <a:pt x="17874" y="33471"/>
                    <a:pt x="17853" y="33481"/>
                    <a:pt x="17845" y="33501"/>
                  </a:cubicBezTo>
                  <a:cubicBezTo>
                    <a:pt x="17635" y="34015"/>
                    <a:pt x="17345" y="34636"/>
                    <a:pt x="17059" y="35317"/>
                  </a:cubicBezTo>
                  <a:cubicBezTo>
                    <a:pt x="16902" y="35564"/>
                    <a:pt x="16249" y="36533"/>
                    <a:pt x="15846" y="36533"/>
                  </a:cubicBezTo>
                  <a:cubicBezTo>
                    <a:pt x="15688" y="36533"/>
                    <a:pt x="15568" y="36383"/>
                    <a:pt x="15532" y="35981"/>
                  </a:cubicBezTo>
                  <a:cubicBezTo>
                    <a:pt x="15472" y="35249"/>
                    <a:pt x="15524" y="34511"/>
                    <a:pt x="15691" y="33793"/>
                  </a:cubicBezTo>
                  <a:cubicBezTo>
                    <a:pt x="16049" y="33073"/>
                    <a:pt x="16460" y="32380"/>
                    <a:pt x="16920" y="31722"/>
                  </a:cubicBezTo>
                  <a:cubicBezTo>
                    <a:pt x="18435" y="29537"/>
                    <a:pt x="20320" y="27630"/>
                    <a:pt x="21673" y="25340"/>
                  </a:cubicBezTo>
                  <a:cubicBezTo>
                    <a:pt x="22383" y="24142"/>
                    <a:pt x="22964" y="22893"/>
                    <a:pt x="23384" y="21591"/>
                  </a:cubicBezTo>
                  <a:cubicBezTo>
                    <a:pt x="23960" y="20217"/>
                    <a:pt x="24349" y="18773"/>
                    <a:pt x="24537" y="17294"/>
                  </a:cubicBezTo>
                  <a:cubicBezTo>
                    <a:pt x="24810" y="15101"/>
                    <a:pt x="25315" y="8841"/>
                    <a:pt x="21788" y="8841"/>
                  </a:cubicBezTo>
                  <a:cubicBezTo>
                    <a:pt x="21733" y="8841"/>
                    <a:pt x="21676" y="8843"/>
                    <a:pt x="21619" y="8846"/>
                  </a:cubicBezTo>
                  <a:cubicBezTo>
                    <a:pt x="21500" y="8852"/>
                    <a:pt x="21500" y="9005"/>
                    <a:pt x="21568" y="9064"/>
                  </a:cubicBezTo>
                  <a:cubicBezTo>
                    <a:pt x="21710" y="9192"/>
                    <a:pt x="21843" y="9328"/>
                    <a:pt x="21968" y="9473"/>
                  </a:cubicBezTo>
                  <a:cubicBezTo>
                    <a:pt x="24348" y="18457"/>
                    <a:pt x="15863" y="26044"/>
                    <a:pt x="7445" y="26044"/>
                  </a:cubicBezTo>
                  <a:cubicBezTo>
                    <a:pt x="6277" y="26044"/>
                    <a:pt x="5110" y="25898"/>
                    <a:pt x="3974" y="25589"/>
                  </a:cubicBezTo>
                  <a:cubicBezTo>
                    <a:pt x="3176" y="25300"/>
                    <a:pt x="2379" y="24976"/>
                    <a:pt x="1550" y="24647"/>
                  </a:cubicBezTo>
                  <a:cubicBezTo>
                    <a:pt x="1212" y="24474"/>
                    <a:pt x="880" y="24287"/>
                    <a:pt x="560" y="24080"/>
                  </a:cubicBezTo>
                  <a:cubicBezTo>
                    <a:pt x="527" y="24057"/>
                    <a:pt x="489" y="24045"/>
                    <a:pt x="452" y="24045"/>
                  </a:cubicBezTo>
                  <a:cubicBezTo>
                    <a:pt x="414" y="24045"/>
                    <a:pt x="377" y="24057"/>
                    <a:pt x="344" y="24080"/>
                  </a:cubicBezTo>
                  <a:cubicBezTo>
                    <a:pt x="316" y="24048"/>
                    <a:pt x="284" y="24020"/>
                    <a:pt x="256" y="23989"/>
                  </a:cubicBezTo>
                  <a:cubicBezTo>
                    <a:pt x="228" y="23957"/>
                    <a:pt x="194" y="23943"/>
                    <a:pt x="161" y="23943"/>
                  </a:cubicBezTo>
                  <a:cubicBezTo>
                    <a:pt x="78" y="23943"/>
                    <a:pt x="1" y="24028"/>
                    <a:pt x="43" y="24125"/>
                  </a:cubicBezTo>
                  <a:cubicBezTo>
                    <a:pt x="369" y="24883"/>
                    <a:pt x="806" y="25589"/>
                    <a:pt x="1340" y="26219"/>
                  </a:cubicBezTo>
                  <a:cubicBezTo>
                    <a:pt x="2949" y="28646"/>
                    <a:pt x="5824" y="29406"/>
                    <a:pt x="8276" y="31293"/>
                  </a:cubicBezTo>
                  <a:cubicBezTo>
                    <a:pt x="9754" y="32431"/>
                    <a:pt x="10852" y="35471"/>
                    <a:pt x="10146" y="37318"/>
                  </a:cubicBezTo>
                  <a:cubicBezTo>
                    <a:pt x="9876" y="38019"/>
                    <a:pt x="9448" y="38388"/>
                    <a:pt x="8931" y="38570"/>
                  </a:cubicBezTo>
                  <a:cubicBezTo>
                    <a:pt x="8909" y="38570"/>
                    <a:pt x="8887" y="38569"/>
                    <a:pt x="8865" y="38569"/>
                  </a:cubicBezTo>
                  <a:cubicBezTo>
                    <a:pt x="8268" y="38569"/>
                    <a:pt x="7672" y="38606"/>
                    <a:pt x="7078" y="38680"/>
                  </a:cubicBezTo>
                  <a:cubicBezTo>
                    <a:pt x="6463" y="38622"/>
                    <a:pt x="5832" y="38525"/>
                    <a:pt x="5253" y="38525"/>
                  </a:cubicBezTo>
                  <a:cubicBezTo>
                    <a:pt x="4935" y="38525"/>
                    <a:pt x="4632" y="38554"/>
                    <a:pt x="4357" y="38635"/>
                  </a:cubicBezTo>
                  <a:cubicBezTo>
                    <a:pt x="4297" y="38646"/>
                    <a:pt x="4289" y="38726"/>
                    <a:pt x="4345" y="38748"/>
                  </a:cubicBezTo>
                  <a:cubicBezTo>
                    <a:pt x="5276" y="39208"/>
                    <a:pt x="6689" y="39205"/>
                    <a:pt x="7705" y="39256"/>
                  </a:cubicBezTo>
                  <a:cubicBezTo>
                    <a:pt x="7983" y="39273"/>
                    <a:pt x="8290" y="39302"/>
                    <a:pt x="8596" y="39307"/>
                  </a:cubicBezTo>
                  <a:cubicBezTo>
                    <a:pt x="10327" y="39495"/>
                    <a:pt x="12127" y="39790"/>
                    <a:pt x="13392" y="40709"/>
                  </a:cubicBezTo>
                  <a:cubicBezTo>
                    <a:pt x="15643" y="42341"/>
                    <a:pt x="16559" y="44802"/>
                    <a:pt x="16517" y="47549"/>
                  </a:cubicBezTo>
                  <a:cubicBezTo>
                    <a:pt x="16480" y="49691"/>
                    <a:pt x="16051" y="51828"/>
                    <a:pt x="15305" y="53834"/>
                  </a:cubicBezTo>
                  <a:cubicBezTo>
                    <a:pt x="13849" y="57739"/>
                    <a:pt x="11394" y="60739"/>
                    <a:pt x="9212" y="64210"/>
                  </a:cubicBezTo>
                  <a:cubicBezTo>
                    <a:pt x="9168" y="64284"/>
                    <a:pt x="9221" y="64397"/>
                    <a:pt x="9302" y="64397"/>
                  </a:cubicBezTo>
                  <a:cubicBezTo>
                    <a:pt x="9319" y="64397"/>
                    <a:pt x="9338" y="64392"/>
                    <a:pt x="9357" y="64380"/>
                  </a:cubicBezTo>
                  <a:cubicBezTo>
                    <a:pt x="14942" y="60821"/>
                    <a:pt x="19099" y="52100"/>
                    <a:pt x="17714" y="45131"/>
                  </a:cubicBezTo>
                  <a:lnTo>
                    <a:pt x="17714" y="45131"/>
                  </a:lnTo>
                  <a:cubicBezTo>
                    <a:pt x="18256" y="45463"/>
                    <a:pt x="18850" y="45707"/>
                    <a:pt x="19468" y="45857"/>
                  </a:cubicBezTo>
                  <a:cubicBezTo>
                    <a:pt x="20050" y="45992"/>
                    <a:pt x="20654" y="46060"/>
                    <a:pt x="21259" y="46060"/>
                  </a:cubicBezTo>
                  <a:cubicBezTo>
                    <a:pt x="22507" y="46060"/>
                    <a:pt x="23759" y="45768"/>
                    <a:pt x="24829" y="45156"/>
                  </a:cubicBezTo>
                  <a:cubicBezTo>
                    <a:pt x="25509" y="46846"/>
                    <a:pt x="27454" y="47126"/>
                    <a:pt x="29318" y="47126"/>
                  </a:cubicBezTo>
                  <a:cubicBezTo>
                    <a:pt x="30242" y="47126"/>
                    <a:pt x="31147" y="47057"/>
                    <a:pt x="31867" y="47057"/>
                  </a:cubicBezTo>
                  <a:cubicBezTo>
                    <a:pt x="31899" y="47057"/>
                    <a:pt x="31932" y="47057"/>
                    <a:pt x="31963" y="47058"/>
                  </a:cubicBezTo>
                  <a:cubicBezTo>
                    <a:pt x="33479" y="47072"/>
                    <a:pt x="34971" y="47350"/>
                    <a:pt x="36211" y="48113"/>
                  </a:cubicBezTo>
                  <a:cubicBezTo>
                    <a:pt x="37191" y="49002"/>
                    <a:pt x="38065" y="50020"/>
                    <a:pt x="38700" y="51150"/>
                  </a:cubicBezTo>
                  <a:cubicBezTo>
                    <a:pt x="39608" y="53573"/>
                    <a:pt x="40377" y="56034"/>
                    <a:pt x="40633" y="58650"/>
                  </a:cubicBezTo>
                  <a:cubicBezTo>
                    <a:pt x="40854" y="60901"/>
                    <a:pt x="40956" y="63191"/>
                    <a:pt x="40709" y="65441"/>
                  </a:cubicBezTo>
                  <a:cubicBezTo>
                    <a:pt x="40477" y="67550"/>
                    <a:pt x="39972" y="69610"/>
                    <a:pt x="39728" y="71710"/>
                  </a:cubicBezTo>
                  <a:cubicBezTo>
                    <a:pt x="39723" y="71760"/>
                    <a:pt x="39761" y="71789"/>
                    <a:pt x="39799" y="71789"/>
                  </a:cubicBezTo>
                  <a:cubicBezTo>
                    <a:pt x="39826" y="71789"/>
                    <a:pt x="39854" y="71775"/>
                    <a:pt x="39867" y="71744"/>
                  </a:cubicBezTo>
                  <a:cubicBezTo>
                    <a:pt x="41618" y="67368"/>
                    <a:pt x="42421" y="62427"/>
                    <a:pt x="41853" y="57736"/>
                  </a:cubicBezTo>
                  <a:cubicBezTo>
                    <a:pt x="41734" y="56752"/>
                    <a:pt x="41584" y="55770"/>
                    <a:pt x="41382" y="54799"/>
                  </a:cubicBezTo>
                  <a:cubicBezTo>
                    <a:pt x="41217" y="53761"/>
                    <a:pt x="40999" y="52711"/>
                    <a:pt x="41725" y="51825"/>
                  </a:cubicBezTo>
                  <a:cubicBezTo>
                    <a:pt x="42639" y="50713"/>
                    <a:pt x="44024" y="50222"/>
                    <a:pt x="45352" y="49768"/>
                  </a:cubicBezTo>
                  <a:cubicBezTo>
                    <a:pt x="45415" y="49751"/>
                    <a:pt x="45474" y="49728"/>
                    <a:pt x="45537" y="49705"/>
                  </a:cubicBezTo>
                  <a:cubicBezTo>
                    <a:pt x="45579" y="49691"/>
                    <a:pt x="45625" y="49677"/>
                    <a:pt x="45667" y="49660"/>
                  </a:cubicBezTo>
                  <a:cubicBezTo>
                    <a:pt x="46714" y="49302"/>
                    <a:pt x="48318" y="48857"/>
                    <a:pt x="49529" y="48113"/>
                  </a:cubicBezTo>
                  <a:lnTo>
                    <a:pt x="49529" y="48113"/>
                  </a:lnTo>
                  <a:cubicBezTo>
                    <a:pt x="49416" y="48831"/>
                    <a:pt x="50060" y="49720"/>
                    <a:pt x="50611" y="50140"/>
                  </a:cubicBezTo>
                  <a:cubicBezTo>
                    <a:pt x="51488" y="50805"/>
                    <a:pt x="52632" y="51285"/>
                    <a:pt x="53768" y="51285"/>
                  </a:cubicBezTo>
                  <a:cubicBezTo>
                    <a:pt x="54066" y="51285"/>
                    <a:pt x="54363" y="51252"/>
                    <a:pt x="54655" y="51181"/>
                  </a:cubicBezTo>
                  <a:cubicBezTo>
                    <a:pt x="57442" y="50496"/>
                    <a:pt x="59897" y="48802"/>
                    <a:pt x="62855" y="48802"/>
                  </a:cubicBezTo>
                  <a:cubicBezTo>
                    <a:pt x="62936" y="48802"/>
                    <a:pt x="63016" y="48803"/>
                    <a:pt x="63097" y="48806"/>
                  </a:cubicBezTo>
                  <a:cubicBezTo>
                    <a:pt x="65685" y="48885"/>
                    <a:pt x="68305" y="49603"/>
                    <a:pt x="70867" y="50006"/>
                  </a:cubicBezTo>
                  <a:cubicBezTo>
                    <a:pt x="70869" y="50006"/>
                    <a:pt x="70871" y="50006"/>
                    <a:pt x="70873" y="50006"/>
                  </a:cubicBezTo>
                  <a:cubicBezTo>
                    <a:pt x="70919" y="50006"/>
                    <a:pt x="70925" y="49940"/>
                    <a:pt x="70887" y="49921"/>
                  </a:cubicBezTo>
                  <a:cubicBezTo>
                    <a:pt x="70856" y="49904"/>
                    <a:pt x="70822" y="49893"/>
                    <a:pt x="70793" y="49878"/>
                  </a:cubicBezTo>
                  <a:cubicBezTo>
                    <a:pt x="70799" y="49878"/>
                    <a:pt x="70799" y="49876"/>
                    <a:pt x="70805" y="49873"/>
                  </a:cubicBezTo>
                  <a:cubicBezTo>
                    <a:pt x="71091" y="49972"/>
                    <a:pt x="71387" y="50054"/>
                    <a:pt x="71685" y="50131"/>
                  </a:cubicBezTo>
                  <a:cubicBezTo>
                    <a:pt x="73206" y="51113"/>
                    <a:pt x="73311" y="53766"/>
                    <a:pt x="73319" y="55384"/>
                  </a:cubicBezTo>
                  <a:cubicBezTo>
                    <a:pt x="73331" y="57197"/>
                    <a:pt x="73231" y="59011"/>
                    <a:pt x="73024" y="60816"/>
                  </a:cubicBezTo>
                  <a:cubicBezTo>
                    <a:pt x="72471" y="65663"/>
                    <a:pt x="71651" y="70470"/>
                    <a:pt x="69795" y="75010"/>
                  </a:cubicBezTo>
                  <a:cubicBezTo>
                    <a:pt x="67774" y="79963"/>
                    <a:pt x="64930" y="85051"/>
                    <a:pt x="60634" y="88402"/>
                  </a:cubicBezTo>
                  <a:cubicBezTo>
                    <a:pt x="56907" y="91308"/>
                    <a:pt x="52656" y="92013"/>
                    <a:pt x="48194" y="92013"/>
                  </a:cubicBezTo>
                  <a:cubicBezTo>
                    <a:pt x="46999" y="92013"/>
                    <a:pt x="45788" y="91963"/>
                    <a:pt x="44569" y="91890"/>
                  </a:cubicBezTo>
                  <a:cubicBezTo>
                    <a:pt x="44565" y="91890"/>
                    <a:pt x="44561" y="91890"/>
                    <a:pt x="44557" y="91890"/>
                  </a:cubicBezTo>
                  <a:cubicBezTo>
                    <a:pt x="44378" y="91890"/>
                    <a:pt x="44366" y="92149"/>
                    <a:pt x="44543" y="92182"/>
                  </a:cubicBezTo>
                  <a:cubicBezTo>
                    <a:pt x="44756" y="92222"/>
                    <a:pt x="44966" y="92256"/>
                    <a:pt x="45176" y="92290"/>
                  </a:cubicBezTo>
                  <a:cubicBezTo>
                    <a:pt x="46839" y="93142"/>
                    <a:pt x="49507" y="94192"/>
                    <a:pt x="49274" y="96510"/>
                  </a:cubicBezTo>
                  <a:cubicBezTo>
                    <a:pt x="49070" y="98562"/>
                    <a:pt x="47444" y="98800"/>
                    <a:pt x="45832" y="98919"/>
                  </a:cubicBezTo>
                  <a:cubicBezTo>
                    <a:pt x="45775" y="98919"/>
                    <a:pt x="45715" y="98914"/>
                    <a:pt x="45662" y="98914"/>
                  </a:cubicBezTo>
                  <a:cubicBezTo>
                    <a:pt x="45610" y="98917"/>
                    <a:pt x="45562" y="98925"/>
                    <a:pt x="45514" y="98942"/>
                  </a:cubicBezTo>
                  <a:lnTo>
                    <a:pt x="45426" y="98948"/>
                  </a:lnTo>
                  <a:cubicBezTo>
                    <a:pt x="45321" y="98902"/>
                    <a:pt x="45216" y="98851"/>
                    <a:pt x="45105" y="98814"/>
                  </a:cubicBezTo>
                  <a:cubicBezTo>
                    <a:pt x="45086" y="98808"/>
                    <a:pt x="45067" y="98805"/>
                    <a:pt x="45048" y="98805"/>
                  </a:cubicBezTo>
                  <a:cubicBezTo>
                    <a:pt x="44951" y="98805"/>
                    <a:pt x="44868" y="98886"/>
                    <a:pt x="44873" y="98990"/>
                  </a:cubicBezTo>
                  <a:cubicBezTo>
                    <a:pt x="44824" y="98993"/>
                    <a:pt x="44776" y="98999"/>
                    <a:pt x="44728" y="99005"/>
                  </a:cubicBezTo>
                  <a:cubicBezTo>
                    <a:pt x="44674" y="99007"/>
                    <a:pt x="44682" y="99087"/>
                    <a:pt x="44734" y="99095"/>
                  </a:cubicBezTo>
                  <a:cubicBezTo>
                    <a:pt x="44804" y="99110"/>
                    <a:pt x="44878" y="99118"/>
                    <a:pt x="44955" y="99127"/>
                  </a:cubicBezTo>
                  <a:lnTo>
                    <a:pt x="45199" y="99263"/>
                  </a:lnTo>
                  <a:cubicBezTo>
                    <a:pt x="45176" y="99345"/>
                    <a:pt x="45171" y="99430"/>
                    <a:pt x="45182" y="99513"/>
                  </a:cubicBezTo>
                  <a:cubicBezTo>
                    <a:pt x="45659" y="102631"/>
                    <a:pt x="45906" y="105796"/>
                    <a:pt x="46087" y="108943"/>
                  </a:cubicBezTo>
                  <a:cubicBezTo>
                    <a:pt x="46161" y="110214"/>
                    <a:pt x="46212" y="111488"/>
                    <a:pt x="46249" y="112760"/>
                  </a:cubicBezTo>
                  <a:cubicBezTo>
                    <a:pt x="46178" y="113174"/>
                    <a:pt x="46036" y="113591"/>
                    <a:pt x="45693" y="113622"/>
                  </a:cubicBezTo>
                  <a:cubicBezTo>
                    <a:pt x="45686" y="113623"/>
                    <a:pt x="45679" y="113623"/>
                    <a:pt x="45672" y="113623"/>
                  </a:cubicBezTo>
                  <a:cubicBezTo>
                    <a:pt x="45300" y="113623"/>
                    <a:pt x="44955" y="112723"/>
                    <a:pt x="44816" y="112447"/>
                  </a:cubicBezTo>
                  <a:cubicBezTo>
                    <a:pt x="44521" y="111857"/>
                    <a:pt x="44277" y="111241"/>
                    <a:pt x="44092" y="110609"/>
                  </a:cubicBezTo>
                  <a:cubicBezTo>
                    <a:pt x="43897" y="109922"/>
                    <a:pt x="43800" y="108474"/>
                    <a:pt x="42834" y="108474"/>
                  </a:cubicBezTo>
                  <a:cubicBezTo>
                    <a:pt x="42774" y="108474"/>
                    <a:pt x="42711" y="108480"/>
                    <a:pt x="42645" y="108492"/>
                  </a:cubicBezTo>
                  <a:cubicBezTo>
                    <a:pt x="42202" y="108568"/>
                    <a:pt x="41916" y="108940"/>
                    <a:pt x="41731" y="109323"/>
                  </a:cubicBezTo>
                  <a:cubicBezTo>
                    <a:pt x="41487" y="109831"/>
                    <a:pt x="41317" y="110373"/>
                    <a:pt x="41059" y="110878"/>
                  </a:cubicBezTo>
                  <a:cubicBezTo>
                    <a:pt x="40553" y="111871"/>
                    <a:pt x="39827" y="112794"/>
                    <a:pt x="38751" y="113191"/>
                  </a:cubicBezTo>
                  <a:cubicBezTo>
                    <a:pt x="38190" y="113397"/>
                    <a:pt x="37580" y="113475"/>
                    <a:pt x="36968" y="113475"/>
                  </a:cubicBezTo>
                  <a:cubicBezTo>
                    <a:pt x="36392" y="113475"/>
                    <a:pt x="35814" y="113406"/>
                    <a:pt x="35269" y="113310"/>
                  </a:cubicBezTo>
                  <a:cubicBezTo>
                    <a:pt x="34270" y="113131"/>
                    <a:pt x="33308" y="112825"/>
                    <a:pt x="32466" y="112246"/>
                  </a:cubicBezTo>
                  <a:cubicBezTo>
                    <a:pt x="32048" y="111957"/>
                    <a:pt x="31665" y="111622"/>
                    <a:pt x="31410" y="111176"/>
                  </a:cubicBezTo>
                  <a:cubicBezTo>
                    <a:pt x="31140" y="110708"/>
                    <a:pt x="31044" y="110166"/>
                    <a:pt x="30970" y="109641"/>
                  </a:cubicBezTo>
                  <a:cubicBezTo>
                    <a:pt x="30834" y="108670"/>
                    <a:pt x="30553" y="107476"/>
                    <a:pt x="29636" y="106953"/>
                  </a:cubicBezTo>
                  <a:cubicBezTo>
                    <a:pt x="29604" y="106934"/>
                    <a:pt x="29569" y="106925"/>
                    <a:pt x="29535" y="106925"/>
                  </a:cubicBezTo>
                  <a:cubicBezTo>
                    <a:pt x="29451" y="106925"/>
                    <a:pt x="29372" y="106978"/>
                    <a:pt x="29344" y="107064"/>
                  </a:cubicBezTo>
                  <a:cubicBezTo>
                    <a:pt x="29199" y="107524"/>
                    <a:pt x="29077" y="107998"/>
                    <a:pt x="28890" y="108440"/>
                  </a:cubicBezTo>
                  <a:cubicBezTo>
                    <a:pt x="28697" y="108894"/>
                    <a:pt x="28422" y="109300"/>
                    <a:pt x="28226" y="109757"/>
                  </a:cubicBezTo>
                  <a:cubicBezTo>
                    <a:pt x="28002" y="110279"/>
                    <a:pt x="27806" y="111003"/>
                    <a:pt x="27289" y="111324"/>
                  </a:cubicBezTo>
                  <a:cubicBezTo>
                    <a:pt x="27093" y="111445"/>
                    <a:pt x="26894" y="111494"/>
                    <a:pt x="26695" y="111494"/>
                  </a:cubicBezTo>
                  <a:cubicBezTo>
                    <a:pt x="26165" y="111494"/>
                    <a:pt x="25633" y="111151"/>
                    <a:pt x="25152" y="110941"/>
                  </a:cubicBezTo>
                  <a:cubicBezTo>
                    <a:pt x="23345" y="110149"/>
                    <a:pt x="21123" y="109556"/>
                    <a:pt x="19565" y="108256"/>
                  </a:cubicBezTo>
                  <a:cubicBezTo>
                    <a:pt x="18149" y="107075"/>
                    <a:pt x="17246" y="105866"/>
                    <a:pt x="16647" y="104130"/>
                  </a:cubicBezTo>
                  <a:cubicBezTo>
                    <a:pt x="15583" y="101039"/>
                    <a:pt x="16057" y="97191"/>
                    <a:pt x="17666" y="94359"/>
                  </a:cubicBezTo>
                  <a:cubicBezTo>
                    <a:pt x="18387" y="93090"/>
                    <a:pt x="19636" y="92514"/>
                    <a:pt x="20904" y="91921"/>
                  </a:cubicBezTo>
                  <a:cubicBezTo>
                    <a:pt x="21083" y="91839"/>
                    <a:pt x="21128" y="91555"/>
                    <a:pt x="20947" y="91447"/>
                  </a:cubicBezTo>
                  <a:cubicBezTo>
                    <a:pt x="18946" y="90236"/>
                    <a:pt x="16866" y="89211"/>
                    <a:pt x="15030" y="87735"/>
                  </a:cubicBezTo>
                  <a:cubicBezTo>
                    <a:pt x="12822" y="85962"/>
                    <a:pt x="11230" y="84043"/>
                    <a:pt x="9723" y="81665"/>
                  </a:cubicBezTo>
                  <a:cubicBezTo>
                    <a:pt x="9711" y="81645"/>
                    <a:pt x="9688" y="81636"/>
                    <a:pt x="9666" y="81636"/>
                  </a:cubicBezTo>
                  <a:cubicBezTo>
                    <a:pt x="9631" y="81636"/>
                    <a:pt x="9599" y="81659"/>
                    <a:pt x="9612" y="81702"/>
                  </a:cubicBezTo>
                  <a:cubicBezTo>
                    <a:pt x="10007" y="82965"/>
                    <a:pt x="10685" y="84165"/>
                    <a:pt x="11539" y="85286"/>
                  </a:cubicBezTo>
                  <a:cubicBezTo>
                    <a:pt x="12033" y="87693"/>
                    <a:pt x="13202" y="89824"/>
                    <a:pt x="13426" y="92321"/>
                  </a:cubicBezTo>
                  <a:cubicBezTo>
                    <a:pt x="13670" y="95029"/>
                    <a:pt x="13540" y="97708"/>
                    <a:pt x="13304" y="100409"/>
                  </a:cubicBezTo>
                  <a:lnTo>
                    <a:pt x="13705" y="100177"/>
                  </a:lnTo>
                  <a:lnTo>
                    <a:pt x="13705" y="100177"/>
                  </a:lnTo>
                  <a:cubicBezTo>
                    <a:pt x="13702" y="100199"/>
                    <a:pt x="13699" y="100219"/>
                    <a:pt x="13696" y="100239"/>
                  </a:cubicBezTo>
                  <a:cubicBezTo>
                    <a:pt x="12984" y="100619"/>
                    <a:pt x="12442" y="101462"/>
                    <a:pt x="12042" y="102129"/>
                  </a:cubicBezTo>
                  <a:cubicBezTo>
                    <a:pt x="11576" y="102904"/>
                    <a:pt x="11219" y="103761"/>
                    <a:pt x="10957" y="104624"/>
                  </a:cubicBezTo>
                  <a:cubicBezTo>
                    <a:pt x="10642" y="105679"/>
                    <a:pt x="10415" y="106871"/>
                    <a:pt x="10546" y="107995"/>
                  </a:cubicBezTo>
                  <a:cubicBezTo>
                    <a:pt x="10035" y="110208"/>
                    <a:pt x="9919" y="112507"/>
                    <a:pt x="9882" y="114772"/>
                  </a:cubicBezTo>
                  <a:cubicBezTo>
                    <a:pt x="9848" y="116872"/>
                    <a:pt x="9788" y="119216"/>
                    <a:pt x="10909" y="121075"/>
                  </a:cubicBezTo>
                  <a:cubicBezTo>
                    <a:pt x="11244" y="121634"/>
                    <a:pt x="11658" y="122127"/>
                    <a:pt x="12115" y="122581"/>
                  </a:cubicBezTo>
                  <a:cubicBezTo>
                    <a:pt x="12070" y="122618"/>
                    <a:pt x="12027" y="122664"/>
                    <a:pt x="11996" y="122712"/>
                  </a:cubicBezTo>
                  <a:cubicBezTo>
                    <a:pt x="11834" y="122956"/>
                    <a:pt x="11817" y="123265"/>
                    <a:pt x="11795" y="123543"/>
                  </a:cubicBezTo>
                  <a:cubicBezTo>
                    <a:pt x="11758" y="123981"/>
                    <a:pt x="11727" y="124415"/>
                    <a:pt x="11695" y="124849"/>
                  </a:cubicBezTo>
                  <a:cubicBezTo>
                    <a:pt x="11630" y="125689"/>
                    <a:pt x="11565" y="126529"/>
                    <a:pt x="11508" y="127372"/>
                  </a:cubicBezTo>
                  <a:cubicBezTo>
                    <a:pt x="11278" y="130675"/>
                    <a:pt x="11057" y="133981"/>
                    <a:pt x="10816" y="137284"/>
                  </a:cubicBezTo>
                  <a:cubicBezTo>
                    <a:pt x="10325" y="143950"/>
                    <a:pt x="9854" y="150619"/>
                    <a:pt x="9397" y="157288"/>
                  </a:cubicBezTo>
                  <a:cubicBezTo>
                    <a:pt x="9272" y="159144"/>
                    <a:pt x="9147" y="160997"/>
                    <a:pt x="9022" y="162853"/>
                  </a:cubicBezTo>
                  <a:cubicBezTo>
                    <a:pt x="8991" y="163316"/>
                    <a:pt x="8948" y="163781"/>
                    <a:pt x="8934" y="164247"/>
                  </a:cubicBezTo>
                  <a:cubicBezTo>
                    <a:pt x="8920" y="164709"/>
                    <a:pt x="8968" y="165178"/>
                    <a:pt x="8982" y="165640"/>
                  </a:cubicBezTo>
                  <a:lnTo>
                    <a:pt x="9127" y="165564"/>
                  </a:lnTo>
                  <a:lnTo>
                    <a:pt x="9127" y="165564"/>
                  </a:lnTo>
                  <a:cubicBezTo>
                    <a:pt x="9127" y="165564"/>
                    <a:pt x="9090" y="165656"/>
                    <a:pt x="9486" y="165656"/>
                  </a:cubicBezTo>
                  <a:cubicBezTo>
                    <a:pt x="9605" y="165656"/>
                    <a:pt x="9763" y="165648"/>
                    <a:pt x="9973" y="165626"/>
                  </a:cubicBezTo>
                  <a:cubicBezTo>
                    <a:pt x="10881" y="165535"/>
                    <a:pt x="17646" y="164726"/>
                    <a:pt x="17646" y="164726"/>
                  </a:cubicBezTo>
                  <a:cubicBezTo>
                    <a:pt x="17958" y="163137"/>
                    <a:pt x="17834" y="163719"/>
                    <a:pt x="18052" y="162113"/>
                  </a:cubicBezTo>
                  <a:cubicBezTo>
                    <a:pt x="18276" y="160487"/>
                    <a:pt x="18503" y="158858"/>
                    <a:pt x="18733" y="157232"/>
                  </a:cubicBezTo>
                  <a:cubicBezTo>
                    <a:pt x="19193" y="154031"/>
                    <a:pt x="19638" y="150827"/>
                    <a:pt x="20155" y="147634"/>
                  </a:cubicBezTo>
                  <a:cubicBezTo>
                    <a:pt x="20654" y="144569"/>
                    <a:pt x="21273" y="141504"/>
                    <a:pt x="22368" y="138590"/>
                  </a:cubicBezTo>
                  <a:cubicBezTo>
                    <a:pt x="23155" y="136495"/>
                    <a:pt x="24528" y="133944"/>
                    <a:pt x="27102" y="133933"/>
                  </a:cubicBezTo>
                  <a:cubicBezTo>
                    <a:pt x="27108" y="133933"/>
                    <a:pt x="27113" y="133933"/>
                    <a:pt x="27119" y="133933"/>
                  </a:cubicBezTo>
                  <a:cubicBezTo>
                    <a:pt x="27670" y="133933"/>
                    <a:pt x="28230" y="134073"/>
                    <a:pt x="28671" y="134415"/>
                  </a:cubicBezTo>
                  <a:cubicBezTo>
                    <a:pt x="29239" y="134858"/>
                    <a:pt x="29466" y="135556"/>
                    <a:pt x="29571" y="136243"/>
                  </a:cubicBezTo>
                  <a:cubicBezTo>
                    <a:pt x="29724" y="137236"/>
                    <a:pt x="29778" y="138252"/>
                    <a:pt x="29767" y="139268"/>
                  </a:cubicBezTo>
                  <a:cubicBezTo>
                    <a:pt x="29616" y="140031"/>
                    <a:pt x="29574" y="140815"/>
                    <a:pt x="29645" y="141589"/>
                  </a:cubicBezTo>
                  <a:cubicBezTo>
                    <a:pt x="29663" y="141796"/>
                    <a:pt x="29814" y="141902"/>
                    <a:pt x="29964" y="141902"/>
                  </a:cubicBezTo>
                  <a:cubicBezTo>
                    <a:pt x="30109" y="141902"/>
                    <a:pt x="30252" y="141804"/>
                    <a:pt x="30278" y="141604"/>
                  </a:cubicBezTo>
                  <a:cubicBezTo>
                    <a:pt x="30388" y="140698"/>
                    <a:pt x="30448" y="139785"/>
                    <a:pt x="30456" y="138871"/>
                  </a:cubicBezTo>
                  <a:cubicBezTo>
                    <a:pt x="30578" y="138439"/>
                    <a:pt x="30754" y="138022"/>
                    <a:pt x="30978" y="137633"/>
                  </a:cubicBezTo>
                  <a:cubicBezTo>
                    <a:pt x="31254" y="137154"/>
                    <a:pt x="31634" y="136481"/>
                    <a:pt x="32119" y="136186"/>
                  </a:cubicBezTo>
                  <a:cubicBezTo>
                    <a:pt x="32235" y="136115"/>
                    <a:pt x="32352" y="136084"/>
                    <a:pt x="32467" y="136084"/>
                  </a:cubicBezTo>
                  <a:cubicBezTo>
                    <a:pt x="32820" y="136084"/>
                    <a:pt x="33152" y="136371"/>
                    <a:pt x="33359" y="136652"/>
                  </a:cubicBezTo>
                  <a:cubicBezTo>
                    <a:pt x="33743" y="137162"/>
                    <a:pt x="33799" y="137846"/>
                    <a:pt x="33850" y="138459"/>
                  </a:cubicBezTo>
                  <a:cubicBezTo>
                    <a:pt x="33913" y="139191"/>
                    <a:pt x="33876" y="139935"/>
                    <a:pt x="33865" y="140670"/>
                  </a:cubicBezTo>
                  <a:cubicBezTo>
                    <a:pt x="33836" y="142188"/>
                    <a:pt x="33779" y="143706"/>
                    <a:pt x="33691" y="145222"/>
                  </a:cubicBezTo>
                  <a:cubicBezTo>
                    <a:pt x="33649" y="145920"/>
                    <a:pt x="33603" y="146618"/>
                    <a:pt x="33550" y="147319"/>
                  </a:cubicBezTo>
                  <a:cubicBezTo>
                    <a:pt x="33436" y="148301"/>
                    <a:pt x="33351" y="149288"/>
                    <a:pt x="33277" y="150276"/>
                  </a:cubicBezTo>
                  <a:cubicBezTo>
                    <a:pt x="33260" y="150521"/>
                    <a:pt x="33441" y="150644"/>
                    <a:pt x="33629" y="150644"/>
                  </a:cubicBezTo>
                  <a:cubicBezTo>
                    <a:pt x="33811" y="150644"/>
                    <a:pt x="34001" y="150528"/>
                    <a:pt x="34023" y="150293"/>
                  </a:cubicBezTo>
                  <a:cubicBezTo>
                    <a:pt x="34228" y="148553"/>
                    <a:pt x="34418" y="146800"/>
                    <a:pt x="34758" y="145077"/>
                  </a:cubicBezTo>
                  <a:cubicBezTo>
                    <a:pt x="35079" y="143448"/>
                    <a:pt x="35522" y="141745"/>
                    <a:pt x="36342" y="140290"/>
                  </a:cubicBezTo>
                  <a:cubicBezTo>
                    <a:pt x="36694" y="139662"/>
                    <a:pt x="37191" y="139129"/>
                    <a:pt x="37937" y="139032"/>
                  </a:cubicBezTo>
                  <a:cubicBezTo>
                    <a:pt x="38025" y="139021"/>
                    <a:pt x="38113" y="139016"/>
                    <a:pt x="38201" y="139016"/>
                  </a:cubicBezTo>
                  <a:cubicBezTo>
                    <a:pt x="38740" y="139016"/>
                    <a:pt x="39281" y="139216"/>
                    <a:pt x="39728" y="139506"/>
                  </a:cubicBezTo>
                  <a:cubicBezTo>
                    <a:pt x="41030" y="140355"/>
                    <a:pt x="41408" y="142018"/>
                    <a:pt x="41578" y="143465"/>
                  </a:cubicBezTo>
                  <a:cubicBezTo>
                    <a:pt x="41796" y="145284"/>
                    <a:pt x="41742" y="147135"/>
                    <a:pt x="42582" y="148815"/>
                  </a:cubicBezTo>
                  <a:cubicBezTo>
                    <a:pt x="42666" y="148982"/>
                    <a:pt x="42822" y="149056"/>
                    <a:pt x="42980" y="149056"/>
                  </a:cubicBezTo>
                  <a:cubicBezTo>
                    <a:pt x="43225" y="149056"/>
                    <a:pt x="43475" y="148879"/>
                    <a:pt x="43474" y="148596"/>
                  </a:cubicBezTo>
                  <a:cubicBezTo>
                    <a:pt x="43465" y="147064"/>
                    <a:pt x="43590" y="145537"/>
                    <a:pt x="43848" y="144027"/>
                  </a:cubicBezTo>
                  <a:cubicBezTo>
                    <a:pt x="43973" y="143272"/>
                    <a:pt x="44138" y="142526"/>
                    <a:pt x="44342" y="141788"/>
                  </a:cubicBezTo>
                  <a:cubicBezTo>
                    <a:pt x="44463" y="141359"/>
                    <a:pt x="44597" y="140942"/>
                    <a:pt x="45003" y="140942"/>
                  </a:cubicBezTo>
                  <a:cubicBezTo>
                    <a:pt x="45080" y="140942"/>
                    <a:pt x="45168" y="140957"/>
                    <a:pt x="45267" y="140991"/>
                  </a:cubicBezTo>
                  <a:cubicBezTo>
                    <a:pt x="46638" y="141450"/>
                    <a:pt x="47920" y="142112"/>
                    <a:pt x="49359" y="142361"/>
                  </a:cubicBezTo>
                  <a:cubicBezTo>
                    <a:pt x="49872" y="142451"/>
                    <a:pt x="50371" y="142476"/>
                    <a:pt x="50879" y="142476"/>
                  </a:cubicBezTo>
                  <a:cubicBezTo>
                    <a:pt x="51048" y="142476"/>
                    <a:pt x="51219" y="142473"/>
                    <a:pt x="51391" y="142469"/>
                  </a:cubicBezTo>
                  <a:cubicBezTo>
                    <a:pt x="51668" y="142461"/>
                    <a:pt x="51953" y="142447"/>
                    <a:pt x="52239" y="142447"/>
                  </a:cubicBezTo>
                  <a:cubicBezTo>
                    <a:pt x="52659" y="142447"/>
                    <a:pt x="53080" y="142478"/>
                    <a:pt x="53474" y="142608"/>
                  </a:cubicBezTo>
                  <a:cubicBezTo>
                    <a:pt x="54748" y="143028"/>
                    <a:pt x="55015" y="144439"/>
                    <a:pt x="55171" y="145605"/>
                  </a:cubicBezTo>
                  <a:cubicBezTo>
                    <a:pt x="55375" y="147152"/>
                    <a:pt x="55526" y="148698"/>
                    <a:pt x="55588" y="150259"/>
                  </a:cubicBezTo>
                  <a:cubicBezTo>
                    <a:pt x="55713" y="153386"/>
                    <a:pt x="55634" y="156525"/>
                    <a:pt x="55620" y="159655"/>
                  </a:cubicBezTo>
                  <a:cubicBezTo>
                    <a:pt x="55614" y="161415"/>
                    <a:pt x="55605" y="160935"/>
                    <a:pt x="55628" y="162695"/>
                  </a:cubicBezTo>
                  <a:lnTo>
                    <a:pt x="57475" y="162547"/>
                  </a:lnTo>
                  <a:lnTo>
                    <a:pt x="59678" y="161957"/>
                  </a:lnTo>
                  <a:lnTo>
                    <a:pt x="60183" y="153489"/>
                  </a:lnTo>
                  <a:lnTo>
                    <a:pt x="60262" y="152609"/>
                  </a:lnTo>
                  <a:cubicBezTo>
                    <a:pt x="60313" y="148009"/>
                    <a:pt x="60018" y="143190"/>
                    <a:pt x="60027" y="138593"/>
                  </a:cubicBezTo>
                  <a:cubicBezTo>
                    <a:pt x="60027" y="137951"/>
                    <a:pt x="60030" y="137313"/>
                    <a:pt x="60021" y="136671"/>
                  </a:cubicBezTo>
                  <a:cubicBezTo>
                    <a:pt x="60015" y="136175"/>
                    <a:pt x="60140" y="135451"/>
                    <a:pt x="59732" y="135074"/>
                  </a:cubicBezTo>
                  <a:cubicBezTo>
                    <a:pt x="59588" y="134943"/>
                    <a:pt x="59410" y="134877"/>
                    <a:pt x="59236" y="134877"/>
                  </a:cubicBezTo>
                  <a:cubicBezTo>
                    <a:pt x="59005" y="134877"/>
                    <a:pt x="58783" y="134994"/>
                    <a:pt x="58667" y="135230"/>
                  </a:cubicBezTo>
                  <a:cubicBezTo>
                    <a:pt x="58535" y="135213"/>
                    <a:pt x="58403" y="135204"/>
                    <a:pt x="58271" y="135204"/>
                  </a:cubicBezTo>
                  <a:cubicBezTo>
                    <a:pt x="58207" y="135204"/>
                    <a:pt x="58143" y="135206"/>
                    <a:pt x="58080" y="135210"/>
                  </a:cubicBezTo>
                  <a:cubicBezTo>
                    <a:pt x="57654" y="135233"/>
                    <a:pt x="57229" y="135255"/>
                    <a:pt x="56803" y="135272"/>
                  </a:cubicBezTo>
                  <a:cubicBezTo>
                    <a:pt x="56084" y="135300"/>
                    <a:pt x="55364" y="135312"/>
                    <a:pt x="54645" y="135312"/>
                  </a:cubicBezTo>
                  <a:cubicBezTo>
                    <a:pt x="54567" y="135312"/>
                    <a:pt x="54489" y="135312"/>
                    <a:pt x="54411" y="135312"/>
                  </a:cubicBezTo>
                  <a:cubicBezTo>
                    <a:pt x="53888" y="135312"/>
                    <a:pt x="53369" y="135298"/>
                    <a:pt x="52850" y="135287"/>
                  </a:cubicBezTo>
                  <a:cubicBezTo>
                    <a:pt x="53213" y="135272"/>
                    <a:pt x="53576" y="135252"/>
                    <a:pt x="53942" y="135227"/>
                  </a:cubicBezTo>
                  <a:cubicBezTo>
                    <a:pt x="55177" y="135136"/>
                    <a:pt x="56403" y="134972"/>
                    <a:pt x="57620" y="134733"/>
                  </a:cubicBezTo>
                  <a:cubicBezTo>
                    <a:pt x="58840" y="134489"/>
                    <a:pt x="60112" y="134231"/>
                    <a:pt x="61176" y="133564"/>
                  </a:cubicBezTo>
                  <a:cubicBezTo>
                    <a:pt x="61519" y="133345"/>
                    <a:pt x="61468" y="132965"/>
                    <a:pt x="61224" y="132775"/>
                  </a:cubicBezTo>
                  <a:cubicBezTo>
                    <a:pt x="61525" y="132287"/>
                    <a:pt x="61727" y="131722"/>
                    <a:pt x="61874" y="131200"/>
                  </a:cubicBezTo>
                  <a:cubicBezTo>
                    <a:pt x="62410" y="129259"/>
                    <a:pt x="62640" y="127156"/>
                    <a:pt x="62589" y="125144"/>
                  </a:cubicBezTo>
                  <a:cubicBezTo>
                    <a:pt x="62586" y="125016"/>
                    <a:pt x="62473" y="124934"/>
                    <a:pt x="62362" y="124923"/>
                  </a:cubicBezTo>
                  <a:cubicBezTo>
                    <a:pt x="62603" y="123648"/>
                    <a:pt x="62677" y="122349"/>
                    <a:pt x="62586" y="121055"/>
                  </a:cubicBezTo>
                  <a:cubicBezTo>
                    <a:pt x="62581" y="120950"/>
                    <a:pt x="62567" y="120850"/>
                    <a:pt x="62555" y="120748"/>
                  </a:cubicBezTo>
                  <a:cubicBezTo>
                    <a:pt x="62626" y="120428"/>
                    <a:pt x="62518" y="120070"/>
                    <a:pt x="62379" y="119749"/>
                  </a:cubicBezTo>
                  <a:cubicBezTo>
                    <a:pt x="62325" y="119534"/>
                    <a:pt x="62260" y="119321"/>
                    <a:pt x="62183" y="119111"/>
                  </a:cubicBezTo>
                  <a:cubicBezTo>
                    <a:pt x="62152" y="119028"/>
                    <a:pt x="62084" y="118966"/>
                    <a:pt x="62002" y="118940"/>
                  </a:cubicBezTo>
                  <a:cubicBezTo>
                    <a:pt x="61871" y="118660"/>
                    <a:pt x="61744" y="118381"/>
                    <a:pt x="61619" y="118098"/>
                  </a:cubicBezTo>
                  <a:cubicBezTo>
                    <a:pt x="61281" y="117317"/>
                    <a:pt x="60949" y="116534"/>
                    <a:pt x="60620" y="115748"/>
                  </a:cubicBezTo>
                  <a:cubicBezTo>
                    <a:pt x="60674" y="115325"/>
                    <a:pt x="60694" y="114894"/>
                    <a:pt x="60736" y="114491"/>
                  </a:cubicBezTo>
                  <a:cubicBezTo>
                    <a:pt x="60909" y="112867"/>
                    <a:pt x="61082" y="111241"/>
                    <a:pt x="61253" y="109618"/>
                  </a:cubicBezTo>
                  <a:cubicBezTo>
                    <a:pt x="61429" y="107981"/>
                    <a:pt x="61658" y="106304"/>
                    <a:pt x="61641" y="104655"/>
                  </a:cubicBezTo>
                  <a:cubicBezTo>
                    <a:pt x="61639" y="104578"/>
                    <a:pt x="61613" y="104504"/>
                    <a:pt x="61570" y="104439"/>
                  </a:cubicBezTo>
                  <a:cubicBezTo>
                    <a:pt x="61951" y="100038"/>
                    <a:pt x="62629" y="95710"/>
                    <a:pt x="64173" y="91501"/>
                  </a:cubicBezTo>
                  <a:cubicBezTo>
                    <a:pt x="64198" y="91436"/>
                    <a:pt x="64207" y="91365"/>
                    <a:pt x="64204" y="91297"/>
                  </a:cubicBezTo>
                  <a:cubicBezTo>
                    <a:pt x="64272" y="91175"/>
                    <a:pt x="64343" y="91056"/>
                    <a:pt x="64405" y="90931"/>
                  </a:cubicBezTo>
                  <a:cubicBezTo>
                    <a:pt x="64902" y="89952"/>
                    <a:pt x="65413" y="88978"/>
                    <a:pt x="65927" y="88005"/>
                  </a:cubicBezTo>
                  <a:cubicBezTo>
                    <a:pt x="66023" y="87985"/>
                    <a:pt x="66105" y="87926"/>
                    <a:pt x="66156" y="87840"/>
                  </a:cubicBezTo>
                  <a:cubicBezTo>
                    <a:pt x="66202" y="87775"/>
                    <a:pt x="66242" y="87704"/>
                    <a:pt x="66278" y="87630"/>
                  </a:cubicBezTo>
                  <a:cubicBezTo>
                    <a:pt x="67365" y="85732"/>
                    <a:pt x="68540" y="83853"/>
                    <a:pt x="69142" y="81733"/>
                  </a:cubicBezTo>
                  <a:cubicBezTo>
                    <a:pt x="70155" y="79622"/>
                    <a:pt x="71089" y="77477"/>
                    <a:pt x="71858" y="75257"/>
                  </a:cubicBezTo>
                  <a:cubicBezTo>
                    <a:pt x="74224" y="68432"/>
                    <a:pt x="75467" y="61304"/>
                    <a:pt x="76500" y="54172"/>
                  </a:cubicBezTo>
                  <a:cubicBezTo>
                    <a:pt x="77899" y="52975"/>
                    <a:pt x="79540" y="50863"/>
                    <a:pt x="78694" y="49447"/>
                  </a:cubicBezTo>
                  <a:cubicBezTo>
                    <a:pt x="78683" y="49427"/>
                    <a:pt x="78669" y="49410"/>
                    <a:pt x="78649" y="49396"/>
                  </a:cubicBezTo>
                  <a:cubicBezTo>
                    <a:pt x="79066" y="47781"/>
                    <a:pt x="77726" y="45261"/>
                    <a:pt x="77227" y="44098"/>
                  </a:cubicBezTo>
                  <a:cubicBezTo>
                    <a:pt x="77218" y="44078"/>
                    <a:pt x="77200" y="44069"/>
                    <a:pt x="77182" y="44069"/>
                  </a:cubicBezTo>
                  <a:cubicBezTo>
                    <a:pt x="77150" y="44069"/>
                    <a:pt x="77117" y="44094"/>
                    <a:pt x="77128" y="44132"/>
                  </a:cubicBezTo>
                  <a:cubicBezTo>
                    <a:pt x="77684" y="45914"/>
                    <a:pt x="79228" y="49720"/>
                    <a:pt x="76177" y="49938"/>
                  </a:cubicBezTo>
                  <a:cubicBezTo>
                    <a:pt x="76051" y="49947"/>
                    <a:pt x="75925" y="49951"/>
                    <a:pt x="75801" y="49951"/>
                  </a:cubicBezTo>
                  <a:cubicBezTo>
                    <a:pt x="74697" y="49951"/>
                    <a:pt x="73660" y="49622"/>
                    <a:pt x="72604" y="49532"/>
                  </a:cubicBezTo>
                  <a:cubicBezTo>
                    <a:pt x="71055" y="49135"/>
                    <a:pt x="69582" y="48570"/>
                    <a:pt x="68597" y="47299"/>
                  </a:cubicBezTo>
                  <a:cubicBezTo>
                    <a:pt x="67243" y="45556"/>
                    <a:pt x="67402" y="44084"/>
                    <a:pt x="67828" y="42494"/>
                  </a:cubicBezTo>
                  <a:cubicBezTo>
                    <a:pt x="68410" y="41129"/>
                    <a:pt x="69258" y="39759"/>
                    <a:pt x="70615" y="39044"/>
                  </a:cubicBezTo>
                  <a:cubicBezTo>
                    <a:pt x="71557" y="38547"/>
                    <a:pt x="72576" y="38204"/>
                    <a:pt x="73481" y="37647"/>
                  </a:cubicBezTo>
                  <a:cubicBezTo>
                    <a:pt x="73512" y="37630"/>
                    <a:pt x="73521" y="37588"/>
                    <a:pt x="73501" y="37559"/>
                  </a:cubicBezTo>
                  <a:cubicBezTo>
                    <a:pt x="73512" y="37551"/>
                    <a:pt x="73523" y="37548"/>
                    <a:pt x="73535" y="37539"/>
                  </a:cubicBezTo>
                  <a:cubicBezTo>
                    <a:pt x="73579" y="37515"/>
                    <a:pt x="73559" y="37448"/>
                    <a:pt x="73512" y="37448"/>
                  </a:cubicBezTo>
                  <a:cubicBezTo>
                    <a:pt x="73510" y="37448"/>
                    <a:pt x="73508" y="37448"/>
                    <a:pt x="73506" y="37449"/>
                  </a:cubicBezTo>
                  <a:cubicBezTo>
                    <a:pt x="72977" y="37538"/>
                    <a:pt x="72278" y="37651"/>
                    <a:pt x="71594" y="37651"/>
                  </a:cubicBezTo>
                  <a:cubicBezTo>
                    <a:pt x="70894" y="37651"/>
                    <a:pt x="70211" y="37534"/>
                    <a:pt x="69741" y="37154"/>
                  </a:cubicBezTo>
                  <a:cubicBezTo>
                    <a:pt x="68847" y="36427"/>
                    <a:pt x="68586" y="35281"/>
                    <a:pt x="68642" y="34174"/>
                  </a:cubicBezTo>
                  <a:cubicBezTo>
                    <a:pt x="68722" y="32590"/>
                    <a:pt x="69165" y="31075"/>
                    <a:pt x="69329" y="29505"/>
                  </a:cubicBezTo>
                  <a:cubicBezTo>
                    <a:pt x="69729" y="28237"/>
                    <a:pt x="69979" y="26932"/>
                    <a:pt x="69988" y="25638"/>
                  </a:cubicBezTo>
                  <a:cubicBezTo>
                    <a:pt x="69989" y="25621"/>
                    <a:pt x="69976" y="25610"/>
                    <a:pt x="69963" y="25610"/>
                  </a:cubicBezTo>
                  <a:cubicBezTo>
                    <a:pt x="69954" y="25610"/>
                    <a:pt x="69946" y="25615"/>
                    <a:pt x="69942" y="25626"/>
                  </a:cubicBezTo>
                  <a:cubicBezTo>
                    <a:pt x="68864" y="28770"/>
                    <a:pt x="68421" y="32545"/>
                    <a:pt x="65552" y="34704"/>
                  </a:cubicBezTo>
                  <a:cubicBezTo>
                    <a:pt x="64482" y="35508"/>
                    <a:pt x="61588" y="36396"/>
                    <a:pt x="61579" y="38036"/>
                  </a:cubicBezTo>
                  <a:cubicBezTo>
                    <a:pt x="61570" y="39106"/>
                    <a:pt x="62022" y="40113"/>
                    <a:pt x="61956" y="41229"/>
                  </a:cubicBezTo>
                  <a:cubicBezTo>
                    <a:pt x="61891" y="42384"/>
                    <a:pt x="61741" y="43556"/>
                    <a:pt x="61281" y="44631"/>
                  </a:cubicBezTo>
                  <a:cubicBezTo>
                    <a:pt x="60725" y="45922"/>
                    <a:pt x="59893" y="47287"/>
                    <a:pt x="58747" y="48142"/>
                  </a:cubicBezTo>
                  <a:cubicBezTo>
                    <a:pt x="58594" y="48258"/>
                    <a:pt x="58432" y="48363"/>
                    <a:pt x="58270" y="48465"/>
                  </a:cubicBezTo>
                  <a:cubicBezTo>
                    <a:pt x="57283" y="48872"/>
                    <a:pt x="56245" y="49304"/>
                    <a:pt x="55262" y="49304"/>
                  </a:cubicBezTo>
                  <a:cubicBezTo>
                    <a:pt x="54682" y="49304"/>
                    <a:pt x="54122" y="49154"/>
                    <a:pt x="53602" y="48760"/>
                  </a:cubicBezTo>
                  <a:cubicBezTo>
                    <a:pt x="52123" y="47651"/>
                    <a:pt x="51908" y="45639"/>
                    <a:pt x="51729" y="43919"/>
                  </a:cubicBezTo>
                  <a:cubicBezTo>
                    <a:pt x="51727" y="43887"/>
                    <a:pt x="51697" y="43869"/>
                    <a:pt x="51667" y="43869"/>
                  </a:cubicBezTo>
                  <a:cubicBezTo>
                    <a:pt x="51651" y="43869"/>
                    <a:pt x="51636" y="43874"/>
                    <a:pt x="51624" y="43885"/>
                  </a:cubicBezTo>
                  <a:cubicBezTo>
                    <a:pt x="51794" y="41603"/>
                    <a:pt x="52137" y="39319"/>
                    <a:pt x="52989" y="37210"/>
                  </a:cubicBezTo>
                  <a:cubicBezTo>
                    <a:pt x="54016" y="34670"/>
                    <a:pt x="55058" y="32238"/>
                    <a:pt x="55580" y="29534"/>
                  </a:cubicBezTo>
                  <a:cubicBezTo>
                    <a:pt x="56167" y="26463"/>
                    <a:pt x="56448" y="23279"/>
                    <a:pt x="57578" y="20342"/>
                  </a:cubicBezTo>
                  <a:cubicBezTo>
                    <a:pt x="57969" y="19326"/>
                    <a:pt x="58369" y="18270"/>
                    <a:pt x="58962" y="17354"/>
                  </a:cubicBezTo>
                  <a:cubicBezTo>
                    <a:pt x="59564" y="16420"/>
                    <a:pt x="60376" y="15853"/>
                    <a:pt x="61116" y="15072"/>
                  </a:cubicBezTo>
                  <a:cubicBezTo>
                    <a:pt x="61258" y="14922"/>
                    <a:pt x="61207" y="14678"/>
                    <a:pt x="60983" y="14649"/>
                  </a:cubicBezTo>
                  <a:cubicBezTo>
                    <a:pt x="60963" y="14646"/>
                    <a:pt x="60943" y="14646"/>
                    <a:pt x="60923" y="14644"/>
                  </a:cubicBezTo>
                  <a:cubicBezTo>
                    <a:pt x="60938" y="14618"/>
                    <a:pt x="60949" y="14593"/>
                    <a:pt x="60958" y="14564"/>
                  </a:cubicBezTo>
                  <a:cubicBezTo>
                    <a:pt x="60975" y="14493"/>
                    <a:pt x="60986" y="14419"/>
                    <a:pt x="60994" y="14346"/>
                  </a:cubicBezTo>
                  <a:cubicBezTo>
                    <a:pt x="61003" y="14269"/>
                    <a:pt x="60997" y="14190"/>
                    <a:pt x="60980" y="14116"/>
                  </a:cubicBezTo>
                  <a:cubicBezTo>
                    <a:pt x="60966" y="14059"/>
                    <a:pt x="60949" y="14005"/>
                    <a:pt x="60929" y="13951"/>
                  </a:cubicBezTo>
                  <a:cubicBezTo>
                    <a:pt x="60912" y="13906"/>
                    <a:pt x="60895" y="13860"/>
                    <a:pt x="60875" y="13815"/>
                  </a:cubicBezTo>
                  <a:cubicBezTo>
                    <a:pt x="60844" y="13750"/>
                    <a:pt x="60793" y="13693"/>
                    <a:pt x="60733" y="13653"/>
                  </a:cubicBezTo>
                  <a:cubicBezTo>
                    <a:pt x="60699" y="13616"/>
                    <a:pt x="60657" y="13591"/>
                    <a:pt x="60611" y="13577"/>
                  </a:cubicBezTo>
                  <a:cubicBezTo>
                    <a:pt x="60560" y="13551"/>
                    <a:pt x="60506" y="13534"/>
                    <a:pt x="60452" y="13528"/>
                  </a:cubicBezTo>
                  <a:cubicBezTo>
                    <a:pt x="60467" y="13421"/>
                    <a:pt x="60481" y="13310"/>
                    <a:pt x="60486" y="13196"/>
                  </a:cubicBezTo>
                  <a:cubicBezTo>
                    <a:pt x="60491" y="13114"/>
                    <a:pt x="60424" y="13062"/>
                    <a:pt x="60358" y="13062"/>
                  </a:cubicBezTo>
                  <a:cubicBezTo>
                    <a:pt x="60312" y="13062"/>
                    <a:pt x="60268" y="13087"/>
                    <a:pt x="60248" y="13142"/>
                  </a:cubicBezTo>
                  <a:cubicBezTo>
                    <a:pt x="60177" y="13327"/>
                    <a:pt x="60092" y="13509"/>
                    <a:pt x="59990" y="13679"/>
                  </a:cubicBezTo>
                  <a:cubicBezTo>
                    <a:pt x="59953" y="13713"/>
                    <a:pt x="59922" y="13755"/>
                    <a:pt x="59896" y="13804"/>
                  </a:cubicBezTo>
                  <a:cubicBezTo>
                    <a:pt x="59885" y="13824"/>
                    <a:pt x="59876" y="13843"/>
                    <a:pt x="59868" y="13866"/>
                  </a:cubicBezTo>
                  <a:cubicBezTo>
                    <a:pt x="59859" y="13883"/>
                    <a:pt x="59851" y="13900"/>
                    <a:pt x="59845" y="13920"/>
                  </a:cubicBezTo>
                  <a:cubicBezTo>
                    <a:pt x="59107" y="15030"/>
                    <a:pt x="57907" y="15634"/>
                    <a:pt x="56936" y="16593"/>
                  </a:cubicBezTo>
                  <a:cubicBezTo>
                    <a:pt x="55864" y="17652"/>
                    <a:pt x="54853" y="18889"/>
                    <a:pt x="54141" y="20220"/>
                  </a:cubicBezTo>
                  <a:cubicBezTo>
                    <a:pt x="52671" y="22967"/>
                    <a:pt x="52109" y="25816"/>
                    <a:pt x="51865" y="28898"/>
                  </a:cubicBezTo>
                  <a:cubicBezTo>
                    <a:pt x="51573" y="32599"/>
                    <a:pt x="50128" y="36084"/>
                    <a:pt x="49722" y="39796"/>
                  </a:cubicBezTo>
                  <a:cubicBezTo>
                    <a:pt x="49569" y="41206"/>
                    <a:pt x="49481" y="42704"/>
                    <a:pt x="49013" y="44055"/>
                  </a:cubicBezTo>
                  <a:cubicBezTo>
                    <a:pt x="48576" y="45312"/>
                    <a:pt x="47730" y="45999"/>
                    <a:pt x="47027" y="47041"/>
                  </a:cubicBezTo>
                  <a:cubicBezTo>
                    <a:pt x="46995" y="47092"/>
                    <a:pt x="46984" y="47157"/>
                    <a:pt x="46995" y="47217"/>
                  </a:cubicBezTo>
                  <a:cubicBezTo>
                    <a:pt x="46088" y="47749"/>
                    <a:pt x="45144" y="48205"/>
                    <a:pt x="44160" y="48205"/>
                  </a:cubicBezTo>
                  <a:cubicBezTo>
                    <a:pt x="43698" y="48205"/>
                    <a:pt x="43227" y="48104"/>
                    <a:pt x="42747" y="47864"/>
                  </a:cubicBezTo>
                  <a:cubicBezTo>
                    <a:pt x="40885" y="46933"/>
                    <a:pt x="39262" y="44762"/>
                    <a:pt x="38573" y="42713"/>
                  </a:cubicBezTo>
                  <a:cubicBezTo>
                    <a:pt x="38714" y="41095"/>
                    <a:pt x="38553" y="39472"/>
                    <a:pt x="38814" y="37849"/>
                  </a:cubicBezTo>
                  <a:cubicBezTo>
                    <a:pt x="39089" y="36129"/>
                    <a:pt x="39537" y="34449"/>
                    <a:pt x="39991" y="32769"/>
                  </a:cubicBezTo>
                  <a:cubicBezTo>
                    <a:pt x="40741" y="29996"/>
                    <a:pt x="41603" y="27238"/>
                    <a:pt x="42219" y="24434"/>
                  </a:cubicBezTo>
                  <a:cubicBezTo>
                    <a:pt x="42878" y="21437"/>
                    <a:pt x="43337" y="18401"/>
                    <a:pt x="44001" y="15407"/>
                  </a:cubicBezTo>
                  <a:cubicBezTo>
                    <a:pt x="44657" y="12456"/>
                    <a:pt x="45792" y="9694"/>
                    <a:pt x="46558" y="6791"/>
                  </a:cubicBezTo>
                  <a:cubicBezTo>
                    <a:pt x="46597" y="6680"/>
                    <a:pt x="46507" y="6590"/>
                    <a:pt x="46414" y="6590"/>
                  </a:cubicBezTo>
                  <a:cubicBezTo>
                    <a:pt x="46372" y="6590"/>
                    <a:pt x="46329" y="6609"/>
                    <a:pt x="46297" y="6652"/>
                  </a:cubicBezTo>
                  <a:cubicBezTo>
                    <a:pt x="46184" y="6786"/>
                    <a:pt x="46082" y="6930"/>
                    <a:pt x="45977" y="7072"/>
                  </a:cubicBezTo>
                  <a:cubicBezTo>
                    <a:pt x="45991" y="6959"/>
                    <a:pt x="45994" y="6842"/>
                    <a:pt x="45988" y="6729"/>
                  </a:cubicBezTo>
                  <a:cubicBezTo>
                    <a:pt x="45937" y="5920"/>
                    <a:pt x="45318" y="5304"/>
                    <a:pt x="44904" y="4652"/>
                  </a:cubicBezTo>
                  <a:cubicBezTo>
                    <a:pt x="44862" y="4542"/>
                    <a:pt x="44757" y="4491"/>
                    <a:pt x="44647" y="4491"/>
                  </a:cubicBezTo>
                  <a:cubicBezTo>
                    <a:pt x="44543" y="4491"/>
                    <a:pt x="44434" y="4537"/>
                    <a:pt x="44370" y="4623"/>
                  </a:cubicBezTo>
                  <a:cubicBezTo>
                    <a:pt x="44200" y="4104"/>
                    <a:pt x="43982" y="3599"/>
                    <a:pt x="43723" y="3119"/>
                  </a:cubicBezTo>
                  <a:cubicBezTo>
                    <a:pt x="43684" y="3045"/>
                    <a:pt x="43614" y="3012"/>
                    <a:pt x="43546" y="3012"/>
                  </a:cubicBezTo>
                  <a:cubicBezTo>
                    <a:pt x="43436" y="3012"/>
                    <a:pt x="43328" y="3097"/>
                    <a:pt x="43354" y="3235"/>
                  </a:cubicBezTo>
                  <a:cubicBezTo>
                    <a:pt x="43786" y="5568"/>
                    <a:pt x="44140" y="7646"/>
                    <a:pt x="43062" y="9882"/>
                  </a:cubicBezTo>
                  <a:cubicBezTo>
                    <a:pt x="42293" y="11477"/>
                    <a:pt x="41374" y="12995"/>
                    <a:pt x="40613" y="14593"/>
                  </a:cubicBezTo>
                  <a:cubicBezTo>
                    <a:pt x="38947" y="18097"/>
                    <a:pt x="38854" y="22011"/>
                    <a:pt x="37886" y="25720"/>
                  </a:cubicBezTo>
                  <a:cubicBezTo>
                    <a:pt x="36992" y="29145"/>
                    <a:pt x="36072" y="32318"/>
                    <a:pt x="36027" y="35879"/>
                  </a:cubicBezTo>
                  <a:cubicBezTo>
                    <a:pt x="36013" y="37210"/>
                    <a:pt x="36024" y="38638"/>
                    <a:pt x="35638" y="39923"/>
                  </a:cubicBezTo>
                  <a:cubicBezTo>
                    <a:pt x="35437" y="40599"/>
                    <a:pt x="35105" y="41104"/>
                    <a:pt x="34736" y="41589"/>
                  </a:cubicBezTo>
                  <a:cubicBezTo>
                    <a:pt x="33858" y="42045"/>
                    <a:pt x="32810" y="42320"/>
                    <a:pt x="31785" y="42320"/>
                  </a:cubicBezTo>
                  <a:cubicBezTo>
                    <a:pt x="30710" y="42320"/>
                    <a:pt x="29661" y="42017"/>
                    <a:pt x="28859" y="41302"/>
                  </a:cubicBezTo>
                  <a:cubicBezTo>
                    <a:pt x="27346" y="39952"/>
                    <a:pt x="27295" y="38181"/>
                    <a:pt x="26980" y="36356"/>
                  </a:cubicBezTo>
                  <a:cubicBezTo>
                    <a:pt x="26974" y="36328"/>
                    <a:pt x="26957" y="36302"/>
                    <a:pt x="26935" y="36285"/>
                  </a:cubicBezTo>
                  <a:cubicBezTo>
                    <a:pt x="27267" y="33998"/>
                    <a:pt x="27286" y="31588"/>
                    <a:pt x="27616" y="29364"/>
                  </a:cubicBezTo>
                  <a:cubicBezTo>
                    <a:pt x="28101" y="26055"/>
                    <a:pt x="28606" y="22746"/>
                    <a:pt x="28754" y="19400"/>
                  </a:cubicBezTo>
                  <a:cubicBezTo>
                    <a:pt x="29006" y="13466"/>
                    <a:pt x="27891" y="6615"/>
                    <a:pt x="30981" y="1221"/>
                  </a:cubicBezTo>
                  <a:cubicBezTo>
                    <a:pt x="31023" y="1157"/>
                    <a:pt x="30971" y="1084"/>
                    <a:pt x="30908" y="1084"/>
                  </a:cubicBezTo>
                  <a:cubicBezTo>
                    <a:pt x="30890" y="1084"/>
                    <a:pt x="30871" y="1090"/>
                    <a:pt x="30854" y="1104"/>
                  </a:cubicBezTo>
                  <a:cubicBezTo>
                    <a:pt x="30025" y="1700"/>
                    <a:pt x="29455" y="2574"/>
                    <a:pt x="29043" y="3550"/>
                  </a:cubicBezTo>
                  <a:cubicBezTo>
                    <a:pt x="29043" y="3258"/>
                    <a:pt x="29026" y="2966"/>
                    <a:pt x="28992" y="2674"/>
                  </a:cubicBezTo>
                  <a:cubicBezTo>
                    <a:pt x="28958" y="2381"/>
                    <a:pt x="28935" y="2004"/>
                    <a:pt x="28722" y="1782"/>
                  </a:cubicBezTo>
                  <a:cubicBezTo>
                    <a:pt x="28643" y="1635"/>
                    <a:pt x="28490" y="1541"/>
                    <a:pt x="28322" y="1538"/>
                  </a:cubicBezTo>
                  <a:cubicBezTo>
                    <a:pt x="28319" y="1538"/>
                    <a:pt x="28316" y="1538"/>
                    <a:pt x="28313" y="1538"/>
                  </a:cubicBezTo>
                  <a:cubicBezTo>
                    <a:pt x="28172" y="1538"/>
                    <a:pt x="28037" y="1603"/>
                    <a:pt x="27945" y="1709"/>
                  </a:cubicBezTo>
                  <a:cubicBezTo>
                    <a:pt x="27843" y="1155"/>
                    <a:pt x="27701" y="608"/>
                    <a:pt x="27519" y="74"/>
                  </a:cubicBezTo>
                  <a:cubicBezTo>
                    <a:pt x="27501" y="22"/>
                    <a:pt x="27459" y="1"/>
                    <a:pt x="27414"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41"/>
            <p:cNvSpPr/>
            <p:nvPr/>
          </p:nvSpPr>
          <p:spPr>
            <a:xfrm>
              <a:off x="7375581" y="3335259"/>
              <a:ext cx="8798" cy="503"/>
            </a:xfrm>
            <a:custGeom>
              <a:avLst/>
              <a:gdLst/>
              <a:ahLst/>
              <a:cxnLst/>
              <a:rect l="l" t="t" r="r" b="b"/>
              <a:pathLst>
                <a:path w="490" h="28" extrusionOk="0">
                  <a:moveTo>
                    <a:pt x="373" y="0"/>
                  </a:moveTo>
                  <a:cubicBezTo>
                    <a:pt x="313" y="0"/>
                    <a:pt x="188" y="7"/>
                    <a:pt x="0" y="28"/>
                  </a:cubicBezTo>
                  <a:cubicBezTo>
                    <a:pt x="367" y="26"/>
                    <a:pt x="489" y="0"/>
                    <a:pt x="373"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41"/>
            <p:cNvSpPr/>
            <p:nvPr/>
          </p:nvSpPr>
          <p:spPr>
            <a:xfrm>
              <a:off x="7345777" y="1719527"/>
              <a:ext cx="57133" cy="566624"/>
            </a:xfrm>
            <a:custGeom>
              <a:avLst/>
              <a:gdLst/>
              <a:ahLst/>
              <a:cxnLst/>
              <a:rect l="l" t="t" r="r" b="b"/>
              <a:pathLst>
                <a:path w="3182" h="31558" extrusionOk="0">
                  <a:moveTo>
                    <a:pt x="2895" y="0"/>
                  </a:moveTo>
                  <a:cubicBezTo>
                    <a:pt x="2895" y="0"/>
                    <a:pt x="2895" y="5"/>
                    <a:pt x="2895" y="14"/>
                  </a:cubicBezTo>
                  <a:cubicBezTo>
                    <a:pt x="2886" y="1388"/>
                    <a:pt x="1728" y="4021"/>
                    <a:pt x="1561" y="5386"/>
                  </a:cubicBezTo>
                  <a:cubicBezTo>
                    <a:pt x="1274" y="7744"/>
                    <a:pt x="1073" y="10108"/>
                    <a:pt x="880" y="12478"/>
                  </a:cubicBezTo>
                  <a:cubicBezTo>
                    <a:pt x="698" y="14623"/>
                    <a:pt x="571" y="16740"/>
                    <a:pt x="525" y="18894"/>
                  </a:cubicBezTo>
                  <a:cubicBezTo>
                    <a:pt x="477" y="21153"/>
                    <a:pt x="310" y="23387"/>
                    <a:pt x="397" y="25649"/>
                  </a:cubicBezTo>
                  <a:cubicBezTo>
                    <a:pt x="471" y="27519"/>
                    <a:pt x="0" y="29565"/>
                    <a:pt x="264" y="31381"/>
                  </a:cubicBezTo>
                  <a:cubicBezTo>
                    <a:pt x="281" y="31499"/>
                    <a:pt x="375" y="31557"/>
                    <a:pt x="473" y="31557"/>
                  </a:cubicBezTo>
                  <a:cubicBezTo>
                    <a:pt x="543" y="31557"/>
                    <a:pt x="614" y="31528"/>
                    <a:pt x="661" y="31469"/>
                  </a:cubicBezTo>
                  <a:cubicBezTo>
                    <a:pt x="1833" y="29982"/>
                    <a:pt x="1501" y="27536"/>
                    <a:pt x="1476" y="25742"/>
                  </a:cubicBezTo>
                  <a:cubicBezTo>
                    <a:pt x="1445" y="23495"/>
                    <a:pt x="2041" y="21026"/>
                    <a:pt x="2293" y="18787"/>
                  </a:cubicBezTo>
                  <a:cubicBezTo>
                    <a:pt x="2543" y="16542"/>
                    <a:pt x="2824" y="14626"/>
                    <a:pt x="2980" y="12373"/>
                  </a:cubicBezTo>
                  <a:cubicBezTo>
                    <a:pt x="3150" y="9879"/>
                    <a:pt x="2594" y="7242"/>
                    <a:pt x="2617" y="4742"/>
                  </a:cubicBezTo>
                  <a:cubicBezTo>
                    <a:pt x="2628" y="3635"/>
                    <a:pt x="3181" y="2199"/>
                    <a:pt x="2937" y="1110"/>
                  </a:cubicBezTo>
                  <a:cubicBezTo>
                    <a:pt x="2908" y="985"/>
                    <a:pt x="2899" y="0"/>
                    <a:pt x="289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41"/>
            <p:cNvSpPr/>
            <p:nvPr/>
          </p:nvSpPr>
          <p:spPr>
            <a:xfrm>
              <a:off x="8169695" y="2740545"/>
              <a:ext cx="10127" cy="16608"/>
            </a:xfrm>
            <a:custGeom>
              <a:avLst/>
              <a:gdLst/>
              <a:ahLst/>
              <a:cxnLst/>
              <a:rect l="l" t="t" r="r" b="b"/>
              <a:pathLst>
                <a:path w="564" h="925" extrusionOk="0">
                  <a:moveTo>
                    <a:pt x="529" y="0"/>
                  </a:moveTo>
                  <a:cubicBezTo>
                    <a:pt x="519" y="0"/>
                    <a:pt x="509" y="5"/>
                    <a:pt x="503" y="17"/>
                  </a:cubicBezTo>
                  <a:cubicBezTo>
                    <a:pt x="361" y="315"/>
                    <a:pt x="154" y="573"/>
                    <a:pt x="15" y="871"/>
                  </a:cubicBezTo>
                  <a:cubicBezTo>
                    <a:pt x="1" y="902"/>
                    <a:pt x="27" y="924"/>
                    <a:pt x="52" y="924"/>
                  </a:cubicBezTo>
                  <a:cubicBezTo>
                    <a:pt x="67" y="924"/>
                    <a:pt x="82" y="917"/>
                    <a:pt x="89" y="899"/>
                  </a:cubicBezTo>
                  <a:cubicBezTo>
                    <a:pt x="222" y="601"/>
                    <a:pt x="421" y="337"/>
                    <a:pt x="554" y="37"/>
                  </a:cubicBezTo>
                  <a:cubicBezTo>
                    <a:pt x="563" y="15"/>
                    <a:pt x="546" y="0"/>
                    <a:pt x="529"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41"/>
            <p:cNvSpPr/>
            <p:nvPr/>
          </p:nvSpPr>
          <p:spPr>
            <a:xfrm>
              <a:off x="7884026" y="1907632"/>
              <a:ext cx="448193" cy="344126"/>
            </a:xfrm>
            <a:custGeom>
              <a:avLst/>
              <a:gdLst/>
              <a:ahLst/>
              <a:cxnLst/>
              <a:rect l="l" t="t" r="r" b="b"/>
              <a:pathLst>
                <a:path w="24962" h="19166" extrusionOk="0">
                  <a:moveTo>
                    <a:pt x="9243" y="1"/>
                  </a:moveTo>
                  <a:cubicBezTo>
                    <a:pt x="7985" y="1"/>
                    <a:pt x="6740" y="278"/>
                    <a:pt x="5642" y="900"/>
                  </a:cubicBezTo>
                  <a:cubicBezTo>
                    <a:pt x="5403" y="1036"/>
                    <a:pt x="5182" y="1204"/>
                    <a:pt x="4983" y="1397"/>
                  </a:cubicBezTo>
                  <a:cubicBezTo>
                    <a:pt x="4983" y="1380"/>
                    <a:pt x="4992" y="1365"/>
                    <a:pt x="4995" y="1351"/>
                  </a:cubicBezTo>
                  <a:cubicBezTo>
                    <a:pt x="5018" y="1240"/>
                    <a:pt x="4911" y="1156"/>
                    <a:pt x="4810" y="1156"/>
                  </a:cubicBezTo>
                  <a:cubicBezTo>
                    <a:pt x="4784" y="1156"/>
                    <a:pt x="4759" y="1161"/>
                    <a:pt x="4737" y="1172"/>
                  </a:cubicBezTo>
                  <a:cubicBezTo>
                    <a:pt x="0" y="3456"/>
                    <a:pt x="3054" y="11222"/>
                    <a:pt x="7609" y="11222"/>
                  </a:cubicBezTo>
                  <a:cubicBezTo>
                    <a:pt x="8736" y="11222"/>
                    <a:pt x="9955" y="10747"/>
                    <a:pt x="11170" y="9595"/>
                  </a:cubicBezTo>
                  <a:cubicBezTo>
                    <a:pt x="12026" y="8784"/>
                    <a:pt x="14018" y="5905"/>
                    <a:pt x="15523" y="5905"/>
                  </a:cubicBezTo>
                  <a:cubicBezTo>
                    <a:pt x="15840" y="5905"/>
                    <a:pt x="16136" y="6033"/>
                    <a:pt x="16394" y="6334"/>
                  </a:cubicBezTo>
                  <a:cubicBezTo>
                    <a:pt x="17569" y="7714"/>
                    <a:pt x="18069" y="9439"/>
                    <a:pt x="18724" y="11088"/>
                  </a:cubicBezTo>
                  <a:cubicBezTo>
                    <a:pt x="19272" y="12464"/>
                    <a:pt x="19859" y="13699"/>
                    <a:pt x="20949" y="14729"/>
                  </a:cubicBezTo>
                  <a:cubicBezTo>
                    <a:pt x="22428" y="16122"/>
                    <a:pt x="23475" y="17411"/>
                    <a:pt x="24570" y="19119"/>
                  </a:cubicBezTo>
                  <a:cubicBezTo>
                    <a:pt x="24586" y="19151"/>
                    <a:pt x="24616" y="19166"/>
                    <a:pt x="24646" y="19166"/>
                  </a:cubicBezTo>
                  <a:cubicBezTo>
                    <a:pt x="24684" y="19166"/>
                    <a:pt x="24723" y="19140"/>
                    <a:pt x="24729" y="19093"/>
                  </a:cubicBezTo>
                  <a:cubicBezTo>
                    <a:pt x="24962" y="17674"/>
                    <a:pt x="24164" y="16539"/>
                    <a:pt x="23242" y="15540"/>
                  </a:cubicBezTo>
                  <a:cubicBezTo>
                    <a:pt x="23251" y="15538"/>
                    <a:pt x="23259" y="15535"/>
                    <a:pt x="23268" y="15529"/>
                  </a:cubicBezTo>
                  <a:cubicBezTo>
                    <a:pt x="23344" y="15620"/>
                    <a:pt x="23432" y="15702"/>
                    <a:pt x="23529" y="15770"/>
                  </a:cubicBezTo>
                  <a:cubicBezTo>
                    <a:pt x="23567" y="15797"/>
                    <a:pt x="23610" y="15809"/>
                    <a:pt x="23653" y="15809"/>
                  </a:cubicBezTo>
                  <a:cubicBezTo>
                    <a:pt x="23738" y="15809"/>
                    <a:pt x="23821" y="15758"/>
                    <a:pt x="23855" y="15671"/>
                  </a:cubicBezTo>
                  <a:cubicBezTo>
                    <a:pt x="24272" y="14621"/>
                    <a:pt x="23429" y="13063"/>
                    <a:pt x="22995" y="12118"/>
                  </a:cubicBezTo>
                  <a:cubicBezTo>
                    <a:pt x="22343" y="10693"/>
                    <a:pt x="21613" y="9300"/>
                    <a:pt x="20739" y="8003"/>
                  </a:cubicBezTo>
                  <a:cubicBezTo>
                    <a:pt x="18889" y="5250"/>
                    <a:pt x="16658" y="2733"/>
                    <a:pt x="13707" y="1144"/>
                  </a:cubicBezTo>
                  <a:cubicBezTo>
                    <a:pt x="12371" y="424"/>
                    <a:pt x="10798" y="1"/>
                    <a:pt x="9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41"/>
            <p:cNvSpPr/>
            <p:nvPr/>
          </p:nvSpPr>
          <p:spPr>
            <a:xfrm>
              <a:off x="7740590" y="1735901"/>
              <a:ext cx="241441" cy="195979"/>
            </a:xfrm>
            <a:custGeom>
              <a:avLst/>
              <a:gdLst/>
              <a:ahLst/>
              <a:cxnLst/>
              <a:rect l="l" t="t" r="r" b="b"/>
              <a:pathLst>
                <a:path w="13447" h="10915" extrusionOk="0">
                  <a:moveTo>
                    <a:pt x="4206" y="1"/>
                  </a:moveTo>
                  <a:cubicBezTo>
                    <a:pt x="3185" y="1"/>
                    <a:pt x="2248" y="283"/>
                    <a:pt x="1615" y="941"/>
                  </a:cubicBezTo>
                  <a:cubicBezTo>
                    <a:pt x="1" y="2621"/>
                    <a:pt x="196" y="5862"/>
                    <a:pt x="815" y="7905"/>
                  </a:cubicBezTo>
                  <a:cubicBezTo>
                    <a:pt x="1327" y="9593"/>
                    <a:pt x="2685" y="10915"/>
                    <a:pt x="4317" y="10915"/>
                  </a:cubicBezTo>
                  <a:cubicBezTo>
                    <a:pt x="4809" y="10915"/>
                    <a:pt x="5326" y="10794"/>
                    <a:pt x="5852" y="10527"/>
                  </a:cubicBezTo>
                  <a:cubicBezTo>
                    <a:pt x="7336" y="9773"/>
                    <a:pt x="10370" y="6572"/>
                    <a:pt x="12452" y="6572"/>
                  </a:cubicBezTo>
                  <a:cubicBezTo>
                    <a:pt x="12767" y="6572"/>
                    <a:pt x="13061" y="6646"/>
                    <a:pt x="13324" y="6813"/>
                  </a:cubicBezTo>
                  <a:cubicBezTo>
                    <a:pt x="13339" y="6823"/>
                    <a:pt x="13355" y="6828"/>
                    <a:pt x="13370" y="6828"/>
                  </a:cubicBezTo>
                  <a:cubicBezTo>
                    <a:pt x="13409" y="6828"/>
                    <a:pt x="13444" y="6798"/>
                    <a:pt x="13446" y="6756"/>
                  </a:cubicBezTo>
                  <a:cubicBezTo>
                    <a:pt x="13444" y="6248"/>
                    <a:pt x="13228" y="5978"/>
                    <a:pt x="12907" y="5851"/>
                  </a:cubicBezTo>
                  <a:cubicBezTo>
                    <a:pt x="12970" y="5808"/>
                    <a:pt x="12995" y="5729"/>
                    <a:pt x="12972" y="5658"/>
                  </a:cubicBezTo>
                  <a:cubicBezTo>
                    <a:pt x="12422" y="3802"/>
                    <a:pt x="10078" y="2334"/>
                    <a:pt x="8469" y="1443"/>
                  </a:cubicBezTo>
                  <a:cubicBezTo>
                    <a:pt x="8432" y="1426"/>
                    <a:pt x="8398" y="1409"/>
                    <a:pt x="8361" y="1392"/>
                  </a:cubicBezTo>
                  <a:cubicBezTo>
                    <a:pt x="7218" y="551"/>
                    <a:pt x="5631" y="1"/>
                    <a:pt x="4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41"/>
            <p:cNvSpPr/>
            <p:nvPr/>
          </p:nvSpPr>
          <p:spPr>
            <a:xfrm>
              <a:off x="7471295" y="1631102"/>
              <a:ext cx="240076" cy="191544"/>
            </a:xfrm>
            <a:custGeom>
              <a:avLst/>
              <a:gdLst/>
              <a:ahLst/>
              <a:cxnLst/>
              <a:rect l="l" t="t" r="r" b="b"/>
              <a:pathLst>
                <a:path w="13371" h="10668" extrusionOk="0">
                  <a:moveTo>
                    <a:pt x="3984" y="0"/>
                  </a:moveTo>
                  <a:cubicBezTo>
                    <a:pt x="2042" y="0"/>
                    <a:pt x="1" y="729"/>
                    <a:pt x="47" y="2987"/>
                  </a:cubicBezTo>
                  <a:cubicBezTo>
                    <a:pt x="103" y="5786"/>
                    <a:pt x="1318" y="10667"/>
                    <a:pt x="4507" y="10667"/>
                  </a:cubicBezTo>
                  <a:cubicBezTo>
                    <a:pt x="5023" y="10667"/>
                    <a:pt x="5591" y="10539"/>
                    <a:pt x="6214" y="10254"/>
                  </a:cubicBezTo>
                  <a:cubicBezTo>
                    <a:pt x="8893" y="9029"/>
                    <a:pt x="13371" y="4667"/>
                    <a:pt x="9562" y="2025"/>
                  </a:cubicBezTo>
                  <a:cubicBezTo>
                    <a:pt x="9542" y="2011"/>
                    <a:pt x="9521" y="2005"/>
                    <a:pt x="9501" y="2005"/>
                  </a:cubicBezTo>
                  <a:cubicBezTo>
                    <a:pt x="9449" y="2005"/>
                    <a:pt x="9402" y="2043"/>
                    <a:pt x="9384" y="2090"/>
                  </a:cubicBezTo>
                  <a:cubicBezTo>
                    <a:pt x="8416" y="1156"/>
                    <a:pt x="6725" y="444"/>
                    <a:pt x="5882" y="231"/>
                  </a:cubicBezTo>
                  <a:cubicBezTo>
                    <a:pt x="5322" y="88"/>
                    <a:pt x="4659" y="0"/>
                    <a:pt x="3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41"/>
            <p:cNvSpPr/>
            <p:nvPr/>
          </p:nvSpPr>
          <p:spPr>
            <a:xfrm>
              <a:off x="7193472" y="1591064"/>
              <a:ext cx="188348" cy="113960"/>
            </a:xfrm>
            <a:custGeom>
              <a:avLst/>
              <a:gdLst/>
              <a:ahLst/>
              <a:cxnLst/>
              <a:rect l="l" t="t" r="r" b="b"/>
              <a:pathLst>
                <a:path w="10490" h="6347" extrusionOk="0">
                  <a:moveTo>
                    <a:pt x="5427" y="1"/>
                  </a:moveTo>
                  <a:cubicBezTo>
                    <a:pt x="4493" y="1"/>
                    <a:pt x="3589" y="177"/>
                    <a:pt x="2830" y="588"/>
                  </a:cubicBezTo>
                  <a:cubicBezTo>
                    <a:pt x="1596" y="1255"/>
                    <a:pt x="1" y="2745"/>
                    <a:pt x="279" y="4334"/>
                  </a:cubicBezTo>
                  <a:cubicBezTo>
                    <a:pt x="544" y="5867"/>
                    <a:pt x="2161" y="6347"/>
                    <a:pt x="3608" y="6347"/>
                  </a:cubicBezTo>
                  <a:cubicBezTo>
                    <a:pt x="4006" y="6347"/>
                    <a:pt x="4391" y="6310"/>
                    <a:pt x="4732" y="6250"/>
                  </a:cubicBezTo>
                  <a:cubicBezTo>
                    <a:pt x="7104" y="5835"/>
                    <a:pt x="9403" y="4189"/>
                    <a:pt x="10467" y="1999"/>
                  </a:cubicBezTo>
                  <a:cubicBezTo>
                    <a:pt x="10490" y="1942"/>
                    <a:pt x="10450" y="1877"/>
                    <a:pt x="10387" y="1871"/>
                  </a:cubicBezTo>
                  <a:cubicBezTo>
                    <a:pt x="10268" y="1877"/>
                    <a:pt x="10146" y="1891"/>
                    <a:pt x="10030" y="1916"/>
                  </a:cubicBezTo>
                  <a:cubicBezTo>
                    <a:pt x="10118" y="1661"/>
                    <a:pt x="10070" y="1363"/>
                    <a:pt x="9786" y="1193"/>
                  </a:cubicBezTo>
                  <a:cubicBezTo>
                    <a:pt x="8614" y="489"/>
                    <a:pt x="6980" y="1"/>
                    <a:pt x="5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41"/>
            <p:cNvSpPr/>
            <p:nvPr/>
          </p:nvSpPr>
          <p:spPr>
            <a:xfrm>
              <a:off x="6803040" y="1788040"/>
              <a:ext cx="485503" cy="345921"/>
            </a:xfrm>
            <a:custGeom>
              <a:avLst/>
              <a:gdLst/>
              <a:ahLst/>
              <a:cxnLst/>
              <a:rect l="l" t="t" r="r" b="b"/>
              <a:pathLst>
                <a:path w="27040" h="19266" extrusionOk="0">
                  <a:moveTo>
                    <a:pt x="25248" y="0"/>
                  </a:moveTo>
                  <a:cubicBezTo>
                    <a:pt x="23406" y="0"/>
                    <a:pt x="21139" y="1223"/>
                    <a:pt x="19738" y="2030"/>
                  </a:cubicBezTo>
                  <a:cubicBezTo>
                    <a:pt x="17402" y="2308"/>
                    <a:pt x="15654" y="4300"/>
                    <a:pt x="13543" y="5194"/>
                  </a:cubicBezTo>
                  <a:cubicBezTo>
                    <a:pt x="11536" y="6046"/>
                    <a:pt x="9354" y="6287"/>
                    <a:pt x="7260" y="6826"/>
                  </a:cubicBezTo>
                  <a:cubicBezTo>
                    <a:pt x="4760" y="7464"/>
                    <a:pt x="1343" y="8041"/>
                    <a:pt x="892" y="13257"/>
                  </a:cubicBezTo>
                  <a:cubicBezTo>
                    <a:pt x="494" y="14772"/>
                    <a:pt x="0" y="15893"/>
                    <a:pt x="582" y="17215"/>
                  </a:cubicBezTo>
                  <a:cubicBezTo>
                    <a:pt x="598" y="17244"/>
                    <a:pt x="628" y="17261"/>
                    <a:pt x="659" y="17261"/>
                  </a:cubicBezTo>
                  <a:cubicBezTo>
                    <a:pt x="671" y="17261"/>
                    <a:pt x="684" y="17258"/>
                    <a:pt x="696" y="17252"/>
                  </a:cubicBezTo>
                  <a:lnTo>
                    <a:pt x="696" y="17252"/>
                  </a:lnTo>
                  <a:cubicBezTo>
                    <a:pt x="664" y="17902"/>
                    <a:pt x="667" y="18555"/>
                    <a:pt x="704" y="19205"/>
                  </a:cubicBezTo>
                  <a:cubicBezTo>
                    <a:pt x="707" y="19244"/>
                    <a:pt x="745" y="19266"/>
                    <a:pt x="782" y="19266"/>
                  </a:cubicBezTo>
                  <a:cubicBezTo>
                    <a:pt x="814" y="19266"/>
                    <a:pt x="845" y="19250"/>
                    <a:pt x="855" y="19216"/>
                  </a:cubicBezTo>
                  <a:cubicBezTo>
                    <a:pt x="1567" y="16162"/>
                    <a:pt x="1709" y="10660"/>
                    <a:pt x="5835" y="10118"/>
                  </a:cubicBezTo>
                  <a:cubicBezTo>
                    <a:pt x="8488" y="9766"/>
                    <a:pt x="10770" y="10509"/>
                    <a:pt x="13131" y="8855"/>
                  </a:cubicBezTo>
                  <a:cubicBezTo>
                    <a:pt x="15291" y="7340"/>
                    <a:pt x="16985" y="5285"/>
                    <a:pt x="19133" y="3761"/>
                  </a:cubicBezTo>
                  <a:cubicBezTo>
                    <a:pt x="20430" y="2842"/>
                    <a:pt x="21775" y="1973"/>
                    <a:pt x="23276" y="1423"/>
                  </a:cubicBezTo>
                  <a:cubicBezTo>
                    <a:pt x="24525" y="969"/>
                    <a:pt x="25660" y="903"/>
                    <a:pt x="26940" y="688"/>
                  </a:cubicBezTo>
                  <a:cubicBezTo>
                    <a:pt x="27017" y="671"/>
                    <a:pt x="27039" y="571"/>
                    <a:pt x="26974" y="523"/>
                  </a:cubicBezTo>
                  <a:cubicBezTo>
                    <a:pt x="26488" y="151"/>
                    <a:pt x="25894" y="0"/>
                    <a:pt x="252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41"/>
            <p:cNvSpPr/>
            <p:nvPr/>
          </p:nvSpPr>
          <p:spPr>
            <a:xfrm>
              <a:off x="7628250" y="2084589"/>
              <a:ext cx="172332" cy="170806"/>
            </a:xfrm>
            <a:custGeom>
              <a:avLst/>
              <a:gdLst/>
              <a:ahLst/>
              <a:cxnLst/>
              <a:rect l="l" t="t" r="r" b="b"/>
              <a:pathLst>
                <a:path w="9598" h="9513" extrusionOk="0">
                  <a:moveTo>
                    <a:pt x="4256" y="1"/>
                  </a:moveTo>
                  <a:cubicBezTo>
                    <a:pt x="3555" y="1"/>
                    <a:pt x="2874" y="111"/>
                    <a:pt x="2350" y="517"/>
                  </a:cubicBezTo>
                  <a:cubicBezTo>
                    <a:pt x="2344" y="520"/>
                    <a:pt x="2339" y="522"/>
                    <a:pt x="2333" y="531"/>
                  </a:cubicBezTo>
                  <a:cubicBezTo>
                    <a:pt x="2168" y="659"/>
                    <a:pt x="2026" y="815"/>
                    <a:pt x="1910" y="988"/>
                  </a:cubicBezTo>
                  <a:cubicBezTo>
                    <a:pt x="1323" y="1865"/>
                    <a:pt x="1036" y="2858"/>
                    <a:pt x="886" y="3888"/>
                  </a:cubicBezTo>
                  <a:cubicBezTo>
                    <a:pt x="355" y="5284"/>
                    <a:pt x="0" y="6732"/>
                    <a:pt x="352" y="8003"/>
                  </a:cubicBezTo>
                  <a:cubicBezTo>
                    <a:pt x="656" y="9103"/>
                    <a:pt x="1290" y="9512"/>
                    <a:pt x="2050" y="9512"/>
                  </a:cubicBezTo>
                  <a:cubicBezTo>
                    <a:pt x="3673" y="9512"/>
                    <a:pt x="5871" y="7648"/>
                    <a:pt x="6663" y="6635"/>
                  </a:cubicBezTo>
                  <a:cubicBezTo>
                    <a:pt x="7660" y="5361"/>
                    <a:pt x="9331" y="3363"/>
                    <a:pt x="9479" y="1669"/>
                  </a:cubicBezTo>
                  <a:cubicBezTo>
                    <a:pt x="9598" y="264"/>
                    <a:pt x="6797" y="187"/>
                    <a:pt x="6005" y="125"/>
                  </a:cubicBezTo>
                  <a:cubicBezTo>
                    <a:pt x="5464" y="81"/>
                    <a:pt x="4853" y="1"/>
                    <a:pt x="42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41"/>
            <p:cNvSpPr/>
            <p:nvPr/>
          </p:nvSpPr>
          <p:spPr>
            <a:xfrm>
              <a:off x="7394541" y="2037495"/>
              <a:ext cx="156334" cy="143496"/>
            </a:xfrm>
            <a:custGeom>
              <a:avLst/>
              <a:gdLst/>
              <a:ahLst/>
              <a:cxnLst/>
              <a:rect l="l" t="t" r="r" b="b"/>
              <a:pathLst>
                <a:path w="8707" h="7992" extrusionOk="0">
                  <a:moveTo>
                    <a:pt x="4382" y="0"/>
                  </a:moveTo>
                  <a:cubicBezTo>
                    <a:pt x="3328" y="0"/>
                    <a:pt x="2319" y="539"/>
                    <a:pt x="1691" y="1636"/>
                  </a:cubicBezTo>
                  <a:cubicBezTo>
                    <a:pt x="1053" y="2751"/>
                    <a:pt x="0" y="5614"/>
                    <a:pt x="849" y="6818"/>
                  </a:cubicBezTo>
                  <a:cubicBezTo>
                    <a:pt x="1496" y="7737"/>
                    <a:pt x="2421" y="7663"/>
                    <a:pt x="3448" y="7703"/>
                  </a:cubicBezTo>
                  <a:cubicBezTo>
                    <a:pt x="4445" y="7743"/>
                    <a:pt x="5497" y="7992"/>
                    <a:pt x="6515" y="7992"/>
                  </a:cubicBezTo>
                  <a:cubicBezTo>
                    <a:pt x="6797" y="7992"/>
                    <a:pt x="7077" y="7972"/>
                    <a:pt x="7353" y="7924"/>
                  </a:cubicBezTo>
                  <a:cubicBezTo>
                    <a:pt x="7397" y="7936"/>
                    <a:pt x="7443" y="7942"/>
                    <a:pt x="7489" y="7942"/>
                  </a:cubicBezTo>
                  <a:cubicBezTo>
                    <a:pt x="7722" y="7942"/>
                    <a:pt x="7958" y="7791"/>
                    <a:pt x="7960" y="7533"/>
                  </a:cubicBezTo>
                  <a:cubicBezTo>
                    <a:pt x="7997" y="5174"/>
                    <a:pt x="8707" y="2419"/>
                    <a:pt x="6496" y="747"/>
                  </a:cubicBezTo>
                  <a:cubicBezTo>
                    <a:pt x="5842" y="251"/>
                    <a:pt x="5102" y="0"/>
                    <a:pt x="4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41"/>
            <p:cNvSpPr/>
            <p:nvPr/>
          </p:nvSpPr>
          <p:spPr>
            <a:xfrm>
              <a:off x="7866574" y="2142994"/>
              <a:ext cx="109328" cy="134555"/>
            </a:xfrm>
            <a:custGeom>
              <a:avLst/>
              <a:gdLst/>
              <a:ahLst/>
              <a:cxnLst/>
              <a:rect l="l" t="t" r="r" b="b"/>
              <a:pathLst>
                <a:path w="6089" h="7494" extrusionOk="0">
                  <a:moveTo>
                    <a:pt x="3284" y="0"/>
                  </a:moveTo>
                  <a:cubicBezTo>
                    <a:pt x="911" y="0"/>
                    <a:pt x="0" y="4757"/>
                    <a:pt x="745" y="6424"/>
                  </a:cubicBezTo>
                  <a:cubicBezTo>
                    <a:pt x="773" y="6488"/>
                    <a:pt x="824" y="6515"/>
                    <a:pt x="877" y="6515"/>
                  </a:cubicBezTo>
                  <a:cubicBezTo>
                    <a:pt x="942" y="6515"/>
                    <a:pt x="1010" y="6474"/>
                    <a:pt x="1043" y="6410"/>
                  </a:cubicBezTo>
                  <a:cubicBezTo>
                    <a:pt x="1046" y="6402"/>
                    <a:pt x="1052" y="6390"/>
                    <a:pt x="1057" y="6382"/>
                  </a:cubicBezTo>
                  <a:cubicBezTo>
                    <a:pt x="1114" y="6456"/>
                    <a:pt x="1174" y="6526"/>
                    <a:pt x="1242" y="6595"/>
                  </a:cubicBezTo>
                  <a:cubicBezTo>
                    <a:pt x="1619" y="6949"/>
                    <a:pt x="2184" y="7094"/>
                    <a:pt x="2689" y="7156"/>
                  </a:cubicBezTo>
                  <a:cubicBezTo>
                    <a:pt x="3610" y="7275"/>
                    <a:pt x="4511" y="7493"/>
                    <a:pt x="5440" y="7493"/>
                  </a:cubicBezTo>
                  <a:cubicBezTo>
                    <a:pt x="5490" y="7493"/>
                    <a:pt x="5540" y="7493"/>
                    <a:pt x="5589" y="7491"/>
                  </a:cubicBezTo>
                  <a:cubicBezTo>
                    <a:pt x="5862" y="7483"/>
                    <a:pt x="6089" y="7290"/>
                    <a:pt x="6041" y="6998"/>
                  </a:cubicBezTo>
                  <a:cubicBezTo>
                    <a:pt x="5825" y="5701"/>
                    <a:pt x="5890" y="4375"/>
                    <a:pt x="5592" y="3078"/>
                  </a:cubicBezTo>
                  <a:cubicBezTo>
                    <a:pt x="5365" y="2097"/>
                    <a:pt x="4982" y="408"/>
                    <a:pt x="3836" y="82"/>
                  </a:cubicBezTo>
                  <a:cubicBezTo>
                    <a:pt x="3644" y="26"/>
                    <a:pt x="3460" y="0"/>
                    <a:pt x="3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41"/>
            <p:cNvSpPr/>
            <p:nvPr/>
          </p:nvSpPr>
          <p:spPr>
            <a:xfrm>
              <a:off x="7722902" y="2755937"/>
              <a:ext cx="282860" cy="368370"/>
            </a:xfrm>
            <a:custGeom>
              <a:avLst/>
              <a:gdLst/>
              <a:ahLst/>
              <a:cxnLst/>
              <a:rect l="l" t="t" r="r" b="b"/>
              <a:pathLst>
                <a:path w="23956" h="31198" extrusionOk="0">
                  <a:moveTo>
                    <a:pt x="19180" y="0"/>
                  </a:moveTo>
                  <a:cubicBezTo>
                    <a:pt x="18198" y="0"/>
                    <a:pt x="17207" y="88"/>
                    <a:pt x="16310" y="155"/>
                  </a:cubicBezTo>
                  <a:cubicBezTo>
                    <a:pt x="14329" y="303"/>
                    <a:pt x="12337" y="584"/>
                    <a:pt x="10458" y="1259"/>
                  </a:cubicBezTo>
                  <a:cubicBezTo>
                    <a:pt x="6429" y="2701"/>
                    <a:pt x="3440" y="5709"/>
                    <a:pt x="2371" y="9906"/>
                  </a:cubicBezTo>
                  <a:cubicBezTo>
                    <a:pt x="1661" y="12696"/>
                    <a:pt x="1511" y="15531"/>
                    <a:pt x="1023" y="18351"/>
                  </a:cubicBezTo>
                  <a:cubicBezTo>
                    <a:pt x="608" y="20767"/>
                    <a:pt x="1" y="23267"/>
                    <a:pt x="95" y="25730"/>
                  </a:cubicBezTo>
                  <a:cubicBezTo>
                    <a:pt x="189" y="28153"/>
                    <a:pt x="1087" y="31197"/>
                    <a:pt x="3996" y="31197"/>
                  </a:cubicBezTo>
                  <a:cubicBezTo>
                    <a:pt x="4061" y="31197"/>
                    <a:pt x="4128" y="31196"/>
                    <a:pt x="4195" y="31193"/>
                  </a:cubicBezTo>
                  <a:cubicBezTo>
                    <a:pt x="7195" y="31062"/>
                    <a:pt x="10058" y="29195"/>
                    <a:pt x="12368" y="27410"/>
                  </a:cubicBezTo>
                  <a:cubicBezTo>
                    <a:pt x="15212" y="25219"/>
                    <a:pt x="17601" y="22534"/>
                    <a:pt x="19134" y="19257"/>
                  </a:cubicBezTo>
                  <a:cubicBezTo>
                    <a:pt x="20238" y="16904"/>
                    <a:pt x="20947" y="14390"/>
                    <a:pt x="21509" y="11836"/>
                  </a:cubicBezTo>
                  <a:cubicBezTo>
                    <a:pt x="21699" y="11319"/>
                    <a:pt x="21884" y="10803"/>
                    <a:pt x="22057" y="10275"/>
                  </a:cubicBezTo>
                  <a:cubicBezTo>
                    <a:pt x="22758" y="8147"/>
                    <a:pt x="23955" y="5451"/>
                    <a:pt x="23950" y="3166"/>
                  </a:cubicBezTo>
                  <a:cubicBezTo>
                    <a:pt x="23944" y="1651"/>
                    <a:pt x="23328" y="771"/>
                    <a:pt x="21867" y="331"/>
                  </a:cubicBezTo>
                  <a:cubicBezTo>
                    <a:pt x="21037" y="80"/>
                    <a:pt x="20112" y="0"/>
                    <a:pt x="19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41"/>
            <p:cNvSpPr/>
            <p:nvPr/>
          </p:nvSpPr>
          <p:spPr>
            <a:xfrm>
              <a:off x="7415900" y="2786202"/>
              <a:ext cx="163008" cy="264363"/>
            </a:xfrm>
            <a:custGeom>
              <a:avLst/>
              <a:gdLst/>
              <a:ahLst/>
              <a:cxnLst/>
              <a:rect l="l" t="t" r="r" b="b"/>
              <a:pathLst>
                <a:path w="17675" h="28665" extrusionOk="0">
                  <a:moveTo>
                    <a:pt x="10102" y="0"/>
                  </a:moveTo>
                  <a:cubicBezTo>
                    <a:pt x="9280" y="0"/>
                    <a:pt x="8444" y="106"/>
                    <a:pt x="7629" y="305"/>
                  </a:cubicBezTo>
                  <a:cubicBezTo>
                    <a:pt x="3650" y="1276"/>
                    <a:pt x="2921" y="5439"/>
                    <a:pt x="2314" y="8910"/>
                  </a:cubicBezTo>
                  <a:cubicBezTo>
                    <a:pt x="1459" y="13785"/>
                    <a:pt x="384" y="18731"/>
                    <a:pt x="114" y="23689"/>
                  </a:cubicBezTo>
                  <a:cubicBezTo>
                    <a:pt x="1" y="25788"/>
                    <a:pt x="443" y="28665"/>
                    <a:pt x="2937" y="28665"/>
                  </a:cubicBezTo>
                  <a:cubicBezTo>
                    <a:pt x="3127" y="28665"/>
                    <a:pt x="3330" y="28648"/>
                    <a:pt x="3545" y="28613"/>
                  </a:cubicBezTo>
                  <a:cubicBezTo>
                    <a:pt x="8242" y="27838"/>
                    <a:pt x="11361" y="24470"/>
                    <a:pt x="13395" y="20403"/>
                  </a:cubicBezTo>
                  <a:cubicBezTo>
                    <a:pt x="14749" y="18323"/>
                    <a:pt x="15731" y="16024"/>
                    <a:pt x="16298" y="13609"/>
                  </a:cubicBezTo>
                  <a:cubicBezTo>
                    <a:pt x="17022" y="10561"/>
                    <a:pt x="17675" y="6846"/>
                    <a:pt x="16429" y="3835"/>
                  </a:cubicBezTo>
                  <a:cubicBezTo>
                    <a:pt x="15312" y="1129"/>
                    <a:pt x="12784" y="0"/>
                    <a:pt x="10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41"/>
            <p:cNvSpPr/>
            <p:nvPr/>
          </p:nvSpPr>
          <p:spPr>
            <a:xfrm>
              <a:off x="6988901" y="2367744"/>
              <a:ext cx="173876" cy="272288"/>
            </a:xfrm>
            <a:custGeom>
              <a:avLst/>
              <a:gdLst/>
              <a:ahLst/>
              <a:cxnLst/>
              <a:rect l="l" t="t" r="r" b="b"/>
              <a:pathLst>
                <a:path w="9684" h="15165" extrusionOk="0">
                  <a:moveTo>
                    <a:pt x="7229" y="1"/>
                  </a:moveTo>
                  <a:cubicBezTo>
                    <a:pt x="6674" y="1"/>
                    <a:pt x="6119" y="110"/>
                    <a:pt x="5728" y="255"/>
                  </a:cubicBezTo>
                  <a:cubicBezTo>
                    <a:pt x="3894" y="927"/>
                    <a:pt x="1303" y="2318"/>
                    <a:pt x="642" y="4316"/>
                  </a:cubicBezTo>
                  <a:cubicBezTo>
                    <a:pt x="1" y="6254"/>
                    <a:pt x="424" y="8229"/>
                    <a:pt x="747" y="10196"/>
                  </a:cubicBezTo>
                  <a:cubicBezTo>
                    <a:pt x="1000" y="11719"/>
                    <a:pt x="1292" y="13561"/>
                    <a:pt x="2484" y="14665"/>
                  </a:cubicBezTo>
                  <a:cubicBezTo>
                    <a:pt x="2768" y="14923"/>
                    <a:pt x="3043" y="15074"/>
                    <a:pt x="3310" y="15133"/>
                  </a:cubicBezTo>
                  <a:cubicBezTo>
                    <a:pt x="3344" y="15153"/>
                    <a:pt x="3381" y="15162"/>
                    <a:pt x="3419" y="15162"/>
                  </a:cubicBezTo>
                  <a:cubicBezTo>
                    <a:pt x="3432" y="15162"/>
                    <a:pt x="3445" y="15161"/>
                    <a:pt x="3457" y="15159"/>
                  </a:cubicBezTo>
                  <a:cubicBezTo>
                    <a:pt x="3497" y="15163"/>
                    <a:pt x="3536" y="15165"/>
                    <a:pt x="3574" y="15165"/>
                  </a:cubicBezTo>
                  <a:cubicBezTo>
                    <a:pt x="4586" y="15165"/>
                    <a:pt x="5424" y="13865"/>
                    <a:pt x="6006" y="12469"/>
                  </a:cubicBezTo>
                  <a:cubicBezTo>
                    <a:pt x="7019" y="11177"/>
                    <a:pt x="7845" y="9759"/>
                    <a:pt x="8310" y="8118"/>
                  </a:cubicBezTo>
                  <a:cubicBezTo>
                    <a:pt x="8892" y="6072"/>
                    <a:pt x="9684" y="3328"/>
                    <a:pt x="9230" y="1194"/>
                  </a:cubicBezTo>
                  <a:cubicBezTo>
                    <a:pt x="9038" y="291"/>
                    <a:pt x="8134" y="1"/>
                    <a:pt x="7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41"/>
            <p:cNvSpPr/>
            <p:nvPr/>
          </p:nvSpPr>
          <p:spPr>
            <a:xfrm>
              <a:off x="7387395" y="3250156"/>
              <a:ext cx="327697" cy="70599"/>
            </a:xfrm>
            <a:custGeom>
              <a:avLst/>
              <a:gdLst/>
              <a:ahLst/>
              <a:cxnLst/>
              <a:rect l="l" t="t" r="r" b="b"/>
              <a:pathLst>
                <a:path w="18251" h="3932" extrusionOk="0">
                  <a:moveTo>
                    <a:pt x="4425" y="1"/>
                  </a:moveTo>
                  <a:cubicBezTo>
                    <a:pt x="3091" y="1"/>
                    <a:pt x="1781" y="199"/>
                    <a:pt x="628" y="823"/>
                  </a:cubicBezTo>
                  <a:cubicBezTo>
                    <a:pt x="120" y="1095"/>
                    <a:pt x="1" y="1825"/>
                    <a:pt x="509" y="2177"/>
                  </a:cubicBezTo>
                  <a:cubicBezTo>
                    <a:pt x="2722" y="3706"/>
                    <a:pt x="5625" y="3448"/>
                    <a:pt x="8185" y="3505"/>
                  </a:cubicBezTo>
                  <a:cubicBezTo>
                    <a:pt x="10334" y="3548"/>
                    <a:pt x="12481" y="3932"/>
                    <a:pt x="14621" y="3932"/>
                  </a:cubicBezTo>
                  <a:cubicBezTo>
                    <a:pt x="15577" y="3932"/>
                    <a:pt x="16530" y="3855"/>
                    <a:pt x="17482" y="3638"/>
                  </a:cubicBezTo>
                  <a:cubicBezTo>
                    <a:pt x="18032" y="3513"/>
                    <a:pt x="18251" y="2869"/>
                    <a:pt x="17993" y="2455"/>
                  </a:cubicBezTo>
                  <a:cubicBezTo>
                    <a:pt x="18058" y="2296"/>
                    <a:pt x="17981" y="2069"/>
                    <a:pt x="17808" y="2003"/>
                  </a:cubicBezTo>
                  <a:cubicBezTo>
                    <a:pt x="14950" y="965"/>
                    <a:pt x="11559" y="803"/>
                    <a:pt x="8543" y="394"/>
                  </a:cubicBezTo>
                  <a:cubicBezTo>
                    <a:pt x="7246" y="219"/>
                    <a:pt x="5822" y="1"/>
                    <a:pt x="44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41"/>
            <p:cNvSpPr/>
            <p:nvPr/>
          </p:nvSpPr>
          <p:spPr>
            <a:xfrm>
              <a:off x="6803812" y="1784162"/>
              <a:ext cx="488520" cy="231979"/>
            </a:xfrm>
            <a:custGeom>
              <a:avLst/>
              <a:gdLst/>
              <a:ahLst/>
              <a:cxnLst/>
              <a:rect l="l" t="t" r="r" b="b"/>
              <a:pathLst>
                <a:path w="27208" h="12920" extrusionOk="0">
                  <a:moveTo>
                    <a:pt x="25067" y="1"/>
                  </a:moveTo>
                  <a:cubicBezTo>
                    <a:pt x="22976" y="1"/>
                    <a:pt x="20806" y="1217"/>
                    <a:pt x="19076" y="2201"/>
                  </a:cubicBezTo>
                  <a:cubicBezTo>
                    <a:pt x="16457" y="3690"/>
                    <a:pt x="13866" y="5254"/>
                    <a:pt x="11036" y="6287"/>
                  </a:cubicBezTo>
                  <a:cubicBezTo>
                    <a:pt x="11141" y="6216"/>
                    <a:pt x="11246" y="6151"/>
                    <a:pt x="11346" y="6074"/>
                  </a:cubicBezTo>
                  <a:cubicBezTo>
                    <a:pt x="11387" y="6047"/>
                    <a:pt x="11353" y="5995"/>
                    <a:pt x="11312" y="5995"/>
                  </a:cubicBezTo>
                  <a:cubicBezTo>
                    <a:pt x="11311" y="5995"/>
                    <a:pt x="11310" y="5995"/>
                    <a:pt x="11309" y="5995"/>
                  </a:cubicBezTo>
                  <a:cubicBezTo>
                    <a:pt x="8999" y="6236"/>
                    <a:pt x="6175" y="6327"/>
                    <a:pt x="4123" y="7487"/>
                  </a:cubicBezTo>
                  <a:cubicBezTo>
                    <a:pt x="4020" y="7546"/>
                    <a:pt x="4021" y="7743"/>
                    <a:pt x="4160" y="7743"/>
                  </a:cubicBezTo>
                  <a:cubicBezTo>
                    <a:pt x="4162" y="7743"/>
                    <a:pt x="4164" y="7743"/>
                    <a:pt x="4166" y="7743"/>
                  </a:cubicBezTo>
                  <a:cubicBezTo>
                    <a:pt x="4651" y="7734"/>
                    <a:pt x="5162" y="7717"/>
                    <a:pt x="5684" y="7680"/>
                  </a:cubicBezTo>
                  <a:lnTo>
                    <a:pt x="5684" y="7680"/>
                  </a:lnTo>
                  <a:cubicBezTo>
                    <a:pt x="2849" y="8441"/>
                    <a:pt x="0" y="9744"/>
                    <a:pt x="823" y="12843"/>
                  </a:cubicBezTo>
                  <a:cubicBezTo>
                    <a:pt x="836" y="12891"/>
                    <a:pt x="880" y="12920"/>
                    <a:pt x="924" y="12920"/>
                  </a:cubicBezTo>
                  <a:cubicBezTo>
                    <a:pt x="959" y="12920"/>
                    <a:pt x="994" y="12901"/>
                    <a:pt x="1010" y="12860"/>
                  </a:cubicBezTo>
                  <a:cubicBezTo>
                    <a:pt x="1405" y="11835"/>
                    <a:pt x="1538" y="10637"/>
                    <a:pt x="2438" y="9888"/>
                  </a:cubicBezTo>
                  <a:cubicBezTo>
                    <a:pt x="3258" y="9207"/>
                    <a:pt x="4228" y="8799"/>
                    <a:pt x="5270" y="8574"/>
                  </a:cubicBezTo>
                  <a:cubicBezTo>
                    <a:pt x="7114" y="8180"/>
                    <a:pt x="9036" y="8299"/>
                    <a:pt x="10875" y="7845"/>
                  </a:cubicBezTo>
                  <a:cubicBezTo>
                    <a:pt x="13361" y="7229"/>
                    <a:pt x="15605" y="5393"/>
                    <a:pt x="17720" y="4025"/>
                  </a:cubicBezTo>
                  <a:cubicBezTo>
                    <a:pt x="19913" y="2607"/>
                    <a:pt x="22807" y="394"/>
                    <a:pt x="25636" y="394"/>
                  </a:cubicBezTo>
                  <a:cubicBezTo>
                    <a:pt x="26119" y="394"/>
                    <a:pt x="26600" y="459"/>
                    <a:pt x="27076" y="603"/>
                  </a:cubicBezTo>
                  <a:cubicBezTo>
                    <a:pt x="27086" y="607"/>
                    <a:pt x="27095" y="608"/>
                    <a:pt x="27104" y="608"/>
                  </a:cubicBezTo>
                  <a:cubicBezTo>
                    <a:pt x="27176" y="608"/>
                    <a:pt x="27208" y="497"/>
                    <a:pt x="27127" y="467"/>
                  </a:cubicBezTo>
                  <a:cubicBezTo>
                    <a:pt x="26462" y="138"/>
                    <a:pt x="25769" y="1"/>
                    <a:pt x="25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41"/>
            <p:cNvSpPr/>
            <p:nvPr/>
          </p:nvSpPr>
          <p:spPr>
            <a:xfrm>
              <a:off x="7494599" y="1634639"/>
              <a:ext cx="153892" cy="100638"/>
            </a:xfrm>
            <a:custGeom>
              <a:avLst/>
              <a:gdLst/>
              <a:ahLst/>
              <a:cxnLst/>
              <a:rect l="l" t="t" r="r" b="b"/>
              <a:pathLst>
                <a:path w="8571" h="5605" extrusionOk="0">
                  <a:moveTo>
                    <a:pt x="2348" y="0"/>
                  </a:moveTo>
                  <a:cubicBezTo>
                    <a:pt x="1851" y="0"/>
                    <a:pt x="1347" y="77"/>
                    <a:pt x="994" y="386"/>
                  </a:cubicBezTo>
                  <a:cubicBezTo>
                    <a:pt x="1" y="1252"/>
                    <a:pt x="415" y="2662"/>
                    <a:pt x="1053" y="3621"/>
                  </a:cubicBezTo>
                  <a:cubicBezTo>
                    <a:pt x="1842" y="4806"/>
                    <a:pt x="2905" y="5604"/>
                    <a:pt x="4213" y="5604"/>
                  </a:cubicBezTo>
                  <a:cubicBezTo>
                    <a:pt x="4554" y="5604"/>
                    <a:pt x="4911" y="5550"/>
                    <a:pt x="5285" y="5435"/>
                  </a:cubicBezTo>
                  <a:cubicBezTo>
                    <a:pt x="6831" y="4955"/>
                    <a:pt x="8341" y="3272"/>
                    <a:pt x="8559" y="1657"/>
                  </a:cubicBezTo>
                  <a:cubicBezTo>
                    <a:pt x="8571" y="1578"/>
                    <a:pt x="8511" y="1527"/>
                    <a:pt x="8446" y="1516"/>
                  </a:cubicBezTo>
                  <a:cubicBezTo>
                    <a:pt x="8452" y="1252"/>
                    <a:pt x="8259" y="1025"/>
                    <a:pt x="7978" y="985"/>
                  </a:cubicBezTo>
                  <a:cubicBezTo>
                    <a:pt x="6403" y="761"/>
                    <a:pt x="4876" y="185"/>
                    <a:pt x="3284" y="57"/>
                  </a:cubicBezTo>
                  <a:cubicBezTo>
                    <a:pt x="3005" y="34"/>
                    <a:pt x="2678" y="0"/>
                    <a:pt x="23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41"/>
            <p:cNvSpPr/>
            <p:nvPr/>
          </p:nvSpPr>
          <p:spPr>
            <a:xfrm>
              <a:off x="7787666" y="1736745"/>
              <a:ext cx="178347" cy="97370"/>
            </a:xfrm>
            <a:custGeom>
              <a:avLst/>
              <a:gdLst/>
              <a:ahLst/>
              <a:cxnLst/>
              <a:rect l="l" t="t" r="r" b="b"/>
              <a:pathLst>
                <a:path w="9933" h="5423" extrusionOk="0">
                  <a:moveTo>
                    <a:pt x="2763" y="1"/>
                  </a:moveTo>
                  <a:cubicBezTo>
                    <a:pt x="2671" y="1"/>
                    <a:pt x="2578" y="3"/>
                    <a:pt x="2484" y="9"/>
                  </a:cubicBezTo>
                  <a:cubicBezTo>
                    <a:pt x="2385" y="12"/>
                    <a:pt x="2288" y="48"/>
                    <a:pt x="2212" y="114"/>
                  </a:cubicBezTo>
                  <a:cubicBezTo>
                    <a:pt x="2107" y="119"/>
                    <a:pt x="2004" y="134"/>
                    <a:pt x="1902" y="156"/>
                  </a:cubicBezTo>
                  <a:cubicBezTo>
                    <a:pt x="844" y="386"/>
                    <a:pt x="1" y="1062"/>
                    <a:pt x="285" y="2290"/>
                  </a:cubicBezTo>
                  <a:cubicBezTo>
                    <a:pt x="597" y="3658"/>
                    <a:pt x="1394" y="4898"/>
                    <a:pt x="2802" y="5307"/>
                  </a:cubicBezTo>
                  <a:cubicBezTo>
                    <a:pt x="3084" y="5389"/>
                    <a:pt x="3373" y="5423"/>
                    <a:pt x="3664" y="5423"/>
                  </a:cubicBezTo>
                  <a:cubicBezTo>
                    <a:pt x="4477" y="5423"/>
                    <a:pt x="5307" y="5157"/>
                    <a:pt x="6051" y="4921"/>
                  </a:cubicBezTo>
                  <a:cubicBezTo>
                    <a:pt x="7116" y="4583"/>
                    <a:pt x="7979" y="4396"/>
                    <a:pt x="9010" y="4396"/>
                  </a:cubicBezTo>
                  <a:cubicBezTo>
                    <a:pt x="9216" y="4396"/>
                    <a:pt x="9428" y="4404"/>
                    <a:pt x="9650" y="4419"/>
                  </a:cubicBezTo>
                  <a:cubicBezTo>
                    <a:pt x="9655" y="4419"/>
                    <a:pt x="9661" y="4419"/>
                    <a:pt x="9667" y="4419"/>
                  </a:cubicBezTo>
                  <a:cubicBezTo>
                    <a:pt x="9874" y="4419"/>
                    <a:pt x="9932" y="4168"/>
                    <a:pt x="9789" y="4038"/>
                  </a:cubicBezTo>
                  <a:cubicBezTo>
                    <a:pt x="9596" y="3862"/>
                    <a:pt x="9374" y="3718"/>
                    <a:pt x="9133" y="3613"/>
                  </a:cubicBezTo>
                  <a:cubicBezTo>
                    <a:pt x="9349" y="3369"/>
                    <a:pt x="9303" y="2892"/>
                    <a:pt x="8943" y="2722"/>
                  </a:cubicBezTo>
                  <a:cubicBezTo>
                    <a:pt x="6841" y="1746"/>
                    <a:pt x="5173" y="1"/>
                    <a:pt x="27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41"/>
            <p:cNvSpPr/>
            <p:nvPr/>
          </p:nvSpPr>
          <p:spPr>
            <a:xfrm>
              <a:off x="7965556" y="1903647"/>
              <a:ext cx="345023" cy="269307"/>
            </a:xfrm>
            <a:custGeom>
              <a:avLst/>
              <a:gdLst/>
              <a:ahLst/>
              <a:cxnLst/>
              <a:rect l="l" t="t" r="r" b="b"/>
              <a:pathLst>
                <a:path w="19216" h="14999" extrusionOk="0">
                  <a:moveTo>
                    <a:pt x="3564" y="0"/>
                  </a:moveTo>
                  <a:cubicBezTo>
                    <a:pt x="1926" y="0"/>
                    <a:pt x="0" y="609"/>
                    <a:pt x="1132" y="2722"/>
                  </a:cubicBezTo>
                  <a:cubicBezTo>
                    <a:pt x="1668" y="3721"/>
                    <a:pt x="3099" y="4212"/>
                    <a:pt x="4123" y="4431"/>
                  </a:cubicBezTo>
                  <a:cubicBezTo>
                    <a:pt x="4577" y="4529"/>
                    <a:pt x="5028" y="4586"/>
                    <a:pt x="5483" y="4586"/>
                  </a:cubicBezTo>
                  <a:cubicBezTo>
                    <a:pt x="5702" y="4586"/>
                    <a:pt x="5922" y="4573"/>
                    <a:pt x="6144" y="4544"/>
                  </a:cubicBezTo>
                  <a:cubicBezTo>
                    <a:pt x="7319" y="4394"/>
                    <a:pt x="8763" y="3774"/>
                    <a:pt x="9990" y="3774"/>
                  </a:cubicBezTo>
                  <a:cubicBezTo>
                    <a:pt x="10132" y="3774"/>
                    <a:pt x="10271" y="3783"/>
                    <a:pt x="10406" y="3801"/>
                  </a:cubicBezTo>
                  <a:cubicBezTo>
                    <a:pt x="13358" y="4201"/>
                    <a:pt x="13888" y="7169"/>
                    <a:pt x="15080" y="9400"/>
                  </a:cubicBezTo>
                  <a:cubicBezTo>
                    <a:pt x="16119" y="11341"/>
                    <a:pt x="17342" y="13325"/>
                    <a:pt x="18854" y="14934"/>
                  </a:cubicBezTo>
                  <a:cubicBezTo>
                    <a:pt x="18896" y="14979"/>
                    <a:pt x="18950" y="14999"/>
                    <a:pt x="19002" y="14999"/>
                  </a:cubicBezTo>
                  <a:cubicBezTo>
                    <a:pt x="19112" y="14999"/>
                    <a:pt x="19215" y="14910"/>
                    <a:pt x="19192" y="14775"/>
                  </a:cubicBezTo>
                  <a:cubicBezTo>
                    <a:pt x="18852" y="12763"/>
                    <a:pt x="17518" y="11196"/>
                    <a:pt x="16655" y="9383"/>
                  </a:cubicBezTo>
                  <a:cubicBezTo>
                    <a:pt x="15980" y="7964"/>
                    <a:pt x="15455" y="6554"/>
                    <a:pt x="14405" y="5353"/>
                  </a:cubicBezTo>
                  <a:cubicBezTo>
                    <a:pt x="13610" y="4442"/>
                    <a:pt x="12847" y="3863"/>
                    <a:pt x="12041" y="3514"/>
                  </a:cubicBezTo>
                  <a:cubicBezTo>
                    <a:pt x="12168" y="3284"/>
                    <a:pt x="12098" y="2947"/>
                    <a:pt x="11797" y="2788"/>
                  </a:cubicBezTo>
                  <a:cubicBezTo>
                    <a:pt x="11459" y="2615"/>
                    <a:pt x="11402" y="2637"/>
                    <a:pt x="11099" y="2541"/>
                  </a:cubicBezTo>
                  <a:cubicBezTo>
                    <a:pt x="10855" y="1795"/>
                    <a:pt x="9660" y="1488"/>
                    <a:pt x="9016" y="1261"/>
                  </a:cubicBezTo>
                  <a:cubicBezTo>
                    <a:pt x="7514" y="733"/>
                    <a:pt x="5948" y="251"/>
                    <a:pt x="4362" y="49"/>
                  </a:cubicBezTo>
                  <a:cubicBezTo>
                    <a:pt x="4115" y="18"/>
                    <a:pt x="3844" y="0"/>
                    <a:pt x="35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41"/>
            <p:cNvSpPr/>
            <p:nvPr/>
          </p:nvSpPr>
          <p:spPr>
            <a:xfrm>
              <a:off x="8183825" y="2338371"/>
              <a:ext cx="116330" cy="97442"/>
            </a:xfrm>
            <a:custGeom>
              <a:avLst/>
              <a:gdLst/>
              <a:ahLst/>
              <a:cxnLst/>
              <a:rect l="l" t="t" r="r" b="b"/>
              <a:pathLst>
                <a:path w="6479" h="5427" extrusionOk="0">
                  <a:moveTo>
                    <a:pt x="3831" y="4141"/>
                  </a:moveTo>
                  <a:cubicBezTo>
                    <a:pt x="3871" y="4164"/>
                    <a:pt x="3913" y="4189"/>
                    <a:pt x="3953" y="4215"/>
                  </a:cubicBezTo>
                  <a:cubicBezTo>
                    <a:pt x="3967" y="4249"/>
                    <a:pt x="3984" y="4283"/>
                    <a:pt x="4004" y="4314"/>
                  </a:cubicBezTo>
                  <a:cubicBezTo>
                    <a:pt x="3994" y="4314"/>
                    <a:pt x="3985" y="4314"/>
                    <a:pt x="3975" y="4314"/>
                  </a:cubicBezTo>
                  <a:cubicBezTo>
                    <a:pt x="3769" y="4314"/>
                    <a:pt x="3564" y="4286"/>
                    <a:pt x="3366" y="4232"/>
                  </a:cubicBezTo>
                  <a:cubicBezTo>
                    <a:pt x="3496" y="4218"/>
                    <a:pt x="3624" y="4195"/>
                    <a:pt x="3749" y="4164"/>
                  </a:cubicBezTo>
                  <a:cubicBezTo>
                    <a:pt x="3774" y="4158"/>
                    <a:pt x="3803" y="4147"/>
                    <a:pt x="3831" y="4141"/>
                  </a:cubicBezTo>
                  <a:close/>
                  <a:moveTo>
                    <a:pt x="3694" y="0"/>
                  </a:moveTo>
                  <a:cubicBezTo>
                    <a:pt x="2702" y="0"/>
                    <a:pt x="1656" y="342"/>
                    <a:pt x="991" y="1042"/>
                  </a:cubicBezTo>
                  <a:cubicBezTo>
                    <a:pt x="0" y="2084"/>
                    <a:pt x="153" y="3352"/>
                    <a:pt x="1254" y="4257"/>
                  </a:cubicBezTo>
                  <a:cubicBezTo>
                    <a:pt x="1937" y="4819"/>
                    <a:pt x="2991" y="5427"/>
                    <a:pt x="3964" y="5427"/>
                  </a:cubicBezTo>
                  <a:cubicBezTo>
                    <a:pt x="4448" y="5427"/>
                    <a:pt x="4912" y="5276"/>
                    <a:pt x="5301" y="4896"/>
                  </a:cubicBezTo>
                  <a:cubicBezTo>
                    <a:pt x="5965" y="4246"/>
                    <a:pt x="6269" y="3270"/>
                    <a:pt x="6164" y="2347"/>
                  </a:cubicBezTo>
                  <a:cubicBezTo>
                    <a:pt x="6479" y="1326"/>
                    <a:pt x="5667" y="378"/>
                    <a:pt x="4677" y="120"/>
                  </a:cubicBezTo>
                  <a:cubicBezTo>
                    <a:pt x="4367" y="40"/>
                    <a:pt x="4034" y="0"/>
                    <a:pt x="3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41"/>
            <p:cNvSpPr/>
            <p:nvPr/>
          </p:nvSpPr>
          <p:spPr>
            <a:xfrm>
              <a:off x="7306224" y="3590136"/>
              <a:ext cx="569174" cy="257349"/>
            </a:xfrm>
            <a:custGeom>
              <a:avLst/>
              <a:gdLst/>
              <a:ahLst/>
              <a:cxnLst/>
              <a:rect l="l" t="t" r="r" b="b"/>
              <a:pathLst>
                <a:path w="31700" h="14333" extrusionOk="0">
                  <a:moveTo>
                    <a:pt x="945" y="0"/>
                  </a:moveTo>
                  <a:cubicBezTo>
                    <a:pt x="255" y="0"/>
                    <a:pt x="0" y="1079"/>
                    <a:pt x="759" y="1321"/>
                  </a:cubicBezTo>
                  <a:cubicBezTo>
                    <a:pt x="1184" y="1457"/>
                    <a:pt x="1602" y="1604"/>
                    <a:pt x="2019" y="1755"/>
                  </a:cubicBezTo>
                  <a:cubicBezTo>
                    <a:pt x="2467" y="2512"/>
                    <a:pt x="2513" y="3480"/>
                    <a:pt x="2572" y="4346"/>
                  </a:cubicBezTo>
                  <a:cubicBezTo>
                    <a:pt x="2660" y="5662"/>
                    <a:pt x="2910" y="6843"/>
                    <a:pt x="3724" y="7910"/>
                  </a:cubicBezTo>
                  <a:cubicBezTo>
                    <a:pt x="4408" y="8807"/>
                    <a:pt x="5396" y="9460"/>
                    <a:pt x="6375" y="9996"/>
                  </a:cubicBezTo>
                  <a:cubicBezTo>
                    <a:pt x="7553" y="10643"/>
                    <a:pt x="8787" y="11185"/>
                    <a:pt x="10038" y="11673"/>
                  </a:cubicBezTo>
                  <a:cubicBezTo>
                    <a:pt x="11358" y="12187"/>
                    <a:pt x="12695" y="12644"/>
                    <a:pt x="14048" y="13064"/>
                  </a:cubicBezTo>
                  <a:cubicBezTo>
                    <a:pt x="15405" y="13489"/>
                    <a:pt x="16784" y="13949"/>
                    <a:pt x="18186" y="14199"/>
                  </a:cubicBezTo>
                  <a:cubicBezTo>
                    <a:pt x="18646" y="14283"/>
                    <a:pt x="19109" y="14332"/>
                    <a:pt x="19566" y="14332"/>
                  </a:cubicBezTo>
                  <a:cubicBezTo>
                    <a:pt x="20363" y="14332"/>
                    <a:pt x="21146" y="14182"/>
                    <a:pt x="21884" y="13801"/>
                  </a:cubicBezTo>
                  <a:cubicBezTo>
                    <a:pt x="22715" y="13373"/>
                    <a:pt x="23399" y="12709"/>
                    <a:pt x="24001" y="12008"/>
                  </a:cubicBezTo>
                  <a:cubicBezTo>
                    <a:pt x="24670" y="11233"/>
                    <a:pt x="25261" y="10390"/>
                    <a:pt x="25964" y="9647"/>
                  </a:cubicBezTo>
                  <a:cubicBezTo>
                    <a:pt x="26291" y="9301"/>
                    <a:pt x="26637" y="8966"/>
                    <a:pt x="27043" y="8713"/>
                  </a:cubicBezTo>
                  <a:cubicBezTo>
                    <a:pt x="27250" y="8583"/>
                    <a:pt x="27460" y="8483"/>
                    <a:pt x="27664" y="8373"/>
                  </a:cubicBezTo>
                  <a:cubicBezTo>
                    <a:pt x="27806" y="8378"/>
                    <a:pt x="27951" y="8390"/>
                    <a:pt x="28093" y="8398"/>
                  </a:cubicBezTo>
                  <a:cubicBezTo>
                    <a:pt x="28692" y="8424"/>
                    <a:pt x="29293" y="8449"/>
                    <a:pt x="29892" y="8449"/>
                  </a:cubicBezTo>
                  <a:cubicBezTo>
                    <a:pt x="30522" y="8449"/>
                    <a:pt x="30970" y="8305"/>
                    <a:pt x="31510" y="7992"/>
                  </a:cubicBezTo>
                  <a:cubicBezTo>
                    <a:pt x="31677" y="7896"/>
                    <a:pt x="31700" y="7632"/>
                    <a:pt x="31518" y="7530"/>
                  </a:cubicBezTo>
                  <a:cubicBezTo>
                    <a:pt x="31095" y="7297"/>
                    <a:pt x="30743" y="7124"/>
                    <a:pt x="30250" y="7079"/>
                  </a:cubicBezTo>
                  <a:cubicBezTo>
                    <a:pt x="29710" y="7030"/>
                    <a:pt x="29157" y="7050"/>
                    <a:pt x="28615" y="7030"/>
                  </a:cubicBezTo>
                  <a:cubicBezTo>
                    <a:pt x="27579" y="6996"/>
                    <a:pt x="26546" y="6934"/>
                    <a:pt x="25513" y="6846"/>
                  </a:cubicBezTo>
                  <a:cubicBezTo>
                    <a:pt x="23513" y="6676"/>
                    <a:pt x="21520" y="6406"/>
                    <a:pt x="19542" y="6040"/>
                  </a:cubicBezTo>
                  <a:cubicBezTo>
                    <a:pt x="19103" y="5958"/>
                    <a:pt x="18666" y="5870"/>
                    <a:pt x="18229" y="5779"/>
                  </a:cubicBezTo>
                  <a:cubicBezTo>
                    <a:pt x="18558" y="5779"/>
                    <a:pt x="18856" y="5708"/>
                    <a:pt x="19188" y="5594"/>
                  </a:cubicBezTo>
                  <a:cubicBezTo>
                    <a:pt x="19372" y="5540"/>
                    <a:pt x="19409" y="5296"/>
                    <a:pt x="19250" y="5191"/>
                  </a:cubicBezTo>
                  <a:cubicBezTo>
                    <a:pt x="18890" y="4922"/>
                    <a:pt x="18561" y="4737"/>
                    <a:pt x="18121" y="4638"/>
                  </a:cubicBezTo>
                  <a:cubicBezTo>
                    <a:pt x="17729" y="4550"/>
                    <a:pt x="17340" y="4490"/>
                    <a:pt x="16946" y="4420"/>
                  </a:cubicBezTo>
                  <a:cubicBezTo>
                    <a:pt x="16134" y="4278"/>
                    <a:pt x="15323" y="4119"/>
                    <a:pt x="14514" y="3960"/>
                  </a:cubicBezTo>
                  <a:cubicBezTo>
                    <a:pt x="13702" y="3798"/>
                    <a:pt x="12899" y="3602"/>
                    <a:pt x="12087" y="3449"/>
                  </a:cubicBezTo>
                  <a:cubicBezTo>
                    <a:pt x="11690" y="3375"/>
                    <a:pt x="11296" y="3321"/>
                    <a:pt x="10896" y="3270"/>
                  </a:cubicBezTo>
                  <a:cubicBezTo>
                    <a:pt x="10614" y="3234"/>
                    <a:pt x="10327" y="3178"/>
                    <a:pt x="10043" y="3178"/>
                  </a:cubicBezTo>
                  <a:cubicBezTo>
                    <a:pt x="9950" y="3178"/>
                    <a:pt x="9856" y="3184"/>
                    <a:pt x="9763" y="3199"/>
                  </a:cubicBezTo>
                  <a:cubicBezTo>
                    <a:pt x="9701" y="3213"/>
                    <a:pt x="9655" y="3264"/>
                    <a:pt x="9650" y="3330"/>
                  </a:cubicBezTo>
                  <a:cubicBezTo>
                    <a:pt x="8997" y="3091"/>
                    <a:pt x="8350" y="2847"/>
                    <a:pt x="7709" y="2589"/>
                  </a:cubicBezTo>
                  <a:cubicBezTo>
                    <a:pt x="5532" y="1712"/>
                    <a:pt x="3412" y="665"/>
                    <a:pt x="1148" y="29"/>
                  </a:cubicBezTo>
                  <a:cubicBezTo>
                    <a:pt x="1077" y="9"/>
                    <a:pt x="1009" y="0"/>
                    <a:pt x="945"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41"/>
            <p:cNvSpPr/>
            <p:nvPr/>
          </p:nvSpPr>
          <p:spPr>
            <a:xfrm>
              <a:off x="7559809" y="4203199"/>
              <a:ext cx="64889" cy="360034"/>
            </a:xfrm>
            <a:custGeom>
              <a:avLst/>
              <a:gdLst/>
              <a:ahLst/>
              <a:cxnLst/>
              <a:rect l="l" t="t" r="r" b="b"/>
              <a:pathLst>
                <a:path w="3614" h="20052" extrusionOk="0">
                  <a:moveTo>
                    <a:pt x="1925" y="1"/>
                  </a:moveTo>
                  <a:cubicBezTo>
                    <a:pt x="1811" y="1"/>
                    <a:pt x="1695" y="16"/>
                    <a:pt x="1576" y="48"/>
                  </a:cubicBezTo>
                  <a:cubicBezTo>
                    <a:pt x="688" y="292"/>
                    <a:pt x="583" y="1266"/>
                    <a:pt x="512" y="2032"/>
                  </a:cubicBezTo>
                  <a:cubicBezTo>
                    <a:pt x="412" y="3068"/>
                    <a:pt x="327" y="4106"/>
                    <a:pt x="268" y="5148"/>
                  </a:cubicBezTo>
                  <a:cubicBezTo>
                    <a:pt x="134" y="7461"/>
                    <a:pt x="66" y="9776"/>
                    <a:pt x="63" y="12092"/>
                  </a:cubicBezTo>
                  <a:cubicBezTo>
                    <a:pt x="61" y="14357"/>
                    <a:pt x="1" y="16721"/>
                    <a:pt x="407" y="18954"/>
                  </a:cubicBezTo>
                  <a:cubicBezTo>
                    <a:pt x="435" y="19112"/>
                    <a:pt x="549" y="19180"/>
                    <a:pt x="670" y="19180"/>
                  </a:cubicBezTo>
                  <a:cubicBezTo>
                    <a:pt x="681" y="19180"/>
                    <a:pt x="693" y="19179"/>
                    <a:pt x="705" y="19178"/>
                  </a:cubicBezTo>
                  <a:cubicBezTo>
                    <a:pt x="725" y="19368"/>
                    <a:pt x="770" y="19544"/>
                    <a:pt x="867" y="19675"/>
                  </a:cubicBezTo>
                  <a:cubicBezTo>
                    <a:pt x="1064" y="19943"/>
                    <a:pt x="1338" y="20052"/>
                    <a:pt x="1627" y="20052"/>
                  </a:cubicBezTo>
                  <a:cubicBezTo>
                    <a:pt x="2152" y="20052"/>
                    <a:pt x="2725" y="19691"/>
                    <a:pt x="2967" y="19266"/>
                  </a:cubicBezTo>
                  <a:cubicBezTo>
                    <a:pt x="3418" y="18472"/>
                    <a:pt x="3250" y="17359"/>
                    <a:pt x="3262" y="16485"/>
                  </a:cubicBezTo>
                  <a:cubicBezTo>
                    <a:pt x="3333" y="12379"/>
                    <a:pt x="3415" y="8272"/>
                    <a:pt x="3480" y="4169"/>
                  </a:cubicBezTo>
                  <a:cubicBezTo>
                    <a:pt x="3494" y="3247"/>
                    <a:pt x="3614" y="2199"/>
                    <a:pt x="3401" y="1294"/>
                  </a:cubicBezTo>
                  <a:cubicBezTo>
                    <a:pt x="3234" y="599"/>
                    <a:pt x="2639" y="1"/>
                    <a:pt x="19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41"/>
            <p:cNvSpPr/>
            <p:nvPr/>
          </p:nvSpPr>
          <p:spPr>
            <a:xfrm>
              <a:off x="7434740" y="4180613"/>
              <a:ext cx="49430" cy="374793"/>
            </a:xfrm>
            <a:custGeom>
              <a:avLst/>
              <a:gdLst/>
              <a:ahLst/>
              <a:cxnLst/>
              <a:rect l="l" t="t" r="r" b="b"/>
              <a:pathLst>
                <a:path w="2753" h="20874" extrusionOk="0">
                  <a:moveTo>
                    <a:pt x="1743" y="0"/>
                  </a:moveTo>
                  <a:cubicBezTo>
                    <a:pt x="1729" y="0"/>
                    <a:pt x="1714" y="0"/>
                    <a:pt x="1700" y="1"/>
                  </a:cubicBezTo>
                  <a:cubicBezTo>
                    <a:pt x="1476" y="12"/>
                    <a:pt x="1305" y="97"/>
                    <a:pt x="1183" y="236"/>
                  </a:cubicBezTo>
                  <a:cubicBezTo>
                    <a:pt x="832" y="239"/>
                    <a:pt x="457" y="520"/>
                    <a:pt x="434" y="909"/>
                  </a:cubicBezTo>
                  <a:cubicBezTo>
                    <a:pt x="51" y="7314"/>
                    <a:pt x="0" y="13739"/>
                    <a:pt x="233" y="20152"/>
                  </a:cubicBezTo>
                  <a:cubicBezTo>
                    <a:pt x="247" y="20558"/>
                    <a:pt x="519" y="20814"/>
                    <a:pt x="911" y="20862"/>
                  </a:cubicBezTo>
                  <a:cubicBezTo>
                    <a:pt x="974" y="20870"/>
                    <a:pt x="1034" y="20874"/>
                    <a:pt x="1091" y="20874"/>
                  </a:cubicBezTo>
                  <a:cubicBezTo>
                    <a:pt x="2418" y="20874"/>
                    <a:pt x="2288" y="18798"/>
                    <a:pt x="2313" y="17928"/>
                  </a:cubicBezTo>
                  <a:cubicBezTo>
                    <a:pt x="2353" y="16389"/>
                    <a:pt x="2392" y="14849"/>
                    <a:pt x="2432" y="13310"/>
                  </a:cubicBezTo>
                  <a:lnTo>
                    <a:pt x="2670" y="4076"/>
                  </a:lnTo>
                  <a:cubicBezTo>
                    <a:pt x="2693" y="3233"/>
                    <a:pt x="2716" y="2390"/>
                    <a:pt x="2736" y="1550"/>
                  </a:cubicBezTo>
                  <a:cubicBezTo>
                    <a:pt x="2753" y="892"/>
                    <a:pt x="2569" y="0"/>
                    <a:pt x="17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41"/>
            <p:cNvSpPr/>
            <p:nvPr/>
          </p:nvSpPr>
          <p:spPr>
            <a:xfrm>
              <a:off x="6792590" y="2144951"/>
              <a:ext cx="1534596" cy="1618751"/>
            </a:xfrm>
            <a:custGeom>
              <a:avLst/>
              <a:gdLst/>
              <a:ahLst/>
              <a:cxnLst/>
              <a:rect l="l" t="t" r="r" b="b"/>
              <a:pathLst>
                <a:path w="85469" h="90156" extrusionOk="0">
                  <a:moveTo>
                    <a:pt x="1462" y="0"/>
                  </a:moveTo>
                  <a:cubicBezTo>
                    <a:pt x="1431" y="0"/>
                    <a:pt x="1401" y="18"/>
                    <a:pt x="1403" y="52"/>
                  </a:cubicBezTo>
                  <a:cubicBezTo>
                    <a:pt x="1474" y="1644"/>
                    <a:pt x="1567" y="3239"/>
                    <a:pt x="1658" y="4840"/>
                  </a:cubicBezTo>
                  <a:cubicBezTo>
                    <a:pt x="1650" y="4835"/>
                    <a:pt x="1642" y="4833"/>
                    <a:pt x="1633" y="4833"/>
                  </a:cubicBezTo>
                  <a:cubicBezTo>
                    <a:pt x="1617" y="4833"/>
                    <a:pt x="1600" y="4841"/>
                    <a:pt x="1593" y="4857"/>
                  </a:cubicBezTo>
                  <a:cubicBezTo>
                    <a:pt x="1252" y="5541"/>
                    <a:pt x="1488" y="6554"/>
                    <a:pt x="1579" y="7334"/>
                  </a:cubicBezTo>
                  <a:cubicBezTo>
                    <a:pt x="1476" y="8648"/>
                    <a:pt x="1425" y="9965"/>
                    <a:pt x="1391" y="11282"/>
                  </a:cubicBezTo>
                  <a:cubicBezTo>
                    <a:pt x="1292" y="12780"/>
                    <a:pt x="1181" y="14281"/>
                    <a:pt x="1034" y="15785"/>
                  </a:cubicBezTo>
                  <a:cubicBezTo>
                    <a:pt x="798" y="18141"/>
                    <a:pt x="1" y="21427"/>
                    <a:pt x="906" y="23731"/>
                  </a:cubicBezTo>
                  <a:cubicBezTo>
                    <a:pt x="642" y="26785"/>
                    <a:pt x="591" y="29733"/>
                    <a:pt x="2129" y="32582"/>
                  </a:cubicBezTo>
                  <a:cubicBezTo>
                    <a:pt x="3497" y="35111"/>
                    <a:pt x="5271" y="37353"/>
                    <a:pt x="7084" y="39564"/>
                  </a:cubicBezTo>
                  <a:cubicBezTo>
                    <a:pt x="8145" y="41689"/>
                    <a:pt x="9669" y="43554"/>
                    <a:pt x="11054" y="45478"/>
                  </a:cubicBezTo>
                  <a:cubicBezTo>
                    <a:pt x="12354" y="47283"/>
                    <a:pt x="13566" y="49720"/>
                    <a:pt x="15288" y="51202"/>
                  </a:cubicBezTo>
                  <a:cubicBezTo>
                    <a:pt x="15492" y="51582"/>
                    <a:pt x="15691" y="51962"/>
                    <a:pt x="15881" y="52351"/>
                  </a:cubicBezTo>
                  <a:cubicBezTo>
                    <a:pt x="16713" y="54039"/>
                    <a:pt x="17493" y="55737"/>
                    <a:pt x="18285" y="57422"/>
                  </a:cubicBezTo>
                  <a:cubicBezTo>
                    <a:pt x="18787" y="59287"/>
                    <a:pt x="19545" y="61134"/>
                    <a:pt x="20022" y="62970"/>
                  </a:cubicBezTo>
                  <a:cubicBezTo>
                    <a:pt x="19704" y="63467"/>
                    <a:pt x="20030" y="64857"/>
                    <a:pt x="20059" y="65218"/>
                  </a:cubicBezTo>
                  <a:lnTo>
                    <a:pt x="20362" y="65731"/>
                  </a:lnTo>
                  <a:cubicBezTo>
                    <a:pt x="20345" y="66515"/>
                    <a:pt x="20337" y="67298"/>
                    <a:pt x="20303" y="68084"/>
                  </a:cubicBezTo>
                  <a:cubicBezTo>
                    <a:pt x="20232" y="69704"/>
                    <a:pt x="20115" y="71331"/>
                    <a:pt x="19937" y="72945"/>
                  </a:cubicBezTo>
                  <a:cubicBezTo>
                    <a:pt x="19778" y="74398"/>
                    <a:pt x="19570" y="75965"/>
                    <a:pt x="20198" y="77341"/>
                  </a:cubicBezTo>
                  <a:cubicBezTo>
                    <a:pt x="20689" y="78417"/>
                    <a:pt x="21733" y="79302"/>
                    <a:pt x="22939" y="79342"/>
                  </a:cubicBezTo>
                  <a:cubicBezTo>
                    <a:pt x="23055" y="79592"/>
                    <a:pt x="23237" y="79824"/>
                    <a:pt x="23419" y="80017"/>
                  </a:cubicBezTo>
                  <a:cubicBezTo>
                    <a:pt x="23620" y="80230"/>
                    <a:pt x="23856" y="80409"/>
                    <a:pt x="24120" y="80542"/>
                  </a:cubicBezTo>
                  <a:cubicBezTo>
                    <a:pt x="24221" y="80596"/>
                    <a:pt x="24369" y="80658"/>
                    <a:pt x="24505" y="80658"/>
                  </a:cubicBezTo>
                  <a:cubicBezTo>
                    <a:pt x="24520" y="80658"/>
                    <a:pt x="24536" y="80657"/>
                    <a:pt x="24551" y="80656"/>
                  </a:cubicBezTo>
                  <a:cubicBezTo>
                    <a:pt x="24596" y="80661"/>
                    <a:pt x="24639" y="80670"/>
                    <a:pt x="24684" y="80676"/>
                  </a:cubicBezTo>
                  <a:cubicBezTo>
                    <a:pt x="24727" y="80681"/>
                    <a:pt x="24771" y="80685"/>
                    <a:pt x="24814" y="80685"/>
                  </a:cubicBezTo>
                  <a:cubicBezTo>
                    <a:pt x="24939" y="80685"/>
                    <a:pt x="25064" y="80658"/>
                    <a:pt x="25167" y="80593"/>
                  </a:cubicBezTo>
                  <a:cubicBezTo>
                    <a:pt x="32102" y="84356"/>
                    <a:pt x="39654" y="87052"/>
                    <a:pt x="47350" y="88724"/>
                  </a:cubicBezTo>
                  <a:cubicBezTo>
                    <a:pt x="50219" y="89348"/>
                    <a:pt x="53150" y="89781"/>
                    <a:pt x="56084" y="89781"/>
                  </a:cubicBezTo>
                  <a:cubicBezTo>
                    <a:pt x="57031" y="89781"/>
                    <a:pt x="57978" y="89736"/>
                    <a:pt x="58923" y="89638"/>
                  </a:cubicBezTo>
                  <a:cubicBezTo>
                    <a:pt x="58959" y="89908"/>
                    <a:pt x="59159" y="90155"/>
                    <a:pt x="59475" y="90155"/>
                  </a:cubicBezTo>
                  <a:cubicBezTo>
                    <a:pt x="59527" y="90155"/>
                    <a:pt x="59583" y="90149"/>
                    <a:pt x="59641" y="90134"/>
                  </a:cubicBezTo>
                  <a:cubicBezTo>
                    <a:pt x="59964" y="90052"/>
                    <a:pt x="60285" y="89975"/>
                    <a:pt x="60611" y="89904"/>
                  </a:cubicBezTo>
                  <a:cubicBezTo>
                    <a:pt x="61327" y="89771"/>
                    <a:pt x="62059" y="89706"/>
                    <a:pt x="62780" y="89598"/>
                  </a:cubicBezTo>
                  <a:cubicBezTo>
                    <a:pt x="63364" y="89507"/>
                    <a:pt x="63943" y="89379"/>
                    <a:pt x="64513" y="89218"/>
                  </a:cubicBezTo>
                  <a:lnTo>
                    <a:pt x="65163" y="89240"/>
                  </a:lnTo>
                  <a:cubicBezTo>
                    <a:pt x="65233" y="89268"/>
                    <a:pt x="65307" y="89283"/>
                    <a:pt x="65382" y="89283"/>
                  </a:cubicBezTo>
                  <a:cubicBezTo>
                    <a:pt x="65435" y="89283"/>
                    <a:pt x="65489" y="89275"/>
                    <a:pt x="65541" y="89260"/>
                  </a:cubicBezTo>
                  <a:cubicBezTo>
                    <a:pt x="65907" y="89166"/>
                    <a:pt x="66262" y="89030"/>
                    <a:pt x="66594" y="88854"/>
                  </a:cubicBezTo>
                  <a:cubicBezTo>
                    <a:pt x="66784" y="88772"/>
                    <a:pt x="66960" y="88661"/>
                    <a:pt x="67116" y="88528"/>
                  </a:cubicBezTo>
                  <a:cubicBezTo>
                    <a:pt x="67235" y="88426"/>
                    <a:pt x="67300" y="88273"/>
                    <a:pt x="67292" y="88116"/>
                  </a:cubicBezTo>
                  <a:cubicBezTo>
                    <a:pt x="67303" y="88099"/>
                    <a:pt x="67317" y="88088"/>
                    <a:pt x="67326" y="88071"/>
                  </a:cubicBezTo>
                  <a:cubicBezTo>
                    <a:pt x="67456" y="87867"/>
                    <a:pt x="67496" y="87591"/>
                    <a:pt x="67507" y="87310"/>
                  </a:cubicBezTo>
                  <a:cubicBezTo>
                    <a:pt x="67584" y="87115"/>
                    <a:pt x="67607" y="86905"/>
                    <a:pt x="67567" y="86698"/>
                  </a:cubicBezTo>
                  <a:cubicBezTo>
                    <a:pt x="67556" y="86655"/>
                    <a:pt x="67536" y="86612"/>
                    <a:pt x="67510" y="86575"/>
                  </a:cubicBezTo>
                  <a:cubicBezTo>
                    <a:pt x="67570" y="86062"/>
                    <a:pt x="67627" y="85551"/>
                    <a:pt x="67672" y="85037"/>
                  </a:cubicBezTo>
                  <a:cubicBezTo>
                    <a:pt x="67777" y="83865"/>
                    <a:pt x="67845" y="82693"/>
                    <a:pt x="67876" y="81516"/>
                  </a:cubicBezTo>
                  <a:cubicBezTo>
                    <a:pt x="67933" y="79401"/>
                    <a:pt x="67859" y="77290"/>
                    <a:pt x="67700" y="75184"/>
                  </a:cubicBezTo>
                  <a:cubicBezTo>
                    <a:pt x="67879" y="73777"/>
                    <a:pt x="68078" y="72375"/>
                    <a:pt x="68271" y="70970"/>
                  </a:cubicBezTo>
                  <a:cubicBezTo>
                    <a:pt x="68325" y="70576"/>
                    <a:pt x="68373" y="70181"/>
                    <a:pt x="68421" y="69790"/>
                  </a:cubicBezTo>
                  <a:lnTo>
                    <a:pt x="68691" y="69790"/>
                  </a:lnTo>
                  <a:cubicBezTo>
                    <a:pt x="68691" y="69741"/>
                    <a:pt x="68685" y="69693"/>
                    <a:pt x="68671" y="69648"/>
                  </a:cubicBezTo>
                  <a:cubicBezTo>
                    <a:pt x="69131" y="67630"/>
                    <a:pt x="69522" y="65609"/>
                    <a:pt x="70476" y="63700"/>
                  </a:cubicBezTo>
                  <a:cubicBezTo>
                    <a:pt x="71869" y="60907"/>
                    <a:pt x="73776" y="58359"/>
                    <a:pt x="74886" y="55424"/>
                  </a:cubicBezTo>
                  <a:cubicBezTo>
                    <a:pt x="74909" y="55368"/>
                    <a:pt x="74917" y="55308"/>
                    <a:pt x="74917" y="55246"/>
                  </a:cubicBezTo>
                  <a:cubicBezTo>
                    <a:pt x="75445" y="54343"/>
                    <a:pt x="75777" y="53253"/>
                    <a:pt x="76126" y="52371"/>
                  </a:cubicBezTo>
                  <a:cubicBezTo>
                    <a:pt x="76918" y="50381"/>
                    <a:pt x="77735" y="48375"/>
                    <a:pt x="78396" y="46340"/>
                  </a:cubicBezTo>
                  <a:cubicBezTo>
                    <a:pt x="79097" y="44192"/>
                    <a:pt x="79841" y="42013"/>
                    <a:pt x="80238" y="39782"/>
                  </a:cubicBezTo>
                  <a:cubicBezTo>
                    <a:pt x="80468" y="38508"/>
                    <a:pt x="80888" y="37151"/>
                    <a:pt x="80993" y="35820"/>
                  </a:cubicBezTo>
                  <a:cubicBezTo>
                    <a:pt x="81665" y="33340"/>
                    <a:pt x="81980" y="30792"/>
                    <a:pt x="82505" y="28266"/>
                  </a:cubicBezTo>
                  <a:cubicBezTo>
                    <a:pt x="82911" y="26302"/>
                    <a:pt x="83842" y="25054"/>
                    <a:pt x="84821" y="23379"/>
                  </a:cubicBezTo>
                  <a:cubicBezTo>
                    <a:pt x="85264" y="22616"/>
                    <a:pt x="85468" y="22000"/>
                    <a:pt x="85434" y="21101"/>
                  </a:cubicBezTo>
                  <a:cubicBezTo>
                    <a:pt x="85428" y="20959"/>
                    <a:pt x="85346" y="20831"/>
                    <a:pt x="85216" y="20768"/>
                  </a:cubicBezTo>
                  <a:cubicBezTo>
                    <a:pt x="85287" y="20448"/>
                    <a:pt x="85289" y="20093"/>
                    <a:pt x="85261" y="19750"/>
                  </a:cubicBezTo>
                  <a:cubicBezTo>
                    <a:pt x="85254" y="19672"/>
                    <a:pt x="85187" y="19634"/>
                    <a:pt x="85119" y="19634"/>
                  </a:cubicBezTo>
                  <a:cubicBezTo>
                    <a:pt x="85047" y="19634"/>
                    <a:pt x="84974" y="19677"/>
                    <a:pt x="84977" y="19761"/>
                  </a:cubicBezTo>
                  <a:cubicBezTo>
                    <a:pt x="84991" y="20204"/>
                    <a:pt x="84915" y="20547"/>
                    <a:pt x="84790" y="20822"/>
                  </a:cubicBezTo>
                  <a:cubicBezTo>
                    <a:pt x="84759" y="20856"/>
                    <a:pt x="84736" y="20899"/>
                    <a:pt x="84727" y="20944"/>
                  </a:cubicBezTo>
                  <a:cubicBezTo>
                    <a:pt x="84336" y="21614"/>
                    <a:pt x="83534" y="21782"/>
                    <a:pt x="82666" y="21782"/>
                  </a:cubicBezTo>
                  <a:cubicBezTo>
                    <a:pt x="81993" y="21782"/>
                    <a:pt x="81281" y="21681"/>
                    <a:pt x="80689" y="21634"/>
                  </a:cubicBezTo>
                  <a:cubicBezTo>
                    <a:pt x="80684" y="21634"/>
                    <a:pt x="80680" y="21633"/>
                    <a:pt x="80675" y="21633"/>
                  </a:cubicBezTo>
                  <a:cubicBezTo>
                    <a:pt x="80548" y="21633"/>
                    <a:pt x="80488" y="21780"/>
                    <a:pt x="80561" y="21878"/>
                  </a:cubicBezTo>
                  <a:cubicBezTo>
                    <a:pt x="81594" y="23274"/>
                    <a:pt x="81237" y="25553"/>
                    <a:pt x="81174" y="27193"/>
                  </a:cubicBezTo>
                  <a:cubicBezTo>
                    <a:pt x="81092" y="29350"/>
                    <a:pt x="80695" y="31493"/>
                    <a:pt x="80221" y="33596"/>
                  </a:cubicBezTo>
                  <a:cubicBezTo>
                    <a:pt x="79262" y="37869"/>
                    <a:pt x="78115" y="42186"/>
                    <a:pt x="76733" y="46346"/>
                  </a:cubicBezTo>
                  <a:cubicBezTo>
                    <a:pt x="75456" y="50177"/>
                    <a:pt x="73677" y="53784"/>
                    <a:pt x="71651" y="57272"/>
                  </a:cubicBezTo>
                  <a:cubicBezTo>
                    <a:pt x="69817" y="60433"/>
                    <a:pt x="67422" y="63393"/>
                    <a:pt x="63991" y="64809"/>
                  </a:cubicBezTo>
                  <a:cubicBezTo>
                    <a:pt x="63656" y="64826"/>
                    <a:pt x="63324" y="64860"/>
                    <a:pt x="62984" y="64894"/>
                  </a:cubicBezTo>
                  <a:cubicBezTo>
                    <a:pt x="62868" y="64903"/>
                    <a:pt x="62814" y="65022"/>
                    <a:pt x="62825" y="65124"/>
                  </a:cubicBezTo>
                  <a:cubicBezTo>
                    <a:pt x="63710" y="65882"/>
                    <a:pt x="64125" y="66702"/>
                    <a:pt x="64142" y="67494"/>
                  </a:cubicBezTo>
                  <a:cubicBezTo>
                    <a:pt x="63997" y="67792"/>
                    <a:pt x="63827" y="68078"/>
                    <a:pt x="63639" y="68351"/>
                  </a:cubicBezTo>
                  <a:cubicBezTo>
                    <a:pt x="63112" y="69126"/>
                    <a:pt x="62629" y="69872"/>
                    <a:pt x="62362" y="70780"/>
                  </a:cubicBezTo>
                  <a:cubicBezTo>
                    <a:pt x="62087" y="71719"/>
                    <a:pt x="62096" y="72769"/>
                    <a:pt x="62090" y="73743"/>
                  </a:cubicBezTo>
                  <a:cubicBezTo>
                    <a:pt x="62081" y="74767"/>
                    <a:pt x="62090" y="75789"/>
                    <a:pt x="62062" y="76810"/>
                  </a:cubicBezTo>
                  <a:cubicBezTo>
                    <a:pt x="62002" y="78962"/>
                    <a:pt x="61945" y="81110"/>
                    <a:pt x="61866" y="83258"/>
                  </a:cubicBezTo>
                  <a:cubicBezTo>
                    <a:pt x="61823" y="84362"/>
                    <a:pt x="61775" y="85466"/>
                    <a:pt x="61718" y="86570"/>
                  </a:cubicBezTo>
                  <a:cubicBezTo>
                    <a:pt x="61698" y="86947"/>
                    <a:pt x="61704" y="87370"/>
                    <a:pt x="61548" y="87722"/>
                  </a:cubicBezTo>
                  <a:cubicBezTo>
                    <a:pt x="61363" y="88139"/>
                    <a:pt x="60946" y="88190"/>
                    <a:pt x="60540" y="88261"/>
                  </a:cubicBezTo>
                  <a:cubicBezTo>
                    <a:pt x="59101" y="88515"/>
                    <a:pt x="57647" y="88625"/>
                    <a:pt x="56191" y="88625"/>
                  </a:cubicBezTo>
                  <a:cubicBezTo>
                    <a:pt x="53528" y="88625"/>
                    <a:pt x="50859" y="88256"/>
                    <a:pt x="48261" y="87716"/>
                  </a:cubicBezTo>
                  <a:cubicBezTo>
                    <a:pt x="44345" y="86902"/>
                    <a:pt x="40488" y="85758"/>
                    <a:pt x="36742" y="84356"/>
                  </a:cubicBezTo>
                  <a:cubicBezTo>
                    <a:pt x="33842" y="83272"/>
                    <a:pt x="31013" y="82035"/>
                    <a:pt x="28237" y="80673"/>
                  </a:cubicBezTo>
                  <a:cubicBezTo>
                    <a:pt x="28121" y="80602"/>
                    <a:pt x="28005" y="80531"/>
                    <a:pt x="27885" y="80463"/>
                  </a:cubicBezTo>
                  <a:cubicBezTo>
                    <a:pt x="27468" y="80222"/>
                    <a:pt x="27071" y="79955"/>
                    <a:pt x="26725" y="79617"/>
                  </a:cubicBezTo>
                  <a:cubicBezTo>
                    <a:pt x="26007" y="78922"/>
                    <a:pt x="25516" y="78031"/>
                    <a:pt x="25309" y="77054"/>
                  </a:cubicBezTo>
                  <a:cubicBezTo>
                    <a:pt x="25008" y="75653"/>
                    <a:pt x="25201" y="73493"/>
                    <a:pt x="26103" y="72301"/>
                  </a:cubicBezTo>
                  <a:cubicBezTo>
                    <a:pt x="26265" y="72094"/>
                    <a:pt x="26455" y="71912"/>
                    <a:pt x="26671" y="71765"/>
                  </a:cubicBezTo>
                  <a:cubicBezTo>
                    <a:pt x="27553" y="71126"/>
                    <a:pt x="28578" y="70437"/>
                    <a:pt x="29668" y="69931"/>
                  </a:cubicBezTo>
                  <a:cubicBezTo>
                    <a:pt x="30561" y="69514"/>
                    <a:pt x="30885" y="68439"/>
                    <a:pt x="30394" y="67585"/>
                  </a:cubicBezTo>
                  <a:cubicBezTo>
                    <a:pt x="30298" y="67423"/>
                    <a:pt x="30227" y="67250"/>
                    <a:pt x="30184" y="67071"/>
                  </a:cubicBezTo>
                  <a:cubicBezTo>
                    <a:pt x="29948" y="66012"/>
                    <a:pt x="30019" y="64803"/>
                    <a:pt x="30964" y="64188"/>
                  </a:cubicBezTo>
                  <a:cubicBezTo>
                    <a:pt x="32093" y="63449"/>
                    <a:pt x="33465" y="62938"/>
                    <a:pt x="34815" y="62938"/>
                  </a:cubicBezTo>
                  <a:cubicBezTo>
                    <a:pt x="35047" y="62938"/>
                    <a:pt x="35279" y="62953"/>
                    <a:pt x="35508" y="62984"/>
                  </a:cubicBezTo>
                  <a:cubicBezTo>
                    <a:pt x="35558" y="62991"/>
                    <a:pt x="35604" y="62994"/>
                    <a:pt x="35646" y="62994"/>
                  </a:cubicBezTo>
                  <a:cubicBezTo>
                    <a:pt x="36071" y="62994"/>
                    <a:pt x="36066" y="62670"/>
                    <a:pt x="35567" y="62590"/>
                  </a:cubicBezTo>
                  <a:cubicBezTo>
                    <a:pt x="35524" y="62583"/>
                    <a:pt x="35492" y="62580"/>
                    <a:pt x="35464" y="62580"/>
                  </a:cubicBezTo>
                  <a:cubicBezTo>
                    <a:pt x="35409" y="62580"/>
                    <a:pt x="35372" y="62589"/>
                    <a:pt x="35304" y="62589"/>
                  </a:cubicBezTo>
                  <a:cubicBezTo>
                    <a:pt x="35285" y="62589"/>
                    <a:pt x="35265" y="62589"/>
                    <a:pt x="35241" y="62587"/>
                  </a:cubicBezTo>
                  <a:cubicBezTo>
                    <a:pt x="31887" y="62281"/>
                    <a:pt x="28356" y="61702"/>
                    <a:pt x="25433" y="59911"/>
                  </a:cubicBezTo>
                  <a:cubicBezTo>
                    <a:pt x="22956" y="58393"/>
                    <a:pt x="21128" y="56122"/>
                    <a:pt x="19525" y="53730"/>
                  </a:cubicBezTo>
                  <a:cubicBezTo>
                    <a:pt x="15799" y="48168"/>
                    <a:pt x="11812" y="42807"/>
                    <a:pt x="7901" y="37378"/>
                  </a:cubicBezTo>
                  <a:cubicBezTo>
                    <a:pt x="3928" y="31862"/>
                    <a:pt x="1950" y="26192"/>
                    <a:pt x="2458" y="19341"/>
                  </a:cubicBezTo>
                  <a:cubicBezTo>
                    <a:pt x="2702" y="16060"/>
                    <a:pt x="3290" y="12743"/>
                    <a:pt x="2790" y="9448"/>
                  </a:cubicBezTo>
                  <a:cubicBezTo>
                    <a:pt x="2589" y="8123"/>
                    <a:pt x="2393" y="6798"/>
                    <a:pt x="2203" y="5467"/>
                  </a:cubicBezTo>
                  <a:cubicBezTo>
                    <a:pt x="2157" y="5041"/>
                    <a:pt x="2112" y="4615"/>
                    <a:pt x="2061" y="4193"/>
                  </a:cubicBezTo>
                  <a:cubicBezTo>
                    <a:pt x="2058" y="4170"/>
                    <a:pt x="2044" y="4153"/>
                    <a:pt x="2021" y="4147"/>
                  </a:cubicBezTo>
                  <a:cubicBezTo>
                    <a:pt x="1837" y="2782"/>
                    <a:pt x="1666" y="1417"/>
                    <a:pt x="1522" y="46"/>
                  </a:cubicBezTo>
                  <a:cubicBezTo>
                    <a:pt x="1518" y="15"/>
                    <a:pt x="1490" y="0"/>
                    <a:pt x="14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41"/>
            <p:cNvSpPr/>
            <p:nvPr/>
          </p:nvSpPr>
          <p:spPr>
            <a:xfrm>
              <a:off x="7067631" y="3836539"/>
              <a:ext cx="924359" cy="770180"/>
            </a:xfrm>
            <a:custGeom>
              <a:avLst/>
              <a:gdLst/>
              <a:ahLst/>
              <a:cxnLst/>
              <a:rect l="l" t="t" r="r" b="b"/>
              <a:pathLst>
                <a:path w="51482" h="42895" extrusionOk="0">
                  <a:moveTo>
                    <a:pt x="3241" y="1"/>
                  </a:moveTo>
                  <a:cubicBezTo>
                    <a:pt x="3063" y="1"/>
                    <a:pt x="2886" y="100"/>
                    <a:pt x="2830" y="299"/>
                  </a:cubicBezTo>
                  <a:cubicBezTo>
                    <a:pt x="2640" y="963"/>
                    <a:pt x="2623" y="1633"/>
                    <a:pt x="2594" y="2322"/>
                  </a:cubicBezTo>
                  <a:cubicBezTo>
                    <a:pt x="2569" y="3015"/>
                    <a:pt x="2540" y="3710"/>
                    <a:pt x="2512" y="4405"/>
                  </a:cubicBezTo>
                  <a:cubicBezTo>
                    <a:pt x="2458" y="5736"/>
                    <a:pt x="2401" y="7067"/>
                    <a:pt x="2342" y="8398"/>
                  </a:cubicBezTo>
                  <a:cubicBezTo>
                    <a:pt x="2220" y="11057"/>
                    <a:pt x="2083" y="13719"/>
                    <a:pt x="1930" y="16378"/>
                  </a:cubicBezTo>
                  <a:cubicBezTo>
                    <a:pt x="1618" y="21756"/>
                    <a:pt x="1263" y="27128"/>
                    <a:pt x="832" y="32497"/>
                  </a:cubicBezTo>
                  <a:cubicBezTo>
                    <a:pt x="585" y="35556"/>
                    <a:pt x="321" y="38616"/>
                    <a:pt x="37" y="41672"/>
                  </a:cubicBezTo>
                  <a:cubicBezTo>
                    <a:pt x="0" y="42075"/>
                    <a:pt x="182" y="42847"/>
                    <a:pt x="531" y="42895"/>
                  </a:cubicBezTo>
                  <a:lnTo>
                    <a:pt x="2430" y="42623"/>
                  </a:lnTo>
                  <a:cubicBezTo>
                    <a:pt x="2452" y="42626"/>
                    <a:pt x="2474" y="42628"/>
                    <a:pt x="2496" y="42628"/>
                  </a:cubicBezTo>
                  <a:cubicBezTo>
                    <a:pt x="2547" y="42628"/>
                    <a:pt x="2599" y="42619"/>
                    <a:pt x="2651" y="42603"/>
                  </a:cubicBezTo>
                  <a:lnTo>
                    <a:pt x="4067" y="42469"/>
                  </a:lnTo>
                  <a:cubicBezTo>
                    <a:pt x="5046" y="36152"/>
                    <a:pt x="5756" y="31603"/>
                    <a:pt x="6698" y="25280"/>
                  </a:cubicBezTo>
                  <a:cubicBezTo>
                    <a:pt x="7177" y="22071"/>
                    <a:pt x="7643" y="18861"/>
                    <a:pt x="8100" y="15646"/>
                  </a:cubicBezTo>
                  <a:cubicBezTo>
                    <a:pt x="8626" y="11922"/>
                    <a:pt x="8881" y="7091"/>
                    <a:pt x="13257" y="7091"/>
                  </a:cubicBezTo>
                  <a:cubicBezTo>
                    <a:pt x="13580" y="7091"/>
                    <a:pt x="13925" y="7117"/>
                    <a:pt x="14295" y="7172"/>
                  </a:cubicBezTo>
                  <a:cubicBezTo>
                    <a:pt x="15018" y="7277"/>
                    <a:pt x="15731" y="7464"/>
                    <a:pt x="16440" y="7646"/>
                  </a:cubicBezTo>
                  <a:cubicBezTo>
                    <a:pt x="17096" y="7813"/>
                    <a:pt x="17760" y="7978"/>
                    <a:pt x="18387" y="8239"/>
                  </a:cubicBezTo>
                  <a:cubicBezTo>
                    <a:pt x="19460" y="8687"/>
                    <a:pt x="20615" y="9627"/>
                    <a:pt x="20535" y="10898"/>
                  </a:cubicBezTo>
                  <a:lnTo>
                    <a:pt x="20546" y="10898"/>
                  </a:lnTo>
                  <a:cubicBezTo>
                    <a:pt x="20556" y="11174"/>
                    <a:pt x="20808" y="11353"/>
                    <a:pt x="21039" y="11353"/>
                  </a:cubicBezTo>
                  <a:cubicBezTo>
                    <a:pt x="21207" y="11353"/>
                    <a:pt x="21365" y="11258"/>
                    <a:pt x="21412" y="11037"/>
                  </a:cubicBezTo>
                  <a:cubicBezTo>
                    <a:pt x="21420" y="11000"/>
                    <a:pt x="21420" y="10958"/>
                    <a:pt x="21429" y="10921"/>
                  </a:cubicBezTo>
                  <a:cubicBezTo>
                    <a:pt x="21472" y="10177"/>
                    <a:pt x="22255" y="9759"/>
                    <a:pt x="22955" y="9759"/>
                  </a:cubicBezTo>
                  <a:cubicBezTo>
                    <a:pt x="23093" y="9759"/>
                    <a:pt x="23228" y="9775"/>
                    <a:pt x="23353" y="9808"/>
                  </a:cubicBezTo>
                  <a:cubicBezTo>
                    <a:pt x="24165" y="10024"/>
                    <a:pt x="24931" y="11015"/>
                    <a:pt x="24996" y="11846"/>
                  </a:cubicBezTo>
                  <a:cubicBezTo>
                    <a:pt x="25017" y="12104"/>
                    <a:pt x="25223" y="12241"/>
                    <a:pt x="25420" y="12241"/>
                  </a:cubicBezTo>
                  <a:cubicBezTo>
                    <a:pt x="25607" y="12241"/>
                    <a:pt x="25787" y="12119"/>
                    <a:pt x="25796" y="11863"/>
                  </a:cubicBezTo>
                  <a:cubicBezTo>
                    <a:pt x="25828" y="10989"/>
                    <a:pt x="27045" y="10861"/>
                    <a:pt x="27715" y="10833"/>
                  </a:cubicBezTo>
                  <a:cubicBezTo>
                    <a:pt x="27875" y="10827"/>
                    <a:pt x="28035" y="10823"/>
                    <a:pt x="28196" y="10823"/>
                  </a:cubicBezTo>
                  <a:cubicBezTo>
                    <a:pt x="29241" y="10823"/>
                    <a:pt x="30282" y="10960"/>
                    <a:pt x="31293" y="11230"/>
                  </a:cubicBezTo>
                  <a:cubicBezTo>
                    <a:pt x="32057" y="11437"/>
                    <a:pt x="33019" y="11801"/>
                    <a:pt x="33365" y="12581"/>
                  </a:cubicBezTo>
                  <a:cubicBezTo>
                    <a:pt x="33569" y="13041"/>
                    <a:pt x="33476" y="13557"/>
                    <a:pt x="33442" y="14045"/>
                  </a:cubicBezTo>
                  <a:cubicBezTo>
                    <a:pt x="33399" y="14613"/>
                    <a:pt x="33442" y="15155"/>
                    <a:pt x="33723" y="15660"/>
                  </a:cubicBezTo>
                  <a:cubicBezTo>
                    <a:pt x="33823" y="15840"/>
                    <a:pt x="34008" y="15924"/>
                    <a:pt x="34193" y="15924"/>
                  </a:cubicBezTo>
                  <a:cubicBezTo>
                    <a:pt x="34469" y="15924"/>
                    <a:pt x="34744" y="15738"/>
                    <a:pt x="34736" y="15410"/>
                  </a:cubicBezTo>
                  <a:cubicBezTo>
                    <a:pt x="34704" y="14505"/>
                    <a:pt x="35459" y="13838"/>
                    <a:pt x="36277" y="13603"/>
                  </a:cubicBezTo>
                  <a:cubicBezTo>
                    <a:pt x="36688" y="13482"/>
                    <a:pt x="37113" y="13439"/>
                    <a:pt x="37541" y="13439"/>
                  </a:cubicBezTo>
                  <a:cubicBezTo>
                    <a:pt x="38166" y="13439"/>
                    <a:pt x="38798" y="13530"/>
                    <a:pt x="39410" y="13597"/>
                  </a:cubicBezTo>
                  <a:lnTo>
                    <a:pt x="43019" y="14003"/>
                  </a:lnTo>
                  <a:cubicBezTo>
                    <a:pt x="44058" y="14119"/>
                    <a:pt x="45216" y="14128"/>
                    <a:pt x="46203" y="14488"/>
                  </a:cubicBezTo>
                  <a:cubicBezTo>
                    <a:pt x="47994" y="15138"/>
                    <a:pt x="48079" y="17749"/>
                    <a:pt x="48193" y="19327"/>
                  </a:cubicBezTo>
                  <a:cubicBezTo>
                    <a:pt x="48227" y="19832"/>
                    <a:pt x="48252" y="20340"/>
                    <a:pt x="48272" y="20848"/>
                  </a:cubicBezTo>
                  <a:cubicBezTo>
                    <a:pt x="48266" y="22499"/>
                    <a:pt x="48275" y="24151"/>
                    <a:pt x="48292" y="25800"/>
                  </a:cubicBezTo>
                  <a:cubicBezTo>
                    <a:pt x="48337" y="30357"/>
                    <a:pt x="48499" y="35173"/>
                    <a:pt x="48672" y="39725"/>
                  </a:cubicBezTo>
                  <a:lnTo>
                    <a:pt x="50874" y="39135"/>
                  </a:lnTo>
                  <a:cubicBezTo>
                    <a:pt x="50795" y="36913"/>
                    <a:pt x="50809" y="36677"/>
                    <a:pt x="50789" y="34455"/>
                  </a:cubicBezTo>
                  <a:cubicBezTo>
                    <a:pt x="50747" y="30037"/>
                    <a:pt x="50843" y="25621"/>
                    <a:pt x="51016" y="21208"/>
                  </a:cubicBezTo>
                  <a:cubicBezTo>
                    <a:pt x="51084" y="19480"/>
                    <a:pt x="51201" y="17752"/>
                    <a:pt x="51241" y="16023"/>
                  </a:cubicBezTo>
                  <a:cubicBezTo>
                    <a:pt x="51306" y="14741"/>
                    <a:pt x="51374" y="13455"/>
                    <a:pt x="51456" y="12172"/>
                  </a:cubicBezTo>
                  <a:cubicBezTo>
                    <a:pt x="51481" y="11784"/>
                    <a:pt x="51121" y="11520"/>
                    <a:pt x="50777" y="11520"/>
                  </a:cubicBezTo>
                  <a:cubicBezTo>
                    <a:pt x="50575" y="11520"/>
                    <a:pt x="50379" y="11611"/>
                    <a:pt x="50270" y="11820"/>
                  </a:cubicBezTo>
                  <a:cubicBezTo>
                    <a:pt x="50193" y="11968"/>
                    <a:pt x="50122" y="12118"/>
                    <a:pt x="50051" y="12269"/>
                  </a:cubicBezTo>
                  <a:cubicBezTo>
                    <a:pt x="49827" y="12317"/>
                    <a:pt x="49603" y="12380"/>
                    <a:pt x="49385" y="12450"/>
                  </a:cubicBezTo>
                  <a:cubicBezTo>
                    <a:pt x="49373" y="12380"/>
                    <a:pt x="49365" y="12306"/>
                    <a:pt x="49351" y="12235"/>
                  </a:cubicBezTo>
                  <a:cubicBezTo>
                    <a:pt x="49316" y="12053"/>
                    <a:pt x="49146" y="11958"/>
                    <a:pt x="48980" y="11958"/>
                  </a:cubicBezTo>
                  <a:cubicBezTo>
                    <a:pt x="48822" y="11958"/>
                    <a:pt x="48667" y="12043"/>
                    <a:pt x="48630" y="12218"/>
                  </a:cubicBezTo>
                  <a:cubicBezTo>
                    <a:pt x="48590" y="12402"/>
                    <a:pt x="48559" y="12590"/>
                    <a:pt x="48530" y="12777"/>
                  </a:cubicBezTo>
                  <a:cubicBezTo>
                    <a:pt x="48420" y="12822"/>
                    <a:pt x="48312" y="12868"/>
                    <a:pt x="48201" y="12913"/>
                  </a:cubicBezTo>
                  <a:cubicBezTo>
                    <a:pt x="47881" y="12910"/>
                    <a:pt x="47563" y="12879"/>
                    <a:pt x="47251" y="12822"/>
                  </a:cubicBezTo>
                  <a:cubicBezTo>
                    <a:pt x="46481" y="12683"/>
                    <a:pt x="45724" y="12516"/>
                    <a:pt x="44949" y="12416"/>
                  </a:cubicBezTo>
                  <a:cubicBezTo>
                    <a:pt x="44169" y="12317"/>
                    <a:pt x="43377" y="12258"/>
                    <a:pt x="42591" y="12235"/>
                  </a:cubicBezTo>
                  <a:cubicBezTo>
                    <a:pt x="42353" y="12227"/>
                    <a:pt x="42101" y="12214"/>
                    <a:pt x="41848" y="12214"/>
                  </a:cubicBezTo>
                  <a:cubicBezTo>
                    <a:pt x="41333" y="12214"/>
                    <a:pt x="40812" y="12270"/>
                    <a:pt x="40391" y="12550"/>
                  </a:cubicBezTo>
                  <a:cubicBezTo>
                    <a:pt x="40363" y="12570"/>
                    <a:pt x="40343" y="12598"/>
                    <a:pt x="40332" y="12629"/>
                  </a:cubicBezTo>
                  <a:cubicBezTo>
                    <a:pt x="39918" y="12587"/>
                    <a:pt x="39503" y="12544"/>
                    <a:pt x="39089" y="12502"/>
                  </a:cubicBezTo>
                  <a:cubicBezTo>
                    <a:pt x="38851" y="12479"/>
                    <a:pt x="38609" y="12456"/>
                    <a:pt x="38365" y="12439"/>
                  </a:cubicBezTo>
                  <a:cubicBezTo>
                    <a:pt x="38436" y="12348"/>
                    <a:pt x="38416" y="12215"/>
                    <a:pt x="38320" y="12150"/>
                  </a:cubicBezTo>
                  <a:cubicBezTo>
                    <a:pt x="38221" y="12084"/>
                    <a:pt x="38116" y="12073"/>
                    <a:pt x="38002" y="12045"/>
                  </a:cubicBezTo>
                  <a:cubicBezTo>
                    <a:pt x="37874" y="12013"/>
                    <a:pt x="37766" y="11934"/>
                    <a:pt x="37642" y="11894"/>
                  </a:cubicBezTo>
                  <a:cubicBezTo>
                    <a:pt x="37503" y="11849"/>
                    <a:pt x="37352" y="11846"/>
                    <a:pt x="37207" y="11840"/>
                  </a:cubicBezTo>
                  <a:cubicBezTo>
                    <a:pt x="37098" y="11836"/>
                    <a:pt x="36996" y="11817"/>
                    <a:pt x="36880" y="11817"/>
                  </a:cubicBezTo>
                  <a:cubicBezTo>
                    <a:pt x="36852" y="11817"/>
                    <a:pt x="36823" y="11818"/>
                    <a:pt x="36793" y="11820"/>
                  </a:cubicBezTo>
                  <a:cubicBezTo>
                    <a:pt x="36248" y="11863"/>
                    <a:pt x="35715" y="11940"/>
                    <a:pt x="35173" y="12008"/>
                  </a:cubicBezTo>
                  <a:cubicBezTo>
                    <a:pt x="34917" y="12039"/>
                    <a:pt x="34636" y="12067"/>
                    <a:pt x="34392" y="12167"/>
                  </a:cubicBezTo>
                  <a:cubicBezTo>
                    <a:pt x="34310" y="11965"/>
                    <a:pt x="34199" y="11772"/>
                    <a:pt x="34069" y="11596"/>
                  </a:cubicBezTo>
                  <a:cubicBezTo>
                    <a:pt x="33382" y="10702"/>
                    <a:pt x="32227" y="10274"/>
                    <a:pt x="31154" y="10075"/>
                  </a:cubicBezTo>
                  <a:cubicBezTo>
                    <a:pt x="30399" y="9936"/>
                    <a:pt x="29639" y="9848"/>
                    <a:pt x="28875" y="9817"/>
                  </a:cubicBezTo>
                  <a:cubicBezTo>
                    <a:pt x="28644" y="9807"/>
                    <a:pt x="28409" y="9798"/>
                    <a:pt x="28173" y="9798"/>
                  </a:cubicBezTo>
                  <a:cubicBezTo>
                    <a:pt x="27775" y="9798"/>
                    <a:pt x="27375" y="9825"/>
                    <a:pt x="26994" y="9925"/>
                  </a:cubicBezTo>
                  <a:cubicBezTo>
                    <a:pt x="26821" y="9970"/>
                    <a:pt x="26653" y="10027"/>
                    <a:pt x="26489" y="10095"/>
                  </a:cubicBezTo>
                  <a:cubicBezTo>
                    <a:pt x="26486" y="10092"/>
                    <a:pt x="26486" y="10084"/>
                    <a:pt x="26480" y="10081"/>
                  </a:cubicBezTo>
                  <a:cubicBezTo>
                    <a:pt x="26483" y="10044"/>
                    <a:pt x="26463" y="10010"/>
                    <a:pt x="26426" y="9996"/>
                  </a:cubicBezTo>
                  <a:lnTo>
                    <a:pt x="26355" y="9939"/>
                  </a:lnTo>
                  <a:cubicBezTo>
                    <a:pt x="26307" y="9911"/>
                    <a:pt x="26253" y="9888"/>
                    <a:pt x="26199" y="9868"/>
                  </a:cubicBezTo>
                  <a:cubicBezTo>
                    <a:pt x="26174" y="9857"/>
                    <a:pt x="26145" y="9845"/>
                    <a:pt x="26117" y="9834"/>
                  </a:cubicBezTo>
                  <a:cubicBezTo>
                    <a:pt x="25987" y="9743"/>
                    <a:pt x="25808" y="9738"/>
                    <a:pt x="25649" y="9732"/>
                  </a:cubicBezTo>
                  <a:cubicBezTo>
                    <a:pt x="25598" y="9729"/>
                    <a:pt x="25547" y="9728"/>
                    <a:pt x="25496" y="9728"/>
                  </a:cubicBezTo>
                  <a:cubicBezTo>
                    <a:pt x="25434" y="9728"/>
                    <a:pt x="25372" y="9730"/>
                    <a:pt x="25311" y="9735"/>
                  </a:cubicBezTo>
                  <a:lnTo>
                    <a:pt x="25158" y="9749"/>
                  </a:lnTo>
                  <a:cubicBezTo>
                    <a:pt x="24741" y="9218"/>
                    <a:pt x="24156" y="8841"/>
                    <a:pt x="23484" y="8727"/>
                  </a:cubicBezTo>
                  <a:cubicBezTo>
                    <a:pt x="23352" y="8704"/>
                    <a:pt x="23220" y="8693"/>
                    <a:pt x="23089" y="8693"/>
                  </a:cubicBezTo>
                  <a:cubicBezTo>
                    <a:pt x="22424" y="8693"/>
                    <a:pt x="21787" y="8978"/>
                    <a:pt x="21313" y="9431"/>
                  </a:cubicBezTo>
                  <a:cubicBezTo>
                    <a:pt x="21125" y="8835"/>
                    <a:pt x="20768" y="8302"/>
                    <a:pt x="20288" y="7901"/>
                  </a:cubicBezTo>
                  <a:cubicBezTo>
                    <a:pt x="19269" y="7070"/>
                    <a:pt x="17961" y="6758"/>
                    <a:pt x="16710" y="6468"/>
                  </a:cubicBezTo>
                  <a:cubicBezTo>
                    <a:pt x="16077" y="6321"/>
                    <a:pt x="15416" y="6185"/>
                    <a:pt x="14746" y="6097"/>
                  </a:cubicBezTo>
                  <a:cubicBezTo>
                    <a:pt x="14405" y="5861"/>
                    <a:pt x="13999" y="5742"/>
                    <a:pt x="13585" y="5600"/>
                  </a:cubicBezTo>
                  <a:cubicBezTo>
                    <a:pt x="12986" y="5398"/>
                    <a:pt x="12390" y="5197"/>
                    <a:pt x="11803" y="4961"/>
                  </a:cubicBezTo>
                  <a:cubicBezTo>
                    <a:pt x="11048" y="4672"/>
                    <a:pt x="10313" y="4337"/>
                    <a:pt x="9595" y="3968"/>
                  </a:cubicBezTo>
                  <a:cubicBezTo>
                    <a:pt x="9595" y="3911"/>
                    <a:pt x="9601" y="3857"/>
                    <a:pt x="9604" y="3804"/>
                  </a:cubicBezTo>
                  <a:cubicBezTo>
                    <a:pt x="9605" y="3659"/>
                    <a:pt x="9487" y="3576"/>
                    <a:pt x="9370" y="3576"/>
                  </a:cubicBezTo>
                  <a:cubicBezTo>
                    <a:pt x="9282" y="3576"/>
                    <a:pt x="9195" y="3623"/>
                    <a:pt x="9161" y="3727"/>
                  </a:cubicBezTo>
                  <a:cubicBezTo>
                    <a:pt x="8979" y="3622"/>
                    <a:pt x="8798" y="3520"/>
                    <a:pt x="8619" y="3403"/>
                  </a:cubicBezTo>
                  <a:cubicBezTo>
                    <a:pt x="7736" y="2833"/>
                    <a:pt x="6976" y="2107"/>
                    <a:pt x="6153" y="1457"/>
                  </a:cubicBezTo>
                  <a:cubicBezTo>
                    <a:pt x="5466" y="917"/>
                    <a:pt x="4549" y="313"/>
                    <a:pt x="3636" y="245"/>
                  </a:cubicBezTo>
                  <a:cubicBezTo>
                    <a:pt x="3564" y="83"/>
                    <a:pt x="3402" y="1"/>
                    <a:pt x="324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41"/>
            <p:cNvSpPr/>
            <p:nvPr/>
          </p:nvSpPr>
          <p:spPr>
            <a:xfrm>
              <a:off x="7928498" y="2078233"/>
              <a:ext cx="245768" cy="443165"/>
            </a:xfrm>
            <a:custGeom>
              <a:avLst/>
              <a:gdLst/>
              <a:ahLst/>
              <a:cxnLst/>
              <a:rect l="l" t="t" r="r" b="b"/>
              <a:pathLst>
                <a:path w="13688" h="24682" extrusionOk="0">
                  <a:moveTo>
                    <a:pt x="13352" y="0"/>
                  </a:moveTo>
                  <a:cubicBezTo>
                    <a:pt x="13269" y="0"/>
                    <a:pt x="13176" y="53"/>
                    <a:pt x="13146" y="130"/>
                  </a:cubicBezTo>
                  <a:cubicBezTo>
                    <a:pt x="12887" y="766"/>
                    <a:pt x="12572" y="1373"/>
                    <a:pt x="12379" y="2031"/>
                  </a:cubicBezTo>
                  <a:cubicBezTo>
                    <a:pt x="12201" y="2633"/>
                    <a:pt x="12042" y="3240"/>
                    <a:pt x="11843" y="3836"/>
                  </a:cubicBezTo>
                  <a:cubicBezTo>
                    <a:pt x="11505" y="4841"/>
                    <a:pt x="11088" y="5817"/>
                    <a:pt x="10594" y="6754"/>
                  </a:cubicBezTo>
                  <a:cubicBezTo>
                    <a:pt x="9825" y="8224"/>
                    <a:pt x="8866" y="9569"/>
                    <a:pt x="7927" y="10928"/>
                  </a:cubicBezTo>
                  <a:cubicBezTo>
                    <a:pt x="7632" y="11359"/>
                    <a:pt x="7331" y="11796"/>
                    <a:pt x="7118" y="12276"/>
                  </a:cubicBezTo>
                  <a:cubicBezTo>
                    <a:pt x="6834" y="12929"/>
                    <a:pt x="6905" y="13610"/>
                    <a:pt x="6874" y="14308"/>
                  </a:cubicBezTo>
                  <a:cubicBezTo>
                    <a:pt x="6775" y="16425"/>
                    <a:pt x="6406" y="18627"/>
                    <a:pt x="5404" y="20517"/>
                  </a:cubicBezTo>
                  <a:cubicBezTo>
                    <a:pt x="4902" y="21468"/>
                    <a:pt x="4252" y="22336"/>
                    <a:pt x="3400" y="23000"/>
                  </a:cubicBezTo>
                  <a:cubicBezTo>
                    <a:pt x="2441" y="23744"/>
                    <a:pt x="1255" y="24218"/>
                    <a:pt x="91" y="24519"/>
                  </a:cubicBezTo>
                  <a:cubicBezTo>
                    <a:pt x="1" y="24541"/>
                    <a:pt x="23" y="24675"/>
                    <a:pt x="114" y="24677"/>
                  </a:cubicBezTo>
                  <a:cubicBezTo>
                    <a:pt x="195" y="24680"/>
                    <a:pt x="276" y="24682"/>
                    <a:pt x="357" y="24682"/>
                  </a:cubicBezTo>
                  <a:cubicBezTo>
                    <a:pt x="2414" y="24682"/>
                    <a:pt x="4263" y="23746"/>
                    <a:pt x="5566" y="22132"/>
                  </a:cubicBezTo>
                  <a:cubicBezTo>
                    <a:pt x="6953" y="20412"/>
                    <a:pt x="7623" y="18210"/>
                    <a:pt x="7924" y="16048"/>
                  </a:cubicBezTo>
                  <a:cubicBezTo>
                    <a:pt x="7998" y="15517"/>
                    <a:pt x="8054" y="14983"/>
                    <a:pt x="8091" y="14453"/>
                  </a:cubicBezTo>
                  <a:cubicBezTo>
                    <a:pt x="8111" y="14160"/>
                    <a:pt x="8128" y="13868"/>
                    <a:pt x="8137" y="13576"/>
                  </a:cubicBezTo>
                  <a:cubicBezTo>
                    <a:pt x="8142" y="13431"/>
                    <a:pt x="8140" y="13283"/>
                    <a:pt x="8148" y="13136"/>
                  </a:cubicBezTo>
                  <a:cubicBezTo>
                    <a:pt x="8149" y="13122"/>
                    <a:pt x="8149" y="13111"/>
                    <a:pt x="8149" y="13102"/>
                  </a:cubicBezTo>
                  <a:lnTo>
                    <a:pt x="8149" y="13102"/>
                  </a:lnTo>
                  <a:cubicBezTo>
                    <a:pt x="8210" y="12833"/>
                    <a:pt x="8189" y="12913"/>
                    <a:pt x="8318" y="12668"/>
                  </a:cubicBezTo>
                  <a:cubicBezTo>
                    <a:pt x="8455" y="12421"/>
                    <a:pt x="8605" y="12182"/>
                    <a:pt x="8767" y="11950"/>
                  </a:cubicBezTo>
                  <a:cubicBezTo>
                    <a:pt x="9692" y="10596"/>
                    <a:pt x="10691" y="9305"/>
                    <a:pt x="11488" y="7863"/>
                  </a:cubicBezTo>
                  <a:cubicBezTo>
                    <a:pt x="12093" y="6776"/>
                    <a:pt x="12598" y="5641"/>
                    <a:pt x="13001" y="4466"/>
                  </a:cubicBezTo>
                  <a:cubicBezTo>
                    <a:pt x="13236" y="3777"/>
                    <a:pt x="13444" y="3076"/>
                    <a:pt x="13566" y="2358"/>
                  </a:cubicBezTo>
                  <a:cubicBezTo>
                    <a:pt x="13688" y="1617"/>
                    <a:pt x="13597" y="871"/>
                    <a:pt x="13497" y="130"/>
                  </a:cubicBezTo>
                  <a:cubicBezTo>
                    <a:pt x="13484" y="38"/>
                    <a:pt x="13422" y="0"/>
                    <a:pt x="133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41"/>
            <p:cNvSpPr/>
            <p:nvPr/>
          </p:nvSpPr>
          <p:spPr>
            <a:xfrm>
              <a:off x="7363606" y="1615985"/>
              <a:ext cx="384022" cy="691627"/>
            </a:xfrm>
            <a:custGeom>
              <a:avLst/>
              <a:gdLst/>
              <a:ahLst/>
              <a:cxnLst/>
              <a:rect l="l" t="t" r="r" b="b"/>
              <a:pathLst>
                <a:path w="21388" h="38520" extrusionOk="0">
                  <a:moveTo>
                    <a:pt x="9774" y="1"/>
                  </a:moveTo>
                  <a:cubicBezTo>
                    <a:pt x="7951" y="1"/>
                    <a:pt x="6167" y="461"/>
                    <a:pt x="4768" y="1766"/>
                  </a:cubicBezTo>
                  <a:cubicBezTo>
                    <a:pt x="2373" y="3996"/>
                    <a:pt x="1763" y="7805"/>
                    <a:pt x="1686" y="10918"/>
                  </a:cubicBezTo>
                  <a:cubicBezTo>
                    <a:pt x="1649" y="12558"/>
                    <a:pt x="1706" y="14201"/>
                    <a:pt x="1703" y="15844"/>
                  </a:cubicBezTo>
                  <a:cubicBezTo>
                    <a:pt x="1700" y="18384"/>
                    <a:pt x="1649" y="20924"/>
                    <a:pt x="1465" y="23458"/>
                  </a:cubicBezTo>
                  <a:cubicBezTo>
                    <a:pt x="1303" y="25686"/>
                    <a:pt x="778" y="27865"/>
                    <a:pt x="463" y="30073"/>
                  </a:cubicBezTo>
                  <a:cubicBezTo>
                    <a:pt x="77" y="32763"/>
                    <a:pt x="0" y="35454"/>
                    <a:pt x="369" y="38153"/>
                  </a:cubicBezTo>
                  <a:cubicBezTo>
                    <a:pt x="404" y="38405"/>
                    <a:pt x="622" y="38520"/>
                    <a:pt x="848" y="38520"/>
                  </a:cubicBezTo>
                  <a:cubicBezTo>
                    <a:pt x="1132" y="38520"/>
                    <a:pt x="1429" y="38336"/>
                    <a:pt x="1388" y="38014"/>
                  </a:cubicBezTo>
                  <a:cubicBezTo>
                    <a:pt x="1084" y="35684"/>
                    <a:pt x="1124" y="33340"/>
                    <a:pt x="1422" y="31013"/>
                  </a:cubicBezTo>
                  <a:cubicBezTo>
                    <a:pt x="1666" y="29088"/>
                    <a:pt x="2075" y="27193"/>
                    <a:pt x="2339" y="25272"/>
                  </a:cubicBezTo>
                  <a:cubicBezTo>
                    <a:pt x="2921" y="21077"/>
                    <a:pt x="2796" y="16766"/>
                    <a:pt x="2762" y="12541"/>
                  </a:cubicBezTo>
                  <a:cubicBezTo>
                    <a:pt x="2736" y="9538"/>
                    <a:pt x="2923" y="6187"/>
                    <a:pt x="4629" y="3605"/>
                  </a:cubicBezTo>
                  <a:cubicBezTo>
                    <a:pt x="5841" y="1769"/>
                    <a:pt x="7776" y="1083"/>
                    <a:pt x="9832" y="1083"/>
                  </a:cubicBezTo>
                  <a:cubicBezTo>
                    <a:pt x="10211" y="1083"/>
                    <a:pt x="10594" y="1106"/>
                    <a:pt x="10977" y="1150"/>
                  </a:cubicBezTo>
                  <a:cubicBezTo>
                    <a:pt x="12887" y="1368"/>
                    <a:pt x="14760" y="1961"/>
                    <a:pt x="16346" y="3060"/>
                  </a:cubicBezTo>
                  <a:cubicBezTo>
                    <a:pt x="18205" y="4348"/>
                    <a:pt x="19516" y="6198"/>
                    <a:pt x="20839" y="7992"/>
                  </a:cubicBezTo>
                  <a:cubicBezTo>
                    <a:pt x="20903" y="8078"/>
                    <a:pt x="20985" y="8115"/>
                    <a:pt x="21063" y="8115"/>
                  </a:cubicBezTo>
                  <a:cubicBezTo>
                    <a:pt x="21234" y="8115"/>
                    <a:pt x="21387" y="7939"/>
                    <a:pt x="21296" y="7725"/>
                  </a:cubicBezTo>
                  <a:cubicBezTo>
                    <a:pt x="19698" y="3982"/>
                    <a:pt x="16542" y="1138"/>
                    <a:pt x="12524" y="304"/>
                  </a:cubicBezTo>
                  <a:cubicBezTo>
                    <a:pt x="11627" y="118"/>
                    <a:pt x="10696" y="1"/>
                    <a:pt x="9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41"/>
            <p:cNvSpPr/>
            <p:nvPr/>
          </p:nvSpPr>
          <p:spPr>
            <a:xfrm>
              <a:off x="7142428" y="1573200"/>
              <a:ext cx="295719" cy="256236"/>
            </a:xfrm>
            <a:custGeom>
              <a:avLst/>
              <a:gdLst/>
              <a:ahLst/>
              <a:cxnLst/>
              <a:rect l="l" t="t" r="r" b="b"/>
              <a:pathLst>
                <a:path w="16470" h="14271" extrusionOk="0">
                  <a:moveTo>
                    <a:pt x="8665" y="0"/>
                  </a:moveTo>
                  <a:cubicBezTo>
                    <a:pt x="7926" y="0"/>
                    <a:pt x="7188" y="104"/>
                    <a:pt x="6479" y="323"/>
                  </a:cubicBezTo>
                  <a:cubicBezTo>
                    <a:pt x="2997" y="1404"/>
                    <a:pt x="1802" y="4850"/>
                    <a:pt x="679" y="7948"/>
                  </a:cubicBezTo>
                  <a:cubicBezTo>
                    <a:pt x="0" y="9827"/>
                    <a:pt x="142" y="11893"/>
                    <a:pt x="26" y="13863"/>
                  </a:cubicBezTo>
                  <a:cubicBezTo>
                    <a:pt x="10" y="14135"/>
                    <a:pt x="209" y="14270"/>
                    <a:pt x="418" y="14270"/>
                  </a:cubicBezTo>
                  <a:cubicBezTo>
                    <a:pt x="628" y="14270"/>
                    <a:pt x="849" y="14133"/>
                    <a:pt x="872" y="13863"/>
                  </a:cubicBezTo>
                  <a:cubicBezTo>
                    <a:pt x="1011" y="12225"/>
                    <a:pt x="977" y="10443"/>
                    <a:pt x="1448" y="8851"/>
                  </a:cubicBezTo>
                  <a:cubicBezTo>
                    <a:pt x="1834" y="7546"/>
                    <a:pt x="2342" y="6209"/>
                    <a:pt x="2952" y="4989"/>
                  </a:cubicBezTo>
                  <a:cubicBezTo>
                    <a:pt x="3630" y="3626"/>
                    <a:pt x="4532" y="2369"/>
                    <a:pt x="5926" y="1668"/>
                  </a:cubicBezTo>
                  <a:cubicBezTo>
                    <a:pt x="6765" y="1247"/>
                    <a:pt x="7705" y="1055"/>
                    <a:pt x="8651" y="1055"/>
                  </a:cubicBezTo>
                  <a:cubicBezTo>
                    <a:pt x="9802" y="1055"/>
                    <a:pt x="10963" y="1339"/>
                    <a:pt x="11965" y="1839"/>
                  </a:cubicBezTo>
                  <a:cubicBezTo>
                    <a:pt x="12450" y="2080"/>
                    <a:pt x="13003" y="2364"/>
                    <a:pt x="13384" y="2761"/>
                  </a:cubicBezTo>
                  <a:cubicBezTo>
                    <a:pt x="13670" y="3059"/>
                    <a:pt x="13900" y="3419"/>
                    <a:pt x="14144" y="3754"/>
                  </a:cubicBezTo>
                  <a:cubicBezTo>
                    <a:pt x="14820" y="4671"/>
                    <a:pt x="15433" y="5704"/>
                    <a:pt x="16278" y="6473"/>
                  </a:cubicBezTo>
                  <a:cubicBezTo>
                    <a:pt x="16302" y="6495"/>
                    <a:pt x="16329" y="6505"/>
                    <a:pt x="16354" y="6505"/>
                  </a:cubicBezTo>
                  <a:cubicBezTo>
                    <a:pt x="16416" y="6505"/>
                    <a:pt x="16470" y="6444"/>
                    <a:pt x="16460" y="6371"/>
                  </a:cubicBezTo>
                  <a:lnTo>
                    <a:pt x="16460" y="6368"/>
                  </a:lnTo>
                  <a:cubicBezTo>
                    <a:pt x="16304" y="5261"/>
                    <a:pt x="15657" y="4217"/>
                    <a:pt x="15066" y="3292"/>
                  </a:cubicBezTo>
                  <a:cubicBezTo>
                    <a:pt x="14581" y="2534"/>
                    <a:pt x="14076" y="1898"/>
                    <a:pt x="13318" y="1402"/>
                  </a:cubicBezTo>
                  <a:cubicBezTo>
                    <a:pt x="11955" y="511"/>
                    <a:pt x="10306" y="0"/>
                    <a:pt x="8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41"/>
            <p:cNvSpPr/>
            <p:nvPr/>
          </p:nvSpPr>
          <p:spPr>
            <a:xfrm>
              <a:off x="7141710" y="2117050"/>
              <a:ext cx="65751" cy="245409"/>
            </a:xfrm>
            <a:custGeom>
              <a:avLst/>
              <a:gdLst/>
              <a:ahLst/>
              <a:cxnLst/>
              <a:rect l="l" t="t" r="r" b="b"/>
              <a:pathLst>
                <a:path w="3662" h="13668" extrusionOk="0">
                  <a:moveTo>
                    <a:pt x="690" y="1"/>
                  </a:moveTo>
                  <a:cubicBezTo>
                    <a:pt x="501" y="1"/>
                    <a:pt x="300" y="125"/>
                    <a:pt x="273" y="366"/>
                  </a:cubicBezTo>
                  <a:cubicBezTo>
                    <a:pt x="1" y="2772"/>
                    <a:pt x="151" y="5233"/>
                    <a:pt x="483" y="7625"/>
                  </a:cubicBezTo>
                  <a:cubicBezTo>
                    <a:pt x="642" y="8769"/>
                    <a:pt x="858" y="9907"/>
                    <a:pt x="1178" y="11016"/>
                  </a:cubicBezTo>
                  <a:cubicBezTo>
                    <a:pt x="1417" y="11834"/>
                    <a:pt x="1706" y="12694"/>
                    <a:pt x="2214" y="13389"/>
                  </a:cubicBezTo>
                  <a:cubicBezTo>
                    <a:pt x="2357" y="13586"/>
                    <a:pt x="2556" y="13667"/>
                    <a:pt x="2752" y="13667"/>
                  </a:cubicBezTo>
                  <a:cubicBezTo>
                    <a:pt x="3214" y="13667"/>
                    <a:pt x="3662" y="13212"/>
                    <a:pt x="3321" y="12742"/>
                  </a:cubicBezTo>
                  <a:cubicBezTo>
                    <a:pt x="2855" y="12098"/>
                    <a:pt x="2589" y="11317"/>
                    <a:pt x="2356" y="10565"/>
                  </a:cubicBezTo>
                  <a:cubicBezTo>
                    <a:pt x="2027" y="9504"/>
                    <a:pt x="1788" y="8414"/>
                    <a:pt x="1593" y="7322"/>
                  </a:cubicBezTo>
                  <a:cubicBezTo>
                    <a:pt x="1175" y="5043"/>
                    <a:pt x="909" y="2685"/>
                    <a:pt x="1036" y="366"/>
                  </a:cubicBezTo>
                  <a:cubicBezTo>
                    <a:pt x="1049" y="120"/>
                    <a:pt x="875" y="1"/>
                    <a:pt x="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41"/>
            <p:cNvSpPr/>
            <p:nvPr/>
          </p:nvSpPr>
          <p:spPr>
            <a:xfrm>
              <a:off x="6834908" y="1776693"/>
              <a:ext cx="505954" cy="364540"/>
            </a:xfrm>
            <a:custGeom>
              <a:avLst/>
              <a:gdLst/>
              <a:ahLst/>
              <a:cxnLst/>
              <a:rect l="l" t="t" r="r" b="b"/>
              <a:pathLst>
                <a:path w="28179" h="20303" extrusionOk="0">
                  <a:moveTo>
                    <a:pt x="23882" y="1"/>
                  </a:moveTo>
                  <a:cubicBezTo>
                    <a:pt x="23389" y="1"/>
                    <a:pt x="22892" y="57"/>
                    <a:pt x="22407" y="133"/>
                  </a:cubicBezTo>
                  <a:cubicBezTo>
                    <a:pt x="21036" y="346"/>
                    <a:pt x="19725" y="823"/>
                    <a:pt x="18465" y="1391"/>
                  </a:cubicBezTo>
                  <a:cubicBezTo>
                    <a:pt x="16470" y="2287"/>
                    <a:pt x="14640" y="3533"/>
                    <a:pt x="12667" y="4481"/>
                  </a:cubicBezTo>
                  <a:cubicBezTo>
                    <a:pt x="10479" y="5534"/>
                    <a:pt x="8183" y="6076"/>
                    <a:pt x="5825" y="6587"/>
                  </a:cubicBezTo>
                  <a:cubicBezTo>
                    <a:pt x="3507" y="7089"/>
                    <a:pt x="1066" y="8045"/>
                    <a:pt x="47" y="10367"/>
                  </a:cubicBezTo>
                  <a:cubicBezTo>
                    <a:pt x="1" y="10472"/>
                    <a:pt x="78" y="10585"/>
                    <a:pt x="172" y="10585"/>
                  </a:cubicBezTo>
                  <a:cubicBezTo>
                    <a:pt x="205" y="10585"/>
                    <a:pt x="239" y="10572"/>
                    <a:pt x="272" y="10540"/>
                  </a:cubicBezTo>
                  <a:cubicBezTo>
                    <a:pt x="961" y="9836"/>
                    <a:pt x="1764" y="9249"/>
                    <a:pt x="2644" y="8800"/>
                  </a:cubicBezTo>
                  <a:cubicBezTo>
                    <a:pt x="3541" y="8338"/>
                    <a:pt x="4511" y="8017"/>
                    <a:pt x="5493" y="7787"/>
                  </a:cubicBezTo>
                  <a:cubicBezTo>
                    <a:pt x="7519" y="7310"/>
                    <a:pt x="9543" y="7004"/>
                    <a:pt x="11498" y="6260"/>
                  </a:cubicBezTo>
                  <a:cubicBezTo>
                    <a:pt x="13187" y="5622"/>
                    <a:pt x="14773" y="4768"/>
                    <a:pt x="16354" y="3902"/>
                  </a:cubicBezTo>
                  <a:cubicBezTo>
                    <a:pt x="18454" y="2753"/>
                    <a:pt x="20610" y="1558"/>
                    <a:pt x="23034" y="1274"/>
                  </a:cubicBezTo>
                  <a:cubicBezTo>
                    <a:pt x="23322" y="1240"/>
                    <a:pt x="23617" y="1216"/>
                    <a:pt x="23911" y="1216"/>
                  </a:cubicBezTo>
                  <a:cubicBezTo>
                    <a:pt x="24555" y="1216"/>
                    <a:pt x="25191" y="1335"/>
                    <a:pt x="25719" y="1740"/>
                  </a:cubicBezTo>
                  <a:cubicBezTo>
                    <a:pt x="26346" y="2216"/>
                    <a:pt x="26683" y="2977"/>
                    <a:pt x="26854" y="3726"/>
                  </a:cubicBezTo>
                  <a:cubicBezTo>
                    <a:pt x="27339" y="5823"/>
                    <a:pt x="26612" y="8165"/>
                    <a:pt x="25741" y="10063"/>
                  </a:cubicBezTo>
                  <a:cubicBezTo>
                    <a:pt x="24793" y="12121"/>
                    <a:pt x="23488" y="14053"/>
                    <a:pt x="21975" y="15739"/>
                  </a:cubicBezTo>
                  <a:cubicBezTo>
                    <a:pt x="20437" y="17450"/>
                    <a:pt x="18681" y="18753"/>
                    <a:pt x="16425" y="19303"/>
                  </a:cubicBezTo>
                  <a:cubicBezTo>
                    <a:pt x="15303" y="19577"/>
                    <a:pt x="14161" y="19737"/>
                    <a:pt x="13022" y="19737"/>
                  </a:cubicBezTo>
                  <a:cubicBezTo>
                    <a:pt x="11899" y="19737"/>
                    <a:pt x="10778" y="19582"/>
                    <a:pt x="9685" y="19229"/>
                  </a:cubicBezTo>
                  <a:cubicBezTo>
                    <a:pt x="7619" y="18565"/>
                    <a:pt x="5808" y="17271"/>
                    <a:pt x="4267" y="15773"/>
                  </a:cubicBezTo>
                  <a:cubicBezTo>
                    <a:pt x="4255" y="15762"/>
                    <a:pt x="4241" y="15758"/>
                    <a:pt x="4228" y="15758"/>
                  </a:cubicBezTo>
                  <a:cubicBezTo>
                    <a:pt x="4184" y="15758"/>
                    <a:pt x="4147" y="15813"/>
                    <a:pt x="4185" y="15855"/>
                  </a:cubicBezTo>
                  <a:cubicBezTo>
                    <a:pt x="5570" y="17297"/>
                    <a:pt x="7105" y="18594"/>
                    <a:pt x="8958" y="19385"/>
                  </a:cubicBezTo>
                  <a:cubicBezTo>
                    <a:pt x="10447" y="20023"/>
                    <a:pt x="12052" y="20302"/>
                    <a:pt x="13662" y="20302"/>
                  </a:cubicBezTo>
                  <a:cubicBezTo>
                    <a:pt x="14108" y="20302"/>
                    <a:pt x="14555" y="20281"/>
                    <a:pt x="15000" y="20240"/>
                  </a:cubicBezTo>
                  <a:cubicBezTo>
                    <a:pt x="16146" y="20132"/>
                    <a:pt x="17301" y="19956"/>
                    <a:pt x="18371" y="19513"/>
                  </a:cubicBezTo>
                  <a:cubicBezTo>
                    <a:pt x="19453" y="19065"/>
                    <a:pt x="20423" y="18409"/>
                    <a:pt x="21308" y="17654"/>
                  </a:cubicBezTo>
                  <a:cubicBezTo>
                    <a:pt x="23133" y="16102"/>
                    <a:pt x="24683" y="14124"/>
                    <a:pt x="25909" y="12072"/>
                  </a:cubicBezTo>
                  <a:cubicBezTo>
                    <a:pt x="27171" y="9952"/>
                    <a:pt x="28179" y="7492"/>
                    <a:pt x="28173" y="4989"/>
                  </a:cubicBezTo>
                  <a:cubicBezTo>
                    <a:pt x="28170" y="3212"/>
                    <a:pt x="27526" y="1203"/>
                    <a:pt x="25806" y="389"/>
                  </a:cubicBezTo>
                  <a:cubicBezTo>
                    <a:pt x="25196" y="101"/>
                    <a:pt x="24542" y="1"/>
                    <a:pt x="23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41"/>
            <p:cNvSpPr/>
            <p:nvPr/>
          </p:nvSpPr>
          <p:spPr>
            <a:xfrm>
              <a:off x="7117866" y="2127733"/>
              <a:ext cx="49394" cy="210738"/>
            </a:xfrm>
            <a:custGeom>
              <a:avLst/>
              <a:gdLst/>
              <a:ahLst/>
              <a:cxnLst/>
              <a:rect l="l" t="t" r="r" b="b"/>
              <a:pathLst>
                <a:path w="2751" h="11737" extrusionOk="0">
                  <a:moveTo>
                    <a:pt x="178" y="11149"/>
                  </a:moveTo>
                  <a:cubicBezTo>
                    <a:pt x="177" y="11150"/>
                    <a:pt x="177" y="11150"/>
                    <a:pt x="176" y="11151"/>
                  </a:cubicBezTo>
                  <a:cubicBezTo>
                    <a:pt x="177" y="11150"/>
                    <a:pt x="177" y="11150"/>
                    <a:pt x="178" y="11149"/>
                  </a:cubicBezTo>
                  <a:close/>
                  <a:moveTo>
                    <a:pt x="878" y="1"/>
                  </a:moveTo>
                  <a:cubicBezTo>
                    <a:pt x="841" y="1"/>
                    <a:pt x="803" y="22"/>
                    <a:pt x="789" y="60"/>
                  </a:cubicBezTo>
                  <a:cubicBezTo>
                    <a:pt x="446" y="1045"/>
                    <a:pt x="543" y="2311"/>
                    <a:pt x="670" y="3327"/>
                  </a:cubicBezTo>
                  <a:cubicBezTo>
                    <a:pt x="821" y="4539"/>
                    <a:pt x="1036" y="5736"/>
                    <a:pt x="1221" y="6942"/>
                  </a:cubicBezTo>
                  <a:cubicBezTo>
                    <a:pt x="1360" y="7848"/>
                    <a:pt x="1507" y="8866"/>
                    <a:pt x="1269" y="9766"/>
                  </a:cubicBezTo>
                  <a:cubicBezTo>
                    <a:pt x="1184" y="10089"/>
                    <a:pt x="1056" y="10305"/>
                    <a:pt x="809" y="10521"/>
                  </a:cubicBezTo>
                  <a:cubicBezTo>
                    <a:pt x="679" y="10634"/>
                    <a:pt x="526" y="10722"/>
                    <a:pt x="398" y="10841"/>
                  </a:cubicBezTo>
                  <a:cubicBezTo>
                    <a:pt x="314" y="10919"/>
                    <a:pt x="272" y="11009"/>
                    <a:pt x="215" y="11096"/>
                  </a:cubicBezTo>
                  <a:lnTo>
                    <a:pt x="215" y="11096"/>
                  </a:lnTo>
                  <a:cubicBezTo>
                    <a:pt x="216" y="11094"/>
                    <a:pt x="216" y="11093"/>
                    <a:pt x="215" y="11093"/>
                  </a:cubicBezTo>
                  <a:lnTo>
                    <a:pt x="215" y="11093"/>
                  </a:lnTo>
                  <a:cubicBezTo>
                    <a:pt x="204" y="11093"/>
                    <a:pt x="77" y="11229"/>
                    <a:pt x="60" y="11250"/>
                  </a:cubicBezTo>
                  <a:cubicBezTo>
                    <a:pt x="18" y="11304"/>
                    <a:pt x="1" y="11392"/>
                    <a:pt x="60" y="11443"/>
                  </a:cubicBezTo>
                  <a:cubicBezTo>
                    <a:pt x="306" y="11649"/>
                    <a:pt x="566" y="11737"/>
                    <a:pt x="821" y="11737"/>
                  </a:cubicBezTo>
                  <a:cubicBezTo>
                    <a:pt x="1430" y="11737"/>
                    <a:pt x="2010" y="11234"/>
                    <a:pt x="2296" y="10637"/>
                  </a:cubicBezTo>
                  <a:cubicBezTo>
                    <a:pt x="2750" y="9684"/>
                    <a:pt x="2682" y="8563"/>
                    <a:pt x="2555" y="7541"/>
                  </a:cubicBezTo>
                  <a:cubicBezTo>
                    <a:pt x="2393" y="6238"/>
                    <a:pt x="2083" y="4967"/>
                    <a:pt x="1777" y="3693"/>
                  </a:cubicBezTo>
                  <a:cubicBezTo>
                    <a:pt x="1485" y="2484"/>
                    <a:pt x="1229" y="1269"/>
                    <a:pt x="954" y="60"/>
                  </a:cubicBezTo>
                  <a:cubicBezTo>
                    <a:pt x="944" y="19"/>
                    <a:pt x="912"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41"/>
            <p:cNvSpPr/>
            <p:nvPr/>
          </p:nvSpPr>
          <p:spPr>
            <a:xfrm>
              <a:off x="7582647" y="1719724"/>
              <a:ext cx="434475" cy="791097"/>
            </a:xfrm>
            <a:custGeom>
              <a:avLst/>
              <a:gdLst/>
              <a:ahLst/>
              <a:cxnLst/>
              <a:rect l="l" t="t" r="r" b="b"/>
              <a:pathLst>
                <a:path w="24198" h="44060" extrusionOk="0">
                  <a:moveTo>
                    <a:pt x="12979" y="1"/>
                  </a:moveTo>
                  <a:cubicBezTo>
                    <a:pt x="11807" y="1"/>
                    <a:pt x="10620" y="213"/>
                    <a:pt x="9621" y="860"/>
                  </a:cubicBezTo>
                  <a:cubicBezTo>
                    <a:pt x="8483" y="1595"/>
                    <a:pt x="7711" y="2745"/>
                    <a:pt x="7152" y="3953"/>
                  </a:cubicBezTo>
                  <a:cubicBezTo>
                    <a:pt x="5892" y="6678"/>
                    <a:pt x="5389" y="9666"/>
                    <a:pt x="4967" y="12609"/>
                  </a:cubicBezTo>
                  <a:cubicBezTo>
                    <a:pt x="4513" y="15753"/>
                    <a:pt x="3718" y="18827"/>
                    <a:pt x="2838" y="21872"/>
                  </a:cubicBezTo>
                  <a:cubicBezTo>
                    <a:pt x="1924" y="25036"/>
                    <a:pt x="639" y="28175"/>
                    <a:pt x="222" y="31458"/>
                  </a:cubicBezTo>
                  <a:cubicBezTo>
                    <a:pt x="0" y="33203"/>
                    <a:pt x="66" y="34971"/>
                    <a:pt x="358" y="36702"/>
                  </a:cubicBezTo>
                  <a:cubicBezTo>
                    <a:pt x="610" y="38195"/>
                    <a:pt x="994" y="39776"/>
                    <a:pt x="1723" y="41115"/>
                  </a:cubicBezTo>
                  <a:cubicBezTo>
                    <a:pt x="2378" y="42321"/>
                    <a:pt x="3423" y="43283"/>
                    <a:pt x="4717" y="43763"/>
                  </a:cubicBezTo>
                  <a:cubicBezTo>
                    <a:pt x="5284" y="43973"/>
                    <a:pt x="5856" y="44060"/>
                    <a:pt x="6428" y="44060"/>
                  </a:cubicBezTo>
                  <a:cubicBezTo>
                    <a:pt x="7163" y="44060"/>
                    <a:pt x="7899" y="43917"/>
                    <a:pt x="8625" y="43706"/>
                  </a:cubicBezTo>
                  <a:cubicBezTo>
                    <a:pt x="9902" y="43340"/>
                    <a:pt x="11167" y="42744"/>
                    <a:pt x="12118" y="41796"/>
                  </a:cubicBezTo>
                  <a:cubicBezTo>
                    <a:pt x="13182" y="40741"/>
                    <a:pt x="13701" y="39239"/>
                    <a:pt x="14059" y="37818"/>
                  </a:cubicBezTo>
                  <a:cubicBezTo>
                    <a:pt x="14462" y="36226"/>
                    <a:pt x="14612" y="34588"/>
                    <a:pt x="14916" y="32979"/>
                  </a:cubicBezTo>
                  <a:cubicBezTo>
                    <a:pt x="15152" y="31725"/>
                    <a:pt x="15515" y="30504"/>
                    <a:pt x="15895" y="29284"/>
                  </a:cubicBezTo>
                  <a:cubicBezTo>
                    <a:pt x="16139" y="28501"/>
                    <a:pt x="16380" y="27718"/>
                    <a:pt x="16610" y="26932"/>
                  </a:cubicBezTo>
                  <a:cubicBezTo>
                    <a:pt x="16633" y="26861"/>
                    <a:pt x="16575" y="26815"/>
                    <a:pt x="16518" y="26815"/>
                  </a:cubicBezTo>
                  <a:cubicBezTo>
                    <a:pt x="16480" y="26815"/>
                    <a:pt x="16443" y="26835"/>
                    <a:pt x="16429" y="26880"/>
                  </a:cubicBezTo>
                  <a:lnTo>
                    <a:pt x="16431" y="26880"/>
                  </a:lnTo>
                  <a:cubicBezTo>
                    <a:pt x="15640" y="29389"/>
                    <a:pt x="14766" y="31818"/>
                    <a:pt x="14346" y="34423"/>
                  </a:cubicBezTo>
                  <a:cubicBezTo>
                    <a:pt x="13880" y="37301"/>
                    <a:pt x="13423" y="40741"/>
                    <a:pt x="10685" y="42364"/>
                  </a:cubicBezTo>
                  <a:cubicBezTo>
                    <a:pt x="9544" y="43042"/>
                    <a:pt x="8131" y="43510"/>
                    <a:pt x="6803" y="43593"/>
                  </a:cubicBezTo>
                  <a:cubicBezTo>
                    <a:pt x="6711" y="43598"/>
                    <a:pt x="6620" y="43601"/>
                    <a:pt x="6529" y="43601"/>
                  </a:cubicBezTo>
                  <a:cubicBezTo>
                    <a:pt x="5204" y="43601"/>
                    <a:pt x="3931" y="43010"/>
                    <a:pt x="3023" y="42043"/>
                  </a:cubicBezTo>
                  <a:cubicBezTo>
                    <a:pt x="2015" y="40968"/>
                    <a:pt x="1573" y="39498"/>
                    <a:pt x="1232" y="38099"/>
                  </a:cubicBezTo>
                  <a:cubicBezTo>
                    <a:pt x="838" y="36509"/>
                    <a:pt x="662" y="34875"/>
                    <a:pt x="704" y="33237"/>
                  </a:cubicBezTo>
                  <a:cubicBezTo>
                    <a:pt x="801" y="30056"/>
                    <a:pt x="1941" y="26994"/>
                    <a:pt x="2892" y="23989"/>
                  </a:cubicBezTo>
                  <a:cubicBezTo>
                    <a:pt x="3766" y="21216"/>
                    <a:pt x="4583" y="18395"/>
                    <a:pt x="5168" y="15546"/>
                  </a:cubicBezTo>
                  <a:cubicBezTo>
                    <a:pt x="5755" y="12683"/>
                    <a:pt x="6000" y="9777"/>
                    <a:pt x="6828" y="6962"/>
                  </a:cubicBezTo>
                  <a:cubicBezTo>
                    <a:pt x="7529" y="4581"/>
                    <a:pt x="8608" y="1658"/>
                    <a:pt x="11278" y="957"/>
                  </a:cubicBezTo>
                  <a:cubicBezTo>
                    <a:pt x="11835" y="810"/>
                    <a:pt x="12396" y="745"/>
                    <a:pt x="12956" y="745"/>
                  </a:cubicBezTo>
                  <a:cubicBezTo>
                    <a:pt x="14752" y="745"/>
                    <a:pt x="16532" y="1422"/>
                    <a:pt x="18092" y="2285"/>
                  </a:cubicBezTo>
                  <a:cubicBezTo>
                    <a:pt x="20467" y="3599"/>
                    <a:pt x="21838" y="5914"/>
                    <a:pt x="22734" y="8403"/>
                  </a:cubicBezTo>
                  <a:cubicBezTo>
                    <a:pt x="22924" y="8928"/>
                    <a:pt x="23098" y="9459"/>
                    <a:pt x="23285" y="9984"/>
                  </a:cubicBezTo>
                  <a:cubicBezTo>
                    <a:pt x="23354" y="10183"/>
                    <a:pt x="23523" y="10268"/>
                    <a:pt x="23690" y="10268"/>
                  </a:cubicBezTo>
                  <a:cubicBezTo>
                    <a:pt x="23946" y="10268"/>
                    <a:pt x="24198" y="10068"/>
                    <a:pt x="24088" y="9763"/>
                  </a:cubicBezTo>
                  <a:cubicBezTo>
                    <a:pt x="23154" y="7140"/>
                    <a:pt x="22212" y="4555"/>
                    <a:pt x="20055" y="2668"/>
                  </a:cubicBezTo>
                  <a:cubicBezTo>
                    <a:pt x="19088" y="1819"/>
                    <a:pt x="17896" y="1246"/>
                    <a:pt x="16710" y="767"/>
                  </a:cubicBezTo>
                  <a:cubicBezTo>
                    <a:pt x="15563" y="301"/>
                    <a:pt x="14448" y="29"/>
                    <a:pt x="13208" y="3"/>
                  </a:cubicBezTo>
                  <a:cubicBezTo>
                    <a:pt x="13132" y="1"/>
                    <a:pt x="13055" y="1"/>
                    <a:pt x="12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41"/>
            <p:cNvSpPr/>
            <p:nvPr/>
          </p:nvSpPr>
          <p:spPr>
            <a:xfrm>
              <a:off x="8061593" y="2282192"/>
              <a:ext cx="233253" cy="44277"/>
            </a:xfrm>
            <a:custGeom>
              <a:avLst/>
              <a:gdLst/>
              <a:ahLst/>
              <a:cxnLst/>
              <a:rect l="l" t="t" r="r" b="b"/>
              <a:pathLst>
                <a:path w="12991" h="2466" extrusionOk="0">
                  <a:moveTo>
                    <a:pt x="12904" y="1"/>
                  </a:moveTo>
                  <a:cubicBezTo>
                    <a:pt x="12899" y="1"/>
                    <a:pt x="12895" y="1"/>
                    <a:pt x="12890" y="2"/>
                  </a:cubicBezTo>
                  <a:cubicBezTo>
                    <a:pt x="10875" y="536"/>
                    <a:pt x="8885" y="1118"/>
                    <a:pt x="6808" y="1342"/>
                  </a:cubicBezTo>
                  <a:cubicBezTo>
                    <a:pt x="5909" y="1439"/>
                    <a:pt x="5008" y="1506"/>
                    <a:pt x="4105" y="1506"/>
                  </a:cubicBezTo>
                  <a:cubicBezTo>
                    <a:pt x="3925" y="1506"/>
                    <a:pt x="3745" y="1503"/>
                    <a:pt x="3564" y="1498"/>
                  </a:cubicBezTo>
                  <a:cubicBezTo>
                    <a:pt x="3034" y="1481"/>
                    <a:pt x="2509" y="1435"/>
                    <a:pt x="1981" y="1387"/>
                  </a:cubicBezTo>
                  <a:cubicBezTo>
                    <a:pt x="1618" y="1353"/>
                    <a:pt x="1190" y="1224"/>
                    <a:pt x="803" y="1224"/>
                  </a:cubicBezTo>
                  <a:cubicBezTo>
                    <a:pt x="675" y="1224"/>
                    <a:pt x="552" y="1238"/>
                    <a:pt x="437" y="1274"/>
                  </a:cubicBezTo>
                  <a:cubicBezTo>
                    <a:pt x="159" y="1356"/>
                    <a:pt x="0" y="1759"/>
                    <a:pt x="253" y="1969"/>
                  </a:cubicBezTo>
                  <a:cubicBezTo>
                    <a:pt x="636" y="2287"/>
                    <a:pt x="1175" y="2298"/>
                    <a:pt x="1655" y="2360"/>
                  </a:cubicBezTo>
                  <a:cubicBezTo>
                    <a:pt x="2211" y="2431"/>
                    <a:pt x="2768" y="2466"/>
                    <a:pt x="3327" y="2466"/>
                  </a:cubicBezTo>
                  <a:cubicBezTo>
                    <a:pt x="3349" y="2466"/>
                    <a:pt x="3372" y="2466"/>
                    <a:pt x="3394" y="2465"/>
                  </a:cubicBezTo>
                  <a:cubicBezTo>
                    <a:pt x="4546" y="2463"/>
                    <a:pt x="5699" y="2366"/>
                    <a:pt x="6834" y="2179"/>
                  </a:cubicBezTo>
                  <a:cubicBezTo>
                    <a:pt x="8922" y="1833"/>
                    <a:pt x="11144" y="1282"/>
                    <a:pt x="12935" y="116"/>
                  </a:cubicBezTo>
                  <a:cubicBezTo>
                    <a:pt x="12990" y="79"/>
                    <a:pt x="12963" y="1"/>
                    <a:pt x="12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41"/>
            <p:cNvSpPr/>
            <p:nvPr/>
          </p:nvSpPr>
          <p:spPr>
            <a:xfrm>
              <a:off x="8022650" y="2465199"/>
              <a:ext cx="282863" cy="78840"/>
            </a:xfrm>
            <a:custGeom>
              <a:avLst/>
              <a:gdLst/>
              <a:ahLst/>
              <a:cxnLst/>
              <a:rect l="l" t="t" r="r" b="b"/>
              <a:pathLst>
                <a:path w="15754" h="4391" extrusionOk="0">
                  <a:moveTo>
                    <a:pt x="634" y="1"/>
                  </a:moveTo>
                  <a:cubicBezTo>
                    <a:pt x="479" y="1"/>
                    <a:pt x="327" y="35"/>
                    <a:pt x="183" y="119"/>
                  </a:cubicBezTo>
                  <a:cubicBezTo>
                    <a:pt x="41" y="201"/>
                    <a:pt x="1" y="352"/>
                    <a:pt x="27" y="502"/>
                  </a:cubicBezTo>
                  <a:cubicBezTo>
                    <a:pt x="134" y="1169"/>
                    <a:pt x="1037" y="1416"/>
                    <a:pt x="1573" y="1643"/>
                  </a:cubicBezTo>
                  <a:cubicBezTo>
                    <a:pt x="2249" y="1927"/>
                    <a:pt x="2930" y="2194"/>
                    <a:pt x="3619" y="2435"/>
                  </a:cubicBezTo>
                  <a:cubicBezTo>
                    <a:pt x="4916" y="2895"/>
                    <a:pt x="6241" y="3272"/>
                    <a:pt x="7587" y="3564"/>
                  </a:cubicBezTo>
                  <a:cubicBezTo>
                    <a:pt x="9984" y="4083"/>
                    <a:pt x="12422" y="4390"/>
                    <a:pt x="14877" y="4390"/>
                  </a:cubicBezTo>
                  <a:cubicBezTo>
                    <a:pt x="15148" y="4390"/>
                    <a:pt x="15420" y="4386"/>
                    <a:pt x="15691" y="4379"/>
                  </a:cubicBezTo>
                  <a:cubicBezTo>
                    <a:pt x="15740" y="4379"/>
                    <a:pt x="15754" y="4302"/>
                    <a:pt x="15703" y="4291"/>
                  </a:cubicBezTo>
                  <a:lnTo>
                    <a:pt x="15703" y="4288"/>
                  </a:lnTo>
                  <a:cubicBezTo>
                    <a:pt x="13086" y="3740"/>
                    <a:pt x="10433" y="3320"/>
                    <a:pt x="7853" y="2597"/>
                  </a:cubicBezTo>
                  <a:cubicBezTo>
                    <a:pt x="6556" y="2231"/>
                    <a:pt x="5282" y="1813"/>
                    <a:pt x="4022" y="1331"/>
                  </a:cubicBezTo>
                  <a:cubicBezTo>
                    <a:pt x="3352" y="1073"/>
                    <a:pt x="2691" y="795"/>
                    <a:pt x="2033" y="505"/>
                  </a:cubicBezTo>
                  <a:cubicBezTo>
                    <a:pt x="1618" y="323"/>
                    <a:pt x="111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41"/>
            <p:cNvSpPr/>
            <p:nvPr/>
          </p:nvSpPr>
          <p:spPr>
            <a:xfrm>
              <a:off x="7072730" y="2321386"/>
              <a:ext cx="154862" cy="275699"/>
            </a:xfrm>
            <a:custGeom>
              <a:avLst/>
              <a:gdLst/>
              <a:ahLst/>
              <a:cxnLst/>
              <a:rect l="l" t="t" r="r" b="b"/>
              <a:pathLst>
                <a:path w="8625" h="15355" extrusionOk="0">
                  <a:moveTo>
                    <a:pt x="3073" y="0"/>
                  </a:moveTo>
                  <a:cubicBezTo>
                    <a:pt x="3034" y="0"/>
                    <a:pt x="2996" y="1"/>
                    <a:pt x="2957" y="2"/>
                  </a:cubicBezTo>
                  <a:cubicBezTo>
                    <a:pt x="2475" y="7"/>
                    <a:pt x="1987" y="47"/>
                    <a:pt x="1504" y="95"/>
                  </a:cubicBezTo>
                  <a:cubicBezTo>
                    <a:pt x="1064" y="141"/>
                    <a:pt x="627" y="368"/>
                    <a:pt x="190" y="376"/>
                  </a:cubicBezTo>
                  <a:cubicBezTo>
                    <a:pt x="91" y="379"/>
                    <a:pt x="0" y="501"/>
                    <a:pt x="68" y="592"/>
                  </a:cubicBezTo>
                  <a:cubicBezTo>
                    <a:pt x="416" y="1064"/>
                    <a:pt x="1090" y="1160"/>
                    <a:pt x="1676" y="1160"/>
                  </a:cubicBezTo>
                  <a:cubicBezTo>
                    <a:pt x="1813" y="1160"/>
                    <a:pt x="1944" y="1155"/>
                    <a:pt x="2066" y="1148"/>
                  </a:cubicBezTo>
                  <a:cubicBezTo>
                    <a:pt x="2432" y="1128"/>
                    <a:pt x="2801" y="1103"/>
                    <a:pt x="3169" y="1103"/>
                  </a:cubicBezTo>
                  <a:cubicBezTo>
                    <a:pt x="3486" y="1103"/>
                    <a:pt x="3801" y="1122"/>
                    <a:pt x="4115" y="1179"/>
                  </a:cubicBezTo>
                  <a:cubicBezTo>
                    <a:pt x="5276" y="1395"/>
                    <a:pt x="6190" y="2087"/>
                    <a:pt x="6774" y="3103"/>
                  </a:cubicBezTo>
                  <a:cubicBezTo>
                    <a:pt x="7407" y="4210"/>
                    <a:pt x="7654" y="5504"/>
                    <a:pt x="7796" y="6756"/>
                  </a:cubicBezTo>
                  <a:cubicBezTo>
                    <a:pt x="7957" y="8183"/>
                    <a:pt x="7932" y="9616"/>
                    <a:pt x="7816" y="11044"/>
                  </a:cubicBezTo>
                  <a:cubicBezTo>
                    <a:pt x="7694" y="12474"/>
                    <a:pt x="7461" y="13890"/>
                    <a:pt x="7112" y="15281"/>
                  </a:cubicBezTo>
                  <a:cubicBezTo>
                    <a:pt x="7102" y="15326"/>
                    <a:pt x="7136" y="15355"/>
                    <a:pt x="7170" y="15355"/>
                  </a:cubicBezTo>
                  <a:cubicBezTo>
                    <a:pt x="7193" y="15355"/>
                    <a:pt x="7216" y="15342"/>
                    <a:pt x="7225" y="15312"/>
                  </a:cubicBezTo>
                  <a:lnTo>
                    <a:pt x="7228" y="15312"/>
                  </a:lnTo>
                  <a:cubicBezTo>
                    <a:pt x="8108" y="12692"/>
                    <a:pt x="8624" y="9846"/>
                    <a:pt x="8570" y="7076"/>
                  </a:cubicBezTo>
                  <a:cubicBezTo>
                    <a:pt x="8519" y="4590"/>
                    <a:pt x="7747" y="1594"/>
                    <a:pt x="5270" y="470"/>
                  </a:cubicBezTo>
                  <a:cubicBezTo>
                    <a:pt x="4579" y="159"/>
                    <a:pt x="3831" y="0"/>
                    <a:pt x="3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41"/>
            <p:cNvSpPr/>
            <p:nvPr/>
          </p:nvSpPr>
          <p:spPr>
            <a:xfrm>
              <a:off x="7059479" y="3816933"/>
              <a:ext cx="68911" cy="774453"/>
            </a:xfrm>
            <a:custGeom>
              <a:avLst/>
              <a:gdLst/>
              <a:ahLst/>
              <a:cxnLst/>
              <a:rect l="l" t="t" r="r" b="b"/>
              <a:pathLst>
                <a:path w="3838" h="43133" extrusionOk="0">
                  <a:moveTo>
                    <a:pt x="3394" y="0"/>
                  </a:moveTo>
                  <a:cubicBezTo>
                    <a:pt x="3168" y="0"/>
                    <a:pt x="2932" y="145"/>
                    <a:pt x="2912" y="434"/>
                  </a:cubicBezTo>
                  <a:lnTo>
                    <a:pt x="2912" y="437"/>
                  </a:lnTo>
                  <a:cubicBezTo>
                    <a:pt x="2412" y="7589"/>
                    <a:pt x="1916" y="14740"/>
                    <a:pt x="1422" y="21891"/>
                  </a:cubicBezTo>
                  <a:cubicBezTo>
                    <a:pt x="1036" y="27493"/>
                    <a:pt x="656" y="33092"/>
                    <a:pt x="278" y="38694"/>
                  </a:cubicBezTo>
                  <a:cubicBezTo>
                    <a:pt x="188" y="40023"/>
                    <a:pt x="91" y="41353"/>
                    <a:pt x="17" y="42684"/>
                  </a:cubicBezTo>
                  <a:cubicBezTo>
                    <a:pt x="0" y="42983"/>
                    <a:pt x="224" y="43132"/>
                    <a:pt x="456" y="43132"/>
                  </a:cubicBezTo>
                  <a:cubicBezTo>
                    <a:pt x="689" y="43132"/>
                    <a:pt x="931" y="42983"/>
                    <a:pt x="948" y="42684"/>
                  </a:cubicBezTo>
                  <a:cubicBezTo>
                    <a:pt x="1135" y="39299"/>
                    <a:pt x="1391" y="35919"/>
                    <a:pt x="1618" y="32536"/>
                  </a:cubicBezTo>
                  <a:cubicBezTo>
                    <a:pt x="2069" y="25887"/>
                    <a:pt x="2520" y="19238"/>
                    <a:pt x="2977" y="12589"/>
                  </a:cubicBezTo>
                  <a:cubicBezTo>
                    <a:pt x="3255" y="8537"/>
                    <a:pt x="3536" y="4487"/>
                    <a:pt x="3817" y="434"/>
                  </a:cubicBezTo>
                  <a:cubicBezTo>
                    <a:pt x="3837" y="145"/>
                    <a:pt x="3621" y="0"/>
                    <a:pt x="3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41"/>
            <p:cNvSpPr/>
            <p:nvPr/>
          </p:nvSpPr>
          <p:spPr>
            <a:xfrm>
              <a:off x="6794781" y="1995357"/>
              <a:ext cx="368473" cy="1468216"/>
            </a:xfrm>
            <a:custGeom>
              <a:avLst/>
              <a:gdLst/>
              <a:ahLst/>
              <a:cxnLst/>
              <a:rect l="l" t="t" r="r" b="b"/>
              <a:pathLst>
                <a:path w="20522" h="81772" extrusionOk="0">
                  <a:moveTo>
                    <a:pt x="1589" y="1"/>
                  </a:moveTo>
                  <a:cubicBezTo>
                    <a:pt x="1476" y="1"/>
                    <a:pt x="1362" y="65"/>
                    <a:pt x="1306" y="211"/>
                  </a:cubicBezTo>
                  <a:cubicBezTo>
                    <a:pt x="906" y="1253"/>
                    <a:pt x="659" y="2342"/>
                    <a:pt x="568" y="3455"/>
                  </a:cubicBezTo>
                  <a:cubicBezTo>
                    <a:pt x="469" y="4613"/>
                    <a:pt x="466" y="5776"/>
                    <a:pt x="497" y="6937"/>
                  </a:cubicBezTo>
                  <a:cubicBezTo>
                    <a:pt x="577" y="9988"/>
                    <a:pt x="795" y="13035"/>
                    <a:pt x="809" y="16089"/>
                  </a:cubicBezTo>
                  <a:cubicBezTo>
                    <a:pt x="841" y="21975"/>
                    <a:pt x="1" y="27818"/>
                    <a:pt x="4" y="33701"/>
                  </a:cubicBezTo>
                  <a:cubicBezTo>
                    <a:pt x="4" y="34890"/>
                    <a:pt x="40" y="36082"/>
                    <a:pt x="219" y="37259"/>
                  </a:cubicBezTo>
                  <a:cubicBezTo>
                    <a:pt x="364" y="38207"/>
                    <a:pt x="713" y="39078"/>
                    <a:pt x="1110" y="39947"/>
                  </a:cubicBezTo>
                  <a:cubicBezTo>
                    <a:pt x="2169" y="42254"/>
                    <a:pt x="3599" y="44382"/>
                    <a:pt x="5041" y="46457"/>
                  </a:cubicBezTo>
                  <a:cubicBezTo>
                    <a:pt x="8562" y="51528"/>
                    <a:pt x="12433" y="56375"/>
                    <a:pt x="15478" y="61761"/>
                  </a:cubicBezTo>
                  <a:cubicBezTo>
                    <a:pt x="16928" y="64330"/>
                    <a:pt x="18206" y="67031"/>
                    <a:pt x="18938" y="69900"/>
                  </a:cubicBezTo>
                  <a:cubicBezTo>
                    <a:pt x="19273" y="71203"/>
                    <a:pt x="19485" y="72534"/>
                    <a:pt x="19519" y="73879"/>
                  </a:cubicBezTo>
                  <a:cubicBezTo>
                    <a:pt x="19559" y="75414"/>
                    <a:pt x="19610" y="76967"/>
                    <a:pt x="19511" y="78499"/>
                  </a:cubicBezTo>
                  <a:cubicBezTo>
                    <a:pt x="19454" y="79407"/>
                    <a:pt x="19341" y="80310"/>
                    <a:pt x="19114" y="81189"/>
                  </a:cubicBezTo>
                  <a:cubicBezTo>
                    <a:pt x="19021" y="81541"/>
                    <a:pt x="19312" y="81771"/>
                    <a:pt x="19591" y="81771"/>
                  </a:cubicBezTo>
                  <a:cubicBezTo>
                    <a:pt x="19776" y="81771"/>
                    <a:pt x="19956" y="81670"/>
                    <a:pt x="20016" y="81436"/>
                  </a:cubicBezTo>
                  <a:cubicBezTo>
                    <a:pt x="20456" y="79739"/>
                    <a:pt x="20521" y="77954"/>
                    <a:pt x="20498" y="76209"/>
                  </a:cubicBezTo>
                  <a:cubicBezTo>
                    <a:pt x="20481" y="74833"/>
                    <a:pt x="20496" y="73450"/>
                    <a:pt x="20317" y="72085"/>
                  </a:cubicBezTo>
                  <a:cubicBezTo>
                    <a:pt x="19945" y="69253"/>
                    <a:pt x="18949" y="66552"/>
                    <a:pt x="17715" y="63989"/>
                  </a:cubicBezTo>
                  <a:cubicBezTo>
                    <a:pt x="15019" y="58401"/>
                    <a:pt x="11205" y="53438"/>
                    <a:pt x="7595" y="48423"/>
                  </a:cubicBezTo>
                  <a:cubicBezTo>
                    <a:pt x="5991" y="46193"/>
                    <a:pt x="4388" y="43948"/>
                    <a:pt x="3023" y="41561"/>
                  </a:cubicBezTo>
                  <a:cubicBezTo>
                    <a:pt x="2467" y="40588"/>
                    <a:pt x="1945" y="39589"/>
                    <a:pt x="1544" y="38542"/>
                  </a:cubicBezTo>
                  <a:cubicBezTo>
                    <a:pt x="1207" y="37657"/>
                    <a:pt x="1082" y="36743"/>
                    <a:pt x="1019" y="35803"/>
                  </a:cubicBezTo>
                  <a:cubicBezTo>
                    <a:pt x="662" y="30346"/>
                    <a:pt x="1581" y="24886"/>
                    <a:pt x="1749" y="19438"/>
                  </a:cubicBezTo>
                  <a:cubicBezTo>
                    <a:pt x="1854" y="15967"/>
                    <a:pt x="1740" y="12502"/>
                    <a:pt x="1570" y="9037"/>
                  </a:cubicBezTo>
                  <a:cubicBezTo>
                    <a:pt x="1454" y="6684"/>
                    <a:pt x="1431" y="4394"/>
                    <a:pt x="1701" y="2056"/>
                  </a:cubicBezTo>
                  <a:cubicBezTo>
                    <a:pt x="1766" y="1494"/>
                    <a:pt x="1794" y="932"/>
                    <a:pt x="1885" y="370"/>
                  </a:cubicBezTo>
                  <a:cubicBezTo>
                    <a:pt x="1921" y="143"/>
                    <a:pt x="1757" y="1"/>
                    <a:pt x="1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41"/>
            <p:cNvSpPr/>
            <p:nvPr/>
          </p:nvSpPr>
          <p:spPr>
            <a:xfrm>
              <a:off x="7831546" y="1885495"/>
              <a:ext cx="513477" cy="1467301"/>
            </a:xfrm>
            <a:custGeom>
              <a:avLst/>
              <a:gdLst/>
              <a:ahLst/>
              <a:cxnLst/>
              <a:rect l="l" t="t" r="r" b="b"/>
              <a:pathLst>
                <a:path w="28598" h="81721" extrusionOk="0">
                  <a:moveTo>
                    <a:pt x="11095" y="1"/>
                  </a:moveTo>
                  <a:cubicBezTo>
                    <a:pt x="10321" y="1"/>
                    <a:pt x="9532" y="96"/>
                    <a:pt x="8820" y="388"/>
                  </a:cubicBezTo>
                  <a:cubicBezTo>
                    <a:pt x="7821" y="796"/>
                    <a:pt x="7112" y="1551"/>
                    <a:pt x="6587" y="2482"/>
                  </a:cubicBezTo>
                  <a:cubicBezTo>
                    <a:pt x="6068" y="3407"/>
                    <a:pt x="5682" y="4415"/>
                    <a:pt x="5364" y="5422"/>
                  </a:cubicBezTo>
                  <a:cubicBezTo>
                    <a:pt x="4856" y="7020"/>
                    <a:pt x="4407" y="8632"/>
                    <a:pt x="3990" y="10255"/>
                  </a:cubicBezTo>
                  <a:cubicBezTo>
                    <a:pt x="3590" y="11802"/>
                    <a:pt x="3235" y="13359"/>
                    <a:pt x="2866" y="14915"/>
                  </a:cubicBezTo>
                  <a:cubicBezTo>
                    <a:pt x="2673" y="15735"/>
                    <a:pt x="2563" y="16583"/>
                    <a:pt x="2333" y="17392"/>
                  </a:cubicBezTo>
                  <a:cubicBezTo>
                    <a:pt x="2222" y="17781"/>
                    <a:pt x="2038" y="18153"/>
                    <a:pt x="1907" y="18536"/>
                  </a:cubicBezTo>
                  <a:cubicBezTo>
                    <a:pt x="1215" y="20573"/>
                    <a:pt x="823" y="22730"/>
                    <a:pt x="534" y="24861"/>
                  </a:cubicBezTo>
                  <a:cubicBezTo>
                    <a:pt x="273" y="26785"/>
                    <a:pt x="0" y="28863"/>
                    <a:pt x="295" y="30798"/>
                  </a:cubicBezTo>
                  <a:cubicBezTo>
                    <a:pt x="349" y="31127"/>
                    <a:pt x="426" y="31454"/>
                    <a:pt x="531" y="31771"/>
                  </a:cubicBezTo>
                  <a:cubicBezTo>
                    <a:pt x="550" y="31831"/>
                    <a:pt x="599" y="31857"/>
                    <a:pt x="648" y="31857"/>
                  </a:cubicBezTo>
                  <a:cubicBezTo>
                    <a:pt x="723" y="31857"/>
                    <a:pt x="798" y="31796"/>
                    <a:pt x="769" y="31703"/>
                  </a:cubicBezTo>
                  <a:cubicBezTo>
                    <a:pt x="588" y="31133"/>
                    <a:pt x="593" y="30483"/>
                    <a:pt x="582" y="29887"/>
                  </a:cubicBezTo>
                  <a:cubicBezTo>
                    <a:pt x="571" y="29093"/>
                    <a:pt x="622" y="28295"/>
                    <a:pt x="698" y="27503"/>
                  </a:cubicBezTo>
                  <a:cubicBezTo>
                    <a:pt x="877" y="25633"/>
                    <a:pt x="1203" y="23772"/>
                    <a:pt x="1638" y="21941"/>
                  </a:cubicBezTo>
                  <a:cubicBezTo>
                    <a:pt x="1987" y="20468"/>
                    <a:pt x="2466" y="19095"/>
                    <a:pt x="3028" y="17699"/>
                  </a:cubicBezTo>
                  <a:cubicBezTo>
                    <a:pt x="3267" y="17100"/>
                    <a:pt x="3408" y="16433"/>
                    <a:pt x="3590" y="15811"/>
                  </a:cubicBezTo>
                  <a:cubicBezTo>
                    <a:pt x="3786" y="15142"/>
                    <a:pt x="3953" y="14463"/>
                    <a:pt x="4129" y="13788"/>
                  </a:cubicBezTo>
                  <a:cubicBezTo>
                    <a:pt x="4444" y="12582"/>
                    <a:pt x="4756" y="11370"/>
                    <a:pt x="5080" y="10167"/>
                  </a:cubicBezTo>
                  <a:cubicBezTo>
                    <a:pt x="5662" y="7993"/>
                    <a:pt x="6218" y="5748"/>
                    <a:pt x="7171" y="3702"/>
                  </a:cubicBezTo>
                  <a:cubicBezTo>
                    <a:pt x="7529" y="2930"/>
                    <a:pt x="7969" y="2088"/>
                    <a:pt x="8724" y="1636"/>
                  </a:cubicBezTo>
                  <a:cubicBezTo>
                    <a:pt x="9337" y="1267"/>
                    <a:pt x="10009" y="1120"/>
                    <a:pt x="10719" y="1086"/>
                  </a:cubicBezTo>
                  <a:cubicBezTo>
                    <a:pt x="10875" y="1078"/>
                    <a:pt x="11031" y="1074"/>
                    <a:pt x="11187" y="1074"/>
                  </a:cubicBezTo>
                  <a:cubicBezTo>
                    <a:pt x="12858" y="1074"/>
                    <a:pt x="14549" y="1506"/>
                    <a:pt x="16088" y="2119"/>
                  </a:cubicBezTo>
                  <a:cubicBezTo>
                    <a:pt x="16911" y="2448"/>
                    <a:pt x="17717" y="2859"/>
                    <a:pt x="18441" y="3373"/>
                  </a:cubicBezTo>
                  <a:cubicBezTo>
                    <a:pt x="19343" y="4014"/>
                    <a:pt x="20118" y="4874"/>
                    <a:pt x="20839" y="5706"/>
                  </a:cubicBezTo>
                  <a:cubicBezTo>
                    <a:pt x="22198" y="7269"/>
                    <a:pt x="23316" y="9029"/>
                    <a:pt x="24244" y="10876"/>
                  </a:cubicBezTo>
                  <a:cubicBezTo>
                    <a:pt x="25246" y="12869"/>
                    <a:pt x="26177" y="14943"/>
                    <a:pt x="26795" y="17086"/>
                  </a:cubicBezTo>
                  <a:cubicBezTo>
                    <a:pt x="27289" y="18788"/>
                    <a:pt x="27510" y="20565"/>
                    <a:pt x="27215" y="22327"/>
                  </a:cubicBezTo>
                  <a:cubicBezTo>
                    <a:pt x="26880" y="24319"/>
                    <a:pt x="26052" y="26195"/>
                    <a:pt x="25161" y="27991"/>
                  </a:cubicBezTo>
                  <a:cubicBezTo>
                    <a:pt x="25033" y="28247"/>
                    <a:pt x="24905" y="28428"/>
                    <a:pt x="24945" y="28721"/>
                  </a:cubicBezTo>
                  <a:cubicBezTo>
                    <a:pt x="24970" y="28897"/>
                    <a:pt x="25033" y="29078"/>
                    <a:pt x="25084" y="29246"/>
                  </a:cubicBezTo>
                  <a:cubicBezTo>
                    <a:pt x="25215" y="29663"/>
                    <a:pt x="25379" y="30066"/>
                    <a:pt x="25544" y="30466"/>
                  </a:cubicBezTo>
                  <a:cubicBezTo>
                    <a:pt x="25927" y="31400"/>
                    <a:pt x="26327" y="32325"/>
                    <a:pt x="26611" y="33293"/>
                  </a:cubicBezTo>
                  <a:cubicBezTo>
                    <a:pt x="26917" y="34340"/>
                    <a:pt x="27210" y="35637"/>
                    <a:pt x="26974" y="36726"/>
                  </a:cubicBezTo>
                  <a:cubicBezTo>
                    <a:pt x="26807" y="37498"/>
                    <a:pt x="26020" y="38089"/>
                    <a:pt x="25549" y="38676"/>
                  </a:cubicBezTo>
                  <a:cubicBezTo>
                    <a:pt x="25257" y="39034"/>
                    <a:pt x="24993" y="39408"/>
                    <a:pt x="24803" y="39831"/>
                  </a:cubicBezTo>
                  <a:cubicBezTo>
                    <a:pt x="24582" y="40325"/>
                    <a:pt x="24519" y="40847"/>
                    <a:pt x="24428" y="41375"/>
                  </a:cubicBezTo>
                  <a:cubicBezTo>
                    <a:pt x="24247" y="42425"/>
                    <a:pt x="24062" y="43472"/>
                    <a:pt x="23878" y="44519"/>
                  </a:cubicBezTo>
                  <a:cubicBezTo>
                    <a:pt x="23492" y="46684"/>
                    <a:pt x="23089" y="48844"/>
                    <a:pt x="22635" y="50995"/>
                  </a:cubicBezTo>
                  <a:cubicBezTo>
                    <a:pt x="21662" y="55612"/>
                    <a:pt x="20450" y="60190"/>
                    <a:pt x="18775" y="64605"/>
                  </a:cubicBezTo>
                  <a:cubicBezTo>
                    <a:pt x="17887" y="66964"/>
                    <a:pt x="16851" y="69265"/>
                    <a:pt x="15674" y="71493"/>
                  </a:cubicBezTo>
                  <a:cubicBezTo>
                    <a:pt x="14524" y="73658"/>
                    <a:pt x="13071" y="75656"/>
                    <a:pt x="11967" y="77844"/>
                  </a:cubicBezTo>
                  <a:cubicBezTo>
                    <a:pt x="11431" y="78891"/>
                    <a:pt x="11020" y="79998"/>
                    <a:pt x="10739" y="81142"/>
                  </a:cubicBezTo>
                  <a:cubicBezTo>
                    <a:pt x="10655" y="81492"/>
                    <a:pt x="10946" y="81720"/>
                    <a:pt x="11223" y="81720"/>
                  </a:cubicBezTo>
                  <a:cubicBezTo>
                    <a:pt x="11405" y="81720"/>
                    <a:pt x="11582" y="81620"/>
                    <a:pt x="11638" y="81389"/>
                  </a:cubicBezTo>
                  <a:cubicBezTo>
                    <a:pt x="12115" y="79419"/>
                    <a:pt x="13066" y="77682"/>
                    <a:pt x="14138" y="75980"/>
                  </a:cubicBezTo>
                  <a:cubicBezTo>
                    <a:pt x="15239" y="74226"/>
                    <a:pt x="16287" y="72449"/>
                    <a:pt x="17212" y="70596"/>
                  </a:cubicBezTo>
                  <a:cubicBezTo>
                    <a:pt x="19008" y="66992"/>
                    <a:pt x="20427" y="63209"/>
                    <a:pt x="21571" y="59350"/>
                  </a:cubicBezTo>
                  <a:cubicBezTo>
                    <a:pt x="22655" y="55689"/>
                    <a:pt x="23495" y="51960"/>
                    <a:pt x="24218" y="48214"/>
                  </a:cubicBezTo>
                  <a:cubicBezTo>
                    <a:pt x="24559" y="46472"/>
                    <a:pt x="24871" y="44723"/>
                    <a:pt x="25180" y="42975"/>
                  </a:cubicBezTo>
                  <a:cubicBezTo>
                    <a:pt x="25322" y="42169"/>
                    <a:pt x="25382" y="41270"/>
                    <a:pt x="25637" y="40492"/>
                  </a:cubicBezTo>
                  <a:cubicBezTo>
                    <a:pt x="25884" y="39746"/>
                    <a:pt x="26472" y="39173"/>
                    <a:pt x="26980" y="38602"/>
                  </a:cubicBezTo>
                  <a:cubicBezTo>
                    <a:pt x="27516" y="37995"/>
                    <a:pt x="27962" y="37388"/>
                    <a:pt x="28032" y="36559"/>
                  </a:cubicBezTo>
                  <a:cubicBezTo>
                    <a:pt x="28126" y="35503"/>
                    <a:pt x="27984" y="34422"/>
                    <a:pt x="27723" y="33400"/>
                  </a:cubicBezTo>
                  <a:cubicBezTo>
                    <a:pt x="27304" y="31767"/>
                    <a:pt x="26412" y="30280"/>
                    <a:pt x="26009" y="28648"/>
                  </a:cubicBezTo>
                  <a:lnTo>
                    <a:pt x="26009" y="28648"/>
                  </a:lnTo>
                  <a:cubicBezTo>
                    <a:pt x="27095" y="26483"/>
                    <a:pt x="28089" y="24220"/>
                    <a:pt x="28347" y="21788"/>
                  </a:cubicBezTo>
                  <a:cubicBezTo>
                    <a:pt x="28597" y="19458"/>
                    <a:pt x="28027" y="17154"/>
                    <a:pt x="27210" y="14988"/>
                  </a:cubicBezTo>
                  <a:cubicBezTo>
                    <a:pt x="26293" y="12554"/>
                    <a:pt x="25197" y="10121"/>
                    <a:pt x="23801" y="7922"/>
                  </a:cubicBezTo>
                  <a:cubicBezTo>
                    <a:pt x="23044" y="6725"/>
                    <a:pt x="22184" y="5595"/>
                    <a:pt x="21233" y="4545"/>
                  </a:cubicBezTo>
                  <a:cubicBezTo>
                    <a:pt x="20376" y="3603"/>
                    <a:pt x="19459" y="2706"/>
                    <a:pt x="18358" y="2048"/>
                  </a:cubicBezTo>
                  <a:cubicBezTo>
                    <a:pt x="16377" y="864"/>
                    <a:pt x="14002" y="152"/>
                    <a:pt x="11701" y="19"/>
                  </a:cubicBezTo>
                  <a:cubicBezTo>
                    <a:pt x="11501" y="7"/>
                    <a:pt x="11298" y="1"/>
                    <a:pt x="11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41"/>
            <p:cNvSpPr/>
            <p:nvPr/>
          </p:nvSpPr>
          <p:spPr>
            <a:xfrm>
              <a:off x="7994049" y="2092758"/>
              <a:ext cx="175887" cy="422930"/>
            </a:xfrm>
            <a:custGeom>
              <a:avLst/>
              <a:gdLst/>
              <a:ahLst/>
              <a:cxnLst/>
              <a:rect l="l" t="t" r="r" b="b"/>
              <a:pathLst>
                <a:path w="9796" h="23555" extrusionOk="0">
                  <a:moveTo>
                    <a:pt x="2709" y="21255"/>
                  </a:moveTo>
                  <a:cubicBezTo>
                    <a:pt x="2848" y="21414"/>
                    <a:pt x="3013" y="21550"/>
                    <a:pt x="3192" y="21661"/>
                  </a:cubicBezTo>
                  <a:cubicBezTo>
                    <a:pt x="3107" y="21632"/>
                    <a:pt x="3024" y="21601"/>
                    <a:pt x="2939" y="21575"/>
                  </a:cubicBezTo>
                  <a:cubicBezTo>
                    <a:pt x="2755" y="21524"/>
                    <a:pt x="2567" y="21487"/>
                    <a:pt x="2377" y="21468"/>
                  </a:cubicBezTo>
                  <a:cubicBezTo>
                    <a:pt x="2383" y="21448"/>
                    <a:pt x="2389" y="21425"/>
                    <a:pt x="2391" y="21405"/>
                  </a:cubicBezTo>
                  <a:cubicBezTo>
                    <a:pt x="2411" y="21409"/>
                    <a:pt x="2431" y="21411"/>
                    <a:pt x="2450" y="21411"/>
                  </a:cubicBezTo>
                  <a:cubicBezTo>
                    <a:pt x="2559" y="21411"/>
                    <a:pt x="2651" y="21346"/>
                    <a:pt x="2709" y="21255"/>
                  </a:cubicBezTo>
                  <a:close/>
                  <a:moveTo>
                    <a:pt x="9574" y="0"/>
                  </a:moveTo>
                  <a:cubicBezTo>
                    <a:pt x="9551" y="0"/>
                    <a:pt x="9528" y="13"/>
                    <a:pt x="9517" y="39"/>
                  </a:cubicBezTo>
                  <a:cubicBezTo>
                    <a:pt x="9083" y="1041"/>
                    <a:pt x="9006" y="2250"/>
                    <a:pt x="8726" y="3311"/>
                  </a:cubicBezTo>
                  <a:cubicBezTo>
                    <a:pt x="8447" y="4375"/>
                    <a:pt x="8073" y="5380"/>
                    <a:pt x="7542" y="6350"/>
                  </a:cubicBezTo>
                  <a:cubicBezTo>
                    <a:pt x="7023" y="7304"/>
                    <a:pt x="6424" y="8215"/>
                    <a:pt x="5751" y="9072"/>
                  </a:cubicBezTo>
                  <a:cubicBezTo>
                    <a:pt x="5295" y="9662"/>
                    <a:pt x="4804" y="10269"/>
                    <a:pt x="4619" y="11007"/>
                  </a:cubicBezTo>
                  <a:cubicBezTo>
                    <a:pt x="4602" y="11081"/>
                    <a:pt x="4588" y="11155"/>
                    <a:pt x="4579" y="11231"/>
                  </a:cubicBezTo>
                  <a:cubicBezTo>
                    <a:pt x="4567" y="11230"/>
                    <a:pt x="4555" y="11229"/>
                    <a:pt x="4542" y="11229"/>
                  </a:cubicBezTo>
                  <a:cubicBezTo>
                    <a:pt x="4464" y="11229"/>
                    <a:pt x="4389" y="11260"/>
                    <a:pt x="4333" y="11314"/>
                  </a:cubicBezTo>
                  <a:cubicBezTo>
                    <a:pt x="4310" y="11307"/>
                    <a:pt x="4288" y="11304"/>
                    <a:pt x="4266" y="11304"/>
                  </a:cubicBezTo>
                  <a:cubicBezTo>
                    <a:pt x="4067" y="11304"/>
                    <a:pt x="3894" y="11557"/>
                    <a:pt x="4037" y="11779"/>
                  </a:cubicBezTo>
                  <a:cubicBezTo>
                    <a:pt x="4040" y="11788"/>
                    <a:pt x="4043" y="11793"/>
                    <a:pt x="4046" y="11799"/>
                  </a:cubicBezTo>
                  <a:cubicBezTo>
                    <a:pt x="4032" y="11816"/>
                    <a:pt x="4023" y="11836"/>
                    <a:pt x="4015" y="11859"/>
                  </a:cubicBezTo>
                  <a:cubicBezTo>
                    <a:pt x="4003" y="11893"/>
                    <a:pt x="3998" y="11930"/>
                    <a:pt x="4000" y="11969"/>
                  </a:cubicBezTo>
                  <a:cubicBezTo>
                    <a:pt x="3893" y="12148"/>
                    <a:pt x="3833" y="12506"/>
                    <a:pt x="4032" y="12619"/>
                  </a:cubicBezTo>
                  <a:cubicBezTo>
                    <a:pt x="4059" y="12633"/>
                    <a:pt x="4089" y="12641"/>
                    <a:pt x="4120" y="12641"/>
                  </a:cubicBezTo>
                  <a:cubicBezTo>
                    <a:pt x="4129" y="12641"/>
                    <a:pt x="4137" y="12640"/>
                    <a:pt x="4145" y="12639"/>
                  </a:cubicBezTo>
                  <a:lnTo>
                    <a:pt x="4145" y="12639"/>
                  </a:lnTo>
                  <a:cubicBezTo>
                    <a:pt x="4012" y="12866"/>
                    <a:pt x="3913" y="13116"/>
                    <a:pt x="3853" y="13377"/>
                  </a:cubicBezTo>
                  <a:cubicBezTo>
                    <a:pt x="3527" y="14802"/>
                    <a:pt x="3470" y="16226"/>
                    <a:pt x="3092" y="17591"/>
                  </a:cubicBezTo>
                  <a:cubicBezTo>
                    <a:pt x="2936" y="17971"/>
                    <a:pt x="2794" y="18355"/>
                    <a:pt x="2658" y="18743"/>
                  </a:cubicBezTo>
                  <a:cubicBezTo>
                    <a:pt x="2644" y="18783"/>
                    <a:pt x="2630" y="18828"/>
                    <a:pt x="2613" y="18868"/>
                  </a:cubicBezTo>
                  <a:cubicBezTo>
                    <a:pt x="2562" y="18976"/>
                    <a:pt x="2505" y="19081"/>
                    <a:pt x="2448" y="19186"/>
                  </a:cubicBezTo>
                  <a:cubicBezTo>
                    <a:pt x="2434" y="19214"/>
                    <a:pt x="2451" y="19251"/>
                    <a:pt x="2485" y="19257"/>
                  </a:cubicBezTo>
                  <a:cubicBezTo>
                    <a:pt x="2389" y="19532"/>
                    <a:pt x="2329" y="19822"/>
                    <a:pt x="2306" y="20114"/>
                  </a:cubicBezTo>
                  <a:cubicBezTo>
                    <a:pt x="2291" y="20111"/>
                    <a:pt x="2275" y="20110"/>
                    <a:pt x="2259" y="20110"/>
                  </a:cubicBezTo>
                  <a:cubicBezTo>
                    <a:pt x="2194" y="20110"/>
                    <a:pt x="2129" y="20132"/>
                    <a:pt x="2076" y="20171"/>
                  </a:cubicBezTo>
                  <a:cubicBezTo>
                    <a:pt x="2065" y="20176"/>
                    <a:pt x="2054" y="20188"/>
                    <a:pt x="2045" y="20199"/>
                  </a:cubicBezTo>
                  <a:cubicBezTo>
                    <a:pt x="1949" y="20284"/>
                    <a:pt x="1918" y="20423"/>
                    <a:pt x="1969" y="20542"/>
                  </a:cubicBezTo>
                  <a:cubicBezTo>
                    <a:pt x="1935" y="20562"/>
                    <a:pt x="1906" y="20588"/>
                    <a:pt x="1881" y="20613"/>
                  </a:cubicBezTo>
                  <a:cubicBezTo>
                    <a:pt x="1662" y="20633"/>
                    <a:pt x="1466" y="20741"/>
                    <a:pt x="1367" y="21014"/>
                  </a:cubicBezTo>
                  <a:cubicBezTo>
                    <a:pt x="1344" y="21073"/>
                    <a:pt x="1336" y="21136"/>
                    <a:pt x="1339" y="21201"/>
                  </a:cubicBezTo>
                  <a:cubicBezTo>
                    <a:pt x="1268" y="21215"/>
                    <a:pt x="1194" y="21226"/>
                    <a:pt x="1120" y="21246"/>
                  </a:cubicBezTo>
                  <a:cubicBezTo>
                    <a:pt x="930" y="21292"/>
                    <a:pt x="865" y="21468"/>
                    <a:pt x="711" y="21578"/>
                  </a:cubicBezTo>
                  <a:cubicBezTo>
                    <a:pt x="652" y="21621"/>
                    <a:pt x="589" y="21655"/>
                    <a:pt x="643" y="21683"/>
                  </a:cubicBezTo>
                  <a:cubicBezTo>
                    <a:pt x="709" y="21715"/>
                    <a:pt x="765" y="21740"/>
                    <a:pt x="828" y="21763"/>
                  </a:cubicBezTo>
                  <a:cubicBezTo>
                    <a:pt x="533" y="21913"/>
                    <a:pt x="266" y="22106"/>
                    <a:pt x="30" y="22339"/>
                  </a:cubicBezTo>
                  <a:cubicBezTo>
                    <a:pt x="0" y="22367"/>
                    <a:pt x="21" y="22412"/>
                    <a:pt x="58" y="22412"/>
                  </a:cubicBezTo>
                  <a:cubicBezTo>
                    <a:pt x="63" y="22412"/>
                    <a:pt x="68" y="22411"/>
                    <a:pt x="73" y="22410"/>
                  </a:cubicBezTo>
                  <a:cubicBezTo>
                    <a:pt x="654" y="22197"/>
                    <a:pt x="1197" y="21906"/>
                    <a:pt x="1811" y="21906"/>
                  </a:cubicBezTo>
                  <a:cubicBezTo>
                    <a:pt x="1926" y="21906"/>
                    <a:pt x="2044" y="21916"/>
                    <a:pt x="2164" y="21939"/>
                  </a:cubicBezTo>
                  <a:cubicBezTo>
                    <a:pt x="2914" y="22081"/>
                    <a:pt x="3617" y="22362"/>
                    <a:pt x="4335" y="22603"/>
                  </a:cubicBezTo>
                  <a:cubicBezTo>
                    <a:pt x="5502" y="22992"/>
                    <a:pt x="6665" y="23332"/>
                    <a:pt x="7874" y="23553"/>
                  </a:cubicBezTo>
                  <a:cubicBezTo>
                    <a:pt x="7878" y="23554"/>
                    <a:pt x="7881" y="23555"/>
                    <a:pt x="7884" y="23555"/>
                  </a:cubicBezTo>
                  <a:cubicBezTo>
                    <a:pt x="7926" y="23555"/>
                    <a:pt x="7931" y="23487"/>
                    <a:pt x="7894" y="23471"/>
                  </a:cubicBezTo>
                  <a:cubicBezTo>
                    <a:pt x="6986" y="23037"/>
                    <a:pt x="6083" y="22733"/>
                    <a:pt x="5130" y="22415"/>
                  </a:cubicBezTo>
                  <a:cubicBezTo>
                    <a:pt x="5070" y="22396"/>
                    <a:pt x="5011" y="22370"/>
                    <a:pt x="4948" y="22345"/>
                  </a:cubicBezTo>
                  <a:lnTo>
                    <a:pt x="4948" y="22345"/>
                  </a:lnTo>
                  <a:cubicBezTo>
                    <a:pt x="5090" y="22390"/>
                    <a:pt x="5232" y="22438"/>
                    <a:pt x="5363" y="22486"/>
                  </a:cubicBezTo>
                  <a:cubicBezTo>
                    <a:pt x="5366" y="22488"/>
                    <a:pt x="5370" y="22489"/>
                    <a:pt x="5373" y="22489"/>
                  </a:cubicBezTo>
                  <a:cubicBezTo>
                    <a:pt x="5393" y="22489"/>
                    <a:pt x="5405" y="22464"/>
                    <a:pt x="5388" y="22447"/>
                  </a:cubicBezTo>
                  <a:cubicBezTo>
                    <a:pt x="4506" y="21584"/>
                    <a:pt x="2522" y="21434"/>
                    <a:pt x="2806" y="19813"/>
                  </a:cubicBezTo>
                  <a:cubicBezTo>
                    <a:pt x="2902" y="19257"/>
                    <a:pt x="3073" y="18732"/>
                    <a:pt x="3248" y="18204"/>
                  </a:cubicBezTo>
                  <a:cubicBezTo>
                    <a:pt x="3603" y="17509"/>
                    <a:pt x="3808" y="16726"/>
                    <a:pt x="3978" y="15965"/>
                  </a:cubicBezTo>
                  <a:cubicBezTo>
                    <a:pt x="4134" y="15275"/>
                    <a:pt x="4239" y="14574"/>
                    <a:pt x="4412" y="13891"/>
                  </a:cubicBezTo>
                  <a:cubicBezTo>
                    <a:pt x="4622" y="13046"/>
                    <a:pt x="4812" y="12590"/>
                    <a:pt x="5715" y="12590"/>
                  </a:cubicBezTo>
                  <a:cubicBezTo>
                    <a:pt x="5729" y="12590"/>
                    <a:pt x="5743" y="12591"/>
                    <a:pt x="5757" y="12591"/>
                  </a:cubicBezTo>
                  <a:cubicBezTo>
                    <a:pt x="6099" y="12665"/>
                    <a:pt x="6483" y="12692"/>
                    <a:pt x="6865" y="12692"/>
                  </a:cubicBezTo>
                  <a:cubicBezTo>
                    <a:pt x="7615" y="12692"/>
                    <a:pt x="8361" y="12589"/>
                    <a:pt x="8777" y="12534"/>
                  </a:cubicBezTo>
                  <a:cubicBezTo>
                    <a:pt x="8799" y="12534"/>
                    <a:pt x="8799" y="12497"/>
                    <a:pt x="8777" y="12497"/>
                  </a:cubicBezTo>
                  <a:cubicBezTo>
                    <a:pt x="7846" y="12460"/>
                    <a:pt x="6872" y="12523"/>
                    <a:pt x="5981" y="12191"/>
                  </a:cubicBezTo>
                  <a:cubicBezTo>
                    <a:pt x="4142" y="11507"/>
                    <a:pt x="5859" y="9849"/>
                    <a:pt x="6572" y="8873"/>
                  </a:cubicBezTo>
                  <a:cubicBezTo>
                    <a:pt x="7551" y="7534"/>
                    <a:pt x="8456" y="6035"/>
                    <a:pt x="8904" y="4423"/>
                  </a:cubicBezTo>
                  <a:cubicBezTo>
                    <a:pt x="9123" y="3643"/>
                    <a:pt x="9270" y="2863"/>
                    <a:pt x="9415" y="2071"/>
                  </a:cubicBezTo>
                  <a:cubicBezTo>
                    <a:pt x="9540" y="1410"/>
                    <a:pt x="9795" y="714"/>
                    <a:pt x="9636" y="48"/>
                  </a:cubicBezTo>
                  <a:cubicBezTo>
                    <a:pt x="9629" y="17"/>
                    <a:pt x="9602" y="0"/>
                    <a:pt x="95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41"/>
            <p:cNvSpPr/>
            <p:nvPr/>
          </p:nvSpPr>
          <p:spPr>
            <a:xfrm>
              <a:off x="7189701" y="2350993"/>
              <a:ext cx="11976" cy="11419"/>
            </a:xfrm>
            <a:custGeom>
              <a:avLst/>
              <a:gdLst/>
              <a:ahLst/>
              <a:cxnLst/>
              <a:rect l="l" t="t" r="r" b="b"/>
              <a:pathLst>
                <a:path w="667" h="636" extrusionOk="0">
                  <a:moveTo>
                    <a:pt x="230" y="1"/>
                  </a:moveTo>
                  <a:cubicBezTo>
                    <a:pt x="215" y="1"/>
                    <a:pt x="201" y="9"/>
                    <a:pt x="194" y="21"/>
                  </a:cubicBezTo>
                  <a:cubicBezTo>
                    <a:pt x="1" y="296"/>
                    <a:pt x="370" y="583"/>
                    <a:pt x="608" y="634"/>
                  </a:cubicBezTo>
                  <a:cubicBezTo>
                    <a:pt x="611" y="635"/>
                    <a:pt x="614" y="635"/>
                    <a:pt x="617" y="635"/>
                  </a:cubicBezTo>
                  <a:cubicBezTo>
                    <a:pt x="653" y="635"/>
                    <a:pt x="667" y="589"/>
                    <a:pt x="656" y="563"/>
                  </a:cubicBezTo>
                  <a:cubicBezTo>
                    <a:pt x="588" y="359"/>
                    <a:pt x="483" y="41"/>
                    <a:pt x="236" y="1"/>
                  </a:cubicBezTo>
                  <a:cubicBezTo>
                    <a:pt x="234" y="1"/>
                    <a:pt x="232" y="1"/>
                    <a:pt x="2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41"/>
            <p:cNvSpPr/>
            <p:nvPr/>
          </p:nvSpPr>
          <p:spPr>
            <a:xfrm>
              <a:off x="7826447" y="2400493"/>
              <a:ext cx="130587" cy="127786"/>
            </a:xfrm>
            <a:custGeom>
              <a:avLst/>
              <a:gdLst/>
              <a:ahLst/>
              <a:cxnLst/>
              <a:rect l="l" t="t" r="r" b="b"/>
              <a:pathLst>
                <a:path w="7273" h="7117" extrusionOk="0">
                  <a:moveTo>
                    <a:pt x="514" y="1"/>
                  </a:moveTo>
                  <a:cubicBezTo>
                    <a:pt x="454" y="1"/>
                    <a:pt x="389" y="44"/>
                    <a:pt x="367" y="102"/>
                  </a:cubicBezTo>
                  <a:cubicBezTo>
                    <a:pt x="267" y="343"/>
                    <a:pt x="128" y="573"/>
                    <a:pt x="63" y="826"/>
                  </a:cubicBezTo>
                  <a:cubicBezTo>
                    <a:pt x="0" y="1081"/>
                    <a:pt x="9" y="1339"/>
                    <a:pt x="15" y="1595"/>
                  </a:cubicBezTo>
                  <a:cubicBezTo>
                    <a:pt x="26" y="2097"/>
                    <a:pt x="86" y="2608"/>
                    <a:pt x="233" y="3087"/>
                  </a:cubicBezTo>
                  <a:cubicBezTo>
                    <a:pt x="537" y="4069"/>
                    <a:pt x="1127" y="4890"/>
                    <a:pt x="1922" y="5534"/>
                  </a:cubicBezTo>
                  <a:cubicBezTo>
                    <a:pt x="2716" y="6178"/>
                    <a:pt x="3644" y="6799"/>
                    <a:pt x="4643" y="7046"/>
                  </a:cubicBezTo>
                  <a:cubicBezTo>
                    <a:pt x="4832" y="7094"/>
                    <a:pt x="5025" y="7116"/>
                    <a:pt x="5218" y="7116"/>
                  </a:cubicBezTo>
                  <a:cubicBezTo>
                    <a:pt x="5516" y="7116"/>
                    <a:pt x="5814" y="7064"/>
                    <a:pt x="6096" y="6973"/>
                  </a:cubicBezTo>
                  <a:cubicBezTo>
                    <a:pt x="6493" y="6845"/>
                    <a:pt x="6928" y="6720"/>
                    <a:pt x="7234" y="6422"/>
                  </a:cubicBezTo>
                  <a:cubicBezTo>
                    <a:pt x="7273" y="6386"/>
                    <a:pt x="7250" y="6305"/>
                    <a:pt x="7192" y="6305"/>
                  </a:cubicBezTo>
                  <a:cubicBezTo>
                    <a:pt x="7190" y="6305"/>
                    <a:pt x="7188" y="6305"/>
                    <a:pt x="7186" y="6306"/>
                  </a:cubicBezTo>
                  <a:lnTo>
                    <a:pt x="7189" y="6306"/>
                  </a:lnTo>
                  <a:cubicBezTo>
                    <a:pt x="6876" y="6338"/>
                    <a:pt x="6567" y="6389"/>
                    <a:pt x="6255" y="6389"/>
                  </a:cubicBezTo>
                  <a:cubicBezTo>
                    <a:pt x="6154" y="6389"/>
                    <a:pt x="6053" y="6384"/>
                    <a:pt x="5951" y="6371"/>
                  </a:cubicBezTo>
                  <a:cubicBezTo>
                    <a:pt x="5534" y="6314"/>
                    <a:pt x="5134" y="6229"/>
                    <a:pt x="4740" y="6070"/>
                  </a:cubicBezTo>
                  <a:cubicBezTo>
                    <a:pt x="3914" y="5730"/>
                    <a:pt x="3145" y="5270"/>
                    <a:pt x="2455" y="4702"/>
                  </a:cubicBezTo>
                  <a:cubicBezTo>
                    <a:pt x="1780" y="4146"/>
                    <a:pt x="1320" y="3476"/>
                    <a:pt x="1110" y="2616"/>
                  </a:cubicBezTo>
                  <a:cubicBezTo>
                    <a:pt x="1014" y="2213"/>
                    <a:pt x="997" y="1799"/>
                    <a:pt x="991" y="1382"/>
                  </a:cubicBezTo>
                  <a:cubicBezTo>
                    <a:pt x="985" y="880"/>
                    <a:pt x="823" y="516"/>
                    <a:pt x="616" y="68"/>
                  </a:cubicBezTo>
                  <a:cubicBezTo>
                    <a:pt x="594" y="20"/>
                    <a:pt x="555" y="1"/>
                    <a:pt x="5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41"/>
            <p:cNvSpPr/>
            <p:nvPr/>
          </p:nvSpPr>
          <p:spPr>
            <a:xfrm>
              <a:off x="7359674" y="2245404"/>
              <a:ext cx="236396" cy="168400"/>
            </a:xfrm>
            <a:custGeom>
              <a:avLst/>
              <a:gdLst/>
              <a:ahLst/>
              <a:cxnLst/>
              <a:rect l="l" t="t" r="r" b="b"/>
              <a:pathLst>
                <a:path w="13166" h="9379" extrusionOk="0">
                  <a:moveTo>
                    <a:pt x="940" y="0"/>
                  </a:moveTo>
                  <a:cubicBezTo>
                    <a:pt x="884" y="0"/>
                    <a:pt x="828" y="28"/>
                    <a:pt x="798" y="76"/>
                  </a:cubicBezTo>
                  <a:cubicBezTo>
                    <a:pt x="1" y="1339"/>
                    <a:pt x="200" y="2937"/>
                    <a:pt x="398" y="4356"/>
                  </a:cubicBezTo>
                  <a:cubicBezTo>
                    <a:pt x="631" y="6036"/>
                    <a:pt x="1312" y="7636"/>
                    <a:pt x="2830" y="8536"/>
                  </a:cubicBezTo>
                  <a:cubicBezTo>
                    <a:pt x="3897" y="9169"/>
                    <a:pt x="5226" y="9379"/>
                    <a:pt x="6504" y="9379"/>
                  </a:cubicBezTo>
                  <a:cubicBezTo>
                    <a:pt x="6932" y="9379"/>
                    <a:pt x="7355" y="9355"/>
                    <a:pt x="7760" y="9316"/>
                  </a:cubicBezTo>
                  <a:cubicBezTo>
                    <a:pt x="8852" y="9211"/>
                    <a:pt x="9882" y="8905"/>
                    <a:pt x="10762" y="8243"/>
                  </a:cubicBezTo>
                  <a:cubicBezTo>
                    <a:pt x="11361" y="7792"/>
                    <a:pt x="11877" y="7242"/>
                    <a:pt x="12292" y="6617"/>
                  </a:cubicBezTo>
                  <a:cubicBezTo>
                    <a:pt x="12556" y="6231"/>
                    <a:pt x="12754" y="5806"/>
                    <a:pt x="12882" y="5357"/>
                  </a:cubicBezTo>
                  <a:cubicBezTo>
                    <a:pt x="12995" y="4949"/>
                    <a:pt x="13166" y="4492"/>
                    <a:pt x="12902" y="4106"/>
                  </a:cubicBezTo>
                  <a:cubicBezTo>
                    <a:pt x="12882" y="4075"/>
                    <a:pt x="12848" y="4057"/>
                    <a:pt x="12814" y="4057"/>
                  </a:cubicBezTo>
                  <a:cubicBezTo>
                    <a:pt x="12799" y="4057"/>
                    <a:pt x="12783" y="4061"/>
                    <a:pt x="12768" y="4069"/>
                  </a:cubicBezTo>
                  <a:lnTo>
                    <a:pt x="12766" y="4069"/>
                  </a:lnTo>
                  <a:cubicBezTo>
                    <a:pt x="12442" y="4208"/>
                    <a:pt x="12297" y="4503"/>
                    <a:pt x="12133" y="4793"/>
                  </a:cubicBezTo>
                  <a:cubicBezTo>
                    <a:pt x="11945" y="5127"/>
                    <a:pt x="11716" y="5454"/>
                    <a:pt x="11500" y="5772"/>
                  </a:cubicBezTo>
                  <a:cubicBezTo>
                    <a:pt x="11171" y="6254"/>
                    <a:pt x="10773" y="6700"/>
                    <a:pt x="10308" y="7054"/>
                  </a:cubicBezTo>
                  <a:cubicBezTo>
                    <a:pt x="10024" y="7267"/>
                    <a:pt x="9718" y="7437"/>
                    <a:pt x="9403" y="7596"/>
                  </a:cubicBezTo>
                  <a:cubicBezTo>
                    <a:pt x="9355" y="7620"/>
                    <a:pt x="9331" y="7633"/>
                    <a:pt x="9319" y="7640"/>
                  </a:cubicBezTo>
                  <a:lnTo>
                    <a:pt x="9319" y="7640"/>
                  </a:lnTo>
                  <a:cubicBezTo>
                    <a:pt x="9313" y="7641"/>
                    <a:pt x="9294" y="7647"/>
                    <a:pt x="9247" y="7665"/>
                  </a:cubicBezTo>
                  <a:cubicBezTo>
                    <a:pt x="8971" y="7770"/>
                    <a:pt x="8685" y="7857"/>
                    <a:pt x="8395" y="7920"/>
                  </a:cubicBezTo>
                  <a:cubicBezTo>
                    <a:pt x="7900" y="8023"/>
                    <a:pt x="7380" y="8057"/>
                    <a:pt x="6861" y="8057"/>
                  </a:cubicBezTo>
                  <a:cubicBezTo>
                    <a:pt x="6535" y="8057"/>
                    <a:pt x="6210" y="8044"/>
                    <a:pt x="5892" y="8025"/>
                  </a:cubicBezTo>
                  <a:cubicBezTo>
                    <a:pt x="5214" y="7982"/>
                    <a:pt x="4516" y="7875"/>
                    <a:pt x="3889" y="7599"/>
                  </a:cubicBezTo>
                  <a:cubicBezTo>
                    <a:pt x="2535" y="7006"/>
                    <a:pt x="1945" y="5675"/>
                    <a:pt x="1698" y="4299"/>
                  </a:cubicBezTo>
                  <a:cubicBezTo>
                    <a:pt x="1443" y="2883"/>
                    <a:pt x="1729" y="1390"/>
                    <a:pt x="1068" y="76"/>
                  </a:cubicBezTo>
                  <a:cubicBezTo>
                    <a:pt x="1042" y="24"/>
                    <a:pt x="991" y="0"/>
                    <a:pt x="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41"/>
            <p:cNvSpPr/>
            <p:nvPr/>
          </p:nvSpPr>
          <p:spPr>
            <a:xfrm>
              <a:off x="7177905" y="2231939"/>
              <a:ext cx="204831" cy="168077"/>
            </a:xfrm>
            <a:custGeom>
              <a:avLst/>
              <a:gdLst/>
              <a:ahLst/>
              <a:cxnLst/>
              <a:rect l="l" t="t" r="r" b="b"/>
              <a:pathLst>
                <a:path w="11408" h="9361" extrusionOk="0">
                  <a:moveTo>
                    <a:pt x="10978" y="0"/>
                  </a:moveTo>
                  <a:cubicBezTo>
                    <a:pt x="10963" y="0"/>
                    <a:pt x="10948" y="6"/>
                    <a:pt x="10937" y="17"/>
                  </a:cubicBezTo>
                  <a:cubicBezTo>
                    <a:pt x="10678" y="332"/>
                    <a:pt x="10647" y="812"/>
                    <a:pt x="10596" y="1201"/>
                  </a:cubicBezTo>
                  <a:cubicBezTo>
                    <a:pt x="10519" y="1780"/>
                    <a:pt x="10434" y="2353"/>
                    <a:pt x="10332" y="2926"/>
                  </a:cubicBezTo>
                  <a:cubicBezTo>
                    <a:pt x="10187" y="3735"/>
                    <a:pt x="10170" y="4578"/>
                    <a:pt x="9977" y="5378"/>
                  </a:cubicBezTo>
                  <a:cubicBezTo>
                    <a:pt x="9500" y="7332"/>
                    <a:pt x="7394" y="7962"/>
                    <a:pt x="5470" y="7962"/>
                  </a:cubicBezTo>
                  <a:cubicBezTo>
                    <a:pt x="4821" y="7962"/>
                    <a:pt x="4192" y="7890"/>
                    <a:pt x="3655" y="7773"/>
                  </a:cubicBezTo>
                  <a:cubicBezTo>
                    <a:pt x="2979" y="7626"/>
                    <a:pt x="2386" y="7365"/>
                    <a:pt x="1887" y="6876"/>
                  </a:cubicBezTo>
                  <a:cubicBezTo>
                    <a:pt x="1645" y="6638"/>
                    <a:pt x="1458" y="6351"/>
                    <a:pt x="1217" y="6119"/>
                  </a:cubicBezTo>
                  <a:cubicBezTo>
                    <a:pt x="942" y="5852"/>
                    <a:pt x="559" y="5753"/>
                    <a:pt x="266" y="5506"/>
                  </a:cubicBezTo>
                  <a:cubicBezTo>
                    <a:pt x="236" y="5480"/>
                    <a:pt x="200" y="5468"/>
                    <a:pt x="166" y="5468"/>
                  </a:cubicBezTo>
                  <a:cubicBezTo>
                    <a:pt x="79" y="5468"/>
                    <a:pt x="1" y="5541"/>
                    <a:pt x="25" y="5645"/>
                  </a:cubicBezTo>
                  <a:cubicBezTo>
                    <a:pt x="102" y="5977"/>
                    <a:pt x="59" y="6332"/>
                    <a:pt x="156" y="6655"/>
                  </a:cubicBezTo>
                  <a:cubicBezTo>
                    <a:pt x="258" y="7001"/>
                    <a:pt x="542" y="7313"/>
                    <a:pt x="777" y="7577"/>
                  </a:cubicBezTo>
                  <a:cubicBezTo>
                    <a:pt x="1251" y="8122"/>
                    <a:pt x="1844" y="8542"/>
                    <a:pt x="2514" y="8809"/>
                  </a:cubicBezTo>
                  <a:cubicBezTo>
                    <a:pt x="3450" y="9179"/>
                    <a:pt x="4484" y="9360"/>
                    <a:pt x="5507" y="9360"/>
                  </a:cubicBezTo>
                  <a:cubicBezTo>
                    <a:pt x="6012" y="9360"/>
                    <a:pt x="6515" y="9316"/>
                    <a:pt x="7003" y="9229"/>
                  </a:cubicBezTo>
                  <a:cubicBezTo>
                    <a:pt x="8479" y="8965"/>
                    <a:pt x="9884" y="8247"/>
                    <a:pt x="10695" y="6942"/>
                  </a:cubicBezTo>
                  <a:cubicBezTo>
                    <a:pt x="11269" y="6019"/>
                    <a:pt x="11294" y="5037"/>
                    <a:pt x="11351" y="3990"/>
                  </a:cubicBezTo>
                  <a:cubicBezTo>
                    <a:pt x="11388" y="3264"/>
                    <a:pt x="11376" y="2540"/>
                    <a:pt x="11354" y="1811"/>
                  </a:cubicBezTo>
                  <a:cubicBezTo>
                    <a:pt x="11337" y="1269"/>
                    <a:pt x="11408" y="454"/>
                    <a:pt x="11019" y="17"/>
                  </a:cubicBezTo>
                  <a:cubicBezTo>
                    <a:pt x="11007" y="6"/>
                    <a:pt x="10993" y="0"/>
                    <a:pt x="10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41"/>
            <p:cNvSpPr/>
            <p:nvPr/>
          </p:nvSpPr>
          <p:spPr>
            <a:xfrm>
              <a:off x="7010518" y="2125740"/>
              <a:ext cx="151199" cy="211636"/>
            </a:xfrm>
            <a:custGeom>
              <a:avLst/>
              <a:gdLst/>
              <a:ahLst/>
              <a:cxnLst/>
              <a:rect l="l" t="t" r="r" b="b"/>
              <a:pathLst>
                <a:path w="8421" h="11787" extrusionOk="0">
                  <a:moveTo>
                    <a:pt x="103" y="1"/>
                  </a:moveTo>
                  <a:cubicBezTo>
                    <a:pt x="5" y="1"/>
                    <a:pt x="0" y="144"/>
                    <a:pt x="85" y="177"/>
                  </a:cubicBezTo>
                  <a:cubicBezTo>
                    <a:pt x="1053" y="557"/>
                    <a:pt x="2143" y="702"/>
                    <a:pt x="3170" y="858"/>
                  </a:cubicBezTo>
                  <a:cubicBezTo>
                    <a:pt x="3553" y="918"/>
                    <a:pt x="3939" y="972"/>
                    <a:pt x="4322" y="1051"/>
                  </a:cubicBezTo>
                  <a:cubicBezTo>
                    <a:pt x="4433" y="1099"/>
                    <a:pt x="4546" y="1142"/>
                    <a:pt x="4651" y="1193"/>
                  </a:cubicBezTo>
                  <a:cubicBezTo>
                    <a:pt x="4952" y="1352"/>
                    <a:pt x="5227" y="1573"/>
                    <a:pt x="5480" y="1803"/>
                  </a:cubicBezTo>
                  <a:cubicBezTo>
                    <a:pt x="6005" y="2277"/>
                    <a:pt x="6400" y="2828"/>
                    <a:pt x="6624" y="3503"/>
                  </a:cubicBezTo>
                  <a:cubicBezTo>
                    <a:pt x="6842" y="4164"/>
                    <a:pt x="6976" y="4862"/>
                    <a:pt x="7112" y="5549"/>
                  </a:cubicBezTo>
                  <a:cubicBezTo>
                    <a:pt x="7137" y="5768"/>
                    <a:pt x="7163" y="5983"/>
                    <a:pt x="7186" y="6199"/>
                  </a:cubicBezTo>
                  <a:cubicBezTo>
                    <a:pt x="7251" y="6804"/>
                    <a:pt x="7305" y="7402"/>
                    <a:pt x="7421" y="7995"/>
                  </a:cubicBezTo>
                  <a:cubicBezTo>
                    <a:pt x="7450" y="8149"/>
                    <a:pt x="7472" y="8302"/>
                    <a:pt x="7501" y="8455"/>
                  </a:cubicBezTo>
                  <a:cubicBezTo>
                    <a:pt x="7501" y="8458"/>
                    <a:pt x="7503" y="8461"/>
                    <a:pt x="7503" y="8464"/>
                  </a:cubicBezTo>
                  <a:cubicBezTo>
                    <a:pt x="7467" y="9040"/>
                    <a:pt x="7350" y="9673"/>
                    <a:pt x="6995" y="10129"/>
                  </a:cubicBezTo>
                  <a:cubicBezTo>
                    <a:pt x="6652" y="10567"/>
                    <a:pt x="6116" y="10819"/>
                    <a:pt x="5591" y="10969"/>
                  </a:cubicBezTo>
                  <a:cubicBezTo>
                    <a:pt x="5256" y="11063"/>
                    <a:pt x="4915" y="11103"/>
                    <a:pt x="4569" y="11140"/>
                  </a:cubicBezTo>
                  <a:cubicBezTo>
                    <a:pt x="4294" y="11168"/>
                    <a:pt x="3877" y="11143"/>
                    <a:pt x="3706" y="11398"/>
                  </a:cubicBezTo>
                  <a:cubicBezTo>
                    <a:pt x="3678" y="11446"/>
                    <a:pt x="3675" y="11503"/>
                    <a:pt x="3704" y="11551"/>
                  </a:cubicBezTo>
                  <a:cubicBezTo>
                    <a:pt x="3848" y="11752"/>
                    <a:pt x="4138" y="11787"/>
                    <a:pt x="4406" y="11787"/>
                  </a:cubicBezTo>
                  <a:cubicBezTo>
                    <a:pt x="4517" y="11787"/>
                    <a:pt x="4625" y="11781"/>
                    <a:pt x="4717" y="11778"/>
                  </a:cubicBezTo>
                  <a:cubicBezTo>
                    <a:pt x="5097" y="11773"/>
                    <a:pt x="5477" y="11736"/>
                    <a:pt x="5852" y="11668"/>
                  </a:cubicBezTo>
                  <a:cubicBezTo>
                    <a:pt x="6519" y="11540"/>
                    <a:pt x="7188" y="11208"/>
                    <a:pt x="7637" y="10689"/>
                  </a:cubicBezTo>
                  <a:cubicBezTo>
                    <a:pt x="7835" y="10453"/>
                    <a:pt x="7994" y="10186"/>
                    <a:pt x="8108" y="9897"/>
                  </a:cubicBezTo>
                  <a:cubicBezTo>
                    <a:pt x="8190" y="9874"/>
                    <a:pt x="8250" y="9803"/>
                    <a:pt x="8261" y="9718"/>
                  </a:cubicBezTo>
                  <a:cubicBezTo>
                    <a:pt x="8287" y="9548"/>
                    <a:pt x="8295" y="9372"/>
                    <a:pt x="8307" y="9199"/>
                  </a:cubicBezTo>
                  <a:cubicBezTo>
                    <a:pt x="8352" y="8963"/>
                    <a:pt x="8380" y="8728"/>
                    <a:pt x="8397" y="8489"/>
                  </a:cubicBezTo>
                  <a:cubicBezTo>
                    <a:pt x="8420" y="8092"/>
                    <a:pt x="8414" y="7692"/>
                    <a:pt x="8380" y="7297"/>
                  </a:cubicBezTo>
                  <a:cubicBezTo>
                    <a:pt x="8366" y="7110"/>
                    <a:pt x="8355" y="6860"/>
                    <a:pt x="8290" y="6645"/>
                  </a:cubicBezTo>
                  <a:cubicBezTo>
                    <a:pt x="8278" y="6528"/>
                    <a:pt x="8270" y="6415"/>
                    <a:pt x="8253" y="6296"/>
                  </a:cubicBezTo>
                  <a:cubicBezTo>
                    <a:pt x="8119" y="5265"/>
                    <a:pt x="8009" y="4204"/>
                    <a:pt x="7711" y="3202"/>
                  </a:cubicBezTo>
                  <a:cubicBezTo>
                    <a:pt x="7784" y="3026"/>
                    <a:pt x="7745" y="2814"/>
                    <a:pt x="7736" y="2615"/>
                  </a:cubicBezTo>
                  <a:cubicBezTo>
                    <a:pt x="7722" y="2385"/>
                    <a:pt x="7705" y="2152"/>
                    <a:pt x="7691" y="1922"/>
                  </a:cubicBezTo>
                  <a:cubicBezTo>
                    <a:pt x="7662" y="1466"/>
                    <a:pt x="7634" y="1011"/>
                    <a:pt x="7594" y="555"/>
                  </a:cubicBezTo>
                  <a:cubicBezTo>
                    <a:pt x="7577" y="367"/>
                    <a:pt x="7455" y="203"/>
                    <a:pt x="7254" y="197"/>
                  </a:cubicBezTo>
                  <a:cubicBezTo>
                    <a:pt x="7252" y="197"/>
                    <a:pt x="7250" y="197"/>
                    <a:pt x="7248" y="197"/>
                  </a:cubicBezTo>
                  <a:cubicBezTo>
                    <a:pt x="7075" y="197"/>
                    <a:pt x="6958" y="315"/>
                    <a:pt x="6916" y="467"/>
                  </a:cubicBezTo>
                  <a:cubicBezTo>
                    <a:pt x="6828" y="394"/>
                    <a:pt x="6719" y="356"/>
                    <a:pt x="6609" y="356"/>
                  </a:cubicBezTo>
                  <a:cubicBezTo>
                    <a:pt x="6564" y="356"/>
                    <a:pt x="6518" y="363"/>
                    <a:pt x="6473" y="376"/>
                  </a:cubicBezTo>
                  <a:lnTo>
                    <a:pt x="6476" y="370"/>
                  </a:lnTo>
                  <a:lnTo>
                    <a:pt x="6476" y="370"/>
                  </a:lnTo>
                  <a:cubicBezTo>
                    <a:pt x="6411" y="390"/>
                    <a:pt x="6348" y="421"/>
                    <a:pt x="6292" y="458"/>
                  </a:cubicBezTo>
                  <a:cubicBezTo>
                    <a:pt x="6258" y="458"/>
                    <a:pt x="6218" y="464"/>
                    <a:pt x="6181" y="464"/>
                  </a:cubicBezTo>
                  <a:cubicBezTo>
                    <a:pt x="6174" y="464"/>
                    <a:pt x="6167" y="464"/>
                    <a:pt x="6159" y="464"/>
                  </a:cubicBezTo>
                  <a:cubicBezTo>
                    <a:pt x="6114" y="464"/>
                    <a:pt x="6065" y="460"/>
                    <a:pt x="6018" y="460"/>
                  </a:cubicBezTo>
                  <a:cubicBezTo>
                    <a:pt x="5978" y="460"/>
                    <a:pt x="5939" y="463"/>
                    <a:pt x="5903" y="472"/>
                  </a:cubicBezTo>
                  <a:cubicBezTo>
                    <a:pt x="5880" y="472"/>
                    <a:pt x="5860" y="472"/>
                    <a:pt x="5838" y="475"/>
                  </a:cubicBezTo>
                  <a:cubicBezTo>
                    <a:pt x="5795" y="481"/>
                    <a:pt x="5755" y="492"/>
                    <a:pt x="5718" y="515"/>
                  </a:cubicBezTo>
                  <a:cubicBezTo>
                    <a:pt x="5707" y="515"/>
                    <a:pt x="5693" y="515"/>
                    <a:pt x="5682" y="518"/>
                  </a:cubicBezTo>
                  <a:cubicBezTo>
                    <a:pt x="5646" y="532"/>
                    <a:pt x="5627" y="539"/>
                    <a:pt x="5625" y="539"/>
                  </a:cubicBezTo>
                  <a:cubicBezTo>
                    <a:pt x="5623" y="539"/>
                    <a:pt x="5632" y="535"/>
                    <a:pt x="5650" y="526"/>
                  </a:cubicBezTo>
                  <a:lnTo>
                    <a:pt x="5650" y="526"/>
                  </a:lnTo>
                  <a:lnTo>
                    <a:pt x="5622" y="538"/>
                  </a:lnTo>
                  <a:cubicBezTo>
                    <a:pt x="5525" y="563"/>
                    <a:pt x="5469" y="665"/>
                    <a:pt x="5503" y="759"/>
                  </a:cubicBezTo>
                  <a:cubicBezTo>
                    <a:pt x="4921" y="586"/>
                    <a:pt x="4317" y="538"/>
                    <a:pt x="3704" y="475"/>
                  </a:cubicBezTo>
                  <a:cubicBezTo>
                    <a:pt x="3133" y="418"/>
                    <a:pt x="2563" y="384"/>
                    <a:pt x="1995" y="299"/>
                  </a:cubicBezTo>
                  <a:cubicBezTo>
                    <a:pt x="1368" y="203"/>
                    <a:pt x="744" y="66"/>
                    <a:pt x="114" y="1"/>
                  </a:cubicBezTo>
                  <a:cubicBezTo>
                    <a:pt x="110" y="1"/>
                    <a:pt x="106"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41"/>
            <p:cNvSpPr/>
            <p:nvPr/>
          </p:nvSpPr>
          <p:spPr>
            <a:xfrm>
              <a:off x="7150274" y="2302355"/>
              <a:ext cx="23808" cy="35246"/>
            </a:xfrm>
            <a:custGeom>
              <a:avLst/>
              <a:gdLst/>
              <a:ahLst/>
              <a:cxnLst/>
              <a:rect l="l" t="t" r="r" b="b"/>
              <a:pathLst>
                <a:path w="1326" h="1963" extrusionOk="0">
                  <a:moveTo>
                    <a:pt x="566" y="1"/>
                  </a:moveTo>
                  <a:cubicBezTo>
                    <a:pt x="513" y="1"/>
                    <a:pt x="463" y="27"/>
                    <a:pt x="432" y="74"/>
                  </a:cubicBezTo>
                  <a:cubicBezTo>
                    <a:pt x="409" y="102"/>
                    <a:pt x="395" y="139"/>
                    <a:pt x="392" y="179"/>
                  </a:cubicBezTo>
                  <a:cubicBezTo>
                    <a:pt x="383" y="196"/>
                    <a:pt x="375" y="213"/>
                    <a:pt x="369" y="230"/>
                  </a:cubicBezTo>
                  <a:cubicBezTo>
                    <a:pt x="367" y="249"/>
                    <a:pt x="364" y="264"/>
                    <a:pt x="363" y="276"/>
                  </a:cubicBezTo>
                  <a:lnTo>
                    <a:pt x="363" y="276"/>
                  </a:lnTo>
                  <a:cubicBezTo>
                    <a:pt x="355" y="303"/>
                    <a:pt x="352" y="333"/>
                    <a:pt x="349" y="361"/>
                  </a:cubicBezTo>
                  <a:cubicBezTo>
                    <a:pt x="347" y="378"/>
                    <a:pt x="347" y="395"/>
                    <a:pt x="347" y="412"/>
                  </a:cubicBezTo>
                  <a:cubicBezTo>
                    <a:pt x="301" y="443"/>
                    <a:pt x="261" y="483"/>
                    <a:pt x="227" y="528"/>
                  </a:cubicBezTo>
                  <a:cubicBezTo>
                    <a:pt x="191" y="590"/>
                    <a:pt x="159" y="656"/>
                    <a:pt x="139" y="724"/>
                  </a:cubicBezTo>
                  <a:cubicBezTo>
                    <a:pt x="103" y="764"/>
                    <a:pt x="77" y="806"/>
                    <a:pt x="57" y="854"/>
                  </a:cubicBezTo>
                  <a:cubicBezTo>
                    <a:pt x="17" y="959"/>
                    <a:pt x="0" y="1070"/>
                    <a:pt x="6" y="1184"/>
                  </a:cubicBezTo>
                  <a:cubicBezTo>
                    <a:pt x="6" y="1334"/>
                    <a:pt x="108" y="1467"/>
                    <a:pt x="253" y="1510"/>
                  </a:cubicBezTo>
                  <a:cubicBezTo>
                    <a:pt x="290" y="1598"/>
                    <a:pt x="330" y="1686"/>
                    <a:pt x="366" y="1774"/>
                  </a:cubicBezTo>
                  <a:cubicBezTo>
                    <a:pt x="421" y="1896"/>
                    <a:pt x="570" y="1963"/>
                    <a:pt x="699" y="1963"/>
                  </a:cubicBezTo>
                  <a:cubicBezTo>
                    <a:pt x="711" y="1963"/>
                    <a:pt x="724" y="1962"/>
                    <a:pt x="735" y="1961"/>
                  </a:cubicBezTo>
                  <a:cubicBezTo>
                    <a:pt x="869" y="1944"/>
                    <a:pt x="1022" y="1842"/>
                    <a:pt x="1050" y="1700"/>
                  </a:cubicBezTo>
                  <a:cubicBezTo>
                    <a:pt x="1056" y="1669"/>
                    <a:pt x="1065" y="1635"/>
                    <a:pt x="1076" y="1604"/>
                  </a:cubicBezTo>
                  <a:cubicBezTo>
                    <a:pt x="1215" y="1524"/>
                    <a:pt x="1320" y="1382"/>
                    <a:pt x="1306" y="1220"/>
                  </a:cubicBezTo>
                  <a:cubicBezTo>
                    <a:pt x="1303" y="1203"/>
                    <a:pt x="1303" y="1186"/>
                    <a:pt x="1306" y="1169"/>
                  </a:cubicBezTo>
                  <a:lnTo>
                    <a:pt x="1306" y="1172"/>
                  </a:lnTo>
                  <a:cubicBezTo>
                    <a:pt x="1323" y="1081"/>
                    <a:pt x="1326" y="991"/>
                    <a:pt x="1311" y="900"/>
                  </a:cubicBezTo>
                  <a:cubicBezTo>
                    <a:pt x="1303" y="806"/>
                    <a:pt x="1272" y="718"/>
                    <a:pt x="1226" y="636"/>
                  </a:cubicBezTo>
                  <a:cubicBezTo>
                    <a:pt x="1198" y="588"/>
                    <a:pt x="1175" y="537"/>
                    <a:pt x="1150" y="488"/>
                  </a:cubicBezTo>
                  <a:cubicBezTo>
                    <a:pt x="1101" y="397"/>
                    <a:pt x="1031" y="324"/>
                    <a:pt x="943" y="270"/>
                  </a:cubicBezTo>
                  <a:cubicBezTo>
                    <a:pt x="880" y="185"/>
                    <a:pt x="801" y="94"/>
                    <a:pt x="707" y="57"/>
                  </a:cubicBezTo>
                  <a:cubicBezTo>
                    <a:pt x="679" y="31"/>
                    <a:pt x="645" y="12"/>
                    <a:pt x="608" y="6"/>
                  </a:cubicBezTo>
                  <a:cubicBezTo>
                    <a:pt x="594" y="2"/>
                    <a:pt x="580" y="1"/>
                    <a:pt x="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41"/>
            <p:cNvSpPr/>
            <p:nvPr/>
          </p:nvSpPr>
          <p:spPr>
            <a:xfrm>
              <a:off x="7375222" y="2068466"/>
              <a:ext cx="74316" cy="335471"/>
            </a:xfrm>
            <a:custGeom>
              <a:avLst/>
              <a:gdLst/>
              <a:ahLst/>
              <a:cxnLst/>
              <a:rect l="l" t="t" r="r" b="b"/>
              <a:pathLst>
                <a:path w="4139" h="18684" extrusionOk="0">
                  <a:moveTo>
                    <a:pt x="1337" y="1"/>
                  </a:moveTo>
                  <a:cubicBezTo>
                    <a:pt x="1297" y="1"/>
                    <a:pt x="1259" y="22"/>
                    <a:pt x="1249" y="70"/>
                  </a:cubicBezTo>
                  <a:cubicBezTo>
                    <a:pt x="965" y="1454"/>
                    <a:pt x="755" y="2865"/>
                    <a:pt x="574" y="4267"/>
                  </a:cubicBezTo>
                  <a:cubicBezTo>
                    <a:pt x="392" y="5686"/>
                    <a:pt x="210" y="7107"/>
                    <a:pt x="108" y="8535"/>
                  </a:cubicBezTo>
                  <a:cubicBezTo>
                    <a:pt x="0" y="9971"/>
                    <a:pt x="6" y="11410"/>
                    <a:pt x="125" y="12843"/>
                  </a:cubicBezTo>
                  <a:cubicBezTo>
                    <a:pt x="230" y="14128"/>
                    <a:pt x="364" y="15493"/>
                    <a:pt x="962" y="16660"/>
                  </a:cubicBezTo>
                  <a:cubicBezTo>
                    <a:pt x="1258" y="17241"/>
                    <a:pt x="1678" y="17749"/>
                    <a:pt x="2197" y="18150"/>
                  </a:cubicBezTo>
                  <a:cubicBezTo>
                    <a:pt x="2450" y="18334"/>
                    <a:pt x="2730" y="18482"/>
                    <a:pt x="3028" y="18581"/>
                  </a:cubicBezTo>
                  <a:cubicBezTo>
                    <a:pt x="3176" y="18638"/>
                    <a:pt x="3332" y="18672"/>
                    <a:pt x="3491" y="18683"/>
                  </a:cubicBezTo>
                  <a:cubicBezTo>
                    <a:pt x="3499" y="18684"/>
                    <a:pt x="3508" y="18684"/>
                    <a:pt x="3516" y="18684"/>
                  </a:cubicBezTo>
                  <a:cubicBezTo>
                    <a:pt x="3660" y="18684"/>
                    <a:pt x="3817" y="18619"/>
                    <a:pt x="3959" y="18589"/>
                  </a:cubicBezTo>
                  <a:cubicBezTo>
                    <a:pt x="4138" y="18550"/>
                    <a:pt x="4124" y="18306"/>
                    <a:pt x="3965" y="18249"/>
                  </a:cubicBezTo>
                  <a:cubicBezTo>
                    <a:pt x="3837" y="18203"/>
                    <a:pt x="3744" y="18118"/>
                    <a:pt x="3622" y="18059"/>
                  </a:cubicBezTo>
                  <a:cubicBezTo>
                    <a:pt x="3505" y="18005"/>
                    <a:pt x="3378" y="17971"/>
                    <a:pt x="3258" y="17920"/>
                  </a:cubicBezTo>
                  <a:cubicBezTo>
                    <a:pt x="3031" y="17815"/>
                    <a:pt x="2816" y="17681"/>
                    <a:pt x="2620" y="17522"/>
                  </a:cubicBezTo>
                  <a:cubicBezTo>
                    <a:pt x="2203" y="17205"/>
                    <a:pt x="1888" y="16787"/>
                    <a:pt x="1655" y="16316"/>
                  </a:cubicBezTo>
                  <a:cubicBezTo>
                    <a:pt x="1124" y="15244"/>
                    <a:pt x="988" y="13995"/>
                    <a:pt x="883" y="12817"/>
                  </a:cubicBezTo>
                  <a:cubicBezTo>
                    <a:pt x="647" y="10130"/>
                    <a:pt x="724" y="7386"/>
                    <a:pt x="994" y="4704"/>
                  </a:cubicBezTo>
                  <a:cubicBezTo>
                    <a:pt x="1147" y="3171"/>
                    <a:pt x="1351" y="1639"/>
                    <a:pt x="1442" y="101"/>
                  </a:cubicBezTo>
                  <a:cubicBezTo>
                    <a:pt x="1445" y="38"/>
                    <a:pt x="1390"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41"/>
            <p:cNvSpPr/>
            <p:nvPr/>
          </p:nvSpPr>
          <p:spPr>
            <a:xfrm>
              <a:off x="7546900" y="2053492"/>
              <a:ext cx="348345" cy="467063"/>
            </a:xfrm>
            <a:custGeom>
              <a:avLst/>
              <a:gdLst/>
              <a:ahLst/>
              <a:cxnLst/>
              <a:rect l="l" t="t" r="r" b="b"/>
              <a:pathLst>
                <a:path w="19401" h="26013" extrusionOk="0">
                  <a:moveTo>
                    <a:pt x="15880" y="21183"/>
                  </a:moveTo>
                  <a:cubicBezTo>
                    <a:pt x="15911" y="21282"/>
                    <a:pt x="15942" y="21384"/>
                    <a:pt x="15968" y="21487"/>
                  </a:cubicBezTo>
                  <a:cubicBezTo>
                    <a:pt x="15982" y="21546"/>
                    <a:pt x="15996" y="21606"/>
                    <a:pt x="16010" y="21668"/>
                  </a:cubicBezTo>
                  <a:cubicBezTo>
                    <a:pt x="15939" y="21626"/>
                    <a:pt x="15863" y="21597"/>
                    <a:pt x="15783" y="21580"/>
                  </a:cubicBezTo>
                  <a:cubicBezTo>
                    <a:pt x="15769" y="21577"/>
                    <a:pt x="15755" y="21577"/>
                    <a:pt x="15741" y="21574"/>
                  </a:cubicBezTo>
                  <a:cubicBezTo>
                    <a:pt x="15749" y="21552"/>
                    <a:pt x="15758" y="21526"/>
                    <a:pt x="15766" y="21504"/>
                  </a:cubicBezTo>
                  <a:cubicBezTo>
                    <a:pt x="15786" y="21452"/>
                    <a:pt x="15806" y="21399"/>
                    <a:pt x="15826" y="21345"/>
                  </a:cubicBezTo>
                  <a:cubicBezTo>
                    <a:pt x="15846" y="21296"/>
                    <a:pt x="15863" y="21245"/>
                    <a:pt x="15877" y="21194"/>
                  </a:cubicBezTo>
                  <a:cubicBezTo>
                    <a:pt x="15877" y="21191"/>
                    <a:pt x="15880" y="21186"/>
                    <a:pt x="15880" y="21183"/>
                  </a:cubicBezTo>
                  <a:close/>
                  <a:moveTo>
                    <a:pt x="6088" y="0"/>
                  </a:moveTo>
                  <a:cubicBezTo>
                    <a:pt x="6061" y="0"/>
                    <a:pt x="6033" y="13"/>
                    <a:pt x="6013" y="38"/>
                  </a:cubicBezTo>
                  <a:cubicBezTo>
                    <a:pt x="5814" y="299"/>
                    <a:pt x="5720" y="628"/>
                    <a:pt x="5604" y="938"/>
                  </a:cubicBezTo>
                  <a:cubicBezTo>
                    <a:pt x="5479" y="1264"/>
                    <a:pt x="5357" y="1590"/>
                    <a:pt x="5232" y="1917"/>
                  </a:cubicBezTo>
                  <a:cubicBezTo>
                    <a:pt x="4994" y="2544"/>
                    <a:pt x="4747" y="3168"/>
                    <a:pt x="4500" y="3792"/>
                  </a:cubicBezTo>
                  <a:cubicBezTo>
                    <a:pt x="4015" y="5021"/>
                    <a:pt x="3572" y="6273"/>
                    <a:pt x="3178" y="7533"/>
                  </a:cubicBezTo>
                  <a:cubicBezTo>
                    <a:pt x="2426" y="9931"/>
                    <a:pt x="2502" y="12493"/>
                    <a:pt x="1730" y="14880"/>
                  </a:cubicBezTo>
                  <a:cubicBezTo>
                    <a:pt x="1551" y="15450"/>
                    <a:pt x="1302" y="15995"/>
                    <a:pt x="990" y="16506"/>
                  </a:cubicBezTo>
                  <a:cubicBezTo>
                    <a:pt x="825" y="16773"/>
                    <a:pt x="629" y="17017"/>
                    <a:pt x="462" y="17284"/>
                  </a:cubicBezTo>
                  <a:cubicBezTo>
                    <a:pt x="382" y="17406"/>
                    <a:pt x="291" y="17531"/>
                    <a:pt x="223" y="17661"/>
                  </a:cubicBezTo>
                  <a:cubicBezTo>
                    <a:pt x="124" y="17843"/>
                    <a:pt x="141" y="17916"/>
                    <a:pt x="79" y="18050"/>
                  </a:cubicBezTo>
                  <a:cubicBezTo>
                    <a:pt x="1" y="18220"/>
                    <a:pt x="109" y="18377"/>
                    <a:pt x="266" y="18377"/>
                  </a:cubicBezTo>
                  <a:cubicBezTo>
                    <a:pt x="299" y="18377"/>
                    <a:pt x="333" y="18371"/>
                    <a:pt x="368" y="18356"/>
                  </a:cubicBezTo>
                  <a:cubicBezTo>
                    <a:pt x="368" y="18356"/>
                    <a:pt x="499" y="18297"/>
                    <a:pt x="490" y="18294"/>
                  </a:cubicBezTo>
                  <a:cubicBezTo>
                    <a:pt x="558" y="18277"/>
                    <a:pt x="618" y="18277"/>
                    <a:pt x="689" y="18240"/>
                  </a:cubicBezTo>
                  <a:cubicBezTo>
                    <a:pt x="819" y="18178"/>
                    <a:pt x="933" y="18067"/>
                    <a:pt x="1041" y="17968"/>
                  </a:cubicBezTo>
                  <a:cubicBezTo>
                    <a:pt x="1254" y="17766"/>
                    <a:pt x="1435" y="17533"/>
                    <a:pt x="1580" y="17278"/>
                  </a:cubicBezTo>
                  <a:cubicBezTo>
                    <a:pt x="1651" y="17156"/>
                    <a:pt x="1719" y="17034"/>
                    <a:pt x="1784" y="16909"/>
                  </a:cubicBezTo>
                  <a:lnTo>
                    <a:pt x="1784" y="16909"/>
                  </a:lnTo>
                  <a:cubicBezTo>
                    <a:pt x="1781" y="17437"/>
                    <a:pt x="1818" y="17962"/>
                    <a:pt x="1892" y="18484"/>
                  </a:cubicBezTo>
                  <a:cubicBezTo>
                    <a:pt x="2034" y="19415"/>
                    <a:pt x="2275" y="20326"/>
                    <a:pt x="2610" y="21203"/>
                  </a:cubicBezTo>
                  <a:cubicBezTo>
                    <a:pt x="2942" y="22091"/>
                    <a:pt x="3342" y="22954"/>
                    <a:pt x="3893" y="23728"/>
                  </a:cubicBezTo>
                  <a:cubicBezTo>
                    <a:pt x="4176" y="24129"/>
                    <a:pt x="4486" y="24509"/>
                    <a:pt x="4863" y="24824"/>
                  </a:cubicBezTo>
                  <a:cubicBezTo>
                    <a:pt x="5224" y="25116"/>
                    <a:pt x="5621" y="25360"/>
                    <a:pt x="6047" y="25545"/>
                  </a:cubicBezTo>
                  <a:cubicBezTo>
                    <a:pt x="6744" y="25862"/>
                    <a:pt x="7500" y="26013"/>
                    <a:pt x="8261" y="26013"/>
                  </a:cubicBezTo>
                  <a:cubicBezTo>
                    <a:pt x="8495" y="26013"/>
                    <a:pt x="8728" y="25998"/>
                    <a:pt x="8961" y="25970"/>
                  </a:cubicBezTo>
                  <a:cubicBezTo>
                    <a:pt x="10800" y="25752"/>
                    <a:pt x="12676" y="25054"/>
                    <a:pt x="14143" y="23913"/>
                  </a:cubicBezTo>
                  <a:cubicBezTo>
                    <a:pt x="14532" y="23618"/>
                    <a:pt x="14895" y="23286"/>
                    <a:pt x="15227" y="22925"/>
                  </a:cubicBezTo>
                  <a:cubicBezTo>
                    <a:pt x="15309" y="22834"/>
                    <a:pt x="15488" y="22588"/>
                    <a:pt x="15568" y="22565"/>
                  </a:cubicBezTo>
                  <a:cubicBezTo>
                    <a:pt x="15572" y="22563"/>
                    <a:pt x="15577" y="22563"/>
                    <a:pt x="15584" y="22563"/>
                  </a:cubicBezTo>
                  <a:cubicBezTo>
                    <a:pt x="15662" y="22563"/>
                    <a:pt x="15866" y="22677"/>
                    <a:pt x="15948" y="22764"/>
                  </a:cubicBezTo>
                  <a:cubicBezTo>
                    <a:pt x="16101" y="22925"/>
                    <a:pt x="16186" y="23172"/>
                    <a:pt x="16300" y="23362"/>
                  </a:cubicBezTo>
                  <a:cubicBezTo>
                    <a:pt x="16419" y="23569"/>
                    <a:pt x="16552" y="23771"/>
                    <a:pt x="16691" y="23967"/>
                  </a:cubicBezTo>
                  <a:cubicBezTo>
                    <a:pt x="16830" y="24160"/>
                    <a:pt x="16987" y="24339"/>
                    <a:pt x="17157" y="24503"/>
                  </a:cubicBezTo>
                  <a:cubicBezTo>
                    <a:pt x="17233" y="24574"/>
                    <a:pt x="17319" y="24671"/>
                    <a:pt x="17409" y="24719"/>
                  </a:cubicBezTo>
                  <a:cubicBezTo>
                    <a:pt x="17512" y="24773"/>
                    <a:pt x="17645" y="24778"/>
                    <a:pt x="17756" y="24793"/>
                  </a:cubicBezTo>
                  <a:cubicBezTo>
                    <a:pt x="17761" y="24793"/>
                    <a:pt x="17766" y="24794"/>
                    <a:pt x="17771" y="24794"/>
                  </a:cubicBezTo>
                  <a:cubicBezTo>
                    <a:pt x="17858" y="24794"/>
                    <a:pt x="17909" y="24681"/>
                    <a:pt x="17866" y="24608"/>
                  </a:cubicBezTo>
                  <a:cubicBezTo>
                    <a:pt x="17824" y="24532"/>
                    <a:pt x="17787" y="24438"/>
                    <a:pt x="17736" y="24367"/>
                  </a:cubicBezTo>
                  <a:cubicBezTo>
                    <a:pt x="17676" y="24287"/>
                    <a:pt x="17588" y="24228"/>
                    <a:pt x="17517" y="24157"/>
                  </a:cubicBezTo>
                  <a:cubicBezTo>
                    <a:pt x="17367" y="24007"/>
                    <a:pt x="17228" y="23839"/>
                    <a:pt x="17109" y="23660"/>
                  </a:cubicBezTo>
                  <a:cubicBezTo>
                    <a:pt x="17006" y="23510"/>
                    <a:pt x="16910" y="23354"/>
                    <a:pt x="16819" y="23189"/>
                  </a:cubicBezTo>
                  <a:cubicBezTo>
                    <a:pt x="16830" y="23169"/>
                    <a:pt x="16833" y="23144"/>
                    <a:pt x="16828" y="23118"/>
                  </a:cubicBezTo>
                  <a:cubicBezTo>
                    <a:pt x="16765" y="22852"/>
                    <a:pt x="16663" y="22602"/>
                    <a:pt x="16618" y="22329"/>
                  </a:cubicBezTo>
                  <a:cubicBezTo>
                    <a:pt x="16567" y="22040"/>
                    <a:pt x="16538" y="21750"/>
                    <a:pt x="16532" y="21458"/>
                  </a:cubicBezTo>
                  <a:cubicBezTo>
                    <a:pt x="16532" y="21203"/>
                    <a:pt x="16632" y="20922"/>
                    <a:pt x="16663" y="20666"/>
                  </a:cubicBezTo>
                  <a:cubicBezTo>
                    <a:pt x="16703" y="20371"/>
                    <a:pt x="16740" y="20076"/>
                    <a:pt x="16754" y="19778"/>
                  </a:cubicBezTo>
                  <a:cubicBezTo>
                    <a:pt x="16811" y="18572"/>
                    <a:pt x="16967" y="17374"/>
                    <a:pt x="17171" y="16185"/>
                  </a:cubicBezTo>
                  <a:cubicBezTo>
                    <a:pt x="17588" y="13779"/>
                    <a:pt x="18170" y="11404"/>
                    <a:pt x="18675" y="9011"/>
                  </a:cubicBezTo>
                  <a:cubicBezTo>
                    <a:pt x="18959" y="7658"/>
                    <a:pt x="19271" y="6312"/>
                    <a:pt x="19393" y="4933"/>
                  </a:cubicBezTo>
                  <a:cubicBezTo>
                    <a:pt x="19401" y="4844"/>
                    <a:pt x="19336" y="4799"/>
                    <a:pt x="19266" y="4799"/>
                  </a:cubicBezTo>
                  <a:cubicBezTo>
                    <a:pt x="19210" y="4799"/>
                    <a:pt x="19151" y="4829"/>
                    <a:pt x="19126" y="4891"/>
                  </a:cubicBezTo>
                  <a:cubicBezTo>
                    <a:pt x="18669" y="6071"/>
                    <a:pt x="18315" y="7280"/>
                    <a:pt x="17932" y="8486"/>
                  </a:cubicBezTo>
                  <a:cubicBezTo>
                    <a:pt x="17546" y="9692"/>
                    <a:pt x="17177" y="10898"/>
                    <a:pt x="16859" y="12122"/>
                  </a:cubicBezTo>
                  <a:cubicBezTo>
                    <a:pt x="16226" y="14554"/>
                    <a:pt x="15795" y="17034"/>
                    <a:pt x="15692" y="19548"/>
                  </a:cubicBezTo>
                  <a:cubicBezTo>
                    <a:pt x="15687" y="19673"/>
                    <a:pt x="15690" y="19795"/>
                    <a:pt x="15692" y="19917"/>
                  </a:cubicBezTo>
                  <a:cubicBezTo>
                    <a:pt x="15675" y="19980"/>
                    <a:pt x="15656" y="20042"/>
                    <a:pt x="15641" y="20102"/>
                  </a:cubicBezTo>
                  <a:cubicBezTo>
                    <a:pt x="15624" y="20181"/>
                    <a:pt x="15607" y="20258"/>
                    <a:pt x="15593" y="20334"/>
                  </a:cubicBezTo>
                  <a:cubicBezTo>
                    <a:pt x="15587" y="20394"/>
                    <a:pt x="15585" y="20451"/>
                    <a:pt x="15585" y="20507"/>
                  </a:cubicBezTo>
                  <a:cubicBezTo>
                    <a:pt x="15582" y="20544"/>
                    <a:pt x="15573" y="20578"/>
                    <a:pt x="15568" y="20615"/>
                  </a:cubicBezTo>
                  <a:cubicBezTo>
                    <a:pt x="15568" y="20632"/>
                    <a:pt x="15568" y="20649"/>
                    <a:pt x="15565" y="20666"/>
                  </a:cubicBezTo>
                  <a:cubicBezTo>
                    <a:pt x="15494" y="20681"/>
                    <a:pt x="15434" y="20726"/>
                    <a:pt x="15400" y="20791"/>
                  </a:cubicBezTo>
                  <a:cubicBezTo>
                    <a:pt x="15375" y="20839"/>
                    <a:pt x="15346" y="20888"/>
                    <a:pt x="15315" y="20933"/>
                  </a:cubicBezTo>
                  <a:cubicBezTo>
                    <a:pt x="15284" y="20981"/>
                    <a:pt x="15258" y="21030"/>
                    <a:pt x="15236" y="21084"/>
                  </a:cubicBezTo>
                  <a:lnTo>
                    <a:pt x="15165" y="21225"/>
                  </a:lnTo>
                  <a:cubicBezTo>
                    <a:pt x="15139" y="21271"/>
                    <a:pt x="15116" y="21316"/>
                    <a:pt x="15097" y="21367"/>
                  </a:cubicBezTo>
                  <a:cubicBezTo>
                    <a:pt x="15094" y="21384"/>
                    <a:pt x="15091" y="21407"/>
                    <a:pt x="15091" y="21427"/>
                  </a:cubicBezTo>
                  <a:cubicBezTo>
                    <a:pt x="15068" y="21495"/>
                    <a:pt x="15057" y="21569"/>
                    <a:pt x="15060" y="21643"/>
                  </a:cubicBezTo>
                  <a:cubicBezTo>
                    <a:pt x="15062" y="21668"/>
                    <a:pt x="15068" y="21691"/>
                    <a:pt x="15074" y="21714"/>
                  </a:cubicBezTo>
                  <a:cubicBezTo>
                    <a:pt x="14884" y="21833"/>
                    <a:pt x="14719" y="22003"/>
                    <a:pt x="14566" y="22182"/>
                  </a:cubicBezTo>
                  <a:cubicBezTo>
                    <a:pt x="13465" y="23464"/>
                    <a:pt x="11867" y="24290"/>
                    <a:pt x="10249" y="24716"/>
                  </a:cubicBezTo>
                  <a:cubicBezTo>
                    <a:pt x="9595" y="24889"/>
                    <a:pt x="8909" y="25041"/>
                    <a:pt x="8225" y="25041"/>
                  </a:cubicBezTo>
                  <a:cubicBezTo>
                    <a:pt x="7966" y="25041"/>
                    <a:pt x="7708" y="25019"/>
                    <a:pt x="7451" y="24969"/>
                  </a:cubicBezTo>
                  <a:cubicBezTo>
                    <a:pt x="6643" y="24807"/>
                    <a:pt x="5891" y="24461"/>
                    <a:pt x="5289" y="23884"/>
                  </a:cubicBezTo>
                  <a:cubicBezTo>
                    <a:pt x="4636" y="23263"/>
                    <a:pt x="4213" y="22406"/>
                    <a:pt x="3833" y="21597"/>
                  </a:cubicBezTo>
                  <a:cubicBezTo>
                    <a:pt x="3456" y="20791"/>
                    <a:pt x="3189" y="19954"/>
                    <a:pt x="2982" y="19091"/>
                  </a:cubicBezTo>
                  <a:cubicBezTo>
                    <a:pt x="2655" y="17738"/>
                    <a:pt x="2491" y="16347"/>
                    <a:pt x="2539" y="14959"/>
                  </a:cubicBezTo>
                  <a:cubicBezTo>
                    <a:pt x="2792" y="14077"/>
                    <a:pt x="2948" y="13166"/>
                    <a:pt x="3073" y="12255"/>
                  </a:cubicBezTo>
                  <a:cubicBezTo>
                    <a:pt x="3254" y="10964"/>
                    <a:pt x="3376" y="9661"/>
                    <a:pt x="3683" y="8393"/>
                  </a:cubicBezTo>
                  <a:cubicBezTo>
                    <a:pt x="4006" y="7053"/>
                    <a:pt x="4560" y="5790"/>
                    <a:pt x="4931" y="4468"/>
                  </a:cubicBezTo>
                  <a:cubicBezTo>
                    <a:pt x="5139" y="3741"/>
                    <a:pt x="5340" y="3012"/>
                    <a:pt x="5561" y="2291"/>
                  </a:cubicBezTo>
                  <a:cubicBezTo>
                    <a:pt x="5672" y="1928"/>
                    <a:pt x="5783" y="1568"/>
                    <a:pt x="5893" y="1207"/>
                  </a:cubicBezTo>
                  <a:cubicBezTo>
                    <a:pt x="6004" y="841"/>
                    <a:pt x="6166" y="464"/>
                    <a:pt x="6169" y="83"/>
                  </a:cubicBezTo>
                  <a:cubicBezTo>
                    <a:pt x="6169" y="30"/>
                    <a:pt x="6130" y="0"/>
                    <a:pt x="6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41"/>
            <p:cNvSpPr/>
            <p:nvPr/>
          </p:nvSpPr>
          <p:spPr>
            <a:xfrm>
              <a:off x="7974500" y="4035051"/>
              <a:ext cx="36777" cy="514700"/>
            </a:xfrm>
            <a:custGeom>
              <a:avLst/>
              <a:gdLst/>
              <a:ahLst/>
              <a:cxnLst/>
              <a:rect l="l" t="t" r="r" b="b"/>
              <a:pathLst>
                <a:path w="2048" h="31669" extrusionOk="0">
                  <a:moveTo>
                    <a:pt x="1404" y="0"/>
                  </a:moveTo>
                  <a:cubicBezTo>
                    <a:pt x="1080" y="0"/>
                    <a:pt x="751" y="209"/>
                    <a:pt x="741" y="626"/>
                  </a:cubicBezTo>
                  <a:lnTo>
                    <a:pt x="744" y="623"/>
                  </a:lnTo>
                  <a:lnTo>
                    <a:pt x="744" y="623"/>
                  </a:lnTo>
                  <a:cubicBezTo>
                    <a:pt x="553" y="8498"/>
                    <a:pt x="389" y="16373"/>
                    <a:pt x="199" y="24248"/>
                  </a:cubicBezTo>
                  <a:cubicBezTo>
                    <a:pt x="145" y="26505"/>
                    <a:pt x="102" y="28761"/>
                    <a:pt x="17" y="31014"/>
                  </a:cubicBezTo>
                  <a:cubicBezTo>
                    <a:pt x="0" y="31450"/>
                    <a:pt x="338" y="31668"/>
                    <a:pt x="680" y="31668"/>
                  </a:cubicBezTo>
                  <a:cubicBezTo>
                    <a:pt x="1022" y="31668"/>
                    <a:pt x="1368" y="31451"/>
                    <a:pt x="1371" y="31014"/>
                  </a:cubicBezTo>
                  <a:cubicBezTo>
                    <a:pt x="1433" y="23139"/>
                    <a:pt x="1700" y="15261"/>
                    <a:pt x="1882" y="7389"/>
                  </a:cubicBezTo>
                  <a:cubicBezTo>
                    <a:pt x="1933" y="5133"/>
                    <a:pt x="1984" y="2879"/>
                    <a:pt x="2038" y="626"/>
                  </a:cubicBezTo>
                  <a:cubicBezTo>
                    <a:pt x="2048" y="209"/>
                    <a:pt x="1728" y="0"/>
                    <a:pt x="1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41"/>
            <p:cNvSpPr/>
            <p:nvPr/>
          </p:nvSpPr>
          <p:spPr>
            <a:xfrm>
              <a:off x="7998681" y="3373627"/>
              <a:ext cx="36987" cy="358077"/>
            </a:xfrm>
            <a:custGeom>
              <a:avLst/>
              <a:gdLst/>
              <a:ahLst/>
              <a:cxnLst/>
              <a:rect l="l" t="t" r="r" b="b"/>
              <a:pathLst>
                <a:path w="2060" h="19943" extrusionOk="0">
                  <a:moveTo>
                    <a:pt x="1538" y="1"/>
                  </a:moveTo>
                  <a:cubicBezTo>
                    <a:pt x="1382" y="1"/>
                    <a:pt x="1233" y="88"/>
                    <a:pt x="1188" y="289"/>
                  </a:cubicBezTo>
                  <a:cubicBezTo>
                    <a:pt x="522" y="3365"/>
                    <a:pt x="536" y="6617"/>
                    <a:pt x="400" y="9750"/>
                  </a:cubicBezTo>
                  <a:cubicBezTo>
                    <a:pt x="263" y="12940"/>
                    <a:pt x="153" y="16129"/>
                    <a:pt x="19" y="19316"/>
                  </a:cubicBezTo>
                  <a:cubicBezTo>
                    <a:pt x="1" y="19734"/>
                    <a:pt x="316" y="19942"/>
                    <a:pt x="640" y="19942"/>
                  </a:cubicBezTo>
                  <a:cubicBezTo>
                    <a:pt x="964" y="19942"/>
                    <a:pt x="1296" y="19734"/>
                    <a:pt x="1313" y="19316"/>
                  </a:cubicBezTo>
                  <a:cubicBezTo>
                    <a:pt x="1447" y="16164"/>
                    <a:pt x="1540" y="13005"/>
                    <a:pt x="1668" y="9852"/>
                  </a:cubicBezTo>
                  <a:cubicBezTo>
                    <a:pt x="1730" y="8260"/>
                    <a:pt x="1813" y="6668"/>
                    <a:pt x="1884" y="5076"/>
                  </a:cubicBezTo>
                  <a:cubicBezTo>
                    <a:pt x="1955" y="3515"/>
                    <a:pt x="2060" y="1957"/>
                    <a:pt x="1975" y="394"/>
                  </a:cubicBezTo>
                  <a:cubicBezTo>
                    <a:pt x="1962" y="151"/>
                    <a:pt x="1744" y="1"/>
                    <a:pt x="1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41"/>
            <p:cNvSpPr/>
            <p:nvPr/>
          </p:nvSpPr>
          <p:spPr>
            <a:xfrm>
              <a:off x="8020424" y="3354434"/>
              <a:ext cx="16824" cy="16842"/>
            </a:xfrm>
            <a:custGeom>
              <a:avLst/>
              <a:gdLst/>
              <a:ahLst/>
              <a:cxnLst/>
              <a:rect l="l" t="t" r="r" b="b"/>
              <a:pathLst>
                <a:path w="937" h="938" extrusionOk="0">
                  <a:moveTo>
                    <a:pt x="453" y="1"/>
                  </a:moveTo>
                  <a:cubicBezTo>
                    <a:pt x="396" y="1"/>
                    <a:pt x="339" y="15"/>
                    <a:pt x="287" y="41"/>
                  </a:cubicBezTo>
                  <a:cubicBezTo>
                    <a:pt x="230" y="61"/>
                    <a:pt x="179" y="92"/>
                    <a:pt x="136" y="137"/>
                  </a:cubicBezTo>
                  <a:cubicBezTo>
                    <a:pt x="54" y="228"/>
                    <a:pt x="3" y="347"/>
                    <a:pt x="0" y="469"/>
                  </a:cubicBezTo>
                  <a:lnTo>
                    <a:pt x="17" y="594"/>
                  </a:lnTo>
                  <a:cubicBezTo>
                    <a:pt x="37" y="674"/>
                    <a:pt x="80" y="745"/>
                    <a:pt x="136" y="801"/>
                  </a:cubicBezTo>
                  <a:lnTo>
                    <a:pt x="233" y="875"/>
                  </a:lnTo>
                  <a:cubicBezTo>
                    <a:pt x="304" y="918"/>
                    <a:pt x="386" y="938"/>
                    <a:pt x="468" y="938"/>
                  </a:cubicBezTo>
                  <a:cubicBezTo>
                    <a:pt x="474" y="938"/>
                    <a:pt x="479" y="938"/>
                    <a:pt x="484" y="938"/>
                  </a:cubicBezTo>
                  <a:cubicBezTo>
                    <a:pt x="541" y="938"/>
                    <a:pt x="598" y="924"/>
                    <a:pt x="650" y="898"/>
                  </a:cubicBezTo>
                  <a:cubicBezTo>
                    <a:pt x="707" y="881"/>
                    <a:pt x="758" y="847"/>
                    <a:pt x="800" y="801"/>
                  </a:cubicBezTo>
                  <a:cubicBezTo>
                    <a:pt x="883" y="711"/>
                    <a:pt x="931" y="594"/>
                    <a:pt x="937" y="469"/>
                  </a:cubicBezTo>
                  <a:lnTo>
                    <a:pt x="920" y="344"/>
                  </a:lnTo>
                  <a:cubicBezTo>
                    <a:pt x="900" y="268"/>
                    <a:pt x="857" y="194"/>
                    <a:pt x="800" y="137"/>
                  </a:cubicBezTo>
                  <a:lnTo>
                    <a:pt x="704" y="63"/>
                  </a:lnTo>
                  <a:cubicBezTo>
                    <a:pt x="633" y="24"/>
                    <a:pt x="551" y="1"/>
                    <a:pt x="468" y="1"/>
                  </a:cubicBezTo>
                  <a:cubicBezTo>
                    <a:pt x="463" y="1"/>
                    <a:pt x="458"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41"/>
            <p:cNvSpPr/>
            <p:nvPr/>
          </p:nvSpPr>
          <p:spPr>
            <a:xfrm>
              <a:off x="7165158" y="2224937"/>
              <a:ext cx="176659" cy="161056"/>
            </a:xfrm>
            <a:custGeom>
              <a:avLst/>
              <a:gdLst/>
              <a:ahLst/>
              <a:cxnLst/>
              <a:rect l="l" t="t" r="r" b="b"/>
              <a:pathLst>
                <a:path w="9839" h="8970" extrusionOk="0">
                  <a:moveTo>
                    <a:pt x="1655" y="1"/>
                  </a:moveTo>
                  <a:cubicBezTo>
                    <a:pt x="1362" y="1"/>
                    <a:pt x="1064" y="20"/>
                    <a:pt x="803" y="152"/>
                  </a:cubicBezTo>
                  <a:cubicBezTo>
                    <a:pt x="392" y="356"/>
                    <a:pt x="193" y="736"/>
                    <a:pt x="131" y="1176"/>
                  </a:cubicBezTo>
                  <a:cubicBezTo>
                    <a:pt x="6" y="2002"/>
                    <a:pt x="0" y="2839"/>
                    <a:pt x="119" y="3665"/>
                  </a:cubicBezTo>
                  <a:cubicBezTo>
                    <a:pt x="372" y="5467"/>
                    <a:pt x="1155" y="7178"/>
                    <a:pt x="2497" y="8421"/>
                  </a:cubicBezTo>
                  <a:cubicBezTo>
                    <a:pt x="2543" y="8463"/>
                    <a:pt x="2596" y="8481"/>
                    <a:pt x="2649" y="8481"/>
                  </a:cubicBezTo>
                  <a:cubicBezTo>
                    <a:pt x="2807" y="8481"/>
                    <a:pt x="2958" y="8317"/>
                    <a:pt x="2849" y="8149"/>
                  </a:cubicBezTo>
                  <a:lnTo>
                    <a:pt x="2849" y="8146"/>
                  </a:lnTo>
                  <a:cubicBezTo>
                    <a:pt x="2140" y="7039"/>
                    <a:pt x="1606" y="5805"/>
                    <a:pt x="1365" y="4508"/>
                  </a:cubicBezTo>
                  <a:cubicBezTo>
                    <a:pt x="1249" y="3867"/>
                    <a:pt x="1220" y="3211"/>
                    <a:pt x="1252" y="2561"/>
                  </a:cubicBezTo>
                  <a:cubicBezTo>
                    <a:pt x="1266" y="2255"/>
                    <a:pt x="1300" y="1951"/>
                    <a:pt x="1351" y="1650"/>
                  </a:cubicBezTo>
                  <a:cubicBezTo>
                    <a:pt x="1368" y="1565"/>
                    <a:pt x="1374" y="1307"/>
                    <a:pt x="1436" y="1261"/>
                  </a:cubicBezTo>
                  <a:lnTo>
                    <a:pt x="1436" y="1261"/>
                  </a:lnTo>
                  <a:cubicBezTo>
                    <a:pt x="1389" y="1299"/>
                    <a:pt x="1489" y="1307"/>
                    <a:pt x="1592" y="1307"/>
                  </a:cubicBezTo>
                  <a:cubicBezTo>
                    <a:pt x="1669" y="1307"/>
                    <a:pt x="1748" y="1302"/>
                    <a:pt x="1768" y="1301"/>
                  </a:cubicBezTo>
                  <a:cubicBezTo>
                    <a:pt x="3414" y="1284"/>
                    <a:pt x="5041" y="1077"/>
                    <a:pt x="6687" y="1077"/>
                  </a:cubicBezTo>
                  <a:cubicBezTo>
                    <a:pt x="6698" y="1077"/>
                    <a:pt x="6709" y="1077"/>
                    <a:pt x="6720" y="1077"/>
                  </a:cubicBezTo>
                  <a:cubicBezTo>
                    <a:pt x="6750" y="1077"/>
                    <a:pt x="6780" y="1077"/>
                    <a:pt x="6810" y="1077"/>
                  </a:cubicBezTo>
                  <a:cubicBezTo>
                    <a:pt x="7108" y="1077"/>
                    <a:pt x="7408" y="1086"/>
                    <a:pt x="7648" y="1290"/>
                  </a:cubicBezTo>
                  <a:cubicBezTo>
                    <a:pt x="7867" y="1471"/>
                    <a:pt x="7997" y="1761"/>
                    <a:pt x="8088" y="2025"/>
                  </a:cubicBezTo>
                  <a:cubicBezTo>
                    <a:pt x="8312" y="2686"/>
                    <a:pt x="8420" y="3396"/>
                    <a:pt x="8542" y="4082"/>
                  </a:cubicBezTo>
                  <a:cubicBezTo>
                    <a:pt x="8695" y="4922"/>
                    <a:pt x="8837" y="5771"/>
                    <a:pt x="8914" y="6622"/>
                  </a:cubicBezTo>
                  <a:cubicBezTo>
                    <a:pt x="8948" y="6988"/>
                    <a:pt x="8973" y="7374"/>
                    <a:pt x="8891" y="7735"/>
                  </a:cubicBezTo>
                  <a:cubicBezTo>
                    <a:pt x="8809" y="8089"/>
                    <a:pt x="8559" y="8282"/>
                    <a:pt x="8587" y="8668"/>
                  </a:cubicBezTo>
                  <a:cubicBezTo>
                    <a:pt x="8598" y="8820"/>
                    <a:pt x="8709" y="8969"/>
                    <a:pt x="8874" y="8969"/>
                  </a:cubicBezTo>
                  <a:cubicBezTo>
                    <a:pt x="8879" y="8969"/>
                    <a:pt x="8884" y="8969"/>
                    <a:pt x="8888" y="8969"/>
                  </a:cubicBezTo>
                  <a:cubicBezTo>
                    <a:pt x="9674" y="8935"/>
                    <a:pt x="9791" y="7905"/>
                    <a:pt x="9810" y="7278"/>
                  </a:cubicBezTo>
                  <a:cubicBezTo>
                    <a:pt x="9839" y="6404"/>
                    <a:pt x="9660" y="5504"/>
                    <a:pt x="9524" y="4647"/>
                  </a:cubicBezTo>
                  <a:cubicBezTo>
                    <a:pt x="9382" y="3750"/>
                    <a:pt x="9249" y="2831"/>
                    <a:pt x="8993" y="1960"/>
                  </a:cubicBezTo>
                  <a:cubicBezTo>
                    <a:pt x="8800" y="1307"/>
                    <a:pt x="8460" y="643"/>
                    <a:pt x="7810" y="356"/>
                  </a:cubicBezTo>
                  <a:cubicBezTo>
                    <a:pt x="7433" y="189"/>
                    <a:pt x="7009" y="149"/>
                    <a:pt x="6576" y="149"/>
                  </a:cubicBezTo>
                  <a:cubicBezTo>
                    <a:pt x="6171" y="149"/>
                    <a:pt x="5757" y="184"/>
                    <a:pt x="5367" y="184"/>
                  </a:cubicBezTo>
                  <a:cubicBezTo>
                    <a:pt x="5246" y="184"/>
                    <a:pt x="5127" y="181"/>
                    <a:pt x="5012" y="172"/>
                  </a:cubicBezTo>
                  <a:cubicBezTo>
                    <a:pt x="4010" y="95"/>
                    <a:pt x="3031" y="4"/>
                    <a:pt x="2023" y="4"/>
                  </a:cubicBezTo>
                  <a:cubicBezTo>
                    <a:pt x="1903" y="4"/>
                    <a:pt x="1780"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41"/>
            <p:cNvSpPr/>
            <p:nvPr/>
          </p:nvSpPr>
          <p:spPr>
            <a:xfrm>
              <a:off x="7386030" y="2246446"/>
              <a:ext cx="174936" cy="152205"/>
            </a:xfrm>
            <a:custGeom>
              <a:avLst/>
              <a:gdLst/>
              <a:ahLst/>
              <a:cxnLst/>
              <a:rect l="l" t="t" r="r" b="b"/>
              <a:pathLst>
                <a:path w="9743" h="8477" extrusionOk="0">
                  <a:moveTo>
                    <a:pt x="2258" y="0"/>
                  </a:moveTo>
                  <a:cubicBezTo>
                    <a:pt x="1691" y="0"/>
                    <a:pt x="1160" y="154"/>
                    <a:pt x="755" y="628"/>
                  </a:cubicBezTo>
                  <a:cubicBezTo>
                    <a:pt x="287" y="1179"/>
                    <a:pt x="159" y="1900"/>
                    <a:pt x="88" y="2598"/>
                  </a:cubicBezTo>
                  <a:cubicBezTo>
                    <a:pt x="0" y="3455"/>
                    <a:pt x="28" y="4320"/>
                    <a:pt x="168" y="5169"/>
                  </a:cubicBezTo>
                  <a:cubicBezTo>
                    <a:pt x="233" y="5606"/>
                    <a:pt x="335" y="6037"/>
                    <a:pt x="468" y="6457"/>
                  </a:cubicBezTo>
                  <a:cubicBezTo>
                    <a:pt x="605" y="6866"/>
                    <a:pt x="817" y="7232"/>
                    <a:pt x="1002" y="7615"/>
                  </a:cubicBezTo>
                  <a:cubicBezTo>
                    <a:pt x="1053" y="7722"/>
                    <a:pt x="1144" y="7767"/>
                    <a:pt x="1237" y="7767"/>
                  </a:cubicBezTo>
                  <a:cubicBezTo>
                    <a:pt x="1419" y="7767"/>
                    <a:pt x="1613" y="7598"/>
                    <a:pt x="1555" y="7382"/>
                  </a:cubicBezTo>
                  <a:lnTo>
                    <a:pt x="1555" y="7382"/>
                  </a:lnTo>
                  <a:lnTo>
                    <a:pt x="1555" y="7385"/>
                  </a:lnTo>
                  <a:cubicBezTo>
                    <a:pt x="1354" y="6636"/>
                    <a:pt x="1249" y="5804"/>
                    <a:pt x="1189" y="5033"/>
                  </a:cubicBezTo>
                  <a:cubicBezTo>
                    <a:pt x="1127" y="4272"/>
                    <a:pt x="1141" y="3509"/>
                    <a:pt x="1232" y="2751"/>
                  </a:cubicBezTo>
                  <a:cubicBezTo>
                    <a:pt x="1288" y="2294"/>
                    <a:pt x="1374" y="1582"/>
                    <a:pt x="1785" y="1287"/>
                  </a:cubicBezTo>
                  <a:cubicBezTo>
                    <a:pt x="1918" y="1189"/>
                    <a:pt x="2081" y="1161"/>
                    <a:pt x="2248" y="1161"/>
                  </a:cubicBezTo>
                  <a:cubicBezTo>
                    <a:pt x="2398" y="1161"/>
                    <a:pt x="2550" y="1184"/>
                    <a:pt x="2688" y="1201"/>
                  </a:cubicBezTo>
                  <a:cubicBezTo>
                    <a:pt x="3119" y="1258"/>
                    <a:pt x="3550" y="1329"/>
                    <a:pt x="3979" y="1394"/>
                  </a:cubicBezTo>
                  <a:cubicBezTo>
                    <a:pt x="4765" y="1516"/>
                    <a:pt x="5540" y="1604"/>
                    <a:pt x="6334" y="1627"/>
                  </a:cubicBezTo>
                  <a:cubicBezTo>
                    <a:pt x="6360" y="1627"/>
                    <a:pt x="6385" y="1627"/>
                    <a:pt x="6411" y="1627"/>
                  </a:cubicBezTo>
                  <a:cubicBezTo>
                    <a:pt x="6743" y="1627"/>
                    <a:pt x="7075" y="1610"/>
                    <a:pt x="7407" y="1576"/>
                  </a:cubicBezTo>
                  <a:cubicBezTo>
                    <a:pt x="7526" y="1566"/>
                    <a:pt x="7672" y="1546"/>
                    <a:pt x="7815" y="1546"/>
                  </a:cubicBezTo>
                  <a:cubicBezTo>
                    <a:pt x="7984" y="1546"/>
                    <a:pt x="8150" y="1574"/>
                    <a:pt x="8267" y="1678"/>
                  </a:cubicBezTo>
                  <a:cubicBezTo>
                    <a:pt x="8494" y="1874"/>
                    <a:pt x="8536" y="2365"/>
                    <a:pt x="8590" y="2640"/>
                  </a:cubicBezTo>
                  <a:cubicBezTo>
                    <a:pt x="8667" y="3029"/>
                    <a:pt x="8718" y="3421"/>
                    <a:pt x="8741" y="3815"/>
                  </a:cubicBezTo>
                  <a:cubicBezTo>
                    <a:pt x="8792" y="4570"/>
                    <a:pt x="8749" y="5328"/>
                    <a:pt x="8616" y="6074"/>
                  </a:cubicBezTo>
                  <a:cubicBezTo>
                    <a:pt x="8548" y="6454"/>
                    <a:pt x="8457" y="6829"/>
                    <a:pt x="8343" y="7198"/>
                  </a:cubicBezTo>
                  <a:cubicBezTo>
                    <a:pt x="8250" y="7502"/>
                    <a:pt x="8020" y="7902"/>
                    <a:pt x="8136" y="8225"/>
                  </a:cubicBezTo>
                  <a:cubicBezTo>
                    <a:pt x="8192" y="8375"/>
                    <a:pt x="8309" y="8477"/>
                    <a:pt x="8464" y="8477"/>
                  </a:cubicBezTo>
                  <a:cubicBezTo>
                    <a:pt x="8483" y="8477"/>
                    <a:pt x="8502" y="8475"/>
                    <a:pt x="8522" y="8472"/>
                  </a:cubicBezTo>
                  <a:cubicBezTo>
                    <a:pt x="8851" y="8424"/>
                    <a:pt x="8976" y="8041"/>
                    <a:pt x="9076" y="7771"/>
                  </a:cubicBezTo>
                  <a:cubicBezTo>
                    <a:pt x="9601" y="6378"/>
                    <a:pt x="9742" y="4780"/>
                    <a:pt x="9575" y="3307"/>
                  </a:cubicBezTo>
                  <a:cubicBezTo>
                    <a:pt x="9504" y="2657"/>
                    <a:pt x="9439" y="1849"/>
                    <a:pt x="9084" y="1278"/>
                  </a:cubicBezTo>
                  <a:cubicBezTo>
                    <a:pt x="8778" y="789"/>
                    <a:pt x="8248" y="643"/>
                    <a:pt x="7707" y="643"/>
                  </a:cubicBezTo>
                  <a:cubicBezTo>
                    <a:pt x="7646" y="643"/>
                    <a:pt x="7585" y="645"/>
                    <a:pt x="7523" y="648"/>
                  </a:cubicBezTo>
                  <a:cubicBezTo>
                    <a:pt x="7284" y="662"/>
                    <a:pt x="7051" y="670"/>
                    <a:pt x="6822" y="670"/>
                  </a:cubicBezTo>
                  <a:cubicBezTo>
                    <a:pt x="6273" y="670"/>
                    <a:pt x="5742" y="626"/>
                    <a:pt x="5176" y="518"/>
                  </a:cubicBezTo>
                  <a:cubicBezTo>
                    <a:pt x="4396" y="373"/>
                    <a:pt x="3630" y="163"/>
                    <a:pt x="2844" y="46"/>
                  </a:cubicBezTo>
                  <a:cubicBezTo>
                    <a:pt x="2647" y="18"/>
                    <a:pt x="2450" y="0"/>
                    <a:pt x="2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41"/>
            <p:cNvSpPr/>
            <p:nvPr/>
          </p:nvSpPr>
          <p:spPr>
            <a:xfrm>
              <a:off x="7609488" y="2436293"/>
              <a:ext cx="988" cy="790"/>
            </a:xfrm>
            <a:custGeom>
              <a:avLst/>
              <a:gdLst/>
              <a:ahLst/>
              <a:cxnLst/>
              <a:rect l="l" t="t" r="r" b="b"/>
              <a:pathLst>
                <a:path w="55" h="44" extrusionOk="0">
                  <a:moveTo>
                    <a:pt x="26" y="1"/>
                  </a:moveTo>
                  <a:cubicBezTo>
                    <a:pt x="1" y="1"/>
                    <a:pt x="1" y="43"/>
                    <a:pt x="26" y="43"/>
                  </a:cubicBezTo>
                  <a:cubicBezTo>
                    <a:pt x="55" y="43"/>
                    <a:pt x="55" y="1"/>
                    <a:pt x="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41"/>
            <p:cNvSpPr/>
            <p:nvPr/>
          </p:nvSpPr>
          <p:spPr>
            <a:xfrm>
              <a:off x="7583149" y="2309411"/>
              <a:ext cx="189820" cy="199013"/>
            </a:xfrm>
            <a:custGeom>
              <a:avLst/>
              <a:gdLst/>
              <a:ahLst/>
              <a:cxnLst/>
              <a:rect l="l" t="t" r="r" b="b"/>
              <a:pathLst>
                <a:path w="10572" h="11084" extrusionOk="0">
                  <a:moveTo>
                    <a:pt x="1793" y="0"/>
                  </a:moveTo>
                  <a:cubicBezTo>
                    <a:pt x="1709" y="0"/>
                    <a:pt x="1625" y="4"/>
                    <a:pt x="1542" y="13"/>
                  </a:cubicBezTo>
                  <a:cubicBezTo>
                    <a:pt x="682" y="101"/>
                    <a:pt x="151" y="751"/>
                    <a:pt x="83" y="1582"/>
                  </a:cubicBezTo>
                  <a:cubicBezTo>
                    <a:pt x="1" y="2627"/>
                    <a:pt x="199" y="3756"/>
                    <a:pt x="424" y="4775"/>
                  </a:cubicBezTo>
                  <a:cubicBezTo>
                    <a:pt x="673" y="5899"/>
                    <a:pt x="1071" y="6935"/>
                    <a:pt x="1664" y="7919"/>
                  </a:cubicBezTo>
                  <a:cubicBezTo>
                    <a:pt x="1710" y="7996"/>
                    <a:pt x="1779" y="8029"/>
                    <a:pt x="1847" y="8029"/>
                  </a:cubicBezTo>
                  <a:cubicBezTo>
                    <a:pt x="1978" y="8029"/>
                    <a:pt x="2107" y="7908"/>
                    <a:pt x="2075" y="7746"/>
                  </a:cubicBezTo>
                  <a:lnTo>
                    <a:pt x="2075" y="7743"/>
                  </a:lnTo>
                  <a:cubicBezTo>
                    <a:pt x="1757" y="6208"/>
                    <a:pt x="1459" y="4647"/>
                    <a:pt x="1388" y="3075"/>
                  </a:cubicBezTo>
                  <a:cubicBezTo>
                    <a:pt x="1371" y="2709"/>
                    <a:pt x="1371" y="2340"/>
                    <a:pt x="1374" y="1974"/>
                  </a:cubicBezTo>
                  <a:cubicBezTo>
                    <a:pt x="1377" y="1710"/>
                    <a:pt x="1346" y="1455"/>
                    <a:pt x="1610" y="1327"/>
                  </a:cubicBezTo>
                  <a:cubicBezTo>
                    <a:pt x="1788" y="1239"/>
                    <a:pt x="1995" y="1207"/>
                    <a:pt x="2210" y="1207"/>
                  </a:cubicBezTo>
                  <a:cubicBezTo>
                    <a:pt x="2604" y="1207"/>
                    <a:pt x="3027" y="1313"/>
                    <a:pt x="3361" y="1369"/>
                  </a:cubicBezTo>
                  <a:cubicBezTo>
                    <a:pt x="5021" y="1659"/>
                    <a:pt x="6681" y="2014"/>
                    <a:pt x="8327" y="2391"/>
                  </a:cubicBezTo>
                  <a:cubicBezTo>
                    <a:pt x="8611" y="2456"/>
                    <a:pt x="9198" y="2476"/>
                    <a:pt x="9420" y="2675"/>
                  </a:cubicBezTo>
                  <a:cubicBezTo>
                    <a:pt x="9675" y="2896"/>
                    <a:pt x="9607" y="3623"/>
                    <a:pt x="9624" y="3929"/>
                  </a:cubicBezTo>
                  <a:cubicBezTo>
                    <a:pt x="9669" y="4727"/>
                    <a:pt x="9661" y="5524"/>
                    <a:pt x="9604" y="6319"/>
                  </a:cubicBezTo>
                  <a:cubicBezTo>
                    <a:pt x="9502" y="7777"/>
                    <a:pt x="9496" y="9440"/>
                    <a:pt x="8534" y="10618"/>
                  </a:cubicBezTo>
                  <a:cubicBezTo>
                    <a:pt x="8452" y="10720"/>
                    <a:pt x="8472" y="10828"/>
                    <a:pt x="8568" y="10905"/>
                  </a:cubicBezTo>
                  <a:cubicBezTo>
                    <a:pt x="8731" y="11030"/>
                    <a:pt x="8891" y="11084"/>
                    <a:pt x="9043" y="11084"/>
                  </a:cubicBezTo>
                  <a:cubicBezTo>
                    <a:pt x="9467" y="11084"/>
                    <a:pt x="9830" y="10667"/>
                    <a:pt x="10024" y="10249"/>
                  </a:cubicBezTo>
                  <a:cubicBezTo>
                    <a:pt x="10387" y="9460"/>
                    <a:pt x="10441" y="8504"/>
                    <a:pt x="10501" y="7653"/>
                  </a:cubicBezTo>
                  <a:cubicBezTo>
                    <a:pt x="10572" y="6634"/>
                    <a:pt x="10549" y="5618"/>
                    <a:pt x="10509" y="4599"/>
                  </a:cubicBezTo>
                  <a:cubicBezTo>
                    <a:pt x="10489" y="4088"/>
                    <a:pt x="10455" y="3580"/>
                    <a:pt x="10399" y="3072"/>
                  </a:cubicBezTo>
                  <a:cubicBezTo>
                    <a:pt x="10356" y="2703"/>
                    <a:pt x="10288" y="2334"/>
                    <a:pt x="9998" y="2076"/>
                  </a:cubicBezTo>
                  <a:cubicBezTo>
                    <a:pt x="9683" y="1798"/>
                    <a:pt x="9227" y="1753"/>
                    <a:pt x="8832" y="1667"/>
                  </a:cubicBezTo>
                  <a:cubicBezTo>
                    <a:pt x="8284" y="1548"/>
                    <a:pt x="7734" y="1429"/>
                    <a:pt x="7186" y="1296"/>
                  </a:cubicBezTo>
                  <a:cubicBezTo>
                    <a:pt x="6159" y="1043"/>
                    <a:pt x="5132" y="788"/>
                    <a:pt x="4107" y="527"/>
                  </a:cubicBezTo>
                  <a:cubicBezTo>
                    <a:pt x="3369" y="342"/>
                    <a:pt x="2571" y="0"/>
                    <a:pt x="1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41"/>
            <p:cNvSpPr/>
            <p:nvPr/>
          </p:nvSpPr>
          <p:spPr>
            <a:xfrm>
              <a:off x="7837399" y="2350526"/>
              <a:ext cx="169136" cy="160823"/>
            </a:xfrm>
            <a:custGeom>
              <a:avLst/>
              <a:gdLst/>
              <a:ahLst/>
              <a:cxnLst/>
              <a:rect l="l" t="t" r="r" b="b"/>
              <a:pathLst>
                <a:path w="9420" h="8957" extrusionOk="0">
                  <a:moveTo>
                    <a:pt x="2711" y="1"/>
                  </a:moveTo>
                  <a:cubicBezTo>
                    <a:pt x="1987" y="1"/>
                    <a:pt x="1296" y="202"/>
                    <a:pt x="807" y="819"/>
                  </a:cubicBezTo>
                  <a:cubicBezTo>
                    <a:pt x="282" y="1483"/>
                    <a:pt x="216" y="2380"/>
                    <a:pt x="120" y="3192"/>
                  </a:cubicBezTo>
                  <a:cubicBezTo>
                    <a:pt x="1" y="4179"/>
                    <a:pt x="49" y="5189"/>
                    <a:pt x="182" y="6174"/>
                  </a:cubicBezTo>
                  <a:cubicBezTo>
                    <a:pt x="199" y="6308"/>
                    <a:pt x="294" y="6374"/>
                    <a:pt x="390" y="6374"/>
                  </a:cubicBezTo>
                  <a:cubicBezTo>
                    <a:pt x="485" y="6374"/>
                    <a:pt x="581" y="6308"/>
                    <a:pt x="599" y="6174"/>
                  </a:cubicBezTo>
                  <a:lnTo>
                    <a:pt x="597" y="6174"/>
                  </a:lnTo>
                  <a:cubicBezTo>
                    <a:pt x="770" y="4829"/>
                    <a:pt x="1017" y="3441"/>
                    <a:pt x="1442" y="2153"/>
                  </a:cubicBezTo>
                  <a:cubicBezTo>
                    <a:pt x="1598" y="1676"/>
                    <a:pt x="1822" y="1341"/>
                    <a:pt x="2328" y="1214"/>
                  </a:cubicBezTo>
                  <a:cubicBezTo>
                    <a:pt x="2509" y="1167"/>
                    <a:pt x="2697" y="1149"/>
                    <a:pt x="2885" y="1149"/>
                  </a:cubicBezTo>
                  <a:cubicBezTo>
                    <a:pt x="3195" y="1149"/>
                    <a:pt x="3509" y="1199"/>
                    <a:pt x="3803" y="1259"/>
                  </a:cubicBezTo>
                  <a:cubicBezTo>
                    <a:pt x="5109" y="1526"/>
                    <a:pt x="6423" y="1855"/>
                    <a:pt x="7651" y="2377"/>
                  </a:cubicBezTo>
                  <a:cubicBezTo>
                    <a:pt x="8228" y="2624"/>
                    <a:pt x="8472" y="2967"/>
                    <a:pt x="8469" y="3600"/>
                  </a:cubicBezTo>
                  <a:cubicBezTo>
                    <a:pt x="8469" y="4239"/>
                    <a:pt x="8358" y="4880"/>
                    <a:pt x="8293" y="5516"/>
                  </a:cubicBezTo>
                  <a:cubicBezTo>
                    <a:pt x="8225" y="6140"/>
                    <a:pt x="8188" y="6773"/>
                    <a:pt x="8043" y="7386"/>
                  </a:cubicBezTo>
                  <a:cubicBezTo>
                    <a:pt x="7918" y="7925"/>
                    <a:pt x="7643" y="8217"/>
                    <a:pt x="7317" y="8640"/>
                  </a:cubicBezTo>
                  <a:cubicBezTo>
                    <a:pt x="7240" y="8742"/>
                    <a:pt x="7328" y="8884"/>
                    <a:pt x="7430" y="8918"/>
                  </a:cubicBezTo>
                  <a:cubicBezTo>
                    <a:pt x="7513" y="8945"/>
                    <a:pt x="7593" y="8957"/>
                    <a:pt x="7670" y="8957"/>
                  </a:cubicBezTo>
                  <a:cubicBezTo>
                    <a:pt x="8094" y="8957"/>
                    <a:pt x="8434" y="8593"/>
                    <a:pt x="8650" y="8226"/>
                  </a:cubicBezTo>
                  <a:cubicBezTo>
                    <a:pt x="8965" y="7690"/>
                    <a:pt x="9050" y="7079"/>
                    <a:pt x="9113" y="6472"/>
                  </a:cubicBezTo>
                  <a:cubicBezTo>
                    <a:pt x="9201" y="5643"/>
                    <a:pt x="9306" y="4815"/>
                    <a:pt x="9368" y="3986"/>
                  </a:cubicBezTo>
                  <a:cubicBezTo>
                    <a:pt x="9419" y="3333"/>
                    <a:pt x="9363" y="2627"/>
                    <a:pt x="8903" y="2119"/>
                  </a:cubicBezTo>
                  <a:cubicBezTo>
                    <a:pt x="8418" y="1580"/>
                    <a:pt x="7589" y="1384"/>
                    <a:pt x="6936" y="1137"/>
                  </a:cubicBezTo>
                  <a:cubicBezTo>
                    <a:pt x="6139" y="839"/>
                    <a:pt x="5341" y="532"/>
                    <a:pt x="4524" y="303"/>
                  </a:cubicBezTo>
                  <a:cubicBezTo>
                    <a:pt x="3963" y="145"/>
                    <a:pt x="3325" y="1"/>
                    <a:pt x="2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41"/>
            <p:cNvSpPr/>
            <p:nvPr/>
          </p:nvSpPr>
          <p:spPr>
            <a:xfrm>
              <a:off x="8075059" y="2169602"/>
              <a:ext cx="98860" cy="135578"/>
            </a:xfrm>
            <a:custGeom>
              <a:avLst/>
              <a:gdLst/>
              <a:ahLst/>
              <a:cxnLst/>
              <a:rect l="l" t="t" r="r" b="b"/>
              <a:pathLst>
                <a:path w="5506" h="7551" extrusionOk="0">
                  <a:moveTo>
                    <a:pt x="5408" y="1"/>
                  </a:moveTo>
                  <a:cubicBezTo>
                    <a:pt x="5375" y="1"/>
                    <a:pt x="5341" y="18"/>
                    <a:pt x="5326" y="58"/>
                  </a:cubicBezTo>
                  <a:cubicBezTo>
                    <a:pt x="4795" y="1483"/>
                    <a:pt x="4089" y="2842"/>
                    <a:pt x="3189" y="4071"/>
                  </a:cubicBezTo>
                  <a:cubicBezTo>
                    <a:pt x="2749" y="4678"/>
                    <a:pt x="2267" y="5260"/>
                    <a:pt x="1750" y="5808"/>
                  </a:cubicBezTo>
                  <a:cubicBezTo>
                    <a:pt x="1222" y="6364"/>
                    <a:pt x="615" y="6827"/>
                    <a:pt x="73" y="7363"/>
                  </a:cubicBezTo>
                  <a:cubicBezTo>
                    <a:pt x="0" y="7433"/>
                    <a:pt x="65" y="7550"/>
                    <a:pt x="149" y="7550"/>
                  </a:cubicBezTo>
                  <a:cubicBezTo>
                    <a:pt x="167" y="7550"/>
                    <a:pt x="185" y="7545"/>
                    <a:pt x="204" y="7533"/>
                  </a:cubicBezTo>
                  <a:cubicBezTo>
                    <a:pt x="848" y="7127"/>
                    <a:pt x="1404" y="6531"/>
                    <a:pt x="1926" y="5984"/>
                  </a:cubicBezTo>
                  <a:cubicBezTo>
                    <a:pt x="2451" y="5433"/>
                    <a:pt x="2936" y="4846"/>
                    <a:pt x="3376" y="4224"/>
                  </a:cubicBezTo>
                  <a:cubicBezTo>
                    <a:pt x="4273" y="2959"/>
                    <a:pt x="4983" y="1568"/>
                    <a:pt x="5485" y="101"/>
                  </a:cubicBezTo>
                  <a:cubicBezTo>
                    <a:pt x="5505" y="40"/>
                    <a:pt x="5458" y="1"/>
                    <a:pt x="5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41"/>
            <p:cNvSpPr/>
            <p:nvPr/>
          </p:nvSpPr>
          <p:spPr>
            <a:xfrm>
              <a:off x="8124469" y="2225026"/>
              <a:ext cx="44492" cy="48712"/>
            </a:xfrm>
            <a:custGeom>
              <a:avLst/>
              <a:gdLst/>
              <a:ahLst/>
              <a:cxnLst/>
              <a:rect l="l" t="t" r="r" b="b"/>
              <a:pathLst>
                <a:path w="2478" h="2713" extrusionOk="0">
                  <a:moveTo>
                    <a:pt x="2376" y="0"/>
                  </a:moveTo>
                  <a:cubicBezTo>
                    <a:pt x="2353" y="0"/>
                    <a:pt x="2329" y="10"/>
                    <a:pt x="2313" y="33"/>
                  </a:cubicBezTo>
                  <a:cubicBezTo>
                    <a:pt x="1967" y="516"/>
                    <a:pt x="1589" y="976"/>
                    <a:pt x="1183" y="1407"/>
                  </a:cubicBezTo>
                  <a:cubicBezTo>
                    <a:pt x="985" y="1611"/>
                    <a:pt x="783" y="1813"/>
                    <a:pt x="570" y="2006"/>
                  </a:cubicBezTo>
                  <a:cubicBezTo>
                    <a:pt x="460" y="2108"/>
                    <a:pt x="349" y="2210"/>
                    <a:pt x="238" y="2307"/>
                  </a:cubicBezTo>
                  <a:cubicBezTo>
                    <a:pt x="136" y="2394"/>
                    <a:pt x="9" y="2471"/>
                    <a:pt x="0" y="2613"/>
                  </a:cubicBezTo>
                  <a:cubicBezTo>
                    <a:pt x="0" y="2667"/>
                    <a:pt x="43" y="2712"/>
                    <a:pt x="99" y="2712"/>
                  </a:cubicBezTo>
                  <a:cubicBezTo>
                    <a:pt x="105" y="2713"/>
                    <a:pt x="110" y="2713"/>
                    <a:pt x="115" y="2713"/>
                  </a:cubicBezTo>
                  <a:cubicBezTo>
                    <a:pt x="242" y="2713"/>
                    <a:pt x="347" y="2587"/>
                    <a:pt x="437" y="2508"/>
                  </a:cubicBezTo>
                  <a:cubicBezTo>
                    <a:pt x="548" y="2406"/>
                    <a:pt x="658" y="2304"/>
                    <a:pt x="763" y="2199"/>
                  </a:cubicBezTo>
                  <a:cubicBezTo>
                    <a:pt x="976" y="1986"/>
                    <a:pt x="1181" y="1764"/>
                    <a:pt x="1376" y="1537"/>
                  </a:cubicBezTo>
                  <a:cubicBezTo>
                    <a:pt x="1768" y="1086"/>
                    <a:pt x="2123" y="609"/>
                    <a:pt x="2441" y="110"/>
                  </a:cubicBezTo>
                  <a:cubicBezTo>
                    <a:pt x="2478" y="51"/>
                    <a:pt x="2428" y="0"/>
                    <a:pt x="2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41"/>
            <p:cNvSpPr/>
            <p:nvPr/>
          </p:nvSpPr>
          <p:spPr>
            <a:xfrm>
              <a:off x="8065866" y="2327168"/>
              <a:ext cx="150373" cy="14113"/>
            </a:xfrm>
            <a:custGeom>
              <a:avLst/>
              <a:gdLst/>
              <a:ahLst/>
              <a:cxnLst/>
              <a:rect l="l" t="t" r="r" b="b"/>
              <a:pathLst>
                <a:path w="8375" h="786" extrusionOk="0">
                  <a:moveTo>
                    <a:pt x="293" y="1"/>
                  </a:moveTo>
                  <a:cubicBezTo>
                    <a:pt x="249" y="1"/>
                    <a:pt x="205" y="3"/>
                    <a:pt x="162" y="9"/>
                  </a:cubicBezTo>
                  <a:cubicBezTo>
                    <a:pt x="54" y="23"/>
                    <a:pt x="0" y="159"/>
                    <a:pt x="105" y="224"/>
                  </a:cubicBezTo>
                  <a:lnTo>
                    <a:pt x="103" y="227"/>
                  </a:lnTo>
                  <a:cubicBezTo>
                    <a:pt x="381" y="403"/>
                    <a:pt x="775" y="432"/>
                    <a:pt x="1093" y="488"/>
                  </a:cubicBezTo>
                  <a:cubicBezTo>
                    <a:pt x="1405" y="542"/>
                    <a:pt x="1715" y="590"/>
                    <a:pt x="2027" y="630"/>
                  </a:cubicBezTo>
                  <a:cubicBezTo>
                    <a:pt x="2736" y="721"/>
                    <a:pt x="3451" y="772"/>
                    <a:pt x="4166" y="783"/>
                  </a:cubicBezTo>
                  <a:cubicBezTo>
                    <a:pt x="4253" y="785"/>
                    <a:pt x="4340" y="785"/>
                    <a:pt x="4427" y="785"/>
                  </a:cubicBezTo>
                  <a:cubicBezTo>
                    <a:pt x="5038" y="785"/>
                    <a:pt x="5649" y="759"/>
                    <a:pt x="6258" y="704"/>
                  </a:cubicBezTo>
                  <a:cubicBezTo>
                    <a:pt x="6590" y="673"/>
                    <a:pt x="6919" y="636"/>
                    <a:pt x="7246" y="588"/>
                  </a:cubicBezTo>
                  <a:cubicBezTo>
                    <a:pt x="7575" y="539"/>
                    <a:pt x="7946" y="517"/>
                    <a:pt x="8250" y="369"/>
                  </a:cubicBezTo>
                  <a:cubicBezTo>
                    <a:pt x="8375" y="307"/>
                    <a:pt x="8301" y="134"/>
                    <a:pt x="8185" y="125"/>
                  </a:cubicBezTo>
                  <a:cubicBezTo>
                    <a:pt x="8149" y="122"/>
                    <a:pt x="8112" y="121"/>
                    <a:pt x="8076" y="121"/>
                  </a:cubicBezTo>
                  <a:cubicBezTo>
                    <a:pt x="7801" y="121"/>
                    <a:pt x="7519" y="198"/>
                    <a:pt x="7251" y="236"/>
                  </a:cubicBezTo>
                  <a:cubicBezTo>
                    <a:pt x="6905" y="281"/>
                    <a:pt x="6559" y="321"/>
                    <a:pt x="6210" y="352"/>
                  </a:cubicBezTo>
                  <a:cubicBezTo>
                    <a:pt x="5641" y="402"/>
                    <a:pt x="5073" y="426"/>
                    <a:pt x="4505" y="426"/>
                  </a:cubicBezTo>
                  <a:cubicBezTo>
                    <a:pt x="4392" y="426"/>
                    <a:pt x="4279" y="425"/>
                    <a:pt x="4166" y="423"/>
                  </a:cubicBezTo>
                  <a:cubicBezTo>
                    <a:pt x="3502" y="412"/>
                    <a:pt x="2838" y="366"/>
                    <a:pt x="2177" y="293"/>
                  </a:cubicBezTo>
                  <a:cubicBezTo>
                    <a:pt x="1831" y="253"/>
                    <a:pt x="1482" y="202"/>
                    <a:pt x="1138" y="142"/>
                  </a:cubicBezTo>
                  <a:cubicBezTo>
                    <a:pt x="871" y="98"/>
                    <a:pt x="572"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41"/>
            <p:cNvSpPr/>
            <p:nvPr/>
          </p:nvSpPr>
          <p:spPr>
            <a:xfrm>
              <a:off x="8084503" y="2355374"/>
              <a:ext cx="63830" cy="6787"/>
            </a:xfrm>
            <a:custGeom>
              <a:avLst/>
              <a:gdLst/>
              <a:ahLst/>
              <a:cxnLst/>
              <a:rect l="l" t="t" r="r" b="b"/>
              <a:pathLst>
                <a:path w="3555" h="378" extrusionOk="0">
                  <a:moveTo>
                    <a:pt x="85" y="1"/>
                  </a:moveTo>
                  <a:cubicBezTo>
                    <a:pt x="17" y="1"/>
                    <a:pt x="1" y="121"/>
                    <a:pt x="75" y="132"/>
                  </a:cubicBezTo>
                  <a:cubicBezTo>
                    <a:pt x="362" y="177"/>
                    <a:pt x="648" y="243"/>
                    <a:pt x="938" y="280"/>
                  </a:cubicBezTo>
                  <a:cubicBezTo>
                    <a:pt x="1221" y="314"/>
                    <a:pt x="1502" y="333"/>
                    <a:pt x="1786" y="348"/>
                  </a:cubicBezTo>
                  <a:cubicBezTo>
                    <a:pt x="2073" y="362"/>
                    <a:pt x="2354" y="367"/>
                    <a:pt x="2638" y="370"/>
                  </a:cubicBezTo>
                  <a:cubicBezTo>
                    <a:pt x="2748" y="371"/>
                    <a:pt x="2860" y="377"/>
                    <a:pt x="2971" y="377"/>
                  </a:cubicBezTo>
                  <a:cubicBezTo>
                    <a:pt x="3144" y="377"/>
                    <a:pt x="3314" y="363"/>
                    <a:pt x="3472" y="294"/>
                  </a:cubicBezTo>
                  <a:cubicBezTo>
                    <a:pt x="3554" y="260"/>
                    <a:pt x="3517" y="143"/>
                    <a:pt x="3449" y="118"/>
                  </a:cubicBezTo>
                  <a:cubicBezTo>
                    <a:pt x="3328" y="74"/>
                    <a:pt x="3199" y="63"/>
                    <a:pt x="3068" y="63"/>
                  </a:cubicBezTo>
                  <a:cubicBezTo>
                    <a:pt x="2924" y="63"/>
                    <a:pt x="2778" y="77"/>
                    <a:pt x="2638" y="78"/>
                  </a:cubicBezTo>
                  <a:cubicBezTo>
                    <a:pt x="2587" y="79"/>
                    <a:pt x="2537" y="79"/>
                    <a:pt x="2487" y="79"/>
                  </a:cubicBezTo>
                  <a:cubicBezTo>
                    <a:pt x="2253" y="79"/>
                    <a:pt x="2020" y="74"/>
                    <a:pt x="1786" y="67"/>
                  </a:cubicBezTo>
                  <a:cubicBezTo>
                    <a:pt x="1502" y="55"/>
                    <a:pt x="1219" y="41"/>
                    <a:pt x="938" y="30"/>
                  </a:cubicBezTo>
                  <a:cubicBezTo>
                    <a:pt x="657" y="21"/>
                    <a:pt x="376" y="27"/>
                    <a:pt x="92" y="1"/>
                  </a:cubicBezTo>
                  <a:cubicBezTo>
                    <a:pt x="90" y="1"/>
                    <a:pt x="87" y="1"/>
                    <a:pt x="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41"/>
            <p:cNvSpPr/>
            <p:nvPr/>
          </p:nvSpPr>
          <p:spPr>
            <a:xfrm>
              <a:off x="8084143" y="2378535"/>
              <a:ext cx="44672" cy="8457"/>
            </a:xfrm>
            <a:custGeom>
              <a:avLst/>
              <a:gdLst/>
              <a:ahLst/>
              <a:cxnLst/>
              <a:rect l="l" t="t" r="r" b="b"/>
              <a:pathLst>
                <a:path w="2488" h="471" extrusionOk="0">
                  <a:moveTo>
                    <a:pt x="148" y="0"/>
                  </a:moveTo>
                  <a:cubicBezTo>
                    <a:pt x="38" y="0"/>
                    <a:pt x="1" y="164"/>
                    <a:pt x="118" y="201"/>
                  </a:cubicBezTo>
                  <a:cubicBezTo>
                    <a:pt x="512" y="332"/>
                    <a:pt x="918" y="414"/>
                    <a:pt x="1329" y="445"/>
                  </a:cubicBezTo>
                  <a:cubicBezTo>
                    <a:pt x="1477" y="456"/>
                    <a:pt x="1626" y="462"/>
                    <a:pt x="1775" y="462"/>
                  </a:cubicBezTo>
                  <a:cubicBezTo>
                    <a:pt x="1827" y="462"/>
                    <a:pt x="1879" y="461"/>
                    <a:pt x="1931" y="460"/>
                  </a:cubicBezTo>
                  <a:cubicBezTo>
                    <a:pt x="2087" y="457"/>
                    <a:pt x="2374" y="471"/>
                    <a:pt x="2470" y="323"/>
                  </a:cubicBezTo>
                  <a:cubicBezTo>
                    <a:pt x="2487" y="292"/>
                    <a:pt x="2482" y="252"/>
                    <a:pt x="2459" y="227"/>
                  </a:cubicBezTo>
                  <a:cubicBezTo>
                    <a:pt x="2396" y="162"/>
                    <a:pt x="2317" y="167"/>
                    <a:pt x="2232" y="162"/>
                  </a:cubicBezTo>
                  <a:cubicBezTo>
                    <a:pt x="2181" y="159"/>
                    <a:pt x="2130" y="157"/>
                    <a:pt x="2080" y="157"/>
                  </a:cubicBezTo>
                  <a:cubicBezTo>
                    <a:pt x="2030" y="157"/>
                    <a:pt x="1981" y="159"/>
                    <a:pt x="1931" y="162"/>
                  </a:cubicBezTo>
                  <a:cubicBezTo>
                    <a:pt x="1879" y="163"/>
                    <a:pt x="1828" y="164"/>
                    <a:pt x="1776" y="164"/>
                  </a:cubicBezTo>
                  <a:cubicBezTo>
                    <a:pt x="1635" y="164"/>
                    <a:pt x="1493" y="158"/>
                    <a:pt x="1352" y="150"/>
                  </a:cubicBezTo>
                  <a:cubicBezTo>
                    <a:pt x="955" y="127"/>
                    <a:pt x="560" y="79"/>
                    <a:pt x="172" y="3"/>
                  </a:cubicBezTo>
                  <a:cubicBezTo>
                    <a:pt x="163" y="1"/>
                    <a:pt x="155"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41"/>
            <p:cNvSpPr/>
            <p:nvPr/>
          </p:nvSpPr>
          <p:spPr>
            <a:xfrm>
              <a:off x="8052293" y="2457353"/>
              <a:ext cx="89973" cy="25640"/>
            </a:xfrm>
            <a:custGeom>
              <a:avLst/>
              <a:gdLst/>
              <a:ahLst/>
              <a:cxnLst/>
              <a:rect l="l" t="t" r="r" b="b"/>
              <a:pathLst>
                <a:path w="5011" h="1428" extrusionOk="0">
                  <a:moveTo>
                    <a:pt x="96" y="1"/>
                  </a:moveTo>
                  <a:cubicBezTo>
                    <a:pt x="37" y="1"/>
                    <a:pt x="0" y="84"/>
                    <a:pt x="58" y="125"/>
                  </a:cubicBezTo>
                  <a:lnTo>
                    <a:pt x="61" y="125"/>
                  </a:lnTo>
                  <a:cubicBezTo>
                    <a:pt x="771" y="627"/>
                    <a:pt x="1602" y="905"/>
                    <a:pt x="2448" y="1095"/>
                  </a:cubicBezTo>
                  <a:cubicBezTo>
                    <a:pt x="2868" y="1189"/>
                    <a:pt x="3299" y="1254"/>
                    <a:pt x="3725" y="1311"/>
                  </a:cubicBezTo>
                  <a:cubicBezTo>
                    <a:pt x="3946" y="1339"/>
                    <a:pt x="4168" y="1365"/>
                    <a:pt x="4389" y="1390"/>
                  </a:cubicBezTo>
                  <a:cubicBezTo>
                    <a:pt x="4494" y="1402"/>
                    <a:pt x="4606" y="1428"/>
                    <a:pt x="4712" y="1428"/>
                  </a:cubicBezTo>
                  <a:cubicBezTo>
                    <a:pt x="4793" y="1428"/>
                    <a:pt x="4871" y="1413"/>
                    <a:pt x="4939" y="1365"/>
                  </a:cubicBezTo>
                  <a:cubicBezTo>
                    <a:pt x="4999" y="1331"/>
                    <a:pt x="5010" y="1249"/>
                    <a:pt x="4962" y="1200"/>
                  </a:cubicBezTo>
                  <a:cubicBezTo>
                    <a:pt x="4834" y="1067"/>
                    <a:pt x="4647" y="1081"/>
                    <a:pt x="4474" y="1064"/>
                  </a:cubicBezTo>
                  <a:cubicBezTo>
                    <a:pt x="4278" y="1044"/>
                    <a:pt x="4085" y="1024"/>
                    <a:pt x="3892" y="1002"/>
                  </a:cubicBezTo>
                  <a:cubicBezTo>
                    <a:pt x="3447" y="951"/>
                    <a:pt x="3007" y="883"/>
                    <a:pt x="2570" y="800"/>
                  </a:cubicBezTo>
                  <a:cubicBezTo>
                    <a:pt x="1724" y="644"/>
                    <a:pt x="904" y="377"/>
                    <a:pt x="126" y="8"/>
                  </a:cubicBezTo>
                  <a:cubicBezTo>
                    <a:pt x="116" y="3"/>
                    <a:pt x="105"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41"/>
            <p:cNvSpPr/>
            <p:nvPr/>
          </p:nvSpPr>
          <p:spPr>
            <a:xfrm>
              <a:off x="8067644" y="2444696"/>
              <a:ext cx="32786" cy="9857"/>
            </a:xfrm>
            <a:custGeom>
              <a:avLst/>
              <a:gdLst/>
              <a:ahLst/>
              <a:cxnLst/>
              <a:rect l="l" t="t" r="r" b="b"/>
              <a:pathLst>
                <a:path w="1826" h="549" extrusionOk="0">
                  <a:moveTo>
                    <a:pt x="138" y="0"/>
                  </a:moveTo>
                  <a:cubicBezTo>
                    <a:pt x="88" y="0"/>
                    <a:pt x="42" y="28"/>
                    <a:pt x="21" y="75"/>
                  </a:cubicBezTo>
                  <a:cubicBezTo>
                    <a:pt x="1" y="129"/>
                    <a:pt x="15" y="205"/>
                    <a:pt x="72" y="231"/>
                  </a:cubicBezTo>
                  <a:cubicBezTo>
                    <a:pt x="211" y="296"/>
                    <a:pt x="353" y="350"/>
                    <a:pt x="497" y="396"/>
                  </a:cubicBezTo>
                  <a:cubicBezTo>
                    <a:pt x="642" y="435"/>
                    <a:pt x="790" y="469"/>
                    <a:pt x="940" y="492"/>
                  </a:cubicBezTo>
                  <a:cubicBezTo>
                    <a:pt x="1076" y="515"/>
                    <a:pt x="1218" y="542"/>
                    <a:pt x="1357" y="542"/>
                  </a:cubicBezTo>
                  <a:cubicBezTo>
                    <a:pt x="1375" y="542"/>
                    <a:pt x="1393" y="541"/>
                    <a:pt x="1411" y="540"/>
                  </a:cubicBezTo>
                  <a:cubicBezTo>
                    <a:pt x="1545" y="535"/>
                    <a:pt x="1777" y="549"/>
                    <a:pt x="1814" y="384"/>
                  </a:cubicBezTo>
                  <a:cubicBezTo>
                    <a:pt x="1826" y="316"/>
                    <a:pt x="1791" y="251"/>
                    <a:pt x="1735" y="217"/>
                  </a:cubicBezTo>
                  <a:cubicBezTo>
                    <a:pt x="1675" y="183"/>
                    <a:pt x="1587" y="188"/>
                    <a:pt x="1522" y="177"/>
                  </a:cubicBezTo>
                  <a:cubicBezTo>
                    <a:pt x="1363" y="157"/>
                    <a:pt x="1207" y="149"/>
                    <a:pt x="1051" y="135"/>
                  </a:cubicBezTo>
                  <a:cubicBezTo>
                    <a:pt x="906" y="123"/>
                    <a:pt x="761" y="103"/>
                    <a:pt x="617" y="78"/>
                  </a:cubicBezTo>
                  <a:cubicBezTo>
                    <a:pt x="466" y="55"/>
                    <a:pt x="316" y="35"/>
                    <a:pt x="168" y="4"/>
                  </a:cubicBezTo>
                  <a:cubicBezTo>
                    <a:pt x="158" y="2"/>
                    <a:pt x="148"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41"/>
            <p:cNvSpPr/>
            <p:nvPr/>
          </p:nvSpPr>
          <p:spPr>
            <a:xfrm>
              <a:off x="8142961" y="2381766"/>
              <a:ext cx="16519" cy="5027"/>
            </a:xfrm>
            <a:custGeom>
              <a:avLst/>
              <a:gdLst/>
              <a:ahLst/>
              <a:cxnLst/>
              <a:rect l="l" t="t" r="r" b="b"/>
              <a:pathLst>
                <a:path w="920" h="280" extrusionOk="0">
                  <a:moveTo>
                    <a:pt x="399" y="1"/>
                  </a:moveTo>
                  <a:cubicBezTo>
                    <a:pt x="363" y="1"/>
                    <a:pt x="329" y="7"/>
                    <a:pt x="292" y="7"/>
                  </a:cubicBezTo>
                  <a:cubicBezTo>
                    <a:pt x="252" y="9"/>
                    <a:pt x="214" y="7"/>
                    <a:pt x="176" y="16"/>
                  </a:cubicBezTo>
                  <a:lnTo>
                    <a:pt x="139" y="16"/>
                  </a:lnTo>
                  <a:cubicBezTo>
                    <a:pt x="23" y="18"/>
                    <a:pt x="0" y="180"/>
                    <a:pt x="111" y="217"/>
                  </a:cubicBezTo>
                  <a:lnTo>
                    <a:pt x="111" y="220"/>
                  </a:lnTo>
                  <a:lnTo>
                    <a:pt x="153" y="234"/>
                  </a:lnTo>
                  <a:lnTo>
                    <a:pt x="153" y="234"/>
                  </a:lnTo>
                  <a:cubicBezTo>
                    <a:pt x="168" y="241"/>
                    <a:pt x="183" y="247"/>
                    <a:pt x="199" y="251"/>
                  </a:cubicBezTo>
                  <a:cubicBezTo>
                    <a:pt x="222" y="254"/>
                    <a:pt x="244" y="260"/>
                    <a:pt x="264" y="262"/>
                  </a:cubicBezTo>
                  <a:cubicBezTo>
                    <a:pt x="315" y="274"/>
                    <a:pt x="363" y="280"/>
                    <a:pt x="414" y="280"/>
                  </a:cubicBezTo>
                  <a:cubicBezTo>
                    <a:pt x="466" y="277"/>
                    <a:pt x="517" y="271"/>
                    <a:pt x="565" y="262"/>
                  </a:cubicBezTo>
                  <a:cubicBezTo>
                    <a:pt x="610" y="260"/>
                    <a:pt x="654" y="244"/>
                    <a:pt x="690" y="215"/>
                  </a:cubicBezTo>
                  <a:lnTo>
                    <a:pt x="690" y="215"/>
                  </a:lnTo>
                  <a:cubicBezTo>
                    <a:pt x="757" y="193"/>
                    <a:pt x="819" y="165"/>
                    <a:pt x="877" y="132"/>
                  </a:cubicBezTo>
                  <a:cubicBezTo>
                    <a:pt x="920" y="104"/>
                    <a:pt x="903" y="41"/>
                    <a:pt x="852" y="38"/>
                  </a:cubicBezTo>
                  <a:cubicBezTo>
                    <a:pt x="791" y="31"/>
                    <a:pt x="731" y="36"/>
                    <a:pt x="671" y="31"/>
                  </a:cubicBezTo>
                  <a:lnTo>
                    <a:pt x="671" y="31"/>
                  </a:lnTo>
                  <a:cubicBezTo>
                    <a:pt x="637" y="15"/>
                    <a:pt x="599" y="7"/>
                    <a:pt x="560" y="7"/>
                  </a:cubicBezTo>
                  <a:cubicBezTo>
                    <a:pt x="555" y="7"/>
                    <a:pt x="550" y="7"/>
                    <a:pt x="545" y="7"/>
                  </a:cubicBezTo>
                  <a:cubicBezTo>
                    <a:pt x="502" y="4"/>
                    <a:pt x="460" y="1"/>
                    <a:pt x="417" y="1"/>
                  </a:cubicBezTo>
                  <a:cubicBezTo>
                    <a:pt x="411" y="1"/>
                    <a:pt x="405"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41"/>
            <p:cNvSpPr/>
            <p:nvPr/>
          </p:nvSpPr>
          <p:spPr>
            <a:xfrm>
              <a:off x="8180504" y="2124806"/>
              <a:ext cx="9175" cy="23862"/>
            </a:xfrm>
            <a:custGeom>
              <a:avLst/>
              <a:gdLst/>
              <a:ahLst/>
              <a:cxnLst/>
              <a:rect l="l" t="t" r="r" b="b"/>
              <a:pathLst>
                <a:path w="511" h="1329" extrusionOk="0">
                  <a:moveTo>
                    <a:pt x="413" y="0"/>
                  </a:moveTo>
                  <a:cubicBezTo>
                    <a:pt x="373" y="0"/>
                    <a:pt x="334" y="22"/>
                    <a:pt x="324" y="67"/>
                  </a:cubicBezTo>
                  <a:cubicBezTo>
                    <a:pt x="299" y="172"/>
                    <a:pt x="262" y="277"/>
                    <a:pt x="231" y="382"/>
                  </a:cubicBezTo>
                  <a:cubicBezTo>
                    <a:pt x="199" y="487"/>
                    <a:pt x="162" y="584"/>
                    <a:pt x="131" y="686"/>
                  </a:cubicBezTo>
                  <a:cubicBezTo>
                    <a:pt x="100" y="788"/>
                    <a:pt x="60" y="888"/>
                    <a:pt x="32" y="990"/>
                  </a:cubicBezTo>
                  <a:cubicBezTo>
                    <a:pt x="26" y="1015"/>
                    <a:pt x="18" y="1046"/>
                    <a:pt x="12" y="1075"/>
                  </a:cubicBezTo>
                  <a:cubicBezTo>
                    <a:pt x="9" y="1103"/>
                    <a:pt x="9" y="1134"/>
                    <a:pt x="15" y="1163"/>
                  </a:cubicBezTo>
                  <a:cubicBezTo>
                    <a:pt x="15" y="1211"/>
                    <a:pt x="1" y="1259"/>
                    <a:pt x="32" y="1302"/>
                  </a:cubicBezTo>
                  <a:cubicBezTo>
                    <a:pt x="41" y="1318"/>
                    <a:pt x="60" y="1329"/>
                    <a:pt x="81" y="1329"/>
                  </a:cubicBezTo>
                  <a:cubicBezTo>
                    <a:pt x="85" y="1329"/>
                    <a:pt x="90" y="1328"/>
                    <a:pt x="94" y="1327"/>
                  </a:cubicBezTo>
                  <a:cubicBezTo>
                    <a:pt x="145" y="1319"/>
                    <a:pt x="165" y="1273"/>
                    <a:pt x="199" y="1239"/>
                  </a:cubicBezTo>
                  <a:cubicBezTo>
                    <a:pt x="228" y="1217"/>
                    <a:pt x="250" y="1188"/>
                    <a:pt x="270" y="1160"/>
                  </a:cubicBezTo>
                  <a:cubicBezTo>
                    <a:pt x="282" y="1140"/>
                    <a:pt x="290" y="1120"/>
                    <a:pt x="299" y="1100"/>
                  </a:cubicBezTo>
                  <a:cubicBezTo>
                    <a:pt x="347" y="993"/>
                    <a:pt x="384" y="879"/>
                    <a:pt x="412" y="763"/>
                  </a:cubicBezTo>
                  <a:cubicBezTo>
                    <a:pt x="441" y="655"/>
                    <a:pt x="460" y="547"/>
                    <a:pt x="475" y="439"/>
                  </a:cubicBezTo>
                  <a:cubicBezTo>
                    <a:pt x="483" y="380"/>
                    <a:pt x="492" y="323"/>
                    <a:pt x="497" y="266"/>
                  </a:cubicBezTo>
                  <a:cubicBezTo>
                    <a:pt x="506" y="206"/>
                    <a:pt x="500" y="150"/>
                    <a:pt x="506" y="93"/>
                  </a:cubicBezTo>
                  <a:cubicBezTo>
                    <a:pt x="510" y="33"/>
                    <a:pt x="461"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41"/>
            <p:cNvSpPr/>
            <p:nvPr/>
          </p:nvSpPr>
          <p:spPr>
            <a:xfrm>
              <a:off x="8025972" y="2267721"/>
              <a:ext cx="44762" cy="28530"/>
            </a:xfrm>
            <a:custGeom>
              <a:avLst/>
              <a:gdLst/>
              <a:ahLst/>
              <a:cxnLst/>
              <a:rect l="l" t="t" r="r" b="b"/>
              <a:pathLst>
                <a:path w="2493" h="1589" extrusionOk="0">
                  <a:moveTo>
                    <a:pt x="2306" y="0"/>
                  </a:moveTo>
                  <a:cubicBezTo>
                    <a:pt x="2278" y="0"/>
                    <a:pt x="2251" y="8"/>
                    <a:pt x="2228" y="25"/>
                  </a:cubicBezTo>
                  <a:cubicBezTo>
                    <a:pt x="2052" y="158"/>
                    <a:pt x="1927" y="351"/>
                    <a:pt x="1754" y="493"/>
                  </a:cubicBezTo>
                  <a:cubicBezTo>
                    <a:pt x="1584" y="635"/>
                    <a:pt x="1394" y="734"/>
                    <a:pt x="1207" y="837"/>
                  </a:cubicBezTo>
                  <a:cubicBezTo>
                    <a:pt x="1025" y="933"/>
                    <a:pt x="835" y="1018"/>
                    <a:pt x="639" y="1086"/>
                  </a:cubicBezTo>
                  <a:cubicBezTo>
                    <a:pt x="432" y="1157"/>
                    <a:pt x="185" y="1189"/>
                    <a:pt x="40" y="1367"/>
                  </a:cubicBezTo>
                  <a:cubicBezTo>
                    <a:pt x="0" y="1410"/>
                    <a:pt x="9" y="1481"/>
                    <a:pt x="60" y="1509"/>
                  </a:cubicBezTo>
                  <a:lnTo>
                    <a:pt x="57" y="1509"/>
                  </a:lnTo>
                  <a:cubicBezTo>
                    <a:pt x="140" y="1567"/>
                    <a:pt x="232" y="1588"/>
                    <a:pt x="328" y="1588"/>
                  </a:cubicBezTo>
                  <a:cubicBezTo>
                    <a:pt x="465" y="1588"/>
                    <a:pt x="608" y="1545"/>
                    <a:pt x="735" y="1506"/>
                  </a:cubicBezTo>
                  <a:cubicBezTo>
                    <a:pt x="971" y="1435"/>
                    <a:pt x="1195" y="1339"/>
                    <a:pt x="1408" y="1214"/>
                  </a:cubicBezTo>
                  <a:cubicBezTo>
                    <a:pt x="1610" y="1089"/>
                    <a:pt x="1797" y="944"/>
                    <a:pt x="1970" y="783"/>
                  </a:cubicBezTo>
                  <a:cubicBezTo>
                    <a:pt x="2055" y="703"/>
                    <a:pt x="2140" y="627"/>
                    <a:pt x="2222" y="544"/>
                  </a:cubicBezTo>
                  <a:cubicBezTo>
                    <a:pt x="2302" y="459"/>
                    <a:pt x="2407" y="363"/>
                    <a:pt x="2455" y="252"/>
                  </a:cubicBezTo>
                  <a:cubicBezTo>
                    <a:pt x="2492" y="187"/>
                    <a:pt x="2481" y="104"/>
                    <a:pt x="2430" y="51"/>
                  </a:cubicBezTo>
                  <a:cubicBezTo>
                    <a:pt x="2400" y="21"/>
                    <a:pt x="2352" y="0"/>
                    <a:pt x="2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41"/>
            <p:cNvSpPr/>
            <p:nvPr/>
          </p:nvSpPr>
          <p:spPr>
            <a:xfrm>
              <a:off x="8045129" y="2257595"/>
              <a:ext cx="17345" cy="9929"/>
            </a:xfrm>
            <a:custGeom>
              <a:avLst/>
              <a:gdLst/>
              <a:ahLst/>
              <a:cxnLst/>
              <a:rect l="l" t="t" r="r" b="b"/>
              <a:pathLst>
                <a:path w="966" h="553" extrusionOk="0">
                  <a:moveTo>
                    <a:pt x="741" y="1"/>
                  </a:moveTo>
                  <a:cubicBezTo>
                    <a:pt x="704" y="1"/>
                    <a:pt x="668" y="7"/>
                    <a:pt x="636" y="19"/>
                  </a:cubicBezTo>
                  <a:cubicBezTo>
                    <a:pt x="565" y="44"/>
                    <a:pt x="491" y="75"/>
                    <a:pt x="423" y="112"/>
                  </a:cubicBezTo>
                  <a:cubicBezTo>
                    <a:pt x="361" y="141"/>
                    <a:pt x="301" y="166"/>
                    <a:pt x="242" y="197"/>
                  </a:cubicBezTo>
                  <a:cubicBezTo>
                    <a:pt x="185" y="229"/>
                    <a:pt x="128" y="263"/>
                    <a:pt x="77" y="302"/>
                  </a:cubicBezTo>
                  <a:cubicBezTo>
                    <a:pt x="26" y="334"/>
                    <a:pt x="0" y="396"/>
                    <a:pt x="15" y="453"/>
                  </a:cubicBezTo>
                  <a:cubicBezTo>
                    <a:pt x="31" y="500"/>
                    <a:pt x="78" y="553"/>
                    <a:pt x="131" y="553"/>
                  </a:cubicBezTo>
                  <a:cubicBezTo>
                    <a:pt x="135" y="553"/>
                    <a:pt x="139" y="553"/>
                    <a:pt x="142" y="552"/>
                  </a:cubicBezTo>
                  <a:lnTo>
                    <a:pt x="236" y="541"/>
                  </a:lnTo>
                  <a:cubicBezTo>
                    <a:pt x="279" y="535"/>
                    <a:pt x="321" y="527"/>
                    <a:pt x="361" y="512"/>
                  </a:cubicBezTo>
                  <a:cubicBezTo>
                    <a:pt x="426" y="495"/>
                    <a:pt x="489" y="473"/>
                    <a:pt x="551" y="450"/>
                  </a:cubicBezTo>
                  <a:cubicBezTo>
                    <a:pt x="613" y="427"/>
                    <a:pt x="676" y="407"/>
                    <a:pt x="738" y="382"/>
                  </a:cubicBezTo>
                  <a:cubicBezTo>
                    <a:pt x="840" y="339"/>
                    <a:pt x="965" y="248"/>
                    <a:pt x="928" y="118"/>
                  </a:cubicBezTo>
                  <a:cubicBezTo>
                    <a:pt x="905" y="34"/>
                    <a:pt x="823"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41"/>
            <p:cNvSpPr/>
            <p:nvPr/>
          </p:nvSpPr>
          <p:spPr>
            <a:xfrm>
              <a:off x="7981733" y="1931835"/>
              <a:ext cx="109561" cy="13969"/>
            </a:xfrm>
            <a:custGeom>
              <a:avLst/>
              <a:gdLst/>
              <a:ahLst/>
              <a:cxnLst/>
              <a:rect l="l" t="t" r="r" b="b"/>
              <a:pathLst>
                <a:path w="6102" h="778" extrusionOk="0">
                  <a:moveTo>
                    <a:pt x="2485" y="1"/>
                  </a:moveTo>
                  <a:cubicBezTo>
                    <a:pt x="1658" y="1"/>
                    <a:pt x="750" y="88"/>
                    <a:pt x="66" y="500"/>
                  </a:cubicBezTo>
                  <a:cubicBezTo>
                    <a:pt x="1" y="545"/>
                    <a:pt x="35" y="643"/>
                    <a:pt x="109" y="643"/>
                  </a:cubicBezTo>
                  <a:cubicBezTo>
                    <a:pt x="114" y="643"/>
                    <a:pt x="120" y="643"/>
                    <a:pt x="126" y="642"/>
                  </a:cubicBezTo>
                  <a:lnTo>
                    <a:pt x="123" y="639"/>
                  </a:lnTo>
                  <a:cubicBezTo>
                    <a:pt x="634" y="520"/>
                    <a:pt x="1125" y="383"/>
                    <a:pt x="1650" y="330"/>
                  </a:cubicBezTo>
                  <a:cubicBezTo>
                    <a:pt x="2008" y="292"/>
                    <a:pt x="2366" y="273"/>
                    <a:pt x="2725" y="273"/>
                  </a:cubicBezTo>
                  <a:cubicBezTo>
                    <a:pt x="3342" y="273"/>
                    <a:pt x="3959" y="329"/>
                    <a:pt x="4567" y="440"/>
                  </a:cubicBezTo>
                  <a:cubicBezTo>
                    <a:pt x="4820" y="488"/>
                    <a:pt x="5070" y="545"/>
                    <a:pt x="5316" y="608"/>
                  </a:cubicBezTo>
                  <a:cubicBezTo>
                    <a:pt x="5535" y="667"/>
                    <a:pt x="5759" y="772"/>
                    <a:pt x="5989" y="778"/>
                  </a:cubicBezTo>
                  <a:cubicBezTo>
                    <a:pt x="5990" y="778"/>
                    <a:pt x="5991" y="778"/>
                    <a:pt x="5992" y="778"/>
                  </a:cubicBezTo>
                  <a:cubicBezTo>
                    <a:pt x="6086" y="778"/>
                    <a:pt x="6102" y="658"/>
                    <a:pt x="6034" y="610"/>
                  </a:cubicBezTo>
                  <a:cubicBezTo>
                    <a:pt x="5839" y="469"/>
                    <a:pt x="5563" y="423"/>
                    <a:pt x="5334" y="361"/>
                  </a:cubicBezTo>
                  <a:cubicBezTo>
                    <a:pt x="5089" y="295"/>
                    <a:pt x="4840" y="236"/>
                    <a:pt x="4590" y="190"/>
                  </a:cubicBezTo>
                  <a:cubicBezTo>
                    <a:pt x="4076" y="91"/>
                    <a:pt x="3557" y="32"/>
                    <a:pt x="3035" y="12"/>
                  </a:cubicBezTo>
                  <a:cubicBezTo>
                    <a:pt x="2858" y="5"/>
                    <a:pt x="2674" y="1"/>
                    <a:pt x="2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41"/>
            <p:cNvSpPr/>
            <p:nvPr/>
          </p:nvSpPr>
          <p:spPr>
            <a:xfrm>
              <a:off x="8020011" y="1950776"/>
              <a:ext cx="32876" cy="4956"/>
            </a:xfrm>
            <a:custGeom>
              <a:avLst/>
              <a:gdLst/>
              <a:ahLst/>
              <a:cxnLst/>
              <a:rect l="l" t="t" r="r" b="b"/>
              <a:pathLst>
                <a:path w="1831" h="276" extrusionOk="0">
                  <a:moveTo>
                    <a:pt x="1533" y="1"/>
                  </a:moveTo>
                  <a:cubicBezTo>
                    <a:pt x="1512" y="1"/>
                    <a:pt x="1493" y="1"/>
                    <a:pt x="1476" y="1"/>
                  </a:cubicBezTo>
                  <a:cubicBezTo>
                    <a:pt x="1326" y="1"/>
                    <a:pt x="1172" y="4"/>
                    <a:pt x="1019" y="12"/>
                  </a:cubicBezTo>
                  <a:cubicBezTo>
                    <a:pt x="713" y="21"/>
                    <a:pt x="409" y="32"/>
                    <a:pt x="103" y="55"/>
                  </a:cubicBezTo>
                  <a:cubicBezTo>
                    <a:pt x="4" y="63"/>
                    <a:pt x="0" y="214"/>
                    <a:pt x="100" y="214"/>
                  </a:cubicBezTo>
                  <a:cubicBezTo>
                    <a:pt x="101" y="214"/>
                    <a:pt x="102" y="214"/>
                    <a:pt x="103" y="214"/>
                  </a:cubicBezTo>
                  <a:cubicBezTo>
                    <a:pt x="224" y="210"/>
                    <a:pt x="345" y="208"/>
                    <a:pt x="466" y="208"/>
                  </a:cubicBezTo>
                  <a:cubicBezTo>
                    <a:pt x="651" y="208"/>
                    <a:pt x="836" y="213"/>
                    <a:pt x="1019" y="225"/>
                  </a:cubicBezTo>
                  <a:cubicBezTo>
                    <a:pt x="1172" y="237"/>
                    <a:pt x="1326" y="248"/>
                    <a:pt x="1476" y="265"/>
                  </a:cubicBezTo>
                  <a:cubicBezTo>
                    <a:pt x="1515" y="268"/>
                    <a:pt x="1574" y="276"/>
                    <a:pt x="1633" y="276"/>
                  </a:cubicBezTo>
                  <a:cubicBezTo>
                    <a:pt x="1733" y="276"/>
                    <a:pt x="1831" y="254"/>
                    <a:pt x="1831" y="149"/>
                  </a:cubicBezTo>
                  <a:cubicBezTo>
                    <a:pt x="1831" y="11"/>
                    <a:pt x="1654" y="1"/>
                    <a:pt x="1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41"/>
            <p:cNvSpPr/>
            <p:nvPr/>
          </p:nvSpPr>
          <p:spPr>
            <a:xfrm>
              <a:off x="7905984" y="2233806"/>
              <a:ext cx="71910" cy="12335"/>
            </a:xfrm>
            <a:custGeom>
              <a:avLst/>
              <a:gdLst/>
              <a:ahLst/>
              <a:cxnLst/>
              <a:rect l="l" t="t" r="r" b="b"/>
              <a:pathLst>
                <a:path w="4005" h="687" extrusionOk="0">
                  <a:moveTo>
                    <a:pt x="744" y="0"/>
                  </a:moveTo>
                  <a:cubicBezTo>
                    <a:pt x="544" y="0"/>
                    <a:pt x="343" y="5"/>
                    <a:pt x="142" y="15"/>
                  </a:cubicBezTo>
                  <a:cubicBezTo>
                    <a:pt x="3" y="21"/>
                    <a:pt x="0" y="228"/>
                    <a:pt x="142" y="234"/>
                  </a:cubicBezTo>
                  <a:lnTo>
                    <a:pt x="139" y="231"/>
                  </a:lnTo>
                  <a:lnTo>
                    <a:pt x="139" y="231"/>
                  </a:lnTo>
                  <a:cubicBezTo>
                    <a:pt x="789" y="248"/>
                    <a:pt x="1448" y="302"/>
                    <a:pt x="2092" y="382"/>
                  </a:cubicBezTo>
                  <a:cubicBezTo>
                    <a:pt x="2412" y="421"/>
                    <a:pt x="2733" y="475"/>
                    <a:pt x="3051" y="535"/>
                  </a:cubicBezTo>
                  <a:cubicBezTo>
                    <a:pt x="3216" y="569"/>
                    <a:pt x="3383" y="603"/>
                    <a:pt x="3548" y="643"/>
                  </a:cubicBezTo>
                  <a:cubicBezTo>
                    <a:pt x="3636" y="662"/>
                    <a:pt x="3711" y="686"/>
                    <a:pt x="3787" y="686"/>
                  </a:cubicBezTo>
                  <a:cubicBezTo>
                    <a:pt x="3833" y="686"/>
                    <a:pt x="3880" y="677"/>
                    <a:pt x="3931" y="654"/>
                  </a:cubicBezTo>
                  <a:cubicBezTo>
                    <a:pt x="4005" y="617"/>
                    <a:pt x="3993" y="526"/>
                    <a:pt x="3953" y="475"/>
                  </a:cubicBezTo>
                  <a:cubicBezTo>
                    <a:pt x="3860" y="356"/>
                    <a:pt x="3704" y="350"/>
                    <a:pt x="3562" y="319"/>
                  </a:cubicBezTo>
                  <a:cubicBezTo>
                    <a:pt x="3397" y="282"/>
                    <a:pt x="3233" y="248"/>
                    <a:pt x="3065" y="220"/>
                  </a:cubicBezTo>
                  <a:cubicBezTo>
                    <a:pt x="2756" y="163"/>
                    <a:pt x="2444" y="118"/>
                    <a:pt x="2129" y="81"/>
                  </a:cubicBezTo>
                  <a:cubicBezTo>
                    <a:pt x="1669" y="27"/>
                    <a:pt x="1207" y="0"/>
                    <a:pt x="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41"/>
            <p:cNvSpPr/>
            <p:nvPr/>
          </p:nvSpPr>
          <p:spPr>
            <a:xfrm>
              <a:off x="7648610" y="2172654"/>
              <a:ext cx="107353" cy="13035"/>
            </a:xfrm>
            <a:custGeom>
              <a:avLst/>
              <a:gdLst/>
              <a:ahLst/>
              <a:cxnLst/>
              <a:rect l="l" t="t" r="r" b="b"/>
              <a:pathLst>
                <a:path w="5979" h="726" extrusionOk="0">
                  <a:moveTo>
                    <a:pt x="2023" y="0"/>
                  </a:moveTo>
                  <a:cubicBezTo>
                    <a:pt x="1369" y="0"/>
                    <a:pt x="717" y="47"/>
                    <a:pt x="69" y="144"/>
                  </a:cubicBezTo>
                  <a:cubicBezTo>
                    <a:pt x="0" y="155"/>
                    <a:pt x="15" y="272"/>
                    <a:pt x="82" y="272"/>
                  </a:cubicBezTo>
                  <a:cubicBezTo>
                    <a:pt x="83" y="272"/>
                    <a:pt x="85" y="272"/>
                    <a:pt x="86" y="271"/>
                  </a:cubicBezTo>
                  <a:lnTo>
                    <a:pt x="86" y="274"/>
                  </a:lnTo>
                  <a:cubicBezTo>
                    <a:pt x="591" y="238"/>
                    <a:pt x="1097" y="221"/>
                    <a:pt x="1603" y="221"/>
                  </a:cubicBezTo>
                  <a:cubicBezTo>
                    <a:pt x="2055" y="221"/>
                    <a:pt x="2508" y="235"/>
                    <a:pt x="2961" y="263"/>
                  </a:cubicBezTo>
                  <a:cubicBezTo>
                    <a:pt x="3444" y="294"/>
                    <a:pt x="3926" y="354"/>
                    <a:pt x="4403" y="442"/>
                  </a:cubicBezTo>
                  <a:cubicBezTo>
                    <a:pt x="4863" y="527"/>
                    <a:pt x="5334" y="697"/>
                    <a:pt x="5799" y="726"/>
                  </a:cubicBezTo>
                  <a:cubicBezTo>
                    <a:pt x="5802" y="726"/>
                    <a:pt x="5804" y="726"/>
                    <a:pt x="5807" y="726"/>
                  </a:cubicBezTo>
                  <a:cubicBezTo>
                    <a:pt x="5924" y="726"/>
                    <a:pt x="5978" y="537"/>
                    <a:pt x="5862" y="484"/>
                  </a:cubicBezTo>
                  <a:cubicBezTo>
                    <a:pt x="5442" y="297"/>
                    <a:pt x="4928" y="257"/>
                    <a:pt x="4471" y="195"/>
                  </a:cubicBezTo>
                  <a:cubicBezTo>
                    <a:pt x="3986" y="127"/>
                    <a:pt x="3498" y="70"/>
                    <a:pt x="3009" y="36"/>
                  </a:cubicBezTo>
                  <a:cubicBezTo>
                    <a:pt x="2681" y="12"/>
                    <a:pt x="2352" y="0"/>
                    <a:pt x="2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41"/>
            <p:cNvSpPr/>
            <p:nvPr/>
          </p:nvSpPr>
          <p:spPr>
            <a:xfrm>
              <a:off x="7687050" y="2157644"/>
              <a:ext cx="43020" cy="5117"/>
            </a:xfrm>
            <a:custGeom>
              <a:avLst/>
              <a:gdLst/>
              <a:ahLst/>
              <a:cxnLst/>
              <a:rect l="l" t="t" r="r" b="b"/>
              <a:pathLst>
                <a:path w="2396" h="285" extrusionOk="0">
                  <a:moveTo>
                    <a:pt x="1257" y="1"/>
                  </a:moveTo>
                  <a:cubicBezTo>
                    <a:pt x="874" y="1"/>
                    <a:pt x="497" y="29"/>
                    <a:pt x="114" y="57"/>
                  </a:cubicBezTo>
                  <a:cubicBezTo>
                    <a:pt x="3" y="63"/>
                    <a:pt x="0" y="231"/>
                    <a:pt x="114" y="231"/>
                  </a:cubicBezTo>
                  <a:cubicBezTo>
                    <a:pt x="494" y="231"/>
                    <a:pt x="877" y="250"/>
                    <a:pt x="1257" y="262"/>
                  </a:cubicBezTo>
                  <a:cubicBezTo>
                    <a:pt x="1445" y="265"/>
                    <a:pt x="1632" y="270"/>
                    <a:pt x="1819" y="276"/>
                  </a:cubicBezTo>
                  <a:cubicBezTo>
                    <a:pt x="1913" y="279"/>
                    <a:pt x="2006" y="284"/>
                    <a:pt x="2100" y="284"/>
                  </a:cubicBezTo>
                  <a:cubicBezTo>
                    <a:pt x="2106" y="285"/>
                    <a:pt x="2113" y="285"/>
                    <a:pt x="2119" y="285"/>
                  </a:cubicBezTo>
                  <a:cubicBezTo>
                    <a:pt x="2200" y="285"/>
                    <a:pt x="2279" y="267"/>
                    <a:pt x="2353" y="231"/>
                  </a:cubicBezTo>
                  <a:cubicBezTo>
                    <a:pt x="2395" y="202"/>
                    <a:pt x="2395" y="137"/>
                    <a:pt x="2353" y="109"/>
                  </a:cubicBezTo>
                  <a:cubicBezTo>
                    <a:pt x="2205" y="12"/>
                    <a:pt x="2012" y="23"/>
                    <a:pt x="1842" y="15"/>
                  </a:cubicBezTo>
                  <a:cubicBezTo>
                    <a:pt x="1646" y="6"/>
                    <a:pt x="1453" y="1"/>
                    <a:pt x="1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41"/>
            <p:cNvSpPr/>
            <p:nvPr/>
          </p:nvSpPr>
          <p:spPr>
            <a:xfrm>
              <a:off x="7744683" y="1779960"/>
              <a:ext cx="130910" cy="22623"/>
            </a:xfrm>
            <a:custGeom>
              <a:avLst/>
              <a:gdLst/>
              <a:ahLst/>
              <a:cxnLst/>
              <a:rect l="l" t="t" r="r" b="b"/>
              <a:pathLst>
                <a:path w="7291" h="1260" extrusionOk="0">
                  <a:moveTo>
                    <a:pt x="1809" y="1"/>
                  </a:moveTo>
                  <a:cubicBezTo>
                    <a:pt x="1201" y="1"/>
                    <a:pt x="600" y="94"/>
                    <a:pt x="76" y="366"/>
                  </a:cubicBezTo>
                  <a:cubicBezTo>
                    <a:pt x="1" y="405"/>
                    <a:pt x="43" y="516"/>
                    <a:pt x="118" y="516"/>
                  </a:cubicBezTo>
                  <a:cubicBezTo>
                    <a:pt x="125" y="516"/>
                    <a:pt x="132" y="515"/>
                    <a:pt x="139" y="513"/>
                  </a:cubicBezTo>
                  <a:cubicBezTo>
                    <a:pt x="712" y="354"/>
                    <a:pt x="1268" y="230"/>
                    <a:pt x="1870" y="230"/>
                  </a:cubicBezTo>
                  <a:cubicBezTo>
                    <a:pt x="2471" y="230"/>
                    <a:pt x="3065" y="315"/>
                    <a:pt x="3655" y="431"/>
                  </a:cubicBezTo>
                  <a:cubicBezTo>
                    <a:pt x="4242" y="545"/>
                    <a:pt x="4818" y="681"/>
                    <a:pt x="5394" y="823"/>
                  </a:cubicBezTo>
                  <a:cubicBezTo>
                    <a:pt x="5707" y="902"/>
                    <a:pt x="6019" y="982"/>
                    <a:pt x="6331" y="1067"/>
                  </a:cubicBezTo>
                  <a:cubicBezTo>
                    <a:pt x="6570" y="1130"/>
                    <a:pt x="6854" y="1260"/>
                    <a:pt x="7108" y="1260"/>
                  </a:cubicBezTo>
                  <a:cubicBezTo>
                    <a:pt x="7138" y="1260"/>
                    <a:pt x="7168" y="1258"/>
                    <a:pt x="7196" y="1254"/>
                  </a:cubicBezTo>
                  <a:cubicBezTo>
                    <a:pt x="7245" y="1248"/>
                    <a:pt x="7290" y="1183"/>
                    <a:pt x="7242" y="1146"/>
                  </a:cubicBezTo>
                  <a:cubicBezTo>
                    <a:pt x="7029" y="967"/>
                    <a:pt x="6703" y="936"/>
                    <a:pt x="6439" y="865"/>
                  </a:cubicBezTo>
                  <a:cubicBezTo>
                    <a:pt x="6112" y="777"/>
                    <a:pt x="5783" y="692"/>
                    <a:pt x="5454" y="613"/>
                  </a:cubicBezTo>
                  <a:cubicBezTo>
                    <a:pt x="4816" y="454"/>
                    <a:pt x="4174" y="303"/>
                    <a:pt x="3527" y="187"/>
                  </a:cubicBezTo>
                  <a:cubicBezTo>
                    <a:pt x="2989" y="88"/>
                    <a:pt x="2395" y="1"/>
                    <a:pt x="18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41"/>
            <p:cNvSpPr/>
            <p:nvPr/>
          </p:nvSpPr>
          <p:spPr>
            <a:xfrm>
              <a:off x="7790520" y="1766261"/>
              <a:ext cx="46180" cy="10001"/>
            </a:xfrm>
            <a:custGeom>
              <a:avLst/>
              <a:gdLst/>
              <a:ahLst/>
              <a:cxnLst/>
              <a:rect l="l" t="t" r="r" b="b"/>
              <a:pathLst>
                <a:path w="2572" h="557" extrusionOk="0">
                  <a:moveTo>
                    <a:pt x="254" y="1"/>
                  </a:moveTo>
                  <a:cubicBezTo>
                    <a:pt x="202" y="1"/>
                    <a:pt x="149" y="1"/>
                    <a:pt x="97" y="2"/>
                  </a:cubicBezTo>
                  <a:cubicBezTo>
                    <a:pt x="1" y="2"/>
                    <a:pt x="1" y="144"/>
                    <a:pt x="97" y="153"/>
                  </a:cubicBezTo>
                  <a:cubicBezTo>
                    <a:pt x="509" y="184"/>
                    <a:pt x="920" y="238"/>
                    <a:pt x="1329" y="317"/>
                  </a:cubicBezTo>
                  <a:cubicBezTo>
                    <a:pt x="1522" y="351"/>
                    <a:pt x="1712" y="394"/>
                    <a:pt x="1902" y="445"/>
                  </a:cubicBezTo>
                  <a:cubicBezTo>
                    <a:pt x="2058" y="485"/>
                    <a:pt x="2224" y="557"/>
                    <a:pt x="2388" y="557"/>
                  </a:cubicBezTo>
                  <a:cubicBezTo>
                    <a:pt x="2421" y="557"/>
                    <a:pt x="2454" y="554"/>
                    <a:pt x="2487" y="547"/>
                  </a:cubicBezTo>
                  <a:cubicBezTo>
                    <a:pt x="2549" y="527"/>
                    <a:pt x="2572" y="448"/>
                    <a:pt x="2524" y="399"/>
                  </a:cubicBezTo>
                  <a:cubicBezTo>
                    <a:pt x="2385" y="258"/>
                    <a:pt x="2158" y="235"/>
                    <a:pt x="1973" y="192"/>
                  </a:cubicBezTo>
                  <a:cubicBezTo>
                    <a:pt x="1766" y="147"/>
                    <a:pt x="1556" y="110"/>
                    <a:pt x="1346" y="79"/>
                  </a:cubicBezTo>
                  <a:cubicBezTo>
                    <a:pt x="983" y="27"/>
                    <a:pt x="619" y="1"/>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41"/>
            <p:cNvSpPr/>
            <p:nvPr/>
          </p:nvSpPr>
          <p:spPr>
            <a:xfrm>
              <a:off x="7438582" y="2088018"/>
              <a:ext cx="99094" cy="10917"/>
            </a:xfrm>
            <a:custGeom>
              <a:avLst/>
              <a:gdLst/>
              <a:ahLst/>
              <a:cxnLst/>
              <a:rect l="l" t="t" r="r" b="b"/>
              <a:pathLst>
                <a:path w="5519" h="608" extrusionOk="0">
                  <a:moveTo>
                    <a:pt x="2385" y="1"/>
                  </a:moveTo>
                  <a:cubicBezTo>
                    <a:pt x="1614" y="1"/>
                    <a:pt x="844" y="87"/>
                    <a:pt x="93" y="258"/>
                  </a:cubicBezTo>
                  <a:cubicBezTo>
                    <a:pt x="1" y="277"/>
                    <a:pt x="35" y="406"/>
                    <a:pt x="119" y="406"/>
                  </a:cubicBezTo>
                  <a:cubicBezTo>
                    <a:pt x="124" y="406"/>
                    <a:pt x="128" y="406"/>
                    <a:pt x="132" y="405"/>
                  </a:cubicBezTo>
                  <a:cubicBezTo>
                    <a:pt x="853" y="288"/>
                    <a:pt x="1582" y="228"/>
                    <a:pt x="2312" y="228"/>
                  </a:cubicBezTo>
                  <a:cubicBezTo>
                    <a:pt x="2481" y="228"/>
                    <a:pt x="2651" y="231"/>
                    <a:pt x="2820" y="238"/>
                  </a:cubicBezTo>
                  <a:cubicBezTo>
                    <a:pt x="3262" y="255"/>
                    <a:pt x="3702" y="294"/>
                    <a:pt x="4142" y="363"/>
                  </a:cubicBezTo>
                  <a:cubicBezTo>
                    <a:pt x="4568" y="428"/>
                    <a:pt x="4982" y="553"/>
                    <a:pt x="5408" y="607"/>
                  </a:cubicBezTo>
                  <a:cubicBezTo>
                    <a:pt x="5412" y="607"/>
                    <a:pt x="5417" y="608"/>
                    <a:pt x="5421" y="608"/>
                  </a:cubicBezTo>
                  <a:cubicBezTo>
                    <a:pt x="5518" y="608"/>
                    <a:pt x="5515" y="458"/>
                    <a:pt x="5431" y="422"/>
                  </a:cubicBezTo>
                  <a:cubicBezTo>
                    <a:pt x="5019" y="255"/>
                    <a:pt x="4545" y="192"/>
                    <a:pt x="4105" y="127"/>
                  </a:cubicBezTo>
                  <a:cubicBezTo>
                    <a:pt x="3663" y="65"/>
                    <a:pt x="3217" y="22"/>
                    <a:pt x="2771" y="8"/>
                  </a:cubicBezTo>
                  <a:cubicBezTo>
                    <a:pt x="2643" y="3"/>
                    <a:pt x="2514" y="1"/>
                    <a:pt x="2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41"/>
            <p:cNvSpPr/>
            <p:nvPr/>
          </p:nvSpPr>
          <p:spPr>
            <a:xfrm>
              <a:off x="7466393" y="2070207"/>
              <a:ext cx="41225" cy="4543"/>
            </a:xfrm>
            <a:custGeom>
              <a:avLst/>
              <a:gdLst/>
              <a:ahLst/>
              <a:cxnLst/>
              <a:rect l="l" t="t" r="r" b="b"/>
              <a:pathLst>
                <a:path w="2296" h="253" extrusionOk="0">
                  <a:moveTo>
                    <a:pt x="1767" y="1"/>
                  </a:moveTo>
                  <a:cubicBezTo>
                    <a:pt x="1750" y="1"/>
                    <a:pt x="1733" y="1"/>
                    <a:pt x="1716" y="1"/>
                  </a:cubicBezTo>
                  <a:cubicBezTo>
                    <a:pt x="1535" y="1"/>
                    <a:pt x="1350" y="9"/>
                    <a:pt x="1169" y="21"/>
                  </a:cubicBezTo>
                  <a:cubicBezTo>
                    <a:pt x="797" y="43"/>
                    <a:pt x="425" y="80"/>
                    <a:pt x="59" y="131"/>
                  </a:cubicBezTo>
                  <a:cubicBezTo>
                    <a:pt x="1" y="143"/>
                    <a:pt x="10" y="240"/>
                    <a:pt x="68" y="240"/>
                  </a:cubicBezTo>
                  <a:cubicBezTo>
                    <a:pt x="70" y="240"/>
                    <a:pt x="71" y="239"/>
                    <a:pt x="73" y="239"/>
                  </a:cubicBezTo>
                  <a:cubicBezTo>
                    <a:pt x="349" y="210"/>
                    <a:pt x="627" y="194"/>
                    <a:pt x="906" y="194"/>
                  </a:cubicBezTo>
                  <a:cubicBezTo>
                    <a:pt x="1000" y="194"/>
                    <a:pt x="1094" y="196"/>
                    <a:pt x="1188" y="200"/>
                  </a:cubicBezTo>
                  <a:cubicBezTo>
                    <a:pt x="1373" y="208"/>
                    <a:pt x="1555" y="219"/>
                    <a:pt x="1739" y="236"/>
                  </a:cubicBezTo>
                  <a:cubicBezTo>
                    <a:pt x="1821" y="243"/>
                    <a:pt x="1903" y="253"/>
                    <a:pt x="1985" y="253"/>
                  </a:cubicBezTo>
                  <a:cubicBezTo>
                    <a:pt x="2075" y="253"/>
                    <a:pt x="2165" y="241"/>
                    <a:pt x="2253" y="202"/>
                  </a:cubicBezTo>
                  <a:cubicBezTo>
                    <a:pt x="2295" y="185"/>
                    <a:pt x="2281" y="126"/>
                    <a:pt x="2253" y="106"/>
                  </a:cubicBezTo>
                  <a:cubicBezTo>
                    <a:pt x="2111" y="6"/>
                    <a:pt x="1934" y="1"/>
                    <a:pt x="1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41"/>
            <p:cNvSpPr/>
            <p:nvPr/>
          </p:nvSpPr>
          <p:spPr>
            <a:xfrm>
              <a:off x="7662938" y="1758487"/>
              <a:ext cx="52788" cy="162205"/>
            </a:xfrm>
            <a:custGeom>
              <a:avLst/>
              <a:gdLst/>
              <a:ahLst/>
              <a:cxnLst/>
              <a:rect l="l" t="t" r="r" b="b"/>
              <a:pathLst>
                <a:path w="2940" h="9034" extrusionOk="0">
                  <a:moveTo>
                    <a:pt x="2837" y="1"/>
                  </a:moveTo>
                  <a:cubicBezTo>
                    <a:pt x="2815" y="1"/>
                    <a:pt x="2792" y="12"/>
                    <a:pt x="2776" y="38"/>
                  </a:cubicBezTo>
                  <a:lnTo>
                    <a:pt x="2776" y="41"/>
                  </a:lnTo>
                  <a:cubicBezTo>
                    <a:pt x="1996" y="1409"/>
                    <a:pt x="1394" y="2879"/>
                    <a:pt x="937" y="4383"/>
                  </a:cubicBezTo>
                  <a:cubicBezTo>
                    <a:pt x="710" y="5132"/>
                    <a:pt x="520" y="5892"/>
                    <a:pt x="370" y="6661"/>
                  </a:cubicBezTo>
                  <a:cubicBezTo>
                    <a:pt x="290" y="7062"/>
                    <a:pt x="222" y="7462"/>
                    <a:pt x="163" y="7865"/>
                  </a:cubicBezTo>
                  <a:cubicBezTo>
                    <a:pt x="114" y="8211"/>
                    <a:pt x="1" y="8614"/>
                    <a:pt x="58" y="8954"/>
                  </a:cubicBezTo>
                  <a:cubicBezTo>
                    <a:pt x="67" y="9010"/>
                    <a:pt x="106" y="9033"/>
                    <a:pt x="148" y="9033"/>
                  </a:cubicBezTo>
                  <a:cubicBezTo>
                    <a:pt x="197" y="9033"/>
                    <a:pt x="251" y="9003"/>
                    <a:pt x="270" y="8954"/>
                  </a:cubicBezTo>
                  <a:cubicBezTo>
                    <a:pt x="330" y="8798"/>
                    <a:pt x="324" y="8625"/>
                    <a:pt x="344" y="8458"/>
                  </a:cubicBezTo>
                  <a:cubicBezTo>
                    <a:pt x="370" y="8236"/>
                    <a:pt x="401" y="8015"/>
                    <a:pt x="432" y="7794"/>
                  </a:cubicBezTo>
                  <a:cubicBezTo>
                    <a:pt x="489" y="7422"/>
                    <a:pt x="554" y="7053"/>
                    <a:pt x="625" y="6684"/>
                  </a:cubicBezTo>
                  <a:cubicBezTo>
                    <a:pt x="776" y="5932"/>
                    <a:pt x="963" y="5186"/>
                    <a:pt x="1181" y="4448"/>
                  </a:cubicBezTo>
                  <a:cubicBezTo>
                    <a:pt x="1627" y="2952"/>
                    <a:pt x="2223" y="1516"/>
                    <a:pt x="2910" y="114"/>
                  </a:cubicBezTo>
                  <a:cubicBezTo>
                    <a:pt x="2939" y="56"/>
                    <a:pt x="2888" y="1"/>
                    <a:pt x="2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41"/>
            <p:cNvSpPr/>
            <p:nvPr/>
          </p:nvSpPr>
          <p:spPr>
            <a:xfrm>
              <a:off x="7667067" y="1783318"/>
              <a:ext cx="22085" cy="55714"/>
            </a:xfrm>
            <a:custGeom>
              <a:avLst/>
              <a:gdLst/>
              <a:ahLst/>
              <a:cxnLst/>
              <a:rect l="l" t="t" r="r" b="b"/>
              <a:pathLst>
                <a:path w="1230" h="3103" extrusionOk="0">
                  <a:moveTo>
                    <a:pt x="1125" y="1"/>
                  </a:moveTo>
                  <a:cubicBezTo>
                    <a:pt x="1102" y="1"/>
                    <a:pt x="1078" y="12"/>
                    <a:pt x="1062" y="40"/>
                  </a:cubicBezTo>
                  <a:cubicBezTo>
                    <a:pt x="798" y="508"/>
                    <a:pt x="571" y="996"/>
                    <a:pt x="389" y="1501"/>
                  </a:cubicBezTo>
                  <a:cubicBezTo>
                    <a:pt x="299" y="1751"/>
                    <a:pt x="222" y="2006"/>
                    <a:pt x="160" y="2262"/>
                  </a:cubicBezTo>
                  <a:cubicBezTo>
                    <a:pt x="97" y="2511"/>
                    <a:pt x="1" y="2790"/>
                    <a:pt x="52" y="3042"/>
                  </a:cubicBezTo>
                  <a:cubicBezTo>
                    <a:pt x="60" y="3082"/>
                    <a:pt x="96" y="3103"/>
                    <a:pt x="132" y="3103"/>
                  </a:cubicBezTo>
                  <a:cubicBezTo>
                    <a:pt x="161" y="3103"/>
                    <a:pt x="190" y="3090"/>
                    <a:pt x="205" y="3062"/>
                  </a:cubicBezTo>
                  <a:cubicBezTo>
                    <a:pt x="324" y="2846"/>
                    <a:pt x="333" y="2565"/>
                    <a:pt x="387" y="2324"/>
                  </a:cubicBezTo>
                  <a:cubicBezTo>
                    <a:pt x="441" y="2077"/>
                    <a:pt x="509" y="1828"/>
                    <a:pt x="582" y="1583"/>
                  </a:cubicBezTo>
                  <a:cubicBezTo>
                    <a:pt x="741" y="1076"/>
                    <a:pt x="946" y="585"/>
                    <a:pt x="1198" y="116"/>
                  </a:cubicBezTo>
                  <a:cubicBezTo>
                    <a:pt x="1229" y="56"/>
                    <a:pt x="1178" y="1"/>
                    <a:pt x="1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41"/>
            <p:cNvSpPr/>
            <p:nvPr/>
          </p:nvSpPr>
          <p:spPr>
            <a:xfrm>
              <a:off x="7591714" y="2083206"/>
              <a:ext cx="37328" cy="95395"/>
            </a:xfrm>
            <a:custGeom>
              <a:avLst/>
              <a:gdLst/>
              <a:ahLst/>
              <a:cxnLst/>
              <a:rect l="l" t="t" r="r" b="b"/>
              <a:pathLst>
                <a:path w="2079" h="5313" extrusionOk="0">
                  <a:moveTo>
                    <a:pt x="1969" y="0"/>
                  </a:moveTo>
                  <a:cubicBezTo>
                    <a:pt x="1944" y="0"/>
                    <a:pt x="1919" y="12"/>
                    <a:pt x="1902" y="40"/>
                  </a:cubicBezTo>
                  <a:lnTo>
                    <a:pt x="1902" y="43"/>
                  </a:lnTo>
                  <a:cubicBezTo>
                    <a:pt x="1439" y="866"/>
                    <a:pt x="1048" y="1726"/>
                    <a:pt x="724" y="2614"/>
                  </a:cubicBezTo>
                  <a:cubicBezTo>
                    <a:pt x="565" y="3051"/>
                    <a:pt x="420" y="3500"/>
                    <a:pt x="307" y="3951"/>
                  </a:cubicBezTo>
                  <a:cubicBezTo>
                    <a:pt x="205" y="4345"/>
                    <a:pt x="0" y="4873"/>
                    <a:pt x="105" y="5279"/>
                  </a:cubicBezTo>
                  <a:cubicBezTo>
                    <a:pt x="112" y="5301"/>
                    <a:pt x="131" y="5313"/>
                    <a:pt x="151" y="5313"/>
                  </a:cubicBezTo>
                  <a:cubicBezTo>
                    <a:pt x="167" y="5313"/>
                    <a:pt x="183" y="5305"/>
                    <a:pt x="193" y="5290"/>
                  </a:cubicBezTo>
                  <a:cubicBezTo>
                    <a:pt x="318" y="5103"/>
                    <a:pt x="344" y="4867"/>
                    <a:pt x="389" y="4655"/>
                  </a:cubicBezTo>
                  <a:cubicBezTo>
                    <a:pt x="438" y="4439"/>
                    <a:pt x="486" y="4229"/>
                    <a:pt x="540" y="4016"/>
                  </a:cubicBezTo>
                  <a:cubicBezTo>
                    <a:pt x="650" y="3576"/>
                    <a:pt x="772" y="3142"/>
                    <a:pt x="914" y="2711"/>
                  </a:cubicBezTo>
                  <a:cubicBezTo>
                    <a:pt x="1212" y="1817"/>
                    <a:pt x="1590" y="951"/>
                    <a:pt x="2044" y="123"/>
                  </a:cubicBezTo>
                  <a:cubicBezTo>
                    <a:pt x="2079" y="58"/>
                    <a:pt x="2024" y="0"/>
                    <a:pt x="19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41"/>
            <p:cNvSpPr/>
            <p:nvPr/>
          </p:nvSpPr>
          <p:spPr>
            <a:xfrm>
              <a:off x="7633349" y="2042073"/>
              <a:ext cx="10629" cy="23898"/>
            </a:xfrm>
            <a:custGeom>
              <a:avLst/>
              <a:gdLst/>
              <a:ahLst/>
              <a:cxnLst/>
              <a:rect l="l" t="t" r="r" b="b"/>
              <a:pathLst>
                <a:path w="592" h="1331" extrusionOk="0">
                  <a:moveTo>
                    <a:pt x="447" y="0"/>
                  </a:moveTo>
                  <a:cubicBezTo>
                    <a:pt x="399" y="0"/>
                    <a:pt x="351" y="27"/>
                    <a:pt x="332" y="87"/>
                  </a:cubicBezTo>
                  <a:cubicBezTo>
                    <a:pt x="270" y="294"/>
                    <a:pt x="207" y="504"/>
                    <a:pt x="139" y="708"/>
                  </a:cubicBezTo>
                  <a:cubicBezTo>
                    <a:pt x="99" y="819"/>
                    <a:pt x="51" y="935"/>
                    <a:pt x="40" y="1049"/>
                  </a:cubicBezTo>
                  <a:cubicBezTo>
                    <a:pt x="31" y="1134"/>
                    <a:pt x="0" y="1298"/>
                    <a:pt x="111" y="1327"/>
                  </a:cubicBezTo>
                  <a:cubicBezTo>
                    <a:pt x="121" y="1329"/>
                    <a:pt x="130" y="1331"/>
                    <a:pt x="140" y="1331"/>
                  </a:cubicBezTo>
                  <a:cubicBezTo>
                    <a:pt x="234" y="1331"/>
                    <a:pt x="284" y="1195"/>
                    <a:pt x="318" y="1122"/>
                  </a:cubicBezTo>
                  <a:cubicBezTo>
                    <a:pt x="366" y="1020"/>
                    <a:pt x="386" y="895"/>
                    <a:pt x="411" y="785"/>
                  </a:cubicBezTo>
                  <a:cubicBezTo>
                    <a:pt x="457" y="572"/>
                    <a:pt x="514" y="362"/>
                    <a:pt x="568" y="152"/>
                  </a:cubicBezTo>
                  <a:cubicBezTo>
                    <a:pt x="591" y="60"/>
                    <a:pt x="519" y="0"/>
                    <a:pt x="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41"/>
            <p:cNvSpPr/>
            <p:nvPr/>
          </p:nvSpPr>
          <p:spPr>
            <a:xfrm>
              <a:off x="7349027" y="2117571"/>
              <a:ext cx="17757" cy="102110"/>
            </a:xfrm>
            <a:custGeom>
              <a:avLst/>
              <a:gdLst/>
              <a:ahLst/>
              <a:cxnLst/>
              <a:rect l="l" t="t" r="r" b="b"/>
              <a:pathLst>
                <a:path w="989" h="5687" extrusionOk="0">
                  <a:moveTo>
                    <a:pt x="909" y="0"/>
                  </a:moveTo>
                  <a:cubicBezTo>
                    <a:pt x="883" y="0"/>
                    <a:pt x="857" y="15"/>
                    <a:pt x="846" y="48"/>
                  </a:cubicBezTo>
                  <a:cubicBezTo>
                    <a:pt x="563" y="990"/>
                    <a:pt x="324" y="1938"/>
                    <a:pt x="185" y="2914"/>
                  </a:cubicBezTo>
                  <a:cubicBezTo>
                    <a:pt x="123" y="3374"/>
                    <a:pt x="80" y="3833"/>
                    <a:pt x="55" y="4296"/>
                  </a:cubicBezTo>
                  <a:cubicBezTo>
                    <a:pt x="41" y="4529"/>
                    <a:pt x="32" y="4761"/>
                    <a:pt x="29" y="4994"/>
                  </a:cubicBezTo>
                  <a:cubicBezTo>
                    <a:pt x="24" y="5215"/>
                    <a:pt x="1" y="5439"/>
                    <a:pt x="94" y="5641"/>
                  </a:cubicBezTo>
                  <a:cubicBezTo>
                    <a:pt x="109" y="5671"/>
                    <a:pt x="143" y="5687"/>
                    <a:pt x="177" y="5687"/>
                  </a:cubicBezTo>
                  <a:cubicBezTo>
                    <a:pt x="209" y="5687"/>
                    <a:pt x="242" y="5672"/>
                    <a:pt x="256" y="5641"/>
                  </a:cubicBezTo>
                  <a:cubicBezTo>
                    <a:pt x="330" y="5465"/>
                    <a:pt x="316" y="5286"/>
                    <a:pt x="319" y="5096"/>
                  </a:cubicBezTo>
                  <a:cubicBezTo>
                    <a:pt x="321" y="4861"/>
                    <a:pt x="327" y="4628"/>
                    <a:pt x="339" y="4395"/>
                  </a:cubicBezTo>
                  <a:cubicBezTo>
                    <a:pt x="358" y="3913"/>
                    <a:pt x="401" y="3430"/>
                    <a:pt x="452" y="2951"/>
                  </a:cubicBezTo>
                  <a:cubicBezTo>
                    <a:pt x="560" y="1989"/>
                    <a:pt x="722" y="1021"/>
                    <a:pt x="977" y="84"/>
                  </a:cubicBezTo>
                  <a:cubicBezTo>
                    <a:pt x="989" y="33"/>
                    <a:pt x="949"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41"/>
            <p:cNvSpPr/>
            <p:nvPr/>
          </p:nvSpPr>
          <p:spPr>
            <a:xfrm>
              <a:off x="7374306" y="2072595"/>
              <a:ext cx="7757" cy="21277"/>
            </a:xfrm>
            <a:custGeom>
              <a:avLst/>
              <a:gdLst/>
              <a:ahLst/>
              <a:cxnLst/>
              <a:rect l="l" t="t" r="r" b="b"/>
              <a:pathLst>
                <a:path w="432" h="1185" extrusionOk="0">
                  <a:moveTo>
                    <a:pt x="320" y="1"/>
                  </a:moveTo>
                  <a:cubicBezTo>
                    <a:pt x="275" y="1"/>
                    <a:pt x="234" y="30"/>
                    <a:pt x="222" y="75"/>
                  </a:cubicBezTo>
                  <a:lnTo>
                    <a:pt x="219" y="75"/>
                  </a:lnTo>
                  <a:cubicBezTo>
                    <a:pt x="139" y="288"/>
                    <a:pt x="60" y="509"/>
                    <a:pt x="29" y="733"/>
                  </a:cubicBezTo>
                  <a:cubicBezTo>
                    <a:pt x="20" y="793"/>
                    <a:pt x="12" y="853"/>
                    <a:pt x="6" y="912"/>
                  </a:cubicBezTo>
                  <a:cubicBezTo>
                    <a:pt x="0" y="943"/>
                    <a:pt x="0" y="980"/>
                    <a:pt x="6" y="1012"/>
                  </a:cubicBezTo>
                  <a:cubicBezTo>
                    <a:pt x="15" y="1040"/>
                    <a:pt x="23" y="1063"/>
                    <a:pt x="32" y="1091"/>
                  </a:cubicBezTo>
                  <a:cubicBezTo>
                    <a:pt x="41" y="1137"/>
                    <a:pt x="73" y="1184"/>
                    <a:pt x="122" y="1184"/>
                  </a:cubicBezTo>
                  <a:cubicBezTo>
                    <a:pt x="131" y="1184"/>
                    <a:pt x="141" y="1183"/>
                    <a:pt x="151" y="1179"/>
                  </a:cubicBezTo>
                  <a:cubicBezTo>
                    <a:pt x="207" y="1156"/>
                    <a:pt x="220" y="1095"/>
                    <a:pt x="236" y="1044"/>
                  </a:cubicBezTo>
                  <a:lnTo>
                    <a:pt x="236" y="1044"/>
                  </a:lnTo>
                  <a:cubicBezTo>
                    <a:pt x="273" y="978"/>
                    <a:pt x="266" y="890"/>
                    <a:pt x="276" y="816"/>
                  </a:cubicBezTo>
                  <a:cubicBezTo>
                    <a:pt x="284" y="742"/>
                    <a:pt x="293" y="668"/>
                    <a:pt x="304" y="594"/>
                  </a:cubicBezTo>
                  <a:cubicBezTo>
                    <a:pt x="330" y="435"/>
                    <a:pt x="366" y="279"/>
                    <a:pt x="418" y="129"/>
                  </a:cubicBezTo>
                  <a:cubicBezTo>
                    <a:pt x="432" y="75"/>
                    <a:pt x="401" y="18"/>
                    <a:pt x="347" y="4"/>
                  </a:cubicBezTo>
                  <a:cubicBezTo>
                    <a:pt x="338" y="2"/>
                    <a:pt x="329"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41"/>
            <p:cNvSpPr/>
            <p:nvPr/>
          </p:nvSpPr>
          <p:spPr>
            <a:xfrm>
              <a:off x="7343892" y="2096115"/>
              <a:ext cx="15172" cy="52518"/>
            </a:xfrm>
            <a:custGeom>
              <a:avLst/>
              <a:gdLst/>
              <a:ahLst/>
              <a:cxnLst/>
              <a:rect l="l" t="t" r="r" b="b"/>
              <a:pathLst>
                <a:path w="845" h="2925" extrusionOk="0">
                  <a:moveTo>
                    <a:pt x="751" y="1"/>
                  </a:moveTo>
                  <a:cubicBezTo>
                    <a:pt x="719" y="1"/>
                    <a:pt x="686" y="18"/>
                    <a:pt x="673" y="56"/>
                  </a:cubicBezTo>
                  <a:lnTo>
                    <a:pt x="670" y="56"/>
                  </a:lnTo>
                  <a:cubicBezTo>
                    <a:pt x="505" y="519"/>
                    <a:pt x="363" y="993"/>
                    <a:pt x="244" y="1470"/>
                  </a:cubicBezTo>
                  <a:cubicBezTo>
                    <a:pt x="187" y="1711"/>
                    <a:pt x="139" y="1952"/>
                    <a:pt x="97" y="2193"/>
                  </a:cubicBezTo>
                  <a:cubicBezTo>
                    <a:pt x="57" y="2406"/>
                    <a:pt x="0" y="2661"/>
                    <a:pt x="65" y="2874"/>
                  </a:cubicBezTo>
                  <a:cubicBezTo>
                    <a:pt x="75" y="2908"/>
                    <a:pt x="104" y="2925"/>
                    <a:pt x="133" y="2925"/>
                  </a:cubicBezTo>
                  <a:cubicBezTo>
                    <a:pt x="156" y="2925"/>
                    <a:pt x="179" y="2914"/>
                    <a:pt x="193" y="2891"/>
                  </a:cubicBezTo>
                  <a:cubicBezTo>
                    <a:pt x="307" y="2696"/>
                    <a:pt x="315" y="2429"/>
                    <a:pt x="346" y="2210"/>
                  </a:cubicBezTo>
                  <a:cubicBezTo>
                    <a:pt x="383" y="1975"/>
                    <a:pt x="423" y="1739"/>
                    <a:pt x="468" y="1506"/>
                  </a:cubicBezTo>
                  <a:cubicBezTo>
                    <a:pt x="562" y="1030"/>
                    <a:pt x="681" y="559"/>
                    <a:pt x="826" y="96"/>
                  </a:cubicBezTo>
                  <a:cubicBezTo>
                    <a:pt x="845" y="38"/>
                    <a:pt x="798" y="1"/>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41"/>
            <p:cNvSpPr/>
            <p:nvPr/>
          </p:nvSpPr>
          <p:spPr>
            <a:xfrm>
              <a:off x="7236544" y="2210627"/>
              <a:ext cx="78535" cy="10611"/>
            </a:xfrm>
            <a:custGeom>
              <a:avLst/>
              <a:gdLst/>
              <a:ahLst/>
              <a:cxnLst/>
              <a:rect l="l" t="t" r="r" b="b"/>
              <a:pathLst>
                <a:path w="4374" h="591" extrusionOk="0">
                  <a:moveTo>
                    <a:pt x="3109" y="0"/>
                  </a:moveTo>
                  <a:cubicBezTo>
                    <a:pt x="2885" y="0"/>
                    <a:pt x="2662" y="14"/>
                    <a:pt x="2457" y="15"/>
                  </a:cubicBezTo>
                  <a:cubicBezTo>
                    <a:pt x="1660" y="18"/>
                    <a:pt x="865" y="69"/>
                    <a:pt x="76" y="163"/>
                  </a:cubicBezTo>
                  <a:cubicBezTo>
                    <a:pt x="5" y="171"/>
                    <a:pt x="0" y="280"/>
                    <a:pt x="69" y="280"/>
                  </a:cubicBezTo>
                  <a:cubicBezTo>
                    <a:pt x="71" y="280"/>
                    <a:pt x="74" y="279"/>
                    <a:pt x="76" y="279"/>
                  </a:cubicBezTo>
                  <a:cubicBezTo>
                    <a:pt x="775" y="208"/>
                    <a:pt x="1476" y="171"/>
                    <a:pt x="2179" y="160"/>
                  </a:cubicBezTo>
                  <a:cubicBezTo>
                    <a:pt x="2306" y="158"/>
                    <a:pt x="2434" y="156"/>
                    <a:pt x="2561" y="156"/>
                  </a:cubicBezTo>
                  <a:cubicBezTo>
                    <a:pt x="2774" y="156"/>
                    <a:pt x="2987" y="161"/>
                    <a:pt x="3201" y="177"/>
                  </a:cubicBezTo>
                  <a:cubicBezTo>
                    <a:pt x="3490" y="197"/>
                    <a:pt x="3828" y="225"/>
                    <a:pt x="3979" y="506"/>
                  </a:cubicBezTo>
                  <a:cubicBezTo>
                    <a:pt x="4010" y="567"/>
                    <a:pt x="4058" y="591"/>
                    <a:pt x="4106" y="591"/>
                  </a:cubicBezTo>
                  <a:cubicBezTo>
                    <a:pt x="4236" y="591"/>
                    <a:pt x="4374" y="419"/>
                    <a:pt x="4240" y="308"/>
                  </a:cubicBezTo>
                  <a:cubicBezTo>
                    <a:pt x="3928" y="47"/>
                    <a:pt x="3517" y="0"/>
                    <a:pt x="3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41"/>
            <p:cNvSpPr/>
            <p:nvPr/>
          </p:nvSpPr>
          <p:spPr>
            <a:xfrm>
              <a:off x="7435135" y="2239390"/>
              <a:ext cx="67277" cy="8762"/>
            </a:xfrm>
            <a:custGeom>
              <a:avLst/>
              <a:gdLst/>
              <a:ahLst/>
              <a:cxnLst/>
              <a:rect l="l" t="t" r="r" b="b"/>
              <a:pathLst>
                <a:path w="3747" h="488" extrusionOk="0">
                  <a:moveTo>
                    <a:pt x="115" y="1"/>
                  </a:moveTo>
                  <a:cubicBezTo>
                    <a:pt x="31" y="1"/>
                    <a:pt x="1" y="123"/>
                    <a:pt x="89" y="150"/>
                  </a:cubicBezTo>
                  <a:lnTo>
                    <a:pt x="89" y="153"/>
                  </a:lnTo>
                  <a:cubicBezTo>
                    <a:pt x="625" y="309"/>
                    <a:pt x="1173" y="405"/>
                    <a:pt x="1729" y="445"/>
                  </a:cubicBezTo>
                  <a:cubicBezTo>
                    <a:pt x="1942" y="460"/>
                    <a:pt x="2153" y="467"/>
                    <a:pt x="2364" y="467"/>
                  </a:cubicBezTo>
                  <a:cubicBezTo>
                    <a:pt x="2431" y="467"/>
                    <a:pt x="2499" y="466"/>
                    <a:pt x="2566" y="465"/>
                  </a:cubicBezTo>
                  <a:cubicBezTo>
                    <a:pt x="2736" y="462"/>
                    <a:pt x="2919" y="442"/>
                    <a:pt x="3099" y="442"/>
                  </a:cubicBezTo>
                  <a:cubicBezTo>
                    <a:pt x="3219" y="442"/>
                    <a:pt x="3337" y="451"/>
                    <a:pt x="3449" y="479"/>
                  </a:cubicBezTo>
                  <a:cubicBezTo>
                    <a:pt x="3472" y="485"/>
                    <a:pt x="3494" y="488"/>
                    <a:pt x="3513" y="488"/>
                  </a:cubicBezTo>
                  <a:cubicBezTo>
                    <a:pt x="3747" y="488"/>
                    <a:pt x="3721" y="97"/>
                    <a:pt x="3512" y="97"/>
                  </a:cubicBezTo>
                  <a:cubicBezTo>
                    <a:pt x="3480" y="97"/>
                    <a:pt x="3444" y="106"/>
                    <a:pt x="3403" y="127"/>
                  </a:cubicBezTo>
                  <a:cubicBezTo>
                    <a:pt x="3159" y="255"/>
                    <a:pt x="2836" y="246"/>
                    <a:pt x="2566" y="249"/>
                  </a:cubicBezTo>
                  <a:cubicBezTo>
                    <a:pt x="2511" y="251"/>
                    <a:pt x="2455" y="251"/>
                    <a:pt x="2399" y="251"/>
                  </a:cubicBezTo>
                  <a:cubicBezTo>
                    <a:pt x="2187" y="251"/>
                    <a:pt x="1974" y="243"/>
                    <a:pt x="1763" y="229"/>
                  </a:cubicBezTo>
                  <a:cubicBezTo>
                    <a:pt x="1213" y="193"/>
                    <a:pt x="668" y="116"/>
                    <a:pt x="131" y="2"/>
                  </a:cubicBezTo>
                  <a:cubicBezTo>
                    <a:pt x="126" y="1"/>
                    <a:pt x="120"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41"/>
            <p:cNvSpPr/>
            <p:nvPr/>
          </p:nvSpPr>
          <p:spPr>
            <a:xfrm>
              <a:off x="7654266" y="2309842"/>
              <a:ext cx="125487" cy="34079"/>
            </a:xfrm>
            <a:custGeom>
              <a:avLst/>
              <a:gdLst/>
              <a:ahLst/>
              <a:cxnLst/>
              <a:rect l="l" t="t" r="r" b="b"/>
              <a:pathLst>
                <a:path w="6989" h="1898" extrusionOk="0">
                  <a:moveTo>
                    <a:pt x="74" y="0"/>
                  </a:moveTo>
                  <a:cubicBezTo>
                    <a:pt x="29" y="0"/>
                    <a:pt x="1" y="64"/>
                    <a:pt x="47" y="91"/>
                  </a:cubicBezTo>
                  <a:lnTo>
                    <a:pt x="50" y="91"/>
                  </a:lnTo>
                  <a:cubicBezTo>
                    <a:pt x="524" y="355"/>
                    <a:pt x="1049" y="435"/>
                    <a:pt x="1579" y="511"/>
                  </a:cubicBezTo>
                  <a:cubicBezTo>
                    <a:pt x="2201" y="602"/>
                    <a:pt x="2822" y="693"/>
                    <a:pt x="3447" y="784"/>
                  </a:cubicBezTo>
                  <a:cubicBezTo>
                    <a:pt x="4025" y="866"/>
                    <a:pt x="4607" y="945"/>
                    <a:pt x="5189" y="1022"/>
                  </a:cubicBezTo>
                  <a:cubicBezTo>
                    <a:pt x="5518" y="1065"/>
                    <a:pt x="5867" y="1087"/>
                    <a:pt x="6174" y="1223"/>
                  </a:cubicBezTo>
                  <a:cubicBezTo>
                    <a:pt x="6318" y="1289"/>
                    <a:pt x="6463" y="1380"/>
                    <a:pt x="6548" y="1516"/>
                  </a:cubicBezTo>
                  <a:cubicBezTo>
                    <a:pt x="6616" y="1624"/>
                    <a:pt x="6628" y="1748"/>
                    <a:pt x="6693" y="1853"/>
                  </a:cubicBezTo>
                  <a:cubicBezTo>
                    <a:pt x="6712" y="1883"/>
                    <a:pt x="6742" y="1897"/>
                    <a:pt x="6772" y="1897"/>
                  </a:cubicBezTo>
                  <a:cubicBezTo>
                    <a:pt x="6810" y="1897"/>
                    <a:pt x="6849" y="1874"/>
                    <a:pt x="6863" y="1831"/>
                  </a:cubicBezTo>
                  <a:cubicBezTo>
                    <a:pt x="6988" y="1411"/>
                    <a:pt x="6389" y="1067"/>
                    <a:pt x="6066" y="977"/>
                  </a:cubicBezTo>
                  <a:cubicBezTo>
                    <a:pt x="5782" y="894"/>
                    <a:pt x="5481" y="872"/>
                    <a:pt x="5189" y="835"/>
                  </a:cubicBezTo>
                  <a:cubicBezTo>
                    <a:pt x="4834" y="786"/>
                    <a:pt x="4479" y="735"/>
                    <a:pt x="4125" y="693"/>
                  </a:cubicBezTo>
                  <a:cubicBezTo>
                    <a:pt x="3452" y="608"/>
                    <a:pt x="2777" y="528"/>
                    <a:pt x="2101" y="446"/>
                  </a:cubicBezTo>
                  <a:cubicBezTo>
                    <a:pt x="1426" y="366"/>
                    <a:pt x="708" y="332"/>
                    <a:pt x="98" y="6"/>
                  </a:cubicBezTo>
                  <a:cubicBezTo>
                    <a:pt x="90" y="2"/>
                    <a:pt x="82" y="0"/>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41"/>
            <p:cNvSpPr/>
            <p:nvPr/>
          </p:nvSpPr>
          <p:spPr>
            <a:xfrm>
              <a:off x="7889628" y="2342231"/>
              <a:ext cx="41638" cy="11078"/>
            </a:xfrm>
            <a:custGeom>
              <a:avLst/>
              <a:gdLst/>
              <a:ahLst/>
              <a:cxnLst/>
              <a:rect l="l" t="t" r="r" b="b"/>
              <a:pathLst>
                <a:path w="2319" h="617" extrusionOk="0">
                  <a:moveTo>
                    <a:pt x="95" y="1"/>
                  </a:moveTo>
                  <a:cubicBezTo>
                    <a:pt x="41" y="1"/>
                    <a:pt x="0" y="79"/>
                    <a:pt x="60" y="103"/>
                  </a:cubicBezTo>
                  <a:cubicBezTo>
                    <a:pt x="403" y="251"/>
                    <a:pt x="769" y="342"/>
                    <a:pt x="1133" y="430"/>
                  </a:cubicBezTo>
                  <a:cubicBezTo>
                    <a:pt x="1317" y="472"/>
                    <a:pt x="1504" y="512"/>
                    <a:pt x="1692" y="549"/>
                  </a:cubicBezTo>
                  <a:cubicBezTo>
                    <a:pt x="1828" y="578"/>
                    <a:pt x="1970" y="617"/>
                    <a:pt x="2110" y="617"/>
                  </a:cubicBezTo>
                  <a:cubicBezTo>
                    <a:pt x="2151" y="617"/>
                    <a:pt x="2191" y="613"/>
                    <a:pt x="2231" y="606"/>
                  </a:cubicBezTo>
                  <a:cubicBezTo>
                    <a:pt x="2305" y="592"/>
                    <a:pt x="2319" y="475"/>
                    <a:pt x="2251" y="441"/>
                  </a:cubicBezTo>
                  <a:cubicBezTo>
                    <a:pt x="2086" y="359"/>
                    <a:pt x="1890" y="359"/>
                    <a:pt x="1709" y="330"/>
                  </a:cubicBezTo>
                  <a:cubicBezTo>
                    <a:pt x="1530" y="302"/>
                    <a:pt x="1360" y="274"/>
                    <a:pt x="1184" y="240"/>
                  </a:cubicBezTo>
                  <a:cubicBezTo>
                    <a:pt x="821" y="169"/>
                    <a:pt x="466" y="69"/>
                    <a:pt x="103" y="1"/>
                  </a:cubicBezTo>
                  <a:cubicBezTo>
                    <a:pt x="100" y="1"/>
                    <a:pt x="9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41"/>
            <p:cNvSpPr/>
            <p:nvPr/>
          </p:nvSpPr>
          <p:spPr>
            <a:xfrm>
              <a:off x="7000069" y="2143927"/>
              <a:ext cx="94587" cy="24742"/>
            </a:xfrm>
            <a:custGeom>
              <a:avLst/>
              <a:gdLst/>
              <a:ahLst/>
              <a:cxnLst/>
              <a:rect l="l" t="t" r="r" b="b"/>
              <a:pathLst>
                <a:path w="5268" h="1378" extrusionOk="0">
                  <a:moveTo>
                    <a:pt x="66" y="0"/>
                  </a:moveTo>
                  <a:cubicBezTo>
                    <a:pt x="24" y="0"/>
                    <a:pt x="0" y="72"/>
                    <a:pt x="46" y="92"/>
                  </a:cubicBezTo>
                  <a:cubicBezTo>
                    <a:pt x="829" y="438"/>
                    <a:pt x="1641" y="716"/>
                    <a:pt x="2472" y="921"/>
                  </a:cubicBezTo>
                  <a:cubicBezTo>
                    <a:pt x="2895" y="1023"/>
                    <a:pt x="3321" y="1108"/>
                    <a:pt x="3749" y="1176"/>
                  </a:cubicBezTo>
                  <a:cubicBezTo>
                    <a:pt x="4186" y="1244"/>
                    <a:pt x="4646" y="1253"/>
                    <a:pt x="5072" y="1372"/>
                  </a:cubicBezTo>
                  <a:cubicBezTo>
                    <a:pt x="5085" y="1376"/>
                    <a:pt x="5098" y="1378"/>
                    <a:pt x="5110" y="1378"/>
                  </a:cubicBezTo>
                  <a:cubicBezTo>
                    <a:pt x="5250" y="1378"/>
                    <a:pt x="5267" y="1135"/>
                    <a:pt x="5098" y="1135"/>
                  </a:cubicBezTo>
                  <a:cubicBezTo>
                    <a:pt x="5090" y="1135"/>
                    <a:pt x="5081" y="1135"/>
                    <a:pt x="5072" y="1136"/>
                  </a:cubicBezTo>
                  <a:cubicBezTo>
                    <a:pt x="4975" y="1150"/>
                    <a:pt x="4877" y="1155"/>
                    <a:pt x="4777" y="1155"/>
                  </a:cubicBezTo>
                  <a:cubicBezTo>
                    <a:pt x="4401" y="1155"/>
                    <a:pt x="4008" y="1076"/>
                    <a:pt x="3647" y="1017"/>
                  </a:cubicBezTo>
                  <a:cubicBezTo>
                    <a:pt x="3250" y="952"/>
                    <a:pt x="2855" y="873"/>
                    <a:pt x="2466" y="776"/>
                  </a:cubicBezTo>
                  <a:cubicBezTo>
                    <a:pt x="1652" y="577"/>
                    <a:pt x="857" y="319"/>
                    <a:pt x="83" y="4"/>
                  </a:cubicBezTo>
                  <a:cubicBezTo>
                    <a:pt x="77" y="2"/>
                    <a:pt x="71"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41"/>
            <p:cNvSpPr/>
            <p:nvPr/>
          </p:nvSpPr>
          <p:spPr>
            <a:xfrm>
              <a:off x="7030106" y="2167573"/>
              <a:ext cx="47276" cy="12443"/>
            </a:xfrm>
            <a:custGeom>
              <a:avLst/>
              <a:gdLst/>
              <a:ahLst/>
              <a:cxnLst/>
              <a:rect l="l" t="t" r="r" b="b"/>
              <a:pathLst>
                <a:path w="2633" h="693" extrusionOk="0">
                  <a:moveTo>
                    <a:pt x="93" y="1"/>
                  </a:moveTo>
                  <a:cubicBezTo>
                    <a:pt x="22" y="1"/>
                    <a:pt x="1" y="111"/>
                    <a:pt x="81" y="137"/>
                  </a:cubicBezTo>
                  <a:lnTo>
                    <a:pt x="78" y="137"/>
                  </a:lnTo>
                  <a:cubicBezTo>
                    <a:pt x="470" y="273"/>
                    <a:pt x="867" y="410"/>
                    <a:pt x="1270" y="503"/>
                  </a:cubicBezTo>
                  <a:cubicBezTo>
                    <a:pt x="1469" y="549"/>
                    <a:pt x="1670" y="589"/>
                    <a:pt x="1872" y="620"/>
                  </a:cubicBezTo>
                  <a:cubicBezTo>
                    <a:pt x="2051" y="647"/>
                    <a:pt x="2243" y="693"/>
                    <a:pt x="2423" y="693"/>
                  </a:cubicBezTo>
                  <a:cubicBezTo>
                    <a:pt x="2446" y="693"/>
                    <a:pt x="2468" y="692"/>
                    <a:pt x="2491" y="691"/>
                  </a:cubicBezTo>
                  <a:cubicBezTo>
                    <a:pt x="2536" y="691"/>
                    <a:pt x="2578" y="668"/>
                    <a:pt x="2601" y="628"/>
                  </a:cubicBezTo>
                  <a:lnTo>
                    <a:pt x="2615" y="603"/>
                  </a:lnTo>
                  <a:cubicBezTo>
                    <a:pt x="2630" y="589"/>
                    <a:pt x="2632" y="569"/>
                    <a:pt x="2624" y="552"/>
                  </a:cubicBezTo>
                  <a:lnTo>
                    <a:pt x="2613" y="532"/>
                  </a:lnTo>
                  <a:cubicBezTo>
                    <a:pt x="2601" y="489"/>
                    <a:pt x="2567" y="455"/>
                    <a:pt x="2525" y="441"/>
                  </a:cubicBezTo>
                  <a:cubicBezTo>
                    <a:pt x="2332" y="390"/>
                    <a:pt x="2116" y="396"/>
                    <a:pt x="1917" y="367"/>
                  </a:cubicBezTo>
                  <a:cubicBezTo>
                    <a:pt x="1719" y="342"/>
                    <a:pt x="1511" y="308"/>
                    <a:pt x="1310" y="273"/>
                  </a:cubicBezTo>
                  <a:cubicBezTo>
                    <a:pt x="907" y="200"/>
                    <a:pt x="510" y="123"/>
                    <a:pt x="115" y="4"/>
                  </a:cubicBezTo>
                  <a:cubicBezTo>
                    <a:pt x="107" y="2"/>
                    <a:pt x="100"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41"/>
            <p:cNvSpPr/>
            <p:nvPr/>
          </p:nvSpPr>
          <p:spPr>
            <a:xfrm>
              <a:off x="7039604" y="2185060"/>
              <a:ext cx="37167" cy="10252"/>
            </a:xfrm>
            <a:custGeom>
              <a:avLst/>
              <a:gdLst/>
              <a:ahLst/>
              <a:cxnLst/>
              <a:rect l="l" t="t" r="r" b="b"/>
              <a:pathLst>
                <a:path w="2070" h="571" extrusionOk="0">
                  <a:moveTo>
                    <a:pt x="191" y="1"/>
                  </a:moveTo>
                  <a:cubicBezTo>
                    <a:pt x="48" y="1"/>
                    <a:pt x="0" y="223"/>
                    <a:pt x="157" y="273"/>
                  </a:cubicBezTo>
                  <a:cubicBezTo>
                    <a:pt x="463" y="375"/>
                    <a:pt x="775" y="457"/>
                    <a:pt x="1096" y="514"/>
                  </a:cubicBezTo>
                  <a:cubicBezTo>
                    <a:pt x="1258" y="542"/>
                    <a:pt x="1419" y="562"/>
                    <a:pt x="1584" y="571"/>
                  </a:cubicBezTo>
                  <a:cubicBezTo>
                    <a:pt x="1666" y="568"/>
                    <a:pt x="1749" y="560"/>
                    <a:pt x="1828" y="542"/>
                  </a:cubicBezTo>
                  <a:cubicBezTo>
                    <a:pt x="1905" y="531"/>
                    <a:pt x="1976" y="517"/>
                    <a:pt x="2035" y="463"/>
                  </a:cubicBezTo>
                  <a:cubicBezTo>
                    <a:pt x="2069" y="432"/>
                    <a:pt x="2069" y="378"/>
                    <a:pt x="2035" y="344"/>
                  </a:cubicBezTo>
                  <a:cubicBezTo>
                    <a:pt x="1981" y="298"/>
                    <a:pt x="1913" y="270"/>
                    <a:pt x="1845" y="259"/>
                  </a:cubicBezTo>
                  <a:cubicBezTo>
                    <a:pt x="1763" y="236"/>
                    <a:pt x="1683" y="219"/>
                    <a:pt x="1601" y="205"/>
                  </a:cubicBezTo>
                  <a:cubicBezTo>
                    <a:pt x="1448" y="188"/>
                    <a:pt x="1295" y="176"/>
                    <a:pt x="1144" y="157"/>
                  </a:cubicBezTo>
                  <a:cubicBezTo>
                    <a:pt x="835" y="125"/>
                    <a:pt x="531" y="74"/>
                    <a:pt x="230" y="6"/>
                  </a:cubicBezTo>
                  <a:cubicBezTo>
                    <a:pt x="217" y="2"/>
                    <a:pt x="203"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41"/>
            <p:cNvSpPr/>
            <p:nvPr/>
          </p:nvSpPr>
          <p:spPr>
            <a:xfrm>
              <a:off x="7110685" y="2353183"/>
              <a:ext cx="70024" cy="19409"/>
            </a:xfrm>
            <a:custGeom>
              <a:avLst/>
              <a:gdLst/>
              <a:ahLst/>
              <a:cxnLst/>
              <a:rect l="l" t="t" r="r" b="b"/>
              <a:pathLst>
                <a:path w="3900" h="1081" extrusionOk="0">
                  <a:moveTo>
                    <a:pt x="1144" y="1"/>
                  </a:moveTo>
                  <a:cubicBezTo>
                    <a:pt x="794" y="1"/>
                    <a:pt x="445" y="38"/>
                    <a:pt x="103" y="112"/>
                  </a:cubicBezTo>
                  <a:cubicBezTo>
                    <a:pt x="0" y="134"/>
                    <a:pt x="38" y="275"/>
                    <a:pt x="130" y="275"/>
                  </a:cubicBezTo>
                  <a:cubicBezTo>
                    <a:pt x="135" y="275"/>
                    <a:pt x="140" y="275"/>
                    <a:pt x="145" y="274"/>
                  </a:cubicBezTo>
                  <a:lnTo>
                    <a:pt x="148" y="274"/>
                  </a:lnTo>
                  <a:cubicBezTo>
                    <a:pt x="390" y="237"/>
                    <a:pt x="634" y="219"/>
                    <a:pt x="877" y="219"/>
                  </a:cubicBezTo>
                  <a:cubicBezTo>
                    <a:pt x="1253" y="219"/>
                    <a:pt x="1628" y="263"/>
                    <a:pt x="1995" y="350"/>
                  </a:cubicBezTo>
                  <a:cubicBezTo>
                    <a:pt x="2296" y="419"/>
                    <a:pt x="2588" y="518"/>
                    <a:pt x="2867" y="648"/>
                  </a:cubicBezTo>
                  <a:cubicBezTo>
                    <a:pt x="2991" y="711"/>
                    <a:pt x="3113" y="776"/>
                    <a:pt x="3233" y="850"/>
                  </a:cubicBezTo>
                  <a:cubicBezTo>
                    <a:pt x="3355" y="927"/>
                    <a:pt x="3463" y="1040"/>
                    <a:pt x="3604" y="1074"/>
                  </a:cubicBezTo>
                  <a:cubicBezTo>
                    <a:pt x="3621" y="1079"/>
                    <a:pt x="3638" y="1081"/>
                    <a:pt x="3655" y="1081"/>
                  </a:cubicBezTo>
                  <a:cubicBezTo>
                    <a:pt x="3724" y="1081"/>
                    <a:pt x="3790" y="1045"/>
                    <a:pt x="3829" y="983"/>
                  </a:cubicBezTo>
                  <a:lnTo>
                    <a:pt x="3843" y="958"/>
                  </a:lnTo>
                  <a:cubicBezTo>
                    <a:pt x="3900" y="858"/>
                    <a:pt x="3848" y="731"/>
                    <a:pt x="3738" y="699"/>
                  </a:cubicBezTo>
                  <a:cubicBezTo>
                    <a:pt x="3460" y="626"/>
                    <a:pt x="3199" y="447"/>
                    <a:pt x="2929" y="345"/>
                  </a:cubicBezTo>
                  <a:cubicBezTo>
                    <a:pt x="2623" y="223"/>
                    <a:pt x="2302" y="132"/>
                    <a:pt x="1978" y="72"/>
                  </a:cubicBezTo>
                  <a:cubicBezTo>
                    <a:pt x="1702" y="24"/>
                    <a:pt x="1423"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41"/>
            <p:cNvSpPr/>
            <p:nvPr/>
          </p:nvSpPr>
          <p:spPr>
            <a:xfrm>
              <a:off x="7149196" y="2368767"/>
              <a:ext cx="20864" cy="12515"/>
            </a:xfrm>
            <a:custGeom>
              <a:avLst/>
              <a:gdLst/>
              <a:ahLst/>
              <a:cxnLst/>
              <a:rect l="l" t="t" r="r" b="b"/>
              <a:pathLst>
                <a:path w="1162" h="697" extrusionOk="0">
                  <a:moveTo>
                    <a:pt x="104" y="1"/>
                  </a:moveTo>
                  <a:cubicBezTo>
                    <a:pt x="67" y="1"/>
                    <a:pt x="34" y="24"/>
                    <a:pt x="18" y="59"/>
                  </a:cubicBezTo>
                  <a:cubicBezTo>
                    <a:pt x="1" y="101"/>
                    <a:pt x="15" y="152"/>
                    <a:pt x="58" y="175"/>
                  </a:cubicBezTo>
                  <a:lnTo>
                    <a:pt x="55" y="175"/>
                  </a:lnTo>
                  <a:cubicBezTo>
                    <a:pt x="134" y="206"/>
                    <a:pt x="208" y="246"/>
                    <a:pt x="279" y="291"/>
                  </a:cubicBezTo>
                  <a:cubicBezTo>
                    <a:pt x="341" y="337"/>
                    <a:pt x="415" y="371"/>
                    <a:pt x="483" y="410"/>
                  </a:cubicBezTo>
                  <a:lnTo>
                    <a:pt x="512" y="427"/>
                  </a:lnTo>
                  <a:cubicBezTo>
                    <a:pt x="507" y="421"/>
                    <a:pt x="504" y="419"/>
                    <a:pt x="505" y="419"/>
                  </a:cubicBezTo>
                  <a:lnTo>
                    <a:pt x="505" y="419"/>
                  </a:lnTo>
                  <a:cubicBezTo>
                    <a:pt x="506" y="419"/>
                    <a:pt x="517" y="428"/>
                    <a:pt x="537" y="444"/>
                  </a:cubicBezTo>
                  <a:cubicBezTo>
                    <a:pt x="554" y="456"/>
                    <a:pt x="574" y="467"/>
                    <a:pt x="591" y="481"/>
                  </a:cubicBezTo>
                  <a:cubicBezTo>
                    <a:pt x="622" y="498"/>
                    <a:pt x="653" y="521"/>
                    <a:pt x="685" y="541"/>
                  </a:cubicBezTo>
                  <a:cubicBezTo>
                    <a:pt x="716" y="561"/>
                    <a:pt x="756" y="589"/>
                    <a:pt x="793" y="612"/>
                  </a:cubicBezTo>
                  <a:cubicBezTo>
                    <a:pt x="832" y="646"/>
                    <a:pt x="878" y="671"/>
                    <a:pt x="926" y="691"/>
                  </a:cubicBezTo>
                  <a:cubicBezTo>
                    <a:pt x="941" y="695"/>
                    <a:pt x="955" y="697"/>
                    <a:pt x="970" y="697"/>
                  </a:cubicBezTo>
                  <a:cubicBezTo>
                    <a:pt x="1033" y="697"/>
                    <a:pt x="1093" y="664"/>
                    <a:pt x="1127" y="609"/>
                  </a:cubicBezTo>
                  <a:cubicBezTo>
                    <a:pt x="1161" y="541"/>
                    <a:pt x="1153" y="456"/>
                    <a:pt x="1099" y="396"/>
                  </a:cubicBezTo>
                  <a:cubicBezTo>
                    <a:pt x="1062" y="359"/>
                    <a:pt x="1017" y="331"/>
                    <a:pt x="968" y="311"/>
                  </a:cubicBezTo>
                  <a:cubicBezTo>
                    <a:pt x="932" y="291"/>
                    <a:pt x="892" y="271"/>
                    <a:pt x="855" y="251"/>
                  </a:cubicBezTo>
                  <a:cubicBezTo>
                    <a:pt x="773" y="212"/>
                    <a:pt x="690" y="178"/>
                    <a:pt x="608" y="146"/>
                  </a:cubicBezTo>
                  <a:cubicBezTo>
                    <a:pt x="531" y="110"/>
                    <a:pt x="455" y="84"/>
                    <a:pt x="375" y="64"/>
                  </a:cubicBezTo>
                  <a:cubicBezTo>
                    <a:pt x="293" y="50"/>
                    <a:pt x="214" y="24"/>
                    <a:pt x="131" y="5"/>
                  </a:cubicBezTo>
                  <a:cubicBezTo>
                    <a:pt x="122" y="2"/>
                    <a:pt x="113"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41"/>
            <p:cNvSpPr/>
            <p:nvPr/>
          </p:nvSpPr>
          <p:spPr>
            <a:xfrm>
              <a:off x="7119392" y="2618761"/>
              <a:ext cx="75824" cy="121591"/>
            </a:xfrm>
            <a:custGeom>
              <a:avLst/>
              <a:gdLst/>
              <a:ahLst/>
              <a:cxnLst/>
              <a:rect l="l" t="t" r="r" b="b"/>
              <a:pathLst>
                <a:path w="4223" h="6772" extrusionOk="0">
                  <a:moveTo>
                    <a:pt x="4130" y="0"/>
                  </a:moveTo>
                  <a:cubicBezTo>
                    <a:pt x="4107" y="0"/>
                    <a:pt x="4085" y="11"/>
                    <a:pt x="4073" y="34"/>
                  </a:cubicBezTo>
                  <a:cubicBezTo>
                    <a:pt x="3517" y="1192"/>
                    <a:pt x="2929" y="2341"/>
                    <a:pt x="2260" y="3437"/>
                  </a:cubicBezTo>
                  <a:cubicBezTo>
                    <a:pt x="1930" y="3979"/>
                    <a:pt x="1584" y="4515"/>
                    <a:pt x="1210" y="5029"/>
                  </a:cubicBezTo>
                  <a:cubicBezTo>
                    <a:pt x="1017" y="5296"/>
                    <a:pt x="821" y="5560"/>
                    <a:pt x="616" y="5818"/>
                  </a:cubicBezTo>
                  <a:cubicBezTo>
                    <a:pt x="426" y="6062"/>
                    <a:pt x="165" y="6303"/>
                    <a:pt x="35" y="6587"/>
                  </a:cubicBezTo>
                  <a:cubicBezTo>
                    <a:pt x="1" y="6664"/>
                    <a:pt x="57" y="6772"/>
                    <a:pt x="136" y="6772"/>
                  </a:cubicBezTo>
                  <a:cubicBezTo>
                    <a:pt x="156" y="6772"/>
                    <a:pt x="178" y="6765"/>
                    <a:pt x="199" y="6749"/>
                  </a:cubicBezTo>
                  <a:cubicBezTo>
                    <a:pt x="438" y="6576"/>
                    <a:pt x="605" y="6297"/>
                    <a:pt x="781" y="6065"/>
                  </a:cubicBezTo>
                  <a:cubicBezTo>
                    <a:pt x="980" y="5804"/>
                    <a:pt x="1170" y="5540"/>
                    <a:pt x="1357" y="5276"/>
                  </a:cubicBezTo>
                  <a:cubicBezTo>
                    <a:pt x="1737" y="4728"/>
                    <a:pt x="2106" y="4175"/>
                    <a:pt x="2455" y="3604"/>
                  </a:cubicBezTo>
                  <a:cubicBezTo>
                    <a:pt x="3139" y="2483"/>
                    <a:pt x="3738" y="1317"/>
                    <a:pt x="4203" y="91"/>
                  </a:cubicBezTo>
                  <a:cubicBezTo>
                    <a:pt x="4222" y="40"/>
                    <a:pt x="4175" y="0"/>
                    <a:pt x="4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41"/>
            <p:cNvSpPr/>
            <p:nvPr/>
          </p:nvSpPr>
          <p:spPr>
            <a:xfrm>
              <a:off x="7231139" y="2457551"/>
              <a:ext cx="14436" cy="97029"/>
            </a:xfrm>
            <a:custGeom>
              <a:avLst/>
              <a:gdLst/>
              <a:ahLst/>
              <a:cxnLst/>
              <a:rect l="l" t="t" r="r" b="b"/>
              <a:pathLst>
                <a:path w="804" h="5404" extrusionOk="0">
                  <a:moveTo>
                    <a:pt x="701" y="0"/>
                  </a:moveTo>
                  <a:cubicBezTo>
                    <a:pt x="656" y="0"/>
                    <a:pt x="612" y="29"/>
                    <a:pt x="610" y="85"/>
                  </a:cubicBezTo>
                  <a:cubicBezTo>
                    <a:pt x="599" y="979"/>
                    <a:pt x="542" y="1873"/>
                    <a:pt x="440" y="2762"/>
                  </a:cubicBezTo>
                  <a:cubicBezTo>
                    <a:pt x="386" y="3218"/>
                    <a:pt x="324" y="3675"/>
                    <a:pt x="238" y="4127"/>
                  </a:cubicBezTo>
                  <a:cubicBezTo>
                    <a:pt x="199" y="4342"/>
                    <a:pt x="153" y="4558"/>
                    <a:pt x="105" y="4771"/>
                  </a:cubicBezTo>
                  <a:cubicBezTo>
                    <a:pt x="65" y="4961"/>
                    <a:pt x="0" y="5140"/>
                    <a:pt x="43" y="5330"/>
                  </a:cubicBezTo>
                  <a:cubicBezTo>
                    <a:pt x="53" y="5381"/>
                    <a:pt x="92" y="5403"/>
                    <a:pt x="134" y="5403"/>
                  </a:cubicBezTo>
                  <a:cubicBezTo>
                    <a:pt x="171" y="5403"/>
                    <a:pt x="210" y="5386"/>
                    <a:pt x="233" y="5355"/>
                  </a:cubicBezTo>
                  <a:cubicBezTo>
                    <a:pt x="358" y="5185"/>
                    <a:pt x="366" y="4950"/>
                    <a:pt x="400" y="4745"/>
                  </a:cubicBezTo>
                  <a:cubicBezTo>
                    <a:pt x="440" y="4512"/>
                    <a:pt x="474" y="4280"/>
                    <a:pt x="511" y="4047"/>
                  </a:cubicBezTo>
                  <a:cubicBezTo>
                    <a:pt x="570" y="3636"/>
                    <a:pt x="627" y="3224"/>
                    <a:pt x="670" y="2810"/>
                  </a:cubicBezTo>
                  <a:cubicBezTo>
                    <a:pt x="763" y="1904"/>
                    <a:pt x="803" y="996"/>
                    <a:pt x="789" y="85"/>
                  </a:cubicBezTo>
                  <a:cubicBezTo>
                    <a:pt x="789" y="29"/>
                    <a:pt x="745" y="0"/>
                    <a:pt x="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41"/>
            <p:cNvSpPr/>
            <p:nvPr/>
          </p:nvSpPr>
          <p:spPr>
            <a:xfrm>
              <a:off x="7250440" y="2481448"/>
              <a:ext cx="8888" cy="55319"/>
            </a:xfrm>
            <a:custGeom>
              <a:avLst/>
              <a:gdLst/>
              <a:ahLst/>
              <a:cxnLst/>
              <a:rect l="l" t="t" r="r" b="b"/>
              <a:pathLst>
                <a:path w="495" h="3081" extrusionOk="0">
                  <a:moveTo>
                    <a:pt x="411" y="0"/>
                  </a:moveTo>
                  <a:cubicBezTo>
                    <a:pt x="367" y="0"/>
                    <a:pt x="320" y="29"/>
                    <a:pt x="313" y="85"/>
                  </a:cubicBezTo>
                  <a:lnTo>
                    <a:pt x="316" y="85"/>
                  </a:lnTo>
                  <a:cubicBezTo>
                    <a:pt x="256" y="579"/>
                    <a:pt x="191" y="1073"/>
                    <a:pt x="128" y="1567"/>
                  </a:cubicBezTo>
                  <a:cubicBezTo>
                    <a:pt x="100" y="1816"/>
                    <a:pt x="69" y="2063"/>
                    <a:pt x="40" y="2310"/>
                  </a:cubicBezTo>
                  <a:cubicBezTo>
                    <a:pt x="29" y="2424"/>
                    <a:pt x="15" y="2537"/>
                    <a:pt x="6" y="2651"/>
                  </a:cubicBezTo>
                  <a:cubicBezTo>
                    <a:pt x="1" y="2776"/>
                    <a:pt x="20" y="2901"/>
                    <a:pt x="69" y="3017"/>
                  </a:cubicBezTo>
                  <a:cubicBezTo>
                    <a:pt x="82" y="3056"/>
                    <a:pt x="120" y="3081"/>
                    <a:pt x="157" y="3081"/>
                  </a:cubicBezTo>
                  <a:cubicBezTo>
                    <a:pt x="184" y="3081"/>
                    <a:pt x="211" y="3068"/>
                    <a:pt x="228" y="3040"/>
                  </a:cubicBezTo>
                  <a:cubicBezTo>
                    <a:pt x="293" y="2935"/>
                    <a:pt x="333" y="2818"/>
                    <a:pt x="350" y="2699"/>
                  </a:cubicBezTo>
                  <a:cubicBezTo>
                    <a:pt x="364" y="2588"/>
                    <a:pt x="372" y="2478"/>
                    <a:pt x="378" y="2367"/>
                  </a:cubicBezTo>
                  <a:cubicBezTo>
                    <a:pt x="395" y="2112"/>
                    <a:pt x="406" y="1853"/>
                    <a:pt x="421" y="1598"/>
                  </a:cubicBezTo>
                  <a:cubicBezTo>
                    <a:pt x="446" y="1093"/>
                    <a:pt x="463" y="588"/>
                    <a:pt x="492" y="85"/>
                  </a:cubicBezTo>
                  <a:cubicBezTo>
                    <a:pt x="494" y="28"/>
                    <a:pt x="454" y="0"/>
                    <a:pt x="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41"/>
            <p:cNvSpPr/>
            <p:nvPr/>
          </p:nvSpPr>
          <p:spPr>
            <a:xfrm>
              <a:off x="6995832" y="2325965"/>
              <a:ext cx="49753" cy="9624"/>
            </a:xfrm>
            <a:custGeom>
              <a:avLst/>
              <a:gdLst/>
              <a:ahLst/>
              <a:cxnLst/>
              <a:rect l="l" t="t" r="r" b="b"/>
              <a:pathLst>
                <a:path w="2771" h="536" extrusionOk="0">
                  <a:moveTo>
                    <a:pt x="291" y="0"/>
                  </a:moveTo>
                  <a:cubicBezTo>
                    <a:pt x="213" y="0"/>
                    <a:pt x="137" y="9"/>
                    <a:pt x="63" y="30"/>
                  </a:cubicBezTo>
                  <a:cubicBezTo>
                    <a:pt x="15" y="45"/>
                    <a:pt x="1" y="104"/>
                    <a:pt x="35" y="138"/>
                  </a:cubicBezTo>
                  <a:cubicBezTo>
                    <a:pt x="197" y="300"/>
                    <a:pt x="449" y="351"/>
                    <a:pt x="668" y="396"/>
                  </a:cubicBezTo>
                  <a:cubicBezTo>
                    <a:pt x="903" y="442"/>
                    <a:pt x="1142" y="476"/>
                    <a:pt x="1380" y="496"/>
                  </a:cubicBezTo>
                  <a:cubicBezTo>
                    <a:pt x="1621" y="518"/>
                    <a:pt x="1862" y="527"/>
                    <a:pt x="2101" y="527"/>
                  </a:cubicBezTo>
                  <a:cubicBezTo>
                    <a:pt x="2184" y="527"/>
                    <a:pt x="2276" y="536"/>
                    <a:pt x="2367" y="536"/>
                  </a:cubicBezTo>
                  <a:cubicBezTo>
                    <a:pt x="2511" y="536"/>
                    <a:pt x="2652" y="514"/>
                    <a:pt x="2748" y="405"/>
                  </a:cubicBezTo>
                  <a:cubicBezTo>
                    <a:pt x="2765" y="388"/>
                    <a:pt x="2771" y="365"/>
                    <a:pt x="2765" y="342"/>
                  </a:cubicBezTo>
                  <a:cubicBezTo>
                    <a:pt x="2704" y="186"/>
                    <a:pt x="2572" y="156"/>
                    <a:pt x="2430" y="156"/>
                  </a:cubicBezTo>
                  <a:cubicBezTo>
                    <a:pt x="2353" y="156"/>
                    <a:pt x="2274" y="165"/>
                    <a:pt x="2200" y="167"/>
                  </a:cubicBezTo>
                  <a:cubicBezTo>
                    <a:pt x="2170" y="167"/>
                    <a:pt x="2141" y="167"/>
                    <a:pt x="2111" y="167"/>
                  </a:cubicBezTo>
                  <a:cubicBezTo>
                    <a:pt x="1902" y="167"/>
                    <a:pt x="1690" y="158"/>
                    <a:pt x="1479" y="141"/>
                  </a:cubicBezTo>
                  <a:cubicBezTo>
                    <a:pt x="1238" y="121"/>
                    <a:pt x="1000" y="93"/>
                    <a:pt x="761" y="59"/>
                  </a:cubicBezTo>
                  <a:cubicBezTo>
                    <a:pt x="611" y="34"/>
                    <a:pt x="449"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41"/>
            <p:cNvSpPr/>
            <p:nvPr/>
          </p:nvSpPr>
          <p:spPr>
            <a:xfrm>
              <a:off x="7546846" y="2641635"/>
              <a:ext cx="109238" cy="486940"/>
            </a:xfrm>
            <a:custGeom>
              <a:avLst/>
              <a:gdLst/>
              <a:ahLst/>
              <a:cxnLst/>
              <a:rect l="l" t="t" r="r" b="b"/>
              <a:pathLst>
                <a:path w="6084" h="27120" extrusionOk="0">
                  <a:moveTo>
                    <a:pt x="5689" y="1"/>
                  </a:moveTo>
                  <a:cubicBezTo>
                    <a:pt x="5646" y="1"/>
                    <a:pt x="5601" y="29"/>
                    <a:pt x="5604" y="80"/>
                  </a:cubicBezTo>
                  <a:cubicBezTo>
                    <a:pt x="5720" y="1873"/>
                    <a:pt x="5808" y="3658"/>
                    <a:pt x="5774" y="5458"/>
                  </a:cubicBezTo>
                  <a:cubicBezTo>
                    <a:pt x="5740" y="7271"/>
                    <a:pt x="5598" y="9082"/>
                    <a:pt x="5352" y="10878"/>
                  </a:cubicBezTo>
                  <a:cubicBezTo>
                    <a:pt x="4863" y="14439"/>
                    <a:pt x="3969" y="17933"/>
                    <a:pt x="2692" y="21290"/>
                  </a:cubicBezTo>
                  <a:cubicBezTo>
                    <a:pt x="1960" y="23200"/>
                    <a:pt x="1089" y="25050"/>
                    <a:pt x="84" y="26830"/>
                  </a:cubicBezTo>
                  <a:cubicBezTo>
                    <a:pt x="0" y="26978"/>
                    <a:pt x="137" y="27119"/>
                    <a:pt x="267" y="27119"/>
                  </a:cubicBezTo>
                  <a:cubicBezTo>
                    <a:pt x="326" y="27119"/>
                    <a:pt x="383" y="27091"/>
                    <a:pt x="419" y="27023"/>
                  </a:cubicBezTo>
                  <a:cubicBezTo>
                    <a:pt x="2111" y="23816"/>
                    <a:pt x="3481" y="20407"/>
                    <a:pt x="4429" y="16906"/>
                  </a:cubicBezTo>
                  <a:cubicBezTo>
                    <a:pt x="5374" y="13395"/>
                    <a:pt x="5911" y="9783"/>
                    <a:pt x="6021" y="6147"/>
                  </a:cubicBezTo>
                  <a:cubicBezTo>
                    <a:pt x="6084" y="4121"/>
                    <a:pt x="6033" y="2066"/>
                    <a:pt x="5760" y="57"/>
                  </a:cubicBezTo>
                  <a:cubicBezTo>
                    <a:pt x="5755" y="18"/>
                    <a:pt x="5723" y="1"/>
                    <a:pt x="5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41"/>
            <p:cNvSpPr/>
            <p:nvPr/>
          </p:nvSpPr>
          <p:spPr>
            <a:xfrm>
              <a:off x="7593437" y="2988779"/>
              <a:ext cx="34707" cy="90583"/>
            </a:xfrm>
            <a:custGeom>
              <a:avLst/>
              <a:gdLst/>
              <a:ahLst/>
              <a:cxnLst/>
              <a:rect l="l" t="t" r="r" b="b"/>
              <a:pathLst>
                <a:path w="1933" h="5045" extrusionOk="0">
                  <a:moveTo>
                    <a:pt x="1821" y="0"/>
                  </a:moveTo>
                  <a:cubicBezTo>
                    <a:pt x="1784" y="0"/>
                    <a:pt x="1748" y="20"/>
                    <a:pt x="1735" y="65"/>
                  </a:cubicBezTo>
                  <a:lnTo>
                    <a:pt x="1735" y="68"/>
                  </a:lnTo>
                  <a:cubicBezTo>
                    <a:pt x="1485" y="908"/>
                    <a:pt x="1201" y="1737"/>
                    <a:pt x="903" y="2562"/>
                  </a:cubicBezTo>
                  <a:cubicBezTo>
                    <a:pt x="756" y="2968"/>
                    <a:pt x="600" y="3368"/>
                    <a:pt x="438" y="3768"/>
                  </a:cubicBezTo>
                  <a:cubicBezTo>
                    <a:pt x="359" y="3967"/>
                    <a:pt x="276" y="4166"/>
                    <a:pt x="194" y="4364"/>
                  </a:cubicBezTo>
                  <a:cubicBezTo>
                    <a:pt x="114" y="4555"/>
                    <a:pt x="1" y="4747"/>
                    <a:pt x="12" y="4957"/>
                  </a:cubicBezTo>
                  <a:cubicBezTo>
                    <a:pt x="14" y="5010"/>
                    <a:pt x="58" y="5045"/>
                    <a:pt x="104" y="5045"/>
                  </a:cubicBezTo>
                  <a:cubicBezTo>
                    <a:pt x="126" y="5045"/>
                    <a:pt x="147" y="5037"/>
                    <a:pt x="166" y="5020"/>
                  </a:cubicBezTo>
                  <a:cubicBezTo>
                    <a:pt x="316" y="4898"/>
                    <a:pt x="373" y="4705"/>
                    <a:pt x="447" y="4529"/>
                  </a:cubicBezTo>
                  <a:cubicBezTo>
                    <a:pt x="534" y="4316"/>
                    <a:pt x="620" y="4103"/>
                    <a:pt x="702" y="3888"/>
                  </a:cubicBezTo>
                  <a:cubicBezTo>
                    <a:pt x="858" y="3487"/>
                    <a:pt x="1006" y="3082"/>
                    <a:pt x="1147" y="2676"/>
                  </a:cubicBezTo>
                  <a:cubicBezTo>
                    <a:pt x="1440" y="1836"/>
                    <a:pt x="1687" y="976"/>
                    <a:pt x="1914" y="116"/>
                  </a:cubicBezTo>
                  <a:cubicBezTo>
                    <a:pt x="1933" y="46"/>
                    <a:pt x="1876" y="0"/>
                    <a:pt x="1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41"/>
            <p:cNvSpPr/>
            <p:nvPr/>
          </p:nvSpPr>
          <p:spPr>
            <a:xfrm>
              <a:off x="7761632" y="3195629"/>
              <a:ext cx="290422" cy="100458"/>
            </a:xfrm>
            <a:custGeom>
              <a:avLst/>
              <a:gdLst/>
              <a:ahLst/>
              <a:cxnLst/>
              <a:rect l="l" t="t" r="r" b="b"/>
              <a:pathLst>
                <a:path w="16175" h="5595" extrusionOk="0">
                  <a:moveTo>
                    <a:pt x="15915" y="0"/>
                  </a:moveTo>
                  <a:cubicBezTo>
                    <a:pt x="15878" y="0"/>
                    <a:pt x="15839" y="14"/>
                    <a:pt x="15805" y="46"/>
                  </a:cubicBezTo>
                  <a:cubicBezTo>
                    <a:pt x="14210" y="1536"/>
                    <a:pt x="12215" y="2677"/>
                    <a:pt x="10220" y="3536"/>
                  </a:cubicBezTo>
                  <a:cubicBezTo>
                    <a:pt x="8174" y="4413"/>
                    <a:pt x="6008" y="4981"/>
                    <a:pt x="3795" y="5222"/>
                  </a:cubicBezTo>
                  <a:cubicBezTo>
                    <a:pt x="2914" y="5316"/>
                    <a:pt x="2028" y="5362"/>
                    <a:pt x="1141" y="5362"/>
                  </a:cubicBezTo>
                  <a:cubicBezTo>
                    <a:pt x="797" y="5362"/>
                    <a:pt x="453" y="5355"/>
                    <a:pt x="109" y="5341"/>
                  </a:cubicBezTo>
                  <a:cubicBezTo>
                    <a:pt x="107" y="5341"/>
                    <a:pt x="105" y="5341"/>
                    <a:pt x="103" y="5341"/>
                  </a:cubicBezTo>
                  <a:cubicBezTo>
                    <a:pt x="1" y="5341"/>
                    <a:pt x="5" y="5500"/>
                    <a:pt x="109" y="5509"/>
                  </a:cubicBezTo>
                  <a:cubicBezTo>
                    <a:pt x="707" y="5566"/>
                    <a:pt x="1309" y="5594"/>
                    <a:pt x="1911" y="5594"/>
                  </a:cubicBezTo>
                  <a:cubicBezTo>
                    <a:pt x="5777" y="5594"/>
                    <a:pt x="9667" y="4439"/>
                    <a:pt x="12970" y="2475"/>
                  </a:cubicBezTo>
                  <a:cubicBezTo>
                    <a:pt x="14059" y="1828"/>
                    <a:pt x="15050" y="1067"/>
                    <a:pt x="16043" y="287"/>
                  </a:cubicBezTo>
                  <a:cubicBezTo>
                    <a:pt x="16175" y="182"/>
                    <a:pt x="16052" y="0"/>
                    <a:pt x="15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41"/>
            <p:cNvSpPr/>
            <p:nvPr/>
          </p:nvSpPr>
          <p:spPr>
            <a:xfrm>
              <a:off x="7163506" y="3157853"/>
              <a:ext cx="259288" cy="122058"/>
            </a:xfrm>
            <a:custGeom>
              <a:avLst/>
              <a:gdLst/>
              <a:ahLst/>
              <a:cxnLst/>
              <a:rect l="l" t="t" r="r" b="b"/>
              <a:pathLst>
                <a:path w="14441" h="6798" extrusionOk="0">
                  <a:moveTo>
                    <a:pt x="119" y="1"/>
                  </a:moveTo>
                  <a:cubicBezTo>
                    <a:pt x="57" y="1"/>
                    <a:pt x="1" y="85"/>
                    <a:pt x="55" y="146"/>
                  </a:cubicBezTo>
                  <a:cubicBezTo>
                    <a:pt x="1463" y="1744"/>
                    <a:pt x="3123" y="3095"/>
                    <a:pt x="4970" y="4151"/>
                  </a:cubicBezTo>
                  <a:cubicBezTo>
                    <a:pt x="6823" y="5198"/>
                    <a:pt x="8830" y="5953"/>
                    <a:pt x="10913" y="6384"/>
                  </a:cubicBezTo>
                  <a:cubicBezTo>
                    <a:pt x="11497" y="6506"/>
                    <a:pt x="12088" y="6602"/>
                    <a:pt x="12681" y="6673"/>
                  </a:cubicBezTo>
                  <a:cubicBezTo>
                    <a:pt x="12984" y="6707"/>
                    <a:pt x="13291" y="6736"/>
                    <a:pt x="13595" y="6759"/>
                  </a:cubicBezTo>
                  <a:cubicBezTo>
                    <a:pt x="13741" y="6769"/>
                    <a:pt x="13889" y="6798"/>
                    <a:pt x="14031" y="6798"/>
                  </a:cubicBezTo>
                  <a:cubicBezTo>
                    <a:pt x="14155" y="6798"/>
                    <a:pt x="14275" y="6776"/>
                    <a:pt x="14386" y="6702"/>
                  </a:cubicBezTo>
                  <a:cubicBezTo>
                    <a:pt x="14440" y="6668"/>
                    <a:pt x="14440" y="6588"/>
                    <a:pt x="14386" y="6554"/>
                  </a:cubicBezTo>
                  <a:cubicBezTo>
                    <a:pt x="14247" y="6451"/>
                    <a:pt x="14109" y="6442"/>
                    <a:pt x="13955" y="6442"/>
                  </a:cubicBezTo>
                  <a:cubicBezTo>
                    <a:pt x="13921" y="6442"/>
                    <a:pt x="13886" y="6442"/>
                    <a:pt x="13850" y="6442"/>
                  </a:cubicBezTo>
                  <a:cubicBezTo>
                    <a:pt x="13821" y="6442"/>
                    <a:pt x="13792" y="6442"/>
                    <a:pt x="13762" y="6441"/>
                  </a:cubicBezTo>
                  <a:cubicBezTo>
                    <a:pt x="13484" y="6432"/>
                    <a:pt x="13206" y="6409"/>
                    <a:pt x="12930" y="6384"/>
                  </a:cubicBezTo>
                  <a:cubicBezTo>
                    <a:pt x="12403" y="6339"/>
                    <a:pt x="11880" y="6268"/>
                    <a:pt x="11358" y="6174"/>
                  </a:cubicBezTo>
                  <a:cubicBezTo>
                    <a:pt x="10334" y="5992"/>
                    <a:pt x="9324" y="5723"/>
                    <a:pt x="8339" y="5376"/>
                  </a:cubicBezTo>
                  <a:cubicBezTo>
                    <a:pt x="6355" y="4678"/>
                    <a:pt x="4491" y="3674"/>
                    <a:pt x="2814" y="2400"/>
                  </a:cubicBezTo>
                  <a:cubicBezTo>
                    <a:pt x="1874" y="1684"/>
                    <a:pt x="977" y="896"/>
                    <a:pt x="174" y="27"/>
                  </a:cubicBezTo>
                  <a:cubicBezTo>
                    <a:pt x="157" y="9"/>
                    <a:pt x="138"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41"/>
            <p:cNvSpPr/>
            <p:nvPr/>
          </p:nvSpPr>
          <p:spPr>
            <a:xfrm>
              <a:off x="7219721" y="3226510"/>
              <a:ext cx="80420" cy="47473"/>
            </a:xfrm>
            <a:custGeom>
              <a:avLst/>
              <a:gdLst/>
              <a:ahLst/>
              <a:cxnLst/>
              <a:rect l="l" t="t" r="r" b="b"/>
              <a:pathLst>
                <a:path w="4479" h="2644" extrusionOk="0">
                  <a:moveTo>
                    <a:pt x="121" y="0"/>
                  </a:moveTo>
                  <a:cubicBezTo>
                    <a:pt x="57" y="0"/>
                    <a:pt x="0" y="80"/>
                    <a:pt x="63" y="134"/>
                  </a:cubicBezTo>
                  <a:cubicBezTo>
                    <a:pt x="696" y="707"/>
                    <a:pt x="1388" y="1218"/>
                    <a:pt x="2123" y="1655"/>
                  </a:cubicBezTo>
                  <a:cubicBezTo>
                    <a:pt x="2495" y="1870"/>
                    <a:pt x="2878" y="2063"/>
                    <a:pt x="3267" y="2248"/>
                  </a:cubicBezTo>
                  <a:cubicBezTo>
                    <a:pt x="3454" y="2339"/>
                    <a:pt x="3638" y="2429"/>
                    <a:pt x="3829" y="2515"/>
                  </a:cubicBezTo>
                  <a:cubicBezTo>
                    <a:pt x="3976" y="2578"/>
                    <a:pt x="4104" y="2644"/>
                    <a:pt x="4252" y="2644"/>
                  </a:cubicBezTo>
                  <a:cubicBezTo>
                    <a:pt x="4295" y="2644"/>
                    <a:pt x="4340" y="2638"/>
                    <a:pt x="4388" y="2625"/>
                  </a:cubicBezTo>
                  <a:cubicBezTo>
                    <a:pt x="4439" y="2611"/>
                    <a:pt x="4478" y="2537"/>
                    <a:pt x="4442" y="2489"/>
                  </a:cubicBezTo>
                  <a:cubicBezTo>
                    <a:pt x="4328" y="2339"/>
                    <a:pt x="4206" y="2293"/>
                    <a:pt x="4027" y="2234"/>
                  </a:cubicBezTo>
                  <a:cubicBezTo>
                    <a:pt x="3829" y="2168"/>
                    <a:pt x="3633" y="2100"/>
                    <a:pt x="3440" y="2024"/>
                  </a:cubicBezTo>
                  <a:cubicBezTo>
                    <a:pt x="3043" y="1859"/>
                    <a:pt x="2657" y="1669"/>
                    <a:pt x="2282" y="1456"/>
                  </a:cubicBezTo>
                  <a:cubicBezTo>
                    <a:pt x="1536" y="1045"/>
                    <a:pt x="829" y="565"/>
                    <a:pt x="173" y="20"/>
                  </a:cubicBezTo>
                  <a:cubicBezTo>
                    <a:pt x="157" y="6"/>
                    <a:pt x="139"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41"/>
            <p:cNvSpPr/>
            <p:nvPr/>
          </p:nvSpPr>
          <p:spPr>
            <a:xfrm>
              <a:off x="7932341" y="3266620"/>
              <a:ext cx="45552" cy="21259"/>
            </a:xfrm>
            <a:custGeom>
              <a:avLst/>
              <a:gdLst/>
              <a:ahLst/>
              <a:cxnLst/>
              <a:rect l="l" t="t" r="r" b="b"/>
              <a:pathLst>
                <a:path w="2537" h="1184" extrusionOk="0">
                  <a:moveTo>
                    <a:pt x="2349" y="1"/>
                  </a:moveTo>
                  <a:cubicBezTo>
                    <a:pt x="2273" y="1"/>
                    <a:pt x="2200" y="35"/>
                    <a:pt x="2136" y="82"/>
                  </a:cubicBezTo>
                  <a:cubicBezTo>
                    <a:pt x="2048" y="147"/>
                    <a:pt x="1958" y="207"/>
                    <a:pt x="1864" y="258"/>
                  </a:cubicBezTo>
                  <a:cubicBezTo>
                    <a:pt x="1685" y="354"/>
                    <a:pt x="1501" y="442"/>
                    <a:pt x="1316" y="525"/>
                  </a:cubicBezTo>
                  <a:cubicBezTo>
                    <a:pt x="930" y="695"/>
                    <a:pt x="533" y="842"/>
                    <a:pt x="130" y="962"/>
                  </a:cubicBezTo>
                  <a:cubicBezTo>
                    <a:pt x="1" y="999"/>
                    <a:pt x="41" y="1183"/>
                    <a:pt x="162" y="1183"/>
                  </a:cubicBezTo>
                  <a:cubicBezTo>
                    <a:pt x="171" y="1183"/>
                    <a:pt x="180" y="1182"/>
                    <a:pt x="190" y="1180"/>
                  </a:cubicBezTo>
                  <a:cubicBezTo>
                    <a:pt x="612" y="1089"/>
                    <a:pt x="1027" y="962"/>
                    <a:pt x="1430" y="797"/>
                  </a:cubicBezTo>
                  <a:cubicBezTo>
                    <a:pt x="1631" y="715"/>
                    <a:pt x="1827" y="624"/>
                    <a:pt x="2020" y="527"/>
                  </a:cubicBezTo>
                  <a:cubicBezTo>
                    <a:pt x="2119" y="479"/>
                    <a:pt x="2219" y="439"/>
                    <a:pt x="2321" y="397"/>
                  </a:cubicBezTo>
                  <a:cubicBezTo>
                    <a:pt x="2420" y="354"/>
                    <a:pt x="2508" y="283"/>
                    <a:pt x="2522" y="170"/>
                  </a:cubicBezTo>
                  <a:cubicBezTo>
                    <a:pt x="2537" y="105"/>
                    <a:pt x="2500" y="36"/>
                    <a:pt x="2437" y="17"/>
                  </a:cubicBezTo>
                  <a:cubicBezTo>
                    <a:pt x="2407" y="6"/>
                    <a:pt x="2378" y="1"/>
                    <a:pt x="2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41"/>
            <p:cNvSpPr/>
            <p:nvPr/>
          </p:nvSpPr>
          <p:spPr>
            <a:xfrm>
              <a:off x="7904961" y="3291397"/>
              <a:ext cx="15262" cy="7433"/>
            </a:xfrm>
            <a:custGeom>
              <a:avLst/>
              <a:gdLst/>
              <a:ahLst/>
              <a:cxnLst/>
              <a:rect l="l" t="t" r="r" b="b"/>
              <a:pathLst>
                <a:path w="850" h="414" extrusionOk="0">
                  <a:moveTo>
                    <a:pt x="638" y="0"/>
                  </a:moveTo>
                  <a:cubicBezTo>
                    <a:pt x="619" y="0"/>
                    <a:pt x="601" y="1"/>
                    <a:pt x="582" y="2"/>
                  </a:cubicBezTo>
                  <a:cubicBezTo>
                    <a:pt x="517" y="2"/>
                    <a:pt x="455" y="10"/>
                    <a:pt x="392" y="27"/>
                  </a:cubicBezTo>
                  <a:cubicBezTo>
                    <a:pt x="335" y="44"/>
                    <a:pt x="279" y="64"/>
                    <a:pt x="222" y="90"/>
                  </a:cubicBezTo>
                  <a:lnTo>
                    <a:pt x="80" y="155"/>
                  </a:lnTo>
                  <a:cubicBezTo>
                    <a:pt x="26" y="186"/>
                    <a:pt x="1" y="251"/>
                    <a:pt x="15" y="311"/>
                  </a:cubicBezTo>
                  <a:cubicBezTo>
                    <a:pt x="35" y="371"/>
                    <a:pt x="89" y="413"/>
                    <a:pt x="151" y="413"/>
                  </a:cubicBezTo>
                  <a:lnTo>
                    <a:pt x="304" y="407"/>
                  </a:lnTo>
                  <a:cubicBezTo>
                    <a:pt x="367" y="402"/>
                    <a:pt x="429" y="396"/>
                    <a:pt x="492" y="385"/>
                  </a:cubicBezTo>
                  <a:cubicBezTo>
                    <a:pt x="551" y="371"/>
                    <a:pt x="608" y="348"/>
                    <a:pt x="662" y="319"/>
                  </a:cubicBezTo>
                  <a:cubicBezTo>
                    <a:pt x="722" y="293"/>
                    <a:pt x="782" y="266"/>
                    <a:pt x="811" y="207"/>
                  </a:cubicBezTo>
                  <a:lnTo>
                    <a:pt x="811" y="207"/>
                  </a:lnTo>
                  <a:cubicBezTo>
                    <a:pt x="832" y="185"/>
                    <a:pt x="849" y="162"/>
                    <a:pt x="849" y="129"/>
                  </a:cubicBezTo>
                  <a:cubicBezTo>
                    <a:pt x="849" y="88"/>
                    <a:pt x="817" y="62"/>
                    <a:pt x="781" y="44"/>
                  </a:cubicBezTo>
                  <a:lnTo>
                    <a:pt x="781" y="44"/>
                  </a:lnTo>
                  <a:cubicBezTo>
                    <a:pt x="742" y="7"/>
                    <a:pt x="690" y="0"/>
                    <a:pt x="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41"/>
            <p:cNvSpPr/>
            <p:nvPr/>
          </p:nvSpPr>
          <p:spPr>
            <a:xfrm>
              <a:off x="7444256" y="3986870"/>
              <a:ext cx="11276" cy="114319"/>
            </a:xfrm>
            <a:custGeom>
              <a:avLst/>
              <a:gdLst/>
              <a:ahLst/>
              <a:cxnLst/>
              <a:rect l="l" t="t" r="r" b="b"/>
              <a:pathLst>
                <a:path w="628" h="6367" extrusionOk="0">
                  <a:moveTo>
                    <a:pt x="460" y="0"/>
                  </a:moveTo>
                  <a:cubicBezTo>
                    <a:pt x="375" y="0"/>
                    <a:pt x="287" y="55"/>
                    <a:pt x="282" y="164"/>
                  </a:cubicBezTo>
                  <a:cubicBezTo>
                    <a:pt x="233" y="1174"/>
                    <a:pt x="185" y="2182"/>
                    <a:pt x="137" y="3192"/>
                  </a:cubicBezTo>
                  <a:cubicBezTo>
                    <a:pt x="89" y="4197"/>
                    <a:pt x="1" y="5210"/>
                    <a:pt x="23" y="6217"/>
                  </a:cubicBezTo>
                  <a:cubicBezTo>
                    <a:pt x="25" y="6318"/>
                    <a:pt x="94" y="6366"/>
                    <a:pt x="167" y="6366"/>
                  </a:cubicBezTo>
                  <a:cubicBezTo>
                    <a:pt x="243" y="6366"/>
                    <a:pt x="321" y="6315"/>
                    <a:pt x="333" y="6217"/>
                  </a:cubicBezTo>
                  <a:cubicBezTo>
                    <a:pt x="446" y="5215"/>
                    <a:pt x="452" y="4200"/>
                    <a:pt x="495" y="3192"/>
                  </a:cubicBezTo>
                  <a:cubicBezTo>
                    <a:pt x="537" y="2185"/>
                    <a:pt x="580" y="1174"/>
                    <a:pt x="622" y="164"/>
                  </a:cubicBezTo>
                  <a:cubicBezTo>
                    <a:pt x="628" y="55"/>
                    <a:pt x="546" y="0"/>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41"/>
            <p:cNvSpPr/>
            <p:nvPr/>
          </p:nvSpPr>
          <p:spPr>
            <a:xfrm>
              <a:off x="7463395" y="3421116"/>
              <a:ext cx="14274" cy="253956"/>
            </a:xfrm>
            <a:custGeom>
              <a:avLst/>
              <a:gdLst/>
              <a:ahLst/>
              <a:cxnLst/>
              <a:rect l="l" t="t" r="r" b="b"/>
              <a:pathLst>
                <a:path w="795" h="14144" extrusionOk="0">
                  <a:moveTo>
                    <a:pt x="696" y="0"/>
                  </a:moveTo>
                  <a:cubicBezTo>
                    <a:pt x="646" y="0"/>
                    <a:pt x="595" y="33"/>
                    <a:pt x="592" y="98"/>
                  </a:cubicBezTo>
                  <a:cubicBezTo>
                    <a:pt x="439" y="3714"/>
                    <a:pt x="286" y="7329"/>
                    <a:pt x="132" y="10947"/>
                  </a:cubicBezTo>
                  <a:cubicBezTo>
                    <a:pt x="90" y="11966"/>
                    <a:pt x="47" y="12988"/>
                    <a:pt x="5" y="14009"/>
                  </a:cubicBezTo>
                  <a:cubicBezTo>
                    <a:pt x="0" y="14099"/>
                    <a:pt x="68" y="14144"/>
                    <a:pt x="138" y="14144"/>
                  </a:cubicBezTo>
                  <a:cubicBezTo>
                    <a:pt x="208" y="14144"/>
                    <a:pt x="280" y="14099"/>
                    <a:pt x="283" y="14009"/>
                  </a:cubicBezTo>
                  <a:cubicBezTo>
                    <a:pt x="427" y="10394"/>
                    <a:pt x="561" y="6776"/>
                    <a:pt x="689" y="3160"/>
                  </a:cubicBezTo>
                  <a:cubicBezTo>
                    <a:pt x="725" y="2139"/>
                    <a:pt x="759" y="1120"/>
                    <a:pt x="794" y="98"/>
                  </a:cubicBezTo>
                  <a:cubicBezTo>
                    <a:pt x="795" y="33"/>
                    <a:pt x="746" y="0"/>
                    <a:pt x="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41"/>
            <p:cNvSpPr/>
            <p:nvPr/>
          </p:nvSpPr>
          <p:spPr>
            <a:xfrm>
              <a:off x="7432998" y="3467204"/>
              <a:ext cx="16177" cy="197936"/>
            </a:xfrm>
            <a:custGeom>
              <a:avLst/>
              <a:gdLst/>
              <a:ahLst/>
              <a:cxnLst/>
              <a:rect l="l" t="t" r="r" b="b"/>
              <a:pathLst>
                <a:path w="901" h="11024" extrusionOk="0">
                  <a:moveTo>
                    <a:pt x="815" y="0"/>
                  </a:moveTo>
                  <a:cubicBezTo>
                    <a:pt x="770" y="0"/>
                    <a:pt x="723" y="29"/>
                    <a:pt x="716" y="85"/>
                  </a:cubicBezTo>
                  <a:cubicBezTo>
                    <a:pt x="327" y="3670"/>
                    <a:pt x="77" y="7265"/>
                    <a:pt x="3" y="10869"/>
                  </a:cubicBezTo>
                  <a:cubicBezTo>
                    <a:pt x="1" y="10972"/>
                    <a:pt x="81" y="11024"/>
                    <a:pt x="161" y="11024"/>
                  </a:cubicBezTo>
                  <a:cubicBezTo>
                    <a:pt x="241" y="11024"/>
                    <a:pt x="321" y="10972"/>
                    <a:pt x="321" y="10869"/>
                  </a:cubicBezTo>
                  <a:cubicBezTo>
                    <a:pt x="352" y="7268"/>
                    <a:pt x="534" y="3670"/>
                    <a:pt x="895" y="85"/>
                  </a:cubicBezTo>
                  <a:cubicBezTo>
                    <a:pt x="900" y="29"/>
                    <a:pt x="859" y="0"/>
                    <a:pt x="8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41"/>
            <p:cNvSpPr/>
            <p:nvPr/>
          </p:nvSpPr>
          <p:spPr>
            <a:xfrm>
              <a:off x="7678199" y="4040445"/>
              <a:ext cx="17021" cy="287783"/>
            </a:xfrm>
            <a:custGeom>
              <a:avLst/>
              <a:gdLst/>
              <a:ahLst/>
              <a:cxnLst/>
              <a:rect l="l" t="t" r="r" b="b"/>
              <a:pathLst>
                <a:path w="948" h="16028" extrusionOk="0">
                  <a:moveTo>
                    <a:pt x="177" y="1"/>
                  </a:moveTo>
                  <a:cubicBezTo>
                    <a:pt x="89" y="1"/>
                    <a:pt x="1" y="58"/>
                    <a:pt x="2" y="171"/>
                  </a:cubicBezTo>
                  <a:cubicBezTo>
                    <a:pt x="50" y="4283"/>
                    <a:pt x="36" y="8401"/>
                    <a:pt x="300" y="12505"/>
                  </a:cubicBezTo>
                  <a:cubicBezTo>
                    <a:pt x="371" y="13645"/>
                    <a:pt x="433" y="14795"/>
                    <a:pt x="646" y="15918"/>
                  </a:cubicBezTo>
                  <a:cubicBezTo>
                    <a:pt x="660" y="15994"/>
                    <a:pt x="721" y="16028"/>
                    <a:pt x="784" y="16028"/>
                  </a:cubicBezTo>
                  <a:cubicBezTo>
                    <a:pt x="864" y="16028"/>
                    <a:pt x="947" y="15974"/>
                    <a:pt x="944" y="15879"/>
                  </a:cubicBezTo>
                  <a:cubicBezTo>
                    <a:pt x="905" y="14854"/>
                    <a:pt x="785" y="13835"/>
                    <a:pt x="714" y="12811"/>
                  </a:cubicBezTo>
                  <a:cubicBezTo>
                    <a:pt x="643" y="11804"/>
                    <a:pt x="592" y="10796"/>
                    <a:pt x="553" y="9786"/>
                  </a:cubicBezTo>
                  <a:cubicBezTo>
                    <a:pt x="476" y="7751"/>
                    <a:pt x="445" y="5714"/>
                    <a:pt x="411" y="3676"/>
                  </a:cubicBezTo>
                  <a:cubicBezTo>
                    <a:pt x="394" y="2507"/>
                    <a:pt x="374" y="1340"/>
                    <a:pt x="357" y="171"/>
                  </a:cubicBezTo>
                  <a:cubicBezTo>
                    <a:pt x="355" y="58"/>
                    <a:pt x="266"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41"/>
            <p:cNvSpPr/>
            <p:nvPr/>
          </p:nvSpPr>
          <p:spPr>
            <a:xfrm>
              <a:off x="7672059" y="3427920"/>
              <a:ext cx="7649" cy="316116"/>
            </a:xfrm>
            <a:custGeom>
              <a:avLst/>
              <a:gdLst/>
              <a:ahLst/>
              <a:cxnLst/>
              <a:rect l="l" t="t" r="r" b="b"/>
              <a:pathLst>
                <a:path w="426" h="17606" extrusionOk="0">
                  <a:moveTo>
                    <a:pt x="66" y="1"/>
                  </a:moveTo>
                  <a:cubicBezTo>
                    <a:pt x="35" y="1"/>
                    <a:pt x="4" y="22"/>
                    <a:pt x="4" y="63"/>
                  </a:cubicBezTo>
                  <a:lnTo>
                    <a:pt x="1" y="63"/>
                  </a:lnTo>
                  <a:cubicBezTo>
                    <a:pt x="23" y="4592"/>
                    <a:pt x="92" y="9121"/>
                    <a:pt x="140" y="13647"/>
                  </a:cubicBezTo>
                  <a:cubicBezTo>
                    <a:pt x="154" y="14927"/>
                    <a:pt x="165" y="16207"/>
                    <a:pt x="177" y="17484"/>
                  </a:cubicBezTo>
                  <a:cubicBezTo>
                    <a:pt x="177" y="17565"/>
                    <a:pt x="239" y="17606"/>
                    <a:pt x="301" y="17606"/>
                  </a:cubicBezTo>
                  <a:cubicBezTo>
                    <a:pt x="363" y="17606"/>
                    <a:pt x="425" y="17565"/>
                    <a:pt x="424" y="17484"/>
                  </a:cubicBezTo>
                  <a:cubicBezTo>
                    <a:pt x="338" y="12955"/>
                    <a:pt x="265" y="8429"/>
                    <a:pt x="202" y="3899"/>
                  </a:cubicBezTo>
                  <a:cubicBezTo>
                    <a:pt x="182" y="2620"/>
                    <a:pt x="157" y="1340"/>
                    <a:pt x="131" y="63"/>
                  </a:cubicBezTo>
                  <a:cubicBezTo>
                    <a:pt x="130" y="22"/>
                    <a:pt x="98"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41"/>
            <p:cNvSpPr/>
            <p:nvPr/>
          </p:nvSpPr>
          <p:spPr>
            <a:xfrm>
              <a:off x="7709457" y="3699711"/>
              <a:ext cx="4022" cy="44870"/>
            </a:xfrm>
            <a:custGeom>
              <a:avLst/>
              <a:gdLst/>
              <a:ahLst/>
              <a:cxnLst/>
              <a:rect l="l" t="t" r="r" b="b"/>
              <a:pathLst>
                <a:path w="224" h="2499" extrusionOk="0">
                  <a:moveTo>
                    <a:pt x="87" y="0"/>
                  </a:moveTo>
                  <a:cubicBezTo>
                    <a:pt x="57" y="0"/>
                    <a:pt x="26" y="21"/>
                    <a:pt x="26" y="62"/>
                  </a:cubicBezTo>
                  <a:cubicBezTo>
                    <a:pt x="18" y="839"/>
                    <a:pt x="4" y="1614"/>
                    <a:pt x="1" y="2392"/>
                  </a:cubicBezTo>
                  <a:cubicBezTo>
                    <a:pt x="1" y="2463"/>
                    <a:pt x="57" y="2498"/>
                    <a:pt x="112" y="2498"/>
                  </a:cubicBezTo>
                  <a:cubicBezTo>
                    <a:pt x="168" y="2498"/>
                    <a:pt x="224" y="2463"/>
                    <a:pt x="222" y="2392"/>
                  </a:cubicBezTo>
                  <a:cubicBezTo>
                    <a:pt x="199" y="1614"/>
                    <a:pt x="165" y="839"/>
                    <a:pt x="148" y="62"/>
                  </a:cubicBezTo>
                  <a:cubicBezTo>
                    <a:pt x="148" y="21"/>
                    <a:pt x="118" y="0"/>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41"/>
            <p:cNvSpPr/>
            <p:nvPr/>
          </p:nvSpPr>
          <p:spPr>
            <a:xfrm>
              <a:off x="7508765" y="4008056"/>
              <a:ext cx="22821" cy="503638"/>
            </a:xfrm>
            <a:custGeom>
              <a:avLst/>
              <a:gdLst/>
              <a:ahLst/>
              <a:cxnLst/>
              <a:rect l="l" t="t" r="r" b="b"/>
              <a:pathLst>
                <a:path w="1271" h="28050" extrusionOk="0">
                  <a:moveTo>
                    <a:pt x="1173" y="1"/>
                  </a:moveTo>
                  <a:cubicBezTo>
                    <a:pt x="1124" y="1"/>
                    <a:pt x="1072" y="33"/>
                    <a:pt x="1067" y="97"/>
                  </a:cubicBezTo>
                  <a:cubicBezTo>
                    <a:pt x="866" y="3709"/>
                    <a:pt x="690" y="7322"/>
                    <a:pt x="542" y="10937"/>
                  </a:cubicBezTo>
                  <a:cubicBezTo>
                    <a:pt x="395" y="14553"/>
                    <a:pt x="290" y="18171"/>
                    <a:pt x="179" y="21786"/>
                  </a:cubicBezTo>
                  <a:cubicBezTo>
                    <a:pt x="148" y="22791"/>
                    <a:pt x="120" y="23793"/>
                    <a:pt x="91" y="24797"/>
                  </a:cubicBezTo>
                  <a:cubicBezTo>
                    <a:pt x="77" y="25317"/>
                    <a:pt x="66" y="25836"/>
                    <a:pt x="52" y="26355"/>
                  </a:cubicBezTo>
                  <a:cubicBezTo>
                    <a:pt x="40" y="26872"/>
                    <a:pt x="0" y="27400"/>
                    <a:pt x="57" y="27913"/>
                  </a:cubicBezTo>
                  <a:cubicBezTo>
                    <a:pt x="67" y="27994"/>
                    <a:pt x="149" y="28050"/>
                    <a:pt x="220" y="28050"/>
                  </a:cubicBezTo>
                  <a:cubicBezTo>
                    <a:pt x="271" y="28050"/>
                    <a:pt x="317" y="28020"/>
                    <a:pt x="327" y="27950"/>
                  </a:cubicBezTo>
                  <a:cubicBezTo>
                    <a:pt x="452" y="27087"/>
                    <a:pt x="392" y="26185"/>
                    <a:pt x="403" y="25317"/>
                  </a:cubicBezTo>
                  <a:cubicBezTo>
                    <a:pt x="415" y="24400"/>
                    <a:pt x="429" y="23480"/>
                    <a:pt x="443" y="22564"/>
                  </a:cubicBezTo>
                  <a:cubicBezTo>
                    <a:pt x="474" y="20748"/>
                    <a:pt x="523" y="18931"/>
                    <a:pt x="574" y="17112"/>
                  </a:cubicBezTo>
                  <a:cubicBezTo>
                    <a:pt x="682" y="13480"/>
                    <a:pt x="815" y="9847"/>
                    <a:pt x="974" y="6215"/>
                  </a:cubicBezTo>
                  <a:cubicBezTo>
                    <a:pt x="1062" y="4175"/>
                    <a:pt x="1161" y="2134"/>
                    <a:pt x="1266" y="97"/>
                  </a:cubicBezTo>
                  <a:cubicBezTo>
                    <a:pt x="1270" y="33"/>
                    <a:pt x="1223" y="1"/>
                    <a:pt x="1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41"/>
            <p:cNvSpPr/>
            <p:nvPr/>
          </p:nvSpPr>
          <p:spPr>
            <a:xfrm>
              <a:off x="7164709" y="3273101"/>
              <a:ext cx="12173" cy="136817"/>
            </a:xfrm>
            <a:custGeom>
              <a:avLst/>
              <a:gdLst/>
              <a:ahLst/>
              <a:cxnLst/>
              <a:rect l="l" t="t" r="r" b="b"/>
              <a:pathLst>
                <a:path w="678" h="7620" extrusionOk="0">
                  <a:moveTo>
                    <a:pt x="400" y="1"/>
                  </a:moveTo>
                  <a:cubicBezTo>
                    <a:pt x="355" y="1"/>
                    <a:pt x="313" y="29"/>
                    <a:pt x="317" y="87"/>
                  </a:cubicBezTo>
                  <a:cubicBezTo>
                    <a:pt x="408" y="1321"/>
                    <a:pt x="428" y="2559"/>
                    <a:pt x="377" y="3796"/>
                  </a:cubicBezTo>
                  <a:cubicBezTo>
                    <a:pt x="354" y="4406"/>
                    <a:pt x="312" y="5016"/>
                    <a:pt x="249" y="5624"/>
                  </a:cubicBezTo>
                  <a:cubicBezTo>
                    <a:pt x="184" y="6248"/>
                    <a:pt x="68" y="6867"/>
                    <a:pt x="8" y="7491"/>
                  </a:cubicBezTo>
                  <a:cubicBezTo>
                    <a:pt x="0" y="7574"/>
                    <a:pt x="71" y="7620"/>
                    <a:pt x="142" y="7620"/>
                  </a:cubicBezTo>
                  <a:cubicBezTo>
                    <a:pt x="199" y="7620"/>
                    <a:pt x="257" y="7590"/>
                    <a:pt x="272" y="7525"/>
                  </a:cubicBezTo>
                  <a:cubicBezTo>
                    <a:pt x="405" y="6940"/>
                    <a:pt x="454" y="6322"/>
                    <a:pt x="513" y="5726"/>
                  </a:cubicBezTo>
                  <a:cubicBezTo>
                    <a:pt x="573" y="5101"/>
                    <a:pt x="615" y="4474"/>
                    <a:pt x="635" y="3847"/>
                  </a:cubicBezTo>
                  <a:cubicBezTo>
                    <a:pt x="678" y="2593"/>
                    <a:pt x="632" y="1336"/>
                    <a:pt x="502" y="87"/>
                  </a:cubicBezTo>
                  <a:cubicBezTo>
                    <a:pt x="495" y="30"/>
                    <a:pt x="446"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41"/>
            <p:cNvSpPr/>
            <p:nvPr/>
          </p:nvSpPr>
          <p:spPr>
            <a:xfrm>
              <a:off x="7190617" y="3313803"/>
              <a:ext cx="6194" cy="40650"/>
            </a:xfrm>
            <a:custGeom>
              <a:avLst/>
              <a:gdLst/>
              <a:ahLst/>
              <a:cxnLst/>
              <a:rect l="l" t="t" r="r" b="b"/>
              <a:pathLst>
                <a:path w="345" h="2264" extrusionOk="0">
                  <a:moveTo>
                    <a:pt x="255" y="0"/>
                  </a:moveTo>
                  <a:cubicBezTo>
                    <a:pt x="210" y="0"/>
                    <a:pt x="164" y="29"/>
                    <a:pt x="163" y="87"/>
                  </a:cubicBezTo>
                  <a:cubicBezTo>
                    <a:pt x="154" y="459"/>
                    <a:pt x="137" y="828"/>
                    <a:pt x="109" y="1200"/>
                  </a:cubicBezTo>
                  <a:cubicBezTo>
                    <a:pt x="95" y="1381"/>
                    <a:pt x="78" y="1563"/>
                    <a:pt x="61" y="1745"/>
                  </a:cubicBezTo>
                  <a:cubicBezTo>
                    <a:pt x="44" y="1904"/>
                    <a:pt x="1" y="2105"/>
                    <a:pt x="95" y="2244"/>
                  </a:cubicBezTo>
                  <a:cubicBezTo>
                    <a:pt x="103" y="2257"/>
                    <a:pt x="115" y="2264"/>
                    <a:pt x="129" y="2264"/>
                  </a:cubicBezTo>
                  <a:cubicBezTo>
                    <a:pt x="138" y="2264"/>
                    <a:pt x="149" y="2260"/>
                    <a:pt x="157" y="2253"/>
                  </a:cubicBezTo>
                  <a:cubicBezTo>
                    <a:pt x="279" y="2136"/>
                    <a:pt x="276" y="1924"/>
                    <a:pt x="288" y="1765"/>
                  </a:cubicBezTo>
                  <a:cubicBezTo>
                    <a:pt x="302" y="1583"/>
                    <a:pt x="310" y="1401"/>
                    <a:pt x="319" y="1220"/>
                  </a:cubicBezTo>
                  <a:cubicBezTo>
                    <a:pt x="333" y="842"/>
                    <a:pt x="344" y="465"/>
                    <a:pt x="344" y="87"/>
                  </a:cubicBezTo>
                  <a:cubicBezTo>
                    <a:pt x="344" y="29"/>
                    <a:pt x="300"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41"/>
            <p:cNvSpPr/>
            <p:nvPr/>
          </p:nvSpPr>
          <p:spPr>
            <a:xfrm>
              <a:off x="7207584" y="3320267"/>
              <a:ext cx="5261" cy="20648"/>
            </a:xfrm>
            <a:custGeom>
              <a:avLst/>
              <a:gdLst/>
              <a:ahLst/>
              <a:cxnLst/>
              <a:rect l="l" t="t" r="r" b="b"/>
              <a:pathLst>
                <a:path w="293" h="1150" extrusionOk="0">
                  <a:moveTo>
                    <a:pt x="135" y="0"/>
                  </a:moveTo>
                  <a:cubicBezTo>
                    <a:pt x="89" y="0"/>
                    <a:pt x="45" y="24"/>
                    <a:pt x="38" y="76"/>
                  </a:cubicBezTo>
                  <a:lnTo>
                    <a:pt x="35" y="76"/>
                  </a:lnTo>
                  <a:cubicBezTo>
                    <a:pt x="9" y="264"/>
                    <a:pt x="1" y="454"/>
                    <a:pt x="9" y="647"/>
                  </a:cubicBezTo>
                  <a:cubicBezTo>
                    <a:pt x="12" y="743"/>
                    <a:pt x="26" y="840"/>
                    <a:pt x="55" y="936"/>
                  </a:cubicBezTo>
                  <a:cubicBezTo>
                    <a:pt x="75" y="1004"/>
                    <a:pt x="109" y="1138"/>
                    <a:pt x="197" y="1149"/>
                  </a:cubicBezTo>
                  <a:cubicBezTo>
                    <a:pt x="199" y="1149"/>
                    <a:pt x="202" y="1150"/>
                    <a:pt x="204" y="1150"/>
                  </a:cubicBezTo>
                  <a:cubicBezTo>
                    <a:pt x="293" y="1150"/>
                    <a:pt x="287" y="1005"/>
                    <a:pt x="282" y="942"/>
                  </a:cubicBezTo>
                  <a:cubicBezTo>
                    <a:pt x="279" y="894"/>
                    <a:pt x="279" y="846"/>
                    <a:pt x="276" y="794"/>
                  </a:cubicBezTo>
                  <a:cubicBezTo>
                    <a:pt x="271" y="752"/>
                    <a:pt x="262" y="709"/>
                    <a:pt x="256" y="667"/>
                  </a:cubicBezTo>
                  <a:cubicBezTo>
                    <a:pt x="236" y="479"/>
                    <a:pt x="234" y="292"/>
                    <a:pt x="248" y="105"/>
                  </a:cubicBezTo>
                  <a:cubicBezTo>
                    <a:pt x="254" y="38"/>
                    <a:pt x="193"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41"/>
            <p:cNvSpPr/>
            <p:nvPr/>
          </p:nvSpPr>
          <p:spPr>
            <a:xfrm>
              <a:off x="7982056" y="3316784"/>
              <a:ext cx="21672" cy="115433"/>
            </a:xfrm>
            <a:custGeom>
              <a:avLst/>
              <a:gdLst/>
              <a:ahLst/>
              <a:cxnLst/>
              <a:rect l="l" t="t" r="r" b="b"/>
              <a:pathLst>
                <a:path w="1207" h="6429" extrusionOk="0">
                  <a:moveTo>
                    <a:pt x="1110" y="0"/>
                  </a:moveTo>
                  <a:cubicBezTo>
                    <a:pt x="1077" y="0"/>
                    <a:pt x="1044" y="18"/>
                    <a:pt x="1030" y="58"/>
                  </a:cubicBezTo>
                  <a:lnTo>
                    <a:pt x="1033" y="58"/>
                  </a:lnTo>
                  <a:cubicBezTo>
                    <a:pt x="349" y="2027"/>
                    <a:pt x="0" y="4218"/>
                    <a:pt x="156" y="6301"/>
                  </a:cubicBezTo>
                  <a:cubicBezTo>
                    <a:pt x="163" y="6385"/>
                    <a:pt x="231" y="6429"/>
                    <a:pt x="296" y="6429"/>
                  </a:cubicBezTo>
                  <a:cubicBezTo>
                    <a:pt x="360" y="6429"/>
                    <a:pt x="422" y="6387"/>
                    <a:pt x="420" y="6301"/>
                  </a:cubicBezTo>
                  <a:cubicBezTo>
                    <a:pt x="412" y="5262"/>
                    <a:pt x="420" y="4238"/>
                    <a:pt x="551" y="3202"/>
                  </a:cubicBezTo>
                  <a:cubicBezTo>
                    <a:pt x="684" y="2155"/>
                    <a:pt x="897" y="1116"/>
                    <a:pt x="1189" y="100"/>
                  </a:cubicBezTo>
                  <a:cubicBezTo>
                    <a:pt x="1206" y="39"/>
                    <a:pt x="1158" y="0"/>
                    <a:pt x="1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41"/>
            <p:cNvSpPr/>
            <p:nvPr/>
          </p:nvSpPr>
          <p:spPr>
            <a:xfrm>
              <a:off x="7970278" y="3351777"/>
              <a:ext cx="7972" cy="40668"/>
            </a:xfrm>
            <a:custGeom>
              <a:avLst/>
              <a:gdLst/>
              <a:ahLst/>
              <a:cxnLst/>
              <a:rect l="l" t="t" r="r" b="b"/>
              <a:pathLst>
                <a:path w="444" h="2265" extrusionOk="0">
                  <a:moveTo>
                    <a:pt x="368" y="1"/>
                  </a:moveTo>
                  <a:cubicBezTo>
                    <a:pt x="344" y="1"/>
                    <a:pt x="320" y="13"/>
                    <a:pt x="307" y="41"/>
                  </a:cubicBezTo>
                  <a:cubicBezTo>
                    <a:pt x="205" y="379"/>
                    <a:pt x="131" y="728"/>
                    <a:pt x="86" y="1080"/>
                  </a:cubicBezTo>
                  <a:cubicBezTo>
                    <a:pt x="40" y="1432"/>
                    <a:pt x="1" y="1801"/>
                    <a:pt x="40" y="2155"/>
                  </a:cubicBezTo>
                  <a:cubicBezTo>
                    <a:pt x="40" y="2204"/>
                    <a:pt x="72" y="2246"/>
                    <a:pt x="117" y="2260"/>
                  </a:cubicBezTo>
                  <a:cubicBezTo>
                    <a:pt x="126" y="2263"/>
                    <a:pt x="136" y="2264"/>
                    <a:pt x="145" y="2264"/>
                  </a:cubicBezTo>
                  <a:cubicBezTo>
                    <a:pt x="165" y="2264"/>
                    <a:pt x="185" y="2259"/>
                    <a:pt x="202" y="2249"/>
                  </a:cubicBezTo>
                  <a:cubicBezTo>
                    <a:pt x="236" y="2229"/>
                    <a:pt x="256" y="2192"/>
                    <a:pt x="256" y="2155"/>
                  </a:cubicBezTo>
                  <a:cubicBezTo>
                    <a:pt x="267" y="1809"/>
                    <a:pt x="253" y="1466"/>
                    <a:pt x="282" y="1120"/>
                  </a:cubicBezTo>
                  <a:cubicBezTo>
                    <a:pt x="313" y="768"/>
                    <a:pt x="367" y="421"/>
                    <a:pt x="441" y="78"/>
                  </a:cubicBezTo>
                  <a:cubicBezTo>
                    <a:pt x="444" y="30"/>
                    <a:pt x="406" y="1"/>
                    <a:pt x="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41"/>
            <p:cNvSpPr/>
            <p:nvPr/>
          </p:nvSpPr>
          <p:spPr>
            <a:xfrm>
              <a:off x="7107776" y="3998863"/>
              <a:ext cx="22318" cy="318234"/>
            </a:xfrm>
            <a:custGeom>
              <a:avLst/>
              <a:gdLst/>
              <a:ahLst/>
              <a:cxnLst/>
              <a:rect l="l" t="t" r="r" b="b"/>
              <a:pathLst>
                <a:path w="1243" h="17724" extrusionOk="0">
                  <a:moveTo>
                    <a:pt x="1192" y="1"/>
                  </a:moveTo>
                  <a:cubicBezTo>
                    <a:pt x="1166" y="1"/>
                    <a:pt x="1140" y="17"/>
                    <a:pt x="1139" y="49"/>
                  </a:cubicBezTo>
                  <a:cubicBezTo>
                    <a:pt x="940" y="4618"/>
                    <a:pt x="665" y="9182"/>
                    <a:pt x="313" y="13742"/>
                  </a:cubicBezTo>
                  <a:cubicBezTo>
                    <a:pt x="262" y="14381"/>
                    <a:pt x="216" y="15016"/>
                    <a:pt x="157" y="15652"/>
                  </a:cubicBezTo>
                  <a:cubicBezTo>
                    <a:pt x="100" y="16305"/>
                    <a:pt x="6" y="16960"/>
                    <a:pt x="1" y="17613"/>
                  </a:cubicBezTo>
                  <a:cubicBezTo>
                    <a:pt x="1" y="17682"/>
                    <a:pt x="65" y="17724"/>
                    <a:pt x="125" y="17724"/>
                  </a:cubicBezTo>
                  <a:cubicBezTo>
                    <a:pt x="171" y="17724"/>
                    <a:pt x="213" y="17699"/>
                    <a:pt x="222" y="17644"/>
                  </a:cubicBezTo>
                  <a:cubicBezTo>
                    <a:pt x="310" y="17088"/>
                    <a:pt x="324" y="16523"/>
                    <a:pt x="361" y="15961"/>
                  </a:cubicBezTo>
                  <a:cubicBezTo>
                    <a:pt x="398" y="15394"/>
                    <a:pt x="438" y="14826"/>
                    <a:pt x="477" y="14259"/>
                  </a:cubicBezTo>
                  <a:cubicBezTo>
                    <a:pt x="557" y="13106"/>
                    <a:pt x="631" y="11954"/>
                    <a:pt x="702" y="10799"/>
                  </a:cubicBezTo>
                  <a:cubicBezTo>
                    <a:pt x="841" y="8526"/>
                    <a:pt x="963" y="6253"/>
                    <a:pt x="1070" y="3980"/>
                  </a:cubicBezTo>
                  <a:cubicBezTo>
                    <a:pt x="1133" y="2669"/>
                    <a:pt x="1190" y="1361"/>
                    <a:pt x="1241" y="49"/>
                  </a:cubicBezTo>
                  <a:cubicBezTo>
                    <a:pt x="1242" y="17"/>
                    <a:pt x="1217" y="1"/>
                    <a:pt x="1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41"/>
            <p:cNvSpPr/>
            <p:nvPr/>
          </p:nvSpPr>
          <p:spPr>
            <a:xfrm>
              <a:off x="7135551" y="4075312"/>
              <a:ext cx="11904" cy="84909"/>
            </a:xfrm>
            <a:custGeom>
              <a:avLst/>
              <a:gdLst/>
              <a:ahLst/>
              <a:cxnLst/>
              <a:rect l="l" t="t" r="r" b="b"/>
              <a:pathLst>
                <a:path w="663" h="4729" extrusionOk="0">
                  <a:moveTo>
                    <a:pt x="567" y="1"/>
                  </a:moveTo>
                  <a:cubicBezTo>
                    <a:pt x="517" y="1"/>
                    <a:pt x="466" y="33"/>
                    <a:pt x="460" y="96"/>
                  </a:cubicBezTo>
                  <a:cubicBezTo>
                    <a:pt x="389" y="868"/>
                    <a:pt x="312" y="1640"/>
                    <a:pt x="241" y="2412"/>
                  </a:cubicBezTo>
                  <a:lnTo>
                    <a:pt x="134" y="3570"/>
                  </a:lnTo>
                  <a:cubicBezTo>
                    <a:pt x="102" y="3905"/>
                    <a:pt x="0" y="4342"/>
                    <a:pt x="108" y="4665"/>
                  </a:cubicBezTo>
                  <a:cubicBezTo>
                    <a:pt x="123" y="4705"/>
                    <a:pt x="163" y="4729"/>
                    <a:pt x="201" y="4729"/>
                  </a:cubicBezTo>
                  <a:cubicBezTo>
                    <a:pt x="229" y="4729"/>
                    <a:pt x="257" y="4715"/>
                    <a:pt x="273" y="4685"/>
                  </a:cubicBezTo>
                  <a:cubicBezTo>
                    <a:pt x="423" y="4399"/>
                    <a:pt x="400" y="3979"/>
                    <a:pt x="423" y="3661"/>
                  </a:cubicBezTo>
                  <a:cubicBezTo>
                    <a:pt x="449" y="3258"/>
                    <a:pt x="477" y="2858"/>
                    <a:pt x="503" y="2458"/>
                  </a:cubicBezTo>
                  <a:cubicBezTo>
                    <a:pt x="556" y="1672"/>
                    <a:pt x="605" y="883"/>
                    <a:pt x="659" y="96"/>
                  </a:cubicBezTo>
                  <a:cubicBezTo>
                    <a:pt x="663" y="33"/>
                    <a:pt x="616" y="1"/>
                    <a:pt x="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41"/>
            <p:cNvSpPr/>
            <p:nvPr/>
          </p:nvSpPr>
          <p:spPr>
            <a:xfrm>
              <a:off x="7948212" y="4085348"/>
              <a:ext cx="17937" cy="299489"/>
            </a:xfrm>
            <a:custGeom>
              <a:avLst/>
              <a:gdLst/>
              <a:ahLst/>
              <a:cxnLst/>
              <a:rect l="l" t="t" r="r" b="b"/>
              <a:pathLst>
                <a:path w="999" h="16680" extrusionOk="0">
                  <a:moveTo>
                    <a:pt x="929" y="0"/>
                  </a:moveTo>
                  <a:cubicBezTo>
                    <a:pt x="894" y="0"/>
                    <a:pt x="858" y="23"/>
                    <a:pt x="855" y="68"/>
                  </a:cubicBezTo>
                  <a:cubicBezTo>
                    <a:pt x="585" y="4353"/>
                    <a:pt x="390" y="8644"/>
                    <a:pt x="177" y="12932"/>
                  </a:cubicBezTo>
                  <a:cubicBezTo>
                    <a:pt x="117" y="14141"/>
                    <a:pt x="38" y="15353"/>
                    <a:pt x="4" y="16562"/>
                  </a:cubicBezTo>
                  <a:cubicBezTo>
                    <a:pt x="1" y="16641"/>
                    <a:pt x="59" y="16680"/>
                    <a:pt x="119" y="16680"/>
                  </a:cubicBezTo>
                  <a:cubicBezTo>
                    <a:pt x="179" y="16680"/>
                    <a:pt x="242" y="16640"/>
                    <a:pt x="248" y="16562"/>
                  </a:cubicBezTo>
                  <a:cubicBezTo>
                    <a:pt x="393" y="14422"/>
                    <a:pt x="458" y="12274"/>
                    <a:pt x="557" y="10131"/>
                  </a:cubicBezTo>
                  <a:cubicBezTo>
                    <a:pt x="659" y="7989"/>
                    <a:pt x="756" y="5843"/>
                    <a:pt x="852" y="3698"/>
                  </a:cubicBezTo>
                  <a:cubicBezTo>
                    <a:pt x="903" y="2489"/>
                    <a:pt x="952" y="1277"/>
                    <a:pt x="997" y="68"/>
                  </a:cubicBezTo>
                  <a:cubicBezTo>
                    <a:pt x="998" y="23"/>
                    <a:pt x="964"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41"/>
            <p:cNvSpPr/>
            <p:nvPr/>
          </p:nvSpPr>
          <p:spPr>
            <a:xfrm>
              <a:off x="7923920" y="4225050"/>
              <a:ext cx="6374" cy="57205"/>
            </a:xfrm>
            <a:custGeom>
              <a:avLst/>
              <a:gdLst/>
              <a:ahLst/>
              <a:cxnLst/>
              <a:rect l="l" t="t" r="r" b="b"/>
              <a:pathLst>
                <a:path w="355" h="3186" extrusionOk="0">
                  <a:moveTo>
                    <a:pt x="142" y="0"/>
                  </a:moveTo>
                  <a:cubicBezTo>
                    <a:pt x="95" y="0"/>
                    <a:pt x="51" y="29"/>
                    <a:pt x="54" y="88"/>
                  </a:cubicBezTo>
                  <a:cubicBezTo>
                    <a:pt x="83" y="625"/>
                    <a:pt x="91" y="1161"/>
                    <a:pt x="74" y="1698"/>
                  </a:cubicBezTo>
                  <a:cubicBezTo>
                    <a:pt x="66" y="1956"/>
                    <a:pt x="54" y="2214"/>
                    <a:pt x="37" y="2472"/>
                  </a:cubicBezTo>
                  <a:cubicBezTo>
                    <a:pt x="31" y="2611"/>
                    <a:pt x="17" y="2748"/>
                    <a:pt x="9" y="2887"/>
                  </a:cubicBezTo>
                  <a:cubicBezTo>
                    <a:pt x="3" y="2997"/>
                    <a:pt x="0" y="3088"/>
                    <a:pt x="91" y="3168"/>
                  </a:cubicBezTo>
                  <a:cubicBezTo>
                    <a:pt x="103" y="3180"/>
                    <a:pt x="119" y="3186"/>
                    <a:pt x="135" y="3186"/>
                  </a:cubicBezTo>
                  <a:cubicBezTo>
                    <a:pt x="145" y="3186"/>
                    <a:pt x="155" y="3183"/>
                    <a:pt x="165" y="3179"/>
                  </a:cubicBezTo>
                  <a:cubicBezTo>
                    <a:pt x="355" y="3054"/>
                    <a:pt x="295" y="2728"/>
                    <a:pt x="301" y="2532"/>
                  </a:cubicBezTo>
                  <a:cubicBezTo>
                    <a:pt x="307" y="2262"/>
                    <a:pt x="312" y="1995"/>
                    <a:pt x="307" y="1726"/>
                  </a:cubicBezTo>
                  <a:cubicBezTo>
                    <a:pt x="298" y="1181"/>
                    <a:pt x="278" y="633"/>
                    <a:pt x="241" y="88"/>
                  </a:cubicBezTo>
                  <a:cubicBezTo>
                    <a:pt x="237" y="30"/>
                    <a:pt x="18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41"/>
            <p:cNvSpPr/>
            <p:nvPr/>
          </p:nvSpPr>
          <p:spPr>
            <a:xfrm>
              <a:off x="7907510" y="4237474"/>
              <a:ext cx="5009" cy="26681"/>
            </a:xfrm>
            <a:custGeom>
              <a:avLst/>
              <a:gdLst/>
              <a:ahLst/>
              <a:cxnLst/>
              <a:rect l="l" t="t" r="r" b="b"/>
              <a:pathLst>
                <a:path w="279" h="1486" extrusionOk="0">
                  <a:moveTo>
                    <a:pt x="134" y="1"/>
                  </a:moveTo>
                  <a:cubicBezTo>
                    <a:pt x="83" y="4"/>
                    <a:pt x="46" y="43"/>
                    <a:pt x="43" y="92"/>
                  </a:cubicBezTo>
                  <a:lnTo>
                    <a:pt x="46" y="92"/>
                  </a:lnTo>
                  <a:cubicBezTo>
                    <a:pt x="15" y="327"/>
                    <a:pt x="0" y="566"/>
                    <a:pt x="3" y="804"/>
                  </a:cubicBezTo>
                  <a:cubicBezTo>
                    <a:pt x="3" y="920"/>
                    <a:pt x="9" y="1037"/>
                    <a:pt x="23" y="1150"/>
                  </a:cubicBezTo>
                  <a:cubicBezTo>
                    <a:pt x="37" y="1252"/>
                    <a:pt x="54" y="1403"/>
                    <a:pt x="140" y="1471"/>
                  </a:cubicBezTo>
                  <a:cubicBezTo>
                    <a:pt x="151" y="1481"/>
                    <a:pt x="165" y="1486"/>
                    <a:pt x="179" y="1486"/>
                  </a:cubicBezTo>
                  <a:cubicBezTo>
                    <a:pt x="197" y="1486"/>
                    <a:pt x="215" y="1477"/>
                    <a:pt x="225" y="1460"/>
                  </a:cubicBezTo>
                  <a:cubicBezTo>
                    <a:pt x="279" y="1369"/>
                    <a:pt x="256" y="1224"/>
                    <a:pt x="245" y="1125"/>
                  </a:cubicBezTo>
                  <a:cubicBezTo>
                    <a:pt x="230" y="1014"/>
                    <a:pt x="219" y="901"/>
                    <a:pt x="210" y="790"/>
                  </a:cubicBezTo>
                  <a:cubicBezTo>
                    <a:pt x="193" y="557"/>
                    <a:pt x="199" y="324"/>
                    <a:pt x="222" y="92"/>
                  </a:cubicBezTo>
                  <a:cubicBezTo>
                    <a:pt x="222" y="41"/>
                    <a:pt x="182"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41"/>
            <p:cNvSpPr/>
            <p:nvPr/>
          </p:nvSpPr>
          <p:spPr>
            <a:xfrm>
              <a:off x="7123217" y="3428746"/>
              <a:ext cx="898738" cy="346370"/>
            </a:xfrm>
            <a:custGeom>
              <a:avLst/>
              <a:gdLst/>
              <a:ahLst/>
              <a:cxnLst/>
              <a:rect l="l" t="t" r="r" b="b"/>
              <a:pathLst>
                <a:path w="50055" h="19291" extrusionOk="0">
                  <a:moveTo>
                    <a:pt x="1604" y="0"/>
                  </a:moveTo>
                  <a:cubicBezTo>
                    <a:pt x="1516" y="0"/>
                    <a:pt x="1423" y="31"/>
                    <a:pt x="1340" y="96"/>
                  </a:cubicBezTo>
                  <a:lnTo>
                    <a:pt x="1340" y="99"/>
                  </a:lnTo>
                  <a:cubicBezTo>
                    <a:pt x="517" y="752"/>
                    <a:pt x="236" y="1597"/>
                    <a:pt x="111" y="2625"/>
                  </a:cubicBezTo>
                  <a:cubicBezTo>
                    <a:pt x="0" y="3538"/>
                    <a:pt x="140" y="4469"/>
                    <a:pt x="517" y="5312"/>
                  </a:cubicBezTo>
                  <a:cubicBezTo>
                    <a:pt x="1178" y="6813"/>
                    <a:pt x="2634" y="7872"/>
                    <a:pt x="4030" y="8649"/>
                  </a:cubicBezTo>
                  <a:cubicBezTo>
                    <a:pt x="7563" y="10622"/>
                    <a:pt x="11437" y="12049"/>
                    <a:pt x="15240" y="13391"/>
                  </a:cubicBezTo>
                  <a:cubicBezTo>
                    <a:pt x="23211" y="16207"/>
                    <a:pt x="31515" y="18971"/>
                    <a:pt x="40037" y="19254"/>
                  </a:cubicBezTo>
                  <a:cubicBezTo>
                    <a:pt x="40683" y="19276"/>
                    <a:pt x="41337" y="19291"/>
                    <a:pt x="41993" y="19291"/>
                  </a:cubicBezTo>
                  <a:cubicBezTo>
                    <a:pt x="43678" y="19291"/>
                    <a:pt x="45381" y="19195"/>
                    <a:pt x="47012" y="18874"/>
                  </a:cubicBezTo>
                  <a:cubicBezTo>
                    <a:pt x="47960" y="18687"/>
                    <a:pt x="49041" y="18292"/>
                    <a:pt x="49589" y="17447"/>
                  </a:cubicBezTo>
                  <a:cubicBezTo>
                    <a:pt x="49808" y="17106"/>
                    <a:pt x="50054" y="16618"/>
                    <a:pt x="50026" y="16204"/>
                  </a:cubicBezTo>
                  <a:cubicBezTo>
                    <a:pt x="50001" y="15838"/>
                    <a:pt x="49813" y="15378"/>
                    <a:pt x="49654" y="15052"/>
                  </a:cubicBezTo>
                  <a:cubicBezTo>
                    <a:pt x="49626" y="14993"/>
                    <a:pt x="49567" y="14967"/>
                    <a:pt x="49507" y="14967"/>
                  </a:cubicBezTo>
                  <a:cubicBezTo>
                    <a:pt x="49410" y="14967"/>
                    <a:pt x="49308" y="15034"/>
                    <a:pt x="49322" y="15142"/>
                  </a:cubicBezTo>
                  <a:cubicBezTo>
                    <a:pt x="49376" y="15602"/>
                    <a:pt x="49166" y="15770"/>
                    <a:pt x="48953" y="16130"/>
                  </a:cubicBezTo>
                  <a:cubicBezTo>
                    <a:pt x="48755" y="16462"/>
                    <a:pt x="48485" y="16732"/>
                    <a:pt x="48179" y="16970"/>
                  </a:cubicBezTo>
                  <a:cubicBezTo>
                    <a:pt x="47515" y="17489"/>
                    <a:pt x="46604" y="17631"/>
                    <a:pt x="45792" y="17748"/>
                  </a:cubicBezTo>
                  <a:cubicBezTo>
                    <a:pt x="44284" y="17962"/>
                    <a:pt x="42753" y="18060"/>
                    <a:pt x="41227" y="18060"/>
                  </a:cubicBezTo>
                  <a:cubicBezTo>
                    <a:pt x="40798" y="18060"/>
                    <a:pt x="40368" y="18052"/>
                    <a:pt x="39940" y="18037"/>
                  </a:cubicBezTo>
                  <a:cubicBezTo>
                    <a:pt x="36038" y="17901"/>
                    <a:pt x="32182" y="17200"/>
                    <a:pt x="28404" y="16238"/>
                  </a:cubicBezTo>
                  <a:cubicBezTo>
                    <a:pt x="24627" y="15279"/>
                    <a:pt x="20915" y="14070"/>
                    <a:pt x="17226" y="12813"/>
                  </a:cubicBezTo>
                  <a:cubicBezTo>
                    <a:pt x="13568" y="11567"/>
                    <a:pt x="9944" y="10199"/>
                    <a:pt x="6479" y="8485"/>
                  </a:cubicBezTo>
                  <a:cubicBezTo>
                    <a:pt x="5035" y="7770"/>
                    <a:pt x="3468" y="6904"/>
                    <a:pt x="2540" y="5548"/>
                  </a:cubicBezTo>
                  <a:cubicBezTo>
                    <a:pt x="2075" y="4867"/>
                    <a:pt x="1734" y="4183"/>
                    <a:pt x="1712" y="3343"/>
                  </a:cubicBezTo>
                  <a:cubicBezTo>
                    <a:pt x="1703" y="2872"/>
                    <a:pt x="1757" y="2400"/>
                    <a:pt x="1871" y="1944"/>
                  </a:cubicBezTo>
                  <a:cubicBezTo>
                    <a:pt x="2001" y="1396"/>
                    <a:pt x="2010" y="911"/>
                    <a:pt x="1967" y="357"/>
                  </a:cubicBezTo>
                  <a:cubicBezTo>
                    <a:pt x="1950" y="130"/>
                    <a:pt x="1786" y="0"/>
                    <a:pt x="1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41"/>
            <p:cNvSpPr/>
            <p:nvPr/>
          </p:nvSpPr>
          <p:spPr>
            <a:xfrm>
              <a:off x="7072927" y="3422983"/>
              <a:ext cx="969911" cy="648337"/>
            </a:xfrm>
            <a:custGeom>
              <a:avLst/>
              <a:gdLst/>
              <a:ahLst/>
              <a:cxnLst/>
              <a:rect l="l" t="t" r="r" b="b"/>
              <a:pathLst>
                <a:path w="54019" h="36109" extrusionOk="0">
                  <a:moveTo>
                    <a:pt x="4106" y="0"/>
                  </a:moveTo>
                  <a:cubicBezTo>
                    <a:pt x="3943" y="0"/>
                    <a:pt x="3779" y="59"/>
                    <a:pt x="3644" y="196"/>
                  </a:cubicBezTo>
                  <a:lnTo>
                    <a:pt x="3644" y="201"/>
                  </a:lnTo>
                  <a:cubicBezTo>
                    <a:pt x="1558" y="2338"/>
                    <a:pt x="1011" y="5395"/>
                    <a:pt x="662" y="8250"/>
                  </a:cubicBezTo>
                  <a:cubicBezTo>
                    <a:pt x="455" y="9918"/>
                    <a:pt x="293" y="11601"/>
                    <a:pt x="188" y="13278"/>
                  </a:cubicBezTo>
                  <a:cubicBezTo>
                    <a:pt x="88" y="14862"/>
                    <a:pt x="1" y="16488"/>
                    <a:pt x="168" y="18069"/>
                  </a:cubicBezTo>
                  <a:cubicBezTo>
                    <a:pt x="318" y="19490"/>
                    <a:pt x="753" y="20782"/>
                    <a:pt x="1638" y="21917"/>
                  </a:cubicBezTo>
                  <a:cubicBezTo>
                    <a:pt x="2509" y="23032"/>
                    <a:pt x="3681" y="23846"/>
                    <a:pt x="4850" y="24624"/>
                  </a:cubicBezTo>
                  <a:cubicBezTo>
                    <a:pt x="7467" y="26361"/>
                    <a:pt x="10276" y="27794"/>
                    <a:pt x="13165" y="29023"/>
                  </a:cubicBezTo>
                  <a:cubicBezTo>
                    <a:pt x="19040" y="31523"/>
                    <a:pt x="25229" y="33407"/>
                    <a:pt x="31486" y="34673"/>
                  </a:cubicBezTo>
                  <a:cubicBezTo>
                    <a:pt x="34688" y="35320"/>
                    <a:pt x="37937" y="35780"/>
                    <a:pt x="41195" y="35987"/>
                  </a:cubicBezTo>
                  <a:cubicBezTo>
                    <a:pt x="42442" y="36067"/>
                    <a:pt x="43692" y="36106"/>
                    <a:pt x="44943" y="36106"/>
                  </a:cubicBezTo>
                  <a:cubicBezTo>
                    <a:pt x="45331" y="36106"/>
                    <a:pt x="45719" y="36102"/>
                    <a:pt x="46107" y="36095"/>
                  </a:cubicBezTo>
                  <a:cubicBezTo>
                    <a:pt x="47574" y="36063"/>
                    <a:pt x="49186" y="36109"/>
                    <a:pt x="50611" y="35709"/>
                  </a:cubicBezTo>
                  <a:cubicBezTo>
                    <a:pt x="51329" y="35507"/>
                    <a:pt x="51959" y="35144"/>
                    <a:pt x="52359" y="34497"/>
                  </a:cubicBezTo>
                  <a:cubicBezTo>
                    <a:pt x="52566" y="34159"/>
                    <a:pt x="52682" y="33776"/>
                    <a:pt x="52753" y="33387"/>
                  </a:cubicBezTo>
                  <a:cubicBezTo>
                    <a:pt x="52819" y="33018"/>
                    <a:pt x="52731" y="32701"/>
                    <a:pt x="52711" y="32332"/>
                  </a:cubicBezTo>
                  <a:cubicBezTo>
                    <a:pt x="52688" y="31866"/>
                    <a:pt x="52870" y="31358"/>
                    <a:pt x="52952" y="30901"/>
                  </a:cubicBezTo>
                  <a:cubicBezTo>
                    <a:pt x="53034" y="30456"/>
                    <a:pt x="53165" y="30036"/>
                    <a:pt x="53273" y="29596"/>
                  </a:cubicBezTo>
                  <a:cubicBezTo>
                    <a:pt x="53474" y="28770"/>
                    <a:pt x="53562" y="27899"/>
                    <a:pt x="53650" y="27056"/>
                  </a:cubicBezTo>
                  <a:cubicBezTo>
                    <a:pt x="54019" y="23449"/>
                    <a:pt x="53789" y="19902"/>
                    <a:pt x="52861" y="16391"/>
                  </a:cubicBezTo>
                  <a:cubicBezTo>
                    <a:pt x="52776" y="16068"/>
                    <a:pt x="52520" y="15930"/>
                    <a:pt x="52258" y="15930"/>
                  </a:cubicBezTo>
                  <a:cubicBezTo>
                    <a:pt x="51858" y="15930"/>
                    <a:pt x="51442" y="16254"/>
                    <a:pt x="51598" y="16738"/>
                  </a:cubicBezTo>
                  <a:cubicBezTo>
                    <a:pt x="52535" y="19641"/>
                    <a:pt x="53048" y="22660"/>
                    <a:pt x="53128" y="25708"/>
                  </a:cubicBezTo>
                  <a:cubicBezTo>
                    <a:pt x="53148" y="26412"/>
                    <a:pt x="53119" y="27121"/>
                    <a:pt x="53077" y="27825"/>
                  </a:cubicBezTo>
                  <a:cubicBezTo>
                    <a:pt x="53026" y="28696"/>
                    <a:pt x="53012" y="29621"/>
                    <a:pt x="52870" y="30479"/>
                  </a:cubicBezTo>
                  <a:cubicBezTo>
                    <a:pt x="52762" y="31123"/>
                    <a:pt x="52645" y="31912"/>
                    <a:pt x="52251" y="32437"/>
                  </a:cubicBezTo>
                  <a:cubicBezTo>
                    <a:pt x="51845" y="32973"/>
                    <a:pt x="51607" y="33643"/>
                    <a:pt x="51039" y="34034"/>
                  </a:cubicBezTo>
                  <a:cubicBezTo>
                    <a:pt x="50003" y="34744"/>
                    <a:pt x="48485" y="34656"/>
                    <a:pt x="47288" y="34730"/>
                  </a:cubicBezTo>
                  <a:cubicBezTo>
                    <a:pt x="46176" y="34798"/>
                    <a:pt x="45063" y="34832"/>
                    <a:pt x="43947" y="34832"/>
                  </a:cubicBezTo>
                  <a:cubicBezTo>
                    <a:pt x="43488" y="34832"/>
                    <a:pt x="43028" y="34826"/>
                    <a:pt x="42568" y="34815"/>
                  </a:cubicBezTo>
                  <a:cubicBezTo>
                    <a:pt x="39472" y="34735"/>
                    <a:pt x="36385" y="34432"/>
                    <a:pt x="33331" y="33904"/>
                  </a:cubicBezTo>
                  <a:cubicBezTo>
                    <a:pt x="27363" y="32882"/>
                    <a:pt x="21492" y="31143"/>
                    <a:pt x="15850" y="28963"/>
                  </a:cubicBezTo>
                  <a:cubicBezTo>
                    <a:pt x="13080" y="27893"/>
                    <a:pt x="10367" y="26662"/>
                    <a:pt x="7790" y="25183"/>
                  </a:cubicBezTo>
                  <a:cubicBezTo>
                    <a:pt x="6567" y="24476"/>
                    <a:pt x="5361" y="23724"/>
                    <a:pt x="4220" y="22887"/>
                  </a:cubicBezTo>
                  <a:cubicBezTo>
                    <a:pt x="3119" y="22078"/>
                    <a:pt x="2044" y="21133"/>
                    <a:pt x="1553" y="19820"/>
                  </a:cubicBezTo>
                  <a:cubicBezTo>
                    <a:pt x="994" y="18330"/>
                    <a:pt x="1062" y="16664"/>
                    <a:pt x="1104" y="15097"/>
                  </a:cubicBezTo>
                  <a:cubicBezTo>
                    <a:pt x="1156" y="13321"/>
                    <a:pt x="1286" y="11547"/>
                    <a:pt x="1581" y="9793"/>
                  </a:cubicBezTo>
                  <a:cubicBezTo>
                    <a:pt x="2092" y="6726"/>
                    <a:pt x="2889" y="3593"/>
                    <a:pt x="4754" y="1053"/>
                  </a:cubicBezTo>
                  <a:cubicBezTo>
                    <a:pt x="5119" y="557"/>
                    <a:pt x="4613" y="0"/>
                    <a:pt x="4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41"/>
            <p:cNvSpPr/>
            <p:nvPr/>
          </p:nvSpPr>
          <p:spPr>
            <a:xfrm>
              <a:off x="7110487" y="3465857"/>
              <a:ext cx="711180" cy="328128"/>
            </a:xfrm>
            <a:custGeom>
              <a:avLst/>
              <a:gdLst/>
              <a:ahLst/>
              <a:cxnLst/>
              <a:rect l="l" t="t" r="r" b="b"/>
              <a:pathLst>
                <a:path w="39609" h="18275" extrusionOk="0">
                  <a:moveTo>
                    <a:pt x="988" y="0"/>
                  </a:moveTo>
                  <a:cubicBezTo>
                    <a:pt x="941" y="0"/>
                    <a:pt x="893" y="21"/>
                    <a:pt x="851" y="72"/>
                  </a:cubicBezTo>
                  <a:cubicBezTo>
                    <a:pt x="20" y="1094"/>
                    <a:pt x="0" y="2541"/>
                    <a:pt x="412" y="3747"/>
                  </a:cubicBezTo>
                  <a:cubicBezTo>
                    <a:pt x="868" y="5084"/>
                    <a:pt x="1813" y="6094"/>
                    <a:pt x="2937" y="6917"/>
                  </a:cubicBezTo>
                  <a:cubicBezTo>
                    <a:pt x="4101" y="7771"/>
                    <a:pt x="5432" y="8390"/>
                    <a:pt x="6726" y="9020"/>
                  </a:cubicBezTo>
                  <a:cubicBezTo>
                    <a:pt x="8156" y="9713"/>
                    <a:pt x="9603" y="10371"/>
                    <a:pt x="11068" y="10990"/>
                  </a:cubicBezTo>
                  <a:cubicBezTo>
                    <a:pt x="16848" y="13447"/>
                    <a:pt x="22833" y="15391"/>
                    <a:pt x="28974" y="16725"/>
                  </a:cubicBezTo>
                  <a:cubicBezTo>
                    <a:pt x="30714" y="17102"/>
                    <a:pt x="32462" y="17434"/>
                    <a:pt x="34219" y="17715"/>
                  </a:cubicBezTo>
                  <a:cubicBezTo>
                    <a:pt x="35087" y="17854"/>
                    <a:pt x="35956" y="17982"/>
                    <a:pt x="36827" y="18098"/>
                  </a:cubicBezTo>
                  <a:cubicBezTo>
                    <a:pt x="37706" y="18215"/>
                    <a:pt x="38592" y="18218"/>
                    <a:pt x="39474" y="18274"/>
                  </a:cubicBezTo>
                  <a:cubicBezTo>
                    <a:pt x="39477" y="18275"/>
                    <a:pt x="39479" y="18275"/>
                    <a:pt x="39482" y="18275"/>
                  </a:cubicBezTo>
                  <a:cubicBezTo>
                    <a:pt x="39586" y="18275"/>
                    <a:pt x="39608" y="18098"/>
                    <a:pt x="39503" y="18084"/>
                  </a:cubicBezTo>
                  <a:cubicBezTo>
                    <a:pt x="38737" y="17974"/>
                    <a:pt x="37985" y="17792"/>
                    <a:pt x="37221" y="17676"/>
                  </a:cubicBezTo>
                  <a:cubicBezTo>
                    <a:pt x="36466" y="17565"/>
                    <a:pt x="35709" y="17471"/>
                    <a:pt x="34957" y="17355"/>
                  </a:cubicBezTo>
                  <a:cubicBezTo>
                    <a:pt x="33433" y="17119"/>
                    <a:pt x="31917" y="16847"/>
                    <a:pt x="30408" y="16540"/>
                  </a:cubicBezTo>
                  <a:cubicBezTo>
                    <a:pt x="27419" y="15933"/>
                    <a:pt x="24465" y="15187"/>
                    <a:pt x="21542" y="14301"/>
                  </a:cubicBezTo>
                  <a:cubicBezTo>
                    <a:pt x="18622" y="13416"/>
                    <a:pt x="15750" y="12397"/>
                    <a:pt x="12921" y="11245"/>
                  </a:cubicBezTo>
                  <a:cubicBezTo>
                    <a:pt x="11502" y="10663"/>
                    <a:pt x="10100" y="10039"/>
                    <a:pt x="8709" y="9386"/>
                  </a:cubicBezTo>
                  <a:cubicBezTo>
                    <a:pt x="7373" y="8762"/>
                    <a:pt x="6033" y="8126"/>
                    <a:pt x="4748" y="7400"/>
                  </a:cubicBezTo>
                  <a:cubicBezTo>
                    <a:pt x="3425" y="6648"/>
                    <a:pt x="2145" y="5725"/>
                    <a:pt x="1391" y="4369"/>
                  </a:cubicBezTo>
                  <a:cubicBezTo>
                    <a:pt x="692" y="3115"/>
                    <a:pt x="565" y="1639"/>
                    <a:pt x="1178" y="325"/>
                  </a:cubicBezTo>
                  <a:cubicBezTo>
                    <a:pt x="1247" y="177"/>
                    <a:pt x="1123" y="0"/>
                    <a:pt x="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41"/>
            <p:cNvSpPr/>
            <p:nvPr/>
          </p:nvSpPr>
          <p:spPr>
            <a:xfrm>
              <a:off x="7855892" y="3741472"/>
              <a:ext cx="167412" cy="57097"/>
            </a:xfrm>
            <a:custGeom>
              <a:avLst/>
              <a:gdLst/>
              <a:ahLst/>
              <a:cxnLst/>
              <a:rect l="l" t="t" r="r" b="b"/>
              <a:pathLst>
                <a:path w="9324" h="3180" extrusionOk="0">
                  <a:moveTo>
                    <a:pt x="8873" y="1"/>
                  </a:moveTo>
                  <a:cubicBezTo>
                    <a:pt x="8797" y="1"/>
                    <a:pt x="8722" y="68"/>
                    <a:pt x="8744" y="162"/>
                  </a:cubicBezTo>
                  <a:cubicBezTo>
                    <a:pt x="8778" y="332"/>
                    <a:pt x="8710" y="528"/>
                    <a:pt x="8676" y="693"/>
                  </a:cubicBezTo>
                  <a:cubicBezTo>
                    <a:pt x="8648" y="852"/>
                    <a:pt x="8597" y="1005"/>
                    <a:pt x="8528" y="1150"/>
                  </a:cubicBezTo>
                  <a:cubicBezTo>
                    <a:pt x="8361" y="1476"/>
                    <a:pt x="8089" y="1709"/>
                    <a:pt x="7768" y="1882"/>
                  </a:cubicBezTo>
                  <a:cubicBezTo>
                    <a:pt x="7087" y="2242"/>
                    <a:pt x="6241" y="2387"/>
                    <a:pt x="5486" y="2512"/>
                  </a:cubicBezTo>
                  <a:cubicBezTo>
                    <a:pt x="4607" y="2662"/>
                    <a:pt x="3721" y="2773"/>
                    <a:pt x="2830" y="2838"/>
                  </a:cubicBezTo>
                  <a:cubicBezTo>
                    <a:pt x="1919" y="2906"/>
                    <a:pt x="1008" y="2844"/>
                    <a:pt x="100" y="2904"/>
                  </a:cubicBezTo>
                  <a:cubicBezTo>
                    <a:pt x="29" y="2909"/>
                    <a:pt x="1" y="3023"/>
                    <a:pt x="83" y="3037"/>
                  </a:cubicBezTo>
                  <a:lnTo>
                    <a:pt x="83" y="3040"/>
                  </a:lnTo>
                  <a:cubicBezTo>
                    <a:pt x="655" y="3150"/>
                    <a:pt x="1249" y="3180"/>
                    <a:pt x="1842" y="3180"/>
                  </a:cubicBezTo>
                  <a:cubicBezTo>
                    <a:pt x="2276" y="3180"/>
                    <a:pt x="2709" y="3164"/>
                    <a:pt x="3134" y="3150"/>
                  </a:cubicBezTo>
                  <a:cubicBezTo>
                    <a:pt x="4135" y="3119"/>
                    <a:pt x="5117" y="3006"/>
                    <a:pt x="6105" y="2864"/>
                  </a:cubicBezTo>
                  <a:cubicBezTo>
                    <a:pt x="6951" y="2739"/>
                    <a:pt x="7847" y="2608"/>
                    <a:pt x="8531" y="2049"/>
                  </a:cubicBezTo>
                  <a:cubicBezTo>
                    <a:pt x="8824" y="1808"/>
                    <a:pt x="9045" y="1493"/>
                    <a:pt x="9173" y="1136"/>
                  </a:cubicBezTo>
                  <a:cubicBezTo>
                    <a:pt x="9323" y="721"/>
                    <a:pt x="9207" y="412"/>
                    <a:pt x="8983" y="63"/>
                  </a:cubicBezTo>
                  <a:cubicBezTo>
                    <a:pt x="8955" y="20"/>
                    <a:pt x="8914" y="1"/>
                    <a:pt x="8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41"/>
            <p:cNvSpPr/>
            <p:nvPr/>
          </p:nvSpPr>
          <p:spPr>
            <a:xfrm>
              <a:off x="7080522" y="3723769"/>
              <a:ext cx="146154" cy="135973"/>
            </a:xfrm>
            <a:custGeom>
              <a:avLst/>
              <a:gdLst/>
              <a:ahLst/>
              <a:cxnLst/>
              <a:rect l="l" t="t" r="r" b="b"/>
              <a:pathLst>
                <a:path w="8140" h="7573" extrusionOk="0">
                  <a:moveTo>
                    <a:pt x="60" y="1"/>
                  </a:moveTo>
                  <a:cubicBezTo>
                    <a:pt x="30" y="1"/>
                    <a:pt x="0" y="23"/>
                    <a:pt x="0" y="61"/>
                  </a:cubicBezTo>
                  <a:cubicBezTo>
                    <a:pt x="32" y="924"/>
                    <a:pt x="537" y="1744"/>
                    <a:pt x="1036" y="2422"/>
                  </a:cubicBezTo>
                  <a:cubicBezTo>
                    <a:pt x="1567" y="3143"/>
                    <a:pt x="2205" y="3776"/>
                    <a:pt x="2901" y="4338"/>
                  </a:cubicBezTo>
                  <a:cubicBezTo>
                    <a:pt x="4478" y="5606"/>
                    <a:pt x="6283" y="6568"/>
                    <a:pt x="8031" y="7567"/>
                  </a:cubicBezTo>
                  <a:cubicBezTo>
                    <a:pt x="8040" y="7571"/>
                    <a:pt x="8048" y="7573"/>
                    <a:pt x="8056" y="7573"/>
                  </a:cubicBezTo>
                  <a:cubicBezTo>
                    <a:pt x="8106" y="7573"/>
                    <a:pt x="8140" y="7502"/>
                    <a:pt x="8088" y="7468"/>
                  </a:cubicBezTo>
                  <a:cubicBezTo>
                    <a:pt x="7248" y="6920"/>
                    <a:pt x="6405" y="6375"/>
                    <a:pt x="5557" y="5839"/>
                  </a:cubicBezTo>
                  <a:cubicBezTo>
                    <a:pt x="4742" y="5325"/>
                    <a:pt x="3925" y="4806"/>
                    <a:pt x="3173" y="4199"/>
                  </a:cubicBezTo>
                  <a:cubicBezTo>
                    <a:pt x="2472" y="3634"/>
                    <a:pt x="1825" y="3001"/>
                    <a:pt x="1294" y="2272"/>
                  </a:cubicBezTo>
                  <a:cubicBezTo>
                    <a:pt x="789" y="1571"/>
                    <a:pt x="503" y="791"/>
                    <a:pt x="111" y="30"/>
                  </a:cubicBezTo>
                  <a:cubicBezTo>
                    <a:pt x="99" y="10"/>
                    <a:pt x="79"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41"/>
            <p:cNvSpPr/>
            <p:nvPr/>
          </p:nvSpPr>
          <p:spPr>
            <a:xfrm>
              <a:off x="7076392" y="3698382"/>
              <a:ext cx="71533" cy="86723"/>
            </a:xfrm>
            <a:custGeom>
              <a:avLst/>
              <a:gdLst/>
              <a:ahLst/>
              <a:cxnLst/>
              <a:rect l="l" t="t" r="r" b="b"/>
              <a:pathLst>
                <a:path w="3984" h="4830" extrusionOk="0">
                  <a:moveTo>
                    <a:pt x="451" y="1"/>
                  </a:moveTo>
                  <a:cubicBezTo>
                    <a:pt x="440" y="1"/>
                    <a:pt x="430" y="6"/>
                    <a:pt x="423" y="19"/>
                  </a:cubicBezTo>
                  <a:cubicBezTo>
                    <a:pt x="0" y="922"/>
                    <a:pt x="926" y="1907"/>
                    <a:pt x="1468" y="2531"/>
                  </a:cubicBezTo>
                  <a:cubicBezTo>
                    <a:pt x="2188" y="3365"/>
                    <a:pt x="2983" y="4129"/>
                    <a:pt x="3846" y="4815"/>
                  </a:cubicBezTo>
                  <a:cubicBezTo>
                    <a:pt x="3859" y="4825"/>
                    <a:pt x="3873" y="4830"/>
                    <a:pt x="3886" y="4830"/>
                  </a:cubicBezTo>
                  <a:cubicBezTo>
                    <a:pt x="3938" y="4830"/>
                    <a:pt x="3983" y="4768"/>
                    <a:pt x="3934" y="4727"/>
                  </a:cubicBezTo>
                  <a:cubicBezTo>
                    <a:pt x="3170" y="4100"/>
                    <a:pt x="2461" y="3411"/>
                    <a:pt x="1811" y="2664"/>
                  </a:cubicBezTo>
                  <a:cubicBezTo>
                    <a:pt x="1490" y="2295"/>
                    <a:pt x="1170" y="1915"/>
                    <a:pt x="917" y="1492"/>
                  </a:cubicBezTo>
                  <a:cubicBezTo>
                    <a:pt x="650" y="1038"/>
                    <a:pt x="534" y="561"/>
                    <a:pt x="494" y="39"/>
                  </a:cubicBezTo>
                  <a:cubicBezTo>
                    <a:pt x="492" y="18"/>
                    <a:pt x="471"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41"/>
            <p:cNvSpPr/>
            <p:nvPr/>
          </p:nvSpPr>
          <p:spPr>
            <a:xfrm>
              <a:off x="7078906" y="3669152"/>
              <a:ext cx="39052" cy="53901"/>
            </a:xfrm>
            <a:custGeom>
              <a:avLst/>
              <a:gdLst/>
              <a:ahLst/>
              <a:cxnLst/>
              <a:rect l="l" t="t" r="r" b="b"/>
              <a:pathLst>
                <a:path w="2175" h="3002" extrusionOk="0">
                  <a:moveTo>
                    <a:pt x="53" y="1"/>
                  </a:moveTo>
                  <a:cubicBezTo>
                    <a:pt x="26" y="1"/>
                    <a:pt x="1" y="18"/>
                    <a:pt x="2" y="53"/>
                  </a:cubicBezTo>
                  <a:cubicBezTo>
                    <a:pt x="76" y="1284"/>
                    <a:pt x="1035" y="2365"/>
                    <a:pt x="2034" y="2990"/>
                  </a:cubicBezTo>
                  <a:cubicBezTo>
                    <a:pt x="2047" y="2998"/>
                    <a:pt x="2060" y="3002"/>
                    <a:pt x="2072" y="3002"/>
                  </a:cubicBezTo>
                  <a:cubicBezTo>
                    <a:pt x="2134" y="3002"/>
                    <a:pt x="2175" y="2905"/>
                    <a:pt x="2108" y="2862"/>
                  </a:cubicBezTo>
                  <a:cubicBezTo>
                    <a:pt x="1603" y="2536"/>
                    <a:pt x="1200" y="2113"/>
                    <a:pt x="865" y="1616"/>
                  </a:cubicBezTo>
                  <a:cubicBezTo>
                    <a:pt x="536" y="1128"/>
                    <a:pt x="326" y="583"/>
                    <a:pt x="110" y="38"/>
                  </a:cubicBezTo>
                  <a:cubicBezTo>
                    <a:pt x="101" y="13"/>
                    <a:pt x="76"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41"/>
            <p:cNvSpPr/>
            <p:nvPr/>
          </p:nvSpPr>
          <p:spPr>
            <a:xfrm>
              <a:off x="7100433" y="3524963"/>
              <a:ext cx="94928" cy="115397"/>
            </a:xfrm>
            <a:custGeom>
              <a:avLst/>
              <a:gdLst/>
              <a:ahLst/>
              <a:cxnLst/>
              <a:rect l="l" t="t" r="r" b="b"/>
              <a:pathLst>
                <a:path w="5287" h="6427" extrusionOk="0">
                  <a:moveTo>
                    <a:pt x="161" y="0"/>
                  </a:moveTo>
                  <a:cubicBezTo>
                    <a:pt x="129" y="0"/>
                    <a:pt x="95" y="24"/>
                    <a:pt x="92" y="64"/>
                  </a:cubicBezTo>
                  <a:cubicBezTo>
                    <a:pt x="1" y="1392"/>
                    <a:pt x="810" y="2700"/>
                    <a:pt x="1661" y="3662"/>
                  </a:cubicBezTo>
                  <a:cubicBezTo>
                    <a:pt x="2649" y="4775"/>
                    <a:pt x="3889" y="5632"/>
                    <a:pt x="5143" y="6415"/>
                  </a:cubicBezTo>
                  <a:cubicBezTo>
                    <a:pt x="5157" y="6423"/>
                    <a:pt x="5170" y="6427"/>
                    <a:pt x="5183" y="6427"/>
                  </a:cubicBezTo>
                  <a:cubicBezTo>
                    <a:pt x="5247" y="6427"/>
                    <a:pt x="5287" y="6329"/>
                    <a:pt x="5223" y="6282"/>
                  </a:cubicBezTo>
                  <a:cubicBezTo>
                    <a:pt x="4079" y="5439"/>
                    <a:pt x="2893" y="4627"/>
                    <a:pt x="1948" y="3554"/>
                  </a:cubicBezTo>
                  <a:cubicBezTo>
                    <a:pt x="1511" y="3063"/>
                    <a:pt x="1139" y="2516"/>
                    <a:pt x="847" y="1928"/>
                  </a:cubicBezTo>
                  <a:cubicBezTo>
                    <a:pt x="554" y="1338"/>
                    <a:pt x="378" y="682"/>
                    <a:pt x="219" y="47"/>
                  </a:cubicBezTo>
                  <a:cubicBezTo>
                    <a:pt x="211" y="14"/>
                    <a:pt x="186"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41"/>
            <p:cNvSpPr/>
            <p:nvPr/>
          </p:nvSpPr>
          <p:spPr>
            <a:xfrm>
              <a:off x="7092497" y="3570369"/>
              <a:ext cx="31601" cy="44385"/>
            </a:xfrm>
            <a:custGeom>
              <a:avLst/>
              <a:gdLst/>
              <a:ahLst/>
              <a:cxnLst/>
              <a:rect l="l" t="t" r="r" b="b"/>
              <a:pathLst>
                <a:path w="1760" h="2472" extrusionOk="0">
                  <a:moveTo>
                    <a:pt x="44" y="0"/>
                  </a:moveTo>
                  <a:cubicBezTo>
                    <a:pt x="23" y="0"/>
                    <a:pt x="2" y="16"/>
                    <a:pt x="0" y="41"/>
                  </a:cubicBezTo>
                  <a:cubicBezTo>
                    <a:pt x="3" y="273"/>
                    <a:pt x="80" y="526"/>
                    <a:pt x="168" y="739"/>
                  </a:cubicBezTo>
                  <a:cubicBezTo>
                    <a:pt x="270" y="971"/>
                    <a:pt x="395" y="1193"/>
                    <a:pt x="545" y="1397"/>
                  </a:cubicBezTo>
                  <a:cubicBezTo>
                    <a:pt x="829" y="1806"/>
                    <a:pt x="1181" y="2163"/>
                    <a:pt x="1584" y="2456"/>
                  </a:cubicBezTo>
                  <a:cubicBezTo>
                    <a:pt x="1598" y="2467"/>
                    <a:pt x="1614" y="2471"/>
                    <a:pt x="1628" y="2471"/>
                  </a:cubicBezTo>
                  <a:cubicBezTo>
                    <a:pt x="1698" y="2471"/>
                    <a:pt x="1759" y="2368"/>
                    <a:pt x="1692" y="2314"/>
                  </a:cubicBezTo>
                  <a:cubicBezTo>
                    <a:pt x="1326" y="2013"/>
                    <a:pt x="1008" y="1655"/>
                    <a:pt x="747" y="1258"/>
                  </a:cubicBezTo>
                  <a:cubicBezTo>
                    <a:pt x="625" y="1065"/>
                    <a:pt x="511" y="864"/>
                    <a:pt x="412" y="656"/>
                  </a:cubicBezTo>
                  <a:cubicBezTo>
                    <a:pt x="361" y="554"/>
                    <a:pt x="310" y="452"/>
                    <a:pt x="250" y="356"/>
                  </a:cubicBezTo>
                  <a:cubicBezTo>
                    <a:pt x="185" y="248"/>
                    <a:pt x="148" y="129"/>
                    <a:pt x="80" y="21"/>
                  </a:cubicBezTo>
                  <a:cubicBezTo>
                    <a:pt x="71" y="7"/>
                    <a:pt x="58"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41"/>
            <p:cNvSpPr/>
            <p:nvPr/>
          </p:nvSpPr>
          <p:spPr>
            <a:xfrm>
              <a:off x="7089786" y="3616583"/>
              <a:ext cx="25047" cy="29231"/>
            </a:xfrm>
            <a:custGeom>
              <a:avLst/>
              <a:gdLst/>
              <a:ahLst/>
              <a:cxnLst/>
              <a:rect l="l" t="t" r="r" b="b"/>
              <a:pathLst>
                <a:path w="1395" h="1628" extrusionOk="0">
                  <a:moveTo>
                    <a:pt x="56" y="1"/>
                  </a:moveTo>
                  <a:cubicBezTo>
                    <a:pt x="28" y="1"/>
                    <a:pt x="3" y="21"/>
                    <a:pt x="1" y="52"/>
                  </a:cubicBezTo>
                  <a:cubicBezTo>
                    <a:pt x="1" y="129"/>
                    <a:pt x="38" y="216"/>
                    <a:pt x="63" y="285"/>
                  </a:cubicBezTo>
                  <a:cubicBezTo>
                    <a:pt x="94" y="361"/>
                    <a:pt x="131" y="438"/>
                    <a:pt x="174" y="512"/>
                  </a:cubicBezTo>
                  <a:cubicBezTo>
                    <a:pt x="265" y="656"/>
                    <a:pt x="364" y="795"/>
                    <a:pt x="472" y="926"/>
                  </a:cubicBezTo>
                  <a:cubicBezTo>
                    <a:pt x="688" y="1187"/>
                    <a:pt x="940" y="1417"/>
                    <a:pt x="1218" y="1610"/>
                  </a:cubicBezTo>
                  <a:cubicBezTo>
                    <a:pt x="1236" y="1622"/>
                    <a:pt x="1253" y="1627"/>
                    <a:pt x="1269" y="1627"/>
                  </a:cubicBezTo>
                  <a:cubicBezTo>
                    <a:pt x="1346" y="1627"/>
                    <a:pt x="1395" y="1504"/>
                    <a:pt x="1315" y="1442"/>
                  </a:cubicBezTo>
                  <a:cubicBezTo>
                    <a:pt x="1062" y="1249"/>
                    <a:pt x="835" y="1028"/>
                    <a:pt x="637" y="781"/>
                  </a:cubicBezTo>
                  <a:cubicBezTo>
                    <a:pt x="540" y="659"/>
                    <a:pt x="449" y="531"/>
                    <a:pt x="370" y="398"/>
                  </a:cubicBezTo>
                  <a:cubicBezTo>
                    <a:pt x="327" y="330"/>
                    <a:pt x="279" y="265"/>
                    <a:pt x="236" y="199"/>
                  </a:cubicBezTo>
                  <a:cubicBezTo>
                    <a:pt x="194" y="140"/>
                    <a:pt x="151" y="60"/>
                    <a:pt x="94" y="15"/>
                  </a:cubicBezTo>
                  <a:cubicBezTo>
                    <a:pt x="83" y="5"/>
                    <a:pt x="69"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41"/>
            <p:cNvSpPr/>
            <p:nvPr/>
          </p:nvSpPr>
          <p:spPr>
            <a:xfrm>
              <a:off x="7082389" y="3646979"/>
              <a:ext cx="24203" cy="23557"/>
            </a:xfrm>
            <a:custGeom>
              <a:avLst/>
              <a:gdLst/>
              <a:ahLst/>
              <a:cxnLst/>
              <a:rect l="l" t="t" r="r" b="b"/>
              <a:pathLst>
                <a:path w="1348" h="1312" extrusionOk="0">
                  <a:moveTo>
                    <a:pt x="71" y="1"/>
                  </a:moveTo>
                  <a:cubicBezTo>
                    <a:pt x="34" y="1"/>
                    <a:pt x="1" y="41"/>
                    <a:pt x="24" y="81"/>
                  </a:cubicBezTo>
                  <a:cubicBezTo>
                    <a:pt x="52" y="144"/>
                    <a:pt x="86" y="203"/>
                    <a:pt x="126" y="257"/>
                  </a:cubicBezTo>
                  <a:cubicBezTo>
                    <a:pt x="146" y="286"/>
                    <a:pt x="166" y="314"/>
                    <a:pt x="183" y="343"/>
                  </a:cubicBezTo>
                  <a:cubicBezTo>
                    <a:pt x="200" y="377"/>
                    <a:pt x="217" y="408"/>
                    <a:pt x="240" y="439"/>
                  </a:cubicBezTo>
                  <a:cubicBezTo>
                    <a:pt x="328" y="553"/>
                    <a:pt x="421" y="658"/>
                    <a:pt x="526" y="757"/>
                  </a:cubicBezTo>
                  <a:cubicBezTo>
                    <a:pt x="734" y="947"/>
                    <a:pt x="955" y="1123"/>
                    <a:pt x="1179" y="1296"/>
                  </a:cubicBezTo>
                  <a:cubicBezTo>
                    <a:pt x="1192" y="1307"/>
                    <a:pt x="1207" y="1311"/>
                    <a:pt x="1221" y="1311"/>
                  </a:cubicBezTo>
                  <a:cubicBezTo>
                    <a:pt x="1287" y="1311"/>
                    <a:pt x="1347" y="1211"/>
                    <a:pt x="1284" y="1157"/>
                  </a:cubicBezTo>
                  <a:cubicBezTo>
                    <a:pt x="1074" y="981"/>
                    <a:pt x="878" y="788"/>
                    <a:pt x="697" y="584"/>
                  </a:cubicBezTo>
                  <a:cubicBezTo>
                    <a:pt x="609" y="484"/>
                    <a:pt x="509" y="388"/>
                    <a:pt x="419" y="291"/>
                  </a:cubicBezTo>
                  <a:cubicBezTo>
                    <a:pt x="390" y="266"/>
                    <a:pt x="365" y="246"/>
                    <a:pt x="333" y="226"/>
                  </a:cubicBezTo>
                  <a:cubicBezTo>
                    <a:pt x="308" y="203"/>
                    <a:pt x="282" y="181"/>
                    <a:pt x="260" y="155"/>
                  </a:cubicBezTo>
                  <a:cubicBezTo>
                    <a:pt x="211" y="107"/>
                    <a:pt x="160" y="59"/>
                    <a:pt x="106" y="16"/>
                  </a:cubicBezTo>
                  <a:cubicBezTo>
                    <a:pt x="96" y="5"/>
                    <a:pt x="83"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41"/>
            <p:cNvSpPr/>
            <p:nvPr/>
          </p:nvSpPr>
          <p:spPr>
            <a:xfrm>
              <a:off x="7138981" y="3663623"/>
              <a:ext cx="34115" cy="23000"/>
            </a:xfrm>
            <a:custGeom>
              <a:avLst/>
              <a:gdLst/>
              <a:ahLst/>
              <a:cxnLst/>
              <a:rect l="l" t="t" r="r" b="b"/>
              <a:pathLst>
                <a:path w="1900" h="1281" extrusionOk="0">
                  <a:moveTo>
                    <a:pt x="120" y="1"/>
                  </a:moveTo>
                  <a:cubicBezTo>
                    <a:pt x="56" y="1"/>
                    <a:pt x="0" y="93"/>
                    <a:pt x="59" y="145"/>
                  </a:cubicBezTo>
                  <a:cubicBezTo>
                    <a:pt x="190" y="258"/>
                    <a:pt x="312" y="380"/>
                    <a:pt x="445" y="494"/>
                  </a:cubicBezTo>
                  <a:cubicBezTo>
                    <a:pt x="578" y="607"/>
                    <a:pt x="723" y="712"/>
                    <a:pt x="868" y="815"/>
                  </a:cubicBezTo>
                  <a:cubicBezTo>
                    <a:pt x="1004" y="914"/>
                    <a:pt x="1152" y="999"/>
                    <a:pt x="1305" y="1073"/>
                  </a:cubicBezTo>
                  <a:cubicBezTo>
                    <a:pt x="1455" y="1144"/>
                    <a:pt x="1625" y="1266"/>
                    <a:pt x="1793" y="1280"/>
                  </a:cubicBezTo>
                  <a:cubicBezTo>
                    <a:pt x="1795" y="1280"/>
                    <a:pt x="1797" y="1280"/>
                    <a:pt x="1799" y="1280"/>
                  </a:cubicBezTo>
                  <a:cubicBezTo>
                    <a:pt x="1882" y="1280"/>
                    <a:pt x="1900" y="1176"/>
                    <a:pt x="1858" y="1124"/>
                  </a:cubicBezTo>
                  <a:cubicBezTo>
                    <a:pt x="1810" y="1062"/>
                    <a:pt x="1733" y="1019"/>
                    <a:pt x="1665" y="976"/>
                  </a:cubicBezTo>
                  <a:cubicBezTo>
                    <a:pt x="1594" y="928"/>
                    <a:pt x="1520" y="880"/>
                    <a:pt x="1447" y="829"/>
                  </a:cubicBezTo>
                  <a:cubicBezTo>
                    <a:pt x="1310" y="729"/>
                    <a:pt x="1169" y="639"/>
                    <a:pt x="1021" y="551"/>
                  </a:cubicBezTo>
                  <a:cubicBezTo>
                    <a:pt x="882" y="463"/>
                    <a:pt x="743" y="372"/>
                    <a:pt x="604" y="290"/>
                  </a:cubicBezTo>
                  <a:cubicBezTo>
                    <a:pt x="453" y="199"/>
                    <a:pt x="303" y="117"/>
                    <a:pt x="161" y="14"/>
                  </a:cubicBezTo>
                  <a:cubicBezTo>
                    <a:pt x="148" y="5"/>
                    <a:pt x="13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41"/>
            <p:cNvSpPr/>
            <p:nvPr/>
          </p:nvSpPr>
          <p:spPr>
            <a:xfrm>
              <a:off x="7220331" y="3651306"/>
              <a:ext cx="20253" cy="10540"/>
            </a:xfrm>
            <a:custGeom>
              <a:avLst/>
              <a:gdLst/>
              <a:ahLst/>
              <a:cxnLst/>
              <a:rect l="l" t="t" r="r" b="b"/>
              <a:pathLst>
                <a:path w="1128" h="587" extrusionOk="0">
                  <a:moveTo>
                    <a:pt x="160" y="0"/>
                  </a:moveTo>
                  <a:cubicBezTo>
                    <a:pt x="103" y="0"/>
                    <a:pt x="47" y="45"/>
                    <a:pt x="26" y="93"/>
                  </a:cubicBezTo>
                  <a:cubicBezTo>
                    <a:pt x="0" y="155"/>
                    <a:pt x="17" y="249"/>
                    <a:pt x="86" y="277"/>
                  </a:cubicBezTo>
                  <a:lnTo>
                    <a:pt x="310" y="377"/>
                  </a:lnTo>
                  <a:lnTo>
                    <a:pt x="372" y="405"/>
                  </a:lnTo>
                  <a:lnTo>
                    <a:pt x="409" y="419"/>
                  </a:lnTo>
                  <a:cubicBezTo>
                    <a:pt x="429" y="422"/>
                    <a:pt x="446" y="425"/>
                    <a:pt x="466" y="428"/>
                  </a:cubicBezTo>
                  <a:cubicBezTo>
                    <a:pt x="454" y="428"/>
                    <a:pt x="457" y="431"/>
                    <a:pt x="477" y="434"/>
                  </a:cubicBezTo>
                  <a:lnTo>
                    <a:pt x="503" y="442"/>
                  </a:lnTo>
                  <a:lnTo>
                    <a:pt x="559" y="462"/>
                  </a:lnTo>
                  <a:cubicBezTo>
                    <a:pt x="636" y="493"/>
                    <a:pt x="718" y="516"/>
                    <a:pt x="804" y="527"/>
                  </a:cubicBezTo>
                  <a:cubicBezTo>
                    <a:pt x="808" y="529"/>
                    <a:pt x="813" y="529"/>
                    <a:pt x="818" y="529"/>
                  </a:cubicBezTo>
                  <a:cubicBezTo>
                    <a:pt x="823" y="529"/>
                    <a:pt x="828" y="529"/>
                    <a:pt x="832" y="527"/>
                  </a:cubicBezTo>
                  <a:cubicBezTo>
                    <a:pt x="837" y="525"/>
                    <a:pt x="840" y="523"/>
                    <a:pt x="843" y="523"/>
                  </a:cubicBezTo>
                  <a:cubicBezTo>
                    <a:pt x="845" y="523"/>
                    <a:pt x="846" y="525"/>
                    <a:pt x="846" y="530"/>
                  </a:cubicBezTo>
                  <a:cubicBezTo>
                    <a:pt x="869" y="533"/>
                    <a:pt x="891" y="541"/>
                    <a:pt x="911" y="550"/>
                  </a:cubicBezTo>
                  <a:lnTo>
                    <a:pt x="1028" y="584"/>
                  </a:lnTo>
                  <a:cubicBezTo>
                    <a:pt x="1033" y="585"/>
                    <a:pt x="1039" y="586"/>
                    <a:pt x="1044" y="586"/>
                  </a:cubicBezTo>
                  <a:cubicBezTo>
                    <a:pt x="1101" y="586"/>
                    <a:pt x="1128" y="507"/>
                    <a:pt x="1076" y="473"/>
                  </a:cubicBezTo>
                  <a:lnTo>
                    <a:pt x="968" y="417"/>
                  </a:lnTo>
                  <a:cubicBezTo>
                    <a:pt x="948" y="405"/>
                    <a:pt x="928" y="394"/>
                    <a:pt x="909" y="380"/>
                  </a:cubicBezTo>
                  <a:cubicBezTo>
                    <a:pt x="900" y="374"/>
                    <a:pt x="886" y="360"/>
                    <a:pt x="874" y="348"/>
                  </a:cubicBezTo>
                  <a:cubicBezTo>
                    <a:pt x="809" y="297"/>
                    <a:pt x="735" y="255"/>
                    <a:pt x="659" y="221"/>
                  </a:cubicBezTo>
                  <a:cubicBezTo>
                    <a:pt x="633" y="207"/>
                    <a:pt x="588" y="184"/>
                    <a:pt x="568" y="175"/>
                  </a:cubicBezTo>
                  <a:cubicBezTo>
                    <a:pt x="542" y="158"/>
                    <a:pt x="517" y="141"/>
                    <a:pt x="489" y="127"/>
                  </a:cubicBezTo>
                  <a:lnTo>
                    <a:pt x="426" y="102"/>
                  </a:lnTo>
                  <a:lnTo>
                    <a:pt x="199" y="8"/>
                  </a:lnTo>
                  <a:cubicBezTo>
                    <a:pt x="186" y="3"/>
                    <a:pt x="173"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41"/>
            <p:cNvSpPr/>
            <p:nvPr/>
          </p:nvSpPr>
          <p:spPr>
            <a:xfrm>
              <a:off x="7892429" y="3792390"/>
              <a:ext cx="134016" cy="36197"/>
            </a:xfrm>
            <a:custGeom>
              <a:avLst/>
              <a:gdLst/>
              <a:ahLst/>
              <a:cxnLst/>
              <a:rect l="l" t="t" r="r" b="b"/>
              <a:pathLst>
                <a:path w="7464" h="2016" extrusionOk="0">
                  <a:moveTo>
                    <a:pt x="7265" y="0"/>
                  </a:moveTo>
                  <a:cubicBezTo>
                    <a:pt x="7221" y="0"/>
                    <a:pt x="7178" y="16"/>
                    <a:pt x="7143" y="53"/>
                  </a:cubicBezTo>
                  <a:cubicBezTo>
                    <a:pt x="6769" y="462"/>
                    <a:pt x="6130" y="683"/>
                    <a:pt x="5628" y="888"/>
                  </a:cubicBezTo>
                  <a:cubicBezTo>
                    <a:pt x="5043" y="1123"/>
                    <a:pt x="4436" y="1296"/>
                    <a:pt x="3823" y="1438"/>
                  </a:cubicBezTo>
                  <a:cubicBezTo>
                    <a:pt x="2594" y="1725"/>
                    <a:pt x="1340" y="1875"/>
                    <a:pt x="77" y="1887"/>
                  </a:cubicBezTo>
                  <a:cubicBezTo>
                    <a:pt x="0" y="1887"/>
                    <a:pt x="0" y="2003"/>
                    <a:pt x="77" y="2003"/>
                  </a:cubicBezTo>
                  <a:cubicBezTo>
                    <a:pt x="283" y="2012"/>
                    <a:pt x="489" y="2016"/>
                    <a:pt x="696" y="2016"/>
                  </a:cubicBezTo>
                  <a:cubicBezTo>
                    <a:pt x="1848" y="2016"/>
                    <a:pt x="2996" y="1881"/>
                    <a:pt x="4118" y="1614"/>
                  </a:cubicBezTo>
                  <a:cubicBezTo>
                    <a:pt x="4782" y="1455"/>
                    <a:pt x="5435" y="1251"/>
                    <a:pt x="6082" y="1038"/>
                  </a:cubicBezTo>
                  <a:cubicBezTo>
                    <a:pt x="6403" y="933"/>
                    <a:pt x="6726" y="822"/>
                    <a:pt x="7038" y="692"/>
                  </a:cubicBezTo>
                  <a:cubicBezTo>
                    <a:pt x="7260" y="598"/>
                    <a:pt x="7464" y="442"/>
                    <a:pt x="7461" y="187"/>
                  </a:cubicBezTo>
                  <a:cubicBezTo>
                    <a:pt x="7459" y="79"/>
                    <a:pt x="7362" y="0"/>
                    <a:pt x="7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41"/>
            <p:cNvSpPr/>
            <p:nvPr/>
          </p:nvSpPr>
          <p:spPr>
            <a:xfrm>
              <a:off x="7960349" y="3823217"/>
              <a:ext cx="68247" cy="21313"/>
            </a:xfrm>
            <a:custGeom>
              <a:avLst/>
              <a:gdLst/>
              <a:ahLst/>
              <a:cxnLst/>
              <a:rect l="l" t="t" r="r" b="b"/>
              <a:pathLst>
                <a:path w="3801" h="1187" extrusionOk="0">
                  <a:moveTo>
                    <a:pt x="3729" y="1"/>
                  </a:moveTo>
                  <a:cubicBezTo>
                    <a:pt x="3724" y="1"/>
                    <a:pt x="3720" y="1"/>
                    <a:pt x="3715" y="2"/>
                  </a:cubicBezTo>
                  <a:cubicBezTo>
                    <a:pt x="3417" y="59"/>
                    <a:pt x="3196" y="258"/>
                    <a:pt x="2926" y="391"/>
                  </a:cubicBezTo>
                  <a:cubicBezTo>
                    <a:pt x="2631" y="539"/>
                    <a:pt x="2322" y="658"/>
                    <a:pt x="2007" y="754"/>
                  </a:cubicBezTo>
                  <a:cubicBezTo>
                    <a:pt x="1435" y="923"/>
                    <a:pt x="844" y="1008"/>
                    <a:pt x="249" y="1008"/>
                  </a:cubicBezTo>
                  <a:cubicBezTo>
                    <a:pt x="203" y="1008"/>
                    <a:pt x="157" y="1008"/>
                    <a:pt x="111" y="1007"/>
                  </a:cubicBezTo>
                  <a:cubicBezTo>
                    <a:pt x="110" y="1007"/>
                    <a:pt x="109" y="1007"/>
                    <a:pt x="108" y="1007"/>
                  </a:cubicBezTo>
                  <a:cubicBezTo>
                    <a:pt x="0" y="1007"/>
                    <a:pt x="1" y="1174"/>
                    <a:pt x="111" y="1180"/>
                  </a:cubicBezTo>
                  <a:lnTo>
                    <a:pt x="111" y="1177"/>
                  </a:lnTo>
                  <a:cubicBezTo>
                    <a:pt x="220" y="1183"/>
                    <a:pt x="330" y="1186"/>
                    <a:pt x="439" y="1186"/>
                  </a:cubicBezTo>
                  <a:cubicBezTo>
                    <a:pt x="999" y="1186"/>
                    <a:pt x="1555" y="1107"/>
                    <a:pt x="2092" y="953"/>
                  </a:cubicBezTo>
                  <a:cubicBezTo>
                    <a:pt x="2398" y="865"/>
                    <a:pt x="2699" y="751"/>
                    <a:pt x="2986" y="615"/>
                  </a:cubicBezTo>
                  <a:cubicBezTo>
                    <a:pt x="3284" y="479"/>
                    <a:pt x="3599" y="368"/>
                    <a:pt x="3777" y="84"/>
                  </a:cubicBezTo>
                  <a:cubicBezTo>
                    <a:pt x="3801" y="46"/>
                    <a:pt x="3770" y="1"/>
                    <a:pt x="3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41"/>
            <p:cNvSpPr/>
            <p:nvPr/>
          </p:nvSpPr>
          <p:spPr>
            <a:xfrm>
              <a:off x="7920042" y="3845588"/>
              <a:ext cx="19481" cy="5189"/>
            </a:xfrm>
            <a:custGeom>
              <a:avLst/>
              <a:gdLst/>
              <a:ahLst/>
              <a:cxnLst/>
              <a:rect l="l" t="t" r="r" b="b"/>
              <a:pathLst>
                <a:path w="1085" h="289" extrusionOk="0">
                  <a:moveTo>
                    <a:pt x="700" y="0"/>
                  </a:moveTo>
                  <a:cubicBezTo>
                    <a:pt x="681" y="0"/>
                    <a:pt x="663" y="1"/>
                    <a:pt x="645" y="2"/>
                  </a:cubicBezTo>
                  <a:cubicBezTo>
                    <a:pt x="582" y="5"/>
                    <a:pt x="528" y="10"/>
                    <a:pt x="469" y="16"/>
                  </a:cubicBezTo>
                  <a:cubicBezTo>
                    <a:pt x="352" y="25"/>
                    <a:pt x="236" y="39"/>
                    <a:pt x="120" y="50"/>
                  </a:cubicBezTo>
                  <a:cubicBezTo>
                    <a:pt x="54" y="53"/>
                    <a:pt x="3" y="104"/>
                    <a:pt x="1" y="169"/>
                  </a:cubicBezTo>
                  <a:cubicBezTo>
                    <a:pt x="1" y="227"/>
                    <a:pt x="50" y="289"/>
                    <a:pt x="112" y="289"/>
                  </a:cubicBezTo>
                  <a:cubicBezTo>
                    <a:pt x="114" y="289"/>
                    <a:pt x="117" y="289"/>
                    <a:pt x="120" y="289"/>
                  </a:cubicBezTo>
                  <a:cubicBezTo>
                    <a:pt x="239" y="277"/>
                    <a:pt x="358" y="266"/>
                    <a:pt x="477" y="252"/>
                  </a:cubicBezTo>
                  <a:cubicBezTo>
                    <a:pt x="537" y="243"/>
                    <a:pt x="599" y="238"/>
                    <a:pt x="659" y="229"/>
                  </a:cubicBezTo>
                  <a:cubicBezTo>
                    <a:pt x="712" y="225"/>
                    <a:pt x="762" y="210"/>
                    <a:pt x="808" y="186"/>
                  </a:cubicBezTo>
                  <a:lnTo>
                    <a:pt x="808" y="186"/>
                  </a:lnTo>
                  <a:cubicBezTo>
                    <a:pt x="879" y="161"/>
                    <a:pt x="955" y="155"/>
                    <a:pt x="1025" y="130"/>
                  </a:cubicBezTo>
                  <a:cubicBezTo>
                    <a:pt x="1085" y="113"/>
                    <a:pt x="1073" y="25"/>
                    <a:pt x="1011" y="22"/>
                  </a:cubicBezTo>
                  <a:cubicBezTo>
                    <a:pt x="973" y="18"/>
                    <a:pt x="934" y="18"/>
                    <a:pt x="896" y="18"/>
                  </a:cubicBezTo>
                  <a:cubicBezTo>
                    <a:pt x="866" y="18"/>
                    <a:pt x="837" y="18"/>
                    <a:pt x="808" y="16"/>
                  </a:cubicBezTo>
                  <a:lnTo>
                    <a:pt x="808" y="16"/>
                  </a:lnTo>
                  <a:cubicBezTo>
                    <a:pt x="774" y="3"/>
                    <a:pt x="737" y="0"/>
                    <a:pt x="70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41"/>
            <p:cNvSpPr/>
            <p:nvPr/>
          </p:nvSpPr>
          <p:spPr>
            <a:xfrm>
              <a:off x="7879681" y="4004483"/>
              <a:ext cx="140049" cy="31619"/>
            </a:xfrm>
            <a:custGeom>
              <a:avLst/>
              <a:gdLst/>
              <a:ahLst/>
              <a:cxnLst/>
              <a:rect l="l" t="t" r="r" b="b"/>
              <a:pathLst>
                <a:path w="7800" h="1761" extrusionOk="0">
                  <a:moveTo>
                    <a:pt x="7692" y="1"/>
                  </a:moveTo>
                  <a:cubicBezTo>
                    <a:pt x="7670" y="1"/>
                    <a:pt x="7649" y="8"/>
                    <a:pt x="7632" y="26"/>
                  </a:cubicBezTo>
                  <a:cubicBezTo>
                    <a:pt x="7535" y="122"/>
                    <a:pt x="7402" y="168"/>
                    <a:pt x="7294" y="247"/>
                  </a:cubicBezTo>
                  <a:cubicBezTo>
                    <a:pt x="7189" y="324"/>
                    <a:pt x="7098" y="415"/>
                    <a:pt x="6996" y="489"/>
                  </a:cubicBezTo>
                  <a:cubicBezTo>
                    <a:pt x="6778" y="645"/>
                    <a:pt x="6539" y="769"/>
                    <a:pt x="6287" y="857"/>
                  </a:cubicBezTo>
                  <a:cubicBezTo>
                    <a:pt x="5748" y="1050"/>
                    <a:pt x="5174" y="1141"/>
                    <a:pt x="4610" y="1229"/>
                  </a:cubicBezTo>
                  <a:cubicBezTo>
                    <a:pt x="3111" y="1459"/>
                    <a:pt x="1587" y="1584"/>
                    <a:pt x="69" y="1641"/>
                  </a:cubicBezTo>
                  <a:cubicBezTo>
                    <a:pt x="1" y="1641"/>
                    <a:pt x="1" y="1746"/>
                    <a:pt x="69" y="1746"/>
                  </a:cubicBezTo>
                  <a:cubicBezTo>
                    <a:pt x="403" y="1756"/>
                    <a:pt x="737" y="1760"/>
                    <a:pt x="1070" y="1760"/>
                  </a:cubicBezTo>
                  <a:cubicBezTo>
                    <a:pt x="2370" y="1760"/>
                    <a:pt x="3666" y="1689"/>
                    <a:pt x="4964" y="1581"/>
                  </a:cubicBezTo>
                  <a:cubicBezTo>
                    <a:pt x="5552" y="1533"/>
                    <a:pt x="6139" y="1436"/>
                    <a:pt x="6684" y="1212"/>
                  </a:cubicBezTo>
                  <a:cubicBezTo>
                    <a:pt x="6934" y="1113"/>
                    <a:pt x="7169" y="979"/>
                    <a:pt x="7379" y="815"/>
                  </a:cubicBezTo>
                  <a:cubicBezTo>
                    <a:pt x="7487" y="727"/>
                    <a:pt x="7587" y="639"/>
                    <a:pt x="7655" y="517"/>
                  </a:cubicBezTo>
                  <a:cubicBezTo>
                    <a:pt x="7723" y="392"/>
                    <a:pt x="7734" y="247"/>
                    <a:pt x="7780" y="111"/>
                  </a:cubicBezTo>
                  <a:cubicBezTo>
                    <a:pt x="7800" y="50"/>
                    <a:pt x="7746" y="1"/>
                    <a:pt x="7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41"/>
            <p:cNvSpPr/>
            <p:nvPr/>
          </p:nvSpPr>
          <p:spPr>
            <a:xfrm>
              <a:off x="7921173" y="3987660"/>
              <a:ext cx="97693" cy="21833"/>
            </a:xfrm>
            <a:custGeom>
              <a:avLst/>
              <a:gdLst/>
              <a:ahLst/>
              <a:cxnLst/>
              <a:rect l="l" t="t" r="r" b="b"/>
              <a:pathLst>
                <a:path w="5441" h="1216" extrusionOk="0">
                  <a:moveTo>
                    <a:pt x="5224" y="0"/>
                  </a:moveTo>
                  <a:cubicBezTo>
                    <a:pt x="5214" y="0"/>
                    <a:pt x="5204" y="1"/>
                    <a:pt x="5193" y="4"/>
                  </a:cubicBezTo>
                  <a:cubicBezTo>
                    <a:pt x="4756" y="106"/>
                    <a:pt x="4333" y="285"/>
                    <a:pt x="3896" y="401"/>
                  </a:cubicBezTo>
                  <a:cubicBezTo>
                    <a:pt x="3493" y="506"/>
                    <a:pt x="3082" y="603"/>
                    <a:pt x="2670" y="685"/>
                  </a:cubicBezTo>
                  <a:cubicBezTo>
                    <a:pt x="1816" y="855"/>
                    <a:pt x="954" y="935"/>
                    <a:pt x="94" y="1054"/>
                  </a:cubicBezTo>
                  <a:cubicBezTo>
                    <a:pt x="0" y="1068"/>
                    <a:pt x="28" y="1210"/>
                    <a:pt x="114" y="1213"/>
                  </a:cubicBezTo>
                  <a:cubicBezTo>
                    <a:pt x="186" y="1215"/>
                    <a:pt x="260" y="1216"/>
                    <a:pt x="333" y="1216"/>
                  </a:cubicBezTo>
                  <a:cubicBezTo>
                    <a:pt x="1138" y="1216"/>
                    <a:pt x="1950" y="1091"/>
                    <a:pt x="2741" y="943"/>
                  </a:cubicBezTo>
                  <a:cubicBezTo>
                    <a:pt x="3187" y="861"/>
                    <a:pt x="3627" y="761"/>
                    <a:pt x="4064" y="642"/>
                  </a:cubicBezTo>
                  <a:cubicBezTo>
                    <a:pt x="4475" y="532"/>
                    <a:pt x="4912" y="441"/>
                    <a:pt x="5301" y="259"/>
                  </a:cubicBezTo>
                  <a:cubicBezTo>
                    <a:pt x="5441" y="196"/>
                    <a:pt x="5355" y="0"/>
                    <a:pt x="5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41"/>
            <p:cNvSpPr/>
            <p:nvPr/>
          </p:nvSpPr>
          <p:spPr>
            <a:xfrm>
              <a:off x="7934262" y="3972111"/>
              <a:ext cx="60598" cy="11814"/>
            </a:xfrm>
            <a:custGeom>
              <a:avLst/>
              <a:gdLst/>
              <a:ahLst/>
              <a:cxnLst/>
              <a:rect l="l" t="t" r="r" b="b"/>
              <a:pathLst>
                <a:path w="3375" h="658" extrusionOk="0">
                  <a:moveTo>
                    <a:pt x="3087" y="1"/>
                  </a:moveTo>
                  <a:cubicBezTo>
                    <a:pt x="2867" y="1"/>
                    <a:pt x="2631" y="59"/>
                    <a:pt x="2418" y="89"/>
                  </a:cubicBezTo>
                  <a:lnTo>
                    <a:pt x="1646" y="200"/>
                  </a:lnTo>
                  <a:cubicBezTo>
                    <a:pt x="1130" y="274"/>
                    <a:pt x="622" y="370"/>
                    <a:pt x="111" y="458"/>
                  </a:cubicBezTo>
                  <a:cubicBezTo>
                    <a:pt x="1" y="478"/>
                    <a:pt x="22" y="657"/>
                    <a:pt x="127" y="657"/>
                  </a:cubicBezTo>
                  <a:cubicBezTo>
                    <a:pt x="130" y="657"/>
                    <a:pt x="133" y="657"/>
                    <a:pt x="137" y="657"/>
                  </a:cubicBezTo>
                  <a:cubicBezTo>
                    <a:pt x="653" y="609"/>
                    <a:pt x="1172" y="569"/>
                    <a:pt x="1686" y="506"/>
                  </a:cubicBezTo>
                  <a:lnTo>
                    <a:pt x="2461" y="410"/>
                  </a:lnTo>
                  <a:cubicBezTo>
                    <a:pt x="2702" y="382"/>
                    <a:pt x="2986" y="379"/>
                    <a:pt x="3216" y="296"/>
                  </a:cubicBezTo>
                  <a:cubicBezTo>
                    <a:pt x="3375" y="245"/>
                    <a:pt x="3343" y="10"/>
                    <a:pt x="3176" y="4"/>
                  </a:cubicBezTo>
                  <a:cubicBezTo>
                    <a:pt x="3147" y="2"/>
                    <a:pt x="3117" y="1"/>
                    <a:pt x="30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41"/>
            <p:cNvSpPr/>
            <p:nvPr/>
          </p:nvSpPr>
          <p:spPr>
            <a:xfrm>
              <a:off x="7960511" y="3949956"/>
              <a:ext cx="51818" cy="12156"/>
            </a:xfrm>
            <a:custGeom>
              <a:avLst/>
              <a:gdLst/>
              <a:ahLst/>
              <a:cxnLst/>
              <a:rect l="l" t="t" r="r" b="b"/>
              <a:pathLst>
                <a:path w="2886" h="677" extrusionOk="0">
                  <a:moveTo>
                    <a:pt x="2697" y="0"/>
                  </a:moveTo>
                  <a:cubicBezTo>
                    <a:pt x="2560" y="0"/>
                    <a:pt x="2401" y="74"/>
                    <a:pt x="2287" y="103"/>
                  </a:cubicBezTo>
                  <a:cubicBezTo>
                    <a:pt x="2054" y="163"/>
                    <a:pt x="1819" y="214"/>
                    <a:pt x="1583" y="259"/>
                  </a:cubicBezTo>
                  <a:cubicBezTo>
                    <a:pt x="1101" y="353"/>
                    <a:pt x="616" y="429"/>
                    <a:pt x="130" y="478"/>
                  </a:cubicBezTo>
                  <a:cubicBezTo>
                    <a:pt x="7" y="489"/>
                    <a:pt x="0" y="676"/>
                    <a:pt x="125" y="676"/>
                  </a:cubicBezTo>
                  <a:cubicBezTo>
                    <a:pt x="127" y="676"/>
                    <a:pt x="128" y="676"/>
                    <a:pt x="130" y="676"/>
                  </a:cubicBezTo>
                  <a:cubicBezTo>
                    <a:pt x="624" y="656"/>
                    <a:pt x="1115" y="605"/>
                    <a:pt x="1600" y="523"/>
                  </a:cubicBezTo>
                  <a:cubicBezTo>
                    <a:pt x="1839" y="483"/>
                    <a:pt x="2074" y="435"/>
                    <a:pt x="2310" y="378"/>
                  </a:cubicBezTo>
                  <a:cubicBezTo>
                    <a:pt x="2477" y="339"/>
                    <a:pt x="2829" y="319"/>
                    <a:pt x="2880" y="117"/>
                  </a:cubicBezTo>
                  <a:cubicBezTo>
                    <a:pt x="2886" y="97"/>
                    <a:pt x="2880" y="78"/>
                    <a:pt x="2866" y="60"/>
                  </a:cubicBezTo>
                  <a:cubicBezTo>
                    <a:pt x="2819" y="16"/>
                    <a:pt x="2760" y="0"/>
                    <a:pt x="26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41"/>
            <p:cNvSpPr/>
            <p:nvPr/>
          </p:nvSpPr>
          <p:spPr>
            <a:xfrm>
              <a:off x="7984857" y="3925107"/>
              <a:ext cx="30380" cy="8924"/>
            </a:xfrm>
            <a:custGeom>
              <a:avLst/>
              <a:gdLst/>
              <a:ahLst/>
              <a:cxnLst/>
              <a:rect l="l" t="t" r="r" b="b"/>
              <a:pathLst>
                <a:path w="1692" h="497" extrusionOk="0">
                  <a:moveTo>
                    <a:pt x="1490" y="1"/>
                  </a:moveTo>
                  <a:cubicBezTo>
                    <a:pt x="1403" y="1"/>
                    <a:pt x="1309" y="28"/>
                    <a:pt x="1235" y="43"/>
                  </a:cubicBezTo>
                  <a:lnTo>
                    <a:pt x="872" y="114"/>
                  </a:lnTo>
                  <a:cubicBezTo>
                    <a:pt x="622" y="162"/>
                    <a:pt x="372" y="224"/>
                    <a:pt x="122" y="281"/>
                  </a:cubicBezTo>
                  <a:cubicBezTo>
                    <a:pt x="1" y="323"/>
                    <a:pt x="39" y="497"/>
                    <a:pt x="156" y="497"/>
                  </a:cubicBezTo>
                  <a:cubicBezTo>
                    <a:pt x="164" y="497"/>
                    <a:pt x="173" y="496"/>
                    <a:pt x="182" y="494"/>
                  </a:cubicBezTo>
                  <a:cubicBezTo>
                    <a:pt x="437" y="457"/>
                    <a:pt x="690" y="420"/>
                    <a:pt x="942" y="372"/>
                  </a:cubicBezTo>
                  <a:lnTo>
                    <a:pt x="1309" y="304"/>
                  </a:lnTo>
                  <a:cubicBezTo>
                    <a:pt x="1431" y="281"/>
                    <a:pt x="1581" y="267"/>
                    <a:pt x="1660" y="162"/>
                  </a:cubicBezTo>
                  <a:cubicBezTo>
                    <a:pt x="1692" y="122"/>
                    <a:pt x="1666" y="57"/>
                    <a:pt x="1626" y="34"/>
                  </a:cubicBezTo>
                  <a:cubicBezTo>
                    <a:pt x="1586" y="9"/>
                    <a:pt x="1540" y="1"/>
                    <a:pt x="1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41"/>
            <p:cNvSpPr/>
            <p:nvPr/>
          </p:nvSpPr>
          <p:spPr>
            <a:xfrm>
              <a:off x="7990351" y="3908751"/>
              <a:ext cx="17237" cy="6230"/>
            </a:xfrm>
            <a:custGeom>
              <a:avLst/>
              <a:gdLst/>
              <a:ahLst/>
              <a:cxnLst/>
              <a:rect l="l" t="t" r="r" b="b"/>
              <a:pathLst>
                <a:path w="960" h="347" extrusionOk="0">
                  <a:moveTo>
                    <a:pt x="750" y="0"/>
                  </a:moveTo>
                  <a:cubicBezTo>
                    <a:pt x="722" y="0"/>
                    <a:pt x="693" y="0"/>
                    <a:pt x="668" y="3"/>
                  </a:cubicBezTo>
                  <a:cubicBezTo>
                    <a:pt x="597" y="9"/>
                    <a:pt x="529" y="20"/>
                    <a:pt x="461" y="31"/>
                  </a:cubicBezTo>
                  <a:lnTo>
                    <a:pt x="100" y="91"/>
                  </a:lnTo>
                  <a:cubicBezTo>
                    <a:pt x="38" y="102"/>
                    <a:pt x="1" y="176"/>
                    <a:pt x="6" y="233"/>
                  </a:cubicBezTo>
                  <a:cubicBezTo>
                    <a:pt x="15" y="287"/>
                    <a:pt x="67" y="347"/>
                    <a:pt x="126" y="347"/>
                  </a:cubicBezTo>
                  <a:cubicBezTo>
                    <a:pt x="129" y="347"/>
                    <a:pt x="132" y="347"/>
                    <a:pt x="134" y="346"/>
                  </a:cubicBezTo>
                  <a:lnTo>
                    <a:pt x="137" y="343"/>
                  </a:lnTo>
                  <a:cubicBezTo>
                    <a:pt x="256" y="332"/>
                    <a:pt x="378" y="321"/>
                    <a:pt x="500" y="309"/>
                  </a:cubicBezTo>
                  <a:cubicBezTo>
                    <a:pt x="568" y="301"/>
                    <a:pt x="636" y="295"/>
                    <a:pt x="705" y="284"/>
                  </a:cubicBezTo>
                  <a:cubicBezTo>
                    <a:pt x="733" y="278"/>
                    <a:pt x="759" y="273"/>
                    <a:pt x="787" y="264"/>
                  </a:cubicBezTo>
                  <a:cubicBezTo>
                    <a:pt x="811" y="256"/>
                    <a:pt x="833" y="243"/>
                    <a:pt x="854" y="227"/>
                  </a:cubicBezTo>
                  <a:lnTo>
                    <a:pt x="854" y="227"/>
                  </a:lnTo>
                  <a:cubicBezTo>
                    <a:pt x="854" y="227"/>
                    <a:pt x="854" y="227"/>
                    <a:pt x="854" y="227"/>
                  </a:cubicBezTo>
                  <a:cubicBezTo>
                    <a:pt x="856" y="227"/>
                    <a:pt x="884" y="212"/>
                    <a:pt x="886" y="210"/>
                  </a:cubicBezTo>
                  <a:cubicBezTo>
                    <a:pt x="960" y="165"/>
                    <a:pt x="946" y="51"/>
                    <a:pt x="861" y="23"/>
                  </a:cubicBezTo>
                  <a:lnTo>
                    <a:pt x="835" y="17"/>
                  </a:lnTo>
                  <a:cubicBezTo>
                    <a:pt x="829" y="16"/>
                    <a:pt x="826" y="15"/>
                    <a:pt x="824" y="15"/>
                  </a:cubicBezTo>
                  <a:cubicBezTo>
                    <a:pt x="823" y="15"/>
                    <a:pt x="824" y="16"/>
                    <a:pt x="827" y="17"/>
                  </a:cubicBezTo>
                  <a:cubicBezTo>
                    <a:pt x="831" y="19"/>
                    <a:pt x="833" y="20"/>
                    <a:pt x="833" y="20"/>
                  </a:cubicBezTo>
                  <a:cubicBezTo>
                    <a:pt x="833" y="20"/>
                    <a:pt x="822" y="15"/>
                    <a:pt x="798" y="6"/>
                  </a:cubicBezTo>
                  <a:cubicBezTo>
                    <a:pt x="784" y="3"/>
                    <a:pt x="767" y="3"/>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41"/>
            <p:cNvSpPr/>
            <p:nvPr/>
          </p:nvSpPr>
          <p:spPr>
            <a:xfrm>
              <a:off x="7984893" y="3860400"/>
              <a:ext cx="28046" cy="7451"/>
            </a:xfrm>
            <a:custGeom>
              <a:avLst/>
              <a:gdLst/>
              <a:ahLst/>
              <a:cxnLst/>
              <a:rect l="l" t="t" r="r" b="b"/>
              <a:pathLst>
                <a:path w="1562" h="415" extrusionOk="0">
                  <a:moveTo>
                    <a:pt x="1359" y="1"/>
                  </a:moveTo>
                  <a:cubicBezTo>
                    <a:pt x="1290" y="1"/>
                    <a:pt x="1216" y="19"/>
                    <a:pt x="1153" y="28"/>
                  </a:cubicBezTo>
                  <a:cubicBezTo>
                    <a:pt x="1037" y="43"/>
                    <a:pt x="918" y="60"/>
                    <a:pt x="799" y="79"/>
                  </a:cubicBezTo>
                  <a:cubicBezTo>
                    <a:pt x="569" y="116"/>
                    <a:pt x="342" y="165"/>
                    <a:pt x="115" y="207"/>
                  </a:cubicBezTo>
                  <a:cubicBezTo>
                    <a:pt x="1" y="227"/>
                    <a:pt x="23" y="415"/>
                    <a:pt x="136" y="415"/>
                  </a:cubicBezTo>
                  <a:cubicBezTo>
                    <a:pt x="138" y="415"/>
                    <a:pt x="141" y="414"/>
                    <a:pt x="143" y="414"/>
                  </a:cubicBezTo>
                  <a:cubicBezTo>
                    <a:pt x="376" y="397"/>
                    <a:pt x="606" y="386"/>
                    <a:pt x="838" y="363"/>
                  </a:cubicBezTo>
                  <a:cubicBezTo>
                    <a:pt x="952" y="352"/>
                    <a:pt x="1065" y="338"/>
                    <a:pt x="1179" y="323"/>
                  </a:cubicBezTo>
                  <a:cubicBezTo>
                    <a:pt x="1292" y="309"/>
                    <a:pt x="1465" y="321"/>
                    <a:pt x="1534" y="204"/>
                  </a:cubicBezTo>
                  <a:cubicBezTo>
                    <a:pt x="1562" y="156"/>
                    <a:pt x="1553" y="96"/>
                    <a:pt x="1514" y="57"/>
                  </a:cubicBezTo>
                  <a:cubicBezTo>
                    <a:pt x="1472" y="14"/>
                    <a:pt x="1417" y="1"/>
                    <a:pt x="1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41"/>
            <p:cNvSpPr/>
            <p:nvPr/>
          </p:nvSpPr>
          <p:spPr>
            <a:xfrm>
              <a:off x="7939558" y="3868911"/>
              <a:ext cx="29877" cy="7344"/>
            </a:xfrm>
            <a:custGeom>
              <a:avLst/>
              <a:gdLst/>
              <a:ahLst/>
              <a:cxnLst/>
              <a:rect l="l" t="t" r="r" b="b"/>
              <a:pathLst>
                <a:path w="1664" h="409" extrusionOk="0">
                  <a:moveTo>
                    <a:pt x="1359" y="0"/>
                  </a:moveTo>
                  <a:cubicBezTo>
                    <a:pt x="1166" y="0"/>
                    <a:pt x="974" y="42"/>
                    <a:pt x="787" y="68"/>
                  </a:cubicBezTo>
                  <a:cubicBezTo>
                    <a:pt x="562" y="99"/>
                    <a:pt x="344" y="147"/>
                    <a:pt x="125" y="184"/>
                  </a:cubicBezTo>
                  <a:cubicBezTo>
                    <a:pt x="0" y="204"/>
                    <a:pt x="28" y="409"/>
                    <a:pt x="146" y="409"/>
                  </a:cubicBezTo>
                  <a:cubicBezTo>
                    <a:pt x="149" y="409"/>
                    <a:pt x="151" y="409"/>
                    <a:pt x="154" y="409"/>
                  </a:cubicBezTo>
                  <a:lnTo>
                    <a:pt x="154" y="406"/>
                  </a:lnTo>
                  <a:cubicBezTo>
                    <a:pt x="378" y="391"/>
                    <a:pt x="602" y="391"/>
                    <a:pt x="826" y="372"/>
                  </a:cubicBezTo>
                  <a:cubicBezTo>
                    <a:pt x="1050" y="352"/>
                    <a:pt x="1292" y="352"/>
                    <a:pt x="1507" y="278"/>
                  </a:cubicBezTo>
                  <a:cubicBezTo>
                    <a:pt x="1663" y="227"/>
                    <a:pt x="1627" y="20"/>
                    <a:pt x="1473" y="6"/>
                  </a:cubicBezTo>
                  <a:cubicBezTo>
                    <a:pt x="1435" y="2"/>
                    <a:pt x="1397"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41"/>
            <p:cNvSpPr/>
            <p:nvPr/>
          </p:nvSpPr>
          <p:spPr>
            <a:xfrm>
              <a:off x="7956633" y="3914658"/>
              <a:ext cx="10109" cy="3806"/>
            </a:xfrm>
            <a:custGeom>
              <a:avLst/>
              <a:gdLst/>
              <a:ahLst/>
              <a:cxnLst/>
              <a:rect l="l" t="t" r="r" b="b"/>
              <a:pathLst>
                <a:path w="563" h="212" extrusionOk="0">
                  <a:moveTo>
                    <a:pt x="131" y="0"/>
                  </a:moveTo>
                  <a:cubicBezTo>
                    <a:pt x="0" y="9"/>
                    <a:pt x="0" y="202"/>
                    <a:pt x="131" y="207"/>
                  </a:cubicBezTo>
                  <a:lnTo>
                    <a:pt x="134" y="210"/>
                  </a:lnTo>
                  <a:lnTo>
                    <a:pt x="273" y="210"/>
                  </a:lnTo>
                  <a:cubicBezTo>
                    <a:pt x="288" y="210"/>
                    <a:pt x="303" y="212"/>
                    <a:pt x="318" y="212"/>
                  </a:cubicBezTo>
                  <a:cubicBezTo>
                    <a:pt x="326" y="212"/>
                    <a:pt x="333" y="211"/>
                    <a:pt x="341" y="210"/>
                  </a:cubicBezTo>
                  <a:cubicBezTo>
                    <a:pt x="352" y="210"/>
                    <a:pt x="363" y="210"/>
                    <a:pt x="375" y="207"/>
                  </a:cubicBezTo>
                  <a:cubicBezTo>
                    <a:pt x="386" y="207"/>
                    <a:pt x="400" y="207"/>
                    <a:pt x="412" y="205"/>
                  </a:cubicBezTo>
                  <a:cubicBezTo>
                    <a:pt x="422" y="200"/>
                    <a:pt x="432" y="195"/>
                    <a:pt x="441" y="188"/>
                  </a:cubicBezTo>
                  <a:lnTo>
                    <a:pt x="441" y="188"/>
                  </a:lnTo>
                  <a:lnTo>
                    <a:pt x="488" y="182"/>
                  </a:lnTo>
                  <a:cubicBezTo>
                    <a:pt x="525" y="182"/>
                    <a:pt x="554" y="156"/>
                    <a:pt x="559" y="122"/>
                  </a:cubicBezTo>
                  <a:cubicBezTo>
                    <a:pt x="562" y="88"/>
                    <a:pt x="542" y="54"/>
                    <a:pt x="508" y="46"/>
                  </a:cubicBezTo>
                  <a:lnTo>
                    <a:pt x="445" y="35"/>
                  </a:lnTo>
                  <a:lnTo>
                    <a:pt x="445" y="35"/>
                  </a:lnTo>
                  <a:cubicBezTo>
                    <a:pt x="438" y="29"/>
                    <a:pt x="429" y="25"/>
                    <a:pt x="420" y="20"/>
                  </a:cubicBezTo>
                  <a:cubicBezTo>
                    <a:pt x="406" y="14"/>
                    <a:pt x="392" y="12"/>
                    <a:pt x="378" y="12"/>
                  </a:cubicBezTo>
                  <a:cubicBezTo>
                    <a:pt x="366" y="12"/>
                    <a:pt x="352" y="9"/>
                    <a:pt x="341" y="6"/>
                  </a:cubicBezTo>
                  <a:cubicBezTo>
                    <a:pt x="318" y="6"/>
                    <a:pt x="295" y="6"/>
                    <a:pt x="270" y="3"/>
                  </a:cubicBezTo>
                  <a:lnTo>
                    <a:pt x="1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41"/>
            <p:cNvSpPr/>
            <p:nvPr/>
          </p:nvSpPr>
          <p:spPr>
            <a:xfrm>
              <a:off x="7322275" y="3913347"/>
              <a:ext cx="396841" cy="114679"/>
            </a:xfrm>
            <a:custGeom>
              <a:avLst/>
              <a:gdLst/>
              <a:ahLst/>
              <a:cxnLst/>
              <a:rect l="l" t="t" r="r" b="b"/>
              <a:pathLst>
                <a:path w="22102" h="6387" extrusionOk="0">
                  <a:moveTo>
                    <a:pt x="94" y="0"/>
                  </a:moveTo>
                  <a:cubicBezTo>
                    <a:pt x="39" y="0"/>
                    <a:pt x="1" y="80"/>
                    <a:pt x="61" y="104"/>
                  </a:cubicBezTo>
                  <a:lnTo>
                    <a:pt x="61" y="107"/>
                  </a:lnTo>
                  <a:cubicBezTo>
                    <a:pt x="5501" y="2511"/>
                    <a:pt x="11174" y="4381"/>
                    <a:pt x="17002" y="5576"/>
                  </a:cubicBezTo>
                  <a:cubicBezTo>
                    <a:pt x="17828" y="5743"/>
                    <a:pt x="18657" y="5902"/>
                    <a:pt x="19488" y="6047"/>
                  </a:cubicBezTo>
                  <a:cubicBezTo>
                    <a:pt x="19906" y="6118"/>
                    <a:pt x="20320" y="6189"/>
                    <a:pt x="20737" y="6257"/>
                  </a:cubicBezTo>
                  <a:cubicBezTo>
                    <a:pt x="21065" y="6309"/>
                    <a:pt x="21400" y="6386"/>
                    <a:pt x="21735" y="6386"/>
                  </a:cubicBezTo>
                  <a:cubicBezTo>
                    <a:pt x="21802" y="6386"/>
                    <a:pt x="21870" y="6383"/>
                    <a:pt x="21938" y="6376"/>
                  </a:cubicBezTo>
                  <a:cubicBezTo>
                    <a:pt x="21944" y="6377"/>
                    <a:pt x="21950" y="6377"/>
                    <a:pt x="21956" y="6377"/>
                  </a:cubicBezTo>
                  <a:cubicBezTo>
                    <a:pt x="22082" y="6377"/>
                    <a:pt x="22101" y="6182"/>
                    <a:pt x="21966" y="6163"/>
                  </a:cubicBezTo>
                  <a:cubicBezTo>
                    <a:pt x="21634" y="6027"/>
                    <a:pt x="21273" y="6002"/>
                    <a:pt x="20922" y="5948"/>
                  </a:cubicBezTo>
                  <a:cubicBezTo>
                    <a:pt x="20536" y="5888"/>
                    <a:pt x="20152" y="5828"/>
                    <a:pt x="19767" y="5763"/>
                  </a:cubicBezTo>
                  <a:cubicBezTo>
                    <a:pt x="19032" y="5641"/>
                    <a:pt x="18297" y="5505"/>
                    <a:pt x="17564" y="5360"/>
                  </a:cubicBezTo>
                  <a:cubicBezTo>
                    <a:pt x="16131" y="5079"/>
                    <a:pt x="14707" y="4764"/>
                    <a:pt x="13288" y="4415"/>
                  </a:cubicBezTo>
                  <a:cubicBezTo>
                    <a:pt x="10419" y="3706"/>
                    <a:pt x="7595" y="2837"/>
                    <a:pt x="4811" y="1850"/>
                  </a:cubicBezTo>
                  <a:cubicBezTo>
                    <a:pt x="3228" y="1288"/>
                    <a:pt x="1661" y="672"/>
                    <a:pt x="117" y="5"/>
                  </a:cubicBezTo>
                  <a:cubicBezTo>
                    <a:pt x="109" y="2"/>
                    <a:pt x="101"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41"/>
            <p:cNvSpPr/>
            <p:nvPr/>
          </p:nvSpPr>
          <p:spPr>
            <a:xfrm>
              <a:off x="7215394" y="3686047"/>
              <a:ext cx="207650" cy="197272"/>
            </a:xfrm>
            <a:custGeom>
              <a:avLst/>
              <a:gdLst/>
              <a:ahLst/>
              <a:cxnLst/>
              <a:rect l="l" t="t" r="r" b="b"/>
              <a:pathLst>
                <a:path w="11565" h="10987" extrusionOk="0">
                  <a:moveTo>
                    <a:pt x="5627" y="1"/>
                  </a:moveTo>
                  <a:cubicBezTo>
                    <a:pt x="5297" y="1"/>
                    <a:pt x="5011" y="93"/>
                    <a:pt x="4702" y="238"/>
                  </a:cubicBezTo>
                  <a:cubicBezTo>
                    <a:pt x="4597" y="292"/>
                    <a:pt x="4592" y="479"/>
                    <a:pt x="4702" y="530"/>
                  </a:cubicBezTo>
                  <a:cubicBezTo>
                    <a:pt x="4964" y="644"/>
                    <a:pt x="5213" y="760"/>
                    <a:pt x="5497" y="797"/>
                  </a:cubicBezTo>
                  <a:cubicBezTo>
                    <a:pt x="5781" y="837"/>
                    <a:pt x="6056" y="863"/>
                    <a:pt x="6334" y="916"/>
                  </a:cubicBezTo>
                  <a:cubicBezTo>
                    <a:pt x="6837" y="1007"/>
                    <a:pt x="7322" y="1166"/>
                    <a:pt x="7782" y="1388"/>
                  </a:cubicBezTo>
                  <a:cubicBezTo>
                    <a:pt x="8596" y="1788"/>
                    <a:pt x="9280" y="2395"/>
                    <a:pt x="9734" y="3184"/>
                  </a:cubicBezTo>
                  <a:cubicBezTo>
                    <a:pt x="10645" y="4773"/>
                    <a:pt x="10429" y="6694"/>
                    <a:pt x="9351" y="8142"/>
                  </a:cubicBezTo>
                  <a:cubicBezTo>
                    <a:pt x="8456" y="9343"/>
                    <a:pt x="6993" y="10172"/>
                    <a:pt x="5485" y="10172"/>
                  </a:cubicBezTo>
                  <a:cubicBezTo>
                    <a:pt x="5300" y="10172"/>
                    <a:pt x="5115" y="10159"/>
                    <a:pt x="4929" y="10134"/>
                  </a:cubicBezTo>
                  <a:cubicBezTo>
                    <a:pt x="2781" y="9836"/>
                    <a:pt x="1218" y="7929"/>
                    <a:pt x="1030" y="5817"/>
                  </a:cubicBezTo>
                  <a:cubicBezTo>
                    <a:pt x="939" y="4799"/>
                    <a:pt x="1175" y="3771"/>
                    <a:pt x="1652" y="2866"/>
                  </a:cubicBezTo>
                  <a:cubicBezTo>
                    <a:pt x="1896" y="2401"/>
                    <a:pt x="2199" y="1958"/>
                    <a:pt x="2577" y="1589"/>
                  </a:cubicBezTo>
                  <a:cubicBezTo>
                    <a:pt x="2977" y="1200"/>
                    <a:pt x="3482" y="894"/>
                    <a:pt x="3976" y="635"/>
                  </a:cubicBezTo>
                  <a:cubicBezTo>
                    <a:pt x="4115" y="562"/>
                    <a:pt x="4066" y="311"/>
                    <a:pt x="3908" y="311"/>
                  </a:cubicBezTo>
                  <a:cubicBezTo>
                    <a:pt x="3902" y="311"/>
                    <a:pt x="3895" y="311"/>
                    <a:pt x="3888" y="312"/>
                  </a:cubicBezTo>
                  <a:lnTo>
                    <a:pt x="3888" y="309"/>
                  </a:lnTo>
                  <a:cubicBezTo>
                    <a:pt x="2793" y="445"/>
                    <a:pt x="1899" y="1229"/>
                    <a:pt x="1297" y="2123"/>
                  </a:cubicBezTo>
                  <a:cubicBezTo>
                    <a:pt x="727" y="2971"/>
                    <a:pt x="375" y="3947"/>
                    <a:pt x="267" y="4966"/>
                  </a:cubicBezTo>
                  <a:cubicBezTo>
                    <a:pt x="0" y="7483"/>
                    <a:pt x="1555" y="9961"/>
                    <a:pt x="3967" y="10750"/>
                  </a:cubicBezTo>
                  <a:cubicBezTo>
                    <a:pt x="4460" y="10911"/>
                    <a:pt x="4965" y="10987"/>
                    <a:pt x="5468" y="10987"/>
                  </a:cubicBezTo>
                  <a:cubicBezTo>
                    <a:pt x="6980" y="10987"/>
                    <a:pt x="8468" y="10301"/>
                    <a:pt x="9527" y="9200"/>
                  </a:cubicBezTo>
                  <a:cubicBezTo>
                    <a:pt x="10951" y="7719"/>
                    <a:pt x="11564" y="5525"/>
                    <a:pt x="10821" y="3567"/>
                  </a:cubicBezTo>
                  <a:cubicBezTo>
                    <a:pt x="10395" y="2435"/>
                    <a:pt x="9595" y="1481"/>
                    <a:pt x="8553" y="863"/>
                  </a:cubicBezTo>
                  <a:cubicBezTo>
                    <a:pt x="8000" y="542"/>
                    <a:pt x="7398" y="306"/>
                    <a:pt x="6774" y="164"/>
                  </a:cubicBezTo>
                  <a:cubicBezTo>
                    <a:pt x="6439" y="88"/>
                    <a:pt x="6102" y="34"/>
                    <a:pt x="5761" y="5"/>
                  </a:cubicBezTo>
                  <a:cubicBezTo>
                    <a:pt x="5716" y="2"/>
                    <a:pt x="5671" y="1"/>
                    <a:pt x="56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41"/>
            <p:cNvSpPr/>
            <p:nvPr/>
          </p:nvSpPr>
          <p:spPr>
            <a:xfrm>
              <a:off x="7279095" y="3692852"/>
              <a:ext cx="66990" cy="182261"/>
            </a:xfrm>
            <a:custGeom>
              <a:avLst/>
              <a:gdLst/>
              <a:ahLst/>
              <a:cxnLst/>
              <a:rect l="l" t="t" r="r" b="b"/>
              <a:pathLst>
                <a:path w="3731" h="10151" extrusionOk="0">
                  <a:moveTo>
                    <a:pt x="3469" y="0"/>
                  </a:moveTo>
                  <a:cubicBezTo>
                    <a:pt x="3385" y="0"/>
                    <a:pt x="3300" y="37"/>
                    <a:pt x="3254" y="117"/>
                  </a:cubicBezTo>
                  <a:cubicBezTo>
                    <a:pt x="2851" y="827"/>
                    <a:pt x="2656" y="1658"/>
                    <a:pt x="2406" y="2433"/>
                  </a:cubicBezTo>
                  <a:cubicBezTo>
                    <a:pt x="2145" y="3242"/>
                    <a:pt x="1881" y="4051"/>
                    <a:pt x="1628" y="4862"/>
                  </a:cubicBezTo>
                  <a:cubicBezTo>
                    <a:pt x="1126" y="6469"/>
                    <a:pt x="607" y="8072"/>
                    <a:pt x="93" y="9675"/>
                  </a:cubicBezTo>
                  <a:cubicBezTo>
                    <a:pt x="1" y="9961"/>
                    <a:pt x="238" y="10150"/>
                    <a:pt x="473" y="10150"/>
                  </a:cubicBezTo>
                  <a:cubicBezTo>
                    <a:pt x="627" y="10150"/>
                    <a:pt x="781" y="10069"/>
                    <a:pt x="839" y="9880"/>
                  </a:cubicBezTo>
                  <a:cubicBezTo>
                    <a:pt x="1339" y="8273"/>
                    <a:pt x="1833" y="6664"/>
                    <a:pt x="2344" y="5058"/>
                  </a:cubicBezTo>
                  <a:cubicBezTo>
                    <a:pt x="2593" y="4266"/>
                    <a:pt x="2834" y="3469"/>
                    <a:pt x="3079" y="2671"/>
                  </a:cubicBezTo>
                  <a:cubicBezTo>
                    <a:pt x="3323" y="1874"/>
                    <a:pt x="3638" y="1071"/>
                    <a:pt x="3717" y="242"/>
                  </a:cubicBezTo>
                  <a:cubicBezTo>
                    <a:pt x="3731" y="89"/>
                    <a:pt x="3600" y="0"/>
                    <a:pt x="3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41"/>
            <p:cNvSpPr/>
            <p:nvPr/>
          </p:nvSpPr>
          <p:spPr>
            <a:xfrm>
              <a:off x="7308271" y="3780540"/>
              <a:ext cx="50310" cy="86902"/>
            </a:xfrm>
            <a:custGeom>
              <a:avLst/>
              <a:gdLst/>
              <a:ahLst/>
              <a:cxnLst/>
              <a:rect l="l" t="t" r="r" b="b"/>
              <a:pathLst>
                <a:path w="2802" h="4840" extrusionOk="0">
                  <a:moveTo>
                    <a:pt x="337" y="1"/>
                  </a:moveTo>
                  <a:cubicBezTo>
                    <a:pt x="231" y="1"/>
                    <a:pt x="130" y="59"/>
                    <a:pt x="100" y="180"/>
                  </a:cubicBezTo>
                  <a:cubicBezTo>
                    <a:pt x="1" y="557"/>
                    <a:pt x="270" y="983"/>
                    <a:pt x="412" y="1321"/>
                  </a:cubicBezTo>
                  <a:cubicBezTo>
                    <a:pt x="579" y="1721"/>
                    <a:pt x="781" y="2110"/>
                    <a:pt x="968" y="2498"/>
                  </a:cubicBezTo>
                  <a:cubicBezTo>
                    <a:pt x="1150" y="2870"/>
                    <a:pt x="1331" y="3239"/>
                    <a:pt x="1516" y="3611"/>
                  </a:cubicBezTo>
                  <a:cubicBezTo>
                    <a:pt x="1607" y="3795"/>
                    <a:pt x="1698" y="3980"/>
                    <a:pt x="1788" y="4164"/>
                  </a:cubicBezTo>
                  <a:cubicBezTo>
                    <a:pt x="1888" y="4360"/>
                    <a:pt x="1967" y="4596"/>
                    <a:pt x="2135" y="4743"/>
                  </a:cubicBezTo>
                  <a:cubicBezTo>
                    <a:pt x="2208" y="4808"/>
                    <a:pt x="2307" y="4840"/>
                    <a:pt x="2404" y="4840"/>
                  </a:cubicBezTo>
                  <a:cubicBezTo>
                    <a:pt x="2604" y="4840"/>
                    <a:pt x="2802" y="4710"/>
                    <a:pt x="2784" y="4473"/>
                  </a:cubicBezTo>
                  <a:cubicBezTo>
                    <a:pt x="2765" y="4232"/>
                    <a:pt x="2645" y="4036"/>
                    <a:pt x="2538" y="3821"/>
                  </a:cubicBezTo>
                  <a:cubicBezTo>
                    <a:pt x="2452" y="3651"/>
                    <a:pt x="2367" y="3477"/>
                    <a:pt x="2282" y="3304"/>
                  </a:cubicBezTo>
                  <a:cubicBezTo>
                    <a:pt x="2095" y="2921"/>
                    <a:pt x="1908" y="2538"/>
                    <a:pt x="1720" y="2155"/>
                  </a:cubicBezTo>
                  <a:cubicBezTo>
                    <a:pt x="1539" y="1786"/>
                    <a:pt x="1363" y="1411"/>
                    <a:pt x="1173" y="1045"/>
                  </a:cubicBezTo>
                  <a:cubicBezTo>
                    <a:pt x="1082" y="861"/>
                    <a:pt x="980" y="682"/>
                    <a:pt x="877" y="503"/>
                  </a:cubicBezTo>
                  <a:cubicBezTo>
                    <a:pt x="775" y="325"/>
                    <a:pt x="665" y="120"/>
                    <a:pt x="466" y="29"/>
                  </a:cubicBezTo>
                  <a:cubicBezTo>
                    <a:pt x="425" y="11"/>
                    <a:pt x="380"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41"/>
            <p:cNvSpPr/>
            <p:nvPr/>
          </p:nvSpPr>
          <p:spPr>
            <a:xfrm>
              <a:off x="7228895" y="3781977"/>
              <a:ext cx="90098" cy="38172"/>
            </a:xfrm>
            <a:custGeom>
              <a:avLst/>
              <a:gdLst/>
              <a:ahLst/>
              <a:cxnLst/>
              <a:rect l="l" t="t" r="r" b="b"/>
              <a:pathLst>
                <a:path w="5018" h="2126" extrusionOk="0">
                  <a:moveTo>
                    <a:pt x="4626" y="0"/>
                  </a:moveTo>
                  <a:cubicBezTo>
                    <a:pt x="4304" y="0"/>
                    <a:pt x="3970" y="153"/>
                    <a:pt x="3670" y="247"/>
                  </a:cubicBezTo>
                  <a:cubicBezTo>
                    <a:pt x="3289" y="369"/>
                    <a:pt x="2912" y="503"/>
                    <a:pt x="2534" y="630"/>
                  </a:cubicBezTo>
                  <a:cubicBezTo>
                    <a:pt x="2157" y="761"/>
                    <a:pt x="1777" y="886"/>
                    <a:pt x="1396" y="1008"/>
                  </a:cubicBezTo>
                  <a:cubicBezTo>
                    <a:pt x="1016" y="1127"/>
                    <a:pt x="607" y="1221"/>
                    <a:pt x="239" y="1383"/>
                  </a:cubicBezTo>
                  <a:cubicBezTo>
                    <a:pt x="57" y="1462"/>
                    <a:pt x="0" y="1720"/>
                    <a:pt x="74" y="1885"/>
                  </a:cubicBezTo>
                  <a:cubicBezTo>
                    <a:pt x="145" y="2051"/>
                    <a:pt x="286" y="2126"/>
                    <a:pt x="450" y="2126"/>
                  </a:cubicBezTo>
                  <a:cubicBezTo>
                    <a:pt x="482" y="2126"/>
                    <a:pt x="515" y="2123"/>
                    <a:pt x="548" y="2118"/>
                  </a:cubicBezTo>
                  <a:cubicBezTo>
                    <a:pt x="934" y="2058"/>
                    <a:pt x="1325" y="1899"/>
                    <a:pt x="1697" y="1777"/>
                  </a:cubicBezTo>
                  <a:cubicBezTo>
                    <a:pt x="2077" y="1655"/>
                    <a:pt x="2455" y="1527"/>
                    <a:pt x="2832" y="1394"/>
                  </a:cubicBezTo>
                  <a:cubicBezTo>
                    <a:pt x="3215" y="1255"/>
                    <a:pt x="3590" y="1110"/>
                    <a:pt x="3962" y="948"/>
                  </a:cubicBezTo>
                  <a:cubicBezTo>
                    <a:pt x="4297" y="801"/>
                    <a:pt x="4711" y="667"/>
                    <a:pt x="4932" y="361"/>
                  </a:cubicBezTo>
                  <a:cubicBezTo>
                    <a:pt x="5017" y="245"/>
                    <a:pt x="4932" y="40"/>
                    <a:pt x="4790" y="15"/>
                  </a:cubicBezTo>
                  <a:cubicBezTo>
                    <a:pt x="4736" y="5"/>
                    <a:pt x="4682" y="0"/>
                    <a:pt x="4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41"/>
            <p:cNvSpPr/>
            <p:nvPr/>
          </p:nvSpPr>
          <p:spPr>
            <a:xfrm>
              <a:off x="7408365" y="3762837"/>
              <a:ext cx="18027" cy="80151"/>
            </a:xfrm>
            <a:custGeom>
              <a:avLst/>
              <a:gdLst/>
              <a:ahLst/>
              <a:cxnLst/>
              <a:rect l="l" t="t" r="r" b="b"/>
              <a:pathLst>
                <a:path w="1004" h="4464" extrusionOk="0">
                  <a:moveTo>
                    <a:pt x="834" y="1"/>
                  </a:moveTo>
                  <a:cubicBezTo>
                    <a:pt x="801" y="1"/>
                    <a:pt x="770" y="22"/>
                    <a:pt x="774" y="65"/>
                  </a:cubicBezTo>
                  <a:cubicBezTo>
                    <a:pt x="859" y="828"/>
                    <a:pt x="825" y="1597"/>
                    <a:pt x="677" y="2352"/>
                  </a:cubicBezTo>
                  <a:cubicBezTo>
                    <a:pt x="604" y="2712"/>
                    <a:pt x="504" y="3064"/>
                    <a:pt x="377" y="3411"/>
                  </a:cubicBezTo>
                  <a:cubicBezTo>
                    <a:pt x="254" y="3734"/>
                    <a:pt x="33" y="4066"/>
                    <a:pt x="2" y="4415"/>
                  </a:cubicBezTo>
                  <a:cubicBezTo>
                    <a:pt x="0" y="4447"/>
                    <a:pt x="26" y="4464"/>
                    <a:pt x="52" y="4464"/>
                  </a:cubicBezTo>
                  <a:cubicBezTo>
                    <a:pt x="66" y="4464"/>
                    <a:pt x="80" y="4459"/>
                    <a:pt x="90" y="4449"/>
                  </a:cubicBezTo>
                  <a:cubicBezTo>
                    <a:pt x="362" y="4217"/>
                    <a:pt x="467" y="3791"/>
                    <a:pt x="572" y="3464"/>
                  </a:cubicBezTo>
                  <a:cubicBezTo>
                    <a:pt x="692" y="3101"/>
                    <a:pt x="782" y="2732"/>
                    <a:pt x="850" y="2358"/>
                  </a:cubicBezTo>
                  <a:cubicBezTo>
                    <a:pt x="984" y="1600"/>
                    <a:pt x="1004" y="828"/>
                    <a:pt x="907" y="65"/>
                  </a:cubicBezTo>
                  <a:cubicBezTo>
                    <a:pt x="903" y="22"/>
                    <a:pt x="867"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41"/>
            <p:cNvSpPr/>
            <p:nvPr/>
          </p:nvSpPr>
          <p:spPr>
            <a:xfrm>
              <a:off x="7215376" y="3683857"/>
              <a:ext cx="47778" cy="54691"/>
            </a:xfrm>
            <a:custGeom>
              <a:avLst/>
              <a:gdLst/>
              <a:ahLst/>
              <a:cxnLst/>
              <a:rect l="l" t="t" r="r" b="b"/>
              <a:pathLst>
                <a:path w="2661" h="3046" extrusionOk="0">
                  <a:moveTo>
                    <a:pt x="2540" y="0"/>
                  </a:moveTo>
                  <a:cubicBezTo>
                    <a:pt x="2405" y="0"/>
                    <a:pt x="2262" y="124"/>
                    <a:pt x="2147" y="193"/>
                  </a:cubicBezTo>
                  <a:cubicBezTo>
                    <a:pt x="1707" y="454"/>
                    <a:pt x="1312" y="786"/>
                    <a:pt x="975" y="1172"/>
                  </a:cubicBezTo>
                  <a:cubicBezTo>
                    <a:pt x="529" y="1691"/>
                    <a:pt x="194" y="2290"/>
                    <a:pt x="15" y="2951"/>
                  </a:cubicBezTo>
                  <a:cubicBezTo>
                    <a:pt x="0" y="3009"/>
                    <a:pt x="45" y="3045"/>
                    <a:pt x="89" y="3045"/>
                  </a:cubicBezTo>
                  <a:cubicBezTo>
                    <a:pt x="120" y="3045"/>
                    <a:pt x="150" y="3029"/>
                    <a:pt x="163" y="2991"/>
                  </a:cubicBezTo>
                  <a:cubicBezTo>
                    <a:pt x="381" y="2372"/>
                    <a:pt x="713" y="1802"/>
                    <a:pt x="1145" y="1311"/>
                  </a:cubicBezTo>
                  <a:cubicBezTo>
                    <a:pt x="1360" y="1067"/>
                    <a:pt x="1599" y="843"/>
                    <a:pt x="1860" y="647"/>
                  </a:cubicBezTo>
                  <a:cubicBezTo>
                    <a:pt x="1982" y="553"/>
                    <a:pt x="2107" y="468"/>
                    <a:pt x="2237" y="389"/>
                  </a:cubicBezTo>
                  <a:cubicBezTo>
                    <a:pt x="2305" y="343"/>
                    <a:pt x="2374" y="303"/>
                    <a:pt x="2447" y="269"/>
                  </a:cubicBezTo>
                  <a:cubicBezTo>
                    <a:pt x="2530" y="232"/>
                    <a:pt x="2589" y="230"/>
                    <a:pt x="2632" y="145"/>
                  </a:cubicBezTo>
                  <a:cubicBezTo>
                    <a:pt x="2660" y="96"/>
                    <a:pt x="2638" y="14"/>
                    <a:pt x="2572" y="3"/>
                  </a:cubicBezTo>
                  <a:cubicBezTo>
                    <a:pt x="2562" y="1"/>
                    <a:pt x="2551" y="0"/>
                    <a:pt x="2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41"/>
            <p:cNvSpPr/>
            <p:nvPr/>
          </p:nvSpPr>
          <p:spPr>
            <a:xfrm>
              <a:off x="7207943" y="3758852"/>
              <a:ext cx="5189" cy="23701"/>
            </a:xfrm>
            <a:custGeom>
              <a:avLst/>
              <a:gdLst/>
              <a:ahLst/>
              <a:cxnLst/>
              <a:rect l="l" t="t" r="r" b="b"/>
              <a:pathLst>
                <a:path w="289" h="1320" extrusionOk="0">
                  <a:moveTo>
                    <a:pt x="213" y="0"/>
                  </a:moveTo>
                  <a:cubicBezTo>
                    <a:pt x="188" y="0"/>
                    <a:pt x="165" y="14"/>
                    <a:pt x="157" y="46"/>
                  </a:cubicBezTo>
                  <a:cubicBezTo>
                    <a:pt x="86" y="253"/>
                    <a:pt x="41" y="471"/>
                    <a:pt x="15" y="693"/>
                  </a:cubicBezTo>
                  <a:cubicBezTo>
                    <a:pt x="4" y="800"/>
                    <a:pt x="1" y="908"/>
                    <a:pt x="4" y="1016"/>
                  </a:cubicBezTo>
                  <a:cubicBezTo>
                    <a:pt x="6" y="1113"/>
                    <a:pt x="15" y="1252"/>
                    <a:pt x="100" y="1311"/>
                  </a:cubicBezTo>
                  <a:cubicBezTo>
                    <a:pt x="109" y="1317"/>
                    <a:pt x="119" y="1319"/>
                    <a:pt x="128" y="1319"/>
                  </a:cubicBezTo>
                  <a:cubicBezTo>
                    <a:pt x="143" y="1319"/>
                    <a:pt x="158" y="1313"/>
                    <a:pt x="168" y="1303"/>
                  </a:cubicBezTo>
                  <a:cubicBezTo>
                    <a:pt x="228" y="1232"/>
                    <a:pt x="211" y="1104"/>
                    <a:pt x="202" y="1019"/>
                  </a:cubicBezTo>
                  <a:cubicBezTo>
                    <a:pt x="197" y="914"/>
                    <a:pt x="194" y="809"/>
                    <a:pt x="194" y="704"/>
                  </a:cubicBezTo>
                  <a:cubicBezTo>
                    <a:pt x="197" y="494"/>
                    <a:pt x="225" y="284"/>
                    <a:pt x="276" y="80"/>
                  </a:cubicBezTo>
                  <a:cubicBezTo>
                    <a:pt x="288" y="32"/>
                    <a:pt x="250"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41"/>
            <p:cNvSpPr/>
            <p:nvPr/>
          </p:nvSpPr>
          <p:spPr>
            <a:xfrm>
              <a:off x="7459337" y="3768529"/>
              <a:ext cx="202927" cy="197146"/>
            </a:xfrm>
            <a:custGeom>
              <a:avLst/>
              <a:gdLst/>
              <a:ahLst/>
              <a:cxnLst/>
              <a:rect l="l" t="t" r="r" b="b"/>
              <a:pathLst>
                <a:path w="11302" h="10980" extrusionOk="0">
                  <a:moveTo>
                    <a:pt x="5092" y="0"/>
                  </a:moveTo>
                  <a:cubicBezTo>
                    <a:pt x="4686" y="3"/>
                    <a:pt x="4360" y="114"/>
                    <a:pt x="4016" y="321"/>
                  </a:cubicBezTo>
                  <a:cubicBezTo>
                    <a:pt x="3886" y="398"/>
                    <a:pt x="3920" y="582"/>
                    <a:pt x="4056" y="627"/>
                  </a:cubicBezTo>
                  <a:cubicBezTo>
                    <a:pt x="4348" y="727"/>
                    <a:pt x="4618" y="809"/>
                    <a:pt x="4930" y="820"/>
                  </a:cubicBezTo>
                  <a:cubicBezTo>
                    <a:pt x="5220" y="832"/>
                    <a:pt x="5506" y="837"/>
                    <a:pt x="5793" y="866"/>
                  </a:cubicBezTo>
                  <a:cubicBezTo>
                    <a:pt x="6298" y="920"/>
                    <a:pt x="6792" y="1042"/>
                    <a:pt x="7263" y="1229"/>
                  </a:cubicBezTo>
                  <a:cubicBezTo>
                    <a:pt x="8103" y="1561"/>
                    <a:pt x="8846" y="2143"/>
                    <a:pt x="9343" y="2901"/>
                  </a:cubicBezTo>
                  <a:cubicBezTo>
                    <a:pt x="10342" y="4425"/>
                    <a:pt x="10268" y="6329"/>
                    <a:pt x="9300" y="7850"/>
                  </a:cubicBezTo>
                  <a:cubicBezTo>
                    <a:pt x="8433" y="9209"/>
                    <a:pt x="6920" y="10161"/>
                    <a:pt x="5295" y="10161"/>
                  </a:cubicBezTo>
                  <a:cubicBezTo>
                    <a:pt x="5214" y="10161"/>
                    <a:pt x="5132" y="10159"/>
                    <a:pt x="5049" y="10154"/>
                  </a:cubicBezTo>
                  <a:cubicBezTo>
                    <a:pt x="2870" y="10029"/>
                    <a:pt x="1213" y="8227"/>
                    <a:pt x="838" y="6147"/>
                  </a:cubicBezTo>
                  <a:cubicBezTo>
                    <a:pt x="659" y="5168"/>
                    <a:pt x="824" y="4141"/>
                    <a:pt x="1195" y="3227"/>
                  </a:cubicBezTo>
                  <a:cubicBezTo>
                    <a:pt x="1624" y="2174"/>
                    <a:pt x="2353" y="1402"/>
                    <a:pt x="3301" y="795"/>
                  </a:cubicBezTo>
                  <a:cubicBezTo>
                    <a:pt x="3457" y="699"/>
                    <a:pt x="3377" y="471"/>
                    <a:pt x="3214" y="471"/>
                  </a:cubicBezTo>
                  <a:cubicBezTo>
                    <a:pt x="3199" y="471"/>
                    <a:pt x="3184" y="473"/>
                    <a:pt x="3168" y="477"/>
                  </a:cubicBezTo>
                  <a:lnTo>
                    <a:pt x="3168" y="480"/>
                  </a:lnTo>
                  <a:cubicBezTo>
                    <a:pt x="2098" y="710"/>
                    <a:pt x="1264" y="1607"/>
                    <a:pt x="761" y="2543"/>
                  </a:cubicBezTo>
                  <a:cubicBezTo>
                    <a:pt x="290" y="3428"/>
                    <a:pt x="12" y="4450"/>
                    <a:pt x="9" y="5457"/>
                  </a:cubicBezTo>
                  <a:cubicBezTo>
                    <a:pt x="1" y="7958"/>
                    <a:pt x="1718" y="10288"/>
                    <a:pt x="4184" y="10855"/>
                  </a:cubicBezTo>
                  <a:cubicBezTo>
                    <a:pt x="4550" y="10939"/>
                    <a:pt x="4918" y="10979"/>
                    <a:pt x="5284" y="10979"/>
                  </a:cubicBezTo>
                  <a:cubicBezTo>
                    <a:pt x="6921" y="10979"/>
                    <a:pt x="8504" y="10175"/>
                    <a:pt x="9553" y="8894"/>
                  </a:cubicBezTo>
                  <a:cubicBezTo>
                    <a:pt x="10878" y="7274"/>
                    <a:pt x="11301" y="5083"/>
                    <a:pt x="10424" y="3150"/>
                  </a:cubicBezTo>
                  <a:cubicBezTo>
                    <a:pt x="9922" y="2061"/>
                    <a:pt x="9062" y="1178"/>
                    <a:pt x="7986" y="650"/>
                  </a:cubicBezTo>
                  <a:cubicBezTo>
                    <a:pt x="7402" y="364"/>
                    <a:pt x="6775" y="171"/>
                    <a:pt x="6131" y="83"/>
                  </a:cubicBezTo>
                  <a:cubicBezTo>
                    <a:pt x="5787" y="29"/>
                    <a:pt x="5438" y="0"/>
                    <a:pt x="5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41"/>
            <p:cNvSpPr/>
            <p:nvPr/>
          </p:nvSpPr>
          <p:spPr>
            <a:xfrm>
              <a:off x="7527079" y="3773035"/>
              <a:ext cx="50543" cy="186714"/>
            </a:xfrm>
            <a:custGeom>
              <a:avLst/>
              <a:gdLst/>
              <a:ahLst/>
              <a:cxnLst/>
              <a:rect l="l" t="t" r="r" b="b"/>
              <a:pathLst>
                <a:path w="2815" h="10399" extrusionOk="0">
                  <a:moveTo>
                    <a:pt x="2545" y="1"/>
                  </a:moveTo>
                  <a:cubicBezTo>
                    <a:pt x="2468" y="1"/>
                    <a:pt x="2394" y="37"/>
                    <a:pt x="2355" y="124"/>
                  </a:cubicBezTo>
                  <a:cubicBezTo>
                    <a:pt x="2017" y="867"/>
                    <a:pt x="1892" y="1702"/>
                    <a:pt x="1716" y="2493"/>
                  </a:cubicBezTo>
                  <a:cubicBezTo>
                    <a:pt x="1529" y="3325"/>
                    <a:pt x="1339" y="4154"/>
                    <a:pt x="1160" y="4985"/>
                  </a:cubicBezTo>
                  <a:cubicBezTo>
                    <a:pt x="805" y="6628"/>
                    <a:pt x="433" y="8271"/>
                    <a:pt x="67" y="9914"/>
                  </a:cubicBezTo>
                  <a:cubicBezTo>
                    <a:pt x="1" y="10207"/>
                    <a:pt x="247" y="10398"/>
                    <a:pt x="476" y="10398"/>
                  </a:cubicBezTo>
                  <a:cubicBezTo>
                    <a:pt x="628" y="10398"/>
                    <a:pt x="772" y="10315"/>
                    <a:pt x="814" y="10122"/>
                  </a:cubicBezTo>
                  <a:cubicBezTo>
                    <a:pt x="1166" y="8473"/>
                    <a:pt x="1515" y="6827"/>
                    <a:pt x="1875" y="5181"/>
                  </a:cubicBezTo>
                  <a:cubicBezTo>
                    <a:pt x="2051" y="4366"/>
                    <a:pt x="2221" y="3552"/>
                    <a:pt x="2394" y="2735"/>
                  </a:cubicBezTo>
                  <a:cubicBezTo>
                    <a:pt x="2565" y="1920"/>
                    <a:pt x="2814" y="1083"/>
                    <a:pt x="2814" y="249"/>
                  </a:cubicBezTo>
                  <a:cubicBezTo>
                    <a:pt x="2814" y="105"/>
                    <a:pt x="2675" y="1"/>
                    <a:pt x="2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41"/>
            <p:cNvSpPr/>
            <p:nvPr/>
          </p:nvSpPr>
          <p:spPr>
            <a:xfrm>
              <a:off x="7548713" y="3862824"/>
              <a:ext cx="56325" cy="83616"/>
            </a:xfrm>
            <a:custGeom>
              <a:avLst/>
              <a:gdLst/>
              <a:ahLst/>
              <a:cxnLst/>
              <a:rect l="l" t="t" r="r" b="b"/>
              <a:pathLst>
                <a:path w="3137" h="4657" extrusionOk="0">
                  <a:moveTo>
                    <a:pt x="313" y="0"/>
                  </a:moveTo>
                  <a:cubicBezTo>
                    <a:pt x="204" y="0"/>
                    <a:pt x="85" y="79"/>
                    <a:pt x="66" y="186"/>
                  </a:cubicBezTo>
                  <a:cubicBezTo>
                    <a:pt x="0" y="589"/>
                    <a:pt x="301" y="1006"/>
                    <a:pt x="488" y="1346"/>
                  </a:cubicBezTo>
                  <a:cubicBezTo>
                    <a:pt x="696" y="1718"/>
                    <a:pt x="920" y="2078"/>
                    <a:pt x="1138" y="2445"/>
                  </a:cubicBezTo>
                  <a:cubicBezTo>
                    <a:pt x="1360" y="2808"/>
                    <a:pt x="1581" y="3171"/>
                    <a:pt x="1802" y="3531"/>
                  </a:cubicBezTo>
                  <a:cubicBezTo>
                    <a:pt x="1916" y="3713"/>
                    <a:pt x="2027" y="3895"/>
                    <a:pt x="2137" y="4076"/>
                  </a:cubicBezTo>
                  <a:cubicBezTo>
                    <a:pt x="2259" y="4275"/>
                    <a:pt x="2359" y="4465"/>
                    <a:pt x="2552" y="4604"/>
                  </a:cubicBezTo>
                  <a:cubicBezTo>
                    <a:pt x="2602" y="4641"/>
                    <a:pt x="2666" y="4657"/>
                    <a:pt x="2730" y="4657"/>
                  </a:cubicBezTo>
                  <a:cubicBezTo>
                    <a:pt x="2820" y="4657"/>
                    <a:pt x="2911" y="4625"/>
                    <a:pt x="2974" y="4576"/>
                  </a:cubicBezTo>
                  <a:cubicBezTo>
                    <a:pt x="3105" y="4471"/>
                    <a:pt x="3136" y="4332"/>
                    <a:pt x="3111" y="4173"/>
                  </a:cubicBezTo>
                  <a:cubicBezTo>
                    <a:pt x="3079" y="3960"/>
                    <a:pt x="2918" y="3773"/>
                    <a:pt x="2807" y="3591"/>
                  </a:cubicBezTo>
                  <a:cubicBezTo>
                    <a:pt x="2696" y="3412"/>
                    <a:pt x="2586" y="3231"/>
                    <a:pt x="2475" y="3049"/>
                  </a:cubicBezTo>
                  <a:cubicBezTo>
                    <a:pt x="2262" y="2697"/>
                    <a:pt x="2049" y="2342"/>
                    <a:pt x="1834" y="1990"/>
                  </a:cubicBezTo>
                  <a:cubicBezTo>
                    <a:pt x="1618" y="1639"/>
                    <a:pt x="1414" y="1281"/>
                    <a:pt x="1189" y="938"/>
                  </a:cubicBezTo>
                  <a:cubicBezTo>
                    <a:pt x="982" y="617"/>
                    <a:pt x="755" y="140"/>
                    <a:pt x="375" y="10"/>
                  </a:cubicBezTo>
                  <a:cubicBezTo>
                    <a:pt x="355" y="3"/>
                    <a:pt x="334" y="0"/>
                    <a:pt x="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41"/>
            <p:cNvSpPr/>
            <p:nvPr/>
          </p:nvSpPr>
          <p:spPr>
            <a:xfrm>
              <a:off x="7469302" y="3864494"/>
              <a:ext cx="89829" cy="44941"/>
            </a:xfrm>
            <a:custGeom>
              <a:avLst/>
              <a:gdLst/>
              <a:ahLst/>
              <a:cxnLst/>
              <a:rect l="l" t="t" r="r" b="b"/>
              <a:pathLst>
                <a:path w="5003" h="2503" extrusionOk="0">
                  <a:moveTo>
                    <a:pt x="4631" y="0"/>
                  </a:moveTo>
                  <a:cubicBezTo>
                    <a:pt x="4297" y="0"/>
                    <a:pt x="3921" y="230"/>
                    <a:pt x="3629" y="354"/>
                  </a:cubicBezTo>
                  <a:cubicBezTo>
                    <a:pt x="3260" y="510"/>
                    <a:pt x="2897" y="674"/>
                    <a:pt x="2530" y="839"/>
                  </a:cubicBezTo>
                  <a:cubicBezTo>
                    <a:pt x="2181" y="995"/>
                    <a:pt x="1830" y="1145"/>
                    <a:pt x="1480" y="1296"/>
                  </a:cubicBezTo>
                  <a:cubicBezTo>
                    <a:pt x="1120" y="1446"/>
                    <a:pt x="694" y="1560"/>
                    <a:pt x="365" y="1767"/>
                  </a:cubicBezTo>
                  <a:cubicBezTo>
                    <a:pt x="1" y="1997"/>
                    <a:pt x="202" y="2502"/>
                    <a:pt x="584" y="2502"/>
                  </a:cubicBezTo>
                  <a:cubicBezTo>
                    <a:pt x="612" y="2502"/>
                    <a:pt x="642" y="2499"/>
                    <a:pt x="672" y="2493"/>
                  </a:cubicBezTo>
                  <a:cubicBezTo>
                    <a:pt x="873" y="2457"/>
                    <a:pt x="1066" y="2354"/>
                    <a:pt x="1253" y="2278"/>
                  </a:cubicBezTo>
                  <a:cubicBezTo>
                    <a:pt x="1452" y="2198"/>
                    <a:pt x="1651" y="2116"/>
                    <a:pt x="1847" y="2031"/>
                  </a:cubicBezTo>
                  <a:cubicBezTo>
                    <a:pt x="2201" y="1880"/>
                    <a:pt x="2553" y="1724"/>
                    <a:pt x="2905" y="1563"/>
                  </a:cubicBezTo>
                  <a:cubicBezTo>
                    <a:pt x="3257" y="1401"/>
                    <a:pt x="3603" y="1236"/>
                    <a:pt x="3941" y="1049"/>
                  </a:cubicBezTo>
                  <a:cubicBezTo>
                    <a:pt x="4259" y="873"/>
                    <a:pt x="4724" y="686"/>
                    <a:pt x="4909" y="357"/>
                  </a:cubicBezTo>
                  <a:cubicBezTo>
                    <a:pt x="5002" y="189"/>
                    <a:pt x="4880" y="22"/>
                    <a:pt x="4707" y="5"/>
                  </a:cubicBezTo>
                  <a:cubicBezTo>
                    <a:pt x="4682" y="2"/>
                    <a:pt x="4657" y="0"/>
                    <a:pt x="46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41"/>
            <p:cNvSpPr/>
            <p:nvPr/>
          </p:nvSpPr>
          <p:spPr>
            <a:xfrm>
              <a:off x="7653009" y="3835426"/>
              <a:ext cx="13053" cy="81157"/>
            </a:xfrm>
            <a:custGeom>
              <a:avLst/>
              <a:gdLst/>
              <a:ahLst/>
              <a:cxnLst/>
              <a:rect l="l" t="t" r="r" b="b"/>
              <a:pathLst>
                <a:path w="727" h="4520" extrusionOk="0">
                  <a:moveTo>
                    <a:pt x="451" y="0"/>
                  </a:moveTo>
                  <a:cubicBezTo>
                    <a:pt x="413" y="0"/>
                    <a:pt x="370" y="33"/>
                    <a:pt x="381" y="83"/>
                  </a:cubicBezTo>
                  <a:lnTo>
                    <a:pt x="381" y="86"/>
                  </a:lnTo>
                  <a:cubicBezTo>
                    <a:pt x="528" y="826"/>
                    <a:pt x="565" y="1584"/>
                    <a:pt x="489" y="2336"/>
                  </a:cubicBezTo>
                  <a:cubicBezTo>
                    <a:pt x="449" y="2719"/>
                    <a:pt x="378" y="3099"/>
                    <a:pt x="273" y="3471"/>
                  </a:cubicBezTo>
                  <a:cubicBezTo>
                    <a:pt x="185" y="3795"/>
                    <a:pt x="0" y="4129"/>
                    <a:pt x="0" y="4470"/>
                  </a:cubicBezTo>
                  <a:cubicBezTo>
                    <a:pt x="2" y="4500"/>
                    <a:pt x="27" y="4519"/>
                    <a:pt x="53" y="4519"/>
                  </a:cubicBezTo>
                  <a:cubicBezTo>
                    <a:pt x="66" y="4519"/>
                    <a:pt x="80" y="4514"/>
                    <a:pt x="91" y="4504"/>
                  </a:cubicBezTo>
                  <a:cubicBezTo>
                    <a:pt x="332" y="4254"/>
                    <a:pt x="398" y="3854"/>
                    <a:pt x="474" y="3525"/>
                  </a:cubicBezTo>
                  <a:cubicBezTo>
                    <a:pt x="562" y="3145"/>
                    <a:pt x="622" y="2762"/>
                    <a:pt x="656" y="2376"/>
                  </a:cubicBezTo>
                  <a:cubicBezTo>
                    <a:pt x="727" y="1595"/>
                    <a:pt x="676" y="812"/>
                    <a:pt x="508" y="49"/>
                  </a:cubicBezTo>
                  <a:cubicBezTo>
                    <a:pt x="502" y="15"/>
                    <a:pt x="477"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41"/>
            <p:cNvSpPr/>
            <p:nvPr/>
          </p:nvSpPr>
          <p:spPr>
            <a:xfrm>
              <a:off x="7451420" y="3771437"/>
              <a:ext cx="42948" cy="58497"/>
            </a:xfrm>
            <a:custGeom>
              <a:avLst/>
              <a:gdLst/>
              <a:ahLst/>
              <a:cxnLst/>
              <a:rect l="l" t="t" r="r" b="b"/>
              <a:pathLst>
                <a:path w="2392" h="3258" extrusionOk="0">
                  <a:moveTo>
                    <a:pt x="2272" y="0"/>
                  </a:moveTo>
                  <a:cubicBezTo>
                    <a:pt x="2184" y="0"/>
                    <a:pt x="2153" y="31"/>
                    <a:pt x="2082" y="85"/>
                  </a:cubicBezTo>
                  <a:cubicBezTo>
                    <a:pt x="2014" y="136"/>
                    <a:pt x="1934" y="187"/>
                    <a:pt x="1864" y="241"/>
                  </a:cubicBezTo>
                  <a:cubicBezTo>
                    <a:pt x="1727" y="338"/>
                    <a:pt x="1597" y="446"/>
                    <a:pt x="1472" y="556"/>
                  </a:cubicBezTo>
                  <a:cubicBezTo>
                    <a:pt x="1225" y="780"/>
                    <a:pt x="1001" y="1030"/>
                    <a:pt x="805" y="1303"/>
                  </a:cubicBezTo>
                  <a:cubicBezTo>
                    <a:pt x="402" y="1853"/>
                    <a:pt x="130" y="2489"/>
                    <a:pt x="10" y="3161"/>
                  </a:cubicBezTo>
                  <a:cubicBezTo>
                    <a:pt x="0" y="3219"/>
                    <a:pt x="46" y="3258"/>
                    <a:pt x="90" y="3258"/>
                  </a:cubicBezTo>
                  <a:cubicBezTo>
                    <a:pt x="119" y="3258"/>
                    <a:pt x="148" y="3241"/>
                    <a:pt x="158" y="3201"/>
                  </a:cubicBezTo>
                  <a:cubicBezTo>
                    <a:pt x="317" y="2571"/>
                    <a:pt x="592" y="1978"/>
                    <a:pt x="972" y="1450"/>
                  </a:cubicBezTo>
                  <a:cubicBezTo>
                    <a:pt x="1163" y="1189"/>
                    <a:pt x="1375" y="948"/>
                    <a:pt x="1611" y="729"/>
                  </a:cubicBezTo>
                  <a:cubicBezTo>
                    <a:pt x="1733" y="616"/>
                    <a:pt x="1858" y="511"/>
                    <a:pt x="1991" y="414"/>
                  </a:cubicBezTo>
                  <a:cubicBezTo>
                    <a:pt x="2054" y="366"/>
                    <a:pt x="2119" y="321"/>
                    <a:pt x="2187" y="278"/>
                  </a:cubicBezTo>
                  <a:cubicBezTo>
                    <a:pt x="2264" y="236"/>
                    <a:pt x="2315" y="227"/>
                    <a:pt x="2357" y="145"/>
                  </a:cubicBezTo>
                  <a:cubicBezTo>
                    <a:pt x="2391" y="80"/>
                    <a:pt x="2346" y="0"/>
                    <a:pt x="2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41"/>
            <p:cNvSpPr/>
            <p:nvPr/>
          </p:nvSpPr>
          <p:spPr>
            <a:xfrm>
              <a:off x="7447218" y="3850561"/>
              <a:ext cx="4345" cy="23772"/>
            </a:xfrm>
            <a:custGeom>
              <a:avLst/>
              <a:gdLst/>
              <a:ahLst/>
              <a:cxnLst/>
              <a:rect l="l" t="t" r="r" b="b"/>
              <a:pathLst>
                <a:path w="242" h="1324" extrusionOk="0">
                  <a:moveTo>
                    <a:pt x="138" y="0"/>
                  </a:moveTo>
                  <a:cubicBezTo>
                    <a:pt x="115" y="0"/>
                    <a:pt x="92" y="14"/>
                    <a:pt x="85" y="46"/>
                  </a:cubicBezTo>
                  <a:lnTo>
                    <a:pt x="85" y="48"/>
                  </a:lnTo>
                  <a:cubicBezTo>
                    <a:pt x="34" y="261"/>
                    <a:pt x="6" y="483"/>
                    <a:pt x="3" y="701"/>
                  </a:cubicBezTo>
                  <a:cubicBezTo>
                    <a:pt x="0" y="809"/>
                    <a:pt x="6" y="917"/>
                    <a:pt x="20" y="1022"/>
                  </a:cubicBezTo>
                  <a:cubicBezTo>
                    <a:pt x="23" y="1079"/>
                    <a:pt x="32" y="1133"/>
                    <a:pt x="51" y="1186"/>
                  </a:cubicBezTo>
                  <a:cubicBezTo>
                    <a:pt x="71" y="1235"/>
                    <a:pt x="91" y="1289"/>
                    <a:pt x="139" y="1317"/>
                  </a:cubicBezTo>
                  <a:cubicBezTo>
                    <a:pt x="148" y="1322"/>
                    <a:pt x="157" y="1324"/>
                    <a:pt x="166" y="1324"/>
                  </a:cubicBezTo>
                  <a:cubicBezTo>
                    <a:pt x="185" y="1324"/>
                    <a:pt x="204" y="1314"/>
                    <a:pt x="213" y="1297"/>
                  </a:cubicBezTo>
                  <a:cubicBezTo>
                    <a:pt x="242" y="1257"/>
                    <a:pt x="236" y="1203"/>
                    <a:pt x="239" y="1155"/>
                  </a:cubicBezTo>
                  <a:cubicBezTo>
                    <a:pt x="236" y="1101"/>
                    <a:pt x="227" y="1047"/>
                    <a:pt x="216" y="993"/>
                  </a:cubicBezTo>
                  <a:cubicBezTo>
                    <a:pt x="199" y="897"/>
                    <a:pt x="190" y="798"/>
                    <a:pt x="182" y="701"/>
                  </a:cubicBezTo>
                  <a:cubicBezTo>
                    <a:pt x="165" y="491"/>
                    <a:pt x="173" y="284"/>
                    <a:pt x="205" y="77"/>
                  </a:cubicBezTo>
                  <a:cubicBezTo>
                    <a:pt x="211" y="31"/>
                    <a:pt x="173"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41"/>
            <p:cNvSpPr/>
            <p:nvPr/>
          </p:nvSpPr>
          <p:spPr>
            <a:xfrm>
              <a:off x="7710068" y="3814348"/>
              <a:ext cx="203179" cy="197002"/>
            </a:xfrm>
            <a:custGeom>
              <a:avLst/>
              <a:gdLst/>
              <a:ahLst/>
              <a:cxnLst/>
              <a:rect l="l" t="t" r="r" b="b"/>
              <a:pathLst>
                <a:path w="11316" h="10972" extrusionOk="0">
                  <a:moveTo>
                    <a:pt x="5166" y="1"/>
                  </a:moveTo>
                  <a:cubicBezTo>
                    <a:pt x="5083" y="1"/>
                    <a:pt x="5001" y="2"/>
                    <a:pt x="4919" y="5"/>
                  </a:cubicBezTo>
                  <a:cubicBezTo>
                    <a:pt x="4504" y="25"/>
                    <a:pt x="4178" y="141"/>
                    <a:pt x="3835" y="368"/>
                  </a:cubicBezTo>
                  <a:cubicBezTo>
                    <a:pt x="3713" y="445"/>
                    <a:pt x="3735" y="632"/>
                    <a:pt x="3874" y="675"/>
                  </a:cubicBezTo>
                  <a:cubicBezTo>
                    <a:pt x="4172" y="763"/>
                    <a:pt x="4445" y="834"/>
                    <a:pt x="4757" y="834"/>
                  </a:cubicBezTo>
                  <a:cubicBezTo>
                    <a:pt x="4891" y="834"/>
                    <a:pt x="5025" y="832"/>
                    <a:pt x="5159" y="832"/>
                  </a:cubicBezTo>
                  <a:cubicBezTo>
                    <a:pt x="5316" y="832"/>
                    <a:pt x="5472" y="835"/>
                    <a:pt x="5628" y="845"/>
                  </a:cubicBezTo>
                  <a:cubicBezTo>
                    <a:pt x="6139" y="876"/>
                    <a:pt x="6641" y="981"/>
                    <a:pt x="7124" y="1149"/>
                  </a:cubicBezTo>
                  <a:cubicBezTo>
                    <a:pt x="7984" y="1450"/>
                    <a:pt x="8761" y="2014"/>
                    <a:pt x="9283" y="2764"/>
                  </a:cubicBezTo>
                  <a:cubicBezTo>
                    <a:pt x="10328" y="4256"/>
                    <a:pt x="10319" y="6163"/>
                    <a:pt x="9397" y="7713"/>
                  </a:cubicBezTo>
                  <a:cubicBezTo>
                    <a:pt x="8553" y="9132"/>
                    <a:pt x="7023" y="10155"/>
                    <a:pt x="5351" y="10155"/>
                  </a:cubicBezTo>
                  <a:cubicBezTo>
                    <a:pt x="5308" y="10155"/>
                    <a:pt x="5265" y="10155"/>
                    <a:pt x="5222" y="10153"/>
                  </a:cubicBezTo>
                  <a:cubicBezTo>
                    <a:pt x="3063" y="10088"/>
                    <a:pt x="1352" y="8380"/>
                    <a:pt x="898" y="6331"/>
                  </a:cubicBezTo>
                  <a:cubicBezTo>
                    <a:pt x="682" y="5360"/>
                    <a:pt x="798" y="4339"/>
                    <a:pt x="1130" y="3405"/>
                  </a:cubicBezTo>
                  <a:cubicBezTo>
                    <a:pt x="1511" y="2335"/>
                    <a:pt x="2206" y="1529"/>
                    <a:pt x="3128" y="882"/>
                  </a:cubicBezTo>
                  <a:cubicBezTo>
                    <a:pt x="3273" y="781"/>
                    <a:pt x="3210" y="555"/>
                    <a:pt x="3045" y="555"/>
                  </a:cubicBezTo>
                  <a:cubicBezTo>
                    <a:pt x="3029" y="555"/>
                    <a:pt x="3012" y="557"/>
                    <a:pt x="2995" y="561"/>
                  </a:cubicBezTo>
                  <a:cubicBezTo>
                    <a:pt x="1939" y="837"/>
                    <a:pt x="1142" y="1756"/>
                    <a:pt x="679" y="2715"/>
                  </a:cubicBezTo>
                  <a:cubicBezTo>
                    <a:pt x="242" y="3618"/>
                    <a:pt x="1" y="4648"/>
                    <a:pt x="38" y="5653"/>
                  </a:cubicBezTo>
                  <a:cubicBezTo>
                    <a:pt x="134" y="8130"/>
                    <a:pt x="1894" y="10378"/>
                    <a:pt x="4354" y="10874"/>
                  </a:cubicBezTo>
                  <a:cubicBezTo>
                    <a:pt x="4681" y="10940"/>
                    <a:pt x="5008" y="10972"/>
                    <a:pt x="5332" y="10972"/>
                  </a:cubicBezTo>
                  <a:cubicBezTo>
                    <a:pt x="7017" y="10972"/>
                    <a:pt x="8619" y="10116"/>
                    <a:pt x="9667" y="8768"/>
                  </a:cubicBezTo>
                  <a:cubicBezTo>
                    <a:pt x="10946" y="7125"/>
                    <a:pt x="11315" y="4909"/>
                    <a:pt x="10387" y="3008"/>
                  </a:cubicBezTo>
                  <a:cubicBezTo>
                    <a:pt x="9854" y="1924"/>
                    <a:pt x="8960" y="1058"/>
                    <a:pt x="7859" y="559"/>
                  </a:cubicBezTo>
                  <a:cubicBezTo>
                    <a:pt x="7009" y="191"/>
                    <a:pt x="6092" y="1"/>
                    <a:pt x="5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41"/>
            <p:cNvSpPr/>
            <p:nvPr/>
          </p:nvSpPr>
          <p:spPr>
            <a:xfrm>
              <a:off x="7782082" y="3818208"/>
              <a:ext cx="43613" cy="188025"/>
            </a:xfrm>
            <a:custGeom>
              <a:avLst/>
              <a:gdLst/>
              <a:ahLst/>
              <a:cxnLst/>
              <a:rect l="l" t="t" r="r" b="b"/>
              <a:pathLst>
                <a:path w="2429" h="10472" extrusionOk="0">
                  <a:moveTo>
                    <a:pt x="2160" y="0"/>
                  </a:moveTo>
                  <a:cubicBezTo>
                    <a:pt x="2060" y="0"/>
                    <a:pt x="1956" y="58"/>
                    <a:pt x="1910" y="173"/>
                  </a:cubicBezTo>
                  <a:cubicBezTo>
                    <a:pt x="1603" y="937"/>
                    <a:pt x="1524" y="1802"/>
                    <a:pt x="1376" y="2608"/>
                  </a:cubicBezTo>
                  <a:cubicBezTo>
                    <a:pt x="1228" y="3425"/>
                    <a:pt x="1075" y="4246"/>
                    <a:pt x="933" y="5066"/>
                  </a:cubicBezTo>
                  <a:cubicBezTo>
                    <a:pt x="650" y="6706"/>
                    <a:pt x="349" y="8346"/>
                    <a:pt x="54" y="9984"/>
                  </a:cubicBezTo>
                  <a:cubicBezTo>
                    <a:pt x="1" y="10279"/>
                    <a:pt x="251" y="10471"/>
                    <a:pt x="478" y="10471"/>
                  </a:cubicBezTo>
                  <a:cubicBezTo>
                    <a:pt x="628" y="10471"/>
                    <a:pt x="767" y="10387"/>
                    <a:pt x="800" y="10191"/>
                  </a:cubicBezTo>
                  <a:cubicBezTo>
                    <a:pt x="1084" y="8531"/>
                    <a:pt x="1365" y="6871"/>
                    <a:pt x="1657" y="5211"/>
                  </a:cubicBezTo>
                  <a:cubicBezTo>
                    <a:pt x="1802" y="4390"/>
                    <a:pt x="1935" y="3567"/>
                    <a:pt x="2074" y="2744"/>
                  </a:cubicBezTo>
                  <a:cubicBezTo>
                    <a:pt x="2210" y="1924"/>
                    <a:pt x="2429" y="1073"/>
                    <a:pt x="2398" y="239"/>
                  </a:cubicBezTo>
                  <a:cubicBezTo>
                    <a:pt x="2390" y="80"/>
                    <a:pt x="2277" y="0"/>
                    <a:pt x="2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41"/>
            <p:cNvSpPr/>
            <p:nvPr/>
          </p:nvSpPr>
          <p:spPr>
            <a:xfrm>
              <a:off x="7800467" y="3908500"/>
              <a:ext cx="59108" cy="81875"/>
            </a:xfrm>
            <a:custGeom>
              <a:avLst/>
              <a:gdLst/>
              <a:ahLst/>
              <a:cxnLst/>
              <a:rect l="l" t="t" r="r" b="b"/>
              <a:pathLst>
                <a:path w="3292" h="4560" extrusionOk="0">
                  <a:moveTo>
                    <a:pt x="274" y="0"/>
                  </a:moveTo>
                  <a:cubicBezTo>
                    <a:pt x="139" y="0"/>
                    <a:pt x="45" y="119"/>
                    <a:pt x="29" y="252"/>
                  </a:cubicBezTo>
                  <a:lnTo>
                    <a:pt x="29" y="255"/>
                  </a:lnTo>
                  <a:cubicBezTo>
                    <a:pt x="0" y="462"/>
                    <a:pt x="111" y="653"/>
                    <a:pt x="210" y="829"/>
                  </a:cubicBezTo>
                  <a:cubicBezTo>
                    <a:pt x="307" y="1007"/>
                    <a:pt x="412" y="1189"/>
                    <a:pt x="519" y="1362"/>
                  </a:cubicBezTo>
                  <a:cubicBezTo>
                    <a:pt x="741" y="1722"/>
                    <a:pt x="979" y="2074"/>
                    <a:pt x="1215" y="2426"/>
                  </a:cubicBezTo>
                  <a:cubicBezTo>
                    <a:pt x="1442" y="2770"/>
                    <a:pt x="1669" y="3110"/>
                    <a:pt x="1899" y="3454"/>
                  </a:cubicBezTo>
                  <a:cubicBezTo>
                    <a:pt x="2012" y="3624"/>
                    <a:pt x="2129" y="3794"/>
                    <a:pt x="2242" y="3964"/>
                  </a:cubicBezTo>
                  <a:cubicBezTo>
                    <a:pt x="2373" y="4157"/>
                    <a:pt x="2486" y="4373"/>
                    <a:pt x="2688" y="4501"/>
                  </a:cubicBezTo>
                  <a:cubicBezTo>
                    <a:pt x="2752" y="4542"/>
                    <a:pt x="2816" y="4560"/>
                    <a:pt x="2878" y="4560"/>
                  </a:cubicBezTo>
                  <a:cubicBezTo>
                    <a:pt x="3106" y="4560"/>
                    <a:pt x="3291" y="4313"/>
                    <a:pt x="3247" y="4072"/>
                  </a:cubicBezTo>
                  <a:cubicBezTo>
                    <a:pt x="3207" y="3865"/>
                    <a:pt x="3048" y="3686"/>
                    <a:pt x="2934" y="3516"/>
                  </a:cubicBezTo>
                  <a:cubicBezTo>
                    <a:pt x="2818" y="3346"/>
                    <a:pt x="2705" y="3175"/>
                    <a:pt x="2591" y="3005"/>
                  </a:cubicBezTo>
                  <a:cubicBezTo>
                    <a:pt x="2353" y="2650"/>
                    <a:pt x="2120" y="2299"/>
                    <a:pt x="1884" y="1944"/>
                  </a:cubicBezTo>
                  <a:cubicBezTo>
                    <a:pt x="1657" y="1603"/>
                    <a:pt x="1436" y="1254"/>
                    <a:pt x="1198" y="919"/>
                  </a:cubicBezTo>
                  <a:cubicBezTo>
                    <a:pt x="1076" y="749"/>
                    <a:pt x="954" y="579"/>
                    <a:pt x="826" y="414"/>
                  </a:cubicBezTo>
                  <a:cubicBezTo>
                    <a:pt x="690" y="241"/>
                    <a:pt x="565" y="74"/>
                    <a:pt x="346" y="11"/>
                  </a:cubicBezTo>
                  <a:cubicBezTo>
                    <a:pt x="321" y="4"/>
                    <a:pt x="297"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41"/>
            <p:cNvSpPr/>
            <p:nvPr/>
          </p:nvSpPr>
          <p:spPr>
            <a:xfrm>
              <a:off x="7722707" y="3910241"/>
              <a:ext cx="87513" cy="47904"/>
            </a:xfrm>
            <a:custGeom>
              <a:avLst/>
              <a:gdLst/>
              <a:ahLst/>
              <a:cxnLst/>
              <a:rect l="l" t="t" r="r" b="b"/>
              <a:pathLst>
                <a:path w="4874" h="2668" extrusionOk="0">
                  <a:moveTo>
                    <a:pt x="4544" y="0"/>
                  </a:moveTo>
                  <a:cubicBezTo>
                    <a:pt x="4354" y="0"/>
                    <a:pt x="4183" y="91"/>
                    <a:pt x="4010" y="164"/>
                  </a:cubicBezTo>
                  <a:cubicBezTo>
                    <a:pt x="3832" y="238"/>
                    <a:pt x="3661" y="326"/>
                    <a:pt x="3491" y="405"/>
                  </a:cubicBezTo>
                  <a:cubicBezTo>
                    <a:pt x="3139" y="570"/>
                    <a:pt x="2796" y="746"/>
                    <a:pt x="2450" y="919"/>
                  </a:cubicBezTo>
                  <a:cubicBezTo>
                    <a:pt x="2103" y="1089"/>
                    <a:pt x="1757" y="1259"/>
                    <a:pt x="1408" y="1424"/>
                  </a:cubicBezTo>
                  <a:cubicBezTo>
                    <a:pt x="1241" y="1503"/>
                    <a:pt x="1070" y="1583"/>
                    <a:pt x="900" y="1660"/>
                  </a:cubicBezTo>
                  <a:cubicBezTo>
                    <a:pt x="713" y="1745"/>
                    <a:pt x="492" y="1813"/>
                    <a:pt x="330" y="1938"/>
                  </a:cubicBezTo>
                  <a:cubicBezTo>
                    <a:pt x="1" y="2188"/>
                    <a:pt x="148" y="2667"/>
                    <a:pt x="538" y="2667"/>
                  </a:cubicBezTo>
                  <a:cubicBezTo>
                    <a:pt x="568" y="2667"/>
                    <a:pt x="600" y="2665"/>
                    <a:pt x="633" y="2658"/>
                  </a:cubicBezTo>
                  <a:cubicBezTo>
                    <a:pt x="843" y="2622"/>
                    <a:pt x="1051" y="2497"/>
                    <a:pt x="1246" y="2406"/>
                  </a:cubicBezTo>
                  <a:cubicBezTo>
                    <a:pt x="1417" y="2329"/>
                    <a:pt x="1584" y="2250"/>
                    <a:pt x="1754" y="2170"/>
                  </a:cubicBezTo>
                  <a:cubicBezTo>
                    <a:pt x="2115" y="2000"/>
                    <a:pt x="2472" y="1824"/>
                    <a:pt x="2827" y="1642"/>
                  </a:cubicBezTo>
                  <a:cubicBezTo>
                    <a:pt x="3182" y="1461"/>
                    <a:pt x="3534" y="1274"/>
                    <a:pt x="3877" y="1066"/>
                  </a:cubicBezTo>
                  <a:cubicBezTo>
                    <a:pt x="4036" y="970"/>
                    <a:pt x="4195" y="873"/>
                    <a:pt x="4348" y="768"/>
                  </a:cubicBezTo>
                  <a:cubicBezTo>
                    <a:pt x="4518" y="649"/>
                    <a:pt x="4700" y="541"/>
                    <a:pt x="4794" y="351"/>
                  </a:cubicBezTo>
                  <a:cubicBezTo>
                    <a:pt x="4873" y="187"/>
                    <a:pt x="4774" y="19"/>
                    <a:pt x="4592" y="2"/>
                  </a:cubicBezTo>
                  <a:cubicBezTo>
                    <a:pt x="4576" y="1"/>
                    <a:pt x="4560" y="0"/>
                    <a:pt x="4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41"/>
            <p:cNvSpPr/>
            <p:nvPr/>
          </p:nvSpPr>
          <p:spPr>
            <a:xfrm>
              <a:off x="7905930" y="3876775"/>
              <a:ext cx="11132" cy="81372"/>
            </a:xfrm>
            <a:custGeom>
              <a:avLst/>
              <a:gdLst/>
              <a:ahLst/>
              <a:cxnLst/>
              <a:rect l="l" t="t" r="r" b="b"/>
              <a:pathLst>
                <a:path w="620" h="4532" extrusionOk="0">
                  <a:moveTo>
                    <a:pt x="278" y="0"/>
                  </a:moveTo>
                  <a:cubicBezTo>
                    <a:pt x="239" y="0"/>
                    <a:pt x="199" y="33"/>
                    <a:pt x="210" y="84"/>
                  </a:cubicBezTo>
                  <a:cubicBezTo>
                    <a:pt x="389" y="819"/>
                    <a:pt x="457" y="1574"/>
                    <a:pt x="412" y="2329"/>
                  </a:cubicBezTo>
                  <a:cubicBezTo>
                    <a:pt x="389" y="2706"/>
                    <a:pt x="335" y="3084"/>
                    <a:pt x="250" y="3453"/>
                  </a:cubicBezTo>
                  <a:cubicBezTo>
                    <a:pt x="171" y="3785"/>
                    <a:pt x="0" y="4134"/>
                    <a:pt x="15" y="4480"/>
                  </a:cubicBezTo>
                  <a:cubicBezTo>
                    <a:pt x="17" y="4511"/>
                    <a:pt x="41" y="4531"/>
                    <a:pt x="67" y="4531"/>
                  </a:cubicBezTo>
                  <a:cubicBezTo>
                    <a:pt x="79" y="4531"/>
                    <a:pt x="92" y="4527"/>
                    <a:pt x="103" y="4517"/>
                  </a:cubicBezTo>
                  <a:cubicBezTo>
                    <a:pt x="335" y="4250"/>
                    <a:pt x="386" y="3841"/>
                    <a:pt x="449" y="3506"/>
                  </a:cubicBezTo>
                  <a:cubicBezTo>
                    <a:pt x="520" y="3129"/>
                    <a:pt x="562" y="2749"/>
                    <a:pt x="582" y="2369"/>
                  </a:cubicBezTo>
                  <a:cubicBezTo>
                    <a:pt x="619" y="1585"/>
                    <a:pt x="537" y="805"/>
                    <a:pt x="338" y="47"/>
                  </a:cubicBezTo>
                  <a:cubicBezTo>
                    <a:pt x="329" y="14"/>
                    <a:pt x="304"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41"/>
            <p:cNvSpPr/>
            <p:nvPr/>
          </p:nvSpPr>
          <p:spPr>
            <a:xfrm>
              <a:off x="7701198" y="3819770"/>
              <a:ext cx="40417" cy="60042"/>
            </a:xfrm>
            <a:custGeom>
              <a:avLst/>
              <a:gdLst/>
              <a:ahLst/>
              <a:cxnLst/>
              <a:rect l="l" t="t" r="r" b="b"/>
              <a:pathLst>
                <a:path w="2251" h="3344" extrusionOk="0">
                  <a:moveTo>
                    <a:pt x="2145" y="1"/>
                  </a:moveTo>
                  <a:cubicBezTo>
                    <a:pt x="2143" y="1"/>
                    <a:pt x="2140" y="1"/>
                    <a:pt x="2138" y="1"/>
                  </a:cubicBezTo>
                  <a:cubicBezTo>
                    <a:pt x="1988" y="10"/>
                    <a:pt x="1863" y="160"/>
                    <a:pt x="1749" y="248"/>
                  </a:cubicBezTo>
                  <a:cubicBezTo>
                    <a:pt x="1346" y="566"/>
                    <a:pt x="997" y="946"/>
                    <a:pt x="716" y="1375"/>
                  </a:cubicBezTo>
                  <a:cubicBezTo>
                    <a:pt x="339" y="1945"/>
                    <a:pt x="98" y="2592"/>
                    <a:pt x="7" y="3270"/>
                  </a:cubicBezTo>
                  <a:cubicBezTo>
                    <a:pt x="0" y="3318"/>
                    <a:pt x="41" y="3344"/>
                    <a:pt x="82" y="3344"/>
                  </a:cubicBezTo>
                  <a:cubicBezTo>
                    <a:pt x="115" y="3344"/>
                    <a:pt x="148" y="3327"/>
                    <a:pt x="157" y="3290"/>
                  </a:cubicBezTo>
                  <a:lnTo>
                    <a:pt x="154" y="3290"/>
                  </a:lnTo>
                  <a:cubicBezTo>
                    <a:pt x="288" y="2657"/>
                    <a:pt x="537" y="2053"/>
                    <a:pt x="895" y="1511"/>
                  </a:cubicBezTo>
                  <a:cubicBezTo>
                    <a:pt x="1071" y="1241"/>
                    <a:pt x="1275" y="992"/>
                    <a:pt x="1502" y="762"/>
                  </a:cubicBezTo>
                  <a:cubicBezTo>
                    <a:pt x="1619" y="645"/>
                    <a:pt x="1738" y="538"/>
                    <a:pt x="1863" y="435"/>
                  </a:cubicBezTo>
                  <a:cubicBezTo>
                    <a:pt x="1922" y="384"/>
                    <a:pt x="1988" y="333"/>
                    <a:pt x="2053" y="291"/>
                  </a:cubicBezTo>
                  <a:cubicBezTo>
                    <a:pt x="2127" y="242"/>
                    <a:pt x="2183" y="231"/>
                    <a:pt x="2223" y="149"/>
                  </a:cubicBezTo>
                  <a:cubicBezTo>
                    <a:pt x="2251" y="88"/>
                    <a:pt x="2219" y="1"/>
                    <a:pt x="2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41"/>
            <p:cNvSpPr/>
            <p:nvPr/>
          </p:nvSpPr>
          <p:spPr>
            <a:xfrm>
              <a:off x="7698308" y="3900654"/>
              <a:ext cx="4794" cy="23719"/>
            </a:xfrm>
            <a:custGeom>
              <a:avLst/>
              <a:gdLst/>
              <a:ahLst/>
              <a:cxnLst/>
              <a:rect l="l" t="t" r="r" b="b"/>
              <a:pathLst>
                <a:path w="267" h="1321" extrusionOk="0">
                  <a:moveTo>
                    <a:pt x="121" y="1"/>
                  </a:moveTo>
                  <a:cubicBezTo>
                    <a:pt x="94" y="1"/>
                    <a:pt x="68" y="15"/>
                    <a:pt x="63" y="45"/>
                  </a:cubicBezTo>
                  <a:cubicBezTo>
                    <a:pt x="20" y="261"/>
                    <a:pt x="0" y="479"/>
                    <a:pt x="6" y="701"/>
                  </a:cubicBezTo>
                  <a:cubicBezTo>
                    <a:pt x="9" y="811"/>
                    <a:pt x="20" y="919"/>
                    <a:pt x="37" y="1027"/>
                  </a:cubicBezTo>
                  <a:cubicBezTo>
                    <a:pt x="40" y="1081"/>
                    <a:pt x="54" y="1135"/>
                    <a:pt x="74" y="1183"/>
                  </a:cubicBezTo>
                  <a:cubicBezTo>
                    <a:pt x="94" y="1231"/>
                    <a:pt x="117" y="1288"/>
                    <a:pt x="165" y="1314"/>
                  </a:cubicBezTo>
                  <a:cubicBezTo>
                    <a:pt x="173" y="1318"/>
                    <a:pt x="182" y="1321"/>
                    <a:pt x="192" y="1321"/>
                  </a:cubicBezTo>
                  <a:cubicBezTo>
                    <a:pt x="211" y="1321"/>
                    <a:pt x="230" y="1311"/>
                    <a:pt x="241" y="1294"/>
                  </a:cubicBezTo>
                  <a:cubicBezTo>
                    <a:pt x="267" y="1251"/>
                    <a:pt x="259" y="1203"/>
                    <a:pt x="259" y="1155"/>
                  </a:cubicBezTo>
                  <a:cubicBezTo>
                    <a:pt x="256" y="1101"/>
                    <a:pt x="247" y="1050"/>
                    <a:pt x="233" y="999"/>
                  </a:cubicBezTo>
                  <a:cubicBezTo>
                    <a:pt x="210" y="897"/>
                    <a:pt x="196" y="792"/>
                    <a:pt x="182" y="689"/>
                  </a:cubicBezTo>
                  <a:cubicBezTo>
                    <a:pt x="159" y="479"/>
                    <a:pt x="159" y="269"/>
                    <a:pt x="182" y="59"/>
                  </a:cubicBezTo>
                  <a:cubicBezTo>
                    <a:pt x="187" y="22"/>
                    <a:pt x="153"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41"/>
            <p:cNvSpPr/>
            <p:nvPr/>
          </p:nvSpPr>
          <p:spPr>
            <a:xfrm>
              <a:off x="7060144" y="1791702"/>
              <a:ext cx="240256" cy="91894"/>
            </a:xfrm>
            <a:custGeom>
              <a:avLst/>
              <a:gdLst/>
              <a:ahLst/>
              <a:cxnLst/>
              <a:rect l="l" t="t" r="r" b="b"/>
              <a:pathLst>
                <a:path w="13381" h="5118" extrusionOk="0">
                  <a:moveTo>
                    <a:pt x="11597" y="1"/>
                  </a:moveTo>
                  <a:cubicBezTo>
                    <a:pt x="11101" y="1"/>
                    <a:pt x="10599" y="71"/>
                    <a:pt x="10126" y="152"/>
                  </a:cubicBezTo>
                  <a:cubicBezTo>
                    <a:pt x="9098" y="322"/>
                    <a:pt x="8105" y="651"/>
                    <a:pt x="7149" y="1051"/>
                  </a:cubicBezTo>
                  <a:cubicBezTo>
                    <a:pt x="6181" y="1454"/>
                    <a:pt x="5253" y="1948"/>
                    <a:pt x="4328" y="2439"/>
                  </a:cubicBezTo>
                  <a:cubicBezTo>
                    <a:pt x="3406" y="2933"/>
                    <a:pt x="2478" y="3512"/>
                    <a:pt x="1476" y="3832"/>
                  </a:cubicBezTo>
                  <a:cubicBezTo>
                    <a:pt x="1325" y="3858"/>
                    <a:pt x="1198" y="3952"/>
                    <a:pt x="1124" y="4082"/>
                  </a:cubicBezTo>
                  <a:cubicBezTo>
                    <a:pt x="1106" y="4082"/>
                    <a:pt x="1088" y="4081"/>
                    <a:pt x="1069" y="4081"/>
                  </a:cubicBezTo>
                  <a:cubicBezTo>
                    <a:pt x="888" y="4081"/>
                    <a:pt x="706" y="4107"/>
                    <a:pt x="531" y="4153"/>
                  </a:cubicBezTo>
                  <a:cubicBezTo>
                    <a:pt x="0" y="4284"/>
                    <a:pt x="162" y="4965"/>
                    <a:pt x="630" y="5038"/>
                  </a:cubicBezTo>
                  <a:cubicBezTo>
                    <a:pt x="972" y="5092"/>
                    <a:pt x="1311" y="5117"/>
                    <a:pt x="1648" y="5117"/>
                  </a:cubicBezTo>
                  <a:cubicBezTo>
                    <a:pt x="3470" y="5117"/>
                    <a:pt x="5200" y="4380"/>
                    <a:pt x="6788" y="3503"/>
                  </a:cubicBezTo>
                  <a:cubicBezTo>
                    <a:pt x="8715" y="2439"/>
                    <a:pt x="10733" y="1409"/>
                    <a:pt x="12932" y="1060"/>
                  </a:cubicBezTo>
                  <a:cubicBezTo>
                    <a:pt x="13276" y="1003"/>
                    <a:pt x="13381" y="433"/>
                    <a:pt x="13051" y="282"/>
                  </a:cubicBezTo>
                  <a:cubicBezTo>
                    <a:pt x="12597" y="73"/>
                    <a:pt x="12100" y="1"/>
                    <a:pt x="11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41"/>
            <p:cNvSpPr/>
            <p:nvPr/>
          </p:nvSpPr>
          <p:spPr>
            <a:xfrm>
              <a:off x="7034559" y="1795239"/>
              <a:ext cx="278482" cy="103313"/>
            </a:xfrm>
            <a:custGeom>
              <a:avLst/>
              <a:gdLst/>
              <a:ahLst/>
              <a:cxnLst/>
              <a:rect l="l" t="t" r="r" b="b"/>
              <a:pathLst>
                <a:path w="15510" h="5754" extrusionOk="0">
                  <a:moveTo>
                    <a:pt x="14720" y="1"/>
                  </a:moveTo>
                  <a:cubicBezTo>
                    <a:pt x="14582" y="1"/>
                    <a:pt x="14448" y="60"/>
                    <a:pt x="14386" y="202"/>
                  </a:cubicBezTo>
                  <a:cubicBezTo>
                    <a:pt x="14363" y="255"/>
                    <a:pt x="14312" y="494"/>
                    <a:pt x="14289" y="519"/>
                  </a:cubicBezTo>
                  <a:cubicBezTo>
                    <a:pt x="14201" y="613"/>
                    <a:pt x="13934" y="593"/>
                    <a:pt x="13824" y="607"/>
                  </a:cubicBezTo>
                  <a:cubicBezTo>
                    <a:pt x="13514" y="644"/>
                    <a:pt x="13211" y="695"/>
                    <a:pt x="12907" y="763"/>
                  </a:cubicBezTo>
                  <a:cubicBezTo>
                    <a:pt x="12320" y="908"/>
                    <a:pt x="11746" y="1101"/>
                    <a:pt x="11193" y="1342"/>
                  </a:cubicBezTo>
                  <a:cubicBezTo>
                    <a:pt x="9996" y="1856"/>
                    <a:pt x="8911" y="2574"/>
                    <a:pt x="7773" y="3195"/>
                  </a:cubicBezTo>
                  <a:cubicBezTo>
                    <a:pt x="6610" y="3831"/>
                    <a:pt x="5401" y="4308"/>
                    <a:pt x="4079" y="4487"/>
                  </a:cubicBezTo>
                  <a:cubicBezTo>
                    <a:pt x="3889" y="4511"/>
                    <a:pt x="3702" y="4521"/>
                    <a:pt x="3516" y="4521"/>
                  </a:cubicBezTo>
                  <a:cubicBezTo>
                    <a:pt x="3017" y="4521"/>
                    <a:pt x="2526" y="4454"/>
                    <a:pt x="2024" y="4444"/>
                  </a:cubicBezTo>
                  <a:cubicBezTo>
                    <a:pt x="1924" y="4442"/>
                    <a:pt x="1822" y="4440"/>
                    <a:pt x="1720" y="4440"/>
                  </a:cubicBezTo>
                  <a:cubicBezTo>
                    <a:pt x="1507" y="4440"/>
                    <a:pt x="1292" y="4448"/>
                    <a:pt x="1085" y="4481"/>
                  </a:cubicBezTo>
                  <a:cubicBezTo>
                    <a:pt x="770" y="4526"/>
                    <a:pt x="460" y="4634"/>
                    <a:pt x="140" y="4663"/>
                  </a:cubicBezTo>
                  <a:cubicBezTo>
                    <a:pt x="1" y="4663"/>
                    <a:pt x="1" y="4870"/>
                    <a:pt x="140" y="4870"/>
                  </a:cubicBezTo>
                  <a:lnTo>
                    <a:pt x="140" y="4867"/>
                  </a:lnTo>
                  <a:cubicBezTo>
                    <a:pt x="551" y="4910"/>
                    <a:pt x="912" y="5151"/>
                    <a:pt x="1280" y="5312"/>
                  </a:cubicBezTo>
                  <a:cubicBezTo>
                    <a:pt x="1627" y="5460"/>
                    <a:pt x="1959" y="5605"/>
                    <a:pt x="2333" y="5667"/>
                  </a:cubicBezTo>
                  <a:cubicBezTo>
                    <a:pt x="2684" y="5725"/>
                    <a:pt x="3038" y="5753"/>
                    <a:pt x="3391" y="5753"/>
                  </a:cubicBezTo>
                  <a:cubicBezTo>
                    <a:pt x="3791" y="5753"/>
                    <a:pt x="4190" y="5717"/>
                    <a:pt x="4584" y="5645"/>
                  </a:cubicBezTo>
                  <a:cubicBezTo>
                    <a:pt x="6034" y="5375"/>
                    <a:pt x="7405" y="4526"/>
                    <a:pt x="8667" y="3803"/>
                  </a:cubicBezTo>
                  <a:cubicBezTo>
                    <a:pt x="9944" y="3068"/>
                    <a:pt x="11230" y="2259"/>
                    <a:pt x="12649" y="1822"/>
                  </a:cubicBezTo>
                  <a:cubicBezTo>
                    <a:pt x="13004" y="1711"/>
                    <a:pt x="13367" y="1632"/>
                    <a:pt x="13736" y="1584"/>
                  </a:cubicBezTo>
                  <a:cubicBezTo>
                    <a:pt x="14048" y="1544"/>
                    <a:pt x="14377" y="1549"/>
                    <a:pt x="14667" y="1413"/>
                  </a:cubicBezTo>
                  <a:cubicBezTo>
                    <a:pt x="15129" y="1198"/>
                    <a:pt x="15509" y="522"/>
                    <a:pt x="15044" y="116"/>
                  </a:cubicBezTo>
                  <a:cubicBezTo>
                    <a:pt x="14961" y="44"/>
                    <a:pt x="14839" y="1"/>
                    <a:pt x="14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41"/>
          <p:cNvGrpSpPr/>
          <p:nvPr/>
        </p:nvGrpSpPr>
        <p:grpSpPr>
          <a:xfrm>
            <a:off x="1677921" y="948498"/>
            <a:ext cx="621217" cy="395759"/>
            <a:chOff x="5429675" y="991016"/>
            <a:chExt cx="366219" cy="233307"/>
          </a:xfrm>
        </p:grpSpPr>
        <p:sp>
          <p:nvSpPr>
            <p:cNvPr id="6768" name="Google Shape;6768;p41"/>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41"/>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41"/>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41"/>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2" name="Google Shape;6772;p41"/>
          <p:cNvGrpSpPr/>
          <p:nvPr/>
        </p:nvGrpSpPr>
        <p:grpSpPr>
          <a:xfrm>
            <a:off x="414612" y="3832382"/>
            <a:ext cx="475182" cy="303852"/>
            <a:chOff x="3404003" y="1988611"/>
            <a:chExt cx="280128" cy="179126"/>
          </a:xfrm>
        </p:grpSpPr>
        <p:sp>
          <p:nvSpPr>
            <p:cNvPr id="6773" name="Google Shape;6773;p41"/>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41"/>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41"/>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41"/>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41"/>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41"/>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41"/>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41"/>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1" name="Google Shape;6781;p41"/>
          <p:cNvGrpSpPr/>
          <p:nvPr/>
        </p:nvGrpSpPr>
        <p:grpSpPr>
          <a:xfrm>
            <a:off x="7180964" y="468807"/>
            <a:ext cx="718870" cy="479692"/>
            <a:chOff x="4040551" y="304897"/>
            <a:chExt cx="573628" cy="382774"/>
          </a:xfrm>
        </p:grpSpPr>
        <p:sp>
          <p:nvSpPr>
            <p:cNvPr id="6782" name="Google Shape;6782;p41"/>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783" name="Google Shape;6783;p41"/>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41"/>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41"/>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41"/>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41"/>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41"/>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41"/>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41"/>
          <p:cNvGrpSpPr/>
          <p:nvPr/>
        </p:nvGrpSpPr>
        <p:grpSpPr>
          <a:xfrm>
            <a:off x="6631931" y="4088779"/>
            <a:ext cx="337158" cy="228573"/>
            <a:chOff x="4680742" y="2547525"/>
            <a:chExt cx="198761" cy="134748"/>
          </a:xfrm>
        </p:grpSpPr>
        <p:sp>
          <p:nvSpPr>
            <p:cNvPr id="6791" name="Google Shape;6791;p41"/>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41"/>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41"/>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41"/>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41"/>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41"/>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41"/>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41"/>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41"/>
          <p:cNvGrpSpPr/>
          <p:nvPr/>
        </p:nvGrpSpPr>
        <p:grpSpPr>
          <a:xfrm>
            <a:off x="8430731" y="2828688"/>
            <a:ext cx="475198" cy="322143"/>
            <a:chOff x="4680742" y="2547525"/>
            <a:chExt cx="198761" cy="134748"/>
          </a:xfrm>
        </p:grpSpPr>
        <p:sp>
          <p:nvSpPr>
            <p:cNvPr id="6800" name="Google Shape;6800;p41"/>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41"/>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41"/>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41"/>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41"/>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41"/>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41"/>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41"/>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811"/>
        <p:cNvGrpSpPr/>
        <p:nvPr/>
      </p:nvGrpSpPr>
      <p:grpSpPr>
        <a:xfrm>
          <a:off x="0" y="0"/>
          <a:ext cx="0" cy="0"/>
          <a:chOff x="0" y="0"/>
          <a:chExt cx="0" cy="0"/>
        </a:xfrm>
      </p:grpSpPr>
      <p:sp>
        <p:nvSpPr>
          <p:cNvPr id="6812" name="Google Shape;6812;p42"/>
          <p:cNvSpPr/>
          <p:nvPr/>
        </p:nvSpPr>
        <p:spPr>
          <a:xfrm>
            <a:off x="1675875" y="546425"/>
            <a:ext cx="5792200" cy="464350"/>
          </a:xfrm>
          <a:custGeom>
            <a:avLst/>
            <a:gdLst/>
            <a:ahLst/>
            <a:cxnLst/>
            <a:rect l="l" t="t" r="r" b="b"/>
            <a:pathLst>
              <a:path w="231688" h="18574" extrusionOk="0">
                <a:moveTo>
                  <a:pt x="0" y="0"/>
                </a:moveTo>
                <a:lnTo>
                  <a:pt x="231258" y="105"/>
                </a:lnTo>
                <a:lnTo>
                  <a:pt x="222239" y="9125"/>
                </a:lnTo>
                <a:lnTo>
                  <a:pt x="231688" y="18574"/>
                </a:lnTo>
                <a:lnTo>
                  <a:pt x="645" y="18470"/>
                </a:lnTo>
                <a:lnTo>
                  <a:pt x="9879" y="9450"/>
                </a:lnTo>
                <a:close/>
              </a:path>
            </a:pathLst>
          </a:custGeom>
          <a:solidFill>
            <a:schemeClr val="dk2"/>
          </a:solidFill>
          <a:ln w="19050" cap="flat" cmpd="sng">
            <a:solidFill>
              <a:schemeClr val="dk1"/>
            </a:solidFill>
            <a:prstDash val="solid"/>
            <a:round/>
            <a:headEnd type="none" w="med" len="med"/>
            <a:tailEnd type="none" w="med" len="med"/>
          </a:ln>
        </p:spPr>
      </p:sp>
      <p:sp>
        <p:nvSpPr>
          <p:cNvPr id="6813" name="Google Shape;6813;p42"/>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Ways to help Ukrainian</a:t>
            </a:r>
            <a:endParaRPr/>
          </a:p>
        </p:txBody>
      </p:sp>
      <p:sp>
        <p:nvSpPr>
          <p:cNvPr id="6814" name="Google Shape;6814;p42"/>
          <p:cNvSpPr txBox="1"/>
          <p:nvPr/>
        </p:nvSpPr>
        <p:spPr>
          <a:xfrm>
            <a:off x="713225" y="3938379"/>
            <a:ext cx="2315400" cy="59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Go to demonstrations</a:t>
            </a:r>
            <a:endParaRPr sz="2200" b="1">
              <a:solidFill>
                <a:schemeClr val="dk1"/>
              </a:solidFill>
              <a:latin typeface="Raleway"/>
              <a:ea typeface="Raleway"/>
              <a:cs typeface="Raleway"/>
              <a:sym typeface="Raleway"/>
            </a:endParaRPr>
          </a:p>
        </p:txBody>
      </p:sp>
      <p:sp>
        <p:nvSpPr>
          <p:cNvPr id="6815" name="Google Shape;6815;p42"/>
          <p:cNvSpPr txBox="1"/>
          <p:nvPr/>
        </p:nvSpPr>
        <p:spPr>
          <a:xfrm>
            <a:off x="3088138" y="3938379"/>
            <a:ext cx="2315400" cy="59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Welcome refugees</a:t>
            </a:r>
            <a:endParaRPr sz="2200" b="1">
              <a:solidFill>
                <a:schemeClr val="dk1"/>
              </a:solidFill>
              <a:latin typeface="Raleway"/>
              <a:ea typeface="Raleway"/>
              <a:cs typeface="Raleway"/>
              <a:sym typeface="Raleway"/>
            </a:endParaRPr>
          </a:p>
        </p:txBody>
      </p:sp>
      <p:sp>
        <p:nvSpPr>
          <p:cNvPr id="6816" name="Google Shape;6816;p42"/>
          <p:cNvSpPr txBox="1"/>
          <p:nvPr/>
        </p:nvSpPr>
        <p:spPr>
          <a:xfrm>
            <a:off x="713225" y="2179638"/>
            <a:ext cx="2315400" cy="59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Do not spread hoaxes</a:t>
            </a:r>
            <a:endParaRPr sz="2200" b="1">
              <a:solidFill>
                <a:schemeClr val="dk1"/>
              </a:solidFill>
              <a:latin typeface="Raleway"/>
              <a:ea typeface="Raleway"/>
              <a:cs typeface="Raleway"/>
              <a:sym typeface="Raleway"/>
            </a:endParaRPr>
          </a:p>
        </p:txBody>
      </p:sp>
      <p:sp>
        <p:nvSpPr>
          <p:cNvPr id="6817" name="Google Shape;6817;p42"/>
          <p:cNvSpPr txBox="1"/>
          <p:nvPr/>
        </p:nvSpPr>
        <p:spPr>
          <a:xfrm>
            <a:off x="3088138" y="2179638"/>
            <a:ext cx="2315400" cy="594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Raleway"/>
                <a:ea typeface="Raleway"/>
                <a:cs typeface="Raleway"/>
                <a:sym typeface="Raleway"/>
              </a:rPr>
              <a:t>Make secure donations</a:t>
            </a:r>
            <a:endParaRPr sz="2200" b="1">
              <a:solidFill>
                <a:schemeClr val="dk1"/>
              </a:solidFill>
              <a:latin typeface="Raleway"/>
              <a:ea typeface="Raleway"/>
              <a:cs typeface="Raleway"/>
              <a:sym typeface="Raleway"/>
            </a:endParaRPr>
          </a:p>
        </p:txBody>
      </p:sp>
      <p:sp>
        <p:nvSpPr>
          <p:cNvPr id="6818" name="Google Shape;6818;p42"/>
          <p:cNvSpPr txBox="1"/>
          <p:nvPr/>
        </p:nvSpPr>
        <p:spPr>
          <a:xfrm>
            <a:off x="5536675" y="4084325"/>
            <a:ext cx="2894100" cy="52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Follow the link in the graph to modify its data and then paste the new one here. </a:t>
            </a:r>
            <a:r>
              <a:rPr lang="en" sz="1000" b="1">
                <a:solidFill>
                  <a:schemeClr val="dk1"/>
                </a:solidFill>
                <a:uFill>
                  <a:noFill/>
                </a:uFill>
                <a:latin typeface="Nunito Sans"/>
                <a:ea typeface="Nunito Sans"/>
                <a:cs typeface="Nunito Sans"/>
                <a:sym typeface="Nunito Sans"/>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For more info, click here</a:t>
            </a:r>
            <a:endParaRPr sz="1000">
              <a:solidFill>
                <a:schemeClr val="dk1"/>
              </a:solidFill>
              <a:latin typeface="Nunito Sans"/>
              <a:ea typeface="Nunito Sans"/>
              <a:cs typeface="Nunito Sans"/>
              <a:sym typeface="Nunito Sans"/>
            </a:endParaRPr>
          </a:p>
        </p:txBody>
      </p:sp>
      <p:sp>
        <p:nvSpPr>
          <p:cNvPr id="6819" name="Google Shape;6819;p42"/>
          <p:cNvSpPr/>
          <p:nvPr/>
        </p:nvSpPr>
        <p:spPr>
          <a:xfrm>
            <a:off x="1451675" y="2988325"/>
            <a:ext cx="838500" cy="8385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1800" b="1">
                <a:solidFill>
                  <a:schemeClr val="dk1"/>
                </a:solidFill>
                <a:latin typeface="Raleway"/>
                <a:ea typeface="Raleway"/>
                <a:cs typeface="Raleway"/>
                <a:sym typeface="Raleway"/>
              </a:rPr>
              <a:t>100%</a:t>
            </a:r>
            <a:endParaRPr sz="1800">
              <a:solidFill>
                <a:schemeClr val="dk1"/>
              </a:solidFill>
            </a:endParaRPr>
          </a:p>
        </p:txBody>
      </p:sp>
      <p:sp>
        <p:nvSpPr>
          <p:cNvPr id="6820" name="Google Shape;6820;p42"/>
          <p:cNvSpPr/>
          <p:nvPr/>
        </p:nvSpPr>
        <p:spPr>
          <a:xfrm>
            <a:off x="3826588" y="2988325"/>
            <a:ext cx="838500" cy="8385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1800" b="1">
                <a:solidFill>
                  <a:schemeClr val="dk1"/>
                </a:solidFill>
                <a:latin typeface="Raleway"/>
                <a:ea typeface="Raleway"/>
                <a:cs typeface="Raleway"/>
                <a:sym typeface="Raleway"/>
              </a:rPr>
              <a:t>70%</a:t>
            </a:r>
            <a:endParaRPr sz="1800">
              <a:solidFill>
                <a:schemeClr val="dk1"/>
              </a:solidFill>
            </a:endParaRPr>
          </a:p>
        </p:txBody>
      </p:sp>
      <p:sp>
        <p:nvSpPr>
          <p:cNvPr id="6821" name="Google Shape;6821;p42"/>
          <p:cNvSpPr/>
          <p:nvPr/>
        </p:nvSpPr>
        <p:spPr>
          <a:xfrm>
            <a:off x="1451675" y="1264950"/>
            <a:ext cx="838500" cy="8385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1800" b="1">
                <a:solidFill>
                  <a:schemeClr val="dk1"/>
                </a:solidFill>
                <a:latin typeface="Raleway"/>
                <a:ea typeface="Raleway"/>
                <a:cs typeface="Raleway"/>
                <a:sym typeface="Raleway"/>
              </a:rPr>
              <a:t>20%</a:t>
            </a:r>
            <a:endParaRPr sz="1800">
              <a:solidFill>
                <a:schemeClr val="dk1"/>
              </a:solidFill>
            </a:endParaRPr>
          </a:p>
        </p:txBody>
      </p:sp>
      <p:sp>
        <p:nvSpPr>
          <p:cNvPr id="6822" name="Google Shape;6822;p42"/>
          <p:cNvSpPr/>
          <p:nvPr/>
        </p:nvSpPr>
        <p:spPr>
          <a:xfrm>
            <a:off x="3826588" y="1264950"/>
            <a:ext cx="838500" cy="8385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0" tIns="0" rIns="0" bIns="0" anchor="ctr" anchorCtr="0">
            <a:noAutofit/>
          </a:bodyPr>
          <a:lstStyle/>
          <a:p>
            <a:pPr marL="0" lvl="0" indent="0" algn="ctr" rtl="0">
              <a:spcBef>
                <a:spcPts val="0"/>
              </a:spcBef>
              <a:spcAft>
                <a:spcPts val="0"/>
              </a:spcAft>
              <a:buNone/>
            </a:pPr>
            <a:r>
              <a:rPr lang="en" sz="1800" b="1">
                <a:solidFill>
                  <a:schemeClr val="dk1"/>
                </a:solidFill>
                <a:latin typeface="Raleway"/>
                <a:ea typeface="Raleway"/>
                <a:cs typeface="Raleway"/>
                <a:sym typeface="Raleway"/>
              </a:rPr>
              <a:t>60%</a:t>
            </a:r>
            <a:endParaRPr sz="1800">
              <a:solidFill>
                <a:schemeClr val="dk1"/>
              </a:solidFill>
            </a:endParaRPr>
          </a:p>
        </p:txBody>
      </p:sp>
      <p:pic>
        <p:nvPicPr>
          <p:cNvPr id="6823" name="Google Shape;6823;p42" title="Chart">
            <a:hlinkClick r:id="rId4"/>
          </p:cNvPr>
          <p:cNvPicPr preferRelativeResize="0"/>
          <p:nvPr/>
        </p:nvPicPr>
        <p:blipFill rotWithShape="1">
          <a:blip r:embed="rId5">
            <a:alphaModFix/>
          </a:blip>
          <a:srcRect l="15874" b="27001"/>
          <a:stretch/>
        </p:blipFill>
        <p:spPr>
          <a:xfrm>
            <a:off x="5996000" y="1414075"/>
            <a:ext cx="2434775" cy="2361574"/>
          </a:xfrm>
          <a:prstGeom prst="rect">
            <a:avLst/>
          </a:prstGeom>
          <a:noFill/>
          <a:ln>
            <a:noFill/>
          </a:ln>
        </p:spPr>
      </p:pic>
      <p:sp>
        <p:nvSpPr>
          <p:cNvPr id="6824" name="Google Shape;6824;p42"/>
          <p:cNvSpPr txBox="1"/>
          <p:nvPr/>
        </p:nvSpPr>
        <p:spPr>
          <a:xfrm>
            <a:off x="5536675" y="253332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50</a:t>
            </a:r>
            <a:endParaRPr sz="1000">
              <a:solidFill>
                <a:schemeClr val="dk1"/>
              </a:solidFill>
              <a:latin typeface="Nunito Sans"/>
              <a:ea typeface="Nunito Sans"/>
              <a:cs typeface="Nunito Sans"/>
              <a:sym typeface="Nunito Sans"/>
            </a:endParaRPr>
          </a:p>
        </p:txBody>
      </p:sp>
      <p:sp>
        <p:nvSpPr>
          <p:cNvPr id="6825" name="Google Shape;6825;p42"/>
          <p:cNvSpPr txBox="1"/>
          <p:nvPr/>
        </p:nvSpPr>
        <p:spPr>
          <a:xfrm>
            <a:off x="5536675" y="3051050"/>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25</a:t>
            </a:r>
            <a:endParaRPr sz="1000">
              <a:solidFill>
                <a:schemeClr val="dk1"/>
              </a:solidFill>
              <a:latin typeface="Nunito Sans"/>
              <a:ea typeface="Nunito Sans"/>
              <a:cs typeface="Nunito Sans"/>
              <a:sym typeface="Nunito Sans"/>
            </a:endParaRPr>
          </a:p>
        </p:txBody>
      </p:sp>
      <p:sp>
        <p:nvSpPr>
          <p:cNvPr id="6826" name="Google Shape;6826;p42"/>
          <p:cNvSpPr txBox="1"/>
          <p:nvPr/>
        </p:nvSpPr>
        <p:spPr>
          <a:xfrm>
            <a:off x="5536675" y="35687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0</a:t>
            </a:r>
            <a:endParaRPr sz="1000">
              <a:solidFill>
                <a:schemeClr val="dk1"/>
              </a:solidFill>
              <a:latin typeface="Nunito Sans"/>
              <a:ea typeface="Nunito Sans"/>
              <a:cs typeface="Nunito Sans"/>
              <a:sym typeface="Nunito Sans"/>
            </a:endParaRPr>
          </a:p>
        </p:txBody>
      </p:sp>
      <p:sp>
        <p:nvSpPr>
          <p:cNvPr id="6827" name="Google Shape;6827;p42"/>
          <p:cNvSpPr txBox="1"/>
          <p:nvPr/>
        </p:nvSpPr>
        <p:spPr>
          <a:xfrm>
            <a:off x="5536675" y="2015600"/>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75</a:t>
            </a:r>
            <a:endParaRPr sz="1000">
              <a:solidFill>
                <a:schemeClr val="dk1"/>
              </a:solidFill>
              <a:latin typeface="Nunito Sans"/>
              <a:ea typeface="Nunito Sans"/>
              <a:cs typeface="Nunito Sans"/>
              <a:sym typeface="Nunito Sans"/>
            </a:endParaRPr>
          </a:p>
        </p:txBody>
      </p:sp>
      <p:sp>
        <p:nvSpPr>
          <p:cNvPr id="6828" name="Google Shape;6828;p42"/>
          <p:cNvSpPr txBox="1"/>
          <p:nvPr/>
        </p:nvSpPr>
        <p:spPr>
          <a:xfrm>
            <a:off x="5536675" y="14978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latin typeface="Nunito Sans"/>
                <a:ea typeface="Nunito Sans"/>
                <a:cs typeface="Nunito Sans"/>
                <a:sym typeface="Nunito Sans"/>
              </a:rPr>
              <a:t>100</a:t>
            </a:r>
            <a:endParaRPr sz="1000">
              <a:solidFill>
                <a:schemeClr val="dk1"/>
              </a:solidFill>
              <a:latin typeface="Nunito Sans"/>
              <a:ea typeface="Nunito Sans"/>
              <a:cs typeface="Nunito Sans"/>
              <a:sym typeface="Nunito Sans"/>
            </a:endParaRPr>
          </a:p>
        </p:txBody>
      </p:sp>
      <p:sp>
        <p:nvSpPr>
          <p:cNvPr id="6829" name="Google Shape;6829;p42"/>
          <p:cNvSpPr txBox="1"/>
          <p:nvPr/>
        </p:nvSpPr>
        <p:spPr>
          <a:xfrm>
            <a:off x="6022375" y="37916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Raleway"/>
                <a:ea typeface="Raleway"/>
                <a:cs typeface="Raleway"/>
                <a:sym typeface="Raleway"/>
              </a:rPr>
              <a:t>D…</a:t>
            </a:r>
            <a:endParaRPr sz="1000" b="1">
              <a:solidFill>
                <a:schemeClr val="dk1"/>
              </a:solidFill>
              <a:latin typeface="Raleway"/>
              <a:ea typeface="Raleway"/>
              <a:cs typeface="Raleway"/>
              <a:sym typeface="Raleway"/>
            </a:endParaRPr>
          </a:p>
        </p:txBody>
      </p:sp>
      <p:sp>
        <p:nvSpPr>
          <p:cNvPr id="6830" name="Google Shape;6830;p42"/>
          <p:cNvSpPr txBox="1"/>
          <p:nvPr/>
        </p:nvSpPr>
        <p:spPr>
          <a:xfrm>
            <a:off x="6576133" y="37916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Raleway"/>
                <a:ea typeface="Raleway"/>
                <a:cs typeface="Raleway"/>
                <a:sym typeface="Raleway"/>
              </a:rPr>
              <a:t>M…</a:t>
            </a:r>
            <a:endParaRPr sz="1000" b="1">
              <a:solidFill>
                <a:schemeClr val="dk1"/>
              </a:solidFill>
              <a:latin typeface="Raleway"/>
              <a:ea typeface="Raleway"/>
              <a:cs typeface="Raleway"/>
              <a:sym typeface="Raleway"/>
            </a:endParaRPr>
          </a:p>
        </p:txBody>
      </p:sp>
      <p:sp>
        <p:nvSpPr>
          <p:cNvPr id="6831" name="Google Shape;6831;p42"/>
          <p:cNvSpPr txBox="1"/>
          <p:nvPr/>
        </p:nvSpPr>
        <p:spPr>
          <a:xfrm>
            <a:off x="7129892" y="37916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Raleway"/>
                <a:ea typeface="Raleway"/>
                <a:cs typeface="Raleway"/>
                <a:sym typeface="Raleway"/>
              </a:rPr>
              <a:t>G…</a:t>
            </a:r>
            <a:endParaRPr sz="1000" b="1">
              <a:solidFill>
                <a:schemeClr val="dk1"/>
              </a:solidFill>
              <a:latin typeface="Raleway"/>
              <a:ea typeface="Raleway"/>
              <a:cs typeface="Raleway"/>
              <a:sym typeface="Raleway"/>
            </a:endParaRPr>
          </a:p>
        </p:txBody>
      </p:sp>
      <p:sp>
        <p:nvSpPr>
          <p:cNvPr id="6832" name="Google Shape;6832;p42"/>
          <p:cNvSpPr txBox="1"/>
          <p:nvPr/>
        </p:nvSpPr>
        <p:spPr>
          <a:xfrm>
            <a:off x="7683650" y="3791675"/>
            <a:ext cx="485700" cy="222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b="1">
                <a:solidFill>
                  <a:schemeClr val="dk1"/>
                </a:solidFill>
                <a:latin typeface="Raleway"/>
                <a:ea typeface="Raleway"/>
                <a:cs typeface="Raleway"/>
                <a:sym typeface="Raleway"/>
              </a:rPr>
              <a:t>W…</a:t>
            </a:r>
            <a:endParaRPr sz="1000" b="1">
              <a:solidFill>
                <a:schemeClr val="dk1"/>
              </a:solidFill>
              <a:latin typeface="Raleway"/>
              <a:ea typeface="Raleway"/>
              <a:cs typeface="Raleway"/>
              <a:sym typeface="Raleway"/>
            </a:endParaRPr>
          </a:p>
        </p:txBody>
      </p:sp>
      <p:grpSp>
        <p:nvGrpSpPr>
          <p:cNvPr id="6833" name="Google Shape;6833;p42"/>
          <p:cNvGrpSpPr/>
          <p:nvPr/>
        </p:nvGrpSpPr>
        <p:grpSpPr>
          <a:xfrm>
            <a:off x="362496" y="2964623"/>
            <a:ext cx="621217" cy="395759"/>
            <a:chOff x="5429675" y="991016"/>
            <a:chExt cx="366219" cy="233307"/>
          </a:xfrm>
        </p:grpSpPr>
        <p:sp>
          <p:nvSpPr>
            <p:cNvPr id="6834" name="Google Shape;6834;p42"/>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42"/>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42"/>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42"/>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42"/>
          <p:cNvGrpSpPr/>
          <p:nvPr/>
        </p:nvGrpSpPr>
        <p:grpSpPr>
          <a:xfrm>
            <a:off x="8071289" y="1246269"/>
            <a:ext cx="718870" cy="479692"/>
            <a:chOff x="4040551" y="304897"/>
            <a:chExt cx="573628" cy="382774"/>
          </a:xfrm>
        </p:grpSpPr>
        <p:sp>
          <p:nvSpPr>
            <p:cNvPr id="6839" name="Google Shape;6839;p42"/>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840" name="Google Shape;6840;p42"/>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42"/>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42"/>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42"/>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42"/>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42"/>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42"/>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7" name="Google Shape;6847;p42"/>
          <p:cNvGrpSpPr/>
          <p:nvPr/>
        </p:nvGrpSpPr>
        <p:grpSpPr>
          <a:xfrm>
            <a:off x="887031" y="3698729"/>
            <a:ext cx="337158" cy="228573"/>
            <a:chOff x="4680742" y="2547525"/>
            <a:chExt cx="198761" cy="134748"/>
          </a:xfrm>
        </p:grpSpPr>
        <p:sp>
          <p:nvSpPr>
            <p:cNvPr id="6848" name="Google Shape;6848;p42"/>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42"/>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42"/>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42"/>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42"/>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42"/>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42"/>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42"/>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859"/>
        <p:cNvGrpSpPr/>
        <p:nvPr/>
      </p:nvGrpSpPr>
      <p:grpSpPr>
        <a:xfrm>
          <a:off x="0" y="0"/>
          <a:ext cx="0" cy="0"/>
          <a:chOff x="0" y="0"/>
          <a:chExt cx="0" cy="0"/>
        </a:xfrm>
      </p:grpSpPr>
      <p:grpSp>
        <p:nvGrpSpPr>
          <p:cNvPr id="6860" name="Google Shape;6860;p43"/>
          <p:cNvGrpSpPr/>
          <p:nvPr/>
        </p:nvGrpSpPr>
        <p:grpSpPr>
          <a:xfrm>
            <a:off x="6086050" y="2510525"/>
            <a:ext cx="1171500" cy="1967700"/>
            <a:chOff x="6974500" y="2328275"/>
            <a:chExt cx="1171500" cy="1967700"/>
          </a:xfrm>
        </p:grpSpPr>
        <p:sp>
          <p:nvSpPr>
            <p:cNvPr id="6861" name="Google Shape;6861;p43"/>
            <p:cNvSpPr/>
            <p:nvPr/>
          </p:nvSpPr>
          <p:spPr>
            <a:xfrm>
              <a:off x="6974500" y="2328275"/>
              <a:ext cx="1171500" cy="1967700"/>
            </a:xfrm>
            <a:prstGeom prst="roundRect">
              <a:avLst>
                <a:gd name="adj" fmla="val 9060"/>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43"/>
            <p:cNvSpPr/>
            <p:nvPr/>
          </p:nvSpPr>
          <p:spPr>
            <a:xfrm>
              <a:off x="7442050" y="3963050"/>
              <a:ext cx="236400" cy="236400"/>
            </a:xfrm>
            <a:prstGeom prst="ellipse">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3" name="Google Shape;6863;p43"/>
          <p:cNvGrpSpPr/>
          <p:nvPr/>
        </p:nvGrpSpPr>
        <p:grpSpPr>
          <a:xfrm>
            <a:off x="1886401" y="2266480"/>
            <a:ext cx="3959398" cy="2211733"/>
            <a:chOff x="2707350" y="2266475"/>
            <a:chExt cx="3729300" cy="2083200"/>
          </a:xfrm>
        </p:grpSpPr>
        <p:sp>
          <p:nvSpPr>
            <p:cNvPr id="6864" name="Google Shape;6864;p43"/>
            <p:cNvSpPr/>
            <p:nvPr/>
          </p:nvSpPr>
          <p:spPr>
            <a:xfrm>
              <a:off x="2990175" y="2266475"/>
              <a:ext cx="3157500" cy="1890000"/>
            </a:xfrm>
            <a:prstGeom prst="roundRect">
              <a:avLst>
                <a:gd name="adj" fmla="val 8916"/>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43"/>
            <p:cNvSpPr/>
            <p:nvPr/>
          </p:nvSpPr>
          <p:spPr>
            <a:xfrm>
              <a:off x="2707350" y="4156475"/>
              <a:ext cx="3729300" cy="193200"/>
            </a:xfrm>
            <a:prstGeom prst="roundRect">
              <a:avLst>
                <a:gd name="adj" fmla="val 50000"/>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43"/>
            <p:cNvSpPr/>
            <p:nvPr/>
          </p:nvSpPr>
          <p:spPr>
            <a:xfrm>
              <a:off x="4283325" y="4156475"/>
              <a:ext cx="571200" cy="105300"/>
            </a:xfrm>
            <a:prstGeom prst="roundRect">
              <a:avLst>
                <a:gd name="adj" fmla="val 50000"/>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7" name="Google Shape;6867;p43"/>
          <p:cNvSpPr/>
          <p:nvPr/>
        </p:nvSpPr>
        <p:spPr>
          <a:xfrm>
            <a:off x="1675875" y="546425"/>
            <a:ext cx="5792200" cy="464350"/>
          </a:xfrm>
          <a:custGeom>
            <a:avLst/>
            <a:gdLst/>
            <a:ahLst/>
            <a:cxnLst/>
            <a:rect l="l" t="t" r="r" b="b"/>
            <a:pathLst>
              <a:path w="231688" h="18574" extrusionOk="0">
                <a:moveTo>
                  <a:pt x="0" y="0"/>
                </a:moveTo>
                <a:lnTo>
                  <a:pt x="231258" y="105"/>
                </a:lnTo>
                <a:lnTo>
                  <a:pt x="222239" y="9125"/>
                </a:lnTo>
                <a:lnTo>
                  <a:pt x="231688" y="18574"/>
                </a:lnTo>
                <a:lnTo>
                  <a:pt x="645" y="18470"/>
                </a:lnTo>
                <a:lnTo>
                  <a:pt x="9879" y="9450"/>
                </a:lnTo>
                <a:close/>
              </a:path>
            </a:pathLst>
          </a:custGeom>
          <a:solidFill>
            <a:schemeClr val="dk2"/>
          </a:solidFill>
          <a:ln w="19050" cap="flat" cmpd="sng">
            <a:solidFill>
              <a:schemeClr val="dk1"/>
            </a:solidFill>
            <a:prstDash val="solid"/>
            <a:round/>
            <a:headEnd type="none" w="med" len="med"/>
            <a:tailEnd type="none" w="med" len="med"/>
          </a:ln>
        </p:spPr>
      </p:sp>
      <p:sp>
        <p:nvSpPr>
          <p:cNvPr id="6868" name="Google Shape;6868;p43"/>
          <p:cNvSpPr txBox="1">
            <a:spLocks noGrp="1"/>
          </p:cNvSpPr>
          <p:nvPr>
            <p:ph type="title"/>
          </p:nvPr>
        </p:nvSpPr>
        <p:spPr>
          <a:xfrm>
            <a:off x="1921800" y="539525"/>
            <a:ext cx="53004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Laptop and phone mockups</a:t>
            </a:r>
            <a:endParaRPr/>
          </a:p>
        </p:txBody>
      </p:sp>
      <p:sp>
        <p:nvSpPr>
          <p:cNvPr id="6869" name="Google Shape;6869;p43"/>
          <p:cNvSpPr txBox="1">
            <a:spLocks noGrp="1"/>
          </p:cNvSpPr>
          <p:nvPr>
            <p:ph type="body" idx="1"/>
          </p:nvPr>
        </p:nvSpPr>
        <p:spPr>
          <a:xfrm>
            <a:off x="2798075" y="1273050"/>
            <a:ext cx="3547800" cy="8877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You can replace the image on the screen with your own work. Just right-click on it and select “Replace image”</a:t>
            </a:r>
            <a:endParaRPr/>
          </a:p>
        </p:txBody>
      </p:sp>
      <p:pic>
        <p:nvPicPr>
          <p:cNvPr id="6870" name="Google Shape;6870;p43"/>
          <p:cNvPicPr preferRelativeResize="0"/>
          <p:nvPr/>
        </p:nvPicPr>
        <p:blipFill rotWithShape="1">
          <a:blip r:embed="rId3">
            <a:alphaModFix/>
          </a:blip>
          <a:srcRect/>
          <a:stretch/>
        </p:blipFill>
        <p:spPr>
          <a:xfrm>
            <a:off x="2351094" y="2419420"/>
            <a:ext cx="3023561" cy="1700739"/>
          </a:xfrm>
          <a:prstGeom prst="rect">
            <a:avLst/>
          </a:prstGeom>
          <a:noFill/>
          <a:ln w="19050" cap="flat" cmpd="sng">
            <a:solidFill>
              <a:schemeClr val="dk1"/>
            </a:solidFill>
            <a:prstDash val="solid"/>
            <a:round/>
            <a:headEnd type="none" w="sm" len="sm"/>
            <a:tailEnd type="none" w="sm" len="sm"/>
          </a:ln>
        </p:spPr>
      </p:pic>
      <p:pic>
        <p:nvPicPr>
          <p:cNvPr id="6871" name="Google Shape;6871;p43"/>
          <p:cNvPicPr preferRelativeResize="0"/>
          <p:nvPr/>
        </p:nvPicPr>
        <p:blipFill rotWithShape="1">
          <a:blip r:embed="rId4">
            <a:alphaModFix/>
          </a:blip>
          <a:srcRect l="32328" t="9592" r="33374"/>
          <a:stretch/>
        </p:blipFill>
        <p:spPr>
          <a:xfrm>
            <a:off x="6185412" y="2619475"/>
            <a:ext cx="972775" cy="1442349"/>
          </a:xfrm>
          <a:prstGeom prst="rect">
            <a:avLst/>
          </a:prstGeom>
          <a:noFill/>
          <a:ln w="19050" cap="flat" cmpd="sng">
            <a:solidFill>
              <a:schemeClr val="dk1"/>
            </a:solidFill>
            <a:prstDash val="solid"/>
            <a:round/>
            <a:headEnd type="none" w="sm" len="sm"/>
            <a:tailEnd type="none" w="sm" len="sm"/>
          </a:ln>
        </p:spPr>
      </p:pic>
      <p:grpSp>
        <p:nvGrpSpPr>
          <p:cNvPr id="6872" name="Google Shape;6872;p43"/>
          <p:cNvGrpSpPr/>
          <p:nvPr/>
        </p:nvGrpSpPr>
        <p:grpSpPr>
          <a:xfrm>
            <a:off x="1675871" y="1519023"/>
            <a:ext cx="621217" cy="395759"/>
            <a:chOff x="5429675" y="991016"/>
            <a:chExt cx="366219" cy="233307"/>
          </a:xfrm>
        </p:grpSpPr>
        <p:sp>
          <p:nvSpPr>
            <p:cNvPr id="6873" name="Google Shape;6873;p43"/>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43"/>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43"/>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43"/>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7" name="Google Shape;6877;p43"/>
          <p:cNvGrpSpPr/>
          <p:nvPr/>
        </p:nvGrpSpPr>
        <p:grpSpPr>
          <a:xfrm>
            <a:off x="7228487" y="2054732"/>
            <a:ext cx="475182" cy="303852"/>
            <a:chOff x="3404003" y="1988611"/>
            <a:chExt cx="280128" cy="179126"/>
          </a:xfrm>
        </p:grpSpPr>
        <p:sp>
          <p:nvSpPr>
            <p:cNvPr id="6878" name="Google Shape;6878;p43"/>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43"/>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43"/>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43"/>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43"/>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43"/>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43"/>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43"/>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6" name="Google Shape;6886;p43"/>
          <p:cNvGrpSpPr/>
          <p:nvPr/>
        </p:nvGrpSpPr>
        <p:grpSpPr>
          <a:xfrm>
            <a:off x="973206" y="3891579"/>
            <a:ext cx="337158" cy="228573"/>
            <a:chOff x="4680742" y="2547525"/>
            <a:chExt cx="198761" cy="134748"/>
          </a:xfrm>
        </p:grpSpPr>
        <p:sp>
          <p:nvSpPr>
            <p:cNvPr id="6887" name="Google Shape;6887;p43"/>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43"/>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43"/>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43"/>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43"/>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43"/>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43"/>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43"/>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898"/>
        <p:cNvGrpSpPr/>
        <p:nvPr/>
      </p:nvGrpSpPr>
      <p:grpSpPr>
        <a:xfrm>
          <a:off x="0" y="0"/>
          <a:ext cx="0" cy="0"/>
          <a:chOff x="0" y="0"/>
          <a:chExt cx="0" cy="0"/>
        </a:xfrm>
      </p:grpSpPr>
      <p:sp>
        <p:nvSpPr>
          <p:cNvPr id="6899" name="Google Shape;6899;p44"/>
          <p:cNvSpPr/>
          <p:nvPr/>
        </p:nvSpPr>
        <p:spPr>
          <a:xfrm>
            <a:off x="4755738" y="529688"/>
            <a:ext cx="3163475" cy="617800"/>
          </a:xfrm>
          <a:custGeom>
            <a:avLst/>
            <a:gdLst/>
            <a:ahLst/>
            <a:cxnLst/>
            <a:rect l="l" t="t" r="r" b="b"/>
            <a:pathLst>
              <a:path w="126539" h="24712" extrusionOk="0">
                <a:moveTo>
                  <a:pt x="430" y="0"/>
                </a:moveTo>
                <a:lnTo>
                  <a:pt x="124728" y="298"/>
                </a:lnTo>
                <a:lnTo>
                  <a:pt x="115493" y="12325"/>
                </a:lnTo>
                <a:lnTo>
                  <a:pt x="126539" y="24581"/>
                </a:lnTo>
                <a:lnTo>
                  <a:pt x="0" y="24712"/>
                </a:lnTo>
                <a:lnTo>
                  <a:pt x="9879" y="12772"/>
                </a:lnTo>
                <a:close/>
              </a:path>
            </a:pathLst>
          </a:custGeom>
          <a:solidFill>
            <a:schemeClr val="dk2"/>
          </a:solidFill>
          <a:ln w="19050" cap="flat" cmpd="sng">
            <a:solidFill>
              <a:schemeClr val="dk1"/>
            </a:solidFill>
            <a:prstDash val="solid"/>
            <a:round/>
            <a:headEnd type="none" w="med" len="med"/>
            <a:tailEnd type="none" w="med" len="med"/>
          </a:ln>
        </p:spPr>
      </p:sp>
      <p:sp>
        <p:nvSpPr>
          <p:cNvPr id="6900" name="Google Shape;6900;p44"/>
          <p:cNvSpPr txBox="1">
            <a:spLocks noGrp="1"/>
          </p:cNvSpPr>
          <p:nvPr>
            <p:ph type="ctrTitle"/>
          </p:nvPr>
        </p:nvSpPr>
        <p:spPr>
          <a:xfrm>
            <a:off x="5017025" y="544738"/>
            <a:ext cx="2640900" cy="58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6901" name="Google Shape;6901;p44"/>
          <p:cNvSpPr txBox="1">
            <a:spLocks noGrp="1"/>
          </p:cNvSpPr>
          <p:nvPr>
            <p:ph type="subTitle" idx="1"/>
          </p:nvPr>
        </p:nvSpPr>
        <p:spPr>
          <a:xfrm>
            <a:off x="4244225" y="1387563"/>
            <a:ext cx="4186500" cy="120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lt1"/>
              </a:buClr>
              <a:buSzPts val="1100"/>
              <a:buFont typeface="Arial"/>
              <a:buNone/>
            </a:pPr>
            <a:r>
              <a:rPr lang="en" sz="2200" b="1" dirty="0">
                <a:latin typeface="Raleway"/>
                <a:ea typeface="Raleway"/>
                <a:cs typeface="Raleway"/>
                <a:sym typeface="Raleway"/>
              </a:rPr>
              <a:t>Do you have any questions?</a:t>
            </a:r>
            <a:endParaRPr sz="2200" b="1" dirty="0">
              <a:latin typeface="Raleway"/>
              <a:ea typeface="Raleway"/>
              <a:cs typeface="Raleway"/>
              <a:sym typeface="Raleway"/>
            </a:endParaRPr>
          </a:p>
          <a:p>
            <a:pPr marL="0" lvl="0" indent="0" algn="ctr" rtl="0">
              <a:spcBef>
                <a:spcPts val="1000"/>
              </a:spcBef>
              <a:spcAft>
                <a:spcPts val="0"/>
              </a:spcAft>
              <a:buClr>
                <a:schemeClr val="lt1"/>
              </a:buClr>
              <a:buSzPts val="1100"/>
              <a:buFont typeface="Arial"/>
              <a:buNone/>
            </a:pPr>
            <a:r>
              <a:rPr lang="en" dirty="0" smtClean="0"/>
              <a:t>youremail@example.com </a:t>
            </a:r>
            <a:endParaRPr dirty="0"/>
          </a:p>
          <a:p>
            <a:pPr marL="0" lvl="0" indent="0" algn="ctr" rtl="0">
              <a:spcBef>
                <a:spcPts val="0"/>
              </a:spcBef>
              <a:spcAft>
                <a:spcPts val="0"/>
              </a:spcAft>
              <a:buClr>
                <a:schemeClr val="lt1"/>
              </a:buClr>
              <a:buSzPts val="1100"/>
              <a:buFont typeface="Arial"/>
              <a:buNone/>
            </a:pPr>
            <a:r>
              <a:rPr lang="en" dirty="0"/>
              <a:t>+91  620 421 838 </a:t>
            </a:r>
            <a:endParaRPr dirty="0"/>
          </a:p>
          <a:p>
            <a:pPr marL="0" lvl="0" indent="0" algn="ctr" rtl="0">
              <a:spcBef>
                <a:spcPts val="0"/>
              </a:spcBef>
              <a:spcAft>
                <a:spcPts val="0"/>
              </a:spcAft>
              <a:buNone/>
            </a:pPr>
            <a:r>
              <a:rPr lang="en" dirty="0"/>
              <a:t>yourwebsite.com</a:t>
            </a:r>
            <a:endParaRPr dirty="0"/>
          </a:p>
        </p:txBody>
      </p:sp>
      <p:sp>
        <p:nvSpPr>
          <p:cNvPr id="6902" name="Google Shape;6902;p44"/>
          <p:cNvSpPr txBox="1"/>
          <p:nvPr/>
        </p:nvSpPr>
        <p:spPr>
          <a:xfrm>
            <a:off x="4890425" y="4275115"/>
            <a:ext cx="2894100" cy="3387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000">
                <a:solidFill>
                  <a:schemeClr val="dk1"/>
                </a:solidFill>
                <a:latin typeface="Nunito Sans"/>
                <a:ea typeface="Nunito Sans"/>
                <a:cs typeface="Nunito Sans"/>
                <a:sym typeface="Nunito Sans"/>
              </a:rPr>
              <a:t>Please keep this slide for attribution</a:t>
            </a:r>
            <a:endParaRPr sz="1000">
              <a:solidFill>
                <a:schemeClr val="dk1"/>
              </a:solidFill>
              <a:latin typeface="Nunito Sans"/>
              <a:ea typeface="Nunito Sans"/>
              <a:cs typeface="Nunito Sans"/>
              <a:sym typeface="Nunito Sans"/>
            </a:endParaRPr>
          </a:p>
        </p:txBody>
      </p:sp>
      <p:sp>
        <p:nvSpPr>
          <p:cNvPr id="6903" name="Google Shape;6903;p44"/>
          <p:cNvSpPr/>
          <p:nvPr/>
        </p:nvSpPr>
        <p:spPr>
          <a:xfrm>
            <a:off x="5143223" y="2798950"/>
            <a:ext cx="617700" cy="6177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6904" name="Google Shape;6904;p44"/>
          <p:cNvGrpSpPr/>
          <p:nvPr/>
        </p:nvGrpSpPr>
        <p:grpSpPr>
          <a:xfrm>
            <a:off x="596433" y="2130273"/>
            <a:ext cx="491989" cy="314600"/>
            <a:chOff x="3404003" y="1988611"/>
            <a:chExt cx="280128" cy="179126"/>
          </a:xfrm>
        </p:grpSpPr>
        <p:sp>
          <p:nvSpPr>
            <p:cNvPr id="6905" name="Google Shape;6905;p44"/>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44"/>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44"/>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44"/>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44"/>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44"/>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44"/>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44"/>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3" name="Google Shape;6913;p44"/>
          <p:cNvSpPr/>
          <p:nvPr/>
        </p:nvSpPr>
        <p:spPr>
          <a:xfrm>
            <a:off x="6028626" y="2798960"/>
            <a:ext cx="617700" cy="6177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6914" name="Google Shape;6914;p44"/>
          <p:cNvSpPr/>
          <p:nvPr/>
        </p:nvSpPr>
        <p:spPr>
          <a:xfrm>
            <a:off x="6914019" y="2798960"/>
            <a:ext cx="617700" cy="6177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6915" name="Google Shape;6915;p44"/>
          <p:cNvGrpSpPr/>
          <p:nvPr/>
        </p:nvGrpSpPr>
        <p:grpSpPr>
          <a:xfrm rot="6987943">
            <a:off x="1072725" y="1199509"/>
            <a:ext cx="3053109" cy="3143030"/>
            <a:chOff x="3339075" y="231633"/>
            <a:chExt cx="2465849" cy="2538474"/>
          </a:xfrm>
        </p:grpSpPr>
        <p:sp>
          <p:nvSpPr>
            <p:cNvPr id="6916" name="Google Shape;6916;p44"/>
            <p:cNvSpPr/>
            <p:nvPr/>
          </p:nvSpPr>
          <p:spPr>
            <a:xfrm>
              <a:off x="3339075" y="350443"/>
              <a:ext cx="2465849" cy="2419664"/>
            </a:xfrm>
            <a:custGeom>
              <a:avLst/>
              <a:gdLst/>
              <a:ahLst/>
              <a:cxnLst/>
              <a:rect l="l" t="t" r="r" b="b"/>
              <a:pathLst>
                <a:path w="166527" h="163408" extrusionOk="0">
                  <a:moveTo>
                    <a:pt x="75821" y="0"/>
                  </a:moveTo>
                  <a:cubicBezTo>
                    <a:pt x="68042" y="0"/>
                    <a:pt x="60831" y="4451"/>
                    <a:pt x="56288" y="11177"/>
                  </a:cubicBezTo>
                  <a:cubicBezTo>
                    <a:pt x="53405" y="15446"/>
                    <a:pt x="51740" y="20571"/>
                    <a:pt x="50781" y="25598"/>
                  </a:cubicBezTo>
                  <a:cubicBezTo>
                    <a:pt x="50376" y="27720"/>
                    <a:pt x="50256" y="29927"/>
                    <a:pt x="49673" y="32012"/>
                  </a:cubicBezTo>
                  <a:cubicBezTo>
                    <a:pt x="49624" y="32169"/>
                    <a:pt x="49564" y="32327"/>
                    <a:pt x="49498" y="32482"/>
                  </a:cubicBezTo>
                  <a:cubicBezTo>
                    <a:pt x="49161" y="32376"/>
                    <a:pt x="48627" y="32257"/>
                    <a:pt x="48604" y="32257"/>
                  </a:cubicBezTo>
                  <a:cubicBezTo>
                    <a:pt x="48603" y="32257"/>
                    <a:pt x="48603" y="32258"/>
                    <a:pt x="48605" y="32258"/>
                  </a:cubicBezTo>
                  <a:cubicBezTo>
                    <a:pt x="44681" y="30751"/>
                    <a:pt x="41815" y="26996"/>
                    <a:pt x="39085" y="23930"/>
                  </a:cubicBezTo>
                  <a:cubicBezTo>
                    <a:pt x="35910" y="20361"/>
                    <a:pt x="32491" y="16911"/>
                    <a:pt x="28093" y="14869"/>
                  </a:cubicBezTo>
                  <a:cubicBezTo>
                    <a:pt x="25429" y="13635"/>
                    <a:pt x="22564" y="12872"/>
                    <a:pt x="19717" y="12872"/>
                  </a:cubicBezTo>
                  <a:cubicBezTo>
                    <a:pt x="17378" y="12872"/>
                    <a:pt x="15051" y="13387"/>
                    <a:pt x="12857" y="14579"/>
                  </a:cubicBezTo>
                  <a:cubicBezTo>
                    <a:pt x="8280" y="17063"/>
                    <a:pt x="5771" y="21757"/>
                    <a:pt x="3980" y="26433"/>
                  </a:cubicBezTo>
                  <a:cubicBezTo>
                    <a:pt x="262" y="36143"/>
                    <a:pt x="1" y="47342"/>
                    <a:pt x="2949" y="57284"/>
                  </a:cubicBezTo>
                  <a:cubicBezTo>
                    <a:pt x="4390" y="62142"/>
                    <a:pt x="6750" y="66594"/>
                    <a:pt x="9136" y="71036"/>
                  </a:cubicBezTo>
                  <a:cubicBezTo>
                    <a:pt x="11154" y="74788"/>
                    <a:pt x="13422" y="78822"/>
                    <a:pt x="13750" y="83139"/>
                  </a:cubicBezTo>
                  <a:cubicBezTo>
                    <a:pt x="14108" y="87891"/>
                    <a:pt x="11789" y="92352"/>
                    <a:pt x="10256" y="96716"/>
                  </a:cubicBezTo>
                  <a:cubicBezTo>
                    <a:pt x="8430" y="101921"/>
                    <a:pt x="7270" y="107967"/>
                    <a:pt x="10339" y="112954"/>
                  </a:cubicBezTo>
                  <a:cubicBezTo>
                    <a:pt x="13101" y="117438"/>
                    <a:pt x="17760" y="119609"/>
                    <a:pt x="22394" y="121635"/>
                  </a:cubicBezTo>
                  <a:cubicBezTo>
                    <a:pt x="24360" y="122497"/>
                    <a:pt x="26407" y="123384"/>
                    <a:pt x="28006" y="124845"/>
                  </a:cubicBezTo>
                  <a:cubicBezTo>
                    <a:pt x="29709" y="126404"/>
                    <a:pt x="30869" y="128408"/>
                    <a:pt x="32014" y="130386"/>
                  </a:cubicBezTo>
                  <a:cubicBezTo>
                    <a:pt x="36806" y="138674"/>
                    <a:pt x="42206" y="146540"/>
                    <a:pt x="49776" y="152555"/>
                  </a:cubicBezTo>
                  <a:cubicBezTo>
                    <a:pt x="57809" y="158934"/>
                    <a:pt x="67309" y="163022"/>
                    <a:pt x="77650" y="163384"/>
                  </a:cubicBezTo>
                  <a:cubicBezTo>
                    <a:pt x="78096" y="163400"/>
                    <a:pt x="78541" y="163407"/>
                    <a:pt x="78985" y="163407"/>
                  </a:cubicBezTo>
                  <a:cubicBezTo>
                    <a:pt x="88666" y="163407"/>
                    <a:pt x="97827" y="159712"/>
                    <a:pt x="104854" y="153006"/>
                  </a:cubicBezTo>
                  <a:cubicBezTo>
                    <a:pt x="108337" y="149678"/>
                    <a:pt x="111282" y="145708"/>
                    <a:pt x="113728" y="141568"/>
                  </a:cubicBezTo>
                  <a:cubicBezTo>
                    <a:pt x="115971" y="137776"/>
                    <a:pt x="117748" y="133475"/>
                    <a:pt x="120791" y="130228"/>
                  </a:cubicBezTo>
                  <a:cubicBezTo>
                    <a:pt x="126088" y="124572"/>
                    <a:pt x="135039" y="124334"/>
                    <a:pt x="142638" y="122419"/>
                  </a:cubicBezTo>
                  <a:cubicBezTo>
                    <a:pt x="147111" y="121294"/>
                    <a:pt x="151394" y="119560"/>
                    <a:pt x="155029" y="116683"/>
                  </a:cubicBezTo>
                  <a:cubicBezTo>
                    <a:pt x="158704" y="113772"/>
                    <a:pt x="161196" y="109865"/>
                    <a:pt x="162935" y="105561"/>
                  </a:cubicBezTo>
                  <a:cubicBezTo>
                    <a:pt x="166527" y="96684"/>
                    <a:pt x="166380" y="86409"/>
                    <a:pt x="166240" y="76999"/>
                  </a:cubicBezTo>
                  <a:cubicBezTo>
                    <a:pt x="166151" y="71280"/>
                    <a:pt x="165826" y="65572"/>
                    <a:pt x="165264" y="59874"/>
                  </a:cubicBezTo>
                  <a:cubicBezTo>
                    <a:pt x="164784" y="55065"/>
                    <a:pt x="164049" y="50164"/>
                    <a:pt x="160840" y="46337"/>
                  </a:cubicBezTo>
                  <a:cubicBezTo>
                    <a:pt x="158310" y="43323"/>
                    <a:pt x="154767" y="42111"/>
                    <a:pt x="151095" y="42111"/>
                  </a:cubicBezTo>
                  <a:cubicBezTo>
                    <a:pt x="149445" y="42111"/>
                    <a:pt x="147769" y="42356"/>
                    <a:pt x="146146" y="42792"/>
                  </a:cubicBezTo>
                  <a:cubicBezTo>
                    <a:pt x="141266" y="44101"/>
                    <a:pt x="136670" y="46165"/>
                    <a:pt x="131686" y="47153"/>
                  </a:cubicBezTo>
                  <a:cubicBezTo>
                    <a:pt x="129812" y="47526"/>
                    <a:pt x="127845" y="47771"/>
                    <a:pt x="125885" y="47771"/>
                  </a:cubicBezTo>
                  <a:cubicBezTo>
                    <a:pt x="123525" y="47771"/>
                    <a:pt x="121175" y="47416"/>
                    <a:pt x="119011" y="46507"/>
                  </a:cubicBezTo>
                  <a:cubicBezTo>
                    <a:pt x="115405" y="45000"/>
                    <a:pt x="112810" y="42146"/>
                    <a:pt x="110872" y="38856"/>
                  </a:cubicBezTo>
                  <a:cubicBezTo>
                    <a:pt x="108627" y="35043"/>
                    <a:pt x="107662" y="31024"/>
                    <a:pt x="106525" y="26718"/>
                  </a:cubicBezTo>
                  <a:cubicBezTo>
                    <a:pt x="105236" y="21846"/>
                    <a:pt x="102980" y="17465"/>
                    <a:pt x="99012" y="14249"/>
                  </a:cubicBezTo>
                  <a:cubicBezTo>
                    <a:pt x="98932" y="14183"/>
                    <a:pt x="98849" y="14120"/>
                    <a:pt x="98765" y="14057"/>
                  </a:cubicBezTo>
                  <a:cubicBezTo>
                    <a:pt x="96276" y="8037"/>
                    <a:pt x="88904" y="3446"/>
                    <a:pt x="82993" y="1287"/>
                  </a:cubicBezTo>
                  <a:cubicBezTo>
                    <a:pt x="80589" y="409"/>
                    <a:pt x="78179" y="0"/>
                    <a:pt x="75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44"/>
            <p:cNvSpPr/>
            <p:nvPr/>
          </p:nvSpPr>
          <p:spPr>
            <a:xfrm>
              <a:off x="3689436" y="231633"/>
              <a:ext cx="177335" cy="177187"/>
            </a:xfrm>
            <a:custGeom>
              <a:avLst/>
              <a:gdLst/>
              <a:ahLst/>
              <a:cxnLst/>
              <a:rect l="l" t="t" r="r" b="b"/>
              <a:pathLst>
                <a:path w="11976" h="11966" extrusionOk="0">
                  <a:moveTo>
                    <a:pt x="6387" y="1"/>
                  </a:moveTo>
                  <a:cubicBezTo>
                    <a:pt x="5846" y="1"/>
                    <a:pt x="5301" y="76"/>
                    <a:pt x="4772" y="230"/>
                  </a:cubicBezTo>
                  <a:cubicBezTo>
                    <a:pt x="3670" y="555"/>
                    <a:pt x="2699" y="1115"/>
                    <a:pt x="1901" y="1936"/>
                  </a:cubicBezTo>
                  <a:cubicBezTo>
                    <a:pt x="477" y="3403"/>
                    <a:pt x="1" y="5519"/>
                    <a:pt x="581" y="7462"/>
                  </a:cubicBezTo>
                  <a:cubicBezTo>
                    <a:pt x="1365" y="10085"/>
                    <a:pt x="4003" y="11966"/>
                    <a:pt x="6612" y="11966"/>
                  </a:cubicBezTo>
                  <a:cubicBezTo>
                    <a:pt x="7901" y="11966"/>
                    <a:pt x="9182" y="11507"/>
                    <a:pt x="10230" y="10451"/>
                  </a:cubicBezTo>
                  <a:cubicBezTo>
                    <a:pt x="11137" y="9538"/>
                    <a:pt x="11599" y="8275"/>
                    <a:pt x="11579" y="7017"/>
                  </a:cubicBezTo>
                  <a:cubicBezTo>
                    <a:pt x="11938" y="5984"/>
                    <a:pt x="11975" y="4864"/>
                    <a:pt x="11685" y="3811"/>
                  </a:cubicBezTo>
                  <a:cubicBezTo>
                    <a:pt x="11020" y="1412"/>
                    <a:pt x="8737" y="1"/>
                    <a:pt x="6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44"/>
          <p:cNvGrpSpPr/>
          <p:nvPr/>
        </p:nvGrpSpPr>
        <p:grpSpPr>
          <a:xfrm rot="1026164">
            <a:off x="874052" y="830583"/>
            <a:ext cx="3345793" cy="3361692"/>
            <a:chOff x="3357865" y="249653"/>
            <a:chExt cx="2395206" cy="2406587"/>
          </a:xfrm>
        </p:grpSpPr>
        <p:sp>
          <p:nvSpPr>
            <p:cNvPr id="6919" name="Google Shape;6919;p44"/>
            <p:cNvSpPr/>
            <p:nvPr/>
          </p:nvSpPr>
          <p:spPr>
            <a:xfrm>
              <a:off x="3357865" y="259781"/>
              <a:ext cx="2092433" cy="2389294"/>
            </a:xfrm>
            <a:custGeom>
              <a:avLst/>
              <a:gdLst/>
              <a:ahLst/>
              <a:cxnLst/>
              <a:rect l="l" t="t" r="r" b="b"/>
              <a:pathLst>
                <a:path w="141309" h="161357" extrusionOk="0">
                  <a:moveTo>
                    <a:pt x="101516" y="1"/>
                  </a:moveTo>
                  <a:cubicBezTo>
                    <a:pt x="100645" y="1"/>
                    <a:pt x="99762" y="334"/>
                    <a:pt x="99095" y="925"/>
                  </a:cubicBezTo>
                  <a:cubicBezTo>
                    <a:pt x="98346" y="1591"/>
                    <a:pt x="97841" y="2501"/>
                    <a:pt x="97559" y="3454"/>
                  </a:cubicBezTo>
                  <a:cubicBezTo>
                    <a:pt x="97278" y="4401"/>
                    <a:pt x="97066" y="5558"/>
                    <a:pt x="97318" y="6552"/>
                  </a:cubicBezTo>
                  <a:lnTo>
                    <a:pt x="97292" y="6595"/>
                  </a:lnTo>
                  <a:cubicBezTo>
                    <a:pt x="96919" y="6213"/>
                    <a:pt x="96529" y="5851"/>
                    <a:pt x="96118" y="5510"/>
                  </a:cubicBezTo>
                  <a:cubicBezTo>
                    <a:pt x="95122" y="4677"/>
                    <a:pt x="93954" y="3867"/>
                    <a:pt x="92650" y="3626"/>
                  </a:cubicBezTo>
                  <a:cubicBezTo>
                    <a:pt x="92447" y="3588"/>
                    <a:pt x="92245" y="3570"/>
                    <a:pt x="92045" y="3570"/>
                  </a:cubicBezTo>
                  <a:cubicBezTo>
                    <a:pt x="91001" y="3570"/>
                    <a:pt x="90022" y="4068"/>
                    <a:pt x="89337" y="4878"/>
                  </a:cubicBezTo>
                  <a:cubicBezTo>
                    <a:pt x="88453" y="5929"/>
                    <a:pt x="88143" y="7318"/>
                    <a:pt x="87907" y="8636"/>
                  </a:cubicBezTo>
                  <a:cubicBezTo>
                    <a:pt x="87669" y="9951"/>
                    <a:pt x="87491" y="11303"/>
                    <a:pt x="87506" y="12647"/>
                  </a:cubicBezTo>
                  <a:cubicBezTo>
                    <a:pt x="87471" y="12652"/>
                    <a:pt x="87440" y="12654"/>
                    <a:pt x="87411" y="12654"/>
                  </a:cubicBezTo>
                  <a:cubicBezTo>
                    <a:pt x="87140" y="12654"/>
                    <a:pt x="87090" y="12444"/>
                    <a:pt x="86911" y="12184"/>
                  </a:cubicBezTo>
                  <a:cubicBezTo>
                    <a:pt x="86552" y="11656"/>
                    <a:pt x="86119" y="11162"/>
                    <a:pt x="85611" y="10769"/>
                  </a:cubicBezTo>
                  <a:cubicBezTo>
                    <a:pt x="84941" y="10254"/>
                    <a:pt x="84164" y="9955"/>
                    <a:pt x="83365" y="9955"/>
                  </a:cubicBezTo>
                  <a:cubicBezTo>
                    <a:pt x="82959" y="9955"/>
                    <a:pt x="82547" y="10032"/>
                    <a:pt x="82140" y="10198"/>
                  </a:cubicBezTo>
                  <a:cubicBezTo>
                    <a:pt x="80816" y="10740"/>
                    <a:pt x="80013" y="11998"/>
                    <a:pt x="79562" y="13301"/>
                  </a:cubicBezTo>
                  <a:cubicBezTo>
                    <a:pt x="79097" y="14645"/>
                    <a:pt x="78815" y="16103"/>
                    <a:pt x="78784" y="17527"/>
                  </a:cubicBezTo>
                  <a:cubicBezTo>
                    <a:pt x="78767" y="18340"/>
                    <a:pt x="78827" y="19144"/>
                    <a:pt x="79048" y="19930"/>
                  </a:cubicBezTo>
                  <a:cubicBezTo>
                    <a:pt x="79209" y="20499"/>
                    <a:pt x="79453" y="21234"/>
                    <a:pt x="79935" y="21633"/>
                  </a:cubicBezTo>
                  <a:cubicBezTo>
                    <a:pt x="79450" y="21676"/>
                    <a:pt x="78973" y="21773"/>
                    <a:pt x="78508" y="21925"/>
                  </a:cubicBezTo>
                  <a:cubicBezTo>
                    <a:pt x="77213" y="22347"/>
                    <a:pt x="76114" y="23280"/>
                    <a:pt x="75290" y="24343"/>
                  </a:cubicBezTo>
                  <a:cubicBezTo>
                    <a:pt x="74868" y="24882"/>
                    <a:pt x="74503" y="25465"/>
                    <a:pt x="74156" y="26054"/>
                  </a:cubicBezTo>
                  <a:cubicBezTo>
                    <a:pt x="73811" y="26637"/>
                    <a:pt x="73424" y="27239"/>
                    <a:pt x="73171" y="27865"/>
                  </a:cubicBezTo>
                  <a:cubicBezTo>
                    <a:pt x="72878" y="28592"/>
                    <a:pt x="73036" y="29240"/>
                    <a:pt x="73343" y="29921"/>
                  </a:cubicBezTo>
                  <a:cubicBezTo>
                    <a:pt x="72502" y="30041"/>
                    <a:pt x="71698" y="30561"/>
                    <a:pt x="71067" y="31107"/>
                  </a:cubicBezTo>
                  <a:cubicBezTo>
                    <a:pt x="70194" y="31856"/>
                    <a:pt x="69488" y="32841"/>
                    <a:pt x="69086" y="33920"/>
                  </a:cubicBezTo>
                  <a:cubicBezTo>
                    <a:pt x="68687" y="35002"/>
                    <a:pt x="68474" y="36263"/>
                    <a:pt x="68684" y="37411"/>
                  </a:cubicBezTo>
                  <a:cubicBezTo>
                    <a:pt x="68776" y="37913"/>
                    <a:pt x="68997" y="38379"/>
                    <a:pt x="69293" y="38795"/>
                  </a:cubicBezTo>
                  <a:cubicBezTo>
                    <a:pt x="68787" y="39197"/>
                    <a:pt x="68328" y="39665"/>
                    <a:pt x="67900" y="40147"/>
                  </a:cubicBezTo>
                  <a:cubicBezTo>
                    <a:pt x="67050" y="41120"/>
                    <a:pt x="66384" y="42243"/>
                    <a:pt x="65942" y="43457"/>
                  </a:cubicBezTo>
                  <a:cubicBezTo>
                    <a:pt x="65532" y="44583"/>
                    <a:pt x="64943" y="46314"/>
                    <a:pt x="65589" y="47428"/>
                  </a:cubicBezTo>
                  <a:cubicBezTo>
                    <a:pt x="65718" y="47643"/>
                    <a:pt x="65873" y="47841"/>
                    <a:pt x="66051" y="48016"/>
                  </a:cubicBezTo>
                  <a:cubicBezTo>
                    <a:pt x="65994" y="48071"/>
                    <a:pt x="65939" y="48125"/>
                    <a:pt x="65888" y="48174"/>
                  </a:cubicBezTo>
                  <a:cubicBezTo>
                    <a:pt x="65334" y="48685"/>
                    <a:pt x="64831" y="49245"/>
                    <a:pt x="64378" y="49848"/>
                  </a:cubicBezTo>
                  <a:cubicBezTo>
                    <a:pt x="63485" y="51036"/>
                    <a:pt x="63155" y="52305"/>
                    <a:pt x="63212" y="53784"/>
                  </a:cubicBezTo>
                  <a:cubicBezTo>
                    <a:pt x="63261" y="55104"/>
                    <a:pt x="63313" y="56698"/>
                    <a:pt x="64352" y="57654"/>
                  </a:cubicBezTo>
                  <a:cubicBezTo>
                    <a:pt x="64484" y="57774"/>
                    <a:pt x="64630" y="57878"/>
                    <a:pt x="64785" y="57967"/>
                  </a:cubicBezTo>
                  <a:cubicBezTo>
                    <a:pt x="64401" y="58383"/>
                    <a:pt x="64381" y="59239"/>
                    <a:pt x="64309" y="59747"/>
                  </a:cubicBezTo>
                  <a:cubicBezTo>
                    <a:pt x="64203" y="60505"/>
                    <a:pt x="64131" y="61263"/>
                    <a:pt x="64082" y="62026"/>
                  </a:cubicBezTo>
                  <a:cubicBezTo>
                    <a:pt x="64002" y="63410"/>
                    <a:pt x="63993" y="64797"/>
                    <a:pt x="64056" y="66180"/>
                  </a:cubicBezTo>
                  <a:cubicBezTo>
                    <a:pt x="62994" y="66597"/>
                    <a:pt x="61963" y="67085"/>
                    <a:pt x="60930" y="67567"/>
                  </a:cubicBezTo>
                  <a:cubicBezTo>
                    <a:pt x="60376" y="67825"/>
                    <a:pt x="59827" y="68098"/>
                    <a:pt x="59282" y="68377"/>
                  </a:cubicBezTo>
                  <a:cubicBezTo>
                    <a:pt x="58820" y="68609"/>
                    <a:pt x="58297" y="68807"/>
                    <a:pt x="57849" y="69089"/>
                  </a:cubicBezTo>
                  <a:cubicBezTo>
                    <a:pt x="57812" y="69060"/>
                    <a:pt x="57777" y="69031"/>
                    <a:pt x="57743" y="69002"/>
                  </a:cubicBezTo>
                  <a:cubicBezTo>
                    <a:pt x="57353" y="68675"/>
                    <a:pt x="56902" y="68408"/>
                    <a:pt x="56474" y="68127"/>
                  </a:cubicBezTo>
                  <a:cubicBezTo>
                    <a:pt x="55607" y="67561"/>
                    <a:pt x="54726" y="67030"/>
                    <a:pt x="53841" y="66493"/>
                  </a:cubicBezTo>
                  <a:cubicBezTo>
                    <a:pt x="53785" y="66459"/>
                    <a:pt x="53720" y="66440"/>
                    <a:pt x="53654" y="66440"/>
                  </a:cubicBezTo>
                  <a:cubicBezTo>
                    <a:pt x="53626" y="66440"/>
                    <a:pt x="53599" y="66443"/>
                    <a:pt x="53572" y="66450"/>
                  </a:cubicBezTo>
                  <a:cubicBezTo>
                    <a:pt x="53006" y="66051"/>
                    <a:pt x="52443" y="65646"/>
                    <a:pt x="51884" y="65239"/>
                  </a:cubicBezTo>
                  <a:cubicBezTo>
                    <a:pt x="51263" y="64785"/>
                    <a:pt x="50615" y="64377"/>
                    <a:pt x="49974" y="63955"/>
                  </a:cubicBezTo>
                  <a:cubicBezTo>
                    <a:pt x="49905" y="63881"/>
                    <a:pt x="49834" y="63809"/>
                    <a:pt x="49759" y="63743"/>
                  </a:cubicBezTo>
                  <a:cubicBezTo>
                    <a:pt x="49415" y="63444"/>
                    <a:pt x="49024" y="63192"/>
                    <a:pt x="48657" y="62919"/>
                  </a:cubicBezTo>
                  <a:cubicBezTo>
                    <a:pt x="47942" y="62391"/>
                    <a:pt x="47230" y="61857"/>
                    <a:pt x="46524" y="61317"/>
                  </a:cubicBezTo>
                  <a:cubicBezTo>
                    <a:pt x="45131" y="60258"/>
                    <a:pt x="43759" y="59170"/>
                    <a:pt x="42421" y="58044"/>
                  </a:cubicBezTo>
                  <a:cubicBezTo>
                    <a:pt x="39751" y="55793"/>
                    <a:pt x="37222" y="53379"/>
                    <a:pt x="34962" y="50715"/>
                  </a:cubicBezTo>
                  <a:cubicBezTo>
                    <a:pt x="30461" y="45412"/>
                    <a:pt x="27211" y="39177"/>
                    <a:pt x="24573" y="32775"/>
                  </a:cubicBezTo>
                  <a:cubicBezTo>
                    <a:pt x="23832" y="30980"/>
                    <a:pt x="23143" y="29169"/>
                    <a:pt x="22440" y="27363"/>
                  </a:cubicBezTo>
                  <a:cubicBezTo>
                    <a:pt x="22078" y="26433"/>
                    <a:pt x="21713" y="25505"/>
                    <a:pt x="21349" y="24578"/>
                  </a:cubicBezTo>
                  <a:cubicBezTo>
                    <a:pt x="20987" y="23657"/>
                    <a:pt x="20668" y="22703"/>
                    <a:pt x="20209" y="21825"/>
                  </a:cubicBezTo>
                  <a:cubicBezTo>
                    <a:pt x="20116" y="21644"/>
                    <a:pt x="19964" y="21566"/>
                    <a:pt x="19814" y="21566"/>
                  </a:cubicBezTo>
                  <a:cubicBezTo>
                    <a:pt x="19574" y="21566"/>
                    <a:pt x="19341" y="21767"/>
                    <a:pt x="19371" y="22057"/>
                  </a:cubicBezTo>
                  <a:lnTo>
                    <a:pt x="19356" y="22057"/>
                  </a:lnTo>
                  <a:cubicBezTo>
                    <a:pt x="19405" y="22281"/>
                    <a:pt x="19460" y="22505"/>
                    <a:pt x="19520" y="22729"/>
                  </a:cubicBezTo>
                  <a:cubicBezTo>
                    <a:pt x="19488" y="22747"/>
                    <a:pt x="19460" y="22767"/>
                    <a:pt x="19437" y="22792"/>
                  </a:cubicBezTo>
                  <a:cubicBezTo>
                    <a:pt x="18923" y="23384"/>
                    <a:pt x="19003" y="24515"/>
                    <a:pt x="18983" y="25253"/>
                  </a:cubicBezTo>
                  <a:cubicBezTo>
                    <a:pt x="18963" y="26197"/>
                    <a:pt x="19003" y="27139"/>
                    <a:pt x="19104" y="28078"/>
                  </a:cubicBezTo>
                  <a:cubicBezTo>
                    <a:pt x="19181" y="28856"/>
                    <a:pt x="19276" y="29660"/>
                    <a:pt x="19454" y="30438"/>
                  </a:cubicBezTo>
                  <a:cubicBezTo>
                    <a:pt x="18420" y="29034"/>
                    <a:pt x="17444" y="27593"/>
                    <a:pt x="16526" y="26111"/>
                  </a:cubicBezTo>
                  <a:cubicBezTo>
                    <a:pt x="15581" y="24575"/>
                    <a:pt x="14769" y="22968"/>
                    <a:pt x="14034" y="21320"/>
                  </a:cubicBezTo>
                  <a:cubicBezTo>
                    <a:pt x="13296" y="19657"/>
                    <a:pt x="12722" y="17932"/>
                    <a:pt x="12004" y="16264"/>
                  </a:cubicBezTo>
                  <a:cubicBezTo>
                    <a:pt x="11962" y="16166"/>
                    <a:pt x="11879" y="16123"/>
                    <a:pt x="11795" y="16123"/>
                  </a:cubicBezTo>
                  <a:cubicBezTo>
                    <a:pt x="11666" y="16123"/>
                    <a:pt x="11535" y="16225"/>
                    <a:pt x="11550" y="16387"/>
                  </a:cubicBezTo>
                  <a:cubicBezTo>
                    <a:pt x="11576" y="16629"/>
                    <a:pt x="11608" y="16870"/>
                    <a:pt x="11645" y="17108"/>
                  </a:cubicBezTo>
                  <a:cubicBezTo>
                    <a:pt x="11550" y="17120"/>
                    <a:pt x="11464" y="17163"/>
                    <a:pt x="11401" y="17234"/>
                  </a:cubicBezTo>
                  <a:cubicBezTo>
                    <a:pt x="11189" y="17476"/>
                    <a:pt x="11180" y="17763"/>
                    <a:pt x="11146" y="18064"/>
                  </a:cubicBezTo>
                  <a:cubicBezTo>
                    <a:pt x="11111" y="18383"/>
                    <a:pt x="11097" y="18699"/>
                    <a:pt x="11085" y="19020"/>
                  </a:cubicBezTo>
                  <a:cubicBezTo>
                    <a:pt x="11077" y="19215"/>
                    <a:pt x="11068" y="19413"/>
                    <a:pt x="11059" y="19611"/>
                  </a:cubicBezTo>
                  <a:cubicBezTo>
                    <a:pt x="10428" y="19095"/>
                    <a:pt x="9676" y="18681"/>
                    <a:pt x="8860" y="18661"/>
                  </a:cubicBezTo>
                  <a:cubicBezTo>
                    <a:pt x="8842" y="18661"/>
                    <a:pt x="8824" y="18661"/>
                    <a:pt x="8807" y="18661"/>
                  </a:cubicBezTo>
                  <a:cubicBezTo>
                    <a:pt x="7690" y="18661"/>
                    <a:pt x="6902" y="19539"/>
                    <a:pt x="6724" y="20602"/>
                  </a:cubicBezTo>
                  <a:cubicBezTo>
                    <a:pt x="6569" y="21521"/>
                    <a:pt x="6874" y="22459"/>
                    <a:pt x="7207" y="23349"/>
                  </a:cubicBezTo>
                  <a:cubicBezTo>
                    <a:pt x="6811" y="23012"/>
                    <a:pt x="6358" y="22775"/>
                    <a:pt x="5888" y="22775"/>
                  </a:cubicBezTo>
                  <a:cubicBezTo>
                    <a:pt x="5577" y="22775"/>
                    <a:pt x="5259" y="22879"/>
                    <a:pt x="4944" y="23125"/>
                  </a:cubicBezTo>
                  <a:cubicBezTo>
                    <a:pt x="4270" y="23654"/>
                    <a:pt x="4169" y="24538"/>
                    <a:pt x="4178" y="25339"/>
                  </a:cubicBezTo>
                  <a:cubicBezTo>
                    <a:pt x="4195" y="26252"/>
                    <a:pt x="4298" y="27162"/>
                    <a:pt x="4485" y="28058"/>
                  </a:cubicBezTo>
                  <a:cubicBezTo>
                    <a:pt x="4858" y="29889"/>
                    <a:pt x="5519" y="31643"/>
                    <a:pt x="6322" y="33329"/>
                  </a:cubicBezTo>
                  <a:cubicBezTo>
                    <a:pt x="6460" y="33621"/>
                    <a:pt x="6610" y="33914"/>
                    <a:pt x="6756" y="34210"/>
                  </a:cubicBezTo>
                  <a:cubicBezTo>
                    <a:pt x="6442" y="34144"/>
                    <a:pt x="6123" y="34112"/>
                    <a:pt x="5804" y="34112"/>
                  </a:cubicBezTo>
                  <a:cubicBezTo>
                    <a:pt x="5790" y="34112"/>
                    <a:pt x="5777" y="34112"/>
                    <a:pt x="5763" y="34112"/>
                  </a:cubicBezTo>
                  <a:cubicBezTo>
                    <a:pt x="5320" y="33953"/>
                    <a:pt x="4865" y="33837"/>
                    <a:pt x="4423" y="33837"/>
                  </a:cubicBezTo>
                  <a:cubicBezTo>
                    <a:pt x="3894" y="33837"/>
                    <a:pt x="3385" y="34004"/>
                    <a:pt x="2941" y="34466"/>
                  </a:cubicBezTo>
                  <a:cubicBezTo>
                    <a:pt x="2085" y="35356"/>
                    <a:pt x="1827" y="36785"/>
                    <a:pt x="1824" y="37974"/>
                  </a:cubicBezTo>
                  <a:cubicBezTo>
                    <a:pt x="1815" y="40035"/>
                    <a:pt x="2619" y="41907"/>
                    <a:pt x="3667" y="43632"/>
                  </a:cubicBezTo>
                  <a:lnTo>
                    <a:pt x="3569" y="43612"/>
                  </a:lnTo>
                  <a:cubicBezTo>
                    <a:pt x="3114" y="43508"/>
                    <a:pt x="2621" y="43439"/>
                    <a:pt x="2137" y="43439"/>
                  </a:cubicBezTo>
                  <a:cubicBezTo>
                    <a:pt x="1928" y="43439"/>
                    <a:pt x="1721" y="43452"/>
                    <a:pt x="1519" y="43480"/>
                  </a:cubicBezTo>
                  <a:cubicBezTo>
                    <a:pt x="1" y="43693"/>
                    <a:pt x="308" y="45613"/>
                    <a:pt x="721" y="46627"/>
                  </a:cubicBezTo>
                  <a:cubicBezTo>
                    <a:pt x="1267" y="47962"/>
                    <a:pt x="2025" y="49236"/>
                    <a:pt x="2765" y="50471"/>
                  </a:cubicBezTo>
                  <a:cubicBezTo>
                    <a:pt x="2932" y="50746"/>
                    <a:pt x="3101" y="51022"/>
                    <a:pt x="3274" y="51295"/>
                  </a:cubicBezTo>
                  <a:cubicBezTo>
                    <a:pt x="2817" y="51464"/>
                    <a:pt x="2576" y="51941"/>
                    <a:pt x="2441" y="52409"/>
                  </a:cubicBezTo>
                  <a:cubicBezTo>
                    <a:pt x="2220" y="53161"/>
                    <a:pt x="2033" y="53930"/>
                    <a:pt x="1861" y="54697"/>
                  </a:cubicBezTo>
                  <a:cubicBezTo>
                    <a:pt x="1695" y="55423"/>
                    <a:pt x="1465" y="56207"/>
                    <a:pt x="1557" y="56959"/>
                  </a:cubicBezTo>
                  <a:cubicBezTo>
                    <a:pt x="1649" y="57688"/>
                    <a:pt x="2079" y="58211"/>
                    <a:pt x="2613" y="58676"/>
                  </a:cubicBezTo>
                  <a:cubicBezTo>
                    <a:pt x="3130" y="59127"/>
                    <a:pt x="3667" y="59557"/>
                    <a:pt x="4204" y="59985"/>
                  </a:cubicBezTo>
                  <a:cubicBezTo>
                    <a:pt x="4181" y="60014"/>
                    <a:pt x="4158" y="60042"/>
                    <a:pt x="4138" y="60077"/>
                  </a:cubicBezTo>
                  <a:cubicBezTo>
                    <a:pt x="3808" y="60668"/>
                    <a:pt x="3655" y="61458"/>
                    <a:pt x="3523" y="62118"/>
                  </a:cubicBezTo>
                  <a:cubicBezTo>
                    <a:pt x="3242" y="63533"/>
                    <a:pt x="3259" y="65087"/>
                    <a:pt x="3965" y="66378"/>
                  </a:cubicBezTo>
                  <a:cubicBezTo>
                    <a:pt x="4654" y="67633"/>
                    <a:pt x="5809" y="68494"/>
                    <a:pt x="6977" y="69272"/>
                  </a:cubicBezTo>
                  <a:cubicBezTo>
                    <a:pt x="7365" y="69534"/>
                    <a:pt x="7758" y="69772"/>
                    <a:pt x="8160" y="69990"/>
                  </a:cubicBezTo>
                  <a:cubicBezTo>
                    <a:pt x="8008" y="70346"/>
                    <a:pt x="7910" y="70745"/>
                    <a:pt x="7818" y="71110"/>
                  </a:cubicBezTo>
                  <a:cubicBezTo>
                    <a:pt x="7706" y="71517"/>
                    <a:pt x="7634" y="71937"/>
                    <a:pt x="7606" y="72359"/>
                  </a:cubicBezTo>
                  <a:cubicBezTo>
                    <a:pt x="7554" y="73200"/>
                    <a:pt x="7698" y="74027"/>
                    <a:pt x="8131" y="74759"/>
                  </a:cubicBezTo>
                  <a:cubicBezTo>
                    <a:pt x="8568" y="75491"/>
                    <a:pt x="9239" y="75976"/>
                    <a:pt x="10066" y="76188"/>
                  </a:cubicBezTo>
                  <a:cubicBezTo>
                    <a:pt x="10422" y="76284"/>
                    <a:pt x="10787" y="76334"/>
                    <a:pt x="11155" y="76334"/>
                  </a:cubicBezTo>
                  <a:cubicBezTo>
                    <a:pt x="11194" y="76334"/>
                    <a:pt x="11233" y="76333"/>
                    <a:pt x="11272" y="76332"/>
                  </a:cubicBezTo>
                  <a:lnTo>
                    <a:pt x="11272" y="76332"/>
                  </a:lnTo>
                  <a:cubicBezTo>
                    <a:pt x="11160" y="76895"/>
                    <a:pt x="11177" y="77497"/>
                    <a:pt x="11240" y="78020"/>
                  </a:cubicBezTo>
                  <a:cubicBezTo>
                    <a:pt x="11278" y="78307"/>
                    <a:pt x="11338" y="78588"/>
                    <a:pt x="11418" y="78867"/>
                  </a:cubicBezTo>
                  <a:cubicBezTo>
                    <a:pt x="11258" y="79102"/>
                    <a:pt x="11398" y="79441"/>
                    <a:pt x="11476" y="79682"/>
                  </a:cubicBezTo>
                  <a:cubicBezTo>
                    <a:pt x="11657" y="80248"/>
                    <a:pt x="11978" y="80782"/>
                    <a:pt x="12328" y="81255"/>
                  </a:cubicBezTo>
                  <a:cubicBezTo>
                    <a:pt x="12667" y="81715"/>
                    <a:pt x="13078" y="82209"/>
                    <a:pt x="13549" y="82536"/>
                  </a:cubicBezTo>
                  <a:cubicBezTo>
                    <a:pt x="13795" y="82711"/>
                    <a:pt x="14054" y="82863"/>
                    <a:pt x="14321" y="82998"/>
                  </a:cubicBezTo>
                  <a:cubicBezTo>
                    <a:pt x="14378" y="83027"/>
                    <a:pt x="14438" y="83050"/>
                    <a:pt x="14502" y="83064"/>
                  </a:cubicBezTo>
                  <a:cubicBezTo>
                    <a:pt x="14728" y="83257"/>
                    <a:pt x="14967" y="83437"/>
                    <a:pt x="15211" y="83604"/>
                  </a:cubicBezTo>
                  <a:cubicBezTo>
                    <a:pt x="15139" y="83762"/>
                    <a:pt x="15099" y="83946"/>
                    <a:pt x="15061" y="84115"/>
                  </a:cubicBezTo>
                  <a:cubicBezTo>
                    <a:pt x="14978" y="84459"/>
                    <a:pt x="14944" y="84815"/>
                    <a:pt x="14952" y="85171"/>
                  </a:cubicBezTo>
                  <a:cubicBezTo>
                    <a:pt x="14981" y="85938"/>
                    <a:pt x="15380" y="86595"/>
                    <a:pt x="16078" y="86926"/>
                  </a:cubicBezTo>
                  <a:cubicBezTo>
                    <a:pt x="16436" y="87093"/>
                    <a:pt x="16849" y="87167"/>
                    <a:pt x="17261" y="87167"/>
                  </a:cubicBezTo>
                  <a:cubicBezTo>
                    <a:pt x="17569" y="87167"/>
                    <a:pt x="17875" y="87126"/>
                    <a:pt x="18156" y="87052"/>
                  </a:cubicBezTo>
                  <a:cubicBezTo>
                    <a:pt x="18441" y="86983"/>
                    <a:pt x="18716" y="86888"/>
                    <a:pt x="18983" y="86768"/>
                  </a:cubicBezTo>
                  <a:lnTo>
                    <a:pt x="18983" y="86768"/>
                  </a:lnTo>
                  <a:cubicBezTo>
                    <a:pt x="18914" y="86946"/>
                    <a:pt x="18860" y="87126"/>
                    <a:pt x="18814" y="87313"/>
                  </a:cubicBezTo>
                  <a:cubicBezTo>
                    <a:pt x="18604" y="88134"/>
                    <a:pt x="18392" y="89107"/>
                    <a:pt x="18596" y="89946"/>
                  </a:cubicBezTo>
                  <a:cubicBezTo>
                    <a:pt x="18776" y="90695"/>
                    <a:pt x="19368" y="91370"/>
                    <a:pt x="20172" y="91439"/>
                  </a:cubicBezTo>
                  <a:cubicBezTo>
                    <a:pt x="20215" y="91442"/>
                    <a:pt x="20259" y="91444"/>
                    <a:pt x="20303" y="91444"/>
                  </a:cubicBezTo>
                  <a:cubicBezTo>
                    <a:pt x="20464" y="91444"/>
                    <a:pt x="20624" y="91419"/>
                    <a:pt x="20777" y="91370"/>
                  </a:cubicBezTo>
                  <a:lnTo>
                    <a:pt x="20777" y="91370"/>
                  </a:lnTo>
                  <a:cubicBezTo>
                    <a:pt x="20645" y="92056"/>
                    <a:pt x="20683" y="92765"/>
                    <a:pt x="20964" y="93448"/>
                  </a:cubicBezTo>
                  <a:cubicBezTo>
                    <a:pt x="21162" y="93928"/>
                    <a:pt x="21495" y="94353"/>
                    <a:pt x="21940" y="94617"/>
                  </a:cubicBezTo>
                  <a:cubicBezTo>
                    <a:pt x="21917" y="94749"/>
                    <a:pt x="21940" y="94887"/>
                    <a:pt x="22006" y="95001"/>
                  </a:cubicBezTo>
                  <a:cubicBezTo>
                    <a:pt x="22064" y="95108"/>
                    <a:pt x="22155" y="95188"/>
                    <a:pt x="22267" y="95234"/>
                  </a:cubicBezTo>
                  <a:lnTo>
                    <a:pt x="22405" y="95271"/>
                  </a:lnTo>
                  <a:cubicBezTo>
                    <a:pt x="22432" y="95275"/>
                    <a:pt x="22459" y="95277"/>
                    <a:pt x="22486" y="95277"/>
                  </a:cubicBezTo>
                  <a:cubicBezTo>
                    <a:pt x="22559" y="95277"/>
                    <a:pt x="22631" y="95263"/>
                    <a:pt x="22698" y="95234"/>
                  </a:cubicBezTo>
                  <a:cubicBezTo>
                    <a:pt x="22796" y="95205"/>
                    <a:pt x="22893" y="95171"/>
                    <a:pt x="22991" y="95133"/>
                  </a:cubicBezTo>
                  <a:lnTo>
                    <a:pt x="22991" y="95133"/>
                  </a:lnTo>
                  <a:cubicBezTo>
                    <a:pt x="22965" y="95277"/>
                    <a:pt x="22954" y="95421"/>
                    <a:pt x="22948" y="95564"/>
                  </a:cubicBezTo>
                  <a:cubicBezTo>
                    <a:pt x="22936" y="96075"/>
                    <a:pt x="23014" y="96595"/>
                    <a:pt x="23298" y="97028"/>
                  </a:cubicBezTo>
                  <a:cubicBezTo>
                    <a:pt x="23565" y="97433"/>
                    <a:pt x="24004" y="97691"/>
                    <a:pt x="24464" y="97815"/>
                  </a:cubicBezTo>
                  <a:cubicBezTo>
                    <a:pt x="24722" y="97885"/>
                    <a:pt x="24991" y="97915"/>
                    <a:pt x="25264" y="97915"/>
                  </a:cubicBezTo>
                  <a:cubicBezTo>
                    <a:pt x="25955" y="97915"/>
                    <a:pt x="26671" y="97721"/>
                    <a:pt x="27289" y="97485"/>
                  </a:cubicBezTo>
                  <a:cubicBezTo>
                    <a:pt x="27412" y="97436"/>
                    <a:pt x="27535" y="97381"/>
                    <a:pt x="27659" y="97321"/>
                  </a:cubicBezTo>
                  <a:lnTo>
                    <a:pt x="27659" y="97321"/>
                  </a:lnTo>
                  <a:cubicBezTo>
                    <a:pt x="27650" y="97364"/>
                    <a:pt x="27642" y="97404"/>
                    <a:pt x="27636" y="97447"/>
                  </a:cubicBezTo>
                  <a:cubicBezTo>
                    <a:pt x="27533" y="98248"/>
                    <a:pt x="27584" y="99230"/>
                    <a:pt x="27958" y="99962"/>
                  </a:cubicBezTo>
                  <a:cubicBezTo>
                    <a:pt x="28291" y="100619"/>
                    <a:pt x="28856" y="100962"/>
                    <a:pt x="29509" y="100962"/>
                  </a:cubicBezTo>
                  <a:cubicBezTo>
                    <a:pt x="29732" y="100962"/>
                    <a:pt x="29965" y="100922"/>
                    <a:pt x="30203" y="100841"/>
                  </a:cubicBezTo>
                  <a:cubicBezTo>
                    <a:pt x="30889" y="100605"/>
                    <a:pt x="31552" y="100183"/>
                    <a:pt x="32158" y="99750"/>
                  </a:cubicBezTo>
                  <a:lnTo>
                    <a:pt x="32158" y="99750"/>
                  </a:lnTo>
                  <a:cubicBezTo>
                    <a:pt x="32086" y="99925"/>
                    <a:pt x="32014" y="100100"/>
                    <a:pt x="31939" y="100272"/>
                  </a:cubicBezTo>
                  <a:cubicBezTo>
                    <a:pt x="31664" y="100918"/>
                    <a:pt x="31385" y="101559"/>
                    <a:pt x="31115" y="102204"/>
                  </a:cubicBezTo>
                  <a:cubicBezTo>
                    <a:pt x="30892" y="102733"/>
                    <a:pt x="30699" y="103373"/>
                    <a:pt x="30923" y="103933"/>
                  </a:cubicBezTo>
                  <a:cubicBezTo>
                    <a:pt x="31206" y="104642"/>
                    <a:pt x="31967" y="104820"/>
                    <a:pt x="32730" y="104820"/>
                  </a:cubicBezTo>
                  <a:cubicBezTo>
                    <a:pt x="33165" y="104820"/>
                    <a:pt x="33601" y="104762"/>
                    <a:pt x="33949" y="104711"/>
                  </a:cubicBezTo>
                  <a:cubicBezTo>
                    <a:pt x="34543" y="104622"/>
                    <a:pt x="35126" y="104464"/>
                    <a:pt x="35686" y="104240"/>
                  </a:cubicBezTo>
                  <a:cubicBezTo>
                    <a:pt x="35703" y="104274"/>
                    <a:pt x="35723" y="104306"/>
                    <a:pt x="35749" y="104332"/>
                  </a:cubicBezTo>
                  <a:cubicBezTo>
                    <a:pt x="35821" y="104404"/>
                    <a:pt x="35901" y="104421"/>
                    <a:pt x="36002" y="104421"/>
                  </a:cubicBezTo>
                  <a:lnTo>
                    <a:pt x="36114" y="104421"/>
                  </a:lnTo>
                  <a:cubicBezTo>
                    <a:pt x="36180" y="104412"/>
                    <a:pt x="36243" y="104395"/>
                    <a:pt x="36300" y="104363"/>
                  </a:cubicBezTo>
                  <a:cubicBezTo>
                    <a:pt x="36404" y="104315"/>
                    <a:pt x="36504" y="104260"/>
                    <a:pt x="36599" y="104200"/>
                  </a:cubicBezTo>
                  <a:cubicBezTo>
                    <a:pt x="36731" y="104111"/>
                    <a:pt x="36860" y="104016"/>
                    <a:pt x="36981" y="103913"/>
                  </a:cubicBezTo>
                  <a:cubicBezTo>
                    <a:pt x="36995" y="103901"/>
                    <a:pt x="37007" y="103887"/>
                    <a:pt x="37018" y="103875"/>
                  </a:cubicBezTo>
                  <a:cubicBezTo>
                    <a:pt x="37052" y="104266"/>
                    <a:pt x="37216" y="104642"/>
                    <a:pt x="37518" y="104900"/>
                  </a:cubicBezTo>
                  <a:cubicBezTo>
                    <a:pt x="37792" y="105136"/>
                    <a:pt x="38101" y="105224"/>
                    <a:pt x="38419" y="105224"/>
                  </a:cubicBezTo>
                  <a:cubicBezTo>
                    <a:pt x="38743" y="105224"/>
                    <a:pt x="39078" y="105133"/>
                    <a:pt x="39395" y="105015"/>
                  </a:cubicBezTo>
                  <a:cubicBezTo>
                    <a:pt x="39608" y="104938"/>
                    <a:pt x="39817" y="104851"/>
                    <a:pt x="40024" y="104757"/>
                  </a:cubicBezTo>
                  <a:lnTo>
                    <a:pt x="40024" y="104757"/>
                  </a:lnTo>
                  <a:cubicBezTo>
                    <a:pt x="39987" y="104851"/>
                    <a:pt x="39946" y="104946"/>
                    <a:pt x="39912" y="105041"/>
                  </a:cubicBezTo>
                  <a:cubicBezTo>
                    <a:pt x="39676" y="105713"/>
                    <a:pt x="39395" y="106540"/>
                    <a:pt x="40044" y="107076"/>
                  </a:cubicBezTo>
                  <a:cubicBezTo>
                    <a:pt x="40425" y="107391"/>
                    <a:pt x="40856" y="107513"/>
                    <a:pt x="41305" y="107513"/>
                  </a:cubicBezTo>
                  <a:cubicBezTo>
                    <a:pt x="42305" y="107513"/>
                    <a:pt x="43392" y="106910"/>
                    <a:pt x="44198" y="106499"/>
                  </a:cubicBezTo>
                  <a:cubicBezTo>
                    <a:pt x="45636" y="105767"/>
                    <a:pt x="47035" y="104949"/>
                    <a:pt x="48381" y="104056"/>
                  </a:cubicBezTo>
                  <a:cubicBezTo>
                    <a:pt x="48622" y="103895"/>
                    <a:pt x="48863" y="103729"/>
                    <a:pt x="49105" y="103565"/>
                  </a:cubicBezTo>
                  <a:lnTo>
                    <a:pt x="49105" y="103565"/>
                  </a:lnTo>
                  <a:cubicBezTo>
                    <a:pt x="48964" y="103959"/>
                    <a:pt x="48849" y="104361"/>
                    <a:pt x="48763" y="104771"/>
                  </a:cubicBezTo>
                  <a:cubicBezTo>
                    <a:pt x="48639" y="105360"/>
                    <a:pt x="48582" y="105962"/>
                    <a:pt x="48593" y="106565"/>
                  </a:cubicBezTo>
                  <a:cubicBezTo>
                    <a:pt x="48599" y="107140"/>
                    <a:pt x="48628" y="107754"/>
                    <a:pt x="49156" y="108101"/>
                  </a:cubicBezTo>
                  <a:cubicBezTo>
                    <a:pt x="49564" y="108368"/>
                    <a:pt x="50152" y="108403"/>
                    <a:pt x="50629" y="108417"/>
                  </a:cubicBezTo>
                  <a:cubicBezTo>
                    <a:pt x="50678" y="108418"/>
                    <a:pt x="50727" y="108419"/>
                    <a:pt x="50776" y="108419"/>
                  </a:cubicBezTo>
                  <a:cubicBezTo>
                    <a:pt x="51258" y="108419"/>
                    <a:pt x="51739" y="108355"/>
                    <a:pt x="52205" y="108228"/>
                  </a:cubicBezTo>
                  <a:cubicBezTo>
                    <a:pt x="52693" y="108093"/>
                    <a:pt x="53161" y="107892"/>
                    <a:pt x="53592" y="107628"/>
                  </a:cubicBezTo>
                  <a:lnTo>
                    <a:pt x="53592" y="107628"/>
                  </a:lnTo>
                  <a:cubicBezTo>
                    <a:pt x="53572" y="107725"/>
                    <a:pt x="53557" y="107829"/>
                    <a:pt x="53552" y="107929"/>
                  </a:cubicBezTo>
                  <a:cubicBezTo>
                    <a:pt x="53537" y="108431"/>
                    <a:pt x="53686" y="108940"/>
                    <a:pt x="54091" y="109253"/>
                  </a:cubicBezTo>
                  <a:cubicBezTo>
                    <a:pt x="54068" y="109293"/>
                    <a:pt x="54054" y="109336"/>
                    <a:pt x="54051" y="109382"/>
                  </a:cubicBezTo>
                  <a:cubicBezTo>
                    <a:pt x="54002" y="110222"/>
                    <a:pt x="54925" y="110339"/>
                    <a:pt x="55616" y="110339"/>
                  </a:cubicBezTo>
                  <a:cubicBezTo>
                    <a:pt x="55730" y="110339"/>
                    <a:pt x="55838" y="110336"/>
                    <a:pt x="55934" y="110332"/>
                  </a:cubicBezTo>
                  <a:cubicBezTo>
                    <a:pt x="57129" y="110289"/>
                    <a:pt x="58323" y="110183"/>
                    <a:pt x="59511" y="110071"/>
                  </a:cubicBezTo>
                  <a:cubicBezTo>
                    <a:pt x="60671" y="109962"/>
                    <a:pt x="61828" y="109832"/>
                    <a:pt x="62985" y="109692"/>
                  </a:cubicBezTo>
                  <a:cubicBezTo>
                    <a:pt x="63447" y="109637"/>
                    <a:pt x="63910" y="109574"/>
                    <a:pt x="64372" y="109508"/>
                  </a:cubicBezTo>
                  <a:lnTo>
                    <a:pt x="64372" y="109508"/>
                  </a:lnTo>
                  <a:cubicBezTo>
                    <a:pt x="64269" y="109617"/>
                    <a:pt x="64165" y="109726"/>
                    <a:pt x="64062" y="109835"/>
                  </a:cubicBezTo>
                  <a:cubicBezTo>
                    <a:pt x="62747" y="111205"/>
                    <a:pt x="61429" y="112574"/>
                    <a:pt x="60106" y="113938"/>
                  </a:cubicBezTo>
                  <a:cubicBezTo>
                    <a:pt x="58917" y="115167"/>
                    <a:pt x="57711" y="116384"/>
                    <a:pt x="56623" y="117704"/>
                  </a:cubicBezTo>
                  <a:cubicBezTo>
                    <a:pt x="56084" y="118350"/>
                    <a:pt x="55581" y="119022"/>
                    <a:pt x="55110" y="119720"/>
                  </a:cubicBezTo>
                  <a:cubicBezTo>
                    <a:pt x="54835" y="120136"/>
                    <a:pt x="54393" y="120725"/>
                    <a:pt x="54275" y="121293"/>
                  </a:cubicBezTo>
                  <a:cubicBezTo>
                    <a:pt x="53741" y="121841"/>
                    <a:pt x="53325" y="122559"/>
                    <a:pt x="52880" y="123133"/>
                  </a:cubicBezTo>
                  <a:cubicBezTo>
                    <a:pt x="52171" y="124061"/>
                    <a:pt x="51410" y="124951"/>
                    <a:pt x="50600" y="125798"/>
                  </a:cubicBezTo>
                  <a:cubicBezTo>
                    <a:pt x="48875" y="127586"/>
                    <a:pt x="46785" y="128889"/>
                    <a:pt x="44715" y="130242"/>
                  </a:cubicBezTo>
                  <a:cubicBezTo>
                    <a:pt x="40340" y="133098"/>
                    <a:pt x="36010" y="136004"/>
                    <a:pt x="31756" y="139038"/>
                  </a:cubicBezTo>
                  <a:cubicBezTo>
                    <a:pt x="30688" y="139799"/>
                    <a:pt x="29473" y="140485"/>
                    <a:pt x="28606" y="141487"/>
                  </a:cubicBezTo>
                  <a:cubicBezTo>
                    <a:pt x="27768" y="142455"/>
                    <a:pt x="27415" y="143884"/>
                    <a:pt x="28104" y="145021"/>
                  </a:cubicBezTo>
                  <a:cubicBezTo>
                    <a:pt x="28138" y="145073"/>
                    <a:pt x="28181" y="145116"/>
                    <a:pt x="28230" y="145150"/>
                  </a:cubicBezTo>
                  <a:cubicBezTo>
                    <a:pt x="27923" y="145363"/>
                    <a:pt x="27616" y="145575"/>
                    <a:pt x="27306" y="145782"/>
                  </a:cubicBezTo>
                  <a:cubicBezTo>
                    <a:pt x="26476" y="146327"/>
                    <a:pt x="25644" y="146881"/>
                    <a:pt x="24886" y="147527"/>
                  </a:cubicBezTo>
                  <a:cubicBezTo>
                    <a:pt x="24533" y="147826"/>
                    <a:pt x="23999" y="148211"/>
                    <a:pt x="23841" y="148659"/>
                  </a:cubicBezTo>
                  <a:cubicBezTo>
                    <a:pt x="23605" y="149319"/>
                    <a:pt x="24346" y="149635"/>
                    <a:pt x="24834" y="149816"/>
                  </a:cubicBezTo>
                  <a:cubicBezTo>
                    <a:pt x="25697" y="150139"/>
                    <a:pt x="26617" y="150258"/>
                    <a:pt x="27536" y="150258"/>
                  </a:cubicBezTo>
                  <a:cubicBezTo>
                    <a:pt x="27620" y="150258"/>
                    <a:pt x="27704" y="150257"/>
                    <a:pt x="27788" y="150255"/>
                  </a:cubicBezTo>
                  <a:cubicBezTo>
                    <a:pt x="27900" y="150252"/>
                    <a:pt x="28015" y="150246"/>
                    <a:pt x="28130" y="150238"/>
                  </a:cubicBezTo>
                  <a:lnTo>
                    <a:pt x="28130" y="150238"/>
                  </a:lnTo>
                  <a:cubicBezTo>
                    <a:pt x="27874" y="150433"/>
                    <a:pt x="27624" y="150631"/>
                    <a:pt x="27375" y="150832"/>
                  </a:cubicBezTo>
                  <a:cubicBezTo>
                    <a:pt x="26407" y="151618"/>
                    <a:pt x="25437" y="152399"/>
                    <a:pt x="24487" y="153206"/>
                  </a:cubicBezTo>
                  <a:cubicBezTo>
                    <a:pt x="24116" y="153522"/>
                    <a:pt x="23278" y="154119"/>
                    <a:pt x="23812" y="154673"/>
                  </a:cubicBezTo>
                  <a:cubicBezTo>
                    <a:pt x="23881" y="154742"/>
                    <a:pt x="23970" y="154791"/>
                    <a:pt x="24065" y="154811"/>
                  </a:cubicBezTo>
                  <a:cubicBezTo>
                    <a:pt x="24151" y="154952"/>
                    <a:pt x="24266" y="155075"/>
                    <a:pt x="24400" y="155170"/>
                  </a:cubicBezTo>
                  <a:cubicBezTo>
                    <a:pt x="24693" y="155379"/>
                    <a:pt x="25075" y="155419"/>
                    <a:pt x="25432" y="155419"/>
                  </a:cubicBezTo>
                  <a:cubicBezTo>
                    <a:pt x="25491" y="155419"/>
                    <a:pt x="25549" y="155418"/>
                    <a:pt x="25606" y="155417"/>
                  </a:cubicBezTo>
                  <a:cubicBezTo>
                    <a:pt x="26209" y="155402"/>
                    <a:pt x="26824" y="155233"/>
                    <a:pt x="27412" y="155032"/>
                  </a:cubicBezTo>
                  <a:lnTo>
                    <a:pt x="27412" y="155032"/>
                  </a:lnTo>
                  <a:cubicBezTo>
                    <a:pt x="27340" y="155101"/>
                    <a:pt x="27268" y="155170"/>
                    <a:pt x="27202" y="155239"/>
                  </a:cubicBezTo>
                  <a:cubicBezTo>
                    <a:pt x="26824" y="155620"/>
                    <a:pt x="26459" y="156020"/>
                    <a:pt x="26083" y="156404"/>
                  </a:cubicBezTo>
                  <a:cubicBezTo>
                    <a:pt x="25773" y="156720"/>
                    <a:pt x="25273" y="157125"/>
                    <a:pt x="25270" y="157613"/>
                  </a:cubicBezTo>
                  <a:cubicBezTo>
                    <a:pt x="25273" y="157756"/>
                    <a:pt x="25339" y="157894"/>
                    <a:pt x="25454" y="157983"/>
                  </a:cubicBezTo>
                  <a:cubicBezTo>
                    <a:pt x="25512" y="158130"/>
                    <a:pt x="25623" y="158247"/>
                    <a:pt x="25764" y="158311"/>
                  </a:cubicBezTo>
                  <a:cubicBezTo>
                    <a:pt x="26089" y="158464"/>
                    <a:pt x="26466" y="158516"/>
                    <a:pt x="26833" y="158516"/>
                  </a:cubicBezTo>
                  <a:cubicBezTo>
                    <a:pt x="26959" y="158516"/>
                    <a:pt x="27084" y="158510"/>
                    <a:pt x="27205" y="158500"/>
                  </a:cubicBezTo>
                  <a:cubicBezTo>
                    <a:pt x="28213" y="158414"/>
                    <a:pt x="29137" y="157934"/>
                    <a:pt x="29961" y="157372"/>
                  </a:cubicBezTo>
                  <a:cubicBezTo>
                    <a:pt x="30025" y="157326"/>
                    <a:pt x="30088" y="157280"/>
                    <a:pt x="30154" y="157234"/>
                  </a:cubicBezTo>
                  <a:lnTo>
                    <a:pt x="30154" y="157234"/>
                  </a:lnTo>
                  <a:cubicBezTo>
                    <a:pt x="29795" y="158339"/>
                    <a:pt x="29795" y="159519"/>
                    <a:pt x="29465" y="160630"/>
                  </a:cubicBezTo>
                  <a:cubicBezTo>
                    <a:pt x="29382" y="160904"/>
                    <a:pt x="29542" y="161321"/>
                    <a:pt x="29868" y="161321"/>
                  </a:cubicBezTo>
                  <a:cubicBezTo>
                    <a:pt x="29904" y="161321"/>
                    <a:pt x="29942" y="161316"/>
                    <a:pt x="29981" y="161305"/>
                  </a:cubicBezTo>
                  <a:cubicBezTo>
                    <a:pt x="31977" y="160768"/>
                    <a:pt x="33831" y="159904"/>
                    <a:pt x="35508" y="158687"/>
                  </a:cubicBezTo>
                  <a:cubicBezTo>
                    <a:pt x="36140" y="158224"/>
                    <a:pt x="36740" y="157719"/>
                    <a:pt x="37299" y="157174"/>
                  </a:cubicBezTo>
                  <a:lnTo>
                    <a:pt x="37299" y="157174"/>
                  </a:lnTo>
                  <a:cubicBezTo>
                    <a:pt x="37199" y="157484"/>
                    <a:pt x="37107" y="157794"/>
                    <a:pt x="37009" y="158098"/>
                  </a:cubicBezTo>
                  <a:cubicBezTo>
                    <a:pt x="36728" y="158962"/>
                    <a:pt x="36450" y="159826"/>
                    <a:pt x="36163" y="160690"/>
                  </a:cubicBezTo>
                  <a:cubicBezTo>
                    <a:pt x="36043" y="161057"/>
                    <a:pt x="36290" y="161357"/>
                    <a:pt x="36660" y="161357"/>
                  </a:cubicBezTo>
                  <a:cubicBezTo>
                    <a:pt x="36664" y="161357"/>
                    <a:pt x="36667" y="161357"/>
                    <a:pt x="36671" y="161357"/>
                  </a:cubicBezTo>
                  <a:cubicBezTo>
                    <a:pt x="37831" y="161331"/>
                    <a:pt x="38548" y="160036"/>
                    <a:pt x="39188" y="159235"/>
                  </a:cubicBezTo>
                  <a:cubicBezTo>
                    <a:pt x="40004" y="158210"/>
                    <a:pt x="40831" y="157199"/>
                    <a:pt x="41672" y="156198"/>
                  </a:cubicBezTo>
                  <a:cubicBezTo>
                    <a:pt x="43377" y="154174"/>
                    <a:pt x="45131" y="152193"/>
                    <a:pt x="46931" y="150252"/>
                  </a:cubicBezTo>
                  <a:cubicBezTo>
                    <a:pt x="48685" y="148354"/>
                    <a:pt x="50451" y="146422"/>
                    <a:pt x="52435" y="144757"/>
                  </a:cubicBezTo>
                  <a:cubicBezTo>
                    <a:pt x="54324" y="143181"/>
                    <a:pt x="56443" y="141900"/>
                    <a:pt x="58716" y="140962"/>
                  </a:cubicBezTo>
                  <a:cubicBezTo>
                    <a:pt x="59974" y="140439"/>
                    <a:pt x="61251" y="139957"/>
                    <a:pt x="62540" y="139518"/>
                  </a:cubicBezTo>
                  <a:cubicBezTo>
                    <a:pt x="63281" y="139265"/>
                    <a:pt x="64030" y="139030"/>
                    <a:pt x="64762" y="138751"/>
                  </a:cubicBezTo>
                  <a:cubicBezTo>
                    <a:pt x="64843" y="138854"/>
                    <a:pt x="64960" y="138920"/>
                    <a:pt x="65090" y="138935"/>
                  </a:cubicBezTo>
                  <a:cubicBezTo>
                    <a:pt x="65234" y="138958"/>
                    <a:pt x="65384" y="138967"/>
                    <a:pt x="65538" y="138967"/>
                  </a:cubicBezTo>
                  <a:cubicBezTo>
                    <a:pt x="66198" y="138967"/>
                    <a:pt x="66929" y="138789"/>
                    <a:pt x="67541" y="138691"/>
                  </a:cubicBezTo>
                  <a:cubicBezTo>
                    <a:pt x="68371" y="138562"/>
                    <a:pt x="69198" y="138418"/>
                    <a:pt x="70022" y="138272"/>
                  </a:cubicBezTo>
                  <a:cubicBezTo>
                    <a:pt x="70114" y="138254"/>
                    <a:pt x="70200" y="138211"/>
                    <a:pt x="70274" y="138151"/>
                  </a:cubicBezTo>
                  <a:cubicBezTo>
                    <a:pt x="71190" y="137829"/>
                    <a:pt x="72060" y="137275"/>
                    <a:pt x="72818" y="136767"/>
                  </a:cubicBezTo>
                  <a:cubicBezTo>
                    <a:pt x="72907" y="136710"/>
                    <a:pt x="72990" y="136647"/>
                    <a:pt x="73076" y="136589"/>
                  </a:cubicBezTo>
                  <a:cubicBezTo>
                    <a:pt x="73134" y="136589"/>
                    <a:pt x="73194" y="136575"/>
                    <a:pt x="73246" y="136549"/>
                  </a:cubicBezTo>
                  <a:cubicBezTo>
                    <a:pt x="74710" y="135808"/>
                    <a:pt x="75916" y="134743"/>
                    <a:pt x="77081" y="133601"/>
                  </a:cubicBezTo>
                  <a:cubicBezTo>
                    <a:pt x="77653" y="133041"/>
                    <a:pt x="78212" y="132475"/>
                    <a:pt x="78764" y="131901"/>
                  </a:cubicBezTo>
                  <a:cubicBezTo>
                    <a:pt x="78821" y="131898"/>
                    <a:pt x="78876" y="131887"/>
                    <a:pt x="78927" y="131864"/>
                  </a:cubicBezTo>
                  <a:cubicBezTo>
                    <a:pt x="81416" y="130784"/>
                    <a:pt x="83920" y="129722"/>
                    <a:pt x="86463" y="128775"/>
                  </a:cubicBezTo>
                  <a:cubicBezTo>
                    <a:pt x="88944" y="127850"/>
                    <a:pt x="91502" y="127107"/>
                    <a:pt x="93919" y="126021"/>
                  </a:cubicBezTo>
                  <a:cubicBezTo>
                    <a:pt x="96253" y="124971"/>
                    <a:pt x="98329" y="123446"/>
                    <a:pt x="100310" y="121841"/>
                  </a:cubicBezTo>
                  <a:cubicBezTo>
                    <a:pt x="102170" y="120337"/>
                    <a:pt x="103927" y="118706"/>
                    <a:pt x="105566" y="116961"/>
                  </a:cubicBezTo>
                  <a:cubicBezTo>
                    <a:pt x="106494" y="115979"/>
                    <a:pt x="107375" y="114957"/>
                    <a:pt x="108213" y="113895"/>
                  </a:cubicBezTo>
                  <a:cubicBezTo>
                    <a:pt x="108805" y="113145"/>
                    <a:pt x="109376" y="112370"/>
                    <a:pt x="109824" y="111526"/>
                  </a:cubicBezTo>
                  <a:cubicBezTo>
                    <a:pt x="109907" y="111394"/>
                    <a:pt x="109990" y="111262"/>
                    <a:pt x="110074" y="111133"/>
                  </a:cubicBezTo>
                  <a:cubicBezTo>
                    <a:pt x="110903" y="109789"/>
                    <a:pt x="111615" y="108360"/>
                    <a:pt x="112304" y="106941"/>
                  </a:cubicBezTo>
                  <a:cubicBezTo>
                    <a:pt x="113806" y="103838"/>
                    <a:pt x="115290" y="100726"/>
                    <a:pt x="116748" y="97602"/>
                  </a:cubicBezTo>
                  <a:cubicBezTo>
                    <a:pt x="117351" y="96308"/>
                    <a:pt x="117911" y="95001"/>
                    <a:pt x="118465" y="93689"/>
                  </a:cubicBezTo>
                  <a:cubicBezTo>
                    <a:pt x="118477" y="93681"/>
                    <a:pt x="118485" y="93669"/>
                    <a:pt x="118494" y="93658"/>
                  </a:cubicBezTo>
                  <a:cubicBezTo>
                    <a:pt x="120191" y="90638"/>
                    <a:pt x="122154" y="87643"/>
                    <a:pt x="124698" y="85266"/>
                  </a:cubicBezTo>
                  <a:cubicBezTo>
                    <a:pt x="125927" y="84109"/>
                    <a:pt x="127270" y="83084"/>
                    <a:pt x="128714" y="82209"/>
                  </a:cubicBezTo>
                  <a:cubicBezTo>
                    <a:pt x="129432" y="81772"/>
                    <a:pt x="130181" y="81388"/>
                    <a:pt x="130956" y="81057"/>
                  </a:cubicBezTo>
                  <a:cubicBezTo>
                    <a:pt x="131350" y="80891"/>
                    <a:pt x="131749" y="80739"/>
                    <a:pt x="132154" y="80598"/>
                  </a:cubicBezTo>
                  <a:cubicBezTo>
                    <a:pt x="132251" y="80692"/>
                    <a:pt x="132382" y="80752"/>
                    <a:pt x="132543" y="80752"/>
                  </a:cubicBezTo>
                  <a:cubicBezTo>
                    <a:pt x="132604" y="80752"/>
                    <a:pt x="132670" y="80743"/>
                    <a:pt x="132739" y="80724"/>
                  </a:cubicBezTo>
                  <a:cubicBezTo>
                    <a:pt x="133355" y="80552"/>
                    <a:pt x="133975" y="80378"/>
                    <a:pt x="134614" y="80378"/>
                  </a:cubicBezTo>
                  <a:cubicBezTo>
                    <a:pt x="134732" y="80378"/>
                    <a:pt x="134851" y="80384"/>
                    <a:pt x="134970" y="80397"/>
                  </a:cubicBezTo>
                  <a:cubicBezTo>
                    <a:pt x="135714" y="80475"/>
                    <a:pt x="136423" y="80716"/>
                    <a:pt x="137123" y="80971"/>
                  </a:cubicBezTo>
                  <a:cubicBezTo>
                    <a:pt x="138183" y="81353"/>
                    <a:pt x="139451" y="81678"/>
                    <a:pt x="140109" y="82645"/>
                  </a:cubicBezTo>
                  <a:cubicBezTo>
                    <a:pt x="140158" y="82806"/>
                    <a:pt x="140218" y="82964"/>
                    <a:pt x="140336" y="83079"/>
                  </a:cubicBezTo>
                  <a:cubicBezTo>
                    <a:pt x="140344" y="83087"/>
                    <a:pt x="140356" y="83093"/>
                    <a:pt x="140364" y="83101"/>
                  </a:cubicBezTo>
                  <a:cubicBezTo>
                    <a:pt x="140376" y="83116"/>
                    <a:pt x="140382" y="83133"/>
                    <a:pt x="140393" y="83147"/>
                  </a:cubicBezTo>
                  <a:cubicBezTo>
                    <a:pt x="140456" y="83242"/>
                    <a:pt x="140557" y="83302"/>
                    <a:pt x="140672" y="83314"/>
                  </a:cubicBezTo>
                  <a:cubicBezTo>
                    <a:pt x="140703" y="83357"/>
                    <a:pt x="140740" y="83391"/>
                    <a:pt x="140786" y="83423"/>
                  </a:cubicBezTo>
                  <a:cubicBezTo>
                    <a:pt x="140815" y="83446"/>
                    <a:pt x="140852" y="83463"/>
                    <a:pt x="140890" y="83475"/>
                  </a:cubicBezTo>
                  <a:lnTo>
                    <a:pt x="140907" y="83475"/>
                  </a:lnTo>
                  <a:cubicBezTo>
                    <a:pt x="140913" y="83475"/>
                    <a:pt x="140921" y="83480"/>
                    <a:pt x="140927" y="83483"/>
                  </a:cubicBezTo>
                  <a:lnTo>
                    <a:pt x="140927" y="83475"/>
                  </a:lnTo>
                  <a:cubicBezTo>
                    <a:pt x="140943" y="83477"/>
                    <a:pt x="140958" y="83478"/>
                    <a:pt x="140973" y="83478"/>
                  </a:cubicBezTo>
                  <a:cubicBezTo>
                    <a:pt x="141093" y="83478"/>
                    <a:pt x="141203" y="83409"/>
                    <a:pt x="141252" y="83297"/>
                  </a:cubicBezTo>
                  <a:cubicBezTo>
                    <a:pt x="141303" y="83168"/>
                    <a:pt x="141280" y="83044"/>
                    <a:pt x="141223" y="82923"/>
                  </a:cubicBezTo>
                  <a:cubicBezTo>
                    <a:pt x="141237" y="82892"/>
                    <a:pt x="141246" y="82860"/>
                    <a:pt x="141254" y="82829"/>
                  </a:cubicBezTo>
                  <a:cubicBezTo>
                    <a:pt x="141309" y="82542"/>
                    <a:pt x="141177" y="82255"/>
                    <a:pt x="141065" y="81990"/>
                  </a:cubicBezTo>
                  <a:cubicBezTo>
                    <a:pt x="140967" y="81764"/>
                    <a:pt x="140861" y="81540"/>
                    <a:pt x="140749" y="81319"/>
                  </a:cubicBezTo>
                  <a:cubicBezTo>
                    <a:pt x="140511" y="80851"/>
                    <a:pt x="140238" y="80400"/>
                    <a:pt x="139931" y="79972"/>
                  </a:cubicBezTo>
                  <a:cubicBezTo>
                    <a:pt x="139707" y="79662"/>
                    <a:pt x="139460" y="79366"/>
                    <a:pt x="139199" y="79085"/>
                  </a:cubicBezTo>
                  <a:cubicBezTo>
                    <a:pt x="139187" y="79045"/>
                    <a:pt x="139179" y="79008"/>
                    <a:pt x="139164" y="78965"/>
                  </a:cubicBezTo>
                  <a:cubicBezTo>
                    <a:pt x="138981" y="78396"/>
                    <a:pt x="138717" y="77836"/>
                    <a:pt x="138450" y="77302"/>
                  </a:cubicBezTo>
                  <a:cubicBezTo>
                    <a:pt x="137898" y="76200"/>
                    <a:pt x="137264" y="75149"/>
                    <a:pt x="136612" y="74107"/>
                  </a:cubicBezTo>
                  <a:cubicBezTo>
                    <a:pt x="136219" y="73481"/>
                    <a:pt x="135800" y="72875"/>
                    <a:pt x="135355" y="72287"/>
                  </a:cubicBezTo>
                  <a:cubicBezTo>
                    <a:pt x="134439" y="70096"/>
                    <a:pt x="132119" y="68474"/>
                    <a:pt x="130069" y="67507"/>
                  </a:cubicBezTo>
                  <a:cubicBezTo>
                    <a:pt x="128792" y="66901"/>
                    <a:pt x="127463" y="66413"/>
                    <a:pt x="126085" y="66091"/>
                  </a:cubicBezTo>
                  <a:cubicBezTo>
                    <a:pt x="125417" y="65935"/>
                    <a:pt x="124752" y="65859"/>
                    <a:pt x="124090" y="65859"/>
                  </a:cubicBezTo>
                  <a:cubicBezTo>
                    <a:pt x="123213" y="65859"/>
                    <a:pt x="122340" y="65992"/>
                    <a:pt x="121471" y="66249"/>
                  </a:cubicBezTo>
                  <a:cubicBezTo>
                    <a:pt x="119921" y="66709"/>
                    <a:pt x="118482" y="67490"/>
                    <a:pt x="117073" y="68268"/>
                  </a:cubicBezTo>
                  <a:cubicBezTo>
                    <a:pt x="115663" y="69046"/>
                    <a:pt x="114271" y="69872"/>
                    <a:pt x="112904" y="70731"/>
                  </a:cubicBezTo>
                  <a:cubicBezTo>
                    <a:pt x="110197" y="72433"/>
                    <a:pt x="107582" y="74276"/>
                    <a:pt x="105018" y="76185"/>
                  </a:cubicBezTo>
                  <a:cubicBezTo>
                    <a:pt x="104849" y="76312"/>
                    <a:pt x="104682" y="76441"/>
                    <a:pt x="104513" y="76567"/>
                  </a:cubicBezTo>
                  <a:cubicBezTo>
                    <a:pt x="104642" y="75959"/>
                    <a:pt x="104771" y="75347"/>
                    <a:pt x="104895" y="74736"/>
                  </a:cubicBezTo>
                  <a:cubicBezTo>
                    <a:pt x="105420" y="72135"/>
                    <a:pt x="105925" y="69514"/>
                    <a:pt x="106330" y="66889"/>
                  </a:cubicBezTo>
                  <a:cubicBezTo>
                    <a:pt x="107145" y="61633"/>
                    <a:pt x="108233" y="56425"/>
                    <a:pt x="109192" y="51191"/>
                  </a:cubicBezTo>
                  <a:cubicBezTo>
                    <a:pt x="109729" y="48257"/>
                    <a:pt x="110343" y="45352"/>
                    <a:pt x="110590" y="42375"/>
                  </a:cubicBezTo>
                  <a:cubicBezTo>
                    <a:pt x="110593" y="42326"/>
                    <a:pt x="110573" y="42280"/>
                    <a:pt x="110536" y="42249"/>
                  </a:cubicBezTo>
                  <a:cubicBezTo>
                    <a:pt x="110722" y="41046"/>
                    <a:pt x="110906" y="39843"/>
                    <a:pt x="111093" y="38643"/>
                  </a:cubicBezTo>
                  <a:cubicBezTo>
                    <a:pt x="111558" y="35614"/>
                    <a:pt x="112057" y="32588"/>
                    <a:pt x="112508" y="29556"/>
                  </a:cubicBezTo>
                  <a:cubicBezTo>
                    <a:pt x="112959" y="26525"/>
                    <a:pt x="113487" y="23504"/>
                    <a:pt x="113972" y="20478"/>
                  </a:cubicBezTo>
                  <a:cubicBezTo>
                    <a:pt x="114455" y="17450"/>
                    <a:pt x="114914" y="14421"/>
                    <a:pt x="115405" y="11395"/>
                  </a:cubicBezTo>
                  <a:cubicBezTo>
                    <a:pt x="115680" y="9693"/>
                    <a:pt x="115947" y="7990"/>
                    <a:pt x="116209" y="6285"/>
                  </a:cubicBezTo>
                  <a:cubicBezTo>
                    <a:pt x="116275" y="5843"/>
                    <a:pt x="116347" y="5401"/>
                    <a:pt x="116401" y="4956"/>
                  </a:cubicBezTo>
                  <a:cubicBezTo>
                    <a:pt x="116447" y="4588"/>
                    <a:pt x="116593" y="4091"/>
                    <a:pt x="116467" y="3730"/>
                  </a:cubicBezTo>
                  <a:cubicBezTo>
                    <a:pt x="116418" y="3580"/>
                    <a:pt x="116286" y="3471"/>
                    <a:pt x="116131" y="3448"/>
                  </a:cubicBezTo>
                  <a:cubicBezTo>
                    <a:pt x="116123" y="3440"/>
                    <a:pt x="116117" y="3428"/>
                    <a:pt x="116108" y="3420"/>
                  </a:cubicBezTo>
                  <a:cubicBezTo>
                    <a:pt x="115934" y="3215"/>
                    <a:pt x="115718" y="3133"/>
                    <a:pt x="115493" y="3133"/>
                  </a:cubicBezTo>
                  <a:cubicBezTo>
                    <a:pt x="115117" y="3133"/>
                    <a:pt x="114717" y="3362"/>
                    <a:pt x="114455" y="3621"/>
                  </a:cubicBezTo>
                  <a:cubicBezTo>
                    <a:pt x="113151" y="4912"/>
                    <a:pt x="111994" y="6385"/>
                    <a:pt x="110803" y="7780"/>
                  </a:cubicBezTo>
                  <a:cubicBezTo>
                    <a:pt x="109626" y="9164"/>
                    <a:pt x="108434" y="10565"/>
                    <a:pt x="107386" y="12052"/>
                  </a:cubicBezTo>
                  <a:cubicBezTo>
                    <a:pt x="106408" y="13439"/>
                    <a:pt x="105807" y="14926"/>
                    <a:pt x="105509" y="16583"/>
                  </a:cubicBezTo>
                  <a:cubicBezTo>
                    <a:pt x="105497" y="16571"/>
                    <a:pt x="105486" y="16557"/>
                    <a:pt x="105474" y="16545"/>
                  </a:cubicBezTo>
                  <a:cubicBezTo>
                    <a:pt x="105351" y="16416"/>
                    <a:pt x="105279" y="16385"/>
                    <a:pt x="105219" y="16232"/>
                  </a:cubicBezTo>
                  <a:cubicBezTo>
                    <a:pt x="105170" y="16103"/>
                    <a:pt x="105202" y="15960"/>
                    <a:pt x="105205" y="15825"/>
                  </a:cubicBezTo>
                  <a:cubicBezTo>
                    <a:pt x="105210" y="15543"/>
                    <a:pt x="105219" y="15262"/>
                    <a:pt x="105225" y="14981"/>
                  </a:cubicBezTo>
                  <a:cubicBezTo>
                    <a:pt x="105236" y="14432"/>
                    <a:pt x="105239" y="13884"/>
                    <a:pt x="105239" y="13336"/>
                  </a:cubicBezTo>
                  <a:cubicBezTo>
                    <a:pt x="105239" y="11076"/>
                    <a:pt x="105147" y="8820"/>
                    <a:pt x="104963" y="6563"/>
                  </a:cubicBezTo>
                  <a:cubicBezTo>
                    <a:pt x="104872" y="5441"/>
                    <a:pt x="104765" y="4312"/>
                    <a:pt x="104607" y="3196"/>
                  </a:cubicBezTo>
                  <a:cubicBezTo>
                    <a:pt x="104478" y="2297"/>
                    <a:pt x="104274" y="1401"/>
                    <a:pt x="103574" y="770"/>
                  </a:cubicBezTo>
                  <a:cubicBezTo>
                    <a:pt x="102989" y="242"/>
                    <a:pt x="102257" y="1"/>
                    <a:pt x="101516" y="1"/>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44"/>
            <p:cNvSpPr/>
            <p:nvPr/>
          </p:nvSpPr>
          <p:spPr>
            <a:xfrm>
              <a:off x="3504275" y="2553981"/>
              <a:ext cx="1496" cy="1303"/>
            </a:xfrm>
            <a:custGeom>
              <a:avLst/>
              <a:gdLst/>
              <a:ahLst/>
              <a:cxnLst/>
              <a:rect l="l" t="t" r="r" b="b"/>
              <a:pathLst>
                <a:path w="101" h="88" extrusionOk="0">
                  <a:moveTo>
                    <a:pt x="83" y="1"/>
                  </a:moveTo>
                  <a:cubicBezTo>
                    <a:pt x="26" y="35"/>
                    <a:pt x="0" y="64"/>
                    <a:pt x="3" y="87"/>
                  </a:cubicBezTo>
                  <a:cubicBezTo>
                    <a:pt x="32" y="87"/>
                    <a:pt x="63" y="84"/>
                    <a:pt x="101" y="81"/>
                  </a:cubicBezTo>
                  <a:cubicBezTo>
                    <a:pt x="101" y="70"/>
                    <a:pt x="101" y="61"/>
                    <a:pt x="98" y="53"/>
                  </a:cubicBezTo>
                  <a:cubicBezTo>
                    <a:pt x="92" y="38"/>
                    <a:pt x="89" y="15"/>
                    <a:pt x="83" y="1"/>
                  </a:cubicBezTo>
                  <a:close/>
                </a:path>
              </a:pathLst>
            </a:custGeom>
            <a:solidFill>
              <a:srgbClr val="F9F1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44"/>
            <p:cNvSpPr/>
            <p:nvPr/>
          </p:nvSpPr>
          <p:spPr>
            <a:xfrm>
              <a:off x="4382724" y="2247287"/>
              <a:ext cx="247596" cy="248337"/>
            </a:xfrm>
            <a:custGeom>
              <a:avLst/>
              <a:gdLst/>
              <a:ahLst/>
              <a:cxnLst/>
              <a:rect l="l" t="t" r="r" b="b"/>
              <a:pathLst>
                <a:path w="16721" h="16771" extrusionOk="0">
                  <a:moveTo>
                    <a:pt x="9223" y="2573"/>
                  </a:moveTo>
                  <a:cubicBezTo>
                    <a:pt x="9892" y="2573"/>
                    <a:pt x="10552" y="2774"/>
                    <a:pt x="11179" y="3098"/>
                  </a:cubicBezTo>
                  <a:cubicBezTo>
                    <a:pt x="12147" y="3600"/>
                    <a:pt x="13272" y="4292"/>
                    <a:pt x="13663" y="5369"/>
                  </a:cubicBezTo>
                  <a:cubicBezTo>
                    <a:pt x="13835" y="5843"/>
                    <a:pt x="13775" y="6348"/>
                    <a:pt x="13562" y="6796"/>
                  </a:cubicBezTo>
                  <a:lnTo>
                    <a:pt x="13559" y="6796"/>
                  </a:lnTo>
                  <a:cubicBezTo>
                    <a:pt x="13344" y="7249"/>
                    <a:pt x="12890" y="7559"/>
                    <a:pt x="12733" y="8030"/>
                  </a:cubicBezTo>
                  <a:cubicBezTo>
                    <a:pt x="12733" y="8033"/>
                    <a:pt x="12730" y="8033"/>
                    <a:pt x="12730" y="8033"/>
                  </a:cubicBezTo>
                  <a:cubicBezTo>
                    <a:pt x="12681" y="7924"/>
                    <a:pt x="12623" y="7821"/>
                    <a:pt x="12560" y="7717"/>
                  </a:cubicBezTo>
                  <a:cubicBezTo>
                    <a:pt x="12457" y="7548"/>
                    <a:pt x="12302" y="7404"/>
                    <a:pt x="12153" y="7272"/>
                  </a:cubicBezTo>
                  <a:cubicBezTo>
                    <a:pt x="12089" y="7221"/>
                    <a:pt x="12026" y="7172"/>
                    <a:pt x="11960" y="7126"/>
                  </a:cubicBezTo>
                  <a:cubicBezTo>
                    <a:pt x="11929" y="7106"/>
                    <a:pt x="11897" y="7086"/>
                    <a:pt x="11865" y="7066"/>
                  </a:cubicBezTo>
                  <a:cubicBezTo>
                    <a:pt x="11745" y="6991"/>
                    <a:pt x="11642" y="6945"/>
                    <a:pt x="11498" y="6945"/>
                  </a:cubicBezTo>
                  <a:cubicBezTo>
                    <a:pt x="11475" y="6945"/>
                    <a:pt x="11455" y="6951"/>
                    <a:pt x="11432" y="6954"/>
                  </a:cubicBezTo>
                  <a:cubicBezTo>
                    <a:pt x="11405" y="6951"/>
                    <a:pt x="11377" y="6949"/>
                    <a:pt x="11350" y="6949"/>
                  </a:cubicBezTo>
                  <a:cubicBezTo>
                    <a:pt x="11323" y="6949"/>
                    <a:pt x="11296" y="6951"/>
                    <a:pt x="11268" y="6954"/>
                  </a:cubicBezTo>
                  <a:cubicBezTo>
                    <a:pt x="11033" y="6730"/>
                    <a:pt x="10792" y="6512"/>
                    <a:pt x="10539" y="6305"/>
                  </a:cubicBezTo>
                  <a:cubicBezTo>
                    <a:pt x="9988" y="5848"/>
                    <a:pt x="9374" y="5524"/>
                    <a:pt x="8736" y="5208"/>
                  </a:cubicBezTo>
                  <a:cubicBezTo>
                    <a:pt x="8437" y="5059"/>
                    <a:pt x="7749" y="4640"/>
                    <a:pt x="7260" y="4640"/>
                  </a:cubicBezTo>
                  <a:cubicBezTo>
                    <a:pt x="7177" y="4640"/>
                    <a:pt x="7100" y="4652"/>
                    <a:pt x="7031" y="4680"/>
                  </a:cubicBezTo>
                  <a:cubicBezTo>
                    <a:pt x="6853" y="4620"/>
                    <a:pt x="6672" y="4565"/>
                    <a:pt x="6506" y="4511"/>
                  </a:cubicBezTo>
                  <a:cubicBezTo>
                    <a:pt x="6460" y="4493"/>
                    <a:pt x="6411" y="4482"/>
                    <a:pt x="6362" y="4465"/>
                  </a:cubicBezTo>
                  <a:cubicBezTo>
                    <a:pt x="6371" y="4439"/>
                    <a:pt x="6379" y="4410"/>
                    <a:pt x="6388" y="4381"/>
                  </a:cubicBezTo>
                  <a:cubicBezTo>
                    <a:pt x="6391" y="4373"/>
                    <a:pt x="6388" y="4373"/>
                    <a:pt x="6391" y="4370"/>
                  </a:cubicBezTo>
                  <a:cubicBezTo>
                    <a:pt x="6394" y="4367"/>
                    <a:pt x="6391" y="4367"/>
                    <a:pt x="6394" y="4361"/>
                  </a:cubicBezTo>
                  <a:lnTo>
                    <a:pt x="6414" y="4292"/>
                  </a:lnTo>
                  <a:cubicBezTo>
                    <a:pt x="6431" y="4244"/>
                    <a:pt x="6448" y="4192"/>
                    <a:pt x="6465" y="4143"/>
                  </a:cubicBezTo>
                  <a:cubicBezTo>
                    <a:pt x="6514" y="4014"/>
                    <a:pt x="6560" y="3882"/>
                    <a:pt x="6609" y="3753"/>
                  </a:cubicBezTo>
                  <a:cubicBezTo>
                    <a:pt x="7005" y="3377"/>
                    <a:pt x="7441" y="3046"/>
                    <a:pt x="7978" y="2822"/>
                  </a:cubicBezTo>
                  <a:cubicBezTo>
                    <a:pt x="8392" y="2650"/>
                    <a:pt x="8809" y="2573"/>
                    <a:pt x="9223" y="2573"/>
                  </a:cubicBezTo>
                  <a:close/>
                  <a:moveTo>
                    <a:pt x="9543" y="0"/>
                  </a:moveTo>
                  <a:cubicBezTo>
                    <a:pt x="9413" y="0"/>
                    <a:pt x="9282" y="5"/>
                    <a:pt x="9153" y="15"/>
                  </a:cubicBezTo>
                  <a:cubicBezTo>
                    <a:pt x="8334" y="75"/>
                    <a:pt x="7085" y="345"/>
                    <a:pt x="6603" y="1106"/>
                  </a:cubicBezTo>
                  <a:cubicBezTo>
                    <a:pt x="6529" y="1117"/>
                    <a:pt x="6454" y="1137"/>
                    <a:pt x="6379" y="1160"/>
                  </a:cubicBezTo>
                  <a:cubicBezTo>
                    <a:pt x="6310" y="1180"/>
                    <a:pt x="6241" y="1200"/>
                    <a:pt x="6175" y="1226"/>
                  </a:cubicBezTo>
                  <a:cubicBezTo>
                    <a:pt x="6098" y="1232"/>
                    <a:pt x="6023" y="1252"/>
                    <a:pt x="5954" y="1284"/>
                  </a:cubicBezTo>
                  <a:cubicBezTo>
                    <a:pt x="5794" y="1355"/>
                    <a:pt x="5639" y="1479"/>
                    <a:pt x="5495" y="1579"/>
                  </a:cubicBezTo>
                  <a:cubicBezTo>
                    <a:pt x="5001" y="1935"/>
                    <a:pt x="4568" y="2415"/>
                    <a:pt x="4223" y="2914"/>
                  </a:cubicBezTo>
                  <a:cubicBezTo>
                    <a:pt x="4154" y="3009"/>
                    <a:pt x="4114" y="3118"/>
                    <a:pt x="4097" y="3233"/>
                  </a:cubicBezTo>
                  <a:cubicBezTo>
                    <a:pt x="3907" y="3425"/>
                    <a:pt x="3715" y="3621"/>
                    <a:pt x="3520" y="3807"/>
                  </a:cubicBezTo>
                  <a:cubicBezTo>
                    <a:pt x="3405" y="3796"/>
                    <a:pt x="3290" y="3790"/>
                    <a:pt x="3175" y="3790"/>
                  </a:cubicBezTo>
                  <a:cubicBezTo>
                    <a:pt x="3112" y="3790"/>
                    <a:pt x="3049" y="3792"/>
                    <a:pt x="2986" y="3796"/>
                  </a:cubicBezTo>
                  <a:cubicBezTo>
                    <a:pt x="2369" y="3836"/>
                    <a:pt x="1815" y="4189"/>
                    <a:pt x="1272" y="4462"/>
                  </a:cubicBezTo>
                  <a:cubicBezTo>
                    <a:pt x="893" y="4654"/>
                    <a:pt x="821" y="5113"/>
                    <a:pt x="1120" y="5406"/>
                  </a:cubicBezTo>
                  <a:cubicBezTo>
                    <a:pt x="1209" y="5622"/>
                    <a:pt x="1378" y="5814"/>
                    <a:pt x="1533" y="5980"/>
                  </a:cubicBezTo>
                  <a:cubicBezTo>
                    <a:pt x="1803" y="6265"/>
                    <a:pt x="2087" y="6535"/>
                    <a:pt x="2363" y="6816"/>
                  </a:cubicBezTo>
                  <a:cubicBezTo>
                    <a:pt x="2558" y="7017"/>
                    <a:pt x="2748" y="7224"/>
                    <a:pt x="2937" y="7430"/>
                  </a:cubicBezTo>
                  <a:cubicBezTo>
                    <a:pt x="2481" y="7439"/>
                    <a:pt x="1947" y="7907"/>
                    <a:pt x="1674" y="8180"/>
                  </a:cubicBezTo>
                  <a:cubicBezTo>
                    <a:pt x="1502" y="8360"/>
                    <a:pt x="1338" y="8550"/>
                    <a:pt x="1183" y="8748"/>
                  </a:cubicBezTo>
                  <a:cubicBezTo>
                    <a:pt x="1031" y="8937"/>
                    <a:pt x="884" y="9156"/>
                    <a:pt x="847" y="9400"/>
                  </a:cubicBezTo>
                  <a:cubicBezTo>
                    <a:pt x="804" y="9492"/>
                    <a:pt x="775" y="9578"/>
                    <a:pt x="790" y="9687"/>
                  </a:cubicBezTo>
                  <a:cubicBezTo>
                    <a:pt x="792" y="9704"/>
                    <a:pt x="798" y="9721"/>
                    <a:pt x="807" y="9738"/>
                  </a:cubicBezTo>
                  <a:lnTo>
                    <a:pt x="712" y="9822"/>
                  </a:lnTo>
                  <a:cubicBezTo>
                    <a:pt x="609" y="9894"/>
                    <a:pt x="514" y="9983"/>
                    <a:pt x="439" y="10089"/>
                  </a:cubicBezTo>
                  <a:cubicBezTo>
                    <a:pt x="195" y="10356"/>
                    <a:pt x="0" y="10672"/>
                    <a:pt x="135" y="10993"/>
                  </a:cubicBezTo>
                  <a:lnTo>
                    <a:pt x="147" y="10987"/>
                  </a:lnTo>
                  <a:cubicBezTo>
                    <a:pt x="201" y="11142"/>
                    <a:pt x="342" y="11254"/>
                    <a:pt x="505" y="11277"/>
                  </a:cubicBezTo>
                  <a:cubicBezTo>
                    <a:pt x="539" y="11283"/>
                    <a:pt x="572" y="11286"/>
                    <a:pt x="603" y="11286"/>
                  </a:cubicBezTo>
                  <a:cubicBezTo>
                    <a:pt x="874" y="11286"/>
                    <a:pt x="1041" y="11075"/>
                    <a:pt x="1229" y="10893"/>
                  </a:cubicBezTo>
                  <a:cubicBezTo>
                    <a:pt x="1315" y="10806"/>
                    <a:pt x="1473" y="10669"/>
                    <a:pt x="1593" y="10571"/>
                  </a:cubicBezTo>
                  <a:cubicBezTo>
                    <a:pt x="1883" y="10341"/>
                    <a:pt x="2199" y="10140"/>
                    <a:pt x="2532" y="9977"/>
                  </a:cubicBezTo>
                  <a:cubicBezTo>
                    <a:pt x="2885" y="9799"/>
                    <a:pt x="3250" y="9644"/>
                    <a:pt x="3620" y="9509"/>
                  </a:cubicBezTo>
                  <a:cubicBezTo>
                    <a:pt x="3804" y="9440"/>
                    <a:pt x="3985" y="9377"/>
                    <a:pt x="4169" y="9316"/>
                  </a:cubicBezTo>
                  <a:cubicBezTo>
                    <a:pt x="4407" y="9239"/>
                    <a:pt x="4657" y="9187"/>
                    <a:pt x="4855" y="9035"/>
                  </a:cubicBezTo>
                  <a:cubicBezTo>
                    <a:pt x="4944" y="8966"/>
                    <a:pt x="5010" y="8874"/>
                    <a:pt x="5047" y="8768"/>
                  </a:cubicBezTo>
                  <a:cubicBezTo>
                    <a:pt x="5156" y="8820"/>
                    <a:pt x="5262" y="8871"/>
                    <a:pt x="5372" y="8923"/>
                  </a:cubicBezTo>
                  <a:cubicBezTo>
                    <a:pt x="5862" y="9167"/>
                    <a:pt x="6353" y="9408"/>
                    <a:pt x="6830" y="9684"/>
                  </a:cubicBezTo>
                  <a:cubicBezTo>
                    <a:pt x="7284" y="9945"/>
                    <a:pt x="7729" y="10232"/>
                    <a:pt x="8156" y="10537"/>
                  </a:cubicBezTo>
                  <a:cubicBezTo>
                    <a:pt x="8377" y="10694"/>
                    <a:pt x="8587" y="10867"/>
                    <a:pt x="8799" y="11039"/>
                  </a:cubicBezTo>
                  <a:cubicBezTo>
                    <a:pt x="8865" y="11094"/>
                    <a:pt x="8934" y="11142"/>
                    <a:pt x="9006" y="11191"/>
                  </a:cubicBezTo>
                  <a:cubicBezTo>
                    <a:pt x="8257" y="11943"/>
                    <a:pt x="7502" y="12693"/>
                    <a:pt x="6744" y="13439"/>
                  </a:cubicBezTo>
                  <a:cubicBezTo>
                    <a:pt x="5802" y="14372"/>
                    <a:pt x="4734" y="15291"/>
                    <a:pt x="3945" y="16356"/>
                  </a:cubicBezTo>
                  <a:cubicBezTo>
                    <a:pt x="3809" y="16541"/>
                    <a:pt x="3967" y="16771"/>
                    <a:pt x="4155" y="16771"/>
                  </a:cubicBezTo>
                  <a:cubicBezTo>
                    <a:pt x="4206" y="16771"/>
                    <a:pt x="4259" y="16754"/>
                    <a:pt x="4309" y="16715"/>
                  </a:cubicBezTo>
                  <a:cubicBezTo>
                    <a:pt x="4783" y="16350"/>
                    <a:pt x="5386" y="16138"/>
                    <a:pt x="5928" y="15894"/>
                  </a:cubicBezTo>
                  <a:cubicBezTo>
                    <a:pt x="6500" y="15635"/>
                    <a:pt x="7048" y="15328"/>
                    <a:pt x="7602" y="15038"/>
                  </a:cubicBezTo>
                  <a:cubicBezTo>
                    <a:pt x="8561" y="14536"/>
                    <a:pt x="9488" y="14025"/>
                    <a:pt x="10364" y="13387"/>
                  </a:cubicBezTo>
                  <a:cubicBezTo>
                    <a:pt x="11105" y="12848"/>
                    <a:pt x="11779" y="12199"/>
                    <a:pt x="12224" y="11395"/>
                  </a:cubicBezTo>
                  <a:cubicBezTo>
                    <a:pt x="12460" y="10970"/>
                    <a:pt x="12583" y="10522"/>
                    <a:pt x="12692" y="10051"/>
                  </a:cubicBezTo>
                  <a:cubicBezTo>
                    <a:pt x="12701" y="10008"/>
                    <a:pt x="12712" y="9965"/>
                    <a:pt x="12721" y="9925"/>
                  </a:cubicBezTo>
                  <a:cubicBezTo>
                    <a:pt x="12827" y="9827"/>
                    <a:pt x="12890" y="9693"/>
                    <a:pt x="12893" y="9552"/>
                  </a:cubicBezTo>
                  <a:lnTo>
                    <a:pt x="12893" y="9403"/>
                  </a:lnTo>
                  <a:cubicBezTo>
                    <a:pt x="12988" y="9187"/>
                    <a:pt x="13143" y="9004"/>
                    <a:pt x="13344" y="8877"/>
                  </a:cubicBezTo>
                  <a:cubicBezTo>
                    <a:pt x="13694" y="8653"/>
                    <a:pt x="14105" y="8547"/>
                    <a:pt x="14472" y="8358"/>
                  </a:cubicBezTo>
                  <a:cubicBezTo>
                    <a:pt x="14897" y="8137"/>
                    <a:pt x="15270" y="7824"/>
                    <a:pt x="15557" y="7442"/>
                  </a:cubicBezTo>
                  <a:cubicBezTo>
                    <a:pt x="16123" y="6701"/>
                    <a:pt x="16720" y="5622"/>
                    <a:pt x="16671" y="4671"/>
                  </a:cubicBezTo>
                  <a:cubicBezTo>
                    <a:pt x="16623" y="3652"/>
                    <a:pt x="15833" y="2903"/>
                    <a:pt x="15064" y="2334"/>
                  </a:cubicBezTo>
                  <a:cubicBezTo>
                    <a:pt x="14251" y="1729"/>
                    <a:pt x="13390" y="1146"/>
                    <a:pt x="12471" y="712"/>
                  </a:cubicBezTo>
                  <a:cubicBezTo>
                    <a:pt x="11566" y="285"/>
                    <a:pt x="10551" y="0"/>
                    <a:pt x="95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44"/>
            <p:cNvSpPr/>
            <p:nvPr/>
          </p:nvSpPr>
          <p:spPr>
            <a:xfrm>
              <a:off x="4817247" y="351731"/>
              <a:ext cx="15" cy="15"/>
            </a:xfrm>
            <a:custGeom>
              <a:avLst/>
              <a:gdLst/>
              <a:ahLst/>
              <a:cxnLst/>
              <a:rect l="l" t="t" r="r" b="b"/>
              <a:pathLst>
                <a:path w="1" h="1" extrusionOk="0">
                  <a:moveTo>
                    <a:pt x="0" y="0"/>
                  </a:move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44"/>
            <p:cNvSpPr/>
            <p:nvPr/>
          </p:nvSpPr>
          <p:spPr>
            <a:xfrm>
              <a:off x="4817040" y="351094"/>
              <a:ext cx="385" cy="1362"/>
            </a:xfrm>
            <a:custGeom>
              <a:avLst/>
              <a:gdLst/>
              <a:ahLst/>
              <a:cxnLst/>
              <a:rect l="l" t="t" r="r" b="b"/>
              <a:pathLst>
                <a:path w="26" h="92" extrusionOk="0">
                  <a:moveTo>
                    <a:pt x="26" y="0"/>
                  </a:moveTo>
                  <a:lnTo>
                    <a:pt x="26" y="0"/>
                  </a:lnTo>
                  <a:cubicBezTo>
                    <a:pt x="17" y="32"/>
                    <a:pt x="9" y="60"/>
                    <a:pt x="0" y="92"/>
                  </a:cubicBezTo>
                  <a:cubicBezTo>
                    <a:pt x="6" y="75"/>
                    <a:pt x="9" y="60"/>
                    <a:pt x="14" y="43"/>
                  </a:cubicBezTo>
                  <a:cubicBezTo>
                    <a:pt x="17" y="29"/>
                    <a:pt x="23" y="14"/>
                    <a:pt x="26" y="0"/>
                  </a:cubicBezTo>
                  <a:close/>
                </a:path>
              </a:pathLst>
            </a:custGeom>
            <a:solidFill>
              <a:srgbClr val="FFCB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44"/>
            <p:cNvSpPr/>
            <p:nvPr/>
          </p:nvSpPr>
          <p:spPr>
            <a:xfrm>
              <a:off x="3702525" y="1216021"/>
              <a:ext cx="1747759" cy="1433011"/>
            </a:xfrm>
            <a:custGeom>
              <a:avLst/>
              <a:gdLst/>
              <a:ahLst/>
              <a:cxnLst/>
              <a:rect l="l" t="t" r="r" b="b"/>
              <a:pathLst>
                <a:path w="118032" h="96776" extrusionOk="0">
                  <a:moveTo>
                    <a:pt x="83429" y="0"/>
                  </a:moveTo>
                  <a:lnTo>
                    <a:pt x="83429" y="0"/>
                  </a:lnTo>
                  <a:cubicBezTo>
                    <a:pt x="83168" y="290"/>
                    <a:pt x="82869" y="549"/>
                    <a:pt x="82545" y="767"/>
                  </a:cubicBezTo>
                  <a:cubicBezTo>
                    <a:pt x="81864" y="1218"/>
                    <a:pt x="81178" y="1126"/>
                    <a:pt x="80418" y="1258"/>
                  </a:cubicBezTo>
                  <a:cubicBezTo>
                    <a:pt x="79671" y="1387"/>
                    <a:pt x="79617" y="2357"/>
                    <a:pt x="79312" y="2931"/>
                  </a:cubicBezTo>
                  <a:cubicBezTo>
                    <a:pt x="78003" y="5392"/>
                    <a:pt x="75175" y="6491"/>
                    <a:pt x="72686" y="7356"/>
                  </a:cubicBezTo>
                  <a:cubicBezTo>
                    <a:pt x="69540" y="8446"/>
                    <a:pt x="66270" y="9110"/>
                    <a:pt x="63006" y="9750"/>
                  </a:cubicBezTo>
                  <a:cubicBezTo>
                    <a:pt x="59690" y="10396"/>
                    <a:pt x="56359" y="10970"/>
                    <a:pt x="53064" y="11711"/>
                  </a:cubicBezTo>
                  <a:cubicBezTo>
                    <a:pt x="52263" y="11892"/>
                    <a:pt x="51467" y="12087"/>
                    <a:pt x="50678" y="12305"/>
                  </a:cubicBezTo>
                  <a:cubicBezTo>
                    <a:pt x="50221" y="12428"/>
                    <a:pt x="49280" y="12563"/>
                    <a:pt x="48978" y="12988"/>
                  </a:cubicBezTo>
                  <a:cubicBezTo>
                    <a:pt x="48640" y="13468"/>
                    <a:pt x="49509" y="14438"/>
                    <a:pt x="49825" y="14783"/>
                  </a:cubicBezTo>
                  <a:cubicBezTo>
                    <a:pt x="50000" y="14969"/>
                    <a:pt x="50187" y="15144"/>
                    <a:pt x="50385" y="15308"/>
                  </a:cubicBezTo>
                  <a:cubicBezTo>
                    <a:pt x="51410" y="15675"/>
                    <a:pt x="52412" y="16115"/>
                    <a:pt x="53402" y="16551"/>
                  </a:cubicBezTo>
                  <a:cubicBezTo>
                    <a:pt x="53929" y="16783"/>
                    <a:pt x="53690" y="17537"/>
                    <a:pt x="53218" y="17537"/>
                  </a:cubicBezTo>
                  <a:cubicBezTo>
                    <a:pt x="53153" y="17537"/>
                    <a:pt x="53082" y="17522"/>
                    <a:pt x="53009" y="17490"/>
                  </a:cubicBezTo>
                  <a:cubicBezTo>
                    <a:pt x="50850" y="16525"/>
                    <a:pt x="48614" y="15546"/>
                    <a:pt x="46219" y="15417"/>
                  </a:cubicBezTo>
                  <a:cubicBezTo>
                    <a:pt x="46086" y="15410"/>
                    <a:pt x="45954" y="15407"/>
                    <a:pt x="45822" y="15407"/>
                  </a:cubicBezTo>
                  <a:cubicBezTo>
                    <a:pt x="43489" y="15407"/>
                    <a:pt x="41358" y="16480"/>
                    <a:pt x="39309" y="17501"/>
                  </a:cubicBezTo>
                  <a:cubicBezTo>
                    <a:pt x="35554" y="19370"/>
                    <a:pt x="31868" y="21509"/>
                    <a:pt x="27754" y="22500"/>
                  </a:cubicBezTo>
                  <a:cubicBezTo>
                    <a:pt x="26695" y="22755"/>
                    <a:pt x="25612" y="22916"/>
                    <a:pt x="24524" y="22976"/>
                  </a:cubicBezTo>
                  <a:cubicBezTo>
                    <a:pt x="23970" y="23005"/>
                    <a:pt x="23419" y="23005"/>
                    <a:pt x="22868" y="23025"/>
                  </a:cubicBezTo>
                  <a:cubicBezTo>
                    <a:pt x="22302" y="23042"/>
                    <a:pt x="21785" y="23114"/>
                    <a:pt x="21228" y="23209"/>
                  </a:cubicBezTo>
                  <a:cubicBezTo>
                    <a:pt x="20137" y="23392"/>
                    <a:pt x="19133" y="23814"/>
                    <a:pt x="18056" y="24058"/>
                  </a:cubicBezTo>
                  <a:cubicBezTo>
                    <a:pt x="17755" y="24129"/>
                    <a:pt x="17447" y="24165"/>
                    <a:pt x="17139" y="24165"/>
                  </a:cubicBezTo>
                  <a:cubicBezTo>
                    <a:pt x="16897" y="24165"/>
                    <a:pt x="16654" y="24143"/>
                    <a:pt x="16414" y="24099"/>
                  </a:cubicBezTo>
                  <a:cubicBezTo>
                    <a:pt x="15917" y="24004"/>
                    <a:pt x="15429" y="23835"/>
                    <a:pt x="14921" y="23800"/>
                  </a:cubicBezTo>
                  <a:cubicBezTo>
                    <a:pt x="14867" y="23797"/>
                    <a:pt x="14813" y="23795"/>
                    <a:pt x="14759" y="23795"/>
                  </a:cubicBezTo>
                  <a:cubicBezTo>
                    <a:pt x="13856" y="23795"/>
                    <a:pt x="13019" y="24262"/>
                    <a:pt x="12311" y="24791"/>
                  </a:cubicBezTo>
                  <a:cubicBezTo>
                    <a:pt x="11441" y="25442"/>
                    <a:pt x="10672" y="26223"/>
                    <a:pt x="9891" y="26975"/>
                  </a:cubicBezTo>
                  <a:cubicBezTo>
                    <a:pt x="8275" y="28540"/>
                    <a:pt x="6693" y="30136"/>
                    <a:pt x="5143" y="31767"/>
                  </a:cubicBezTo>
                  <a:cubicBezTo>
                    <a:pt x="4804" y="32126"/>
                    <a:pt x="4468" y="32485"/>
                    <a:pt x="4135" y="32846"/>
                  </a:cubicBezTo>
                  <a:cubicBezTo>
                    <a:pt x="4215" y="32815"/>
                    <a:pt x="4293" y="32780"/>
                    <a:pt x="4373" y="32743"/>
                  </a:cubicBezTo>
                  <a:lnTo>
                    <a:pt x="4373" y="32743"/>
                  </a:lnTo>
                  <a:cubicBezTo>
                    <a:pt x="4365" y="32786"/>
                    <a:pt x="4356" y="32826"/>
                    <a:pt x="4350" y="32872"/>
                  </a:cubicBezTo>
                  <a:cubicBezTo>
                    <a:pt x="4247" y="33670"/>
                    <a:pt x="4299" y="34652"/>
                    <a:pt x="4672" y="35384"/>
                  </a:cubicBezTo>
                  <a:cubicBezTo>
                    <a:pt x="5006" y="36041"/>
                    <a:pt x="5571" y="36384"/>
                    <a:pt x="6223" y="36384"/>
                  </a:cubicBezTo>
                  <a:cubicBezTo>
                    <a:pt x="6446" y="36384"/>
                    <a:pt x="6679" y="36344"/>
                    <a:pt x="6917" y="36263"/>
                  </a:cubicBezTo>
                  <a:cubicBezTo>
                    <a:pt x="7600" y="36027"/>
                    <a:pt x="8266" y="35605"/>
                    <a:pt x="8872" y="35175"/>
                  </a:cubicBezTo>
                  <a:lnTo>
                    <a:pt x="8872" y="35175"/>
                  </a:lnTo>
                  <a:cubicBezTo>
                    <a:pt x="8800" y="35350"/>
                    <a:pt x="8728" y="35522"/>
                    <a:pt x="8654" y="35694"/>
                  </a:cubicBezTo>
                  <a:cubicBezTo>
                    <a:pt x="8378" y="36340"/>
                    <a:pt x="8100" y="36980"/>
                    <a:pt x="7830" y="37626"/>
                  </a:cubicBezTo>
                  <a:cubicBezTo>
                    <a:pt x="7606" y="38155"/>
                    <a:pt x="7414" y="38795"/>
                    <a:pt x="7638" y="39355"/>
                  </a:cubicBezTo>
                  <a:cubicBezTo>
                    <a:pt x="7921" y="40063"/>
                    <a:pt x="8682" y="40242"/>
                    <a:pt x="9443" y="40242"/>
                  </a:cubicBezTo>
                  <a:cubicBezTo>
                    <a:pt x="9878" y="40242"/>
                    <a:pt x="10314" y="40184"/>
                    <a:pt x="10661" y="40133"/>
                  </a:cubicBezTo>
                  <a:cubicBezTo>
                    <a:pt x="11258" y="40044"/>
                    <a:pt x="11841" y="39886"/>
                    <a:pt x="12400" y="39662"/>
                  </a:cubicBezTo>
                  <a:cubicBezTo>
                    <a:pt x="12418" y="39696"/>
                    <a:pt x="12438" y="39728"/>
                    <a:pt x="12464" y="39754"/>
                  </a:cubicBezTo>
                  <a:cubicBezTo>
                    <a:pt x="12535" y="39825"/>
                    <a:pt x="12616" y="39843"/>
                    <a:pt x="12716" y="39843"/>
                  </a:cubicBezTo>
                  <a:lnTo>
                    <a:pt x="12828" y="39843"/>
                  </a:lnTo>
                  <a:cubicBezTo>
                    <a:pt x="12894" y="39834"/>
                    <a:pt x="12957" y="39817"/>
                    <a:pt x="13015" y="39785"/>
                  </a:cubicBezTo>
                  <a:cubicBezTo>
                    <a:pt x="13118" y="39736"/>
                    <a:pt x="13219" y="39682"/>
                    <a:pt x="13313" y="39622"/>
                  </a:cubicBezTo>
                  <a:cubicBezTo>
                    <a:pt x="13448" y="39533"/>
                    <a:pt x="13580" y="39435"/>
                    <a:pt x="13704" y="39332"/>
                  </a:cubicBezTo>
                  <a:cubicBezTo>
                    <a:pt x="13718" y="39320"/>
                    <a:pt x="13730" y="39306"/>
                    <a:pt x="13741" y="39294"/>
                  </a:cubicBezTo>
                  <a:cubicBezTo>
                    <a:pt x="13775" y="39685"/>
                    <a:pt x="13939" y="40061"/>
                    <a:pt x="14241" y="40319"/>
                  </a:cubicBezTo>
                  <a:cubicBezTo>
                    <a:pt x="14515" y="40555"/>
                    <a:pt x="14824" y="40643"/>
                    <a:pt x="15142" y="40643"/>
                  </a:cubicBezTo>
                  <a:cubicBezTo>
                    <a:pt x="15466" y="40643"/>
                    <a:pt x="15801" y="40552"/>
                    <a:pt x="16118" y="40434"/>
                  </a:cubicBezTo>
                  <a:cubicBezTo>
                    <a:pt x="16331" y="40357"/>
                    <a:pt x="16540" y="40270"/>
                    <a:pt x="16747" y="40176"/>
                  </a:cubicBezTo>
                  <a:lnTo>
                    <a:pt x="16747" y="40176"/>
                  </a:lnTo>
                  <a:cubicBezTo>
                    <a:pt x="16710" y="40270"/>
                    <a:pt x="16669" y="40365"/>
                    <a:pt x="16635" y="40460"/>
                  </a:cubicBezTo>
                  <a:cubicBezTo>
                    <a:pt x="16399" y="41132"/>
                    <a:pt x="16118" y="41959"/>
                    <a:pt x="16767" y="42495"/>
                  </a:cubicBezTo>
                  <a:cubicBezTo>
                    <a:pt x="17148" y="42810"/>
                    <a:pt x="17579" y="42932"/>
                    <a:pt x="18028" y="42932"/>
                  </a:cubicBezTo>
                  <a:cubicBezTo>
                    <a:pt x="19028" y="42932"/>
                    <a:pt x="20115" y="42329"/>
                    <a:pt x="20921" y="41918"/>
                  </a:cubicBezTo>
                  <a:cubicBezTo>
                    <a:pt x="22359" y="41186"/>
                    <a:pt x="23758" y="40368"/>
                    <a:pt x="25104" y="39475"/>
                  </a:cubicBezTo>
                  <a:cubicBezTo>
                    <a:pt x="25345" y="39314"/>
                    <a:pt x="25586" y="39148"/>
                    <a:pt x="25828" y="38984"/>
                  </a:cubicBezTo>
                  <a:lnTo>
                    <a:pt x="25828" y="38984"/>
                  </a:lnTo>
                  <a:cubicBezTo>
                    <a:pt x="25687" y="39378"/>
                    <a:pt x="25572" y="39780"/>
                    <a:pt x="25486" y="40190"/>
                  </a:cubicBezTo>
                  <a:cubicBezTo>
                    <a:pt x="25362" y="40779"/>
                    <a:pt x="25305" y="41381"/>
                    <a:pt x="25316" y="41984"/>
                  </a:cubicBezTo>
                  <a:cubicBezTo>
                    <a:pt x="25322" y="42559"/>
                    <a:pt x="25351" y="43173"/>
                    <a:pt x="25879" y="43520"/>
                  </a:cubicBezTo>
                  <a:cubicBezTo>
                    <a:pt x="26287" y="43787"/>
                    <a:pt x="26875" y="43822"/>
                    <a:pt x="27352" y="43836"/>
                  </a:cubicBezTo>
                  <a:cubicBezTo>
                    <a:pt x="27401" y="43837"/>
                    <a:pt x="27450" y="43838"/>
                    <a:pt x="27499" y="43838"/>
                  </a:cubicBezTo>
                  <a:cubicBezTo>
                    <a:pt x="27981" y="43838"/>
                    <a:pt x="28462" y="43774"/>
                    <a:pt x="28928" y="43647"/>
                  </a:cubicBezTo>
                  <a:cubicBezTo>
                    <a:pt x="29416" y="43512"/>
                    <a:pt x="29884" y="43311"/>
                    <a:pt x="30315" y="43047"/>
                  </a:cubicBezTo>
                  <a:lnTo>
                    <a:pt x="30315" y="43047"/>
                  </a:lnTo>
                  <a:cubicBezTo>
                    <a:pt x="30295" y="43144"/>
                    <a:pt x="30280" y="43248"/>
                    <a:pt x="30275" y="43348"/>
                  </a:cubicBezTo>
                  <a:cubicBezTo>
                    <a:pt x="30260" y="43850"/>
                    <a:pt x="30409" y="44359"/>
                    <a:pt x="30814" y="44672"/>
                  </a:cubicBezTo>
                  <a:cubicBezTo>
                    <a:pt x="30791" y="44712"/>
                    <a:pt x="30777" y="44755"/>
                    <a:pt x="30774" y="44801"/>
                  </a:cubicBezTo>
                  <a:cubicBezTo>
                    <a:pt x="30725" y="45641"/>
                    <a:pt x="31648" y="45758"/>
                    <a:pt x="32339" y="45758"/>
                  </a:cubicBezTo>
                  <a:cubicBezTo>
                    <a:pt x="32453" y="45758"/>
                    <a:pt x="32561" y="45755"/>
                    <a:pt x="32657" y="45751"/>
                  </a:cubicBezTo>
                  <a:cubicBezTo>
                    <a:pt x="33852" y="45708"/>
                    <a:pt x="35046" y="45602"/>
                    <a:pt x="36234" y="45490"/>
                  </a:cubicBezTo>
                  <a:cubicBezTo>
                    <a:pt x="37394" y="45381"/>
                    <a:pt x="38551" y="45251"/>
                    <a:pt x="39708" y="45111"/>
                  </a:cubicBezTo>
                  <a:cubicBezTo>
                    <a:pt x="40170" y="45056"/>
                    <a:pt x="40633" y="44993"/>
                    <a:pt x="41095" y="44927"/>
                  </a:cubicBezTo>
                  <a:lnTo>
                    <a:pt x="41095" y="44927"/>
                  </a:lnTo>
                  <a:cubicBezTo>
                    <a:pt x="40992" y="45036"/>
                    <a:pt x="40888" y="45145"/>
                    <a:pt x="40785" y="45254"/>
                  </a:cubicBezTo>
                  <a:cubicBezTo>
                    <a:pt x="39470" y="46624"/>
                    <a:pt x="38152" y="47993"/>
                    <a:pt x="36829" y="49357"/>
                  </a:cubicBezTo>
                  <a:cubicBezTo>
                    <a:pt x="35640" y="50586"/>
                    <a:pt x="34434" y="51803"/>
                    <a:pt x="33346" y="53123"/>
                  </a:cubicBezTo>
                  <a:cubicBezTo>
                    <a:pt x="32807" y="53769"/>
                    <a:pt x="32304" y="54441"/>
                    <a:pt x="31833" y="55139"/>
                  </a:cubicBezTo>
                  <a:cubicBezTo>
                    <a:pt x="31558" y="55555"/>
                    <a:pt x="31116" y="56144"/>
                    <a:pt x="30998" y="56712"/>
                  </a:cubicBezTo>
                  <a:cubicBezTo>
                    <a:pt x="30464" y="57260"/>
                    <a:pt x="30048" y="57978"/>
                    <a:pt x="29603" y="58552"/>
                  </a:cubicBezTo>
                  <a:cubicBezTo>
                    <a:pt x="28894" y="59480"/>
                    <a:pt x="28133" y="60370"/>
                    <a:pt x="27323" y="61217"/>
                  </a:cubicBezTo>
                  <a:cubicBezTo>
                    <a:pt x="25598" y="63005"/>
                    <a:pt x="23508" y="64308"/>
                    <a:pt x="21438" y="65661"/>
                  </a:cubicBezTo>
                  <a:cubicBezTo>
                    <a:pt x="17063" y="68517"/>
                    <a:pt x="12733" y="71423"/>
                    <a:pt x="8479" y="74457"/>
                  </a:cubicBezTo>
                  <a:cubicBezTo>
                    <a:pt x="7411" y="75218"/>
                    <a:pt x="6196" y="75904"/>
                    <a:pt x="5329" y="76906"/>
                  </a:cubicBezTo>
                  <a:cubicBezTo>
                    <a:pt x="4491" y="77874"/>
                    <a:pt x="4138" y="79303"/>
                    <a:pt x="4827" y="80440"/>
                  </a:cubicBezTo>
                  <a:cubicBezTo>
                    <a:pt x="4861" y="80492"/>
                    <a:pt x="4904" y="80535"/>
                    <a:pt x="4953" y="80569"/>
                  </a:cubicBezTo>
                  <a:cubicBezTo>
                    <a:pt x="4646" y="80782"/>
                    <a:pt x="4339" y="80994"/>
                    <a:pt x="4029" y="81201"/>
                  </a:cubicBezTo>
                  <a:cubicBezTo>
                    <a:pt x="3199" y="81746"/>
                    <a:pt x="2367" y="82300"/>
                    <a:pt x="1609" y="82946"/>
                  </a:cubicBezTo>
                  <a:cubicBezTo>
                    <a:pt x="1256" y="83245"/>
                    <a:pt x="722" y="83630"/>
                    <a:pt x="564" y="84078"/>
                  </a:cubicBezTo>
                  <a:cubicBezTo>
                    <a:pt x="328" y="84738"/>
                    <a:pt x="1069" y="85054"/>
                    <a:pt x="1557" y="85235"/>
                  </a:cubicBezTo>
                  <a:cubicBezTo>
                    <a:pt x="2420" y="85558"/>
                    <a:pt x="3340" y="85677"/>
                    <a:pt x="4259" y="85677"/>
                  </a:cubicBezTo>
                  <a:cubicBezTo>
                    <a:pt x="4343" y="85677"/>
                    <a:pt x="4427" y="85676"/>
                    <a:pt x="4511" y="85674"/>
                  </a:cubicBezTo>
                  <a:cubicBezTo>
                    <a:pt x="4623" y="85671"/>
                    <a:pt x="4738" y="85665"/>
                    <a:pt x="4853" y="85657"/>
                  </a:cubicBezTo>
                  <a:lnTo>
                    <a:pt x="4853" y="85657"/>
                  </a:lnTo>
                  <a:cubicBezTo>
                    <a:pt x="4597" y="85852"/>
                    <a:pt x="4347" y="86050"/>
                    <a:pt x="4098" y="86251"/>
                  </a:cubicBezTo>
                  <a:cubicBezTo>
                    <a:pt x="3130" y="87037"/>
                    <a:pt x="2160" y="87818"/>
                    <a:pt x="1210" y="88625"/>
                  </a:cubicBezTo>
                  <a:cubicBezTo>
                    <a:pt x="839" y="88941"/>
                    <a:pt x="1" y="89538"/>
                    <a:pt x="535" y="90092"/>
                  </a:cubicBezTo>
                  <a:cubicBezTo>
                    <a:pt x="604" y="90161"/>
                    <a:pt x="693" y="90210"/>
                    <a:pt x="788" y="90230"/>
                  </a:cubicBezTo>
                  <a:cubicBezTo>
                    <a:pt x="874" y="90371"/>
                    <a:pt x="989" y="90494"/>
                    <a:pt x="1123" y="90589"/>
                  </a:cubicBezTo>
                  <a:cubicBezTo>
                    <a:pt x="1416" y="90798"/>
                    <a:pt x="1798" y="90838"/>
                    <a:pt x="2155" y="90838"/>
                  </a:cubicBezTo>
                  <a:cubicBezTo>
                    <a:pt x="2214" y="90838"/>
                    <a:pt x="2272" y="90837"/>
                    <a:pt x="2329" y="90836"/>
                  </a:cubicBezTo>
                  <a:cubicBezTo>
                    <a:pt x="2932" y="90821"/>
                    <a:pt x="3547" y="90652"/>
                    <a:pt x="4135" y="90451"/>
                  </a:cubicBezTo>
                  <a:lnTo>
                    <a:pt x="4135" y="90451"/>
                  </a:lnTo>
                  <a:cubicBezTo>
                    <a:pt x="4063" y="90520"/>
                    <a:pt x="3991" y="90589"/>
                    <a:pt x="3925" y="90658"/>
                  </a:cubicBezTo>
                  <a:cubicBezTo>
                    <a:pt x="3547" y="91039"/>
                    <a:pt x="3182" y="91439"/>
                    <a:pt x="2806" y="91823"/>
                  </a:cubicBezTo>
                  <a:cubicBezTo>
                    <a:pt x="2496" y="92139"/>
                    <a:pt x="1996" y="92544"/>
                    <a:pt x="1993" y="93032"/>
                  </a:cubicBezTo>
                  <a:cubicBezTo>
                    <a:pt x="1996" y="93175"/>
                    <a:pt x="2062" y="93313"/>
                    <a:pt x="2177" y="93402"/>
                  </a:cubicBezTo>
                  <a:cubicBezTo>
                    <a:pt x="2235" y="93549"/>
                    <a:pt x="2346" y="93666"/>
                    <a:pt x="2487" y="93730"/>
                  </a:cubicBezTo>
                  <a:cubicBezTo>
                    <a:pt x="2812" y="93883"/>
                    <a:pt x="3189" y="93935"/>
                    <a:pt x="3556" y="93935"/>
                  </a:cubicBezTo>
                  <a:cubicBezTo>
                    <a:pt x="3682" y="93935"/>
                    <a:pt x="3807" y="93929"/>
                    <a:pt x="3928" y="93919"/>
                  </a:cubicBezTo>
                  <a:cubicBezTo>
                    <a:pt x="4936" y="93833"/>
                    <a:pt x="5860" y="93353"/>
                    <a:pt x="6684" y="92791"/>
                  </a:cubicBezTo>
                  <a:cubicBezTo>
                    <a:pt x="6748" y="92745"/>
                    <a:pt x="6811" y="92699"/>
                    <a:pt x="6877" y="92653"/>
                  </a:cubicBezTo>
                  <a:lnTo>
                    <a:pt x="6877" y="92653"/>
                  </a:lnTo>
                  <a:cubicBezTo>
                    <a:pt x="6518" y="93758"/>
                    <a:pt x="6518" y="94938"/>
                    <a:pt x="6188" y="96049"/>
                  </a:cubicBezTo>
                  <a:cubicBezTo>
                    <a:pt x="6105" y="96323"/>
                    <a:pt x="6265" y="96740"/>
                    <a:pt x="6591" y="96740"/>
                  </a:cubicBezTo>
                  <a:cubicBezTo>
                    <a:pt x="6627" y="96740"/>
                    <a:pt x="6665" y="96735"/>
                    <a:pt x="6704" y="96724"/>
                  </a:cubicBezTo>
                  <a:cubicBezTo>
                    <a:pt x="8700" y="96187"/>
                    <a:pt x="10554" y="95323"/>
                    <a:pt x="12231" y="94106"/>
                  </a:cubicBezTo>
                  <a:cubicBezTo>
                    <a:pt x="12863" y="93643"/>
                    <a:pt x="13463" y="93138"/>
                    <a:pt x="14022" y="92593"/>
                  </a:cubicBezTo>
                  <a:lnTo>
                    <a:pt x="14022" y="92593"/>
                  </a:lnTo>
                  <a:cubicBezTo>
                    <a:pt x="13922" y="92903"/>
                    <a:pt x="13830" y="93213"/>
                    <a:pt x="13732" y="93517"/>
                  </a:cubicBezTo>
                  <a:cubicBezTo>
                    <a:pt x="13451" y="94381"/>
                    <a:pt x="13173" y="95245"/>
                    <a:pt x="12886" y="96109"/>
                  </a:cubicBezTo>
                  <a:cubicBezTo>
                    <a:pt x="12766" y="96476"/>
                    <a:pt x="13013" y="96776"/>
                    <a:pt x="13383" y="96776"/>
                  </a:cubicBezTo>
                  <a:cubicBezTo>
                    <a:pt x="13387" y="96776"/>
                    <a:pt x="13390" y="96776"/>
                    <a:pt x="13394" y="96776"/>
                  </a:cubicBezTo>
                  <a:cubicBezTo>
                    <a:pt x="14554" y="96750"/>
                    <a:pt x="15271" y="95455"/>
                    <a:pt x="15911" y="94654"/>
                  </a:cubicBezTo>
                  <a:cubicBezTo>
                    <a:pt x="16727" y="93629"/>
                    <a:pt x="17554" y="92618"/>
                    <a:pt x="18395" y="91617"/>
                  </a:cubicBezTo>
                  <a:cubicBezTo>
                    <a:pt x="20100" y="89593"/>
                    <a:pt x="21854" y="87612"/>
                    <a:pt x="23654" y="85671"/>
                  </a:cubicBezTo>
                  <a:cubicBezTo>
                    <a:pt x="25408" y="83773"/>
                    <a:pt x="27174" y="81841"/>
                    <a:pt x="29158" y="80176"/>
                  </a:cubicBezTo>
                  <a:cubicBezTo>
                    <a:pt x="31047" y="78600"/>
                    <a:pt x="33166" y="77319"/>
                    <a:pt x="35439" y="76381"/>
                  </a:cubicBezTo>
                  <a:cubicBezTo>
                    <a:pt x="36697" y="75858"/>
                    <a:pt x="37974" y="75376"/>
                    <a:pt x="39263" y="74937"/>
                  </a:cubicBezTo>
                  <a:cubicBezTo>
                    <a:pt x="40004" y="74684"/>
                    <a:pt x="40753" y="74449"/>
                    <a:pt x="41485" y="74170"/>
                  </a:cubicBezTo>
                  <a:cubicBezTo>
                    <a:pt x="41566" y="74273"/>
                    <a:pt x="41683" y="74339"/>
                    <a:pt x="41813" y="74354"/>
                  </a:cubicBezTo>
                  <a:cubicBezTo>
                    <a:pt x="41957" y="74377"/>
                    <a:pt x="42107" y="74386"/>
                    <a:pt x="42261" y="74386"/>
                  </a:cubicBezTo>
                  <a:cubicBezTo>
                    <a:pt x="42921" y="74386"/>
                    <a:pt x="43652" y="74208"/>
                    <a:pt x="44264" y="74110"/>
                  </a:cubicBezTo>
                  <a:cubicBezTo>
                    <a:pt x="45094" y="73981"/>
                    <a:pt x="45921" y="73837"/>
                    <a:pt x="46745" y="73691"/>
                  </a:cubicBezTo>
                  <a:cubicBezTo>
                    <a:pt x="46837" y="73673"/>
                    <a:pt x="46923" y="73630"/>
                    <a:pt x="46997" y="73570"/>
                  </a:cubicBezTo>
                  <a:cubicBezTo>
                    <a:pt x="47913" y="73248"/>
                    <a:pt x="48783" y="72694"/>
                    <a:pt x="49541" y="72186"/>
                  </a:cubicBezTo>
                  <a:cubicBezTo>
                    <a:pt x="49630" y="72129"/>
                    <a:pt x="49713" y="72066"/>
                    <a:pt x="49799" y="72008"/>
                  </a:cubicBezTo>
                  <a:cubicBezTo>
                    <a:pt x="49857" y="72008"/>
                    <a:pt x="49917" y="71994"/>
                    <a:pt x="49969" y="71968"/>
                  </a:cubicBezTo>
                  <a:cubicBezTo>
                    <a:pt x="51433" y="71227"/>
                    <a:pt x="52639" y="70162"/>
                    <a:pt x="53804" y="69020"/>
                  </a:cubicBezTo>
                  <a:cubicBezTo>
                    <a:pt x="54376" y="68460"/>
                    <a:pt x="54935" y="67894"/>
                    <a:pt x="55487" y="67320"/>
                  </a:cubicBezTo>
                  <a:cubicBezTo>
                    <a:pt x="55544" y="67317"/>
                    <a:pt x="55599" y="67306"/>
                    <a:pt x="55650" y="67283"/>
                  </a:cubicBezTo>
                  <a:cubicBezTo>
                    <a:pt x="58139" y="66203"/>
                    <a:pt x="60643" y="65141"/>
                    <a:pt x="63186" y="64194"/>
                  </a:cubicBezTo>
                  <a:cubicBezTo>
                    <a:pt x="65667" y="63269"/>
                    <a:pt x="68225" y="62526"/>
                    <a:pt x="70642" y="61440"/>
                  </a:cubicBezTo>
                  <a:cubicBezTo>
                    <a:pt x="72976" y="60390"/>
                    <a:pt x="75052" y="58865"/>
                    <a:pt x="77033" y="57260"/>
                  </a:cubicBezTo>
                  <a:cubicBezTo>
                    <a:pt x="78893" y="55756"/>
                    <a:pt x="80650" y="54125"/>
                    <a:pt x="82289" y="52380"/>
                  </a:cubicBezTo>
                  <a:cubicBezTo>
                    <a:pt x="83217" y="51398"/>
                    <a:pt x="84098" y="50376"/>
                    <a:pt x="84936" y="49314"/>
                  </a:cubicBezTo>
                  <a:cubicBezTo>
                    <a:pt x="85528" y="48564"/>
                    <a:pt x="86099" y="47789"/>
                    <a:pt x="86547" y="46945"/>
                  </a:cubicBezTo>
                  <a:cubicBezTo>
                    <a:pt x="86630" y="46813"/>
                    <a:pt x="86713" y="46681"/>
                    <a:pt x="86797" y="46552"/>
                  </a:cubicBezTo>
                  <a:cubicBezTo>
                    <a:pt x="87626" y="45208"/>
                    <a:pt x="88338" y="43779"/>
                    <a:pt x="89027" y="42360"/>
                  </a:cubicBezTo>
                  <a:cubicBezTo>
                    <a:pt x="90529" y="39257"/>
                    <a:pt x="92013" y="36145"/>
                    <a:pt x="93471" y="33021"/>
                  </a:cubicBezTo>
                  <a:cubicBezTo>
                    <a:pt x="94074" y="31727"/>
                    <a:pt x="94634" y="30420"/>
                    <a:pt x="95188" y="29108"/>
                  </a:cubicBezTo>
                  <a:cubicBezTo>
                    <a:pt x="95200" y="29100"/>
                    <a:pt x="95208" y="29088"/>
                    <a:pt x="95217" y="29077"/>
                  </a:cubicBezTo>
                  <a:cubicBezTo>
                    <a:pt x="96914" y="26057"/>
                    <a:pt x="98877" y="23062"/>
                    <a:pt x="101421" y="20685"/>
                  </a:cubicBezTo>
                  <a:cubicBezTo>
                    <a:pt x="102650" y="19528"/>
                    <a:pt x="103993" y="18503"/>
                    <a:pt x="105437" y="17628"/>
                  </a:cubicBezTo>
                  <a:cubicBezTo>
                    <a:pt x="106155" y="17191"/>
                    <a:pt x="106904" y="16807"/>
                    <a:pt x="107679" y="16476"/>
                  </a:cubicBezTo>
                  <a:cubicBezTo>
                    <a:pt x="108073" y="16310"/>
                    <a:pt x="108472" y="16158"/>
                    <a:pt x="108877" y="16017"/>
                  </a:cubicBezTo>
                  <a:cubicBezTo>
                    <a:pt x="108974" y="16111"/>
                    <a:pt x="109105" y="16171"/>
                    <a:pt x="109266" y="16171"/>
                  </a:cubicBezTo>
                  <a:cubicBezTo>
                    <a:pt x="109327" y="16171"/>
                    <a:pt x="109393" y="16162"/>
                    <a:pt x="109462" y="16143"/>
                  </a:cubicBezTo>
                  <a:cubicBezTo>
                    <a:pt x="110078" y="15971"/>
                    <a:pt x="110698" y="15797"/>
                    <a:pt x="111337" y="15797"/>
                  </a:cubicBezTo>
                  <a:cubicBezTo>
                    <a:pt x="111455" y="15797"/>
                    <a:pt x="111574" y="15803"/>
                    <a:pt x="111693" y="15816"/>
                  </a:cubicBezTo>
                  <a:cubicBezTo>
                    <a:pt x="112437" y="15894"/>
                    <a:pt x="113146" y="16135"/>
                    <a:pt x="113846" y="16390"/>
                  </a:cubicBezTo>
                  <a:cubicBezTo>
                    <a:pt x="114906" y="16772"/>
                    <a:pt x="116174" y="17097"/>
                    <a:pt x="116832" y="18064"/>
                  </a:cubicBezTo>
                  <a:cubicBezTo>
                    <a:pt x="116881" y="18225"/>
                    <a:pt x="116941" y="18383"/>
                    <a:pt x="117059" y="18498"/>
                  </a:cubicBezTo>
                  <a:cubicBezTo>
                    <a:pt x="117067" y="18506"/>
                    <a:pt x="117079" y="18512"/>
                    <a:pt x="117087" y="18520"/>
                  </a:cubicBezTo>
                  <a:cubicBezTo>
                    <a:pt x="117099" y="18535"/>
                    <a:pt x="117105" y="18552"/>
                    <a:pt x="117116" y="18566"/>
                  </a:cubicBezTo>
                  <a:cubicBezTo>
                    <a:pt x="117179" y="18661"/>
                    <a:pt x="117280" y="18721"/>
                    <a:pt x="117395" y="18733"/>
                  </a:cubicBezTo>
                  <a:cubicBezTo>
                    <a:pt x="117426" y="18776"/>
                    <a:pt x="117463" y="18810"/>
                    <a:pt x="117509" y="18842"/>
                  </a:cubicBezTo>
                  <a:cubicBezTo>
                    <a:pt x="117538" y="18865"/>
                    <a:pt x="117575" y="18882"/>
                    <a:pt x="117613" y="18894"/>
                  </a:cubicBezTo>
                  <a:lnTo>
                    <a:pt x="117630" y="18894"/>
                  </a:lnTo>
                  <a:cubicBezTo>
                    <a:pt x="117636" y="18894"/>
                    <a:pt x="117644" y="18899"/>
                    <a:pt x="117650" y="18902"/>
                  </a:cubicBezTo>
                  <a:lnTo>
                    <a:pt x="117650" y="18894"/>
                  </a:lnTo>
                  <a:cubicBezTo>
                    <a:pt x="117666" y="18896"/>
                    <a:pt x="117681" y="18897"/>
                    <a:pt x="117696" y="18897"/>
                  </a:cubicBezTo>
                  <a:cubicBezTo>
                    <a:pt x="117816" y="18897"/>
                    <a:pt x="117926" y="18828"/>
                    <a:pt x="117975" y="18716"/>
                  </a:cubicBezTo>
                  <a:cubicBezTo>
                    <a:pt x="118026" y="18587"/>
                    <a:pt x="118003" y="18463"/>
                    <a:pt x="117946" y="18342"/>
                  </a:cubicBezTo>
                  <a:cubicBezTo>
                    <a:pt x="117960" y="18311"/>
                    <a:pt x="117969" y="18279"/>
                    <a:pt x="117977" y="18248"/>
                  </a:cubicBezTo>
                  <a:cubicBezTo>
                    <a:pt x="118032" y="17961"/>
                    <a:pt x="117900" y="17674"/>
                    <a:pt x="117788" y="17409"/>
                  </a:cubicBezTo>
                  <a:cubicBezTo>
                    <a:pt x="117690" y="17183"/>
                    <a:pt x="117584" y="16959"/>
                    <a:pt x="117472" y="16738"/>
                  </a:cubicBezTo>
                  <a:cubicBezTo>
                    <a:pt x="117234" y="16270"/>
                    <a:pt x="116961" y="15819"/>
                    <a:pt x="116654" y="15391"/>
                  </a:cubicBezTo>
                  <a:cubicBezTo>
                    <a:pt x="116430" y="15081"/>
                    <a:pt x="116183" y="14785"/>
                    <a:pt x="115922" y="14504"/>
                  </a:cubicBezTo>
                  <a:cubicBezTo>
                    <a:pt x="115910" y="14464"/>
                    <a:pt x="115902" y="14427"/>
                    <a:pt x="115887" y="14384"/>
                  </a:cubicBezTo>
                  <a:cubicBezTo>
                    <a:pt x="115704" y="13815"/>
                    <a:pt x="115440" y="13255"/>
                    <a:pt x="115173" y="12721"/>
                  </a:cubicBezTo>
                  <a:cubicBezTo>
                    <a:pt x="114621" y="11619"/>
                    <a:pt x="113987" y="10568"/>
                    <a:pt x="113335" y="9526"/>
                  </a:cubicBezTo>
                  <a:cubicBezTo>
                    <a:pt x="112942" y="8900"/>
                    <a:pt x="112523" y="8294"/>
                    <a:pt x="112078" y="7706"/>
                  </a:cubicBezTo>
                  <a:cubicBezTo>
                    <a:pt x="111162" y="5515"/>
                    <a:pt x="108842" y="3893"/>
                    <a:pt x="106792" y="2926"/>
                  </a:cubicBezTo>
                  <a:cubicBezTo>
                    <a:pt x="105515" y="2320"/>
                    <a:pt x="104186" y="1832"/>
                    <a:pt x="102808" y="1510"/>
                  </a:cubicBezTo>
                  <a:cubicBezTo>
                    <a:pt x="102140" y="1354"/>
                    <a:pt x="101475" y="1278"/>
                    <a:pt x="100813" y="1278"/>
                  </a:cubicBezTo>
                  <a:cubicBezTo>
                    <a:pt x="99936" y="1278"/>
                    <a:pt x="99063" y="1411"/>
                    <a:pt x="98194" y="1668"/>
                  </a:cubicBezTo>
                  <a:cubicBezTo>
                    <a:pt x="96644" y="2128"/>
                    <a:pt x="95205" y="2909"/>
                    <a:pt x="93796" y="3687"/>
                  </a:cubicBezTo>
                  <a:cubicBezTo>
                    <a:pt x="92386" y="4465"/>
                    <a:pt x="90994" y="5291"/>
                    <a:pt x="89627" y="6150"/>
                  </a:cubicBezTo>
                  <a:cubicBezTo>
                    <a:pt x="86920" y="7852"/>
                    <a:pt x="84305" y="9695"/>
                    <a:pt x="81741" y="11604"/>
                  </a:cubicBezTo>
                  <a:cubicBezTo>
                    <a:pt x="81572" y="11731"/>
                    <a:pt x="81405" y="11860"/>
                    <a:pt x="81236" y="11986"/>
                  </a:cubicBezTo>
                  <a:cubicBezTo>
                    <a:pt x="81365" y="11378"/>
                    <a:pt x="81494" y="10766"/>
                    <a:pt x="81618" y="10155"/>
                  </a:cubicBezTo>
                  <a:cubicBezTo>
                    <a:pt x="82143" y="7554"/>
                    <a:pt x="82648" y="4933"/>
                    <a:pt x="83053" y="2308"/>
                  </a:cubicBezTo>
                  <a:cubicBezTo>
                    <a:pt x="83174" y="1539"/>
                    <a:pt x="83297" y="770"/>
                    <a:pt x="83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44"/>
            <p:cNvSpPr/>
            <p:nvPr/>
          </p:nvSpPr>
          <p:spPr>
            <a:xfrm>
              <a:off x="3357909" y="259766"/>
              <a:ext cx="1726466" cy="1449906"/>
            </a:xfrm>
            <a:custGeom>
              <a:avLst/>
              <a:gdLst/>
              <a:ahLst/>
              <a:cxnLst/>
              <a:rect l="l" t="t" r="r" b="b"/>
              <a:pathLst>
                <a:path w="116594" h="97917" extrusionOk="0">
                  <a:moveTo>
                    <a:pt x="101517" y="0"/>
                  </a:moveTo>
                  <a:cubicBezTo>
                    <a:pt x="100646" y="0"/>
                    <a:pt x="99763" y="333"/>
                    <a:pt x="99095" y="923"/>
                  </a:cubicBezTo>
                  <a:cubicBezTo>
                    <a:pt x="98346" y="1589"/>
                    <a:pt x="97841" y="2499"/>
                    <a:pt x="97559" y="3452"/>
                  </a:cubicBezTo>
                  <a:cubicBezTo>
                    <a:pt x="97278" y="4400"/>
                    <a:pt x="97065" y="5557"/>
                    <a:pt x="97318" y="6550"/>
                  </a:cubicBezTo>
                  <a:lnTo>
                    <a:pt x="97292" y="6593"/>
                  </a:lnTo>
                  <a:cubicBezTo>
                    <a:pt x="96919" y="6214"/>
                    <a:pt x="96529" y="5852"/>
                    <a:pt x="96118" y="5511"/>
                  </a:cubicBezTo>
                  <a:cubicBezTo>
                    <a:pt x="95122" y="4678"/>
                    <a:pt x="93953" y="3866"/>
                    <a:pt x="92650" y="3624"/>
                  </a:cubicBezTo>
                  <a:cubicBezTo>
                    <a:pt x="92447" y="3587"/>
                    <a:pt x="92245" y="3568"/>
                    <a:pt x="92045" y="3568"/>
                  </a:cubicBezTo>
                  <a:cubicBezTo>
                    <a:pt x="91001" y="3568"/>
                    <a:pt x="90021" y="4067"/>
                    <a:pt x="89337" y="4879"/>
                  </a:cubicBezTo>
                  <a:cubicBezTo>
                    <a:pt x="88453" y="5927"/>
                    <a:pt x="88143" y="7319"/>
                    <a:pt x="87904" y="8634"/>
                  </a:cubicBezTo>
                  <a:cubicBezTo>
                    <a:pt x="87669" y="9949"/>
                    <a:pt x="87491" y="11301"/>
                    <a:pt x="87503" y="12645"/>
                  </a:cubicBezTo>
                  <a:cubicBezTo>
                    <a:pt x="87468" y="12650"/>
                    <a:pt x="87437" y="12652"/>
                    <a:pt x="87408" y="12652"/>
                  </a:cubicBezTo>
                  <a:cubicBezTo>
                    <a:pt x="87140" y="12652"/>
                    <a:pt x="87090" y="12444"/>
                    <a:pt x="86911" y="12183"/>
                  </a:cubicBezTo>
                  <a:cubicBezTo>
                    <a:pt x="86552" y="11654"/>
                    <a:pt x="86119" y="11161"/>
                    <a:pt x="85611" y="10770"/>
                  </a:cubicBezTo>
                  <a:cubicBezTo>
                    <a:pt x="84942" y="10253"/>
                    <a:pt x="84166" y="9954"/>
                    <a:pt x="83368" y="9954"/>
                  </a:cubicBezTo>
                  <a:cubicBezTo>
                    <a:pt x="82960" y="9954"/>
                    <a:pt x="82547" y="10032"/>
                    <a:pt x="82140" y="10199"/>
                  </a:cubicBezTo>
                  <a:cubicBezTo>
                    <a:pt x="80816" y="10741"/>
                    <a:pt x="80012" y="11996"/>
                    <a:pt x="79562" y="13302"/>
                  </a:cubicBezTo>
                  <a:cubicBezTo>
                    <a:pt x="79097" y="14646"/>
                    <a:pt x="78815" y="16104"/>
                    <a:pt x="78784" y="17525"/>
                  </a:cubicBezTo>
                  <a:cubicBezTo>
                    <a:pt x="78766" y="18341"/>
                    <a:pt x="78827" y="19145"/>
                    <a:pt x="79048" y="19931"/>
                  </a:cubicBezTo>
                  <a:cubicBezTo>
                    <a:pt x="79209" y="20497"/>
                    <a:pt x="79453" y="21235"/>
                    <a:pt x="79935" y="21634"/>
                  </a:cubicBezTo>
                  <a:cubicBezTo>
                    <a:pt x="79450" y="21674"/>
                    <a:pt x="78970" y="21774"/>
                    <a:pt x="78508" y="21926"/>
                  </a:cubicBezTo>
                  <a:cubicBezTo>
                    <a:pt x="77213" y="22346"/>
                    <a:pt x="76114" y="23281"/>
                    <a:pt x="75287" y="24341"/>
                  </a:cubicBezTo>
                  <a:cubicBezTo>
                    <a:pt x="74868" y="24881"/>
                    <a:pt x="74503" y="25466"/>
                    <a:pt x="74156" y="26055"/>
                  </a:cubicBezTo>
                  <a:cubicBezTo>
                    <a:pt x="73811" y="26635"/>
                    <a:pt x="73424" y="27238"/>
                    <a:pt x="73171" y="27863"/>
                  </a:cubicBezTo>
                  <a:cubicBezTo>
                    <a:pt x="72878" y="28590"/>
                    <a:pt x="73036" y="29239"/>
                    <a:pt x="73343" y="29922"/>
                  </a:cubicBezTo>
                  <a:cubicBezTo>
                    <a:pt x="72502" y="30040"/>
                    <a:pt x="71698" y="30562"/>
                    <a:pt x="71067" y="31105"/>
                  </a:cubicBezTo>
                  <a:cubicBezTo>
                    <a:pt x="70194" y="31854"/>
                    <a:pt x="69488" y="32839"/>
                    <a:pt x="69086" y="33921"/>
                  </a:cubicBezTo>
                  <a:cubicBezTo>
                    <a:pt x="68684" y="35001"/>
                    <a:pt x="68474" y="36264"/>
                    <a:pt x="68684" y="37412"/>
                  </a:cubicBezTo>
                  <a:cubicBezTo>
                    <a:pt x="68776" y="37914"/>
                    <a:pt x="68997" y="38377"/>
                    <a:pt x="69292" y="38796"/>
                  </a:cubicBezTo>
                  <a:cubicBezTo>
                    <a:pt x="68787" y="39195"/>
                    <a:pt x="68328" y="39663"/>
                    <a:pt x="67900" y="40148"/>
                  </a:cubicBezTo>
                  <a:cubicBezTo>
                    <a:pt x="67047" y="41121"/>
                    <a:pt x="66384" y="42241"/>
                    <a:pt x="65942" y="43458"/>
                  </a:cubicBezTo>
                  <a:cubicBezTo>
                    <a:pt x="65532" y="44581"/>
                    <a:pt x="64943" y="46312"/>
                    <a:pt x="65589" y="47426"/>
                  </a:cubicBezTo>
                  <a:cubicBezTo>
                    <a:pt x="65718" y="47641"/>
                    <a:pt x="65873" y="47842"/>
                    <a:pt x="66051" y="48017"/>
                  </a:cubicBezTo>
                  <a:cubicBezTo>
                    <a:pt x="65994" y="48072"/>
                    <a:pt x="65939" y="48123"/>
                    <a:pt x="65885" y="48172"/>
                  </a:cubicBezTo>
                  <a:cubicBezTo>
                    <a:pt x="65334" y="48686"/>
                    <a:pt x="64828" y="49246"/>
                    <a:pt x="64378" y="49846"/>
                  </a:cubicBezTo>
                  <a:cubicBezTo>
                    <a:pt x="63485" y="51037"/>
                    <a:pt x="63155" y="52303"/>
                    <a:pt x="63212" y="53782"/>
                  </a:cubicBezTo>
                  <a:cubicBezTo>
                    <a:pt x="63261" y="55105"/>
                    <a:pt x="63312" y="56699"/>
                    <a:pt x="64352" y="57652"/>
                  </a:cubicBezTo>
                  <a:cubicBezTo>
                    <a:pt x="64484" y="57773"/>
                    <a:pt x="64630" y="57879"/>
                    <a:pt x="64785" y="57968"/>
                  </a:cubicBezTo>
                  <a:cubicBezTo>
                    <a:pt x="64398" y="58384"/>
                    <a:pt x="64380" y="59237"/>
                    <a:pt x="64309" y="59745"/>
                  </a:cubicBezTo>
                  <a:cubicBezTo>
                    <a:pt x="64202" y="60503"/>
                    <a:pt x="64131" y="61264"/>
                    <a:pt x="64082" y="62027"/>
                  </a:cubicBezTo>
                  <a:cubicBezTo>
                    <a:pt x="64001" y="63408"/>
                    <a:pt x="63993" y="64795"/>
                    <a:pt x="64056" y="66179"/>
                  </a:cubicBezTo>
                  <a:cubicBezTo>
                    <a:pt x="62994" y="66595"/>
                    <a:pt x="61963" y="67083"/>
                    <a:pt x="60930" y="67565"/>
                  </a:cubicBezTo>
                  <a:cubicBezTo>
                    <a:pt x="60375" y="67826"/>
                    <a:pt x="59827" y="68096"/>
                    <a:pt x="59279" y="68375"/>
                  </a:cubicBezTo>
                  <a:cubicBezTo>
                    <a:pt x="58819" y="68610"/>
                    <a:pt x="58297" y="68808"/>
                    <a:pt x="57849" y="69087"/>
                  </a:cubicBezTo>
                  <a:cubicBezTo>
                    <a:pt x="57812" y="69058"/>
                    <a:pt x="57777" y="69032"/>
                    <a:pt x="57743" y="69003"/>
                  </a:cubicBezTo>
                  <a:cubicBezTo>
                    <a:pt x="57352" y="68673"/>
                    <a:pt x="56902" y="68409"/>
                    <a:pt x="56474" y="68128"/>
                  </a:cubicBezTo>
                  <a:cubicBezTo>
                    <a:pt x="55607" y="67559"/>
                    <a:pt x="54726" y="67031"/>
                    <a:pt x="53841" y="66494"/>
                  </a:cubicBezTo>
                  <a:cubicBezTo>
                    <a:pt x="53786" y="66459"/>
                    <a:pt x="53722" y="66441"/>
                    <a:pt x="53657" y="66441"/>
                  </a:cubicBezTo>
                  <a:cubicBezTo>
                    <a:pt x="53629" y="66441"/>
                    <a:pt x="53600" y="66444"/>
                    <a:pt x="53571" y="66451"/>
                  </a:cubicBezTo>
                  <a:cubicBezTo>
                    <a:pt x="53006" y="66049"/>
                    <a:pt x="52443" y="65647"/>
                    <a:pt x="51883" y="65237"/>
                  </a:cubicBezTo>
                  <a:cubicBezTo>
                    <a:pt x="51260" y="64783"/>
                    <a:pt x="50614" y="64376"/>
                    <a:pt x="49974" y="63954"/>
                  </a:cubicBezTo>
                  <a:cubicBezTo>
                    <a:pt x="49905" y="63879"/>
                    <a:pt x="49834" y="63810"/>
                    <a:pt x="49759" y="63744"/>
                  </a:cubicBezTo>
                  <a:cubicBezTo>
                    <a:pt x="49414" y="63445"/>
                    <a:pt x="49024" y="63190"/>
                    <a:pt x="48657" y="62917"/>
                  </a:cubicBezTo>
                  <a:cubicBezTo>
                    <a:pt x="47942" y="62389"/>
                    <a:pt x="47230" y="61855"/>
                    <a:pt x="46523" y="61318"/>
                  </a:cubicBezTo>
                  <a:cubicBezTo>
                    <a:pt x="45131" y="60256"/>
                    <a:pt x="43759" y="59171"/>
                    <a:pt x="42421" y="58042"/>
                  </a:cubicBezTo>
                  <a:cubicBezTo>
                    <a:pt x="39751" y="55794"/>
                    <a:pt x="37222" y="53377"/>
                    <a:pt x="34962" y="50713"/>
                  </a:cubicBezTo>
                  <a:cubicBezTo>
                    <a:pt x="30461" y="45410"/>
                    <a:pt x="27211" y="39175"/>
                    <a:pt x="24573" y="32773"/>
                  </a:cubicBezTo>
                  <a:cubicBezTo>
                    <a:pt x="23832" y="30981"/>
                    <a:pt x="23143" y="29170"/>
                    <a:pt x="22440" y="27361"/>
                  </a:cubicBezTo>
                  <a:cubicBezTo>
                    <a:pt x="22078" y="26434"/>
                    <a:pt x="21713" y="25506"/>
                    <a:pt x="21349" y="24579"/>
                  </a:cubicBezTo>
                  <a:cubicBezTo>
                    <a:pt x="20987" y="23655"/>
                    <a:pt x="20668" y="22704"/>
                    <a:pt x="20209" y="21823"/>
                  </a:cubicBezTo>
                  <a:cubicBezTo>
                    <a:pt x="20115" y="21643"/>
                    <a:pt x="19963" y="21565"/>
                    <a:pt x="19814" y="21565"/>
                  </a:cubicBezTo>
                  <a:cubicBezTo>
                    <a:pt x="19574" y="21565"/>
                    <a:pt x="19340" y="21765"/>
                    <a:pt x="19371" y="22056"/>
                  </a:cubicBezTo>
                  <a:lnTo>
                    <a:pt x="19356" y="22056"/>
                  </a:lnTo>
                  <a:cubicBezTo>
                    <a:pt x="19405" y="22282"/>
                    <a:pt x="19460" y="22506"/>
                    <a:pt x="19520" y="22730"/>
                  </a:cubicBezTo>
                  <a:cubicBezTo>
                    <a:pt x="19488" y="22745"/>
                    <a:pt x="19460" y="22768"/>
                    <a:pt x="19437" y="22793"/>
                  </a:cubicBezTo>
                  <a:cubicBezTo>
                    <a:pt x="18923" y="23385"/>
                    <a:pt x="19003" y="24516"/>
                    <a:pt x="18983" y="25254"/>
                  </a:cubicBezTo>
                  <a:cubicBezTo>
                    <a:pt x="18963" y="26195"/>
                    <a:pt x="19003" y="27140"/>
                    <a:pt x="19104" y="28076"/>
                  </a:cubicBezTo>
                  <a:cubicBezTo>
                    <a:pt x="19181" y="28857"/>
                    <a:pt x="19276" y="29661"/>
                    <a:pt x="19454" y="30439"/>
                  </a:cubicBezTo>
                  <a:cubicBezTo>
                    <a:pt x="18420" y="29035"/>
                    <a:pt x="17444" y="27591"/>
                    <a:pt x="16525" y="26109"/>
                  </a:cubicBezTo>
                  <a:cubicBezTo>
                    <a:pt x="15581" y="24573"/>
                    <a:pt x="14769" y="22966"/>
                    <a:pt x="14034" y="21321"/>
                  </a:cubicBezTo>
                  <a:cubicBezTo>
                    <a:pt x="13293" y="19658"/>
                    <a:pt x="12722" y="17933"/>
                    <a:pt x="12004" y="16262"/>
                  </a:cubicBezTo>
                  <a:cubicBezTo>
                    <a:pt x="11962" y="16165"/>
                    <a:pt x="11879" y="16122"/>
                    <a:pt x="11795" y="16122"/>
                  </a:cubicBezTo>
                  <a:cubicBezTo>
                    <a:pt x="11666" y="16122"/>
                    <a:pt x="11535" y="16225"/>
                    <a:pt x="11550" y="16388"/>
                  </a:cubicBezTo>
                  <a:cubicBezTo>
                    <a:pt x="11576" y="16630"/>
                    <a:pt x="11608" y="16868"/>
                    <a:pt x="11645" y="17106"/>
                  </a:cubicBezTo>
                  <a:cubicBezTo>
                    <a:pt x="11550" y="17118"/>
                    <a:pt x="11464" y="17164"/>
                    <a:pt x="11401" y="17235"/>
                  </a:cubicBezTo>
                  <a:cubicBezTo>
                    <a:pt x="11189" y="17474"/>
                    <a:pt x="11180" y="17764"/>
                    <a:pt x="11145" y="18065"/>
                  </a:cubicBezTo>
                  <a:cubicBezTo>
                    <a:pt x="11111" y="18381"/>
                    <a:pt x="11097" y="18700"/>
                    <a:pt x="11085" y="19018"/>
                  </a:cubicBezTo>
                  <a:cubicBezTo>
                    <a:pt x="11077" y="19216"/>
                    <a:pt x="11068" y="19414"/>
                    <a:pt x="11059" y="19612"/>
                  </a:cubicBezTo>
                  <a:cubicBezTo>
                    <a:pt x="10428" y="19093"/>
                    <a:pt x="9676" y="18679"/>
                    <a:pt x="8860" y="18659"/>
                  </a:cubicBezTo>
                  <a:cubicBezTo>
                    <a:pt x="8842" y="18659"/>
                    <a:pt x="8824" y="18659"/>
                    <a:pt x="8806" y="18659"/>
                  </a:cubicBezTo>
                  <a:cubicBezTo>
                    <a:pt x="7689" y="18659"/>
                    <a:pt x="6902" y="19538"/>
                    <a:pt x="6724" y="20600"/>
                  </a:cubicBezTo>
                  <a:cubicBezTo>
                    <a:pt x="6569" y="21519"/>
                    <a:pt x="6874" y="22460"/>
                    <a:pt x="7207" y="23350"/>
                  </a:cubicBezTo>
                  <a:cubicBezTo>
                    <a:pt x="6810" y="23013"/>
                    <a:pt x="6356" y="22776"/>
                    <a:pt x="5886" y="22776"/>
                  </a:cubicBezTo>
                  <a:cubicBezTo>
                    <a:pt x="5575" y="22776"/>
                    <a:pt x="5258" y="22878"/>
                    <a:pt x="4944" y="23124"/>
                  </a:cubicBezTo>
                  <a:cubicBezTo>
                    <a:pt x="4270" y="23652"/>
                    <a:pt x="4169" y="24539"/>
                    <a:pt x="4178" y="25337"/>
                  </a:cubicBezTo>
                  <a:cubicBezTo>
                    <a:pt x="4195" y="26253"/>
                    <a:pt x="4298" y="27163"/>
                    <a:pt x="4485" y="28059"/>
                  </a:cubicBezTo>
                  <a:cubicBezTo>
                    <a:pt x="4858" y="29890"/>
                    <a:pt x="5518" y="31644"/>
                    <a:pt x="6319" y="33327"/>
                  </a:cubicBezTo>
                  <a:cubicBezTo>
                    <a:pt x="6460" y="33620"/>
                    <a:pt x="6607" y="33915"/>
                    <a:pt x="6756" y="34208"/>
                  </a:cubicBezTo>
                  <a:cubicBezTo>
                    <a:pt x="6442" y="34145"/>
                    <a:pt x="6123" y="34113"/>
                    <a:pt x="5802" y="34113"/>
                  </a:cubicBezTo>
                  <a:cubicBezTo>
                    <a:pt x="5788" y="34113"/>
                    <a:pt x="5774" y="34113"/>
                    <a:pt x="5760" y="34113"/>
                  </a:cubicBezTo>
                  <a:cubicBezTo>
                    <a:pt x="5319" y="33953"/>
                    <a:pt x="4864" y="33836"/>
                    <a:pt x="4423" y="33836"/>
                  </a:cubicBezTo>
                  <a:cubicBezTo>
                    <a:pt x="3894" y="33836"/>
                    <a:pt x="3384" y="34004"/>
                    <a:pt x="2940" y="34467"/>
                  </a:cubicBezTo>
                  <a:cubicBezTo>
                    <a:pt x="2085" y="35354"/>
                    <a:pt x="1827" y="36786"/>
                    <a:pt x="1824" y="37975"/>
                  </a:cubicBezTo>
                  <a:cubicBezTo>
                    <a:pt x="1815" y="40036"/>
                    <a:pt x="2619" y="41908"/>
                    <a:pt x="3667" y="43633"/>
                  </a:cubicBezTo>
                  <a:lnTo>
                    <a:pt x="3569" y="43610"/>
                  </a:lnTo>
                  <a:cubicBezTo>
                    <a:pt x="3111" y="43507"/>
                    <a:pt x="2614" y="43439"/>
                    <a:pt x="2127" y="43439"/>
                  </a:cubicBezTo>
                  <a:cubicBezTo>
                    <a:pt x="1921" y="43439"/>
                    <a:pt x="1717" y="43451"/>
                    <a:pt x="1519" y="43478"/>
                  </a:cubicBezTo>
                  <a:cubicBezTo>
                    <a:pt x="1" y="43691"/>
                    <a:pt x="308" y="45614"/>
                    <a:pt x="721" y="46625"/>
                  </a:cubicBezTo>
                  <a:cubicBezTo>
                    <a:pt x="1267" y="47960"/>
                    <a:pt x="2022" y="49237"/>
                    <a:pt x="2765" y="50469"/>
                  </a:cubicBezTo>
                  <a:cubicBezTo>
                    <a:pt x="2932" y="50747"/>
                    <a:pt x="3101" y="51020"/>
                    <a:pt x="3273" y="51296"/>
                  </a:cubicBezTo>
                  <a:cubicBezTo>
                    <a:pt x="2817" y="51462"/>
                    <a:pt x="2573" y="51942"/>
                    <a:pt x="2438" y="52407"/>
                  </a:cubicBezTo>
                  <a:cubicBezTo>
                    <a:pt x="2220" y="53162"/>
                    <a:pt x="2033" y="53928"/>
                    <a:pt x="1861" y="54695"/>
                  </a:cubicBezTo>
                  <a:cubicBezTo>
                    <a:pt x="1694" y="55424"/>
                    <a:pt x="1465" y="56205"/>
                    <a:pt x="1557" y="56960"/>
                  </a:cubicBezTo>
                  <a:cubicBezTo>
                    <a:pt x="1649" y="57686"/>
                    <a:pt x="2079" y="58209"/>
                    <a:pt x="2613" y="58677"/>
                  </a:cubicBezTo>
                  <a:cubicBezTo>
                    <a:pt x="3130" y="59125"/>
                    <a:pt x="3667" y="59555"/>
                    <a:pt x="4204" y="59983"/>
                  </a:cubicBezTo>
                  <a:cubicBezTo>
                    <a:pt x="4181" y="60015"/>
                    <a:pt x="4158" y="60043"/>
                    <a:pt x="4138" y="60075"/>
                  </a:cubicBezTo>
                  <a:cubicBezTo>
                    <a:pt x="3807" y="60669"/>
                    <a:pt x="3655" y="61459"/>
                    <a:pt x="3523" y="62119"/>
                  </a:cubicBezTo>
                  <a:cubicBezTo>
                    <a:pt x="3242" y="63532"/>
                    <a:pt x="3259" y="65085"/>
                    <a:pt x="3965" y="66377"/>
                  </a:cubicBezTo>
                  <a:cubicBezTo>
                    <a:pt x="4654" y="67634"/>
                    <a:pt x="5808" y="68492"/>
                    <a:pt x="6977" y="69273"/>
                  </a:cubicBezTo>
                  <a:cubicBezTo>
                    <a:pt x="7364" y="69532"/>
                    <a:pt x="7758" y="69770"/>
                    <a:pt x="8160" y="69988"/>
                  </a:cubicBezTo>
                  <a:cubicBezTo>
                    <a:pt x="8005" y="70344"/>
                    <a:pt x="7910" y="70746"/>
                    <a:pt x="7818" y="71111"/>
                  </a:cubicBezTo>
                  <a:cubicBezTo>
                    <a:pt x="7706" y="71518"/>
                    <a:pt x="7634" y="71935"/>
                    <a:pt x="7606" y="72357"/>
                  </a:cubicBezTo>
                  <a:cubicBezTo>
                    <a:pt x="7554" y="73201"/>
                    <a:pt x="7695" y="74025"/>
                    <a:pt x="8131" y="74757"/>
                  </a:cubicBezTo>
                  <a:cubicBezTo>
                    <a:pt x="8567" y="75489"/>
                    <a:pt x="9239" y="75974"/>
                    <a:pt x="10066" y="76189"/>
                  </a:cubicBezTo>
                  <a:cubicBezTo>
                    <a:pt x="10430" y="76285"/>
                    <a:pt x="10803" y="76334"/>
                    <a:pt x="11180" y="76334"/>
                  </a:cubicBezTo>
                  <a:cubicBezTo>
                    <a:pt x="11211" y="76334"/>
                    <a:pt x="11241" y="76334"/>
                    <a:pt x="11272" y="76333"/>
                  </a:cubicBezTo>
                  <a:lnTo>
                    <a:pt x="11272" y="76333"/>
                  </a:lnTo>
                  <a:cubicBezTo>
                    <a:pt x="11160" y="76893"/>
                    <a:pt x="11177" y="77498"/>
                    <a:pt x="11240" y="78018"/>
                  </a:cubicBezTo>
                  <a:cubicBezTo>
                    <a:pt x="11278" y="78305"/>
                    <a:pt x="11338" y="78589"/>
                    <a:pt x="11418" y="78865"/>
                  </a:cubicBezTo>
                  <a:cubicBezTo>
                    <a:pt x="11257" y="79103"/>
                    <a:pt x="11398" y="79439"/>
                    <a:pt x="11476" y="79683"/>
                  </a:cubicBezTo>
                  <a:cubicBezTo>
                    <a:pt x="11656" y="80246"/>
                    <a:pt x="11978" y="80783"/>
                    <a:pt x="12328" y="81256"/>
                  </a:cubicBezTo>
                  <a:cubicBezTo>
                    <a:pt x="12667" y="81716"/>
                    <a:pt x="13078" y="82207"/>
                    <a:pt x="13548" y="82537"/>
                  </a:cubicBezTo>
                  <a:cubicBezTo>
                    <a:pt x="13795" y="82709"/>
                    <a:pt x="14054" y="82864"/>
                    <a:pt x="14321" y="82999"/>
                  </a:cubicBezTo>
                  <a:cubicBezTo>
                    <a:pt x="14378" y="83028"/>
                    <a:pt x="14438" y="83048"/>
                    <a:pt x="14502" y="83062"/>
                  </a:cubicBezTo>
                  <a:cubicBezTo>
                    <a:pt x="14728" y="83255"/>
                    <a:pt x="14964" y="83436"/>
                    <a:pt x="15211" y="83605"/>
                  </a:cubicBezTo>
                  <a:cubicBezTo>
                    <a:pt x="15139" y="83763"/>
                    <a:pt x="15099" y="83947"/>
                    <a:pt x="15061" y="84113"/>
                  </a:cubicBezTo>
                  <a:cubicBezTo>
                    <a:pt x="14978" y="84460"/>
                    <a:pt x="14941" y="84816"/>
                    <a:pt x="14952" y="85172"/>
                  </a:cubicBezTo>
                  <a:cubicBezTo>
                    <a:pt x="14981" y="85936"/>
                    <a:pt x="15380" y="86596"/>
                    <a:pt x="16078" y="86924"/>
                  </a:cubicBezTo>
                  <a:cubicBezTo>
                    <a:pt x="16436" y="87093"/>
                    <a:pt x="16850" y="87166"/>
                    <a:pt x="17261" y="87166"/>
                  </a:cubicBezTo>
                  <a:cubicBezTo>
                    <a:pt x="17569" y="87166"/>
                    <a:pt x="17875" y="87125"/>
                    <a:pt x="18156" y="87053"/>
                  </a:cubicBezTo>
                  <a:cubicBezTo>
                    <a:pt x="18440" y="86984"/>
                    <a:pt x="18716" y="86886"/>
                    <a:pt x="18983" y="86766"/>
                  </a:cubicBezTo>
                  <a:lnTo>
                    <a:pt x="18983" y="86766"/>
                  </a:lnTo>
                  <a:cubicBezTo>
                    <a:pt x="18914" y="86944"/>
                    <a:pt x="18860" y="87127"/>
                    <a:pt x="18811" y="87311"/>
                  </a:cubicBezTo>
                  <a:cubicBezTo>
                    <a:pt x="18604" y="88135"/>
                    <a:pt x="18392" y="89106"/>
                    <a:pt x="18595" y="89944"/>
                  </a:cubicBezTo>
                  <a:cubicBezTo>
                    <a:pt x="18776" y="90696"/>
                    <a:pt x="19368" y="91368"/>
                    <a:pt x="20172" y="91440"/>
                  </a:cubicBezTo>
                  <a:cubicBezTo>
                    <a:pt x="20211" y="91442"/>
                    <a:pt x="20250" y="91444"/>
                    <a:pt x="20289" y="91444"/>
                  </a:cubicBezTo>
                  <a:cubicBezTo>
                    <a:pt x="20454" y="91444"/>
                    <a:pt x="20620" y="91419"/>
                    <a:pt x="20777" y="91371"/>
                  </a:cubicBezTo>
                  <a:lnTo>
                    <a:pt x="20777" y="91371"/>
                  </a:lnTo>
                  <a:cubicBezTo>
                    <a:pt x="20645" y="92054"/>
                    <a:pt x="20683" y="92766"/>
                    <a:pt x="20964" y="93446"/>
                  </a:cubicBezTo>
                  <a:cubicBezTo>
                    <a:pt x="21162" y="93926"/>
                    <a:pt x="21495" y="94354"/>
                    <a:pt x="21940" y="94615"/>
                  </a:cubicBezTo>
                  <a:cubicBezTo>
                    <a:pt x="21914" y="94747"/>
                    <a:pt x="21937" y="94885"/>
                    <a:pt x="22006" y="95002"/>
                  </a:cubicBezTo>
                  <a:cubicBezTo>
                    <a:pt x="22063" y="95106"/>
                    <a:pt x="22155" y="95189"/>
                    <a:pt x="22264" y="95235"/>
                  </a:cubicBezTo>
                  <a:lnTo>
                    <a:pt x="22405" y="95272"/>
                  </a:lnTo>
                  <a:cubicBezTo>
                    <a:pt x="22430" y="95276"/>
                    <a:pt x="22455" y="95278"/>
                    <a:pt x="22481" y="95278"/>
                  </a:cubicBezTo>
                  <a:cubicBezTo>
                    <a:pt x="22554" y="95278"/>
                    <a:pt x="22627" y="95263"/>
                    <a:pt x="22695" y="95235"/>
                  </a:cubicBezTo>
                  <a:cubicBezTo>
                    <a:pt x="22796" y="95206"/>
                    <a:pt x="22893" y="95172"/>
                    <a:pt x="22991" y="95134"/>
                  </a:cubicBezTo>
                  <a:lnTo>
                    <a:pt x="22991" y="95134"/>
                  </a:lnTo>
                  <a:cubicBezTo>
                    <a:pt x="22965" y="95275"/>
                    <a:pt x="22951" y="95419"/>
                    <a:pt x="22948" y="95565"/>
                  </a:cubicBezTo>
                  <a:cubicBezTo>
                    <a:pt x="22936" y="96073"/>
                    <a:pt x="23014" y="96596"/>
                    <a:pt x="23298" y="97029"/>
                  </a:cubicBezTo>
                  <a:cubicBezTo>
                    <a:pt x="23565" y="97434"/>
                    <a:pt x="24004" y="97692"/>
                    <a:pt x="24464" y="97816"/>
                  </a:cubicBezTo>
                  <a:cubicBezTo>
                    <a:pt x="24721" y="97886"/>
                    <a:pt x="24990" y="97916"/>
                    <a:pt x="25263" y="97916"/>
                  </a:cubicBezTo>
                  <a:cubicBezTo>
                    <a:pt x="25955" y="97916"/>
                    <a:pt x="26671" y="97722"/>
                    <a:pt x="27288" y="97483"/>
                  </a:cubicBezTo>
                  <a:cubicBezTo>
                    <a:pt x="27332" y="97466"/>
                    <a:pt x="27377" y="97446"/>
                    <a:pt x="27421" y="97425"/>
                  </a:cubicBezTo>
                  <a:cubicBezTo>
                    <a:pt x="27756" y="97064"/>
                    <a:pt x="28089" y="96702"/>
                    <a:pt x="28428" y="96343"/>
                  </a:cubicBezTo>
                  <a:cubicBezTo>
                    <a:pt x="29973" y="94715"/>
                    <a:pt x="31552" y="93119"/>
                    <a:pt x="33168" y="91557"/>
                  </a:cubicBezTo>
                  <a:cubicBezTo>
                    <a:pt x="33949" y="90805"/>
                    <a:pt x="34718" y="90024"/>
                    <a:pt x="35588" y="89373"/>
                  </a:cubicBezTo>
                  <a:cubicBezTo>
                    <a:pt x="36297" y="88845"/>
                    <a:pt x="37130" y="88377"/>
                    <a:pt x="38033" y="88377"/>
                  </a:cubicBezTo>
                  <a:cubicBezTo>
                    <a:pt x="38088" y="88377"/>
                    <a:pt x="38144" y="88378"/>
                    <a:pt x="38201" y="88382"/>
                  </a:cubicBezTo>
                  <a:cubicBezTo>
                    <a:pt x="38709" y="88414"/>
                    <a:pt x="39194" y="88586"/>
                    <a:pt x="39691" y="88681"/>
                  </a:cubicBezTo>
                  <a:cubicBezTo>
                    <a:pt x="39929" y="88725"/>
                    <a:pt x="40171" y="88747"/>
                    <a:pt x="40412" y="88747"/>
                  </a:cubicBezTo>
                  <a:cubicBezTo>
                    <a:pt x="40722" y="88747"/>
                    <a:pt x="41031" y="88710"/>
                    <a:pt x="41333" y="88638"/>
                  </a:cubicBezTo>
                  <a:cubicBezTo>
                    <a:pt x="42409" y="88396"/>
                    <a:pt x="43414" y="87972"/>
                    <a:pt x="44508" y="87788"/>
                  </a:cubicBezTo>
                  <a:cubicBezTo>
                    <a:pt x="45062" y="87696"/>
                    <a:pt x="45582" y="87624"/>
                    <a:pt x="46144" y="87604"/>
                  </a:cubicBezTo>
                  <a:cubicBezTo>
                    <a:pt x="46696" y="87587"/>
                    <a:pt x="47250" y="87587"/>
                    <a:pt x="47801" y="87555"/>
                  </a:cubicBezTo>
                  <a:cubicBezTo>
                    <a:pt x="48889" y="87498"/>
                    <a:pt x="49971" y="87337"/>
                    <a:pt x="51031" y="87079"/>
                  </a:cubicBezTo>
                  <a:cubicBezTo>
                    <a:pt x="55145" y="86091"/>
                    <a:pt x="58831" y="83952"/>
                    <a:pt x="62586" y="82083"/>
                  </a:cubicBezTo>
                  <a:cubicBezTo>
                    <a:pt x="64635" y="81064"/>
                    <a:pt x="66769" y="79989"/>
                    <a:pt x="69100" y="79989"/>
                  </a:cubicBezTo>
                  <a:cubicBezTo>
                    <a:pt x="69231" y="79989"/>
                    <a:pt x="69364" y="79992"/>
                    <a:pt x="69496" y="79999"/>
                  </a:cubicBezTo>
                  <a:cubicBezTo>
                    <a:pt x="71891" y="80125"/>
                    <a:pt x="74127" y="81107"/>
                    <a:pt x="76286" y="82069"/>
                  </a:cubicBezTo>
                  <a:cubicBezTo>
                    <a:pt x="76360" y="82102"/>
                    <a:pt x="76431" y="82117"/>
                    <a:pt x="76497" y="82117"/>
                  </a:cubicBezTo>
                  <a:cubicBezTo>
                    <a:pt x="76968" y="82117"/>
                    <a:pt x="77205" y="81365"/>
                    <a:pt x="76679" y="81133"/>
                  </a:cubicBezTo>
                  <a:cubicBezTo>
                    <a:pt x="75692" y="80697"/>
                    <a:pt x="74687" y="80257"/>
                    <a:pt x="73662" y="79887"/>
                  </a:cubicBezTo>
                  <a:cubicBezTo>
                    <a:pt x="73464" y="79726"/>
                    <a:pt x="73277" y="79551"/>
                    <a:pt x="73102" y="79365"/>
                  </a:cubicBezTo>
                  <a:cubicBezTo>
                    <a:pt x="72786" y="79020"/>
                    <a:pt x="71916" y="78050"/>
                    <a:pt x="72258" y="77570"/>
                  </a:cubicBezTo>
                  <a:cubicBezTo>
                    <a:pt x="72557" y="77142"/>
                    <a:pt x="73498" y="77010"/>
                    <a:pt x="73955" y="76884"/>
                  </a:cubicBezTo>
                  <a:cubicBezTo>
                    <a:pt x="74744" y="76669"/>
                    <a:pt x="75542" y="76474"/>
                    <a:pt x="76341" y="76293"/>
                  </a:cubicBezTo>
                  <a:cubicBezTo>
                    <a:pt x="79636" y="75549"/>
                    <a:pt x="82969" y="74978"/>
                    <a:pt x="86285" y="74329"/>
                  </a:cubicBezTo>
                  <a:cubicBezTo>
                    <a:pt x="89547" y="73692"/>
                    <a:pt x="92817" y="73028"/>
                    <a:pt x="95963" y="71935"/>
                  </a:cubicBezTo>
                  <a:cubicBezTo>
                    <a:pt x="98452" y="71073"/>
                    <a:pt x="101280" y="69974"/>
                    <a:pt x="102589" y="67513"/>
                  </a:cubicBezTo>
                  <a:cubicBezTo>
                    <a:pt x="102896" y="66939"/>
                    <a:pt x="102948" y="65969"/>
                    <a:pt x="103694" y="65840"/>
                  </a:cubicBezTo>
                  <a:cubicBezTo>
                    <a:pt x="104455" y="65708"/>
                    <a:pt x="105141" y="65800"/>
                    <a:pt x="105822" y="65349"/>
                  </a:cubicBezTo>
                  <a:cubicBezTo>
                    <a:pt x="106146" y="65131"/>
                    <a:pt x="106445" y="64872"/>
                    <a:pt x="106706" y="64582"/>
                  </a:cubicBezTo>
                  <a:cubicBezTo>
                    <a:pt x="107461" y="60104"/>
                    <a:pt x="108371" y="55657"/>
                    <a:pt x="109192" y="51190"/>
                  </a:cubicBezTo>
                  <a:cubicBezTo>
                    <a:pt x="109729" y="48255"/>
                    <a:pt x="110343" y="45350"/>
                    <a:pt x="110590" y="42373"/>
                  </a:cubicBezTo>
                  <a:cubicBezTo>
                    <a:pt x="110593" y="42324"/>
                    <a:pt x="110573" y="42278"/>
                    <a:pt x="110536" y="42247"/>
                  </a:cubicBezTo>
                  <a:cubicBezTo>
                    <a:pt x="110722" y="41047"/>
                    <a:pt x="110906" y="39844"/>
                    <a:pt x="111093" y="38641"/>
                  </a:cubicBezTo>
                  <a:cubicBezTo>
                    <a:pt x="111558" y="35612"/>
                    <a:pt x="112057" y="32589"/>
                    <a:pt x="112508" y="29557"/>
                  </a:cubicBezTo>
                  <a:cubicBezTo>
                    <a:pt x="112959" y="26526"/>
                    <a:pt x="113487" y="23505"/>
                    <a:pt x="113972" y="20477"/>
                  </a:cubicBezTo>
                  <a:cubicBezTo>
                    <a:pt x="114454" y="17451"/>
                    <a:pt x="114914" y="14419"/>
                    <a:pt x="115405" y="11393"/>
                  </a:cubicBezTo>
                  <a:cubicBezTo>
                    <a:pt x="115680" y="9691"/>
                    <a:pt x="115947" y="7988"/>
                    <a:pt x="116209" y="6283"/>
                  </a:cubicBezTo>
                  <a:cubicBezTo>
                    <a:pt x="116275" y="5841"/>
                    <a:pt x="116346" y="5402"/>
                    <a:pt x="116401" y="4957"/>
                  </a:cubicBezTo>
                  <a:cubicBezTo>
                    <a:pt x="116447" y="4589"/>
                    <a:pt x="116593" y="4092"/>
                    <a:pt x="116467" y="3728"/>
                  </a:cubicBezTo>
                  <a:cubicBezTo>
                    <a:pt x="116418" y="3578"/>
                    <a:pt x="116286" y="3472"/>
                    <a:pt x="116131" y="3449"/>
                  </a:cubicBezTo>
                  <a:cubicBezTo>
                    <a:pt x="116122" y="3438"/>
                    <a:pt x="116117" y="3426"/>
                    <a:pt x="116108" y="3418"/>
                  </a:cubicBezTo>
                  <a:cubicBezTo>
                    <a:pt x="115934" y="3214"/>
                    <a:pt x="115718" y="3133"/>
                    <a:pt x="115493" y="3133"/>
                  </a:cubicBezTo>
                  <a:cubicBezTo>
                    <a:pt x="115117" y="3133"/>
                    <a:pt x="114717" y="3361"/>
                    <a:pt x="114454" y="3622"/>
                  </a:cubicBezTo>
                  <a:cubicBezTo>
                    <a:pt x="113151" y="4913"/>
                    <a:pt x="111994" y="6383"/>
                    <a:pt x="110803" y="7779"/>
                  </a:cubicBezTo>
                  <a:cubicBezTo>
                    <a:pt x="109623" y="9162"/>
                    <a:pt x="108434" y="10563"/>
                    <a:pt x="107386" y="12051"/>
                  </a:cubicBezTo>
                  <a:cubicBezTo>
                    <a:pt x="106407" y="13437"/>
                    <a:pt x="105807" y="14924"/>
                    <a:pt x="105509" y="16584"/>
                  </a:cubicBezTo>
                  <a:cubicBezTo>
                    <a:pt x="105497" y="16569"/>
                    <a:pt x="105486" y="16555"/>
                    <a:pt x="105474" y="16543"/>
                  </a:cubicBezTo>
                  <a:cubicBezTo>
                    <a:pt x="105351" y="16417"/>
                    <a:pt x="105279" y="16383"/>
                    <a:pt x="105219" y="16231"/>
                  </a:cubicBezTo>
                  <a:cubicBezTo>
                    <a:pt x="105170" y="16104"/>
                    <a:pt x="105202" y="15958"/>
                    <a:pt x="105204" y="15826"/>
                  </a:cubicBezTo>
                  <a:cubicBezTo>
                    <a:pt x="105210" y="15544"/>
                    <a:pt x="105219" y="15260"/>
                    <a:pt x="105225" y="14979"/>
                  </a:cubicBezTo>
                  <a:cubicBezTo>
                    <a:pt x="105233" y="14431"/>
                    <a:pt x="105239" y="13882"/>
                    <a:pt x="105239" y="13334"/>
                  </a:cubicBezTo>
                  <a:cubicBezTo>
                    <a:pt x="105239" y="11077"/>
                    <a:pt x="105147" y="8818"/>
                    <a:pt x="104963" y="6564"/>
                  </a:cubicBezTo>
                  <a:cubicBezTo>
                    <a:pt x="104871" y="5439"/>
                    <a:pt x="104765" y="4311"/>
                    <a:pt x="104607" y="3194"/>
                  </a:cubicBezTo>
                  <a:cubicBezTo>
                    <a:pt x="104478" y="2298"/>
                    <a:pt x="104274" y="1399"/>
                    <a:pt x="103574" y="768"/>
                  </a:cubicBezTo>
                  <a:cubicBezTo>
                    <a:pt x="102990" y="240"/>
                    <a:pt x="102258" y="0"/>
                    <a:pt x="1015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44"/>
            <p:cNvSpPr/>
            <p:nvPr/>
          </p:nvSpPr>
          <p:spPr>
            <a:xfrm>
              <a:off x="3725254" y="1328153"/>
              <a:ext cx="1717122" cy="1319881"/>
            </a:xfrm>
            <a:custGeom>
              <a:avLst/>
              <a:gdLst/>
              <a:ahLst/>
              <a:cxnLst/>
              <a:rect l="l" t="t" r="r" b="b"/>
              <a:pathLst>
                <a:path w="115963" h="89136" extrusionOk="0">
                  <a:moveTo>
                    <a:pt x="14497" y="84342"/>
                  </a:moveTo>
                  <a:cubicBezTo>
                    <a:pt x="14032" y="84908"/>
                    <a:pt x="13573" y="85479"/>
                    <a:pt x="13119" y="86053"/>
                  </a:cubicBezTo>
                  <a:cubicBezTo>
                    <a:pt x="13392" y="85493"/>
                    <a:pt x="13753" y="84982"/>
                    <a:pt x="14193" y="84543"/>
                  </a:cubicBezTo>
                  <a:cubicBezTo>
                    <a:pt x="14296" y="84477"/>
                    <a:pt x="14397" y="84408"/>
                    <a:pt x="14497" y="84342"/>
                  </a:cubicBezTo>
                  <a:close/>
                  <a:moveTo>
                    <a:pt x="110798" y="1"/>
                  </a:moveTo>
                  <a:cubicBezTo>
                    <a:pt x="110646" y="1"/>
                    <a:pt x="110503" y="175"/>
                    <a:pt x="110626" y="328"/>
                  </a:cubicBezTo>
                  <a:cubicBezTo>
                    <a:pt x="111048" y="848"/>
                    <a:pt x="111545" y="1557"/>
                    <a:pt x="111484" y="2263"/>
                  </a:cubicBezTo>
                  <a:cubicBezTo>
                    <a:pt x="111435" y="2851"/>
                    <a:pt x="111018" y="3014"/>
                    <a:pt x="110536" y="3014"/>
                  </a:cubicBezTo>
                  <a:cubicBezTo>
                    <a:pt x="110128" y="3014"/>
                    <a:pt x="109675" y="2898"/>
                    <a:pt x="109357" y="2826"/>
                  </a:cubicBezTo>
                  <a:cubicBezTo>
                    <a:pt x="108935" y="2729"/>
                    <a:pt x="108507" y="2685"/>
                    <a:pt x="108077" y="2685"/>
                  </a:cubicBezTo>
                  <a:cubicBezTo>
                    <a:pt x="106860" y="2685"/>
                    <a:pt x="105637" y="3040"/>
                    <a:pt x="104548" y="3566"/>
                  </a:cubicBezTo>
                  <a:cubicBezTo>
                    <a:pt x="101517" y="5031"/>
                    <a:pt x="99030" y="7574"/>
                    <a:pt x="96794" y="10037"/>
                  </a:cubicBezTo>
                  <a:cubicBezTo>
                    <a:pt x="92244" y="15053"/>
                    <a:pt x="88698" y="20858"/>
                    <a:pt x="85178" y="26614"/>
                  </a:cubicBezTo>
                  <a:cubicBezTo>
                    <a:pt x="81768" y="32192"/>
                    <a:pt x="78334" y="37819"/>
                    <a:pt x="73856" y="42622"/>
                  </a:cubicBezTo>
                  <a:cubicBezTo>
                    <a:pt x="69558" y="47230"/>
                    <a:pt x="64585" y="51327"/>
                    <a:pt x="58554" y="53397"/>
                  </a:cubicBezTo>
                  <a:cubicBezTo>
                    <a:pt x="56002" y="54272"/>
                    <a:pt x="53346" y="54769"/>
                    <a:pt x="50725" y="55392"/>
                  </a:cubicBezTo>
                  <a:cubicBezTo>
                    <a:pt x="50428" y="55341"/>
                    <a:pt x="50129" y="55318"/>
                    <a:pt x="49830" y="55318"/>
                  </a:cubicBezTo>
                  <a:cubicBezTo>
                    <a:pt x="48045" y="55318"/>
                    <a:pt x="46243" y="56153"/>
                    <a:pt x="44753" y="57025"/>
                  </a:cubicBezTo>
                  <a:cubicBezTo>
                    <a:pt x="42950" y="58082"/>
                    <a:pt x="41317" y="59408"/>
                    <a:pt x="39491" y="60422"/>
                  </a:cubicBezTo>
                  <a:cubicBezTo>
                    <a:pt x="35730" y="62506"/>
                    <a:pt x="31295" y="62110"/>
                    <a:pt x="27330" y="63588"/>
                  </a:cubicBezTo>
                  <a:cubicBezTo>
                    <a:pt x="23724" y="64935"/>
                    <a:pt x="20678" y="67404"/>
                    <a:pt x="18470" y="70536"/>
                  </a:cubicBezTo>
                  <a:cubicBezTo>
                    <a:pt x="17500" y="71917"/>
                    <a:pt x="16685" y="73410"/>
                    <a:pt x="15490" y="74621"/>
                  </a:cubicBezTo>
                  <a:cubicBezTo>
                    <a:pt x="14956" y="75161"/>
                    <a:pt x="14328" y="75660"/>
                    <a:pt x="13636" y="75979"/>
                  </a:cubicBezTo>
                  <a:cubicBezTo>
                    <a:pt x="12806" y="76367"/>
                    <a:pt x="11824" y="76318"/>
                    <a:pt x="11040" y="76809"/>
                  </a:cubicBezTo>
                  <a:cubicBezTo>
                    <a:pt x="10564" y="77110"/>
                    <a:pt x="10239" y="77584"/>
                    <a:pt x="9892" y="78017"/>
                  </a:cubicBezTo>
                  <a:cubicBezTo>
                    <a:pt x="9525" y="78477"/>
                    <a:pt x="9163" y="78945"/>
                    <a:pt x="8790" y="79401"/>
                  </a:cubicBezTo>
                  <a:cubicBezTo>
                    <a:pt x="8020" y="80340"/>
                    <a:pt x="7153" y="81221"/>
                    <a:pt x="6286" y="82074"/>
                  </a:cubicBezTo>
                  <a:cubicBezTo>
                    <a:pt x="5459" y="82889"/>
                    <a:pt x="4610" y="83708"/>
                    <a:pt x="3708" y="84443"/>
                  </a:cubicBezTo>
                  <a:cubicBezTo>
                    <a:pt x="3172" y="84881"/>
                    <a:pt x="2507" y="85273"/>
                    <a:pt x="1829" y="85273"/>
                  </a:cubicBezTo>
                  <a:cubicBezTo>
                    <a:pt x="1534" y="85273"/>
                    <a:pt x="1237" y="85199"/>
                    <a:pt x="946" y="85022"/>
                  </a:cubicBezTo>
                  <a:cubicBezTo>
                    <a:pt x="862" y="84972"/>
                    <a:pt x="772" y="84949"/>
                    <a:pt x="684" y="84949"/>
                  </a:cubicBezTo>
                  <a:cubicBezTo>
                    <a:pt x="324" y="84949"/>
                    <a:pt x="1" y="85325"/>
                    <a:pt x="289" y="85683"/>
                  </a:cubicBezTo>
                  <a:cubicBezTo>
                    <a:pt x="702" y="86195"/>
                    <a:pt x="1273" y="86413"/>
                    <a:pt x="1881" y="86413"/>
                  </a:cubicBezTo>
                  <a:cubicBezTo>
                    <a:pt x="2119" y="86413"/>
                    <a:pt x="2362" y="86379"/>
                    <a:pt x="2603" y="86317"/>
                  </a:cubicBezTo>
                  <a:cubicBezTo>
                    <a:pt x="3556" y="86073"/>
                    <a:pt x="4311" y="85401"/>
                    <a:pt x="5032" y="84767"/>
                  </a:cubicBezTo>
                  <a:cubicBezTo>
                    <a:pt x="5132" y="84678"/>
                    <a:pt x="5230" y="84586"/>
                    <a:pt x="5327" y="84494"/>
                  </a:cubicBezTo>
                  <a:lnTo>
                    <a:pt x="5327" y="84494"/>
                  </a:lnTo>
                  <a:cubicBezTo>
                    <a:pt x="5299" y="84609"/>
                    <a:pt x="5281" y="84727"/>
                    <a:pt x="5276" y="84844"/>
                  </a:cubicBezTo>
                  <a:cubicBezTo>
                    <a:pt x="5267" y="85134"/>
                    <a:pt x="5368" y="85384"/>
                    <a:pt x="5434" y="85660"/>
                  </a:cubicBezTo>
                  <a:cubicBezTo>
                    <a:pt x="5500" y="85938"/>
                    <a:pt x="5468" y="86182"/>
                    <a:pt x="5422" y="86458"/>
                  </a:cubicBezTo>
                  <a:cubicBezTo>
                    <a:pt x="5313" y="87090"/>
                    <a:pt x="5195" y="87718"/>
                    <a:pt x="5083" y="88350"/>
                  </a:cubicBezTo>
                  <a:cubicBezTo>
                    <a:pt x="5005" y="88797"/>
                    <a:pt x="5397" y="89100"/>
                    <a:pt x="5797" y="89100"/>
                  </a:cubicBezTo>
                  <a:cubicBezTo>
                    <a:pt x="5808" y="89100"/>
                    <a:pt x="5819" y="89100"/>
                    <a:pt x="5830" y="89099"/>
                  </a:cubicBezTo>
                  <a:cubicBezTo>
                    <a:pt x="6774" y="89059"/>
                    <a:pt x="7615" y="88548"/>
                    <a:pt x="8425" y="88112"/>
                  </a:cubicBezTo>
                  <a:cubicBezTo>
                    <a:pt x="9235" y="87672"/>
                    <a:pt x="10039" y="87207"/>
                    <a:pt x="10831" y="86731"/>
                  </a:cubicBezTo>
                  <a:cubicBezTo>
                    <a:pt x="11161" y="86533"/>
                    <a:pt x="11488" y="86326"/>
                    <a:pt x="11813" y="86119"/>
                  </a:cubicBezTo>
                  <a:lnTo>
                    <a:pt x="11813" y="86119"/>
                  </a:lnTo>
                  <a:cubicBezTo>
                    <a:pt x="11491" y="86903"/>
                    <a:pt x="11359" y="87750"/>
                    <a:pt x="11422" y="88597"/>
                  </a:cubicBezTo>
                  <a:cubicBezTo>
                    <a:pt x="11449" y="88943"/>
                    <a:pt x="11750" y="89136"/>
                    <a:pt x="12053" y="89136"/>
                  </a:cubicBezTo>
                  <a:cubicBezTo>
                    <a:pt x="12243" y="89136"/>
                    <a:pt x="12434" y="89060"/>
                    <a:pt x="12559" y="88898"/>
                  </a:cubicBezTo>
                  <a:cubicBezTo>
                    <a:pt x="14778" y="86047"/>
                    <a:pt x="17043" y="83237"/>
                    <a:pt x="19518" y="80598"/>
                  </a:cubicBezTo>
                  <a:cubicBezTo>
                    <a:pt x="20733" y="79307"/>
                    <a:pt x="21981" y="78046"/>
                    <a:pt x="23250" y="76803"/>
                  </a:cubicBezTo>
                  <a:cubicBezTo>
                    <a:pt x="24539" y="75537"/>
                    <a:pt x="25897" y="74348"/>
                    <a:pt x="27198" y="73100"/>
                  </a:cubicBezTo>
                  <a:cubicBezTo>
                    <a:pt x="27861" y="72462"/>
                    <a:pt x="28518" y="71825"/>
                    <a:pt x="29159" y="71170"/>
                  </a:cubicBezTo>
                  <a:cubicBezTo>
                    <a:pt x="29242" y="71162"/>
                    <a:pt x="29322" y="71136"/>
                    <a:pt x="29391" y="71096"/>
                  </a:cubicBezTo>
                  <a:cubicBezTo>
                    <a:pt x="29810" y="70855"/>
                    <a:pt x="30235" y="70622"/>
                    <a:pt x="30643" y="70364"/>
                  </a:cubicBezTo>
                  <a:cubicBezTo>
                    <a:pt x="31068" y="70100"/>
                    <a:pt x="31341" y="69683"/>
                    <a:pt x="31742" y="69413"/>
                  </a:cubicBezTo>
                  <a:cubicBezTo>
                    <a:pt x="32477" y="68968"/>
                    <a:pt x="33250" y="68589"/>
                    <a:pt x="34054" y="68282"/>
                  </a:cubicBezTo>
                  <a:cubicBezTo>
                    <a:pt x="34866" y="67969"/>
                    <a:pt x="35710" y="67737"/>
                    <a:pt x="36571" y="67590"/>
                  </a:cubicBezTo>
                  <a:cubicBezTo>
                    <a:pt x="37513" y="67432"/>
                    <a:pt x="38492" y="67473"/>
                    <a:pt x="39422" y="67263"/>
                  </a:cubicBezTo>
                  <a:cubicBezTo>
                    <a:pt x="39916" y="67154"/>
                    <a:pt x="40355" y="66927"/>
                    <a:pt x="40797" y="66709"/>
                  </a:cubicBezTo>
                  <a:cubicBezTo>
                    <a:pt x="41038" y="66771"/>
                    <a:pt x="41282" y="66791"/>
                    <a:pt x="41531" y="66791"/>
                  </a:cubicBezTo>
                  <a:cubicBezTo>
                    <a:pt x="41694" y="66791"/>
                    <a:pt x="41860" y="66782"/>
                    <a:pt x="42029" y="66772"/>
                  </a:cubicBezTo>
                  <a:cubicBezTo>
                    <a:pt x="42549" y="66741"/>
                    <a:pt x="43065" y="66631"/>
                    <a:pt x="43571" y="66522"/>
                  </a:cubicBezTo>
                  <a:cubicBezTo>
                    <a:pt x="43637" y="66508"/>
                    <a:pt x="43703" y="66491"/>
                    <a:pt x="43769" y="66474"/>
                  </a:cubicBezTo>
                  <a:cubicBezTo>
                    <a:pt x="43873" y="66491"/>
                    <a:pt x="43979" y="66499"/>
                    <a:pt x="44084" y="66499"/>
                  </a:cubicBezTo>
                  <a:cubicBezTo>
                    <a:pt x="44190" y="66499"/>
                    <a:pt x="44295" y="66491"/>
                    <a:pt x="44400" y="66474"/>
                  </a:cubicBezTo>
                  <a:cubicBezTo>
                    <a:pt x="45276" y="66319"/>
                    <a:pt x="46103" y="65782"/>
                    <a:pt x="46863" y="65342"/>
                  </a:cubicBezTo>
                  <a:cubicBezTo>
                    <a:pt x="47641" y="64892"/>
                    <a:pt x="48397" y="64401"/>
                    <a:pt x="49126" y="63873"/>
                  </a:cubicBezTo>
                  <a:cubicBezTo>
                    <a:pt x="49921" y="63298"/>
                    <a:pt x="50679" y="62678"/>
                    <a:pt x="51399" y="62012"/>
                  </a:cubicBezTo>
                  <a:cubicBezTo>
                    <a:pt x="51758" y="61679"/>
                    <a:pt x="52123" y="61338"/>
                    <a:pt x="52436" y="60959"/>
                  </a:cubicBezTo>
                  <a:cubicBezTo>
                    <a:pt x="52436" y="60956"/>
                    <a:pt x="52436" y="60956"/>
                    <a:pt x="52439" y="60956"/>
                  </a:cubicBezTo>
                  <a:cubicBezTo>
                    <a:pt x="52809" y="60812"/>
                    <a:pt x="53162" y="60620"/>
                    <a:pt x="53484" y="60384"/>
                  </a:cubicBezTo>
                  <a:cubicBezTo>
                    <a:pt x="53782" y="60163"/>
                    <a:pt x="53751" y="59810"/>
                    <a:pt x="53564" y="59583"/>
                  </a:cubicBezTo>
                  <a:cubicBezTo>
                    <a:pt x="53857" y="59414"/>
                    <a:pt x="54158" y="59256"/>
                    <a:pt x="54474" y="59115"/>
                  </a:cubicBezTo>
                  <a:cubicBezTo>
                    <a:pt x="56751" y="58093"/>
                    <a:pt x="59220" y="57551"/>
                    <a:pt x="61574" y="56747"/>
                  </a:cubicBezTo>
                  <a:cubicBezTo>
                    <a:pt x="66176" y="55177"/>
                    <a:pt x="70660" y="53144"/>
                    <a:pt x="74642" y="50331"/>
                  </a:cubicBezTo>
                  <a:cubicBezTo>
                    <a:pt x="75725" y="49567"/>
                    <a:pt x="76764" y="48740"/>
                    <a:pt x="77749" y="47856"/>
                  </a:cubicBezTo>
                  <a:cubicBezTo>
                    <a:pt x="78010" y="47620"/>
                    <a:pt x="78277" y="47385"/>
                    <a:pt x="78532" y="47141"/>
                  </a:cubicBezTo>
                  <a:cubicBezTo>
                    <a:pt x="78610" y="47084"/>
                    <a:pt x="78687" y="47026"/>
                    <a:pt x="78762" y="46969"/>
                  </a:cubicBezTo>
                  <a:cubicBezTo>
                    <a:pt x="80861" y="45332"/>
                    <a:pt x="82672" y="43354"/>
                    <a:pt x="84188" y="41172"/>
                  </a:cubicBezTo>
                  <a:cubicBezTo>
                    <a:pt x="87214" y="36820"/>
                    <a:pt x="89338" y="31934"/>
                    <a:pt x="91368" y="27059"/>
                  </a:cubicBezTo>
                  <a:cubicBezTo>
                    <a:pt x="92031" y="25471"/>
                    <a:pt x="92697" y="23884"/>
                    <a:pt x="93343" y="22288"/>
                  </a:cubicBezTo>
                  <a:cubicBezTo>
                    <a:pt x="93607" y="21636"/>
                    <a:pt x="93869" y="20981"/>
                    <a:pt x="94118" y="20324"/>
                  </a:cubicBezTo>
                  <a:cubicBezTo>
                    <a:pt x="94296" y="19974"/>
                    <a:pt x="94477" y="19626"/>
                    <a:pt x="94667" y="19282"/>
                  </a:cubicBezTo>
                  <a:cubicBezTo>
                    <a:pt x="94721" y="19224"/>
                    <a:pt x="94773" y="19164"/>
                    <a:pt x="94819" y="19101"/>
                  </a:cubicBezTo>
                  <a:cubicBezTo>
                    <a:pt x="94905" y="18977"/>
                    <a:pt x="94985" y="18848"/>
                    <a:pt x="95066" y="18719"/>
                  </a:cubicBezTo>
                  <a:cubicBezTo>
                    <a:pt x="95384" y="18222"/>
                    <a:pt x="95706" y="17729"/>
                    <a:pt x="96048" y="17246"/>
                  </a:cubicBezTo>
                  <a:cubicBezTo>
                    <a:pt x="96745" y="16270"/>
                    <a:pt x="97480" y="15334"/>
                    <a:pt x="98307" y="14461"/>
                  </a:cubicBezTo>
                  <a:cubicBezTo>
                    <a:pt x="98356" y="14401"/>
                    <a:pt x="98382" y="14324"/>
                    <a:pt x="98379" y="14246"/>
                  </a:cubicBezTo>
                  <a:cubicBezTo>
                    <a:pt x="98898" y="13718"/>
                    <a:pt x="99444" y="13215"/>
                    <a:pt x="100018" y="12748"/>
                  </a:cubicBezTo>
                  <a:cubicBezTo>
                    <a:pt x="102125" y="11025"/>
                    <a:pt x="104626" y="9532"/>
                    <a:pt x="107310" y="8958"/>
                  </a:cubicBezTo>
                  <a:cubicBezTo>
                    <a:pt x="108099" y="8790"/>
                    <a:pt x="108913" y="8694"/>
                    <a:pt x="109718" y="8694"/>
                  </a:cubicBezTo>
                  <a:cubicBezTo>
                    <a:pt x="111782" y="8694"/>
                    <a:pt x="113788" y="9329"/>
                    <a:pt x="115168" y="11039"/>
                  </a:cubicBezTo>
                  <a:cubicBezTo>
                    <a:pt x="115251" y="11143"/>
                    <a:pt x="115387" y="11194"/>
                    <a:pt x="115522" y="11194"/>
                  </a:cubicBezTo>
                  <a:cubicBezTo>
                    <a:pt x="115729" y="11194"/>
                    <a:pt x="115934" y="11072"/>
                    <a:pt x="115937" y="10836"/>
                  </a:cubicBezTo>
                  <a:cubicBezTo>
                    <a:pt x="115963" y="9389"/>
                    <a:pt x="115168" y="8157"/>
                    <a:pt x="114502" y="6925"/>
                  </a:cubicBezTo>
                  <a:cubicBezTo>
                    <a:pt x="114140" y="6254"/>
                    <a:pt x="113770" y="5590"/>
                    <a:pt x="113402" y="4921"/>
                  </a:cubicBezTo>
                  <a:cubicBezTo>
                    <a:pt x="113109" y="4390"/>
                    <a:pt x="112837" y="3853"/>
                    <a:pt x="112486" y="3365"/>
                  </a:cubicBezTo>
                  <a:cubicBezTo>
                    <a:pt x="112489" y="3311"/>
                    <a:pt x="112489" y="3256"/>
                    <a:pt x="112486" y="3205"/>
                  </a:cubicBezTo>
                  <a:cubicBezTo>
                    <a:pt x="112478" y="3133"/>
                    <a:pt x="112481" y="3075"/>
                    <a:pt x="112478" y="3007"/>
                  </a:cubicBezTo>
                  <a:cubicBezTo>
                    <a:pt x="112472" y="2909"/>
                    <a:pt x="112455" y="2814"/>
                    <a:pt x="112432" y="2722"/>
                  </a:cubicBezTo>
                  <a:cubicBezTo>
                    <a:pt x="112389" y="2521"/>
                    <a:pt x="112242" y="2332"/>
                    <a:pt x="112024" y="2312"/>
                  </a:cubicBezTo>
                  <a:cubicBezTo>
                    <a:pt x="111987" y="2312"/>
                    <a:pt x="111949" y="2312"/>
                    <a:pt x="111915" y="2318"/>
                  </a:cubicBezTo>
                  <a:cubicBezTo>
                    <a:pt x="111932" y="2117"/>
                    <a:pt x="111915" y="1913"/>
                    <a:pt x="111863" y="1718"/>
                  </a:cubicBezTo>
                  <a:cubicBezTo>
                    <a:pt x="111714" y="1106"/>
                    <a:pt x="111349" y="555"/>
                    <a:pt x="110950" y="75"/>
                  </a:cubicBezTo>
                  <a:cubicBezTo>
                    <a:pt x="110906" y="23"/>
                    <a:pt x="110851" y="1"/>
                    <a:pt x="11079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44"/>
            <p:cNvSpPr/>
            <p:nvPr/>
          </p:nvSpPr>
          <p:spPr>
            <a:xfrm>
              <a:off x="3704405" y="2367192"/>
              <a:ext cx="205439" cy="115276"/>
            </a:xfrm>
            <a:custGeom>
              <a:avLst/>
              <a:gdLst/>
              <a:ahLst/>
              <a:cxnLst/>
              <a:rect l="l" t="t" r="r" b="b"/>
              <a:pathLst>
                <a:path w="13874" h="7785" extrusionOk="0">
                  <a:moveTo>
                    <a:pt x="13622" y="1"/>
                  </a:moveTo>
                  <a:cubicBezTo>
                    <a:pt x="13595" y="1"/>
                    <a:pt x="13567" y="8"/>
                    <a:pt x="13539" y="24"/>
                  </a:cubicBezTo>
                  <a:cubicBezTo>
                    <a:pt x="13264" y="182"/>
                    <a:pt x="13046" y="291"/>
                    <a:pt x="12793" y="495"/>
                  </a:cubicBezTo>
                  <a:cubicBezTo>
                    <a:pt x="12529" y="705"/>
                    <a:pt x="12270" y="926"/>
                    <a:pt x="12012" y="1141"/>
                  </a:cubicBezTo>
                  <a:cubicBezTo>
                    <a:pt x="11538" y="1531"/>
                    <a:pt x="11056" y="1907"/>
                    <a:pt x="10562" y="2275"/>
                  </a:cubicBezTo>
                  <a:cubicBezTo>
                    <a:pt x="9509" y="3064"/>
                    <a:pt x="8429" y="3831"/>
                    <a:pt x="7333" y="4563"/>
                  </a:cubicBezTo>
                  <a:cubicBezTo>
                    <a:pt x="6302" y="5252"/>
                    <a:pt x="5251" y="6056"/>
                    <a:pt x="4074" y="6466"/>
                  </a:cubicBezTo>
                  <a:cubicBezTo>
                    <a:pt x="3649" y="6615"/>
                    <a:pt x="3186" y="6660"/>
                    <a:pt x="2729" y="6660"/>
                  </a:cubicBezTo>
                  <a:cubicBezTo>
                    <a:pt x="2559" y="6660"/>
                    <a:pt x="2391" y="6654"/>
                    <a:pt x="2225" y="6644"/>
                  </a:cubicBezTo>
                  <a:cubicBezTo>
                    <a:pt x="1961" y="6627"/>
                    <a:pt x="1668" y="6630"/>
                    <a:pt x="1413" y="6558"/>
                  </a:cubicBezTo>
                  <a:cubicBezTo>
                    <a:pt x="1054" y="6455"/>
                    <a:pt x="988" y="6283"/>
                    <a:pt x="859" y="5967"/>
                  </a:cubicBezTo>
                  <a:cubicBezTo>
                    <a:pt x="813" y="5860"/>
                    <a:pt x="688" y="5784"/>
                    <a:pt x="568" y="5784"/>
                  </a:cubicBezTo>
                  <a:cubicBezTo>
                    <a:pt x="507" y="5784"/>
                    <a:pt x="447" y="5804"/>
                    <a:pt x="399" y="5849"/>
                  </a:cubicBezTo>
                  <a:cubicBezTo>
                    <a:pt x="0" y="6234"/>
                    <a:pt x="164" y="6822"/>
                    <a:pt x="531" y="7184"/>
                  </a:cubicBezTo>
                  <a:cubicBezTo>
                    <a:pt x="1002" y="7646"/>
                    <a:pt x="1803" y="7695"/>
                    <a:pt x="2426" y="7753"/>
                  </a:cubicBezTo>
                  <a:cubicBezTo>
                    <a:pt x="2640" y="7773"/>
                    <a:pt x="2858" y="7785"/>
                    <a:pt x="3076" y="7785"/>
                  </a:cubicBezTo>
                  <a:cubicBezTo>
                    <a:pt x="3600" y="7785"/>
                    <a:pt x="4129" y="7716"/>
                    <a:pt x="4620" y="7532"/>
                  </a:cubicBezTo>
                  <a:cubicBezTo>
                    <a:pt x="5291" y="7276"/>
                    <a:pt x="5917" y="6751"/>
                    <a:pt x="6494" y="6329"/>
                  </a:cubicBezTo>
                  <a:cubicBezTo>
                    <a:pt x="7775" y="5390"/>
                    <a:pt x="9049" y="4408"/>
                    <a:pt x="10261" y="3386"/>
                  </a:cubicBezTo>
                  <a:cubicBezTo>
                    <a:pt x="10869" y="2872"/>
                    <a:pt x="11487" y="2364"/>
                    <a:pt x="12110" y="1864"/>
                  </a:cubicBezTo>
                  <a:cubicBezTo>
                    <a:pt x="12397" y="1635"/>
                    <a:pt x="12687" y="1408"/>
                    <a:pt x="12968" y="1173"/>
                  </a:cubicBezTo>
                  <a:cubicBezTo>
                    <a:pt x="13287" y="903"/>
                    <a:pt x="13516" y="647"/>
                    <a:pt x="13775" y="328"/>
                  </a:cubicBezTo>
                  <a:cubicBezTo>
                    <a:pt x="13874" y="205"/>
                    <a:pt x="13763" y="1"/>
                    <a:pt x="1362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44"/>
            <p:cNvSpPr/>
            <p:nvPr/>
          </p:nvSpPr>
          <p:spPr>
            <a:xfrm>
              <a:off x="3706064" y="2499462"/>
              <a:ext cx="110819" cy="64102"/>
            </a:xfrm>
            <a:custGeom>
              <a:avLst/>
              <a:gdLst/>
              <a:ahLst/>
              <a:cxnLst/>
              <a:rect l="l" t="t" r="r" b="b"/>
              <a:pathLst>
                <a:path w="7484" h="4329" extrusionOk="0">
                  <a:moveTo>
                    <a:pt x="7389" y="0"/>
                  </a:moveTo>
                  <a:cubicBezTo>
                    <a:pt x="7373" y="0"/>
                    <a:pt x="7356" y="7"/>
                    <a:pt x="7341" y="23"/>
                  </a:cubicBezTo>
                  <a:cubicBezTo>
                    <a:pt x="6988" y="275"/>
                    <a:pt x="6672" y="511"/>
                    <a:pt x="6287" y="717"/>
                  </a:cubicBezTo>
                  <a:cubicBezTo>
                    <a:pt x="5960" y="892"/>
                    <a:pt x="5662" y="1116"/>
                    <a:pt x="5354" y="1317"/>
                  </a:cubicBezTo>
                  <a:cubicBezTo>
                    <a:pt x="4694" y="1754"/>
                    <a:pt x="3988" y="2187"/>
                    <a:pt x="3264" y="2509"/>
                  </a:cubicBezTo>
                  <a:cubicBezTo>
                    <a:pt x="2826" y="2705"/>
                    <a:pt x="2449" y="2890"/>
                    <a:pt x="2023" y="2890"/>
                  </a:cubicBezTo>
                  <a:cubicBezTo>
                    <a:pt x="1858" y="2890"/>
                    <a:pt x="1685" y="2862"/>
                    <a:pt x="1499" y="2796"/>
                  </a:cubicBezTo>
                  <a:cubicBezTo>
                    <a:pt x="1350" y="2741"/>
                    <a:pt x="1206" y="2672"/>
                    <a:pt x="1068" y="2595"/>
                  </a:cubicBezTo>
                  <a:lnTo>
                    <a:pt x="1045" y="2581"/>
                  </a:lnTo>
                  <a:cubicBezTo>
                    <a:pt x="1157" y="2446"/>
                    <a:pt x="1232" y="2245"/>
                    <a:pt x="1327" y="2098"/>
                  </a:cubicBezTo>
                  <a:cubicBezTo>
                    <a:pt x="1407" y="1969"/>
                    <a:pt x="1476" y="1863"/>
                    <a:pt x="1505" y="1711"/>
                  </a:cubicBezTo>
                  <a:cubicBezTo>
                    <a:pt x="1527" y="1593"/>
                    <a:pt x="1422" y="1503"/>
                    <a:pt x="1315" y="1503"/>
                  </a:cubicBezTo>
                  <a:cubicBezTo>
                    <a:pt x="1311" y="1503"/>
                    <a:pt x="1306" y="1504"/>
                    <a:pt x="1301" y="1504"/>
                  </a:cubicBezTo>
                  <a:cubicBezTo>
                    <a:pt x="916" y="1530"/>
                    <a:pt x="606" y="1923"/>
                    <a:pt x="405" y="2216"/>
                  </a:cubicBezTo>
                  <a:cubicBezTo>
                    <a:pt x="152" y="2589"/>
                    <a:pt x="0" y="2982"/>
                    <a:pt x="264" y="3402"/>
                  </a:cubicBezTo>
                  <a:cubicBezTo>
                    <a:pt x="670" y="4039"/>
                    <a:pt x="1422" y="4329"/>
                    <a:pt x="2160" y="4329"/>
                  </a:cubicBezTo>
                  <a:cubicBezTo>
                    <a:pt x="2413" y="4329"/>
                    <a:pt x="2664" y="4294"/>
                    <a:pt x="2900" y="4228"/>
                  </a:cubicBezTo>
                  <a:cubicBezTo>
                    <a:pt x="3890" y="3950"/>
                    <a:pt x="4620" y="3048"/>
                    <a:pt x="5380" y="2400"/>
                  </a:cubicBezTo>
                  <a:cubicBezTo>
                    <a:pt x="6176" y="1725"/>
                    <a:pt x="6870" y="996"/>
                    <a:pt x="7436" y="114"/>
                  </a:cubicBezTo>
                  <a:cubicBezTo>
                    <a:pt x="7484" y="66"/>
                    <a:pt x="7441" y="0"/>
                    <a:pt x="738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44"/>
            <p:cNvSpPr/>
            <p:nvPr/>
          </p:nvSpPr>
          <p:spPr>
            <a:xfrm>
              <a:off x="3829198" y="2436918"/>
              <a:ext cx="48850" cy="49146"/>
            </a:xfrm>
            <a:custGeom>
              <a:avLst/>
              <a:gdLst/>
              <a:ahLst/>
              <a:cxnLst/>
              <a:rect l="l" t="t" r="r" b="b"/>
              <a:pathLst>
                <a:path w="3299" h="3319" extrusionOk="0">
                  <a:moveTo>
                    <a:pt x="3181" y="0"/>
                  </a:moveTo>
                  <a:cubicBezTo>
                    <a:pt x="3170" y="0"/>
                    <a:pt x="3159" y="2"/>
                    <a:pt x="3148" y="6"/>
                  </a:cubicBezTo>
                  <a:cubicBezTo>
                    <a:pt x="2823" y="147"/>
                    <a:pt x="2585" y="434"/>
                    <a:pt x="2347" y="684"/>
                  </a:cubicBezTo>
                  <a:cubicBezTo>
                    <a:pt x="2091" y="954"/>
                    <a:pt x="1839" y="1226"/>
                    <a:pt x="1580" y="1493"/>
                  </a:cubicBezTo>
                  <a:cubicBezTo>
                    <a:pt x="1061" y="2027"/>
                    <a:pt x="567" y="2581"/>
                    <a:pt x="73" y="3141"/>
                  </a:cubicBezTo>
                  <a:cubicBezTo>
                    <a:pt x="1" y="3224"/>
                    <a:pt x="80" y="3318"/>
                    <a:pt x="166" y="3318"/>
                  </a:cubicBezTo>
                  <a:cubicBezTo>
                    <a:pt x="197" y="3318"/>
                    <a:pt x="228" y="3307"/>
                    <a:pt x="254" y="3279"/>
                  </a:cubicBezTo>
                  <a:cubicBezTo>
                    <a:pt x="759" y="2745"/>
                    <a:pt x="1276" y="2223"/>
                    <a:pt x="1790" y="1697"/>
                  </a:cubicBezTo>
                  <a:cubicBezTo>
                    <a:pt x="2048" y="1430"/>
                    <a:pt x="2315" y="1175"/>
                    <a:pt x="2585" y="919"/>
                  </a:cubicBezTo>
                  <a:cubicBezTo>
                    <a:pt x="2835" y="684"/>
                    <a:pt x="3122" y="451"/>
                    <a:pt x="3271" y="133"/>
                  </a:cubicBezTo>
                  <a:cubicBezTo>
                    <a:pt x="3298" y="66"/>
                    <a:pt x="3246" y="0"/>
                    <a:pt x="3181" y="0"/>
                  </a:cubicBezTo>
                  <a:close/>
                </a:path>
              </a:pathLst>
            </a:custGeom>
            <a:solidFill>
              <a:srgbClr val="9BA6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44"/>
            <p:cNvSpPr/>
            <p:nvPr/>
          </p:nvSpPr>
          <p:spPr>
            <a:xfrm>
              <a:off x="3762508" y="2306544"/>
              <a:ext cx="157167" cy="99906"/>
            </a:xfrm>
            <a:custGeom>
              <a:avLst/>
              <a:gdLst/>
              <a:ahLst/>
              <a:cxnLst/>
              <a:rect l="l" t="t" r="r" b="b"/>
              <a:pathLst>
                <a:path w="10614" h="6747" extrusionOk="0">
                  <a:moveTo>
                    <a:pt x="10369" y="0"/>
                  </a:moveTo>
                  <a:cubicBezTo>
                    <a:pt x="10350" y="0"/>
                    <a:pt x="10330" y="4"/>
                    <a:pt x="10310" y="12"/>
                  </a:cubicBezTo>
                  <a:cubicBezTo>
                    <a:pt x="9779" y="224"/>
                    <a:pt x="9311" y="422"/>
                    <a:pt x="8832" y="744"/>
                  </a:cubicBezTo>
                  <a:cubicBezTo>
                    <a:pt x="8346" y="1074"/>
                    <a:pt x="7856" y="1399"/>
                    <a:pt x="7365" y="1723"/>
                  </a:cubicBezTo>
                  <a:cubicBezTo>
                    <a:pt x="6383" y="2369"/>
                    <a:pt x="5387" y="2992"/>
                    <a:pt x="4388" y="3609"/>
                  </a:cubicBezTo>
                  <a:cubicBezTo>
                    <a:pt x="3400" y="4215"/>
                    <a:pt x="2415" y="4910"/>
                    <a:pt x="1301" y="5231"/>
                  </a:cubicBezTo>
                  <a:lnTo>
                    <a:pt x="1298" y="5231"/>
                  </a:lnTo>
                  <a:cubicBezTo>
                    <a:pt x="1313" y="5079"/>
                    <a:pt x="1316" y="4913"/>
                    <a:pt x="1339" y="4792"/>
                  </a:cubicBezTo>
                  <a:cubicBezTo>
                    <a:pt x="1442" y="4275"/>
                    <a:pt x="1677" y="3781"/>
                    <a:pt x="1746" y="3259"/>
                  </a:cubicBezTo>
                  <a:cubicBezTo>
                    <a:pt x="1763" y="3138"/>
                    <a:pt x="1653" y="3028"/>
                    <a:pt x="1539" y="3028"/>
                  </a:cubicBezTo>
                  <a:cubicBezTo>
                    <a:pt x="1500" y="3028"/>
                    <a:pt x="1460" y="3041"/>
                    <a:pt x="1425" y="3072"/>
                  </a:cubicBezTo>
                  <a:cubicBezTo>
                    <a:pt x="997" y="3454"/>
                    <a:pt x="744" y="4051"/>
                    <a:pt x="532" y="4571"/>
                  </a:cubicBezTo>
                  <a:cubicBezTo>
                    <a:pt x="340" y="5039"/>
                    <a:pt x="1" y="5711"/>
                    <a:pt x="205" y="6219"/>
                  </a:cubicBezTo>
                  <a:cubicBezTo>
                    <a:pt x="353" y="6586"/>
                    <a:pt x="678" y="6747"/>
                    <a:pt x="1021" y="6747"/>
                  </a:cubicBezTo>
                  <a:cubicBezTo>
                    <a:pt x="1242" y="6747"/>
                    <a:pt x="1471" y="6679"/>
                    <a:pt x="1663" y="6558"/>
                  </a:cubicBezTo>
                  <a:cubicBezTo>
                    <a:pt x="1976" y="6359"/>
                    <a:pt x="2191" y="6049"/>
                    <a:pt x="2490" y="5825"/>
                  </a:cubicBezTo>
                  <a:cubicBezTo>
                    <a:pt x="2786" y="5604"/>
                    <a:pt x="3098" y="5412"/>
                    <a:pt x="3414" y="5214"/>
                  </a:cubicBezTo>
                  <a:cubicBezTo>
                    <a:pt x="4640" y="4439"/>
                    <a:pt x="5863" y="3655"/>
                    <a:pt x="7078" y="2857"/>
                  </a:cubicBezTo>
                  <a:cubicBezTo>
                    <a:pt x="7695" y="2449"/>
                    <a:pt x="8318" y="2042"/>
                    <a:pt x="8932" y="1628"/>
                  </a:cubicBezTo>
                  <a:cubicBezTo>
                    <a:pt x="9213" y="1439"/>
                    <a:pt x="9503" y="1255"/>
                    <a:pt x="9770" y="1045"/>
                  </a:cubicBezTo>
                  <a:cubicBezTo>
                    <a:pt x="10052" y="819"/>
                    <a:pt x="10264" y="534"/>
                    <a:pt x="10511" y="267"/>
                  </a:cubicBezTo>
                  <a:cubicBezTo>
                    <a:pt x="10613" y="155"/>
                    <a:pt x="10497" y="0"/>
                    <a:pt x="1036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44"/>
            <p:cNvSpPr/>
            <p:nvPr/>
          </p:nvSpPr>
          <p:spPr>
            <a:xfrm>
              <a:off x="3465541" y="1286546"/>
              <a:ext cx="587014" cy="535350"/>
            </a:xfrm>
            <a:custGeom>
              <a:avLst/>
              <a:gdLst/>
              <a:ahLst/>
              <a:cxnLst/>
              <a:rect l="l" t="t" r="r" b="b"/>
              <a:pathLst>
                <a:path w="39643" h="36154" extrusionOk="0">
                  <a:moveTo>
                    <a:pt x="1580" y="1"/>
                  </a:moveTo>
                  <a:cubicBezTo>
                    <a:pt x="1564" y="1"/>
                    <a:pt x="1548" y="3"/>
                    <a:pt x="1531" y="6"/>
                  </a:cubicBezTo>
                  <a:cubicBezTo>
                    <a:pt x="922" y="121"/>
                    <a:pt x="552" y="853"/>
                    <a:pt x="345" y="1381"/>
                  </a:cubicBezTo>
                  <a:cubicBezTo>
                    <a:pt x="84" y="2033"/>
                    <a:pt x="1" y="2742"/>
                    <a:pt x="104" y="3439"/>
                  </a:cubicBezTo>
                  <a:cubicBezTo>
                    <a:pt x="291" y="4665"/>
                    <a:pt x="1089" y="6035"/>
                    <a:pt x="2320" y="6465"/>
                  </a:cubicBezTo>
                  <a:cubicBezTo>
                    <a:pt x="2318" y="6583"/>
                    <a:pt x="2358" y="6698"/>
                    <a:pt x="2432" y="6790"/>
                  </a:cubicBezTo>
                  <a:cubicBezTo>
                    <a:pt x="2490" y="6853"/>
                    <a:pt x="2550" y="6913"/>
                    <a:pt x="2610" y="6971"/>
                  </a:cubicBezTo>
                  <a:cubicBezTo>
                    <a:pt x="2674" y="7022"/>
                    <a:pt x="2742" y="7065"/>
                    <a:pt x="2817" y="7103"/>
                  </a:cubicBezTo>
                  <a:cubicBezTo>
                    <a:pt x="2929" y="7163"/>
                    <a:pt x="3050" y="7209"/>
                    <a:pt x="3176" y="7235"/>
                  </a:cubicBezTo>
                  <a:cubicBezTo>
                    <a:pt x="3251" y="7255"/>
                    <a:pt x="3328" y="7266"/>
                    <a:pt x="3408" y="7269"/>
                  </a:cubicBezTo>
                  <a:cubicBezTo>
                    <a:pt x="3453" y="7271"/>
                    <a:pt x="3497" y="7271"/>
                    <a:pt x="3542" y="7271"/>
                  </a:cubicBezTo>
                  <a:cubicBezTo>
                    <a:pt x="3586" y="7271"/>
                    <a:pt x="3630" y="7271"/>
                    <a:pt x="3673" y="7269"/>
                  </a:cubicBezTo>
                  <a:cubicBezTo>
                    <a:pt x="3762" y="7264"/>
                    <a:pt x="3856" y="7229"/>
                    <a:pt x="3940" y="7203"/>
                  </a:cubicBezTo>
                  <a:cubicBezTo>
                    <a:pt x="4080" y="7137"/>
                    <a:pt x="4195" y="7022"/>
                    <a:pt x="4261" y="6882"/>
                  </a:cubicBezTo>
                  <a:cubicBezTo>
                    <a:pt x="4275" y="6830"/>
                    <a:pt x="4290" y="6781"/>
                    <a:pt x="4304" y="6730"/>
                  </a:cubicBezTo>
                  <a:cubicBezTo>
                    <a:pt x="4319" y="6649"/>
                    <a:pt x="4310" y="6566"/>
                    <a:pt x="4281" y="6488"/>
                  </a:cubicBezTo>
                  <a:cubicBezTo>
                    <a:pt x="4267" y="6434"/>
                    <a:pt x="4244" y="6379"/>
                    <a:pt x="4212" y="6328"/>
                  </a:cubicBezTo>
                  <a:cubicBezTo>
                    <a:pt x="4459" y="6236"/>
                    <a:pt x="4706" y="6141"/>
                    <a:pt x="4950" y="6061"/>
                  </a:cubicBezTo>
                  <a:lnTo>
                    <a:pt x="4950" y="6061"/>
                  </a:lnTo>
                  <a:cubicBezTo>
                    <a:pt x="4626" y="6273"/>
                    <a:pt x="4442" y="6778"/>
                    <a:pt x="4364" y="7137"/>
                  </a:cubicBezTo>
                  <a:cubicBezTo>
                    <a:pt x="3776" y="7453"/>
                    <a:pt x="3526" y="8139"/>
                    <a:pt x="3526" y="8788"/>
                  </a:cubicBezTo>
                  <a:cubicBezTo>
                    <a:pt x="3526" y="9592"/>
                    <a:pt x="3894" y="10318"/>
                    <a:pt x="4356" y="10955"/>
                  </a:cubicBezTo>
                  <a:cubicBezTo>
                    <a:pt x="4677" y="11395"/>
                    <a:pt x="5039" y="11800"/>
                    <a:pt x="5435" y="12167"/>
                  </a:cubicBezTo>
                  <a:cubicBezTo>
                    <a:pt x="5453" y="12285"/>
                    <a:pt x="5498" y="12400"/>
                    <a:pt x="5567" y="12497"/>
                  </a:cubicBezTo>
                  <a:cubicBezTo>
                    <a:pt x="5883" y="12956"/>
                    <a:pt x="6297" y="13341"/>
                    <a:pt x="6776" y="13625"/>
                  </a:cubicBezTo>
                  <a:cubicBezTo>
                    <a:pt x="7034" y="13778"/>
                    <a:pt x="7319" y="13941"/>
                    <a:pt x="7623" y="13967"/>
                  </a:cubicBezTo>
                  <a:cubicBezTo>
                    <a:pt x="7642" y="13969"/>
                    <a:pt x="7662" y="13970"/>
                    <a:pt x="7681" y="13970"/>
                  </a:cubicBezTo>
                  <a:cubicBezTo>
                    <a:pt x="7786" y="13970"/>
                    <a:pt x="7890" y="13944"/>
                    <a:pt x="7982" y="13898"/>
                  </a:cubicBezTo>
                  <a:lnTo>
                    <a:pt x="7982" y="13898"/>
                  </a:lnTo>
                  <a:cubicBezTo>
                    <a:pt x="7942" y="14030"/>
                    <a:pt x="7913" y="14165"/>
                    <a:pt x="7890" y="14300"/>
                  </a:cubicBezTo>
                  <a:cubicBezTo>
                    <a:pt x="7821" y="14484"/>
                    <a:pt x="7775" y="14676"/>
                    <a:pt x="7755" y="14871"/>
                  </a:cubicBezTo>
                  <a:cubicBezTo>
                    <a:pt x="7718" y="15170"/>
                    <a:pt x="7721" y="15469"/>
                    <a:pt x="7769" y="15764"/>
                  </a:cubicBezTo>
                  <a:cubicBezTo>
                    <a:pt x="7873" y="16376"/>
                    <a:pt x="8077" y="16973"/>
                    <a:pt x="8539" y="17406"/>
                  </a:cubicBezTo>
                  <a:cubicBezTo>
                    <a:pt x="8898" y="17742"/>
                    <a:pt x="9376" y="17862"/>
                    <a:pt x="9857" y="17862"/>
                  </a:cubicBezTo>
                  <a:cubicBezTo>
                    <a:pt x="9980" y="17862"/>
                    <a:pt x="10103" y="17854"/>
                    <a:pt x="10224" y="17840"/>
                  </a:cubicBezTo>
                  <a:cubicBezTo>
                    <a:pt x="10502" y="17805"/>
                    <a:pt x="10778" y="17751"/>
                    <a:pt x="11051" y="17682"/>
                  </a:cubicBezTo>
                  <a:cubicBezTo>
                    <a:pt x="11143" y="17673"/>
                    <a:pt x="11229" y="17642"/>
                    <a:pt x="11303" y="17590"/>
                  </a:cubicBezTo>
                  <a:cubicBezTo>
                    <a:pt x="11335" y="17573"/>
                    <a:pt x="11355" y="17561"/>
                    <a:pt x="11367" y="17553"/>
                  </a:cubicBezTo>
                  <a:cubicBezTo>
                    <a:pt x="11424" y="17530"/>
                    <a:pt x="11484" y="17510"/>
                    <a:pt x="11542" y="17484"/>
                  </a:cubicBezTo>
                  <a:cubicBezTo>
                    <a:pt x="11674" y="17429"/>
                    <a:pt x="11791" y="17346"/>
                    <a:pt x="11886" y="17234"/>
                  </a:cubicBezTo>
                  <a:cubicBezTo>
                    <a:pt x="12004" y="17145"/>
                    <a:pt x="12136" y="17079"/>
                    <a:pt x="12254" y="16990"/>
                  </a:cubicBezTo>
                  <a:cubicBezTo>
                    <a:pt x="12452" y="16933"/>
                    <a:pt x="12650" y="16870"/>
                    <a:pt x="12845" y="16806"/>
                  </a:cubicBezTo>
                  <a:lnTo>
                    <a:pt x="12845" y="16806"/>
                  </a:lnTo>
                  <a:cubicBezTo>
                    <a:pt x="12828" y="16818"/>
                    <a:pt x="12808" y="16832"/>
                    <a:pt x="12788" y="16847"/>
                  </a:cubicBezTo>
                  <a:cubicBezTo>
                    <a:pt x="11711" y="17659"/>
                    <a:pt x="10982" y="18977"/>
                    <a:pt x="11381" y="20343"/>
                  </a:cubicBezTo>
                  <a:cubicBezTo>
                    <a:pt x="11444" y="20562"/>
                    <a:pt x="11545" y="20771"/>
                    <a:pt x="11674" y="20958"/>
                  </a:cubicBezTo>
                  <a:cubicBezTo>
                    <a:pt x="11579" y="21061"/>
                    <a:pt x="11539" y="21196"/>
                    <a:pt x="11513" y="21334"/>
                  </a:cubicBezTo>
                  <a:cubicBezTo>
                    <a:pt x="11456" y="21506"/>
                    <a:pt x="11476" y="21727"/>
                    <a:pt x="11547" y="21888"/>
                  </a:cubicBezTo>
                  <a:cubicBezTo>
                    <a:pt x="11628" y="22052"/>
                    <a:pt x="11743" y="22198"/>
                    <a:pt x="11886" y="22310"/>
                  </a:cubicBezTo>
                  <a:cubicBezTo>
                    <a:pt x="12038" y="22433"/>
                    <a:pt x="12214" y="22491"/>
                    <a:pt x="12400" y="22537"/>
                  </a:cubicBezTo>
                  <a:cubicBezTo>
                    <a:pt x="12452" y="22551"/>
                    <a:pt x="12503" y="22557"/>
                    <a:pt x="12555" y="22560"/>
                  </a:cubicBezTo>
                  <a:cubicBezTo>
                    <a:pt x="12603" y="22560"/>
                    <a:pt x="12651" y="22561"/>
                    <a:pt x="12699" y="22561"/>
                  </a:cubicBezTo>
                  <a:cubicBezTo>
                    <a:pt x="12723" y="22561"/>
                    <a:pt x="12747" y="22561"/>
                    <a:pt x="12770" y="22560"/>
                  </a:cubicBezTo>
                  <a:cubicBezTo>
                    <a:pt x="12848" y="22551"/>
                    <a:pt x="12925" y="22534"/>
                    <a:pt x="12997" y="22505"/>
                  </a:cubicBezTo>
                  <a:cubicBezTo>
                    <a:pt x="13037" y="22491"/>
                    <a:pt x="13075" y="22471"/>
                    <a:pt x="13109" y="22445"/>
                  </a:cubicBezTo>
                  <a:cubicBezTo>
                    <a:pt x="13192" y="22413"/>
                    <a:pt x="13273" y="22370"/>
                    <a:pt x="13348" y="22319"/>
                  </a:cubicBezTo>
                  <a:cubicBezTo>
                    <a:pt x="13382" y="22293"/>
                    <a:pt x="13414" y="22267"/>
                    <a:pt x="13445" y="22238"/>
                  </a:cubicBezTo>
                  <a:cubicBezTo>
                    <a:pt x="13520" y="22172"/>
                    <a:pt x="13577" y="22086"/>
                    <a:pt x="13612" y="21991"/>
                  </a:cubicBezTo>
                  <a:cubicBezTo>
                    <a:pt x="13683" y="21919"/>
                    <a:pt x="13744" y="21836"/>
                    <a:pt x="13790" y="21744"/>
                  </a:cubicBezTo>
                  <a:cubicBezTo>
                    <a:pt x="13970" y="21713"/>
                    <a:pt x="14146" y="21664"/>
                    <a:pt x="14312" y="21598"/>
                  </a:cubicBezTo>
                  <a:lnTo>
                    <a:pt x="14312" y="21598"/>
                  </a:lnTo>
                  <a:cubicBezTo>
                    <a:pt x="14226" y="21810"/>
                    <a:pt x="14154" y="22031"/>
                    <a:pt x="14097" y="22255"/>
                  </a:cubicBezTo>
                  <a:cubicBezTo>
                    <a:pt x="13809" y="23490"/>
                    <a:pt x="14089" y="25852"/>
                    <a:pt x="15744" y="25852"/>
                  </a:cubicBezTo>
                  <a:cubicBezTo>
                    <a:pt x="15790" y="25852"/>
                    <a:pt x="15837" y="25851"/>
                    <a:pt x="15885" y="25847"/>
                  </a:cubicBezTo>
                  <a:cubicBezTo>
                    <a:pt x="16049" y="25830"/>
                    <a:pt x="16210" y="25795"/>
                    <a:pt x="16365" y="25741"/>
                  </a:cubicBezTo>
                  <a:lnTo>
                    <a:pt x="16365" y="25741"/>
                  </a:lnTo>
                  <a:cubicBezTo>
                    <a:pt x="16302" y="25947"/>
                    <a:pt x="16261" y="26160"/>
                    <a:pt x="16247" y="26375"/>
                  </a:cubicBezTo>
                  <a:cubicBezTo>
                    <a:pt x="16233" y="26567"/>
                    <a:pt x="16244" y="26757"/>
                    <a:pt x="16273" y="26946"/>
                  </a:cubicBezTo>
                  <a:cubicBezTo>
                    <a:pt x="16264" y="27024"/>
                    <a:pt x="16261" y="27104"/>
                    <a:pt x="16267" y="27182"/>
                  </a:cubicBezTo>
                  <a:lnTo>
                    <a:pt x="16267" y="27185"/>
                  </a:lnTo>
                  <a:cubicBezTo>
                    <a:pt x="16259" y="27248"/>
                    <a:pt x="16261" y="27311"/>
                    <a:pt x="16279" y="27371"/>
                  </a:cubicBezTo>
                  <a:cubicBezTo>
                    <a:pt x="16299" y="27457"/>
                    <a:pt x="16322" y="27544"/>
                    <a:pt x="16350" y="27627"/>
                  </a:cubicBezTo>
                  <a:cubicBezTo>
                    <a:pt x="16405" y="27773"/>
                    <a:pt x="16477" y="27914"/>
                    <a:pt x="16572" y="28040"/>
                  </a:cubicBezTo>
                  <a:cubicBezTo>
                    <a:pt x="16678" y="28192"/>
                    <a:pt x="16821" y="28319"/>
                    <a:pt x="16988" y="28405"/>
                  </a:cubicBezTo>
                  <a:cubicBezTo>
                    <a:pt x="17123" y="28474"/>
                    <a:pt x="17263" y="28528"/>
                    <a:pt x="17410" y="28566"/>
                  </a:cubicBezTo>
                  <a:cubicBezTo>
                    <a:pt x="17547" y="28597"/>
                    <a:pt x="17686" y="28612"/>
                    <a:pt x="17826" y="28612"/>
                  </a:cubicBezTo>
                  <a:cubicBezTo>
                    <a:pt x="17838" y="28612"/>
                    <a:pt x="17851" y="28612"/>
                    <a:pt x="17863" y="28612"/>
                  </a:cubicBezTo>
                  <a:cubicBezTo>
                    <a:pt x="17955" y="28603"/>
                    <a:pt x="18044" y="28583"/>
                    <a:pt x="18130" y="28554"/>
                  </a:cubicBezTo>
                  <a:cubicBezTo>
                    <a:pt x="18205" y="28531"/>
                    <a:pt x="18271" y="28491"/>
                    <a:pt x="18326" y="28436"/>
                  </a:cubicBezTo>
                  <a:cubicBezTo>
                    <a:pt x="18403" y="28402"/>
                    <a:pt x="18481" y="28359"/>
                    <a:pt x="18555" y="28313"/>
                  </a:cubicBezTo>
                  <a:cubicBezTo>
                    <a:pt x="18596" y="28284"/>
                    <a:pt x="18636" y="28250"/>
                    <a:pt x="18670" y="28212"/>
                  </a:cubicBezTo>
                  <a:cubicBezTo>
                    <a:pt x="18992" y="28109"/>
                    <a:pt x="19302" y="27977"/>
                    <a:pt x="19597" y="27819"/>
                  </a:cubicBezTo>
                  <a:cubicBezTo>
                    <a:pt x="19925" y="27644"/>
                    <a:pt x="20249" y="27455"/>
                    <a:pt x="20571" y="27256"/>
                  </a:cubicBezTo>
                  <a:lnTo>
                    <a:pt x="20571" y="27256"/>
                  </a:lnTo>
                  <a:cubicBezTo>
                    <a:pt x="20266" y="27854"/>
                    <a:pt x="20091" y="28502"/>
                    <a:pt x="20134" y="29220"/>
                  </a:cubicBezTo>
                  <a:cubicBezTo>
                    <a:pt x="20183" y="30056"/>
                    <a:pt x="20571" y="30989"/>
                    <a:pt x="21283" y="31474"/>
                  </a:cubicBezTo>
                  <a:cubicBezTo>
                    <a:pt x="21455" y="31593"/>
                    <a:pt x="21689" y="31669"/>
                    <a:pt x="21915" y="31669"/>
                  </a:cubicBezTo>
                  <a:cubicBezTo>
                    <a:pt x="22195" y="31669"/>
                    <a:pt x="22462" y="31552"/>
                    <a:pt x="22583" y="31256"/>
                  </a:cubicBezTo>
                  <a:cubicBezTo>
                    <a:pt x="22592" y="31227"/>
                    <a:pt x="22600" y="31195"/>
                    <a:pt x="22606" y="31164"/>
                  </a:cubicBezTo>
                  <a:cubicBezTo>
                    <a:pt x="22681" y="31173"/>
                    <a:pt x="22756" y="31178"/>
                    <a:pt x="22831" y="31178"/>
                  </a:cubicBezTo>
                  <a:cubicBezTo>
                    <a:pt x="23570" y="31178"/>
                    <a:pt x="24305" y="30730"/>
                    <a:pt x="24837" y="30127"/>
                  </a:cubicBezTo>
                  <a:cubicBezTo>
                    <a:pt x="25267" y="29642"/>
                    <a:pt x="25598" y="29079"/>
                    <a:pt x="25991" y="28566"/>
                  </a:cubicBezTo>
                  <a:cubicBezTo>
                    <a:pt x="26134" y="28379"/>
                    <a:pt x="26289" y="28201"/>
                    <a:pt x="26442" y="28020"/>
                  </a:cubicBezTo>
                  <a:lnTo>
                    <a:pt x="26442" y="28020"/>
                  </a:lnTo>
                  <a:cubicBezTo>
                    <a:pt x="26356" y="28149"/>
                    <a:pt x="26269" y="28279"/>
                    <a:pt x="26186" y="28408"/>
                  </a:cubicBezTo>
                  <a:cubicBezTo>
                    <a:pt x="25632" y="29266"/>
                    <a:pt x="25144" y="30165"/>
                    <a:pt x="24673" y="31069"/>
                  </a:cubicBezTo>
                  <a:cubicBezTo>
                    <a:pt x="24237" y="31902"/>
                    <a:pt x="23688" y="32898"/>
                    <a:pt x="23634" y="33860"/>
                  </a:cubicBezTo>
                  <a:cubicBezTo>
                    <a:pt x="23608" y="34365"/>
                    <a:pt x="23777" y="34864"/>
                    <a:pt x="24208" y="35157"/>
                  </a:cubicBezTo>
                  <a:cubicBezTo>
                    <a:pt x="24497" y="35355"/>
                    <a:pt x="24826" y="35410"/>
                    <a:pt x="25159" y="35410"/>
                  </a:cubicBezTo>
                  <a:cubicBezTo>
                    <a:pt x="25310" y="35410"/>
                    <a:pt x="25462" y="35398"/>
                    <a:pt x="25612" y="35384"/>
                  </a:cubicBezTo>
                  <a:cubicBezTo>
                    <a:pt x="26203" y="35324"/>
                    <a:pt x="26780" y="35238"/>
                    <a:pt x="27363" y="35134"/>
                  </a:cubicBezTo>
                  <a:cubicBezTo>
                    <a:pt x="27957" y="35028"/>
                    <a:pt x="28569" y="34991"/>
                    <a:pt x="29155" y="34836"/>
                  </a:cubicBezTo>
                  <a:cubicBezTo>
                    <a:pt x="29603" y="34715"/>
                    <a:pt x="29938" y="34491"/>
                    <a:pt x="30228" y="34210"/>
                  </a:cubicBezTo>
                  <a:lnTo>
                    <a:pt x="30228" y="34210"/>
                  </a:lnTo>
                  <a:cubicBezTo>
                    <a:pt x="30053" y="35054"/>
                    <a:pt x="30139" y="35915"/>
                    <a:pt x="31029" y="36139"/>
                  </a:cubicBezTo>
                  <a:cubicBezTo>
                    <a:pt x="31069" y="36149"/>
                    <a:pt x="31108" y="36154"/>
                    <a:pt x="31147" y="36154"/>
                  </a:cubicBezTo>
                  <a:cubicBezTo>
                    <a:pt x="31455" y="36154"/>
                    <a:pt x="31735" y="35861"/>
                    <a:pt x="31779" y="35573"/>
                  </a:cubicBezTo>
                  <a:cubicBezTo>
                    <a:pt x="31816" y="35315"/>
                    <a:pt x="31710" y="35108"/>
                    <a:pt x="31693" y="34861"/>
                  </a:cubicBezTo>
                  <a:cubicBezTo>
                    <a:pt x="31678" y="34629"/>
                    <a:pt x="31753" y="34373"/>
                    <a:pt x="31822" y="34155"/>
                  </a:cubicBezTo>
                  <a:cubicBezTo>
                    <a:pt x="31977" y="33684"/>
                    <a:pt x="32201" y="33239"/>
                    <a:pt x="32482" y="32829"/>
                  </a:cubicBezTo>
                  <a:cubicBezTo>
                    <a:pt x="33139" y="31850"/>
                    <a:pt x="33952" y="30960"/>
                    <a:pt x="34736" y="30081"/>
                  </a:cubicBezTo>
                  <a:cubicBezTo>
                    <a:pt x="35554" y="29160"/>
                    <a:pt x="36369" y="28238"/>
                    <a:pt x="37219" y="27343"/>
                  </a:cubicBezTo>
                  <a:cubicBezTo>
                    <a:pt x="37650" y="26886"/>
                    <a:pt x="38103" y="26453"/>
                    <a:pt x="38542" y="26005"/>
                  </a:cubicBezTo>
                  <a:cubicBezTo>
                    <a:pt x="38919" y="25620"/>
                    <a:pt x="39455" y="25146"/>
                    <a:pt x="39602" y="24615"/>
                  </a:cubicBezTo>
                  <a:cubicBezTo>
                    <a:pt x="39642" y="24472"/>
                    <a:pt x="39566" y="24326"/>
                    <a:pt x="39413" y="24326"/>
                  </a:cubicBezTo>
                  <a:cubicBezTo>
                    <a:pt x="39404" y="24326"/>
                    <a:pt x="39394" y="24327"/>
                    <a:pt x="39384" y="24328"/>
                  </a:cubicBezTo>
                  <a:cubicBezTo>
                    <a:pt x="38792" y="24388"/>
                    <a:pt x="38195" y="24908"/>
                    <a:pt x="37747" y="25267"/>
                  </a:cubicBezTo>
                  <a:cubicBezTo>
                    <a:pt x="37558" y="25416"/>
                    <a:pt x="37374" y="25577"/>
                    <a:pt x="37187" y="25735"/>
                  </a:cubicBezTo>
                  <a:cubicBezTo>
                    <a:pt x="36760" y="26022"/>
                    <a:pt x="36366" y="26433"/>
                    <a:pt x="36042" y="26708"/>
                  </a:cubicBezTo>
                  <a:cubicBezTo>
                    <a:pt x="35310" y="27328"/>
                    <a:pt x="34595" y="27971"/>
                    <a:pt x="33906" y="28640"/>
                  </a:cubicBezTo>
                  <a:cubicBezTo>
                    <a:pt x="32562" y="29946"/>
                    <a:pt x="31296" y="31333"/>
                    <a:pt x="30119" y="32792"/>
                  </a:cubicBezTo>
                  <a:cubicBezTo>
                    <a:pt x="29881" y="33090"/>
                    <a:pt x="29628" y="33532"/>
                    <a:pt x="29249" y="33659"/>
                  </a:cubicBezTo>
                  <a:cubicBezTo>
                    <a:pt x="29029" y="33731"/>
                    <a:pt x="28763" y="33747"/>
                    <a:pt x="28495" y="33747"/>
                  </a:cubicBezTo>
                  <a:cubicBezTo>
                    <a:pt x="28300" y="33747"/>
                    <a:pt x="28104" y="33738"/>
                    <a:pt x="27923" y="33738"/>
                  </a:cubicBezTo>
                  <a:cubicBezTo>
                    <a:pt x="27862" y="33738"/>
                    <a:pt x="27802" y="33739"/>
                    <a:pt x="27745" y="33742"/>
                  </a:cubicBezTo>
                  <a:cubicBezTo>
                    <a:pt x="27214" y="33765"/>
                    <a:pt x="26683" y="33753"/>
                    <a:pt x="26155" y="33794"/>
                  </a:cubicBezTo>
                  <a:cubicBezTo>
                    <a:pt x="25908" y="33814"/>
                    <a:pt x="25661" y="33842"/>
                    <a:pt x="25414" y="33862"/>
                  </a:cubicBezTo>
                  <a:cubicBezTo>
                    <a:pt x="25333" y="33871"/>
                    <a:pt x="25247" y="33868"/>
                    <a:pt x="25170" y="33883"/>
                  </a:cubicBezTo>
                  <a:cubicBezTo>
                    <a:pt x="25652" y="32355"/>
                    <a:pt x="26192" y="30638"/>
                    <a:pt x="26918" y="29111"/>
                  </a:cubicBezTo>
                  <a:cubicBezTo>
                    <a:pt x="27357" y="28190"/>
                    <a:pt x="27848" y="27297"/>
                    <a:pt x="28391" y="26435"/>
                  </a:cubicBezTo>
                  <a:cubicBezTo>
                    <a:pt x="28664" y="25999"/>
                    <a:pt x="28931" y="25557"/>
                    <a:pt x="29235" y="25143"/>
                  </a:cubicBezTo>
                  <a:cubicBezTo>
                    <a:pt x="29427" y="24882"/>
                    <a:pt x="29634" y="24632"/>
                    <a:pt x="29832" y="24377"/>
                  </a:cubicBezTo>
                  <a:cubicBezTo>
                    <a:pt x="29970" y="24216"/>
                    <a:pt x="30096" y="24047"/>
                    <a:pt x="30208" y="23866"/>
                  </a:cubicBezTo>
                  <a:cubicBezTo>
                    <a:pt x="30211" y="23863"/>
                    <a:pt x="30208" y="23857"/>
                    <a:pt x="30211" y="23852"/>
                  </a:cubicBezTo>
                  <a:cubicBezTo>
                    <a:pt x="30276" y="23753"/>
                    <a:pt x="30197" y="23622"/>
                    <a:pt x="30098" y="23622"/>
                  </a:cubicBezTo>
                  <a:cubicBezTo>
                    <a:pt x="30070" y="23622"/>
                    <a:pt x="30041" y="23633"/>
                    <a:pt x="30013" y="23656"/>
                  </a:cubicBezTo>
                  <a:cubicBezTo>
                    <a:pt x="29956" y="23702"/>
                    <a:pt x="29904" y="23757"/>
                    <a:pt x="29849" y="23806"/>
                  </a:cubicBezTo>
                  <a:cubicBezTo>
                    <a:pt x="28934" y="24228"/>
                    <a:pt x="28184" y="25014"/>
                    <a:pt x="27435" y="25663"/>
                  </a:cubicBezTo>
                  <a:cubicBezTo>
                    <a:pt x="26568" y="26410"/>
                    <a:pt x="25776" y="27225"/>
                    <a:pt x="24957" y="28023"/>
                  </a:cubicBezTo>
                  <a:cubicBezTo>
                    <a:pt x="24283" y="28680"/>
                    <a:pt x="23625" y="29545"/>
                    <a:pt x="22698" y="29840"/>
                  </a:cubicBezTo>
                  <a:cubicBezTo>
                    <a:pt x="22536" y="29892"/>
                    <a:pt x="22389" y="29923"/>
                    <a:pt x="22258" y="29923"/>
                  </a:cubicBezTo>
                  <a:cubicBezTo>
                    <a:pt x="22052" y="29923"/>
                    <a:pt x="21884" y="29847"/>
                    <a:pt x="21756" y="29654"/>
                  </a:cubicBezTo>
                  <a:cubicBezTo>
                    <a:pt x="21564" y="29134"/>
                    <a:pt x="21653" y="28517"/>
                    <a:pt x="21888" y="28017"/>
                  </a:cubicBezTo>
                  <a:cubicBezTo>
                    <a:pt x="22316" y="27101"/>
                    <a:pt x="23143" y="26395"/>
                    <a:pt x="23858" y="25703"/>
                  </a:cubicBezTo>
                  <a:cubicBezTo>
                    <a:pt x="24903" y="24687"/>
                    <a:pt x="25948" y="23671"/>
                    <a:pt x="26956" y="22617"/>
                  </a:cubicBezTo>
                  <a:cubicBezTo>
                    <a:pt x="27435" y="22115"/>
                    <a:pt x="27909" y="21612"/>
                    <a:pt x="28362" y="21084"/>
                  </a:cubicBezTo>
                  <a:cubicBezTo>
                    <a:pt x="28827" y="20550"/>
                    <a:pt x="29356" y="20028"/>
                    <a:pt x="29594" y="19347"/>
                  </a:cubicBezTo>
                  <a:cubicBezTo>
                    <a:pt x="29650" y="19188"/>
                    <a:pt x="29536" y="19053"/>
                    <a:pt x="29389" y="19053"/>
                  </a:cubicBezTo>
                  <a:cubicBezTo>
                    <a:pt x="29364" y="19053"/>
                    <a:pt x="29337" y="19057"/>
                    <a:pt x="29310" y="19066"/>
                  </a:cubicBezTo>
                  <a:cubicBezTo>
                    <a:pt x="28738" y="19250"/>
                    <a:pt x="28282" y="19640"/>
                    <a:pt x="27823" y="20019"/>
                  </a:cubicBezTo>
                  <a:cubicBezTo>
                    <a:pt x="27289" y="20461"/>
                    <a:pt x="26752" y="20900"/>
                    <a:pt x="26238" y="21368"/>
                  </a:cubicBezTo>
                  <a:cubicBezTo>
                    <a:pt x="25311" y="22207"/>
                    <a:pt x="24403" y="23062"/>
                    <a:pt x="23508" y="23935"/>
                  </a:cubicBezTo>
                  <a:cubicBezTo>
                    <a:pt x="23479" y="23955"/>
                    <a:pt x="23453" y="23975"/>
                    <a:pt x="23424" y="23995"/>
                  </a:cubicBezTo>
                  <a:cubicBezTo>
                    <a:pt x="22664" y="24561"/>
                    <a:pt x="21888" y="25100"/>
                    <a:pt x="21099" y="25623"/>
                  </a:cubicBezTo>
                  <a:cubicBezTo>
                    <a:pt x="20384" y="26094"/>
                    <a:pt x="19592" y="26659"/>
                    <a:pt x="18730" y="26806"/>
                  </a:cubicBezTo>
                  <a:cubicBezTo>
                    <a:pt x="18614" y="26826"/>
                    <a:pt x="18324" y="26899"/>
                    <a:pt x="18090" y="26899"/>
                  </a:cubicBezTo>
                  <a:cubicBezTo>
                    <a:pt x="17956" y="26899"/>
                    <a:pt x="17840" y="26875"/>
                    <a:pt x="17786" y="26803"/>
                  </a:cubicBezTo>
                  <a:cubicBezTo>
                    <a:pt x="17654" y="26628"/>
                    <a:pt x="17806" y="26186"/>
                    <a:pt x="17872" y="26008"/>
                  </a:cubicBezTo>
                  <a:cubicBezTo>
                    <a:pt x="18122" y="25365"/>
                    <a:pt x="18567" y="24833"/>
                    <a:pt x="19063" y="24365"/>
                  </a:cubicBezTo>
                  <a:cubicBezTo>
                    <a:pt x="19701" y="23765"/>
                    <a:pt x="20427" y="23246"/>
                    <a:pt x="21113" y="22706"/>
                  </a:cubicBezTo>
                  <a:cubicBezTo>
                    <a:pt x="21257" y="22594"/>
                    <a:pt x="21406" y="22485"/>
                    <a:pt x="21553" y="22376"/>
                  </a:cubicBezTo>
                  <a:cubicBezTo>
                    <a:pt x="22107" y="22026"/>
                    <a:pt x="22661" y="21673"/>
                    <a:pt x="23209" y="21311"/>
                  </a:cubicBezTo>
                  <a:cubicBezTo>
                    <a:pt x="23622" y="21041"/>
                    <a:pt x="24044" y="20783"/>
                    <a:pt x="24415" y="20450"/>
                  </a:cubicBezTo>
                  <a:cubicBezTo>
                    <a:pt x="24782" y="20119"/>
                    <a:pt x="25098" y="19732"/>
                    <a:pt x="25463" y="19387"/>
                  </a:cubicBezTo>
                  <a:cubicBezTo>
                    <a:pt x="25556" y="19304"/>
                    <a:pt x="25500" y="19136"/>
                    <a:pt x="25387" y="19136"/>
                  </a:cubicBezTo>
                  <a:cubicBezTo>
                    <a:pt x="25368" y="19136"/>
                    <a:pt x="25347" y="19141"/>
                    <a:pt x="25325" y="19152"/>
                  </a:cubicBezTo>
                  <a:cubicBezTo>
                    <a:pt x="24622" y="19491"/>
                    <a:pt x="23898" y="19715"/>
                    <a:pt x="23238" y="20142"/>
                  </a:cubicBezTo>
                  <a:cubicBezTo>
                    <a:pt x="22652" y="20524"/>
                    <a:pt x="22066" y="20900"/>
                    <a:pt x="21478" y="21276"/>
                  </a:cubicBezTo>
                  <a:cubicBezTo>
                    <a:pt x="21245" y="21414"/>
                    <a:pt x="21016" y="21558"/>
                    <a:pt x="20786" y="21701"/>
                  </a:cubicBezTo>
                  <a:cubicBezTo>
                    <a:pt x="20737" y="21733"/>
                    <a:pt x="20691" y="21764"/>
                    <a:pt x="20645" y="21793"/>
                  </a:cubicBezTo>
                  <a:cubicBezTo>
                    <a:pt x="20459" y="21908"/>
                    <a:pt x="20275" y="22023"/>
                    <a:pt x="20085" y="22132"/>
                  </a:cubicBezTo>
                  <a:cubicBezTo>
                    <a:pt x="20074" y="22138"/>
                    <a:pt x="20057" y="22143"/>
                    <a:pt x="20042" y="22149"/>
                  </a:cubicBezTo>
                  <a:cubicBezTo>
                    <a:pt x="19643" y="22310"/>
                    <a:pt x="19259" y="22508"/>
                    <a:pt x="18871" y="22697"/>
                  </a:cubicBezTo>
                  <a:cubicBezTo>
                    <a:pt x="18484" y="22884"/>
                    <a:pt x="18096" y="23091"/>
                    <a:pt x="17680" y="23206"/>
                  </a:cubicBezTo>
                  <a:cubicBezTo>
                    <a:pt x="17292" y="23312"/>
                    <a:pt x="16879" y="23461"/>
                    <a:pt x="16477" y="23493"/>
                  </a:cubicBezTo>
                  <a:cubicBezTo>
                    <a:pt x="16448" y="23495"/>
                    <a:pt x="16420" y="23496"/>
                    <a:pt x="16392" y="23496"/>
                  </a:cubicBezTo>
                  <a:cubicBezTo>
                    <a:pt x="15929" y="23496"/>
                    <a:pt x="15529" y="23209"/>
                    <a:pt x="15667" y="22703"/>
                  </a:cubicBezTo>
                  <a:cubicBezTo>
                    <a:pt x="15768" y="22333"/>
                    <a:pt x="15957" y="21977"/>
                    <a:pt x="16147" y="21647"/>
                  </a:cubicBezTo>
                  <a:cubicBezTo>
                    <a:pt x="16339" y="21305"/>
                    <a:pt x="16540" y="20946"/>
                    <a:pt x="16758" y="20622"/>
                  </a:cubicBezTo>
                  <a:cubicBezTo>
                    <a:pt x="16784" y="20584"/>
                    <a:pt x="16793" y="20536"/>
                    <a:pt x="16787" y="20490"/>
                  </a:cubicBezTo>
                  <a:cubicBezTo>
                    <a:pt x="16887" y="20398"/>
                    <a:pt x="16971" y="20292"/>
                    <a:pt x="17039" y="20174"/>
                  </a:cubicBezTo>
                  <a:cubicBezTo>
                    <a:pt x="17628" y="19887"/>
                    <a:pt x="18234" y="19634"/>
                    <a:pt x="18834" y="19370"/>
                  </a:cubicBezTo>
                  <a:cubicBezTo>
                    <a:pt x="19675" y="19000"/>
                    <a:pt x="20522" y="18644"/>
                    <a:pt x="21372" y="18291"/>
                  </a:cubicBezTo>
                  <a:cubicBezTo>
                    <a:pt x="22233" y="17932"/>
                    <a:pt x="23034" y="17602"/>
                    <a:pt x="23789" y="17048"/>
                  </a:cubicBezTo>
                  <a:cubicBezTo>
                    <a:pt x="23930" y="16944"/>
                    <a:pt x="23843" y="16712"/>
                    <a:pt x="23679" y="16712"/>
                  </a:cubicBezTo>
                  <a:cubicBezTo>
                    <a:pt x="23670" y="16712"/>
                    <a:pt x="23661" y="16713"/>
                    <a:pt x="23651" y="16715"/>
                  </a:cubicBezTo>
                  <a:cubicBezTo>
                    <a:pt x="21949" y="16984"/>
                    <a:pt x="20367" y="17871"/>
                    <a:pt x="18776" y="18500"/>
                  </a:cubicBezTo>
                  <a:cubicBezTo>
                    <a:pt x="17217" y="19117"/>
                    <a:pt x="15667" y="19669"/>
                    <a:pt x="14051" y="20117"/>
                  </a:cubicBezTo>
                  <a:cubicBezTo>
                    <a:pt x="13819" y="20181"/>
                    <a:pt x="13548" y="20275"/>
                    <a:pt x="13316" y="20275"/>
                  </a:cubicBezTo>
                  <a:cubicBezTo>
                    <a:pt x="13080" y="20275"/>
                    <a:pt x="12883" y="20178"/>
                    <a:pt x="12805" y="19852"/>
                  </a:cubicBezTo>
                  <a:cubicBezTo>
                    <a:pt x="12673" y="19301"/>
                    <a:pt x="12977" y="18638"/>
                    <a:pt x="13276" y="18193"/>
                  </a:cubicBezTo>
                  <a:cubicBezTo>
                    <a:pt x="13701" y="17559"/>
                    <a:pt x="14321" y="17114"/>
                    <a:pt x="14924" y="16660"/>
                  </a:cubicBezTo>
                  <a:cubicBezTo>
                    <a:pt x="15357" y="16333"/>
                    <a:pt x="15794" y="16003"/>
                    <a:pt x="16227" y="15672"/>
                  </a:cubicBezTo>
                  <a:cubicBezTo>
                    <a:pt x="16988" y="15425"/>
                    <a:pt x="17746" y="15173"/>
                    <a:pt x="18498" y="14900"/>
                  </a:cubicBezTo>
                  <a:cubicBezTo>
                    <a:pt x="18908" y="14754"/>
                    <a:pt x="19316" y="14602"/>
                    <a:pt x="19721" y="14444"/>
                  </a:cubicBezTo>
                  <a:cubicBezTo>
                    <a:pt x="19945" y="14360"/>
                    <a:pt x="20209" y="14286"/>
                    <a:pt x="20413" y="14159"/>
                  </a:cubicBezTo>
                  <a:cubicBezTo>
                    <a:pt x="20591" y="14047"/>
                    <a:pt x="20749" y="13895"/>
                    <a:pt x="20930" y="13778"/>
                  </a:cubicBezTo>
                  <a:cubicBezTo>
                    <a:pt x="21125" y="13648"/>
                    <a:pt x="20998" y="13323"/>
                    <a:pt x="20780" y="13323"/>
                  </a:cubicBezTo>
                  <a:cubicBezTo>
                    <a:pt x="20767" y="13323"/>
                    <a:pt x="20754" y="13324"/>
                    <a:pt x="20740" y="13327"/>
                  </a:cubicBezTo>
                  <a:cubicBezTo>
                    <a:pt x="20378" y="13393"/>
                    <a:pt x="20088" y="13407"/>
                    <a:pt x="19741" y="13534"/>
                  </a:cubicBezTo>
                  <a:cubicBezTo>
                    <a:pt x="19394" y="13657"/>
                    <a:pt x="19040" y="13795"/>
                    <a:pt x="18690" y="13921"/>
                  </a:cubicBezTo>
                  <a:cubicBezTo>
                    <a:pt x="18018" y="14168"/>
                    <a:pt x="17344" y="14406"/>
                    <a:pt x="16666" y="14630"/>
                  </a:cubicBezTo>
                  <a:cubicBezTo>
                    <a:pt x="15271" y="15098"/>
                    <a:pt x="13844" y="15469"/>
                    <a:pt x="12397" y="15741"/>
                  </a:cubicBezTo>
                  <a:cubicBezTo>
                    <a:pt x="12084" y="15799"/>
                    <a:pt x="11656" y="15860"/>
                    <a:pt x="11220" y="15860"/>
                  </a:cubicBezTo>
                  <a:cubicBezTo>
                    <a:pt x="10449" y="15860"/>
                    <a:pt x="9654" y="15671"/>
                    <a:pt x="9423" y="14949"/>
                  </a:cubicBezTo>
                  <a:cubicBezTo>
                    <a:pt x="9182" y="14200"/>
                    <a:pt x="9681" y="13637"/>
                    <a:pt x="10221" y="13137"/>
                  </a:cubicBezTo>
                  <a:cubicBezTo>
                    <a:pt x="10442" y="13057"/>
                    <a:pt x="10652" y="12954"/>
                    <a:pt x="10850" y="12827"/>
                  </a:cubicBezTo>
                  <a:cubicBezTo>
                    <a:pt x="11048" y="12692"/>
                    <a:pt x="11289" y="12595"/>
                    <a:pt x="11438" y="12402"/>
                  </a:cubicBezTo>
                  <a:cubicBezTo>
                    <a:pt x="11582" y="12296"/>
                    <a:pt x="11740" y="12213"/>
                    <a:pt x="11880" y="12098"/>
                  </a:cubicBezTo>
                  <a:cubicBezTo>
                    <a:pt x="12032" y="11972"/>
                    <a:pt x="11929" y="11750"/>
                    <a:pt x="11748" y="11750"/>
                  </a:cubicBezTo>
                  <a:cubicBezTo>
                    <a:pt x="11743" y="11750"/>
                    <a:pt x="11739" y="11750"/>
                    <a:pt x="11734" y="11751"/>
                  </a:cubicBezTo>
                  <a:cubicBezTo>
                    <a:pt x="11671" y="11754"/>
                    <a:pt x="11611" y="11762"/>
                    <a:pt x="11547" y="11771"/>
                  </a:cubicBezTo>
                  <a:cubicBezTo>
                    <a:pt x="11642" y="11728"/>
                    <a:pt x="11734" y="11682"/>
                    <a:pt x="11829" y="11642"/>
                  </a:cubicBezTo>
                  <a:cubicBezTo>
                    <a:pt x="12303" y="11446"/>
                    <a:pt x="12811" y="11340"/>
                    <a:pt x="13307" y="11228"/>
                  </a:cubicBezTo>
                  <a:cubicBezTo>
                    <a:pt x="14275" y="11004"/>
                    <a:pt x="15257" y="10832"/>
                    <a:pt x="16241" y="10688"/>
                  </a:cubicBezTo>
                  <a:cubicBezTo>
                    <a:pt x="17203" y="10548"/>
                    <a:pt x="18151" y="10510"/>
                    <a:pt x="19026" y="10048"/>
                  </a:cubicBezTo>
                  <a:cubicBezTo>
                    <a:pt x="19184" y="9965"/>
                    <a:pt x="19150" y="9758"/>
                    <a:pt x="18980" y="9715"/>
                  </a:cubicBezTo>
                  <a:cubicBezTo>
                    <a:pt x="18657" y="9637"/>
                    <a:pt x="18343" y="9607"/>
                    <a:pt x="18032" y="9607"/>
                  </a:cubicBezTo>
                  <a:cubicBezTo>
                    <a:pt x="17525" y="9607"/>
                    <a:pt x="17024" y="9685"/>
                    <a:pt x="16494" y="9758"/>
                  </a:cubicBezTo>
                  <a:cubicBezTo>
                    <a:pt x="15693" y="9865"/>
                    <a:pt x="14895" y="9994"/>
                    <a:pt x="14097" y="10120"/>
                  </a:cubicBezTo>
                  <a:cubicBezTo>
                    <a:pt x="13299" y="10246"/>
                    <a:pt x="12518" y="10436"/>
                    <a:pt x="11725" y="10559"/>
                  </a:cubicBezTo>
                  <a:cubicBezTo>
                    <a:pt x="11301" y="10625"/>
                    <a:pt x="10870" y="10643"/>
                    <a:pt x="10448" y="10726"/>
                  </a:cubicBezTo>
                  <a:cubicBezTo>
                    <a:pt x="10060" y="10798"/>
                    <a:pt x="9693" y="10935"/>
                    <a:pt x="9314" y="11042"/>
                  </a:cubicBezTo>
                  <a:cubicBezTo>
                    <a:pt x="9063" y="11113"/>
                    <a:pt x="8821" y="11147"/>
                    <a:pt x="8589" y="11147"/>
                  </a:cubicBezTo>
                  <a:cubicBezTo>
                    <a:pt x="7562" y="11147"/>
                    <a:pt x="6734" y="10488"/>
                    <a:pt x="6182" y="9537"/>
                  </a:cubicBezTo>
                  <a:cubicBezTo>
                    <a:pt x="5860" y="8980"/>
                    <a:pt x="5582" y="8383"/>
                    <a:pt x="5441" y="7752"/>
                  </a:cubicBezTo>
                  <a:cubicBezTo>
                    <a:pt x="5375" y="7459"/>
                    <a:pt x="5343" y="7163"/>
                    <a:pt x="5404" y="6864"/>
                  </a:cubicBezTo>
                  <a:cubicBezTo>
                    <a:pt x="5453" y="6620"/>
                    <a:pt x="5590" y="6405"/>
                    <a:pt x="5547" y="6150"/>
                  </a:cubicBezTo>
                  <a:cubicBezTo>
                    <a:pt x="5533" y="6058"/>
                    <a:pt x="5461" y="5986"/>
                    <a:pt x="5369" y="5972"/>
                  </a:cubicBezTo>
                  <a:cubicBezTo>
                    <a:pt x="5335" y="5966"/>
                    <a:pt x="5300" y="5963"/>
                    <a:pt x="5266" y="5963"/>
                  </a:cubicBezTo>
                  <a:cubicBezTo>
                    <a:pt x="6084" y="5753"/>
                    <a:pt x="6882" y="5662"/>
                    <a:pt x="7723" y="5613"/>
                  </a:cubicBezTo>
                  <a:cubicBezTo>
                    <a:pt x="7933" y="5600"/>
                    <a:pt x="8141" y="5596"/>
                    <a:pt x="8349" y="5596"/>
                  </a:cubicBezTo>
                  <a:cubicBezTo>
                    <a:pt x="9019" y="5596"/>
                    <a:pt x="9683" y="5644"/>
                    <a:pt x="10356" y="5644"/>
                  </a:cubicBezTo>
                  <a:cubicBezTo>
                    <a:pt x="10810" y="5644"/>
                    <a:pt x="11249" y="5644"/>
                    <a:pt x="11702" y="5690"/>
                  </a:cubicBezTo>
                  <a:cubicBezTo>
                    <a:pt x="11903" y="5711"/>
                    <a:pt x="12091" y="5725"/>
                    <a:pt x="12277" y="5725"/>
                  </a:cubicBezTo>
                  <a:cubicBezTo>
                    <a:pt x="12504" y="5725"/>
                    <a:pt x="12728" y="5704"/>
                    <a:pt x="12971" y="5647"/>
                  </a:cubicBezTo>
                  <a:cubicBezTo>
                    <a:pt x="13124" y="5613"/>
                    <a:pt x="13161" y="5418"/>
                    <a:pt x="13012" y="5343"/>
                  </a:cubicBezTo>
                  <a:cubicBezTo>
                    <a:pt x="12354" y="5021"/>
                    <a:pt x="11668" y="5047"/>
                    <a:pt x="10962" y="4915"/>
                  </a:cubicBezTo>
                  <a:cubicBezTo>
                    <a:pt x="10218" y="4772"/>
                    <a:pt x="9498" y="4717"/>
                    <a:pt x="8740" y="4677"/>
                  </a:cubicBezTo>
                  <a:cubicBezTo>
                    <a:pt x="8218" y="4650"/>
                    <a:pt x="7692" y="4633"/>
                    <a:pt x="7166" y="4633"/>
                  </a:cubicBezTo>
                  <a:cubicBezTo>
                    <a:pt x="6232" y="4633"/>
                    <a:pt x="5295" y="4685"/>
                    <a:pt x="4373" y="4823"/>
                  </a:cubicBezTo>
                  <a:cubicBezTo>
                    <a:pt x="4026" y="4878"/>
                    <a:pt x="3687" y="4935"/>
                    <a:pt x="3342" y="5013"/>
                  </a:cubicBezTo>
                  <a:cubicBezTo>
                    <a:pt x="3232" y="5036"/>
                    <a:pt x="3139" y="5051"/>
                    <a:pt x="3051" y="5051"/>
                  </a:cubicBezTo>
                  <a:cubicBezTo>
                    <a:pt x="2925" y="5051"/>
                    <a:pt x="2809" y="5020"/>
                    <a:pt x="2665" y="4941"/>
                  </a:cubicBezTo>
                  <a:cubicBezTo>
                    <a:pt x="2177" y="4662"/>
                    <a:pt x="1738" y="4172"/>
                    <a:pt x="1474" y="3683"/>
                  </a:cubicBezTo>
                  <a:cubicBezTo>
                    <a:pt x="1198" y="3170"/>
                    <a:pt x="1129" y="2578"/>
                    <a:pt x="1218" y="2007"/>
                  </a:cubicBezTo>
                  <a:cubicBezTo>
                    <a:pt x="1267" y="1700"/>
                    <a:pt x="1362" y="1404"/>
                    <a:pt x="1499" y="1128"/>
                  </a:cubicBezTo>
                  <a:cubicBezTo>
                    <a:pt x="1629" y="864"/>
                    <a:pt x="1818" y="620"/>
                    <a:pt x="1844" y="322"/>
                  </a:cubicBezTo>
                  <a:cubicBezTo>
                    <a:pt x="1857" y="165"/>
                    <a:pt x="1742" y="1"/>
                    <a:pt x="158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44"/>
            <p:cNvSpPr/>
            <p:nvPr/>
          </p:nvSpPr>
          <p:spPr>
            <a:xfrm>
              <a:off x="3945210" y="1736303"/>
              <a:ext cx="225533" cy="116046"/>
            </a:xfrm>
            <a:custGeom>
              <a:avLst/>
              <a:gdLst/>
              <a:ahLst/>
              <a:cxnLst/>
              <a:rect l="l" t="t" r="r" b="b"/>
              <a:pathLst>
                <a:path w="15231" h="7837" extrusionOk="0">
                  <a:moveTo>
                    <a:pt x="14952" y="0"/>
                  </a:moveTo>
                  <a:cubicBezTo>
                    <a:pt x="14303" y="0"/>
                    <a:pt x="13769" y="395"/>
                    <a:pt x="13216" y="711"/>
                  </a:cubicBezTo>
                  <a:cubicBezTo>
                    <a:pt x="12601" y="1064"/>
                    <a:pt x="11990" y="1426"/>
                    <a:pt x="11375" y="1785"/>
                  </a:cubicBezTo>
                  <a:cubicBezTo>
                    <a:pt x="10081" y="2537"/>
                    <a:pt x="8774" y="3275"/>
                    <a:pt x="7451" y="3981"/>
                  </a:cubicBezTo>
                  <a:cubicBezTo>
                    <a:pt x="6173" y="4664"/>
                    <a:pt x="4881" y="5353"/>
                    <a:pt x="3549" y="5928"/>
                  </a:cubicBezTo>
                  <a:cubicBezTo>
                    <a:pt x="3064" y="6137"/>
                    <a:pt x="2515" y="6398"/>
                    <a:pt x="1968" y="6398"/>
                  </a:cubicBezTo>
                  <a:cubicBezTo>
                    <a:pt x="1838" y="6398"/>
                    <a:pt x="1709" y="6383"/>
                    <a:pt x="1580" y="6350"/>
                  </a:cubicBezTo>
                  <a:cubicBezTo>
                    <a:pt x="991" y="6198"/>
                    <a:pt x="1003" y="5664"/>
                    <a:pt x="1115" y="5176"/>
                  </a:cubicBezTo>
                  <a:cubicBezTo>
                    <a:pt x="1146" y="5039"/>
                    <a:pt x="1015" y="4896"/>
                    <a:pt x="881" y="4896"/>
                  </a:cubicBezTo>
                  <a:cubicBezTo>
                    <a:pt x="868" y="4896"/>
                    <a:pt x="855" y="4897"/>
                    <a:pt x="842" y="4900"/>
                  </a:cubicBezTo>
                  <a:cubicBezTo>
                    <a:pt x="222" y="5029"/>
                    <a:pt x="1" y="5738"/>
                    <a:pt x="101" y="6304"/>
                  </a:cubicBezTo>
                  <a:cubicBezTo>
                    <a:pt x="225" y="6999"/>
                    <a:pt x="842" y="7530"/>
                    <a:pt x="1494" y="7731"/>
                  </a:cubicBezTo>
                  <a:cubicBezTo>
                    <a:pt x="1733" y="7805"/>
                    <a:pt x="1974" y="7837"/>
                    <a:pt x="2215" y="7837"/>
                  </a:cubicBezTo>
                  <a:cubicBezTo>
                    <a:pt x="2877" y="7837"/>
                    <a:pt x="3537" y="7596"/>
                    <a:pt x="4144" y="7337"/>
                  </a:cubicBezTo>
                  <a:cubicBezTo>
                    <a:pt x="4979" y="6981"/>
                    <a:pt x="5794" y="6582"/>
                    <a:pt x="6584" y="6134"/>
                  </a:cubicBezTo>
                  <a:cubicBezTo>
                    <a:pt x="8140" y="5236"/>
                    <a:pt x="9633" y="4171"/>
                    <a:pt x="11088" y="3120"/>
                  </a:cubicBezTo>
                  <a:cubicBezTo>
                    <a:pt x="11820" y="2589"/>
                    <a:pt x="12567" y="2078"/>
                    <a:pt x="13333" y="1604"/>
                  </a:cubicBezTo>
                  <a:cubicBezTo>
                    <a:pt x="13985" y="1196"/>
                    <a:pt x="14800" y="889"/>
                    <a:pt x="15188" y="200"/>
                  </a:cubicBezTo>
                  <a:cubicBezTo>
                    <a:pt x="15231" y="123"/>
                    <a:pt x="15159" y="11"/>
                    <a:pt x="15076" y="5"/>
                  </a:cubicBezTo>
                  <a:cubicBezTo>
                    <a:pt x="15034" y="2"/>
                    <a:pt x="14993" y="0"/>
                    <a:pt x="1495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44"/>
            <p:cNvSpPr/>
            <p:nvPr/>
          </p:nvSpPr>
          <p:spPr>
            <a:xfrm>
              <a:off x="4105983" y="1637216"/>
              <a:ext cx="533188" cy="252320"/>
            </a:xfrm>
            <a:custGeom>
              <a:avLst/>
              <a:gdLst/>
              <a:ahLst/>
              <a:cxnLst/>
              <a:rect l="l" t="t" r="r" b="b"/>
              <a:pathLst>
                <a:path w="36008" h="17040" extrusionOk="0">
                  <a:moveTo>
                    <a:pt x="35287" y="0"/>
                  </a:moveTo>
                  <a:cubicBezTo>
                    <a:pt x="33999" y="0"/>
                    <a:pt x="32822" y="691"/>
                    <a:pt x="31701" y="1265"/>
                  </a:cubicBezTo>
                  <a:cubicBezTo>
                    <a:pt x="30567" y="1848"/>
                    <a:pt x="29456" y="2468"/>
                    <a:pt x="28365" y="3131"/>
                  </a:cubicBezTo>
                  <a:cubicBezTo>
                    <a:pt x="26146" y="4472"/>
                    <a:pt x="24013" y="5962"/>
                    <a:pt x="21969" y="7555"/>
                  </a:cubicBezTo>
                  <a:cubicBezTo>
                    <a:pt x="19873" y="9189"/>
                    <a:pt x="17872" y="10909"/>
                    <a:pt x="15879" y="12671"/>
                  </a:cubicBezTo>
                  <a:cubicBezTo>
                    <a:pt x="15417" y="13079"/>
                    <a:pt x="14955" y="13490"/>
                    <a:pt x="14507" y="13917"/>
                  </a:cubicBezTo>
                  <a:cubicBezTo>
                    <a:pt x="14125" y="14282"/>
                    <a:pt x="13660" y="14936"/>
                    <a:pt x="13126" y="15063"/>
                  </a:cubicBezTo>
                  <a:cubicBezTo>
                    <a:pt x="12486" y="15215"/>
                    <a:pt x="11777" y="15209"/>
                    <a:pt x="11122" y="15264"/>
                  </a:cubicBezTo>
                  <a:cubicBezTo>
                    <a:pt x="10362" y="15327"/>
                    <a:pt x="9604" y="15379"/>
                    <a:pt x="8843" y="15416"/>
                  </a:cubicBezTo>
                  <a:cubicBezTo>
                    <a:pt x="8022" y="15456"/>
                    <a:pt x="7198" y="15482"/>
                    <a:pt x="6374" y="15491"/>
                  </a:cubicBezTo>
                  <a:cubicBezTo>
                    <a:pt x="6173" y="15494"/>
                    <a:pt x="5961" y="15503"/>
                    <a:pt x="5747" y="15503"/>
                  </a:cubicBezTo>
                  <a:cubicBezTo>
                    <a:pt x="5389" y="15503"/>
                    <a:pt x="5026" y="15476"/>
                    <a:pt x="4706" y="15347"/>
                  </a:cubicBezTo>
                  <a:cubicBezTo>
                    <a:pt x="4077" y="15092"/>
                    <a:pt x="3991" y="14428"/>
                    <a:pt x="4120" y="13805"/>
                  </a:cubicBezTo>
                  <a:cubicBezTo>
                    <a:pt x="4195" y="13452"/>
                    <a:pt x="4290" y="13105"/>
                    <a:pt x="4405" y="12763"/>
                  </a:cubicBezTo>
                  <a:cubicBezTo>
                    <a:pt x="5114" y="11537"/>
                    <a:pt x="5880" y="10343"/>
                    <a:pt x="6845" y="9292"/>
                  </a:cubicBezTo>
                  <a:cubicBezTo>
                    <a:pt x="9371" y="6542"/>
                    <a:pt x="12644" y="4819"/>
                    <a:pt x="15733" y="2807"/>
                  </a:cubicBezTo>
                  <a:cubicBezTo>
                    <a:pt x="15871" y="2717"/>
                    <a:pt x="15770" y="2508"/>
                    <a:pt x="15630" y="2508"/>
                  </a:cubicBezTo>
                  <a:cubicBezTo>
                    <a:pt x="15609" y="2508"/>
                    <a:pt x="15588" y="2513"/>
                    <a:pt x="15567" y="2523"/>
                  </a:cubicBezTo>
                  <a:cubicBezTo>
                    <a:pt x="12331" y="4007"/>
                    <a:pt x="9228" y="5873"/>
                    <a:pt x="6500" y="8167"/>
                  </a:cubicBezTo>
                  <a:cubicBezTo>
                    <a:pt x="5280" y="9192"/>
                    <a:pt x="4086" y="10392"/>
                    <a:pt x="3242" y="11747"/>
                  </a:cubicBezTo>
                  <a:cubicBezTo>
                    <a:pt x="2834" y="12401"/>
                    <a:pt x="2432" y="13053"/>
                    <a:pt x="2019" y="13702"/>
                  </a:cubicBezTo>
                  <a:cubicBezTo>
                    <a:pt x="1760" y="14107"/>
                    <a:pt x="1571" y="14394"/>
                    <a:pt x="1120" y="14621"/>
                  </a:cubicBezTo>
                  <a:cubicBezTo>
                    <a:pt x="770" y="14796"/>
                    <a:pt x="391" y="14931"/>
                    <a:pt x="92" y="15195"/>
                  </a:cubicBezTo>
                  <a:cubicBezTo>
                    <a:pt x="1" y="15272"/>
                    <a:pt x="6" y="15436"/>
                    <a:pt x="130" y="15482"/>
                  </a:cubicBezTo>
                  <a:cubicBezTo>
                    <a:pt x="317" y="15552"/>
                    <a:pt x="514" y="15582"/>
                    <a:pt x="715" y="15582"/>
                  </a:cubicBezTo>
                  <a:cubicBezTo>
                    <a:pt x="1286" y="15582"/>
                    <a:pt x="1888" y="15342"/>
                    <a:pt x="2372" y="15109"/>
                  </a:cubicBezTo>
                  <a:cubicBezTo>
                    <a:pt x="2564" y="15023"/>
                    <a:pt x="2748" y="14925"/>
                    <a:pt x="2926" y="14819"/>
                  </a:cubicBezTo>
                  <a:lnTo>
                    <a:pt x="2926" y="14819"/>
                  </a:lnTo>
                  <a:cubicBezTo>
                    <a:pt x="2917" y="14916"/>
                    <a:pt x="2917" y="15017"/>
                    <a:pt x="2926" y="15114"/>
                  </a:cubicBezTo>
                  <a:cubicBezTo>
                    <a:pt x="3038" y="16438"/>
                    <a:pt x="4252" y="16940"/>
                    <a:pt x="5424" y="17009"/>
                  </a:cubicBezTo>
                  <a:cubicBezTo>
                    <a:pt x="5793" y="17030"/>
                    <a:pt x="6164" y="17039"/>
                    <a:pt x="6537" y="17039"/>
                  </a:cubicBezTo>
                  <a:cubicBezTo>
                    <a:pt x="7691" y="17039"/>
                    <a:pt x="8855" y="16954"/>
                    <a:pt x="9997" y="16880"/>
                  </a:cubicBezTo>
                  <a:cubicBezTo>
                    <a:pt x="10695" y="16837"/>
                    <a:pt x="11389" y="16782"/>
                    <a:pt x="12084" y="16716"/>
                  </a:cubicBezTo>
                  <a:cubicBezTo>
                    <a:pt x="12739" y="16653"/>
                    <a:pt x="13451" y="16645"/>
                    <a:pt x="14045" y="16343"/>
                  </a:cubicBezTo>
                  <a:cubicBezTo>
                    <a:pt x="14092" y="16354"/>
                    <a:pt x="14140" y="16360"/>
                    <a:pt x="14187" y="16360"/>
                  </a:cubicBezTo>
                  <a:cubicBezTo>
                    <a:pt x="14334" y="16360"/>
                    <a:pt x="14478" y="16306"/>
                    <a:pt x="14593" y="16208"/>
                  </a:cubicBezTo>
                  <a:cubicBezTo>
                    <a:pt x="15885" y="15135"/>
                    <a:pt x="17071" y="13935"/>
                    <a:pt x="18366" y="12855"/>
                  </a:cubicBezTo>
                  <a:cubicBezTo>
                    <a:pt x="19658" y="11779"/>
                    <a:pt x="20972" y="10722"/>
                    <a:pt x="22322" y="9711"/>
                  </a:cubicBezTo>
                  <a:cubicBezTo>
                    <a:pt x="22399" y="9651"/>
                    <a:pt x="22480" y="9597"/>
                    <a:pt x="22560" y="9536"/>
                  </a:cubicBezTo>
                  <a:cubicBezTo>
                    <a:pt x="22586" y="9546"/>
                    <a:pt x="22613" y="9551"/>
                    <a:pt x="22640" y="9551"/>
                  </a:cubicBezTo>
                  <a:cubicBezTo>
                    <a:pt x="22694" y="9551"/>
                    <a:pt x="22748" y="9532"/>
                    <a:pt x="22790" y="9493"/>
                  </a:cubicBezTo>
                  <a:cubicBezTo>
                    <a:pt x="23573" y="8824"/>
                    <a:pt x="24426" y="8227"/>
                    <a:pt x="25250" y="7610"/>
                  </a:cubicBezTo>
                  <a:cubicBezTo>
                    <a:pt x="27039" y="6373"/>
                    <a:pt x="28859" y="5178"/>
                    <a:pt x="30685" y="3998"/>
                  </a:cubicBezTo>
                  <a:cubicBezTo>
                    <a:pt x="32364" y="2913"/>
                    <a:pt x="34024" y="1796"/>
                    <a:pt x="35717" y="734"/>
                  </a:cubicBezTo>
                  <a:cubicBezTo>
                    <a:pt x="36007" y="550"/>
                    <a:pt x="35858" y="31"/>
                    <a:pt x="35522" y="8"/>
                  </a:cubicBezTo>
                  <a:cubicBezTo>
                    <a:pt x="35443" y="3"/>
                    <a:pt x="35365" y="0"/>
                    <a:pt x="3528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44"/>
            <p:cNvSpPr/>
            <p:nvPr/>
          </p:nvSpPr>
          <p:spPr>
            <a:xfrm>
              <a:off x="3682003" y="1053012"/>
              <a:ext cx="553978" cy="607404"/>
            </a:xfrm>
            <a:custGeom>
              <a:avLst/>
              <a:gdLst/>
              <a:ahLst/>
              <a:cxnLst/>
              <a:rect l="l" t="t" r="r" b="b"/>
              <a:pathLst>
                <a:path w="37412" h="41020" extrusionOk="0">
                  <a:moveTo>
                    <a:pt x="373" y="1"/>
                  </a:moveTo>
                  <a:cubicBezTo>
                    <a:pt x="187" y="1"/>
                    <a:pt x="0" y="141"/>
                    <a:pt x="35" y="370"/>
                  </a:cubicBezTo>
                  <a:cubicBezTo>
                    <a:pt x="356" y="2448"/>
                    <a:pt x="1031" y="4495"/>
                    <a:pt x="1683" y="6488"/>
                  </a:cubicBezTo>
                  <a:cubicBezTo>
                    <a:pt x="2337" y="8483"/>
                    <a:pt x="3084" y="10458"/>
                    <a:pt x="3847" y="12416"/>
                  </a:cubicBezTo>
                  <a:cubicBezTo>
                    <a:pt x="5294" y="16105"/>
                    <a:pt x="6867" y="19780"/>
                    <a:pt x="8886" y="23196"/>
                  </a:cubicBezTo>
                  <a:cubicBezTo>
                    <a:pt x="10812" y="26458"/>
                    <a:pt x="13152" y="29501"/>
                    <a:pt x="16115" y="31889"/>
                  </a:cubicBezTo>
                  <a:cubicBezTo>
                    <a:pt x="18876" y="34117"/>
                    <a:pt x="22126" y="35811"/>
                    <a:pt x="25379" y="37206"/>
                  </a:cubicBezTo>
                  <a:cubicBezTo>
                    <a:pt x="27222" y="37999"/>
                    <a:pt x="29105" y="38702"/>
                    <a:pt x="31006" y="39354"/>
                  </a:cubicBezTo>
                  <a:cubicBezTo>
                    <a:pt x="31982" y="39690"/>
                    <a:pt x="32964" y="40011"/>
                    <a:pt x="33949" y="40318"/>
                  </a:cubicBezTo>
                  <a:cubicBezTo>
                    <a:pt x="34916" y="40623"/>
                    <a:pt x="35878" y="40956"/>
                    <a:pt x="36900" y="41019"/>
                  </a:cubicBezTo>
                  <a:cubicBezTo>
                    <a:pt x="36905" y="41019"/>
                    <a:pt x="36910" y="41019"/>
                    <a:pt x="36914" y="41019"/>
                  </a:cubicBezTo>
                  <a:cubicBezTo>
                    <a:pt x="37181" y="41019"/>
                    <a:pt x="37412" y="40637"/>
                    <a:pt x="37130" y="40468"/>
                  </a:cubicBezTo>
                  <a:cubicBezTo>
                    <a:pt x="35631" y="39572"/>
                    <a:pt x="33811" y="39190"/>
                    <a:pt x="32166" y="38639"/>
                  </a:cubicBezTo>
                  <a:cubicBezTo>
                    <a:pt x="30509" y="38082"/>
                    <a:pt x="28864" y="37496"/>
                    <a:pt x="27248" y="36833"/>
                  </a:cubicBezTo>
                  <a:cubicBezTo>
                    <a:pt x="26530" y="36540"/>
                    <a:pt x="25815" y="36227"/>
                    <a:pt x="25106" y="35900"/>
                  </a:cubicBezTo>
                  <a:lnTo>
                    <a:pt x="25106" y="35900"/>
                  </a:lnTo>
                  <a:cubicBezTo>
                    <a:pt x="25267" y="35946"/>
                    <a:pt x="25431" y="35992"/>
                    <a:pt x="25591" y="36029"/>
                  </a:cubicBezTo>
                  <a:cubicBezTo>
                    <a:pt x="25600" y="36031"/>
                    <a:pt x="25608" y="36032"/>
                    <a:pt x="25615" y="36032"/>
                  </a:cubicBezTo>
                  <a:cubicBezTo>
                    <a:pt x="25706" y="36032"/>
                    <a:pt x="25738" y="35898"/>
                    <a:pt x="25669" y="35840"/>
                  </a:cubicBezTo>
                  <a:cubicBezTo>
                    <a:pt x="24546" y="34887"/>
                    <a:pt x="23260" y="34060"/>
                    <a:pt x="22026" y="33256"/>
                  </a:cubicBezTo>
                  <a:cubicBezTo>
                    <a:pt x="20809" y="32466"/>
                    <a:pt x="19634" y="31622"/>
                    <a:pt x="18497" y="30718"/>
                  </a:cubicBezTo>
                  <a:cubicBezTo>
                    <a:pt x="16838" y="29409"/>
                    <a:pt x="15230" y="28002"/>
                    <a:pt x="13740" y="26489"/>
                  </a:cubicBezTo>
                  <a:cubicBezTo>
                    <a:pt x="13330" y="25912"/>
                    <a:pt x="12925" y="25329"/>
                    <a:pt x="12526" y="24747"/>
                  </a:cubicBezTo>
                  <a:cubicBezTo>
                    <a:pt x="11513" y="23271"/>
                    <a:pt x="10511" y="21792"/>
                    <a:pt x="9558" y="20277"/>
                  </a:cubicBezTo>
                  <a:cubicBezTo>
                    <a:pt x="8777" y="19033"/>
                    <a:pt x="7944" y="17825"/>
                    <a:pt x="7143" y="16590"/>
                  </a:cubicBezTo>
                  <a:cubicBezTo>
                    <a:pt x="6629" y="15488"/>
                    <a:pt x="6133" y="14380"/>
                    <a:pt x="5650" y="13266"/>
                  </a:cubicBezTo>
                  <a:cubicBezTo>
                    <a:pt x="4726" y="11136"/>
                    <a:pt x="3888" y="8977"/>
                    <a:pt x="3095" y="6795"/>
                  </a:cubicBezTo>
                  <a:cubicBezTo>
                    <a:pt x="2300" y="4601"/>
                    <a:pt x="1611" y="2333"/>
                    <a:pt x="675" y="195"/>
                  </a:cubicBezTo>
                  <a:cubicBezTo>
                    <a:pt x="616" y="61"/>
                    <a:pt x="494" y="1"/>
                    <a:pt x="37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44"/>
            <p:cNvSpPr/>
            <p:nvPr/>
          </p:nvSpPr>
          <p:spPr>
            <a:xfrm>
              <a:off x="4218678" y="699736"/>
              <a:ext cx="806446" cy="881520"/>
            </a:xfrm>
            <a:custGeom>
              <a:avLst/>
              <a:gdLst/>
              <a:ahLst/>
              <a:cxnLst/>
              <a:rect l="l" t="t" r="r" b="b"/>
              <a:pathLst>
                <a:path w="54462" h="59532" extrusionOk="0">
                  <a:moveTo>
                    <a:pt x="54195" y="0"/>
                  </a:moveTo>
                  <a:cubicBezTo>
                    <a:pt x="54092" y="0"/>
                    <a:pt x="53995" y="63"/>
                    <a:pt x="53976" y="205"/>
                  </a:cubicBezTo>
                  <a:cubicBezTo>
                    <a:pt x="53528" y="3633"/>
                    <a:pt x="53086" y="7044"/>
                    <a:pt x="52388" y="10431"/>
                  </a:cubicBezTo>
                  <a:cubicBezTo>
                    <a:pt x="51679" y="13868"/>
                    <a:pt x="50895" y="17290"/>
                    <a:pt x="50060" y="20695"/>
                  </a:cubicBezTo>
                  <a:cubicBezTo>
                    <a:pt x="49558" y="22744"/>
                    <a:pt x="49032" y="24786"/>
                    <a:pt x="48495" y="26824"/>
                  </a:cubicBezTo>
                  <a:cubicBezTo>
                    <a:pt x="47973" y="27593"/>
                    <a:pt x="47626" y="28455"/>
                    <a:pt x="47204" y="29282"/>
                  </a:cubicBezTo>
                  <a:cubicBezTo>
                    <a:pt x="47086" y="29508"/>
                    <a:pt x="46977" y="29735"/>
                    <a:pt x="46865" y="29962"/>
                  </a:cubicBezTo>
                  <a:cubicBezTo>
                    <a:pt x="46804" y="30074"/>
                    <a:pt x="46738" y="30183"/>
                    <a:pt x="46667" y="30289"/>
                  </a:cubicBezTo>
                  <a:cubicBezTo>
                    <a:pt x="46615" y="30137"/>
                    <a:pt x="46563" y="29985"/>
                    <a:pt x="46517" y="29833"/>
                  </a:cubicBezTo>
                  <a:cubicBezTo>
                    <a:pt x="46021" y="28081"/>
                    <a:pt x="45923" y="26227"/>
                    <a:pt x="45185" y="24545"/>
                  </a:cubicBezTo>
                  <a:cubicBezTo>
                    <a:pt x="44867" y="23818"/>
                    <a:pt x="44404" y="22897"/>
                    <a:pt x="43586" y="22650"/>
                  </a:cubicBezTo>
                  <a:cubicBezTo>
                    <a:pt x="43459" y="22611"/>
                    <a:pt x="43338" y="22593"/>
                    <a:pt x="43225" y="22593"/>
                  </a:cubicBezTo>
                  <a:cubicBezTo>
                    <a:pt x="42509" y="22593"/>
                    <a:pt x="42077" y="23310"/>
                    <a:pt x="41938" y="23999"/>
                  </a:cubicBezTo>
                  <a:cubicBezTo>
                    <a:pt x="41755" y="24921"/>
                    <a:pt x="41838" y="25911"/>
                    <a:pt x="41990" y="26830"/>
                  </a:cubicBezTo>
                  <a:cubicBezTo>
                    <a:pt x="42159" y="27832"/>
                    <a:pt x="42357" y="28825"/>
                    <a:pt x="42590" y="29816"/>
                  </a:cubicBezTo>
                  <a:cubicBezTo>
                    <a:pt x="42860" y="30958"/>
                    <a:pt x="43161" y="32095"/>
                    <a:pt x="43503" y="33223"/>
                  </a:cubicBezTo>
                  <a:cubicBezTo>
                    <a:pt x="43692" y="33855"/>
                    <a:pt x="43948" y="34547"/>
                    <a:pt x="43928" y="35213"/>
                  </a:cubicBezTo>
                  <a:cubicBezTo>
                    <a:pt x="43305" y="34162"/>
                    <a:pt x="43118" y="32876"/>
                    <a:pt x="42725" y="31722"/>
                  </a:cubicBezTo>
                  <a:cubicBezTo>
                    <a:pt x="42498" y="31053"/>
                    <a:pt x="42205" y="30286"/>
                    <a:pt x="41726" y="29755"/>
                  </a:cubicBezTo>
                  <a:cubicBezTo>
                    <a:pt x="41446" y="29447"/>
                    <a:pt x="41046" y="29265"/>
                    <a:pt x="40665" y="29265"/>
                  </a:cubicBezTo>
                  <a:cubicBezTo>
                    <a:pt x="40272" y="29265"/>
                    <a:pt x="39900" y="29459"/>
                    <a:pt x="39705" y="29913"/>
                  </a:cubicBezTo>
                  <a:cubicBezTo>
                    <a:pt x="39527" y="30324"/>
                    <a:pt x="39610" y="30763"/>
                    <a:pt x="39685" y="31191"/>
                  </a:cubicBezTo>
                  <a:cubicBezTo>
                    <a:pt x="39768" y="31696"/>
                    <a:pt x="39886" y="32195"/>
                    <a:pt x="40018" y="32689"/>
                  </a:cubicBezTo>
                  <a:cubicBezTo>
                    <a:pt x="40273" y="33634"/>
                    <a:pt x="40589" y="34555"/>
                    <a:pt x="40936" y="35468"/>
                  </a:cubicBezTo>
                  <a:cubicBezTo>
                    <a:pt x="41608" y="37243"/>
                    <a:pt x="42392" y="38997"/>
                    <a:pt x="42834" y="40851"/>
                  </a:cubicBezTo>
                  <a:cubicBezTo>
                    <a:pt x="43064" y="41790"/>
                    <a:pt x="43204" y="42752"/>
                    <a:pt x="43259" y="43719"/>
                  </a:cubicBezTo>
                  <a:cubicBezTo>
                    <a:pt x="43299" y="44586"/>
                    <a:pt x="43164" y="45436"/>
                    <a:pt x="43046" y="46289"/>
                  </a:cubicBezTo>
                  <a:cubicBezTo>
                    <a:pt x="42995" y="46412"/>
                    <a:pt x="42946" y="46536"/>
                    <a:pt x="42891" y="46656"/>
                  </a:cubicBezTo>
                  <a:cubicBezTo>
                    <a:pt x="42556" y="47411"/>
                    <a:pt x="42128" y="48112"/>
                    <a:pt x="41568" y="48720"/>
                  </a:cubicBezTo>
                  <a:cubicBezTo>
                    <a:pt x="41318" y="48993"/>
                    <a:pt x="41045" y="49246"/>
                    <a:pt x="40790" y="49510"/>
                  </a:cubicBezTo>
                  <a:cubicBezTo>
                    <a:pt x="40738" y="49564"/>
                    <a:pt x="40692" y="49619"/>
                    <a:pt x="40646" y="49674"/>
                  </a:cubicBezTo>
                  <a:cubicBezTo>
                    <a:pt x="39808" y="50256"/>
                    <a:pt x="38967" y="50833"/>
                    <a:pt x="38123" y="51402"/>
                  </a:cubicBezTo>
                  <a:cubicBezTo>
                    <a:pt x="36736" y="52335"/>
                    <a:pt x="35338" y="53256"/>
                    <a:pt x="33917" y="54141"/>
                  </a:cubicBezTo>
                  <a:cubicBezTo>
                    <a:pt x="33202" y="54583"/>
                    <a:pt x="32484" y="55022"/>
                    <a:pt x="31758" y="55447"/>
                  </a:cubicBezTo>
                  <a:cubicBezTo>
                    <a:pt x="31055" y="55857"/>
                    <a:pt x="30280" y="56314"/>
                    <a:pt x="29507" y="56581"/>
                  </a:cubicBezTo>
                  <a:cubicBezTo>
                    <a:pt x="29435" y="56606"/>
                    <a:pt x="29369" y="56617"/>
                    <a:pt x="29308" y="56617"/>
                  </a:cubicBezTo>
                  <a:cubicBezTo>
                    <a:pt x="29102" y="56617"/>
                    <a:pt x="28945" y="56493"/>
                    <a:pt x="28744" y="56363"/>
                  </a:cubicBezTo>
                  <a:cubicBezTo>
                    <a:pt x="28373" y="56119"/>
                    <a:pt x="28009" y="55872"/>
                    <a:pt x="27644" y="55619"/>
                  </a:cubicBezTo>
                  <a:cubicBezTo>
                    <a:pt x="26992" y="55163"/>
                    <a:pt x="26349" y="54695"/>
                    <a:pt x="25715" y="54215"/>
                  </a:cubicBezTo>
                  <a:cubicBezTo>
                    <a:pt x="24426" y="53236"/>
                    <a:pt x="23125" y="52254"/>
                    <a:pt x="21868" y="51235"/>
                  </a:cubicBezTo>
                  <a:cubicBezTo>
                    <a:pt x="19250" y="49119"/>
                    <a:pt x="16761" y="46834"/>
                    <a:pt x="14254" y="44589"/>
                  </a:cubicBezTo>
                  <a:cubicBezTo>
                    <a:pt x="12802" y="43289"/>
                    <a:pt x="11355" y="41980"/>
                    <a:pt x="9914" y="40665"/>
                  </a:cubicBezTo>
                  <a:cubicBezTo>
                    <a:pt x="8435" y="39315"/>
                    <a:pt x="7002" y="37845"/>
                    <a:pt x="5383" y="36665"/>
                  </a:cubicBezTo>
                  <a:cubicBezTo>
                    <a:pt x="5325" y="36623"/>
                    <a:pt x="5262" y="36605"/>
                    <a:pt x="5201" y="36605"/>
                  </a:cubicBezTo>
                  <a:cubicBezTo>
                    <a:pt x="5018" y="36605"/>
                    <a:pt x="4848" y="36765"/>
                    <a:pt x="4852" y="36941"/>
                  </a:cubicBezTo>
                  <a:cubicBezTo>
                    <a:pt x="4444" y="36950"/>
                    <a:pt x="4043" y="37128"/>
                    <a:pt x="3675" y="37291"/>
                  </a:cubicBezTo>
                  <a:cubicBezTo>
                    <a:pt x="3374" y="37426"/>
                    <a:pt x="3098" y="37604"/>
                    <a:pt x="2854" y="37822"/>
                  </a:cubicBezTo>
                  <a:cubicBezTo>
                    <a:pt x="2765" y="37900"/>
                    <a:pt x="2690" y="38009"/>
                    <a:pt x="2596" y="38078"/>
                  </a:cubicBezTo>
                  <a:cubicBezTo>
                    <a:pt x="2487" y="38161"/>
                    <a:pt x="2337" y="38219"/>
                    <a:pt x="2217" y="38282"/>
                  </a:cubicBezTo>
                  <a:cubicBezTo>
                    <a:pt x="1944" y="38428"/>
                    <a:pt x="1665" y="38560"/>
                    <a:pt x="1387" y="38695"/>
                  </a:cubicBezTo>
                  <a:cubicBezTo>
                    <a:pt x="1281" y="38747"/>
                    <a:pt x="1163" y="38813"/>
                    <a:pt x="1045" y="38873"/>
                  </a:cubicBezTo>
                  <a:cubicBezTo>
                    <a:pt x="830" y="38916"/>
                    <a:pt x="620" y="38985"/>
                    <a:pt x="422" y="39077"/>
                  </a:cubicBezTo>
                  <a:cubicBezTo>
                    <a:pt x="422" y="39077"/>
                    <a:pt x="422" y="39080"/>
                    <a:pt x="422" y="39080"/>
                  </a:cubicBezTo>
                  <a:cubicBezTo>
                    <a:pt x="0" y="39244"/>
                    <a:pt x="32" y="39996"/>
                    <a:pt x="549" y="40036"/>
                  </a:cubicBezTo>
                  <a:cubicBezTo>
                    <a:pt x="592" y="40038"/>
                    <a:pt x="636" y="40039"/>
                    <a:pt x="679" y="40039"/>
                  </a:cubicBezTo>
                  <a:cubicBezTo>
                    <a:pt x="779" y="40039"/>
                    <a:pt x="879" y="40034"/>
                    <a:pt x="979" y="40022"/>
                  </a:cubicBezTo>
                  <a:cubicBezTo>
                    <a:pt x="999" y="40165"/>
                    <a:pt x="1071" y="40294"/>
                    <a:pt x="1180" y="40392"/>
                  </a:cubicBezTo>
                  <a:cubicBezTo>
                    <a:pt x="1990" y="41090"/>
                    <a:pt x="2983" y="41626"/>
                    <a:pt x="3876" y="42212"/>
                  </a:cubicBezTo>
                  <a:cubicBezTo>
                    <a:pt x="4809" y="42824"/>
                    <a:pt x="5742" y="43438"/>
                    <a:pt x="6681" y="44049"/>
                  </a:cubicBezTo>
                  <a:cubicBezTo>
                    <a:pt x="8527" y="45249"/>
                    <a:pt x="10373" y="46450"/>
                    <a:pt x="12222" y="47652"/>
                  </a:cubicBezTo>
                  <a:cubicBezTo>
                    <a:pt x="15856" y="50024"/>
                    <a:pt x="19491" y="52401"/>
                    <a:pt x="23120" y="54781"/>
                  </a:cubicBezTo>
                  <a:cubicBezTo>
                    <a:pt x="24136" y="55447"/>
                    <a:pt x="25149" y="56116"/>
                    <a:pt x="26171" y="56770"/>
                  </a:cubicBezTo>
                  <a:cubicBezTo>
                    <a:pt x="26708" y="57118"/>
                    <a:pt x="27251" y="57459"/>
                    <a:pt x="27802" y="57784"/>
                  </a:cubicBezTo>
                  <a:cubicBezTo>
                    <a:pt x="28227" y="58031"/>
                    <a:pt x="28689" y="58189"/>
                    <a:pt x="29151" y="58349"/>
                  </a:cubicBezTo>
                  <a:cubicBezTo>
                    <a:pt x="29292" y="58725"/>
                    <a:pt x="29711" y="58992"/>
                    <a:pt x="30030" y="59211"/>
                  </a:cubicBezTo>
                  <a:cubicBezTo>
                    <a:pt x="30301" y="59397"/>
                    <a:pt x="30567" y="59531"/>
                    <a:pt x="30848" y="59531"/>
                  </a:cubicBezTo>
                  <a:cubicBezTo>
                    <a:pt x="31016" y="59531"/>
                    <a:pt x="31190" y="59483"/>
                    <a:pt x="31373" y="59369"/>
                  </a:cubicBezTo>
                  <a:cubicBezTo>
                    <a:pt x="31701" y="59156"/>
                    <a:pt x="32011" y="58921"/>
                    <a:pt x="32301" y="58657"/>
                  </a:cubicBezTo>
                  <a:cubicBezTo>
                    <a:pt x="32576" y="58407"/>
                    <a:pt x="32981" y="58137"/>
                    <a:pt x="33136" y="57784"/>
                  </a:cubicBezTo>
                  <a:cubicBezTo>
                    <a:pt x="33179" y="57738"/>
                    <a:pt x="33222" y="57692"/>
                    <a:pt x="33265" y="57649"/>
                  </a:cubicBezTo>
                  <a:cubicBezTo>
                    <a:pt x="34982" y="56670"/>
                    <a:pt x="36550" y="55424"/>
                    <a:pt x="38048" y="54129"/>
                  </a:cubicBezTo>
                  <a:cubicBezTo>
                    <a:pt x="40322" y="52163"/>
                    <a:pt x="42504" y="50101"/>
                    <a:pt x="45007" y="48422"/>
                  </a:cubicBezTo>
                  <a:cubicBezTo>
                    <a:pt x="45277" y="48244"/>
                    <a:pt x="45719" y="48017"/>
                    <a:pt x="46024" y="47727"/>
                  </a:cubicBezTo>
                  <a:cubicBezTo>
                    <a:pt x="46043" y="47728"/>
                    <a:pt x="46063" y="47729"/>
                    <a:pt x="46083" y="47729"/>
                  </a:cubicBezTo>
                  <a:cubicBezTo>
                    <a:pt x="46423" y="47729"/>
                    <a:pt x="46763" y="47519"/>
                    <a:pt x="46833" y="47093"/>
                  </a:cubicBezTo>
                  <a:cubicBezTo>
                    <a:pt x="47430" y="43498"/>
                    <a:pt x="48036" y="39907"/>
                    <a:pt x="48648" y="36315"/>
                  </a:cubicBezTo>
                  <a:cubicBezTo>
                    <a:pt x="48946" y="34552"/>
                    <a:pt x="49173" y="32775"/>
                    <a:pt x="49426" y="31004"/>
                  </a:cubicBezTo>
                  <a:cubicBezTo>
                    <a:pt x="49681" y="29201"/>
                    <a:pt x="50000" y="27407"/>
                    <a:pt x="50290" y="25610"/>
                  </a:cubicBezTo>
                  <a:cubicBezTo>
                    <a:pt x="50453" y="24602"/>
                    <a:pt x="50594" y="23589"/>
                    <a:pt x="50735" y="22578"/>
                  </a:cubicBezTo>
                  <a:cubicBezTo>
                    <a:pt x="50870" y="21613"/>
                    <a:pt x="51048" y="20646"/>
                    <a:pt x="51010" y="19670"/>
                  </a:cubicBezTo>
                  <a:cubicBezTo>
                    <a:pt x="51585" y="17161"/>
                    <a:pt x="52164" y="14654"/>
                    <a:pt x="52698" y="12136"/>
                  </a:cubicBezTo>
                  <a:cubicBezTo>
                    <a:pt x="53525" y="8249"/>
                    <a:pt x="54389" y="4259"/>
                    <a:pt x="54458" y="271"/>
                  </a:cubicBezTo>
                  <a:cubicBezTo>
                    <a:pt x="54461" y="101"/>
                    <a:pt x="54324" y="0"/>
                    <a:pt x="5419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44"/>
            <p:cNvSpPr/>
            <p:nvPr/>
          </p:nvSpPr>
          <p:spPr>
            <a:xfrm>
              <a:off x="4299450" y="1124470"/>
              <a:ext cx="292804" cy="120355"/>
            </a:xfrm>
            <a:custGeom>
              <a:avLst/>
              <a:gdLst/>
              <a:ahLst/>
              <a:cxnLst/>
              <a:rect l="l" t="t" r="r" b="b"/>
              <a:pathLst>
                <a:path w="19774" h="8128" extrusionOk="0">
                  <a:moveTo>
                    <a:pt x="1254" y="0"/>
                  </a:moveTo>
                  <a:cubicBezTo>
                    <a:pt x="743" y="0"/>
                    <a:pt x="529" y="600"/>
                    <a:pt x="726" y="1013"/>
                  </a:cubicBezTo>
                  <a:cubicBezTo>
                    <a:pt x="723" y="1019"/>
                    <a:pt x="718" y="1024"/>
                    <a:pt x="718" y="1033"/>
                  </a:cubicBezTo>
                  <a:cubicBezTo>
                    <a:pt x="643" y="1234"/>
                    <a:pt x="583" y="1441"/>
                    <a:pt x="540" y="1650"/>
                  </a:cubicBezTo>
                  <a:cubicBezTo>
                    <a:pt x="459" y="2009"/>
                    <a:pt x="402" y="2374"/>
                    <a:pt x="367" y="2738"/>
                  </a:cubicBezTo>
                  <a:cubicBezTo>
                    <a:pt x="342" y="2999"/>
                    <a:pt x="477" y="3289"/>
                    <a:pt x="735" y="3384"/>
                  </a:cubicBezTo>
                  <a:cubicBezTo>
                    <a:pt x="792" y="3404"/>
                    <a:pt x="850" y="3416"/>
                    <a:pt x="910" y="3421"/>
                  </a:cubicBezTo>
                  <a:cubicBezTo>
                    <a:pt x="568" y="4022"/>
                    <a:pt x="399" y="4725"/>
                    <a:pt x="258" y="5394"/>
                  </a:cubicBezTo>
                  <a:cubicBezTo>
                    <a:pt x="78" y="6223"/>
                    <a:pt x="0" y="7070"/>
                    <a:pt x="26" y="7920"/>
                  </a:cubicBezTo>
                  <a:cubicBezTo>
                    <a:pt x="30" y="8063"/>
                    <a:pt x="131" y="8127"/>
                    <a:pt x="240" y="8127"/>
                  </a:cubicBezTo>
                  <a:cubicBezTo>
                    <a:pt x="358" y="8127"/>
                    <a:pt x="486" y="8053"/>
                    <a:pt x="514" y="7920"/>
                  </a:cubicBezTo>
                  <a:cubicBezTo>
                    <a:pt x="723" y="6976"/>
                    <a:pt x="979" y="6043"/>
                    <a:pt x="1358" y="5150"/>
                  </a:cubicBezTo>
                  <a:cubicBezTo>
                    <a:pt x="1657" y="4449"/>
                    <a:pt x="1978" y="3743"/>
                    <a:pt x="2759" y="3499"/>
                  </a:cubicBezTo>
                  <a:cubicBezTo>
                    <a:pt x="3287" y="3337"/>
                    <a:pt x="3853" y="3289"/>
                    <a:pt x="4411" y="3289"/>
                  </a:cubicBezTo>
                  <a:cubicBezTo>
                    <a:pt x="4644" y="3289"/>
                    <a:pt x="4877" y="3298"/>
                    <a:pt x="5104" y="3310"/>
                  </a:cubicBezTo>
                  <a:cubicBezTo>
                    <a:pt x="6009" y="3355"/>
                    <a:pt x="6905" y="3433"/>
                    <a:pt x="7806" y="3513"/>
                  </a:cubicBezTo>
                  <a:cubicBezTo>
                    <a:pt x="11593" y="3849"/>
                    <a:pt x="15356" y="4567"/>
                    <a:pt x="19157" y="4731"/>
                  </a:cubicBezTo>
                  <a:cubicBezTo>
                    <a:pt x="19166" y="4731"/>
                    <a:pt x="19175" y="4731"/>
                    <a:pt x="19183" y="4731"/>
                  </a:cubicBezTo>
                  <a:cubicBezTo>
                    <a:pt x="19585" y="4731"/>
                    <a:pt x="19774" y="4274"/>
                    <a:pt x="19465" y="3996"/>
                  </a:cubicBezTo>
                  <a:cubicBezTo>
                    <a:pt x="19000" y="3574"/>
                    <a:pt x="18336" y="3510"/>
                    <a:pt x="17745" y="3393"/>
                  </a:cubicBezTo>
                  <a:cubicBezTo>
                    <a:pt x="16993" y="3241"/>
                    <a:pt x="16241" y="3083"/>
                    <a:pt x="15491" y="2919"/>
                  </a:cubicBezTo>
                  <a:cubicBezTo>
                    <a:pt x="13930" y="2575"/>
                    <a:pt x="12365" y="2244"/>
                    <a:pt x="10800" y="1926"/>
                  </a:cubicBezTo>
                  <a:cubicBezTo>
                    <a:pt x="7668" y="1291"/>
                    <a:pt x="4533" y="671"/>
                    <a:pt x="1404" y="17"/>
                  </a:cubicBezTo>
                  <a:cubicBezTo>
                    <a:pt x="1351" y="6"/>
                    <a:pt x="1301" y="0"/>
                    <a:pt x="125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44"/>
            <p:cNvSpPr/>
            <p:nvPr/>
          </p:nvSpPr>
          <p:spPr>
            <a:xfrm>
              <a:off x="4288137" y="982502"/>
              <a:ext cx="330726" cy="123894"/>
            </a:xfrm>
            <a:custGeom>
              <a:avLst/>
              <a:gdLst/>
              <a:ahLst/>
              <a:cxnLst/>
              <a:rect l="l" t="t" r="r" b="b"/>
              <a:pathLst>
                <a:path w="22335" h="8367" extrusionOk="0">
                  <a:moveTo>
                    <a:pt x="3301" y="0"/>
                  </a:moveTo>
                  <a:cubicBezTo>
                    <a:pt x="3211" y="0"/>
                    <a:pt x="3121" y="4"/>
                    <a:pt x="3029" y="10"/>
                  </a:cubicBezTo>
                  <a:cubicBezTo>
                    <a:pt x="2742" y="30"/>
                    <a:pt x="2466" y="88"/>
                    <a:pt x="2217" y="234"/>
                  </a:cubicBezTo>
                  <a:cubicBezTo>
                    <a:pt x="2053" y="329"/>
                    <a:pt x="1921" y="469"/>
                    <a:pt x="1841" y="642"/>
                  </a:cubicBezTo>
                  <a:cubicBezTo>
                    <a:pt x="1795" y="745"/>
                    <a:pt x="1780" y="857"/>
                    <a:pt x="1798" y="969"/>
                  </a:cubicBezTo>
                  <a:cubicBezTo>
                    <a:pt x="1806" y="1018"/>
                    <a:pt x="1818" y="1067"/>
                    <a:pt x="1835" y="1112"/>
                  </a:cubicBezTo>
                  <a:cubicBezTo>
                    <a:pt x="1835" y="1112"/>
                    <a:pt x="1835" y="1112"/>
                    <a:pt x="1835" y="1112"/>
                  </a:cubicBezTo>
                  <a:cubicBezTo>
                    <a:pt x="1836" y="1112"/>
                    <a:pt x="1839" y="1118"/>
                    <a:pt x="1846" y="1130"/>
                  </a:cubicBezTo>
                  <a:cubicBezTo>
                    <a:pt x="1565" y="1325"/>
                    <a:pt x="1318" y="1563"/>
                    <a:pt x="1114" y="1839"/>
                  </a:cubicBezTo>
                  <a:cubicBezTo>
                    <a:pt x="20" y="3306"/>
                    <a:pt x="0" y="5585"/>
                    <a:pt x="577" y="7256"/>
                  </a:cubicBezTo>
                  <a:cubicBezTo>
                    <a:pt x="596" y="7312"/>
                    <a:pt x="641" y="7336"/>
                    <a:pt x="688" y="7336"/>
                  </a:cubicBezTo>
                  <a:cubicBezTo>
                    <a:pt x="762" y="7336"/>
                    <a:pt x="839" y="7277"/>
                    <a:pt x="827" y="7187"/>
                  </a:cubicBezTo>
                  <a:cubicBezTo>
                    <a:pt x="652" y="5617"/>
                    <a:pt x="755" y="3748"/>
                    <a:pt x="1841" y="2488"/>
                  </a:cubicBezTo>
                  <a:cubicBezTo>
                    <a:pt x="2237" y="2026"/>
                    <a:pt x="2752" y="1861"/>
                    <a:pt x="3303" y="1861"/>
                  </a:cubicBezTo>
                  <a:cubicBezTo>
                    <a:pt x="3527" y="1861"/>
                    <a:pt x="3756" y="1888"/>
                    <a:pt x="3985" y="1934"/>
                  </a:cubicBezTo>
                  <a:cubicBezTo>
                    <a:pt x="4823" y="2097"/>
                    <a:pt x="5653" y="2370"/>
                    <a:pt x="6471" y="2617"/>
                  </a:cubicBezTo>
                  <a:cubicBezTo>
                    <a:pt x="8194" y="3142"/>
                    <a:pt x="9888" y="3762"/>
                    <a:pt x="11607" y="4299"/>
                  </a:cubicBezTo>
                  <a:cubicBezTo>
                    <a:pt x="13304" y="4830"/>
                    <a:pt x="14946" y="5496"/>
                    <a:pt x="16568" y="6220"/>
                  </a:cubicBezTo>
                  <a:cubicBezTo>
                    <a:pt x="17475" y="6625"/>
                    <a:pt x="18377" y="7041"/>
                    <a:pt x="19278" y="7454"/>
                  </a:cubicBezTo>
                  <a:cubicBezTo>
                    <a:pt x="19712" y="7652"/>
                    <a:pt x="20148" y="7871"/>
                    <a:pt x="20590" y="8049"/>
                  </a:cubicBezTo>
                  <a:cubicBezTo>
                    <a:pt x="21084" y="8250"/>
                    <a:pt x="21561" y="8275"/>
                    <a:pt x="22072" y="8364"/>
                  </a:cubicBezTo>
                  <a:cubicBezTo>
                    <a:pt x="22082" y="8366"/>
                    <a:pt x="22092" y="8367"/>
                    <a:pt x="22102" y="8367"/>
                  </a:cubicBezTo>
                  <a:cubicBezTo>
                    <a:pt x="22264" y="8367"/>
                    <a:pt x="22334" y="8149"/>
                    <a:pt x="22207" y="8046"/>
                  </a:cubicBezTo>
                  <a:cubicBezTo>
                    <a:pt x="21845" y="7753"/>
                    <a:pt x="21555" y="7446"/>
                    <a:pt x="21139" y="7219"/>
                  </a:cubicBezTo>
                  <a:cubicBezTo>
                    <a:pt x="20691" y="6972"/>
                    <a:pt x="20209" y="6780"/>
                    <a:pt x="19746" y="6576"/>
                  </a:cubicBezTo>
                  <a:cubicBezTo>
                    <a:pt x="18839" y="6171"/>
                    <a:pt x="17926" y="5781"/>
                    <a:pt x="17013" y="5393"/>
                  </a:cubicBezTo>
                  <a:cubicBezTo>
                    <a:pt x="15187" y="4618"/>
                    <a:pt x="13382" y="3805"/>
                    <a:pt x="11567" y="3004"/>
                  </a:cubicBezTo>
                  <a:cubicBezTo>
                    <a:pt x="9761" y="2206"/>
                    <a:pt x="7852" y="1618"/>
                    <a:pt x="5952" y="1084"/>
                  </a:cubicBezTo>
                  <a:cubicBezTo>
                    <a:pt x="5601" y="986"/>
                    <a:pt x="5245" y="883"/>
                    <a:pt x="4887" y="797"/>
                  </a:cubicBezTo>
                  <a:cubicBezTo>
                    <a:pt x="4875" y="748"/>
                    <a:pt x="4852" y="699"/>
                    <a:pt x="4821" y="659"/>
                  </a:cubicBezTo>
                  <a:cubicBezTo>
                    <a:pt x="4803" y="633"/>
                    <a:pt x="4783" y="613"/>
                    <a:pt x="4763" y="590"/>
                  </a:cubicBezTo>
                  <a:cubicBezTo>
                    <a:pt x="4752" y="561"/>
                    <a:pt x="4740" y="535"/>
                    <a:pt x="4723" y="507"/>
                  </a:cubicBezTo>
                  <a:cubicBezTo>
                    <a:pt x="4643" y="369"/>
                    <a:pt x="4519" y="297"/>
                    <a:pt x="4381" y="222"/>
                  </a:cubicBezTo>
                  <a:cubicBezTo>
                    <a:pt x="4269" y="168"/>
                    <a:pt x="4152" y="125"/>
                    <a:pt x="4031" y="96"/>
                  </a:cubicBezTo>
                  <a:cubicBezTo>
                    <a:pt x="3787" y="27"/>
                    <a:pt x="3547" y="0"/>
                    <a:pt x="330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44"/>
            <p:cNvSpPr/>
            <p:nvPr/>
          </p:nvSpPr>
          <p:spPr>
            <a:xfrm>
              <a:off x="4323156" y="725530"/>
              <a:ext cx="385469" cy="374304"/>
            </a:xfrm>
            <a:custGeom>
              <a:avLst/>
              <a:gdLst/>
              <a:ahLst/>
              <a:cxnLst/>
              <a:rect l="l" t="t" r="r" b="b"/>
              <a:pathLst>
                <a:path w="26032" h="25278" extrusionOk="0">
                  <a:moveTo>
                    <a:pt x="11505" y="13113"/>
                  </a:moveTo>
                  <a:cubicBezTo>
                    <a:pt x="12248" y="13788"/>
                    <a:pt x="12998" y="14457"/>
                    <a:pt x="13750" y="15123"/>
                  </a:cubicBezTo>
                  <a:cubicBezTo>
                    <a:pt x="13414" y="14862"/>
                    <a:pt x="13084" y="14597"/>
                    <a:pt x="12759" y="14328"/>
                  </a:cubicBezTo>
                  <a:cubicBezTo>
                    <a:pt x="12415" y="14041"/>
                    <a:pt x="12073" y="13751"/>
                    <a:pt x="11734" y="13458"/>
                  </a:cubicBezTo>
                  <a:cubicBezTo>
                    <a:pt x="11726" y="13432"/>
                    <a:pt x="11717" y="13409"/>
                    <a:pt x="11703" y="13389"/>
                  </a:cubicBezTo>
                  <a:cubicBezTo>
                    <a:pt x="11640" y="13294"/>
                    <a:pt x="11574" y="13202"/>
                    <a:pt x="11505" y="13113"/>
                  </a:cubicBezTo>
                  <a:close/>
                  <a:moveTo>
                    <a:pt x="5829" y="0"/>
                  </a:moveTo>
                  <a:cubicBezTo>
                    <a:pt x="5767" y="0"/>
                    <a:pt x="5705" y="22"/>
                    <a:pt x="5660" y="71"/>
                  </a:cubicBezTo>
                  <a:cubicBezTo>
                    <a:pt x="4996" y="791"/>
                    <a:pt x="4293" y="1641"/>
                    <a:pt x="4023" y="2600"/>
                  </a:cubicBezTo>
                  <a:cubicBezTo>
                    <a:pt x="3854" y="3186"/>
                    <a:pt x="3816" y="3803"/>
                    <a:pt x="3917" y="4406"/>
                  </a:cubicBezTo>
                  <a:cubicBezTo>
                    <a:pt x="3819" y="4409"/>
                    <a:pt x="3753" y="4503"/>
                    <a:pt x="3776" y="4595"/>
                  </a:cubicBezTo>
                  <a:cubicBezTo>
                    <a:pt x="3848" y="4848"/>
                    <a:pt x="3707" y="5169"/>
                    <a:pt x="3747" y="5436"/>
                  </a:cubicBezTo>
                  <a:cubicBezTo>
                    <a:pt x="3793" y="5718"/>
                    <a:pt x="3891" y="5985"/>
                    <a:pt x="3992" y="6252"/>
                  </a:cubicBezTo>
                  <a:cubicBezTo>
                    <a:pt x="4178" y="6746"/>
                    <a:pt x="4411" y="7196"/>
                    <a:pt x="4678" y="7650"/>
                  </a:cubicBezTo>
                  <a:cubicBezTo>
                    <a:pt x="4827" y="7905"/>
                    <a:pt x="4982" y="8152"/>
                    <a:pt x="5146" y="8399"/>
                  </a:cubicBezTo>
                  <a:lnTo>
                    <a:pt x="5126" y="8385"/>
                  </a:lnTo>
                  <a:cubicBezTo>
                    <a:pt x="4689" y="8099"/>
                    <a:pt x="4285" y="7872"/>
                    <a:pt x="3861" y="7872"/>
                  </a:cubicBezTo>
                  <a:cubicBezTo>
                    <a:pt x="3607" y="7872"/>
                    <a:pt x="3347" y="7953"/>
                    <a:pt x="3067" y="8152"/>
                  </a:cubicBezTo>
                  <a:cubicBezTo>
                    <a:pt x="2774" y="8362"/>
                    <a:pt x="1968" y="8973"/>
                    <a:pt x="2166" y="9410"/>
                  </a:cubicBezTo>
                  <a:cubicBezTo>
                    <a:pt x="1810" y="9637"/>
                    <a:pt x="1497" y="9952"/>
                    <a:pt x="1247" y="10285"/>
                  </a:cubicBezTo>
                  <a:cubicBezTo>
                    <a:pt x="681" y="11032"/>
                    <a:pt x="110" y="11971"/>
                    <a:pt x="15" y="12918"/>
                  </a:cubicBezTo>
                  <a:cubicBezTo>
                    <a:pt x="0" y="13071"/>
                    <a:pt x="124" y="13180"/>
                    <a:pt x="251" y="13180"/>
                  </a:cubicBezTo>
                  <a:cubicBezTo>
                    <a:pt x="315" y="13180"/>
                    <a:pt x="380" y="13152"/>
                    <a:pt x="429" y="13090"/>
                  </a:cubicBezTo>
                  <a:cubicBezTo>
                    <a:pt x="925" y="12462"/>
                    <a:pt x="1284" y="11735"/>
                    <a:pt x="1792" y="11112"/>
                  </a:cubicBezTo>
                  <a:cubicBezTo>
                    <a:pt x="2045" y="10799"/>
                    <a:pt x="2315" y="10475"/>
                    <a:pt x="2662" y="10262"/>
                  </a:cubicBezTo>
                  <a:cubicBezTo>
                    <a:pt x="2827" y="10163"/>
                    <a:pt x="2981" y="10121"/>
                    <a:pt x="3131" y="10121"/>
                  </a:cubicBezTo>
                  <a:cubicBezTo>
                    <a:pt x="3351" y="10121"/>
                    <a:pt x="3564" y="10212"/>
                    <a:pt x="3791" y="10351"/>
                  </a:cubicBezTo>
                  <a:cubicBezTo>
                    <a:pt x="4597" y="10848"/>
                    <a:pt x="5352" y="11439"/>
                    <a:pt x="6139" y="11971"/>
                  </a:cubicBezTo>
                  <a:cubicBezTo>
                    <a:pt x="6914" y="12496"/>
                    <a:pt x="7692" y="13027"/>
                    <a:pt x="8464" y="13558"/>
                  </a:cubicBezTo>
                  <a:cubicBezTo>
                    <a:pt x="11588" y="15706"/>
                    <a:pt x="14714" y="17850"/>
                    <a:pt x="17812" y="20032"/>
                  </a:cubicBezTo>
                  <a:cubicBezTo>
                    <a:pt x="18656" y="20626"/>
                    <a:pt x="19500" y="21226"/>
                    <a:pt x="20341" y="21826"/>
                  </a:cubicBezTo>
                  <a:cubicBezTo>
                    <a:pt x="20769" y="22131"/>
                    <a:pt x="21197" y="22449"/>
                    <a:pt x="21653" y="22714"/>
                  </a:cubicBezTo>
                  <a:cubicBezTo>
                    <a:pt x="21866" y="22837"/>
                    <a:pt x="22072" y="22978"/>
                    <a:pt x="22291" y="23087"/>
                  </a:cubicBezTo>
                  <a:cubicBezTo>
                    <a:pt x="22457" y="23170"/>
                    <a:pt x="22629" y="23202"/>
                    <a:pt x="22799" y="23239"/>
                  </a:cubicBezTo>
                  <a:cubicBezTo>
                    <a:pt x="23152" y="23575"/>
                    <a:pt x="23505" y="23911"/>
                    <a:pt x="23864" y="24238"/>
                  </a:cubicBezTo>
                  <a:cubicBezTo>
                    <a:pt x="24372" y="24703"/>
                    <a:pt x="24912" y="24961"/>
                    <a:pt x="25526" y="25251"/>
                  </a:cubicBezTo>
                  <a:cubicBezTo>
                    <a:pt x="25564" y="25269"/>
                    <a:pt x="25603" y="25277"/>
                    <a:pt x="25641" y="25277"/>
                  </a:cubicBezTo>
                  <a:cubicBezTo>
                    <a:pt x="25848" y="25277"/>
                    <a:pt x="26031" y="25041"/>
                    <a:pt x="25937" y="24835"/>
                  </a:cubicBezTo>
                  <a:cubicBezTo>
                    <a:pt x="25724" y="24370"/>
                    <a:pt x="25538" y="23908"/>
                    <a:pt x="25219" y="23500"/>
                  </a:cubicBezTo>
                  <a:cubicBezTo>
                    <a:pt x="24854" y="23038"/>
                    <a:pt x="24378" y="22633"/>
                    <a:pt x="23953" y="22228"/>
                  </a:cubicBezTo>
                  <a:cubicBezTo>
                    <a:pt x="23135" y="21450"/>
                    <a:pt x="22311" y="20681"/>
                    <a:pt x="21472" y="19923"/>
                  </a:cubicBezTo>
                  <a:cubicBezTo>
                    <a:pt x="19847" y="18444"/>
                    <a:pt x="18194" y="16995"/>
                    <a:pt x="16543" y="15545"/>
                  </a:cubicBezTo>
                  <a:cubicBezTo>
                    <a:pt x="13187" y="12596"/>
                    <a:pt x="9799" y="9648"/>
                    <a:pt x="6725" y="6401"/>
                  </a:cubicBezTo>
                  <a:cubicBezTo>
                    <a:pt x="5921" y="5551"/>
                    <a:pt x="5068" y="4607"/>
                    <a:pt x="4913" y="3398"/>
                  </a:cubicBezTo>
                  <a:cubicBezTo>
                    <a:pt x="4770" y="2273"/>
                    <a:pt x="5504" y="1213"/>
                    <a:pt x="6033" y="286"/>
                  </a:cubicBezTo>
                  <a:cubicBezTo>
                    <a:pt x="6124" y="124"/>
                    <a:pt x="5978" y="0"/>
                    <a:pt x="5829"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44"/>
            <p:cNvSpPr/>
            <p:nvPr/>
          </p:nvSpPr>
          <p:spPr>
            <a:xfrm>
              <a:off x="4442440" y="597436"/>
              <a:ext cx="265647" cy="425997"/>
            </a:xfrm>
            <a:custGeom>
              <a:avLst/>
              <a:gdLst/>
              <a:ahLst/>
              <a:cxnLst/>
              <a:rect l="l" t="t" r="r" b="b"/>
              <a:pathLst>
                <a:path w="17940" h="28769" extrusionOk="0">
                  <a:moveTo>
                    <a:pt x="3164" y="0"/>
                  </a:moveTo>
                  <a:cubicBezTo>
                    <a:pt x="3119" y="0"/>
                    <a:pt x="3073" y="9"/>
                    <a:pt x="3027" y="29"/>
                  </a:cubicBezTo>
                  <a:cubicBezTo>
                    <a:pt x="2260" y="350"/>
                    <a:pt x="1781" y="1160"/>
                    <a:pt x="1476" y="1921"/>
                  </a:cubicBezTo>
                  <a:cubicBezTo>
                    <a:pt x="328" y="2957"/>
                    <a:pt x="1" y="4768"/>
                    <a:pt x="101" y="6250"/>
                  </a:cubicBezTo>
                  <a:cubicBezTo>
                    <a:pt x="253" y="8515"/>
                    <a:pt x="1740" y="10407"/>
                    <a:pt x="2932" y="12247"/>
                  </a:cubicBezTo>
                  <a:cubicBezTo>
                    <a:pt x="5510" y="16226"/>
                    <a:pt x="8229" y="20128"/>
                    <a:pt x="11682" y="23409"/>
                  </a:cubicBezTo>
                  <a:cubicBezTo>
                    <a:pt x="12590" y="24271"/>
                    <a:pt x="13517" y="25103"/>
                    <a:pt x="14418" y="25973"/>
                  </a:cubicBezTo>
                  <a:cubicBezTo>
                    <a:pt x="14863" y="26404"/>
                    <a:pt x="15314" y="26829"/>
                    <a:pt x="15756" y="27265"/>
                  </a:cubicBezTo>
                  <a:cubicBezTo>
                    <a:pt x="16250" y="27756"/>
                    <a:pt x="16807" y="28169"/>
                    <a:pt x="17292" y="28674"/>
                  </a:cubicBezTo>
                  <a:cubicBezTo>
                    <a:pt x="17355" y="28740"/>
                    <a:pt x="17441" y="28769"/>
                    <a:pt x="17527" y="28769"/>
                  </a:cubicBezTo>
                  <a:cubicBezTo>
                    <a:pt x="17734" y="28769"/>
                    <a:pt x="17940" y="28599"/>
                    <a:pt x="17812" y="28367"/>
                  </a:cubicBezTo>
                  <a:cubicBezTo>
                    <a:pt x="17559" y="27919"/>
                    <a:pt x="17329" y="27457"/>
                    <a:pt x="17062" y="27018"/>
                  </a:cubicBezTo>
                  <a:cubicBezTo>
                    <a:pt x="16784" y="26564"/>
                    <a:pt x="16419" y="26154"/>
                    <a:pt x="16072" y="25749"/>
                  </a:cubicBezTo>
                  <a:cubicBezTo>
                    <a:pt x="16020" y="25689"/>
                    <a:pt x="15963" y="25631"/>
                    <a:pt x="15911" y="25574"/>
                  </a:cubicBezTo>
                  <a:cubicBezTo>
                    <a:pt x="15604" y="25074"/>
                    <a:pt x="15288" y="24583"/>
                    <a:pt x="14918" y="24118"/>
                  </a:cubicBezTo>
                  <a:cubicBezTo>
                    <a:pt x="14283" y="23312"/>
                    <a:pt x="13649" y="22502"/>
                    <a:pt x="13020" y="21690"/>
                  </a:cubicBezTo>
                  <a:cubicBezTo>
                    <a:pt x="11725" y="20016"/>
                    <a:pt x="10491" y="18302"/>
                    <a:pt x="9277" y="16568"/>
                  </a:cubicBezTo>
                  <a:cubicBezTo>
                    <a:pt x="8062" y="14831"/>
                    <a:pt x="6865" y="13091"/>
                    <a:pt x="5705" y="11323"/>
                  </a:cubicBezTo>
                  <a:cubicBezTo>
                    <a:pt x="4597" y="9629"/>
                    <a:pt x="3377" y="7904"/>
                    <a:pt x="2806" y="5940"/>
                  </a:cubicBezTo>
                  <a:cubicBezTo>
                    <a:pt x="2533" y="5010"/>
                    <a:pt x="2429" y="4039"/>
                    <a:pt x="2550" y="3078"/>
                  </a:cubicBezTo>
                  <a:cubicBezTo>
                    <a:pt x="2605" y="2615"/>
                    <a:pt x="2722" y="2165"/>
                    <a:pt x="2900" y="1734"/>
                  </a:cubicBezTo>
                  <a:cubicBezTo>
                    <a:pt x="3084" y="1312"/>
                    <a:pt x="3334" y="927"/>
                    <a:pt x="3500" y="502"/>
                  </a:cubicBezTo>
                  <a:cubicBezTo>
                    <a:pt x="3597" y="255"/>
                    <a:pt x="3404" y="0"/>
                    <a:pt x="3164"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44"/>
            <p:cNvSpPr/>
            <p:nvPr/>
          </p:nvSpPr>
          <p:spPr>
            <a:xfrm>
              <a:off x="4518710" y="441342"/>
              <a:ext cx="251876" cy="392043"/>
            </a:xfrm>
            <a:custGeom>
              <a:avLst/>
              <a:gdLst/>
              <a:ahLst/>
              <a:cxnLst/>
              <a:rect l="l" t="t" r="r" b="b"/>
              <a:pathLst>
                <a:path w="17010" h="26476" extrusionOk="0">
                  <a:moveTo>
                    <a:pt x="1250" y="1"/>
                  </a:moveTo>
                  <a:cubicBezTo>
                    <a:pt x="1172" y="1"/>
                    <a:pt x="1095" y="39"/>
                    <a:pt x="1036" y="132"/>
                  </a:cubicBezTo>
                  <a:cubicBezTo>
                    <a:pt x="224" y="1421"/>
                    <a:pt x="0" y="3195"/>
                    <a:pt x="227" y="4751"/>
                  </a:cubicBezTo>
                  <a:cubicBezTo>
                    <a:pt x="224" y="4780"/>
                    <a:pt x="218" y="4806"/>
                    <a:pt x="215" y="4832"/>
                  </a:cubicBezTo>
                  <a:cubicBezTo>
                    <a:pt x="169" y="5303"/>
                    <a:pt x="155" y="5773"/>
                    <a:pt x="172" y="6244"/>
                  </a:cubicBezTo>
                  <a:cubicBezTo>
                    <a:pt x="213" y="7166"/>
                    <a:pt x="342" y="8105"/>
                    <a:pt x="603" y="8989"/>
                  </a:cubicBezTo>
                  <a:cubicBezTo>
                    <a:pt x="1114" y="10711"/>
                    <a:pt x="2179" y="12181"/>
                    <a:pt x="3353" y="13510"/>
                  </a:cubicBezTo>
                  <a:cubicBezTo>
                    <a:pt x="4637" y="14966"/>
                    <a:pt x="5986" y="16367"/>
                    <a:pt x="7307" y="17791"/>
                  </a:cubicBezTo>
                  <a:cubicBezTo>
                    <a:pt x="8650" y="19241"/>
                    <a:pt x="9997" y="20673"/>
                    <a:pt x="11398" y="22066"/>
                  </a:cubicBezTo>
                  <a:cubicBezTo>
                    <a:pt x="12095" y="22760"/>
                    <a:pt x="12770" y="23481"/>
                    <a:pt x="13450" y="24196"/>
                  </a:cubicBezTo>
                  <a:cubicBezTo>
                    <a:pt x="13565" y="24317"/>
                    <a:pt x="13680" y="24434"/>
                    <a:pt x="13792" y="24555"/>
                  </a:cubicBezTo>
                  <a:cubicBezTo>
                    <a:pt x="14334" y="25258"/>
                    <a:pt x="14946" y="25901"/>
                    <a:pt x="15721" y="26375"/>
                  </a:cubicBezTo>
                  <a:cubicBezTo>
                    <a:pt x="15835" y="26444"/>
                    <a:pt x="15966" y="26476"/>
                    <a:pt x="16098" y="26476"/>
                  </a:cubicBezTo>
                  <a:cubicBezTo>
                    <a:pt x="16554" y="26476"/>
                    <a:pt x="17009" y="26094"/>
                    <a:pt x="16746" y="25585"/>
                  </a:cubicBezTo>
                  <a:cubicBezTo>
                    <a:pt x="16660" y="25419"/>
                    <a:pt x="16554" y="25264"/>
                    <a:pt x="16433" y="25120"/>
                  </a:cubicBezTo>
                  <a:cubicBezTo>
                    <a:pt x="16284" y="24756"/>
                    <a:pt x="16180" y="24388"/>
                    <a:pt x="16000" y="24027"/>
                  </a:cubicBezTo>
                  <a:cubicBezTo>
                    <a:pt x="15756" y="23541"/>
                    <a:pt x="15448" y="23094"/>
                    <a:pt x="15153" y="22637"/>
                  </a:cubicBezTo>
                  <a:cubicBezTo>
                    <a:pt x="14624" y="21825"/>
                    <a:pt x="14039" y="21049"/>
                    <a:pt x="13465" y="20271"/>
                  </a:cubicBezTo>
                  <a:cubicBezTo>
                    <a:pt x="12282" y="18664"/>
                    <a:pt x="11065" y="17082"/>
                    <a:pt x="9816" y="15523"/>
                  </a:cubicBezTo>
                  <a:cubicBezTo>
                    <a:pt x="8550" y="13938"/>
                    <a:pt x="7252" y="12382"/>
                    <a:pt x="5923" y="10852"/>
                  </a:cubicBezTo>
                  <a:cubicBezTo>
                    <a:pt x="5271" y="10100"/>
                    <a:pt x="4608" y="9359"/>
                    <a:pt x="3945" y="8618"/>
                  </a:cubicBezTo>
                  <a:cubicBezTo>
                    <a:pt x="3316" y="7915"/>
                    <a:pt x="2681" y="7192"/>
                    <a:pt x="2265" y="6336"/>
                  </a:cubicBezTo>
                  <a:cubicBezTo>
                    <a:pt x="1835" y="5449"/>
                    <a:pt x="1593" y="4461"/>
                    <a:pt x="1510" y="3480"/>
                  </a:cubicBezTo>
                  <a:cubicBezTo>
                    <a:pt x="1427" y="2443"/>
                    <a:pt x="1582" y="1398"/>
                    <a:pt x="1591" y="365"/>
                  </a:cubicBezTo>
                  <a:cubicBezTo>
                    <a:pt x="1591" y="180"/>
                    <a:pt x="1418" y="1"/>
                    <a:pt x="125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44"/>
            <p:cNvSpPr/>
            <p:nvPr/>
          </p:nvSpPr>
          <p:spPr>
            <a:xfrm>
              <a:off x="4650699" y="322236"/>
              <a:ext cx="159551" cy="388875"/>
            </a:xfrm>
            <a:custGeom>
              <a:avLst/>
              <a:gdLst/>
              <a:ahLst/>
              <a:cxnLst/>
              <a:rect l="l" t="t" r="r" b="b"/>
              <a:pathLst>
                <a:path w="10775" h="26262" extrusionOk="0">
                  <a:moveTo>
                    <a:pt x="2117" y="1"/>
                  </a:moveTo>
                  <a:cubicBezTo>
                    <a:pt x="2034" y="1"/>
                    <a:pt x="1946" y="35"/>
                    <a:pt x="1875" y="115"/>
                  </a:cubicBezTo>
                  <a:cubicBezTo>
                    <a:pt x="1278" y="775"/>
                    <a:pt x="950" y="1464"/>
                    <a:pt x="755" y="2337"/>
                  </a:cubicBezTo>
                  <a:cubicBezTo>
                    <a:pt x="569" y="3178"/>
                    <a:pt x="549" y="4033"/>
                    <a:pt x="566" y="4892"/>
                  </a:cubicBezTo>
                  <a:cubicBezTo>
                    <a:pt x="569" y="5052"/>
                    <a:pt x="577" y="5213"/>
                    <a:pt x="586" y="5371"/>
                  </a:cubicBezTo>
                  <a:lnTo>
                    <a:pt x="586" y="5374"/>
                  </a:lnTo>
                  <a:cubicBezTo>
                    <a:pt x="0" y="7289"/>
                    <a:pt x="339" y="9451"/>
                    <a:pt x="896" y="11337"/>
                  </a:cubicBezTo>
                  <a:cubicBezTo>
                    <a:pt x="1183" y="12302"/>
                    <a:pt x="1576" y="13220"/>
                    <a:pt x="2113" y="14073"/>
                  </a:cubicBezTo>
                  <a:cubicBezTo>
                    <a:pt x="2366" y="14478"/>
                    <a:pt x="2728" y="14865"/>
                    <a:pt x="3081" y="15190"/>
                  </a:cubicBezTo>
                  <a:cubicBezTo>
                    <a:pt x="3187" y="15287"/>
                    <a:pt x="3290" y="15388"/>
                    <a:pt x="3396" y="15485"/>
                  </a:cubicBezTo>
                  <a:cubicBezTo>
                    <a:pt x="4309" y="17455"/>
                    <a:pt x="5363" y="19358"/>
                    <a:pt x="6460" y="21224"/>
                  </a:cubicBezTo>
                  <a:cubicBezTo>
                    <a:pt x="7020" y="22175"/>
                    <a:pt x="7651" y="23085"/>
                    <a:pt x="8254" y="24009"/>
                  </a:cubicBezTo>
                  <a:cubicBezTo>
                    <a:pt x="8576" y="24500"/>
                    <a:pt x="8894" y="24994"/>
                    <a:pt x="9233" y="25470"/>
                  </a:cubicBezTo>
                  <a:cubicBezTo>
                    <a:pt x="9494" y="25835"/>
                    <a:pt x="9879" y="26214"/>
                    <a:pt x="10350" y="26260"/>
                  </a:cubicBezTo>
                  <a:cubicBezTo>
                    <a:pt x="10356" y="26261"/>
                    <a:pt x="10363" y="26261"/>
                    <a:pt x="10369" y="26261"/>
                  </a:cubicBezTo>
                  <a:cubicBezTo>
                    <a:pt x="10431" y="26261"/>
                    <a:pt x="10487" y="26225"/>
                    <a:pt x="10511" y="26168"/>
                  </a:cubicBezTo>
                  <a:cubicBezTo>
                    <a:pt x="10775" y="25373"/>
                    <a:pt x="10114" y="24557"/>
                    <a:pt x="9730" y="23914"/>
                  </a:cubicBezTo>
                  <a:cubicBezTo>
                    <a:pt x="9239" y="23088"/>
                    <a:pt x="8762" y="22252"/>
                    <a:pt x="8297" y="21411"/>
                  </a:cubicBezTo>
                  <a:cubicBezTo>
                    <a:pt x="7396" y="19772"/>
                    <a:pt x="6431" y="18173"/>
                    <a:pt x="5584" y="16502"/>
                  </a:cubicBezTo>
                  <a:cubicBezTo>
                    <a:pt x="3910" y="13200"/>
                    <a:pt x="2584" y="9726"/>
                    <a:pt x="2133" y="6034"/>
                  </a:cubicBezTo>
                  <a:cubicBezTo>
                    <a:pt x="1906" y="4183"/>
                    <a:pt x="1797" y="2222"/>
                    <a:pt x="2409" y="422"/>
                  </a:cubicBezTo>
                  <a:cubicBezTo>
                    <a:pt x="2489" y="187"/>
                    <a:pt x="2312" y="1"/>
                    <a:pt x="211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44"/>
            <p:cNvSpPr/>
            <p:nvPr/>
          </p:nvSpPr>
          <p:spPr>
            <a:xfrm>
              <a:off x="4757664" y="326900"/>
              <a:ext cx="109028" cy="373179"/>
            </a:xfrm>
            <a:custGeom>
              <a:avLst/>
              <a:gdLst/>
              <a:ahLst/>
              <a:cxnLst/>
              <a:rect l="l" t="t" r="r" b="b"/>
              <a:pathLst>
                <a:path w="7363" h="25202" extrusionOk="0">
                  <a:moveTo>
                    <a:pt x="177" y="0"/>
                  </a:moveTo>
                  <a:cubicBezTo>
                    <a:pt x="36" y="0"/>
                    <a:pt x="0" y="191"/>
                    <a:pt x="94" y="279"/>
                  </a:cubicBezTo>
                  <a:cubicBezTo>
                    <a:pt x="375" y="549"/>
                    <a:pt x="688" y="813"/>
                    <a:pt x="875" y="1160"/>
                  </a:cubicBezTo>
                  <a:cubicBezTo>
                    <a:pt x="1090" y="1565"/>
                    <a:pt x="1151" y="2004"/>
                    <a:pt x="1199" y="2452"/>
                  </a:cubicBezTo>
                  <a:cubicBezTo>
                    <a:pt x="1300" y="3328"/>
                    <a:pt x="1251" y="4226"/>
                    <a:pt x="1257" y="5105"/>
                  </a:cubicBezTo>
                  <a:cubicBezTo>
                    <a:pt x="1268" y="6839"/>
                    <a:pt x="1475" y="8567"/>
                    <a:pt x="1710" y="10284"/>
                  </a:cubicBezTo>
                  <a:cubicBezTo>
                    <a:pt x="2178" y="13695"/>
                    <a:pt x="2999" y="16988"/>
                    <a:pt x="4254" y="20200"/>
                  </a:cubicBezTo>
                  <a:cubicBezTo>
                    <a:pt x="4601" y="21090"/>
                    <a:pt x="4980" y="21972"/>
                    <a:pt x="5394" y="22836"/>
                  </a:cubicBezTo>
                  <a:cubicBezTo>
                    <a:pt x="5595" y="23258"/>
                    <a:pt x="5799" y="23677"/>
                    <a:pt x="6028" y="24082"/>
                  </a:cubicBezTo>
                  <a:cubicBezTo>
                    <a:pt x="6149" y="24294"/>
                    <a:pt x="6267" y="24524"/>
                    <a:pt x="6410" y="24722"/>
                  </a:cubicBezTo>
                  <a:cubicBezTo>
                    <a:pt x="6548" y="24911"/>
                    <a:pt x="6757" y="25009"/>
                    <a:pt x="6944" y="25152"/>
                  </a:cubicBezTo>
                  <a:cubicBezTo>
                    <a:pt x="6989" y="25187"/>
                    <a:pt x="7040" y="25202"/>
                    <a:pt x="7089" y="25202"/>
                  </a:cubicBezTo>
                  <a:cubicBezTo>
                    <a:pt x="7230" y="25202"/>
                    <a:pt x="7362" y="25077"/>
                    <a:pt x="7343" y="24920"/>
                  </a:cubicBezTo>
                  <a:cubicBezTo>
                    <a:pt x="7323" y="24719"/>
                    <a:pt x="7352" y="24504"/>
                    <a:pt x="7291" y="24306"/>
                  </a:cubicBezTo>
                  <a:cubicBezTo>
                    <a:pt x="7234" y="24119"/>
                    <a:pt x="7116" y="23929"/>
                    <a:pt x="7033" y="23754"/>
                  </a:cubicBezTo>
                  <a:cubicBezTo>
                    <a:pt x="6849" y="23358"/>
                    <a:pt x="6654" y="22968"/>
                    <a:pt x="6476" y="22569"/>
                  </a:cubicBezTo>
                  <a:cubicBezTo>
                    <a:pt x="6103" y="21748"/>
                    <a:pt x="5767" y="20912"/>
                    <a:pt x="5466" y="20062"/>
                  </a:cubicBezTo>
                  <a:cubicBezTo>
                    <a:pt x="4871" y="18380"/>
                    <a:pt x="4464" y="16669"/>
                    <a:pt x="4096" y="14923"/>
                  </a:cubicBezTo>
                  <a:cubicBezTo>
                    <a:pt x="3364" y="11441"/>
                    <a:pt x="2976" y="7936"/>
                    <a:pt x="2543" y="4404"/>
                  </a:cubicBezTo>
                  <a:cubicBezTo>
                    <a:pt x="2422" y="3403"/>
                    <a:pt x="2322" y="2383"/>
                    <a:pt x="1834" y="1485"/>
                  </a:cubicBezTo>
                  <a:cubicBezTo>
                    <a:pt x="1486" y="847"/>
                    <a:pt x="961" y="147"/>
                    <a:pt x="209" y="3"/>
                  </a:cubicBezTo>
                  <a:cubicBezTo>
                    <a:pt x="198" y="1"/>
                    <a:pt x="187" y="0"/>
                    <a:pt x="17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44"/>
            <p:cNvSpPr/>
            <p:nvPr/>
          </p:nvSpPr>
          <p:spPr>
            <a:xfrm>
              <a:off x="4892111" y="273151"/>
              <a:ext cx="108835" cy="468731"/>
            </a:xfrm>
            <a:custGeom>
              <a:avLst/>
              <a:gdLst/>
              <a:ahLst/>
              <a:cxnLst/>
              <a:rect l="l" t="t" r="r" b="b"/>
              <a:pathLst>
                <a:path w="7350" h="31655" extrusionOk="0">
                  <a:moveTo>
                    <a:pt x="111" y="0"/>
                  </a:moveTo>
                  <a:cubicBezTo>
                    <a:pt x="54" y="0"/>
                    <a:pt x="1" y="42"/>
                    <a:pt x="6" y="117"/>
                  </a:cubicBezTo>
                  <a:cubicBezTo>
                    <a:pt x="169" y="2123"/>
                    <a:pt x="609" y="4110"/>
                    <a:pt x="761" y="6128"/>
                  </a:cubicBezTo>
                  <a:cubicBezTo>
                    <a:pt x="910" y="8144"/>
                    <a:pt x="830" y="10165"/>
                    <a:pt x="781" y="12186"/>
                  </a:cubicBezTo>
                  <a:cubicBezTo>
                    <a:pt x="689" y="16251"/>
                    <a:pt x="884" y="20322"/>
                    <a:pt x="1237" y="24370"/>
                  </a:cubicBezTo>
                  <a:cubicBezTo>
                    <a:pt x="1335" y="25501"/>
                    <a:pt x="1447" y="26629"/>
                    <a:pt x="1573" y="27758"/>
                  </a:cubicBezTo>
                  <a:cubicBezTo>
                    <a:pt x="1700" y="28889"/>
                    <a:pt x="1725" y="30135"/>
                    <a:pt x="2061" y="31226"/>
                  </a:cubicBezTo>
                  <a:cubicBezTo>
                    <a:pt x="2154" y="31525"/>
                    <a:pt x="2415" y="31654"/>
                    <a:pt x="2689" y="31654"/>
                  </a:cubicBezTo>
                  <a:cubicBezTo>
                    <a:pt x="3120" y="31654"/>
                    <a:pt x="3581" y="31332"/>
                    <a:pt x="3451" y="30847"/>
                  </a:cubicBezTo>
                  <a:lnTo>
                    <a:pt x="3451" y="30844"/>
                  </a:lnTo>
                  <a:cubicBezTo>
                    <a:pt x="3448" y="29882"/>
                    <a:pt x="3230" y="28886"/>
                    <a:pt x="3121" y="27933"/>
                  </a:cubicBezTo>
                  <a:cubicBezTo>
                    <a:pt x="3112" y="27861"/>
                    <a:pt x="3106" y="27786"/>
                    <a:pt x="3098" y="27715"/>
                  </a:cubicBezTo>
                  <a:cubicBezTo>
                    <a:pt x="3055" y="27020"/>
                    <a:pt x="3026" y="26322"/>
                    <a:pt x="2989" y="25630"/>
                  </a:cubicBezTo>
                  <a:cubicBezTo>
                    <a:pt x="2902" y="23896"/>
                    <a:pt x="2862" y="22165"/>
                    <a:pt x="2943" y="20428"/>
                  </a:cubicBezTo>
                  <a:cubicBezTo>
                    <a:pt x="3086" y="17336"/>
                    <a:pt x="3678" y="14247"/>
                    <a:pt x="4866" y="11379"/>
                  </a:cubicBezTo>
                  <a:cubicBezTo>
                    <a:pt x="5188" y="10610"/>
                    <a:pt x="5481" y="9832"/>
                    <a:pt x="5911" y="9111"/>
                  </a:cubicBezTo>
                  <a:cubicBezTo>
                    <a:pt x="6330" y="8411"/>
                    <a:pt x="6824" y="7750"/>
                    <a:pt x="7283" y="7076"/>
                  </a:cubicBezTo>
                  <a:cubicBezTo>
                    <a:pt x="7349" y="6987"/>
                    <a:pt x="7277" y="6881"/>
                    <a:pt x="7189" y="6881"/>
                  </a:cubicBezTo>
                  <a:cubicBezTo>
                    <a:pt x="7165" y="6881"/>
                    <a:pt x="7141" y="6889"/>
                    <a:pt x="7117" y="6906"/>
                  </a:cubicBezTo>
                  <a:cubicBezTo>
                    <a:pt x="5920" y="7719"/>
                    <a:pt x="5036" y="8936"/>
                    <a:pt x="4237" y="10130"/>
                  </a:cubicBezTo>
                  <a:cubicBezTo>
                    <a:pt x="3399" y="11393"/>
                    <a:pt x="2908" y="12889"/>
                    <a:pt x="2521" y="14345"/>
                  </a:cubicBezTo>
                  <a:cubicBezTo>
                    <a:pt x="2426" y="14701"/>
                    <a:pt x="2346" y="15060"/>
                    <a:pt x="2274" y="15421"/>
                  </a:cubicBezTo>
                  <a:cubicBezTo>
                    <a:pt x="2254" y="14500"/>
                    <a:pt x="2236" y="13578"/>
                    <a:pt x="2222" y="12657"/>
                  </a:cubicBezTo>
                  <a:cubicBezTo>
                    <a:pt x="2193" y="10644"/>
                    <a:pt x="2219" y="8629"/>
                    <a:pt x="2004" y="6622"/>
                  </a:cubicBezTo>
                  <a:cubicBezTo>
                    <a:pt x="1766" y="4400"/>
                    <a:pt x="1341" y="2017"/>
                    <a:pt x="215" y="62"/>
                  </a:cubicBezTo>
                  <a:cubicBezTo>
                    <a:pt x="191" y="20"/>
                    <a:pt x="150" y="0"/>
                    <a:pt x="11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44"/>
            <p:cNvSpPr/>
            <p:nvPr/>
          </p:nvSpPr>
          <p:spPr>
            <a:xfrm>
              <a:off x="3402374" y="1153950"/>
              <a:ext cx="205661" cy="86624"/>
            </a:xfrm>
            <a:custGeom>
              <a:avLst/>
              <a:gdLst/>
              <a:ahLst/>
              <a:cxnLst/>
              <a:rect l="l" t="t" r="r" b="b"/>
              <a:pathLst>
                <a:path w="13889" h="5850" extrusionOk="0">
                  <a:moveTo>
                    <a:pt x="1962" y="0"/>
                  </a:moveTo>
                  <a:cubicBezTo>
                    <a:pt x="1728" y="0"/>
                    <a:pt x="1498" y="113"/>
                    <a:pt x="1327" y="296"/>
                  </a:cubicBezTo>
                  <a:cubicBezTo>
                    <a:pt x="638" y="1040"/>
                    <a:pt x="288" y="2008"/>
                    <a:pt x="144" y="3001"/>
                  </a:cubicBezTo>
                  <a:cubicBezTo>
                    <a:pt x="1" y="3997"/>
                    <a:pt x="153" y="4870"/>
                    <a:pt x="589" y="5763"/>
                  </a:cubicBezTo>
                  <a:cubicBezTo>
                    <a:pt x="617" y="5823"/>
                    <a:pt x="670" y="5849"/>
                    <a:pt x="722" y="5849"/>
                  </a:cubicBezTo>
                  <a:cubicBezTo>
                    <a:pt x="802" y="5849"/>
                    <a:pt x="881" y="5786"/>
                    <a:pt x="870" y="5685"/>
                  </a:cubicBezTo>
                  <a:cubicBezTo>
                    <a:pt x="836" y="4850"/>
                    <a:pt x="962" y="4014"/>
                    <a:pt x="1244" y="3228"/>
                  </a:cubicBezTo>
                  <a:cubicBezTo>
                    <a:pt x="1456" y="2653"/>
                    <a:pt x="1795" y="2142"/>
                    <a:pt x="2177" y="1663"/>
                  </a:cubicBezTo>
                  <a:cubicBezTo>
                    <a:pt x="2992" y="1982"/>
                    <a:pt x="3779" y="2381"/>
                    <a:pt x="4583" y="2734"/>
                  </a:cubicBezTo>
                  <a:cubicBezTo>
                    <a:pt x="5564" y="3165"/>
                    <a:pt x="6532" y="3621"/>
                    <a:pt x="7525" y="4017"/>
                  </a:cubicBezTo>
                  <a:cubicBezTo>
                    <a:pt x="8493" y="4402"/>
                    <a:pt x="9466" y="4769"/>
                    <a:pt x="10448" y="5117"/>
                  </a:cubicBezTo>
                  <a:cubicBezTo>
                    <a:pt x="10953" y="5298"/>
                    <a:pt x="11455" y="5481"/>
                    <a:pt x="11972" y="5628"/>
                  </a:cubicBezTo>
                  <a:cubicBezTo>
                    <a:pt x="12213" y="5694"/>
                    <a:pt x="12457" y="5745"/>
                    <a:pt x="12704" y="5786"/>
                  </a:cubicBezTo>
                  <a:cubicBezTo>
                    <a:pt x="12836" y="5807"/>
                    <a:pt x="12967" y="5811"/>
                    <a:pt x="13097" y="5811"/>
                  </a:cubicBezTo>
                  <a:cubicBezTo>
                    <a:pt x="13159" y="5811"/>
                    <a:pt x="13222" y="5810"/>
                    <a:pt x="13284" y="5810"/>
                  </a:cubicBezTo>
                  <a:cubicBezTo>
                    <a:pt x="13384" y="5810"/>
                    <a:pt x="13485" y="5812"/>
                    <a:pt x="13586" y="5823"/>
                  </a:cubicBezTo>
                  <a:cubicBezTo>
                    <a:pt x="13594" y="5824"/>
                    <a:pt x="13603" y="5824"/>
                    <a:pt x="13611" y="5824"/>
                  </a:cubicBezTo>
                  <a:cubicBezTo>
                    <a:pt x="13837" y="5824"/>
                    <a:pt x="13889" y="5529"/>
                    <a:pt x="13695" y="5424"/>
                  </a:cubicBezTo>
                  <a:cubicBezTo>
                    <a:pt x="13267" y="5188"/>
                    <a:pt x="12914" y="4907"/>
                    <a:pt x="12455" y="4709"/>
                  </a:cubicBezTo>
                  <a:cubicBezTo>
                    <a:pt x="11992" y="4511"/>
                    <a:pt x="11501" y="4365"/>
                    <a:pt x="11028" y="4192"/>
                  </a:cubicBezTo>
                  <a:cubicBezTo>
                    <a:pt x="10023" y="3828"/>
                    <a:pt x="9027" y="3437"/>
                    <a:pt x="8042" y="3015"/>
                  </a:cubicBezTo>
                  <a:cubicBezTo>
                    <a:pt x="7089" y="2605"/>
                    <a:pt x="6124" y="2200"/>
                    <a:pt x="5191" y="1743"/>
                  </a:cubicBezTo>
                  <a:cubicBezTo>
                    <a:pt x="4235" y="1278"/>
                    <a:pt x="3239" y="807"/>
                    <a:pt x="2401" y="153"/>
                  </a:cubicBezTo>
                  <a:cubicBezTo>
                    <a:pt x="2263" y="47"/>
                    <a:pt x="2112" y="0"/>
                    <a:pt x="196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44"/>
            <p:cNvSpPr/>
            <p:nvPr/>
          </p:nvSpPr>
          <p:spPr>
            <a:xfrm>
              <a:off x="3379335" y="1026034"/>
              <a:ext cx="255844" cy="140627"/>
            </a:xfrm>
            <a:custGeom>
              <a:avLst/>
              <a:gdLst/>
              <a:ahLst/>
              <a:cxnLst/>
              <a:rect l="l" t="t" r="r" b="b"/>
              <a:pathLst>
                <a:path w="17278" h="9497" extrusionOk="0">
                  <a:moveTo>
                    <a:pt x="1678" y="1"/>
                  </a:moveTo>
                  <a:cubicBezTo>
                    <a:pt x="1379" y="1"/>
                    <a:pt x="1093" y="231"/>
                    <a:pt x="957" y="481"/>
                  </a:cubicBezTo>
                  <a:cubicBezTo>
                    <a:pt x="480" y="1368"/>
                    <a:pt x="207" y="2364"/>
                    <a:pt x="118" y="3366"/>
                  </a:cubicBezTo>
                  <a:cubicBezTo>
                    <a:pt x="41" y="4221"/>
                    <a:pt x="1" y="5393"/>
                    <a:pt x="572" y="6099"/>
                  </a:cubicBezTo>
                  <a:cubicBezTo>
                    <a:pt x="613" y="6149"/>
                    <a:pt x="677" y="6175"/>
                    <a:pt x="739" y="6175"/>
                  </a:cubicBezTo>
                  <a:cubicBezTo>
                    <a:pt x="816" y="6175"/>
                    <a:pt x="892" y="6136"/>
                    <a:pt x="922" y="6053"/>
                  </a:cubicBezTo>
                  <a:cubicBezTo>
                    <a:pt x="1195" y="5292"/>
                    <a:pt x="1109" y="4402"/>
                    <a:pt x="1281" y="3607"/>
                  </a:cubicBezTo>
                  <a:cubicBezTo>
                    <a:pt x="1416" y="3010"/>
                    <a:pt x="1625" y="2430"/>
                    <a:pt x="1907" y="1885"/>
                  </a:cubicBezTo>
                  <a:cubicBezTo>
                    <a:pt x="2246" y="2197"/>
                    <a:pt x="2547" y="2571"/>
                    <a:pt x="2857" y="2878"/>
                  </a:cubicBezTo>
                  <a:cubicBezTo>
                    <a:pt x="3357" y="3372"/>
                    <a:pt x="3853" y="3863"/>
                    <a:pt x="4396" y="4313"/>
                  </a:cubicBezTo>
                  <a:cubicBezTo>
                    <a:pt x="5533" y="5258"/>
                    <a:pt x="6770" y="6079"/>
                    <a:pt x="8082" y="6759"/>
                  </a:cubicBezTo>
                  <a:cubicBezTo>
                    <a:pt x="9443" y="7460"/>
                    <a:pt x="10921" y="8000"/>
                    <a:pt x="12374" y="8482"/>
                  </a:cubicBezTo>
                  <a:cubicBezTo>
                    <a:pt x="13106" y="8726"/>
                    <a:pt x="13844" y="8941"/>
                    <a:pt x="14590" y="9142"/>
                  </a:cubicBezTo>
                  <a:cubicBezTo>
                    <a:pt x="15377" y="9355"/>
                    <a:pt x="16207" y="9409"/>
                    <a:pt x="17013" y="9495"/>
                  </a:cubicBezTo>
                  <a:cubicBezTo>
                    <a:pt x="17019" y="9496"/>
                    <a:pt x="17025" y="9496"/>
                    <a:pt x="17030" y="9496"/>
                  </a:cubicBezTo>
                  <a:cubicBezTo>
                    <a:pt x="17202" y="9496"/>
                    <a:pt x="17278" y="9243"/>
                    <a:pt x="17102" y="9177"/>
                  </a:cubicBezTo>
                  <a:cubicBezTo>
                    <a:pt x="16342" y="8887"/>
                    <a:pt x="15598" y="8539"/>
                    <a:pt x="14820" y="8310"/>
                  </a:cubicBezTo>
                  <a:cubicBezTo>
                    <a:pt x="14088" y="8094"/>
                    <a:pt x="13365" y="7862"/>
                    <a:pt x="12644" y="7606"/>
                  </a:cubicBezTo>
                  <a:cubicBezTo>
                    <a:pt x="11191" y="7089"/>
                    <a:pt x="9790" y="6435"/>
                    <a:pt x="8458" y="5657"/>
                  </a:cubicBezTo>
                  <a:cubicBezTo>
                    <a:pt x="7198" y="4928"/>
                    <a:pt x="5989" y="4089"/>
                    <a:pt x="4933" y="3085"/>
                  </a:cubicBezTo>
                  <a:cubicBezTo>
                    <a:pt x="3899" y="2100"/>
                    <a:pt x="3230" y="779"/>
                    <a:pt x="1956" y="73"/>
                  </a:cubicBezTo>
                  <a:cubicBezTo>
                    <a:pt x="1865" y="23"/>
                    <a:pt x="1771" y="1"/>
                    <a:pt x="167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44"/>
            <p:cNvSpPr/>
            <p:nvPr/>
          </p:nvSpPr>
          <p:spPr>
            <a:xfrm>
              <a:off x="3359997" y="903463"/>
              <a:ext cx="251757" cy="205069"/>
            </a:xfrm>
            <a:custGeom>
              <a:avLst/>
              <a:gdLst/>
              <a:ahLst/>
              <a:cxnLst/>
              <a:rect l="l" t="t" r="r" b="b"/>
              <a:pathLst>
                <a:path w="17002" h="13849" extrusionOk="0">
                  <a:moveTo>
                    <a:pt x="2262" y="1"/>
                  </a:moveTo>
                  <a:cubicBezTo>
                    <a:pt x="1844" y="1"/>
                    <a:pt x="1430" y="77"/>
                    <a:pt x="1088" y="244"/>
                  </a:cubicBezTo>
                  <a:cubicBezTo>
                    <a:pt x="529" y="513"/>
                    <a:pt x="0" y="1202"/>
                    <a:pt x="339" y="1831"/>
                  </a:cubicBezTo>
                  <a:cubicBezTo>
                    <a:pt x="379" y="1907"/>
                    <a:pt x="474" y="1958"/>
                    <a:pt x="562" y="1958"/>
                  </a:cubicBezTo>
                  <a:cubicBezTo>
                    <a:pt x="636" y="1958"/>
                    <a:pt x="706" y="1921"/>
                    <a:pt x="732" y="1831"/>
                  </a:cubicBezTo>
                  <a:cubicBezTo>
                    <a:pt x="852" y="1420"/>
                    <a:pt x="1124" y="1299"/>
                    <a:pt x="1440" y="1299"/>
                  </a:cubicBezTo>
                  <a:cubicBezTo>
                    <a:pt x="1730" y="1299"/>
                    <a:pt x="2058" y="1401"/>
                    <a:pt x="2340" y="1472"/>
                  </a:cubicBezTo>
                  <a:cubicBezTo>
                    <a:pt x="2564" y="1530"/>
                    <a:pt x="2865" y="1556"/>
                    <a:pt x="3052" y="1702"/>
                  </a:cubicBezTo>
                  <a:cubicBezTo>
                    <a:pt x="3302" y="1894"/>
                    <a:pt x="3425" y="2293"/>
                    <a:pt x="3577" y="2563"/>
                  </a:cubicBezTo>
                  <a:cubicBezTo>
                    <a:pt x="4252" y="3763"/>
                    <a:pt x="5171" y="4849"/>
                    <a:pt x="6101" y="5856"/>
                  </a:cubicBezTo>
                  <a:cubicBezTo>
                    <a:pt x="7060" y="6898"/>
                    <a:pt x="8070" y="7880"/>
                    <a:pt x="9113" y="8836"/>
                  </a:cubicBezTo>
                  <a:cubicBezTo>
                    <a:pt x="10166" y="9807"/>
                    <a:pt x="11220" y="10797"/>
                    <a:pt x="12345" y="11687"/>
                  </a:cubicBezTo>
                  <a:cubicBezTo>
                    <a:pt x="13657" y="12723"/>
                    <a:pt x="15090" y="13398"/>
                    <a:pt x="16695" y="13843"/>
                  </a:cubicBezTo>
                  <a:cubicBezTo>
                    <a:pt x="16708" y="13846"/>
                    <a:pt x="16721" y="13848"/>
                    <a:pt x="16734" y="13848"/>
                  </a:cubicBezTo>
                  <a:cubicBezTo>
                    <a:pt x="16873" y="13848"/>
                    <a:pt x="17002" y="13665"/>
                    <a:pt x="16850" y="13573"/>
                  </a:cubicBezTo>
                  <a:cubicBezTo>
                    <a:pt x="14108" y="11876"/>
                    <a:pt x="11679" y="9649"/>
                    <a:pt x="9342" y="7438"/>
                  </a:cubicBezTo>
                  <a:cubicBezTo>
                    <a:pt x="8214" y="6367"/>
                    <a:pt x="7146" y="5236"/>
                    <a:pt x="6227" y="3979"/>
                  </a:cubicBezTo>
                  <a:cubicBezTo>
                    <a:pt x="5756" y="3333"/>
                    <a:pt x="5372" y="2661"/>
                    <a:pt x="4987" y="1963"/>
                  </a:cubicBezTo>
                  <a:cubicBezTo>
                    <a:pt x="4608" y="1283"/>
                    <a:pt x="4312" y="574"/>
                    <a:pt x="3546" y="249"/>
                  </a:cubicBezTo>
                  <a:cubicBezTo>
                    <a:pt x="3170" y="90"/>
                    <a:pt x="2713" y="1"/>
                    <a:pt x="22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44"/>
            <p:cNvSpPr/>
            <p:nvPr/>
          </p:nvSpPr>
          <p:spPr>
            <a:xfrm>
              <a:off x="3377854" y="760311"/>
              <a:ext cx="258954" cy="211096"/>
            </a:xfrm>
            <a:custGeom>
              <a:avLst/>
              <a:gdLst/>
              <a:ahLst/>
              <a:cxnLst/>
              <a:rect l="l" t="t" r="r" b="b"/>
              <a:pathLst>
                <a:path w="17488" h="14256" extrusionOk="0">
                  <a:moveTo>
                    <a:pt x="3435" y="0"/>
                  </a:moveTo>
                  <a:cubicBezTo>
                    <a:pt x="3201" y="0"/>
                    <a:pt x="2967" y="29"/>
                    <a:pt x="2736" y="87"/>
                  </a:cubicBezTo>
                  <a:cubicBezTo>
                    <a:pt x="813" y="570"/>
                    <a:pt x="0" y="2528"/>
                    <a:pt x="236" y="4356"/>
                  </a:cubicBezTo>
                  <a:cubicBezTo>
                    <a:pt x="255" y="4519"/>
                    <a:pt x="408" y="4617"/>
                    <a:pt x="554" y="4617"/>
                  </a:cubicBezTo>
                  <a:cubicBezTo>
                    <a:pt x="666" y="4617"/>
                    <a:pt x="773" y="4560"/>
                    <a:pt x="815" y="4434"/>
                  </a:cubicBezTo>
                  <a:cubicBezTo>
                    <a:pt x="1209" y="3254"/>
                    <a:pt x="1889" y="1623"/>
                    <a:pt x="3342" y="1520"/>
                  </a:cubicBezTo>
                  <a:cubicBezTo>
                    <a:pt x="3372" y="1518"/>
                    <a:pt x="3401" y="1517"/>
                    <a:pt x="3430" y="1517"/>
                  </a:cubicBezTo>
                  <a:cubicBezTo>
                    <a:pt x="4032" y="1517"/>
                    <a:pt x="4459" y="1960"/>
                    <a:pt x="4826" y="2401"/>
                  </a:cubicBezTo>
                  <a:cubicBezTo>
                    <a:pt x="5320" y="2998"/>
                    <a:pt x="5788" y="3616"/>
                    <a:pt x="6267" y="4224"/>
                  </a:cubicBezTo>
                  <a:cubicBezTo>
                    <a:pt x="8240" y="6711"/>
                    <a:pt x="10258" y="9154"/>
                    <a:pt x="12598" y="11304"/>
                  </a:cubicBezTo>
                  <a:cubicBezTo>
                    <a:pt x="13226" y="11881"/>
                    <a:pt x="13872" y="12501"/>
                    <a:pt x="14593" y="12960"/>
                  </a:cubicBezTo>
                  <a:cubicBezTo>
                    <a:pt x="15354" y="13451"/>
                    <a:pt x="16155" y="13876"/>
                    <a:pt x="16987" y="14229"/>
                  </a:cubicBezTo>
                  <a:cubicBezTo>
                    <a:pt x="17030" y="14247"/>
                    <a:pt x="17071" y="14255"/>
                    <a:pt x="17109" y="14255"/>
                  </a:cubicBezTo>
                  <a:cubicBezTo>
                    <a:pt x="17359" y="14255"/>
                    <a:pt x="17487" y="13911"/>
                    <a:pt x="17283" y="13721"/>
                  </a:cubicBezTo>
                  <a:cubicBezTo>
                    <a:pt x="16643" y="13130"/>
                    <a:pt x="16017" y="12521"/>
                    <a:pt x="15391" y="11915"/>
                  </a:cubicBezTo>
                  <a:cubicBezTo>
                    <a:pt x="14768" y="11310"/>
                    <a:pt x="14093" y="10767"/>
                    <a:pt x="13470" y="10164"/>
                  </a:cubicBezTo>
                  <a:cubicBezTo>
                    <a:pt x="12227" y="8964"/>
                    <a:pt x="11076" y="7658"/>
                    <a:pt x="9959" y="6337"/>
                  </a:cubicBezTo>
                  <a:cubicBezTo>
                    <a:pt x="8831" y="5002"/>
                    <a:pt x="7749" y="3627"/>
                    <a:pt x="6666" y="2255"/>
                  </a:cubicBezTo>
                  <a:cubicBezTo>
                    <a:pt x="6175" y="1629"/>
                    <a:pt x="5693" y="931"/>
                    <a:pt x="5021" y="484"/>
                  </a:cubicBezTo>
                  <a:cubicBezTo>
                    <a:pt x="4547" y="165"/>
                    <a:pt x="3994" y="0"/>
                    <a:pt x="343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44"/>
            <p:cNvSpPr/>
            <p:nvPr/>
          </p:nvSpPr>
          <p:spPr>
            <a:xfrm>
              <a:off x="3416737" y="593793"/>
              <a:ext cx="258717" cy="297379"/>
            </a:xfrm>
            <a:custGeom>
              <a:avLst/>
              <a:gdLst/>
              <a:ahLst/>
              <a:cxnLst/>
              <a:rect l="l" t="t" r="r" b="b"/>
              <a:pathLst>
                <a:path w="17472" h="20083" extrusionOk="0">
                  <a:moveTo>
                    <a:pt x="1413" y="1"/>
                  </a:moveTo>
                  <a:cubicBezTo>
                    <a:pt x="1211" y="1"/>
                    <a:pt x="1007" y="62"/>
                    <a:pt x="819" y="203"/>
                  </a:cubicBezTo>
                  <a:cubicBezTo>
                    <a:pt x="389" y="519"/>
                    <a:pt x="331" y="1038"/>
                    <a:pt x="236" y="1526"/>
                  </a:cubicBezTo>
                  <a:cubicBezTo>
                    <a:pt x="24" y="2640"/>
                    <a:pt x="1" y="3685"/>
                    <a:pt x="182" y="4802"/>
                  </a:cubicBezTo>
                  <a:cubicBezTo>
                    <a:pt x="200" y="4913"/>
                    <a:pt x="306" y="4973"/>
                    <a:pt x="405" y="4973"/>
                  </a:cubicBezTo>
                  <a:cubicBezTo>
                    <a:pt x="499" y="4973"/>
                    <a:pt x="587" y="4919"/>
                    <a:pt x="587" y="4802"/>
                  </a:cubicBezTo>
                  <a:cubicBezTo>
                    <a:pt x="587" y="4179"/>
                    <a:pt x="701" y="3539"/>
                    <a:pt x="845" y="2936"/>
                  </a:cubicBezTo>
                  <a:cubicBezTo>
                    <a:pt x="920" y="2623"/>
                    <a:pt x="1112" y="1931"/>
                    <a:pt x="1396" y="1601"/>
                  </a:cubicBezTo>
                  <a:cubicBezTo>
                    <a:pt x="1827" y="2000"/>
                    <a:pt x="2143" y="2600"/>
                    <a:pt x="2427" y="3074"/>
                  </a:cubicBezTo>
                  <a:cubicBezTo>
                    <a:pt x="2840" y="3763"/>
                    <a:pt x="3248" y="4458"/>
                    <a:pt x="3693" y="5126"/>
                  </a:cubicBezTo>
                  <a:cubicBezTo>
                    <a:pt x="4589" y="6473"/>
                    <a:pt x="5605" y="7748"/>
                    <a:pt x="6618" y="9008"/>
                  </a:cubicBezTo>
                  <a:cubicBezTo>
                    <a:pt x="8660" y="11543"/>
                    <a:pt x="10781" y="14000"/>
                    <a:pt x="13026" y="16360"/>
                  </a:cubicBezTo>
                  <a:cubicBezTo>
                    <a:pt x="13658" y="17023"/>
                    <a:pt x="14307" y="17675"/>
                    <a:pt x="14970" y="18307"/>
                  </a:cubicBezTo>
                  <a:cubicBezTo>
                    <a:pt x="15639" y="18947"/>
                    <a:pt x="16388" y="19472"/>
                    <a:pt x="17114" y="20044"/>
                  </a:cubicBezTo>
                  <a:cubicBezTo>
                    <a:pt x="17149" y="20071"/>
                    <a:pt x="17186" y="20082"/>
                    <a:pt x="17221" y="20082"/>
                  </a:cubicBezTo>
                  <a:cubicBezTo>
                    <a:pt x="17355" y="20082"/>
                    <a:pt x="17472" y="19917"/>
                    <a:pt x="17370" y="19785"/>
                  </a:cubicBezTo>
                  <a:cubicBezTo>
                    <a:pt x="16733" y="18958"/>
                    <a:pt x="16135" y="18120"/>
                    <a:pt x="15438" y="17339"/>
                  </a:cubicBezTo>
                  <a:cubicBezTo>
                    <a:pt x="14740" y="16558"/>
                    <a:pt x="14022" y="15803"/>
                    <a:pt x="13316" y="15031"/>
                  </a:cubicBezTo>
                  <a:cubicBezTo>
                    <a:pt x="11921" y="13515"/>
                    <a:pt x="10554" y="11968"/>
                    <a:pt x="9251" y="10372"/>
                  </a:cubicBezTo>
                  <a:cubicBezTo>
                    <a:pt x="7953" y="8773"/>
                    <a:pt x="6750" y="7102"/>
                    <a:pt x="5642" y="5365"/>
                  </a:cubicBezTo>
                  <a:cubicBezTo>
                    <a:pt x="5080" y="4486"/>
                    <a:pt x="4523" y="3602"/>
                    <a:pt x="3983" y="2709"/>
                  </a:cubicBezTo>
                  <a:cubicBezTo>
                    <a:pt x="3480" y="1879"/>
                    <a:pt x="3024" y="1030"/>
                    <a:pt x="2289" y="372"/>
                  </a:cubicBezTo>
                  <a:cubicBezTo>
                    <a:pt x="2038" y="147"/>
                    <a:pt x="1726" y="1"/>
                    <a:pt x="141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44"/>
            <p:cNvSpPr/>
            <p:nvPr/>
          </p:nvSpPr>
          <p:spPr>
            <a:xfrm>
              <a:off x="3521999" y="499563"/>
              <a:ext cx="260716" cy="444951"/>
            </a:xfrm>
            <a:custGeom>
              <a:avLst/>
              <a:gdLst/>
              <a:ahLst/>
              <a:cxnLst/>
              <a:rect l="l" t="t" r="r" b="b"/>
              <a:pathLst>
                <a:path w="17607" h="30049" extrusionOk="0">
                  <a:moveTo>
                    <a:pt x="762" y="1"/>
                  </a:moveTo>
                  <a:cubicBezTo>
                    <a:pt x="674" y="1"/>
                    <a:pt x="584" y="42"/>
                    <a:pt x="540" y="130"/>
                  </a:cubicBezTo>
                  <a:cubicBezTo>
                    <a:pt x="224" y="768"/>
                    <a:pt x="109" y="1554"/>
                    <a:pt x="61" y="2252"/>
                  </a:cubicBezTo>
                  <a:cubicBezTo>
                    <a:pt x="0" y="3087"/>
                    <a:pt x="216" y="3814"/>
                    <a:pt x="551" y="4577"/>
                  </a:cubicBezTo>
                  <a:cubicBezTo>
                    <a:pt x="1261" y="6202"/>
                    <a:pt x="2179" y="7755"/>
                    <a:pt x="3052" y="9297"/>
                  </a:cubicBezTo>
                  <a:cubicBezTo>
                    <a:pt x="4815" y="12409"/>
                    <a:pt x="6718" y="15467"/>
                    <a:pt x="8797" y="18378"/>
                  </a:cubicBezTo>
                  <a:cubicBezTo>
                    <a:pt x="9365" y="19173"/>
                    <a:pt x="9945" y="19962"/>
                    <a:pt x="10545" y="20735"/>
                  </a:cubicBezTo>
                  <a:cubicBezTo>
                    <a:pt x="10996" y="21315"/>
                    <a:pt x="11518" y="21829"/>
                    <a:pt x="12038" y="22345"/>
                  </a:cubicBezTo>
                  <a:cubicBezTo>
                    <a:pt x="12672" y="23373"/>
                    <a:pt x="13310" y="24395"/>
                    <a:pt x="13947" y="25417"/>
                  </a:cubicBezTo>
                  <a:cubicBezTo>
                    <a:pt x="14960" y="27048"/>
                    <a:pt x="16000" y="28676"/>
                    <a:pt x="17384" y="30019"/>
                  </a:cubicBezTo>
                  <a:cubicBezTo>
                    <a:pt x="17404" y="30040"/>
                    <a:pt x="17428" y="30048"/>
                    <a:pt x="17451" y="30048"/>
                  </a:cubicBezTo>
                  <a:cubicBezTo>
                    <a:pt x="17529" y="30048"/>
                    <a:pt x="17607" y="29957"/>
                    <a:pt x="17567" y="29876"/>
                  </a:cubicBezTo>
                  <a:cubicBezTo>
                    <a:pt x="16852" y="28412"/>
                    <a:pt x="15928" y="27065"/>
                    <a:pt x="15052" y="25690"/>
                  </a:cubicBezTo>
                  <a:cubicBezTo>
                    <a:pt x="14139" y="24257"/>
                    <a:pt x="13293" y="22805"/>
                    <a:pt x="12566" y="21269"/>
                  </a:cubicBezTo>
                  <a:cubicBezTo>
                    <a:pt x="11854" y="19764"/>
                    <a:pt x="11223" y="18228"/>
                    <a:pt x="10539" y="16713"/>
                  </a:cubicBezTo>
                  <a:cubicBezTo>
                    <a:pt x="10203" y="15963"/>
                    <a:pt x="9919" y="15200"/>
                    <a:pt x="9779" y="14390"/>
                  </a:cubicBezTo>
                  <a:cubicBezTo>
                    <a:pt x="9632" y="13543"/>
                    <a:pt x="9589" y="12679"/>
                    <a:pt x="9540" y="11823"/>
                  </a:cubicBezTo>
                  <a:cubicBezTo>
                    <a:pt x="9483" y="10810"/>
                    <a:pt x="9431" y="9797"/>
                    <a:pt x="9359" y="8786"/>
                  </a:cubicBezTo>
                  <a:cubicBezTo>
                    <a:pt x="9325" y="8315"/>
                    <a:pt x="9299" y="7842"/>
                    <a:pt x="9253" y="7371"/>
                  </a:cubicBezTo>
                  <a:cubicBezTo>
                    <a:pt x="9207" y="6880"/>
                    <a:pt x="9210" y="6346"/>
                    <a:pt x="8957" y="5907"/>
                  </a:cubicBezTo>
                  <a:cubicBezTo>
                    <a:pt x="8902" y="5808"/>
                    <a:pt x="8784" y="5734"/>
                    <a:pt x="8670" y="5734"/>
                  </a:cubicBezTo>
                  <a:cubicBezTo>
                    <a:pt x="8595" y="5734"/>
                    <a:pt x="8523" y="5766"/>
                    <a:pt x="8472" y="5846"/>
                  </a:cubicBezTo>
                  <a:cubicBezTo>
                    <a:pt x="8042" y="6532"/>
                    <a:pt x="8079" y="7523"/>
                    <a:pt x="8042" y="8309"/>
                  </a:cubicBezTo>
                  <a:cubicBezTo>
                    <a:pt x="7996" y="9228"/>
                    <a:pt x="7978" y="10150"/>
                    <a:pt x="8001" y="11068"/>
                  </a:cubicBezTo>
                  <a:cubicBezTo>
                    <a:pt x="8045" y="12874"/>
                    <a:pt x="8119" y="14709"/>
                    <a:pt x="8757" y="16414"/>
                  </a:cubicBezTo>
                  <a:lnTo>
                    <a:pt x="8759" y="16423"/>
                  </a:lnTo>
                  <a:cubicBezTo>
                    <a:pt x="8274" y="15699"/>
                    <a:pt x="7798" y="14967"/>
                    <a:pt x="7341" y="14224"/>
                  </a:cubicBezTo>
                  <a:cubicBezTo>
                    <a:pt x="5550" y="11307"/>
                    <a:pt x="3899" y="8318"/>
                    <a:pt x="2469" y="5206"/>
                  </a:cubicBezTo>
                  <a:cubicBezTo>
                    <a:pt x="2096" y="4391"/>
                    <a:pt x="1726" y="3578"/>
                    <a:pt x="1393" y="2743"/>
                  </a:cubicBezTo>
                  <a:cubicBezTo>
                    <a:pt x="1243" y="2364"/>
                    <a:pt x="1045" y="2014"/>
                    <a:pt x="907" y="1629"/>
                  </a:cubicBezTo>
                  <a:cubicBezTo>
                    <a:pt x="750" y="1195"/>
                    <a:pt x="867" y="684"/>
                    <a:pt x="979" y="248"/>
                  </a:cubicBezTo>
                  <a:cubicBezTo>
                    <a:pt x="1019" y="92"/>
                    <a:pt x="893" y="1"/>
                    <a:pt x="7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44"/>
            <p:cNvSpPr/>
            <p:nvPr/>
          </p:nvSpPr>
          <p:spPr>
            <a:xfrm>
              <a:off x="4837059" y="254998"/>
              <a:ext cx="43963" cy="251964"/>
            </a:xfrm>
            <a:custGeom>
              <a:avLst/>
              <a:gdLst/>
              <a:ahLst/>
              <a:cxnLst/>
              <a:rect l="l" t="t" r="r" b="b"/>
              <a:pathLst>
                <a:path w="2969" h="17016" extrusionOk="0">
                  <a:moveTo>
                    <a:pt x="1333" y="0"/>
                  </a:moveTo>
                  <a:cubicBezTo>
                    <a:pt x="1008" y="0"/>
                    <a:pt x="679" y="141"/>
                    <a:pt x="485" y="401"/>
                  </a:cubicBezTo>
                  <a:cubicBezTo>
                    <a:pt x="23" y="1018"/>
                    <a:pt x="72" y="1736"/>
                    <a:pt x="40" y="2471"/>
                  </a:cubicBezTo>
                  <a:cubicBezTo>
                    <a:pt x="12" y="3177"/>
                    <a:pt x="0" y="3895"/>
                    <a:pt x="29" y="4601"/>
                  </a:cubicBezTo>
                  <a:cubicBezTo>
                    <a:pt x="86" y="5919"/>
                    <a:pt x="184" y="7239"/>
                    <a:pt x="276" y="8554"/>
                  </a:cubicBezTo>
                  <a:cubicBezTo>
                    <a:pt x="362" y="9843"/>
                    <a:pt x="480" y="11129"/>
                    <a:pt x="626" y="12413"/>
                  </a:cubicBezTo>
                  <a:cubicBezTo>
                    <a:pt x="784" y="13765"/>
                    <a:pt x="1074" y="15086"/>
                    <a:pt x="1292" y="16426"/>
                  </a:cubicBezTo>
                  <a:cubicBezTo>
                    <a:pt x="1359" y="16832"/>
                    <a:pt x="1650" y="17016"/>
                    <a:pt x="1949" y="17016"/>
                  </a:cubicBezTo>
                  <a:cubicBezTo>
                    <a:pt x="2319" y="17016"/>
                    <a:pt x="2700" y="16735"/>
                    <a:pt x="2684" y="16243"/>
                  </a:cubicBezTo>
                  <a:cubicBezTo>
                    <a:pt x="2610" y="13805"/>
                    <a:pt x="2670" y="11362"/>
                    <a:pt x="2699" y="8925"/>
                  </a:cubicBezTo>
                  <a:cubicBezTo>
                    <a:pt x="2713" y="7719"/>
                    <a:pt x="2730" y="6516"/>
                    <a:pt x="2753" y="5313"/>
                  </a:cubicBezTo>
                  <a:cubicBezTo>
                    <a:pt x="2765" y="4713"/>
                    <a:pt x="2791" y="4113"/>
                    <a:pt x="2819" y="3513"/>
                  </a:cubicBezTo>
                  <a:cubicBezTo>
                    <a:pt x="2848" y="2884"/>
                    <a:pt x="2963" y="2258"/>
                    <a:pt x="2966" y="1627"/>
                  </a:cubicBezTo>
                  <a:cubicBezTo>
                    <a:pt x="2969" y="1182"/>
                    <a:pt x="2748" y="763"/>
                    <a:pt x="2280" y="674"/>
                  </a:cubicBezTo>
                  <a:cubicBezTo>
                    <a:pt x="2234" y="576"/>
                    <a:pt x="2182" y="484"/>
                    <a:pt x="2125" y="395"/>
                  </a:cubicBezTo>
                  <a:cubicBezTo>
                    <a:pt x="1943" y="126"/>
                    <a:pt x="1640" y="0"/>
                    <a:pt x="13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44"/>
            <p:cNvSpPr/>
            <p:nvPr/>
          </p:nvSpPr>
          <p:spPr>
            <a:xfrm>
              <a:off x="4702775" y="307799"/>
              <a:ext cx="78731" cy="270489"/>
            </a:xfrm>
            <a:custGeom>
              <a:avLst/>
              <a:gdLst/>
              <a:ahLst/>
              <a:cxnLst/>
              <a:rect l="l" t="t" r="r" b="b"/>
              <a:pathLst>
                <a:path w="5317" h="18267" extrusionOk="0">
                  <a:moveTo>
                    <a:pt x="1635" y="1"/>
                  </a:moveTo>
                  <a:cubicBezTo>
                    <a:pt x="940" y="1"/>
                    <a:pt x="316" y="525"/>
                    <a:pt x="215" y="1227"/>
                  </a:cubicBezTo>
                  <a:cubicBezTo>
                    <a:pt x="0" y="2760"/>
                    <a:pt x="190" y="4293"/>
                    <a:pt x="396" y="5821"/>
                  </a:cubicBezTo>
                  <a:cubicBezTo>
                    <a:pt x="597" y="7311"/>
                    <a:pt x="813" y="8798"/>
                    <a:pt x="1160" y="10265"/>
                  </a:cubicBezTo>
                  <a:cubicBezTo>
                    <a:pt x="1504" y="11718"/>
                    <a:pt x="2024" y="13133"/>
                    <a:pt x="2515" y="14543"/>
                  </a:cubicBezTo>
                  <a:cubicBezTo>
                    <a:pt x="2759" y="15234"/>
                    <a:pt x="3012" y="15932"/>
                    <a:pt x="3319" y="16601"/>
                  </a:cubicBezTo>
                  <a:cubicBezTo>
                    <a:pt x="3594" y="17201"/>
                    <a:pt x="3988" y="17993"/>
                    <a:pt x="4648" y="18243"/>
                  </a:cubicBezTo>
                  <a:cubicBezTo>
                    <a:pt x="4691" y="18259"/>
                    <a:pt x="4738" y="18267"/>
                    <a:pt x="4787" y="18267"/>
                  </a:cubicBezTo>
                  <a:cubicBezTo>
                    <a:pt x="4936" y="18267"/>
                    <a:pt x="5093" y="18193"/>
                    <a:pt x="5136" y="18042"/>
                  </a:cubicBezTo>
                  <a:cubicBezTo>
                    <a:pt x="5317" y="17408"/>
                    <a:pt x="5064" y="16739"/>
                    <a:pt x="4835" y="16147"/>
                  </a:cubicBezTo>
                  <a:cubicBezTo>
                    <a:pt x="4579" y="15487"/>
                    <a:pt x="4301" y="14838"/>
                    <a:pt x="4065" y="14169"/>
                  </a:cubicBezTo>
                  <a:cubicBezTo>
                    <a:pt x="3580" y="12806"/>
                    <a:pt x="3336" y="11428"/>
                    <a:pt x="3103" y="10007"/>
                  </a:cubicBezTo>
                  <a:cubicBezTo>
                    <a:pt x="2882" y="8663"/>
                    <a:pt x="2696" y="7276"/>
                    <a:pt x="2727" y="5913"/>
                  </a:cubicBezTo>
                  <a:cubicBezTo>
                    <a:pt x="2759" y="4474"/>
                    <a:pt x="3000" y="3053"/>
                    <a:pt x="3032" y="1615"/>
                  </a:cubicBezTo>
                  <a:cubicBezTo>
                    <a:pt x="3049" y="848"/>
                    <a:pt x="2641" y="125"/>
                    <a:pt x="1820" y="13"/>
                  </a:cubicBezTo>
                  <a:cubicBezTo>
                    <a:pt x="1758" y="5"/>
                    <a:pt x="1697" y="1"/>
                    <a:pt x="16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44"/>
            <p:cNvSpPr/>
            <p:nvPr/>
          </p:nvSpPr>
          <p:spPr>
            <a:xfrm>
              <a:off x="4966841" y="308243"/>
              <a:ext cx="105607" cy="331066"/>
            </a:xfrm>
            <a:custGeom>
              <a:avLst/>
              <a:gdLst/>
              <a:ahLst/>
              <a:cxnLst/>
              <a:rect l="l" t="t" r="r" b="b"/>
              <a:pathLst>
                <a:path w="7132" h="22358" extrusionOk="0">
                  <a:moveTo>
                    <a:pt x="6305" y="0"/>
                  </a:moveTo>
                  <a:cubicBezTo>
                    <a:pt x="6046" y="0"/>
                    <a:pt x="5824" y="129"/>
                    <a:pt x="5567" y="267"/>
                  </a:cubicBezTo>
                  <a:cubicBezTo>
                    <a:pt x="5156" y="488"/>
                    <a:pt x="4823" y="798"/>
                    <a:pt x="4476" y="1105"/>
                  </a:cubicBezTo>
                  <a:cubicBezTo>
                    <a:pt x="3732" y="1766"/>
                    <a:pt x="3276" y="2541"/>
                    <a:pt x="2799" y="3402"/>
                  </a:cubicBezTo>
                  <a:cubicBezTo>
                    <a:pt x="2027" y="4797"/>
                    <a:pt x="1556" y="6351"/>
                    <a:pt x="1303" y="7924"/>
                  </a:cubicBezTo>
                  <a:cubicBezTo>
                    <a:pt x="810" y="10981"/>
                    <a:pt x="261" y="14002"/>
                    <a:pt x="167" y="17108"/>
                  </a:cubicBezTo>
                  <a:cubicBezTo>
                    <a:pt x="112" y="18856"/>
                    <a:pt x="0" y="20719"/>
                    <a:pt x="1002" y="22244"/>
                  </a:cubicBezTo>
                  <a:cubicBezTo>
                    <a:pt x="1054" y="22324"/>
                    <a:pt x="1130" y="22358"/>
                    <a:pt x="1207" y="22358"/>
                  </a:cubicBezTo>
                  <a:cubicBezTo>
                    <a:pt x="1322" y="22358"/>
                    <a:pt x="1441" y="22284"/>
                    <a:pt x="1496" y="22178"/>
                  </a:cubicBezTo>
                  <a:cubicBezTo>
                    <a:pt x="2196" y="20829"/>
                    <a:pt x="2116" y="19341"/>
                    <a:pt x="2145" y="17866"/>
                  </a:cubicBezTo>
                  <a:cubicBezTo>
                    <a:pt x="2168" y="16336"/>
                    <a:pt x="2274" y="14811"/>
                    <a:pt x="2463" y="13292"/>
                  </a:cubicBezTo>
                  <a:cubicBezTo>
                    <a:pt x="2647" y="11851"/>
                    <a:pt x="2908" y="10430"/>
                    <a:pt x="3459" y="9081"/>
                  </a:cubicBezTo>
                  <a:cubicBezTo>
                    <a:pt x="4028" y="7688"/>
                    <a:pt x="4751" y="6362"/>
                    <a:pt x="5403" y="5010"/>
                  </a:cubicBezTo>
                  <a:cubicBezTo>
                    <a:pt x="5782" y="4229"/>
                    <a:pt x="6238" y="3488"/>
                    <a:pt x="6505" y="2662"/>
                  </a:cubicBezTo>
                  <a:cubicBezTo>
                    <a:pt x="6660" y="2185"/>
                    <a:pt x="6864" y="1728"/>
                    <a:pt x="6939" y="1235"/>
                  </a:cubicBezTo>
                  <a:cubicBezTo>
                    <a:pt x="7002" y="830"/>
                    <a:pt x="7131" y="256"/>
                    <a:pt x="6615" y="60"/>
                  </a:cubicBezTo>
                  <a:cubicBezTo>
                    <a:pt x="6504" y="18"/>
                    <a:pt x="6402" y="0"/>
                    <a:pt x="63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44"/>
            <p:cNvSpPr/>
            <p:nvPr/>
          </p:nvSpPr>
          <p:spPr>
            <a:xfrm>
              <a:off x="4557090" y="407642"/>
              <a:ext cx="176520" cy="274664"/>
            </a:xfrm>
            <a:custGeom>
              <a:avLst/>
              <a:gdLst/>
              <a:ahLst/>
              <a:cxnLst/>
              <a:rect l="l" t="t" r="r" b="b"/>
              <a:pathLst>
                <a:path w="11921" h="18549" extrusionOk="0">
                  <a:moveTo>
                    <a:pt x="1502" y="0"/>
                  </a:moveTo>
                  <a:cubicBezTo>
                    <a:pt x="862" y="0"/>
                    <a:pt x="222" y="456"/>
                    <a:pt x="95" y="1168"/>
                  </a:cubicBezTo>
                  <a:cubicBezTo>
                    <a:pt x="0" y="1713"/>
                    <a:pt x="201" y="2362"/>
                    <a:pt x="382" y="2882"/>
                  </a:cubicBezTo>
                  <a:cubicBezTo>
                    <a:pt x="526" y="3295"/>
                    <a:pt x="704" y="3703"/>
                    <a:pt x="870" y="4110"/>
                  </a:cubicBezTo>
                  <a:cubicBezTo>
                    <a:pt x="1186" y="4874"/>
                    <a:pt x="1577" y="5612"/>
                    <a:pt x="1918" y="6367"/>
                  </a:cubicBezTo>
                  <a:cubicBezTo>
                    <a:pt x="2659" y="8001"/>
                    <a:pt x="3523" y="9571"/>
                    <a:pt x="4508" y="11070"/>
                  </a:cubicBezTo>
                  <a:cubicBezTo>
                    <a:pt x="5455" y="12525"/>
                    <a:pt x="6506" y="13909"/>
                    <a:pt x="7654" y="15212"/>
                  </a:cubicBezTo>
                  <a:cubicBezTo>
                    <a:pt x="8240" y="15870"/>
                    <a:pt x="8834" y="16550"/>
                    <a:pt x="9509" y="17121"/>
                  </a:cubicBezTo>
                  <a:cubicBezTo>
                    <a:pt x="9845" y="17406"/>
                    <a:pt x="10218" y="17647"/>
                    <a:pt x="10580" y="17891"/>
                  </a:cubicBezTo>
                  <a:cubicBezTo>
                    <a:pt x="10910" y="18118"/>
                    <a:pt x="11240" y="18379"/>
                    <a:pt x="11610" y="18531"/>
                  </a:cubicBezTo>
                  <a:cubicBezTo>
                    <a:pt x="11638" y="18543"/>
                    <a:pt x="11665" y="18549"/>
                    <a:pt x="11691" y="18549"/>
                  </a:cubicBezTo>
                  <a:cubicBezTo>
                    <a:pt x="11825" y="18549"/>
                    <a:pt x="11921" y="18401"/>
                    <a:pt x="11877" y="18264"/>
                  </a:cubicBezTo>
                  <a:cubicBezTo>
                    <a:pt x="11633" y="17529"/>
                    <a:pt x="11131" y="16783"/>
                    <a:pt x="10735" y="16117"/>
                  </a:cubicBezTo>
                  <a:cubicBezTo>
                    <a:pt x="10304" y="15396"/>
                    <a:pt x="9764" y="14741"/>
                    <a:pt x="9271" y="14061"/>
                  </a:cubicBezTo>
                  <a:cubicBezTo>
                    <a:pt x="8263" y="12677"/>
                    <a:pt x="7270" y="11293"/>
                    <a:pt x="6374" y="9832"/>
                  </a:cubicBezTo>
                  <a:cubicBezTo>
                    <a:pt x="5524" y="8446"/>
                    <a:pt x="4752" y="7022"/>
                    <a:pt x="4103" y="5532"/>
                  </a:cubicBezTo>
                  <a:cubicBezTo>
                    <a:pt x="3793" y="4814"/>
                    <a:pt x="3569" y="4024"/>
                    <a:pt x="3388" y="3338"/>
                  </a:cubicBezTo>
                  <a:cubicBezTo>
                    <a:pt x="3282" y="2939"/>
                    <a:pt x="3210" y="2537"/>
                    <a:pt x="3121" y="2135"/>
                  </a:cubicBezTo>
                  <a:cubicBezTo>
                    <a:pt x="3018" y="1676"/>
                    <a:pt x="2894" y="998"/>
                    <a:pt x="2527" y="516"/>
                  </a:cubicBezTo>
                  <a:cubicBezTo>
                    <a:pt x="2255" y="158"/>
                    <a:pt x="1879" y="0"/>
                    <a:pt x="15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44"/>
            <p:cNvSpPr/>
            <p:nvPr/>
          </p:nvSpPr>
          <p:spPr>
            <a:xfrm>
              <a:off x="4495301" y="626324"/>
              <a:ext cx="201323" cy="276634"/>
            </a:xfrm>
            <a:custGeom>
              <a:avLst/>
              <a:gdLst/>
              <a:ahLst/>
              <a:cxnLst/>
              <a:rect l="l" t="t" r="r" b="b"/>
              <a:pathLst>
                <a:path w="13596" h="18682" extrusionOk="0">
                  <a:moveTo>
                    <a:pt x="1450" y="1"/>
                  </a:moveTo>
                  <a:cubicBezTo>
                    <a:pt x="724" y="1"/>
                    <a:pt x="0" y="673"/>
                    <a:pt x="126" y="1460"/>
                  </a:cubicBezTo>
                  <a:cubicBezTo>
                    <a:pt x="252" y="2249"/>
                    <a:pt x="628" y="2875"/>
                    <a:pt x="1018" y="3564"/>
                  </a:cubicBezTo>
                  <a:cubicBezTo>
                    <a:pt x="1386" y="4216"/>
                    <a:pt x="1756" y="4862"/>
                    <a:pt x="2129" y="5508"/>
                  </a:cubicBezTo>
                  <a:cubicBezTo>
                    <a:pt x="2876" y="6799"/>
                    <a:pt x="3688" y="8043"/>
                    <a:pt x="4512" y="9283"/>
                  </a:cubicBezTo>
                  <a:cubicBezTo>
                    <a:pt x="6100" y="11677"/>
                    <a:pt x="7931" y="13876"/>
                    <a:pt x="9556" y="16242"/>
                  </a:cubicBezTo>
                  <a:cubicBezTo>
                    <a:pt x="9924" y="16776"/>
                    <a:pt x="10306" y="17301"/>
                    <a:pt x="10708" y="17809"/>
                  </a:cubicBezTo>
                  <a:cubicBezTo>
                    <a:pt x="11042" y="18229"/>
                    <a:pt x="11451" y="18681"/>
                    <a:pt x="12015" y="18681"/>
                  </a:cubicBezTo>
                  <a:cubicBezTo>
                    <a:pt x="12076" y="18681"/>
                    <a:pt x="12139" y="18676"/>
                    <a:pt x="12203" y="18665"/>
                  </a:cubicBezTo>
                  <a:cubicBezTo>
                    <a:pt x="13596" y="18421"/>
                    <a:pt x="13418" y="16517"/>
                    <a:pt x="13022" y="15582"/>
                  </a:cubicBezTo>
                  <a:cubicBezTo>
                    <a:pt x="12462" y="14272"/>
                    <a:pt x="11560" y="13081"/>
                    <a:pt x="10745" y="11921"/>
                  </a:cubicBezTo>
                  <a:cubicBezTo>
                    <a:pt x="9907" y="10727"/>
                    <a:pt x="9071" y="9527"/>
                    <a:pt x="8221" y="8338"/>
                  </a:cubicBezTo>
                  <a:cubicBezTo>
                    <a:pt x="7263" y="6998"/>
                    <a:pt x="6330" y="5631"/>
                    <a:pt x="5333" y="4316"/>
                  </a:cubicBezTo>
                  <a:cubicBezTo>
                    <a:pt x="4837" y="3659"/>
                    <a:pt x="4297" y="3030"/>
                    <a:pt x="3743" y="2421"/>
                  </a:cubicBezTo>
                  <a:cubicBezTo>
                    <a:pt x="3680" y="2352"/>
                    <a:pt x="3622" y="2281"/>
                    <a:pt x="3562" y="2212"/>
                  </a:cubicBezTo>
                  <a:cubicBezTo>
                    <a:pt x="3407" y="1933"/>
                    <a:pt x="3249" y="1655"/>
                    <a:pt x="3085" y="1382"/>
                  </a:cubicBezTo>
                  <a:cubicBezTo>
                    <a:pt x="2991" y="1224"/>
                    <a:pt x="2896" y="1061"/>
                    <a:pt x="2795" y="905"/>
                  </a:cubicBezTo>
                  <a:cubicBezTo>
                    <a:pt x="2623" y="647"/>
                    <a:pt x="2408" y="475"/>
                    <a:pt x="2178" y="274"/>
                  </a:cubicBezTo>
                  <a:cubicBezTo>
                    <a:pt x="1960" y="84"/>
                    <a:pt x="1704" y="1"/>
                    <a:pt x="14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44"/>
            <p:cNvSpPr/>
            <p:nvPr/>
          </p:nvSpPr>
          <p:spPr>
            <a:xfrm>
              <a:off x="4406652" y="720377"/>
              <a:ext cx="173485" cy="216249"/>
            </a:xfrm>
            <a:custGeom>
              <a:avLst/>
              <a:gdLst/>
              <a:ahLst/>
              <a:cxnLst/>
              <a:rect l="l" t="t" r="r" b="b"/>
              <a:pathLst>
                <a:path w="11716" h="14604" extrusionOk="0">
                  <a:moveTo>
                    <a:pt x="1094" y="1"/>
                  </a:moveTo>
                  <a:cubicBezTo>
                    <a:pt x="675" y="1"/>
                    <a:pt x="267" y="264"/>
                    <a:pt x="161" y="821"/>
                  </a:cubicBezTo>
                  <a:cubicBezTo>
                    <a:pt x="15" y="1590"/>
                    <a:pt x="0" y="2606"/>
                    <a:pt x="308" y="3344"/>
                  </a:cubicBezTo>
                  <a:cubicBezTo>
                    <a:pt x="621" y="4091"/>
                    <a:pt x="1264" y="4559"/>
                    <a:pt x="1769" y="5170"/>
                  </a:cubicBezTo>
                  <a:cubicBezTo>
                    <a:pt x="2725" y="6330"/>
                    <a:pt x="3727" y="7450"/>
                    <a:pt x="4700" y="8595"/>
                  </a:cubicBezTo>
                  <a:cubicBezTo>
                    <a:pt x="5673" y="9741"/>
                    <a:pt x="6655" y="10886"/>
                    <a:pt x="7694" y="11963"/>
                  </a:cubicBezTo>
                  <a:cubicBezTo>
                    <a:pt x="8197" y="12482"/>
                    <a:pt x="8731" y="13065"/>
                    <a:pt x="9331" y="13467"/>
                  </a:cubicBezTo>
                  <a:cubicBezTo>
                    <a:pt x="9635" y="13668"/>
                    <a:pt x="9945" y="13806"/>
                    <a:pt x="10261" y="13969"/>
                  </a:cubicBezTo>
                  <a:cubicBezTo>
                    <a:pt x="10603" y="14142"/>
                    <a:pt x="10930" y="14389"/>
                    <a:pt x="11266" y="14578"/>
                  </a:cubicBezTo>
                  <a:cubicBezTo>
                    <a:pt x="11297" y="14595"/>
                    <a:pt x="11330" y="14603"/>
                    <a:pt x="11363" y="14603"/>
                  </a:cubicBezTo>
                  <a:cubicBezTo>
                    <a:pt x="11538" y="14603"/>
                    <a:pt x="11715" y="14386"/>
                    <a:pt x="11619" y="14219"/>
                  </a:cubicBezTo>
                  <a:cubicBezTo>
                    <a:pt x="11280" y="13631"/>
                    <a:pt x="10982" y="13036"/>
                    <a:pt x="10640" y="12451"/>
                  </a:cubicBezTo>
                  <a:cubicBezTo>
                    <a:pt x="10287" y="11848"/>
                    <a:pt x="9805" y="11320"/>
                    <a:pt x="9351" y="10788"/>
                  </a:cubicBezTo>
                  <a:cubicBezTo>
                    <a:pt x="8432" y="9718"/>
                    <a:pt x="7485" y="8675"/>
                    <a:pt x="6592" y="7582"/>
                  </a:cubicBezTo>
                  <a:cubicBezTo>
                    <a:pt x="5716" y="6508"/>
                    <a:pt x="4913" y="5388"/>
                    <a:pt x="4134" y="4243"/>
                  </a:cubicBezTo>
                  <a:cubicBezTo>
                    <a:pt x="3931" y="3947"/>
                    <a:pt x="3710" y="3654"/>
                    <a:pt x="3529" y="3347"/>
                  </a:cubicBezTo>
                  <a:cubicBezTo>
                    <a:pt x="3348" y="3043"/>
                    <a:pt x="3328" y="2862"/>
                    <a:pt x="3170" y="2517"/>
                  </a:cubicBezTo>
                  <a:cubicBezTo>
                    <a:pt x="2886" y="1914"/>
                    <a:pt x="2263" y="1481"/>
                    <a:pt x="2108" y="826"/>
                  </a:cubicBezTo>
                  <a:cubicBezTo>
                    <a:pt x="1979" y="287"/>
                    <a:pt x="1530" y="1"/>
                    <a:pt x="10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44"/>
            <p:cNvSpPr/>
            <p:nvPr/>
          </p:nvSpPr>
          <p:spPr>
            <a:xfrm>
              <a:off x="4314435" y="920624"/>
              <a:ext cx="207690" cy="127596"/>
            </a:xfrm>
            <a:custGeom>
              <a:avLst/>
              <a:gdLst/>
              <a:ahLst/>
              <a:cxnLst/>
              <a:rect l="l" t="t" r="r" b="b"/>
              <a:pathLst>
                <a:path w="14026" h="8617" extrusionOk="0">
                  <a:moveTo>
                    <a:pt x="1738" y="0"/>
                  </a:moveTo>
                  <a:cubicBezTo>
                    <a:pt x="670" y="0"/>
                    <a:pt x="1" y="1211"/>
                    <a:pt x="481" y="2159"/>
                  </a:cubicBezTo>
                  <a:cubicBezTo>
                    <a:pt x="481" y="2179"/>
                    <a:pt x="487" y="2205"/>
                    <a:pt x="492" y="2234"/>
                  </a:cubicBezTo>
                  <a:cubicBezTo>
                    <a:pt x="309" y="2547"/>
                    <a:pt x="297" y="2969"/>
                    <a:pt x="527" y="3334"/>
                  </a:cubicBezTo>
                  <a:cubicBezTo>
                    <a:pt x="1104" y="4261"/>
                    <a:pt x="2404" y="4709"/>
                    <a:pt x="3366" y="5168"/>
                  </a:cubicBezTo>
                  <a:cubicBezTo>
                    <a:pt x="4359" y="5645"/>
                    <a:pt x="5376" y="6058"/>
                    <a:pt x="6412" y="6437"/>
                  </a:cubicBezTo>
                  <a:cubicBezTo>
                    <a:pt x="7420" y="6807"/>
                    <a:pt x="8416" y="7203"/>
                    <a:pt x="9435" y="7545"/>
                  </a:cubicBezTo>
                  <a:cubicBezTo>
                    <a:pt x="10472" y="7895"/>
                    <a:pt x="11568" y="8122"/>
                    <a:pt x="12579" y="8541"/>
                  </a:cubicBezTo>
                  <a:cubicBezTo>
                    <a:pt x="12703" y="8594"/>
                    <a:pt x="12822" y="8617"/>
                    <a:pt x="12932" y="8617"/>
                  </a:cubicBezTo>
                  <a:cubicBezTo>
                    <a:pt x="13648" y="8617"/>
                    <a:pt x="14025" y="7630"/>
                    <a:pt x="13426" y="7086"/>
                  </a:cubicBezTo>
                  <a:cubicBezTo>
                    <a:pt x="12636" y="6368"/>
                    <a:pt x="11631" y="5846"/>
                    <a:pt x="10724" y="5291"/>
                  </a:cubicBezTo>
                  <a:cubicBezTo>
                    <a:pt x="9785" y="4717"/>
                    <a:pt x="8835" y="4157"/>
                    <a:pt x="7876" y="3609"/>
                  </a:cubicBezTo>
                  <a:cubicBezTo>
                    <a:pt x="6986" y="3101"/>
                    <a:pt x="6082" y="2599"/>
                    <a:pt x="5218" y="2047"/>
                  </a:cubicBezTo>
                  <a:cubicBezTo>
                    <a:pt x="4225" y="1416"/>
                    <a:pt x="3435" y="549"/>
                    <a:pt x="2321" y="115"/>
                  </a:cubicBezTo>
                  <a:cubicBezTo>
                    <a:pt x="2118" y="36"/>
                    <a:pt x="1922" y="0"/>
                    <a:pt x="17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44"/>
            <p:cNvSpPr/>
            <p:nvPr/>
          </p:nvSpPr>
          <p:spPr>
            <a:xfrm>
              <a:off x="4306157" y="1045313"/>
              <a:ext cx="227147" cy="73697"/>
            </a:xfrm>
            <a:custGeom>
              <a:avLst/>
              <a:gdLst/>
              <a:ahLst/>
              <a:cxnLst/>
              <a:rect l="l" t="t" r="r" b="b"/>
              <a:pathLst>
                <a:path w="15340" h="4977" extrusionOk="0">
                  <a:moveTo>
                    <a:pt x="1784" y="1"/>
                  </a:moveTo>
                  <a:cubicBezTo>
                    <a:pt x="1562" y="1"/>
                    <a:pt x="1330" y="40"/>
                    <a:pt x="1074" y="135"/>
                  </a:cubicBezTo>
                  <a:cubicBezTo>
                    <a:pt x="1" y="537"/>
                    <a:pt x="44" y="1872"/>
                    <a:pt x="767" y="2549"/>
                  </a:cubicBezTo>
                  <a:cubicBezTo>
                    <a:pt x="1321" y="3063"/>
                    <a:pt x="1982" y="2983"/>
                    <a:pt x="2668" y="3006"/>
                  </a:cubicBezTo>
                  <a:cubicBezTo>
                    <a:pt x="3207" y="3026"/>
                    <a:pt x="3753" y="3138"/>
                    <a:pt x="4287" y="3215"/>
                  </a:cubicBezTo>
                  <a:cubicBezTo>
                    <a:pt x="5363" y="3367"/>
                    <a:pt x="6431" y="3608"/>
                    <a:pt x="7499" y="3821"/>
                  </a:cubicBezTo>
                  <a:cubicBezTo>
                    <a:pt x="8539" y="4025"/>
                    <a:pt x="9578" y="4226"/>
                    <a:pt x="10617" y="4421"/>
                  </a:cubicBezTo>
                  <a:cubicBezTo>
                    <a:pt x="11154" y="4519"/>
                    <a:pt x="11691" y="4619"/>
                    <a:pt x="12225" y="4722"/>
                  </a:cubicBezTo>
                  <a:cubicBezTo>
                    <a:pt x="12675" y="4811"/>
                    <a:pt x="13184" y="4977"/>
                    <a:pt x="13661" y="4977"/>
                  </a:cubicBezTo>
                  <a:cubicBezTo>
                    <a:pt x="13787" y="4977"/>
                    <a:pt x="13911" y="4965"/>
                    <a:pt x="14031" y="4938"/>
                  </a:cubicBezTo>
                  <a:cubicBezTo>
                    <a:pt x="14866" y="4745"/>
                    <a:pt x="15340" y="3626"/>
                    <a:pt x="14536" y="3049"/>
                  </a:cubicBezTo>
                  <a:cubicBezTo>
                    <a:pt x="14034" y="2690"/>
                    <a:pt x="13413" y="2632"/>
                    <a:pt x="12822" y="2509"/>
                  </a:cubicBezTo>
                  <a:cubicBezTo>
                    <a:pt x="12285" y="2400"/>
                    <a:pt x="11751" y="2288"/>
                    <a:pt x="11220" y="2173"/>
                  </a:cubicBezTo>
                  <a:cubicBezTo>
                    <a:pt x="10121" y="1938"/>
                    <a:pt x="9021" y="1708"/>
                    <a:pt x="7921" y="1481"/>
                  </a:cubicBezTo>
                  <a:cubicBezTo>
                    <a:pt x="6853" y="1266"/>
                    <a:pt x="5771" y="1079"/>
                    <a:pt x="4718" y="806"/>
                  </a:cubicBezTo>
                  <a:cubicBezTo>
                    <a:pt x="4238" y="683"/>
                    <a:pt x="3744" y="583"/>
                    <a:pt x="3282" y="407"/>
                  </a:cubicBezTo>
                  <a:cubicBezTo>
                    <a:pt x="2742" y="205"/>
                    <a:pt x="2292" y="1"/>
                    <a:pt x="17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44"/>
            <p:cNvSpPr/>
            <p:nvPr/>
          </p:nvSpPr>
          <p:spPr>
            <a:xfrm>
              <a:off x="4337652" y="1190020"/>
              <a:ext cx="181718" cy="39566"/>
            </a:xfrm>
            <a:custGeom>
              <a:avLst/>
              <a:gdLst/>
              <a:ahLst/>
              <a:cxnLst/>
              <a:rect l="l" t="t" r="r" b="b"/>
              <a:pathLst>
                <a:path w="12272" h="2672" extrusionOk="0">
                  <a:moveTo>
                    <a:pt x="1472" y="0"/>
                  </a:moveTo>
                  <a:cubicBezTo>
                    <a:pt x="805" y="0"/>
                    <a:pt x="189" y="404"/>
                    <a:pt x="93" y="1107"/>
                  </a:cubicBezTo>
                  <a:cubicBezTo>
                    <a:pt x="1" y="1779"/>
                    <a:pt x="500" y="2500"/>
                    <a:pt x="1198" y="2566"/>
                  </a:cubicBezTo>
                  <a:cubicBezTo>
                    <a:pt x="2045" y="2649"/>
                    <a:pt x="2901" y="2672"/>
                    <a:pt x="3757" y="2672"/>
                  </a:cubicBezTo>
                  <a:cubicBezTo>
                    <a:pt x="4653" y="2672"/>
                    <a:pt x="5549" y="2646"/>
                    <a:pt x="6437" y="2638"/>
                  </a:cubicBezTo>
                  <a:cubicBezTo>
                    <a:pt x="6928" y="2632"/>
                    <a:pt x="7419" y="2631"/>
                    <a:pt x="7910" y="2631"/>
                  </a:cubicBezTo>
                  <a:cubicBezTo>
                    <a:pt x="8238" y="2631"/>
                    <a:pt x="8565" y="2632"/>
                    <a:pt x="8892" y="2632"/>
                  </a:cubicBezTo>
                  <a:cubicBezTo>
                    <a:pt x="9334" y="2632"/>
                    <a:pt x="9776" y="2638"/>
                    <a:pt x="10221" y="2638"/>
                  </a:cubicBezTo>
                  <a:cubicBezTo>
                    <a:pt x="10297" y="2638"/>
                    <a:pt x="10373" y="2638"/>
                    <a:pt x="10449" y="2638"/>
                  </a:cubicBezTo>
                  <a:cubicBezTo>
                    <a:pt x="10836" y="2638"/>
                    <a:pt x="11218" y="2622"/>
                    <a:pt x="11571" y="2425"/>
                  </a:cubicBezTo>
                  <a:cubicBezTo>
                    <a:pt x="12257" y="2035"/>
                    <a:pt x="12271" y="1162"/>
                    <a:pt x="11565" y="783"/>
                  </a:cubicBezTo>
                  <a:cubicBezTo>
                    <a:pt x="11206" y="589"/>
                    <a:pt x="10775" y="543"/>
                    <a:pt x="10335" y="543"/>
                  </a:cubicBezTo>
                  <a:cubicBezTo>
                    <a:pt x="9941" y="543"/>
                    <a:pt x="9540" y="580"/>
                    <a:pt x="9179" y="580"/>
                  </a:cubicBezTo>
                  <a:cubicBezTo>
                    <a:pt x="9149" y="580"/>
                    <a:pt x="9119" y="580"/>
                    <a:pt x="9090" y="579"/>
                  </a:cubicBezTo>
                  <a:cubicBezTo>
                    <a:pt x="8238" y="568"/>
                    <a:pt x="7388" y="536"/>
                    <a:pt x="6538" y="473"/>
                  </a:cubicBezTo>
                  <a:cubicBezTo>
                    <a:pt x="4879" y="350"/>
                    <a:pt x="3216" y="91"/>
                    <a:pt x="1554" y="2"/>
                  </a:cubicBezTo>
                  <a:cubicBezTo>
                    <a:pt x="1527" y="1"/>
                    <a:pt x="1500" y="0"/>
                    <a:pt x="14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44"/>
            <p:cNvSpPr/>
            <p:nvPr/>
          </p:nvSpPr>
          <p:spPr>
            <a:xfrm>
              <a:off x="3697668" y="854349"/>
              <a:ext cx="635020" cy="548026"/>
            </a:xfrm>
            <a:custGeom>
              <a:avLst/>
              <a:gdLst/>
              <a:ahLst/>
              <a:cxnLst/>
              <a:rect l="l" t="t" r="r" b="b"/>
              <a:pathLst>
                <a:path w="42885" h="37010" extrusionOk="0">
                  <a:moveTo>
                    <a:pt x="3664" y="0"/>
                  </a:moveTo>
                  <a:cubicBezTo>
                    <a:pt x="3286" y="0"/>
                    <a:pt x="2896" y="376"/>
                    <a:pt x="3105" y="790"/>
                  </a:cubicBezTo>
                  <a:cubicBezTo>
                    <a:pt x="4116" y="2785"/>
                    <a:pt x="5063" y="4809"/>
                    <a:pt x="6039" y="6822"/>
                  </a:cubicBezTo>
                  <a:cubicBezTo>
                    <a:pt x="5565" y="6259"/>
                    <a:pt x="5152" y="5628"/>
                    <a:pt x="4747" y="5039"/>
                  </a:cubicBezTo>
                  <a:cubicBezTo>
                    <a:pt x="3800" y="3664"/>
                    <a:pt x="2715" y="2211"/>
                    <a:pt x="1038" y="1726"/>
                  </a:cubicBezTo>
                  <a:cubicBezTo>
                    <a:pt x="963" y="1704"/>
                    <a:pt x="889" y="1694"/>
                    <a:pt x="818" y="1694"/>
                  </a:cubicBezTo>
                  <a:cubicBezTo>
                    <a:pt x="352" y="1694"/>
                    <a:pt x="1" y="2126"/>
                    <a:pt x="183" y="2579"/>
                  </a:cubicBezTo>
                  <a:cubicBezTo>
                    <a:pt x="85" y="4474"/>
                    <a:pt x="1615" y="5926"/>
                    <a:pt x="2583" y="7419"/>
                  </a:cubicBezTo>
                  <a:cubicBezTo>
                    <a:pt x="3616" y="9015"/>
                    <a:pt x="4440" y="10738"/>
                    <a:pt x="5221" y="12469"/>
                  </a:cubicBezTo>
                  <a:cubicBezTo>
                    <a:pt x="6806" y="15980"/>
                    <a:pt x="8100" y="19692"/>
                    <a:pt x="10242" y="22916"/>
                  </a:cubicBezTo>
                  <a:cubicBezTo>
                    <a:pt x="11284" y="24489"/>
                    <a:pt x="12576" y="25870"/>
                    <a:pt x="14135" y="26935"/>
                  </a:cubicBezTo>
                  <a:cubicBezTo>
                    <a:pt x="15680" y="27998"/>
                    <a:pt x="17394" y="28784"/>
                    <a:pt x="19142" y="29445"/>
                  </a:cubicBezTo>
                  <a:cubicBezTo>
                    <a:pt x="22642" y="30762"/>
                    <a:pt x="26282" y="31652"/>
                    <a:pt x="29879" y="32646"/>
                  </a:cubicBezTo>
                  <a:cubicBezTo>
                    <a:pt x="30864" y="32918"/>
                    <a:pt x="31846" y="33200"/>
                    <a:pt x="32822" y="33498"/>
                  </a:cubicBezTo>
                  <a:cubicBezTo>
                    <a:pt x="35753" y="34891"/>
                    <a:pt x="38799" y="36102"/>
                    <a:pt x="41911" y="36986"/>
                  </a:cubicBezTo>
                  <a:cubicBezTo>
                    <a:pt x="41966" y="37002"/>
                    <a:pt x="42022" y="37009"/>
                    <a:pt x="42077" y="37009"/>
                  </a:cubicBezTo>
                  <a:cubicBezTo>
                    <a:pt x="42505" y="37009"/>
                    <a:pt x="42885" y="36563"/>
                    <a:pt x="42551" y="36148"/>
                  </a:cubicBezTo>
                  <a:cubicBezTo>
                    <a:pt x="41495" y="34828"/>
                    <a:pt x="40171" y="33785"/>
                    <a:pt x="38805" y="32806"/>
                  </a:cubicBezTo>
                  <a:cubicBezTo>
                    <a:pt x="37295" y="31724"/>
                    <a:pt x="35764" y="30673"/>
                    <a:pt x="34214" y="29648"/>
                  </a:cubicBezTo>
                  <a:cubicBezTo>
                    <a:pt x="31171" y="27627"/>
                    <a:pt x="28073" y="25689"/>
                    <a:pt x="25059" y="23622"/>
                  </a:cubicBezTo>
                  <a:cubicBezTo>
                    <a:pt x="22220" y="21679"/>
                    <a:pt x="19435" y="19640"/>
                    <a:pt x="16857" y="17355"/>
                  </a:cubicBezTo>
                  <a:cubicBezTo>
                    <a:pt x="14399" y="15179"/>
                    <a:pt x="12203" y="12776"/>
                    <a:pt x="10182" y="10192"/>
                  </a:cubicBezTo>
                  <a:cubicBezTo>
                    <a:pt x="9008" y="8697"/>
                    <a:pt x="7971" y="7098"/>
                    <a:pt x="7081" y="5418"/>
                  </a:cubicBezTo>
                  <a:cubicBezTo>
                    <a:pt x="6145" y="3647"/>
                    <a:pt x="5250" y="1850"/>
                    <a:pt x="4081" y="216"/>
                  </a:cubicBezTo>
                  <a:cubicBezTo>
                    <a:pt x="3973" y="64"/>
                    <a:pt x="3819" y="0"/>
                    <a:pt x="36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44"/>
            <p:cNvSpPr/>
            <p:nvPr/>
          </p:nvSpPr>
          <p:spPr>
            <a:xfrm>
              <a:off x="3491171" y="553415"/>
              <a:ext cx="166792" cy="252720"/>
            </a:xfrm>
            <a:custGeom>
              <a:avLst/>
              <a:gdLst/>
              <a:ahLst/>
              <a:cxnLst/>
              <a:rect l="l" t="t" r="r" b="b"/>
              <a:pathLst>
                <a:path w="11264" h="17067" extrusionOk="0">
                  <a:moveTo>
                    <a:pt x="773" y="0"/>
                  </a:moveTo>
                  <a:cubicBezTo>
                    <a:pt x="746" y="0"/>
                    <a:pt x="720" y="2"/>
                    <a:pt x="693" y="4"/>
                  </a:cubicBezTo>
                  <a:cubicBezTo>
                    <a:pt x="503" y="19"/>
                    <a:pt x="380" y="96"/>
                    <a:pt x="254" y="231"/>
                  </a:cubicBezTo>
                  <a:lnTo>
                    <a:pt x="199" y="289"/>
                  </a:lnTo>
                  <a:cubicBezTo>
                    <a:pt x="24" y="472"/>
                    <a:pt x="1" y="817"/>
                    <a:pt x="104" y="1035"/>
                  </a:cubicBezTo>
                  <a:cubicBezTo>
                    <a:pt x="2292" y="5726"/>
                    <a:pt x="4988" y="10196"/>
                    <a:pt x="8088" y="14342"/>
                  </a:cubicBezTo>
                  <a:cubicBezTo>
                    <a:pt x="8476" y="14858"/>
                    <a:pt x="8869" y="15372"/>
                    <a:pt x="9268" y="15881"/>
                  </a:cubicBezTo>
                  <a:cubicBezTo>
                    <a:pt x="9618" y="16325"/>
                    <a:pt x="10038" y="16960"/>
                    <a:pt x="10643" y="17058"/>
                  </a:cubicBezTo>
                  <a:cubicBezTo>
                    <a:pt x="10684" y="17064"/>
                    <a:pt x="10722" y="17067"/>
                    <a:pt x="10757" y="17067"/>
                  </a:cubicBezTo>
                  <a:cubicBezTo>
                    <a:pt x="11222" y="17067"/>
                    <a:pt x="11263" y="16550"/>
                    <a:pt x="11146" y="16185"/>
                  </a:cubicBezTo>
                  <a:cubicBezTo>
                    <a:pt x="10950" y="15568"/>
                    <a:pt x="10477" y="15082"/>
                    <a:pt x="10089" y="14574"/>
                  </a:cubicBezTo>
                  <a:cubicBezTo>
                    <a:pt x="8530" y="12507"/>
                    <a:pt x="7072" y="10365"/>
                    <a:pt x="5705" y="8169"/>
                  </a:cubicBezTo>
                  <a:cubicBezTo>
                    <a:pt x="4155" y="5677"/>
                    <a:pt x="2763" y="3091"/>
                    <a:pt x="1479" y="452"/>
                  </a:cubicBezTo>
                  <a:cubicBezTo>
                    <a:pt x="1350" y="175"/>
                    <a:pt x="1073" y="0"/>
                    <a:pt x="7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44"/>
            <p:cNvSpPr/>
            <p:nvPr/>
          </p:nvSpPr>
          <p:spPr>
            <a:xfrm>
              <a:off x="3427250" y="667057"/>
              <a:ext cx="211540" cy="266950"/>
            </a:xfrm>
            <a:custGeom>
              <a:avLst/>
              <a:gdLst/>
              <a:ahLst/>
              <a:cxnLst/>
              <a:rect l="l" t="t" r="r" b="b"/>
              <a:pathLst>
                <a:path w="14286" h="18028" extrusionOk="0">
                  <a:moveTo>
                    <a:pt x="1713" y="0"/>
                  </a:moveTo>
                  <a:cubicBezTo>
                    <a:pt x="962" y="0"/>
                    <a:pt x="252" y="507"/>
                    <a:pt x="126" y="1358"/>
                  </a:cubicBezTo>
                  <a:cubicBezTo>
                    <a:pt x="0" y="2214"/>
                    <a:pt x="276" y="3113"/>
                    <a:pt x="543" y="3914"/>
                  </a:cubicBezTo>
                  <a:cubicBezTo>
                    <a:pt x="758" y="4568"/>
                    <a:pt x="1088" y="5217"/>
                    <a:pt x="1410" y="5823"/>
                  </a:cubicBezTo>
                  <a:cubicBezTo>
                    <a:pt x="1789" y="6532"/>
                    <a:pt x="2196" y="7224"/>
                    <a:pt x="2613" y="7913"/>
                  </a:cubicBezTo>
                  <a:cubicBezTo>
                    <a:pt x="3012" y="8576"/>
                    <a:pt x="3557" y="9144"/>
                    <a:pt x="4151" y="9644"/>
                  </a:cubicBezTo>
                  <a:lnTo>
                    <a:pt x="4269" y="9784"/>
                  </a:lnTo>
                  <a:cubicBezTo>
                    <a:pt x="4372" y="9908"/>
                    <a:pt x="4476" y="10031"/>
                    <a:pt x="4582" y="10155"/>
                  </a:cubicBezTo>
                  <a:cubicBezTo>
                    <a:pt x="4812" y="10422"/>
                    <a:pt x="5038" y="10686"/>
                    <a:pt x="5262" y="10956"/>
                  </a:cubicBezTo>
                  <a:cubicBezTo>
                    <a:pt x="5707" y="11498"/>
                    <a:pt x="6167" y="12030"/>
                    <a:pt x="6626" y="12558"/>
                  </a:cubicBezTo>
                  <a:cubicBezTo>
                    <a:pt x="7513" y="13574"/>
                    <a:pt x="8449" y="14547"/>
                    <a:pt x="9402" y="15500"/>
                  </a:cubicBezTo>
                  <a:cubicBezTo>
                    <a:pt x="9999" y="16098"/>
                    <a:pt x="10594" y="16723"/>
                    <a:pt x="11274" y="17226"/>
                  </a:cubicBezTo>
                  <a:cubicBezTo>
                    <a:pt x="11466" y="17367"/>
                    <a:pt x="11696" y="17524"/>
                    <a:pt x="11911" y="17616"/>
                  </a:cubicBezTo>
                  <a:cubicBezTo>
                    <a:pt x="12092" y="17694"/>
                    <a:pt x="12302" y="17711"/>
                    <a:pt x="12431" y="17768"/>
                  </a:cubicBezTo>
                  <a:cubicBezTo>
                    <a:pt x="12793" y="17927"/>
                    <a:pt x="13122" y="18027"/>
                    <a:pt x="13510" y="18027"/>
                  </a:cubicBezTo>
                  <a:cubicBezTo>
                    <a:pt x="13550" y="18027"/>
                    <a:pt x="13590" y="18026"/>
                    <a:pt x="13631" y="18024"/>
                  </a:cubicBezTo>
                  <a:cubicBezTo>
                    <a:pt x="14007" y="18007"/>
                    <a:pt x="14286" y="17588"/>
                    <a:pt x="14237" y="17234"/>
                  </a:cubicBezTo>
                  <a:cubicBezTo>
                    <a:pt x="14205" y="17031"/>
                    <a:pt x="14151" y="16830"/>
                    <a:pt x="14067" y="16637"/>
                  </a:cubicBezTo>
                  <a:cubicBezTo>
                    <a:pt x="14042" y="16577"/>
                    <a:pt x="13858" y="16339"/>
                    <a:pt x="13752" y="16175"/>
                  </a:cubicBezTo>
                  <a:cubicBezTo>
                    <a:pt x="13737" y="16121"/>
                    <a:pt x="13709" y="16020"/>
                    <a:pt x="13660" y="15868"/>
                  </a:cubicBezTo>
                  <a:cubicBezTo>
                    <a:pt x="13588" y="15713"/>
                    <a:pt x="13496" y="15572"/>
                    <a:pt x="13387" y="15443"/>
                  </a:cubicBezTo>
                  <a:cubicBezTo>
                    <a:pt x="13327" y="15354"/>
                    <a:pt x="13255" y="15274"/>
                    <a:pt x="13177" y="15202"/>
                  </a:cubicBezTo>
                  <a:cubicBezTo>
                    <a:pt x="12992" y="15018"/>
                    <a:pt x="12898" y="14927"/>
                    <a:pt x="12899" y="14927"/>
                  </a:cubicBezTo>
                  <a:lnTo>
                    <a:pt x="12899" y="14927"/>
                  </a:lnTo>
                  <a:cubicBezTo>
                    <a:pt x="12900" y="14927"/>
                    <a:pt x="12917" y="14943"/>
                    <a:pt x="12951" y="14975"/>
                  </a:cubicBezTo>
                  <a:cubicBezTo>
                    <a:pt x="12279" y="14300"/>
                    <a:pt x="11719" y="13778"/>
                    <a:pt x="11119" y="13155"/>
                  </a:cubicBezTo>
                  <a:cubicBezTo>
                    <a:pt x="9965" y="11955"/>
                    <a:pt x="8923" y="10626"/>
                    <a:pt x="7990" y="9251"/>
                  </a:cubicBezTo>
                  <a:cubicBezTo>
                    <a:pt x="7869" y="9070"/>
                    <a:pt x="7749" y="8892"/>
                    <a:pt x="7631" y="8711"/>
                  </a:cubicBezTo>
                  <a:lnTo>
                    <a:pt x="7631" y="8711"/>
                  </a:lnTo>
                  <a:cubicBezTo>
                    <a:pt x="7661" y="8756"/>
                    <a:pt x="7673" y="8774"/>
                    <a:pt x="7675" y="8774"/>
                  </a:cubicBezTo>
                  <a:cubicBezTo>
                    <a:pt x="7679" y="8774"/>
                    <a:pt x="7465" y="8431"/>
                    <a:pt x="7441" y="8389"/>
                  </a:cubicBezTo>
                  <a:cubicBezTo>
                    <a:pt x="7229" y="8022"/>
                    <a:pt x="7048" y="7637"/>
                    <a:pt x="6902" y="7238"/>
                  </a:cubicBezTo>
                  <a:cubicBezTo>
                    <a:pt x="6775" y="6888"/>
                    <a:pt x="6658" y="6532"/>
                    <a:pt x="6494" y="6199"/>
                  </a:cubicBezTo>
                  <a:cubicBezTo>
                    <a:pt x="6342" y="5894"/>
                    <a:pt x="6138" y="5602"/>
                    <a:pt x="5963" y="5309"/>
                  </a:cubicBezTo>
                  <a:lnTo>
                    <a:pt x="5871" y="5157"/>
                  </a:lnTo>
                  <a:lnTo>
                    <a:pt x="5831" y="5088"/>
                  </a:lnTo>
                  <a:cubicBezTo>
                    <a:pt x="5406" y="4333"/>
                    <a:pt x="4975" y="3586"/>
                    <a:pt x="4559" y="2825"/>
                  </a:cubicBezTo>
                  <a:cubicBezTo>
                    <a:pt x="4085" y="1956"/>
                    <a:pt x="3517" y="893"/>
                    <a:pt x="2681" y="308"/>
                  </a:cubicBezTo>
                  <a:cubicBezTo>
                    <a:pt x="2382" y="98"/>
                    <a:pt x="2044" y="0"/>
                    <a:pt x="17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44"/>
            <p:cNvSpPr/>
            <p:nvPr/>
          </p:nvSpPr>
          <p:spPr>
            <a:xfrm>
              <a:off x="3394423" y="827267"/>
              <a:ext cx="237053" cy="265958"/>
            </a:xfrm>
            <a:custGeom>
              <a:avLst/>
              <a:gdLst/>
              <a:ahLst/>
              <a:cxnLst/>
              <a:rect l="l" t="t" r="r" b="b"/>
              <a:pathLst>
                <a:path w="16009" h="17961" extrusionOk="0">
                  <a:moveTo>
                    <a:pt x="2037" y="1"/>
                  </a:moveTo>
                  <a:cubicBezTo>
                    <a:pt x="1577" y="1"/>
                    <a:pt x="1126" y="196"/>
                    <a:pt x="807" y="572"/>
                  </a:cubicBezTo>
                  <a:cubicBezTo>
                    <a:pt x="1" y="1528"/>
                    <a:pt x="644" y="2786"/>
                    <a:pt x="1175" y="3676"/>
                  </a:cubicBezTo>
                  <a:cubicBezTo>
                    <a:pt x="1534" y="4276"/>
                    <a:pt x="1907" y="4858"/>
                    <a:pt x="2309" y="5436"/>
                  </a:cubicBezTo>
                  <a:cubicBezTo>
                    <a:pt x="3110" y="6587"/>
                    <a:pt x="3937" y="7698"/>
                    <a:pt x="4850" y="8763"/>
                  </a:cubicBezTo>
                  <a:cubicBezTo>
                    <a:pt x="5737" y="9805"/>
                    <a:pt x="6678" y="10793"/>
                    <a:pt x="7574" y="11826"/>
                  </a:cubicBezTo>
                  <a:cubicBezTo>
                    <a:pt x="8513" y="12914"/>
                    <a:pt x="9512" y="13948"/>
                    <a:pt x="10563" y="14927"/>
                  </a:cubicBezTo>
                  <a:cubicBezTo>
                    <a:pt x="11125" y="15449"/>
                    <a:pt x="11720" y="15932"/>
                    <a:pt x="12303" y="16431"/>
                  </a:cubicBezTo>
                  <a:cubicBezTo>
                    <a:pt x="12992" y="17017"/>
                    <a:pt x="13643" y="17691"/>
                    <a:pt x="14527" y="17935"/>
                  </a:cubicBezTo>
                  <a:cubicBezTo>
                    <a:pt x="14591" y="17953"/>
                    <a:pt x="14657" y="17960"/>
                    <a:pt x="14724" y="17960"/>
                  </a:cubicBezTo>
                  <a:cubicBezTo>
                    <a:pt x="15137" y="17960"/>
                    <a:pt x="15573" y="17653"/>
                    <a:pt x="15756" y="17324"/>
                  </a:cubicBezTo>
                  <a:cubicBezTo>
                    <a:pt x="16009" y="16879"/>
                    <a:pt x="15969" y="16374"/>
                    <a:pt x="15673" y="15954"/>
                  </a:cubicBezTo>
                  <a:cubicBezTo>
                    <a:pt x="15268" y="15377"/>
                    <a:pt x="14473" y="15010"/>
                    <a:pt x="13916" y="14588"/>
                  </a:cubicBezTo>
                  <a:cubicBezTo>
                    <a:pt x="13391" y="14186"/>
                    <a:pt x="12905" y="13727"/>
                    <a:pt x="12429" y="13270"/>
                  </a:cubicBezTo>
                  <a:cubicBezTo>
                    <a:pt x="11484" y="12360"/>
                    <a:pt x="10591" y="11358"/>
                    <a:pt x="9756" y="10333"/>
                  </a:cubicBezTo>
                  <a:cubicBezTo>
                    <a:pt x="8905" y="9296"/>
                    <a:pt x="8205" y="8128"/>
                    <a:pt x="7501" y="6985"/>
                  </a:cubicBezTo>
                  <a:lnTo>
                    <a:pt x="7501" y="6985"/>
                  </a:lnTo>
                  <a:cubicBezTo>
                    <a:pt x="7505" y="6991"/>
                    <a:pt x="7507" y="6993"/>
                    <a:pt x="7507" y="6993"/>
                  </a:cubicBezTo>
                  <a:cubicBezTo>
                    <a:pt x="7509" y="6993"/>
                    <a:pt x="7386" y="6783"/>
                    <a:pt x="7362" y="6739"/>
                  </a:cubicBezTo>
                  <a:cubicBezTo>
                    <a:pt x="7281" y="6601"/>
                    <a:pt x="7201" y="6463"/>
                    <a:pt x="7123" y="6325"/>
                  </a:cubicBezTo>
                  <a:cubicBezTo>
                    <a:pt x="6888" y="5918"/>
                    <a:pt x="6644" y="5516"/>
                    <a:pt x="6400" y="5111"/>
                  </a:cubicBezTo>
                  <a:cubicBezTo>
                    <a:pt x="6050" y="4534"/>
                    <a:pt x="5697" y="3960"/>
                    <a:pt x="5346" y="3383"/>
                  </a:cubicBezTo>
                  <a:cubicBezTo>
                    <a:pt x="4942" y="2711"/>
                    <a:pt x="4534" y="2054"/>
                    <a:pt x="4100" y="1405"/>
                  </a:cubicBezTo>
                  <a:cubicBezTo>
                    <a:pt x="3764" y="902"/>
                    <a:pt x="3368" y="498"/>
                    <a:pt x="2831" y="205"/>
                  </a:cubicBezTo>
                  <a:cubicBezTo>
                    <a:pt x="2580" y="68"/>
                    <a:pt x="2307" y="1"/>
                    <a:pt x="2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44"/>
            <p:cNvSpPr/>
            <p:nvPr/>
          </p:nvSpPr>
          <p:spPr>
            <a:xfrm>
              <a:off x="3500278" y="1273915"/>
              <a:ext cx="224511" cy="54965"/>
            </a:xfrm>
            <a:custGeom>
              <a:avLst/>
              <a:gdLst/>
              <a:ahLst/>
              <a:cxnLst/>
              <a:rect l="l" t="t" r="r" b="b"/>
              <a:pathLst>
                <a:path w="15162" h="3712" extrusionOk="0">
                  <a:moveTo>
                    <a:pt x="12609" y="0"/>
                  </a:moveTo>
                  <a:cubicBezTo>
                    <a:pt x="12044" y="0"/>
                    <a:pt x="11478" y="15"/>
                    <a:pt x="10913" y="41"/>
                  </a:cubicBezTo>
                  <a:cubicBezTo>
                    <a:pt x="9784" y="89"/>
                    <a:pt x="8656" y="176"/>
                    <a:pt x="7528" y="242"/>
                  </a:cubicBezTo>
                  <a:cubicBezTo>
                    <a:pt x="6812" y="282"/>
                    <a:pt x="6092" y="343"/>
                    <a:pt x="5381" y="343"/>
                  </a:cubicBezTo>
                  <a:cubicBezTo>
                    <a:pt x="5082" y="343"/>
                    <a:pt x="4785" y="332"/>
                    <a:pt x="4490" y="305"/>
                  </a:cubicBezTo>
                  <a:cubicBezTo>
                    <a:pt x="3985" y="259"/>
                    <a:pt x="3477" y="221"/>
                    <a:pt x="2969" y="221"/>
                  </a:cubicBezTo>
                  <a:cubicBezTo>
                    <a:pt x="2833" y="221"/>
                    <a:pt x="2697" y="224"/>
                    <a:pt x="2561" y="230"/>
                  </a:cubicBezTo>
                  <a:cubicBezTo>
                    <a:pt x="2277" y="244"/>
                    <a:pt x="2001" y="308"/>
                    <a:pt x="1726" y="379"/>
                  </a:cubicBezTo>
                  <a:cubicBezTo>
                    <a:pt x="1048" y="549"/>
                    <a:pt x="689" y="882"/>
                    <a:pt x="345" y="1482"/>
                  </a:cubicBezTo>
                  <a:cubicBezTo>
                    <a:pt x="0" y="2085"/>
                    <a:pt x="351" y="2891"/>
                    <a:pt x="827" y="3293"/>
                  </a:cubicBezTo>
                  <a:cubicBezTo>
                    <a:pt x="1200" y="3608"/>
                    <a:pt x="1646" y="3711"/>
                    <a:pt x="2104" y="3711"/>
                  </a:cubicBezTo>
                  <a:cubicBezTo>
                    <a:pt x="2437" y="3711"/>
                    <a:pt x="2777" y="3657"/>
                    <a:pt x="3101" y="3589"/>
                  </a:cubicBezTo>
                  <a:cubicBezTo>
                    <a:pt x="3784" y="3446"/>
                    <a:pt x="4129" y="3334"/>
                    <a:pt x="4754" y="3170"/>
                  </a:cubicBezTo>
                  <a:cubicBezTo>
                    <a:pt x="5848" y="2883"/>
                    <a:pt x="7011" y="2825"/>
                    <a:pt x="8133" y="2699"/>
                  </a:cubicBezTo>
                  <a:cubicBezTo>
                    <a:pt x="9253" y="2573"/>
                    <a:pt x="10381" y="2475"/>
                    <a:pt x="11513" y="2424"/>
                  </a:cubicBezTo>
                  <a:cubicBezTo>
                    <a:pt x="12075" y="2395"/>
                    <a:pt x="12641" y="2409"/>
                    <a:pt x="13201" y="2355"/>
                  </a:cubicBezTo>
                  <a:cubicBezTo>
                    <a:pt x="13574" y="2320"/>
                    <a:pt x="13872" y="2274"/>
                    <a:pt x="14205" y="2088"/>
                  </a:cubicBezTo>
                  <a:cubicBezTo>
                    <a:pt x="14415" y="1973"/>
                    <a:pt x="14622" y="1846"/>
                    <a:pt x="14823" y="1712"/>
                  </a:cubicBezTo>
                  <a:cubicBezTo>
                    <a:pt x="15161" y="1488"/>
                    <a:pt x="15090" y="1002"/>
                    <a:pt x="14823" y="770"/>
                  </a:cubicBezTo>
                  <a:cubicBezTo>
                    <a:pt x="14613" y="595"/>
                    <a:pt x="14386" y="445"/>
                    <a:pt x="14142" y="322"/>
                  </a:cubicBezTo>
                  <a:cubicBezTo>
                    <a:pt x="13694" y="41"/>
                    <a:pt x="13186" y="0"/>
                    <a:pt x="126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44"/>
            <p:cNvSpPr/>
            <p:nvPr/>
          </p:nvSpPr>
          <p:spPr>
            <a:xfrm>
              <a:off x="3575556" y="1360905"/>
              <a:ext cx="89837" cy="42705"/>
            </a:xfrm>
            <a:custGeom>
              <a:avLst/>
              <a:gdLst/>
              <a:ahLst/>
              <a:cxnLst/>
              <a:rect l="l" t="t" r="r" b="b"/>
              <a:pathLst>
                <a:path w="6067" h="2884" extrusionOk="0">
                  <a:moveTo>
                    <a:pt x="3797" y="0"/>
                  </a:moveTo>
                  <a:cubicBezTo>
                    <a:pt x="3750" y="0"/>
                    <a:pt x="3702" y="3"/>
                    <a:pt x="3655" y="8"/>
                  </a:cubicBezTo>
                  <a:cubicBezTo>
                    <a:pt x="3138" y="74"/>
                    <a:pt x="2610" y="123"/>
                    <a:pt x="2099" y="240"/>
                  </a:cubicBezTo>
                  <a:cubicBezTo>
                    <a:pt x="1781" y="315"/>
                    <a:pt x="1465" y="407"/>
                    <a:pt x="1155" y="519"/>
                  </a:cubicBezTo>
                  <a:cubicBezTo>
                    <a:pt x="965" y="588"/>
                    <a:pt x="793" y="708"/>
                    <a:pt x="624" y="818"/>
                  </a:cubicBezTo>
                  <a:cubicBezTo>
                    <a:pt x="552" y="863"/>
                    <a:pt x="486" y="921"/>
                    <a:pt x="425" y="984"/>
                  </a:cubicBezTo>
                  <a:cubicBezTo>
                    <a:pt x="354" y="1039"/>
                    <a:pt x="296" y="1113"/>
                    <a:pt x="262" y="1199"/>
                  </a:cubicBezTo>
                  <a:lnTo>
                    <a:pt x="253" y="1214"/>
                  </a:lnTo>
                  <a:cubicBezTo>
                    <a:pt x="95" y="1406"/>
                    <a:pt x="1" y="1616"/>
                    <a:pt x="35" y="1891"/>
                  </a:cubicBezTo>
                  <a:cubicBezTo>
                    <a:pt x="74" y="2181"/>
                    <a:pt x="246" y="2402"/>
                    <a:pt x="489" y="2543"/>
                  </a:cubicBezTo>
                  <a:lnTo>
                    <a:pt x="489" y="2543"/>
                  </a:lnTo>
                  <a:cubicBezTo>
                    <a:pt x="487" y="2544"/>
                    <a:pt x="497" y="2553"/>
                    <a:pt x="529" y="2577"/>
                  </a:cubicBezTo>
                  <a:cubicBezTo>
                    <a:pt x="624" y="2646"/>
                    <a:pt x="730" y="2698"/>
                    <a:pt x="842" y="2735"/>
                  </a:cubicBezTo>
                  <a:cubicBezTo>
                    <a:pt x="1028" y="2801"/>
                    <a:pt x="1224" y="2847"/>
                    <a:pt x="1422" y="2870"/>
                  </a:cubicBezTo>
                  <a:cubicBezTo>
                    <a:pt x="1526" y="2880"/>
                    <a:pt x="1636" y="2883"/>
                    <a:pt x="1749" y="2883"/>
                  </a:cubicBezTo>
                  <a:cubicBezTo>
                    <a:pt x="1982" y="2883"/>
                    <a:pt x="2226" y="2867"/>
                    <a:pt x="2447" y="2847"/>
                  </a:cubicBezTo>
                  <a:cubicBezTo>
                    <a:pt x="2966" y="2801"/>
                    <a:pt x="3486" y="2661"/>
                    <a:pt x="3994" y="2552"/>
                  </a:cubicBezTo>
                  <a:cubicBezTo>
                    <a:pt x="4238" y="2497"/>
                    <a:pt x="4471" y="2385"/>
                    <a:pt x="4666" y="2230"/>
                  </a:cubicBezTo>
                  <a:cubicBezTo>
                    <a:pt x="4717" y="2204"/>
                    <a:pt x="4769" y="2178"/>
                    <a:pt x="4789" y="2170"/>
                  </a:cubicBezTo>
                  <a:cubicBezTo>
                    <a:pt x="4950" y="2098"/>
                    <a:pt x="5119" y="2038"/>
                    <a:pt x="5260" y="1931"/>
                  </a:cubicBezTo>
                  <a:cubicBezTo>
                    <a:pt x="5418" y="1819"/>
                    <a:pt x="5559" y="1685"/>
                    <a:pt x="5679" y="1532"/>
                  </a:cubicBezTo>
                  <a:lnTo>
                    <a:pt x="5691" y="1527"/>
                  </a:lnTo>
                  <a:cubicBezTo>
                    <a:pt x="5912" y="1397"/>
                    <a:pt x="6067" y="1196"/>
                    <a:pt x="6032" y="927"/>
                  </a:cubicBezTo>
                  <a:cubicBezTo>
                    <a:pt x="5998" y="671"/>
                    <a:pt x="5794" y="485"/>
                    <a:pt x="5547" y="439"/>
                  </a:cubicBezTo>
                  <a:lnTo>
                    <a:pt x="5464" y="421"/>
                  </a:lnTo>
                  <a:cubicBezTo>
                    <a:pt x="5292" y="315"/>
                    <a:pt x="5105" y="235"/>
                    <a:pt x="4910" y="183"/>
                  </a:cubicBezTo>
                  <a:cubicBezTo>
                    <a:pt x="4726" y="134"/>
                    <a:pt x="4537" y="134"/>
                    <a:pt x="4350" y="120"/>
                  </a:cubicBezTo>
                  <a:cubicBezTo>
                    <a:pt x="4175" y="42"/>
                    <a:pt x="3987" y="0"/>
                    <a:pt x="37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44"/>
            <p:cNvSpPr/>
            <p:nvPr/>
          </p:nvSpPr>
          <p:spPr>
            <a:xfrm>
              <a:off x="3429634" y="1112299"/>
              <a:ext cx="162986" cy="90400"/>
            </a:xfrm>
            <a:custGeom>
              <a:avLst/>
              <a:gdLst/>
              <a:ahLst/>
              <a:cxnLst/>
              <a:rect l="l" t="t" r="r" b="b"/>
              <a:pathLst>
                <a:path w="11007" h="6105" extrusionOk="0">
                  <a:moveTo>
                    <a:pt x="1346" y="0"/>
                  </a:moveTo>
                  <a:cubicBezTo>
                    <a:pt x="599" y="0"/>
                    <a:pt x="1" y="874"/>
                    <a:pt x="336" y="1574"/>
                  </a:cubicBezTo>
                  <a:cubicBezTo>
                    <a:pt x="766" y="2472"/>
                    <a:pt x="1682" y="2960"/>
                    <a:pt x="2515" y="3434"/>
                  </a:cubicBezTo>
                  <a:cubicBezTo>
                    <a:pt x="3209" y="3827"/>
                    <a:pt x="3927" y="4180"/>
                    <a:pt x="4662" y="4488"/>
                  </a:cubicBezTo>
                  <a:cubicBezTo>
                    <a:pt x="6152" y="5116"/>
                    <a:pt x="7694" y="5581"/>
                    <a:pt x="9241" y="6032"/>
                  </a:cubicBezTo>
                  <a:cubicBezTo>
                    <a:pt x="9408" y="6081"/>
                    <a:pt x="9566" y="6105"/>
                    <a:pt x="9716" y="6105"/>
                  </a:cubicBezTo>
                  <a:cubicBezTo>
                    <a:pt x="10197" y="6105"/>
                    <a:pt x="10587" y="5857"/>
                    <a:pt x="10860" y="5369"/>
                  </a:cubicBezTo>
                  <a:cubicBezTo>
                    <a:pt x="10901" y="5300"/>
                    <a:pt x="10938" y="5136"/>
                    <a:pt x="10947" y="5059"/>
                  </a:cubicBezTo>
                  <a:cubicBezTo>
                    <a:pt x="11007" y="4551"/>
                    <a:pt x="10720" y="3919"/>
                    <a:pt x="10200" y="3750"/>
                  </a:cubicBezTo>
                  <a:cubicBezTo>
                    <a:pt x="8716" y="3265"/>
                    <a:pt x="7226" y="2774"/>
                    <a:pt x="5788" y="2162"/>
                  </a:cubicBezTo>
                  <a:cubicBezTo>
                    <a:pt x="5096" y="1869"/>
                    <a:pt x="4415" y="1539"/>
                    <a:pt x="3758" y="1174"/>
                  </a:cubicBezTo>
                  <a:cubicBezTo>
                    <a:pt x="3703" y="1143"/>
                    <a:pt x="3508" y="1031"/>
                    <a:pt x="3396" y="962"/>
                  </a:cubicBezTo>
                  <a:cubicBezTo>
                    <a:pt x="3241" y="867"/>
                    <a:pt x="3086" y="773"/>
                    <a:pt x="2934" y="672"/>
                  </a:cubicBezTo>
                  <a:cubicBezTo>
                    <a:pt x="2477" y="374"/>
                    <a:pt x="2073" y="121"/>
                    <a:pt x="1527" y="18"/>
                  </a:cubicBezTo>
                  <a:cubicBezTo>
                    <a:pt x="1466" y="6"/>
                    <a:pt x="1405" y="0"/>
                    <a:pt x="13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44"/>
            <p:cNvSpPr/>
            <p:nvPr/>
          </p:nvSpPr>
          <p:spPr>
            <a:xfrm>
              <a:off x="4684992" y="1234396"/>
              <a:ext cx="582616" cy="369047"/>
            </a:xfrm>
            <a:custGeom>
              <a:avLst/>
              <a:gdLst/>
              <a:ahLst/>
              <a:cxnLst/>
              <a:rect l="l" t="t" r="r" b="b"/>
              <a:pathLst>
                <a:path w="39346" h="24923" extrusionOk="0">
                  <a:moveTo>
                    <a:pt x="35135" y="1"/>
                  </a:moveTo>
                  <a:cubicBezTo>
                    <a:pt x="35066" y="1"/>
                    <a:pt x="34997" y="1"/>
                    <a:pt x="34928" y="2"/>
                  </a:cubicBezTo>
                  <a:cubicBezTo>
                    <a:pt x="33493" y="25"/>
                    <a:pt x="32057" y="338"/>
                    <a:pt x="30685" y="740"/>
                  </a:cubicBezTo>
                  <a:cubicBezTo>
                    <a:pt x="27875" y="1558"/>
                    <a:pt x="25302" y="3011"/>
                    <a:pt x="22934" y="4705"/>
                  </a:cubicBezTo>
                  <a:cubicBezTo>
                    <a:pt x="20488" y="6456"/>
                    <a:pt x="18197" y="8420"/>
                    <a:pt x="15877" y="10329"/>
                  </a:cubicBezTo>
                  <a:cubicBezTo>
                    <a:pt x="13414" y="12356"/>
                    <a:pt x="10945" y="14380"/>
                    <a:pt x="8490" y="16418"/>
                  </a:cubicBezTo>
                  <a:cubicBezTo>
                    <a:pt x="7118" y="17561"/>
                    <a:pt x="5743" y="18701"/>
                    <a:pt x="4342" y="19809"/>
                  </a:cubicBezTo>
                  <a:cubicBezTo>
                    <a:pt x="3641" y="20363"/>
                    <a:pt x="2952" y="20934"/>
                    <a:pt x="2229" y="21457"/>
                  </a:cubicBezTo>
                  <a:cubicBezTo>
                    <a:pt x="1439" y="22031"/>
                    <a:pt x="604" y="22519"/>
                    <a:pt x="245" y="23478"/>
                  </a:cubicBezTo>
                  <a:cubicBezTo>
                    <a:pt x="0" y="24130"/>
                    <a:pt x="456" y="24923"/>
                    <a:pt x="1167" y="24923"/>
                  </a:cubicBezTo>
                  <a:cubicBezTo>
                    <a:pt x="1223" y="24923"/>
                    <a:pt x="1280" y="24918"/>
                    <a:pt x="1339" y="24907"/>
                  </a:cubicBezTo>
                  <a:cubicBezTo>
                    <a:pt x="2252" y="24750"/>
                    <a:pt x="2786" y="24244"/>
                    <a:pt x="3435" y="23633"/>
                  </a:cubicBezTo>
                  <a:cubicBezTo>
                    <a:pt x="4040" y="23061"/>
                    <a:pt x="4669" y="22519"/>
                    <a:pt x="5298" y="21973"/>
                  </a:cubicBezTo>
                  <a:cubicBezTo>
                    <a:pt x="6458" y="20971"/>
                    <a:pt x="7626" y="19981"/>
                    <a:pt x="8806" y="19005"/>
                  </a:cubicBezTo>
                  <a:cubicBezTo>
                    <a:pt x="11169" y="17056"/>
                    <a:pt x="13526" y="15100"/>
                    <a:pt x="15877" y="13134"/>
                  </a:cubicBezTo>
                  <a:cubicBezTo>
                    <a:pt x="18179" y="11216"/>
                    <a:pt x="20450" y="9252"/>
                    <a:pt x="22813" y="7406"/>
                  </a:cubicBezTo>
                  <a:cubicBezTo>
                    <a:pt x="24975" y="5721"/>
                    <a:pt x="27272" y="4114"/>
                    <a:pt x="29801" y="3028"/>
                  </a:cubicBezTo>
                  <a:cubicBezTo>
                    <a:pt x="31190" y="2431"/>
                    <a:pt x="32640" y="1992"/>
                    <a:pt x="34142" y="1779"/>
                  </a:cubicBezTo>
                  <a:cubicBezTo>
                    <a:pt x="34920" y="1670"/>
                    <a:pt x="35703" y="1624"/>
                    <a:pt x="36484" y="1564"/>
                  </a:cubicBezTo>
                  <a:cubicBezTo>
                    <a:pt x="36872" y="1535"/>
                    <a:pt x="37254" y="1515"/>
                    <a:pt x="37638" y="1510"/>
                  </a:cubicBezTo>
                  <a:cubicBezTo>
                    <a:pt x="37941" y="1505"/>
                    <a:pt x="38228" y="1457"/>
                    <a:pt x="38521" y="1457"/>
                  </a:cubicBezTo>
                  <a:cubicBezTo>
                    <a:pt x="38629" y="1457"/>
                    <a:pt x="38737" y="1463"/>
                    <a:pt x="38847" y="1481"/>
                  </a:cubicBezTo>
                  <a:cubicBezTo>
                    <a:pt x="38863" y="1483"/>
                    <a:pt x="38878" y="1484"/>
                    <a:pt x="38892" y="1484"/>
                  </a:cubicBezTo>
                  <a:cubicBezTo>
                    <a:pt x="39206" y="1484"/>
                    <a:pt x="39345" y="982"/>
                    <a:pt x="39014" y="875"/>
                  </a:cubicBezTo>
                  <a:cubicBezTo>
                    <a:pt x="38686" y="769"/>
                    <a:pt x="38416" y="594"/>
                    <a:pt x="38103" y="467"/>
                  </a:cubicBezTo>
                  <a:cubicBezTo>
                    <a:pt x="37802" y="344"/>
                    <a:pt x="37466" y="278"/>
                    <a:pt x="37150" y="206"/>
                  </a:cubicBezTo>
                  <a:cubicBezTo>
                    <a:pt x="36480" y="55"/>
                    <a:pt x="35819" y="1"/>
                    <a:pt x="35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44"/>
            <p:cNvSpPr/>
            <p:nvPr/>
          </p:nvSpPr>
          <p:spPr>
            <a:xfrm>
              <a:off x="3777522" y="1911794"/>
              <a:ext cx="615651" cy="457433"/>
            </a:xfrm>
            <a:custGeom>
              <a:avLst/>
              <a:gdLst/>
              <a:ahLst/>
              <a:cxnLst/>
              <a:rect l="l" t="t" r="r" b="b"/>
              <a:pathLst>
                <a:path w="41577" h="30892" extrusionOk="0">
                  <a:moveTo>
                    <a:pt x="37218" y="2637"/>
                  </a:moveTo>
                  <a:lnTo>
                    <a:pt x="37218" y="2637"/>
                  </a:lnTo>
                  <a:cubicBezTo>
                    <a:pt x="37029" y="2740"/>
                    <a:pt x="36842" y="2849"/>
                    <a:pt x="36656" y="2955"/>
                  </a:cubicBezTo>
                  <a:cubicBezTo>
                    <a:pt x="36593" y="2892"/>
                    <a:pt x="36521" y="2835"/>
                    <a:pt x="36443" y="2792"/>
                  </a:cubicBezTo>
                  <a:cubicBezTo>
                    <a:pt x="36696" y="2714"/>
                    <a:pt x="36957" y="2663"/>
                    <a:pt x="37218" y="2637"/>
                  </a:cubicBezTo>
                  <a:close/>
                  <a:moveTo>
                    <a:pt x="37475" y="1"/>
                  </a:moveTo>
                  <a:cubicBezTo>
                    <a:pt x="35001" y="1"/>
                    <a:pt x="32977" y="1416"/>
                    <a:pt x="31325" y="3148"/>
                  </a:cubicBezTo>
                  <a:cubicBezTo>
                    <a:pt x="29639" y="4919"/>
                    <a:pt x="28250" y="6983"/>
                    <a:pt x="26688" y="8864"/>
                  </a:cubicBezTo>
                  <a:cubicBezTo>
                    <a:pt x="26091" y="9581"/>
                    <a:pt x="25494" y="10299"/>
                    <a:pt x="24899" y="11020"/>
                  </a:cubicBezTo>
                  <a:cubicBezTo>
                    <a:pt x="24156" y="11626"/>
                    <a:pt x="23427" y="12246"/>
                    <a:pt x="22743" y="12915"/>
                  </a:cubicBezTo>
                  <a:cubicBezTo>
                    <a:pt x="22215" y="13431"/>
                    <a:pt x="21719" y="13937"/>
                    <a:pt x="21368" y="14597"/>
                  </a:cubicBezTo>
                  <a:cubicBezTo>
                    <a:pt x="21337" y="14660"/>
                    <a:pt x="21308" y="14723"/>
                    <a:pt x="21276" y="14783"/>
                  </a:cubicBezTo>
                  <a:cubicBezTo>
                    <a:pt x="19623" y="16245"/>
                    <a:pt x="17728" y="17422"/>
                    <a:pt x="15928" y="18688"/>
                  </a:cubicBezTo>
                  <a:cubicBezTo>
                    <a:pt x="13536" y="20373"/>
                    <a:pt x="11122" y="22027"/>
                    <a:pt x="8710" y="23680"/>
                  </a:cubicBezTo>
                  <a:cubicBezTo>
                    <a:pt x="7508" y="24504"/>
                    <a:pt x="6328" y="25369"/>
                    <a:pt x="5139" y="26218"/>
                  </a:cubicBezTo>
                  <a:cubicBezTo>
                    <a:pt x="4505" y="26672"/>
                    <a:pt x="3775" y="27123"/>
                    <a:pt x="3244" y="27694"/>
                  </a:cubicBezTo>
                  <a:cubicBezTo>
                    <a:pt x="3196" y="27746"/>
                    <a:pt x="3147" y="27792"/>
                    <a:pt x="3101" y="27840"/>
                  </a:cubicBezTo>
                  <a:cubicBezTo>
                    <a:pt x="2593" y="28208"/>
                    <a:pt x="2090" y="28581"/>
                    <a:pt x="1585" y="28951"/>
                  </a:cubicBezTo>
                  <a:cubicBezTo>
                    <a:pt x="1172" y="29256"/>
                    <a:pt x="0" y="30123"/>
                    <a:pt x="646" y="30720"/>
                  </a:cubicBezTo>
                  <a:cubicBezTo>
                    <a:pt x="779" y="30842"/>
                    <a:pt x="938" y="30892"/>
                    <a:pt x="1108" y="30892"/>
                  </a:cubicBezTo>
                  <a:cubicBezTo>
                    <a:pt x="1626" y="30892"/>
                    <a:pt x="2258" y="30436"/>
                    <a:pt x="2636" y="30186"/>
                  </a:cubicBezTo>
                  <a:cubicBezTo>
                    <a:pt x="3905" y="30037"/>
                    <a:pt x="5019" y="29353"/>
                    <a:pt x="6104" y="28704"/>
                  </a:cubicBezTo>
                  <a:cubicBezTo>
                    <a:pt x="7146" y="28082"/>
                    <a:pt x="8159" y="27415"/>
                    <a:pt x="9184" y="26770"/>
                  </a:cubicBezTo>
                  <a:cubicBezTo>
                    <a:pt x="11312" y="25429"/>
                    <a:pt x="13404" y="24028"/>
                    <a:pt x="15509" y="22653"/>
                  </a:cubicBezTo>
                  <a:cubicBezTo>
                    <a:pt x="17527" y="21335"/>
                    <a:pt x="19588" y="20077"/>
                    <a:pt x="21549" y="18679"/>
                  </a:cubicBezTo>
                  <a:cubicBezTo>
                    <a:pt x="22471" y="18022"/>
                    <a:pt x="23386" y="17344"/>
                    <a:pt x="24199" y="16555"/>
                  </a:cubicBezTo>
                  <a:cubicBezTo>
                    <a:pt x="25060" y="15714"/>
                    <a:pt x="25792" y="14697"/>
                    <a:pt x="26519" y="13738"/>
                  </a:cubicBezTo>
                  <a:cubicBezTo>
                    <a:pt x="26834" y="13483"/>
                    <a:pt x="27150" y="13225"/>
                    <a:pt x="27469" y="12972"/>
                  </a:cubicBezTo>
                  <a:cubicBezTo>
                    <a:pt x="29355" y="11473"/>
                    <a:pt x="31256" y="10003"/>
                    <a:pt x="33228" y="8617"/>
                  </a:cubicBezTo>
                  <a:cubicBezTo>
                    <a:pt x="35189" y="7236"/>
                    <a:pt x="37178" y="5872"/>
                    <a:pt x="39202" y="4586"/>
                  </a:cubicBezTo>
                  <a:cubicBezTo>
                    <a:pt x="40256" y="3920"/>
                    <a:pt x="41576" y="2886"/>
                    <a:pt x="40916" y="1454"/>
                  </a:cubicBezTo>
                  <a:cubicBezTo>
                    <a:pt x="40376" y="288"/>
                    <a:pt x="38703" y="13"/>
                    <a:pt x="37557" y="1"/>
                  </a:cubicBezTo>
                  <a:cubicBezTo>
                    <a:pt x="37530" y="1"/>
                    <a:pt x="37503" y="1"/>
                    <a:pt x="374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44"/>
            <p:cNvSpPr/>
            <p:nvPr/>
          </p:nvSpPr>
          <p:spPr>
            <a:xfrm>
              <a:off x="3739424" y="2398761"/>
              <a:ext cx="81649" cy="57320"/>
            </a:xfrm>
            <a:custGeom>
              <a:avLst/>
              <a:gdLst/>
              <a:ahLst/>
              <a:cxnLst/>
              <a:rect l="l" t="t" r="r" b="b"/>
              <a:pathLst>
                <a:path w="5514" h="3871" extrusionOk="0">
                  <a:moveTo>
                    <a:pt x="4440" y="1"/>
                  </a:moveTo>
                  <a:cubicBezTo>
                    <a:pt x="4339" y="1"/>
                    <a:pt x="4234" y="22"/>
                    <a:pt x="4129" y="68"/>
                  </a:cubicBezTo>
                  <a:cubicBezTo>
                    <a:pt x="4040" y="106"/>
                    <a:pt x="3957" y="152"/>
                    <a:pt x="3877" y="206"/>
                  </a:cubicBezTo>
                  <a:cubicBezTo>
                    <a:pt x="3747" y="278"/>
                    <a:pt x="3624" y="355"/>
                    <a:pt x="3506" y="444"/>
                  </a:cubicBezTo>
                  <a:cubicBezTo>
                    <a:pt x="3371" y="548"/>
                    <a:pt x="3234" y="654"/>
                    <a:pt x="3099" y="754"/>
                  </a:cubicBezTo>
                  <a:cubicBezTo>
                    <a:pt x="2814" y="970"/>
                    <a:pt x="2527" y="1176"/>
                    <a:pt x="2237" y="1380"/>
                  </a:cubicBezTo>
                  <a:cubicBezTo>
                    <a:pt x="1944" y="1587"/>
                    <a:pt x="1657" y="1779"/>
                    <a:pt x="1385" y="2009"/>
                  </a:cubicBezTo>
                  <a:cubicBezTo>
                    <a:pt x="1103" y="2244"/>
                    <a:pt x="816" y="2466"/>
                    <a:pt x="523" y="2681"/>
                  </a:cubicBezTo>
                  <a:cubicBezTo>
                    <a:pt x="0" y="3059"/>
                    <a:pt x="370" y="3870"/>
                    <a:pt x="921" y="3870"/>
                  </a:cubicBezTo>
                  <a:cubicBezTo>
                    <a:pt x="1005" y="3870"/>
                    <a:pt x="1094" y="3851"/>
                    <a:pt x="1184" y="3809"/>
                  </a:cubicBezTo>
                  <a:cubicBezTo>
                    <a:pt x="1511" y="3654"/>
                    <a:pt x="1841" y="3502"/>
                    <a:pt x="2171" y="3350"/>
                  </a:cubicBezTo>
                  <a:cubicBezTo>
                    <a:pt x="2547" y="3177"/>
                    <a:pt x="2892" y="2956"/>
                    <a:pt x="3239" y="2730"/>
                  </a:cubicBezTo>
                  <a:cubicBezTo>
                    <a:pt x="3546" y="2529"/>
                    <a:pt x="3851" y="2322"/>
                    <a:pt x="4149" y="2110"/>
                  </a:cubicBezTo>
                  <a:cubicBezTo>
                    <a:pt x="4485" y="1871"/>
                    <a:pt x="4827" y="1636"/>
                    <a:pt x="5085" y="1306"/>
                  </a:cubicBezTo>
                  <a:cubicBezTo>
                    <a:pt x="5514" y="764"/>
                    <a:pt x="5047" y="1"/>
                    <a:pt x="44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44"/>
            <p:cNvSpPr/>
            <p:nvPr/>
          </p:nvSpPr>
          <p:spPr>
            <a:xfrm>
              <a:off x="3747212" y="2475638"/>
              <a:ext cx="59186" cy="48346"/>
            </a:xfrm>
            <a:custGeom>
              <a:avLst/>
              <a:gdLst/>
              <a:ahLst/>
              <a:cxnLst/>
              <a:rect l="l" t="t" r="r" b="b"/>
              <a:pathLst>
                <a:path w="3997" h="3265" extrusionOk="0">
                  <a:moveTo>
                    <a:pt x="2921" y="0"/>
                  </a:moveTo>
                  <a:cubicBezTo>
                    <a:pt x="2605" y="0"/>
                    <a:pt x="2276" y="121"/>
                    <a:pt x="2067" y="311"/>
                  </a:cubicBezTo>
                  <a:lnTo>
                    <a:pt x="1338" y="963"/>
                  </a:lnTo>
                  <a:cubicBezTo>
                    <a:pt x="1195" y="1095"/>
                    <a:pt x="1031" y="1224"/>
                    <a:pt x="905" y="1373"/>
                  </a:cubicBezTo>
                  <a:cubicBezTo>
                    <a:pt x="804" y="1494"/>
                    <a:pt x="712" y="1626"/>
                    <a:pt x="615" y="1752"/>
                  </a:cubicBezTo>
                  <a:cubicBezTo>
                    <a:pt x="540" y="1850"/>
                    <a:pt x="462" y="1942"/>
                    <a:pt x="411" y="2059"/>
                  </a:cubicBezTo>
                  <a:lnTo>
                    <a:pt x="402" y="2079"/>
                  </a:lnTo>
                  <a:lnTo>
                    <a:pt x="353" y="2148"/>
                  </a:lnTo>
                  <a:cubicBezTo>
                    <a:pt x="233" y="2315"/>
                    <a:pt x="138" y="2476"/>
                    <a:pt x="132" y="2656"/>
                  </a:cubicBezTo>
                  <a:cubicBezTo>
                    <a:pt x="127" y="2668"/>
                    <a:pt x="121" y="2682"/>
                    <a:pt x="112" y="2694"/>
                  </a:cubicBezTo>
                  <a:cubicBezTo>
                    <a:pt x="0" y="2926"/>
                    <a:pt x="201" y="3264"/>
                    <a:pt x="462" y="3264"/>
                  </a:cubicBezTo>
                  <a:cubicBezTo>
                    <a:pt x="488" y="3264"/>
                    <a:pt x="515" y="3261"/>
                    <a:pt x="543" y="3254"/>
                  </a:cubicBezTo>
                  <a:lnTo>
                    <a:pt x="597" y="3239"/>
                  </a:lnTo>
                  <a:cubicBezTo>
                    <a:pt x="643" y="3251"/>
                    <a:pt x="691" y="3258"/>
                    <a:pt x="740" y="3258"/>
                  </a:cubicBezTo>
                  <a:cubicBezTo>
                    <a:pt x="761" y="3258"/>
                    <a:pt x="783" y="3256"/>
                    <a:pt x="804" y="3254"/>
                  </a:cubicBezTo>
                  <a:cubicBezTo>
                    <a:pt x="919" y="3236"/>
                    <a:pt x="1017" y="3185"/>
                    <a:pt x="1117" y="3136"/>
                  </a:cubicBezTo>
                  <a:cubicBezTo>
                    <a:pt x="1134" y="3130"/>
                    <a:pt x="1192" y="3104"/>
                    <a:pt x="1232" y="3084"/>
                  </a:cubicBezTo>
                  <a:cubicBezTo>
                    <a:pt x="1307" y="3073"/>
                    <a:pt x="1378" y="3047"/>
                    <a:pt x="1447" y="3012"/>
                  </a:cubicBezTo>
                  <a:lnTo>
                    <a:pt x="1553" y="2961"/>
                  </a:lnTo>
                  <a:cubicBezTo>
                    <a:pt x="1872" y="2806"/>
                    <a:pt x="2179" y="2625"/>
                    <a:pt x="2466" y="2415"/>
                  </a:cubicBezTo>
                  <a:cubicBezTo>
                    <a:pt x="2728" y="2220"/>
                    <a:pt x="2995" y="2033"/>
                    <a:pt x="3250" y="1830"/>
                  </a:cubicBezTo>
                  <a:cubicBezTo>
                    <a:pt x="3664" y="1499"/>
                    <a:pt x="3997" y="785"/>
                    <a:pt x="3620" y="302"/>
                  </a:cubicBezTo>
                  <a:cubicBezTo>
                    <a:pt x="3454" y="90"/>
                    <a:pt x="3193" y="0"/>
                    <a:pt x="29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44"/>
            <p:cNvSpPr/>
            <p:nvPr/>
          </p:nvSpPr>
          <p:spPr>
            <a:xfrm>
              <a:off x="5268650" y="1459682"/>
              <a:ext cx="82182" cy="123643"/>
            </a:xfrm>
            <a:custGeom>
              <a:avLst/>
              <a:gdLst/>
              <a:ahLst/>
              <a:cxnLst/>
              <a:rect l="l" t="t" r="r" b="b"/>
              <a:pathLst>
                <a:path w="5550" h="8350" extrusionOk="0">
                  <a:moveTo>
                    <a:pt x="3879" y="1"/>
                  </a:moveTo>
                  <a:cubicBezTo>
                    <a:pt x="3559" y="1"/>
                    <a:pt x="3224" y="123"/>
                    <a:pt x="2923" y="216"/>
                  </a:cubicBezTo>
                  <a:cubicBezTo>
                    <a:pt x="2616" y="310"/>
                    <a:pt x="2314" y="425"/>
                    <a:pt x="2021" y="554"/>
                  </a:cubicBezTo>
                  <a:cubicBezTo>
                    <a:pt x="1726" y="684"/>
                    <a:pt x="1430" y="810"/>
                    <a:pt x="1143" y="953"/>
                  </a:cubicBezTo>
                  <a:cubicBezTo>
                    <a:pt x="882" y="1083"/>
                    <a:pt x="529" y="1212"/>
                    <a:pt x="348" y="1456"/>
                  </a:cubicBezTo>
                  <a:cubicBezTo>
                    <a:pt x="158" y="1513"/>
                    <a:pt x="0" y="1677"/>
                    <a:pt x="38" y="1904"/>
                  </a:cubicBezTo>
                  <a:cubicBezTo>
                    <a:pt x="239" y="3158"/>
                    <a:pt x="595" y="4421"/>
                    <a:pt x="1284" y="5501"/>
                  </a:cubicBezTo>
                  <a:cubicBezTo>
                    <a:pt x="1961" y="6560"/>
                    <a:pt x="2937" y="7422"/>
                    <a:pt x="3882" y="8240"/>
                  </a:cubicBezTo>
                  <a:cubicBezTo>
                    <a:pt x="3970" y="8316"/>
                    <a:pt x="4071" y="8349"/>
                    <a:pt x="4172" y="8349"/>
                  </a:cubicBezTo>
                  <a:cubicBezTo>
                    <a:pt x="4413" y="8349"/>
                    <a:pt x="4651" y="8158"/>
                    <a:pt x="4691" y="7907"/>
                  </a:cubicBezTo>
                  <a:cubicBezTo>
                    <a:pt x="4732" y="7663"/>
                    <a:pt x="4769" y="7416"/>
                    <a:pt x="4800" y="7166"/>
                  </a:cubicBezTo>
                  <a:cubicBezTo>
                    <a:pt x="5386" y="6247"/>
                    <a:pt x="5550" y="5156"/>
                    <a:pt x="5472" y="4068"/>
                  </a:cubicBezTo>
                  <a:cubicBezTo>
                    <a:pt x="5429" y="3417"/>
                    <a:pt x="5263" y="2774"/>
                    <a:pt x="5082" y="2148"/>
                  </a:cubicBezTo>
                  <a:cubicBezTo>
                    <a:pt x="4973" y="1777"/>
                    <a:pt x="4835" y="1413"/>
                    <a:pt x="4677" y="1063"/>
                  </a:cubicBezTo>
                  <a:cubicBezTo>
                    <a:pt x="4614" y="910"/>
                    <a:pt x="4542" y="764"/>
                    <a:pt x="4462" y="620"/>
                  </a:cubicBezTo>
                  <a:cubicBezTo>
                    <a:pt x="4459" y="600"/>
                    <a:pt x="4456" y="583"/>
                    <a:pt x="4450" y="563"/>
                  </a:cubicBezTo>
                  <a:cubicBezTo>
                    <a:pt x="4436" y="500"/>
                    <a:pt x="4407" y="440"/>
                    <a:pt x="4370" y="388"/>
                  </a:cubicBezTo>
                  <a:cubicBezTo>
                    <a:pt x="4335" y="198"/>
                    <a:pt x="4200" y="23"/>
                    <a:pt x="3991" y="6"/>
                  </a:cubicBezTo>
                  <a:cubicBezTo>
                    <a:pt x="3954" y="2"/>
                    <a:pt x="3916" y="1"/>
                    <a:pt x="38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44"/>
            <p:cNvSpPr/>
            <p:nvPr/>
          </p:nvSpPr>
          <p:spPr>
            <a:xfrm>
              <a:off x="5334777" y="1542541"/>
              <a:ext cx="172922" cy="60341"/>
            </a:xfrm>
            <a:custGeom>
              <a:avLst/>
              <a:gdLst/>
              <a:ahLst/>
              <a:cxnLst/>
              <a:rect l="l" t="t" r="r" b="b"/>
              <a:pathLst>
                <a:path w="11678" h="4075" extrusionOk="0">
                  <a:moveTo>
                    <a:pt x="7488" y="1"/>
                  </a:moveTo>
                  <a:cubicBezTo>
                    <a:pt x="6986" y="1"/>
                    <a:pt x="6495" y="37"/>
                    <a:pt x="6039" y="94"/>
                  </a:cubicBezTo>
                  <a:cubicBezTo>
                    <a:pt x="5011" y="221"/>
                    <a:pt x="4024" y="519"/>
                    <a:pt x="3068" y="913"/>
                  </a:cubicBezTo>
                  <a:cubicBezTo>
                    <a:pt x="2114" y="1309"/>
                    <a:pt x="1115" y="1785"/>
                    <a:pt x="317" y="2460"/>
                  </a:cubicBezTo>
                  <a:cubicBezTo>
                    <a:pt x="0" y="2729"/>
                    <a:pt x="239" y="3150"/>
                    <a:pt x="565" y="3150"/>
                  </a:cubicBezTo>
                  <a:cubicBezTo>
                    <a:pt x="611" y="3150"/>
                    <a:pt x="659" y="3142"/>
                    <a:pt x="708" y="3123"/>
                  </a:cubicBezTo>
                  <a:cubicBezTo>
                    <a:pt x="711" y="3126"/>
                    <a:pt x="711" y="3132"/>
                    <a:pt x="713" y="3135"/>
                  </a:cubicBezTo>
                  <a:cubicBezTo>
                    <a:pt x="748" y="3117"/>
                    <a:pt x="782" y="3100"/>
                    <a:pt x="817" y="3080"/>
                  </a:cubicBezTo>
                  <a:cubicBezTo>
                    <a:pt x="854" y="3186"/>
                    <a:pt x="940" y="3270"/>
                    <a:pt x="1049" y="3307"/>
                  </a:cubicBezTo>
                  <a:cubicBezTo>
                    <a:pt x="2387" y="3798"/>
                    <a:pt x="3751" y="4074"/>
                    <a:pt x="5150" y="4074"/>
                  </a:cubicBezTo>
                  <a:cubicBezTo>
                    <a:pt x="5568" y="4074"/>
                    <a:pt x="5988" y="4050"/>
                    <a:pt x="6412" y="3999"/>
                  </a:cubicBezTo>
                  <a:cubicBezTo>
                    <a:pt x="8244" y="3781"/>
                    <a:pt x="9938" y="3083"/>
                    <a:pt x="11451" y="2038"/>
                  </a:cubicBezTo>
                  <a:cubicBezTo>
                    <a:pt x="11637" y="1909"/>
                    <a:pt x="11677" y="1596"/>
                    <a:pt x="11528" y="1427"/>
                  </a:cubicBezTo>
                  <a:cubicBezTo>
                    <a:pt x="10561" y="328"/>
                    <a:pt x="8982" y="1"/>
                    <a:pt x="74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44"/>
            <p:cNvSpPr/>
            <p:nvPr/>
          </p:nvSpPr>
          <p:spPr>
            <a:xfrm>
              <a:off x="5444718" y="1498579"/>
              <a:ext cx="148" cy="89"/>
            </a:xfrm>
            <a:custGeom>
              <a:avLst/>
              <a:gdLst/>
              <a:ahLst/>
              <a:cxnLst/>
              <a:rect l="l" t="t" r="r" b="b"/>
              <a:pathLst>
                <a:path w="10" h="6" extrusionOk="0">
                  <a:moveTo>
                    <a:pt x="9" y="0"/>
                  </a:moveTo>
                  <a:lnTo>
                    <a:pt x="1" y="6"/>
                  </a:lnTo>
                  <a:lnTo>
                    <a:pt x="9" y="0"/>
                  </a:lnTo>
                  <a:close/>
                </a:path>
              </a:pathLst>
            </a:custGeom>
            <a:solidFill>
              <a:srgbClr val="7AA0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44"/>
            <p:cNvSpPr/>
            <p:nvPr/>
          </p:nvSpPr>
          <p:spPr>
            <a:xfrm>
              <a:off x="5394642" y="1469558"/>
              <a:ext cx="166614" cy="52374"/>
            </a:xfrm>
            <a:custGeom>
              <a:avLst/>
              <a:gdLst/>
              <a:ahLst/>
              <a:cxnLst/>
              <a:rect l="l" t="t" r="r" b="b"/>
              <a:pathLst>
                <a:path w="11252" h="3537" extrusionOk="0">
                  <a:moveTo>
                    <a:pt x="4127" y="0"/>
                  </a:moveTo>
                  <a:cubicBezTo>
                    <a:pt x="3881" y="0"/>
                    <a:pt x="3651" y="241"/>
                    <a:pt x="3698" y="493"/>
                  </a:cubicBezTo>
                  <a:cubicBezTo>
                    <a:pt x="3451" y="740"/>
                    <a:pt x="3575" y="1119"/>
                    <a:pt x="3882" y="1197"/>
                  </a:cubicBezTo>
                  <a:cubicBezTo>
                    <a:pt x="3868" y="1240"/>
                    <a:pt x="3851" y="1286"/>
                    <a:pt x="3833" y="1329"/>
                  </a:cubicBezTo>
                  <a:cubicBezTo>
                    <a:pt x="3813" y="1372"/>
                    <a:pt x="3793" y="1412"/>
                    <a:pt x="3773" y="1455"/>
                  </a:cubicBezTo>
                  <a:cubicBezTo>
                    <a:pt x="3764" y="1472"/>
                    <a:pt x="3756" y="1486"/>
                    <a:pt x="3747" y="1504"/>
                  </a:cubicBezTo>
                  <a:lnTo>
                    <a:pt x="3747" y="1504"/>
                  </a:lnTo>
                  <a:cubicBezTo>
                    <a:pt x="3746" y="1505"/>
                    <a:pt x="3745" y="1506"/>
                    <a:pt x="3744" y="1507"/>
                  </a:cubicBezTo>
                  <a:lnTo>
                    <a:pt x="3744" y="1509"/>
                  </a:lnTo>
                  <a:cubicBezTo>
                    <a:pt x="3739" y="1521"/>
                    <a:pt x="3733" y="1532"/>
                    <a:pt x="3724" y="1541"/>
                  </a:cubicBezTo>
                  <a:cubicBezTo>
                    <a:pt x="3684" y="1598"/>
                    <a:pt x="3647" y="1662"/>
                    <a:pt x="3604" y="1716"/>
                  </a:cubicBezTo>
                  <a:cubicBezTo>
                    <a:pt x="3549" y="1788"/>
                    <a:pt x="3492" y="1854"/>
                    <a:pt x="3431" y="1917"/>
                  </a:cubicBezTo>
                  <a:lnTo>
                    <a:pt x="3391" y="1960"/>
                  </a:lnTo>
                  <a:lnTo>
                    <a:pt x="3388" y="1963"/>
                  </a:lnTo>
                  <a:cubicBezTo>
                    <a:pt x="3372" y="1978"/>
                    <a:pt x="3366" y="1984"/>
                    <a:pt x="3365" y="1984"/>
                  </a:cubicBezTo>
                  <a:cubicBezTo>
                    <a:pt x="3365" y="1984"/>
                    <a:pt x="3374" y="1974"/>
                    <a:pt x="3385" y="1963"/>
                  </a:cubicBezTo>
                  <a:lnTo>
                    <a:pt x="3385" y="1963"/>
                  </a:lnTo>
                  <a:cubicBezTo>
                    <a:pt x="3357" y="1989"/>
                    <a:pt x="3331" y="2015"/>
                    <a:pt x="3302" y="2038"/>
                  </a:cubicBezTo>
                  <a:cubicBezTo>
                    <a:pt x="3276" y="2064"/>
                    <a:pt x="3251" y="2086"/>
                    <a:pt x="3225" y="2109"/>
                  </a:cubicBezTo>
                  <a:cubicBezTo>
                    <a:pt x="3127" y="2043"/>
                    <a:pt x="3029" y="1975"/>
                    <a:pt x="2938" y="1906"/>
                  </a:cubicBezTo>
                  <a:cubicBezTo>
                    <a:pt x="2705" y="1731"/>
                    <a:pt x="2484" y="1544"/>
                    <a:pt x="2272" y="1349"/>
                  </a:cubicBezTo>
                  <a:cubicBezTo>
                    <a:pt x="2122" y="1208"/>
                    <a:pt x="1956" y="1021"/>
                    <a:pt x="1763" y="909"/>
                  </a:cubicBezTo>
                  <a:cubicBezTo>
                    <a:pt x="1732" y="875"/>
                    <a:pt x="1695" y="846"/>
                    <a:pt x="1657" y="820"/>
                  </a:cubicBezTo>
                  <a:cubicBezTo>
                    <a:pt x="1588" y="774"/>
                    <a:pt x="1509" y="751"/>
                    <a:pt x="1430" y="751"/>
                  </a:cubicBezTo>
                  <a:cubicBezTo>
                    <a:pt x="1348" y="751"/>
                    <a:pt x="1265" y="776"/>
                    <a:pt x="1195" y="826"/>
                  </a:cubicBezTo>
                  <a:cubicBezTo>
                    <a:pt x="1112" y="841"/>
                    <a:pt x="1026" y="858"/>
                    <a:pt x="939" y="875"/>
                  </a:cubicBezTo>
                  <a:lnTo>
                    <a:pt x="761" y="907"/>
                  </a:lnTo>
                  <a:cubicBezTo>
                    <a:pt x="650" y="921"/>
                    <a:pt x="540" y="941"/>
                    <a:pt x="443" y="961"/>
                  </a:cubicBezTo>
                  <a:cubicBezTo>
                    <a:pt x="207" y="1010"/>
                    <a:pt x="1" y="1222"/>
                    <a:pt x="47" y="1481"/>
                  </a:cubicBezTo>
                  <a:cubicBezTo>
                    <a:pt x="70" y="1627"/>
                    <a:pt x="167" y="1753"/>
                    <a:pt x="302" y="1822"/>
                  </a:cubicBezTo>
                  <a:cubicBezTo>
                    <a:pt x="316" y="1860"/>
                    <a:pt x="337" y="1897"/>
                    <a:pt x="362" y="1929"/>
                  </a:cubicBezTo>
                  <a:cubicBezTo>
                    <a:pt x="1178" y="2968"/>
                    <a:pt x="2338" y="3376"/>
                    <a:pt x="3629" y="3459"/>
                  </a:cubicBezTo>
                  <a:cubicBezTo>
                    <a:pt x="4288" y="3502"/>
                    <a:pt x="4961" y="3536"/>
                    <a:pt x="5634" y="3536"/>
                  </a:cubicBezTo>
                  <a:cubicBezTo>
                    <a:pt x="6358" y="3536"/>
                    <a:pt x="7082" y="3496"/>
                    <a:pt x="7787" y="3381"/>
                  </a:cubicBezTo>
                  <a:cubicBezTo>
                    <a:pt x="8352" y="3287"/>
                    <a:pt x="9213" y="3186"/>
                    <a:pt x="9633" y="2758"/>
                  </a:cubicBezTo>
                  <a:cubicBezTo>
                    <a:pt x="9762" y="2626"/>
                    <a:pt x="9819" y="2486"/>
                    <a:pt x="9813" y="2362"/>
                  </a:cubicBezTo>
                  <a:cubicBezTo>
                    <a:pt x="9902" y="2342"/>
                    <a:pt x="9989" y="2310"/>
                    <a:pt x="10072" y="2270"/>
                  </a:cubicBezTo>
                  <a:cubicBezTo>
                    <a:pt x="10132" y="2239"/>
                    <a:pt x="10192" y="2198"/>
                    <a:pt x="10244" y="2150"/>
                  </a:cubicBezTo>
                  <a:cubicBezTo>
                    <a:pt x="10583" y="1983"/>
                    <a:pt x="10924" y="1799"/>
                    <a:pt x="11166" y="1509"/>
                  </a:cubicBezTo>
                  <a:cubicBezTo>
                    <a:pt x="11252" y="1403"/>
                    <a:pt x="11229" y="1274"/>
                    <a:pt x="11154" y="1182"/>
                  </a:cubicBezTo>
                  <a:cubicBezTo>
                    <a:pt x="11163" y="1047"/>
                    <a:pt x="11117" y="909"/>
                    <a:pt x="10996" y="832"/>
                  </a:cubicBezTo>
                  <a:cubicBezTo>
                    <a:pt x="10505" y="516"/>
                    <a:pt x="9928" y="427"/>
                    <a:pt x="9357" y="355"/>
                  </a:cubicBezTo>
                  <a:cubicBezTo>
                    <a:pt x="8998" y="309"/>
                    <a:pt x="8639" y="286"/>
                    <a:pt x="8280" y="269"/>
                  </a:cubicBezTo>
                  <a:cubicBezTo>
                    <a:pt x="7830" y="172"/>
                    <a:pt x="7362" y="126"/>
                    <a:pt x="6902" y="103"/>
                  </a:cubicBezTo>
                  <a:cubicBezTo>
                    <a:pt x="6686" y="90"/>
                    <a:pt x="6470" y="87"/>
                    <a:pt x="6253" y="87"/>
                  </a:cubicBezTo>
                  <a:cubicBezTo>
                    <a:pt x="5998" y="87"/>
                    <a:pt x="5743" y="92"/>
                    <a:pt x="5488" y="92"/>
                  </a:cubicBezTo>
                  <a:cubicBezTo>
                    <a:pt x="5053" y="92"/>
                    <a:pt x="4618" y="78"/>
                    <a:pt x="4186" y="5"/>
                  </a:cubicBezTo>
                  <a:cubicBezTo>
                    <a:pt x="4167" y="2"/>
                    <a:pt x="4147" y="0"/>
                    <a:pt x="4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44"/>
            <p:cNvSpPr/>
            <p:nvPr/>
          </p:nvSpPr>
          <p:spPr>
            <a:xfrm>
              <a:off x="5449605" y="1491813"/>
              <a:ext cx="533" cy="681"/>
            </a:xfrm>
            <a:custGeom>
              <a:avLst/>
              <a:gdLst/>
              <a:ahLst/>
              <a:cxnLst/>
              <a:rect l="l" t="t" r="r" b="b"/>
              <a:pathLst>
                <a:path w="36" h="46" extrusionOk="0">
                  <a:moveTo>
                    <a:pt x="35" y="1"/>
                  </a:moveTo>
                  <a:lnTo>
                    <a:pt x="32" y="4"/>
                  </a:lnTo>
                  <a:cubicBezTo>
                    <a:pt x="31" y="5"/>
                    <a:pt x="30" y="7"/>
                    <a:pt x="29" y="8"/>
                  </a:cubicBezTo>
                  <a:lnTo>
                    <a:pt x="29" y="8"/>
                  </a:lnTo>
                  <a:cubicBezTo>
                    <a:pt x="31" y="6"/>
                    <a:pt x="33" y="3"/>
                    <a:pt x="35" y="1"/>
                  </a:cubicBezTo>
                  <a:close/>
                  <a:moveTo>
                    <a:pt x="29" y="8"/>
                  </a:moveTo>
                  <a:lnTo>
                    <a:pt x="29" y="8"/>
                  </a:lnTo>
                  <a:cubicBezTo>
                    <a:pt x="7" y="35"/>
                    <a:pt x="1" y="46"/>
                    <a:pt x="2" y="46"/>
                  </a:cubicBezTo>
                  <a:cubicBezTo>
                    <a:pt x="3" y="46"/>
                    <a:pt x="6" y="43"/>
                    <a:pt x="9" y="38"/>
                  </a:cubicBezTo>
                  <a:cubicBezTo>
                    <a:pt x="19" y="26"/>
                    <a:pt x="23" y="18"/>
                    <a:pt x="29" y="8"/>
                  </a:cubicBezTo>
                  <a:close/>
                </a:path>
              </a:pathLst>
            </a:custGeom>
            <a:solidFill>
              <a:srgbClr val="7AA0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44"/>
            <p:cNvSpPr/>
            <p:nvPr/>
          </p:nvSpPr>
          <p:spPr>
            <a:xfrm>
              <a:off x="5415727" y="1249144"/>
              <a:ext cx="47206" cy="158870"/>
            </a:xfrm>
            <a:custGeom>
              <a:avLst/>
              <a:gdLst/>
              <a:ahLst/>
              <a:cxnLst/>
              <a:rect l="l" t="t" r="r" b="b"/>
              <a:pathLst>
                <a:path w="3188" h="10729" extrusionOk="0">
                  <a:moveTo>
                    <a:pt x="1340" y="0"/>
                  </a:moveTo>
                  <a:cubicBezTo>
                    <a:pt x="1263" y="0"/>
                    <a:pt x="1183" y="33"/>
                    <a:pt x="1132" y="89"/>
                  </a:cubicBezTo>
                  <a:cubicBezTo>
                    <a:pt x="802" y="442"/>
                    <a:pt x="707" y="867"/>
                    <a:pt x="595" y="1329"/>
                  </a:cubicBezTo>
                  <a:cubicBezTo>
                    <a:pt x="471" y="1817"/>
                    <a:pt x="354" y="2311"/>
                    <a:pt x="256" y="2805"/>
                  </a:cubicBezTo>
                  <a:cubicBezTo>
                    <a:pt x="70" y="3729"/>
                    <a:pt x="1" y="4674"/>
                    <a:pt x="87" y="5612"/>
                  </a:cubicBezTo>
                  <a:cubicBezTo>
                    <a:pt x="250" y="7418"/>
                    <a:pt x="997" y="9149"/>
                    <a:pt x="2145" y="10545"/>
                  </a:cubicBezTo>
                  <a:cubicBezTo>
                    <a:pt x="2252" y="10672"/>
                    <a:pt x="2387" y="10728"/>
                    <a:pt x="2518" y="10728"/>
                  </a:cubicBezTo>
                  <a:cubicBezTo>
                    <a:pt x="2785" y="10728"/>
                    <a:pt x="3038" y="10498"/>
                    <a:pt x="3021" y="10177"/>
                  </a:cubicBezTo>
                  <a:cubicBezTo>
                    <a:pt x="2986" y="9597"/>
                    <a:pt x="2972" y="9020"/>
                    <a:pt x="2958" y="8440"/>
                  </a:cubicBezTo>
                  <a:cubicBezTo>
                    <a:pt x="3127" y="7915"/>
                    <a:pt x="3184" y="7323"/>
                    <a:pt x="3187" y="6787"/>
                  </a:cubicBezTo>
                  <a:cubicBezTo>
                    <a:pt x="3187" y="6132"/>
                    <a:pt x="3139" y="5477"/>
                    <a:pt x="3044" y="4831"/>
                  </a:cubicBezTo>
                  <a:cubicBezTo>
                    <a:pt x="2952" y="4185"/>
                    <a:pt x="2814" y="3540"/>
                    <a:pt x="2662" y="2908"/>
                  </a:cubicBezTo>
                  <a:cubicBezTo>
                    <a:pt x="2533" y="2377"/>
                    <a:pt x="2369" y="1797"/>
                    <a:pt x="2134" y="1289"/>
                  </a:cubicBezTo>
                  <a:cubicBezTo>
                    <a:pt x="2116" y="1211"/>
                    <a:pt x="2102" y="1134"/>
                    <a:pt x="2085" y="1056"/>
                  </a:cubicBezTo>
                  <a:cubicBezTo>
                    <a:pt x="2030" y="815"/>
                    <a:pt x="1832" y="672"/>
                    <a:pt x="1626" y="634"/>
                  </a:cubicBezTo>
                  <a:cubicBezTo>
                    <a:pt x="1617" y="468"/>
                    <a:pt x="1588" y="301"/>
                    <a:pt x="1539" y="140"/>
                  </a:cubicBezTo>
                  <a:cubicBezTo>
                    <a:pt x="1508" y="42"/>
                    <a:pt x="1426" y="0"/>
                    <a:pt x="13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44"/>
            <p:cNvSpPr/>
            <p:nvPr/>
          </p:nvSpPr>
          <p:spPr>
            <a:xfrm>
              <a:off x="5459688" y="1387439"/>
              <a:ext cx="197680" cy="48806"/>
            </a:xfrm>
            <a:custGeom>
              <a:avLst/>
              <a:gdLst/>
              <a:ahLst/>
              <a:cxnLst/>
              <a:rect l="l" t="t" r="r" b="b"/>
              <a:pathLst>
                <a:path w="13350" h="3296" extrusionOk="0">
                  <a:moveTo>
                    <a:pt x="7701" y="0"/>
                  </a:moveTo>
                  <a:cubicBezTo>
                    <a:pt x="7292" y="0"/>
                    <a:pt x="6881" y="14"/>
                    <a:pt x="6468" y="42"/>
                  </a:cubicBezTo>
                  <a:cubicBezTo>
                    <a:pt x="5426" y="111"/>
                    <a:pt x="4390" y="254"/>
                    <a:pt x="3365" y="472"/>
                  </a:cubicBezTo>
                  <a:cubicBezTo>
                    <a:pt x="2837" y="584"/>
                    <a:pt x="2314" y="722"/>
                    <a:pt x="1794" y="877"/>
                  </a:cubicBezTo>
                  <a:cubicBezTo>
                    <a:pt x="1301" y="1027"/>
                    <a:pt x="755" y="1176"/>
                    <a:pt x="348" y="1503"/>
                  </a:cubicBezTo>
                  <a:cubicBezTo>
                    <a:pt x="0" y="1750"/>
                    <a:pt x="279" y="2192"/>
                    <a:pt x="626" y="2204"/>
                  </a:cubicBezTo>
                  <a:cubicBezTo>
                    <a:pt x="635" y="2471"/>
                    <a:pt x="815" y="2700"/>
                    <a:pt x="1074" y="2769"/>
                  </a:cubicBezTo>
                  <a:cubicBezTo>
                    <a:pt x="2396" y="3128"/>
                    <a:pt x="3736" y="3295"/>
                    <a:pt x="5072" y="3295"/>
                  </a:cubicBezTo>
                  <a:cubicBezTo>
                    <a:pt x="7774" y="3295"/>
                    <a:pt x="10458" y="2610"/>
                    <a:pt x="12942" y="1440"/>
                  </a:cubicBezTo>
                  <a:cubicBezTo>
                    <a:pt x="13350" y="1250"/>
                    <a:pt x="13255" y="691"/>
                    <a:pt x="12833" y="602"/>
                  </a:cubicBezTo>
                  <a:cubicBezTo>
                    <a:pt x="11132" y="237"/>
                    <a:pt x="9429" y="0"/>
                    <a:pt x="7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44"/>
            <p:cNvSpPr/>
            <p:nvPr/>
          </p:nvSpPr>
          <p:spPr>
            <a:xfrm>
              <a:off x="5263379" y="1459386"/>
              <a:ext cx="84136" cy="121984"/>
            </a:xfrm>
            <a:custGeom>
              <a:avLst/>
              <a:gdLst/>
              <a:ahLst/>
              <a:cxnLst/>
              <a:rect l="l" t="t" r="r" b="b"/>
              <a:pathLst>
                <a:path w="5682" h="8238" extrusionOk="0">
                  <a:moveTo>
                    <a:pt x="4362" y="1"/>
                  </a:moveTo>
                  <a:cubicBezTo>
                    <a:pt x="4083" y="1"/>
                    <a:pt x="3824" y="126"/>
                    <a:pt x="3560" y="230"/>
                  </a:cubicBezTo>
                  <a:cubicBezTo>
                    <a:pt x="3196" y="373"/>
                    <a:pt x="2837" y="528"/>
                    <a:pt x="2478" y="692"/>
                  </a:cubicBezTo>
                  <a:cubicBezTo>
                    <a:pt x="2142" y="844"/>
                    <a:pt x="1818" y="1017"/>
                    <a:pt x="1490" y="1192"/>
                  </a:cubicBezTo>
                  <a:cubicBezTo>
                    <a:pt x="1189" y="1352"/>
                    <a:pt x="830" y="1490"/>
                    <a:pt x="566" y="1711"/>
                  </a:cubicBezTo>
                  <a:cubicBezTo>
                    <a:pt x="0" y="2188"/>
                    <a:pt x="425" y="3104"/>
                    <a:pt x="632" y="3663"/>
                  </a:cubicBezTo>
                  <a:cubicBezTo>
                    <a:pt x="908" y="4413"/>
                    <a:pt x="1278" y="5128"/>
                    <a:pt x="1732" y="5785"/>
                  </a:cubicBezTo>
                  <a:cubicBezTo>
                    <a:pt x="2133" y="6371"/>
                    <a:pt x="2636" y="7014"/>
                    <a:pt x="3371" y="7157"/>
                  </a:cubicBezTo>
                  <a:cubicBezTo>
                    <a:pt x="3721" y="7539"/>
                    <a:pt x="4106" y="7887"/>
                    <a:pt x="4525" y="8194"/>
                  </a:cubicBezTo>
                  <a:cubicBezTo>
                    <a:pt x="4566" y="8224"/>
                    <a:pt x="4611" y="8237"/>
                    <a:pt x="4655" y="8237"/>
                  </a:cubicBezTo>
                  <a:cubicBezTo>
                    <a:pt x="4831" y="8237"/>
                    <a:pt x="4996" y="8028"/>
                    <a:pt x="4849" y="7869"/>
                  </a:cubicBezTo>
                  <a:cubicBezTo>
                    <a:pt x="4367" y="7350"/>
                    <a:pt x="3991" y="6732"/>
                    <a:pt x="3692" y="6092"/>
                  </a:cubicBezTo>
                  <a:cubicBezTo>
                    <a:pt x="3552" y="5794"/>
                    <a:pt x="3422" y="5486"/>
                    <a:pt x="3313" y="5174"/>
                  </a:cubicBezTo>
                  <a:cubicBezTo>
                    <a:pt x="3262" y="5021"/>
                    <a:pt x="3213" y="4869"/>
                    <a:pt x="3176" y="4711"/>
                  </a:cubicBezTo>
                  <a:cubicBezTo>
                    <a:pt x="3144" y="4585"/>
                    <a:pt x="3138" y="4327"/>
                    <a:pt x="3081" y="4200"/>
                  </a:cubicBezTo>
                  <a:cubicBezTo>
                    <a:pt x="3153" y="4189"/>
                    <a:pt x="3253" y="4111"/>
                    <a:pt x="3316" y="4080"/>
                  </a:cubicBezTo>
                  <a:cubicBezTo>
                    <a:pt x="3486" y="3994"/>
                    <a:pt x="3646" y="3896"/>
                    <a:pt x="3816" y="3813"/>
                  </a:cubicBezTo>
                  <a:cubicBezTo>
                    <a:pt x="4175" y="3629"/>
                    <a:pt x="4559" y="3491"/>
                    <a:pt x="4910" y="3293"/>
                  </a:cubicBezTo>
                  <a:cubicBezTo>
                    <a:pt x="5535" y="2940"/>
                    <a:pt x="5682" y="2351"/>
                    <a:pt x="5495" y="1688"/>
                  </a:cubicBezTo>
                  <a:cubicBezTo>
                    <a:pt x="5409" y="1367"/>
                    <a:pt x="5283" y="1057"/>
                    <a:pt x="5171" y="744"/>
                  </a:cubicBezTo>
                  <a:cubicBezTo>
                    <a:pt x="5047" y="396"/>
                    <a:pt x="4918" y="86"/>
                    <a:pt x="4519" y="15"/>
                  </a:cubicBezTo>
                  <a:cubicBezTo>
                    <a:pt x="4466" y="5"/>
                    <a:pt x="4414" y="1"/>
                    <a:pt x="4362"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44"/>
            <p:cNvSpPr/>
            <p:nvPr/>
          </p:nvSpPr>
          <p:spPr>
            <a:xfrm>
              <a:off x="5333223" y="1565847"/>
              <a:ext cx="176757" cy="35582"/>
            </a:xfrm>
            <a:custGeom>
              <a:avLst/>
              <a:gdLst/>
              <a:ahLst/>
              <a:cxnLst/>
              <a:rect l="l" t="t" r="r" b="b"/>
              <a:pathLst>
                <a:path w="11937" h="2403" extrusionOk="0">
                  <a:moveTo>
                    <a:pt x="11533" y="1"/>
                  </a:moveTo>
                  <a:cubicBezTo>
                    <a:pt x="11500" y="1"/>
                    <a:pt x="11465" y="6"/>
                    <a:pt x="11429" y="19"/>
                  </a:cubicBezTo>
                  <a:cubicBezTo>
                    <a:pt x="11266" y="74"/>
                    <a:pt x="11099" y="122"/>
                    <a:pt x="10930" y="168"/>
                  </a:cubicBezTo>
                  <a:cubicBezTo>
                    <a:pt x="10869" y="99"/>
                    <a:pt x="10789" y="56"/>
                    <a:pt x="10700" y="42"/>
                  </a:cubicBezTo>
                  <a:cubicBezTo>
                    <a:pt x="10590" y="27"/>
                    <a:pt x="10478" y="21"/>
                    <a:pt x="10364" y="21"/>
                  </a:cubicBezTo>
                  <a:cubicBezTo>
                    <a:pt x="9655" y="21"/>
                    <a:pt x="8889" y="276"/>
                    <a:pt x="8211" y="389"/>
                  </a:cubicBezTo>
                  <a:cubicBezTo>
                    <a:pt x="7330" y="539"/>
                    <a:pt x="6440" y="651"/>
                    <a:pt x="5550" y="743"/>
                  </a:cubicBezTo>
                  <a:cubicBezTo>
                    <a:pt x="4688" y="832"/>
                    <a:pt x="3827" y="883"/>
                    <a:pt x="2963" y="912"/>
                  </a:cubicBezTo>
                  <a:cubicBezTo>
                    <a:pt x="2532" y="929"/>
                    <a:pt x="2102" y="935"/>
                    <a:pt x="1668" y="938"/>
                  </a:cubicBezTo>
                  <a:cubicBezTo>
                    <a:pt x="1505" y="938"/>
                    <a:pt x="1342" y="932"/>
                    <a:pt x="1181" y="932"/>
                  </a:cubicBezTo>
                  <a:cubicBezTo>
                    <a:pt x="904" y="932"/>
                    <a:pt x="632" y="950"/>
                    <a:pt x="365" y="1050"/>
                  </a:cubicBezTo>
                  <a:cubicBezTo>
                    <a:pt x="0" y="1185"/>
                    <a:pt x="35" y="1710"/>
                    <a:pt x="365" y="1856"/>
                  </a:cubicBezTo>
                  <a:cubicBezTo>
                    <a:pt x="672" y="1993"/>
                    <a:pt x="1008" y="2011"/>
                    <a:pt x="1344" y="2011"/>
                  </a:cubicBezTo>
                  <a:cubicBezTo>
                    <a:pt x="1466" y="2011"/>
                    <a:pt x="1588" y="2008"/>
                    <a:pt x="1708" y="2008"/>
                  </a:cubicBezTo>
                  <a:cubicBezTo>
                    <a:pt x="1724" y="2008"/>
                    <a:pt x="1741" y="2008"/>
                    <a:pt x="1757" y="2009"/>
                  </a:cubicBezTo>
                  <a:cubicBezTo>
                    <a:pt x="2176" y="2009"/>
                    <a:pt x="2593" y="2006"/>
                    <a:pt x="3012" y="1994"/>
                  </a:cubicBezTo>
                  <a:lnTo>
                    <a:pt x="3072" y="1991"/>
                  </a:lnTo>
                  <a:cubicBezTo>
                    <a:pt x="3121" y="2080"/>
                    <a:pt x="3213" y="2138"/>
                    <a:pt x="3313" y="2149"/>
                  </a:cubicBezTo>
                  <a:cubicBezTo>
                    <a:pt x="3573" y="2171"/>
                    <a:pt x="3834" y="2182"/>
                    <a:pt x="4096" y="2182"/>
                  </a:cubicBezTo>
                  <a:cubicBezTo>
                    <a:pt x="4187" y="2182"/>
                    <a:pt x="4279" y="2181"/>
                    <a:pt x="4370" y="2178"/>
                  </a:cubicBezTo>
                  <a:cubicBezTo>
                    <a:pt x="4473" y="2175"/>
                    <a:pt x="4574" y="2158"/>
                    <a:pt x="4674" y="2146"/>
                  </a:cubicBezTo>
                  <a:cubicBezTo>
                    <a:pt x="4972" y="2345"/>
                    <a:pt x="5373" y="2402"/>
                    <a:pt x="5749" y="2402"/>
                  </a:cubicBezTo>
                  <a:cubicBezTo>
                    <a:pt x="5916" y="2402"/>
                    <a:pt x="6078" y="2391"/>
                    <a:pt x="6224" y="2376"/>
                  </a:cubicBezTo>
                  <a:cubicBezTo>
                    <a:pt x="6870" y="2313"/>
                    <a:pt x="7493" y="2166"/>
                    <a:pt x="8116" y="1991"/>
                  </a:cubicBezTo>
                  <a:cubicBezTo>
                    <a:pt x="8719" y="1828"/>
                    <a:pt x="9313" y="1627"/>
                    <a:pt x="9893" y="1394"/>
                  </a:cubicBezTo>
                  <a:cubicBezTo>
                    <a:pt x="10502" y="1147"/>
                    <a:pt x="11047" y="791"/>
                    <a:pt x="11645" y="527"/>
                  </a:cubicBezTo>
                  <a:cubicBezTo>
                    <a:pt x="11937" y="397"/>
                    <a:pt x="11803" y="1"/>
                    <a:pt x="115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44"/>
            <p:cNvSpPr/>
            <p:nvPr/>
          </p:nvSpPr>
          <p:spPr>
            <a:xfrm>
              <a:off x="5393561" y="1488096"/>
              <a:ext cx="169146" cy="36338"/>
            </a:xfrm>
            <a:custGeom>
              <a:avLst/>
              <a:gdLst/>
              <a:ahLst/>
              <a:cxnLst/>
              <a:rect l="l" t="t" r="r" b="b"/>
              <a:pathLst>
                <a:path w="11423" h="2454" extrusionOk="0">
                  <a:moveTo>
                    <a:pt x="10441" y="0"/>
                  </a:moveTo>
                  <a:cubicBezTo>
                    <a:pt x="10083" y="0"/>
                    <a:pt x="9716" y="39"/>
                    <a:pt x="9370" y="51"/>
                  </a:cubicBezTo>
                  <a:cubicBezTo>
                    <a:pt x="8807" y="74"/>
                    <a:pt x="8247" y="111"/>
                    <a:pt x="7684" y="145"/>
                  </a:cubicBezTo>
                  <a:cubicBezTo>
                    <a:pt x="6559" y="212"/>
                    <a:pt x="5434" y="275"/>
                    <a:pt x="4311" y="338"/>
                  </a:cubicBezTo>
                  <a:cubicBezTo>
                    <a:pt x="4064" y="349"/>
                    <a:pt x="3929" y="590"/>
                    <a:pt x="3932" y="817"/>
                  </a:cubicBezTo>
                  <a:cubicBezTo>
                    <a:pt x="3843" y="852"/>
                    <a:pt x="3754" y="889"/>
                    <a:pt x="3665" y="921"/>
                  </a:cubicBezTo>
                  <a:cubicBezTo>
                    <a:pt x="3550" y="961"/>
                    <a:pt x="3467" y="1064"/>
                    <a:pt x="3424" y="1179"/>
                  </a:cubicBezTo>
                  <a:cubicBezTo>
                    <a:pt x="3332" y="1087"/>
                    <a:pt x="3249" y="990"/>
                    <a:pt x="3180" y="923"/>
                  </a:cubicBezTo>
                  <a:cubicBezTo>
                    <a:pt x="2956" y="711"/>
                    <a:pt x="2724" y="545"/>
                    <a:pt x="2428" y="441"/>
                  </a:cubicBezTo>
                  <a:cubicBezTo>
                    <a:pt x="1816" y="232"/>
                    <a:pt x="1093" y="266"/>
                    <a:pt x="458" y="168"/>
                  </a:cubicBezTo>
                  <a:cubicBezTo>
                    <a:pt x="442" y="166"/>
                    <a:pt x="426" y="165"/>
                    <a:pt x="410" y="165"/>
                  </a:cubicBezTo>
                  <a:cubicBezTo>
                    <a:pt x="156" y="165"/>
                    <a:pt x="0" y="477"/>
                    <a:pt x="160" y="685"/>
                  </a:cubicBezTo>
                  <a:cubicBezTo>
                    <a:pt x="387" y="984"/>
                    <a:pt x="679" y="1084"/>
                    <a:pt x="998" y="1130"/>
                  </a:cubicBezTo>
                  <a:cubicBezTo>
                    <a:pt x="1147" y="1546"/>
                    <a:pt x="1650" y="1730"/>
                    <a:pt x="2040" y="1848"/>
                  </a:cubicBezTo>
                  <a:cubicBezTo>
                    <a:pt x="2152" y="1882"/>
                    <a:pt x="2267" y="1917"/>
                    <a:pt x="2385" y="1943"/>
                  </a:cubicBezTo>
                  <a:cubicBezTo>
                    <a:pt x="2417" y="1952"/>
                    <a:pt x="2451" y="1957"/>
                    <a:pt x="2486" y="1957"/>
                  </a:cubicBezTo>
                  <a:cubicBezTo>
                    <a:pt x="2505" y="1957"/>
                    <a:pt x="2525" y="1955"/>
                    <a:pt x="2546" y="1951"/>
                  </a:cubicBezTo>
                  <a:lnTo>
                    <a:pt x="2589" y="1943"/>
                  </a:lnTo>
                  <a:cubicBezTo>
                    <a:pt x="2601" y="1944"/>
                    <a:pt x="2614" y="1944"/>
                    <a:pt x="2628" y="1944"/>
                  </a:cubicBezTo>
                  <a:cubicBezTo>
                    <a:pt x="2655" y="1944"/>
                    <a:pt x="2682" y="1943"/>
                    <a:pt x="2703" y="1943"/>
                  </a:cubicBezTo>
                  <a:cubicBezTo>
                    <a:pt x="2747" y="1943"/>
                    <a:pt x="2800" y="1944"/>
                    <a:pt x="2856" y="1944"/>
                  </a:cubicBezTo>
                  <a:cubicBezTo>
                    <a:pt x="2884" y="1944"/>
                    <a:pt x="2913" y="1944"/>
                    <a:pt x="2942" y="1943"/>
                  </a:cubicBezTo>
                  <a:cubicBezTo>
                    <a:pt x="2965" y="1963"/>
                    <a:pt x="2988" y="1986"/>
                    <a:pt x="3013" y="2006"/>
                  </a:cubicBezTo>
                  <a:cubicBezTo>
                    <a:pt x="3273" y="2216"/>
                    <a:pt x="3547" y="2325"/>
                    <a:pt x="3870" y="2325"/>
                  </a:cubicBezTo>
                  <a:cubicBezTo>
                    <a:pt x="3905" y="2325"/>
                    <a:pt x="3940" y="2324"/>
                    <a:pt x="3975" y="2322"/>
                  </a:cubicBezTo>
                  <a:cubicBezTo>
                    <a:pt x="4030" y="2319"/>
                    <a:pt x="4081" y="2302"/>
                    <a:pt x="4130" y="2276"/>
                  </a:cubicBezTo>
                  <a:cubicBezTo>
                    <a:pt x="4202" y="2339"/>
                    <a:pt x="4291" y="2382"/>
                    <a:pt x="4389" y="2396"/>
                  </a:cubicBezTo>
                  <a:cubicBezTo>
                    <a:pt x="4686" y="2435"/>
                    <a:pt x="4980" y="2454"/>
                    <a:pt x="5273" y="2454"/>
                  </a:cubicBezTo>
                  <a:cubicBezTo>
                    <a:pt x="6120" y="2454"/>
                    <a:pt x="6951" y="2301"/>
                    <a:pt x="7779" y="2058"/>
                  </a:cubicBezTo>
                  <a:cubicBezTo>
                    <a:pt x="8922" y="1724"/>
                    <a:pt x="9950" y="1130"/>
                    <a:pt x="11069" y="737"/>
                  </a:cubicBezTo>
                  <a:cubicBezTo>
                    <a:pt x="11422" y="611"/>
                    <a:pt x="11313" y="94"/>
                    <a:pt x="10977" y="39"/>
                  </a:cubicBezTo>
                  <a:cubicBezTo>
                    <a:pt x="10803" y="10"/>
                    <a:pt x="10623" y="0"/>
                    <a:pt x="10441"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44"/>
            <p:cNvSpPr/>
            <p:nvPr/>
          </p:nvSpPr>
          <p:spPr>
            <a:xfrm>
              <a:off x="5463005" y="1400484"/>
              <a:ext cx="191757" cy="35849"/>
            </a:xfrm>
            <a:custGeom>
              <a:avLst/>
              <a:gdLst/>
              <a:ahLst/>
              <a:cxnLst/>
              <a:rect l="l" t="t" r="r" b="b"/>
              <a:pathLst>
                <a:path w="12950" h="2421" extrusionOk="0">
                  <a:moveTo>
                    <a:pt x="11458" y="1"/>
                  </a:moveTo>
                  <a:cubicBezTo>
                    <a:pt x="11329" y="1"/>
                    <a:pt x="11200" y="4"/>
                    <a:pt x="11070" y="13"/>
                  </a:cubicBezTo>
                  <a:cubicBezTo>
                    <a:pt x="10531" y="54"/>
                    <a:pt x="9994" y="154"/>
                    <a:pt x="9457" y="217"/>
                  </a:cubicBezTo>
                  <a:cubicBezTo>
                    <a:pt x="8412" y="341"/>
                    <a:pt x="7367" y="447"/>
                    <a:pt x="6319" y="545"/>
                  </a:cubicBezTo>
                  <a:cubicBezTo>
                    <a:pt x="5303" y="639"/>
                    <a:pt x="4286" y="717"/>
                    <a:pt x="3270" y="774"/>
                  </a:cubicBezTo>
                  <a:cubicBezTo>
                    <a:pt x="2727" y="806"/>
                    <a:pt x="2188" y="829"/>
                    <a:pt x="1645" y="863"/>
                  </a:cubicBezTo>
                  <a:cubicBezTo>
                    <a:pt x="1163" y="895"/>
                    <a:pt x="672" y="878"/>
                    <a:pt x="250" y="1142"/>
                  </a:cubicBezTo>
                  <a:cubicBezTo>
                    <a:pt x="0" y="1300"/>
                    <a:pt x="121" y="1644"/>
                    <a:pt x="333" y="1759"/>
                  </a:cubicBezTo>
                  <a:cubicBezTo>
                    <a:pt x="567" y="1884"/>
                    <a:pt x="842" y="1916"/>
                    <a:pt x="1120" y="1916"/>
                  </a:cubicBezTo>
                  <a:cubicBezTo>
                    <a:pt x="1262" y="1916"/>
                    <a:pt x="1404" y="1907"/>
                    <a:pt x="1542" y="1900"/>
                  </a:cubicBezTo>
                  <a:cubicBezTo>
                    <a:pt x="1628" y="1923"/>
                    <a:pt x="1714" y="1940"/>
                    <a:pt x="1800" y="1954"/>
                  </a:cubicBezTo>
                  <a:cubicBezTo>
                    <a:pt x="1931" y="1973"/>
                    <a:pt x="2060" y="1982"/>
                    <a:pt x="2190" y="1982"/>
                  </a:cubicBezTo>
                  <a:cubicBezTo>
                    <a:pt x="2223" y="1982"/>
                    <a:pt x="2255" y="1981"/>
                    <a:pt x="2288" y="1980"/>
                  </a:cubicBezTo>
                  <a:cubicBezTo>
                    <a:pt x="2498" y="2058"/>
                    <a:pt x="2670" y="2210"/>
                    <a:pt x="2885" y="2287"/>
                  </a:cubicBezTo>
                  <a:cubicBezTo>
                    <a:pt x="3104" y="2359"/>
                    <a:pt x="3333" y="2399"/>
                    <a:pt x="3563" y="2405"/>
                  </a:cubicBezTo>
                  <a:cubicBezTo>
                    <a:pt x="3791" y="2416"/>
                    <a:pt x="4021" y="2420"/>
                    <a:pt x="4250" y="2420"/>
                  </a:cubicBezTo>
                  <a:cubicBezTo>
                    <a:pt x="4437" y="2420"/>
                    <a:pt x="4623" y="2417"/>
                    <a:pt x="4809" y="2414"/>
                  </a:cubicBezTo>
                  <a:cubicBezTo>
                    <a:pt x="5739" y="2396"/>
                    <a:pt x="6669" y="2313"/>
                    <a:pt x="7591" y="2170"/>
                  </a:cubicBezTo>
                  <a:cubicBezTo>
                    <a:pt x="9402" y="1882"/>
                    <a:pt x="11119" y="1325"/>
                    <a:pt x="12730" y="447"/>
                  </a:cubicBezTo>
                  <a:cubicBezTo>
                    <a:pt x="12950" y="324"/>
                    <a:pt x="12863" y="25"/>
                    <a:pt x="12615" y="25"/>
                  </a:cubicBezTo>
                  <a:cubicBezTo>
                    <a:pt x="12614" y="25"/>
                    <a:pt x="12613" y="25"/>
                    <a:pt x="12612" y="25"/>
                  </a:cubicBezTo>
                  <a:cubicBezTo>
                    <a:pt x="12575" y="26"/>
                    <a:pt x="12539" y="26"/>
                    <a:pt x="12502" y="26"/>
                  </a:cubicBezTo>
                  <a:cubicBezTo>
                    <a:pt x="12154" y="26"/>
                    <a:pt x="11808" y="1"/>
                    <a:pt x="1145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44"/>
            <p:cNvSpPr/>
            <p:nvPr/>
          </p:nvSpPr>
          <p:spPr>
            <a:xfrm>
              <a:off x="5082631" y="328470"/>
              <a:ext cx="740" cy="533"/>
            </a:xfrm>
            <a:custGeom>
              <a:avLst/>
              <a:gdLst/>
              <a:ahLst/>
              <a:cxnLst/>
              <a:rect l="l" t="t" r="r" b="b"/>
              <a:pathLst>
                <a:path w="50" h="36" extrusionOk="0">
                  <a:moveTo>
                    <a:pt x="26" y="1"/>
                  </a:moveTo>
                  <a:cubicBezTo>
                    <a:pt x="0" y="1"/>
                    <a:pt x="0" y="35"/>
                    <a:pt x="26" y="35"/>
                  </a:cubicBezTo>
                  <a:cubicBezTo>
                    <a:pt x="49" y="35"/>
                    <a:pt x="49" y="1"/>
                    <a:pt x="2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44"/>
            <p:cNvSpPr/>
            <p:nvPr/>
          </p:nvSpPr>
          <p:spPr>
            <a:xfrm>
              <a:off x="4905555" y="317172"/>
              <a:ext cx="177335" cy="1091639"/>
            </a:xfrm>
            <a:custGeom>
              <a:avLst/>
              <a:gdLst/>
              <a:ahLst/>
              <a:cxnLst/>
              <a:rect l="l" t="t" r="r" b="b"/>
              <a:pathLst>
                <a:path w="11976" h="73722" extrusionOk="0">
                  <a:moveTo>
                    <a:pt x="11823" y="0"/>
                  </a:moveTo>
                  <a:cubicBezTo>
                    <a:pt x="11764" y="0"/>
                    <a:pt x="11705" y="32"/>
                    <a:pt x="11692" y="101"/>
                  </a:cubicBezTo>
                  <a:cubicBezTo>
                    <a:pt x="11247" y="2483"/>
                    <a:pt x="10923" y="4889"/>
                    <a:pt x="10567" y="7286"/>
                  </a:cubicBezTo>
                  <a:cubicBezTo>
                    <a:pt x="10214" y="9684"/>
                    <a:pt x="9855" y="12089"/>
                    <a:pt x="9496" y="14490"/>
                  </a:cubicBezTo>
                  <a:cubicBezTo>
                    <a:pt x="8781" y="19244"/>
                    <a:pt x="8061" y="23998"/>
                    <a:pt x="7331" y="28749"/>
                  </a:cubicBezTo>
                  <a:cubicBezTo>
                    <a:pt x="5870" y="38304"/>
                    <a:pt x="4349" y="47847"/>
                    <a:pt x="2772" y="57381"/>
                  </a:cubicBezTo>
                  <a:cubicBezTo>
                    <a:pt x="2322" y="60062"/>
                    <a:pt x="1871" y="62744"/>
                    <a:pt x="1412" y="65425"/>
                  </a:cubicBezTo>
                  <a:cubicBezTo>
                    <a:pt x="1185" y="66766"/>
                    <a:pt x="955" y="68104"/>
                    <a:pt x="723" y="69444"/>
                  </a:cubicBezTo>
                  <a:cubicBezTo>
                    <a:pt x="493" y="70765"/>
                    <a:pt x="197" y="72074"/>
                    <a:pt x="28" y="73403"/>
                  </a:cubicBezTo>
                  <a:cubicBezTo>
                    <a:pt x="1" y="73606"/>
                    <a:pt x="179" y="73721"/>
                    <a:pt x="356" y="73721"/>
                  </a:cubicBezTo>
                  <a:cubicBezTo>
                    <a:pt x="496" y="73721"/>
                    <a:pt x="635" y="73648"/>
                    <a:pt x="668" y="73489"/>
                  </a:cubicBezTo>
                  <a:cubicBezTo>
                    <a:pt x="924" y="72301"/>
                    <a:pt x="1064" y="71092"/>
                    <a:pt x="1257" y="69892"/>
                  </a:cubicBezTo>
                  <a:cubicBezTo>
                    <a:pt x="1446" y="68692"/>
                    <a:pt x="1653" y="67495"/>
                    <a:pt x="1851" y="66298"/>
                  </a:cubicBezTo>
                  <a:cubicBezTo>
                    <a:pt x="2247" y="63901"/>
                    <a:pt x="2640" y="61503"/>
                    <a:pt x="3031" y="59106"/>
                  </a:cubicBezTo>
                  <a:cubicBezTo>
                    <a:pt x="3803" y="54361"/>
                    <a:pt x="4567" y="49612"/>
                    <a:pt x="5328" y="44864"/>
                  </a:cubicBezTo>
                  <a:cubicBezTo>
                    <a:pt x="6858" y="35321"/>
                    <a:pt x="8351" y="25772"/>
                    <a:pt x="9746" y="16209"/>
                  </a:cubicBezTo>
                  <a:cubicBezTo>
                    <a:pt x="10136" y="13516"/>
                    <a:pt x="10524" y="10823"/>
                    <a:pt x="10911" y="8130"/>
                  </a:cubicBezTo>
                  <a:cubicBezTo>
                    <a:pt x="11290" y="5472"/>
                    <a:pt x="11704" y="2811"/>
                    <a:pt x="11968" y="138"/>
                  </a:cubicBezTo>
                  <a:cubicBezTo>
                    <a:pt x="11976" y="50"/>
                    <a:pt x="11899" y="0"/>
                    <a:pt x="11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44"/>
            <p:cNvSpPr/>
            <p:nvPr/>
          </p:nvSpPr>
          <p:spPr>
            <a:xfrm>
              <a:off x="4222395" y="1240807"/>
              <a:ext cx="220602" cy="38944"/>
            </a:xfrm>
            <a:custGeom>
              <a:avLst/>
              <a:gdLst/>
              <a:ahLst/>
              <a:cxnLst/>
              <a:rect l="l" t="t" r="r" b="b"/>
              <a:pathLst>
                <a:path w="14898" h="2630" extrusionOk="0">
                  <a:moveTo>
                    <a:pt x="5454" y="0"/>
                  </a:moveTo>
                  <a:cubicBezTo>
                    <a:pt x="4526" y="0"/>
                    <a:pt x="3698" y="413"/>
                    <a:pt x="2887" y="835"/>
                  </a:cubicBezTo>
                  <a:cubicBezTo>
                    <a:pt x="2385" y="1100"/>
                    <a:pt x="1882" y="1358"/>
                    <a:pt x="1391" y="1634"/>
                  </a:cubicBezTo>
                  <a:cubicBezTo>
                    <a:pt x="935" y="1886"/>
                    <a:pt x="358" y="2096"/>
                    <a:pt x="31" y="2512"/>
                  </a:cubicBezTo>
                  <a:cubicBezTo>
                    <a:pt x="1" y="2550"/>
                    <a:pt x="12" y="2628"/>
                    <a:pt x="68" y="2628"/>
                  </a:cubicBezTo>
                  <a:cubicBezTo>
                    <a:pt x="71" y="2628"/>
                    <a:pt x="74" y="2627"/>
                    <a:pt x="77" y="2627"/>
                  </a:cubicBezTo>
                  <a:lnTo>
                    <a:pt x="79" y="2630"/>
                  </a:lnTo>
                  <a:cubicBezTo>
                    <a:pt x="590" y="2575"/>
                    <a:pt x="1044" y="2242"/>
                    <a:pt x="1512" y="2038"/>
                  </a:cubicBezTo>
                  <a:cubicBezTo>
                    <a:pt x="2026" y="1812"/>
                    <a:pt x="2543" y="1591"/>
                    <a:pt x="3074" y="1401"/>
                  </a:cubicBezTo>
                  <a:cubicBezTo>
                    <a:pt x="3980" y="1075"/>
                    <a:pt x="4904" y="810"/>
                    <a:pt x="5866" y="810"/>
                  </a:cubicBezTo>
                  <a:cubicBezTo>
                    <a:pt x="5989" y="810"/>
                    <a:pt x="6113" y="815"/>
                    <a:pt x="6238" y="824"/>
                  </a:cubicBezTo>
                  <a:cubicBezTo>
                    <a:pt x="7377" y="907"/>
                    <a:pt x="8517" y="1097"/>
                    <a:pt x="9654" y="1217"/>
                  </a:cubicBezTo>
                  <a:cubicBezTo>
                    <a:pt x="10802" y="1341"/>
                    <a:pt x="11951" y="1441"/>
                    <a:pt x="13102" y="1516"/>
                  </a:cubicBezTo>
                  <a:cubicBezTo>
                    <a:pt x="13429" y="1536"/>
                    <a:pt x="13756" y="1556"/>
                    <a:pt x="14084" y="1573"/>
                  </a:cubicBezTo>
                  <a:cubicBezTo>
                    <a:pt x="14181" y="1579"/>
                    <a:pt x="14291" y="1594"/>
                    <a:pt x="14397" y="1594"/>
                  </a:cubicBezTo>
                  <a:cubicBezTo>
                    <a:pt x="14555" y="1594"/>
                    <a:pt x="14704" y="1560"/>
                    <a:pt x="14790" y="1407"/>
                  </a:cubicBezTo>
                  <a:cubicBezTo>
                    <a:pt x="14897" y="1217"/>
                    <a:pt x="14784" y="1054"/>
                    <a:pt x="14654" y="1005"/>
                  </a:cubicBezTo>
                  <a:lnTo>
                    <a:pt x="14654" y="1005"/>
                  </a:lnTo>
                  <a:cubicBezTo>
                    <a:pt x="14667" y="998"/>
                    <a:pt x="14652" y="987"/>
                    <a:pt x="14583" y="965"/>
                  </a:cubicBezTo>
                  <a:cubicBezTo>
                    <a:pt x="14546" y="959"/>
                    <a:pt x="14509" y="953"/>
                    <a:pt x="14471" y="953"/>
                  </a:cubicBezTo>
                  <a:cubicBezTo>
                    <a:pt x="14359" y="945"/>
                    <a:pt x="14247" y="942"/>
                    <a:pt x="14135" y="936"/>
                  </a:cubicBezTo>
                  <a:cubicBezTo>
                    <a:pt x="13860" y="924"/>
                    <a:pt x="13584" y="907"/>
                    <a:pt x="13309" y="890"/>
                  </a:cubicBezTo>
                  <a:cubicBezTo>
                    <a:pt x="12795" y="856"/>
                    <a:pt x="12278" y="818"/>
                    <a:pt x="11764" y="775"/>
                  </a:cubicBezTo>
                  <a:cubicBezTo>
                    <a:pt x="10733" y="692"/>
                    <a:pt x="9706" y="586"/>
                    <a:pt x="8678" y="459"/>
                  </a:cubicBezTo>
                  <a:cubicBezTo>
                    <a:pt x="8158" y="396"/>
                    <a:pt x="7644" y="316"/>
                    <a:pt x="7130" y="235"/>
                  </a:cubicBezTo>
                  <a:cubicBezTo>
                    <a:pt x="6637" y="158"/>
                    <a:pt x="6137" y="37"/>
                    <a:pt x="5640" y="6"/>
                  </a:cubicBezTo>
                  <a:cubicBezTo>
                    <a:pt x="5578" y="2"/>
                    <a:pt x="5516" y="0"/>
                    <a:pt x="5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44"/>
            <p:cNvSpPr/>
            <p:nvPr/>
          </p:nvSpPr>
          <p:spPr>
            <a:xfrm>
              <a:off x="4297229" y="1115882"/>
              <a:ext cx="34013" cy="135933"/>
            </a:xfrm>
            <a:custGeom>
              <a:avLst/>
              <a:gdLst/>
              <a:ahLst/>
              <a:cxnLst/>
              <a:rect l="l" t="t" r="r" b="b"/>
              <a:pathLst>
                <a:path w="2297" h="9180" extrusionOk="0">
                  <a:moveTo>
                    <a:pt x="944" y="0"/>
                  </a:moveTo>
                  <a:cubicBezTo>
                    <a:pt x="773" y="0"/>
                    <a:pt x="607" y="89"/>
                    <a:pt x="581" y="284"/>
                  </a:cubicBezTo>
                  <a:cubicBezTo>
                    <a:pt x="305" y="2250"/>
                    <a:pt x="121" y="4228"/>
                    <a:pt x="32" y="6212"/>
                  </a:cubicBezTo>
                  <a:cubicBezTo>
                    <a:pt x="9" y="6692"/>
                    <a:pt x="1" y="7168"/>
                    <a:pt x="15" y="7648"/>
                  </a:cubicBezTo>
                  <a:cubicBezTo>
                    <a:pt x="24" y="8075"/>
                    <a:pt x="50" y="8526"/>
                    <a:pt x="377" y="8842"/>
                  </a:cubicBezTo>
                  <a:cubicBezTo>
                    <a:pt x="644" y="9103"/>
                    <a:pt x="996" y="9180"/>
                    <a:pt x="1358" y="9180"/>
                  </a:cubicBezTo>
                  <a:cubicBezTo>
                    <a:pt x="1644" y="9180"/>
                    <a:pt x="1936" y="9132"/>
                    <a:pt x="2197" y="9089"/>
                  </a:cubicBezTo>
                  <a:cubicBezTo>
                    <a:pt x="2297" y="9072"/>
                    <a:pt x="2272" y="8911"/>
                    <a:pt x="2177" y="8911"/>
                  </a:cubicBezTo>
                  <a:cubicBezTo>
                    <a:pt x="2176" y="8911"/>
                    <a:pt x="2175" y="8911"/>
                    <a:pt x="2174" y="8911"/>
                  </a:cubicBezTo>
                  <a:lnTo>
                    <a:pt x="2171" y="8911"/>
                  </a:lnTo>
                  <a:cubicBezTo>
                    <a:pt x="2143" y="8911"/>
                    <a:pt x="2114" y="8912"/>
                    <a:pt x="2085" y="8912"/>
                  </a:cubicBezTo>
                  <a:cubicBezTo>
                    <a:pt x="1556" y="8912"/>
                    <a:pt x="782" y="8803"/>
                    <a:pt x="730" y="8167"/>
                  </a:cubicBezTo>
                  <a:cubicBezTo>
                    <a:pt x="698" y="7759"/>
                    <a:pt x="782" y="7335"/>
                    <a:pt x="802" y="6930"/>
                  </a:cubicBezTo>
                  <a:cubicBezTo>
                    <a:pt x="825" y="6488"/>
                    <a:pt x="848" y="6043"/>
                    <a:pt x="873" y="5598"/>
                  </a:cubicBezTo>
                  <a:cubicBezTo>
                    <a:pt x="974" y="3855"/>
                    <a:pt x="1143" y="2118"/>
                    <a:pt x="1359" y="387"/>
                  </a:cubicBezTo>
                  <a:cubicBezTo>
                    <a:pt x="1389" y="142"/>
                    <a:pt x="1162" y="0"/>
                    <a:pt x="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44"/>
            <p:cNvSpPr/>
            <p:nvPr/>
          </p:nvSpPr>
          <p:spPr>
            <a:xfrm>
              <a:off x="4284643" y="969472"/>
              <a:ext cx="139339" cy="175380"/>
            </a:xfrm>
            <a:custGeom>
              <a:avLst/>
              <a:gdLst/>
              <a:ahLst/>
              <a:cxnLst/>
              <a:rect l="l" t="t" r="r" b="b"/>
              <a:pathLst>
                <a:path w="9410" h="11844" extrusionOk="0">
                  <a:moveTo>
                    <a:pt x="3441" y="0"/>
                  </a:moveTo>
                  <a:cubicBezTo>
                    <a:pt x="3392" y="0"/>
                    <a:pt x="3341" y="11"/>
                    <a:pt x="3288" y="37"/>
                  </a:cubicBezTo>
                  <a:cubicBezTo>
                    <a:pt x="1155" y="1085"/>
                    <a:pt x="10" y="3497"/>
                    <a:pt x="4" y="5799"/>
                  </a:cubicBezTo>
                  <a:cubicBezTo>
                    <a:pt x="1" y="7048"/>
                    <a:pt x="233" y="8418"/>
                    <a:pt x="882" y="9500"/>
                  </a:cubicBezTo>
                  <a:cubicBezTo>
                    <a:pt x="1218" y="10054"/>
                    <a:pt x="1706" y="10421"/>
                    <a:pt x="2324" y="10608"/>
                  </a:cubicBezTo>
                  <a:cubicBezTo>
                    <a:pt x="2995" y="10809"/>
                    <a:pt x="3699" y="10869"/>
                    <a:pt x="4391" y="10981"/>
                  </a:cubicBezTo>
                  <a:cubicBezTo>
                    <a:pt x="6030" y="11254"/>
                    <a:pt x="7666" y="11561"/>
                    <a:pt x="9306" y="11843"/>
                  </a:cubicBezTo>
                  <a:cubicBezTo>
                    <a:pt x="9310" y="11843"/>
                    <a:pt x="9315" y="11844"/>
                    <a:pt x="9319" y="11844"/>
                  </a:cubicBezTo>
                  <a:cubicBezTo>
                    <a:pt x="9384" y="11844"/>
                    <a:pt x="9410" y="11749"/>
                    <a:pt x="9337" y="11728"/>
                  </a:cubicBezTo>
                  <a:lnTo>
                    <a:pt x="9337" y="11728"/>
                  </a:lnTo>
                  <a:lnTo>
                    <a:pt x="9334" y="11731"/>
                  </a:lnTo>
                  <a:cubicBezTo>
                    <a:pt x="8028" y="11363"/>
                    <a:pt x="6722" y="10984"/>
                    <a:pt x="5407" y="10634"/>
                  </a:cubicBezTo>
                  <a:cubicBezTo>
                    <a:pt x="4767" y="10464"/>
                    <a:pt x="4126" y="10295"/>
                    <a:pt x="3498" y="10083"/>
                  </a:cubicBezTo>
                  <a:cubicBezTo>
                    <a:pt x="2978" y="9908"/>
                    <a:pt x="2361" y="9885"/>
                    <a:pt x="1927" y="9508"/>
                  </a:cubicBezTo>
                  <a:cubicBezTo>
                    <a:pt x="1525" y="9164"/>
                    <a:pt x="1333" y="8610"/>
                    <a:pt x="1172" y="8125"/>
                  </a:cubicBezTo>
                  <a:cubicBezTo>
                    <a:pt x="986" y="7556"/>
                    <a:pt x="834" y="6953"/>
                    <a:pt x="770" y="6359"/>
                  </a:cubicBezTo>
                  <a:cubicBezTo>
                    <a:pt x="656" y="5257"/>
                    <a:pt x="811" y="4100"/>
                    <a:pt x="1290" y="3095"/>
                  </a:cubicBezTo>
                  <a:cubicBezTo>
                    <a:pt x="1787" y="2041"/>
                    <a:pt x="2599" y="1169"/>
                    <a:pt x="3618" y="603"/>
                  </a:cubicBezTo>
                  <a:cubicBezTo>
                    <a:pt x="3936" y="425"/>
                    <a:pt x="3740" y="0"/>
                    <a:pt x="3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44"/>
            <p:cNvSpPr/>
            <p:nvPr/>
          </p:nvSpPr>
          <p:spPr>
            <a:xfrm>
              <a:off x="4320194" y="831132"/>
              <a:ext cx="149334" cy="211066"/>
            </a:xfrm>
            <a:custGeom>
              <a:avLst/>
              <a:gdLst/>
              <a:ahLst/>
              <a:cxnLst/>
              <a:rect l="l" t="t" r="r" b="b"/>
              <a:pathLst>
                <a:path w="10085" h="14254" extrusionOk="0">
                  <a:moveTo>
                    <a:pt x="3947" y="0"/>
                  </a:moveTo>
                  <a:cubicBezTo>
                    <a:pt x="3875" y="0"/>
                    <a:pt x="3798" y="26"/>
                    <a:pt x="3721" y="87"/>
                  </a:cubicBezTo>
                  <a:cubicBezTo>
                    <a:pt x="2762" y="848"/>
                    <a:pt x="1929" y="1764"/>
                    <a:pt x="1335" y="2838"/>
                  </a:cubicBezTo>
                  <a:cubicBezTo>
                    <a:pt x="749" y="3891"/>
                    <a:pt x="399" y="5054"/>
                    <a:pt x="201" y="6240"/>
                  </a:cubicBezTo>
                  <a:cubicBezTo>
                    <a:pt x="92" y="6868"/>
                    <a:pt x="0" y="7520"/>
                    <a:pt x="26" y="8160"/>
                  </a:cubicBezTo>
                  <a:cubicBezTo>
                    <a:pt x="46" y="8789"/>
                    <a:pt x="184" y="9507"/>
                    <a:pt x="634" y="9975"/>
                  </a:cubicBezTo>
                  <a:cubicBezTo>
                    <a:pt x="1140" y="10497"/>
                    <a:pt x="1921" y="10770"/>
                    <a:pt x="2567" y="11068"/>
                  </a:cubicBezTo>
                  <a:cubicBezTo>
                    <a:pt x="3322" y="11419"/>
                    <a:pt x="4103" y="11726"/>
                    <a:pt x="4869" y="12056"/>
                  </a:cubicBezTo>
                  <a:cubicBezTo>
                    <a:pt x="5730" y="12426"/>
                    <a:pt x="6586" y="12808"/>
                    <a:pt x="7444" y="13187"/>
                  </a:cubicBezTo>
                  <a:cubicBezTo>
                    <a:pt x="8277" y="13552"/>
                    <a:pt x="9098" y="13962"/>
                    <a:pt x="9962" y="14249"/>
                  </a:cubicBezTo>
                  <a:cubicBezTo>
                    <a:pt x="9971" y="14252"/>
                    <a:pt x="9980" y="14254"/>
                    <a:pt x="9987" y="14254"/>
                  </a:cubicBezTo>
                  <a:cubicBezTo>
                    <a:pt x="10056" y="14254"/>
                    <a:pt x="10084" y="14153"/>
                    <a:pt x="10022" y="14112"/>
                  </a:cubicBezTo>
                  <a:cubicBezTo>
                    <a:pt x="9353" y="13681"/>
                    <a:pt x="8630" y="13342"/>
                    <a:pt x="7927" y="12978"/>
                  </a:cubicBezTo>
                  <a:cubicBezTo>
                    <a:pt x="7252" y="12627"/>
                    <a:pt x="6571" y="12286"/>
                    <a:pt x="5900" y="11933"/>
                  </a:cubicBezTo>
                  <a:cubicBezTo>
                    <a:pt x="5211" y="11571"/>
                    <a:pt x="4525" y="11206"/>
                    <a:pt x="3841" y="10836"/>
                  </a:cubicBezTo>
                  <a:cubicBezTo>
                    <a:pt x="3178" y="10474"/>
                    <a:pt x="2492" y="10164"/>
                    <a:pt x="1823" y="9817"/>
                  </a:cubicBezTo>
                  <a:cubicBezTo>
                    <a:pt x="1301" y="9541"/>
                    <a:pt x="864" y="9151"/>
                    <a:pt x="746" y="8548"/>
                  </a:cubicBezTo>
                  <a:cubicBezTo>
                    <a:pt x="626" y="7954"/>
                    <a:pt x="709" y="7310"/>
                    <a:pt x="778" y="6713"/>
                  </a:cubicBezTo>
                  <a:cubicBezTo>
                    <a:pt x="907" y="5622"/>
                    <a:pt x="1200" y="4537"/>
                    <a:pt x="1688" y="3552"/>
                  </a:cubicBezTo>
                  <a:cubicBezTo>
                    <a:pt x="2259" y="2395"/>
                    <a:pt x="3089" y="1382"/>
                    <a:pt x="4111" y="593"/>
                  </a:cubicBezTo>
                  <a:cubicBezTo>
                    <a:pt x="4400" y="370"/>
                    <a:pt x="4217" y="0"/>
                    <a:pt x="39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44"/>
            <p:cNvSpPr/>
            <p:nvPr/>
          </p:nvSpPr>
          <p:spPr>
            <a:xfrm>
              <a:off x="4371411" y="702890"/>
              <a:ext cx="184753" cy="266150"/>
            </a:xfrm>
            <a:custGeom>
              <a:avLst/>
              <a:gdLst/>
              <a:ahLst/>
              <a:cxnLst/>
              <a:rect l="l" t="t" r="r" b="b"/>
              <a:pathLst>
                <a:path w="12477" h="17974" extrusionOk="0">
                  <a:moveTo>
                    <a:pt x="4436" y="0"/>
                  </a:moveTo>
                  <a:cubicBezTo>
                    <a:pt x="4411" y="0"/>
                    <a:pt x="4384" y="3"/>
                    <a:pt x="4356" y="9"/>
                  </a:cubicBezTo>
                  <a:cubicBezTo>
                    <a:pt x="2989" y="308"/>
                    <a:pt x="1803" y="1379"/>
                    <a:pt x="1097" y="2550"/>
                  </a:cubicBezTo>
                  <a:cubicBezTo>
                    <a:pt x="259" y="3940"/>
                    <a:pt x="0" y="5610"/>
                    <a:pt x="46" y="7209"/>
                  </a:cubicBezTo>
                  <a:cubicBezTo>
                    <a:pt x="69" y="8033"/>
                    <a:pt x="199" y="8788"/>
                    <a:pt x="804" y="9397"/>
                  </a:cubicBezTo>
                  <a:cubicBezTo>
                    <a:pt x="1103" y="9696"/>
                    <a:pt x="1453" y="9945"/>
                    <a:pt x="1783" y="10207"/>
                  </a:cubicBezTo>
                  <a:cubicBezTo>
                    <a:pt x="2148" y="10497"/>
                    <a:pt x="2512" y="10784"/>
                    <a:pt x="2877" y="11071"/>
                  </a:cubicBezTo>
                  <a:cubicBezTo>
                    <a:pt x="4307" y="12199"/>
                    <a:pt x="5774" y="13279"/>
                    <a:pt x="7241" y="14355"/>
                  </a:cubicBezTo>
                  <a:cubicBezTo>
                    <a:pt x="8912" y="15584"/>
                    <a:pt x="10574" y="16830"/>
                    <a:pt x="12314" y="17961"/>
                  </a:cubicBezTo>
                  <a:cubicBezTo>
                    <a:pt x="12327" y="17970"/>
                    <a:pt x="12341" y="17974"/>
                    <a:pt x="12355" y="17974"/>
                  </a:cubicBezTo>
                  <a:cubicBezTo>
                    <a:pt x="12421" y="17974"/>
                    <a:pt x="12477" y="17881"/>
                    <a:pt x="12417" y="17826"/>
                  </a:cubicBezTo>
                  <a:cubicBezTo>
                    <a:pt x="11128" y="16701"/>
                    <a:pt x="9793" y="15621"/>
                    <a:pt x="8455" y="14553"/>
                  </a:cubicBezTo>
                  <a:cubicBezTo>
                    <a:pt x="7117" y="13485"/>
                    <a:pt x="5800" y="12374"/>
                    <a:pt x="4462" y="11301"/>
                  </a:cubicBezTo>
                  <a:cubicBezTo>
                    <a:pt x="3793" y="10761"/>
                    <a:pt x="3112" y="10233"/>
                    <a:pt x="2438" y="9696"/>
                  </a:cubicBezTo>
                  <a:cubicBezTo>
                    <a:pt x="1846" y="9228"/>
                    <a:pt x="1137" y="8803"/>
                    <a:pt x="933" y="8028"/>
                  </a:cubicBezTo>
                  <a:cubicBezTo>
                    <a:pt x="557" y="6592"/>
                    <a:pt x="718" y="4907"/>
                    <a:pt x="1324" y="3555"/>
                  </a:cubicBezTo>
                  <a:cubicBezTo>
                    <a:pt x="1631" y="2869"/>
                    <a:pt x="2070" y="2249"/>
                    <a:pt x="2616" y="1729"/>
                  </a:cubicBezTo>
                  <a:cubicBezTo>
                    <a:pt x="3167" y="1204"/>
                    <a:pt x="3807" y="868"/>
                    <a:pt x="4525" y="621"/>
                  </a:cubicBezTo>
                  <a:cubicBezTo>
                    <a:pt x="4883" y="498"/>
                    <a:pt x="4776" y="0"/>
                    <a:pt x="4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44"/>
            <p:cNvSpPr/>
            <p:nvPr/>
          </p:nvSpPr>
          <p:spPr>
            <a:xfrm>
              <a:off x="4432120" y="571924"/>
              <a:ext cx="170020" cy="328164"/>
            </a:xfrm>
            <a:custGeom>
              <a:avLst/>
              <a:gdLst/>
              <a:ahLst/>
              <a:cxnLst/>
              <a:rect l="l" t="t" r="r" b="b"/>
              <a:pathLst>
                <a:path w="11482" h="22162" extrusionOk="0">
                  <a:moveTo>
                    <a:pt x="7009" y="0"/>
                  </a:moveTo>
                  <a:cubicBezTo>
                    <a:pt x="6988" y="0"/>
                    <a:pt x="6967" y="2"/>
                    <a:pt x="6945" y="6"/>
                  </a:cubicBezTo>
                  <a:cubicBezTo>
                    <a:pt x="5323" y="296"/>
                    <a:pt x="3919" y="1341"/>
                    <a:pt x="2839" y="2547"/>
                  </a:cubicBezTo>
                  <a:cubicBezTo>
                    <a:pt x="2291" y="3167"/>
                    <a:pt x="1800" y="3839"/>
                    <a:pt x="1372" y="4554"/>
                  </a:cubicBezTo>
                  <a:cubicBezTo>
                    <a:pt x="919" y="5300"/>
                    <a:pt x="465" y="6092"/>
                    <a:pt x="210" y="6934"/>
                  </a:cubicBezTo>
                  <a:cubicBezTo>
                    <a:pt x="72" y="7387"/>
                    <a:pt x="0" y="7892"/>
                    <a:pt x="95" y="8363"/>
                  </a:cubicBezTo>
                  <a:cubicBezTo>
                    <a:pt x="190" y="8840"/>
                    <a:pt x="465" y="9253"/>
                    <a:pt x="747" y="9638"/>
                  </a:cubicBezTo>
                  <a:cubicBezTo>
                    <a:pt x="1369" y="10479"/>
                    <a:pt x="1987" y="11338"/>
                    <a:pt x="2653" y="12144"/>
                  </a:cubicBezTo>
                  <a:cubicBezTo>
                    <a:pt x="3982" y="13743"/>
                    <a:pt x="5300" y="15345"/>
                    <a:pt x="6672" y="16904"/>
                  </a:cubicBezTo>
                  <a:cubicBezTo>
                    <a:pt x="8222" y="18667"/>
                    <a:pt x="9796" y="20407"/>
                    <a:pt x="11372" y="22144"/>
                  </a:cubicBezTo>
                  <a:cubicBezTo>
                    <a:pt x="11383" y="22156"/>
                    <a:pt x="11395" y="22161"/>
                    <a:pt x="11407" y="22161"/>
                  </a:cubicBezTo>
                  <a:cubicBezTo>
                    <a:pt x="11446" y="22161"/>
                    <a:pt x="11481" y="22108"/>
                    <a:pt x="11446" y="22069"/>
                  </a:cubicBezTo>
                  <a:lnTo>
                    <a:pt x="11446" y="22069"/>
                  </a:lnTo>
                  <a:lnTo>
                    <a:pt x="11446" y="22072"/>
                  </a:lnTo>
                  <a:cubicBezTo>
                    <a:pt x="8817" y="19072"/>
                    <a:pt x="6434" y="15894"/>
                    <a:pt x="4031" y="12716"/>
                  </a:cubicBezTo>
                  <a:cubicBezTo>
                    <a:pt x="3428" y="11920"/>
                    <a:pt x="2854" y="11105"/>
                    <a:pt x="2257" y="10307"/>
                  </a:cubicBezTo>
                  <a:cubicBezTo>
                    <a:pt x="1970" y="9922"/>
                    <a:pt x="1682" y="9535"/>
                    <a:pt x="1398" y="9150"/>
                  </a:cubicBezTo>
                  <a:cubicBezTo>
                    <a:pt x="1125" y="8777"/>
                    <a:pt x="904" y="8406"/>
                    <a:pt x="841" y="7941"/>
                  </a:cubicBezTo>
                  <a:cubicBezTo>
                    <a:pt x="729" y="7094"/>
                    <a:pt x="1197" y="6227"/>
                    <a:pt x="1591" y="5513"/>
                  </a:cubicBezTo>
                  <a:cubicBezTo>
                    <a:pt x="1972" y="4809"/>
                    <a:pt x="2412" y="4140"/>
                    <a:pt x="2905" y="3509"/>
                  </a:cubicBezTo>
                  <a:cubicBezTo>
                    <a:pt x="4008" y="2122"/>
                    <a:pt x="5374" y="1051"/>
                    <a:pt x="7108" y="598"/>
                  </a:cubicBezTo>
                  <a:cubicBezTo>
                    <a:pt x="7474" y="503"/>
                    <a:pt x="7344" y="0"/>
                    <a:pt x="70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44"/>
            <p:cNvSpPr/>
            <p:nvPr/>
          </p:nvSpPr>
          <p:spPr>
            <a:xfrm>
              <a:off x="4516149" y="401127"/>
              <a:ext cx="145928" cy="299200"/>
            </a:xfrm>
            <a:custGeom>
              <a:avLst/>
              <a:gdLst/>
              <a:ahLst/>
              <a:cxnLst/>
              <a:rect l="l" t="t" r="r" b="b"/>
              <a:pathLst>
                <a:path w="9855" h="20206" extrusionOk="0">
                  <a:moveTo>
                    <a:pt x="4627" y="0"/>
                  </a:moveTo>
                  <a:cubicBezTo>
                    <a:pt x="4208" y="0"/>
                    <a:pt x="3788" y="78"/>
                    <a:pt x="3383" y="250"/>
                  </a:cubicBezTo>
                  <a:cubicBezTo>
                    <a:pt x="2441" y="649"/>
                    <a:pt x="1741" y="1447"/>
                    <a:pt x="1287" y="2346"/>
                  </a:cubicBezTo>
                  <a:cubicBezTo>
                    <a:pt x="773" y="3365"/>
                    <a:pt x="526" y="4499"/>
                    <a:pt x="334" y="5616"/>
                  </a:cubicBezTo>
                  <a:cubicBezTo>
                    <a:pt x="133" y="6767"/>
                    <a:pt x="1" y="7970"/>
                    <a:pt x="93" y="9138"/>
                  </a:cubicBezTo>
                  <a:cubicBezTo>
                    <a:pt x="182" y="10278"/>
                    <a:pt x="581" y="11243"/>
                    <a:pt x="1290" y="12133"/>
                  </a:cubicBezTo>
                  <a:cubicBezTo>
                    <a:pt x="1629" y="12549"/>
                    <a:pt x="2002" y="12934"/>
                    <a:pt x="2407" y="13284"/>
                  </a:cubicBezTo>
                  <a:cubicBezTo>
                    <a:pt x="2866" y="13686"/>
                    <a:pt x="3311" y="14105"/>
                    <a:pt x="3756" y="14521"/>
                  </a:cubicBezTo>
                  <a:cubicBezTo>
                    <a:pt x="4746" y="15446"/>
                    <a:pt x="5723" y="16387"/>
                    <a:pt x="6687" y="17337"/>
                  </a:cubicBezTo>
                  <a:cubicBezTo>
                    <a:pt x="7678" y="18311"/>
                    <a:pt x="8705" y="19247"/>
                    <a:pt x="9722" y="20194"/>
                  </a:cubicBezTo>
                  <a:cubicBezTo>
                    <a:pt x="9729" y="20202"/>
                    <a:pt x="9738" y="20205"/>
                    <a:pt x="9747" y="20205"/>
                  </a:cubicBezTo>
                  <a:cubicBezTo>
                    <a:pt x="9776" y="20205"/>
                    <a:pt x="9803" y="20166"/>
                    <a:pt x="9776" y="20139"/>
                  </a:cubicBezTo>
                  <a:cubicBezTo>
                    <a:pt x="8157" y="18546"/>
                    <a:pt x="6578" y="16915"/>
                    <a:pt x="5028" y="15262"/>
                  </a:cubicBezTo>
                  <a:cubicBezTo>
                    <a:pt x="4247" y="14429"/>
                    <a:pt x="3509" y="13562"/>
                    <a:pt x="2791" y="12678"/>
                  </a:cubicBezTo>
                  <a:cubicBezTo>
                    <a:pt x="2188" y="11934"/>
                    <a:pt x="1474" y="11231"/>
                    <a:pt x="1146" y="10310"/>
                  </a:cubicBezTo>
                  <a:cubicBezTo>
                    <a:pt x="802" y="9331"/>
                    <a:pt x="851" y="8228"/>
                    <a:pt x="905" y="7206"/>
                  </a:cubicBezTo>
                  <a:cubicBezTo>
                    <a:pt x="960" y="6089"/>
                    <a:pt x="1138" y="4984"/>
                    <a:pt x="1433" y="3907"/>
                  </a:cubicBezTo>
                  <a:cubicBezTo>
                    <a:pt x="1695" y="2969"/>
                    <a:pt x="2099" y="2053"/>
                    <a:pt x="2840" y="1392"/>
                  </a:cubicBezTo>
                  <a:cubicBezTo>
                    <a:pt x="3372" y="919"/>
                    <a:pt x="4002" y="666"/>
                    <a:pt x="4670" y="666"/>
                  </a:cubicBezTo>
                  <a:cubicBezTo>
                    <a:pt x="4924" y="666"/>
                    <a:pt x="5184" y="703"/>
                    <a:pt x="5447" y="778"/>
                  </a:cubicBezTo>
                  <a:cubicBezTo>
                    <a:pt x="6397" y="1054"/>
                    <a:pt x="7244" y="1705"/>
                    <a:pt x="7904" y="2429"/>
                  </a:cubicBezTo>
                  <a:cubicBezTo>
                    <a:pt x="8180" y="2736"/>
                    <a:pt x="8427" y="3069"/>
                    <a:pt x="8642" y="3422"/>
                  </a:cubicBezTo>
                  <a:cubicBezTo>
                    <a:pt x="8901" y="3833"/>
                    <a:pt x="9110" y="4266"/>
                    <a:pt x="9429" y="4631"/>
                  </a:cubicBezTo>
                  <a:cubicBezTo>
                    <a:pt x="9472" y="4681"/>
                    <a:pt x="9526" y="4702"/>
                    <a:pt x="9580" y="4702"/>
                  </a:cubicBezTo>
                  <a:cubicBezTo>
                    <a:pt x="9718" y="4702"/>
                    <a:pt x="9854" y="4563"/>
                    <a:pt x="9811" y="4410"/>
                  </a:cubicBezTo>
                  <a:cubicBezTo>
                    <a:pt x="9684" y="3962"/>
                    <a:pt x="9452" y="3569"/>
                    <a:pt x="9214" y="3170"/>
                  </a:cubicBezTo>
                  <a:cubicBezTo>
                    <a:pt x="9010" y="2819"/>
                    <a:pt x="8783" y="2486"/>
                    <a:pt x="8530" y="2171"/>
                  </a:cubicBezTo>
                  <a:cubicBezTo>
                    <a:pt x="7950" y="1456"/>
                    <a:pt x="7230" y="870"/>
                    <a:pt x="6412" y="451"/>
                  </a:cubicBezTo>
                  <a:cubicBezTo>
                    <a:pt x="5849" y="166"/>
                    <a:pt x="5239" y="0"/>
                    <a:pt x="4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44"/>
            <p:cNvSpPr/>
            <p:nvPr/>
          </p:nvSpPr>
          <p:spPr>
            <a:xfrm>
              <a:off x="4645931" y="301640"/>
              <a:ext cx="154250" cy="369906"/>
            </a:xfrm>
            <a:custGeom>
              <a:avLst/>
              <a:gdLst/>
              <a:ahLst/>
              <a:cxnLst/>
              <a:rect l="l" t="t" r="r" b="b"/>
              <a:pathLst>
                <a:path w="10417" h="24981" extrusionOk="0">
                  <a:moveTo>
                    <a:pt x="4946" y="0"/>
                  </a:moveTo>
                  <a:cubicBezTo>
                    <a:pt x="4064" y="0"/>
                    <a:pt x="3232" y="302"/>
                    <a:pt x="2539" y="897"/>
                  </a:cubicBezTo>
                  <a:cubicBezTo>
                    <a:pt x="1715" y="1603"/>
                    <a:pt x="1204" y="2608"/>
                    <a:pt x="885" y="3630"/>
                  </a:cubicBezTo>
                  <a:cubicBezTo>
                    <a:pt x="515" y="4827"/>
                    <a:pt x="354" y="6096"/>
                    <a:pt x="193" y="7333"/>
                  </a:cubicBezTo>
                  <a:cubicBezTo>
                    <a:pt x="35" y="8559"/>
                    <a:pt x="1" y="9791"/>
                    <a:pt x="239" y="11011"/>
                  </a:cubicBezTo>
                  <a:cubicBezTo>
                    <a:pt x="483" y="12251"/>
                    <a:pt x="1072" y="13365"/>
                    <a:pt x="1674" y="14465"/>
                  </a:cubicBezTo>
                  <a:cubicBezTo>
                    <a:pt x="2283" y="15579"/>
                    <a:pt x="2920" y="16673"/>
                    <a:pt x="3586" y="17752"/>
                  </a:cubicBezTo>
                  <a:cubicBezTo>
                    <a:pt x="4339" y="18972"/>
                    <a:pt x="5091" y="20201"/>
                    <a:pt x="5915" y="21375"/>
                  </a:cubicBezTo>
                  <a:cubicBezTo>
                    <a:pt x="6759" y="22581"/>
                    <a:pt x="7623" y="23772"/>
                    <a:pt x="8490" y="24964"/>
                  </a:cubicBezTo>
                  <a:cubicBezTo>
                    <a:pt x="8499" y="24976"/>
                    <a:pt x="8512" y="24981"/>
                    <a:pt x="8524" y="24981"/>
                  </a:cubicBezTo>
                  <a:cubicBezTo>
                    <a:pt x="8553" y="24981"/>
                    <a:pt x="8580" y="24954"/>
                    <a:pt x="8562" y="24923"/>
                  </a:cubicBezTo>
                  <a:cubicBezTo>
                    <a:pt x="7284" y="22874"/>
                    <a:pt x="6093" y="20766"/>
                    <a:pt x="4904" y="18665"/>
                  </a:cubicBezTo>
                  <a:cubicBezTo>
                    <a:pt x="4304" y="17603"/>
                    <a:pt x="3730" y="16529"/>
                    <a:pt x="3147" y="15461"/>
                  </a:cubicBezTo>
                  <a:cubicBezTo>
                    <a:pt x="2584" y="14430"/>
                    <a:pt x="1973" y="13414"/>
                    <a:pt x="1505" y="12337"/>
                  </a:cubicBezTo>
                  <a:cubicBezTo>
                    <a:pt x="572" y="10187"/>
                    <a:pt x="822" y="7755"/>
                    <a:pt x="1192" y="5505"/>
                  </a:cubicBezTo>
                  <a:cubicBezTo>
                    <a:pt x="1370" y="4411"/>
                    <a:pt x="1603" y="3291"/>
                    <a:pt x="2206" y="2344"/>
                  </a:cubicBezTo>
                  <a:cubicBezTo>
                    <a:pt x="2725" y="1529"/>
                    <a:pt x="3520" y="860"/>
                    <a:pt x="4499" y="707"/>
                  </a:cubicBezTo>
                  <a:cubicBezTo>
                    <a:pt x="4652" y="684"/>
                    <a:pt x="4803" y="672"/>
                    <a:pt x="4953" y="672"/>
                  </a:cubicBezTo>
                  <a:cubicBezTo>
                    <a:pt x="5908" y="672"/>
                    <a:pt x="6808" y="1127"/>
                    <a:pt x="7563" y="1698"/>
                  </a:cubicBezTo>
                  <a:cubicBezTo>
                    <a:pt x="8378" y="2315"/>
                    <a:pt x="9199" y="3044"/>
                    <a:pt x="9756" y="3908"/>
                  </a:cubicBezTo>
                  <a:cubicBezTo>
                    <a:pt x="9819" y="4005"/>
                    <a:pt x="9911" y="4045"/>
                    <a:pt x="10002" y="4045"/>
                  </a:cubicBezTo>
                  <a:cubicBezTo>
                    <a:pt x="10211" y="4045"/>
                    <a:pt x="10417" y="3833"/>
                    <a:pt x="10273" y="3607"/>
                  </a:cubicBezTo>
                  <a:cubicBezTo>
                    <a:pt x="9744" y="2774"/>
                    <a:pt x="9007" y="2057"/>
                    <a:pt x="8254" y="1428"/>
                  </a:cubicBezTo>
                  <a:cubicBezTo>
                    <a:pt x="7471" y="776"/>
                    <a:pt x="6601" y="211"/>
                    <a:pt x="5573" y="50"/>
                  </a:cubicBezTo>
                  <a:cubicBezTo>
                    <a:pt x="5362" y="17"/>
                    <a:pt x="5152" y="0"/>
                    <a:pt x="4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44"/>
            <p:cNvSpPr/>
            <p:nvPr/>
          </p:nvSpPr>
          <p:spPr>
            <a:xfrm>
              <a:off x="4787574" y="249653"/>
              <a:ext cx="137828" cy="428559"/>
            </a:xfrm>
            <a:custGeom>
              <a:avLst/>
              <a:gdLst/>
              <a:ahLst/>
              <a:cxnLst/>
              <a:rect l="l" t="t" r="r" b="b"/>
              <a:pathLst>
                <a:path w="9308" h="28942" extrusionOk="0">
                  <a:moveTo>
                    <a:pt x="5011" y="1"/>
                  </a:moveTo>
                  <a:cubicBezTo>
                    <a:pt x="4906" y="1"/>
                    <a:pt x="4800" y="7"/>
                    <a:pt x="4692" y="18"/>
                  </a:cubicBezTo>
                  <a:cubicBezTo>
                    <a:pt x="3753" y="119"/>
                    <a:pt x="2914" y="549"/>
                    <a:pt x="2208" y="1164"/>
                  </a:cubicBezTo>
                  <a:cubicBezTo>
                    <a:pt x="652" y="2525"/>
                    <a:pt x="158" y="4635"/>
                    <a:pt x="58" y="6619"/>
                  </a:cubicBezTo>
                  <a:cubicBezTo>
                    <a:pt x="0" y="7773"/>
                    <a:pt x="52" y="8930"/>
                    <a:pt x="78" y="10084"/>
                  </a:cubicBezTo>
                  <a:cubicBezTo>
                    <a:pt x="104" y="11292"/>
                    <a:pt x="127" y="12501"/>
                    <a:pt x="153" y="13707"/>
                  </a:cubicBezTo>
                  <a:cubicBezTo>
                    <a:pt x="204" y="16029"/>
                    <a:pt x="224" y="18424"/>
                    <a:pt x="1031" y="20634"/>
                  </a:cubicBezTo>
                  <a:cubicBezTo>
                    <a:pt x="1852" y="22885"/>
                    <a:pt x="2823" y="25084"/>
                    <a:pt x="3724" y="27303"/>
                  </a:cubicBezTo>
                  <a:cubicBezTo>
                    <a:pt x="3942" y="27840"/>
                    <a:pt x="4160" y="28380"/>
                    <a:pt x="4396" y="28911"/>
                  </a:cubicBezTo>
                  <a:cubicBezTo>
                    <a:pt x="4405" y="28932"/>
                    <a:pt x="4423" y="28941"/>
                    <a:pt x="4442" y="28941"/>
                  </a:cubicBezTo>
                  <a:cubicBezTo>
                    <a:pt x="4480" y="28941"/>
                    <a:pt x="4521" y="28906"/>
                    <a:pt x="4508" y="28862"/>
                  </a:cubicBezTo>
                  <a:cubicBezTo>
                    <a:pt x="3770" y="26623"/>
                    <a:pt x="2923" y="24412"/>
                    <a:pt x="2108" y="22202"/>
                  </a:cubicBezTo>
                  <a:cubicBezTo>
                    <a:pt x="1729" y="21171"/>
                    <a:pt x="1390" y="20143"/>
                    <a:pt x="1206" y="19061"/>
                  </a:cubicBezTo>
                  <a:cubicBezTo>
                    <a:pt x="1017" y="17947"/>
                    <a:pt x="1031" y="16819"/>
                    <a:pt x="1005" y="15693"/>
                  </a:cubicBezTo>
                  <a:cubicBezTo>
                    <a:pt x="954" y="13379"/>
                    <a:pt x="911" y="11066"/>
                    <a:pt x="865" y="8749"/>
                  </a:cubicBezTo>
                  <a:cubicBezTo>
                    <a:pt x="824" y="6739"/>
                    <a:pt x="799" y="4569"/>
                    <a:pt x="1890" y="2794"/>
                  </a:cubicBezTo>
                  <a:cubicBezTo>
                    <a:pt x="2332" y="2074"/>
                    <a:pt x="2914" y="1425"/>
                    <a:pt x="3672" y="1029"/>
                  </a:cubicBezTo>
                  <a:cubicBezTo>
                    <a:pt x="4092" y="807"/>
                    <a:pt x="4583" y="667"/>
                    <a:pt x="5064" y="667"/>
                  </a:cubicBezTo>
                  <a:cubicBezTo>
                    <a:pt x="5503" y="667"/>
                    <a:pt x="5935" y="784"/>
                    <a:pt x="6296" y="1060"/>
                  </a:cubicBezTo>
                  <a:cubicBezTo>
                    <a:pt x="7046" y="1632"/>
                    <a:pt x="7430" y="2634"/>
                    <a:pt x="7700" y="3501"/>
                  </a:cubicBezTo>
                  <a:cubicBezTo>
                    <a:pt x="8013" y="4503"/>
                    <a:pt x="8157" y="5545"/>
                    <a:pt x="8226" y="6587"/>
                  </a:cubicBezTo>
                  <a:cubicBezTo>
                    <a:pt x="8317" y="8042"/>
                    <a:pt x="8249" y="9501"/>
                    <a:pt x="8283" y="10959"/>
                  </a:cubicBezTo>
                  <a:cubicBezTo>
                    <a:pt x="8312" y="12248"/>
                    <a:pt x="8369" y="13537"/>
                    <a:pt x="8427" y="14824"/>
                  </a:cubicBezTo>
                  <a:cubicBezTo>
                    <a:pt x="8541" y="17453"/>
                    <a:pt x="8708" y="20086"/>
                    <a:pt x="8731" y="22716"/>
                  </a:cubicBezTo>
                  <a:cubicBezTo>
                    <a:pt x="8734" y="22905"/>
                    <a:pt x="8734" y="23092"/>
                    <a:pt x="8731" y="23281"/>
                  </a:cubicBezTo>
                  <a:cubicBezTo>
                    <a:pt x="8728" y="23461"/>
                    <a:pt x="8866" y="23550"/>
                    <a:pt x="9005" y="23550"/>
                  </a:cubicBezTo>
                  <a:cubicBezTo>
                    <a:pt x="9144" y="23550"/>
                    <a:pt x="9285" y="23461"/>
                    <a:pt x="9288" y="23281"/>
                  </a:cubicBezTo>
                  <a:cubicBezTo>
                    <a:pt x="9308" y="22210"/>
                    <a:pt x="9256" y="21140"/>
                    <a:pt x="9213" y="20074"/>
                  </a:cubicBezTo>
                  <a:cubicBezTo>
                    <a:pt x="9153" y="18561"/>
                    <a:pt x="9084" y="17054"/>
                    <a:pt x="9015" y="15544"/>
                  </a:cubicBezTo>
                  <a:cubicBezTo>
                    <a:pt x="8952" y="14152"/>
                    <a:pt x="8889" y="12759"/>
                    <a:pt x="8846" y="11367"/>
                  </a:cubicBezTo>
                  <a:cubicBezTo>
                    <a:pt x="8805" y="9957"/>
                    <a:pt x="8883" y="8553"/>
                    <a:pt x="8846" y="7147"/>
                  </a:cubicBezTo>
                  <a:cubicBezTo>
                    <a:pt x="8820" y="6073"/>
                    <a:pt x="8719" y="4996"/>
                    <a:pt x="8472" y="3951"/>
                  </a:cubicBezTo>
                  <a:cubicBezTo>
                    <a:pt x="8240" y="2970"/>
                    <a:pt x="7884" y="1956"/>
                    <a:pt x="7258" y="1149"/>
                  </a:cubicBezTo>
                  <a:cubicBezTo>
                    <a:pt x="6692" y="424"/>
                    <a:pt x="5912" y="1"/>
                    <a:pt x="50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44"/>
            <p:cNvSpPr/>
            <p:nvPr/>
          </p:nvSpPr>
          <p:spPr>
            <a:xfrm>
              <a:off x="4911789" y="301862"/>
              <a:ext cx="172448" cy="414240"/>
            </a:xfrm>
            <a:custGeom>
              <a:avLst/>
              <a:gdLst/>
              <a:ahLst/>
              <a:cxnLst/>
              <a:rect l="l" t="t" r="r" b="b"/>
              <a:pathLst>
                <a:path w="11646" h="27975" extrusionOk="0">
                  <a:moveTo>
                    <a:pt x="10904" y="0"/>
                  </a:moveTo>
                  <a:cubicBezTo>
                    <a:pt x="10455" y="0"/>
                    <a:pt x="9914" y="208"/>
                    <a:pt x="9635" y="357"/>
                  </a:cubicBezTo>
                  <a:cubicBezTo>
                    <a:pt x="8716" y="842"/>
                    <a:pt x="8073" y="1674"/>
                    <a:pt x="7399" y="2444"/>
                  </a:cubicBezTo>
                  <a:cubicBezTo>
                    <a:pt x="6603" y="3351"/>
                    <a:pt x="5802" y="4255"/>
                    <a:pt x="5004" y="5162"/>
                  </a:cubicBezTo>
                  <a:cubicBezTo>
                    <a:pt x="4226" y="6047"/>
                    <a:pt x="3408" y="6911"/>
                    <a:pt x="2690" y="7844"/>
                  </a:cubicBezTo>
                  <a:cubicBezTo>
                    <a:pt x="144" y="11168"/>
                    <a:pt x="0" y="15569"/>
                    <a:pt x="224" y="19580"/>
                  </a:cubicBezTo>
                  <a:cubicBezTo>
                    <a:pt x="302" y="20955"/>
                    <a:pt x="368" y="22333"/>
                    <a:pt x="448" y="23706"/>
                  </a:cubicBezTo>
                  <a:cubicBezTo>
                    <a:pt x="488" y="24400"/>
                    <a:pt x="505" y="25101"/>
                    <a:pt x="586" y="25787"/>
                  </a:cubicBezTo>
                  <a:cubicBezTo>
                    <a:pt x="666" y="26476"/>
                    <a:pt x="729" y="27177"/>
                    <a:pt x="778" y="27868"/>
                  </a:cubicBezTo>
                  <a:cubicBezTo>
                    <a:pt x="783" y="27939"/>
                    <a:pt x="838" y="27975"/>
                    <a:pt x="891" y="27975"/>
                  </a:cubicBezTo>
                  <a:cubicBezTo>
                    <a:pt x="945" y="27975"/>
                    <a:pt x="996" y="27940"/>
                    <a:pt x="996" y="27868"/>
                  </a:cubicBezTo>
                  <a:lnTo>
                    <a:pt x="996" y="27874"/>
                  </a:lnTo>
                  <a:cubicBezTo>
                    <a:pt x="999" y="26726"/>
                    <a:pt x="1068" y="25583"/>
                    <a:pt x="1060" y="24438"/>
                  </a:cubicBezTo>
                  <a:cubicBezTo>
                    <a:pt x="1051" y="23292"/>
                    <a:pt x="1028" y="22147"/>
                    <a:pt x="1019" y="21001"/>
                  </a:cubicBezTo>
                  <a:cubicBezTo>
                    <a:pt x="1002" y="19015"/>
                    <a:pt x="913" y="17019"/>
                    <a:pt x="1054" y="15033"/>
                  </a:cubicBezTo>
                  <a:cubicBezTo>
                    <a:pt x="1186" y="13167"/>
                    <a:pt x="1505" y="11240"/>
                    <a:pt x="2380" y="9569"/>
                  </a:cubicBezTo>
                  <a:cubicBezTo>
                    <a:pt x="2854" y="8668"/>
                    <a:pt x="3480" y="7878"/>
                    <a:pt x="4143" y="7109"/>
                  </a:cubicBezTo>
                  <a:cubicBezTo>
                    <a:pt x="4881" y="6256"/>
                    <a:pt x="5636" y="5415"/>
                    <a:pt x="6382" y="4568"/>
                  </a:cubicBezTo>
                  <a:cubicBezTo>
                    <a:pt x="7186" y="3655"/>
                    <a:pt x="7970" y="2714"/>
                    <a:pt x="8808" y="1832"/>
                  </a:cubicBezTo>
                  <a:cubicBezTo>
                    <a:pt x="9153" y="1473"/>
                    <a:pt x="9532" y="1089"/>
                    <a:pt x="9954" y="824"/>
                  </a:cubicBezTo>
                  <a:cubicBezTo>
                    <a:pt x="10163" y="692"/>
                    <a:pt x="10390" y="595"/>
                    <a:pt x="10628" y="532"/>
                  </a:cubicBezTo>
                  <a:cubicBezTo>
                    <a:pt x="10676" y="519"/>
                    <a:pt x="10791" y="498"/>
                    <a:pt x="10900" y="498"/>
                  </a:cubicBezTo>
                  <a:cubicBezTo>
                    <a:pt x="11018" y="498"/>
                    <a:pt x="11129" y="523"/>
                    <a:pt x="11136" y="615"/>
                  </a:cubicBezTo>
                  <a:cubicBezTo>
                    <a:pt x="11148" y="775"/>
                    <a:pt x="11279" y="856"/>
                    <a:pt x="11404" y="856"/>
                  </a:cubicBezTo>
                  <a:cubicBezTo>
                    <a:pt x="11528" y="856"/>
                    <a:pt x="11646" y="776"/>
                    <a:pt x="11636" y="615"/>
                  </a:cubicBezTo>
                  <a:cubicBezTo>
                    <a:pt x="11603" y="150"/>
                    <a:pt x="11287" y="0"/>
                    <a:pt x="10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44"/>
            <p:cNvSpPr/>
            <p:nvPr/>
          </p:nvSpPr>
          <p:spPr>
            <a:xfrm>
              <a:off x="4674923" y="1235743"/>
              <a:ext cx="498924" cy="350242"/>
            </a:xfrm>
            <a:custGeom>
              <a:avLst/>
              <a:gdLst/>
              <a:ahLst/>
              <a:cxnLst/>
              <a:rect l="l" t="t" r="r" b="b"/>
              <a:pathLst>
                <a:path w="33694" h="23653" extrusionOk="0">
                  <a:moveTo>
                    <a:pt x="33367" y="1"/>
                  </a:moveTo>
                  <a:cubicBezTo>
                    <a:pt x="32797" y="1"/>
                    <a:pt x="32267" y="207"/>
                    <a:pt x="31730" y="391"/>
                  </a:cubicBezTo>
                  <a:cubicBezTo>
                    <a:pt x="31158" y="589"/>
                    <a:pt x="30599" y="813"/>
                    <a:pt x="30047" y="1051"/>
                  </a:cubicBezTo>
                  <a:cubicBezTo>
                    <a:pt x="28954" y="1531"/>
                    <a:pt x="27903" y="2096"/>
                    <a:pt x="26881" y="2708"/>
                  </a:cubicBezTo>
                  <a:cubicBezTo>
                    <a:pt x="24776" y="3971"/>
                    <a:pt x="22813" y="5452"/>
                    <a:pt x="20863" y="6942"/>
                  </a:cubicBezTo>
                  <a:cubicBezTo>
                    <a:pt x="16419" y="10347"/>
                    <a:pt x="12033" y="13830"/>
                    <a:pt x="7626" y="17286"/>
                  </a:cubicBezTo>
                  <a:cubicBezTo>
                    <a:pt x="6394" y="18251"/>
                    <a:pt x="5154" y="19207"/>
                    <a:pt x="3917" y="20168"/>
                  </a:cubicBezTo>
                  <a:lnTo>
                    <a:pt x="2025" y="21644"/>
                  </a:lnTo>
                  <a:cubicBezTo>
                    <a:pt x="1399" y="22132"/>
                    <a:pt x="724" y="22592"/>
                    <a:pt x="181" y="23171"/>
                  </a:cubicBezTo>
                  <a:cubicBezTo>
                    <a:pt x="0" y="23365"/>
                    <a:pt x="160" y="23653"/>
                    <a:pt x="382" y="23653"/>
                  </a:cubicBezTo>
                  <a:cubicBezTo>
                    <a:pt x="427" y="23653"/>
                    <a:pt x="475" y="23641"/>
                    <a:pt x="523" y="23614"/>
                  </a:cubicBezTo>
                  <a:cubicBezTo>
                    <a:pt x="1140" y="23272"/>
                    <a:pt x="1680" y="22801"/>
                    <a:pt x="2231" y="22365"/>
                  </a:cubicBezTo>
                  <a:lnTo>
                    <a:pt x="3871" y="21076"/>
                  </a:lnTo>
                  <a:cubicBezTo>
                    <a:pt x="4979" y="20206"/>
                    <a:pt x="6078" y="19324"/>
                    <a:pt x="7186" y="18455"/>
                  </a:cubicBezTo>
                  <a:cubicBezTo>
                    <a:pt x="9380" y="16743"/>
                    <a:pt x="11570" y="15027"/>
                    <a:pt x="13758" y="13310"/>
                  </a:cubicBezTo>
                  <a:cubicBezTo>
                    <a:pt x="15974" y="11570"/>
                    <a:pt x="18191" y="9830"/>
                    <a:pt x="20410" y="8091"/>
                  </a:cubicBezTo>
                  <a:cubicBezTo>
                    <a:pt x="22313" y="6592"/>
                    <a:pt x="24211" y="5079"/>
                    <a:pt x="26246" y="3761"/>
                  </a:cubicBezTo>
                  <a:cubicBezTo>
                    <a:pt x="27386" y="3018"/>
                    <a:pt x="28572" y="2352"/>
                    <a:pt x="29800" y="1769"/>
                  </a:cubicBezTo>
                  <a:cubicBezTo>
                    <a:pt x="30409" y="1482"/>
                    <a:pt x="31032" y="1221"/>
                    <a:pt x="31667" y="994"/>
                  </a:cubicBezTo>
                  <a:cubicBezTo>
                    <a:pt x="32301" y="770"/>
                    <a:pt x="32976" y="643"/>
                    <a:pt x="33556" y="299"/>
                  </a:cubicBezTo>
                  <a:cubicBezTo>
                    <a:pt x="33693" y="216"/>
                    <a:pt x="33627" y="12"/>
                    <a:pt x="33475" y="3"/>
                  </a:cubicBezTo>
                  <a:cubicBezTo>
                    <a:pt x="33439" y="2"/>
                    <a:pt x="33403" y="1"/>
                    <a:pt x="33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44"/>
            <p:cNvSpPr/>
            <p:nvPr/>
          </p:nvSpPr>
          <p:spPr>
            <a:xfrm>
              <a:off x="5186442" y="1230457"/>
              <a:ext cx="230109" cy="192172"/>
            </a:xfrm>
            <a:custGeom>
              <a:avLst/>
              <a:gdLst/>
              <a:ahLst/>
              <a:cxnLst/>
              <a:rect l="l" t="t" r="r" b="b"/>
              <a:pathLst>
                <a:path w="15540" h="12978" extrusionOk="0">
                  <a:moveTo>
                    <a:pt x="862" y="0"/>
                  </a:moveTo>
                  <a:cubicBezTo>
                    <a:pt x="622" y="0"/>
                    <a:pt x="382" y="18"/>
                    <a:pt x="155" y="90"/>
                  </a:cubicBezTo>
                  <a:cubicBezTo>
                    <a:pt x="23" y="131"/>
                    <a:pt x="0" y="352"/>
                    <a:pt x="155" y="380"/>
                  </a:cubicBezTo>
                  <a:cubicBezTo>
                    <a:pt x="482" y="444"/>
                    <a:pt x="813" y="418"/>
                    <a:pt x="1143" y="429"/>
                  </a:cubicBezTo>
                  <a:cubicBezTo>
                    <a:pt x="1487" y="444"/>
                    <a:pt x="1829" y="469"/>
                    <a:pt x="2170" y="510"/>
                  </a:cubicBezTo>
                  <a:cubicBezTo>
                    <a:pt x="2834" y="587"/>
                    <a:pt x="3488" y="725"/>
                    <a:pt x="4128" y="914"/>
                  </a:cubicBezTo>
                  <a:cubicBezTo>
                    <a:pt x="5406" y="1290"/>
                    <a:pt x="6632" y="1879"/>
                    <a:pt x="7746" y="2611"/>
                  </a:cubicBezTo>
                  <a:cubicBezTo>
                    <a:pt x="10025" y="4113"/>
                    <a:pt x="11797" y="6237"/>
                    <a:pt x="13149" y="8588"/>
                  </a:cubicBezTo>
                  <a:cubicBezTo>
                    <a:pt x="13525" y="9246"/>
                    <a:pt x="13869" y="9917"/>
                    <a:pt x="14182" y="10607"/>
                  </a:cubicBezTo>
                  <a:cubicBezTo>
                    <a:pt x="14515" y="11333"/>
                    <a:pt x="14765" y="12085"/>
                    <a:pt x="15058" y="12826"/>
                  </a:cubicBezTo>
                  <a:cubicBezTo>
                    <a:pt x="15099" y="12931"/>
                    <a:pt x="15191" y="12977"/>
                    <a:pt x="15280" y="12977"/>
                  </a:cubicBezTo>
                  <a:cubicBezTo>
                    <a:pt x="15413" y="12977"/>
                    <a:pt x="15540" y="12874"/>
                    <a:pt x="15489" y="12708"/>
                  </a:cubicBezTo>
                  <a:cubicBezTo>
                    <a:pt x="15276" y="12028"/>
                    <a:pt x="14975" y="11367"/>
                    <a:pt x="14690" y="10713"/>
                  </a:cubicBezTo>
                  <a:cubicBezTo>
                    <a:pt x="14415" y="10070"/>
                    <a:pt x="14110" y="9441"/>
                    <a:pt x="13780" y="8827"/>
                  </a:cubicBezTo>
                  <a:cubicBezTo>
                    <a:pt x="13126" y="7609"/>
                    <a:pt x="12353" y="6461"/>
                    <a:pt x="11469" y="5399"/>
                  </a:cubicBezTo>
                  <a:cubicBezTo>
                    <a:pt x="9689" y="3260"/>
                    <a:pt x="7384" y="1555"/>
                    <a:pt x="4734" y="662"/>
                  </a:cubicBezTo>
                  <a:cubicBezTo>
                    <a:pt x="4002" y="415"/>
                    <a:pt x="3247" y="231"/>
                    <a:pt x="2483" y="119"/>
                  </a:cubicBezTo>
                  <a:cubicBezTo>
                    <a:pt x="2096" y="62"/>
                    <a:pt x="1705" y="24"/>
                    <a:pt x="1315" y="13"/>
                  </a:cubicBezTo>
                  <a:cubicBezTo>
                    <a:pt x="1166" y="7"/>
                    <a:pt x="1014" y="0"/>
                    <a:pt x="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44"/>
            <p:cNvSpPr/>
            <p:nvPr/>
          </p:nvSpPr>
          <p:spPr>
            <a:xfrm>
              <a:off x="5304823" y="1392222"/>
              <a:ext cx="150844" cy="112937"/>
            </a:xfrm>
            <a:custGeom>
              <a:avLst/>
              <a:gdLst/>
              <a:ahLst/>
              <a:cxnLst/>
              <a:rect l="l" t="t" r="r" b="b"/>
              <a:pathLst>
                <a:path w="10187" h="7627" extrusionOk="0">
                  <a:moveTo>
                    <a:pt x="9444" y="6979"/>
                  </a:moveTo>
                  <a:lnTo>
                    <a:pt x="9444" y="6979"/>
                  </a:lnTo>
                  <a:cubicBezTo>
                    <a:pt x="9445" y="6979"/>
                    <a:pt x="9445" y="6979"/>
                    <a:pt x="9446" y="6979"/>
                  </a:cubicBezTo>
                  <a:cubicBezTo>
                    <a:pt x="9445" y="6979"/>
                    <a:pt x="9444" y="6979"/>
                    <a:pt x="9444" y="6979"/>
                  </a:cubicBezTo>
                  <a:close/>
                  <a:moveTo>
                    <a:pt x="1742" y="0"/>
                  </a:moveTo>
                  <a:cubicBezTo>
                    <a:pt x="1657" y="0"/>
                    <a:pt x="1572" y="1"/>
                    <a:pt x="1488" y="3"/>
                  </a:cubicBezTo>
                  <a:cubicBezTo>
                    <a:pt x="1129" y="9"/>
                    <a:pt x="1132" y="540"/>
                    <a:pt x="1488" y="557"/>
                  </a:cubicBezTo>
                  <a:cubicBezTo>
                    <a:pt x="2268" y="592"/>
                    <a:pt x="3041" y="640"/>
                    <a:pt x="3802" y="830"/>
                  </a:cubicBezTo>
                  <a:cubicBezTo>
                    <a:pt x="4525" y="1016"/>
                    <a:pt x="5223" y="1295"/>
                    <a:pt x="5877" y="1657"/>
                  </a:cubicBezTo>
                  <a:cubicBezTo>
                    <a:pt x="7218" y="2383"/>
                    <a:pt x="8366" y="3402"/>
                    <a:pt x="9027" y="4800"/>
                  </a:cubicBezTo>
                  <a:cubicBezTo>
                    <a:pt x="9182" y="5128"/>
                    <a:pt x="9302" y="5472"/>
                    <a:pt x="9385" y="5825"/>
                  </a:cubicBezTo>
                  <a:cubicBezTo>
                    <a:pt x="9460" y="6130"/>
                    <a:pt x="9581" y="6543"/>
                    <a:pt x="9474" y="6850"/>
                  </a:cubicBezTo>
                  <a:cubicBezTo>
                    <a:pt x="9467" y="6890"/>
                    <a:pt x="9448" y="6931"/>
                    <a:pt x="9422" y="6965"/>
                  </a:cubicBezTo>
                  <a:lnTo>
                    <a:pt x="9422" y="6965"/>
                  </a:lnTo>
                  <a:cubicBezTo>
                    <a:pt x="9399" y="6947"/>
                    <a:pt x="9377" y="6916"/>
                    <a:pt x="9360" y="6899"/>
                  </a:cubicBezTo>
                  <a:cubicBezTo>
                    <a:pt x="9196" y="6738"/>
                    <a:pt x="9035" y="6569"/>
                    <a:pt x="8869" y="6408"/>
                  </a:cubicBezTo>
                  <a:cubicBezTo>
                    <a:pt x="8559" y="6104"/>
                    <a:pt x="8249" y="5797"/>
                    <a:pt x="7930" y="5504"/>
                  </a:cubicBezTo>
                  <a:cubicBezTo>
                    <a:pt x="7310" y="4938"/>
                    <a:pt x="6627" y="4441"/>
                    <a:pt x="5840" y="4134"/>
                  </a:cubicBezTo>
                  <a:cubicBezTo>
                    <a:pt x="5449" y="3988"/>
                    <a:pt x="5045" y="3896"/>
                    <a:pt x="4628" y="3859"/>
                  </a:cubicBezTo>
                  <a:cubicBezTo>
                    <a:pt x="4450" y="3841"/>
                    <a:pt x="4261" y="3856"/>
                    <a:pt x="4083" y="3818"/>
                  </a:cubicBezTo>
                  <a:cubicBezTo>
                    <a:pt x="3968" y="3796"/>
                    <a:pt x="3974" y="3784"/>
                    <a:pt x="3936" y="3686"/>
                  </a:cubicBezTo>
                  <a:cubicBezTo>
                    <a:pt x="3899" y="3589"/>
                    <a:pt x="3859" y="3491"/>
                    <a:pt x="3822" y="3394"/>
                  </a:cubicBezTo>
                  <a:cubicBezTo>
                    <a:pt x="3747" y="3193"/>
                    <a:pt x="3658" y="3000"/>
                    <a:pt x="3555" y="2814"/>
                  </a:cubicBezTo>
                  <a:cubicBezTo>
                    <a:pt x="3451" y="2633"/>
                    <a:pt x="3270" y="2515"/>
                    <a:pt x="3133" y="2360"/>
                  </a:cubicBezTo>
                  <a:cubicBezTo>
                    <a:pt x="2860" y="2056"/>
                    <a:pt x="2573" y="1772"/>
                    <a:pt x="2266" y="1505"/>
                  </a:cubicBezTo>
                  <a:cubicBezTo>
                    <a:pt x="1703" y="1019"/>
                    <a:pt x="942" y="523"/>
                    <a:pt x="181" y="485"/>
                  </a:cubicBezTo>
                  <a:cubicBezTo>
                    <a:pt x="179" y="485"/>
                    <a:pt x="176" y="485"/>
                    <a:pt x="173" y="485"/>
                  </a:cubicBezTo>
                  <a:cubicBezTo>
                    <a:pt x="50" y="485"/>
                    <a:pt x="0" y="676"/>
                    <a:pt x="115" y="732"/>
                  </a:cubicBezTo>
                  <a:lnTo>
                    <a:pt x="118" y="732"/>
                  </a:lnTo>
                  <a:cubicBezTo>
                    <a:pt x="468" y="905"/>
                    <a:pt x="839" y="1028"/>
                    <a:pt x="1183" y="1220"/>
                  </a:cubicBezTo>
                  <a:cubicBezTo>
                    <a:pt x="1536" y="1418"/>
                    <a:pt x="1861" y="1662"/>
                    <a:pt x="2148" y="1944"/>
                  </a:cubicBezTo>
                  <a:cubicBezTo>
                    <a:pt x="2412" y="2199"/>
                    <a:pt x="2716" y="2570"/>
                    <a:pt x="2774" y="2940"/>
                  </a:cubicBezTo>
                  <a:cubicBezTo>
                    <a:pt x="2805" y="3141"/>
                    <a:pt x="2920" y="3305"/>
                    <a:pt x="3001" y="3488"/>
                  </a:cubicBezTo>
                  <a:cubicBezTo>
                    <a:pt x="3078" y="3672"/>
                    <a:pt x="3124" y="3890"/>
                    <a:pt x="3247" y="4057"/>
                  </a:cubicBezTo>
                  <a:cubicBezTo>
                    <a:pt x="3464" y="4345"/>
                    <a:pt x="3800" y="4395"/>
                    <a:pt x="4132" y="4395"/>
                  </a:cubicBezTo>
                  <a:cubicBezTo>
                    <a:pt x="4227" y="4395"/>
                    <a:pt x="4322" y="4391"/>
                    <a:pt x="4413" y="4387"/>
                  </a:cubicBezTo>
                  <a:cubicBezTo>
                    <a:pt x="4439" y="4386"/>
                    <a:pt x="4466" y="4386"/>
                    <a:pt x="4492" y="4386"/>
                  </a:cubicBezTo>
                  <a:cubicBezTo>
                    <a:pt x="4921" y="4386"/>
                    <a:pt x="5345" y="4494"/>
                    <a:pt x="5742" y="4654"/>
                  </a:cubicBezTo>
                  <a:cubicBezTo>
                    <a:pt x="6621" y="5004"/>
                    <a:pt x="7390" y="5642"/>
                    <a:pt x="8019" y="6336"/>
                  </a:cubicBezTo>
                  <a:cubicBezTo>
                    <a:pt x="8329" y="6675"/>
                    <a:pt x="8587" y="7080"/>
                    <a:pt x="8920" y="7396"/>
                  </a:cubicBezTo>
                  <a:cubicBezTo>
                    <a:pt x="9074" y="7541"/>
                    <a:pt x="9263" y="7626"/>
                    <a:pt x="9449" y="7626"/>
                  </a:cubicBezTo>
                  <a:cubicBezTo>
                    <a:pt x="9611" y="7626"/>
                    <a:pt x="9771" y="7562"/>
                    <a:pt x="9902" y="7416"/>
                  </a:cubicBezTo>
                  <a:cubicBezTo>
                    <a:pt x="10149" y="7140"/>
                    <a:pt x="10186" y="6741"/>
                    <a:pt x="10143" y="6391"/>
                  </a:cubicBezTo>
                  <a:cubicBezTo>
                    <a:pt x="10097" y="5986"/>
                    <a:pt x="10008" y="5587"/>
                    <a:pt x="9876" y="5202"/>
                  </a:cubicBezTo>
                  <a:cubicBezTo>
                    <a:pt x="9351" y="3666"/>
                    <a:pt x="8231" y="2369"/>
                    <a:pt x="6868" y="1507"/>
                  </a:cubicBezTo>
                  <a:cubicBezTo>
                    <a:pt x="6072" y="1005"/>
                    <a:pt x="5205" y="574"/>
                    <a:pt x="4295" y="322"/>
                  </a:cubicBezTo>
                  <a:cubicBezTo>
                    <a:pt x="3467" y="94"/>
                    <a:pt x="2599" y="0"/>
                    <a:pt x="17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44"/>
            <p:cNvSpPr/>
            <p:nvPr/>
          </p:nvSpPr>
          <p:spPr>
            <a:xfrm>
              <a:off x="4466975" y="1447599"/>
              <a:ext cx="898386" cy="768139"/>
            </a:xfrm>
            <a:custGeom>
              <a:avLst/>
              <a:gdLst/>
              <a:ahLst/>
              <a:cxnLst/>
              <a:rect l="l" t="t" r="r" b="b"/>
              <a:pathLst>
                <a:path w="60671" h="51875" extrusionOk="0">
                  <a:moveTo>
                    <a:pt x="60298" y="1"/>
                  </a:moveTo>
                  <a:cubicBezTo>
                    <a:pt x="60295" y="1"/>
                    <a:pt x="60292" y="1"/>
                    <a:pt x="60289" y="1"/>
                  </a:cubicBezTo>
                  <a:cubicBezTo>
                    <a:pt x="55052" y="145"/>
                    <a:pt x="50488" y="3478"/>
                    <a:pt x="47327" y="7445"/>
                  </a:cubicBezTo>
                  <a:cubicBezTo>
                    <a:pt x="43646" y="12064"/>
                    <a:pt x="41568" y="17654"/>
                    <a:pt x="39182" y="22988"/>
                  </a:cubicBezTo>
                  <a:cubicBezTo>
                    <a:pt x="37999" y="25635"/>
                    <a:pt x="36742" y="28271"/>
                    <a:pt x="35180" y="30720"/>
                  </a:cubicBezTo>
                  <a:cubicBezTo>
                    <a:pt x="33765" y="32936"/>
                    <a:pt x="32148" y="35020"/>
                    <a:pt x="30357" y="36947"/>
                  </a:cubicBezTo>
                  <a:cubicBezTo>
                    <a:pt x="26780" y="40791"/>
                    <a:pt x="22459" y="43874"/>
                    <a:pt x="17725" y="46133"/>
                  </a:cubicBezTo>
                  <a:cubicBezTo>
                    <a:pt x="16562" y="46690"/>
                    <a:pt x="15374" y="47184"/>
                    <a:pt x="14162" y="47621"/>
                  </a:cubicBezTo>
                  <a:cubicBezTo>
                    <a:pt x="12804" y="48106"/>
                    <a:pt x="11415" y="48485"/>
                    <a:pt x="10031" y="48887"/>
                  </a:cubicBezTo>
                  <a:cubicBezTo>
                    <a:pt x="8515" y="49326"/>
                    <a:pt x="7054" y="49843"/>
                    <a:pt x="5630" y="50526"/>
                  </a:cubicBezTo>
                  <a:cubicBezTo>
                    <a:pt x="5054" y="50804"/>
                    <a:pt x="4393" y="51141"/>
                    <a:pt x="3736" y="51141"/>
                  </a:cubicBezTo>
                  <a:cubicBezTo>
                    <a:pt x="3715" y="51141"/>
                    <a:pt x="3693" y="51141"/>
                    <a:pt x="3672" y="51140"/>
                  </a:cubicBezTo>
                  <a:cubicBezTo>
                    <a:pt x="3144" y="51123"/>
                    <a:pt x="2607" y="50882"/>
                    <a:pt x="2142" y="50644"/>
                  </a:cubicBezTo>
                  <a:cubicBezTo>
                    <a:pt x="1565" y="50348"/>
                    <a:pt x="1048" y="49946"/>
                    <a:pt x="617" y="49461"/>
                  </a:cubicBezTo>
                  <a:cubicBezTo>
                    <a:pt x="557" y="49393"/>
                    <a:pt x="487" y="49365"/>
                    <a:pt x="419" y="49365"/>
                  </a:cubicBezTo>
                  <a:cubicBezTo>
                    <a:pt x="199" y="49365"/>
                    <a:pt x="0" y="49663"/>
                    <a:pt x="195" y="49883"/>
                  </a:cubicBezTo>
                  <a:cubicBezTo>
                    <a:pt x="973" y="50770"/>
                    <a:pt x="2133" y="51614"/>
                    <a:pt x="3313" y="51829"/>
                  </a:cubicBezTo>
                  <a:cubicBezTo>
                    <a:pt x="3487" y="51861"/>
                    <a:pt x="3658" y="51875"/>
                    <a:pt x="3827" y="51875"/>
                  </a:cubicBezTo>
                  <a:cubicBezTo>
                    <a:pt x="5068" y="51875"/>
                    <a:pt x="6191" y="51104"/>
                    <a:pt x="7315" y="50647"/>
                  </a:cubicBezTo>
                  <a:cubicBezTo>
                    <a:pt x="8751" y="50067"/>
                    <a:pt x="10252" y="49670"/>
                    <a:pt x="11739" y="49243"/>
                  </a:cubicBezTo>
                  <a:cubicBezTo>
                    <a:pt x="13071" y="48858"/>
                    <a:pt x="14386" y="48424"/>
                    <a:pt x="15672" y="47911"/>
                  </a:cubicBezTo>
                  <a:cubicBezTo>
                    <a:pt x="20562" y="45958"/>
                    <a:pt x="25029" y="42981"/>
                    <a:pt x="28818" y="39335"/>
                  </a:cubicBezTo>
                  <a:cubicBezTo>
                    <a:pt x="32711" y="35589"/>
                    <a:pt x="35929" y="31202"/>
                    <a:pt x="38304" y="26350"/>
                  </a:cubicBezTo>
                  <a:cubicBezTo>
                    <a:pt x="40959" y="20918"/>
                    <a:pt x="42848" y="15053"/>
                    <a:pt x="46293" y="10038"/>
                  </a:cubicBezTo>
                  <a:cubicBezTo>
                    <a:pt x="49181" y="5840"/>
                    <a:pt x="53344" y="2074"/>
                    <a:pt x="58420" y="900"/>
                  </a:cubicBezTo>
                  <a:cubicBezTo>
                    <a:pt x="59037" y="756"/>
                    <a:pt x="59660" y="650"/>
                    <a:pt x="60289" y="581"/>
                  </a:cubicBezTo>
                  <a:cubicBezTo>
                    <a:pt x="60648" y="544"/>
                    <a:pt x="60670" y="1"/>
                    <a:pt x="60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44"/>
            <p:cNvSpPr/>
            <p:nvPr/>
          </p:nvSpPr>
          <p:spPr>
            <a:xfrm>
              <a:off x="3907778" y="2141477"/>
              <a:ext cx="570326" cy="319783"/>
            </a:xfrm>
            <a:custGeom>
              <a:avLst/>
              <a:gdLst/>
              <a:ahLst/>
              <a:cxnLst/>
              <a:rect l="l" t="t" r="r" b="b"/>
              <a:pathLst>
                <a:path w="38516" h="21596" extrusionOk="0">
                  <a:moveTo>
                    <a:pt x="38366" y="0"/>
                  </a:moveTo>
                  <a:cubicBezTo>
                    <a:pt x="38363" y="0"/>
                    <a:pt x="38360" y="1"/>
                    <a:pt x="38358" y="1"/>
                  </a:cubicBezTo>
                  <a:lnTo>
                    <a:pt x="38352" y="4"/>
                  </a:lnTo>
                  <a:cubicBezTo>
                    <a:pt x="35596" y="164"/>
                    <a:pt x="33041" y="1284"/>
                    <a:pt x="30618" y="2536"/>
                  </a:cubicBezTo>
                  <a:cubicBezTo>
                    <a:pt x="28134" y="3816"/>
                    <a:pt x="25711" y="5254"/>
                    <a:pt x="23082" y="6225"/>
                  </a:cubicBezTo>
                  <a:cubicBezTo>
                    <a:pt x="21704" y="6730"/>
                    <a:pt x="20314" y="7106"/>
                    <a:pt x="18853" y="7278"/>
                  </a:cubicBezTo>
                  <a:cubicBezTo>
                    <a:pt x="17165" y="7479"/>
                    <a:pt x="15502" y="7614"/>
                    <a:pt x="13923" y="8289"/>
                  </a:cubicBezTo>
                  <a:cubicBezTo>
                    <a:pt x="12563" y="8872"/>
                    <a:pt x="11377" y="9747"/>
                    <a:pt x="10309" y="10764"/>
                  </a:cubicBezTo>
                  <a:cubicBezTo>
                    <a:pt x="9218" y="11806"/>
                    <a:pt x="8219" y="12940"/>
                    <a:pt x="7272" y="14108"/>
                  </a:cubicBezTo>
                  <a:cubicBezTo>
                    <a:pt x="5351" y="16474"/>
                    <a:pt x="3511" y="18891"/>
                    <a:pt x="981" y="20645"/>
                  </a:cubicBezTo>
                  <a:cubicBezTo>
                    <a:pt x="674" y="20861"/>
                    <a:pt x="402" y="21116"/>
                    <a:pt x="100" y="21340"/>
                  </a:cubicBezTo>
                  <a:cubicBezTo>
                    <a:pt x="0" y="21414"/>
                    <a:pt x="37" y="21596"/>
                    <a:pt x="156" y="21596"/>
                  </a:cubicBezTo>
                  <a:cubicBezTo>
                    <a:pt x="171" y="21596"/>
                    <a:pt x="187" y="21593"/>
                    <a:pt x="203" y="21587"/>
                  </a:cubicBezTo>
                  <a:cubicBezTo>
                    <a:pt x="536" y="21469"/>
                    <a:pt x="892" y="21363"/>
                    <a:pt x="1197" y="21188"/>
                  </a:cubicBezTo>
                  <a:cubicBezTo>
                    <a:pt x="1527" y="20993"/>
                    <a:pt x="1843" y="20777"/>
                    <a:pt x="2144" y="20545"/>
                  </a:cubicBezTo>
                  <a:cubicBezTo>
                    <a:pt x="2730" y="20097"/>
                    <a:pt x="3284" y="19609"/>
                    <a:pt x="3801" y="19089"/>
                  </a:cubicBezTo>
                  <a:cubicBezTo>
                    <a:pt x="4874" y="18024"/>
                    <a:pt x="5836" y="16856"/>
                    <a:pt x="6789" y="15684"/>
                  </a:cubicBezTo>
                  <a:cubicBezTo>
                    <a:pt x="7740" y="14513"/>
                    <a:pt x="8690" y="13333"/>
                    <a:pt x="9743" y="12248"/>
                  </a:cubicBezTo>
                  <a:cubicBezTo>
                    <a:pt x="10771" y="11191"/>
                    <a:pt x="11943" y="10284"/>
                    <a:pt x="13223" y="9552"/>
                  </a:cubicBezTo>
                  <a:cubicBezTo>
                    <a:pt x="14624" y="8751"/>
                    <a:pt x="16120" y="8404"/>
                    <a:pt x="17710" y="8223"/>
                  </a:cubicBezTo>
                  <a:cubicBezTo>
                    <a:pt x="19263" y="8051"/>
                    <a:pt x="20773" y="7855"/>
                    <a:pt x="22261" y="7356"/>
                  </a:cubicBezTo>
                  <a:cubicBezTo>
                    <a:pt x="24902" y="6472"/>
                    <a:pt x="27270" y="4893"/>
                    <a:pt x="29659" y="3495"/>
                  </a:cubicBezTo>
                  <a:cubicBezTo>
                    <a:pt x="32036" y="2105"/>
                    <a:pt x="34557" y="822"/>
                    <a:pt x="37304" y="377"/>
                  </a:cubicBezTo>
                  <a:cubicBezTo>
                    <a:pt x="37651" y="319"/>
                    <a:pt x="38004" y="279"/>
                    <a:pt x="38358" y="250"/>
                  </a:cubicBezTo>
                  <a:cubicBezTo>
                    <a:pt x="38510" y="236"/>
                    <a:pt x="38515" y="0"/>
                    <a:pt x="38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44"/>
            <p:cNvSpPr/>
            <p:nvPr/>
          </p:nvSpPr>
          <p:spPr>
            <a:xfrm>
              <a:off x="4292476" y="2200275"/>
              <a:ext cx="262922" cy="122162"/>
            </a:xfrm>
            <a:custGeom>
              <a:avLst/>
              <a:gdLst/>
              <a:ahLst/>
              <a:cxnLst/>
              <a:rect l="l" t="t" r="r" b="b"/>
              <a:pathLst>
                <a:path w="17756" h="8250" extrusionOk="0">
                  <a:moveTo>
                    <a:pt x="17679" y="0"/>
                  </a:moveTo>
                  <a:cubicBezTo>
                    <a:pt x="17392" y="86"/>
                    <a:pt x="17114" y="193"/>
                    <a:pt x="16844" y="322"/>
                  </a:cubicBezTo>
                  <a:cubicBezTo>
                    <a:pt x="16531" y="465"/>
                    <a:pt x="16198" y="612"/>
                    <a:pt x="15902" y="784"/>
                  </a:cubicBezTo>
                  <a:cubicBezTo>
                    <a:pt x="15339" y="1108"/>
                    <a:pt x="14843" y="1522"/>
                    <a:pt x="14349" y="1935"/>
                  </a:cubicBezTo>
                  <a:cubicBezTo>
                    <a:pt x="13330" y="2796"/>
                    <a:pt x="12394" y="3750"/>
                    <a:pt x="11355" y="4588"/>
                  </a:cubicBezTo>
                  <a:cubicBezTo>
                    <a:pt x="9368" y="6190"/>
                    <a:pt x="7002" y="7462"/>
                    <a:pt x="4404" y="7588"/>
                  </a:cubicBezTo>
                  <a:cubicBezTo>
                    <a:pt x="4309" y="7593"/>
                    <a:pt x="4213" y="7595"/>
                    <a:pt x="4116" y="7595"/>
                  </a:cubicBezTo>
                  <a:cubicBezTo>
                    <a:pt x="2867" y="7595"/>
                    <a:pt x="1569" y="7201"/>
                    <a:pt x="549" y="6497"/>
                  </a:cubicBezTo>
                  <a:cubicBezTo>
                    <a:pt x="495" y="6460"/>
                    <a:pt x="443" y="6445"/>
                    <a:pt x="394" y="6445"/>
                  </a:cubicBezTo>
                  <a:cubicBezTo>
                    <a:pt x="155" y="6445"/>
                    <a:pt x="0" y="6823"/>
                    <a:pt x="253" y="7002"/>
                  </a:cubicBezTo>
                  <a:cubicBezTo>
                    <a:pt x="1286" y="7740"/>
                    <a:pt x="2486" y="8128"/>
                    <a:pt x="3747" y="8220"/>
                  </a:cubicBezTo>
                  <a:cubicBezTo>
                    <a:pt x="4017" y="8239"/>
                    <a:pt x="4287" y="8250"/>
                    <a:pt x="4556" y="8250"/>
                  </a:cubicBezTo>
                  <a:cubicBezTo>
                    <a:pt x="5567" y="8250"/>
                    <a:pt x="6564" y="8103"/>
                    <a:pt x="7528" y="7763"/>
                  </a:cubicBezTo>
                  <a:cubicBezTo>
                    <a:pt x="10140" y="6844"/>
                    <a:pt x="12273" y="4981"/>
                    <a:pt x="14248" y="3101"/>
                  </a:cubicBezTo>
                  <a:cubicBezTo>
                    <a:pt x="14808" y="2572"/>
                    <a:pt x="15322" y="1998"/>
                    <a:pt x="15873" y="1459"/>
                  </a:cubicBezTo>
                  <a:cubicBezTo>
                    <a:pt x="16152" y="1186"/>
                    <a:pt x="16416" y="879"/>
                    <a:pt x="16735" y="652"/>
                  </a:cubicBezTo>
                  <a:cubicBezTo>
                    <a:pt x="17042" y="434"/>
                    <a:pt x="17372" y="244"/>
                    <a:pt x="17714" y="83"/>
                  </a:cubicBezTo>
                  <a:cubicBezTo>
                    <a:pt x="17756" y="65"/>
                    <a:pt x="17733" y="1"/>
                    <a:pt x="17691" y="1"/>
                  </a:cubicBezTo>
                  <a:cubicBezTo>
                    <a:pt x="17687" y="1"/>
                    <a:pt x="17683" y="2"/>
                    <a:pt x="17679" y="3"/>
                  </a:cubicBezTo>
                  <a:lnTo>
                    <a:pt x="17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44"/>
            <p:cNvSpPr/>
            <p:nvPr/>
          </p:nvSpPr>
          <p:spPr>
            <a:xfrm>
              <a:off x="3885568" y="2310083"/>
              <a:ext cx="446579" cy="345592"/>
            </a:xfrm>
            <a:custGeom>
              <a:avLst/>
              <a:gdLst/>
              <a:ahLst/>
              <a:cxnLst/>
              <a:rect l="l" t="t" r="r" b="b"/>
              <a:pathLst>
                <a:path w="30159" h="23339" extrusionOk="0">
                  <a:moveTo>
                    <a:pt x="29993" y="0"/>
                  </a:moveTo>
                  <a:cubicBezTo>
                    <a:pt x="29982" y="0"/>
                    <a:pt x="29969" y="2"/>
                    <a:pt x="29956" y="5"/>
                  </a:cubicBezTo>
                  <a:cubicBezTo>
                    <a:pt x="26792" y="864"/>
                    <a:pt x="23634" y="1777"/>
                    <a:pt x="20660" y="3184"/>
                  </a:cubicBezTo>
                  <a:cubicBezTo>
                    <a:pt x="19187" y="3884"/>
                    <a:pt x="17792" y="4740"/>
                    <a:pt x="16500" y="5736"/>
                  </a:cubicBezTo>
                  <a:cubicBezTo>
                    <a:pt x="15194" y="6738"/>
                    <a:pt x="14034" y="7877"/>
                    <a:pt x="12911" y="9075"/>
                  </a:cubicBezTo>
                  <a:cubicBezTo>
                    <a:pt x="10577" y="11561"/>
                    <a:pt x="8510" y="14288"/>
                    <a:pt x="6357" y="16927"/>
                  </a:cubicBezTo>
                  <a:cubicBezTo>
                    <a:pt x="5192" y="18353"/>
                    <a:pt x="4026" y="19777"/>
                    <a:pt x="2858" y="21204"/>
                  </a:cubicBezTo>
                  <a:cubicBezTo>
                    <a:pt x="2585" y="21534"/>
                    <a:pt x="2321" y="21879"/>
                    <a:pt x="2034" y="22195"/>
                  </a:cubicBezTo>
                  <a:cubicBezTo>
                    <a:pt x="1824" y="22424"/>
                    <a:pt x="1557" y="22686"/>
                    <a:pt x="1233" y="22731"/>
                  </a:cubicBezTo>
                  <a:cubicBezTo>
                    <a:pt x="1200" y="22736"/>
                    <a:pt x="1166" y="22738"/>
                    <a:pt x="1131" y="22738"/>
                  </a:cubicBezTo>
                  <a:cubicBezTo>
                    <a:pt x="875" y="22738"/>
                    <a:pt x="599" y="22613"/>
                    <a:pt x="581" y="22330"/>
                  </a:cubicBezTo>
                  <a:cubicBezTo>
                    <a:pt x="558" y="21948"/>
                    <a:pt x="805" y="21514"/>
                    <a:pt x="940" y="21167"/>
                  </a:cubicBezTo>
                  <a:cubicBezTo>
                    <a:pt x="2134" y="18127"/>
                    <a:pt x="3745" y="15215"/>
                    <a:pt x="5726" y="12614"/>
                  </a:cubicBezTo>
                  <a:cubicBezTo>
                    <a:pt x="5972" y="12287"/>
                    <a:pt x="6228" y="11966"/>
                    <a:pt x="6489" y="11650"/>
                  </a:cubicBezTo>
                  <a:cubicBezTo>
                    <a:pt x="6625" y="11482"/>
                    <a:pt x="6476" y="11259"/>
                    <a:pt x="6318" y="11259"/>
                  </a:cubicBezTo>
                  <a:cubicBezTo>
                    <a:pt x="6268" y="11259"/>
                    <a:pt x="6217" y="11281"/>
                    <a:pt x="6173" y="11334"/>
                  </a:cubicBezTo>
                  <a:cubicBezTo>
                    <a:pt x="4049" y="13944"/>
                    <a:pt x="2260" y="16820"/>
                    <a:pt x="928" y="19912"/>
                  </a:cubicBezTo>
                  <a:cubicBezTo>
                    <a:pt x="762" y="20297"/>
                    <a:pt x="604" y="20685"/>
                    <a:pt x="449" y="21078"/>
                  </a:cubicBezTo>
                  <a:cubicBezTo>
                    <a:pt x="305" y="21445"/>
                    <a:pt x="110" y="21833"/>
                    <a:pt x="70" y="22232"/>
                  </a:cubicBezTo>
                  <a:cubicBezTo>
                    <a:pt x="0" y="22894"/>
                    <a:pt x="556" y="23338"/>
                    <a:pt x="1168" y="23338"/>
                  </a:cubicBezTo>
                  <a:cubicBezTo>
                    <a:pt x="1211" y="23338"/>
                    <a:pt x="1255" y="23336"/>
                    <a:pt x="1299" y="23332"/>
                  </a:cubicBezTo>
                  <a:cubicBezTo>
                    <a:pt x="2088" y="23251"/>
                    <a:pt x="2576" y="22522"/>
                    <a:pt x="3033" y="21962"/>
                  </a:cubicBezTo>
                  <a:cubicBezTo>
                    <a:pt x="3636" y="21219"/>
                    <a:pt x="4241" y="20481"/>
                    <a:pt x="4847" y="19740"/>
                  </a:cubicBezTo>
                  <a:cubicBezTo>
                    <a:pt x="7158" y="16918"/>
                    <a:pt x="9446" y="14070"/>
                    <a:pt x="11849" y="11325"/>
                  </a:cubicBezTo>
                  <a:cubicBezTo>
                    <a:pt x="14060" y="8796"/>
                    <a:pt x="16523" y="6445"/>
                    <a:pt x="19434" y="4740"/>
                  </a:cubicBezTo>
                  <a:cubicBezTo>
                    <a:pt x="20901" y="3884"/>
                    <a:pt x="22423" y="3132"/>
                    <a:pt x="23993" y="2480"/>
                  </a:cubicBezTo>
                  <a:cubicBezTo>
                    <a:pt x="25586" y="1817"/>
                    <a:pt x="27223" y="1274"/>
                    <a:pt x="28842" y="677"/>
                  </a:cubicBezTo>
                  <a:cubicBezTo>
                    <a:pt x="29235" y="534"/>
                    <a:pt x="29626" y="384"/>
                    <a:pt x="30022" y="244"/>
                  </a:cubicBezTo>
                  <a:cubicBezTo>
                    <a:pt x="30159" y="196"/>
                    <a:pt x="30120" y="0"/>
                    <a:pt x="299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44"/>
            <p:cNvSpPr/>
            <p:nvPr/>
          </p:nvSpPr>
          <p:spPr>
            <a:xfrm>
              <a:off x="3788864" y="2580988"/>
              <a:ext cx="126190" cy="75252"/>
            </a:xfrm>
            <a:custGeom>
              <a:avLst/>
              <a:gdLst/>
              <a:ahLst/>
              <a:cxnLst/>
              <a:rect l="l" t="t" r="r" b="b"/>
              <a:pathLst>
                <a:path w="8522" h="5082" extrusionOk="0">
                  <a:moveTo>
                    <a:pt x="8449" y="1"/>
                  </a:moveTo>
                  <a:cubicBezTo>
                    <a:pt x="8441" y="1"/>
                    <a:pt x="8432" y="3"/>
                    <a:pt x="8424" y="9"/>
                  </a:cubicBezTo>
                  <a:cubicBezTo>
                    <a:pt x="7772" y="422"/>
                    <a:pt x="7221" y="990"/>
                    <a:pt x="6604" y="1456"/>
                  </a:cubicBezTo>
                  <a:cubicBezTo>
                    <a:pt x="5987" y="1929"/>
                    <a:pt x="5343" y="2371"/>
                    <a:pt x="4683" y="2779"/>
                  </a:cubicBezTo>
                  <a:cubicBezTo>
                    <a:pt x="4031" y="3178"/>
                    <a:pt x="3351" y="3525"/>
                    <a:pt x="2642" y="3813"/>
                  </a:cubicBezTo>
                  <a:cubicBezTo>
                    <a:pt x="2286" y="3953"/>
                    <a:pt x="1921" y="4071"/>
                    <a:pt x="1548" y="4166"/>
                  </a:cubicBezTo>
                  <a:cubicBezTo>
                    <a:pt x="1393" y="4209"/>
                    <a:pt x="1232" y="4243"/>
                    <a:pt x="1072" y="4263"/>
                  </a:cubicBezTo>
                  <a:cubicBezTo>
                    <a:pt x="1039" y="4267"/>
                    <a:pt x="1005" y="4269"/>
                    <a:pt x="973" y="4269"/>
                  </a:cubicBezTo>
                  <a:cubicBezTo>
                    <a:pt x="899" y="4269"/>
                    <a:pt x="834" y="4256"/>
                    <a:pt x="816" y="4214"/>
                  </a:cubicBezTo>
                  <a:cubicBezTo>
                    <a:pt x="779" y="4128"/>
                    <a:pt x="830" y="3953"/>
                    <a:pt x="836" y="3861"/>
                  </a:cubicBezTo>
                  <a:cubicBezTo>
                    <a:pt x="848" y="3721"/>
                    <a:pt x="859" y="3586"/>
                    <a:pt x="873" y="3448"/>
                  </a:cubicBezTo>
                  <a:cubicBezTo>
                    <a:pt x="902" y="3190"/>
                    <a:pt x="940" y="2931"/>
                    <a:pt x="965" y="2673"/>
                  </a:cubicBezTo>
                  <a:cubicBezTo>
                    <a:pt x="1023" y="2139"/>
                    <a:pt x="1132" y="1608"/>
                    <a:pt x="1186" y="1074"/>
                  </a:cubicBezTo>
                  <a:cubicBezTo>
                    <a:pt x="1202" y="912"/>
                    <a:pt x="1064" y="822"/>
                    <a:pt x="927" y="822"/>
                  </a:cubicBezTo>
                  <a:cubicBezTo>
                    <a:pt x="817" y="822"/>
                    <a:pt x="708" y="880"/>
                    <a:pt x="678" y="1005"/>
                  </a:cubicBezTo>
                  <a:cubicBezTo>
                    <a:pt x="558" y="1530"/>
                    <a:pt x="492" y="2067"/>
                    <a:pt x="371" y="2592"/>
                  </a:cubicBezTo>
                  <a:cubicBezTo>
                    <a:pt x="314" y="2848"/>
                    <a:pt x="268" y="3103"/>
                    <a:pt x="210" y="3359"/>
                  </a:cubicBezTo>
                  <a:cubicBezTo>
                    <a:pt x="153" y="3612"/>
                    <a:pt x="67" y="3867"/>
                    <a:pt x="41" y="4131"/>
                  </a:cubicBezTo>
                  <a:cubicBezTo>
                    <a:pt x="1" y="4570"/>
                    <a:pt x="245" y="4949"/>
                    <a:pt x="684" y="5050"/>
                  </a:cubicBezTo>
                  <a:cubicBezTo>
                    <a:pt x="782" y="5072"/>
                    <a:pt x="882" y="5081"/>
                    <a:pt x="983" y="5081"/>
                  </a:cubicBezTo>
                  <a:cubicBezTo>
                    <a:pt x="1303" y="5081"/>
                    <a:pt x="1631" y="4986"/>
                    <a:pt x="1930" y="4903"/>
                  </a:cubicBezTo>
                  <a:cubicBezTo>
                    <a:pt x="3675" y="4421"/>
                    <a:pt x="5079" y="3388"/>
                    <a:pt x="6411" y="2199"/>
                  </a:cubicBezTo>
                  <a:cubicBezTo>
                    <a:pt x="6779" y="1872"/>
                    <a:pt x="7132" y="1522"/>
                    <a:pt x="7485" y="1177"/>
                  </a:cubicBezTo>
                  <a:cubicBezTo>
                    <a:pt x="7838" y="833"/>
                    <a:pt x="8203" y="482"/>
                    <a:pt x="8496" y="80"/>
                  </a:cubicBezTo>
                  <a:cubicBezTo>
                    <a:pt x="8521" y="45"/>
                    <a:pt x="8486" y="1"/>
                    <a:pt x="8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44"/>
            <p:cNvSpPr/>
            <p:nvPr/>
          </p:nvSpPr>
          <p:spPr>
            <a:xfrm>
              <a:off x="3722766" y="2428034"/>
              <a:ext cx="169842" cy="187419"/>
            </a:xfrm>
            <a:custGeom>
              <a:avLst/>
              <a:gdLst/>
              <a:ahLst/>
              <a:cxnLst/>
              <a:rect l="l" t="t" r="r" b="b"/>
              <a:pathLst>
                <a:path w="11470" h="12657" extrusionOk="0">
                  <a:moveTo>
                    <a:pt x="11015" y="1"/>
                  </a:moveTo>
                  <a:cubicBezTo>
                    <a:pt x="10964" y="1"/>
                    <a:pt x="10911" y="21"/>
                    <a:pt x="10864" y="69"/>
                  </a:cubicBezTo>
                  <a:cubicBezTo>
                    <a:pt x="8096" y="2946"/>
                    <a:pt x="5337" y="5831"/>
                    <a:pt x="2527" y="8662"/>
                  </a:cubicBezTo>
                  <a:cubicBezTo>
                    <a:pt x="1726" y="9466"/>
                    <a:pt x="931" y="10275"/>
                    <a:pt x="101" y="11053"/>
                  </a:cubicBezTo>
                  <a:cubicBezTo>
                    <a:pt x="18" y="11142"/>
                    <a:pt x="1" y="11272"/>
                    <a:pt x="61" y="11378"/>
                  </a:cubicBezTo>
                  <a:cubicBezTo>
                    <a:pt x="497" y="12124"/>
                    <a:pt x="1298" y="12538"/>
                    <a:pt x="2139" y="12638"/>
                  </a:cubicBezTo>
                  <a:cubicBezTo>
                    <a:pt x="2246" y="12651"/>
                    <a:pt x="2351" y="12657"/>
                    <a:pt x="2457" y="12657"/>
                  </a:cubicBezTo>
                  <a:cubicBezTo>
                    <a:pt x="3309" y="12657"/>
                    <a:pt x="4131" y="12263"/>
                    <a:pt x="4824" y="11783"/>
                  </a:cubicBezTo>
                  <a:cubicBezTo>
                    <a:pt x="5685" y="11185"/>
                    <a:pt x="6451" y="10459"/>
                    <a:pt x="7186" y="9713"/>
                  </a:cubicBezTo>
                  <a:cubicBezTo>
                    <a:pt x="7939" y="8949"/>
                    <a:pt x="8665" y="8160"/>
                    <a:pt x="9342" y="7330"/>
                  </a:cubicBezTo>
                  <a:cubicBezTo>
                    <a:pt x="10100" y="6400"/>
                    <a:pt x="10772" y="5412"/>
                    <a:pt x="11418" y="4404"/>
                  </a:cubicBezTo>
                  <a:cubicBezTo>
                    <a:pt x="11470" y="4323"/>
                    <a:pt x="11401" y="4253"/>
                    <a:pt x="11328" y="4253"/>
                  </a:cubicBezTo>
                  <a:cubicBezTo>
                    <a:pt x="11296" y="4253"/>
                    <a:pt x="11264" y="4267"/>
                    <a:pt x="11240" y="4298"/>
                  </a:cubicBezTo>
                  <a:lnTo>
                    <a:pt x="11240" y="4301"/>
                  </a:lnTo>
                  <a:cubicBezTo>
                    <a:pt x="10049" y="5874"/>
                    <a:pt x="8722" y="7344"/>
                    <a:pt x="7278" y="8688"/>
                  </a:cubicBezTo>
                  <a:cubicBezTo>
                    <a:pt x="6578" y="9342"/>
                    <a:pt x="5843" y="9957"/>
                    <a:pt x="5102" y="10565"/>
                  </a:cubicBezTo>
                  <a:cubicBezTo>
                    <a:pt x="4419" y="11122"/>
                    <a:pt x="3647" y="11665"/>
                    <a:pt x="2762" y="11826"/>
                  </a:cubicBezTo>
                  <a:cubicBezTo>
                    <a:pt x="2571" y="11860"/>
                    <a:pt x="2373" y="11880"/>
                    <a:pt x="2175" y="11880"/>
                  </a:cubicBezTo>
                  <a:cubicBezTo>
                    <a:pt x="1595" y="11880"/>
                    <a:pt x="1017" y="11712"/>
                    <a:pt x="638" y="11264"/>
                  </a:cubicBezTo>
                  <a:lnTo>
                    <a:pt x="638" y="11264"/>
                  </a:lnTo>
                  <a:cubicBezTo>
                    <a:pt x="1953" y="9868"/>
                    <a:pt x="3318" y="8515"/>
                    <a:pt x="4660" y="7146"/>
                  </a:cubicBezTo>
                  <a:cubicBezTo>
                    <a:pt x="6058" y="5722"/>
                    <a:pt x="7442" y="4284"/>
                    <a:pt x="8828" y="2848"/>
                  </a:cubicBezTo>
                  <a:cubicBezTo>
                    <a:pt x="9618" y="2030"/>
                    <a:pt x="10407" y="1215"/>
                    <a:pt x="11183" y="388"/>
                  </a:cubicBezTo>
                  <a:cubicBezTo>
                    <a:pt x="11337" y="227"/>
                    <a:pt x="11186" y="1"/>
                    <a:pt x="1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44"/>
            <p:cNvSpPr/>
            <p:nvPr/>
          </p:nvSpPr>
          <p:spPr>
            <a:xfrm>
              <a:off x="3698838" y="2369295"/>
              <a:ext cx="212680" cy="199309"/>
            </a:xfrm>
            <a:custGeom>
              <a:avLst/>
              <a:gdLst/>
              <a:ahLst/>
              <a:cxnLst/>
              <a:rect l="l" t="t" r="r" b="b"/>
              <a:pathLst>
                <a:path w="14363" h="13460" extrusionOk="0">
                  <a:moveTo>
                    <a:pt x="14142" y="1"/>
                  </a:moveTo>
                  <a:cubicBezTo>
                    <a:pt x="14115" y="1"/>
                    <a:pt x="14087" y="8"/>
                    <a:pt x="14059" y="26"/>
                  </a:cubicBezTo>
                  <a:cubicBezTo>
                    <a:pt x="13290" y="511"/>
                    <a:pt x="12595" y="1154"/>
                    <a:pt x="11894" y="1734"/>
                  </a:cubicBezTo>
                  <a:cubicBezTo>
                    <a:pt x="11168" y="2328"/>
                    <a:pt x="10444" y="2925"/>
                    <a:pt x="9721" y="3520"/>
                  </a:cubicBezTo>
                  <a:cubicBezTo>
                    <a:pt x="8280" y="4697"/>
                    <a:pt x="6850" y="5879"/>
                    <a:pt x="5403" y="7051"/>
                  </a:cubicBezTo>
                  <a:cubicBezTo>
                    <a:pt x="3959" y="8222"/>
                    <a:pt x="2509" y="9379"/>
                    <a:pt x="1025" y="10493"/>
                  </a:cubicBezTo>
                  <a:cubicBezTo>
                    <a:pt x="462" y="10915"/>
                    <a:pt x="0" y="11527"/>
                    <a:pt x="259" y="12264"/>
                  </a:cubicBezTo>
                  <a:cubicBezTo>
                    <a:pt x="462" y="12847"/>
                    <a:pt x="1039" y="13235"/>
                    <a:pt x="1622" y="13378"/>
                  </a:cubicBezTo>
                  <a:cubicBezTo>
                    <a:pt x="1849" y="13433"/>
                    <a:pt x="2073" y="13459"/>
                    <a:pt x="2293" y="13459"/>
                  </a:cubicBezTo>
                  <a:cubicBezTo>
                    <a:pt x="3631" y="13459"/>
                    <a:pt x="4824" y="12508"/>
                    <a:pt x="5581" y="11440"/>
                  </a:cubicBezTo>
                  <a:cubicBezTo>
                    <a:pt x="5601" y="11413"/>
                    <a:pt x="5570" y="11378"/>
                    <a:pt x="5542" y="11378"/>
                  </a:cubicBezTo>
                  <a:cubicBezTo>
                    <a:pt x="5532" y="11378"/>
                    <a:pt x="5522" y="11382"/>
                    <a:pt x="5515" y="11392"/>
                  </a:cubicBezTo>
                  <a:lnTo>
                    <a:pt x="5512" y="11392"/>
                  </a:lnTo>
                  <a:cubicBezTo>
                    <a:pt x="5093" y="11917"/>
                    <a:pt x="4444" y="12365"/>
                    <a:pt x="3790" y="12540"/>
                  </a:cubicBezTo>
                  <a:cubicBezTo>
                    <a:pt x="3408" y="12641"/>
                    <a:pt x="2964" y="12733"/>
                    <a:pt x="2541" y="12733"/>
                  </a:cubicBezTo>
                  <a:cubicBezTo>
                    <a:pt x="2363" y="12733"/>
                    <a:pt x="2189" y="12717"/>
                    <a:pt x="2024" y="12678"/>
                  </a:cubicBezTo>
                  <a:cubicBezTo>
                    <a:pt x="1645" y="12589"/>
                    <a:pt x="1057" y="12365"/>
                    <a:pt x="996" y="11908"/>
                  </a:cubicBezTo>
                  <a:cubicBezTo>
                    <a:pt x="968" y="11670"/>
                    <a:pt x="1123" y="11426"/>
                    <a:pt x="1261" y="11245"/>
                  </a:cubicBezTo>
                  <a:cubicBezTo>
                    <a:pt x="1499" y="10935"/>
                    <a:pt x="1817" y="10688"/>
                    <a:pt x="2107" y="10430"/>
                  </a:cubicBezTo>
                  <a:cubicBezTo>
                    <a:pt x="4640" y="8211"/>
                    <a:pt x="7269" y="6103"/>
                    <a:pt x="9865" y="3959"/>
                  </a:cubicBezTo>
                  <a:cubicBezTo>
                    <a:pt x="10588" y="3362"/>
                    <a:pt x="11314" y="2767"/>
                    <a:pt x="12041" y="2173"/>
                  </a:cubicBezTo>
                  <a:cubicBezTo>
                    <a:pt x="12784" y="1567"/>
                    <a:pt x="13600" y="985"/>
                    <a:pt x="14260" y="284"/>
                  </a:cubicBezTo>
                  <a:cubicBezTo>
                    <a:pt x="14362" y="175"/>
                    <a:pt x="14270" y="1"/>
                    <a:pt x="14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44"/>
            <p:cNvSpPr/>
            <p:nvPr/>
          </p:nvSpPr>
          <p:spPr>
            <a:xfrm>
              <a:off x="3701000" y="2311815"/>
              <a:ext cx="210267" cy="176550"/>
            </a:xfrm>
            <a:custGeom>
              <a:avLst/>
              <a:gdLst/>
              <a:ahLst/>
              <a:cxnLst/>
              <a:rect l="l" t="t" r="r" b="b"/>
              <a:pathLst>
                <a:path w="14200" h="11923" extrusionOk="0">
                  <a:moveTo>
                    <a:pt x="14034" y="1"/>
                  </a:moveTo>
                  <a:cubicBezTo>
                    <a:pt x="14022" y="1"/>
                    <a:pt x="14009" y="2"/>
                    <a:pt x="13996" y="6"/>
                  </a:cubicBezTo>
                  <a:cubicBezTo>
                    <a:pt x="13614" y="118"/>
                    <a:pt x="13322" y="399"/>
                    <a:pt x="13011" y="643"/>
                  </a:cubicBezTo>
                  <a:cubicBezTo>
                    <a:pt x="12664" y="916"/>
                    <a:pt x="12314" y="1186"/>
                    <a:pt x="11964" y="1456"/>
                  </a:cubicBezTo>
                  <a:cubicBezTo>
                    <a:pt x="11280" y="1976"/>
                    <a:pt x="10594" y="2489"/>
                    <a:pt x="9902" y="2995"/>
                  </a:cubicBezTo>
                  <a:cubicBezTo>
                    <a:pt x="8530" y="3994"/>
                    <a:pt x="7143" y="4987"/>
                    <a:pt x="5705" y="5889"/>
                  </a:cubicBezTo>
                  <a:cubicBezTo>
                    <a:pt x="4267" y="6790"/>
                    <a:pt x="2828" y="7692"/>
                    <a:pt x="1353" y="8527"/>
                  </a:cubicBezTo>
                  <a:cubicBezTo>
                    <a:pt x="695" y="8900"/>
                    <a:pt x="144" y="9460"/>
                    <a:pt x="70" y="10247"/>
                  </a:cubicBezTo>
                  <a:cubicBezTo>
                    <a:pt x="1" y="10987"/>
                    <a:pt x="512" y="11599"/>
                    <a:pt x="1218" y="11774"/>
                  </a:cubicBezTo>
                  <a:cubicBezTo>
                    <a:pt x="1666" y="11883"/>
                    <a:pt x="2153" y="11922"/>
                    <a:pt x="2634" y="11922"/>
                  </a:cubicBezTo>
                  <a:cubicBezTo>
                    <a:pt x="2938" y="11922"/>
                    <a:pt x="3240" y="11906"/>
                    <a:pt x="3529" y="11883"/>
                  </a:cubicBezTo>
                  <a:cubicBezTo>
                    <a:pt x="4247" y="11826"/>
                    <a:pt x="4990" y="11596"/>
                    <a:pt x="5481" y="11042"/>
                  </a:cubicBezTo>
                  <a:cubicBezTo>
                    <a:pt x="5521" y="10997"/>
                    <a:pt x="5486" y="10925"/>
                    <a:pt x="5435" y="10925"/>
                  </a:cubicBezTo>
                  <a:cubicBezTo>
                    <a:pt x="5424" y="10925"/>
                    <a:pt x="5412" y="10928"/>
                    <a:pt x="5401" y="10936"/>
                  </a:cubicBezTo>
                  <a:lnTo>
                    <a:pt x="5398" y="10936"/>
                  </a:lnTo>
                  <a:cubicBezTo>
                    <a:pt x="4874" y="11275"/>
                    <a:pt x="4267" y="11397"/>
                    <a:pt x="3647" y="11397"/>
                  </a:cubicBezTo>
                  <a:cubicBezTo>
                    <a:pt x="2992" y="11397"/>
                    <a:pt x="2323" y="11261"/>
                    <a:pt x="1720" y="11102"/>
                  </a:cubicBezTo>
                  <a:cubicBezTo>
                    <a:pt x="1479" y="11039"/>
                    <a:pt x="1175" y="10962"/>
                    <a:pt x="1005" y="10763"/>
                  </a:cubicBezTo>
                  <a:cubicBezTo>
                    <a:pt x="825" y="10557"/>
                    <a:pt x="848" y="10252"/>
                    <a:pt x="951" y="10014"/>
                  </a:cubicBezTo>
                  <a:cubicBezTo>
                    <a:pt x="1212" y="9403"/>
                    <a:pt x="1956" y="9035"/>
                    <a:pt x="2481" y="8699"/>
                  </a:cubicBezTo>
                  <a:cubicBezTo>
                    <a:pt x="5091" y="7026"/>
                    <a:pt x="7649" y="5246"/>
                    <a:pt x="10143" y="3408"/>
                  </a:cubicBezTo>
                  <a:cubicBezTo>
                    <a:pt x="10835" y="2900"/>
                    <a:pt x="11521" y="2386"/>
                    <a:pt x="12202" y="1866"/>
                  </a:cubicBezTo>
                  <a:cubicBezTo>
                    <a:pt x="12535" y="1614"/>
                    <a:pt x="12862" y="1358"/>
                    <a:pt x="13189" y="1100"/>
                  </a:cubicBezTo>
                  <a:cubicBezTo>
                    <a:pt x="13531" y="836"/>
                    <a:pt x="13936" y="589"/>
                    <a:pt x="14148" y="204"/>
                  </a:cubicBezTo>
                  <a:cubicBezTo>
                    <a:pt x="14199" y="115"/>
                    <a:pt x="14132" y="1"/>
                    <a:pt x="14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44"/>
            <p:cNvSpPr/>
            <p:nvPr/>
          </p:nvSpPr>
          <p:spPr>
            <a:xfrm>
              <a:off x="3759369" y="2129987"/>
              <a:ext cx="349768" cy="281713"/>
            </a:xfrm>
            <a:custGeom>
              <a:avLst/>
              <a:gdLst/>
              <a:ahLst/>
              <a:cxnLst/>
              <a:rect l="l" t="t" r="r" b="b"/>
              <a:pathLst>
                <a:path w="23621" h="19025" extrusionOk="0">
                  <a:moveTo>
                    <a:pt x="23227" y="0"/>
                  </a:moveTo>
                  <a:cubicBezTo>
                    <a:pt x="23181" y="0"/>
                    <a:pt x="23132" y="14"/>
                    <a:pt x="23082" y="47"/>
                  </a:cubicBezTo>
                  <a:cubicBezTo>
                    <a:pt x="21096" y="1365"/>
                    <a:pt x="19123" y="2706"/>
                    <a:pt x="17134" y="4021"/>
                  </a:cubicBezTo>
                  <a:cubicBezTo>
                    <a:pt x="15159" y="5324"/>
                    <a:pt x="13183" y="6628"/>
                    <a:pt x="11211" y="7934"/>
                  </a:cubicBezTo>
                  <a:cubicBezTo>
                    <a:pt x="9225" y="9252"/>
                    <a:pt x="7241" y="10572"/>
                    <a:pt x="5245" y="11878"/>
                  </a:cubicBezTo>
                  <a:cubicBezTo>
                    <a:pt x="3738" y="12863"/>
                    <a:pt x="2133" y="13879"/>
                    <a:pt x="1077" y="15369"/>
                  </a:cubicBezTo>
                  <a:cubicBezTo>
                    <a:pt x="540" y="16125"/>
                    <a:pt x="0" y="17261"/>
                    <a:pt x="256" y="18203"/>
                  </a:cubicBezTo>
                  <a:cubicBezTo>
                    <a:pt x="379" y="18660"/>
                    <a:pt x="718" y="19018"/>
                    <a:pt x="1212" y="19024"/>
                  </a:cubicBezTo>
                  <a:cubicBezTo>
                    <a:pt x="1215" y="19024"/>
                    <a:pt x="1218" y="19024"/>
                    <a:pt x="1221" y="19024"/>
                  </a:cubicBezTo>
                  <a:cubicBezTo>
                    <a:pt x="1577" y="19024"/>
                    <a:pt x="1925" y="18860"/>
                    <a:pt x="2019" y="18499"/>
                  </a:cubicBezTo>
                  <a:cubicBezTo>
                    <a:pt x="2039" y="18420"/>
                    <a:pt x="1966" y="18343"/>
                    <a:pt x="1893" y="18343"/>
                  </a:cubicBezTo>
                  <a:cubicBezTo>
                    <a:pt x="1865" y="18343"/>
                    <a:pt x="1837" y="18354"/>
                    <a:pt x="1815" y="18381"/>
                  </a:cubicBezTo>
                  <a:cubicBezTo>
                    <a:pt x="1725" y="18492"/>
                    <a:pt x="1607" y="18539"/>
                    <a:pt x="1486" y="18539"/>
                  </a:cubicBezTo>
                  <a:cubicBezTo>
                    <a:pt x="1328" y="18539"/>
                    <a:pt x="1165" y="18459"/>
                    <a:pt x="1051" y="18335"/>
                  </a:cubicBezTo>
                  <a:cubicBezTo>
                    <a:pt x="767" y="18025"/>
                    <a:pt x="847" y="17551"/>
                    <a:pt x="948" y="17184"/>
                  </a:cubicBezTo>
                  <a:cubicBezTo>
                    <a:pt x="1163" y="16406"/>
                    <a:pt x="1574" y="15694"/>
                    <a:pt x="2090" y="15080"/>
                  </a:cubicBezTo>
                  <a:cubicBezTo>
                    <a:pt x="3227" y="13724"/>
                    <a:pt x="4775" y="12783"/>
                    <a:pt x="6230" y="11810"/>
                  </a:cubicBezTo>
                  <a:cubicBezTo>
                    <a:pt x="9862" y="9378"/>
                    <a:pt x="13499" y="6966"/>
                    <a:pt x="17151" y="4566"/>
                  </a:cubicBezTo>
                  <a:cubicBezTo>
                    <a:pt x="19212" y="3208"/>
                    <a:pt x="21294" y="1879"/>
                    <a:pt x="23367" y="533"/>
                  </a:cubicBezTo>
                  <a:cubicBezTo>
                    <a:pt x="23621" y="370"/>
                    <a:pt x="23462" y="0"/>
                    <a:pt x="23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44"/>
            <p:cNvSpPr/>
            <p:nvPr/>
          </p:nvSpPr>
          <p:spPr>
            <a:xfrm>
              <a:off x="4116185" y="1848554"/>
              <a:ext cx="237231" cy="269571"/>
            </a:xfrm>
            <a:custGeom>
              <a:avLst/>
              <a:gdLst/>
              <a:ahLst/>
              <a:cxnLst/>
              <a:rect l="l" t="t" r="r" b="b"/>
              <a:pathLst>
                <a:path w="16021" h="18205" extrusionOk="0">
                  <a:moveTo>
                    <a:pt x="15644" y="1"/>
                  </a:moveTo>
                  <a:cubicBezTo>
                    <a:pt x="15601" y="1"/>
                    <a:pt x="15558" y="15"/>
                    <a:pt x="15518" y="46"/>
                  </a:cubicBezTo>
                  <a:cubicBezTo>
                    <a:pt x="13034" y="1958"/>
                    <a:pt x="10703" y="4063"/>
                    <a:pt x="8547" y="6339"/>
                  </a:cubicBezTo>
                  <a:cubicBezTo>
                    <a:pt x="6383" y="8630"/>
                    <a:pt x="4390" y="11073"/>
                    <a:pt x="2582" y="13654"/>
                  </a:cubicBezTo>
                  <a:cubicBezTo>
                    <a:pt x="2076" y="14372"/>
                    <a:pt x="1594" y="15107"/>
                    <a:pt x="1123" y="15848"/>
                  </a:cubicBezTo>
                  <a:cubicBezTo>
                    <a:pt x="893" y="16212"/>
                    <a:pt x="670" y="16583"/>
                    <a:pt x="457" y="16959"/>
                  </a:cubicBezTo>
                  <a:cubicBezTo>
                    <a:pt x="245" y="17335"/>
                    <a:pt x="26" y="17694"/>
                    <a:pt x="1" y="18130"/>
                  </a:cubicBezTo>
                  <a:cubicBezTo>
                    <a:pt x="1" y="18174"/>
                    <a:pt x="36" y="18205"/>
                    <a:pt x="76" y="18205"/>
                  </a:cubicBezTo>
                  <a:cubicBezTo>
                    <a:pt x="88" y="18205"/>
                    <a:pt x="101" y="18202"/>
                    <a:pt x="113" y="18196"/>
                  </a:cubicBezTo>
                  <a:cubicBezTo>
                    <a:pt x="414" y="17998"/>
                    <a:pt x="606" y="17717"/>
                    <a:pt x="799" y="17418"/>
                  </a:cubicBezTo>
                  <a:cubicBezTo>
                    <a:pt x="1008" y="17091"/>
                    <a:pt x="1215" y="16764"/>
                    <a:pt x="1425" y="16439"/>
                  </a:cubicBezTo>
                  <a:cubicBezTo>
                    <a:pt x="1852" y="15776"/>
                    <a:pt x="2280" y="15113"/>
                    <a:pt x="2725" y="14461"/>
                  </a:cubicBezTo>
                  <a:cubicBezTo>
                    <a:pt x="3604" y="13178"/>
                    <a:pt x="4517" y="11923"/>
                    <a:pt x="5490" y="10712"/>
                  </a:cubicBezTo>
                  <a:cubicBezTo>
                    <a:pt x="7436" y="8283"/>
                    <a:pt x="9558" y="6001"/>
                    <a:pt x="11834" y="3879"/>
                  </a:cubicBezTo>
                  <a:cubicBezTo>
                    <a:pt x="13118" y="2682"/>
                    <a:pt x="14453" y="1542"/>
                    <a:pt x="15831" y="454"/>
                  </a:cubicBezTo>
                  <a:cubicBezTo>
                    <a:pt x="16020" y="305"/>
                    <a:pt x="15842" y="1"/>
                    <a:pt x="15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44"/>
            <p:cNvSpPr/>
            <p:nvPr/>
          </p:nvSpPr>
          <p:spPr>
            <a:xfrm>
              <a:off x="4370523" y="1822049"/>
              <a:ext cx="16629" cy="14911"/>
            </a:xfrm>
            <a:custGeom>
              <a:avLst/>
              <a:gdLst/>
              <a:ahLst/>
              <a:cxnLst/>
              <a:rect l="l" t="t" r="r" b="b"/>
              <a:pathLst>
                <a:path w="1123" h="1007" extrusionOk="0">
                  <a:moveTo>
                    <a:pt x="908" y="0"/>
                  </a:moveTo>
                  <a:cubicBezTo>
                    <a:pt x="836" y="0"/>
                    <a:pt x="765" y="36"/>
                    <a:pt x="724" y="105"/>
                  </a:cubicBezTo>
                  <a:lnTo>
                    <a:pt x="724" y="105"/>
                  </a:lnTo>
                  <a:cubicBezTo>
                    <a:pt x="718" y="111"/>
                    <a:pt x="709" y="119"/>
                    <a:pt x="709" y="119"/>
                  </a:cubicBezTo>
                  <a:lnTo>
                    <a:pt x="663" y="165"/>
                  </a:lnTo>
                  <a:lnTo>
                    <a:pt x="571" y="257"/>
                  </a:lnTo>
                  <a:cubicBezTo>
                    <a:pt x="548" y="280"/>
                    <a:pt x="528" y="303"/>
                    <a:pt x="511" y="329"/>
                  </a:cubicBezTo>
                  <a:cubicBezTo>
                    <a:pt x="503" y="335"/>
                    <a:pt x="494" y="343"/>
                    <a:pt x="488" y="352"/>
                  </a:cubicBezTo>
                  <a:lnTo>
                    <a:pt x="396" y="447"/>
                  </a:lnTo>
                  <a:cubicBezTo>
                    <a:pt x="330" y="516"/>
                    <a:pt x="293" y="562"/>
                    <a:pt x="230" y="630"/>
                  </a:cubicBezTo>
                  <a:cubicBezTo>
                    <a:pt x="167" y="699"/>
                    <a:pt x="106" y="754"/>
                    <a:pt x="43" y="817"/>
                  </a:cubicBezTo>
                  <a:cubicBezTo>
                    <a:pt x="3" y="854"/>
                    <a:pt x="0" y="918"/>
                    <a:pt x="35" y="961"/>
                  </a:cubicBezTo>
                  <a:cubicBezTo>
                    <a:pt x="54" y="987"/>
                    <a:pt x="90" y="1006"/>
                    <a:pt x="126" y="1006"/>
                  </a:cubicBezTo>
                  <a:cubicBezTo>
                    <a:pt x="144" y="1006"/>
                    <a:pt x="163" y="1001"/>
                    <a:pt x="178" y="989"/>
                  </a:cubicBezTo>
                  <a:lnTo>
                    <a:pt x="175" y="986"/>
                  </a:lnTo>
                  <a:cubicBezTo>
                    <a:pt x="244" y="935"/>
                    <a:pt x="307" y="880"/>
                    <a:pt x="379" y="834"/>
                  </a:cubicBezTo>
                  <a:cubicBezTo>
                    <a:pt x="412" y="810"/>
                    <a:pt x="447" y="785"/>
                    <a:pt x="480" y="763"/>
                  </a:cubicBezTo>
                  <a:lnTo>
                    <a:pt x="480" y="763"/>
                  </a:lnTo>
                  <a:cubicBezTo>
                    <a:pt x="479" y="764"/>
                    <a:pt x="479" y="764"/>
                    <a:pt x="480" y="764"/>
                  </a:cubicBezTo>
                  <a:cubicBezTo>
                    <a:pt x="482" y="764"/>
                    <a:pt x="514" y="748"/>
                    <a:pt x="514" y="748"/>
                  </a:cubicBezTo>
                  <a:cubicBezTo>
                    <a:pt x="523" y="742"/>
                    <a:pt x="531" y="737"/>
                    <a:pt x="540" y="731"/>
                  </a:cubicBezTo>
                  <a:lnTo>
                    <a:pt x="594" y="688"/>
                  </a:lnTo>
                  <a:lnTo>
                    <a:pt x="695" y="616"/>
                  </a:lnTo>
                  <a:cubicBezTo>
                    <a:pt x="729" y="593"/>
                    <a:pt x="767" y="570"/>
                    <a:pt x="801" y="544"/>
                  </a:cubicBezTo>
                  <a:lnTo>
                    <a:pt x="902" y="473"/>
                  </a:lnTo>
                  <a:cubicBezTo>
                    <a:pt x="936" y="441"/>
                    <a:pt x="973" y="415"/>
                    <a:pt x="1016" y="395"/>
                  </a:cubicBezTo>
                  <a:cubicBezTo>
                    <a:pt x="1082" y="358"/>
                    <a:pt x="1123" y="286"/>
                    <a:pt x="1120" y="211"/>
                  </a:cubicBezTo>
                  <a:cubicBezTo>
                    <a:pt x="1120" y="154"/>
                    <a:pt x="1097" y="102"/>
                    <a:pt x="1060" y="62"/>
                  </a:cubicBezTo>
                  <a:cubicBezTo>
                    <a:pt x="1017" y="20"/>
                    <a:pt x="962" y="0"/>
                    <a:pt x="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44"/>
            <p:cNvSpPr/>
            <p:nvPr/>
          </p:nvSpPr>
          <p:spPr>
            <a:xfrm>
              <a:off x="3539620" y="514547"/>
              <a:ext cx="252246" cy="440582"/>
            </a:xfrm>
            <a:custGeom>
              <a:avLst/>
              <a:gdLst/>
              <a:ahLst/>
              <a:cxnLst/>
              <a:rect l="l" t="t" r="r" b="b"/>
              <a:pathLst>
                <a:path w="17035" h="29754" extrusionOk="0">
                  <a:moveTo>
                    <a:pt x="118" y="0"/>
                  </a:moveTo>
                  <a:cubicBezTo>
                    <a:pt x="58" y="0"/>
                    <a:pt x="0" y="49"/>
                    <a:pt x="19" y="126"/>
                  </a:cubicBezTo>
                  <a:lnTo>
                    <a:pt x="22" y="126"/>
                  </a:lnTo>
                  <a:cubicBezTo>
                    <a:pt x="280" y="1214"/>
                    <a:pt x="607" y="2285"/>
                    <a:pt x="946" y="3350"/>
                  </a:cubicBezTo>
                  <a:cubicBezTo>
                    <a:pt x="1282" y="4418"/>
                    <a:pt x="1670" y="5489"/>
                    <a:pt x="2172" y="6494"/>
                  </a:cubicBezTo>
                  <a:cubicBezTo>
                    <a:pt x="2677" y="7498"/>
                    <a:pt x="3343" y="8423"/>
                    <a:pt x="3984" y="9347"/>
                  </a:cubicBezTo>
                  <a:cubicBezTo>
                    <a:pt x="4632" y="10283"/>
                    <a:pt x="5238" y="11239"/>
                    <a:pt x="5761" y="12253"/>
                  </a:cubicBezTo>
                  <a:cubicBezTo>
                    <a:pt x="6794" y="14254"/>
                    <a:pt x="7773" y="16278"/>
                    <a:pt x="8873" y="18244"/>
                  </a:cubicBezTo>
                  <a:cubicBezTo>
                    <a:pt x="9946" y="20162"/>
                    <a:pt x="11072" y="22054"/>
                    <a:pt x="12283" y="23888"/>
                  </a:cubicBezTo>
                  <a:cubicBezTo>
                    <a:pt x="12958" y="24910"/>
                    <a:pt x="13661" y="25910"/>
                    <a:pt x="14396" y="26891"/>
                  </a:cubicBezTo>
                  <a:cubicBezTo>
                    <a:pt x="14767" y="27385"/>
                    <a:pt x="15143" y="27873"/>
                    <a:pt x="15525" y="28361"/>
                  </a:cubicBezTo>
                  <a:cubicBezTo>
                    <a:pt x="15901" y="28841"/>
                    <a:pt x="16254" y="29355"/>
                    <a:pt x="16742" y="29722"/>
                  </a:cubicBezTo>
                  <a:cubicBezTo>
                    <a:pt x="16771" y="29744"/>
                    <a:pt x="16801" y="29754"/>
                    <a:pt x="16830" y="29754"/>
                  </a:cubicBezTo>
                  <a:cubicBezTo>
                    <a:pt x="16945" y="29754"/>
                    <a:pt x="17035" y="29597"/>
                    <a:pt x="16977" y="29487"/>
                  </a:cubicBezTo>
                  <a:cubicBezTo>
                    <a:pt x="16736" y="29007"/>
                    <a:pt x="16357" y="28614"/>
                    <a:pt x="16021" y="28195"/>
                  </a:cubicBezTo>
                  <a:cubicBezTo>
                    <a:pt x="15674" y="27756"/>
                    <a:pt x="15332" y="27313"/>
                    <a:pt x="14996" y="26866"/>
                  </a:cubicBezTo>
                  <a:cubicBezTo>
                    <a:pt x="14345" y="26001"/>
                    <a:pt x="13725" y="25114"/>
                    <a:pt x="13116" y="24219"/>
                  </a:cubicBezTo>
                  <a:cubicBezTo>
                    <a:pt x="11896" y="22413"/>
                    <a:pt x="10747" y="20550"/>
                    <a:pt x="9725" y="18620"/>
                  </a:cubicBezTo>
                  <a:cubicBezTo>
                    <a:pt x="9209" y="17647"/>
                    <a:pt x="8726" y="16660"/>
                    <a:pt x="8250" y="15666"/>
                  </a:cubicBezTo>
                  <a:cubicBezTo>
                    <a:pt x="7767" y="14664"/>
                    <a:pt x="7345" y="13634"/>
                    <a:pt x="6857" y="12632"/>
                  </a:cubicBezTo>
                  <a:cubicBezTo>
                    <a:pt x="6366" y="11618"/>
                    <a:pt x="5830" y="10636"/>
                    <a:pt x="5207" y="9695"/>
                  </a:cubicBezTo>
                  <a:cubicBezTo>
                    <a:pt x="4581" y="8756"/>
                    <a:pt x="3906" y="7849"/>
                    <a:pt x="3303" y="6893"/>
                  </a:cubicBezTo>
                  <a:cubicBezTo>
                    <a:pt x="2649" y="5848"/>
                    <a:pt x="2023" y="4788"/>
                    <a:pt x="1541" y="3649"/>
                  </a:cubicBezTo>
                  <a:cubicBezTo>
                    <a:pt x="1044" y="2477"/>
                    <a:pt x="665" y="1263"/>
                    <a:pt x="217" y="71"/>
                  </a:cubicBezTo>
                  <a:cubicBezTo>
                    <a:pt x="199" y="22"/>
                    <a:pt x="158"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44"/>
            <p:cNvSpPr/>
            <p:nvPr/>
          </p:nvSpPr>
          <p:spPr>
            <a:xfrm>
              <a:off x="3633066" y="567289"/>
              <a:ext cx="1107705" cy="1054635"/>
            </a:xfrm>
            <a:custGeom>
              <a:avLst/>
              <a:gdLst/>
              <a:ahLst/>
              <a:cxnLst/>
              <a:rect l="l" t="t" r="r" b="b"/>
              <a:pathLst>
                <a:path w="74807" h="71223" extrusionOk="0">
                  <a:moveTo>
                    <a:pt x="1194" y="0"/>
                  </a:moveTo>
                  <a:cubicBezTo>
                    <a:pt x="1041" y="0"/>
                    <a:pt x="892" y="90"/>
                    <a:pt x="828" y="285"/>
                  </a:cubicBezTo>
                  <a:cubicBezTo>
                    <a:pt x="205" y="2194"/>
                    <a:pt x="1" y="4269"/>
                    <a:pt x="142" y="6271"/>
                  </a:cubicBezTo>
                  <a:cubicBezTo>
                    <a:pt x="213" y="7264"/>
                    <a:pt x="371" y="8243"/>
                    <a:pt x="587" y="9216"/>
                  </a:cubicBezTo>
                  <a:cubicBezTo>
                    <a:pt x="690" y="9690"/>
                    <a:pt x="813" y="10158"/>
                    <a:pt x="954" y="10623"/>
                  </a:cubicBezTo>
                  <a:cubicBezTo>
                    <a:pt x="1098" y="11096"/>
                    <a:pt x="1319" y="11541"/>
                    <a:pt x="1540" y="11986"/>
                  </a:cubicBezTo>
                  <a:cubicBezTo>
                    <a:pt x="1549" y="12007"/>
                    <a:pt x="1567" y="12015"/>
                    <a:pt x="1585" y="12015"/>
                  </a:cubicBezTo>
                  <a:cubicBezTo>
                    <a:pt x="1620" y="12015"/>
                    <a:pt x="1657" y="11982"/>
                    <a:pt x="1646" y="11941"/>
                  </a:cubicBezTo>
                  <a:lnTo>
                    <a:pt x="1649" y="11941"/>
                  </a:lnTo>
                  <a:cubicBezTo>
                    <a:pt x="1164" y="10046"/>
                    <a:pt x="776" y="8165"/>
                    <a:pt x="782" y="6204"/>
                  </a:cubicBezTo>
                  <a:cubicBezTo>
                    <a:pt x="784" y="4627"/>
                    <a:pt x="986" y="3087"/>
                    <a:pt x="1332" y="1564"/>
                  </a:cubicBezTo>
                  <a:lnTo>
                    <a:pt x="1332" y="1564"/>
                  </a:lnTo>
                  <a:cubicBezTo>
                    <a:pt x="2560" y="4191"/>
                    <a:pt x="3620" y="6898"/>
                    <a:pt x="4726" y="9575"/>
                  </a:cubicBezTo>
                  <a:cubicBezTo>
                    <a:pt x="5961" y="12558"/>
                    <a:pt x="7207" y="15538"/>
                    <a:pt x="8622" y="18437"/>
                  </a:cubicBezTo>
                  <a:cubicBezTo>
                    <a:pt x="10035" y="21328"/>
                    <a:pt x="11605" y="24145"/>
                    <a:pt x="13451" y="26780"/>
                  </a:cubicBezTo>
                  <a:cubicBezTo>
                    <a:pt x="15311" y="29433"/>
                    <a:pt x="17465" y="31862"/>
                    <a:pt x="19822" y="34078"/>
                  </a:cubicBezTo>
                  <a:cubicBezTo>
                    <a:pt x="24659" y="38628"/>
                    <a:pt x="30226" y="42323"/>
                    <a:pt x="35657" y="46107"/>
                  </a:cubicBezTo>
                  <a:cubicBezTo>
                    <a:pt x="41672" y="50290"/>
                    <a:pt x="47701" y="54453"/>
                    <a:pt x="53784" y="58535"/>
                  </a:cubicBezTo>
                  <a:cubicBezTo>
                    <a:pt x="56781" y="60548"/>
                    <a:pt x="59799" y="62532"/>
                    <a:pt x="62853" y="64455"/>
                  </a:cubicBezTo>
                  <a:cubicBezTo>
                    <a:pt x="64381" y="65420"/>
                    <a:pt x="65919" y="66358"/>
                    <a:pt x="67450" y="67314"/>
                  </a:cubicBezTo>
                  <a:cubicBezTo>
                    <a:pt x="68983" y="68273"/>
                    <a:pt x="70484" y="69295"/>
                    <a:pt x="72112" y="70071"/>
                  </a:cubicBezTo>
                  <a:cubicBezTo>
                    <a:pt x="72919" y="70455"/>
                    <a:pt x="73723" y="70846"/>
                    <a:pt x="74541" y="71207"/>
                  </a:cubicBezTo>
                  <a:cubicBezTo>
                    <a:pt x="74564" y="71218"/>
                    <a:pt x="74586" y="71222"/>
                    <a:pt x="74607" y="71222"/>
                  </a:cubicBezTo>
                  <a:cubicBezTo>
                    <a:pt x="74732" y="71222"/>
                    <a:pt x="74807" y="71058"/>
                    <a:pt x="74679" y="70972"/>
                  </a:cubicBezTo>
                  <a:cubicBezTo>
                    <a:pt x="73180" y="69953"/>
                    <a:pt x="71681" y="68962"/>
                    <a:pt x="70102" y="68072"/>
                  </a:cubicBezTo>
                  <a:cubicBezTo>
                    <a:pt x="68526" y="67191"/>
                    <a:pt x="66970" y="66281"/>
                    <a:pt x="65437" y="65331"/>
                  </a:cubicBezTo>
                  <a:cubicBezTo>
                    <a:pt x="62408" y="63450"/>
                    <a:pt x="59414" y="61521"/>
                    <a:pt x="56448" y="59543"/>
                  </a:cubicBezTo>
                  <a:cubicBezTo>
                    <a:pt x="50408" y="55541"/>
                    <a:pt x="44460" y="51404"/>
                    <a:pt x="38474" y="47319"/>
                  </a:cubicBezTo>
                  <a:cubicBezTo>
                    <a:pt x="32901" y="43515"/>
                    <a:pt x="27183" y="39857"/>
                    <a:pt x="22072" y="35427"/>
                  </a:cubicBezTo>
                  <a:cubicBezTo>
                    <a:pt x="19603" y="33289"/>
                    <a:pt x="17287" y="30963"/>
                    <a:pt x="15280" y="28382"/>
                  </a:cubicBezTo>
                  <a:cubicBezTo>
                    <a:pt x="13322" y="25859"/>
                    <a:pt x="11665" y="23111"/>
                    <a:pt x="10201" y="20275"/>
                  </a:cubicBezTo>
                  <a:cubicBezTo>
                    <a:pt x="7236" y="14542"/>
                    <a:pt x="5045" y="8458"/>
                    <a:pt x="2524" y="2527"/>
                  </a:cubicBezTo>
                  <a:cubicBezTo>
                    <a:pt x="2209" y="1783"/>
                    <a:pt x="1907" y="1031"/>
                    <a:pt x="1600" y="285"/>
                  </a:cubicBezTo>
                  <a:cubicBezTo>
                    <a:pt x="1525" y="101"/>
                    <a:pt x="1357" y="0"/>
                    <a:pt x="1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44"/>
            <p:cNvSpPr/>
            <p:nvPr/>
          </p:nvSpPr>
          <p:spPr>
            <a:xfrm>
              <a:off x="3517454" y="493743"/>
              <a:ext cx="21708" cy="55084"/>
            </a:xfrm>
            <a:custGeom>
              <a:avLst/>
              <a:gdLst/>
              <a:ahLst/>
              <a:cxnLst/>
              <a:rect l="l" t="t" r="r" b="b"/>
              <a:pathLst>
                <a:path w="1466" h="3720" extrusionOk="0">
                  <a:moveTo>
                    <a:pt x="795" y="0"/>
                  </a:moveTo>
                  <a:cubicBezTo>
                    <a:pt x="742" y="0"/>
                    <a:pt x="688" y="25"/>
                    <a:pt x="652" y="75"/>
                  </a:cubicBezTo>
                  <a:cubicBezTo>
                    <a:pt x="497" y="291"/>
                    <a:pt x="442" y="607"/>
                    <a:pt x="376" y="865"/>
                  </a:cubicBezTo>
                  <a:cubicBezTo>
                    <a:pt x="304" y="1141"/>
                    <a:pt x="244" y="1419"/>
                    <a:pt x="195" y="1700"/>
                  </a:cubicBezTo>
                  <a:cubicBezTo>
                    <a:pt x="149" y="1982"/>
                    <a:pt x="106" y="2275"/>
                    <a:pt x="72" y="2562"/>
                  </a:cubicBezTo>
                  <a:cubicBezTo>
                    <a:pt x="40" y="2843"/>
                    <a:pt x="0" y="3139"/>
                    <a:pt x="20" y="3420"/>
                  </a:cubicBezTo>
                  <a:cubicBezTo>
                    <a:pt x="33" y="3621"/>
                    <a:pt x="175" y="3719"/>
                    <a:pt x="319" y="3719"/>
                  </a:cubicBezTo>
                  <a:cubicBezTo>
                    <a:pt x="466" y="3719"/>
                    <a:pt x="616" y="3618"/>
                    <a:pt x="637" y="3420"/>
                  </a:cubicBezTo>
                  <a:cubicBezTo>
                    <a:pt x="669" y="3150"/>
                    <a:pt x="658" y="2869"/>
                    <a:pt x="669" y="2596"/>
                  </a:cubicBezTo>
                  <a:cubicBezTo>
                    <a:pt x="683" y="2323"/>
                    <a:pt x="703" y="2048"/>
                    <a:pt x="732" y="1775"/>
                  </a:cubicBezTo>
                  <a:cubicBezTo>
                    <a:pt x="761" y="1511"/>
                    <a:pt x="795" y="1250"/>
                    <a:pt x="838" y="991"/>
                  </a:cubicBezTo>
                  <a:cubicBezTo>
                    <a:pt x="863" y="827"/>
                    <a:pt x="910" y="649"/>
                    <a:pt x="936" y="474"/>
                  </a:cubicBezTo>
                  <a:lnTo>
                    <a:pt x="936" y="474"/>
                  </a:lnTo>
                  <a:cubicBezTo>
                    <a:pt x="1028" y="612"/>
                    <a:pt x="1101" y="799"/>
                    <a:pt x="1140" y="894"/>
                  </a:cubicBezTo>
                  <a:cubicBezTo>
                    <a:pt x="1226" y="1089"/>
                    <a:pt x="1269" y="1296"/>
                    <a:pt x="1338" y="1499"/>
                  </a:cubicBezTo>
                  <a:cubicBezTo>
                    <a:pt x="1348" y="1530"/>
                    <a:pt x="1377" y="1545"/>
                    <a:pt x="1404" y="1545"/>
                  </a:cubicBezTo>
                  <a:cubicBezTo>
                    <a:pt x="1436" y="1545"/>
                    <a:pt x="1466" y="1524"/>
                    <a:pt x="1464" y="1482"/>
                  </a:cubicBezTo>
                  <a:cubicBezTo>
                    <a:pt x="1456" y="1255"/>
                    <a:pt x="1378" y="1034"/>
                    <a:pt x="1292" y="828"/>
                  </a:cubicBezTo>
                  <a:cubicBezTo>
                    <a:pt x="1249" y="724"/>
                    <a:pt x="1200" y="624"/>
                    <a:pt x="1146" y="526"/>
                  </a:cubicBezTo>
                  <a:cubicBezTo>
                    <a:pt x="1097" y="434"/>
                    <a:pt x="981" y="306"/>
                    <a:pt x="953" y="197"/>
                  </a:cubicBezTo>
                  <a:lnTo>
                    <a:pt x="953" y="197"/>
                  </a:lnTo>
                  <a:cubicBezTo>
                    <a:pt x="953" y="183"/>
                    <a:pt x="952" y="169"/>
                    <a:pt x="950" y="156"/>
                  </a:cubicBezTo>
                  <a:lnTo>
                    <a:pt x="950" y="156"/>
                  </a:lnTo>
                  <a:lnTo>
                    <a:pt x="948" y="158"/>
                  </a:lnTo>
                  <a:lnTo>
                    <a:pt x="948" y="158"/>
                  </a:lnTo>
                  <a:cubicBezTo>
                    <a:pt x="948" y="157"/>
                    <a:pt x="948" y="157"/>
                    <a:pt x="947" y="156"/>
                  </a:cubicBezTo>
                  <a:cubicBezTo>
                    <a:pt x="947" y="54"/>
                    <a:pt x="873" y="0"/>
                    <a:pt x="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44"/>
            <p:cNvSpPr/>
            <p:nvPr/>
          </p:nvSpPr>
          <p:spPr>
            <a:xfrm>
              <a:off x="3451267" y="527621"/>
              <a:ext cx="262019" cy="422576"/>
            </a:xfrm>
            <a:custGeom>
              <a:avLst/>
              <a:gdLst/>
              <a:ahLst/>
              <a:cxnLst/>
              <a:rect l="l" t="t" r="r" b="b"/>
              <a:pathLst>
                <a:path w="17695" h="28538" extrusionOk="0">
                  <a:moveTo>
                    <a:pt x="2442" y="1"/>
                  </a:moveTo>
                  <a:cubicBezTo>
                    <a:pt x="2437" y="1"/>
                    <a:pt x="2432" y="1"/>
                    <a:pt x="2426" y="1"/>
                  </a:cubicBezTo>
                  <a:cubicBezTo>
                    <a:pt x="1631" y="7"/>
                    <a:pt x="907" y="503"/>
                    <a:pt x="508" y="1178"/>
                  </a:cubicBezTo>
                  <a:cubicBezTo>
                    <a:pt x="0" y="2036"/>
                    <a:pt x="40" y="3053"/>
                    <a:pt x="264" y="3991"/>
                  </a:cubicBezTo>
                  <a:cubicBezTo>
                    <a:pt x="689" y="5780"/>
                    <a:pt x="1484" y="7514"/>
                    <a:pt x="2380" y="9113"/>
                  </a:cubicBezTo>
                  <a:cubicBezTo>
                    <a:pt x="4166" y="12297"/>
                    <a:pt x="6626" y="15073"/>
                    <a:pt x="9009" y="17821"/>
                  </a:cubicBezTo>
                  <a:cubicBezTo>
                    <a:pt x="10284" y="19293"/>
                    <a:pt x="11573" y="20755"/>
                    <a:pt x="12793" y="22273"/>
                  </a:cubicBezTo>
                  <a:cubicBezTo>
                    <a:pt x="14119" y="23927"/>
                    <a:pt x="15382" y="25629"/>
                    <a:pt x="16634" y="27338"/>
                  </a:cubicBezTo>
                  <a:cubicBezTo>
                    <a:pt x="16927" y="27737"/>
                    <a:pt x="17220" y="28130"/>
                    <a:pt x="17538" y="28512"/>
                  </a:cubicBezTo>
                  <a:cubicBezTo>
                    <a:pt x="17554" y="28530"/>
                    <a:pt x="17572" y="28538"/>
                    <a:pt x="17590" y="28538"/>
                  </a:cubicBezTo>
                  <a:cubicBezTo>
                    <a:pt x="17643" y="28538"/>
                    <a:pt x="17695" y="28472"/>
                    <a:pt x="17665" y="28414"/>
                  </a:cubicBezTo>
                  <a:cubicBezTo>
                    <a:pt x="17177" y="27524"/>
                    <a:pt x="16588" y="26689"/>
                    <a:pt x="15997" y="25862"/>
                  </a:cubicBezTo>
                  <a:cubicBezTo>
                    <a:pt x="15417" y="25050"/>
                    <a:pt x="14825" y="24243"/>
                    <a:pt x="14223" y="23445"/>
                  </a:cubicBezTo>
                  <a:cubicBezTo>
                    <a:pt x="13054" y="21894"/>
                    <a:pt x="11840" y="20381"/>
                    <a:pt x="10608" y="18883"/>
                  </a:cubicBezTo>
                  <a:cubicBezTo>
                    <a:pt x="8357" y="16147"/>
                    <a:pt x="5972" y="13483"/>
                    <a:pt x="4108" y="10454"/>
                  </a:cubicBezTo>
                  <a:cubicBezTo>
                    <a:pt x="3201" y="8975"/>
                    <a:pt x="2351" y="7462"/>
                    <a:pt x="1723" y="5843"/>
                  </a:cubicBezTo>
                  <a:cubicBezTo>
                    <a:pt x="1390" y="4985"/>
                    <a:pt x="1037" y="4069"/>
                    <a:pt x="933" y="3147"/>
                  </a:cubicBezTo>
                  <a:cubicBezTo>
                    <a:pt x="841" y="2349"/>
                    <a:pt x="942" y="1488"/>
                    <a:pt x="1553" y="905"/>
                  </a:cubicBezTo>
                  <a:cubicBezTo>
                    <a:pt x="1808" y="662"/>
                    <a:pt x="2125" y="563"/>
                    <a:pt x="2452" y="563"/>
                  </a:cubicBezTo>
                  <a:cubicBezTo>
                    <a:pt x="2927" y="563"/>
                    <a:pt x="3423" y="772"/>
                    <a:pt x="3784" y="1049"/>
                  </a:cubicBezTo>
                  <a:cubicBezTo>
                    <a:pt x="4482" y="1580"/>
                    <a:pt x="4872" y="2410"/>
                    <a:pt x="5262" y="3168"/>
                  </a:cubicBezTo>
                  <a:cubicBezTo>
                    <a:pt x="5489" y="3610"/>
                    <a:pt x="5707" y="4055"/>
                    <a:pt x="5949" y="4485"/>
                  </a:cubicBezTo>
                  <a:cubicBezTo>
                    <a:pt x="6184" y="4907"/>
                    <a:pt x="6442" y="5315"/>
                    <a:pt x="6675" y="5740"/>
                  </a:cubicBezTo>
                  <a:cubicBezTo>
                    <a:pt x="7143" y="6601"/>
                    <a:pt x="7628" y="7454"/>
                    <a:pt x="8122" y="8304"/>
                  </a:cubicBezTo>
                  <a:cubicBezTo>
                    <a:pt x="10074" y="11637"/>
                    <a:pt x="12110" y="14964"/>
                    <a:pt x="14504" y="18001"/>
                  </a:cubicBezTo>
                  <a:cubicBezTo>
                    <a:pt x="14802" y="18380"/>
                    <a:pt x="15098" y="18759"/>
                    <a:pt x="15400" y="19135"/>
                  </a:cubicBezTo>
                  <a:cubicBezTo>
                    <a:pt x="15409" y="19147"/>
                    <a:pt x="15421" y="19152"/>
                    <a:pt x="15433" y="19152"/>
                  </a:cubicBezTo>
                  <a:cubicBezTo>
                    <a:pt x="15470" y="19152"/>
                    <a:pt x="15509" y="19109"/>
                    <a:pt x="15483" y="19072"/>
                  </a:cubicBezTo>
                  <a:cubicBezTo>
                    <a:pt x="13094" y="15797"/>
                    <a:pt x="10823" y="12432"/>
                    <a:pt x="8782" y="8927"/>
                  </a:cubicBezTo>
                  <a:cubicBezTo>
                    <a:pt x="8271" y="8051"/>
                    <a:pt x="7789" y="7158"/>
                    <a:pt x="7315" y="6259"/>
                  </a:cubicBezTo>
                  <a:cubicBezTo>
                    <a:pt x="6839" y="5364"/>
                    <a:pt x="6419" y="4436"/>
                    <a:pt x="5977" y="3521"/>
                  </a:cubicBezTo>
                  <a:cubicBezTo>
                    <a:pt x="5262" y="2041"/>
                    <a:pt x="4395" y="1"/>
                    <a:pt x="2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44"/>
            <p:cNvSpPr/>
            <p:nvPr/>
          </p:nvSpPr>
          <p:spPr>
            <a:xfrm>
              <a:off x="3412414" y="584509"/>
              <a:ext cx="241673" cy="398633"/>
            </a:xfrm>
            <a:custGeom>
              <a:avLst/>
              <a:gdLst/>
              <a:ahLst/>
              <a:cxnLst/>
              <a:rect l="l" t="t" r="r" b="b"/>
              <a:pathLst>
                <a:path w="16321" h="26921" extrusionOk="0">
                  <a:moveTo>
                    <a:pt x="1957" y="0"/>
                  </a:moveTo>
                  <a:cubicBezTo>
                    <a:pt x="1846" y="0"/>
                    <a:pt x="1729" y="17"/>
                    <a:pt x="1608" y="55"/>
                  </a:cubicBezTo>
                  <a:cubicBezTo>
                    <a:pt x="557" y="376"/>
                    <a:pt x="273" y="1694"/>
                    <a:pt x="155" y="2639"/>
                  </a:cubicBezTo>
                  <a:cubicBezTo>
                    <a:pt x="0" y="3905"/>
                    <a:pt x="167" y="5194"/>
                    <a:pt x="425" y="6437"/>
                  </a:cubicBezTo>
                  <a:cubicBezTo>
                    <a:pt x="666" y="7591"/>
                    <a:pt x="1037" y="8688"/>
                    <a:pt x="1487" y="9773"/>
                  </a:cubicBezTo>
                  <a:cubicBezTo>
                    <a:pt x="2377" y="11909"/>
                    <a:pt x="3523" y="13999"/>
                    <a:pt x="4915" y="15848"/>
                  </a:cubicBezTo>
                  <a:cubicBezTo>
                    <a:pt x="6388" y="17794"/>
                    <a:pt x="8001" y="19631"/>
                    <a:pt x="9744" y="21337"/>
                  </a:cubicBezTo>
                  <a:cubicBezTo>
                    <a:pt x="11762" y="23318"/>
                    <a:pt x="13878" y="25233"/>
                    <a:pt x="16158" y="26906"/>
                  </a:cubicBezTo>
                  <a:cubicBezTo>
                    <a:pt x="16172" y="26916"/>
                    <a:pt x="16186" y="26921"/>
                    <a:pt x="16200" y="26921"/>
                  </a:cubicBezTo>
                  <a:cubicBezTo>
                    <a:pt x="16266" y="26921"/>
                    <a:pt x="16320" y="26825"/>
                    <a:pt x="16264" y="26768"/>
                  </a:cubicBezTo>
                  <a:cubicBezTo>
                    <a:pt x="14599" y="25103"/>
                    <a:pt x="12781" y="23602"/>
                    <a:pt x="11073" y="21980"/>
                  </a:cubicBezTo>
                  <a:cubicBezTo>
                    <a:pt x="9382" y="20375"/>
                    <a:pt x="7760" y="18690"/>
                    <a:pt x="6316" y="16858"/>
                  </a:cubicBezTo>
                  <a:cubicBezTo>
                    <a:pt x="5641" y="16000"/>
                    <a:pt x="5024" y="15087"/>
                    <a:pt x="4439" y="14165"/>
                  </a:cubicBezTo>
                  <a:cubicBezTo>
                    <a:pt x="3856" y="13252"/>
                    <a:pt x="3310" y="12308"/>
                    <a:pt x="2860" y="11323"/>
                  </a:cubicBezTo>
                  <a:cubicBezTo>
                    <a:pt x="2400" y="10327"/>
                    <a:pt x="2024" y="9296"/>
                    <a:pt x="1726" y="8243"/>
                  </a:cubicBezTo>
                  <a:cubicBezTo>
                    <a:pt x="1427" y="7180"/>
                    <a:pt x="1143" y="6115"/>
                    <a:pt x="1002" y="5021"/>
                  </a:cubicBezTo>
                  <a:cubicBezTo>
                    <a:pt x="913" y="4358"/>
                    <a:pt x="890" y="3692"/>
                    <a:pt x="936" y="3026"/>
                  </a:cubicBezTo>
                  <a:cubicBezTo>
                    <a:pt x="976" y="2472"/>
                    <a:pt x="1057" y="1855"/>
                    <a:pt x="1321" y="1355"/>
                  </a:cubicBezTo>
                  <a:cubicBezTo>
                    <a:pt x="1492" y="1030"/>
                    <a:pt x="1751" y="785"/>
                    <a:pt x="2106" y="785"/>
                  </a:cubicBezTo>
                  <a:cubicBezTo>
                    <a:pt x="2163" y="785"/>
                    <a:pt x="2221" y="791"/>
                    <a:pt x="2282" y="804"/>
                  </a:cubicBezTo>
                  <a:cubicBezTo>
                    <a:pt x="2518" y="853"/>
                    <a:pt x="2667" y="1025"/>
                    <a:pt x="2837" y="1183"/>
                  </a:cubicBezTo>
                  <a:cubicBezTo>
                    <a:pt x="3038" y="1372"/>
                    <a:pt x="3204" y="1611"/>
                    <a:pt x="3368" y="1832"/>
                  </a:cubicBezTo>
                  <a:cubicBezTo>
                    <a:pt x="3392" y="1865"/>
                    <a:pt x="3428" y="1879"/>
                    <a:pt x="3463" y="1879"/>
                  </a:cubicBezTo>
                  <a:cubicBezTo>
                    <a:pt x="3525" y="1879"/>
                    <a:pt x="3583" y="1831"/>
                    <a:pt x="3563" y="1751"/>
                  </a:cubicBezTo>
                  <a:lnTo>
                    <a:pt x="3563" y="1749"/>
                  </a:lnTo>
                  <a:cubicBezTo>
                    <a:pt x="3362" y="1002"/>
                    <a:pt x="2807" y="0"/>
                    <a:pt x="1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44"/>
            <p:cNvSpPr/>
            <p:nvPr/>
          </p:nvSpPr>
          <p:spPr>
            <a:xfrm>
              <a:off x="3375855" y="752981"/>
              <a:ext cx="244709" cy="352433"/>
            </a:xfrm>
            <a:custGeom>
              <a:avLst/>
              <a:gdLst/>
              <a:ahLst/>
              <a:cxnLst/>
              <a:rect l="l" t="t" r="r" b="b"/>
              <a:pathLst>
                <a:path w="16526" h="23801" extrusionOk="0">
                  <a:moveTo>
                    <a:pt x="3424" y="1"/>
                  </a:moveTo>
                  <a:cubicBezTo>
                    <a:pt x="2608" y="1"/>
                    <a:pt x="1818" y="400"/>
                    <a:pt x="1252" y="996"/>
                  </a:cubicBezTo>
                  <a:cubicBezTo>
                    <a:pt x="468" y="1823"/>
                    <a:pt x="72" y="2971"/>
                    <a:pt x="40" y="4096"/>
                  </a:cubicBezTo>
                  <a:cubicBezTo>
                    <a:pt x="0" y="5497"/>
                    <a:pt x="491" y="6775"/>
                    <a:pt x="1071" y="8021"/>
                  </a:cubicBezTo>
                  <a:cubicBezTo>
                    <a:pt x="3092" y="12379"/>
                    <a:pt x="5989" y="16295"/>
                    <a:pt x="9615" y="19453"/>
                  </a:cubicBezTo>
                  <a:cubicBezTo>
                    <a:pt x="10622" y="20334"/>
                    <a:pt x="11685" y="21172"/>
                    <a:pt x="12801" y="21913"/>
                  </a:cubicBezTo>
                  <a:cubicBezTo>
                    <a:pt x="13927" y="22662"/>
                    <a:pt x="15127" y="23265"/>
                    <a:pt x="16373" y="23794"/>
                  </a:cubicBezTo>
                  <a:cubicBezTo>
                    <a:pt x="16385" y="23799"/>
                    <a:pt x="16396" y="23801"/>
                    <a:pt x="16407" y="23801"/>
                  </a:cubicBezTo>
                  <a:cubicBezTo>
                    <a:pt x="16479" y="23801"/>
                    <a:pt x="16525" y="23706"/>
                    <a:pt x="16450" y="23662"/>
                  </a:cubicBezTo>
                  <a:cubicBezTo>
                    <a:pt x="15489" y="23070"/>
                    <a:pt x="14570" y="22418"/>
                    <a:pt x="13637" y="21784"/>
                  </a:cubicBezTo>
                  <a:cubicBezTo>
                    <a:pt x="12704" y="21152"/>
                    <a:pt x="11791" y="20489"/>
                    <a:pt x="10918" y="19774"/>
                  </a:cubicBezTo>
                  <a:cubicBezTo>
                    <a:pt x="9196" y="18365"/>
                    <a:pt x="7617" y="16789"/>
                    <a:pt x="6207" y="15069"/>
                  </a:cubicBezTo>
                  <a:cubicBezTo>
                    <a:pt x="4797" y="13344"/>
                    <a:pt x="3572" y="11480"/>
                    <a:pt x="2547" y="9505"/>
                  </a:cubicBezTo>
                  <a:cubicBezTo>
                    <a:pt x="1984" y="8426"/>
                    <a:pt x="1447" y="7312"/>
                    <a:pt x="1149" y="6126"/>
                  </a:cubicBezTo>
                  <a:cubicBezTo>
                    <a:pt x="864" y="4998"/>
                    <a:pt x="709" y="3884"/>
                    <a:pt x="1111" y="2761"/>
                  </a:cubicBezTo>
                  <a:cubicBezTo>
                    <a:pt x="1459" y="1802"/>
                    <a:pt x="2237" y="930"/>
                    <a:pt x="3290" y="801"/>
                  </a:cubicBezTo>
                  <a:cubicBezTo>
                    <a:pt x="3449" y="781"/>
                    <a:pt x="3601" y="771"/>
                    <a:pt x="3750" y="771"/>
                  </a:cubicBezTo>
                  <a:cubicBezTo>
                    <a:pt x="4080" y="771"/>
                    <a:pt x="4394" y="821"/>
                    <a:pt x="4729" y="930"/>
                  </a:cubicBezTo>
                  <a:cubicBezTo>
                    <a:pt x="5199" y="1085"/>
                    <a:pt x="5558" y="1475"/>
                    <a:pt x="5785" y="1906"/>
                  </a:cubicBezTo>
                  <a:cubicBezTo>
                    <a:pt x="5803" y="1939"/>
                    <a:pt x="5831" y="1952"/>
                    <a:pt x="5860" y="1952"/>
                  </a:cubicBezTo>
                  <a:cubicBezTo>
                    <a:pt x="5916" y="1952"/>
                    <a:pt x="5973" y="1899"/>
                    <a:pt x="5960" y="1834"/>
                  </a:cubicBezTo>
                  <a:lnTo>
                    <a:pt x="5960" y="1828"/>
                  </a:lnTo>
                  <a:cubicBezTo>
                    <a:pt x="5768" y="913"/>
                    <a:pt x="4895" y="298"/>
                    <a:pt x="4031" y="77"/>
                  </a:cubicBezTo>
                  <a:cubicBezTo>
                    <a:pt x="3829" y="25"/>
                    <a:pt x="3625" y="1"/>
                    <a:pt x="3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44"/>
            <p:cNvSpPr/>
            <p:nvPr/>
          </p:nvSpPr>
          <p:spPr>
            <a:xfrm>
              <a:off x="3357998" y="897763"/>
              <a:ext cx="308366" cy="282231"/>
            </a:xfrm>
            <a:custGeom>
              <a:avLst/>
              <a:gdLst/>
              <a:ahLst/>
              <a:cxnLst/>
              <a:rect l="l" t="t" r="r" b="b"/>
              <a:pathLst>
                <a:path w="20825" h="19060" extrusionOk="0">
                  <a:moveTo>
                    <a:pt x="1485" y="0"/>
                  </a:moveTo>
                  <a:cubicBezTo>
                    <a:pt x="1243" y="0"/>
                    <a:pt x="1004" y="44"/>
                    <a:pt x="776" y="166"/>
                  </a:cubicBezTo>
                  <a:cubicBezTo>
                    <a:pt x="302" y="419"/>
                    <a:pt x="72" y="916"/>
                    <a:pt x="35" y="1435"/>
                  </a:cubicBezTo>
                  <a:cubicBezTo>
                    <a:pt x="0" y="1941"/>
                    <a:pt x="161" y="2469"/>
                    <a:pt x="296" y="2951"/>
                  </a:cubicBezTo>
                  <a:cubicBezTo>
                    <a:pt x="445" y="3479"/>
                    <a:pt x="623" y="3996"/>
                    <a:pt x="821" y="4507"/>
                  </a:cubicBezTo>
                  <a:cubicBezTo>
                    <a:pt x="1235" y="5555"/>
                    <a:pt x="1740" y="6560"/>
                    <a:pt x="2337" y="7516"/>
                  </a:cubicBezTo>
                  <a:cubicBezTo>
                    <a:pt x="4792" y="11460"/>
                    <a:pt x="8576" y="14366"/>
                    <a:pt x="12727" y="16355"/>
                  </a:cubicBezTo>
                  <a:cubicBezTo>
                    <a:pt x="15233" y="17558"/>
                    <a:pt x="17877" y="18520"/>
                    <a:pt x="20608" y="19054"/>
                  </a:cubicBezTo>
                  <a:cubicBezTo>
                    <a:pt x="20621" y="19058"/>
                    <a:pt x="20634" y="19059"/>
                    <a:pt x="20646" y="19059"/>
                  </a:cubicBezTo>
                  <a:cubicBezTo>
                    <a:pt x="20781" y="19059"/>
                    <a:pt x="20824" y="18852"/>
                    <a:pt x="20677" y="18813"/>
                  </a:cubicBezTo>
                  <a:cubicBezTo>
                    <a:pt x="18495" y="18049"/>
                    <a:pt x="16281" y="17363"/>
                    <a:pt x="14160" y="16436"/>
                  </a:cubicBezTo>
                  <a:cubicBezTo>
                    <a:pt x="12064" y="15520"/>
                    <a:pt x="10051" y="14406"/>
                    <a:pt x="8223" y="13031"/>
                  </a:cubicBezTo>
                  <a:cubicBezTo>
                    <a:pt x="4953" y="10568"/>
                    <a:pt x="2222" y="7140"/>
                    <a:pt x="1120" y="3152"/>
                  </a:cubicBezTo>
                  <a:cubicBezTo>
                    <a:pt x="982" y="2653"/>
                    <a:pt x="824" y="2136"/>
                    <a:pt x="842" y="1613"/>
                  </a:cubicBezTo>
                  <a:cubicBezTo>
                    <a:pt x="847" y="1407"/>
                    <a:pt x="862" y="1168"/>
                    <a:pt x="1002" y="999"/>
                  </a:cubicBezTo>
                  <a:cubicBezTo>
                    <a:pt x="1157" y="809"/>
                    <a:pt x="1421" y="781"/>
                    <a:pt x="1648" y="761"/>
                  </a:cubicBezTo>
                  <a:cubicBezTo>
                    <a:pt x="1750" y="752"/>
                    <a:pt x="1854" y="748"/>
                    <a:pt x="1959" y="748"/>
                  </a:cubicBezTo>
                  <a:cubicBezTo>
                    <a:pt x="2398" y="748"/>
                    <a:pt x="2859" y="818"/>
                    <a:pt x="3273" y="901"/>
                  </a:cubicBezTo>
                  <a:cubicBezTo>
                    <a:pt x="3799" y="1005"/>
                    <a:pt x="4393" y="1217"/>
                    <a:pt x="4729" y="1653"/>
                  </a:cubicBezTo>
                  <a:cubicBezTo>
                    <a:pt x="4747" y="1677"/>
                    <a:pt x="4771" y="1687"/>
                    <a:pt x="4794" y="1687"/>
                  </a:cubicBezTo>
                  <a:cubicBezTo>
                    <a:pt x="4846" y="1687"/>
                    <a:pt x="4894" y="1638"/>
                    <a:pt x="4861" y="1579"/>
                  </a:cubicBezTo>
                  <a:cubicBezTo>
                    <a:pt x="4617" y="1151"/>
                    <a:pt x="4310" y="844"/>
                    <a:pt x="3867" y="629"/>
                  </a:cubicBezTo>
                  <a:cubicBezTo>
                    <a:pt x="3408" y="408"/>
                    <a:pt x="2926" y="244"/>
                    <a:pt x="2426" y="141"/>
                  </a:cubicBezTo>
                  <a:cubicBezTo>
                    <a:pt x="2117" y="73"/>
                    <a:pt x="1798" y="0"/>
                    <a:pt x="14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44"/>
            <p:cNvSpPr/>
            <p:nvPr/>
          </p:nvSpPr>
          <p:spPr>
            <a:xfrm>
              <a:off x="3372361" y="1017357"/>
              <a:ext cx="232981" cy="217641"/>
            </a:xfrm>
            <a:custGeom>
              <a:avLst/>
              <a:gdLst/>
              <a:ahLst/>
              <a:cxnLst/>
              <a:rect l="l" t="t" r="r" b="b"/>
              <a:pathLst>
                <a:path w="15734" h="14698" extrusionOk="0">
                  <a:moveTo>
                    <a:pt x="2255" y="0"/>
                  </a:moveTo>
                  <a:cubicBezTo>
                    <a:pt x="2079" y="0"/>
                    <a:pt x="1901" y="64"/>
                    <a:pt x="1746" y="177"/>
                  </a:cubicBezTo>
                  <a:cubicBezTo>
                    <a:pt x="1419" y="415"/>
                    <a:pt x="1250" y="805"/>
                    <a:pt x="1074" y="1159"/>
                  </a:cubicBezTo>
                  <a:cubicBezTo>
                    <a:pt x="856" y="1592"/>
                    <a:pt x="664" y="2037"/>
                    <a:pt x="495" y="2491"/>
                  </a:cubicBezTo>
                  <a:cubicBezTo>
                    <a:pt x="170" y="3369"/>
                    <a:pt x="1" y="4308"/>
                    <a:pt x="141" y="5241"/>
                  </a:cubicBezTo>
                  <a:cubicBezTo>
                    <a:pt x="262" y="6048"/>
                    <a:pt x="627" y="6803"/>
                    <a:pt x="1112" y="7449"/>
                  </a:cubicBezTo>
                  <a:cubicBezTo>
                    <a:pt x="2125" y="8798"/>
                    <a:pt x="3670" y="9728"/>
                    <a:pt x="5145" y="10500"/>
                  </a:cubicBezTo>
                  <a:cubicBezTo>
                    <a:pt x="6696" y="11316"/>
                    <a:pt x="8326" y="11982"/>
                    <a:pt x="9963" y="12602"/>
                  </a:cubicBezTo>
                  <a:cubicBezTo>
                    <a:pt x="10896" y="12958"/>
                    <a:pt x="11835" y="13302"/>
                    <a:pt x="12770" y="13661"/>
                  </a:cubicBezTo>
                  <a:cubicBezTo>
                    <a:pt x="13709" y="14020"/>
                    <a:pt x="14674" y="14319"/>
                    <a:pt x="15607" y="14692"/>
                  </a:cubicBezTo>
                  <a:cubicBezTo>
                    <a:pt x="15616" y="14696"/>
                    <a:pt x="15624" y="14698"/>
                    <a:pt x="15633" y="14698"/>
                  </a:cubicBezTo>
                  <a:cubicBezTo>
                    <a:pt x="15698" y="14698"/>
                    <a:pt x="15734" y="14587"/>
                    <a:pt x="15667" y="14551"/>
                  </a:cubicBezTo>
                  <a:cubicBezTo>
                    <a:pt x="14972" y="14178"/>
                    <a:pt x="14286" y="13816"/>
                    <a:pt x="13563" y="13498"/>
                  </a:cubicBezTo>
                  <a:cubicBezTo>
                    <a:pt x="12851" y="13185"/>
                    <a:pt x="12113" y="12921"/>
                    <a:pt x="11384" y="12645"/>
                  </a:cubicBezTo>
                  <a:cubicBezTo>
                    <a:pt x="9920" y="12091"/>
                    <a:pt x="8438" y="11551"/>
                    <a:pt x="7023" y="10874"/>
                  </a:cubicBezTo>
                  <a:cubicBezTo>
                    <a:pt x="5639" y="10210"/>
                    <a:pt x="4255" y="9421"/>
                    <a:pt x="3104" y="8399"/>
                  </a:cubicBezTo>
                  <a:cubicBezTo>
                    <a:pt x="2076" y="7486"/>
                    <a:pt x="1020" y="6300"/>
                    <a:pt x="911" y="4868"/>
                  </a:cubicBezTo>
                  <a:cubicBezTo>
                    <a:pt x="839" y="3929"/>
                    <a:pt x="1135" y="3022"/>
                    <a:pt x="1479" y="2163"/>
                  </a:cubicBezTo>
                  <a:cubicBezTo>
                    <a:pt x="1640" y="1764"/>
                    <a:pt x="1786" y="1348"/>
                    <a:pt x="1987" y="972"/>
                  </a:cubicBezTo>
                  <a:cubicBezTo>
                    <a:pt x="2062" y="831"/>
                    <a:pt x="2163" y="650"/>
                    <a:pt x="2318" y="587"/>
                  </a:cubicBezTo>
                  <a:cubicBezTo>
                    <a:pt x="2355" y="571"/>
                    <a:pt x="2396" y="563"/>
                    <a:pt x="2437" y="563"/>
                  </a:cubicBezTo>
                  <a:cubicBezTo>
                    <a:pt x="2572" y="563"/>
                    <a:pt x="2708" y="647"/>
                    <a:pt x="2725" y="797"/>
                  </a:cubicBezTo>
                  <a:cubicBezTo>
                    <a:pt x="2727" y="850"/>
                    <a:pt x="2770" y="882"/>
                    <a:pt x="2815" y="882"/>
                  </a:cubicBezTo>
                  <a:cubicBezTo>
                    <a:pt x="2842" y="882"/>
                    <a:pt x="2870" y="870"/>
                    <a:pt x="2889" y="843"/>
                  </a:cubicBezTo>
                  <a:lnTo>
                    <a:pt x="2889" y="846"/>
                  </a:lnTo>
                  <a:cubicBezTo>
                    <a:pt x="3078" y="587"/>
                    <a:pt x="2920" y="343"/>
                    <a:pt x="2702" y="165"/>
                  </a:cubicBezTo>
                  <a:cubicBezTo>
                    <a:pt x="2567" y="51"/>
                    <a:pt x="2412" y="0"/>
                    <a:pt x="2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44"/>
            <p:cNvSpPr/>
            <p:nvPr/>
          </p:nvSpPr>
          <p:spPr>
            <a:xfrm>
              <a:off x="3459470" y="1270776"/>
              <a:ext cx="288628" cy="126945"/>
            </a:xfrm>
            <a:custGeom>
              <a:avLst/>
              <a:gdLst/>
              <a:ahLst/>
              <a:cxnLst/>
              <a:rect l="l" t="t" r="r" b="b"/>
              <a:pathLst>
                <a:path w="19492" h="8573" extrusionOk="0">
                  <a:moveTo>
                    <a:pt x="7536" y="1"/>
                  </a:moveTo>
                  <a:cubicBezTo>
                    <a:pt x="7286" y="1"/>
                    <a:pt x="7036" y="2"/>
                    <a:pt x="6787" y="6"/>
                  </a:cubicBezTo>
                  <a:cubicBezTo>
                    <a:pt x="5188" y="26"/>
                    <a:pt x="3422" y="6"/>
                    <a:pt x="1995" y="838"/>
                  </a:cubicBezTo>
                  <a:cubicBezTo>
                    <a:pt x="425" y="1757"/>
                    <a:pt x="0" y="3586"/>
                    <a:pt x="396" y="5271"/>
                  </a:cubicBezTo>
                  <a:cubicBezTo>
                    <a:pt x="612" y="6190"/>
                    <a:pt x="1094" y="7134"/>
                    <a:pt x="1817" y="7754"/>
                  </a:cubicBezTo>
                  <a:cubicBezTo>
                    <a:pt x="2340" y="8202"/>
                    <a:pt x="3079" y="8572"/>
                    <a:pt x="3797" y="8572"/>
                  </a:cubicBezTo>
                  <a:cubicBezTo>
                    <a:pt x="3990" y="8572"/>
                    <a:pt x="4181" y="8545"/>
                    <a:pt x="4367" y="8486"/>
                  </a:cubicBezTo>
                  <a:cubicBezTo>
                    <a:pt x="4600" y="8412"/>
                    <a:pt x="4571" y="8047"/>
                    <a:pt x="4315" y="8047"/>
                  </a:cubicBezTo>
                  <a:cubicBezTo>
                    <a:pt x="4313" y="8047"/>
                    <a:pt x="4311" y="8047"/>
                    <a:pt x="4309" y="8047"/>
                  </a:cubicBezTo>
                  <a:cubicBezTo>
                    <a:pt x="4271" y="8048"/>
                    <a:pt x="4233" y="8048"/>
                    <a:pt x="4195" y="8048"/>
                  </a:cubicBezTo>
                  <a:cubicBezTo>
                    <a:pt x="3434" y="8048"/>
                    <a:pt x="2753" y="7880"/>
                    <a:pt x="2171" y="7344"/>
                  </a:cubicBezTo>
                  <a:cubicBezTo>
                    <a:pt x="1559" y="6784"/>
                    <a:pt x="1272" y="6040"/>
                    <a:pt x="1128" y="5245"/>
                  </a:cubicBezTo>
                  <a:cubicBezTo>
                    <a:pt x="988" y="4479"/>
                    <a:pt x="985" y="3606"/>
                    <a:pt x="1258" y="2868"/>
                  </a:cubicBezTo>
                  <a:cubicBezTo>
                    <a:pt x="1499" y="2225"/>
                    <a:pt x="1993" y="1748"/>
                    <a:pt x="2595" y="1441"/>
                  </a:cubicBezTo>
                  <a:cubicBezTo>
                    <a:pt x="3916" y="764"/>
                    <a:pt x="5555" y="830"/>
                    <a:pt x="6994" y="807"/>
                  </a:cubicBezTo>
                  <a:cubicBezTo>
                    <a:pt x="7804" y="794"/>
                    <a:pt x="8614" y="784"/>
                    <a:pt x="9422" y="784"/>
                  </a:cubicBezTo>
                  <a:cubicBezTo>
                    <a:pt x="10555" y="784"/>
                    <a:pt x="11687" y="802"/>
                    <a:pt x="12822" y="853"/>
                  </a:cubicBezTo>
                  <a:cubicBezTo>
                    <a:pt x="13921" y="901"/>
                    <a:pt x="15018" y="979"/>
                    <a:pt x="16115" y="1042"/>
                  </a:cubicBezTo>
                  <a:cubicBezTo>
                    <a:pt x="17211" y="1105"/>
                    <a:pt x="18299" y="1088"/>
                    <a:pt x="19396" y="1212"/>
                  </a:cubicBezTo>
                  <a:cubicBezTo>
                    <a:pt x="19398" y="1212"/>
                    <a:pt x="19401" y="1212"/>
                    <a:pt x="19403" y="1212"/>
                  </a:cubicBezTo>
                  <a:cubicBezTo>
                    <a:pt x="19475" y="1212"/>
                    <a:pt x="19491" y="1082"/>
                    <a:pt x="19413" y="1071"/>
                  </a:cubicBezTo>
                  <a:cubicBezTo>
                    <a:pt x="18368" y="910"/>
                    <a:pt x="17335" y="672"/>
                    <a:pt x="16290" y="520"/>
                  </a:cubicBezTo>
                  <a:cubicBezTo>
                    <a:pt x="15242" y="365"/>
                    <a:pt x="14182" y="290"/>
                    <a:pt x="13132" y="218"/>
                  </a:cubicBezTo>
                  <a:cubicBezTo>
                    <a:pt x="11273" y="92"/>
                    <a:pt x="9401" y="1"/>
                    <a:pt x="7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44"/>
            <p:cNvSpPr/>
            <p:nvPr/>
          </p:nvSpPr>
          <p:spPr>
            <a:xfrm>
              <a:off x="3397311" y="1147406"/>
              <a:ext cx="85336" cy="151199"/>
            </a:xfrm>
            <a:custGeom>
              <a:avLst/>
              <a:gdLst/>
              <a:ahLst/>
              <a:cxnLst/>
              <a:rect l="l" t="t" r="r" b="b"/>
              <a:pathLst>
                <a:path w="5763" h="10211" extrusionOk="0">
                  <a:moveTo>
                    <a:pt x="1663" y="0"/>
                  </a:moveTo>
                  <a:cubicBezTo>
                    <a:pt x="1575" y="0"/>
                    <a:pt x="1484" y="37"/>
                    <a:pt x="1419" y="124"/>
                  </a:cubicBezTo>
                  <a:cubicBezTo>
                    <a:pt x="455" y="1407"/>
                    <a:pt x="1" y="3136"/>
                    <a:pt x="228" y="4729"/>
                  </a:cubicBezTo>
                  <a:cubicBezTo>
                    <a:pt x="469" y="6417"/>
                    <a:pt x="1382" y="7950"/>
                    <a:pt x="2806" y="8898"/>
                  </a:cubicBezTo>
                  <a:cubicBezTo>
                    <a:pt x="3251" y="9185"/>
                    <a:pt x="3710" y="9443"/>
                    <a:pt x="4190" y="9667"/>
                  </a:cubicBezTo>
                  <a:cubicBezTo>
                    <a:pt x="4637" y="9882"/>
                    <a:pt x="5125" y="10152"/>
                    <a:pt x="5625" y="10210"/>
                  </a:cubicBezTo>
                  <a:cubicBezTo>
                    <a:pt x="5630" y="10210"/>
                    <a:pt x="5635" y="10211"/>
                    <a:pt x="5639" y="10211"/>
                  </a:cubicBezTo>
                  <a:cubicBezTo>
                    <a:pt x="5732" y="10211"/>
                    <a:pt x="5763" y="10080"/>
                    <a:pt x="5705" y="10017"/>
                  </a:cubicBezTo>
                  <a:cubicBezTo>
                    <a:pt x="5418" y="9719"/>
                    <a:pt x="5008" y="9518"/>
                    <a:pt x="4658" y="9305"/>
                  </a:cubicBezTo>
                  <a:cubicBezTo>
                    <a:pt x="4276" y="9078"/>
                    <a:pt x="3908" y="8832"/>
                    <a:pt x="3555" y="8567"/>
                  </a:cubicBezTo>
                  <a:cubicBezTo>
                    <a:pt x="2926" y="8088"/>
                    <a:pt x="2315" y="7522"/>
                    <a:pt x="1879" y="6856"/>
                  </a:cubicBezTo>
                  <a:cubicBezTo>
                    <a:pt x="1101" y="5674"/>
                    <a:pt x="779" y="4120"/>
                    <a:pt x="994" y="2719"/>
                  </a:cubicBezTo>
                  <a:cubicBezTo>
                    <a:pt x="1115" y="1890"/>
                    <a:pt x="1431" y="1100"/>
                    <a:pt x="1916" y="414"/>
                  </a:cubicBezTo>
                  <a:cubicBezTo>
                    <a:pt x="2069" y="201"/>
                    <a:pt x="1870"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44"/>
            <p:cNvSpPr/>
            <p:nvPr/>
          </p:nvSpPr>
          <p:spPr>
            <a:xfrm>
              <a:off x="3510257" y="1360047"/>
              <a:ext cx="200893" cy="140923"/>
            </a:xfrm>
            <a:custGeom>
              <a:avLst/>
              <a:gdLst/>
              <a:ahLst/>
              <a:cxnLst/>
              <a:rect l="l" t="t" r="r" b="b"/>
              <a:pathLst>
                <a:path w="13567" h="9517" extrusionOk="0">
                  <a:moveTo>
                    <a:pt x="5759" y="1"/>
                  </a:moveTo>
                  <a:cubicBezTo>
                    <a:pt x="5021" y="1"/>
                    <a:pt x="4285" y="45"/>
                    <a:pt x="3567" y="161"/>
                  </a:cubicBezTo>
                  <a:cubicBezTo>
                    <a:pt x="2168" y="385"/>
                    <a:pt x="945" y="1091"/>
                    <a:pt x="440" y="2469"/>
                  </a:cubicBezTo>
                  <a:cubicBezTo>
                    <a:pt x="1" y="3660"/>
                    <a:pt x="185" y="5056"/>
                    <a:pt x="845" y="6129"/>
                  </a:cubicBezTo>
                  <a:cubicBezTo>
                    <a:pt x="1709" y="7530"/>
                    <a:pt x="3104" y="8549"/>
                    <a:pt x="4431" y="9482"/>
                  </a:cubicBezTo>
                  <a:cubicBezTo>
                    <a:pt x="4464" y="9506"/>
                    <a:pt x="4497" y="9516"/>
                    <a:pt x="4527" y="9516"/>
                  </a:cubicBezTo>
                  <a:cubicBezTo>
                    <a:pt x="4677" y="9516"/>
                    <a:pt x="4775" y="9275"/>
                    <a:pt x="4617" y="9161"/>
                  </a:cubicBezTo>
                  <a:cubicBezTo>
                    <a:pt x="3518" y="8366"/>
                    <a:pt x="2392" y="7513"/>
                    <a:pt x="1703" y="6322"/>
                  </a:cubicBezTo>
                  <a:cubicBezTo>
                    <a:pt x="1144" y="5351"/>
                    <a:pt x="842" y="4128"/>
                    <a:pt x="1123" y="3023"/>
                  </a:cubicBezTo>
                  <a:cubicBezTo>
                    <a:pt x="1258" y="2495"/>
                    <a:pt x="1528" y="2015"/>
                    <a:pt x="1947" y="1662"/>
                  </a:cubicBezTo>
                  <a:cubicBezTo>
                    <a:pt x="2430" y="1257"/>
                    <a:pt x="3050" y="1071"/>
                    <a:pt x="3656" y="959"/>
                  </a:cubicBezTo>
                  <a:cubicBezTo>
                    <a:pt x="4667" y="772"/>
                    <a:pt x="5721" y="696"/>
                    <a:pt x="6764" y="696"/>
                  </a:cubicBezTo>
                  <a:cubicBezTo>
                    <a:pt x="7211" y="696"/>
                    <a:pt x="7655" y="710"/>
                    <a:pt x="8094" y="735"/>
                  </a:cubicBezTo>
                  <a:cubicBezTo>
                    <a:pt x="9837" y="832"/>
                    <a:pt x="11582" y="1074"/>
                    <a:pt x="13262" y="1567"/>
                  </a:cubicBezTo>
                  <a:cubicBezTo>
                    <a:pt x="13281" y="1573"/>
                    <a:pt x="13300" y="1576"/>
                    <a:pt x="13317" y="1576"/>
                  </a:cubicBezTo>
                  <a:cubicBezTo>
                    <a:pt x="13505" y="1576"/>
                    <a:pt x="13567" y="1274"/>
                    <a:pt x="13359" y="1209"/>
                  </a:cubicBezTo>
                  <a:cubicBezTo>
                    <a:pt x="11754" y="712"/>
                    <a:pt x="10115" y="316"/>
                    <a:pt x="8438" y="152"/>
                  </a:cubicBezTo>
                  <a:cubicBezTo>
                    <a:pt x="7561" y="67"/>
                    <a:pt x="6658" y="1"/>
                    <a:pt x="5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44"/>
            <p:cNvSpPr/>
            <p:nvPr/>
          </p:nvSpPr>
          <p:spPr>
            <a:xfrm>
              <a:off x="3571440" y="1442743"/>
              <a:ext cx="220809" cy="112034"/>
            </a:xfrm>
            <a:custGeom>
              <a:avLst/>
              <a:gdLst/>
              <a:ahLst/>
              <a:cxnLst/>
              <a:rect l="l" t="t" r="r" b="b"/>
              <a:pathLst>
                <a:path w="14912" h="7566" extrusionOk="0">
                  <a:moveTo>
                    <a:pt x="8807" y="1"/>
                  </a:moveTo>
                  <a:cubicBezTo>
                    <a:pt x="8799" y="1"/>
                    <a:pt x="8791" y="2"/>
                    <a:pt x="8782" y="5"/>
                  </a:cubicBezTo>
                  <a:lnTo>
                    <a:pt x="8779" y="5"/>
                  </a:lnTo>
                  <a:cubicBezTo>
                    <a:pt x="6922" y="607"/>
                    <a:pt x="5016" y="1087"/>
                    <a:pt x="3184" y="1770"/>
                  </a:cubicBezTo>
                  <a:cubicBezTo>
                    <a:pt x="2406" y="2063"/>
                    <a:pt x="1657" y="2407"/>
                    <a:pt x="1059" y="3002"/>
                  </a:cubicBezTo>
                  <a:cubicBezTo>
                    <a:pt x="514" y="3539"/>
                    <a:pt x="172" y="4245"/>
                    <a:pt x="83" y="5006"/>
                  </a:cubicBezTo>
                  <a:cubicBezTo>
                    <a:pt x="0" y="5752"/>
                    <a:pt x="250" y="6544"/>
                    <a:pt x="853" y="7018"/>
                  </a:cubicBezTo>
                  <a:cubicBezTo>
                    <a:pt x="1344" y="7404"/>
                    <a:pt x="1991" y="7565"/>
                    <a:pt x="2622" y="7565"/>
                  </a:cubicBezTo>
                  <a:cubicBezTo>
                    <a:pt x="2766" y="7565"/>
                    <a:pt x="2909" y="7557"/>
                    <a:pt x="3049" y="7541"/>
                  </a:cubicBezTo>
                  <a:cubicBezTo>
                    <a:pt x="3994" y="7429"/>
                    <a:pt x="4863" y="7030"/>
                    <a:pt x="5730" y="6662"/>
                  </a:cubicBezTo>
                  <a:cubicBezTo>
                    <a:pt x="6661" y="6272"/>
                    <a:pt x="7602" y="5907"/>
                    <a:pt x="8535" y="5525"/>
                  </a:cubicBezTo>
                  <a:cubicBezTo>
                    <a:pt x="9600" y="5089"/>
                    <a:pt x="10665" y="4658"/>
                    <a:pt x="11731" y="4228"/>
                  </a:cubicBezTo>
                  <a:cubicBezTo>
                    <a:pt x="12230" y="4024"/>
                    <a:pt x="12733" y="3826"/>
                    <a:pt x="13229" y="3613"/>
                  </a:cubicBezTo>
                  <a:cubicBezTo>
                    <a:pt x="13772" y="3384"/>
                    <a:pt x="14289" y="3111"/>
                    <a:pt x="14823" y="2861"/>
                  </a:cubicBezTo>
                  <a:cubicBezTo>
                    <a:pt x="14911" y="2819"/>
                    <a:pt x="14863" y="2678"/>
                    <a:pt x="14776" y="2678"/>
                  </a:cubicBezTo>
                  <a:cubicBezTo>
                    <a:pt x="14767" y="2678"/>
                    <a:pt x="14757" y="2680"/>
                    <a:pt x="14748" y="2683"/>
                  </a:cubicBezTo>
                  <a:cubicBezTo>
                    <a:pt x="14303" y="2835"/>
                    <a:pt x="13858" y="2962"/>
                    <a:pt x="13416" y="3122"/>
                  </a:cubicBezTo>
                  <a:cubicBezTo>
                    <a:pt x="12977" y="3283"/>
                    <a:pt x="12540" y="3458"/>
                    <a:pt x="12104" y="3633"/>
                  </a:cubicBezTo>
                  <a:cubicBezTo>
                    <a:pt x="11251" y="3978"/>
                    <a:pt x="10396" y="4328"/>
                    <a:pt x="9540" y="4670"/>
                  </a:cubicBezTo>
                  <a:cubicBezTo>
                    <a:pt x="7832" y="5350"/>
                    <a:pt x="6138" y="6105"/>
                    <a:pt x="4401" y="6702"/>
                  </a:cubicBezTo>
                  <a:cubicBezTo>
                    <a:pt x="3911" y="6872"/>
                    <a:pt x="3400" y="7009"/>
                    <a:pt x="2890" y="7009"/>
                  </a:cubicBezTo>
                  <a:cubicBezTo>
                    <a:pt x="2614" y="7009"/>
                    <a:pt x="2338" y="6969"/>
                    <a:pt x="2067" y="6872"/>
                  </a:cubicBezTo>
                  <a:cubicBezTo>
                    <a:pt x="1464" y="6656"/>
                    <a:pt x="970" y="6148"/>
                    <a:pt x="899" y="5494"/>
                  </a:cubicBezTo>
                  <a:cubicBezTo>
                    <a:pt x="735" y="4038"/>
                    <a:pt x="2061" y="3056"/>
                    <a:pt x="3221" y="2505"/>
                  </a:cubicBezTo>
                  <a:cubicBezTo>
                    <a:pt x="4085" y="2092"/>
                    <a:pt x="4995" y="1764"/>
                    <a:pt x="5877" y="1391"/>
                  </a:cubicBezTo>
                  <a:cubicBezTo>
                    <a:pt x="6859" y="978"/>
                    <a:pt x="7835" y="547"/>
                    <a:pt x="8822" y="148"/>
                  </a:cubicBezTo>
                  <a:cubicBezTo>
                    <a:pt x="8900" y="114"/>
                    <a:pt x="8880" y="1"/>
                    <a:pt x="8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44"/>
            <p:cNvSpPr/>
            <p:nvPr/>
          </p:nvSpPr>
          <p:spPr>
            <a:xfrm>
              <a:off x="3623974" y="1517858"/>
              <a:ext cx="236683" cy="105252"/>
            </a:xfrm>
            <a:custGeom>
              <a:avLst/>
              <a:gdLst/>
              <a:ahLst/>
              <a:cxnLst/>
              <a:rect l="l" t="t" r="r" b="b"/>
              <a:pathLst>
                <a:path w="15984" h="7108" extrusionOk="0">
                  <a:moveTo>
                    <a:pt x="15875" y="0"/>
                  </a:moveTo>
                  <a:cubicBezTo>
                    <a:pt x="15867" y="0"/>
                    <a:pt x="15859" y="2"/>
                    <a:pt x="15851" y="4"/>
                  </a:cubicBezTo>
                  <a:cubicBezTo>
                    <a:pt x="15096" y="243"/>
                    <a:pt x="14332" y="464"/>
                    <a:pt x="13597" y="765"/>
                  </a:cubicBezTo>
                  <a:cubicBezTo>
                    <a:pt x="12899" y="1052"/>
                    <a:pt x="12208" y="1348"/>
                    <a:pt x="11519" y="1655"/>
                  </a:cubicBezTo>
                  <a:cubicBezTo>
                    <a:pt x="10123" y="2281"/>
                    <a:pt x="8740" y="2936"/>
                    <a:pt x="7367" y="3616"/>
                  </a:cubicBezTo>
                  <a:cubicBezTo>
                    <a:pt x="5998" y="4296"/>
                    <a:pt x="4634" y="4994"/>
                    <a:pt x="3270" y="5695"/>
                  </a:cubicBezTo>
                  <a:cubicBezTo>
                    <a:pt x="2923" y="5874"/>
                    <a:pt x="2296" y="6320"/>
                    <a:pt x="1795" y="6320"/>
                  </a:cubicBezTo>
                  <a:cubicBezTo>
                    <a:pt x="1639" y="6320"/>
                    <a:pt x="1495" y="6277"/>
                    <a:pt x="1376" y="6168"/>
                  </a:cubicBezTo>
                  <a:cubicBezTo>
                    <a:pt x="1175" y="5985"/>
                    <a:pt x="1089" y="5686"/>
                    <a:pt x="1014" y="5433"/>
                  </a:cubicBezTo>
                  <a:cubicBezTo>
                    <a:pt x="922" y="5089"/>
                    <a:pt x="865" y="4736"/>
                    <a:pt x="847" y="4377"/>
                  </a:cubicBezTo>
                  <a:cubicBezTo>
                    <a:pt x="799" y="3622"/>
                    <a:pt x="931" y="2904"/>
                    <a:pt x="1364" y="2270"/>
                  </a:cubicBezTo>
                  <a:cubicBezTo>
                    <a:pt x="1752" y="1693"/>
                    <a:pt x="2349" y="1288"/>
                    <a:pt x="3032" y="1147"/>
                  </a:cubicBezTo>
                  <a:cubicBezTo>
                    <a:pt x="3117" y="1130"/>
                    <a:pt x="3099" y="998"/>
                    <a:pt x="3015" y="998"/>
                  </a:cubicBezTo>
                  <a:cubicBezTo>
                    <a:pt x="3014" y="998"/>
                    <a:pt x="3013" y="998"/>
                    <a:pt x="3012" y="998"/>
                  </a:cubicBezTo>
                  <a:lnTo>
                    <a:pt x="3009" y="995"/>
                  </a:lnTo>
                  <a:cubicBezTo>
                    <a:pt x="1666" y="1009"/>
                    <a:pt x="555" y="2097"/>
                    <a:pt x="210" y="3346"/>
                  </a:cubicBezTo>
                  <a:cubicBezTo>
                    <a:pt x="1" y="4113"/>
                    <a:pt x="24" y="4885"/>
                    <a:pt x="236" y="5649"/>
                  </a:cubicBezTo>
                  <a:cubicBezTo>
                    <a:pt x="423" y="6323"/>
                    <a:pt x="816" y="7078"/>
                    <a:pt x="1614" y="7107"/>
                  </a:cubicBezTo>
                  <a:cubicBezTo>
                    <a:pt x="1628" y="7108"/>
                    <a:pt x="1642" y="7108"/>
                    <a:pt x="1655" y="7108"/>
                  </a:cubicBezTo>
                  <a:cubicBezTo>
                    <a:pt x="2047" y="7108"/>
                    <a:pt x="2404" y="6914"/>
                    <a:pt x="2737" y="6725"/>
                  </a:cubicBezTo>
                  <a:cubicBezTo>
                    <a:pt x="3095" y="6524"/>
                    <a:pt x="3446" y="6309"/>
                    <a:pt x="3799" y="6105"/>
                  </a:cubicBezTo>
                  <a:cubicBezTo>
                    <a:pt x="4548" y="5669"/>
                    <a:pt x="5297" y="5244"/>
                    <a:pt x="6067" y="4845"/>
                  </a:cubicBezTo>
                  <a:cubicBezTo>
                    <a:pt x="7591" y="4061"/>
                    <a:pt x="9130" y="3309"/>
                    <a:pt x="10686" y="2588"/>
                  </a:cubicBezTo>
                  <a:cubicBezTo>
                    <a:pt x="11547" y="2192"/>
                    <a:pt x="12414" y="1810"/>
                    <a:pt x="13278" y="1423"/>
                  </a:cubicBezTo>
                  <a:cubicBezTo>
                    <a:pt x="14171" y="1024"/>
                    <a:pt x="15038" y="579"/>
                    <a:pt x="15914" y="148"/>
                  </a:cubicBezTo>
                  <a:cubicBezTo>
                    <a:pt x="15984" y="112"/>
                    <a:pt x="15946" y="0"/>
                    <a:pt x="15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44"/>
            <p:cNvSpPr/>
            <p:nvPr/>
          </p:nvSpPr>
          <p:spPr>
            <a:xfrm>
              <a:off x="3662783" y="1589804"/>
              <a:ext cx="145780" cy="89126"/>
            </a:xfrm>
            <a:custGeom>
              <a:avLst/>
              <a:gdLst/>
              <a:ahLst/>
              <a:cxnLst/>
              <a:rect l="l" t="t" r="r" b="b"/>
              <a:pathLst>
                <a:path w="9845" h="6019" extrusionOk="0">
                  <a:moveTo>
                    <a:pt x="2872" y="0"/>
                  </a:moveTo>
                  <a:cubicBezTo>
                    <a:pt x="2386" y="129"/>
                    <a:pt x="1907" y="396"/>
                    <a:pt x="1496" y="686"/>
                  </a:cubicBezTo>
                  <a:cubicBezTo>
                    <a:pt x="1077" y="982"/>
                    <a:pt x="698" y="1338"/>
                    <a:pt x="469" y="1806"/>
                  </a:cubicBezTo>
                  <a:cubicBezTo>
                    <a:pt x="1" y="2765"/>
                    <a:pt x="107" y="3856"/>
                    <a:pt x="552" y="4800"/>
                  </a:cubicBezTo>
                  <a:cubicBezTo>
                    <a:pt x="747" y="5219"/>
                    <a:pt x="1060" y="5860"/>
                    <a:pt x="1542" y="5995"/>
                  </a:cubicBezTo>
                  <a:cubicBezTo>
                    <a:pt x="1602" y="6011"/>
                    <a:pt x="1661" y="6018"/>
                    <a:pt x="1719" y="6018"/>
                  </a:cubicBezTo>
                  <a:cubicBezTo>
                    <a:pt x="1947" y="6018"/>
                    <a:pt x="2161" y="5905"/>
                    <a:pt x="2358" y="5791"/>
                  </a:cubicBezTo>
                  <a:cubicBezTo>
                    <a:pt x="2633" y="5630"/>
                    <a:pt x="2906" y="5463"/>
                    <a:pt x="3170" y="5291"/>
                  </a:cubicBezTo>
                  <a:cubicBezTo>
                    <a:pt x="4232" y="4599"/>
                    <a:pt x="5220" y="3787"/>
                    <a:pt x="6242" y="3040"/>
                  </a:cubicBezTo>
                  <a:cubicBezTo>
                    <a:pt x="6856" y="2590"/>
                    <a:pt x="7479" y="2148"/>
                    <a:pt x="8085" y="1685"/>
                  </a:cubicBezTo>
                  <a:cubicBezTo>
                    <a:pt x="8375" y="1464"/>
                    <a:pt x="8656" y="1229"/>
                    <a:pt x="8932" y="991"/>
                  </a:cubicBezTo>
                  <a:cubicBezTo>
                    <a:pt x="9216" y="749"/>
                    <a:pt x="9526" y="514"/>
                    <a:pt x="9782" y="244"/>
                  </a:cubicBezTo>
                  <a:cubicBezTo>
                    <a:pt x="9844" y="196"/>
                    <a:pt x="9799" y="113"/>
                    <a:pt x="9738" y="113"/>
                  </a:cubicBezTo>
                  <a:cubicBezTo>
                    <a:pt x="9723" y="113"/>
                    <a:pt x="9708" y="118"/>
                    <a:pt x="9693" y="129"/>
                  </a:cubicBezTo>
                  <a:cubicBezTo>
                    <a:pt x="9170" y="379"/>
                    <a:pt x="8682" y="735"/>
                    <a:pt x="8183" y="1031"/>
                  </a:cubicBezTo>
                  <a:cubicBezTo>
                    <a:pt x="7683" y="1326"/>
                    <a:pt x="7212" y="1700"/>
                    <a:pt x="6736" y="2038"/>
                  </a:cubicBezTo>
                  <a:cubicBezTo>
                    <a:pt x="5803" y="2707"/>
                    <a:pt x="4873" y="3379"/>
                    <a:pt x="3922" y="4022"/>
                  </a:cubicBezTo>
                  <a:cubicBezTo>
                    <a:pt x="3489" y="4318"/>
                    <a:pt x="3050" y="4608"/>
                    <a:pt x="2587" y="4855"/>
                  </a:cubicBezTo>
                  <a:cubicBezTo>
                    <a:pt x="2361" y="4975"/>
                    <a:pt x="2102" y="5122"/>
                    <a:pt x="1852" y="5176"/>
                  </a:cubicBezTo>
                  <a:cubicBezTo>
                    <a:pt x="1796" y="5189"/>
                    <a:pt x="1783" y="5200"/>
                    <a:pt x="1773" y="5200"/>
                  </a:cubicBezTo>
                  <a:cubicBezTo>
                    <a:pt x="1763" y="5200"/>
                    <a:pt x="1758" y="5189"/>
                    <a:pt x="1717" y="5159"/>
                  </a:cubicBezTo>
                  <a:cubicBezTo>
                    <a:pt x="1637" y="5096"/>
                    <a:pt x="1580" y="4975"/>
                    <a:pt x="1528" y="4895"/>
                  </a:cubicBezTo>
                  <a:cubicBezTo>
                    <a:pt x="1057" y="4174"/>
                    <a:pt x="733" y="3204"/>
                    <a:pt x="939" y="2346"/>
                  </a:cubicBezTo>
                  <a:cubicBezTo>
                    <a:pt x="1054" y="1869"/>
                    <a:pt x="1347" y="1421"/>
                    <a:pt x="1706" y="1088"/>
                  </a:cubicBezTo>
                  <a:cubicBezTo>
                    <a:pt x="2091" y="732"/>
                    <a:pt x="2556" y="471"/>
                    <a:pt x="2938" y="115"/>
                  </a:cubicBezTo>
                  <a:cubicBezTo>
                    <a:pt x="2979" y="71"/>
                    <a:pt x="2945" y="1"/>
                    <a:pt x="2890" y="1"/>
                  </a:cubicBezTo>
                  <a:cubicBezTo>
                    <a:pt x="2884" y="1"/>
                    <a:pt x="2878" y="1"/>
                    <a:pt x="2872" y="3"/>
                  </a:cubicBezTo>
                  <a:lnTo>
                    <a:pt x="28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44"/>
            <p:cNvSpPr/>
            <p:nvPr/>
          </p:nvSpPr>
          <p:spPr>
            <a:xfrm>
              <a:off x="3694500" y="1615746"/>
              <a:ext cx="162705" cy="101876"/>
            </a:xfrm>
            <a:custGeom>
              <a:avLst/>
              <a:gdLst/>
              <a:ahLst/>
              <a:cxnLst/>
              <a:rect l="l" t="t" r="r" b="b"/>
              <a:pathLst>
                <a:path w="10988" h="6880" extrusionOk="0">
                  <a:moveTo>
                    <a:pt x="10877" y="1"/>
                  </a:moveTo>
                  <a:cubicBezTo>
                    <a:pt x="10863" y="1"/>
                    <a:pt x="10848" y="6"/>
                    <a:pt x="10832" y="17"/>
                  </a:cubicBezTo>
                  <a:cubicBezTo>
                    <a:pt x="10373" y="347"/>
                    <a:pt x="9925" y="686"/>
                    <a:pt x="9469" y="1016"/>
                  </a:cubicBezTo>
                  <a:cubicBezTo>
                    <a:pt x="9012" y="1346"/>
                    <a:pt x="8607" y="1731"/>
                    <a:pt x="8188" y="2101"/>
                  </a:cubicBezTo>
                  <a:cubicBezTo>
                    <a:pt x="7330" y="2859"/>
                    <a:pt x="6480" y="3622"/>
                    <a:pt x="5624" y="4383"/>
                  </a:cubicBezTo>
                  <a:cubicBezTo>
                    <a:pt x="5228" y="4736"/>
                    <a:pt x="4841" y="5107"/>
                    <a:pt x="4399" y="5400"/>
                  </a:cubicBezTo>
                  <a:cubicBezTo>
                    <a:pt x="3954" y="5687"/>
                    <a:pt x="3460" y="5893"/>
                    <a:pt x="2943" y="6008"/>
                  </a:cubicBezTo>
                  <a:cubicBezTo>
                    <a:pt x="2765" y="6049"/>
                    <a:pt x="2588" y="6070"/>
                    <a:pt x="2414" y="6070"/>
                  </a:cubicBezTo>
                  <a:cubicBezTo>
                    <a:pt x="1767" y="6070"/>
                    <a:pt x="1180" y="5778"/>
                    <a:pt x="870" y="5135"/>
                  </a:cubicBezTo>
                  <a:cubicBezTo>
                    <a:pt x="480" y="4332"/>
                    <a:pt x="908" y="3246"/>
                    <a:pt x="1654" y="2807"/>
                  </a:cubicBezTo>
                  <a:cubicBezTo>
                    <a:pt x="1735" y="2757"/>
                    <a:pt x="1694" y="2637"/>
                    <a:pt x="1607" y="2637"/>
                  </a:cubicBezTo>
                  <a:cubicBezTo>
                    <a:pt x="1599" y="2637"/>
                    <a:pt x="1591" y="2638"/>
                    <a:pt x="1582" y="2641"/>
                  </a:cubicBezTo>
                  <a:cubicBezTo>
                    <a:pt x="666" y="2867"/>
                    <a:pt x="9" y="3671"/>
                    <a:pt x="3" y="4624"/>
                  </a:cubicBezTo>
                  <a:cubicBezTo>
                    <a:pt x="0" y="5623"/>
                    <a:pt x="735" y="6490"/>
                    <a:pt x="1665" y="6789"/>
                  </a:cubicBezTo>
                  <a:cubicBezTo>
                    <a:pt x="1863" y="6852"/>
                    <a:pt x="2064" y="6879"/>
                    <a:pt x="2265" y="6879"/>
                  </a:cubicBezTo>
                  <a:cubicBezTo>
                    <a:pt x="2623" y="6879"/>
                    <a:pt x="2982" y="6794"/>
                    <a:pt x="3322" y="6674"/>
                  </a:cubicBezTo>
                  <a:cubicBezTo>
                    <a:pt x="3896" y="6470"/>
                    <a:pt x="4439" y="6203"/>
                    <a:pt x="4921" y="5836"/>
                  </a:cubicBezTo>
                  <a:cubicBezTo>
                    <a:pt x="5926" y="5067"/>
                    <a:pt x="6830" y="4145"/>
                    <a:pt x="7766" y="3298"/>
                  </a:cubicBezTo>
                  <a:cubicBezTo>
                    <a:pt x="8306" y="2807"/>
                    <a:pt x="8846" y="2322"/>
                    <a:pt x="9380" y="1825"/>
                  </a:cubicBezTo>
                  <a:cubicBezTo>
                    <a:pt x="9934" y="1309"/>
                    <a:pt x="10430" y="717"/>
                    <a:pt x="10936" y="152"/>
                  </a:cubicBezTo>
                  <a:cubicBezTo>
                    <a:pt x="10987" y="95"/>
                    <a:pt x="10941" y="1"/>
                    <a:pt x="10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44"/>
            <p:cNvSpPr/>
            <p:nvPr/>
          </p:nvSpPr>
          <p:spPr>
            <a:xfrm>
              <a:off x="3761753" y="1682243"/>
              <a:ext cx="83633" cy="81234"/>
            </a:xfrm>
            <a:custGeom>
              <a:avLst/>
              <a:gdLst/>
              <a:ahLst/>
              <a:cxnLst/>
              <a:rect l="l" t="t" r="r" b="b"/>
              <a:pathLst>
                <a:path w="5648" h="5486" extrusionOk="0">
                  <a:moveTo>
                    <a:pt x="1487" y="1"/>
                  </a:moveTo>
                  <a:cubicBezTo>
                    <a:pt x="1465" y="1"/>
                    <a:pt x="1441" y="7"/>
                    <a:pt x="1415" y="21"/>
                  </a:cubicBezTo>
                  <a:cubicBezTo>
                    <a:pt x="764" y="395"/>
                    <a:pt x="365" y="966"/>
                    <a:pt x="198" y="1701"/>
                  </a:cubicBezTo>
                  <a:cubicBezTo>
                    <a:pt x="0" y="2579"/>
                    <a:pt x="164" y="3481"/>
                    <a:pt x="428" y="4331"/>
                  </a:cubicBezTo>
                  <a:cubicBezTo>
                    <a:pt x="543" y="4695"/>
                    <a:pt x="635" y="5198"/>
                    <a:pt x="1005" y="5396"/>
                  </a:cubicBezTo>
                  <a:cubicBezTo>
                    <a:pt x="1127" y="5461"/>
                    <a:pt x="1266" y="5486"/>
                    <a:pt x="1410" y="5486"/>
                  </a:cubicBezTo>
                  <a:cubicBezTo>
                    <a:pt x="1692" y="5486"/>
                    <a:pt x="1995" y="5390"/>
                    <a:pt x="2237" y="5310"/>
                  </a:cubicBezTo>
                  <a:cubicBezTo>
                    <a:pt x="2954" y="5063"/>
                    <a:pt x="3623" y="4687"/>
                    <a:pt x="4209" y="4204"/>
                  </a:cubicBezTo>
                  <a:cubicBezTo>
                    <a:pt x="4539" y="3940"/>
                    <a:pt x="4840" y="3645"/>
                    <a:pt x="5110" y="3323"/>
                  </a:cubicBezTo>
                  <a:cubicBezTo>
                    <a:pt x="5237" y="3165"/>
                    <a:pt x="5351" y="3001"/>
                    <a:pt x="5455" y="2832"/>
                  </a:cubicBezTo>
                  <a:cubicBezTo>
                    <a:pt x="5567" y="2651"/>
                    <a:pt x="5590" y="2485"/>
                    <a:pt x="5633" y="2287"/>
                  </a:cubicBezTo>
                  <a:cubicBezTo>
                    <a:pt x="5647" y="2218"/>
                    <a:pt x="5593" y="2165"/>
                    <a:pt x="5535" y="2165"/>
                  </a:cubicBezTo>
                  <a:cubicBezTo>
                    <a:pt x="5513" y="2165"/>
                    <a:pt x="5489" y="2173"/>
                    <a:pt x="5469" y="2192"/>
                  </a:cubicBezTo>
                  <a:cubicBezTo>
                    <a:pt x="5343" y="2312"/>
                    <a:pt x="5208" y="2393"/>
                    <a:pt x="5099" y="2533"/>
                  </a:cubicBezTo>
                  <a:cubicBezTo>
                    <a:pt x="4970" y="2700"/>
                    <a:pt x="4832" y="2858"/>
                    <a:pt x="4694" y="3010"/>
                  </a:cubicBezTo>
                  <a:cubicBezTo>
                    <a:pt x="4436" y="3297"/>
                    <a:pt x="4149" y="3553"/>
                    <a:pt x="3833" y="3774"/>
                  </a:cubicBezTo>
                  <a:cubicBezTo>
                    <a:pt x="3161" y="4230"/>
                    <a:pt x="2440" y="4474"/>
                    <a:pt x="1654" y="4629"/>
                  </a:cubicBezTo>
                  <a:cubicBezTo>
                    <a:pt x="1569" y="4650"/>
                    <a:pt x="1484" y="4666"/>
                    <a:pt x="1399" y="4671"/>
                  </a:cubicBezTo>
                  <a:lnTo>
                    <a:pt x="1399" y="4671"/>
                  </a:lnTo>
                  <a:cubicBezTo>
                    <a:pt x="1396" y="4667"/>
                    <a:pt x="1393" y="4663"/>
                    <a:pt x="1390" y="4658"/>
                  </a:cubicBezTo>
                  <a:cubicBezTo>
                    <a:pt x="1375" y="4629"/>
                    <a:pt x="1364" y="4601"/>
                    <a:pt x="1355" y="4569"/>
                  </a:cubicBezTo>
                  <a:cubicBezTo>
                    <a:pt x="1272" y="4365"/>
                    <a:pt x="1212" y="4144"/>
                    <a:pt x="1148" y="3934"/>
                  </a:cubicBezTo>
                  <a:cubicBezTo>
                    <a:pt x="999" y="3452"/>
                    <a:pt x="841" y="2967"/>
                    <a:pt x="804" y="2462"/>
                  </a:cubicBezTo>
                  <a:cubicBezTo>
                    <a:pt x="749" y="1695"/>
                    <a:pt x="896" y="756"/>
                    <a:pt x="1550" y="251"/>
                  </a:cubicBezTo>
                  <a:cubicBezTo>
                    <a:pt x="1661" y="167"/>
                    <a:pt x="1601" y="1"/>
                    <a:pt x="1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44"/>
            <p:cNvSpPr/>
            <p:nvPr/>
          </p:nvSpPr>
          <p:spPr>
            <a:xfrm>
              <a:off x="3808883" y="1635691"/>
              <a:ext cx="208119" cy="179704"/>
            </a:xfrm>
            <a:custGeom>
              <a:avLst/>
              <a:gdLst/>
              <a:ahLst/>
              <a:cxnLst/>
              <a:rect l="l" t="t" r="r" b="b"/>
              <a:pathLst>
                <a:path w="14055" h="12136" extrusionOk="0">
                  <a:moveTo>
                    <a:pt x="7259" y="0"/>
                  </a:moveTo>
                  <a:cubicBezTo>
                    <a:pt x="7250" y="0"/>
                    <a:pt x="7241" y="2"/>
                    <a:pt x="7233" y="7"/>
                  </a:cubicBezTo>
                  <a:cubicBezTo>
                    <a:pt x="6380" y="504"/>
                    <a:pt x="5671" y="1207"/>
                    <a:pt x="5008" y="1934"/>
                  </a:cubicBezTo>
                  <a:cubicBezTo>
                    <a:pt x="4322" y="2680"/>
                    <a:pt x="3679" y="3467"/>
                    <a:pt x="3081" y="4291"/>
                  </a:cubicBezTo>
                  <a:cubicBezTo>
                    <a:pt x="1916" y="5919"/>
                    <a:pt x="1046" y="7782"/>
                    <a:pt x="417" y="9680"/>
                  </a:cubicBezTo>
                  <a:cubicBezTo>
                    <a:pt x="262" y="10139"/>
                    <a:pt x="1" y="10710"/>
                    <a:pt x="133" y="11201"/>
                  </a:cubicBezTo>
                  <a:cubicBezTo>
                    <a:pt x="251" y="11632"/>
                    <a:pt x="624" y="11887"/>
                    <a:pt x="1034" y="12002"/>
                  </a:cubicBezTo>
                  <a:cubicBezTo>
                    <a:pt x="1505" y="12134"/>
                    <a:pt x="2025" y="12126"/>
                    <a:pt x="2510" y="12134"/>
                  </a:cubicBezTo>
                  <a:cubicBezTo>
                    <a:pt x="2589" y="12135"/>
                    <a:pt x="2668" y="12136"/>
                    <a:pt x="2746" y="12136"/>
                  </a:cubicBezTo>
                  <a:cubicBezTo>
                    <a:pt x="3274" y="12136"/>
                    <a:pt x="3803" y="12112"/>
                    <a:pt x="4327" y="12077"/>
                  </a:cubicBezTo>
                  <a:cubicBezTo>
                    <a:pt x="4853" y="12039"/>
                    <a:pt x="5410" y="12019"/>
                    <a:pt x="5909" y="11847"/>
                  </a:cubicBezTo>
                  <a:cubicBezTo>
                    <a:pt x="6400" y="11683"/>
                    <a:pt x="6770" y="11362"/>
                    <a:pt x="7095" y="10969"/>
                  </a:cubicBezTo>
                  <a:cubicBezTo>
                    <a:pt x="7408" y="10581"/>
                    <a:pt x="7669" y="10159"/>
                    <a:pt x="7956" y="9751"/>
                  </a:cubicBezTo>
                  <a:cubicBezTo>
                    <a:pt x="8263" y="9315"/>
                    <a:pt x="8582" y="8887"/>
                    <a:pt x="8918" y="8471"/>
                  </a:cubicBezTo>
                  <a:cubicBezTo>
                    <a:pt x="9656" y="7555"/>
                    <a:pt x="10451" y="6688"/>
                    <a:pt x="11298" y="5870"/>
                  </a:cubicBezTo>
                  <a:cubicBezTo>
                    <a:pt x="11734" y="5451"/>
                    <a:pt x="12185" y="5054"/>
                    <a:pt x="12639" y="4655"/>
                  </a:cubicBezTo>
                  <a:cubicBezTo>
                    <a:pt x="13092" y="4259"/>
                    <a:pt x="13511" y="3837"/>
                    <a:pt x="13956" y="3432"/>
                  </a:cubicBezTo>
                  <a:cubicBezTo>
                    <a:pt x="14054" y="3346"/>
                    <a:pt x="13965" y="3197"/>
                    <a:pt x="13857" y="3197"/>
                  </a:cubicBezTo>
                  <a:cubicBezTo>
                    <a:pt x="13835" y="3197"/>
                    <a:pt x="13812" y="3203"/>
                    <a:pt x="13790" y="3217"/>
                  </a:cubicBezTo>
                  <a:cubicBezTo>
                    <a:pt x="13371" y="3473"/>
                    <a:pt x="12954" y="3711"/>
                    <a:pt x="12567" y="4009"/>
                  </a:cubicBezTo>
                  <a:cubicBezTo>
                    <a:pt x="12171" y="4317"/>
                    <a:pt x="11797" y="4644"/>
                    <a:pt x="11430" y="4980"/>
                  </a:cubicBezTo>
                  <a:cubicBezTo>
                    <a:pt x="10695" y="5652"/>
                    <a:pt x="10000" y="6364"/>
                    <a:pt x="9343" y="7110"/>
                  </a:cubicBezTo>
                  <a:cubicBezTo>
                    <a:pt x="8688" y="7854"/>
                    <a:pt x="8074" y="8632"/>
                    <a:pt x="7494" y="9430"/>
                  </a:cubicBezTo>
                  <a:cubicBezTo>
                    <a:pt x="6957" y="10176"/>
                    <a:pt x="6492" y="11066"/>
                    <a:pt x="5525" y="11296"/>
                  </a:cubicBezTo>
                  <a:cubicBezTo>
                    <a:pt x="5011" y="11416"/>
                    <a:pt x="4454" y="11437"/>
                    <a:pt x="3925" y="11451"/>
                  </a:cubicBezTo>
                  <a:cubicBezTo>
                    <a:pt x="3772" y="11455"/>
                    <a:pt x="3617" y="11457"/>
                    <a:pt x="3463" y="11457"/>
                  </a:cubicBezTo>
                  <a:cubicBezTo>
                    <a:pt x="3062" y="11457"/>
                    <a:pt x="2660" y="11443"/>
                    <a:pt x="2260" y="11416"/>
                  </a:cubicBezTo>
                  <a:cubicBezTo>
                    <a:pt x="1890" y="11393"/>
                    <a:pt x="1382" y="11414"/>
                    <a:pt x="1063" y="11178"/>
                  </a:cubicBezTo>
                  <a:cubicBezTo>
                    <a:pt x="759" y="10954"/>
                    <a:pt x="1020" y="10472"/>
                    <a:pt x="1112" y="10185"/>
                  </a:cubicBezTo>
                  <a:cubicBezTo>
                    <a:pt x="1686" y="8373"/>
                    <a:pt x="2527" y="6708"/>
                    <a:pt x="3483" y="5072"/>
                  </a:cubicBezTo>
                  <a:cubicBezTo>
                    <a:pt x="4017" y="4159"/>
                    <a:pt x="4609" y="3266"/>
                    <a:pt x="5283" y="2448"/>
                  </a:cubicBezTo>
                  <a:cubicBezTo>
                    <a:pt x="5944" y="1647"/>
                    <a:pt x="6679" y="909"/>
                    <a:pt x="7313" y="88"/>
                  </a:cubicBezTo>
                  <a:cubicBezTo>
                    <a:pt x="7341" y="48"/>
                    <a:pt x="7300" y="0"/>
                    <a:pt x="7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44"/>
            <p:cNvSpPr/>
            <p:nvPr/>
          </p:nvSpPr>
          <p:spPr>
            <a:xfrm>
              <a:off x="3904017" y="1745276"/>
              <a:ext cx="121347" cy="80819"/>
            </a:xfrm>
            <a:custGeom>
              <a:avLst/>
              <a:gdLst/>
              <a:ahLst/>
              <a:cxnLst/>
              <a:rect l="l" t="t" r="r" b="b"/>
              <a:pathLst>
                <a:path w="8195" h="5458" extrusionOk="0">
                  <a:moveTo>
                    <a:pt x="8010" y="1"/>
                  </a:moveTo>
                  <a:cubicBezTo>
                    <a:pt x="7990" y="1"/>
                    <a:pt x="7969" y="5"/>
                    <a:pt x="7950" y="16"/>
                  </a:cubicBezTo>
                  <a:cubicBezTo>
                    <a:pt x="7055" y="513"/>
                    <a:pt x="6317" y="1282"/>
                    <a:pt x="5562" y="1960"/>
                  </a:cubicBezTo>
                  <a:cubicBezTo>
                    <a:pt x="4804" y="2640"/>
                    <a:pt x="4063" y="3349"/>
                    <a:pt x="3265" y="3972"/>
                  </a:cubicBezTo>
                  <a:cubicBezTo>
                    <a:pt x="2819" y="4320"/>
                    <a:pt x="2238" y="4691"/>
                    <a:pt x="1651" y="4691"/>
                  </a:cubicBezTo>
                  <a:cubicBezTo>
                    <a:pt x="1482" y="4691"/>
                    <a:pt x="1313" y="4660"/>
                    <a:pt x="1146" y="4590"/>
                  </a:cubicBezTo>
                  <a:cubicBezTo>
                    <a:pt x="805" y="4446"/>
                    <a:pt x="727" y="4168"/>
                    <a:pt x="822" y="3826"/>
                  </a:cubicBezTo>
                  <a:cubicBezTo>
                    <a:pt x="957" y="3344"/>
                    <a:pt x="1135" y="2856"/>
                    <a:pt x="1388" y="2425"/>
                  </a:cubicBezTo>
                  <a:cubicBezTo>
                    <a:pt x="1428" y="2356"/>
                    <a:pt x="1364" y="2275"/>
                    <a:pt x="1297" y="2275"/>
                  </a:cubicBezTo>
                  <a:cubicBezTo>
                    <a:pt x="1274" y="2275"/>
                    <a:pt x="1252" y="2285"/>
                    <a:pt x="1233" y="2307"/>
                  </a:cubicBezTo>
                  <a:lnTo>
                    <a:pt x="1227" y="2307"/>
                  </a:lnTo>
                  <a:cubicBezTo>
                    <a:pt x="954" y="2635"/>
                    <a:pt x="667" y="2953"/>
                    <a:pt x="437" y="3315"/>
                  </a:cubicBezTo>
                  <a:cubicBezTo>
                    <a:pt x="222" y="3654"/>
                    <a:pt x="1" y="4056"/>
                    <a:pt x="73" y="4472"/>
                  </a:cubicBezTo>
                  <a:cubicBezTo>
                    <a:pt x="184" y="5102"/>
                    <a:pt x="855" y="5458"/>
                    <a:pt x="1459" y="5458"/>
                  </a:cubicBezTo>
                  <a:cubicBezTo>
                    <a:pt x="1524" y="5458"/>
                    <a:pt x="1589" y="5454"/>
                    <a:pt x="1652" y="5445"/>
                  </a:cubicBezTo>
                  <a:cubicBezTo>
                    <a:pt x="2458" y="5336"/>
                    <a:pt x="3125" y="4897"/>
                    <a:pt x="3727" y="4371"/>
                  </a:cubicBezTo>
                  <a:cubicBezTo>
                    <a:pt x="4431" y="3763"/>
                    <a:pt x="5103" y="3117"/>
                    <a:pt x="5797" y="2494"/>
                  </a:cubicBezTo>
                  <a:cubicBezTo>
                    <a:pt x="6601" y="1770"/>
                    <a:pt x="7500" y="1084"/>
                    <a:pt x="8128" y="197"/>
                  </a:cubicBezTo>
                  <a:cubicBezTo>
                    <a:pt x="8195" y="103"/>
                    <a:pt x="8104" y="1"/>
                    <a:pt x="8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44"/>
            <p:cNvSpPr/>
            <p:nvPr/>
          </p:nvSpPr>
          <p:spPr>
            <a:xfrm>
              <a:off x="3940916" y="1743958"/>
              <a:ext cx="226244" cy="113470"/>
            </a:xfrm>
            <a:custGeom>
              <a:avLst/>
              <a:gdLst/>
              <a:ahLst/>
              <a:cxnLst/>
              <a:rect l="l" t="t" r="r" b="b"/>
              <a:pathLst>
                <a:path w="15279" h="7663" extrusionOk="0">
                  <a:moveTo>
                    <a:pt x="15143" y="1"/>
                  </a:moveTo>
                  <a:cubicBezTo>
                    <a:pt x="15134" y="1"/>
                    <a:pt x="15124" y="2"/>
                    <a:pt x="15113" y="5"/>
                  </a:cubicBezTo>
                  <a:cubicBezTo>
                    <a:pt x="12659" y="412"/>
                    <a:pt x="10862" y="2138"/>
                    <a:pt x="9013" y="3665"/>
                  </a:cubicBezTo>
                  <a:cubicBezTo>
                    <a:pt x="8062" y="4449"/>
                    <a:pt x="7069" y="5198"/>
                    <a:pt x="5941" y="5709"/>
                  </a:cubicBezTo>
                  <a:cubicBezTo>
                    <a:pt x="5232" y="6028"/>
                    <a:pt x="4474" y="6240"/>
                    <a:pt x="3727" y="6450"/>
                  </a:cubicBezTo>
                  <a:cubicBezTo>
                    <a:pt x="3124" y="6619"/>
                    <a:pt x="2487" y="6855"/>
                    <a:pt x="1856" y="6860"/>
                  </a:cubicBezTo>
                  <a:cubicBezTo>
                    <a:pt x="1853" y="6860"/>
                    <a:pt x="1851" y="6860"/>
                    <a:pt x="1849" y="6860"/>
                  </a:cubicBezTo>
                  <a:cubicBezTo>
                    <a:pt x="1212" y="6860"/>
                    <a:pt x="753" y="6459"/>
                    <a:pt x="750" y="5801"/>
                  </a:cubicBezTo>
                  <a:cubicBezTo>
                    <a:pt x="747" y="5029"/>
                    <a:pt x="1324" y="4323"/>
                    <a:pt x="1853" y="3817"/>
                  </a:cubicBezTo>
                  <a:cubicBezTo>
                    <a:pt x="1918" y="3754"/>
                    <a:pt x="1856" y="3666"/>
                    <a:pt x="1783" y="3666"/>
                  </a:cubicBezTo>
                  <a:cubicBezTo>
                    <a:pt x="1763" y="3666"/>
                    <a:pt x="1743" y="3673"/>
                    <a:pt x="1723" y="3688"/>
                  </a:cubicBezTo>
                  <a:cubicBezTo>
                    <a:pt x="1181" y="4147"/>
                    <a:pt x="526" y="4558"/>
                    <a:pt x="254" y="5250"/>
                  </a:cubicBezTo>
                  <a:cubicBezTo>
                    <a:pt x="15" y="5853"/>
                    <a:pt x="1" y="6591"/>
                    <a:pt x="446" y="7107"/>
                  </a:cubicBezTo>
                  <a:cubicBezTo>
                    <a:pt x="801" y="7521"/>
                    <a:pt x="1337" y="7662"/>
                    <a:pt x="1864" y="7662"/>
                  </a:cubicBezTo>
                  <a:cubicBezTo>
                    <a:pt x="2010" y="7662"/>
                    <a:pt x="2154" y="7651"/>
                    <a:pt x="2295" y="7633"/>
                  </a:cubicBezTo>
                  <a:cubicBezTo>
                    <a:pt x="3044" y="7535"/>
                    <a:pt x="3779" y="7277"/>
                    <a:pt x="4491" y="7030"/>
                  </a:cubicBezTo>
                  <a:cubicBezTo>
                    <a:pt x="5875" y="6550"/>
                    <a:pt x="7158" y="5904"/>
                    <a:pt x="8338" y="5032"/>
                  </a:cubicBezTo>
                  <a:cubicBezTo>
                    <a:pt x="9406" y="4236"/>
                    <a:pt x="10388" y="3335"/>
                    <a:pt x="11424" y="2500"/>
                  </a:cubicBezTo>
                  <a:cubicBezTo>
                    <a:pt x="12558" y="1584"/>
                    <a:pt x="13781" y="679"/>
                    <a:pt x="15165" y="189"/>
                  </a:cubicBezTo>
                  <a:cubicBezTo>
                    <a:pt x="15278" y="160"/>
                    <a:pt x="15244" y="1"/>
                    <a:pt x="15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44"/>
            <p:cNvSpPr/>
            <p:nvPr/>
          </p:nvSpPr>
          <p:spPr>
            <a:xfrm>
              <a:off x="4069084" y="1786128"/>
              <a:ext cx="89630" cy="87794"/>
            </a:xfrm>
            <a:custGeom>
              <a:avLst/>
              <a:gdLst/>
              <a:ahLst/>
              <a:cxnLst/>
              <a:rect l="l" t="t" r="r" b="b"/>
              <a:pathLst>
                <a:path w="6053" h="5929" extrusionOk="0">
                  <a:moveTo>
                    <a:pt x="1808" y="1"/>
                  </a:moveTo>
                  <a:cubicBezTo>
                    <a:pt x="1793" y="1"/>
                    <a:pt x="1777" y="5"/>
                    <a:pt x="1761" y="13"/>
                  </a:cubicBezTo>
                  <a:lnTo>
                    <a:pt x="1761" y="16"/>
                  </a:lnTo>
                  <a:cubicBezTo>
                    <a:pt x="1115" y="355"/>
                    <a:pt x="612" y="872"/>
                    <a:pt x="337" y="1558"/>
                  </a:cubicBezTo>
                  <a:cubicBezTo>
                    <a:pt x="1" y="2402"/>
                    <a:pt x="47" y="3387"/>
                    <a:pt x="144" y="4271"/>
                  </a:cubicBezTo>
                  <a:cubicBezTo>
                    <a:pt x="187" y="4650"/>
                    <a:pt x="207" y="5057"/>
                    <a:pt x="428" y="5382"/>
                  </a:cubicBezTo>
                  <a:cubicBezTo>
                    <a:pt x="664" y="5735"/>
                    <a:pt x="1054" y="5861"/>
                    <a:pt x="1459" y="5899"/>
                  </a:cubicBezTo>
                  <a:cubicBezTo>
                    <a:pt x="1690" y="5919"/>
                    <a:pt x="1922" y="5929"/>
                    <a:pt x="2155" y="5929"/>
                  </a:cubicBezTo>
                  <a:cubicBezTo>
                    <a:pt x="2867" y="5929"/>
                    <a:pt x="3583" y="5840"/>
                    <a:pt x="4275" y="5703"/>
                  </a:cubicBezTo>
                  <a:cubicBezTo>
                    <a:pt x="4735" y="5614"/>
                    <a:pt x="5300" y="5560"/>
                    <a:pt x="5711" y="5322"/>
                  </a:cubicBezTo>
                  <a:cubicBezTo>
                    <a:pt x="5883" y="5224"/>
                    <a:pt x="6018" y="5063"/>
                    <a:pt x="6041" y="4862"/>
                  </a:cubicBezTo>
                  <a:cubicBezTo>
                    <a:pt x="6052" y="4770"/>
                    <a:pt x="6041" y="4676"/>
                    <a:pt x="6007" y="4590"/>
                  </a:cubicBezTo>
                  <a:cubicBezTo>
                    <a:pt x="5998" y="4561"/>
                    <a:pt x="5984" y="4532"/>
                    <a:pt x="5964" y="4509"/>
                  </a:cubicBezTo>
                  <a:cubicBezTo>
                    <a:pt x="5946" y="4489"/>
                    <a:pt x="5935" y="4474"/>
                    <a:pt x="5928" y="4463"/>
                  </a:cubicBezTo>
                  <a:lnTo>
                    <a:pt x="5928" y="4463"/>
                  </a:lnTo>
                  <a:cubicBezTo>
                    <a:pt x="5949" y="4420"/>
                    <a:pt x="5947" y="4363"/>
                    <a:pt x="5895" y="4340"/>
                  </a:cubicBezTo>
                  <a:cubicBezTo>
                    <a:pt x="5856" y="4323"/>
                    <a:pt x="5821" y="4315"/>
                    <a:pt x="5788" y="4315"/>
                  </a:cubicBezTo>
                  <a:cubicBezTo>
                    <a:pt x="5740" y="4315"/>
                    <a:pt x="5695" y="4332"/>
                    <a:pt x="5645" y="4366"/>
                  </a:cubicBezTo>
                  <a:cubicBezTo>
                    <a:pt x="5587" y="4403"/>
                    <a:pt x="5539" y="4452"/>
                    <a:pt x="5504" y="4509"/>
                  </a:cubicBezTo>
                  <a:cubicBezTo>
                    <a:pt x="5461" y="4572"/>
                    <a:pt x="5461" y="4679"/>
                    <a:pt x="5418" y="4733"/>
                  </a:cubicBezTo>
                  <a:cubicBezTo>
                    <a:pt x="5346" y="4825"/>
                    <a:pt x="5033" y="4848"/>
                    <a:pt x="4933" y="4868"/>
                  </a:cubicBezTo>
                  <a:cubicBezTo>
                    <a:pt x="4666" y="4925"/>
                    <a:pt x="4402" y="4971"/>
                    <a:pt x="4132" y="5003"/>
                  </a:cubicBezTo>
                  <a:cubicBezTo>
                    <a:pt x="3632" y="5060"/>
                    <a:pt x="3130" y="5089"/>
                    <a:pt x="2628" y="5098"/>
                  </a:cubicBezTo>
                  <a:cubicBezTo>
                    <a:pt x="2481" y="5101"/>
                    <a:pt x="2334" y="5103"/>
                    <a:pt x="2186" y="5103"/>
                  </a:cubicBezTo>
                  <a:cubicBezTo>
                    <a:pt x="2064" y="5103"/>
                    <a:pt x="1943" y="5102"/>
                    <a:pt x="1821" y="5098"/>
                  </a:cubicBezTo>
                  <a:cubicBezTo>
                    <a:pt x="1640" y="5092"/>
                    <a:pt x="1405" y="5109"/>
                    <a:pt x="1235" y="5026"/>
                  </a:cubicBezTo>
                  <a:cubicBezTo>
                    <a:pt x="914" y="4874"/>
                    <a:pt x="948" y="4259"/>
                    <a:pt x="916" y="3967"/>
                  </a:cubicBezTo>
                  <a:cubicBezTo>
                    <a:pt x="862" y="3464"/>
                    <a:pt x="799" y="2962"/>
                    <a:pt x="822" y="2454"/>
                  </a:cubicBezTo>
                  <a:cubicBezTo>
                    <a:pt x="859" y="1638"/>
                    <a:pt x="1112" y="625"/>
                    <a:pt x="1858" y="177"/>
                  </a:cubicBezTo>
                  <a:cubicBezTo>
                    <a:pt x="1946" y="123"/>
                    <a:pt x="1893" y="1"/>
                    <a:pt x="1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44"/>
            <p:cNvSpPr/>
            <p:nvPr/>
          </p:nvSpPr>
          <p:spPr>
            <a:xfrm>
              <a:off x="4146628" y="1769426"/>
              <a:ext cx="178608" cy="128277"/>
            </a:xfrm>
            <a:custGeom>
              <a:avLst/>
              <a:gdLst/>
              <a:ahLst/>
              <a:cxnLst/>
              <a:rect l="l" t="t" r="r" b="b"/>
              <a:pathLst>
                <a:path w="12062" h="8663" extrusionOk="0">
                  <a:moveTo>
                    <a:pt x="4440" y="0"/>
                  </a:moveTo>
                  <a:cubicBezTo>
                    <a:pt x="4421" y="0"/>
                    <a:pt x="4400" y="8"/>
                    <a:pt x="4381" y="25"/>
                  </a:cubicBezTo>
                  <a:lnTo>
                    <a:pt x="4381" y="22"/>
                  </a:lnTo>
                  <a:cubicBezTo>
                    <a:pt x="3345" y="958"/>
                    <a:pt x="2400" y="1919"/>
                    <a:pt x="1657" y="3111"/>
                  </a:cubicBezTo>
                  <a:cubicBezTo>
                    <a:pt x="1292" y="3699"/>
                    <a:pt x="950" y="4319"/>
                    <a:pt x="686" y="4960"/>
                  </a:cubicBezTo>
                  <a:cubicBezTo>
                    <a:pt x="431" y="5571"/>
                    <a:pt x="155" y="6229"/>
                    <a:pt x="78" y="6892"/>
                  </a:cubicBezTo>
                  <a:cubicBezTo>
                    <a:pt x="0" y="7538"/>
                    <a:pt x="284" y="8149"/>
                    <a:pt x="882" y="8436"/>
                  </a:cubicBezTo>
                  <a:cubicBezTo>
                    <a:pt x="1258" y="8617"/>
                    <a:pt x="1673" y="8663"/>
                    <a:pt x="2087" y="8663"/>
                  </a:cubicBezTo>
                  <a:cubicBezTo>
                    <a:pt x="2257" y="8663"/>
                    <a:pt x="2428" y="8655"/>
                    <a:pt x="2595" y="8646"/>
                  </a:cubicBezTo>
                  <a:cubicBezTo>
                    <a:pt x="4232" y="8557"/>
                    <a:pt x="5868" y="8491"/>
                    <a:pt x="7508" y="8410"/>
                  </a:cubicBezTo>
                  <a:cubicBezTo>
                    <a:pt x="8366" y="8370"/>
                    <a:pt x="9299" y="8425"/>
                    <a:pt x="10109" y="8106"/>
                  </a:cubicBezTo>
                  <a:cubicBezTo>
                    <a:pt x="10467" y="7971"/>
                    <a:pt x="10803" y="7787"/>
                    <a:pt x="11108" y="7558"/>
                  </a:cubicBezTo>
                  <a:cubicBezTo>
                    <a:pt x="11432" y="7308"/>
                    <a:pt x="11699" y="6995"/>
                    <a:pt x="11983" y="6702"/>
                  </a:cubicBezTo>
                  <a:cubicBezTo>
                    <a:pt x="12062" y="6624"/>
                    <a:pt x="11991" y="6491"/>
                    <a:pt x="11897" y="6491"/>
                  </a:cubicBezTo>
                  <a:cubicBezTo>
                    <a:pt x="11878" y="6491"/>
                    <a:pt x="11857" y="6496"/>
                    <a:pt x="11837" y="6510"/>
                  </a:cubicBezTo>
                  <a:cubicBezTo>
                    <a:pt x="11300" y="6860"/>
                    <a:pt x="10714" y="7225"/>
                    <a:pt x="10111" y="7446"/>
                  </a:cubicBezTo>
                  <a:cubicBezTo>
                    <a:pt x="9500" y="7670"/>
                    <a:pt x="8774" y="7641"/>
                    <a:pt x="8133" y="7667"/>
                  </a:cubicBezTo>
                  <a:cubicBezTo>
                    <a:pt x="6635" y="7727"/>
                    <a:pt x="5139" y="7810"/>
                    <a:pt x="3640" y="7859"/>
                  </a:cubicBezTo>
                  <a:cubicBezTo>
                    <a:pt x="3247" y="7872"/>
                    <a:pt x="2833" y="7914"/>
                    <a:pt x="2426" y="7914"/>
                  </a:cubicBezTo>
                  <a:cubicBezTo>
                    <a:pt x="2203" y="7914"/>
                    <a:pt x="1983" y="7902"/>
                    <a:pt x="1769" y="7865"/>
                  </a:cubicBezTo>
                  <a:cubicBezTo>
                    <a:pt x="1349" y="7793"/>
                    <a:pt x="899" y="7644"/>
                    <a:pt x="876" y="7153"/>
                  </a:cubicBezTo>
                  <a:cubicBezTo>
                    <a:pt x="861" y="6843"/>
                    <a:pt x="982" y="6521"/>
                    <a:pt x="1074" y="6231"/>
                  </a:cubicBezTo>
                  <a:cubicBezTo>
                    <a:pt x="1169" y="5927"/>
                    <a:pt x="1272" y="5629"/>
                    <a:pt x="1387" y="5333"/>
                  </a:cubicBezTo>
                  <a:cubicBezTo>
                    <a:pt x="1605" y="4770"/>
                    <a:pt x="1832" y="4216"/>
                    <a:pt x="2110" y="3676"/>
                  </a:cubicBezTo>
                  <a:cubicBezTo>
                    <a:pt x="2750" y="2430"/>
                    <a:pt x="3528" y="1156"/>
                    <a:pt x="4505" y="145"/>
                  </a:cubicBezTo>
                  <a:cubicBezTo>
                    <a:pt x="4562" y="83"/>
                    <a:pt x="4507" y="0"/>
                    <a:pt x="4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44"/>
            <p:cNvSpPr/>
            <p:nvPr/>
          </p:nvSpPr>
          <p:spPr>
            <a:xfrm>
              <a:off x="4378119" y="2292773"/>
              <a:ext cx="199694" cy="209630"/>
            </a:xfrm>
            <a:custGeom>
              <a:avLst/>
              <a:gdLst/>
              <a:ahLst/>
              <a:cxnLst/>
              <a:rect l="l" t="t" r="r" b="b"/>
              <a:pathLst>
                <a:path w="13486" h="14157" extrusionOk="0">
                  <a:moveTo>
                    <a:pt x="3436" y="1"/>
                  </a:moveTo>
                  <a:cubicBezTo>
                    <a:pt x="3052" y="1"/>
                    <a:pt x="2970" y="686"/>
                    <a:pt x="3377" y="747"/>
                  </a:cubicBezTo>
                  <a:cubicBezTo>
                    <a:pt x="4772" y="945"/>
                    <a:pt x="6165" y="1151"/>
                    <a:pt x="7500" y="1628"/>
                  </a:cubicBezTo>
                  <a:cubicBezTo>
                    <a:pt x="8858" y="2113"/>
                    <a:pt x="10089" y="2983"/>
                    <a:pt x="11318" y="3727"/>
                  </a:cubicBezTo>
                  <a:cubicBezTo>
                    <a:pt x="11872" y="4060"/>
                    <a:pt x="12558" y="4361"/>
                    <a:pt x="12751" y="5036"/>
                  </a:cubicBezTo>
                  <a:cubicBezTo>
                    <a:pt x="12917" y="5624"/>
                    <a:pt x="12794" y="6308"/>
                    <a:pt x="12705" y="6902"/>
                  </a:cubicBezTo>
                  <a:cubicBezTo>
                    <a:pt x="12613" y="7519"/>
                    <a:pt x="12484" y="8174"/>
                    <a:pt x="12056" y="8653"/>
                  </a:cubicBezTo>
                  <a:cubicBezTo>
                    <a:pt x="11611" y="9150"/>
                    <a:pt x="11054" y="9546"/>
                    <a:pt x="10520" y="9939"/>
                  </a:cubicBezTo>
                  <a:cubicBezTo>
                    <a:pt x="9377" y="10789"/>
                    <a:pt x="8183" y="11570"/>
                    <a:pt x="6946" y="12276"/>
                  </a:cubicBezTo>
                  <a:cubicBezTo>
                    <a:pt x="6326" y="12626"/>
                    <a:pt x="5694" y="12957"/>
                    <a:pt x="5057" y="13275"/>
                  </a:cubicBezTo>
                  <a:cubicBezTo>
                    <a:pt x="4966" y="13322"/>
                    <a:pt x="4762" y="13474"/>
                    <a:pt x="4649" y="13474"/>
                  </a:cubicBezTo>
                  <a:cubicBezTo>
                    <a:pt x="4644" y="13474"/>
                    <a:pt x="4639" y="13474"/>
                    <a:pt x="4635" y="13473"/>
                  </a:cubicBezTo>
                  <a:cubicBezTo>
                    <a:pt x="4616" y="13470"/>
                    <a:pt x="4603" y="13469"/>
                    <a:pt x="4594" y="13469"/>
                  </a:cubicBezTo>
                  <a:cubicBezTo>
                    <a:pt x="4587" y="13469"/>
                    <a:pt x="4582" y="13470"/>
                    <a:pt x="4579" y="13471"/>
                  </a:cubicBezTo>
                  <a:lnTo>
                    <a:pt x="4579" y="13471"/>
                  </a:lnTo>
                  <a:cubicBezTo>
                    <a:pt x="4578" y="13468"/>
                    <a:pt x="4575" y="13463"/>
                    <a:pt x="4569" y="13456"/>
                  </a:cubicBezTo>
                  <a:cubicBezTo>
                    <a:pt x="4540" y="13425"/>
                    <a:pt x="4551" y="13327"/>
                    <a:pt x="4560" y="13290"/>
                  </a:cubicBezTo>
                  <a:cubicBezTo>
                    <a:pt x="4626" y="12980"/>
                    <a:pt x="5037" y="12715"/>
                    <a:pt x="5255" y="12509"/>
                  </a:cubicBezTo>
                  <a:cubicBezTo>
                    <a:pt x="6363" y="11458"/>
                    <a:pt x="7500" y="10436"/>
                    <a:pt x="8608" y="9382"/>
                  </a:cubicBezTo>
                  <a:cubicBezTo>
                    <a:pt x="8863" y="9138"/>
                    <a:pt x="9168" y="8903"/>
                    <a:pt x="9389" y="8624"/>
                  </a:cubicBezTo>
                  <a:cubicBezTo>
                    <a:pt x="9547" y="8421"/>
                    <a:pt x="9630" y="8151"/>
                    <a:pt x="9498" y="7912"/>
                  </a:cubicBezTo>
                  <a:cubicBezTo>
                    <a:pt x="9357" y="7654"/>
                    <a:pt x="9030" y="7482"/>
                    <a:pt x="8795" y="7324"/>
                  </a:cubicBezTo>
                  <a:cubicBezTo>
                    <a:pt x="8496" y="7129"/>
                    <a:pt x="8186" y="6948"/>
                    <a:pt x="7879" y="6764"/>
                  </a:cubicBezTo>
                  <a:cubicBezTo>
                    <a:pt x="6558" y="5986"/>
                    <a:pt x="5272" y="5139"/>
                    <a:pt x="4069" y="4186"/>
                  </a:cubicBezTo>
                  <a:cubicBezTo>
                    <a:pt x="3458" y="3701"/>
                    <a:pt x="2860" y="3196"/>
                    <a:pt x="2275" y="2676"/>
                  </a:cubicBezTo>
                  <a:cubicBezTo>
                    <a:pt x="1689" y="2159"/>
                    <a:pt x="1141" y="1617"/>
                    <a:pt x="443" y="1240"/>
                  </a:cubicBezTo>
                  <a:cubicBezTo>
                    <a:pt x="407" y="1220"/>
                    <a:pt x="368" y="1211"/>
                    <a:pt x="330" y="1211"/>
                  </a:cubicBezTo>
                  <a:cubicBezTo>
                    <a:pt x="159" y="1211"/>
                    <a:pt x="0" y="1397"/>
                    <a:pt x="113" y="1571"/>
                  </a:cubicBezTo>
                  <a:lnTo>
                    <a:pt x="116" y="1571"/>
                  </a:lnTo>
                  <a:cubicBezTo>
                    <a:pt x="320" y="1878"/>
                    <a:pt x="529" y="2176"/>
                    <a:pt x="802" y="2426"/>
                  </a:cubicBezTo>
                  <a:cubicBezTo>
                    <a:pt x="1075" y="2679"/>
                    <a:pt x="1356" y="2934"/>
                    <a:pt x="1637" y="3184"/>
                  </a:cubicBezTo>
                  <a:cubicBezTo>
                    <a:pt x="2171" y="3664"/>
                    <a:pt x="2717" y="4134"/>
                    <a:pt x="3274" y="4588"/>
                  </a:cubicBezTo>
                  <a:cubicBezTo>
                    <a:pt x="4414" y="5515"/>
                    <a:pt x="5608" y="6388"/>
                    <a:pt x="6937" y="7020"/>
                  </a:cubicBezTo>
                  <a:cubicBezTo>
                    <a:pt x="7612" y="7338"/>
                    <a:pt x="8330" y="7608"/>
                    <a:pt x="8952" y="8022"/>
                  </a:cubicBezTo>
                  <a:cubicBezTo>
                    <a:pt x="9059" y="8090"/>
                    <a:pt x="9153" y="8125"/>
                    <a:pt x="9087" y="8286"/>
                  </a:cubicBezTo>
                  <a:cubicBezTo>
                    <a:pt x="9056" y="8366"/>
                    <a:pt x="8964" y="8438"/>
                    <a:pt x="8901" y="8498"/>
                  </a:cubicBezTo>
                  <a:cubicBezTo>
                    <a:pt x="8752" y="8645"/>
                    <a:pt x="8594" y="8779"/>
                    <a:pt x="8441" y="8920"/>
                  </a:cubicBezTo>
                  <a:cubicBezTo>
                    <a:pt x="8131" y="9199"/>
                    <a:pt x="7821" y="9477"/>
                    <a:pt x="7514" y="9761"/>
                  </a:cubicBezTo>
                  <a:lnTo>
                    <a:pt x="5757" y="11395"/>
                  </a:lnTo>
                  <a:cubicBezTo>
                    <a:pt x="5479" y="11653"/>
                    <a:pt x="5194" y="11912"/>
                    <a:pt x="4913" y="12167"/>
                  </a:cubicBezTo>
                  <a:cubicBezTo>
                    <a:pt x="4629" y="12426"/>
                    <a:pt x="4270" y="12667"/>
                    <a:pt x="4043" y="12985"/>
                  </a:cubicBezTo>
                  <a:cubicBezTo>
                    <a:pt x="3716" y="13445"/>
                    <a:pt x="3977" y="14156"/>
                    <a:pt x="4533" y="14156"/>
                  </a:cubicBezTo>
                  <a:cubicBezTo>
                    <a:pt x="4596" y="14156"/>
                    <a:pt x="4662" y="14147"/>
                    <a:pt x="4732" y="14128"/>
                  </a:cubicBezTo>
                  <a:cubicBezTo>
                    <a:pt x="5042" y="14042"/>
                    <a:pt x="5352" y="13832"/>
                    <a:pt x="5634" y="13686"/>
                  </a:cubicBezTo>
                  <a:cubicBezTo>
                    <a:pt x="5978" y="13508"/>
                    <a:pt x="6323" y="13324"/>
                    <a:pt x="6662" y="13135"/>
                  </a:cubicBezTo>
                  <a:cubicBezTo>
                    <a:pt x="7988" y="12400"/>
                    <a:pt x="9291" y="11610"/>
                    <a:pt x="10557" y="10766"/>
                  </a:cubicBezTo>
                  <a:cubicBezTo>
                    <a:pt x="11163" y="10361"/>
                    <a:pt x="11786" y="9962"/>
                    <a:pt x="12346" y="9494"/>
                  </a:cubicBezTo>
                  <a:cubicBezTo>
                    <a:pt x="12880" y="9046"/>
                    <a:pt x="13236" y="8409"/>
                    <a:pt x="13362" y="7723"/>
                  </a:cubicBezTo>
                  <a:cubicBezTo>
                    <a:pt x="13486" y="7077"/>
                    <a:pt x="13468" y="6356"/>
                    <a:pt x="13411" y="5702"/>
                  </a:cubicBezTo>
                  <a:cubicBezTo>
                    <a:pt x="13351" y="5039"/>
                    <a:pt x="13176" y="4410"/>
                    <a:pt x="12653" y="3959"/>
                  </a:cubicBezTo>
                  <a:cubicBezTo>
                    <a:pt x="12360" y="3704"/>
                    <a:pt x="12016" y="3506"/>
                    <a:pt x="11688" y="3296"/>
                  </a:cubicBezTo>
                  <a:lnTo>
                    <a:pt x="10552" y="2573"/>
                  </a:lnTo>
                  <a:cubicBezTo>
                    <a:pt x="9840" y="2119"/>
                    <a:pt x="9136" y="1640"/>
                    <a:pt x="8387" y="1249"/>
                  </a:cubicBezTo>
                  <a:cubicBezTo>
                    <a:pt x="7649" y="862"/>
                    <a:pt x="6862" y="577"/>
                    <a:pt x="6050" y="402"/>
                  </a:cubicBezTo>
                  <a:cubicBezTo>
                    <a:pt x="5203" y="218"/>
                    <a:pt x="4339" y="106"/>
                    <a:pt x="3478" y="3"/>
                  </a:cubicBezTo>
                  <a:cubicBezTo>
                    <a:pt x="3463" y="1"/>
                    <a:pt x="3450" y="1"/>
                    <a:pt x="3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44"/>
            <p:cNvSpPr/>
            <p:nvPr/>
          </p:nvSpPr>
          <p:spPr>
            <a:xfrm>
              <a:off x="4375913" y="2348047"/>
              <a:ext cx="117438" cy="75696"/>
            </a:xfrm>
            <a:custGeom>
              <a:avLst/>
              <a:gdLst/>
              <a:ahLst/>
              <a:cxnLst/>
              <a:rect l="l" t="t" r="r" b="b"/>
              <a:pathLst>
                <a:path w="7931" h="5112" extrusionOk="0">
                  <a:moveTo>
                    <a:pt x="3178" y="0"/>
                  </a:moveTo>
                  <a:cubicBezTo>
                    <a:pt x="3151" y="0"/>
                    <a:pt x="3123" y="15"/>
                    <a:pt x="3110" y="45"/>
                  </a:cubicBezTo>
                  <a:lnTo>
                    <a:pt x="3113" y="45"/>
                  </a:lnTo>
                  <a:cubicBezTo>
                    <a:pt x="2969" y="539"/>
                    <a:pt x="2450" y="780"/>
                    <a:pt x="2065" y="1076"/>
                  </a:cubicBezTo>
                  <a:cubicBezTo>
                    <a:pt x="1614" y="1423"/>
                    <a:pt x="1186" y="1822"/>
                    <a:pt x="839" y="2273"/>
                  </a:cubicBezTo>
                  <a:cubicBezTo>
                    <a:pt x="509" y="2701"/>
                    <a:pt x="182" y="3186"/>
                    <a:pt x="93" y="3732"/>
                  </a:cubicBezTo>
                  <a:cubicBezTo>
                    <a:pt x="1" y="4300"/>
                    <a:pt x="210" y="4699"/>
                    <a:pt x="647" y="5044"/>
                  </a:cubicBezTo>
                  <a:cubicBezTo>
                    <a:pt x="701" y="5088"/>
                    <a:pt x="761" y="5111"/>
                    <a:pt x="822" y="5111"/>
                  </a:cubicBezTo>
                  <a:cubicBezTo>
                    <a:pt x="880" y="5111"/>
                    <a:pt x="938" y="5090"/>
                    <a:pt x="991" y="5044"/>
                  </a:cubicBezTo>
                  <a:cubicBezTo>
                    <a:pt x="1896" y="4245"/>
                    <a:pt x="2863" y="3442"/>
                    <a:pt x="4031" y="3066"/>
                  </a:cubicBezTo>
                  <a:cubicBezTo>
                    <a:pt x="4505" y="2908"/>
                    <a:pt x="5002" y="2827"/>
                    <a:pt x="5501" y="2827"/>
                  </a:cubicBezTo>
                  <a:cubicBezTo>
                    <a:pt x="5610" y="2827"/>
                    <a:pt x="5720" y="2831"/>
                    <a:pt x="5829" y="2839"/>
                  </a:cubicBezTo>
                  <a:cubicBezTo>
                    <a:pt x="6469" y="2888"/>
                    <a:pt x="7032" y="3169"/>
                    <a:pt x="7652" y="3295"/>
                  </a:cubicBezTo>
                  <a:cubicBezTo>
                    <a:pt x="7667" y="3299"/>
                    <a:pt x="7682" y="3301"/>
                    <a:pt x="7697" y="3301"/>
                  </a:cubicBezTo>
                  <a:cubicBezTo>
                    <a:pt x="7841" y="3301"/>
                    <a:pt x="7931" y="3120"/>
                    <a:pt x="7821" y="3005"/>
                  </a:cubicBezTo>
                  <a:cubicBezTo>
                    <a:pt x="7376" y="2517"/>
                    <a:pt x="6641" y="2348"/>
                    <a:pt x="6007" y="2273"/>
                  </a:cubicBezTo>
                  <a:cubicBezTo>
                    <a:pt x="5824" y="2250"/>
                    <a:pt x="5641" y="2239"/>
                    <a:pt x="5458" y="2239"/>
                  </a:cubicBezTo>
                  <a:cubicBezTo>
                    <a:pt x="4950" y="2239"/>
                    <a:pt x="4444" y="2326"/>
                    <a:pt x="3963" y="2497"/>
                  </a:cubicBezTo>
                  <a:cubicBezTo>
                    <a:pt x="2801" y="2925"/>
                    <a:pt x="1836" y="3717"/>
                    <a:pt x="891" y="4496"/>
                  </a:cubicBezTo>
                  <a:lnTo>
                    <a:pt x="891" y="4496"/>
                  </a:lnTo>
                  <a:cubicBezTo>
                    <a:pt x="863" y="4367"/>
                    <a:pt x="872" y="4221"/>
                    <a:pt x="874" y="4105"/>
                  </a:cubicBezTo>
                  <a:cubicBezTo>
                    <a:pt x="876" y="3884"/>
                    <a:pt x="928" y="3666"/>
                    <a:pt x="1026" y="3470"/>
                  </a:cubicBezTo>
                  <a:cubicBezTo>
                    <a:pt x="1250" y="3008"/>
                    <a:pt x="1583" y="2577"/>
                    <a:pt x="1893" y="2173"/>
                  </a:cubicBezTo>
                  <a:cubicBezTo>
                    <a:pt x="2197" y="1779"/>
                    <a:pt x="2570" y="1461"/>
                    <a:pt x="2895" y="1090"/>
                  </a:cubicBezTo>
                  <a:cubicBezTo>
                    <a:pt x="3136" y="812"/>
                    <a:pt x="3363" y="421"/>
                    <a:pt x="3245" y="45"/>
                  </a:cubicBezTo>
                  <a:cubicBezTo>
                    <a:pt x="3233" y="15"/>
                    <a:pt x="3206" y="0"/>
                    <a:pt x="3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44"/>
            <p:cNvSpPr/>
            <p:nvPr/>
          </p:nvSpPr>
          <p:spPr>
            <a:xfrm>
              <a:off x="4452598" y="2284245"/>
              <a:ext cx="136185" cy="86046"/>
            </a:xfrm>
            <a:custGeom>
              <a:avLst/>
              <a:gdLst/>
              <a:ahLst/>
              <a:cxnLst/>
              <a:rect l="l" t="t" r="r" b="b"/>
              <a:pathLst>
                <a:path w="9197" h="5811" extrusionOk="0">
                  <a:moveTo>
                    <a:pt x="4885" y="0"/>
                  </a:moveTo>
                  <a:cubicBezTo>
                    <a:pt x="4234" y="0"/>
                    <a:pt x="3618" y="196"/>
                    <a:pt x="2987" y="447"/>
                  </a:cubicBezTo>
                  <a:cubicBezTo>
                    <a:pt x="2278" y="731"/>
                    <a:pt x="1510" y="1071"/>
                    <a:pt x="738" y="1071"/>
                  </a:cubicBezTo>
                  <a:cubicBezTo>
                    <a:pt x="534" y="1071"/>
                    <a:pt x="330" y="1047"/>
                    <a:pt x="127" y="993"/>
                  </a:cubicBezTo>
                  <a:cubicBezTo>
                    <a:pt x="120" y="991"/>
                    <a:pt x="113" y="990"/>
                    <a:pt x="106" y="990"/>
                  </a:cubicBezTo>
                  <a:cubicBezTo>
                    <a:pt x="40" y="990"/>
                    <a:pt x="0" y="1073"/>
                    <a:pt x="50" y="1125"/>
                  </a:cubicBezTo>
                  <a:cubicBezTo>
                    <a:pt x="299" y="1371"/>
                    <a:pt x="598" y="1509"/>
                    <a:pt x="948" y="1584"/>
                  </a:cubicBezTo>
                  <a:cubicBezTo>
                    <a:pt x="1145" y="1623"/>
                    <a:pt x="1344" y="1642"/>
                    <a:pt x="1544" y="1642"/>
                  </a:cubicBezTo>
                  <a:cubicBezTo>
                    <a:pt x="1744" y="1642"/>
                    <a:pt x="1944" y="1623"/>
                    <a:pt x="2143" y="1584"/>
                  </a:cubicBezTo>
                  <a:cubicBezTo>
                    <a:pt x="2938" y="1432"/>
                    <a:pt x="3667" y="1004"/>
                    <a:pt x="4454" y="803"/>
                  </a:cubicBezTo>
                  <a:cubicBezTo>
                    <a:pt x="4670" y="748"/>
                    <a:pt x="4885" y="723"/>
                    <a:pt x="5098" y="723"/>
                  </a:cubicBezTo>
                  <a:cubicBezTo>
                    <a:pt x="5701" y="723"/>
                    <a:pt x="6286" y="924"/>
                    <a:pt x="6822" y="1225"/>
                  </a:cubicBezTo>
                  <a:cubicBezTo>
                    <a:pt x="7442" y="1575"/>
                    <a:pt x="8260" y="2029"/>
                    <a:pt x="8536" y="2724"/>
                  </a:cubicBezTo>
                  <a:cubicBezTo>
                    <a:pt x="8708" y="3169"/>
                    <a:pt x="8651" y="3657"/>
                    <a:pt x="8536" y="4107"/>
                  </a:cubicBezTo>
                  <a:cubicBezTo>
                    <a:pt x="8473" y="4346"/>
                    <a:pt x="8398" y="4581"/>
                    <a:pt x="8275" y="4794"/>
                  </a:cubicBezTo>
                  <a:cubicBezTo>
                    <a:pt x="8154" y="5000"/>
                    <a:pt x="7976" y="5161"/>
                    <a:pt x="7864" y="5368"/>
                  </a:cubicBezTo>
                  <a:cubicBezTo>
                    <a:pt x="7755" y="5571"/>
                    <a:pt x="7938" y="5811"/>
                    <a:pt x="8128" y="5811"/>
                  </a:cubicBezTo>
                  <a:cubicBezTo>
                    <a:pt x="8193" y="5811"/>
                    <a:pt x="8259" y="5783"/>
                    <a:pt x="8315" y="5715"/>
                  </a:cubicBezTo>
                  <a:cubicBezTo>
                    <a:pt x="8576" y="5399"/>
                    <a:pt x="8685" y="4934"/>
                    <a:pt x="8829" y="4552"/>
                  </a:cubicBezTo>
                  <a:cubicBezTo>
                    <a:pt x="8981" y="4142"/>
                    <a:pt x="9079" y="3714"/>
                    <a:pt x="9119" y="3281"/>
                  </a:cubicBezTo>
                  <a:cubicBezTo>
                    <a:pt x="9196" y="2388"/>
                    <a:pt x="8654" y="1788"/>
                    <a:pt x="7976" y="1291"/>
                  </a:cubicBezTo>
                  <a:cubicBezTo>
                    <a:pt x="7267" y="771"/>
                    <a:pt x="6466" y="283"/>
                    <a:pt x="5602" y="82"/>
                  </a:cubicBezTo>
                  <a:cubicBezTo>
                    <a:pt x="5357" y="26"/>
                    <a:pt x="5119" y="0"/>
                    <a:pt x="48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44"/>
            <p:cNvSpPr/>
            <p:nvPr/>
          </p:nvSpPr>
          <p:spPr>
            <a:xfrm>
              <a:off x="4480198" y="2238447"/>
              <a:ext cx="156027" cy="149037"/>
            </a:xfrm>
            <a:custGeom>
              <a:avLst/>
              <a:gdLst/>
              <a:ahLst/>
              <a:cxnLst/>
              <a:rect l="l" t="t" r="r" b="b"/>
              <a:pathLst>
                <a:path w="10537" h="10065" extrusionOk="0">
                  <a:moveTo>
                    <a:pt x="2866" y="0"/>
                  </a:moveTo>
                  <a:cubicBezTo>
                    <a:pt x="2532" y="0"/>
                    <a:pt x="2199" y="29"/>
                    <a:pt x="1869" y="86"/>
                  </a:cubicBezTo>
                  <a:cubicBezTo>
                    <a:pt x="1258" y="190"/>
                    <a:pt x="482" y="503"/>
                    <a:pt x="103" y="1011"/>
                  </a:cubicBezTo>
                  <a:cubicBezTo>
                    <a:pt x="0" y="1149"/>
                    <a:pt x="149" y="1301"/>
                    <a:pt x="292" y="1301"/>
                  </a:cubicBezTo>
                  <a:cubicBezTo>
                    <a:pt x="304" y="1301"/>
                    <a:pt x="316" y="1300"/>
                    <a:pt x="327" y="1298"/>
                  </a:cubicBezTo>
                  <a:cubicBezTo>
                    <a:pt x="594" y="1246"/>
                    <a:pt x="841" y="1134"/>
                    <a:pt x="1102" y="1051"/>
                  </a:cubicBezTo>
                  <a:cubicBezTo>
                    <a:pt x="1372" y="968"/>
                    <a:pt x="1642" y="928"/>
                    <a:pt x="1918" y="884"/>
                  </a:cubicBezTo>
                  <a:cubicBezTo>
                    <a:pt x="2232" y="837"/>
                    <a:pt x="2541" y="817"/>
                    <a:pt x="2852" y="817"/>
                  </a:cubicBezTo>
                  <a:cubicBezTo>
                    <a:pt x="3090" y="817"/>
                    <a:pt x="3329" y="829"/>
                    <a:pt x="3571" y="850"/>
                  </a:cubicBezTo>
                  <a:cubicBezTo>
                    <a:pt x="4717" y="948"/>
                    <a:pt x="5831" y="1381"/>
                    <a:pt x="6807" y="1981"/>
                  </a:cubicBezTo>
                  <a:cubicBezTo>
                    <a:pt x="7332" y="2303"/>
                    <a:pt x="7838" y="2656"/>
                    <a:pt x="8329" y="3026"/>
                  </a:cubicBezTo>
                  <a:cubicBezTo>
                    <a:pt x="8753" y="3345"/>
                    <a:pt x="9241" y="3704"/>
                    <a:pt x="9540" y="4152"/>
                  </a:cubicBezTo>
                  <a:cubicBezTo>
                    <a:pt x="9893" y="4677"/>
                    <a:pt x="9712" y="5257"/>
                    <a:pt x="9569" y="5822"/>
                  </a:cubicBezTo>
                  <a:cubicBezTo>
                    <a:pt x="9417" y="6417"/>
                    <a:pt x="9267" y="7043"/>
                    <a:pt x="8977" y="7591"/>
                  </a:cubicBezTo>
                  <a:cubicBezTo>
                    <a:pt x="8685" y="8145"/>
                    <a:pt x="8228" y="8455"/>
                    <a:pt x="7680" y="8731"/>
                  </a:cubicBezTo>
                  <a:cubicBezTo>
                    <a:pt x="7209" y="8966"/>
                    <a:pt x="6451" y="9213"/>
                    <a:pt x="6319" y="9784"/>
                  </a:cubicBezTo>
                  <a:cubicBezTo>
                    <a:pt x="6283" y="9942"/>
                    <a:pt x="6395" y="10065"/>
                    <a:pt x="6542" y="10065"/>
                  </a:cubicBezTo>
                  <a:cubicBezTo>
                    <a:pt x="6558" y="10065"/>
                    <a:pt x="6575" y="10063"/>
                    <a:pt x="6592" y="10060"/>
                  </a:cubicBezTo>
                  <a:cubicBezTo>
                    <a:pt x="6873" y="10005"/>
                    <a:pt x="7088" y="9830"/>
                    <a:pt x="7332" y="9687"/>
                  </a:cubicBezTo>
                  <a:cubicBezTo>
                    <a:pt x="7582" y="9543"/>
                    <a:pt x="7843" y="9423"/>
                    <a:pt x="8099" y="9290"/>
                  </a:cubicBezTo>
                  <a:cubicBezTo>
                    <a:pt x="8630" y="9015"/>
                    <a:pt x="9115" y="8679"/>
                    <a:pt x="9422" y="8154"/>
                  </a:cubicBezTo>
                  <a:cubicBezTo>
                    <a:pt x="9761" y="7574"/>
                    <a:pt x="9933" y="6879"/>
                    <a:pt x="10100" y="6236"/>
                  </a:cubicBezTo>
                  <a:cubicBezTo>
                    <a:pt x="10263" y="5616"/>
                    <a:pt x="10536" y="4864"/>
                    <a:pt x="10338" y="4226"/>
                  </a:cubicBezTo>
                  <a:cubicBezTo>
                    <a:pt x="10166" y="3658"/>
                    <a:pt x="9675" y="3270"/>
                    <a:pt x="9216" y="2937"/>
                  </a:cubicBezTo>
                  <a:cubicBezTo>
                    <a:pt x="8670" y="2544"/>
                    <a:pt x="8130" y="2142"/>
                    <a:pt x="7571" y="1769"/>
                  </a:cubicBezTo>
                  <a:cubicBezTo>
                    <a:pt x="6485" y="1048"/>
                    <a:pt x="5300" y="382"/>
                    <a:pt x="4011" y="115"/>
                  </a:cubicBezTo>
                  <a:cubicBezTo>
                    <a:pt x="3633" y="38"/>
                    <a:pt x="3249" y="0"/>
                    <a:pt x="2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44"/>
            <p:cNvSpPr/>
            <p:nvPr/>
          </p:nvSpPr>
          <p:spPr>
            <a:xfrm>
              <a:off x="5198169" y="1330078"/>
              <a:ext cx="37804" cy="38544"/>
            </a:xfrm>
            <a:custGeom>
              <a:avLst/>
              <a:gdLst/>
              <a:ahLst/>
              <a:cxnLst/>
              <a:rect l="l" t="t" r="r" b="b"/>
              <a:pathLst>
                <a:path w="2553" h="2603" extrusionOk="0">
                  <a:moveTo>
                    <a:pt x="1318" y="0"/>
                  </a:moveTo>
                  <a:cubicBezTo>
                    <a:pt x="1035" y="0"/>
                    <a:pt x="753" y="105"/>
                    <a:pt x="551" y="302"/>
                  </a:cubicBezTo>
                  <a:lnTo>
                    <a:pt x="551" y="302"/>
                  </a:lnTo>
                  <a:cubicBezTo>
                    <a:pt x="239" y="521"/>
                    <a:pt x="26" y="878"/>
                    <a:pt x="9" y="1295"/>
                  </a:cubicBezTo>
                  <a:cubicBezTo>
                    <a:pt x="0" y="1576"/>
                    <a:pt x="75" y="1855"/>
                    <a:pt x="224" y="2096"/>
                  </a:cubicBezTo>
                  <a:cubicBezTo>
                    <a:pt x="319" y="2259"/>
                    <a:pt x="451" y="2406"/>
                    <a:pt x="615" y="2495"/>
                  </a:cubicBezTo>
                  <a:cubicBezTo>
                    <a:pt x="767" y="2576"/>
                    <a:pt x="937" y="2603"/>
                    <a:pt x="1109" y="2603"/>
                  </a:cubicBezTo>
                  <a:cubicBezTo>
                    <a:pt x="1211" y="2603"/>
                    <a:pt x="1313" y="2594"/>
                    <a:pt x="1413" y="2581"/>
                  </a:cubicBezTo>
                  <a:cubicBezTo>
                    <a:pt x="1565" y="2558"/>
                    <a:pt x="1717" y="2529"/>
                    <a:pt x="1852" y="2455"/>
                  </a:cubicBezTo>
                  <a:cubicBezTo>
                    <a:pt x="1941" y="2403"/>
                    <a:pt x="2022" y="2340"/>
                    <a:pt x="2090" y="2262"/>
                  </a:cubicBezTo>
                  <a:cubicBezTo>
                    <a:pt x="2395" y="1944"/>
                    <a:pt x="2553" y="1487"/>
                    <a:pt x="2487" y="1051"/>
                  </a:cubicBezTo>
                  <a:cubicBezTo>
                    <a:pt x="2421" y="617"/>
                    <a:pt x="2113" y="221"/>
                    <a:pt x="1703" y="69"/>
                  </a:cubicBezTo>
                  <a:cubicBezTo>
                    <a:pt x="1580" y="23"/>
                    <a:pt x="1449" y="0"/>
                    <a:pt x="1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44"/>
            <p:cNvSpPr/>
            <p:nvPr/>
          </p:nvSpPr>
          <p:spPr>
            <a:xfrm>
              <a:off x="5320503" y="1416401"/>
              <a:ext cx="22922" cy="39625"/>
            </a:xfrm>
            <a:custGeom>
              <a:avLst/>
              <a:gdLst/>
              <a:ahLst/>
              <a:cxnLst/>
              <a:rect l="l" t="t" r="r" b="b"/>
              <a:pathLst>
                <a:path w="1548" h="2676" extrusionOk="0">
                  <a:moveTo>
                    <a:pt x="86" y="0"/>
                  </a:moveTo>
                  <a:cubicBezTo>
                    <a:pt x="44" y="0"/>
                    <a:pt x="1" y="53"/>
                    <a:pt x="27" y="98"/>
                  </a:cubicBezTo>
                  <a:lnTo>
                    <a:pt x="27" y="95"/>
                  </a:lnTo>
                  <a:cubicBezTo>
                    <a:pt x="144" y="302"/>
                    <a:pt x="251" y="512"/>
                    <a:pt x="368" y="718"/>
                  </a:cubicBezTo>
                  <a:cubicBezTo>
                    <a:pt x="475" y="911"/>
                    <a:pt x="589" y="1097"/>
                    <a:pt x="698" y="1293"/>
                  </a:cubicBezTo>
                  <a:cubicBezTo>
                    <a:pt x="802" y="1471"/>
                    <a:pt x="894" y="1657"/>
                    <a:pt x="974" y="1847"/>
                  </a:cubicBezTo>
                  <a:cubicBezTo>
                    <a:pt x="1057" y="2048"/>
                    <a:pt x="1069" y="2260"/>
                    <a:pt x="1098" y="2473"/>
                  </a:cubicBezTo>
                  <a:cubicBezTo>
                    <a:pt x="1116" y="2611"/>
                    <a:pt x="1216" y="2675"/>
                    <a:pt x="1314" y="2675"/>
                  </a:cubicBezTo>
                  <a:cubicBezTo>
                    <a:pt x="1432" y="2675"/>
                    <a:pt x="1548" y="2583"/>
                    <a:pt x="1517" y="2415"/>
                  </a:cubicBezTo>
                  <a:cubicBezTo>
                    <a:pt x="1474" y="2185"/>
                    <a:pt x="1350" y="1987"/>
                    <a:pt x="1247" y="1778"/>
                  </a:cubicBezTo>
                  <a:cubicBezTo>
                    <a:pt x="1149" y="1583"/>
                    <a:pt x="1049" y="1390"/>
                    <a:pt x="937" y="1204"/>
                  </a:cubicBezTo>
                  <a:cubicBezTo>
                    <a:pt x="819" y="1000"/>
                    <a:pt x="698" y="796"/>
                    <a:pt x="566" y="604"/>
                  </a:cubicBezTo>
                  <a:cubicBezTo>
                    <a:pt x="429" y="400"/>
                    <a:pt x="276" y="213"/>
                    <a:pt x="124" y="21"/>
                  </a:cubicBezTo>
                  <a:cubicBezTo>
                    <a:pt x="113" y="6"/>
                    <a:pt x="100"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44"/>
            <p:cNvSpPr/>
            <p:nvPr/>
          </p:nvSpPr>
          <p:spPr>
            <a:xfrm>
              <a:off x="5321703" y="1440625"/>
              <a:ext cx="7152" cy="17680"/>
            </a:xfrm>
            <a:custGeom>
              <a:avLst/>
              <a:gdLst/>
              <a:ahLst/>
              <a:cxnLst/>
              <a:rect l="l" t="t" r="r" b="b"/>
              <a:pathLst>
                <a:path w="483" h="1194" extrusionOk="0">
                  <a:moveTo>
                    <a:pt x="78" y="1"/>
                  </a:moveTo>
                  <a:cubicBezTo>
                    <a:pt x="41" y="1"/>
                    <a:pt x="0" y="34"/>
                    <a:pt x="17" y="76"/>
                  </a:cubicBezTo>
                  <a:cubicBezTo>
                    <a:pt x="83" y="231"/>
                    <a:pt x="129" y="392"/>
                    <a:pt x="155" y="558"/>
                  </a:cubicBezTo>
                  <a:cubicBezTo>
                    <a:pt x="164" y="638"/>
                    <a:pt x="170" y="719"/>
                    <a:pt x="172" y="796"/>
                  </a:cubicBezTo>
                  <a:cubicBezTo>
                    <a:pt x="167" y="891"/>
                    <a:pt x="170" y="986"/>
                    <a:pt x="178" y="1081"/>
                  </a:cubicBezTo>
                  <a:cubicBezTo>
                    <a:pt x="191" y="1149"/>
                    <a:pt x="268" y="1194"/>
                    <a:pt x="334" y="1194"/>
                  </a:cubicBezTo>
                  <a:cubicBezTo>
                    <a:pt x="339" y="1194"/>
                    <a:pt x="345" y="1193"/>
                    <a:pt x="350" y="1193"/>
                  </a:cubicBezTo>
                  <a:cubicBezTo>
                    <a:pt x="425" y="1181"/>
                    <a:pt x="483" y="1118"/>
                    <a:pt x="483" y="1040"/>
                  </a:cubicBezTo>
                  <a:cubicBezTo>
                    <a:pt x="474" y="946"/>
                    <a:pt x="448" y="854"/>
                    <a:pt x="411" y="765"/>
                  </a:cubicBezTo>
                  <a:cubicBezTo>
                    <a:pt x="382" y="682"/>
                    <a:pt x="353" y="598"/>
                    <a:pt x="319" y="518"/>
                  </a:cubicBezTo>
                  <a:cubicBezTo>
                    <a:pt x="253" y="354"/>
                    <a:pt x="198" y="191"/>
                    <a:pt x="124" y="30"/>
                  </a:cubicBezTo>
                  <a:cubicBezTo>
                    <a:pt x="115" y="9"/>
                    <a:pt x="97"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44"/>
            <p:cNvSpPr/>
            <p:nvPr/>
          </p:nvSpPr>
          <p:spPr>
            <a:xfrm>
              <a:off x="4769598" y="371587"/>
              <a:ext cx="56579" cy="267897"/>
            </a:xfrm>
            <a:custGeom>
              <a:avLst/>
              <a:gdLst/>
              <a:ahLst/>
              <a:cxnLst/>
              <a:rect l="l" t="t" r="r" b="b"/>
              <a:pathLst>
                <a:path w="3821" h="18092" extrusionOk="0">
                  <a:moveTo>
                    <a:pt x="476" y="0"/>
                  </a:moveTo>
                  <a:cubicBezTo>
                    <a:pt x="432" y="0"/>
                    <a:pt x="386" y="28"/>
                    <a:pt x="382" y="83"/>
                  </a:cubicBezTo>
                  <a:lnTo>
                    <a:pt x="379" y="83"/>
                  </a:lnTo>
                  <a:cubicBezTo>
                    <a:pt x="0" y="4903"/>
                    <a:pt x="658" y="9818"/>
                    <a:pt x="2196" y="14397"/>
                  </a:cubicBezTo>
                  <a:cubicBezTo>
                    <a:pt x="2409" y="15032"/>
                    <a:pt x="2630" y="15661"/>
                    <a:pt x="2874" y="16281"/>
                  </a:cubicBezTo>
                  <a:cubicBezTo>
                    <a:pt x="3000" y="16608"/>
                    <a:pt x="3129" y="16932"/>
                    <a:pt x="3267" y="17254"/>
                  </a:cubicBezTo>
                  <a:cubicBezTo>
                    <a:pt x="3385" y="17535"/>
                    <a:pt x="3485" y="17822"/>
                    <a:pt x="3672" y="18064"/>
                  </a:cubicBezTo>
                  <a:cubicBezTo>
                    <a:pt x="3688" y="18083"/>
                    <a:pt x="3707" y="18092"/>
                    <a:pt x="3725" y="18092"/>
                  </a:cubicBezTo>
                  <a:cubicBezTo>
                    <a:pt x="3773" y="18092"/>
                    <a:pt x="3820" y="18035"/>
                    <a:pt x="3810" y="17983"/>
                  </a:cubicBezTo>
                  <a:cubicBezTo>
                    <a:pt x="3761" y="17722"/>
                    <a:pt x="3638" y="17489"/>
                    <a:pt x="3531" y="17245"/>
                  </a:cubicBezTo>
                  <a:cubicBezTo>
                    <a:pt x="3399" y="16935"/>
                    <a:pt x="3270" y="16619"/>
                    <a:pt x="3144" y="16307"/>
                  </a:cubicBezTo>
                  <a:cubicBezTo>
                    <a:pt x="2928" y="15758"/>
                    <a:pt x="2725" y="15207"/>
                    <a:pt x="2535" y="14650"/>
                  </a:cubicBezTo>
                  <a:cubicBezTo>
                    <a:pt x="2148" y="13525"/>
                    <a:pt x="1832" y="12373"/>
                    <a:pt x="1556" y="11216"/>
                  </a:cubicBezTo>
                  <a:cubicBezTo>
                    <a:pt x="999" y="8874"/>
                    <a:pt x="663" y="6488"/>
                    <a:pt x="557" y="4085"/>
                  </a:cubicBezTo>
                  <a:cubicBezTo>
                    <a:pt x="497" y="2753"/>
                    <a:pt x="494" y="1415"/>
                    <a:pt x="557" y="83"/>
                  </a:cubicBezTo>
                  <a:cubicBezTo>
                    <a:pt x="560" y="27"/>
                    <a:pt x="519"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44"/>
            <p:cNvSpPr/>
            <p:nvPr/>
          </p:nvSpPr>
          <p:spPr>
            <a:xfrm>
              <a:off x="4759767" y="420894"/>
              <a:ext cx="20908" cy="121362"/>
            </a:xfrm>
            <a:custGeom>
              <a:avLst/>
              <a:gdLst/>
              <a:ahLst/>
              <a:cxnLst/>
              <a:rect l="l" t="t" r="r" b="b"/>
              <a:pathLst>
                <a:path w="1412" h="8196" extrusionOk="0">
                  <a:moveTo>
                    <a:pt x="177" y="1"/>
                  </a:moveTo>
                  <a:cubicBezTo>
                    <a:pt x="145" y="1"/>
                    <a:pt x="113" y="22"/>
                    <a:pt x="110" y="63"/>
                  </a:cubicBezTo>
                  <a:cubicBezTo>
                    <a:pt x="1" y="2788"/>
                    <a:pt x="409" y="5504"/>
                    <a:pt x="1172" y="8116"/>
                  </a:cubicBezTo>
                  <a:cubicBezTo>
                    <a:pt x="1188" y="8171"/>
                    <a:pt x="1232" y="8195"/>
                    <a:pt x="1277" y="8195"/>
                  </a:cubicBezTo>
                  <a:cubicBezTo>
                    <a:pt x="1344" y="8195"/>
                    <a:pt x="1412" y="8141"/>
                    <a:pt x="1388" y="8059"/>
                  </a:cubicBezTo>
                  <a:cubicBezTo>
                    <a:pt x="621" y="5463"/>
                    <a:pt x="288" y="2765"/>
                    <a:pt x="245" y="63"/>
                  </a:cubicBezTo>
                  <a:cubicBezTo>
                    <a:pt x="242" y="22"/>
                    <a:pt x="210"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44"/>
            <p:cNvSpPr/>
            <p:nvPr/>
          </p:nvSpPr>
          <p:spPr>
            <a:xfrm>
              <a:off x="4750927" y="460532"/>
              <a:ext cx="7507" cy="36663"/>
            </a:xfrm>
            <a:custGeom>
              <a:avLst/>
              <a:gdLst/>
              <a:ahLst/>
              <a:cxnLst/>
              <a:rect l="l" t="t" r="r" b="b"/>
              <a:pathLst>
                <a:path w="507" h="2476" extrusionOk="0">
                  <a:moveTo>
                    <a:pt x="79" y="1"/>
                  </a:moveTo>
                  <a:cubicBezTo>
                    <a:pt x="40" y="1"/>
                    <a:pt x="1" y="27"/>
                    <a:pt x="1" y="82"/>
                  </a:cubicBezTo>
                  <a:cubicBezTo>
                    <a:pt x="1" y="504"/>
                    <a:pt x="29" y="929"/>
                    <a:pt x="78" y="1348"/>
                  </a:cubicBezTo>
                  <a:cubicBezTo>
                    <a:pt x="104" y="1558"/>
                    <a:pt x="136" y="1761"/>
                    <a:pt x="176" y="1968"/>
                  </a:cubicBezTo>
                  <a:cubicBezTo>
                    <a:pt x="210" y="2146"/>
                    <a:pt x="236" y="2321"/>
                    <a:pt x="362" y="2459"/>
                  </a:cubicBezTo>
                  <a:cubicBezTo>
                    <a:pt x="373" y="2470"/>
                    <a:pt x="387" y="2475"/>
                    <a:pt x="401" y="2475"/>
                  </a:cubicBezTo>
                  <a:cubicBezTo>
                    <a:pt x="423" y="2475"/>
                    <a:pt x="444" y="2461"/>
                    <a:pt x="451" y="2436"/>
                  </a:cubicBezTo>
                  <a:cubicBezTo>
                    <a:pt x="506" y="2258"/>
                    <a:pt x="454" y="2077"/>
                    <a:pt x="423" y="1899"/>
                  </a:cubicBezTo>
                  <a:cubicBezTo>
                    <a:pt x="385" y="1698"/>
                    <a:pt x="351" y="1497"/>
                    <a:pt x="317" y="1294"/>
                  </a:cubicBezTo>
                  <a:cubicBezTo>
                    <a:pt x="253" y="892"/>
                    <a:pt x="202" y="487"/>
                    <a:pt x="164" y="79"/>
                  </a:cubicBezTo>
                  <a:cubicBezTo>
                    <a:pt x="160" y="27"/>
                    <a:pt x="119"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44"/>
            <p:cNvSpPr/>
            <p:nvPr/>
          </p:nvSpPr>
          <p:spPr>
            <a:xfrm>
              <a:off x="4634397" y="466706"/>
              <a:ext cx="90044" cy="157493"/>
            </a:xfrm>
            <a:custGeom>
              <a:avLst/>
              <a:gdLst/>
              <a:ahLst/>
              <a:cxnLst/>
              <a:rect l="l" t="t" r="r" b="b"/>
              <a:pathLst>
                <a:path w="6081" h="10636" extrusionOk="0">
                  <a:moveTo>
                    <a:pt x="90" y="0"/>
                  </a:moveTo>
                  <a:cubicBezTo>
                    <a:pt x="47" y="0"/>
                    <a:pt x="1" y="51"/>
                    <a:pt x="25" y="104"/>
                  </a:cubicBezTo>
                  <a:cubicBezTo>
                    <a:pt x="837" y="1967"/>
                    <a:pt x="1767" y="3782"/>
                    <a:pt x="2804" y="5533"/>
                  </a:cubicBezTo>
                  <a:cubicBezTo>
                    <a:pt x="3320" y="6400"/>
                    <a:pt x="3846" y="7259"/>
                    <a:pt x="4363" y="8126"/>
                  </a:cubicBezTo>
                  <a:cubicBezTo>
                    <a:pt x="4621" y="8559"/>
                    <a:pt x="4885" y="8987"/>
                    <a:pt x="5152" y="9415"/>
                  </a:cubicBezTo>
                  <a:cubicBezTo>
                    <a:pt x="5405" y="9814"/>
                    <a:pt x="5640" y="10313"/>
                    <a:pt x="5999" y="10626"/>
                  </a:cubicBezTo>
                  <a:cubicBezTo>
                    <a:pt x="6007" y="10632"/>
                    <a:pt x="6017" y="10635"/>
                    <a:pt x="6027" y="10635"/>
                  </a:cubicBezTo>
                  <a:cubicBezTo>
                    <a:pt x="6053" y="10635"/>
                    <a:pt x="6080" y="10615"/>
                    <a:pt x="6068" y="10586"/>
                  </a:cubicBezTo>
                  <a:cubicBezTo>
                    <a:pt x="5907" y="10138"/>
                    <a:pt x="5537" y="9739"/>
                    <a:pt x="5270" y="9346"/>
                  </a:cubicBezTo>
                  <a:cubicBezTo>
                    <a:pt x="4997" y="8941"/>
                    <a:pt x="4724" y="8536"/>
                    <a:pt x="4454" y="8128"/>
                  </a:cubicBezTo>
                  <a:cubicBezTo>
                    <a:pt x="3892" y="7267"/>
                    <a:pt x="3378" y="6386"/>
                    <a:pt x="2893" y="5481"/>
                  </a:cubicBezTo>
                  <a:cubicBezTo>
                    <a:pt x="1925" y="3687"/>
                    <a:pt x="1009" y="1873"/>
                    <a:pt x="139" y="35"/>
                  </a:cubicBezTo>
                  <a:cubicBezTo>
                    <a:pt x="128" y="10"/>
                    <a:pt x="109"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44"/>
            <p:cNvSpPr/>
            <p:nvPr/>
          </p:nvSpPr>
          <p:spPr>
            <a:xfrm>
              <a:off x="4637269" y="504626"/>
              <a:ext cx="28697" cy="46925"/>
            </a:xfrm>
            <a:custGeom>
              <a:avLst/>
              <a:gdLst/>
              <a:ahLst/>
              <a:cxnLst/>
              <a:rect l="l" t="t" r="r" b="b"/>
              <a:pathLst>
                <a:path w="1938" h="3169" extrusionOk="0">
                  <a:moveTo>
                    <a:pt x="92" y="0"/>
                  </a:moveTo>
                  <a:cubicBezTo>
                    <a:pt x="47" y="0"/>
                    <a:pt x="0" y="51"/>
                    <a:pt x="26" y="107"/>
                  </a:cubicBezTo>
                  <a:cubicBezTo>
                    <a:pt x="276" y="673"/>
                    <a:pt x="557" y="1221"/>
                    <a:pt x="867" y="1758"/>
                  </a:cubicBezTo>
                  <a:cubicBezTo>
                    <a:pt x="1019" y="2019"/>
                    <a:pt x="1174" y="2280"/>
                    <a:pt x="1338" y="2536"/>
                  </a:cubicBezTo>
                  <a:cubicBezTo>
                    <a:pt x="1470" y="2748"/>
                    <a:pt x="1613" y="3070"/>
                    <a:pt x="1860" y="3167"/>
                  </a:cubicBezTo>
                  <a:cubicBezTo>
                    <a:pt x="1865" y="3168"/>
                    <a:pt x="1869" y="3169"/>
                    <a:pt x="1874" y="3169"/>
                  </a:cubicBezTo>
                  <a:cubicBezTo>
                    <a:pt x="1907" y="3169"/>
                    <a:pt x="1938" y="3142"/>
                    <a:pt x="1938" y="3107"/>
                  </a:cubicBezTo>
                  <a:cubicBezTo>
                    <a:pt x="1935" y="2846"/>
                    <a:pt x="1682" y="2587"/>
                    <a:pt x="1545" y="2381"/>
                  </a:cubicBezTo>
                  <a:cubicBezTo>
                    <a:pt x="1378" y="2128"/>
                    <a:pt x="1214" y="1870"/>
                    <a:pt x="1056" y="1611"/>
                  </a:cubicBezTo>
                  <a:cubicBezTo>
                    <a:pt x="744" y="1092"/>
                    <a:pt x="439" y="569"/>
                    <a:pt x="146" y="35"/>
                  </a:cubicBezTo>
                  <a:cubicBezTo>
                    <a:pt x="133" y="10"/>
                    <a:pt x="113"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44"/>
            <p:cNvSpPr/>
            <p:nvPr/>
          </p:nvSpPr>
          <p:spPr>
            <a:xfrm>
              <a:off x="4675619" y="719355"/>
              <a:ext cx="71742" cy="77961"/>
            </a:xfrm>
            <a:custGeom>
              <a:avLst/>
              <a:gdLst/>
              <a:ahLst/>
              <a:cxnLst/>
              <a:rect l="l" t="t" r="r" b="b"/>
              <a:pathLst>
                <a:path w="4845" h="5265" extrusionOk="0">
                  <a:moveTo>
                    <a:pt x="98" y="1"/>
                  </a:moveTo>
                  <a:cubicBezTo>
                    <a:pt x="46" y="1"/>
                    <a:pt x="0" y="70"/>
                    <a:pt x="48" y="120"/>
                  </a:cubicBezTo>
                  <a:lnTo>
                    <a:pt x="48" y="117"/>
                  </a:lnTo>
                  <a:cubicBezTo>
                    <a:pt x="844" y="973"/>
                    <a:pt x="1627" y="1837"/>
                    <a:pt x="2405" y="2707"/>
                  </a:cubicBezTo>
                  <a:cubicBezTo>
                    <a:pt x="2790" y="3135"/>
                    <a:pt x="3172" y="3565"/>
                    <a:pt x="3551" y="3999"/>
                  </a:cubicBezTo>
                  <a:cubicBezTo>
                    <a:pt x="3735" y="4208"/>
                    <a:pt x="3918" y="4418"/>
                    <a:pt x="4102" y="4628"/>
                  </a:cubicBezTo>
                  <a:cubicBezTo>
                    <a:pt x="4286" y="4840"/>
                    <a:pt x="4458" y="5096"/>
                    <a:pt x="4693" y="5251"/>
                  </a:cubicBezTo>
                  <a:cubicBezTo>
                    <a:pt x="4709" y="5260"/>
                    <a:pt x="4724" y="5265"/>
                    <a:pt x="4739" y="5265"/>
                  </a:cubicBezTo>
                  <a:cubicBezTo>
                    <a:pt x="4799" y="5265"/>
                    <a:pt x="4845" y="5188"/>
                    <a:pt x="4817" y="5130"/>
                  </a:cubicBezTo>
                  <a:cubicBezTo>
                    <a:pt x="4702" y="4889"/>
                    <a:pt x="4484" y="4691"/>
                    <a:pt x="4306" y="4493"/>
                  </a:cubicBezTo>
                  <a:cubicBezTo>
                    <a:pt x="4122" y="4286"/>
                    <a:pt x="3936" y="4076"/>
                    <a:pt x="3749" y="3870"/>
                  </a:cubicBezTo>
                  <a:cubicBezTo>
                    <a:pt x="3353" y="3430"/>
                    <a:pt x="2954" y="2991"/>
                    <a:pt x="2555" y="2558"/>
                  </a:cubicBezTo>
                  <a:cubicBezTo>
                    <a:pt x="1765" y="1699"/>
                    <a:pt x="958" y="858"/>
                    <a:pt x="146" y="23"/>
                  </a:cubicBezTo>
                  <a:cubicBezTo>
                    <a:pt x="131" y="7"/>
                    <a:pt x="114"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44"/>
            <p:cNvSpPr/>
            <p:nvPr/>
          </p:nvSpPr>
          <p:spPr>
            <a:xfrm>
              <a:off x="4556142" y="611902"/>
              <a:ext cx="71446" cy="78332"/>
            </a:xfrm>
            <a:custGeom>
              <a:avLst/>
              <a:gdLst/>
              <a:ahLst/>
              <a:cxnLst/>
              <a:rect l="l" t="t" r="r" b="b"/>
              <a:pathLst>
                <a:path w="4825" h="5290" extrusionOk="0">
                  <a:moveTo>
                    <a:pt x="96" y="0"/>
                  </a:moveTo>
                  <a:cubicBezTo>
                    <a:pt x="46" y="0"/>
                    <a:pt x="0" y="69"/>
                    <a:pt x="44" y="120"/>
                  </a:cubicBezTo>
                  <a:cubicBezTo>
                    <a:pt x="834" y="1015"/>
                    <a:pt x="1623" y="1911"/>
                    <a:pt x="2413" y="2804"/>
                  </a:cubicBezTo>
                  <a:cubicBezTo>
                    <a:pt x="2798" y="3237"/>
                    <a:pt x="3182" y="3668"/>
                    <a:pt x="3570" y="4102"/>
                  </a:cubicBezTo>
                  <a:lnTo>
                    <a:pt x="4181" y="4788"/>
                  </a:lnTo>
                  <a:cubicBezTo>
                    <a:pt x="4336" y="4963"/>
                    <a:pt x="4500" y="5247"/>
                    <a:pt x="4738" y="5287"/>
                  </a:cubicBezTo>
                  <a:cubicBezTo>
                    <a:pt x="4744" y="5289"/>
                    <a:pt x="4750" y="5290"/>
                    <a:pt x="4756" y="5290"/>
                  </a:cubicBezTo>
                  <a:cubicBezTo>
                    <a:pt x="4793" y="5290"/>
                    <a:pt x="4824" y="5261"/>
                    <a:pt x="4824" y="5221"/>
                  </a:cubicBezTo>
                  <a:cubicBezTo>
                    <a:pt x="4810" y="4994"/>
                    <a:pt x="4589" y="4831"/>
                    <a:pt x="4443" y="4670"/>
                  </a:cubicBezTo>
                  <a:lnTo>
                    <a:pt x="3854" y="4033"/>
                  </a:lnTo>
                  <a:cubicBezTo>
                    <a:pt x="3441" y="3579"/>
                    <a:pt x="3024" y="3128"/>
                    <a:pt x="2611" y="2678"/>
                  </a:cubicBezTo>
                  <a:cubicBezTo>
                    <a:pt x="1790" y="1790"/>
                    <a:pt x="966" y="906"/>
                    <a:pt x="142" y="22"/>
                  </a:cubicBezTo>
                  <a:cubicBezTo>
                    <a:pt x="128" y="7"/>
                    <a:pt x="112"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44"/>
            <p:cNvSpPr/>
            <p:nvPr/>
          </p:nvSpPr>
          <p:spPr>
            <a:xfrm>
              <a:off x="4567825" y="653021"/>
              <a:ext cx="30133" cy="33539"/>
            </a:xfrm>
            <a:custGeom>
              <a:avLst/>
              <a:gdLst/>
              <a:ahLst/>
              <a:cxnLst/>
              <a:rect l="l" t="t" r="r" b="b"/>
              <a:pathLst>
                <a:path w="2035" h="2265" extrusionOk="0">
                  <a:moveTo>
                    <a:pt x="113" y="1"/>
                  </a:moveTo>
                  <a:cubicBezTo>
                    <a:pt x="53" y="1"/>
                    <a:pt x="0" y="78"/>
                    <a:pt x="54" y="133"/>
                  </a:cubicBezTo>
                  <a:lnTo>
                    <a:pt x="51" y="136"/>
                  </a:lnTo>
                  <a:cubicBezTo>
                    <a:pt x="366" y="469"/>
                    <a:pt x="665" y="814"/>
                    <a:pt x="958" y="1167"/>
                  </a:cubicBezTo>
                  <a:cubicBezTo>
                    <a:pt x="1101" y="1336"/>
                    <a:pt x="1239" y="1511"/>
                    <a:pt x="1377" y="1683"/>
                  </a:cubicBezTo>
                  <a:cubicBezTo>
                    <a:pt x="1526" y="1867"/>
                    <a:pt x="1658" y="2065"/>
                    <a:pt x="1822" y="2232"/>
                  </a:cubicBezTo>
                  <a:cubicBezTo>
                    <a:pt x="1844" y="2254"/>
                    <a:pt x="1874" y="2265"/>
                    <a:pt x="1904" y="2265"/>
                  </a:cubicBezTo>
                  <a:cubicBezTo>
                    <a:pt x="1926" y="2265"/>
                    <a:pt x="1947" y="2260"/>
                    <a:pt x="1966" y="2249"/>
                  </a:cubicBezTo>
                  <a:cubicBezTo>
                    <a:pt x="1974" y="2246"/>
                    <a:pt x="1983" y="2237"/>
                    <a:pt x="1988" y="2232"/>
                  </a:cubicBezTo>
                  <a:cubicBezTo>
                    <a:pt x="2026" y="2192"/>
                    <a:pt x="2034" y="2134"/>
                    <a:pt x="2009" y="2088"/>
                  </a:cubicBezTo>
                  <a:cubicBezTo>
                    <a:pt x="1891" y="1896"/>
                    <a:pt x="1736" y="1724"/>
                    <a:pt x="1592" y="1551"/>
                  </a:cubicBezTo>
                  <a:cubicBezTo>
                    <a:pt x="1443" y="1373"/>
                    <a:pt x="1288" y="1195"/>
                    <a:pt x="1130" y="1023"/>
                  </a:cubicBezTo>
                  <a:cubicBezTo>
                    <a:pt x="820" y="679"/>
                    <a:pt x="493" y="348"/>
                    <a:pt x="165" y="24"/>
                  </a:cubicBezTo>
                  <a:cubicBezTo>
                    <a:pt x="149" y="7"/>
                    <a:pt x="130"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44"/>
            <p:cNvSpPr/>
            <p:nvPr/>
          </p:nvSpPr>
          <p:spPr>
            <a:xfrm>
              <a:off x="4562331" y="672136"/>
              <a:ext cx="18065" cy="20286"/>
            </a:xfrm>
            <a:custGeom>
              <a:avLst/>
              <a:gdLst/>
              <a:ahLst/>
              <a:cxnLst/>
              <a:rect l="l" t="t" r="r" b="b"/>
              <a:pathLst>
                <a:path w="1220" h="1370" extrusionOk="0">
                  <a:moveTo>
                    <a:pt x="119" y="1"/>
                  </a:moveTo>
                  <a:cubicBezTo>
                    <a:pt x="55" y="1"/>
                    <a:pt x="1" y="84"/>
                    <a:pt x="60" y="146"/>
                  </a:cubicBezTo>
                  <a:cubicBezTo>
                    <a:pt x="249" y="344"/>
                    <a:pt x="425" y="553"/>
                    <a:pt x="594" y="766"/>
                  </a:cubicBezTo>
                  <a:cubicBezTo>
                    <a:pt x="677" y="869"/>
                    <a:pt x="758" y="972"/>
                    <a:pt x="835" y="1081"/>
                  </a:cubicBezTo>
                  <a:cubicBezTo>
                    <a:pt x="875" y="1139"/>
                    <a:pt x="918" y="1193"/>
                    <a:pt x="964" y="1245"/>
                  </a:cubicBezTo>
                  <a:cubicBezTo>
                    <a:pt x="1013" y="1291"/>
                    <a:pt x="1056" y="1351"/>
                    <a:pt x="1125" y="1369"/>
                  </a:cubicBezTo>
                  <a:cubicBezTo>
                    <a:pt x="1130" y="1369"/>
                    <a:pt x="1135" y="1370"/>
                    <a:pt x="1139" y="1370"/>
                  </a:cubicBezTo>
                  <a:cubicBezTo>
                    <a:pt x="1177" y="1370"/>
                    <a:pt x="1211" y="1340"/>
                    <a:pt x="1214" y="1300"/>
                  </a:cubicBezTo>
                  <a:cubicBezTo>
                    <a:pt x="1220" y="1234"/>
                    <a:pt x="1177" y="1173"/>
                    <a:pt x="1148" y="1116"/>
                  </a:cubicBezTo>
                  <a:cubicBezTo>
                    <a:pt x="1111" y="1053"/>
                    <a:pt x="1068" y="992"/>
                    <a:pt x="1022" y="938"/>
                  </a:cubicBezTo>
                  <a:cubicBezTo>
                    <a:pt x="936" y="829"/>
                    <a:pt x="847" y="725"/>
                    <a:pt x="755" y="622"/>
                  </a:cubicBezTo>
                  <a:cubicBezTo>
                    <a:pt x="574" y="413"/>
                    <a:pt x="376" y="217"/>
                    <a:pt x="178" y="28"/>
                  </a:cubicBezTo>
                  <a:cubicBezTo>
                    <a:pt x="159" y="9"/>
                    <a:pt x="139"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44"/>
            <p:cNvSpPr/>
            <p:nvPr/>
          </p:nvSpPr>
          <p:spPr>
            <a:xfrm>
              <a:off x="4441729" y="733821"/>
              <a:ext cx="104571" cy="130824"/>
            </a:xfrm>
            <a:custGeom>
              <a:avLst/>
              <a:gdLst/>
              <a:ahLst/>
              <a:cxnLst/>
              <a:rect l="l" t="t" r="r" b="b"/>
              <a:pathLst>
                <a:path w="7062" h="8835" extrusionOk="0">
                  <a:moveTo>
                    <a:pt x="94" y="1"/>
                  </a:moveTo>
                  <a:cubicBezTo>
                    <a:pt x="46" y="1"/>
                    <a:pt x="0" y="47"/>
                    <a:pt x="34" y="99"/>
                  </a:cubicBezTo>
                  <a:cubicBezTo>
                    <a:pt x="2070" y="3165"/>
                    <a:pt x="4398" y="6051"/>
                    <a:pt x="6844" y="8801"/>
                  </a:cubicBezTo>
                  <a:cubicBezTo>
                    <a:pt x="6866" y="8825"/>
                    <a:pt x="6891" y="8835"/>
                    <a:pt x="6915" y="8835"/>
                  </a:cubicBezTo>
                  <a:cubicBezTo>
                    <a:pt x="6992" y="8835"/>
                    <a:pt x="7061" y="8731"/>
                    <a:pt x="6993" y="8652"/>
                  </a:cubicBezTo>
                  <a:cubicBezTo>
                    <a:pt x="4550" y="5907"/>
                    <a:pt x="2314" y="2999"/>
                    <a:pt x="152" y="30"/>
                  </a:cubicBezTo>
                  <a:cubicBezTo>
                    <a:pt x="136" y="10"/>
                    <a:pt x="115"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44"/>
            <p:cNvSpPr/>
            <p:nvPr/>
          </p:nvSpPr>
          <p:spPr>
            <a:xfrm>
              <a:off x="4612793" y="914953"/>
              <a:ext cx="96634" cy="104437"/>
            </a:xfrm>
            <a:custGeom>
              <a:avLst/>
              <a:gdLst/>
              <a:ahLst/>
              <a:cxnLst/>
              <a:rect l="l" t="t" r="r" b="b"/>
              <a:pathLst>
                <a:path w="6526" h="7053" extrusionOk="0">
                  <a:moveTo>
                    <a:pt x="106" y="0"/>
                  </a:moveTo>
                  <a:cubicBezTo>
                    <a:pt x="50" y="0"/>
                    <a:pt x="0" y="72"/>
                    <a:pt x="51" y="125"/>
                  </a:cubicBezTo>
                  <a:cubicBezTo>
                    <a:pt x="1168" y="1245"/>
                    <a:pt x="2256" y="2393"/>
                    <a:pt x="3315" y="3567"/>
                  </a:cubicBezTo>
                  <a:cubicBezTo>
                    <a:pt x="3843" y="4153"/>
                    <a:pt x="4360" y="4753"/>
                    <a:pt x="4877" y="5350"/>
                  </a:cubicBezTo>
                  <a:cubicBezTo>
                    <a:pt x="5127" y="5637"/>
                    <a:pt x="5371" y="5927"/>
                    <a:pt x="5615" y="6217"/>
                  </a:cubicBezTo>
                  <a:cubicBezTo>
                    <a:pt x="5859" y="6507"/>
                    <a:pt x="6086" y="6840"/>
                    <a:pt x="6410" y="7044"/>
                  </a:cubicBezTo>
                  <a:cubicBezTo>
                    <a:pt x="6419" y="7050"/>
                    <a:pt x="6430" y="7052"/>
                    <a:pt x="6441" y="7052"/>
                  </a:cubicBezTo>
                  <a:cubicBezTo>
                    <a:pt x="6482" y="7052"/>
                    <a:pt x="6526" y="7013"/>
                    <a:pt x="6508" y="6969"/>
                  </a:cubicBezTo>
                  <a:cubicBezTo>
                    <a:pt x="6381" y="6645"/>
                    <a:pt x="6137" y="6392"/>
                    <a:pt x="5913" y="6128"/>
                  </a:cubicBezTo>
                  <a:cubicBezTo>
                    <a:pt x="5658" y="5824"/>
                    <a:pt x="5400" y="5525"/>
                    <a:pt x="5141" y="5229"/>
                  </a:cubicBezTo>
                  <a:cubicBezTo>
                    <a:pt x="4610" y="4621"/>
                    <a:pt x="4065" y="4027"/>
                    <a:pt x="3516" y="3435"/>
                  </a:cubicBezTo>
                  <a:cubicBezTo>
                    <a:pt x="2431" y="2264"/>
                    <a:pt x="1308" y="1127"/>
                    <a:pt x="154" y="22"/>
                  </a:cubicBezTo>
                  <a:cubicBezTo>
                    <a:pt x="139" y="6"/>
                    <a:pt x="122" y="0"/>
                    <a:pt x="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44"/>
            <p:cNvSpPr/>
            <p:nvPr/>
          </p:nvSpPr>
          <p:spPr>
            <a:xfrm>
              <a:off x="4569246" y="982310"/>
              <a:ext cx="133045" cy="116431"/>
            </a:xfrm>
            <a:custGeom>
              <a:avLst/>
              <a:gdLst/>
              <a:ahLst/>
              <a:cxnLst/>
              <a:rect l="l" t="t" r="r" b="b"/>
              <a:pathLst>
                <a:path w="8985" h="7863" extrusionOk="0">
                  <a:moveTo>
                    <a:pt x="104" y="1"/>
                  </a:moveTo>
                  <a:cubicBezTo>
                    <a:pt x="48" y="1"/>
                    <a:pt x="0" y="67"/>
                    <a:pt x="52" y="112"/>
                  </a:cubicBezTo>
                  <a:lnTo>
                    <a:pt x="55" y="112"/>
                  </a:lnTo>
                  <a:cubicBezTo>
                    <a:pt x="1554" y="1372"/>
                    <a:pt x="3041" y="2644"/>
                    <a:pt x="4494" y="3962"/>
                  </a:cubicBezTo>
                  <a:cubicBezTo>
                    <a:pt x="5217" y="4619"/>
                    <a:pt x="5940" y="5277"/>
                    <a:pt x="6661" y="5940"/>
                  </a:cubicBezTo>
                  <a:cubicBezTo>
                    <a:pt x="7011" y="6262"/>
                    <a:pt x="7356" y="6580"/>
                    <a:pt x="7703" y="6905"/>
                  </a:cubicBezTo>
                  <a:cubicBezTo>
                    <a:pt x="8053" y="7229"/>
                    <a:pt x="8395" y="7585"/>
                    <a:pt x="8797" y="7849"/>
                  </a:cubicBezTo>
                  <a:cubicBezTo>
                    <a:pt x="8812" y="7859"/>
                    <a:pt x="8828" y="7863"/>
                    <a:pt x="8844" y="7863"/>
                  </a:cubicBezTo>
                  <a:cubicBezTo>
                    <a:pt x="8915" y="7863"/>
                    <a:pt x="8984" y="7780"/>
                    <a:pt x="8935" y="7714"/>
                  </a:cubicBezTo>
                  <a:cubicBezTo>
                    <a:pt x="8639" y="7332"/>
                    <a:pt x="8263" y="7019"/>
                    <a:pt x="7907" y="6698"/>
                  </a:cubicBezTo>
                  <a:cubicBezTo>
                    <a:pt x="7551" y="6376"/>
                    <a:pt x="7207" y="6063"/>
                    <a:pt x="6853" y="5750"/>
                  </a:cubicBezTo>
                  <a:cubicBezTo>
                    <a:pt x="6121" y="5096"/>
                    <a:pt x="5383" y="4453"/>
                    <a:pt x="4637" y="3816"/>
                  </a:cubicBezTo>
                  <a:cubicBezTo>
                    <a:pt x="3147" y="2541"/>
                    <a:pt x="1660" y="1266"/>
                    <a:pt x="150" y="17"/>
                  </a:cubicBezTo>
                  <a:cubicBezTo>
                    <a:pt x="135"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44"/>
            <p:cNvSpPr/>
            <p:nvPr/>
          </p:nvSpPr>
          <p:spPr>
            <a:xfrm>
              <a:off x="4395073" y="866787"/>
              <a:ext cx="105044" cy="72453"/>
            </a:xfrm>
            <a:custGeom>
              <a:avLst/>
              <a:gdLst/>
              <a:ahLst/>
              <a:cxnLst/>
              <a:rect l="l" t="t" r="r" b="b"/>
              <a:pathLst>
                <a:path w="7094" h="4893" extrusionOk="0">
                  <a:moveTo>
                    <a:pt x="103" y="0"/>
                  </a:moveTo>
                  <a:cubicBezTo>
                    <a:pt x="41" y="0"/>
                    <a:pt x="1" y="99"/>
                    <a:pt x="68" y="143"/>
                  </a:cubicBezTo>
                  <a:cubicBezTo>
                    <a:pt x="1245" y="926"/>
                    <a:pt x="2413" y="1722"/>
                    <a:pt x="3576" y="2525"/>
                  </a:cubicBezTo>
                  <a:cubicBezTo>
                    <a:pt x="4150" y="2922"/>
                    <a:pt x="4721" y="3323"/>
                    <a:pt x="5293" y="3728"/>
                  </a:cubicBezTo>
                  <a:cubicBezTo>
                    <a:pt x="5571" y="3923"/>
                    <a:pt x="5847" y="4122"/>
                    <a:pt x="6125" y="4320"/>
                  </a:cubicBezTo>
                  <a:cubicBezTo>
                    <a:pt x="6384" y="4506"/>
                    <a:pt x="6679" y="4805"/>
                    <a:pt x="6989" y="4891"/>
                  </a:cubicBezTo>
                  <a:cubicBezTo>
                    <a:pt x="6994" y="4892"/>
                    <a:pt x="6999" y="4892"/>
                    <a:pt x="7004" y="4892"/>
                  </a:cubicBezTo>
                  <a:cubicBezTo>
                    <a:pt x="7054" y="4892"/>
                    <a:pt x="7093" y="4838"/>
                    <a:pt x="7067" y="4790"/>
                  </a:cubicBezTo>
                  <a:cubicBezTo>
                    <a:pt x="6906" y="4549"/>
                    <a:pt x="6590" y="4391"/>
                    <a:pt x="6358" y="4225"/>
                  </a:cubicBezTo>
                  <a:cubicBezTo>
                    <a:pt x="6068" y="4015"/>
                    <a:pt x="5775" y="3809"/>
                    <a:pt x="5482" y="3602"/>
                  </a:cubicBezTo>
                  <a:cubicBezTo>
                    <a:pt x="4899" y="3191"/>
                    <a:pt x="4311" y="2784"/>
                    <a:pt x="3722" y="2379"/>
                  </a:cubicBezTo>
                  <a:cubicBezTo>
                    <a:pt x="2542" y="1569"/>
                    <a:pt x="1345" y="786"/>
                    <a:pt x="142" y="13"/>
                  </a:cubicBezTo>
                  <a:cubicBezTo>
                    <a:pt x="129" y="4"/>
                    <a:pt x="116"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44"/>
            <p:cNvSpPr/>
            <p:nvPr/>
          </p:nvSpPr>
          <p:spPr>
            <a:xfrm>
              <a:off x="4387047" y="876841"/>
              <a:ext cx="29778" cy="21486"/>
            </a:xfrm>
            <a:custGeom>
              <a:avLst/>
              <a:gdLst/>
              <a:ahLst/>
              <a:cxnLst/>
              <a:rect l="l" t="t" r="r" b="b"/>
              <a:pathLst>
                <a:path w="2011" h="1451" extrusionOk="0">
                  <a:moveTo>
                    <a:pt x="137" y="0"/>
                  </a:moveTo>
                  <a:cubicBezTo>
                    <a:pt x="64" y="0"/>
                    <a:pt x="0" y="89"/>
                    <a:pt x="70" y="150"/>
                  </a:cubicBezTo>
                  <a:cubicBezTo>
                    <a:pt x="363" y="405"/>
                    <a:pt x="664" y="646"/>
                    <a:pt x="977" y="876"/>
                  </a:cubicBezTo>
                  <a:cubicBezTo>
                    <a:pt x="1129" y="988"/>
                    <a:pt x="1284" y="1097"/>
                    <a:pt x="1442" y="1203"/>
                  </a:cubicBezTo>
                  <a:cubicBezTo>
                    <a:pt x="1525" y="1258"/>
                    <a:pt x="1612" y="1309"/>
                    <a:pt x="1701" y="1358"/>
                  </a:cubicBezTo>
                  <a:cubicBezTo>
                    <a:pt x="1781" y="1398"/>
                    <a:pt x="1856" y="1444"/>
                    <a:pt x="1947" y="1450"/>
                  </a:cubicBezTo>
                  <a:cubicBezTo>
                    <a:pt x="1988" y="1450"/>
                    <a:pt x="2011" y="1407"/>
                    <a:pt x="1993" y="1373"/>
                  </a:cubicBezTo>
                  <a:cubicBezTo>
                    <a:pt x="1947" y="1301"/>
                    <a:pt x="1876" y="1255"/>
                    <a:pt x="1810" y="1206"/>
                  </a:cubicBezTo>
                  <a:cubicBezTo>
                    <a:pt x="1732" y="1149"/>
                    <a:pt x="1655" y="1097"/>
                    <a:pt x="1574" y="1045"/>
                  </a:cubicBezTo>
                  <a:cubicBezTo>
                    <a:pt x="1413" y="942"/>
                    <a:pt x="1258" y="836"/>
                    <a:pt x="1103" y="727"/>
                  </a:cubicBezTo>
                  <a:cubicBezTo>
                    <a:pt x="790" y="506"/>
                    <a:pt x="489" y="270"/>
                    <a:pt x="196" y="23"/>
                  </a:cubicBezTo>
                  <a:cubicBezTo>
                    <a:pt x="177" y="7"/>
                    <a:pt x="157"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44"/>
            <p:cNvSpPr/>
            <p:nvPr/>
          </p:nvSpPr>
          <p:spPr>
            <a:xfrm>
              <a:off x="4497862" y="1058491"/>
              <a:ext cx="115232" cy="46895"/>
            </a:xfrm>
            <a:custGeom>
              <a:avLst/>
              <a:gdLst/>
              <a:ahLst/>
              <a:cxnLst/>
              <a:rect l="l" t="t" r="r" b="b"/>
              <a:pathLst>
                <a:path w="7782" h="3167" extrusionOk="0">
                  <a:moveTo>
                    <a:pt x="74" y="1"/>
                  </a:moveTo>
                  <a:cubicBezTo>
                    <a:pt x="16" y="1"/>
                    <a:pt x="0" y="98"/>
                    <a:pt x="65" y="123"/>
                  </a:cubicBezTo>
                  <a:cubicBezTo>
                    <a:pt x="1348" y="649"/>
                    <a:pt x="2617" y="1203"/>
                    <a:pt x="3897" y="1731"/>
                  </a:cubicBezTo>
                  <a:cubicBezTo>
                    <a:pt x="4520" y="1989"/>
                    <a:pt x="5146" y="2245"/>
                    <a:pt x="5769" y="2503"/>
                  </a:cubicBezTo>
                  <a:cubicBezTo>
                    <a:pt x="6088" y="2632"/>
                    <a:pt x="6409" y="2762"/>
                    <a:pt x="6731" y="2888"/>
                  </a:cubicBezTo>
                  <a:cubicBezTo>
                    <a:pt x="7038" y="3011"/>
                    <a:pt x="7357" y="3149"/>
                    <a:pt x="7690" y="3166"/>
                  </a:cubicBezTo>
                  <a:cubicBezTo>
                    <a:pt x="7750" y="3166"/>
                    <a:pt x="7781" y="3092"/>
                    <a:pt x="7738" y="3046"/>
                  </a:cubicBezTo>
                  <a:cubicBezTo>
                    <a:pt x="7514" y="2856"/>
                    <a:pt x="7233" y="2741"/>
                    <a:pt x="6960" y="2632"/>
                  </a:cubicBezTo>
                  <a:cubicBezTo>
                    <a:pt x="6642" y="2503"/>
                    <a:pt x="6320" y="2377"/>
                    <a:pt x="5999" y="2251"/>
                  </a:cubicBezTo>
                  <a:cubicBezTo>
                    <a:pt x="5338" y="1992"/>
                    <a:pt x="4678" y="1742"/>
                    <a:pt x="4018" y="1487"/>
                  </a:cubicBezTo>
                  <a:cubicBezTo>
                    <a:pt x="2714" y="984"/>
                    <a:pt x="1397" y="511"/>
                    <a:pt x="96" y="5"/>
                  </a:cubicBezTo>
                  <a:cubicBezTo>
                    <a:pt x="88" y="2"/>
                    <a:pt x="81"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44"/>
            <p:cNvSpPr/>
            <p:nvPr/>
          </p:nvSpPr>
          <p:spPr>
            <a:xfrm>
              <a:off x="4341886" y="1005542"/>
              <a:ext cx="109575" cy="48924"/>
            </a:xfrm>
            <a:custGeom>
              <a:avLst/>
              <a:gdLst/>
              <a:ahLst/>
              <a:cxnLst/>
              <a:rect l="l" t="t" r="r" b="b"/>
              <a:pathLst>
                <a:path w="7400" h="3304" extrusionOk="0">
                  <a:moveTo>
                    <a:pt x="113" y="1"/>
                  </a:moveTo>
                  <a:cubicBezTo>
                    <a:pt x="46" y="1"/>
                    <a:pt x="1" y="92"/>
                    <a:pt x="71" y="125"/>
                  </a:cubicBezTo>
                  <a:lnTo>
                    <a:pt x="3740" y="1793"/>
                  </a:lnTo>
                  <a:cubicBezTo>
                    <a:pt x="4334" y="2063"/>
                    <a:pt x="4931" y="2333"/>
                    <a:pt x="5529" y="2600"/>
                  </a:cubicBezTo>
                  <a:lnTo>
                    <a:pt x="6473" y="3022"/>
                  </a:lnTo>
                  <a:cubicBezTo>
                    <a:pt x="6737" y="3142"/>
                    <a:pt x="7007" y="3289"/>
                    <a:pt x="7303" y="3303"/>
                  </a:cubicBezTo>
                  <a:cubicBezTo>
                    <a:pt x="7304" y="3303"/>
                    <a:pt x="7305" y="3303"/>
                    <a:pt x="7306" y="3303"/>
                  </a:cubicBezTo>
                  <a:cubicBezTo>
                    <a:pt x="7370" y="3303"/>
                    <a:pt x="7400" y="3225"/>
                    <a:pt x="7354" y="3180"/>
                  </a:cubicBezTo>
                  <a:cubicBezTo>
                    <a:pt x="7139" y="2970"/>
                    <a:pt x="6843" y="2872"/>
                    <a:pt x="6571" y="2755"/>
                  </a:cubicBezTo>
                  <a:lnTo>
                    <a:pt x="5666" y="2364"/>
                  </a:lnTo>
                  <a:cubicBezTo>
                    <a:pt x="5049" y="2097"/>
                    <a:pt x="4429" y="1830"/>
                    <a:pt x="3812" y="1569"/>
                  </a:cubicBezTo>
                  <a:lnTo>
                    <a:pt x="143" y="7"/>
                  </a:lnTo>
                  <a:cubicBezTo>
                    <a:pt x="132" y="3"/>
                    <a:pt x="122"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44"/>
            <p:cNvSpPr/>
            <p:nvPr/>
          </p:nvSpPr>
          <p:spPr>
            <a:xfrm>
              <a:off x="4338940" y="1021518"/>
              <a:ext cx="23588" cy="9447"/>
            </a:xfrm>
            <a:custGeom>
              <a:avLst/>
              <a:gdLst/>
              <a:ahLst/>
              <a:cxnLst/>
              <a:rect l="l" t="t" r="r" b="b"/>
              <a:pathLst>
                <a:path w="1593" h="638" extrusionOk="0">
                  <a:moveTo>
                    <a:pt x="93" y="0"/>
                  </a:moveTo>
                  <a:cubicBezTo>
                    <a:pt x="23" y="0"/>
                    <a:pt x="0" y="117"/>
                    <a:pt x="78" y="145"/>
                  </a:cubicBezTo>
                  <a:lnTo>
                    <a:pt x="798" y="407"/>
                  </a:lnTo>
                  <a:cubicBezTo>
                    <a:pt x="913" y="450"/>
                    <a:pt x="1028" y="496"/>
                    <a:pt x="1146" y="530"/>
                  </a:cubicBezTo>
                  <a:lnTo>
                    <a:pt x="1527" y="636"/>
                  </a:lnTo>
                  <a:cubicBezTo>
                    <a:pt x="1531" y="637"/>
                    <a:pt x="1534" y="638"/>
                    <a:pt x="1537" y="638"/>
                  </a:cubicBezTo>
                  <a:cubicBezTo>
                    <a:pt x="1572" y="638"/>
                    <a:pt x="1593" y="586"/>
                    <a:pt x="1556" y="570"/>
                  </a:cubicBezTo>
                  <a:cubicBezTo>
                    <a:pt x="1324" y="461"/>
                    <a:pt x="1091" y="361"/>
                    <a:pt x="850" y="275"/>
                  </a:cubicBezTo>
                  <a:lnTo>
                    <a:pt x="118" y="5"/>
                  </a:lnTo>
                  <a:cubicBezTo>
                    <a:pt x="109" y="2"/>
                    <a:pt x="101"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44"/>
            <p:cNvSpPr/>
            <p:nvPr/>
          </p:nvSpPr>
          <p:spPr>
            <a:xfrm>
              <a:off x="4320890" y="1143364"/>
              <a:ext cx="31066" cy="7907"/>
            </a:xfrm>
            <a:custGeom>
              <a:avLst/>
              <a:gdLst/>
              <a:ahLst/>
              <a:cxnLst/>
              <a:rect l="l" t="t" r="r" b="b"/>
              <a:pathLst>
                <a:path w="2098" h="534" extrusionOk="0">
                  <a:moveTo>
                    <a:pt x="103" y="1"/>
                  </a:moveTo>
                  <a:cubicBezTo>
                    <a:pt x="21" y="1"/>
                    <a:pt x="1" y="142"/>
                    <a:pt x="88" y="153"/>
                  </a:cubicBezTo>
                  <a:cubicBezTo>
                    <a:pt x="409" y="199"/>
                    <a:pt x="734" y="262"/>
                    <a:pt x="1055" y="331"/>
                  </a:cubicBezTo>
                  <a:cubicBezTo>
                    <a:pt x="1213" y="366"/>
                    <a:pt x="1368" y="403"/>
                    <a:pt x="1526" y="440"/>
                  </a:cubicBezTo>
                  <a:cubicBezTo>
                    <a:pt x="1607" y="460"/>
                    <a:pt x="1690" y="480"/>
                    <a:pt x="1770" y="500"/>
                  </a:cubicBezTo>
                  <a:cubicBezTo>
                    <a:pt x="1830" y="515"/>
                    <a:pt x="1885" y="534"/>
                    <a:pt x="1943" y="534"/>
                  </a:cubicBezTo>
                  <a:cubicBezTo>
                    <a:pt x="1962" y="534"/>
                    <a:pt x="1982" y="531"/>
                    <a:pt x="2003" y="526"/>
                  </a:cubicBezTo>
                  <a:cubicBezTo>
                    <a:pt x="2075" y="503"/>
                    <a:pt x="2098" y="411"/>
                    <a:pt x="2046" y="357"/>
                  </a:cubicBezTo>
                  <a:cubicBezTo>
                    <a:pt x="1988" y="299"/>
                    <a:pt x="1914" y="285"/>
                    <a:pt x="1833" y="265"/>
                  </a:cubicBezTo>
                  <a:cubicBezTo>
                    <a:pt x="1756" y="245"/>
                    <a:pt x="1673" y="225"/>
                    <a:pt x="1589" y="205"/>
                  </a:cubicBezTo>
                  <a:cubicBezTo>
                    <a:pt x="1426" y="167"/>
                    <a:pt x="1262" y="139"/>
                    <a:pt x="1096" y="110"/>
                  </a:cubicBezTo>
                  <a:cubicBezTo>
                    <a:pt x="768" y="58"/>
                    <a:pt x="438" y="21"/>
                    <a:pt x="108" y="1"/>
                  </a:cubicBezTo>
                  <a:cubicBezTo>
                    <a:pt x="106" y="1"/>
                    <a:pt x="105"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44"/>
            <p:cNvSpPr/>
            <p:nvPr/>
          </p:nvSpPr>
          <p:spPr>
            <a:xfrm>
              <a:off x="4445120" y="1156838"/>
              <a:ext cx="116076" cy="21974"/>
            </a:xfrm>
            <a:custGeom>
              <a:avLst/>
              <a:gdLst/>
              <a:ahLst/>
              <a:cxnLst/>
              <a:rect l="l" t="t" r="r" b="b"/>
              <a:pathLst>
                <a:path w="7839" h="1484" extrusionOk="0">
                  <a:moveTo>
                    <a:pt x="102" y="1"/>
                  </a:moveTo>
                  <a:cubicBezTo>
                    <a:pt x="32" y="1"/>
                    <a:pt x="1" y="108"/>
                    <a:pt x="78" y="119"/>
                  </a:cubicBezTo>
                  <a:lnTo>
                    <a:pt x="78" y="122"/>
                  </a:lnTo>
                  <a:cubicBezTo>
                    <a:pt x="1370" y="346"/>
                    <a:pt x="2656" y="598"/>
                    <a:pt x="3945" y="831"/>
                  </a:cubicBezTo>
                  <a:cubicBezTo>
                    <a:pt x="4574" y="943"/>
                    <a:pt x="5203" y="1060"/>
                    <a:pt x="5831" y="1181"/>
                  </a:cubicBezTo>
                  <a:cubicBezTo>
                    <a:pt x="6433" y="1295"/>
                    <a:pt x="7064" y="1483"/>
                    <a:pt x="7683" y="1483"/>
                  </a:cubicBezTo>
                  <a:cubicBezTo>
                    <a:pt x="7705" y="1483"/>
                    <a:pt x="7727" y="1483"/>
                    <a:pt x="7749" y="1482"/>
                  </a:cubicBezTo>
                  <a:cubicBezTo>
                    <a:pt x="7804" y="1482"/>
                    <a:pt x="7838" y="1393"/>
                    <a:pt x="7778" y="1368"/>
                  </a:cubicBezTo>
                  <a:cubicBezTo>
                    <a:pt x="7209" y="1118"/>
                    <a:pt x="6558" y="1055"/>
                    <a:pt x="5952" y="940"/>
                  </a:cubicBezTo>
                  <a:cubicBezTo>
                    <a:pt x="5306" y="819"/>
                    <a:pt x="4660" y="701"/>
                    <a:pt x="4014" y="587"/>
                  </a:cubicBezTo>
                  <a:cubicBezTo>
                    <a:pt x="2716" y="360"/>
                    <a:pt x="1413" y="182"/>
                    <a:pt x="110" y="1"/>
                  </a:cubicBezTo>
                  <a:cubicBezTo>
                    <a:pt x="107" y="1"/>
                    <a:pt x="104"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44"/>
            <p:cNvSpPr/>
            <p:nvPr/>
          </p:nvSpPr>
          <p:spPr>
            <a:xfrm>
              <a:off x="4243894" y="1262218"/>
              <a:ext cx="55691" cy="20064"/>
            </a:xfrm>
            <a:custGeom>
              <a:avLst/>
              <a:gdLst/>
              <a:ahLst/>
              <a:cxnLst/>
              <a:rect l="l" t="t" r="r" b="b"/>
              <a:pathLst>
                <a:path w="3761" h="1355" extrusionOk="0">
                  <a:moveTo>
                    <a:pt x="3538" y="1"/>
                  </a:moveTo>
                  <a:cubicBezTo>
                    <a:pt x="3528" y="1"/>
                    <a:pt x="3517" y="2"/>
                    <a:pt x="3505" y="4"/>
                  </a:cubicBezTo>
                  <a:cubicBezTo>
                    <a:pt x="2902" y="116"/>
                    <a:pt x="2302" y="343"/>
                    <a:pt x="1725" y="544"/>
                  </a:cubicBezTo>
                  <a:cubicBezTo>
                    <a:pt x="1429" y="644"/>
                    <a:pt x="1140" y="750"/>
                    <a:pt x="850" y="862"/>
                  </a:cubicBezTo>
                  <a:cubicBezTo>
                    <a:pt x="577" y="968"/>
                    <a:pt x="290" y="1072"/>
                    <a:pt x="49" y="1244"/>
                  </a:cubicBezTo>
                  <a:cubicBezTo>
                    <a:pt x="0" y="1279"/>
                    <a:pt x="27" y="1354"/>
                    <a:pt x="83" y="1354"/>
                  </a:cubicBezTo>
                  <a:cubicBezTo>
                    <a:pt x="87" y="1354"/>
                    <a:pt x="90" y="1354"/>
                    <a:pt x="95" y="1353"/>
                  </a:cubicBezTo>
                  <a:cubicBezTo>
                    <a:pt x="399" y="1307"/>
                    <a:pt x="692" y="1184"/>
                    <a:pt x="979" y="1083"/>
                  </a:cubicBezTo>
                  <a:cubicBezTo>
                    <a:pt x="1263" y="983"/>
                    <a:pt x="1544" y="888"/>
                    <a:pt x="1829" y="799"/>
                  </a:cubicBezTo>
                  <a:cubicBezTo>
                    <a:pt x="2113" y="710"/>
                    <a:pt x="2400" y="624"/>
                    <a:pt x="2687" y="541"/>
                  </a:cubicBezTo>
                  <a:cubicBezTo>
                    <a:pt x="2985" y="457"/>
                    <a:pt x="3293" y="394"/>
                    <a:pt x="3586" y="297"/>
                  </a:cubicBezTo>
                  <a:cubicBezTo>
                    <a:pt x="3761" y="240"/>
                    <a:pt x="3703" y="1"/>
                    <a:pt x="35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44"/>
            <p:cNvSpPr/>
            <p:nvPr/>
          </p:nvSpPr>
          <p:spPr>
            <a:xfrm>
              <a:off x="4298177" y="1265890"/>
              <a:ext cx="27557" cy="7152"/>
            </a:xfrm>
            <a:custGeom>
              <a:avLst/>
              <a:gdLst/>
              <a:ahLst/>
              <a:cxnLst/>
              <a:rect l="l" t="t" r="r" b="b"/>
              <a:pathLst>
                <a:path w="1861" h="483" extrusionOk="0">
                  <a:moveTo>
                    <a:pt x="1627" y="0"/>
                  </a:moveTo>
                  <a:cubicBezTo>
                    <a:pt x="1548" y="0"/>
                    <a:pt x="1465" y="19"/>
                    <a:pt x="1389" y="31"/>
                  </a:cubicBezTo>
                  <a:cubicBezTo>
                    <a:pt x="1246" y="54"/>
                    <a:pt x="1102" y="83"/>
                    <a:pt x="962" y="112"/>
                  </a:cubicBezTo>
                  <a:cubicBezTo>
                    <a:pt x="672" y="172"/>
                    <a:pt x="387" y="250"/>
                    <a:pt x="98" y="304"/>
                  </a:cubicBezTo>
                  <a:cubicBezTo>
                    <a:pt x="0" y="324"/>
                    <a:pt x="19" y="483"/>
                    <a:pt x="111" y="483"/>
                  </a:cubicBezTo>
                  <a:cubicBezTo>
                    <a:pt x="114" y="483"/>
                    <a:pt x="117" y="483"/>
                    <a:pt x="120" y="482"/>
                  </a:cubicBezTo>
                  <a:cubicBezTo>
                    <a:pt x="413" y="445"/>
                    <a:pt x="706" y="433"/>
                    <a:pt x="999" y="399"/>
                  </a:cubicBezTo>
                  <a:cubicBezTo>
                    <a:pt x="1148" y="385"/>
                    <a:pt x="1295" y="367"/>
                    <a:pt x="1444" y="347"/>
                  </a:cubicBezTo>
                  <a:cubicBezTo>
                    <a:pt x="1582" y="327"/>
                    <a:pt x="1760" y="321"/>
                    <a:pt x="1837" y="186"/>
                  </a:cubicBezTo>
                  <a:cubicBezTo>
                    <a:pt x="1860" y="146"/>
                    <a:pt x="1852" y="97"/>
                    <a:pt x="1823" y="66"/>
                  </a:cubicBezTo>
                  <a:cubicBezTo>
                    <a:pt x="1766" y="16"/>
                    <a:pt x="1698" y="0"/>
                    <a:pt x="1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44"/>
            <p:cNvSpPr/>
            <p:nvPr/>
          </p:nvSpPr>
          <p:spPr>
            <a:xfrm>
              <a:off x="4859313" y="1255510"/>
              <a:ext cx="38292" cy="116357"/>
            </a:xfrm>
            <a:custGeom>
              <a:avLst/>
              <a:gdLst/>
              <a:ahLst/>
              <a:cxnLst/>
              <a:rect l="l" t="t" r="r" b="b"/>
              <a:pathLst>
                <a:path w="2586" h="7858" extrusionOk="0">
                  <a:moveTo>
                    <a:pt x="62" y="1"/>
                  </a:moveTo>
                  <a:cubicBezTo>
                    <a:pt x="32" y="1"/>
                    <a:pt x="1" y="34"/>
                    <a:pt x="19" y="69"/>
                  </a:cubicBezTo>
                  <a:cubicBezTo>
                    <a:pt x="630" y="1324"/>
                    <a:pt x="1127" y="2633"/>
                    <a:pt x="1494" y="3979"/>
                  </a:cubicBezTo>
                  <a:cubicBezTo>
                    <a:pt x="1672" y="4625"/>
                    <a:pt x="1822" y="5280"/>
                    <a:pt x="1951" y="5937"/>
                  </a:cubicBezTo>
                  <a:cubicBezTo>
                    <a:pt x="2020" y="6279"/>
                    <a:pt x="2080" y="6626"/>
                    <a:pt x="2132" y="6974"/>
                  </a:cubicBezTo>
                  <a:cubicBezTo>
                    <a:pt x="2175" y="7247"/>
                    <a:pt x="2160" y="7620"/>
                    <a:pt x="2347" y="7835"/>
                  </a:cubicBezTo>
                  <a:cubicBezTo>
                    <a:pt x="2362" y="7850"/>
                    <a:pt x="2381" y="7857"/>
                    <a:pt x="2401" y="7857"/>
                  </a:cubicBezTo>
                  <a:cubicBezTo>
                    <a:pt x="2426" y="7857"/>
                    <a:pt x="2450" y="7845"/>
                    <a:pt x="2465" y="7821"/>
                  </a:cubicBezTo>
                  <a:cubicBezTo>
                    <a:pt x="2585" y="7574"/>
                    <a:pt x="2485" y="7244"/>
                    <a:pt x="2439" y="6985"/>
                  </a:cubicBezTo>
                  <a:cubicBezTo>
                    <a:pt x="2382" y="6641"/>
                    <a:pt x="2315" y="6296"/>
                    <a:pt x="2244" y="5955"/>
                  </a:cubicBezTo>
                  <a:cubicBezTo>
                    <a:pt x="2092" y="5251"/>
                    <a:pt x="1902" y="4562"/>
                    <a:pt x="1684" y="3879"/>
                  </a:cubicBezTo>
                  <a:cubicBezTo>
                    <a:pt x="1256" y="2553"/>
                    <a:pt x="725" y="1264"/>
                    <a:pt x="96" y="23"/>
                  </a:cubicBezTo>
                  <a:cubicBezTo>
                    <a:pt x="88" y="7"/>
                    <a:pt x="75"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44"/>
            <p:cNvSpPr/>
            <p:nvPr/>
          </p:nvSpPr>
          <p:spPr>
            <a:xfrm>
              <a:off x="4844506" y="1104851"/>
              <a:ext cx="53485" cy="166481"/>
            </a:xfrm>
            <a:custGeom>
              <a:avLst/>
              <a:gdLst/>
              <a:ahLst/>
              <a:cxnLst/>
              <a:rect l="l" t="t" r="r" b="b"/>
              <a:pathLst>
                <a:path w="3612" h="11243" extrusionOk="0">
                  <a:moveTo>
                    <a:pt x="107" y="0"/>
                  </a:moveTo>
                  <a:cubicBezTo>
                    <a:pt x="56" y="0"/>
                    <a:pt x="1" y="45"/>
                    <a:pt x="25" y="98"/>
                  </a:cubicBezTo>
                  <a:lnTo>
                    <a:pt x="25" y="101"/>
                  </a:lnTo>
                  <a:cubicBezTo>
                    <a:pt x="775" y="1881"/>
                    <a:pt x="1432" y="3701"/>
                    <a:pt x="1998" y="5550"/>
                  </a:cubicBezTo>
                  <a:cubicBezTo>
                    <a:pt x="2276" y="6458"/>
                    <a:pt x="2529" y="7373"/>
                    <a:pt x="2759" y="8295"/>
                  </a:cubicBezTo>
                  <a:cubicBezTo>
                    <a:pt x="2876" y="8774"/>
                    <a:pt x="2988" y="9254"/>
                    <a:pt x="3094" y="9730"/>
                  </a:cubicBezTo>
                  <a:cubicBezTo>
                    <a:pt x="3198" y="10204"/>
                    <a:pt x="3244" y="10718"/>
                    <a:pt x="3407" y="11172"/>
                  </a:cubicBezTo>
                  <a:cubicBezTo>
                    <a:pt x="3423" y="11219"/>
                    <a:pt x="3468" y="11243"/>
                    <a:pt x="3511" y="11243"/>
                  </a:cubicBezTo>
                  <a:cubicBezTo>
                    <a:pt x="3562" y="11243"/>
                    <a:pt x="3611" y="11210"/>
                    <a:pt x="3608" y="11143"/>
                  </a:cubicBezTo>
                  <a:cubicBezTo>
                    <a:pt x="3591" y="10686"/>
                    <a:pt x="3439" y="10213"/>
                    <a:pt x="3338" y="9765"/>
                  </a:cubicBezTo>
                  <a:cubicBezTo>
                    <a:pt x="3229" y="9288"/>
                    <a:pt x="3115" y="8809"/>
                    <a:pt x="2994" y="8332"/>
                  </a:cubicBezTo>
                  <a:cubicBezTo>
                    <a:pt x="2753" y="7379"/>
                    <a:pt x="2486" y="6435"/>
                    <a:pt x="2196" y="5493"/>
                  </a:cubicBezTo>
                  <a:cubicBezTo>
                    <a:pt x="1622" y="3641"/>
                    <a:pt x="944" y="1818"/>
                    <a:pt x="169" y="38"/>
                  </a:cubicBezTo>
                  <a:cubicBezTo>
                    <a:pt x="157" y="11"/>
                    <a:pt x="132"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44"/>
            <p:cNvSpPr/>
            <p:nvPr/>
          </p:nvSpPr>
          <p:spPr>
            <a:xfrm>
              <a:off x="4885225" y="1173688"/>
              <a:ext cx="16540" cy="56668"/>
            </a:xfrm>
            <a:custGeom>
              <a:avLst/>
              <a:gdLst/>
              <a:ahLst/>
              <a:cxnLst/>
              <a:rect l="l" t="t" r="r" b="b"/>
              <a:pathLst>
                <a:path w="1117" h="3827" extrusionOk="0">
                  <a:moveTo>
                    <a:pt x="64" y="0"/>
                  </a:moveTo>
                  <a:cubicBezTo>
                    <a:pt x="33" y="0"/>
                    <a:pt x="1" y="25"/>
                    <a:pt x="11" y="63"/>
                  </a:cubicBezTo>
                  <a:cubicBezTo>
                    <a:pt x="207" y="686"/>
                    <a:pt x="373" y="1318"/>
                    <a:pt x="517" y="1955"/>
                  </a:cubicBezTo>
                  <a:cubicBezTo>
                    <a:pt x="586" y="2265"/>
                    <a:pt x="657" y="2578"/>
                    <a:pt x="721" y="2894"/>
                  </a:cubicBezTo>
                  <a:cubicBezTo>
                    <a:pt x="755" y="3057"/>
                    <a:pt x="787" y="3218"/>
                    <a:pt x="815" y="3382"/>
                  </a:cubicBezTo>
                  <a:cubicBezTo>
                    <a:pt x="844" y="3528"/>
                    <a:pt x="858" y="3677"/>
                    <a:pt x="947" y="3801"/>
                  </a:cubicBezTo>
                  <a:cubicBezTo>
                    <a:pt x="957" y="3819"/>
                    <a:pt x="975" y="3827"/>
                    <a:pt x="992" y="3827"/>
                  </a:cubicBezTo>
                  <a:cubicBezTo>
                    <a:pt x="1014" y="3827"/>
                    <a:pt x="1037" y="3814"/>
                    <a:pt x="1045" y="3789"/>
                  </a:cubicBezTo>
                  <a:cubicBezTo>
                    <a:pt x="1117" y="3517"/>
                    <a:pt x="985" y="3178"/>
                    <a:pt x="927" y="2911"/>
                  </a:cubicBezTo>
                  <a:cubicBezTo>
                    <a:pt x="855" y="2587"/>
                    <a:pt x="781" y="2262"/>
                    <a:pt x="695" y="1941"/>
                  </a:cubicBezTo>
                  <a:cubicBezTo>
                    <a:pt x="520" y="1300"/>
                    <a:pt x="324" y="666"/>
                    <a:pt x="112" y="34"/>
                  </a:cubicBezTo>
                  <a:cubicBezTo>
                    <a:pt x="104" y="11"/>
                    <a:pt x="84"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44"/>
            <p:cNvSpPr/>
            <p:nvPr/>
          </p:nvSpPr>
          <p:spPr>
            <a:xfrm>
              <a:off x="4899262" y="1166003"/>
              <a:ext cx="9521" cy="50405"/>
            </a:xfrm>
            <a:custGeom>
              <a:avLst/>
              <a:gdLst/>
              <a:ahLst/>
              <a:cxnLst/>
              <a:rect l="l" t="t" r="r" b="b"/>
              <a:pathLst>
                <a:path w="643" h="3404" extrusionOk="0">
                  <a:moveTo>
                    <a:pt x="85" y="0"/>
                  </a:moveTo>
                  <a:cubicBezTo>
                    <a:pt x="44" y="0"/>
                    <a:pt x="0" y="27"/>
                    <a:pt x="5" y="74"/>
                  </a:cubicBezTo>
                  <a:lnTo>
                    <a:pt x="5" y="71"/>
                  </a:lnTo>
                  <a:cubicBezTo>
                    <a:pt x="65" y="614"/>
                    <a:pt x="108" y="1156"/>
                    <a:pt x="163" y="1699"/>
                  </a:cubicBezTo>
                  <a:lnTo>
                    <a:pt x="243" y="2514"/>
                  </a:lnTo>
                  <a:cubicBezTo>
                    <a:pt x="269" y="2770"/>
                    <a:pt x="266" y="3062"/>
                    <a:pt x="347" y="3304"/>
                  </a:cubicBezTo>
                  <a:cubicBezTo>
                    <a:pt x="367" y="3372"/>
                    <a:pt x="424" y="3404"/>
                    <a:pt x="481" y="3404"/>
                  </a:cubicBezTo>
                  <a:cubicBezTo>
                    <a:pt x="550" y="3404"/>
                    <a:pt x="619" y="3356"/>
                    <a:pt x="622" y="3269"/>
                  </a:cubicBezTo>
                  <a:cubicBezTo>
                    <a:pt x="642" y="3014"/>
                    <a:pt x="565" y="2729"/>
                    <a:pt x="528" y="2480"/>
                  </a:cubicBezTo>
                  <a:cubicBezTo>
                    <a:pt x="487" y="2210"/>
                    <a:pt x="447" y="1940"/>
                    <a:pt x="404" y="1670"/>
                  </a:cubicBezTo>
                  <a:cubicBezTo>
                    <a:pt x="324" y="1130"/>
                    <a:pt x="229" y="594"/>
                    <a:pt x="154" y="54"/>
                  </a:cubicBezTo>
                  <a:cubicBezTo>
                    <a:pt x="149" y="17"/>
                    <a:pt x="118" y="0"/>
                    <a:pt x="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44"/>
            <p:cNvSpPr/>
            <p:nvPr/>
          </p:nvSpPr>
          <p:spPr>
            <a:xfrm>
              <a:off x="4906710" y="1124248"/>
              <a:ext cx="8618" cy="48820"/>
            </a:xfrm>
            <a:custGeom>
              <a:avLst/>
              <a:gdLst/>
              <a:ahLst/>
              <a:cxnLst/>
              <a:rect l="l" t="t" r="r" b="b"/>
              <a:pathLst>
                <a:path w="582" h="3297" extrusionOk="0">
                  <a:moveTo>
                    <a:pt x="113" y="1"/>
                  </a:moveTo>
                  <a:cubicBezTo>
                    <a:pt x="55" y="1"/>
                    <a:pt x="0" y="38"/>
                    <a:pt x="4" y="115"/>
                  </a:cubicBezTo>
                  <a:cubicBezTo>
                    <a:pt x="45" y="666"/>
                    <a:pt x="70" y="1214"/>
                    <a:pt x="99" y="1766"/>
                  </a:cubicBezTo>
                  <a:cubicBezTo>
                    <a:pt x="116" y="2030"/>
                    <a:pt x="131" y="2297"/>
                    <a:pt x="148" y="2561"/>
                  </a:cubicBezTo>
                  <a:cubicBezTo>
                    <a:pt x="162" y="2793"/>
                    <a:pt x="154" y="3109"/>
                    <a:pt x="335" y="3279"/>
                  </a:cubicBezTo>
                  <a:cubicBezTo>
                    <a:pt x="348" y="3291"/>
                    <a:pt x="364" y="3297"/>
                    <a:pt x="381" y="3297"/>
                  </a:cubicBezTo>
                  <a:cubicBezTo>
                    <a:pt x="403" y="3297"/>
                    <a:pt x="425" y="3286"/>
                    <a:pt x="438" y="3264"/>
                  </a:cubicBezTo>
                  <a:cubicBezTo>
                    <a:pt x="582" y="3075"/>
                    <a:pt x="527" y="2785"/>
                    <a:pt x="504" y="2561"/>
                  </a:cubicBezTo>
                  <a:cubicBezTo>
                    <a:pt x="478" y="2285"/>
                    <a:pt x="447" y="2010"/>
                    <a:pt x="418" y="1734"/>
                  </a:cubicBezTo>
                  <a:cubicBezTo>
                    <a:pt x="358" y="1197"/>
                    <a:pt x="294" y="657"/>
                    <a:pt x="243" y="115"/>
                  </a:cubicBezTo>
                  <a:cubicBezTo>
                    <a:pt x="235" y="40"/>
                    <a:pt x="173"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44"/>
            <p:cNvSpPr/>
            <p:nvPr/>
          </p:nvSpPr>
          <p:spPr>
            <a:xfrm>
              <a:off x="4687168" y="1537299"/>
              <a:ext cx="67818" cy="57409"/>
            </a:xfrm>
            <a:custGeom>
              <a:avLst/>
              <a:gdLst/>
              <a:ahLst/>
              <a:cxnLst/>
              <a:rect l="l" t="t" r="r" b="b"/>
              <a:pathLst>
                <a:path w="4580" h="3877" extrusionOk="0">
                  <a:moveTo>
                    <a:pt x="4471" y="0"/>
                  </a:moveTo>
                  <a:cubicBezTo>
                    <a:pt x="4455" y="0"/>
                    <a:pt x="4439" y="6"/>
                    <a:pt x="4424" y="18"/>
                  </a:cubicBezTo>
                  <a:cubicBezTo>
                    <a:pt x="2995" y="1226"/>
                    <a:pt x="1568" y="2441"/>
                    <a:pt x="118" y="3621"/>
                  </a:cubicBezTo>
                  <a:cubicBezTo>
                    <a:pt x="1" y="3716"/>
                    <a:pt x="111" y="3876"/>
                    <a:pt x="234" y="3876"/>
                  </a:cubicBezTo>
                  <a:cubicBezTo>
                    <a:pt x="268" y="3876"/>
                    <a:pt x="302" y="3864"/>
                    <a:pt x="333" y="3836"/>
                  </a:cubicBezTo>
                  <a:cubicBezTo>
                    <a:pt x="1711" y="2579"/>
                    <a:pt x="3121" y="1350"/>
                    <a:pt x="4525" y="118"/>
                  </a:cubicBezTo>
                  <a:cubicBezTo>
                    <a:pt x="4579" y="71"/>
                    <a:pt x="4529" y="0"/>
                    <a:pt x="44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44"/>
            <p:cNvSpPr/>
            <p:nvPr/>
          </p:nvSpPr>
          <p:spPr>
            <a:xfrm>
              <a:off x="4700302" y="1576626"/>
              <a:ext cx="28771" cy="23855"/>
            </a:xfrm>
            <a:custGeom>
              <a:avLst/>
              <a:gdLst/>
              <a:ahLst/>
              <a:cxnLst/>
              <a:rect l="l" t="t" r="r" b="b"/>
              <a:pathLst>
                <a:path w="1943" h="1611" extrusionOk="0">
                  <a:moveTo>
                    <a:pt x="1836" y="1"/>
                  </a:moveTo>
                  <a:cubicBezTo>
                    <a:pt x="1823" y="1"/>
                    <a:pt x="1809" y="5"/>
                    <a:pt x="1795" y="15"/>
                  </a:cubicBezTo>
                  <a:lnTo>
                    <a:pt x="1792" y="15"/>
                  </a:lnTo>
                  <a:cubicBezTo>
                    <a:pt x="1479" y="230"/>
                    <a:pt x="1178" y="459"/>
                    <a:pt x="882" y="701"/>
                  </a:cubicBezTo>
                  <a:cubicBezTo>
                    <a:pt x="735" y="821"/>
                    <a:pt x="592" y="942"/>
                    <a:pt x="451" y="1068"/>
                  </a:cubicBezTo>
                  <a:cubicBezTo>
                    <a:pt x="379" y="1131"/>
                    <a:pt x="311" y="1194"/>
                    <a:pt x="242" y="1260"/>
                  </a:cubicBezTo>
                  <a:cubicBezTo>
                    <a:pt x="173" y="1324"/>
                    <a:pt x="87" y="1387"/>
                    <a:pt x="38" y="1467"/>
                  </a:cubicBezTo>
                  <a:cubicBezTo>
                    <a:pt x="0" y="1538"/>
                    <a:pt x="55" y="1610"/>
                    <a:pt x="122" y="1610"/>
                  </a:cubicBezTo>
                  <a:cubicBezTo>
                    <a:pt x="137" y="1610"/>
                    <a:pt x="152" y="1607"/>
                    <a:pt x="167" y="1599"/>
                  </a:cubicBezTo>
                  <a:cubicBezTo>
                    <a:pt x="245" y="1553"/>
                    <a:pt x="308" y="1473"/>
                    <a:pt x="371" y="1413"/>
                  </a:cubicBezTo>
                  <a:cubicBezTo>
                    <a:pt x="434" y="1349"/>
                    <a:pt x="500" y="1289"/>
                    <a:pt x="566" y="1226"/>
                  </a:cubicBezTo>
                  <a:cubicBezTo>
                    <a:pt x="704" y="1097"/>
                    <a:pt x="845" y="971"/>
                    <a:pt x="988" y="847"/>
                  </a:cubicBezTo>
                  <a:cubicBezTo>
                    <a:pt x="1272" y="603"/>
                    <a:pt x="1568" y="370"/>
                    <a:pt x="1875" y="152"/>
                  </a:cubicBezTo>
                  <a:cubicBezTo>
                    <a:pt x="1942" y="102"/>
                    <a:pt x="1900"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44"/>
            <p:cNvSpPr/>
            <p:nvPr/>
          </p:nvSpPr>
          <p:spPr>
            <a:xfrm>
              <a:off x="4743583" y="1550418"/>
              <a:ext cx="19413" cy="14956"/>
            </a:xfrm>
            <a:custGeom>
              <a:avLst/>
              <a:gdLst/>
              <a:ahLst/>
              <a:cxnLst/>
              <a:rect l="l" t="t" r="r" b="b"/>
              <a:pathLst>
                <a:path w="1311" h="1010" extrusionOk="0">
                  <a:moveTo>
                    <a:pt x="1231" y="1"/>
                  </a:moveTo>
                  <a:cubicBezTo>
                    <a:pt x="1221" y="1"/>
                    <a:pt x="1211" y="4"/>
                    <a:pt x="1200" y="10"/>
                  </a:cubicBezTo>
                  <a:cubicBezTo>
                    <a:pt x="988" y="142"/>
                    <a:pt x="775" y="274"/>
                    <a:pt x="571" y="421"/>
                  </a:cubicBezTo>
                  <a:cubicBezTo>
                    <a:pt x="468" y="493"/>
                    <a:pt x="368" y="564"/>
                    <a:pt x="270" y="645"/>
                  </a:cubicBezTo>
                  <a:cubicBezTo>
                    <a:pt x="224" y="682"/>
                    <a:pt x="178" y="719"/>
                    <a:pt x="132" y="760"/>
                  </a:cubicBezTo>
                  <a:cubicBezTo>
                    <a:pt x="78" y="806"/>
                    <a:pt x="26" y="840"/>
                    <a:pt x="12" y="915"/>
                  </a:cubicBezTo>
                  <a:cubicBezTo>
                    <a:pt x="0" y="963"/>
                    <a:pt x="35" y="1009"/>
                    <a:pt x="83" y="1009"/>
                  </a:cubicBezTo>
                  <a:cubicBezTo>
                    <a:pt x="88" y="1010"/>
                    <a:pt x="92" y="1010"/>
                    <a:pt x="96" y="1010"/>
                  </a:cubicBezTo>
                  <a:cubicBezTo>
                    <a:pt x="126" y="1010"/>
                    <a:pt x="153" y="1001"/>
                    <a:pt x="178" y="986"/>
                  </a:cubicBezTo>
                  <a:cubicBezTo>
                    <a:pt x="201" y="969"/>
                    <a:pt x="221" y="949"/>
                    <a:pt x="244" y="929"/>
                  </a:cubicBezTo>
                  <a:cubicBezTo>
                    <a:pt x="290" y="889"/>
                    <a:pt x="339" y="846"/>
                    <a:pt x="388" y="806"/>
                  </a:cubicBezTo>
                  <a:cubicBezTo>
                    <a:pt x="482" y="728"/>
                    <a:pt x="574" y="645"/>
                    <a:pt x="669" y="567"/>
                  </a:cubicBezTo>
                  <a:cubicBezTo>
                    <a:pt x="861" y="409"/>
                    <a:pt x="1057" y="257"/>
                    <a:pt x="1260" y="114"/>
                  </a:cubicBezTo>
                  <a:cubicBezTo>
                    <a:pt x="1311" y="78"/>
                    <a:pt x="1281" y="1"/>
                    <a:pt x="1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44"/>
            <p:cNvSpPr/>
            <p:nvPr/>
          </p:nvSpPr>
          <p:spPr>
            <a:xfrm>
              <a:off x="4719566" y="1595757"/>
              <a:ext cx="13253" cy="12971"/>
            </a:xfrm>
            <a:custGeom>
              <a:avLst/>
              <a:gdLst/>
              <a:ahLst/>
              <a:cxnLst/>
              <a:rect l="l" t="t" r="r" b="b"/>
              <a:pathLst>
                <a:path w="895" h="876" extrusionOk="0">
                  <a:moveTo>
                    <a:pt x="790" y="0"/>
                  </a:moveTo>
                  <a:cubicBezTo>
                    <a:pt x="773" y="0"/>
                    <a:pt x="756" y="7"/>
                    <a:pt x="741" y="23"/>
                  </a:cubicBezTo>
                  <a:cubicBezTo>
                    <a:pt x="606" y="144"/>
                    <a:pt x="468" y="258"/>
                    <a:pt x="342" y="382"/>
                  </a:cubicBezTo>
                  <a:lnTo>
                    <a:pt x="152" y="568"/>
                  </a:lnTo>
                  <a:cubicBezTo>
                    <a:pt x="89" y="632"/>
                    <a:pt x="0" y="709"/>
                    <a:pt x="3" y="807"/>
                  </a:cubicBezTo>
                  <a:cubicBezTo>
                    <a:pt x="3" y="844"/>
                    <a:pt x="32" y="873"/>
                    <a:pt x="69" y="876"/>
                  </a:cubicBezTo>
                  <a:cubicBezTo>
                    <a:pt x="167" y="876"/>
                    <a:pt x="241" y="790"/>
                    <a:pt x="301" y="726"/>
                  </a:cubicBezTo>
                  <a:lnTo>
                    <a:pt x="488" y="531"/>
                  </a:lnTo>
                  <a:cubicBezTo>
                    <a:pt x="612" y="399"/>
                    <a:pt x="724" y="261"/>
                    <a:pt x="841" y="126"/>
                  </a:cubicBezTo>
                  <a:cubicBezTo>
                    <a:pt x="894" y="73"/>
                    <a:pt x="846" y="0"/>
                    <a:pt x="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44"/>
            <p:cNvSpPr/>
            <p:nvPr/>
          </p:nvSpPr>
          <p:spPr>
            <a:xfrm>
              <a:off x="4777342" y="1509640"/>
              <a:ext cx="19042" cy="15844"/>
            </a:xfrm>
            <a:custGeom>
              <a:avLst/>
              <a:gdLst/>
              <a:ahLst/>
              <a:cxnLst/>
              <a:rect l="l" t="t" r="r" b="b"/>
              <a:pathLst>
                <a:path w="1286" h="1070" extrusionOk="0">
                  <a:moveTo>
                    <a:pt x="1171" y="0"/>
                  </a:moveTo>
                  <a:cubicBezTo>
                    <a:pt x="1158" y="0"/>
                    <a:pt x="1146" y="3"/>
                    <a:pt x="1134" y="8"/>
                  </a:cubicBezTo>
                  <a:cubicBezTo>
                    <a:pt x="1082" y="37"/>
                    <a:pt x="1036" y="71"/>
                    <a:pt x="993" y="114"/>
                  </a:cubicBezTo>
                  <a:lnTo>
                    <a:pt x="861" y="229"/>
                  </a:lnTo>
                  <a:lnTo>
                    <a:pt x="597" y="462"/>
                  </a:lnTo>
                  <a:lnTo>
                    <a:pt x="66" y="927"/>
                  </a:lnTo>
                  <a:cubicBezTo>
                    <a:pt x="0" y="983"/>
                    <a:pt x="60" y="1070"/>
                    <a:pt x="130" y="1070"/>
                  </a:cubicBezTo>
                  <a:cubicBezTo>
                    <a:pt x="149" y="1070"/>
                    <a:pt x="168" y="1063"/>
                    <a:pt x="186" y="1047"/>
                  </a:cubicBezTo>
                  <a:lnTo>
                    <a:pt x="186" y="1050"/>
                  </a:lnTo>
                  <a:lnTo>
                    <a:pt x="720" y="588"/>
                  </a:lnTo>
                  <a:lnTo>
                    <a:pt x="981" y="364"/>
                  </a:lnTo>
                  <a:lnTo>
                    <a:pt x="1113" y="249"/>
                  </a:lnTo>
                  <a:cubicBezTo>
                    <a:pt x="1165" y="212"/>
                    <a:pt x="1208" y="169"/>
                    <a:pt x="1246" y="120"/>
                  </a:cubicBezTo>
                  <a:cubicBezTo>
                    <a:pt x="1286" y="56"/>
                    <a:pt x="1230" y="0"/>
                    <a:pt x="1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44"/>
            <p:cNvSpPr/>
            <p:nvPr/>
          </p:nvSpPr>
          <p:spPr>
            <a:xfrm>
              <a:off x="5146759" y="1458112"/>
              <a:ext cx="116431" cy="103356"/>
            </a:xfrm>
            <a:custGeom>
              <a:avLst/>
              <a:gdLst/>
              <a:ahLst/>
              <a:cxnLst/>
              <a:rect l="l" t="t" r="r" b="b"/>
              <a:pathLst>
                <a:path w="7863" h="6980" extrusionOk="0">
                  <a:moveTo>
                    <a:pt x="7733" y="0"/>
                  </a:moveTo>
                  <a:cubicBezTo>
                    <a:pt x="7723" y="0"/>
                    <a:pt x="7714" y="2"/>
                    <a:pt x="7704" y="6"/>
                  </a:cubicBezTo>
                  <a:cubicBezTo>
                    <a:pt x="7319" y="158"/>
                    <a:pt x="6963" y="436"/>
                    <a:pt x="6619" y="663"/>
                  </a:cubicBezTo>
                  <a:cubicBezTo>
                    <a:pt x="6246" y="910"/>
                    <a:pt x="5881" y="1163"/>
                    <a:pt x="5522" y="1427"/>
                  </a:cubicBezTo>
                  <a:cubicBezTo>
                    <a:pt x="4833" y="1932"/>
                    <a:pt x="4170" y="2472"/>
                    <a:pt x="3533" y="3043"/>
                  </a:cubicBezTo>
                  <a:cubicBezTo>
                    <a:pt x="2235" y="4206"/>
                    <a:pt x="1061" y="5501"/>
                    <a:pt x="24" y="6902"/>
                  </a:cubicBezTo>
                  <a:cubicBezTo>
                    <a:pt x="1" y="6937"/>
                    <a:pt x="38" y="6980"/>
                    <a:pt x="73" y="6980"/>
                  </a:cubicBezTo>
                  <a:cubicBezTo>
                    <a:pt x="85" y="6980"/>
                    <a:pt x="96" y="6975"/>
                    <a:pt x="105" y="6965"/>
                  </a:cubicBezTo>
                  <a:cubicBezTo>
                    <a:pt x="1161" y="5607"/>
                    <a:pt x="2344" y="4349"/>
                    <a:pt x="3633" y="3207"/>
                  </a:cubicBezTo>
                  <a:cubicBezTo>
                    <a:pt x="4293" y="2624"/>
                    <a:pt x="4983" y="2073"/>
                    <a:pt x="5700" y="1556"/>
                  </a:cubicBezTo>
                  <a:cubicBezTo>
                    <a:pt x="6036" y="1312"/>
                    <a:pt x="6378" y="1080"/>
                    <a:pt x="6728" y="853"/>
                  </a:cubicBezTo>
                  <a:cubicBezTo>
                    <a:pt x="7075" y="623"/>
                    <a:pt x="7477" y="434"/>
                    <a:pt x="7799" y="167"/>
                  </a:cubicBezTo>
                  <a:cubicBezTo>
                    <a:pt x="7863" y="115"/>
                    <a:pt x="7808" y="0"/>
                    <a:pt x="7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44"/>
            <p:cNvSpPr/>
            <p:nvPr/>
          </p:nvSpPr>
          <p:spPr>
            <a:xfrm>
              <a:off x="5175929" y="1488748"/>
              <a:ext cx="25884" cy="20775"/>
            </a:xfrm>
            <a:custGeom>
              <a:avLst/>
              <a:gdLst/>
              <a:ahLst/>
              <a:cxnLst/>
              <a:rect l="l" t="t" r="r" b="b"/>
              <a:pathLst>
                <a:path w="1748" h="1403" extrusionOk="0">
                  <a:moveTo>
                    <a:pt x="1665" y="0"/>
                  </a:moveTo>
                  <a:cubicBezTo>
                    <a:pt x="1663" y="0"/>
                    <a:pt x="1660" y="1"/>
                    <a:pt x="1657" y="1"/>
                  </a:cubicBezTo>
                  <a:cubicBezTo>
                    <a:pt x="1494" y="27"/>
                    <a:pt x="1350" y="165"/>
                    <a:pt x="1221" y="259"/>
                  </a:cubicBezTo>
                  <a:cubicBezTo>
                    <a:pt x="1083" y="363"/>
                    <a:pt x="948" y="469"/>
                    <a:pt x="813" y="578"/>
                  </a:cubicBezTo>
                  <a:cubicBezTo>
                    <a:pt x="546" y="799"/>
                    <a:pt x="291" y="1037"/>
                    <a:pt x="47" y="1287"/>
                  </a:cubicBezTo>
                  <a:cubicBezTo>
                    <a:pt x="1" y="1336"/>
                    <a:pt x="44" y="1403"/>
                    <a:pt x="95" y="1403"/>
                  </a:cubicBezTo>
                  <a:cubicBezTo>
                    <a:pt x="111" y="1403"/>
                    <a:pt x="127" y="1397"/>
                    <a:pt x="142" y="1382"/>
                  </a:cubicBezTo>
                  <a:cubicBezTo>
                    <a:pt x="386" y="1141"/>
                    <a:pt x="644" y="911"/>
                    <a:pt x="914" y="699"/>
                  </a:cubicBezTo>
                  <a:cubicBezTo>
                    <a:pt x="1049" y="592"/>
                    <a:pt x="1187" y="489"/>
                    <a:pt x="1327" y="389"/>
                  </a:cubicBezTo>
                  <a:cubicBezTo>
                    <a:pt x="1396" y="343"/>
                    <a:pt x="1468" y="294"/>
                    <a:pt x="1540" y="245"/>
                  </a:cubicBezTo>
                  <a:cubicBezTo>
                    <a:pt x="1574" y="222"/>
                    <a:pt x="1612" y="202"/>
                    <a:pt x="1646" y="176"/>
                  </a:cubicBezTo>
                  <a:cubicBezTo>
                    <a:pt x="1675" y="150"/>
                    <a:pt x="1701" y="119"/>
                    <a:pt x="1721" y="81"/>
                  </a:cubicBezTo>
                  <a:cubicBezTo>
                    <a:pt x="1748" y="41"/>
                    <a:pt x="1706" y="0"/>
                    <a:pt x="16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44"/>
            <p:cNvSpPr/>
            <p:nvPr/>
          </p:nvSpPr>
          <p:spPr>
            <a:xfrm>
              <a:off x="3796756" y="2508879"/>
              <a:ext cx="109872" cy="118297"/>
            </a:xfrm>
            <a:custGeom>
              <a:avLst/>
              <a:gdLst/>
              <a:ahLst/>
              <a:cxnLst/>
              <a:rect l="l" t="t" r="r" b="b"/>
              <a:pathLst>
                <a:path w="7420" h="7989" extrusionOk="0">
                  <a:moveTo>
                    <a:pt x="7268" y="0"/>
                  </a:moveTo>
                  <a:cubicBezTo>
                    <a:pt x="7248" y="0"/>
                    <a:pt x="7227" y="6"/>
                    <a:pt x="7205" y="18"/>
                  </a:cubicBezTo>
                  <a:cubicBezTo>
                    <a:pt x="6995" y="139"/>
                    <a:pt x="6840" y="337"/>
                    <a:pt x="6677" y="509"/>
                  </a:cubicBezTo>
                  <a:cubicBezTo>
                    <a:pt x="6516" y="678"/>
                    <a:pt x="6358" y="845"/>
                    <a:pt x="6197" y="1009"/>
                  </a:cubicBezTo>
                  <a:cubicBezTo>
                    <a:pt x="5855" y="1365"/>
                    <a:pt x="5508" y="1718"/>
                    <a:pt x="5161" y="2068"/>
                  </a:cubicBezTo>
                  <a:cubicBezTo>
                    <a:pt x="4460" y="2763"/>
                    <a:pt x="3742" y="3443"/>
                    <a:pt x="3010" y="4106"/>
                  </a:cubicBezTo>
                  <a:cubicBezTo>
                    <a:pt x="2336" y="4712"/>
                    <a:pt x="1609" y="5275"/>
                    <a:pt x="972" y="5918"/>
                  </a:cubicBezTo>
                  <a:cubicBezTo>
                    <a:pt x="702" y="6191"/>
                    <a:pt x="441" y="6489"/>
                    <a:pt x="260" y="6828"/>
                  </a:cubicBezTo>
                  <a:cubicBezTo>
                    <a:pt x="76" y="7164"/>
                    <a:pt x="13" y="7488"/>
                    <a:pt x="2" y="7867"/>
                  </a:cubicBezTo>
                  <a:cubicBezTo>
                    <a:pt x="0" y="7943"/>
                    <a:pt x="70" y="7988"/>
                    <a:pt x="135" y="7988"/>
                  </a:cubicBezTo>
                  <a:cubicBezTo>
                    <a:pt x="185" y="7988"/>
                    <a:pt x="233" y="7962"/>
                    <a:pt x="243" y="7902"/>
                  </a:cubicBezTo>
                  <a:cubicBezTo>
                    <a:pt x="358" y="7129"/>
                    <a:pt x="920" y="6472"/>
                    <a:pt x="1469" y="5958"/>
                  </a:cubicBezTo>
                  <a:cubicBezTo>
                    <a:pt x="2115" y="5355"/>
                    <a:pt x="2801" y="4795"/>
                    <a:pt x="3453" y="4198"/>
                  </a:cubicBezTo>
                  <a:cubicBezTo>
                    <a:pt x="4147" y="3567"/>
                    <a:pt x="4825" y="2918"/>
                    <a:pt x="5488" y="2255"/>
                  </a:cubicBezTo>
                  <a:cubicBezTo>
                    <a:pt x="5812" y="1927"/>
                    <a:pt x="6134" y="1597"/>
                    <a:pt x="6453" y="1264"/>
                  </a:cubicBezTo>
                  <a:cubicBezTo>
                    <a:pt x="6611" y="1098"/>
                    <a:pt x="6768" y="928"/>
                    <a:pt x="6923" y="759"/>
                  </a:cubicBezTo>
                  <a:cubicBezTo>
                    <a:pt x="7087" y="584"/>
                    <a:pt x="7277" y="409"/>
                    <a:pt x="7377" y="190"/>
                  </a:cubicBezTo>
                  <a:cubicBezTo>
                    <a:pt x="7419" y="104"/>
                    <a:pt x="7357" y="0"/>
                    <a:pt x="7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44"/>
            <p:cNvSpPr/>
            <p:nvPr/>
          </p:nvSpPr>
          <p:spPr>
            <a:xfrm>
              <a:off x="3832026" y="2549583"/>
              <a:ext cx="52611" cy="52952"/>
            </a:xfrm>
            <a:custGeom>
              <a:avLst/>
              <a:gdLst/>
              <a:ahLst/>
              <a:cxnLst/>
              <a:rect l="l" t="t" r="r" b="b"/>
              <a:pathLst>
                <a:path w="3553" h="3576" extrusionOk="0">
                  <a:moveTo>
                    <a:pt x="3427" y="0"/>
                  </a:moveTo>
                  <a:cubicBezTo>
                    <a:pt x="3406" y="0"/>
                    <a:pt x="3385" y="9"/>
                    <a:pt x="3364" y="28"/>
                  </a:cubicBezTo>
                  <a:cubicBezTo>
                    <a:pt x="2790" y="585"/>
                    <a:pt x="2236" y="1159"/>
                    <a:pt x="1679" y="1731"/>
                  </a:cubicBezTo>
                  <a:lnTo>
                    <a:pt x="849" y="2575"/>
                  </a:lnTo>
                  <a:lnTo>
                    <a:pt x="448" y="2982"/>
                  </a:lnTo>
                  <a:cubicBezTo>
                    <a:pt x="310" y="3123"/>
                    <a:pt x="152" y="3258"/>
                    <a:pt x="43" y="3424"/>
                  </a:cubicBezTo>
                  <a:cubicBezTo>
                    <a:pt x="1" y="3489"/>
                    <a:pt x="62" y="3575"/>
                    <a:pt x="130" y="3575"/>
                  </a:cubicBezTo>
                  <a:cubicBezTo>
                    <a:pt x="146" y="3575"/>
                    <a:pt x="162" y="3570"/>
                    <a:pt x="178" y="3559"/>
                  </a:cubicBezTo>
                  <a:cubicBezTo>
                    <a:pt x="333" y="3450"/>
                    <a:pt x="456" y="3304"/>
                    <a:pt x="585" y="3169"/>
                  </a:cubicBezTo>
                  <a:lnTo>
                    <a:pt x="984" y="2755"/>
                  </a:lnTo>
                  <a:lnTo>
                    <a:pt x="1831" y="1883"/>
                  </a:lnTo>
                  <a:cubicBezTo>
                    <a:pt x="2388" y="1308"/>
                    <a:pt x="2951" y="740"/>
                    <a:pt x="3494" y="154"/>
                  </a:cubicBezTo>
                  <a:cubicBezTo>
                    <a:pt x="3553" y="88"/>
                    <a:pt x="3496" y="0"/>
                    <a:pt x="3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44"/>
            <p:cNvSpPr/>
            <p:nvPr/>
          </p:nvSpPr>
          <p:spPr>
            <a:xfrm>
              <a:off x="3765054" y="2483396"/>
              <a:ext cx="86061" cy="87927"/>
            </a:xfrm>
            <a:custGeom>
              <a:avLst/>
              <a:gdLst/>
              <a:ahLst/>
              <a:cxnLst/>
              <a:rect l="l" t="t" r="r" b="b"/>
              <a:pathLst>
                <a:path w="5812" h="5938" extrusionOk="0">
                  <a:moveTo>
                    <a:pt x="5704" y="0"/>
                  </a:moveTo>
                  <a:cubicBezTo>
                    <a:pt x="5687" y="0"/>
                    <a:pt x="5670" y="7"/>
                    <a:pt x="5654" y="22"/>
                  </a:cubicBezTo>
                  <a:lnTo>
                    <a:pt x="5654" y="25"/>
                  </a:lnTo>
                  <a:cubicBezTo>
                    <a:pt x="4732" y="984"/>
                    <a:pt x="3808" y="1940"/>
                    <a:pt x="2881" y="2893"/>
                  </a:cubicBezTo>
                  <a:cubicBezTo>
                    <a:pt x="2430" y="3355"/>
                    <a:pt x="1976" y="3821"/>
                    <a:pt x="1523" y="4283"/>
                  </a:cubicBezTo>
                  <a:cubicBezTo>
                    <a:pt x="1049" y="4765"/>
                    <a:pt x="526" y="5224"/>
                    <a:pt x="84" y="5738"/>
                  </a:cubicBezTo>
                  <a:cubicBezTo>
                    <a:pt x="1" y="5822"/>
                    <a:pt x="78" y="5938"/>
                    <a:pt x="167" y="5938"/>
                  </a:cubicBezTo>
                  <a:cubicBezTo>
                    <a:pt x="194" y="5938"/>
                    <a:pt x="223" y="5927"/>
                    <a:pt x="248" y="5902"/>
                  </a:cubicBezTo>
                  <a:cubicBezTo>
                    <a:pt x="750" y="5474"/>
                    <a:pt x="1198" y="4963"/>
                    <a:pt x="1660" y="4492"/>
                  </a:cubicBezTo>
                  <a:cubicBezTo>
                    <a:pt x="2123" y="4021"/>
                    <a:pt x="2593" y="3542"/>
                    <a:pt x="3053" y="3063"/>
                  </a:cubicBezTo>
                  <a:cubicBezTo>
                    <a:pt x="3971" y="2101"/>
                    <a:pt x="4876" y="1125"/>
                    <a:pt x="5763" y="131"/>
                  </a:cubicBezTo>
                  <a:cubicBezTo>
                    <a:pt x="5812" y="76"/>
                    <a:pt x="5761" y="0"/>
                    <a:pt x="57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44"/>
            <p:cNvSpPr/>
            <p:nvPr/>
          </p:nvSpPr>
          <p:spPr>
            <a:xfrm>
              <a:off x="3724795" y="2473506"/>
              <a:ext cx="77280" cy="66323"/>
            </a:xfrm>
            <a:custGeom>
              <a:avLst/>
              <a:gdLst/>
              <a:ahLst/>
              <a:cxnLst/>
              <a:rect l="l" t="t" r="r" b="b"/>
              <a:pathLst>
                <a:path w="5219" h="4479" extrusionOk="0">
                  <a:moveTo>
                    <a:pt x="5040" y="0"/>
                  </a:moveTo>
                  <a:cubicBezTo>
                    <a:pt x="5014" y="0"/>
                    <a:pt x="4987" y="9"/>
                    <a:pt x="4962" y="30"/>
                  </a:cubicBezTo>
                  <a:cubicBezTo>
                    <a:pt x="3317" y="1463"/>
                    <a:pt x="1638" y="2866"/>
                    <a:pt x="53" y="4362"/>
                  </a:cubicBezTo>
                  <a:cubicBezTo>
                    <a:pt x="1" y="4412"/>
                    <a:pt x="49" y="4478"/>
                    <a:pt x="106" y="4478"/>
                  </a:cubicBezTo>
                  <a:cubicBezTo>
                    <a:pt x="121" y="4478"/>
                    <a:pt x="136" y="4474"/>
                    <a:pt x="151" y="4463"/>
                  </a:cubicBezTo>
                  <a:cubicBezTo>
                    <a:pt x="1856" y="3099"/>
                    <a:pt x="3481" y="1629"/>
                    <a:pt x="5129" y="197"/>
                  </a:cubicBezTo>
                  <a:cubicBezTo>
                    <a:pt x="5219" y="118"/>
                    <a:pt x="5136" y="0"/>
                    <a:pt x="5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44"/>
            <p:cNvSpPr/>
            <p:nvPr/>
          </p:nvSpPr>
          <p:spPr>
            <a:xfrm>
              <a:off x="3811163" y="2453205"/>
              <a:ext cx="16881" cy="15030"/>
            </a:xfrm>
            <a:custGeom>
              <a:avLst/>
              <a:gdLst/>
              <a:ahLst/>
              <a:cxnLst/>
              <a:rect l="l" t="t" r="r" b="b"/>
              <a:pathLst>
                <a:path w="1140" h="1015" extrusionOk="0">
                  <a:moveTo>
                    <a:pt x="1001" y="0"/>
                  </a:moveTo>
                  <a:cubicBezTo>
                    <a:pt x="979" y="0"/>
                    <a:pt x="956" y="8"/>
                    <a:pt x="935" y="26"/>
                  </a:cubicBezTo>
                  <a:cubicBezTo>
                    <a:pt x="625" y="290"/>
                    <a:pt x="344" y="589"/>
                    <a:pt x="57" y="879"/>
                  </a:cubicBezTo>
                  <a:cubicBezTo>
                    <a:pt x="1" y="937"/>
                    <a:pt x="55" y="1014"/>
                    <a:pt x="118" y="1014"/>
                  </a:cubicBezTo>
                  <a:cubicBezTo>
                    <a:pt x="136" y="1014"/>
                    <a:pt x="154" y="1008"/>
                    <a:pt x="171" y="993"/>
                  </a:cubicBezTo>
                  <a:cubicBezTo>
                    <a:pt x="476" y="723"/>
                    <a:pt x="791" y="459"/>
                    <a:pt x="1073" y="164"/>
                  </a:cubicBezTo>
                  <a:cubicBezTo>
                    <a:pt x="1140" y="92"/>
                    <a:pt x="1077" y="0"/>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44"/>
            <p:cNvSpPr/>
            <p:nvPr/>
          </p:nvSpPr>
          <p:spPr>
            <a:xfrm>
              <a:off x="3738343" y="2403647"/>
              <a:ext cx="75311" cy="52685"/>
            </a:xfrm>
            <a:custGeom>
              <a:avLst/>
              <a:gdLst/>
              <a:ahLst/>
              <a:cxnLst/>
              <a:rect l="l" t="t" r="r" b="b"/>
              <a:pathLst>
                <a:path w="5086" h="3558" extrusionOk="0">
                  <a:moveTo>
                    <a:pt x="4983" y="0"/>
                  </a:moveTo>
                  <a:cubicBezTo>
                    <a:pt x="4972" y="0"/>
                    <a:pt x="4960" y="3"/>
                    <a:pt x="4949" y="8"/>
                  </a:cubicBezTo>
                  <a:cubicBezTo>
                    <a:pt x="4489" y="209"/>
                    <a:pt x="4079" y="577"/>
                    <a:pt x="3668" y="867"/>
                  </a:cubicBezTo>
                  <a:cubicBezTo>
                    <a:pt x="3272" y="1145"/>
                    <a:pt x="2879" y="1424"/>
                    <a:pt x="2483" y="1702"/>
                  </a:cubicBezTo>
                  <a:cubicBezTo>
                    <a:pt x="1670" y="2282"/>
                    <a:pt x="861" y="2865"/>
                    <a:pt x="51" y="3450"/>
                  </a:cubicBezTo>
                  <a:cubicBezTo>
                    <a:pt x="1" y="3484"/>
                    <a:pt x="30" y="3558"/>
                    <a:pt x="77" y="3558"/>
                  </a:cubicBezTo>
                  <a:cubicBezTo>
                    <a:pt x="86" y="3558"/>
                    <a:pt x="96" y="3555"/>
                    <a:pt x="105" y="3548"/>
                  </a:cubicBezTo>
                  <a:lnTo>
                    <a:pt x="108" y="3548"/>
                  </a:lnTo>
                  <a:cubicBezTo>
                    <a:pt x="947" y="2977"/>
                    <a:pt x="1785" y="2411"/>
                    <a:pt x="2620" y="1837"/>
                  </a:cubicBezTo>
                  <a:cubicBezTo>
                    <a:pt x="3031" y="1553"/>
                    <a:pt x="3441" y="1271"/>
                    <a:pt x="3852" y="987"/>
                  </a:cubicBezTo>
                  <a:cubicBezTo>
                    <a:pt x="4245" y="714"/>
                    <a:pt x="4705" y="465"/>
                    <a:pt x="5035" y="117"/>
                  </a:cubicBezTo>
                  <a:cubicBezTo>
                    <a:pt x="5085" y="67"/>
                    <a:pt x="5041"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44"/>
            <p:cNvSpPr/>
            <p:nvPr/>
          </p:nvSpPr>
          <p:spPr>
            <a:xfrm>
              <a:off x="4023672" y="2272355"/>
              <a:ext cx="124205" cy="93850"/>
            </a:xfrm>
            <a:custGeom>
              <a:avLst/>
              <a:gdLst/>
              <a:ahLst/>
              <a:cxnLst/>
              <a:rect l="l" t="t" r="r" b="b"/>
              <a:pathLst>
                <a:path w="8388" h="6338" extrusionOk="0">
                  <a:moveTo>
                    <a:pt x="8261" y="1"/>
                  </a:moveTo>
                  <a:cubicBezTo>
                    <a:pt x="8250" y="1"/>
                    <a:pt x="8239" y="3"/>
                    <a:pt x="8227" y="7"/>
                  </a:cubicBezTo>
                  <a:cubicBezTo>
                    <a:pt x="4908" y="1190"/>
                    <a:pt x="2043" y="3377"/>
                    <a:pt x="27" y="6268"/>
                  </a:cubicBezTo>
                  <a:cubicBezTo>
                    <a:pt x="1" y="6303"/>
                    <a:pt x="35" y="6337"/>
                    <a:pt x="70" y="6337"/>
                  </a:cubicBezTo>
                  <a:cubicBezTo>
                    <a:pt x="85" y="6337"/>
                    <a:pt x="100" y="6331"/>
                    <a:pt x="111" y="6317"/>
                  </a:cubicBezTo>
                  <a:cubicBezTo>
                    <a:pt x="2152" y="3532"/>
                    <a:pt x="5040" y="1382"/>
                    <a:pt x="8281" y="199"/>
                  </a:cubicBezTo>
                  <a:cubicBezTo>
                    <a:pt x="8387" y="161"/>
                    <a:pt x="8356" y="1"/>
                    <a:pt x="8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44"/>
            <p:cNvSpPr/>
            <p:nvPr/>
          </p:nvSpPr>
          <p:spPr>
            <a:xfrm>
              <a:off x="4066019" y="2296297"/>
              <a:ext cx="54625" cy="40661"/>
            </a:xfrm>
            <a:custGeom>
              <a:avLst/>
              <a:gdLst/>
              <a:ahLst/>
              <a:cxnLst/>
              <a:rect l="l" t="t" r="r" b="b"/>
              <a:pathLst>
                <a:path w="3689" h="2746" extrusionOk="0">
                  <a:moveTo>
                    <a:pt x="3558" y="0"/>
                  </a:moveTo>
                  <a:cubicBezTo>
                    <a:pt x="3555" y="0"/>
                    <a:pt x="3552" y="0"/>
                    <a:pt x="3549" y="1"/>
                  </a:cubicBezTo>
                  <a:cubicBezTo>
                    <a:pt x="3386" y="15"/>
                    <a:pt x="3251" y="118"/>
                    <a:pt x="3113" y="201"/>
                  </a:cubicBezTo>
                  <a:cubicBezTo>
                    <a:pt x="2949" y="299"/>
                    <a:pt x="2786" y="400"/>
                    <a:pt x="2625" y="503"/>
                  </a:cubicBezTo>
                  <a:cubicBezTo>
                    <a:pt x="2312" y="707"/>
                    <a:pt x="2005" y="919"/>
                    <a:pt x="1706" y="1143"/>
                  </a:cubicBezTo>
                  <a:cubicBezTo>
                    <a:pt x="1121" y="1588"/>
                    <a:pt x="569" y="2079"/>
                    <a:pt x="58" y="2607"/>
                  </a:cubicBezTo>
                  <a:cubicBezTo>
                    <a:pt x="1" y="2665"/>
                    <a:pt x="55" y="2745"/>
                    <a:pt x="118" y="2745"/>
                  </a:cubicBezTo>
                  <a:cubicBezTo>
                    <a:pt x="136" y="2745"/>
                    <a:pt x="156" y="2738"/>
                    <a:pt x="173" y="2722"/>
                  </a:cubicBezTo>
                  <a:cubicBezTo>
                    <a:pt x="713" y="2223"/>
                    <a:pt x="1284" y="1755"/>
                    <a:pt x="1881" y="1327"/>
                  </a:cubicBezTo>
                  <a:cubicBezTo>
                    <a:pt x="2166" y="1117"/>
                    <a:pt x="2458" y="919"/>
                    <a:pt x="2757" y="733"/>
                  </a:cubicBezTo>
                  <a:cubicBezTo>
                    <a:pt x="2909" y="635"/>
                    <a:pt x="3067" y="540"/>
                    <a:pt x="3222" y="448"/>
                  </a:cubicBezTo>
                  <a:cubicBezTo>
                    <a:pt x="3369" y="365"/>
                    <a:pt x="3538" y="296"/>
                    <a:pt x="3641" y="161"/>
                  </a:cubicBezTo>
                  <a:cubicBezTo>
                    <a:pt x="3688" y="101"/>
                    <a:pt x="3629" y="0"/>
                    <a:pt x="3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44"/>
            <p:cNvSpPr/>
            <p:nvPr/>
          </p:nvSpPr>
          <p:spPr>
            <a:xfrm>
              <a:off x="4153173" y="2263485"/>
              <a:ext cx="38914" cy="13282"/>
            </a:xfrm>
            <a:custGeom>
              <a:avLst/>
              <a:gdLst/>
              <a:ahLst/>
              <a:cxnLst/>
              <a:rect l="l" t="t" r="r" b="b"/>
              <a:pathLst>
                <a:path w="2628" h="897" extrusionOk="0">
                  <a:moveTo>
                    <a:pt x="2420" y="0"/>
                  </a:moveTo>
                  <a:cubicBezTo>
                    <a:pt x="2308" y="0"/>
                    <a:pt x="2211" y="49"/>
                    <a:pt x="2108" y="86"/>
                  </a:cubicBezTo>
                  <a:lnTo>
                    <a:pt x="1843" y="184"/>
                  </a:lnTo>
                  <a:cubicBezTo>
                    <a:pt x="1642" y="256"/>
                    <a:pt x="1441" y="327"/>
                    <a:pt x="1243" y="394"/>
                  </a:cubicBezTo>
                  <a:cubicBezTo>
                    <a:pt x="847" y="526"/>
                    <a:pt x="457" y="663"/>
                    <a:pt x="58" y="787"/>
                  </a:cubicBezTo>
                  <a:cubicBezTo>
                    <a:pt x="0" y="812"/>
                    <a:pt x="21" y="896"/>
                    <a:pt x="81" y="896"/>
                  </a:cubicBezTo>
                  <a:cubicBezTo>
                    <a:pt x="83" y="896"/>
                    <a:pt x="86" y="896"/>
                    <a:pt x="89" y="896"/>
                  </a:cubicBezTo>
                  <a:cubicBezTo>
                    <a:pt x="491" y="787"/>
                    <a:pt x="893" y="692"/>
                    <a:pt x="1298" y="592"/>
                  </a:cubicBezTo>
                  <a:cubicBezTo>
                    <a:pt x="1493" y="540"/>
                    <a:pt x="1691" y="494"/>
                    <a:pt x="1892" y="451"/>
                  </a:cubicBezTo>
                  <a:lnTo>
                    <a:pt x="2191" y="385"/>
                  </a:lnTo>
                  <a:cubicBezTo>
                    <a:pt x="2294" y="362"/>
                    <a:pt x="2406" y="350"/>
                    <a:pt x="2498" y="290"/>
                  </a:cubicBezTo>
                  <a:cubicBezTo>
                    <a:pt x="2627" y="210"/>
                    <a:pt x="2578" y="0"/>
                    <a:pt x="2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44"/>
            <p:cNvSpPr/>
            <p:nvPr/>
          </p:nvSpPr>
          <p:spPr>
            <a:xfrm>
              <a:off x="4138869" y="2280957"/>
              <a:ext cx="24536" cy="12246"/>
            </a:xfrm>
            <a:custGeom>
              <a:avLst/>
              <a:gdLst/>
              <a:ahLst/>
              <a:cxnLst/>
              <a:rect l="l" t="t" r="r" b="b"/>
              <a:pathLst>
                <a:path w="1657" h="827" extrusionOk="0">
                  <a:moveTo>
                    <a:pt x="1478" y="1"/>
                  </a:moveTo>
                  <a:cubicBezTo>
                    <a:pt x="1466" y="1"/>
                    <a:pt x="1453" y="2"/>
                    <a:pt x="1440" y="6"/>
                  </a:cubicBezTo>
                  <a:cubicBezTo>
                    <a:pt x="1314" y="43"/>
                    <a:pt x="1199" y="109"/>
                    <a:pt x="1081" y="164"/>
                  </a:cubicBezTo>
                  <a:cubicBezTo>
                    <a:pt x="969" y="218"/>
                    <a:pt x="860" y="273"/>
                    <a:pt x="751" y="330"/>
                  </a:cubicBezTo>
                  <a:cubicBezTo>
                    <a:pt x="533" y="451"/>
                    <a:pt x="312" y="566"/>
                    <a:pt x="85" y="675"/>
                  </a:cubicBezTo>
                  <a:cubicBezTo>
                    <a:pt x="0" y="717"/>
                    <a:pt x="54" y="827"/>
                    <a:pt x="133" y="827"/>
                  </a:cubicBezTo>
                  <a:cubicBezTo>
                    <a:pt x="145" y="827"/>
                    <a:pt x="158" y="824"/>
                    <a:pt x="171" y="818"/>
                  </a:cubicBezTo>
                  <a:lnTo>
                    <a:pt x="171" y="821"/>
                  </a:lnTo>
                  <a:cubicBezTo>
                    <a:pt x="398" y="724"/>
                    <a:pt x="630" y="637"/>
                    <a:pt x="860" y="551"/>
                  </a:cubicBezTo>
                  <a:cubicBezTo>
                    <a:pt x="975" y="508"/>
                    <a:pt x="1084" y="459"/>
                    <a:pt x="1196" y="414"/>
                  </a:cubicBezTo>
                  <a:cubicBezTo>
                    <a:pt x="1308" y="365"/>
                    <a:pt x="1437" y="322"/>
                    <a:pt x="1543" y="253"/>
                  </a:cubicBezTo>
                  <a:cubicBezTo>
                    <a:pt x="1656" y="179"/>
                    <a:pt x="1604"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44"/>
            <p:cNvSpPr/>
            <p:nvPr/>
          </p:nvSpPr>
          <p:spPr>
            <a:xfrm>
              <a:off x="4107138" y="2308646"/>
              <a:ext cx="27409" cy="17813"/>
            </a:xfrm>
            <a:custGeom>
              <a:avLst/>
              <a:gdLst/>
              <a:ahLst/>
              <a:cxnLst/>
              <a:rect l="l" t="t" r="r" b="b"/>
              <a:pathLst>
                <a:path w="1851" h="1203" extrusionOk="0">
                  <a:moveTo>
                    <a:pt x="1659" y="1"/>
                  </a:moveTo>
                  <a:cubicBezTo>
                    <a:pt x="1652" y="1"/>
                    <a:pt x="1646" y="1"/>
                    <a:pt x="1639" y="2"/>
                  </a:cubicBezTo>
                  <a:cubicBezTo>
                    <a:pt x="1496" y="25"/>
                    <a:pt x="1364" y="131"/>
                    <a:pt x="1246" y="206"/>
                  </a:cubicBezTo>
                  <a:lnTo>
                    <a:pt x="876" y="444"/>
                  </a:lnTo>
                  <a:lnTo>
                    <a:pt x="138" y="918"/>
                  </a:lnTo>
                  <a:cubicBezTo>
                    <a:pt x="1" y="1007"/>
                    <a:pt x="84" y="1203"/>
                    <a:pt x="212" y="1203"/>
                  </a:cubicBezTo>
                  <a:cubicBezTo>
                    <a:pt x="237" y="1203"/>
                    <a:pt x="263" y="1196"/>
                    <a:pt x="290" y="1179"/>
                  </a:cubicBezTo>
                  <a:lnTo>
                    <a:pt x="1048" y="708"/>
                  </a:lnTo>
                  <a:lnTo>
                    <a:pt x="1421" y="479"/>
                  </a:lnTo>
                  <a:cubicBezTo>
                    <a:pt x="1548" y="398"/>
                    <a:pt x="1700" y="321"/>
                    <a:pt x="1786" y="194"/>
                  </a:cubicBezTo>
                  <a:cubicBezTo>
                    <a:pt x="1850" y="95"/>
                    <a:pt x="1754" y="1"/>
                    <a:pt x="1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44"/>
            <p:cNvSpPr/>
            <p:nvPr/>
          </p:nvSpPr>
          <p:spPr>
            <a:xfrm>
              <a:off x="3962045" y="2483989"/>
              <a:ext cx="62088" cy="79383"/>
            </a:xfrm>
            <a:custGeom>
              <a:avLst/>
              <a:gdLst/>
              <a:ahLst/>
              <a:cxnLst/>
              <a:rect l="l" t="t" r="r" b="b"/>
              <a:pathLst>
                <a:path w="4193" h="5361" extrusionOk="0">
                  <a:moveTo>
                    <a:pt x="4119" y="0"/>
                  </a:moveTo>
                  <a:cubicBezTo>
                    <a:pt x="4109" y="0"/>
                    <a:pt x="4099" y="3"/>
                    <a:pt x="4089" y="8"/>
                  </a:cubicBezTo>
                  <a:cubicBezTo>
                    <a:pt x="3874" y="140"/>
                    <a:pt x="3727" y="387"/>
                    <a:pt x="3569" y="585"/>
                  </a:cubicBezTo>
                  <a:cubicBezTo>
                    <a:pt x="3400" y="795"/>
                    <a:pt x="3231" y="1010"/>
                    <a:pt x="3064" y="1223"/>
                  </a:cubicBezTo>
                  <a:cubicBezTo>
                    <a:pt x="2722" y="1656"/>
                    <a:pt x="2384" y="2090"/>
                    <a:pt x="2045" y="2526"/>
                  </a:cubicBezTo>
                  <a:cubicBezTo>
                    <a:pt x="1353" y="3425"/>
                    <a:pt x="647" y="4323"/>
                    <a:pt x="27" y="5271"/>
                  </a:cubicBezTo>
                  <a:cubicBezTo>
                    <a:pt x="1" y="5312"/>
                    <a:pt x="41" y="5361"/>
                    <a:pt x="82" y="5361"/>
                  </a:cubicBezTo>
                  <a:cubicBezTo>
                    <a:pt x="96" y="5361"/>
                    <a:pt x="110" y="5355"/>
                    <a:pt x="121" y="5342"/>
                  </a:cubicBezTo>
                  <a:cubicBezTo>
                    <a:pt x="848" y="4472"/>
                    <a:pt x="1517" y="3548"/>
                    <a:pt x="2211" y="2655"/>
                  </a:cubicBezTo>
                  <a:cubicBezTo>
                    <a:pt x="2553" y="2210"/>
                    <a:pt x="2897" y="1771"/>
                    <a:pt x="3245" y="1332"/>
                  </a:cubicBezTo>
                  <a:cubicBezTo>
                    <a:pt x="3411" y="1116"/>
                    <a:pt x="3581" y="904"/>
                    <a:pt x="3753" y="694"/>
                  </a:cubicBezTo>
                  <a:cubicBezTo>
                    <a:pt x="3905" y="502"/>
                    <a:pt x="4103" y="315"/>
                    <a:pt x="4184" y="80"/>
                  </a:cubicBezTo>
                  <a:cubicBezTo>
                    <a:pt x="4193" y="37"/>
                    <a:pt x="4158" y="0"/>
                    <a:pt x="4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44"/>
            <p:cNvSpPr/>
            <p:nvPr/>
          </p:nvSpPr>
          <p:spPr>
            <a:xfrm>
              <a:off x="4460342" y="2466591"/>
              <a:ext cx="13993" cy="13801"/>
            </a:xfrm>
            <a:custGeom>
              <a:avLst/>
              <a:gdLst/>
              <a:ahLst/>
              <a:cxnLst/>
              <a:rect l="l" t="t" r="r" b="b"/>
              <a:pathLst>
                <a:path w="945" h="932" extrusionOk="0">
                  <a:moveTo>
                    <a:pt x="109" y="1"/>
                  </a:moveTo>
                  <a:cubicBezTo>
                    <a:pt x="73" y="1"/>
                    <a:pt x="38" y="20"/>
                    <a:pt x="29" y="64"/>
                  </a:cubicBezTo>
                  <a:lnTo>
                    <a:pt x="26" y="61"/>
                  </a:lnTo>
                  <a:lnTo>
                    <a:pt x="26" y="61"/>
                  </a:lnTo>
                  <a:cubicBezTo>
                    <a:pt x="0" y="181"/>
                    <a:pt x="12" y="310"/>
                    <a:pt x="61" y="425"/>
                  </a:cubicBezTo>
                  <a:cubicBezTo>
                    <a:pt x="107" y="537"/>
                    <a:pt x="175" y="641"/>
                    <a:pt x="264" y="724"/>
                  </a:cubicBezTo>
                  <a:cubicBezTo>
                    <a:pt x="353" y="807"/>
                    <a:pt x="463" y="870"/>
                    <a:pt x="577" y="908"/>
                  </a:cubicBezTo>
                  <a:cubicBezTo>
                    <a:pt x="622" y="924"/>
                    <a:pt x="670" y="931"/>
                    <a:pt x="717" y="931"/>
                  </a:cubicBezTo>
                  <a:cubicBezTo>
                    <a:pt x="737" y="931"/>
                    <a:pt x="756" y="930"/>
                    <a:pt x="775" y="928"/>
                  </a:cubicBezTo>
                  <a:cubicBezTo>
                    <a:pt x="830" y="916"/>
                    <a:pt x="899" y="919"/>
                    <a:pt x="933" y="856"/>
                  </a:cubicBezTo>
                  <a:cubicBezTo>
                    <a:pt x="945" y="836"/>
                    <a:pt x="942" y="810"/>
                    <a:pt x="928" y="796"/>
                  </a:cubicBezTo>
                  <a:cubicBezTo>
                    <a:pt x="905" y="776"/>
                    <a:pt x="879" y="761"/>
                    <a:pt x="847" y="758"/>
                  </a:cubicBezTo>
                  <a:cubicBezTo>
                    <a:pt x="827" y="758"/>
                    <a:pt x="807" y="755"/>
                    <a:pt x="787" y="753"/>
                  </a:cubicBezTo>
                  <a:cubicBezTo>
                    <a:pt x="753" y="747"/>
                    <a:pt x="741" y="741"/>
                    <a:pt x="715" y="735"/>
                  </a:cubicBezTo>
                  <a:cubicBezTo>
                    <a:pt x="689" y="732"/>
                    <a:pt x="666" y="727"/>
                    <a:pt x="643" y="718"/>
                  </a:cubicBezTo>
                  <a:cubicBezTo>
                    <a:pt x="554" y="692"/>
                    <a:pt x="474" y="646"/>
                    <a:pt x="405" y="583"/>
                  </a:cubicBezTo>
                  <a:cubicBezTo>
                    <a:pt x="336" y="523"/>
                    <a:pt x="282" y="448"/>
                    <a:pt x="244" y="365"/>
                  </a:cubicBezTo>
                  <a:cubicBezTo>
                    <a:pt x="224" y="319"/>
                    <a:pt x="213" y="270"/>
                    <a:pt x="204" y="221"/>
                  </a:cubicBezTo>
                  <a:lnTo>
                    <a:pt x="204" y="221"/>
                  </a:lnTo>
                  <a:cubicBezTo>
                    <a:pt x="205" y="224"/>
                    <a:pt x="205" y="225"/>
                    <a:pt x="205" y="225"/>
                  </a:cubicBezTo>
                  <a:cubicBezTo>
                    <a:pt x="206" y="225"/>
                    <a:pt x="204" y="204"/>
                    <a:pt x="204" y="204"/>
                  </a:cubicBezTo>
                  <a:cubicBezTo>
                    <a:pt x="198" y="167"/>
                    <a:pt x="201" y="193"/>
                    <a:pt x="198" y="167"/>
                  </a:cubicBezTo>
                  <a:cubicBezTo>
                    <a:pt x="198" y="141"/>
                    <a:pt x="198" y="112"/>
                    <a:pt x="198" y="86"/>
                  </a:cubicBezTo>
                  <a:cubicBezTo>
                    <a:pt x="202" y="32"/>
                    <a:pt x="155"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44"/>
            <p:cNvSpPr/>
            <p:nvPr/>
          </p:nvSpPr>
          <p:spPr>
            <a:xfrm>
              <a:off x="4480020" y="2449785"/>
              <a:ext cx="17443" cy="19635"/>
            </a:xfrm>
            <a:custGeom>
              <a:avLst/>
              <a:gdLst/>
              <a:ahLst/>
              <a:cxnLst/>
              <a:rect l="l" t="t" r="r" b="b"/>
              <a:pathLst>
                <a:path w="1178" h="1326" extrusionOk="0">
                  <a:moveTo>
                    <a:pt x="278" y="1"/>
                  </a:moveTo>
                  <a:cubicBezTo>
                    <a:pt x="257" y="1"/>
                    <a:pt x="235" y="9"/>
                    <a:pt x="219" y="30"/>
                  </a:cubicBezTo>
                  <a:cubicBezTo>
                    <a:pt x="1" y="326"/>
                    <a:pt x="9" y="731"/>
                    <a:pt x="239" y="1021"/>
                  </a:cubicBezTo>
                  <a:cubicBezTo>
                    <a:pt x="351" y="1153"/>
                    <a:pt x="500" y="1247"/>
                    <a:pt x="667" y="1293"/>
                  </a:cubicBezTo>
                  <a:cubicBezTo>
                    <a:pt x="741" y="1314"/>
                    <a:pt x="816" y="1325"/>
                    <a:pt x="893" y="1325"/>
                  </a:cubicBezTo>
                  <a:cubicBezTo>
                    <a:pt x="902" y="1325"/>
                    <a:pt x="911" y="1325"/>
                    <a:pt x="919" y="1325"/>
                  </a:cubicBezTo>
                  <a:cubicBezTo>
                    <a:pt x="1000" y="1322"/>
                    <a:pt x="1112" y="1290"/>
                    <a:pt x="1160" y="1221"/>
                  </a:cubicBezTo>
                  <a:cubicBezTo>
                    <a:pt x="1178" y="1187"/>
                    <a:pt x="1160" y="1144"/>
                    <a:pt x="1123" y="1132"/>
                  </a:cubicBezTo>
                  <a:cubicBezTo>
                    <a:pt x="1098" y="1128"/>
                    <a:pt x="1071" y="1126"/>
                    <a:pt x="1044" y="1126"/>
                  </a:cubicBezTo>
                  <a:cubicBezTo>
                    <a:pt x="1034" y="1126"/>
                    <a:pt x="1024" y="1126"/>
                    <a:pt x="1014" y="1127"/>
                  </a:cubicBezTo>
                  <a:cubicBezTo>
                    <a:pt x="998" y="1125"/>
                    <a:pt x="982" y="1125"/>
                    <a:pt x="967" y="1125"/>
                  </a:cubicBezTo>
                  <a:cubicBezTo>
                    <a:pt x="951" y="1125"/>
                    <a:pt x="935" y="1125"/>
                    <a:pt x="919" y="1127"/>
                  </a:cubicBezTo>
                  <a:cubicBezTo>
                    <a:pt x="907" y="1127"/>
                    <a:pt x="894" y="1128"/>
                    <a:pt x="882" y="1128"/>
                  </a:cubicBezTo>
                  <a:cubicBezTo>
                    <a:pt x="686" y="1128"/>
                    <a:pt x="504" y="1043"/>
                    <a:pt x="377" y="894"/>
                  </a:cubicBezTo>
                  <a:cubicBezTo>
                    <a:pt x="193" y="679"/>
                    <a:pt x="187" y="334"/>
                    <a:pt x="339" y="102"/>
                  </a:cubicBezTo>
                  <a:cubicBezTo>
                    <a:pt x="373" y="48"/>
                    <a:pt x="328" y="1"/>
                    <a:pt x="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44"/>
            <p:cNvSpPr/>
            <p:nvPr/>
          </p:nvSpPr>
          <p:spPr>
            <a:xfrm>
              <a:off x="4498558" y="2432313"/>
              <a:ext cx="32488" cy="18243"/>
            </a:xfrm>
            <a:custGeom>
              <a:avLst/>
              <a:gdLst/>
              <a:ahLst/>
              <a:cxnLst/>
              <a:rect l="l" t="t" r="r" b="b"/>
              <a:pathLst>
                <a:path w="2194" h="1232" extrusionOk="0">
                  <a:moveTo>
                    <a:pt x="61" y="1"/>
                  </a:moveTo>
                  <a:cubicBezTo>
                    <a:pt x="31" y="1"/>
                    <a:pt x="1" y="25"/>
                    <a:pt x="6" y="65"/>
                  </a:cubicBezTo>
                  <a:lnTo>
                    <a:pt x="3" y="65"/>
                  </a:lnTo>
                  <a:cubicBezTo>
                    <a:pt x="121" y="515"/>
                    <a:pt x="451" y="871"/>
                    <a:pt x="870" y="1067"/>
                  </a:cubicBezTo>
                  <a:cubicBezTo>
                    <a:pt x="1077" y="1161"/>
                    <a:pt x="1298" y="1219"/>
                    <a:pt x="1528" y="1230"/>
                  </a:cubicBezTo>
                  <a:cubicBezTo>
                    <a:pt x="1550" y="1231"/>
                    <a:pt x="1573" y="1232"/>
                    <a:pt x="1595" y="1232"/>
                  </a:cubicBezTo>
                  <a:cubicBezTo>
                    <a:pt x="1686" y="1232"/>
                    <a:pt x="1776" y="1222"/>
                    <a:pt x="1866" y="1201"/>
                  </a:cubicBezTo>
                  <a:cubicBezTo>
                    <a:pt x="1967" y="1176"/>
                    <a:pt x="2113" y="1135"/>
                    <a:pt x="2174" y="1046"/>
                  </a:cubicBezTo>
                  <a:cubicBezTo>
                    <a:pt x="2194" y="1006"/>
                    <a:pt x="2174" y="957"/>
                    <a:pt x="2130" y="946"/>
                  </a:cubicBezTo>
                  <a:cubicBezTo>
                    <a:pt x="2117" y="943"/>
                    <a:pt x="2102" y="942"/>
                    <a:pt x="2088" y="942"/>
                  </a:cubicBezTo>
                  <a:cubicBezTo>
                    <a:pt x="2005" y="942"/>
                    <a:pt x="1918" y="979"/>
                    <a:pt x="1838" y="989"/>
                  </a:cubicBezTo>
                  <a:cubicBezTo>
                    <a:pt x="1743" y="1003"/>
                    <a:pt x="1648" y="1012"/>
                    <a:pt x="1553" y="1015"/>
                  </a:cubicBezTo>
                  <a:cubicBezTo>
                    <a:pt x="1547" y="1015"/>
                    <a:pt x="1540" y="1015"/>
                    <a:pt x="1533" y="1015"/>
                  </a:cubicBezTo>
                  <a:cubicBezTo>
                    <a:pt x="1333" y="1015"/>
                    <a:pt x="1137" y="975"/>
                    <a:pt x="953" y="897"/>
                  </a:cubicBezTo>
                  <a:cubicBezTo>
                    <a:pt x="574" y="736"/>
                    <a:pt x="250" y="426"/>
                    <a:pt x="112" y="36"/>
                  </a:cubicBezTo>
                  <a:cubicBezTo>
                    <a:pt x="102" y="12"/>
                    <a:pt x="81"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44"/>
            <p:cNvSpPr/>
            <p:nvPr/>
          </p:nvSpPr>
          <p:spPr>
            <a:xfrm>
              <a:off x="4513158" y="2417699"/>
              <a:ext cx="50227" cy="12038"/>
            </a:xfrm>
            <a:custGeom>
              <a:avLst/>
              <a:gdLst/>
              <a:ahLst/>
              <a:cxnLst/>
              <a:rect l="l" t="t" r="r" b="b"/>
              <a:pathLst>
                <a:path w="3392" h="813" extrusionOk="0">
                  <a:moveTo>
                    <a:pt x="76" y="1"/>
                  </a:moveTo>
                  <a:cubicBezTo>
                    <a:pt x="35" y="1"/>
                    <a:pt x="0" y="48"/>
                    <a:pt x="36" y="84"/>
                  </a:cubicBezTo>
                  <a:cubicBezTo>
                    <a:pt x="257" y="294"/>
                    <a:pt x="478" y="472"/>
                    <a:pt x="763" y="589"/>
                  </a:cubicBezTo>
                  <a:cubicBezTo>
                    <a:pt x="1116" y="737"/>
                    <a:pt x="1495" y="813"/>
                    <a:pt x="1875" y="813"/>
                  </a:cubicBezTo>
                  <a:cubicBezTo>
                    <a:pt x="2100" y="813"/>
                    <a:pt x="2326" y="786"/>
                    <a:pt x="2548" y="733"/>
                  </a:cubicBezTo>
                  <a:cubicBezTo>
                    <a:pt x="2835" y="667"/>
                    <a:pt x="3151" y="561"/>
                    <a:pt x="3358" y="340"/>
                  </a:cubicBezTo>
                  <a:cubicBezTo>
                    <a:pt x="3392" y="301"/>
                    <a:pt x="3364" y="243"/>
                    <a:pt x="3316" y="243"/>
                  </a:cubicBezTo>
                  <a:cubicBezTo>
                    <a:pt x="3311" y="243"/>
                    <a:pt x="3306" y="243"/>
                    <a:pt x="3301" y="245"/>
                  </a:cubicBezTo>
                  <a:cubicBezTo>
                    <a:pt x="3042" y="319"/>
                    <a:pt x="2798" y="449"/>
                    <a:pt x="2537" y="515"/>
                  </a:cubicBezTo>
                  <a:cubicBezTo>
                    <a:pt x="2325" y="566"/>
                    <a:pt x="2107" y="593"/>
                    <a:pt x="1889" y="593"/>
                  </a:cubicBezTo>
                  <a:cubicBezTo>
                    <a:pt x="1826" y="593"/>
                    <a:pt x="1764" y="591"/>
                    <a:pt x="1701" y="586"/>
                  </a:cubicBezTo>
                  <a:cubicBezTo>
                    <a:pt x="1153" y="555"/>
                    <a:pt x="544" y="354"/>
                    <a:pt x="108" y="12"/>
                  </a:cubicBezTo>
                  <a:cubicBezTo>
                    <a:pt x="98" y="4"/>
                    <a:pt x="86"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44"/>
            <p:cNvSpPr/>
            <p:nvPr/>
          </p:nvSpPr>
          <p:spPr>
            <a:xfrm>
              <a:off x="4394584" y="2381540"/>
              <a:ext cx="13268" cy="21560"/>
            </a:xfrm>
            <a:custGeom>
              <a:avLst/>
              <a:gdLst/>
              <a:ahLst/>
              <a:cxnLst/>
              <a:rect l="l" t="t" r="r" b="b"/>
              <a:pathLst>
                <a:path w="896" h="1456" extrusionOk="0">
                  <a:moveTo>
                    <a:pt x="212" y="1"/>
                  </a:moveTo>
                  <a:cubicBezTo>
                    <a:pt x="183" y="1"/>
                    <a:pt x="155" y="15"/>
                    <a:pt x="138" y="51"/>
                  </a:cubicBezTo>
                  <a:cubicBezTo>
                    <a:pt x="0" y="336"/>
                    <a:pt x="20" y="663"/>
                    <a:pt x="155" y="944"/>
                  </a:cubicBezTo>
                  <a:cubicBezTo>
                    <a:pt x="218" y="1079"/>
                    <a:pt x="310" y="1200"/>
                    <a:pt x="428" y="1297"/>
                  </a:cubicBezTo>
                  <a:cubicBezTo>
                    <a:pt x="519" y="1372"/>
                    <a:pt x="638" y="1456"/>
                    <a:pt x="762" y="1456"/>
                  </a:cubicBezTo>
                  <a:cubicBezTo>
                    <a:pt x="791" y="1456"/>
                    <a:pt x="821" y="1451"/>
                    <a:pt x="850" y="1441"/>
                  </a:cubicBezTo>
                  <a:cubicBezTo>
                    <a:pt x="884" y="1429"/>
                    <a:pt x="896" y="1386"/>
                    <a:pt x="870" y="1360"/>
                  </a:cubicBezTo>
                  <a:cubicBezTo>
                    <a:pt x="784" y="1269"/>
                    <a:pt x="660" y="1226"/>
                    <a:pt x="566" y="1145"/>
                  </a:cubicBezTo>
                  <a:cubicBezTo>
                    <a:pt x="474" y="1062"/>
                    <a:pt x="396" y="964"/>
                    <a:pt x="339" y="852"/>
                  </a:cubicBezTo>
                  <a:cubicBezTo>
                    <a:pt x="230" y="637"/>
                    <a:pt x="201" y="370"/>
                    <a:pt x="307" y="149"/>
                  </a:cubicBezTo>
                  <a:cubicBezTo>
                    <a:pt x="343" y="72"/>
                    <a:pt x="275"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44"/>
            <p:cNvSpPr/>
            <p:nvPr/>
          </p:nvSpPr>
          <p:spPr>
            <a:xfrm>
              <a:off x="4414425" y="2365860"/>
              <a:ext cx="11876" cy="33228"/>
            </a:xfrm>
            <a:custGeom>
              <a:avLst/>
              <a:gdLst/>
              <a:ahLst/>
              <a:cxnLst/>
              <a:rect l="l" t="t" r="r" b="b"/>
              <a:pathLst>
                <a:path w="802" h="2244" extrusionOk="0">
                  <a:moveTo>
                    <a:pt x="235" y="0"/>
                  </a:moveTo>
                  <a:cubicBezTo>
                    <a:pt x="208" y="0"/>
                    <a:pt x="182" y="15"/>
                    <a:pt x="170" y="48"/>
                  </a:cubicBezTo>
                  <a:lnTo>
                    <a:pt x="170" y="45"/>
                  </a:lnTo>
                  <a:cubicBezTo>
                    <a:pt x="29" y="424"/>
                    <a:pt x="1" y="838"/>
                    <a:pt x="87" y="1234"/>
                  </a:cubicBezTo>
                  <a:cubicBezTo>
                    <a:pt x="130" y="1429"/>
                    <a:pt x="199" y="1619"/>
                    <a:pt x="288" y="1799"/>
                  </a:cubicBezTo>
                  <a:cubicBezTo>
                    <a:pt x="331" y="1891"/>
                    <a:pt x="383" y="1975"/>
                    <a:pt x="446" y="2052"/>
                  </a:cubicBezTo>
                  <a:cubicBezTo>
                    <a:pt x="506" y="2121"/>
                    <a:pt x="586" y="2221"/>
                    <a:pt x="681" y="2241"/>
                  </a:cubicBezTo>
                  <a:cubicBezTo>
                    <a:pt x="688" y="2243"/>
                    <a:pt x="695" y="2244"/>
                    <a:pt x="701" y="2244"/>
                  </a:cubicBezTo>
                  <a:cubicBezTo>
                    <a:pt x="751" y="2244"/>
                    <a:pt x="801" y="2208"/>
                    <a:pt x="796" y="2152"/>
                  </a:cubicBezTo>
                  <a:cubicBezTo>
                    <a:pt x="790" y="2063"/>
                    <a:pt x="733" y="1997"/>
                    <a:pt x="693" y="1920"/>
                  </a:cubicBezTo>
                  <a:cubicBezTo>
                    <a:pt x="652" y="1842"/>
                    <a:pt x="601" y="1762"/>
                    <a:pt x="555" y="1682"/>
                  </a:cubicBezTo>
                  <a:cubicBezTo>
                    <a:pt x="466" y="1524"/>
                    <a:pt x="397" y="1354"/>
                    <a:pt x="351" y="1179"/>
                  </a:cubicBezTo>
                  <a:cubicBezTo>
                    <a:pt x="253" y="823"/>
                    <a:pt x="236" y="447"/>
                    <a:pt x="305" y="83"/>
                  </a:cubicBezTo>
                  <a:cubicBezTo>
                    <a:pt x="315" y="33"/>
                    <a:pt x="275"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44"/>
            <p:cNvSpPr/>
            <p:nvPr/>
          </p:nvSpPr>
          <p:spPr>
            <a:xfrm>
              <a:off x="4582513" y="2347100"/>
              <a:ext cx="21056" cy="19013"/>
            </a:xfrm>
            <a:custGeom>
              <a:avLst/>
              <a:gdLst/>
              <a:ahLst/>
              <a:cxnLst/>
              <a:rect l="l" t="t" r="r" b="b"/>
              <a:pathLst>
                <a:path w="1422" h="1284" extrusionOk="0">
                  <a:moveTo>
                    <a:pt x="83" y="1"/>
                  </a:moveTo>
                  <a:cubicBezTo>
                    <a:pt x="46" y="1"/>
                    <a:pt x="10" y="25"/>
                    <a:pt x="9" y="75"/>
                  </a:cubicBezTo>
                  <a:lnTo>
                    <a:pt x="6" y="75"/>
                  </a:lnTo>
                  <a:cubicBezTo>
                    <a:pt x="0" y="428"/>
                    <a:pt x="170" y="761"/>
                    <a:pt x="437" y="985"/>
                  </a:cubicBezTo>
                  <a:cubicBezTo>
                    <a:pt x="572" y="1100"/>
                    <a:pt x="724" y="1186"/>
                    <a:pt x="890" y="1240"/>
                  </a:cubicBezTo>
                  <a:cubicBezTo>
                    <a:pt x="971" y="1269"/>
                    <a:pt x="1057" y="1284"/>
                    <a:pt x="1143" y="1284"/>
                  </a:cubicBezTo>
                  <a:cubicBezTo>
                    <a:pt x="1218" y="1281"/>
                    <a:pt x="1338" y="1281"/>
                    <a:pt x="1396" y="1226"/>
                  </a:cubicBezTo>
                  <a:cubicBezTo>
                    <a:pt x="1421" y="1200"/>
                    <a:pt x="1416" y="1154"/>
                    <a:pt x="1384" y="1137"/>
                  </a:cubicBezTo>
                  <a:cubicBezTo>
                    <a:pt x="1327" y="1100"/>
                    <a:pt x="1235" y="1111"/>
                    <a:pt x="1169" y="1097"/>
                  </a:cubicBezTo>
                  <a:cubicBezTo>
                    <a:pt x="1106" y="1080"/>
                    <a:pt x="1025" y="1068"/>
                    <a:pt x="953" y="1045"/>
                  </a:cubicBezTo>
                  <a:cubicBezTo>
                    <a:pt x="816" y="1002"/>
                    <a:pt x="684" y="930"/>
                    <a:pt x="574" y="836"/>
                  </a:cubicBezTo>
                  <a:cubicBezTo>
                    <a:pt x="348" y="646"/>
                    <a:pt x="184" y="373"/>
                    <a:pt x="164" y="75"/>
                  </a:cubicBezTo>
                  <a:cubicBezTo>
                    <a:pt x="160" y="26"/>
                    <a:pt x="121"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44"/>
            <p:cNvSpPr/>
            <p:nvPr/>
          </p:nvSpPr>
          <p:spPr>
            <a:xfrm>
              <a:off x="4583387" y="2328991"/>
              <a:ext cx="39240" cy="10528"/>
            </a:xfrm>
            <a:custGeom>
              <a:avLst/>
              <a:gdLst/>
              <a:ahLst/>
              <a:cxnLst/>
              <a:rect l="l" t="t" r="r" b="b"/>
              <a:pathLst>
                <a:path w="2650" h="711" extrusionOk="0">
                  <a:moveTo>
                    <a:pt x="90" y="0"/>
                  </a:moveTo>
                  <a:cubicBezTo>
                    <a:pt x="42" y="0"/>
                    <a:pt x="1" y="63"/>
                    <a:pt x="45" y="106"/>
                  </a:cubicBezTo>
                  <a:lnTo>
                    <a:pt x="48" y="106"/>
                  </a:lnTo>
                  <a:cubicBezTo>
                    <a:pt x="366" y="468"/>
                    <a:pt x="831" y="663"/>
                    <a:pt x="1305" y="704"/>
                  </a:cubicBezTo>
                  <a:cubicBezTo>
                    <a:pt x="1358" y="708"/>
                    <a:pt x="1412" y="710"/>
                    <a:pt x="1464" y="710"/>
                  </a:cubicBezTo>
                  <a:cubicBezTo>
                    <a:pt x="1895" y="710"/>
                    <a:pt x="2297" y="563"/>
                    <a:pt x="2614" y="259"/>
                  </a:cubicBezTo>
                  <a:cubicBezTo>
                    <a:pt x="2650" y="221"/>
                    <a:pt x="2618" y="165"/>
                    <a:pt x="2576" y="165"/>
                  </a:cubicBezTo>
                  <a:cubicBezTo>
                    <a:pt x="2567" y="165"/>
                    <a:pt x="2557" y="167"/>
                    <a:pt x="2548" y="173"/>
                  </a:cubicBezTo>
                  <a:cubicBezTo>
                    <a:pt x="2208" y="385"/>
                    <a:pt x="1813" y="494"/>
                    <a:pt x="1421" y="494"/>
                  </a:cubicBezTo>
                  <a:cubicBezTo>
                    <a:pt x="955" y="494"/>
                    <a:pt x="494" y="340"/>
                    <a:pt x="134" y="20"/>
                  </a:cubicBezTo>
                  <a:cubicBezTo>
                    <a:pt x="120" y="6"/>
                    <a:pt x="105"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44"/>
            <p:cNvSpPr/>
            <p:nvPr/>
          </p:nvSpPr>
          <p:spPr>
            <a:xfrm>
              <a:off x="4578886" y="2304456"/>
              <a:ext cx="49783" cy="15533"/>
            </a:xfrm>
            <a:custGeom>
              <a:avLst/>
              <a:gdLst/>
              <a:ahLst/>
              <a:cxnLst/>
              <a:rect l="l" t="t" r="r" b="b"/>
              <a:pathLst>
                <a:path w="3362" h="1049" extrusionOk="0">
                  <a:moveTo>
                    <a:pt x="3285" y="0"/>
                  </a:moveTo>
                  <a:cubicBezTo>
                    <a:pt x="3279" y="0"/>
                    <a:pt x="3274" y="1"/>
                    <a:pt x="3268" y="4"/>
                  </a:cubicBezTo>
                  <a:cubicBezTo>
                    <a:pt x="3016" y="101"/>
                    <a:pt x="2772" y="230"/>
                    <a:pt x="2528" y="345"/>
                  </a:cubicBezTo>
                  <a:cubicBezTo>
                    <a:pt x="2278" y="469"/>
                    <a:pt x="2017" y="578"/>
                    <a:pt x="1753" y="667"/>
                  </a:cubicBezTo>
                  <a:cubicBezTo>
                    <a:pt x="1481" y="755"/>
                    <a:pt x="1197" y="803"/>
                    <a:pt x="915" y="803"/>
                  </a:cubicBezTo>
                  <a:cubicBezTo>
                    <a:pt x="646" y="803"/>
                    <a:pt x="377" y="759"/>
                    <a:pt x="119" y="667"/>
                  </a:cubicBezTo>
                  <a:cubicBezTo>
                    <a:pt x="111" y="664"/>
                    <a:pt x="103" y="663"/>
                    <a:pt x="95" y="663"/>
                  </a:cubicBezTo>
                  <a:cubicBezTo>
                    <a:pt x="30" y="663"/>
                    <a:pt x="0" y="766"/>
                    <a:pt x="64" y="805"/>
                  </a:cubicBezTo>
                  <a:lnTo>
                    <a:pt x="64" y="802"/>
                  </a:lnTo>
                  <a:cubicBezTo>
                    <a:pt x="361" y="977"/>
                    <a:pt x="692" y="1049"/>
                    <a:pt x="1027" y="1049"/>
                  </a:cubicBezTo>
                  <a:cubicBezTo>
                    <a:pt x="1268" y="1049"/>
                    <a:pt x="1510" y="1012"/>
                    <a:pt x="1744" y="951"/>
                  </a:cubicBezTo>
                  <a:cubicBezTo>
                    <a:pt x="2028" y="873"/>
                    <a:pt x="2301" y="762"/>
                    <a:pt x="2559" y="621"/>
                  </a:cubicBezTo>
                  <a:cubicBezTo>
                    <a:pt x="2832" y="474"/>
                    <a:pt x="3087" y="299"/>
                    <a:pt x="3323" y="101"/>
                  </a:cubicBezTo>
                  <a:cubicBezTo>
                    <a:pt x="3361" y="68"/>
                    <a:pt x="3329" y="0"/>
                    <a:pt x="3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44"/>
            <p:cNvSpPr/>
            <p:nvPr/>
          </p:nvSpPr>
          <p:spPr>
            <a:xfrm>
              <a:off x="4467656" y="2280691"/>
              <a:ext cx="15059" cy="22241"/>
            </a:xfrm>
            <a:custGeom>
              <a:avLst/>
              <a:gdLst/>
              <a:ahLst/>
              <a:cxnLst/>
              <a:rect l="l" t="t" r="r" b="b"/>
              <a:pathLst>
                <a:path w="1017" h="1502" extrusionOk="0">
                  <a:moveTo>
                    <a:pt x="168" y="0"/>
                  </a:moveTo>
                  <a:cubicBezTo>
                    <a:pt x="96" y="0"/>
                    <a:pt x="23" y="48"/>
                    <a:pt x="23" y="144"/>
                  </a:cubicBezTo>
                  <a:cubicBezTo>
                    <a:pt x="9" y="486"/>
                    <a:pt x="0" y="871"/>
                    <a:pt x="195" y="1169"/>
                  </a:cubicBezTo>
                  <a:cubicBezTo>
                    <a:pt x="284" y="1307"/>
                    <a:pt x="416" y="1416"/>
                    <a:pt x="569" y="1477"/>
                  </a:cubicBezTo>
                  <a:cubicBezTo>
                    <a:pt x="621" y="1493"/>
                    <a:pt x="677" y="1501"/>
                    <a:pt x="734" y="1501"/>
                  </a:cubicBezTo>
                  <a:cubicBezTo>
                    <a:pt x="749" y="1501"/>
                    <a:pt x="764" y="1501"/>
                    <a:pt x="778" y="1500"/>
                  </a:cubicBezTo>
                  <a:cubicBezTo>
                    <a:pt x="853" y="1494"/>
                    <a:pt x="922" y="1471"/>
                    <a:pt x="982" y="1428"/>
                  </a:cubicBezTo>
                  <a:cubicBezTo>
                    <a:pt x="1016" y="1405"/>
                    <a:pt x="1002" y="1353"/>
                    <a:pt x="962" y="1350"/>
                  </a:cubicBezTo>
                  <a:cubicBezTo>
                    <a:pt x="904" y="1347"/>
                    <a:pt x="850" y="1333"/>
                    <a:pt x="795" y="1316"/>
                  </a:cubicBezTo>
                  <a:cubicBezTo>
                    <a:pt x="770" y="1307"/>
                    <a:pt x="747" y="1293"/>
                    <a:pt x="726" y="1276"/>
                  </a:cubicBezTo>
                  <a:cubicBezTo>
                    <a:pt x="701" y="1258"/>
                    <a:pt x="672" y="1244"/>
                    <a:pt x="643" y="1227"/>
                  </a:cubicBezTo>
                  <a:cubicBezTo>
                    <a:pt x="548" y="1164"/>
                    <a:pt x="471" y="1077"/>
                    <a:pt x="414" y="977"/>
                  </a:cubicBezTo>
                  <a:cubicBezTo>
                    <a:pt x="279" y="727"/>
                    <a:pt x="302" y="417"/>
                    <a:pt x="313" y="144"/>
                  </a:cubicBezTo>
                  <a:cubicBezTo>
                    <a:pt x="313" y="48"/>
                    <a:pt x="241"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44"/>
            <p:cNvSpPr/>
            <p:nvPr/>
          </p:nvSpPr>
          <p:spPr>
            <a:xfrm>
              <a:off x="4488134" y="2250441"/>
              <a:ext cx="16229" cy="37789"/>
            </a:xfrm>
            <a:custGeom>
              <a:avLst/>
              <a:gdLst/>
              <a:ahLst/>
              <a:cxnLst/>
              <a:rect l="l" t="t" r="r" b="b"/>
              <a:pathLst>
                <a:path w="1096" h="2552" extrusionOk="0">
                  <a:moveTo>
                    <a:pt x="314" y="1"/>
                  </a:moveTo>
                  <a:cubicBezTo>
                    <a:pt x="283" y="1"/>
                    <a:pt x="253" y="16"/>
                    <a:pt x="236" y="51"/>
                  </a:cubicBezTo>
                  <a:lnTo>
                    <a:pt x="233" y="54"/>
                  </a:lnTo>
                  <a:cubicBezTo>
                    <a:pt x="38" y="488"/>
                    <a:pt x="1" y="976"/>
                    <a:pt x="124" y="1435"/>
                  </a:cubicBezTo>
                  <a:cubicBezTo>
                    <a:pt x="185" y="1665"/>
                    <a:pt x="282" y="1880"/>
                    <a:pt x="411" y="2078"/>
                  </a:cubicBezTo>
                  <a:cubicBezTo>
                    <a:pt x="541" y="2271"/>
                    <a:pt x="710" y="2477"/>
                    <a:pt x="940" y="2546"/>
                  </a:cubicBezTo>
                  <a:cubicBezTo>
                    <a:pt x="950" y="2550"/>
                    <a:pt x="960" y="2551"/>
                    <a:pt x="970" y="2551"/>
                  </a:cubicBezTo>
                  <a:cubicBezTo>
                    <a:pt x="1044" y="2551"/>
                    <a:pt x="1095" y="2463"/>
                    <a:pt x="1057" y="2394"/>
                  </a:cubicBezTo>
                  <a:cubicBezTo>
                    <a:pt x="960" y="2219"/>
                    <a:pt x="808" y="2078"/>
                    <a:pt x="699" y="1912"/>
                  </a:cubicBezTo>
                  <a:cubicBezTo>
                    <a:pt x="584" y="1737"/>
                    <a:pt x="495" y="1550"/>
                    <a:pt x="434" y="1349"/>
                  </a:cubicBezTo>
                  <a:cubicBezTo>
                    <a:pt x="311" y="953"/>
                    <a:pt x="308" y="531"/>
                    <a:pt x="423" y="129"/>
                  </a:cubicBezTo>
                  <a:cubicBezTo>
                    <a:pt x="444" y="59"/>
                    <a:pt x="376" y="1"/>
                    <a:pt x="3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44"/>
            <p:cNvSpPr/>
            <p:nvPr/>
          </p:nvSpPr>
          <p:spPr>
            <a:xfrm>
              <a:off x="4525670" y="2244370"/>
              <a:ext cx="12749" cy="45104"/>
            </a:xfrm>
            <a:custGeom>
              <a:avLst/>
              <a:gdLst/>
              <a:ahLst/>
              <a:cxnLst/>
              <a:rect l="l" t="t" r="r" b="b"/>
              <a:pathLst>
                <a:path w="861" h="3046" extrusionOk="0">
                  <a:moveTo>
                    <a:pt x="401" y="1"/>
                  </a:moveTo>
                  <a:cubicBezTo>
                    <a:pt x="374" y="1"/>
                    <a:pt x="348" y="12"/>
                    <a:pt x="334" y="39"/>
                  </a:cubicBezTo>
                  <a:cubicBezTo>
                    <a:pt x="205" y="284"/>
                    <a:pt x="99" y="528"/>
                    <a:pt x="50" y="800"/>
                  </a:cubicBezTo>
                  <a:cubicBezTo>
                    <a:pt x="4" y="1073"/>
                    <a:pt x="1" y="1351"/>
                    <a:pt x="35" y="1627"/>
                  </a:cubicBezTo>
                  <a:cubicBezTo>
                    <a:pt x="64" y="1894"/>
                    <a:pt x="136" y="2155"/>
                    <a:pt x="248" y="2402"/>
                  </a:cubicBezTo>
                  <a:cubicBezTo>
                    <a:pt x="348" y="2618"/>
                    <a:pt x="538" y="2910"/>
                    <a:pt x="744" y="3037"/>
                  </a:cubicBezTo>
                  <a:cubicBezTo>
                    <a:pt x="754" y="3043"/>
                    <a:pt x="765" y="3045"/>
                    <a:pt x="776" y="3045"/>
                  </a:cubicBezTo>
                  <a:cubicBezTo>
                    <a:pt x="819" y="3045"/>
                    <a:pt x="861" y="3005"/>
                    <a:pt x="845" y="2959"/>
                  </a:cubicBezTo>
                  <a:cubicBezTo>
                    <a:pt x="805" y="2850"/>
                    <a:pt x="736" y="2755"/>
                    <a:pt x="684" y="2652"/>
                  </a:cubicBezTo>
                  <a:cubicBezTo>
                    <a:pt x="630" y="2537"/>
                    <a:pt x="584" y="2422"/>
                    <a:pt x="541" y="2302"/>
                  </a:cubicBezTo>
                  <a:cubicBezTo>
                    <a:pt x="455" y="2066"/>
                    <a:pt x="374" y="1834"/>
                    <a:pt x="334" y="1587"/>
                  </a:cubicBezTo>
                  <a:cubicBezTo>
                    <a:pt x="256" y="1107"/>
                    <a:pt x="305" y="553"/>
                    <a:pt x="483" y="103"/>
                  </a:cubicBezTo>
                  <a:cubicBezTo>
                    <a:pt x="508" y="45"/>
                    <a:pt x="453"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44"/>
            <p:cNvSpPr/>
            <p:nvPr/>
          </p:nvSpPr>
          <p:spPr>
            <a:xfrm>
              <a:off x="4469315" y="2325570"/>
              <a:ext cx="79768" cy="42275"/>
            </a:xfrm>
            <a:custGeom>
              <a:avLst/>
              <a:gdLst/>
              <a:ahLst/>
              <a:cxnLst/>
              <a:rect l="l" t="t" r="r" b="b"/>
              <a:pathLst>
                <a:path w="5387" h="2855" extrusionOk="0">
                  <a:moveTo>
                    <a:pt x="70" y="1"/>
                  </a:moveTo>
                  <a:cubicBezTo>
                    <a:pt x="20" y="1"/>
                    <a:pt x="1" y="77"/>
                    <a:pt x="55" y="93"/>
                  </a:cubicBezTo>
                  <a:lnTo>
                    <a:pt x="55" y="96"/>
                  </a:lnTo>
                  <a:cubicBezTo>
                    <a:pt x="982" y="389"/>
                    <a:pt x="1912" y="705"/>
                    <a:pt x="2796" y="1121"/>
                  </a:cubicBezTo>
                  <a:cubicBezTo>
                    <a:pt x="3210" y="1314"/>
                    <a:pt x="3609" y="1538"/>
                    <a:pt x="3988" y="1793"/>
                  </a:cubicBezTo>
                  <a:cubicBezTo>
                    <a:pt x="4416" y="2086"/>
                    <a:pt x="4723" y="2442"/>
                    <a:pt x="5082" y="2806"/>
                  </a:cubicBezTo>
                  <a:cubicBezTo>
                    <a:pt x="5114" y="2841"/>
                    <a:pt x="5150" y="2855"/>
                    <a:pt x="5185" y="2855"/>
                  </a:cubicBezTo>
                  <a:cubicBezTo>
                    <a:pt x="5294" y="2855"/>
                    <a:pt x="5387" y="2707"/>
                    <a:pt x="5297" y="2591"/>
                  </a:cubicBezTo>
                  <a:cubicBezTo>
                    <a:pt x="5007" y="2232"/>
                    <a:pt x="4573" y="1937"/>
                    <a:pt x="4197" y="1675"/>
                  </a:cubicBezTo>
                  <a:cubicBezTo>
                    <a:pt x="3787" y="1394"/>
                    <a:pt x="3353" y="1150"/>
                    <a:pt x="2897" y="946"/>
                  </a:cubicBezTo>
                  <a:cubicBezTo>
                    <a:pt x="1993" y="536"/>
                    <a:pt x="1037" y="271"/>
                    <a:pt x="80" y="2"/>
                  </a:cubicBezTo>
                  <a:cubicBezTo>
                    <a:pt x="77" y="1"/>
                    <a:pt x="73"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44"/>
            <p:cNvSpPr/>
            <p:nvPr/>
          </p:nvSpPr>
          <p:spPr>
            <a:xfrm>
              <a:off x="4564330" y="2270504"/>
              <a:ext cx="29171" cy="20405"/>
            </a:xfrm>
            <a:custGeom>
              <a:avLst/>
              <a:gdLst/>
              <a:ahLst/>
              <a:cxnLst/>
              <a:rect l="l" t="t" r="r" b="b"/>
              <a:pathLst>
                <a:path w="1970" h="1378" extrusionOk="0">
                  <a:moveTo>
                    <a:pt x="129" y="0"/>
                  </a:moveTo>
                  <a:cubicBezTo>
                    <a:pt x="48" y="0"/>
                    <a:pt x="1" y="136"/>
                    <a:pt x="86" y="175"/>
                  </a:cubicBezTo>
                  <a:cubicBezTo>
                    <a:pt x="410" y="327"/>
                    <a:pt x="717" y="511"/>
                    <a:pt x="1007" y="723"/>
                  </a:cubicBezTo>
                  <a:cubicBezTo>
                    <a:pt x="1145" y="824"/>
                    <a:pt x="1280" y="933"/>
                    <a:pt x="1409" y="1051"/>
                  </a:cubicBezTo>
                  <a:cubicBezTo>
                    <a:pt x="1544" y="1171"/>
                    <a:pt x="1662" y="1321"/>
                    <a:pt x="1843" y="1375"/>
                  </a:cubicBezTo>
                  <a:cubicBezTo>
                    <a:pt x="1850" y="1377"/>
                    <a:pt x="1858" y="1378"/>
                    <a:pt x="1866" y="1378"/>
                  </a:cubicBezTo>
                  <a:cubicBezTo>
                    <a:pt x="1924" y="1378"/>
                    <a:pt x="1970" y="1322"/>
                    <a:pt x="1955" y="1263"/>
                  </a:cubicBezTo>
                  <a:cubicBezTo>
                    <a:pt x="1903" y="1079"/>
                    <a:pt x="1748" y="967"/>
                    <a:pt x="1604" y="853"/>
                  </a:cubicBezTo>
                  <a:cubicBezTo>
                    <a:pt x="1464" y="738"/>
                    <a:pt x="1303" y="620"/>
                    <a:pt x="1145" y="517"/>
                  </a:cubicBezTo>
                  <a:cubicBezTo>
                    <a:pt x="832" y="316"/>
                    <a:pt x="502" y="143"/>
                    <a:pt x="157" y="6"/>
                  </a:cubicBezTo>
                  <a:cubicBezTo>
                    <a:pt x="148" y="2"/>
                    <a:pt x="138" y="0"/>
                    <a:pt x="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44"/>
            <p:cNvSpPr/>
            <p:nvPr/>
          </p:nvSpPr>
          <p:spPr>
            <a:xfrm>
              <a:off x="4471447" y="2202348"/>
              <a:ext cx="41402" cy="23011"/>
            </a:xfrm>
            <a:custGeom>
              <a:avLst/>
              <a:gdLst/>
              <a:ahLst/>
              <a:cxnLst/>
              <a:rect l="l" t="t" r="r" b="b"/>
              <a:pathLst>
                <a:path w="2796" h="1554" extrusionOk="0">
                  <a:moveTo>
                    <a:pt x="94" y="1"/>
                  </a:moveTo>
                  <a:cubicBezTo>
                    <a:pt x="43" y="1"/>
                    <a:pt x="0" y="64"/>
                    <a:pt x="43" y="113"/>
                  </a:cubicBezTo>
                  <a:cubicBezTo>
                    <a:pt x="404" y="486"/>
                    <a:pt x="815" y="810"/>
                    <a:pt x="1263" y="1072"/>
                  </a:cubicBezTo>
                  <a:cubicBezTo>
                    <a:pt x="1481" y="1198"/>
                    <a:pt x="1714" y="1304"/>
                    <a:pt x="1952" y="1393"/>
                  </a:cubicBezTo>
                  <a:cubicBezTo>
                    <a:pt x="2134" y="1458"/>
                    <a:pt x="2362" y="1554"/>
                    <a:pt x="2571" y="1554"/>
                  </a:cubicBezTo>
                  <a:cubicBezTo>
                    <a:pt x="2620" y="1554"/>
                    <a:pt x="2667" y="1549"/>
                    <a:pt x="2713" y="1537"/>
                  </a:cubicBezTo>
                  <a:cubicBezTo>
                    <a:pt x="2796" y="1511"/>
                    <a:pt x="2793" y="1413"/>
                    <a:pt x="2733" y="1367"/>
                  </a:cubicBezTo>
                  <a:cubicBezTo>
                    <a:pt x="2555" y="1230"/>
                    <a:pt x="2276" y="1207"/>
                    <a:pt x="2067" y="1135"/>
                  </a:cubicBezTo>
                  <a:cubicBezTo>
                    <a:pt x="1826" y="1057"/>
                    <a:pt x="1593" y="963"/>
                    <a:pt x="1363" y="856"/>
                  </a:cubicBezTo>
                  <a:cubicBezTo>
                    <a:pt x="913" y="647"/>
                    <a:pt x="499" y="363"/>
                    <a:pt x="137" y="18"/>
                  </a:cubicBezTo>
                  <a:cubicBezTo>
                    <a:pt x="123" y="6"/>
                    <a:pt x="108" y="1"/>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44"/>
            <p:cNvSpPr/>
            <p:nvPr/>
          </p:nvSpPr>
          <p:spPr>
            <a:xfrm>
              <a:off x="4465346" y="2217895"/>
              <a:ext cx="24758" cy="16051"/>
            </a:xfrm>
            <a:custGeom>
              <a:avLst/>
              <a:gdLst/>
              <a:ahLst/>
              <a:cxnLst/>
              <a:rect l="l" t="t" r="r" b="b"/>
              <a:pathLst>
                <a:path w="1672" h="1084" extrusionOk="0">
                  <a:moveTo>
                    <a:pt x="108" y="1"/>
                  </a:moveTo>
                  <a:cubicBezTo>
                    <a:pt x="50" y="1"/>
                    <a:pt x="1" y="76"/>
                    <a:pt x="56" y="131"/>
                  </a:cubicBezTo>
                  <a:lnTo>
                    <a:pt x="53" y="131"/>
                  </a:lnTo>
                  <a:cubicBezTo>
                    <a:pt x="265" y="352"/>
                    <a:pt x="501" y="550"/>
                    <a:pt x="756" y="719"/>
                  </a:cubicBezTo>
                  <a:cubicBezTo>
                    <a:pt x="880" y="805"/>
                    <a:pt x="1009" y="883"/>
                    <a:pt x="1141" y="949"/>
                  </a:cubicBezTo>
                  <a:cubicBezTo>
                    <a:pt x="1213" y="986"/>
                    <a:pt x="1284" y="1018"/>
                    <a:pt x="1359" y="1044"/>
                  </a:cubicBezTo>
                  <a:cubicBezTo>
                    <a:pt x="1393" y="1061"/>
                    <a:pt x="1431" y="1072"/>
                    <a:pt x="1465" y="1081"/>
                  </a:cubicBezTo>
                  <a:cubicBezTo>
                    <a:pt x="1485" y="1082"/>
                    <a:pt x="1505" y="1083"/>
                    <a:pt x="1526" y="1083"/>
                  </a:cubicBezTo>
                  <a:cubicBezTo>
                    <a:pt x="1546" y="1083"/>
                    <a:pt x="1566" y="1082"/>
                    <a:pt x="1586" y="1081"/>
                  </a:cubicBezTo>
                  <a:cubicBezTo>
                    <a:pt x="1635" y="1081"/>
                    <a:pt x="1672" y="1012"/>
                    <a:pt x="1629" y="975"/>
                  </a:cubicBezTo>
                  <a:cubicBezTo>
                    <a:pt x="1603" y="955"/>
                    <a:pt x="1580" y="926"/>
                    <a:pt x="1554" y="906"/>
                  </a:cubicBezTo>
                  <a:cubicBezTo>
                    <a:pt x="1523" y="886"/>
                    <a:pt x="1488" y="869"/>
                    <a:pt x="1454" y="857"/>
                  </a:cubicBezTo>
                  <a:cubicBezTo>
                    <a:pt x="1391" y="826"/>
                    <a:pt x="1327" y="797"/>
                    <a:pt x="1261" y="765"/>
                  </a:cubicBezTo>
                  <a:cubicBezTo>
                    <a:pt x="1127" y="705"/>
                    <a:pt x="994" y="636"/>
                    <a:pt x="865" y="561"/>
                  </a:cubicBezTo>
                  <a:cubicBezTo>
                    <a:pt x="610" y="412"/>
                    <a:pt x="374" y="231"/>
                    <a:pt x="162" y="25"/>
                  </a:cubicBezTo>
                  <a:cubicBezTo>
                    <a:pt x="145" y="8"/>
                    <a:pt x="126"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44"/>
            <p:cNvSpPr/>
            <p:nvPr/>
          </p:nvSpPr>
          <p:spPr>
            <a:xfrm>
              <a:off x="4451857" y="2228541"/>
              <a:ext cx="21930" cy="16318"/>
            </a:xfrm>
            <a:custGeom>
              <a:avLst/>
              <a:gdLst/>
              <a:ahLst/>
              <a:cxnLst/>
              <a:rect l="l" t="t" r="r" b="b"/>
              <a:pathLst>
                <a:path w="1481" h="1102" extrusionOk="0">
                  <a:moveTo>
                    <a:pt x="110" y="0"/>
                  </a:moveTo>
                  <a:cubicBezTo>
                    <a:pt x="50" y="0"/>
                    <a:pt x="0" y="80"/>
                    <a:pt x="51" y="141"/>
                  </a:cubicBezTo>
                  <a:cubicBezTo>
                    <a:pt x="143" y="253"/>
                    <a:pt x="235" y="362"/>
                    <a:pt x="332" y="468"/>
                  </a:cubicBezTo>
                  <a:cubicBezTo>
                    <a:pt x="430" y="569"/>
                    <a:pt x="533" y="661"/>
                    <a:pt x="642" y="747"/>
                  </a:cubicBezTo>
                  <a:cubicBezTo>
                    <a:pt x="757" y="836"/>
                    <a:pt x="878" y="916"/>
                    <a:pt x="1004" y="985"/>
                  </a:cubicBezTo>
                  <a:cubicBezTo>
                    <a:pt x="1036" y="1002"/>
                    <a:pt x="1067" y="1019"/>
                    <a:pt x="1099" y="1037"/>
                  </a:cubicBezTo>
                  <a:lnTo>
                    <a:pt x="1139" y="1054"/>
                  </a:lnTo>
                  <a:cubicBezTo>
                    <a:pt x="1168" y="1065"/>
                    <a:pt x="1199" y="1074"/>
                    <a:pt x="1234" y="1077"/>
                  </a:cubicBezTo>
                  <a:cubicBezTo>
                    <a:pt x="1277" y="1084"/>
                    <a:pt x="1320" y="1102"/>
                    <a:pt x="1363" y="1102"/>
                  </a:cubicBezTo>
                  <a:cubicBezTo>
                    <a:pt x="1386" y="1102"/>
                    <a:pt x="1409" y="1097"/>
                    <a:pt x="1432" y="1083"/>
                  </a:cubicBezTo>
                  <a:cubicBezTo>
                    <a:pt x="1463" y="1063"/>
                    <a:pt x="1481" y="1022"/>
                    <a:pt x="1472" y="988"/>
                  </a:cubicBezTo>
                  <a:cubicBezTo>
                    <a:pt x="1458" y="916"/>
                    <a:pt x="1386" y="890"/>
                    <a:pt x="1337" y="844"/>
                  </a:cubicBezTo>
                  <a:cubicBezTo>
                    <a:pt x="1282" y="796"/>
                    <a:pt x="1222" y="755"/>
                    <a:pt x="1156" y="727"/>
                  </a:cubicBezTo>
                  <a:cubicBezTo>
                    <a:pt x="1038" y="661"/>
                    <a:pt x="924" y="586"/>
                    <a:pt x="809" y="514"/>
                  </a:cubicBezTo>
                  <a:cubicBezTo>
                    <a:pt x="576" y="376"/>
                    <a:pt x="361" y="213"/>
                    <a:pt x="166" y="26"/>
                  </a:cubicBezTo>
                  <a:cubicBezTo>
                    <a:pt x="148" y="8"/>
                    <a:pt x="128"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44"/>
            <p:cNvSpPr/>
            <p:nvPr/>
          </p:nvSpPr>
          <p:spPr>
            <a:xfrm>
              <a:off x="4444483" y="2238832"/>
              <a:ext cx="14985" cy="10202"/>
            </a:xfrm>
            <a:custGeom>
              <a:avLst/>
              <a:gdLst/>
              <a:ahLst/>
              <a:cxnLst/>
              <a:rect l="l" t="t" r="r" b="b"/>
              <a:pathLst>
                <a:path w="1012" h="689" extrusionOk="0">
                  <a:moveTo>
                    <a:pt x="141" y="1"/>
                  </a:moveTo>
                  <a:cubicBezTo>
                    <a:pt x="115" y="1"/>
                    <a:pt x="89" y="9"/>
                    <a:pt x="67" y="26"/>
                  </a:cubicBezTo>
                  <a:cubicBezTo>
                    <a:pt x="26" y="60"/>
                    <a:pt x="1" y="135"/>
                    <a:pt x="35" y="184"/>
                  </a:cubicBezTo>
                  <a:cubicBezTo>
                    <a:pt x="138" y="324"/>
                    <a:pt x="268" y="445"/>
                    <a:pt x="414" y="537"/>
                  </a:cubicBezTo>
                  <a:cubicBezTo>
                    <a:pt x="489" y="580"/>
                    <a:pt x="563" y="617"/>
                    <a:pt x="644" y="649"/>
                  </a:cubicBezTo>
                  <a:cubicBezTo>
                    <a:pt x="681" y="660"/>
                    <a:pt x="721" y="672"/>
                    <a:pt x="758" y="678"/>
                  </a:cubicBezTo>
                  <a:cubicBezTo>
                    <a:pt x="788" y="682"/>
                    <a:pt x="817" y="688"/>
                    <a:pt x="845" y="688"/>
                  </a:cubicBezTo>
                  <a:cubicBezTo>
                    <a:pt x="861" y="688"/>
                    <a:pt x="877" y="687"/>
                    <a:pt x="893" y="681"/>
                  </a:cubicBezTo>
                  <a:lnTo>
                    <a:pt x="893" y="681"/>
                  </a:lnTo>
                  <a:cubicBezTo>
                    <a:pt x="928" y="678"/>
                    <a:pt x="964" y="678"/>
                    <a:pt x="988" y="652"/>
                  </a:cubicBezTo>
                  <a:cubicBezTo>
                    <a:pt x="1005" y="632"/>
                    <a:pt x="1011" y="606"/>
                    <a:pt x="997" y="583"/>
                  </a:cubicBezTo>
                  <a:cubicBezTo>
                    <a:pt x="987" y="557"/>
                    <a:pt x="958" y="543"/>
                    <a:pt x="934" y="529"/>
                  </a:cubicBezTo>
                  <a:lnTo>
                    <a:pt x="934" y="529"/>
                  </a:lnTo>
                  <a:cubicBezTo>
                    <a:pt x="910" y="502"/>
                    <a:pt x="879" y="490"/>
                    <a:pt x="845" y="474"/>
                  </a:cubicBezTo>
                  <a:cubicBezTo>
                    <a:pt x="813" y="459"/>
                    <a:pt x="781" y="442"/>
                    <a:pt x="750" y="428"/>
                  </a:cubicBezTo>
                  <a:cubicBezTo>
                    <a:pt x="681" y="396"/>
                    <a:pt x="612" y="359"/>
                    <a:pt x="549" y="316"/>
                  </a:cubicBezTo>
                  <a:cubicBezTo>
                    <a:pt x="520" y="299"/>
                    <a:pt x="491" y="276"/>
                    <a:pt x="460" y="256"/>
                  </a:cubicBezTo>
                  <a:lnTo>
                    <a:pt x="434" y="238"/>
                  </a:lnTo>
                  <a:lnTo>
                    <a:pt x="423" y="230"/>
                  </a:lnTo>
                  <a:lnTo>
                    <a:pt x="411" y="218"/>
                  </a:lnTo>
                  <a:cubicBezTo>
                    <a:pt x="402" y="213"/>
                    <a:pt x="394" y="207"/>
                    <a:pt x="385" y="198"/>
                  </a:cubicBezTo>
                  <a:cubicBezTo>
                    <a:pt x="328" y="149"/>
                    <a:pt x="273" y="95"/>
                    <a:pt x="227" y="35"/>
                  </a:cubicBezTo>
                  <a:cubicBezTo>
                    <a:pt x="204" y="13"/>
                    <a:pt x="173" y="1"/>
                    <a:pt x="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44"/>
            <p:cNvSpPr/>
            <p:nvPr/>
          </p:nvSpPr>
          <p:spPr>
            <a:xfrm>
              <a:off x="4271065" y="2299377"/>
              <a:ext cx="27379" cy="17221"/>
            </a:xfrm>
            <a:custGeom>
              <a:avLst/>
              <a:gdLst/>
              <a:ahLst/>
              <a:cxnLst/>
              <a:rect l="l" t="t" r="r" b="b"/>
              <a:pathLst>
                <a:path w="1849" h="1163" extrusionOk="0">
                  <a:moveTo>
                    <a:pt x="96" y="0"/>
                  </a:moveTo>
                  <a:cubicBezTo>
                    <a:pt x="46" y="0"/>
                    <a:pt x="1" y="69"/>
                    <a:pt x="42" y="120"/>
                  </a:cubicBezTo>
                  <a:lnTo>
                    <a:pt x="42" y="117"/>
                  </a:lnTo>
                  <a:cubicBezTo>
                    <a:pt x="272" y="390"/>
                    <a:pt x="542" y="622"/>
                    <a:pt x="846" y="806"/>
                  </a:cubicBezTo>
                  <a:cubicBezTo>
                    <a:pt x="993" y="895"/>
                    <a:pt x="1145" y="972"/>
                    <a:pt x="1303" y="1038"/>
                  </a:cubicBezTo>
                  <a:cubicBezTo>
                    <a:pt x="1427" y="1091"/>
                    <a:pt x="1580" y="1162"/>
                    <a:pt x="1723" y="1162"/>
                  </a:cubicBezTo>
                  <a:cubicBezTo>
                    <a:pt x="1751" y="1162"/>
                    <a:pt x="1778" y="1159"/>
                    <a:pt x="1805" y="1153"/>
                  </a:cubicBezTo>
                  <a:cubicBezTo>
                    <a:pt x="1837" y="1145"/>
                    <a:pt x="1848" y="1107"/>
                    <a:pt x="1825" y="1082"/>
                  </a:cubicBezTo>
                  <a:cubicBezTo>
                    <a:pt x="1705" y="984"/>
                    <a:pt x="1527" y="955"/>
                    <a:pt x="1383" y="901"/>
                  </a:cubicBezTo>
                  <a:cubicBezTo>
                    <a:pt x="1225" y="840"/>
                    <a:pt x="1070" y="763"/>
                    <a:pt x="921" y="677"/>
                  </a:cubicBezTo>
                  <a:cubicBezTo>
                    <a:pt x="628" y="502"/>
                    <a:pt x="364" y="283"/>
                    <a:pt x="140" y="22"/>
                  </a:cubicBezTo>
                  <a:cubicBezTo>
                    <a:pt x="126" y="7"/>
                    <a:pt x="11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44"/>
            <p:cNvSpPr/>
            <p:nvPr/>
          </p:nvSpPr>
          <p:spPr>
            <a:xfrm>
              <a:off x="4257102" y="2307551"/>
              <a:ext cx="12261" cy="10114"/>
            </a:xfrm>
            <a:custGeom>
              <a:avLst/>
              <a:gdLst/>
              <a:ahLst/>
              <a:cxnLst/>
              <a:rect l="l" t="t" r="r" b="b"/>
              <a:pathLst>
                <a:path w="828" h="683" extrusionOk="0">
                  <a:moveTo>
                    <a:pt x="91" y="0"/>
                  </a:moveTo>
                  <a:cubicBezTo>
                    <a:pt x="78" y="0"/>
                    <a:pt x="65" y="3"/>
                    <a:pt x="52" y="10"/>
                  </a:cubicBezTo>
                  <a:cubicBezTo>
                    <a:pt x="15" y="33"/>
                    <a:pt x="1" y="79"/>
                    <a:pt x="24" y="116"/>
                  </a:cubicBezTo>
                  <a:lnTo>
                    <a:pt x="21" y="116"/>
                  </a:lnTo>
                  <a:cubicBezTo>
                    <a:pt x="107" y="251"/>
                    <a:pt x="207" y="372"/>
                    <a:pt x="325" y="475"/>
                  </a:cubicBezTo>
                  <a:cubicBezTo>
                    <a:pt x="385" y="530"/>
                    <a:pt x="451" y="578"/>
                    <a:pt x="523" y="616"/>
                  </a:cubicBezTo>
                  <a:cubicBezTo>
                    <a:pt x="563" y="633"/>
                    <a:pt x="604" y="650"/>
                    <a:pt x="644" y="664"/>
                  </a:cubicBezTo>
                  <a:cubicBezTo>
                    <a:pt x="671" y="676"/>
                    <a:pt x="701" y="683"/>
                    <a:pt x="730" y="683"/>
                  </a:cubicBezTo>
                  <a:cubicBezTo>
                    <a:pt x="743" y="683"/>
                    <a:pt x="757" y="682"/>
                    <a:pt x="770" y="679"/>
                  </a:cubicBezTo>
                  <a:cubicBezTo>
                    <a:pt x="810" y="667"/>
                    <a:pt x="827" y="621"/>
                    <a:pt x="807" y="587"/>
                  </a:cubicBezTo>
                  <a:cubicBezTo>
                    <a:pt x="787" y="555"/>
                    <a:pt x="756" y="527"/>
                    <a:pt x="721" y="509"/>
                  </a:cubicBezTo>
                  <a:cubicBezTo>
                    <a:pt x="690" y="489"/>
                    <a:pt x="658" y="469"/>
                    <a:pt x="629" y="446"/>
                  </a:cubicBezTo>
                  <a:cubicBezTo>
                    <a:pt x="572" y="403"/>
                    <a:pt x="506" y="369"/>
                    <a:pt x="448" y="326"/>
                  </a:cubicBezTo>
                  <a:cubicBezTo>
                    <a:pt x="397" y="288"/>
                    <a:pt x="345" y="245"/>
                    <a:pt x="299" y="197"/>
                  </a:cubicBezTo>
                  <a:cubicBezTo>
                    <a:pt x="248" y="148"/>
                    <a:pt x="202" y="96"/>
                    <a:pt x="159" y="39"/>
                  </a:cubicBezTo>
                  <a:cubicBezTo>
                    <a:pt x="143" y="14"/>
                    <a:pt x="117"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44"/>
            <p:cNvSpPr/>
            <p:nvPr/>
          </p:nvSpPr>
          <p:spPr>
            <a:xfrm>
              <a:off x="4325762" y="2163539"/>
              <a:ext cx="105992" cy="54107"/>
            </a:xfrm>
            <a:custGeom>
              <a:avLst/>
              <a:gdLst/>
              <a:ahLst/>
              <a:cxnLst/>
              <a:rect l="l" t="t" r="r" b="b"/>
              <a:pathLst>
                <a:path w="7158" h="3654" extrusionOk="0">
                  <a:moveTo>
                    <a:pt x="6985" y="0"/>
                  </a:moveTo>
                  <a:cubicBezTo>
                    <a:pt x="6981" y="0"/>
                    <a:pt x="6977" y="0"/>
                    <a:pt x="6974" y="1"/>
                  </a:cubicBezTo>
                  <a:cubicBezTo>
                    <a:pt x="6672" y="24"/>
                    <a:pt x="6368" y="170"/>
                    <a:pt x="6084" y="273"/>
                  </a:cubicBezTo>
                  <a:cubicBezTo>
                    <a:pt x="5776" y="385"/>
                    <a:pt x="5469" y="506"/>
                    <a:pt x="5162" y="632"/>
                  </a:cubicBezTo>
                  <a:cubicBezTo>
                    <a:pt x="4571" y="876"/>
                    <a:pt x="3985" y="1138"/>
                    <a:pt x="3414" y="1428"/>
                  </a:cubicBezTo>
                  <a:cubicBezTo>
                    <a:pt x="2237" y="2019"/>
                    <a:pt x="1128" y="2737"/>
                    <a:pt x="63" y="3512"/>
                  </a:cubicBezTo>
                  <a:cubicBezTo>
                    <a:pt x="1" y="3557"/>
                    <a:pt x="41" y="3653"/>
                    <a:pt x="101" y="3653"/>
                  </a:cubicBezTo>
                  <a:cubicBezTo>
                    <a:pt x="113" y="3653"/>
                    <a:pt x="125" y="3649"/>
                    <a:pt x="138" y="3641"/>
                  </a:cubicBezTo>
                  <a:lnTo>
                    <a:pt x="138" y="3638"/>
                  </a:lnTo>
                  <a:cubicBezTo>
                    <a:pt x="1206" y="2920"/>
                    <a:pt x="2323" y="2283"/>
                    <a:pt x="3482" y="1729"/>
                  </a:cubicBezTo>
                  <a:cubicBezTo>
                    <a:pt x="4065" y="1448"/>
                    <a:pt x="4651" y="1181"/>
                    <a:pt x="5248" y="942"/>
                  </a:cubicBezTo>
                  <a:cubicBezTo>
                    <a:pt x="5552" y="819"/>
                    <a:pt x="5862" y="704"/>
                    <a:pt x="6173" y="595"/>
                  </a:cubicBezTo>
                  <a:cubicBezTo>
                    <a:pt x="6457" y="492"/>
                    <a:pt x="6787" y="428"/>
                    <a:pt x="7045" y="271"/>
                  </a:cubicBezTo>
                  <a:cubicBezTo>
                    <a:pt x="7157" y="201"/>
                    <a:pt x="7125" y="0"/>
                    <a:pt x="69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44"/>
            <p:cNvSpPr/>
            <p:nvPr/>
          </p:nvSpPr>
          <p:spPr>
            <a:xfrm>
              <a:off x="4398449" y="2181159"/>
              <a:ext cx="22196" cy="9817"/>
            </a:xfrm>
            <a:custGeom>
              <a:avLst/>
              <a:gdLst/>
              <a:ahLst/>
              <a:cxnLst/>
              <a:rect l="l" t="t" r="r" b="b"/>
              <a:pathLst>
                <a:path w="1499" h="663" extrusionOk="0">
                  <a:moveTo>
                    <a:pt x="1370" y="0"/>
                  </a:moveTo>
                  <a:cubicBezTo>
                    <a:pt x="1333" y="0"/>
                    <a:pt x="1296" y="5"/>
                    <a:pt x="1261" y="16"/>
                  </a:cubicBezTo>
                  <a:cubicBezTo>
                    <a:pt x="1203" y="28"/>
                    <a:pt x="1143" y="37"/>
                    <a:pt x="1086" y="54"/>
                  </a:cubicBezTo>
                  <a:cubicBezTo>
                    <a:pt x="974" y="91"/>
                    <a:pt x="862" y="134"/>
                    <a:pt x="753" y="183"/>
                  </a:cubicBezTo>
                  <a:cubicBezTo>
                    <a:pt x="531" y="278"/>
                    <a:pt x="308" y="370"/>
                    <a:pt x="86" y="459"/>
                  </a:cubicBezTo>
                  <a:cubicBezTo>
                    <a:pt x="32" y="476"/>
                    <a:pt x="0" y="530"/>
                    <a:pt x="15" y="588"/>
                  </a:cubicBezTo>
                  <a:cubicBezTo>
                    <a:pt x="29" y="634"/>
                    <a:pt x="73" y="662"/>
                    <a:pt x="120" y="662"/>
                  </a:cubicBezTo>
                  <a:cubicBezTo>
                    <a:pt x="128" y="662"/>
                    <a:pt x="136" y="661"/>
                    <a:pt x="144" y="660"/>
                  </a:cubicBezTo>
                  <a:lnTo>
                    <a:pt x="141" y="660"/>
                  </a:lnTo>
                  <a:cubicBezTo>
                    <a:pt x="368" y="585"/>
                    <a:pt x="595" y="510"/>
                    <a:pt x="821" y="436"/>
                  </a:cubicBezTo>
                  <a:cubicBezTo>
                    <a:pt x="933" y="401"/>
                    <a:pt x="1048" y="361"/>
                    <a:pt x="1160" y="318"/>
                  </a:cubicBezTo>
                  <a:cubicBezTo>
                    <a:pt x="1215" y="292"/>
                    <a:pt x="1272" y="263"/>
                    <a:pt x="1324" y="232"/>
                  </a:cubicBezTo>
                  <a:cubicBezTo>
                    <a:pt x="1378" y="209"/>
                    <a:pt x="1427" y="177"/>
                    <a:pt x="1464" y="134"/>
                  </a:cubicBezTo>
                  <a:cubicBezTo>
                    <a:pt x="1499" y="94"/>
                    <a:pt x="1493" y="16"/>
                    <a:pt x="1433" y="5"/>
                  </a:cubicBezTo>
                  <a:cubicBezTo>
                    <a:pt x="1412" y="2"/>
                    <a:pt x="1391" y="0"/>
                    <a:pt x="1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44"/>
            <p:cNvSpPr/>
            <p:nvPr/>
          </p:nvSpPr>
          <p:spPr>
            <a:xfrm>
              <a:off x="4085135" y="1755700"/>
              <a:ext cx="82374" cy="62917"/>
            </a:xfrm>
            <a:custGeom>
              <a:avLst/>
              <a:gdLst/>
              <a:ahLst/>
              <a:cxnLst/>
              <a:rect l="l" t="t" r="r" b="b"/>
              <a:pathLst>
                <a:path w="5563" h="4249" extrusionOk="0">
                  <a:moveTo>
                    <a:pt x="5392" y="0"/>
                  </a:moveTo>
                  <a:cubicBezTo>
                    <a:pt x="5373" y="0"/>
                    <a:pt x="5353" y="6"/>
                    <a:pt x="5333" y="18"/>
                  </a:cubicBezTo>
                  <a:cubicBezTo>
                    <a:pt x="3415" y="1187"/>
                    <a:pt x="1633" y="2516"/>
                    <a:pt x="54" y="4118"/>
                  </a:cubicBezTo>
                  <a:cubicBezTo>
                    <a:pt x="1" y="4173"/>
                    <a:pt x="49" y="4248"/>
                    <a:pt x="108" y="4248"/>
                  </a:cubicBezTo>
                  <a:cubicBezTo>
                    <a:pt x="126" y="4248"/>
                    <a:pt x="145" y="4241"/>
                    <a:pt x="163" y="4224"/>
                  </a:cubicBezTo>
                  <a:lnTo>
                    <a:pt x="163" y="4227"/>
                  </a:lnTo>
                  <a:cubicBezTo>
                    <a:pt x="1756" y="2700"/>
                    <a:pt x="3527" y="1310"/>
                    <a:pt x="5451" y="219"/>
                  </a:cubicBezTo>
                  <a:cubicBezTo>
                    <a:pt x="5562" y="159"/>
                    <a:pt x="5494" y="0"/>
                    <a:pt x="5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44"/>
            <p:cNvSpPr/>
            <p:nvPr/>
          </p:nvSpPr>
          <p:spPr>
            <a:xfrm>
              <a:off x="4114852" y="1776815"/>
              <a:ext cx="37078" cy="29970"/>
            </a:xfrm>
            <a:custGeom>
              <a:avLst/>
              <a:gdLst/>
              <a:ahLst/>
              <a:cxnLst/>
              <a:rect l="l" t="t" r="r" b="b"/>
              <a:pathLst>
                <a:path w="2504" h="2024" extrusionOk="0">
                  <a:moveTo>
                    <a:pt x="2412" y="1"/>
                  </a:moveTo>
                  <a:cubicBezTo>
                    <a:pt x="2407" y="1"/>
                    <a:pt x="2403" y="1"/>
                    <a:pt x="2399" y="2"/>
                  </a:cubicBezTo>
                  <a:cubicBezTo>
                    <a:pt x="2158" y="37"/>
                    <a:pt x="1971" y="226"/>
                    <a:pt x="1787" y="375"/>
                  </a:cubicBezTo>
                  <a:cubicBezTo>
                    <a:pt x="1589" y="542"/>
                    <a:pt x="1394" y="711"/>
                    <a:pt x="1193" y="878"/>
                  </a:cubicBezTo>
                  <a:cubicBezTo>
                    <a:pt x="1004" y="1041"/>
                    <a:pt x="811" y="1205"/>
                    <a:pt x="619" y="1369"/>
                  </a:cubicBezTo>
                  <a:cubicBezTo>
                    <a:pt x="424" y="1538"/>
                    <a:pt x="240" y="1719"/>
                    <a:pt x="50" y="1894"/>
                  </a:cubicBezTo>
                  <a:cubicBezTo>
                    <a:pt x="1" y="1941"/>
                    <a:pt x="47" y="2024"/>
                    <a:pt x="103" y="2024"/>
                  </a:cubicBezTo>
                  <a:cubicBezTo>
                    <a:pt x="115" y="2024"/>
                    <a:pt x="127" y="2020"/>
                    <a:pt x="139" y="2012"/>
                  </a:cubicBezTo>
                  <a:lnTo>
                    <a:pt x="139" y="2009"/>
                  </a:lnTo>
                  <a:cubicBezTo>
                    <a:pt x="352" y="1860"/>
                    <a:pt x="564" y="1719"/>
                    <a:pt x="771" y="1564"/>
                  </a:cubicBezTo>
                  <a:cubicBezTo>
                    <a:pt x="978" y="1406"/>
                    <a:pt x="1176" y="1251"/>
                    <a:pt x="1380" y="1096"/>
                  </a:cubicBezTo>
                  <a:cubicBezTo>
                    <a:pt x="1581" y="941"/>
                    <a:pt x="1782" y="789"/>
                    <a:pt x="1977" y="631"/>
                  </a:cubicBezTo>
                  <a:cubicBezTo>
                    <a:pt x="2175" y="470"/>
                    <a:pt x="2396" y="329"/>
                    <a:pt x="2485" y="88"/>
                  </a:cubicBezTo>
                  <a:cubicBezTo>
                    <a:pt x="2503" y="39"/>
                    <a:pt x="2455" y="1"/>
                    <a:pt x="24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44"/>
            <p:cNvSpPr/>
            <p:nvPr/>
          </p:nvSpPr>
          <p:spPr>
            <a:xfrm>
              <a:off x="4224483" y="1677476"/>
              <a:ext cx="118075" cy="84062"/>
            </a:xfrm>
            <a:custGeom>
              <a:avLst/>
              <a:gdLst/>
              <a:ahLst/>
              <a:cxnLst/>
              <a:rect l="l" t="t" r="r" b="b"/>
              <a:pathLst>
                <a:path w="7974" h="5677" extrusionOk="0">
                  <a:moveTo>
                    <a:pt x="7824" y="1"/>
                  </a:moveTo>
                  <a:cubicBezTo>
                    <a:pt x="7813" y="1"/>
                    <a:pt x="7802" y="3"/>
                    <a:pt x="7790" y="8"/>
                  </a:cubicBezTo>
                  <a:cubicBezTo>
                    <a:pt x="7426" y="154"/>
                    <a:pt x="7093" y="389"/>
                    <a:pt x="6760" y="596"/>
                  </a:cubicBezTo>
                  <a:cubicBezTo>
                    <a:pt x="6424" y="806"/>
                    <a:pt x="6102" y="1009"/>
                    <a:pt x="5778" y="1219"/>
                  </a:cubicBezTo>
                  <a:cubicBezTo>
                    <a:pt x="5103" y="1661"/>
                    <a:pt x="4440" y="2121"/>
                    <a:pt x="3783" y="2588"/>
                  </a:cubicBezTo>
                  <a:cubicBezTo>
                    <a:pt x="2499" y="3501"/>
                    <a:pt x="1182" y="4449"/>
                    <a:pt x="48" y="5548"/>
                  </a:cubicBezTo>
                  <a:cubicBezTo>
                    <a:pt x="1" y="5595"/>
                    <a:pt x="46" y="5677"/>
                    <a:pt x="101" y="5677"/>
                  </a:cubicBezTo>
                  <a:cubicBezTo>
                    <a:pt x="114" y="5677"/>
                    <a:pt x="127" y="5673"/>
                    <a:pt x="139" y="5663"/>
                  </a:cubicBezTo>
                  <a:cubicBezTo>
                    <a:pt x="785" y="5187"/>
                    <a:pt x="1400" y="4664"/>
                    <a:pt x="2037" y="4173"/>
                  </a:cubicBezTo>
                  <a:cubicBezTo>
                    <a:pt x="2663" y="3694"/>
                    <a:pt x="3300" y="3223"/>
                    <a:pt x="3943" y="2766"/>
                  </a:cubicBezTo>
                  <a:cubicBezTo>
                    <a:pt x="4589" y="2310"/>
                    <a:pt x="5247" y="1874"/>
                    <a:pt x="5913" y="1446"/>
                  </a:cubicBezTo>
                  <a:cubicBezTo>
                    <a:pt x="6237" y="1236"/>
                    <a:pt x="6565" y="1030"/>
                    <a:pt x="6895" y="829"/>
                  </a:cubicBezTo>
                  <a:cubicBezTo>
                    <a:pt x="7231" y="622"/>
                    <a:pt x="7592" y="438"/>
                    <a:pt x="7899" y="191"/>
                  </a:cubicBezTo>
                  <a:cubicBezTo>
                    <a:pt x="7973" y="130"/>
                    <a:pt x="7911" y="1"/>
                    <a:pt x="78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44"/>
            <p:cNvSpPr/>
            <p:nvPr/>
          </p:nvSpPr>
          <p:spPr>
            <a:xfrm>
              <a:off x="4204834" y="1762541"/>
              <a:ext cx="47932" cy="45918"/>
            </a:xfrm>
            <a:custGeom>
              <a:avLst/>
              <a:gdLst/>
              <a:ahLst/>
              <a:cxnLst/>
              <a:rect l="l" t="t" r="r" b="b"/>
              <a:pathLst>
                <a:path w="3237" h="3101" extrusionOk="0">
                  <a:moveTo>
                    <a:pt x="3174" y="0"/>
                  </a:moveTo>
                  <a:cubicBezTo>
                    <a:pt x="3170" y="0"/>
                    <a:pt x="3167" y="1"/>
                    <a:pt x="3163" y="1"/>
                  </a:cubicBezTo>
                  <a:cubicBezTo>
                    <a:pt x="3005" y="47"/>
                    <a:pt x="2885" y="145"/>
                    <a:pt x="2755" y="246"/>
                  </a:cubicBezTo>
                  <a:cubicBezTo>
                    <a:pt x="2612" y="360"/>
                    <a:pt x="2471" y="475"/>
                    <a:pt x="2331" y="593"/>
                  </a:cubicBezTo>
                  <a:cubicBezTo>
                    <a:pt x="2049" y="828"/>
                    <a:pt x="1776" y="1069"/>
                    <a:pt x="1512" y="1328"/>
                  </a:cubicBezTo>
                  <a:cubicBezTo>
                    <a:pt x="990" y="1839"/>
                    <a:pt x="502" y="2387"/>
                    <a:pt x="48" y="2961"/>
                  </a:cubicBezTo>
                  <a:cubicBezTo>
                    <a:pt x="0" y="3020"/>
                    <a:pt x="52" y="3101"/>
                    <a:pt x="108" y="3101"/>
                  </a:cubicBezTo>
                  <a:cubicBezTo>
                    <a:pt x="126" y="3101"/>
                    <a:pt x="144" y="3093"/>
                    <a:pt x="160" y="3073"/>
                  </a:cubicBezTo>
                  <a:cubicBezTo>
                    <a:pt x="620" y="2514"/>
                    <a:pt x="1113" y="1985"/>
                    <a:pt x="1639" y="1489"/>
                  </a:cubicBezTo>
                  <a:cubicBezTo>
                    <a:pt x="1897" y="1245"/>
                    <a:pt x="2161" y="1003"/>
                    <a:pt x="2431" y="771"/>
                  </a:cubicBezTo>
                  <a:cubicBezTo>
                    <a:pt x="2572" y="653"/>
                    <a:pt x="2712" y="535"/>
                    <a:pt x="2856" y="424"/>
                  </a:cubicBezTo>
                  <a:cubicBezTo>
                    <a:pt x="2988" y="314"/>
                    <a:pt x="3126" y="223"/>
                    <a:pt x="3218" y="73"/>
                  </a:cubicBezTo>
                  <a:cubicBezTo>
                    <a:pt x="3236" y="39"/>
                    <a:pt x="3209" y="0"/>
                    <a:pt x="3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44"/>
            <p:cNvSpPr/>
            <p:nvPr/>
          </p:nvSpPr>
          <p:spPr>
            <a:xfrm>
              <a:off x="4041766" y="1661306"/>
              <a:ext cx="96797" cy="67522"/>
            </a:xfrm>
            <a:custGeom>
              <a:avLst/>
              <a:gdLst/>
              <a:ahLst/>
              <a:cxnLst/>
              <a:rect l="l" t="t" r="r" b="b"/>
              <a:pathLst>
                <a:path w="6537" h="4560" extrusionOk="0">
                  <a:moveTo>
                    <a:pt x="6327" y="1"/>
                  </a:moveTo>
                  <a:cubicBezTo>
                    <a:pt x="6303" y="1"/>
                    <a:pt x="6278" y="8"/>
                    <a:pt x="6252" y="23"/>
                  </a:cubicBezTo>
                  <a:cubicBezTo>
                    <a:pt x="4071" y="1318"/>
                    <a:pt x="2018" y="2793"/>
                    <a:pt x="69" y="4415"/>
                  </a:cubicBezTo>
                  <a:cubicBezTo>
                    <a:pt x="0" y="4472"/>
                    <a:pt x="63" y="4559"/>
                    <a:pt x="135" y="4559"/>
                  </a:cubicBezTo>
                  <a:cubicBezTo>
                    <a:pt x="154" y="4559"/>
                    <a:pt x="174" y="4553"/>
                    <a:pt x="192" y="4539"/>
                  </a:cubicBezTo>
                  <a:cubicBezTo>
                    <a:pt x="2159" y="2983"/>
                    <a:pt x="4246" y="1565"/>
                    <a:pt x="6399" y="276"/>
                  </a:cubicBezTo>
                  <a:cubicBezTo>
                    <a:pt x="6537" y="193"/>
                    <a:pt x="6454" y="1"/>
                    <a:pt x="63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44"/>
            <p:cNvSpPr/>
            <p:nvPr/>
          </p:nvSpPr>
          <p:spPr>
            <a:xfrm>
              <a:off x="3987528" y="1727404"/>
              <a:ext cx="89467" cy="76673"/>
            </a:xfrm>
            <a:custGeom>
              <a:avLst/>
              <a:gdLst/>
              <a:ahLst/>
              <a:cxnLst/>
              <a:rect l="l" t="t" r="r" b="b"/>
              <a:pathLst>
                <a:path w="6042" h="5178" extrusionOk="0">
                  <a:moveTo>
                    <a:pt x="5823" y="0"/>
                  </a:moveTo>
                  <a:cubicBezTo>
                    <a:pt x="5799" y="0"/>
                    <a:pt x="5774" y="7"/>
                    <a:pt x="5750" y="23"/>
                  </a:cubicBezTo>
                  <a:cubicBezTo>
                    <a:pt x="5222" y="379"/>
                    <a:pt x="4736" y="810"/>
                    <a:pt x="4245" y="1209"/>
                  </a:cubicBezTo>
                  <a:cubicBezTo>
                    <a:pt x="3749" y="1614"/>
                    <a:pt x="3255" y="2024"/>
                    <a:pt x="2773" y="2446"/>
                  </a:cubicBezTo>
                  <a:cubicBezTo>
                    <a:pt x="2293" y="2871"/>
                    <a:pt x="1817" y="3302"/>
                    <a:pt x="1346" y="3738"/>
                  </a:cubicBezTo>
                  <a:cubicBezTo>
                    <a:pt x="889" y="4166"/>
                    <a:pt x="413" y="4597"/>
                    <a:pt x="31" y="5093"/>
                  </a:cubicBezTo>
                  <a:cubicBezTo>
                    <a:pt x="0" y="5129"/>
                    <a:pt x="42" y="5178"/>
                    <a:pt x="83" y="5178"/>
                  </a:cubicBezTo>
                  <a:cubicBezTo>
                    <a:pt x="92" y="5178"/>
                    <a:pt x="100" y="5176"/>
                    <a:pt x="109" y="5171"/>
                  </a:cubicBezTo>
                  <a:lnTo>
                    <a:pt x="106" y="5171"/>
                  </a:lnTo>
                  <a:cubicBezTo>
                    <a:pt x="605" y="4815"/>
                    <a:pt x="1053" y="4378"/>
                    <a:pt x="1507" y="3971"/>
                  </a:cubicBezTo>
                  <a:cubicBezTo>
                    <a:pt x="1983" y="3540"/>
                    <a:pt x="2468" y="3118"/>
                    <a:pt x="2956" y="2702"/>
                  </a:cubicBezTo>
                  <a:cubicBezTo>
                    <a:pt x="3433" y="2297"/>
                    <a:pt x="3910" y="1892"/>
                    <a:pt x="4392" y="1496"/>
                  </a:cubicBezTo>
                  <a:cubicBezTo>
                    <a:pt x="4900" y="1083"/>
                    <a:pt x="5440" y="698"/>
                    <a:pt x="5934" y="264"/>
                  </a:cubicBezTo>
                  <a:cubicBezTo>
                    <a:pt x="6041" y="171"/>
                    <a:pt x="5942" y="0"/>
                    <a:pt x="5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44"/>
            <p:cNvSpPr/>
            <p:nvPr/>
          </p:nvSpPr>
          <p:spPr>
            <a:xfrm>
              <a:off x="4088244" y="1703269"/>
              <a:ext cx="24625" cy="14793"/>
            </a:xfrm>
            <a:custGeom>
              <a:avLst/>
              <a:gdLst/>
              <a:ahLst/>
              <a:cxnLst/>
              <a:rect l="l" t="t" r="r" b="b"/>
              <a:pathLst>
                <a:path w="1663" h="999" extrusionOk="0">
                  <a:moveTo>
                    <a:pt x="1527" y="0"/>
                  </a:moveTo>
                  <a:cubicBezTo>
                    <a:pt x="1520" y="0"/>
                    <a:pt x="1513" y="1"/>
                    <a:pt x="1506" y="2"/>
                  </a:cubicBezTo>
                  <a:cubicBezTo>
                    <a:pt x="1434" y="11"/>
                    <a:pt x="1365" y="37"/>
                    <a:pt x="1305" y="74"/>
                  </a:cubicBezTo>
                  <a:cubicBezTo>
                    <a:pt x="1247" y="112"/>
                    <a:pt x="1190" y="149"/>
                    <a:pt x="1130" y="186"/>
                  </a:cubicBezTo>
                  <a:cubicBezTo>
                    <a:pt x="1021" y="255"/>
                    <a:pt x="912" y="330"/>
                    <a:pt x="802" y="401"/>
                  </a:cubicBezTo>
                  <a:cubicBezTo>
                    <a:pt x="573" y="545"/>
                    <a:pt x="346" y="686"/>
                    <a:pt x="105" y="809"/>
                  </a:cubicBezTo>
                  <a:cubicBezTo>
                    <a:pt x="1" y="861"/>
                    <a:pt x="65" y="999"/>
                    <a:pt x="163" y="999"/>
                  </a:cubicBezTo>
                  <a:cubicBezTo>
                    <a:pt x="178" y="999"/>
                    <a:pt x="194" y="995"/>
                    <a:pt x="211" y="987"/>
                  </a:cubicBezTo>
                  <a:lnTo>
                    <a:pt x="208" y="987"/>
                  </a:lnTo>
                  <a:cubicBezTo>
                    <a:pt x="458" y="869"/>
                    <a:pt x="708" y="755"/>
                    <a:pt x="949" y="628"/>
                  </a:cubicBezTo>
                  <a:cubicBezTo>
                    <a:pt x="1067" y="562"/>
                    <a:pt x="1187" y="499"/>
                    <a:pt x="1299" y="427"/>
                  </a:cubicBezTo>
                  <a:cubicBezTo>
                    <a:pt x="1359" y="390"/>
                    <a:pt x="1417" y="353"/>
                    <a:pt x="1474" y="312"/>
                  </a:cubicBezTo>
                  <a:cubicBezTo>
                    <a:pt x="1532" y="267"/>
                    <a:pt x="1580" y="212"/>
                    <a:pt x="1618" y="149"/>
                  </a:cubicBezTo>
                  <a:cubicBezTo>
                    <a:pt x="1662" y="76"/>
                    <a:pt x="1600" y="0"/>
                    <a:pt x="1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44"/>
            <p:cNvSpPr/>
            <p:nvPr/>
          </p:nvSpPr>
          <p:spPr>
            <a:xfrm>
              <a:off x="4028351" y="1647684"/>
              <a:ext cx="34191" cy="24506"/>
            </a:xfrm>
            <a:custGeom>
              <a:avLst/>
              <a:gdLst/>
              <a:ahLst/>
              <a:cxnLst/>
              <a:rect l="l" t="t" r="r" b="b"/>
              <a:pathLst>
                <a:path w="2309" h="1655" extrusionOk="0">
                  <a:moveTo>
                    <a:pt x="2206" y="1"/>
                  </a:moveTo>
                  <a:cubicBezTo>
                    <a:pt x="2199" y="1"/>
                    <a:pt x="2191" y="2"/>
                    <a:pt x="2183" y="4"/>
                  </a:cubicBezTo>
                  <a:cubicBezTo>
                    <a:pt x="1977" y="44"/>
                    <a:pt x="1804" y="205"/>
                    <a:pt x="1638" y="329"/>
                  </a:cubicBezTo>
                  <a:lnTo>
                    <a:pt x="1124" y="705"/>
                  </a:lnTo>
                  <a:cubicBezTo>
                    <a:pt x="776" y="960"/>
                    <a:pt x="432" y="1219"/>
                    <a:pt x="82" y="1471"/>
                  </a:cubicBezTo>
                  <a:cubicBezTo>
                    <a:pt x="0" y="1531"/>
                    <a:pt x="50" y="1654"/>
                    <a:pt x="127" y="1654"/>
                  </a:cubicBezTo>
                  <a:cubicBezTo>
                    <a:pt x="143" y="1654"/>
                    <a:pt x="160" y="1649"/>
                    <a:pt x="176" y="1638"/>
                  </a:cubicBezTo>
                  <a:cubicBezTo>
                    <a:pt x="535" y="1388"/>
                    <a:pt x="900" y="1144"/>
                    <a:pt x="1262" y="897"/>
                  </a:cubicBezTo>
                  <a:lnTo>
                    <a:pt x="1801" y="530"/>
                  </a:lnTo>
                  <a:cubicBezTo>
                    <a:pt x="1971" y="412"/>
                    <a:pt x="2172" y="306"/>
                    <a:pt x="2278" y="128"/>
                  </a:cubicBezTo>
                  <a:cubicBezTo>
                    <a:pt x="2309" y="69"/>
                    <a:pt x="2266" y="1"/>
                    <a:pt x="2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44"/>
            <p:cNvSpPr/>
            <p:nvPr/>
          </p:nvSpPr>
          <p:spPr>
            <a:xfrm>
              <a:off x="3941108" y="1713234"/>
              <a:ext cx="59867" cy="60696"/>
            </a:xfrm>
            <a:custGeom>
              <a:avLst/>
              <a:gdLst/>
              <a:ahLst/>
              <a:cxnLst/>
              <a:rect l="l" t="t" r="r" b="b"/>
              <a:pathLst>
                <a:path w="4043" h="4099" extrusionOk="0">
                  <a:moveTo>
                    <a:pt x="3975" y="1"/>
                  </a:moveTo>
                  <a:cubicBezTo>
                    <a:pt x="3969" y="1"/>
                    <a:pt x="3963" y="2"/>
                    <a:pt x="3955" y="4"/>
                  </a:cubicBezTo>
                  <a:cubicBezTo>
                    <a:pt x="3772" y="70"/>
                    <a:pt x="3631" y="257"/>
                    <a:pt x="3490" y="389"/>
                  </a:cubicBezTo>
                  <a:cubicBezTo>
                    <a:pt x="3327" y="547"/>
                    <a:pt x="3163" y="705"/>
                    <a:pt x="2999" y="863"/>
                  </a:cubicBezTo>
                  <a:cubicBezTo>
                    <a:pt x="2655" y="1196"/>
                    <a:pt x="2319" y="1537"/>
                    <a:pt x="1986" y="1882"/>
                  </a:cubicBezTo>
                  <a:cubicBezTo>
                    <a:pt x="1326" y="2562"/>
                    <a:pt x="680" y="3257"/>
                    <a:pt x="51" y="3963"/>
                  </a:cubicBezTo>
                  <a:cubicBezTo>
                    <a:pt x="0" y="4021"/>
                    <a:pt x="52" y="4098"/>
                    <a:pt x="108" y="4098"/>
                  </a:cubicBezTo>
                  <a:cubicBezTo>
                    <a:pt x="125" y="4098"/>
                    <a:pt x="142" y="4092"/>
                    <a:pt x="157" y="4075"/>
                  </a:cubicBezTo>
                  <a:lnTo>
                    <a:pt x="160" y="4072"/>
                  </a:lnTo>
                  <a:cubicBezTo>
                    <a:pt x="789" y="3380"/>
                    <a:pt x="1429" y="2703"/>
                    <a:pt x="2087" y="2040"/>
                  </a:cubicBezTo>
                  <a:cubicBezTo>
                    <a:pt x="2408" y="1715"/>
                    <a:pt x="2732" y="1396"/>
                    <a:pt x="3057" y="1078"/>
                  </a:cubicBezTo>
                  <a:cubicBezTo>
                    <a:pt x="3226" y="911"/>
                    <a:pt x="3399" y="742"/>
                    <a:pt x="3571" y="575"/>
                  </a:cubicBezTo>
                  <a:cubicBezTo>
                    <a:pt x="3717" y="435"/>
                    <a:pt x="3947" y="285"/>
                    <a:pt x="4027" y="96"/>
                  </a:cubicBezTo>
                  <a:cubicBezTo>
                    <a:pt x="4042" y="58"/>
                    <a:pt x="4020" y="1"/>
                    <a:pt x="39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44"/>
            <p:cNvSpPr/>
            <p:nvPr/>
          </p:nvSpPr>
          <p:spPr>
            <a:xfrm>
              <a:off x="4008169" y="1689543"/>
              <a:ext cx="22345" cy="19664"/>
            </a:xfrm>
            <a:custGeom>
              <a:avLst/>
              <a:gdLst/>
              <a:ahLst/>
              <a:cxnLst/>
              <a:rect l="l" t="t" r="r" b="b"/>
              <a:pathLst>
                <a:path w="1509" h="1328" extrusionOk="0">
                  <a:moveTo>
                    <a:pt x="1454" y="0"/>
                  </a:moveTo>
                  <a:cubicBezTo>
                    <a:pt x="1450" y="0"/>
                    <a:pt x="1446" y="1"/>
                    <a:pt x="1442" y="2"/>
                  </a:cubicBezTo>
                  <a:cubicBezTo>
                    <a:pt x="1304" y="42"/>
                    <a:pt x="1189" y="128"/>
                    <a:pt x="1077" y="217"/>
                  </a:cubicBezTo>
                  <a:cubicBezTo>
                    <a:pt x="954" y="315"/>
                    <a:pt x="839" y="416"/>
                    <a:pt x="724" y="522"/>
                  </a:cubicBezTo>
                  <a:cubicBezTo>
                    <a:pt x="494" y="731"/>
                    <a:pt x="276" y="952"/>
                    <a:pt x="61" y="1173"/>
                  </a:cubicBezTo>
                  <a:cubicBezTo>
                    <a:pt x="1" y="1240"/>
                    <a:pt x="60" y="1328"/>
                    <a:pt x="129" y="1328"/>
                  </a:cubicBezTo>
                  <a:cubicBezTo>
                    <a:pt x="150" y="1328"/>
                    <a:pt x="171" y="1320"/>
                    <a:pt x="190" y="1303"/>
                  </a:cubicBezTo>
                  <a:cubicBezTo>
                    <a:pt x="411" y="1093"/>
                    <a:pt x="641" y="889"/>
                    <a:pt x="871" y="685"/>
                  </a:cubicBezTo>
                  <a:cubicBezTo>
                    <a:pt x="985" y="588"/>
                    <a:pt x="1100" y="487"/>
                    <a:pt x="1212" y="387"/>
                  </a:cubicBezTo>
                  <a:cubicBezTo>
                    <a:pt x="1318" y="292"/>
                    <a:pt x="1425" y="194"/>
                    <a:pt x="1494" y="68"/>
                  </a:cubicBezTo>
                  <a:cubicBezTo>
                    <a:pt x="1509" y="38"/>
                    <a:pt x="1486" y="0"/>
                    <a:pt x="1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44"/>
            <p:cNvSpPr/>
            <p:nvPr/>
          </p:nvSpPr>
          <p:spPr>
            <a:xfrm>
              <a:off x="3922629" y="1568853"/>
              <a:ext cx="71357" cy="59630"/>
            </a:xfrm>
            <a:custGeom>
              <a:avLst/>
              <a:gdLst/>
              <a:ahLst/>
              <a:cxnLst/>
              <a:rect l="l" t="t" r="r" b="b"/>
              <a:pathLst>
                <a:path w="4819" h="4027" extrusionOk="0">
                  <a:moveTo>
                    <a:pt x="4715" y="0"/>
                  </a:moveTo>
                  <a:cubicBezTo>
                    <a:pt x="4709" y="0"/>
                    <a:pt x="4702" y="1"/>
                    <a:pt x="4695" y="3"/>
                  </a:cubicBezTo>
                  <a:cubicBezTo>
                    <a:pt x="4497" y="34"/>
                    <a:pt x="4302" y="247"/>
                    <a:pt x="4147" y="370"/>
                  </a:cubicBezTo>
                  <a:cubicBezTo>
                    <a:pt x="3949" y="522"/>
                    <a:pt x="3754" y="677"/>
                    <a:pt x="3561" y="832"/>
                  </a:cubicBezTo>
                  <a:cubicBezTo>
                    <a:pt x="3148" y="1162"/>
                    <a:pt x="2740" y="1496"/>
                    <a:pt x="2338" y="1834"/>
                  </a:cubicBezTo>
                  <a:cubicBezTo>
                    <a:pt x="1945" y="2164"/>
                    <a:pt x="1560" y="2497"/>
                    <a:pt x="1179" y="2839"/>
                  </a:cubicBezTo>
                  <a:cubicBezTo>
                    <a:pt x="791" y="3189"/>
                    <a:pt x="383" y="3537"/>
                    <a:pt x="33" y="3927"/>
                  </a:cubicBezTo>
                  <a:cubicBezTo>
                    <a:pt x="0" y="3962"/>
                    <a:pt x="31" y="4027"/>
                    <a:pt x="73" y="4027"/>
                  </a:cubicBezTo>
                  <a:cubicBezTo>
                    <a:pt x="82" y="4027"/>
                    <a:pt x="92" y="4023"/>
                    <a:pt x="102" y="4016"/>
                  </a:cubicBezTo>
                  <a:lnTo>
                    <a:pt x="102" y="4019"/>
                  </a:lnTo>
                  <a:cubicBezTo>
                    <a:pt x="492" y="3726"/>
                    <a:pt x="851" y="3387"/>
                    <a:pt x="1224" y="3072"/>
                  </a:cubicBezTo>
                  <a:cubicBezTo>
                    <a:pt x="1626" y="2733"/>
                    <a:pt x="2028" y="2391"/>
                    <a:pt x="2433" y="2055"/>
                  </a:cubicBezTo>
                  <a:cubicBezTo>
                    <a:pt x="2829" y="1728"/>
                    <a:pt x="3225" y="1404"/>
                    <a:pt x="3627" y="1085"/>
                  </a:cubicBezTo>
                  <a:cubicBezTo>
                    <a:pt x="3820" y="930"/>
                    <a:pt x="4018" y="775"/>
                    <a:pt x="4213" y="623"/>
                  </a:cubicBezTo>
                  <a:cubicBezTo>
                    <a:pt x="4394" y="485"/>
                    <a:pt x="4692" y="333"/>
                    <a:pt x="4787" y="120"/>
                  </a:cubicBezTo>
                  <a:cubicBezTo>
                    <a:pt x="4818" y="66"/>
                    <a:pt x="4775" y="0"/>
                    <a:pt x="4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44"/>
            <p:cNvSpPr/>
            <p:nvPr/>
          </p:nvSpPr>
          <p:spPr>
            <a:xfrm>
              <a:off x="3862158" y="1610090"/>
              <a:ext cx="106792" cy="132157"/>
            </a:xfrm>
            <a:custGeom>
              <a:avLst/>
              <a:gdLst/>
              <a:ahLst/>
              <a:cxnLst/>
              <a:rect l="l" t="t" r="r" b="b"/>
              <a:pathLst>
                <a:path w="7212" h="8925" extrusionOk="0">
                  <a:moveTo>
                    <a:pt x="7094" y="0"/>
                  </a:moveTo>
                  <a:cubicBezTo>
                    <a:pt x="7078" y="0"/>
                    <a:pt x="7062" y="5"/>
                    <a:pt x="7045" y="17"/>
                  </a:cubicBezTo>
                  <a:cubicBezTo>
                    <a:pt x="6666" y="281"/>
                    <a:pt x="6339" y="620"/>
                    <a:pt x="6009" y="938"/>
                  </a:cubicBezTo>
                  <a:cubicBezTo>
                    <a:pt x="5659" y="1274"/>
                    <a:pt x="5317" y="1619"/>
                    <a:pt x="4984" y="1972"/>
                  </a:cubicBezTo>
                  <a:cubicBezTo>
                    <a:pt x="4338" y="2652"/>
                    <a:pt x="3721" y="3361"/>
                    <a:pt x="3138" y="4096"/>
                  </a:cubicBezTo>
                  <a:cubicBezTo>
                    <a:pt x="1970" y="5578"/>
                    <a:pt x="930" y="7157"/>
                    <a:pt x="32" y="8816"/>
                  </a:cubicBezTo>
                  <a:cubicBezTo>
                    <a:pt x="0" y="8873"/>
                    <a:pt x="48" y="8925"/>
                    <a:pt x="97" y="8925"/>
                  </a:cubicBezTo>
                  <a:cubicBezTo>
                    <a:pt x="119" y="8925"/>
                    <a:pt x="141" y="8914"/>
                    <a:pt x="155" y="8888"/>
                  </a:cubicBezTo>
                  <a:cubicBezTo>
                    <a:pt x="1077" y="7243"/>
                    <a:pt x="2139" y="5681"/>
                    <a:pt x="3325" y="4217"/>
                  </a:cubicBezTo>
                  <a:cubicBezTo>
                    <a:pt x="3905" y="3499"/>
                    <a:pt x="4510" y="2802"/>
                    <a:pt x="5148" y="2136"/>
                  </a:cubicBezTo>
                  <a:cubicBezTo>
                    <a:pt x="5461" y="1805"/>
                    <a:pt x="5782" y="1484"/>
                    <a:pt x="6109" y="1168"/>
                  </a:cubicBezTo>
                  <a:cubicBezTo>
                    <a:pt x="6457" y="832"/>
                    <a:pt x="6836" y="522"/>
                    <a:pt x="7157" y="163"/>
                  </a:cubicBezTo>
                  <a:cubicBezTo>
                    <a:pt x="7211" y="102"/>
                    <a:pt x="7163" y="0"/>
                    <a:pt x="7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44"/>
            <p:cNvSpPr/>
            <p:nvPr/>
          </p:nvSpPr>
          <p:spPr>
            <a:xfrm>
              <a:off x="3927930" y="1642354"/>
              <a:ext cx="23810" cy="23766"/>
            </a:xfrm>
            <a:custGeom>
              <a:avLst/>
              <a:gdLst/>
              <a:ahLst/>
              <a:cxnLst/>
              <a:rect l="l" t="t" r="r" b="b"/>
              <a:pathLst>
                <a:path w="1608" h="1605" extrusionOk="0">
                  <a:moveTo>
                    <a:pt x="1549" y="1"/>
                  </a:moveTo>
                  <a:cubicBezTo>
                    <a:pt x="1544" y="1"/>
                    <a:pt x="1540" y="1"/>
                    <a:pt x="1535" y="2"/>
                  </a:cubicBezTo>
                  <a:cubicBezTo>
                    <a:pt x="1461" y="25"/>
                    <a:pt x="1395" y="89"/>
                    <a:pt x="1340" y="143"/>
                  </a:cubicBezTo>
                  <a:cubicBezTo>
                    <a:pt x="1280" y="206"/>
                    <a:pt x="1225" y="272"/>
                    <a:pt x="1171" y="344"/>
                  </a:cubicBezTo>
                  <a:cubicBezTo>
                    <a:pt x="1059" y="476"/>
                    <a:pt x="941" y="608"/>
                    <a:pt x="823" y="737"/>
                  </a:cubicBezTo>
                  <a:cubicBezTo>
                    <a:pt x="588" y="996"/>
                    <a:pt x="335" y="1237"/>
                    <a:pt x="68" y="1464"/>
                  </a:cubicBezTo>
                  <a:cubicBezTo>
                    <a:pt x="0" y="1520"/>
                    <a:pt x="61" y="1604"/>
                    <a:pt x="132" y="1604"/>
                  </a:cubicBezTo>
                  <a:cubicBezTo>
                    <a:pt x="151" y="1604"/>
                    <a:pt x="171" y="1598"/>
                    <a:pt x="189" y="1584"/>
                  </a:cubicBezTo>
                  <a:cubicBezTo>
                    <a:pt x="465" y="1363"/>
                    <a:pt x="732" y="1125"/>
                    <a:pt x="984" y="878"/>
                  </a:cubicBezTo>
                  <a:cubicBezTo>
                    <a:pt x="1108" y="755"/>
                    <a:pt x="1225" y="625"/>
                    <a:pt x="1343" y="493"/>
                  </a:cubicBezTo>
                  <a:cubicBezTo>
                    <a:pt x="1403" y="430"/>
                    <a:pt x="1461" y="361"/>
                    <a:pt x="1512" y="290"/>
                  </a:cubicBezTo>
                  <a:cubicBezTo>
                    <a:pt x="1555" y="223"/>
                    <a:pt x="1604" y="140"/>
                    <a:pt x="1607" y="57"/>
                  </a:cubicBezTo>
                  <a:cubicBezTo>
                    <a:pt x="1607" y="25"/>
                    <a:pt x="1579" y="1"/>
                    <a:pt x="1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44"/>
            <p:cNvSpPr/>
            <p:nvPr/>
          </p:nvSpPr>
          <p:spPr>
            <a:xfrm>
              <a:off x="3871235" y="1564203"/>
              <a:ext cx="43504" cy="41994"/>
            </a:xfrm>
            <a:custGeom>
              <a:avLst/>
              <a:gdLst/>
              <a:ahLst/>
              <a:cxnLst/>
              <a:rect l="l" t="t" r="r" b="b"/>
              <a:pathLst>
                <a:path w="2938" h="2836" extrusionOk="0">
                  <a:moveTo>
                    <a:pt x="2825" y="0"/>
                  </a:moveTo>
                  <a:cubicBezTo>
                    <a:pt x="2822" y="0"/>
                    <a:pt x="2818" y="0"/>
                    <a:pt x="2815" y="1"/>
                  </a:cubicBezTo>
                  <a:cubicBezTo>
                    <a:pt x="2657" y="21"/>
                    <a:pt x="2557" y="127"/>
                    <a:pt x="2442" y="231"/>
                  </a:cubicBezTo>
                  <a:cubicBezTo>
                    <a:pt x="2330" y="334"/>
                    <a:pt x="2209" y="443"/>
                    <a:pt x="2094" y="549"/>
                  </a:cubicBezTo>
                  <a:cubicBezTo>
                    <a:pt x="1859" y="770"/>
                    <a:pt x="1626" y="994"/>
                    <a:pt x="1397" y="1224"/>
                  </a:cubicBezTo>
                  <a:cubicBezTo>
                    <a:pt x="940" y="1683"/>
                    <a:pt x="498" y="2154"/>
                    <a:pt x="73" y="2642"/>
                  </a:cubicBezTo>
                  <a:cubicBezTo>
                    <a:pt x="1" y="2723"/>
                    <a:pt x="75" y="2835"/>
                    <a:pt x="156" y="2835"/>
                  </a:cubicBezTo>
                  <a:cubicBezTo>
                    <a:pt x="181" y="2835"/>
                    <a:pt x="206" y="2825"/>
                    <a:pt x="228" y="2800"/>
                  </a:cubicBezTo>
                  <a:cubicBezTo>
                    <a:pt x="659" y="2326"/>
                    <a:pt x="1107" y="1870"/>
                    <a:pt x="1569" y="1431"/>
                  </a:cubicBezTo>
                  <a:cubicBezTo>
                    <a:pt x="1796" y="1212"/>
                    <a:pt x="2028" y="1000"/>
                    <a:pt x="2264" y="790"/>
                  </a:cubicBezTo>
                  <a:cubicBezTo>
                    <a:pt x="2381" y="687"/>
                    <a:pt x="2502" y="584"/>
                    <a:pt x="2623" y="480"/>
                  </a:cubicBezTo>
                  <a:cubicBezTo>
                    <a:pt x="2735" y="383"/>
                    <a:pt x="2875" y="291"/>
                    <a:pt x="2918" y="142"/>
                  </a:cubicBezTo>
                  <a:cubicBezTo>
                    <a:pt x="2938" y="81"/>
                    <a:pt x="2891" y="0"/>
                    <a:pt x="28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44"/>
            <p:cNvSpPr/>
            <p:nvPr/>
          </p:nvSpPr>
          <p:spPr>
            <a:xfrm>
              <a:off x="3788435" y="1634180"/>
              <a:ext cx="66589" cy="66293"/>
            </a:xfrm>
            <a:custGeom>
              <a:avLst/>
              <a:gdLst/>
              <a:ahLst/>
              <a:cxnLst/>
              <a:rect l="l" t="t" r="r" b="b"/>
              <a:pathLst>
                <a:path w="4497" h="4477" extrusionOk="0">
                  <a:moveTo>
                    <a:pt x="4351" y="0"/>
                  </a:moveTo>
                  <a:cubicBezTo>
                    <a:pt x="4328" y="0"/>
                    <a:pt x="4304" y="9"/>
                    <a:pt x="4282" y="29"/>
                  </a:cubicBezTo>
                  <a:cubicBezTo>
                    <a:pt x="3911" y="353"/>
                    <a:pt x="3578" y="732"/>
                    <a:pt x="3234" y="1083"/>
                  </a:cubicBezTo>
                  <a:lnTo>
                    <a:pt x="2163" y="2174"/>
                  </a:lnTo>
                  <a:cubicBezTo>
                    <a:pt x="1459" y="2891"/>
                    <a:pt x="759" y="3612"/>
                    <a:pt x="58" y="4333"/>
                  </a:cubicBezTo>
                  <a:cubicBezTo>
                    <a:pt x="1" y="4393"/>
                    <a:pt x="58" y="4477"/>
                    <a:pt x="123" y="4477"/>
                  </a:cubicBezTo>
                  <a:cubicBezTo>
                    <a:pt x="142" y="4477"/>
                    <a:pt x="162" y="4470"/>
                    <a:pt x="179" y="4453"/>
                  </a:cubicBezTo>
                  <a:cubicBezTo>
                    <a:pt x="891" y="3744"/>
                    <a:pt x="1603" y="3035"/>
                    <a:pt x="2309" y="2320"/>
                  </a:cubicBezTo>
                  <a:lnTo>
                    <a:pt x="3357" y="1266"/>
                  </a:lnTo>
                  <a:cubicBezTo>
                    <a:pt x="3713" y="908"/>
                    <a:pt x="4101" y="560"/>
                    <a:pt x="4425" y="173"/>
                  </a:cubicBezTo>
                  <a:cubicBezTo>
                    <a:pt x="4496" y="99"/>
                    <a:pt x="4430" y="0"/>
                    <a:pt x="4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44"/>
            <p:cNvSpPr/>
            <p:nvPr/>
          </p:nvSpPr>
          <p:spPr>
            <a:xfrm>
              <a:off x="3823971" y="1563552"/>
              <a:ext cx="27098" cy="20331"/>
            </a:xfrm>
            <a:custGeom>
              <a:avLst/>
              <a:gdLst/>
              <a:ahLst/>
              <a:cxnLst/>
              <a:rect l="l" t="t" r="r" b="b"/>
              <a:pathLst>
                <a:path w="1830" h="1373" extrusionOk="0">
                  <a:moveTo>
                    <a:pt x="1748" y="0"/>
                  </a:moveTo>
                  <a:cubicBezTo>
                    <a:pt x="1687" y="0"/>
                    <a:pt x="1606" y="44"/>
                    <a:pt x="1574" y="68"/>
                  </a:cubicBezTo>
                  <a:cubicBezTo>
                    <a:pt x="1457" y="154"/>
                    <a:pt x="1348" y="257"/>
                    <a:pt x="1236" y="349"/>
                  </a:cubicBezTo>
                  <a:cubicBezTo>
                    <a:pt x="1121" y="441"/>
                    <a:pt x="1012" y="527"/>
                    <a:pt x="897" y="613"/>
                  </a:cubicBezTo>
                  <a:cubicBezTo>
                    <a:pt x="633" y="811"/>
                    <a:pt x="363" y="1004"/>
                    <a:pt x="87" y="1187"/>
                  </a:cubicBezTo>
                  <a:cubicBezTo>
                    <a:pt x="0" y="1245"/>
                    <a:pt x="53" y="1372"/>
                    <a:pt x="137" y="1372"/>
                  </a:cubicBezTo>
                  <a:cubicBezTo>
                    <a:pt x="153" y="1372"/>
                    <a:pt x="170" y="1367"/>
                    <a:pt x="188" y="1357"/>
                  </a:cubicBezTo>
                  <a:cubicBezTo>
                    <a:pt x="676" y="1047"/>
                    <a:pt x="1147" y="711"/>
                    <a:pt x="1597" y="349"/>
                  </a:cubicBezTo>
                  <a:cubicBezTo>
                    <a:pt x="1652" y="312"/>
                    <a:pt x="1704" y="269"/>
                    <a:pt x="1749" y="220"/>
                  </a:cubicBezTo>
                  <a:cubicBezTo>
                    <a:pt x="1781" y="183"/>
                    <a:pt x="1830" y="108"/>
                    <a:pt x="1818" y="53"/>
                  </a:cubicBezTo>
                  <a:cubicBezTo>
                    <a:pt x="1810" y="14"/>
                    <a:pt x="1782" y="0"/>
                    <a:pt x="1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44"/>
            <p:cNvSpPr/>
            <p:nvPr/>
          </p:nvSpPr>
          <p:spPr>
            <a:xfrm>
              <a:off x="3731398" y="1616220"/>
              <a:ext cx="69314" cy="51367"/>
            </a:xfrm>
            <a:custGeom>
              <a:avLst/>
              <a:gdLst/>
              <a:ahLst/>
              <a:cxnLst/>
              <a:rect l="l" t="t" r="r" b="b"/>
              <a:pathLst>
                <a:path w="4681" h="3469" extrusionOk="0">
                  <a:moveTo>
                    <a:pt x="4607" y="0"/>
                  </a:moveTo>
                  <a:cubicBezTo>
                    <a:pt x="4603" y="0"/>
                    <a:pt x="4598" y="1"/>
                    <a:pt x="4594" y="2"/>
                  </a:cubicBezTo>
                  <a:cubicBezTo>
                    <a:pt x="4361" y="36"/>
                    <a:pt x="4198" y="165"/>
                    <a:pt x="4008" y="300"/>
                  </a:cubicBezTo>
                  <a:cubicBezTo>
                    <a:pt x="3819" y="435"/>
                    <a:pt x="3638" y="567"/>
                    <a:pt x="3451" y="702"/>
                  </a:cubicBezTo>
                  <a:cubicBezTo>
                    <a:pt x="3058" y="989"/>
                    <a:pt x="2667" y="1279"/>
                    <a:pt x="2277" y="1569"/>
                  </a:cubicBezTo>
                  <a:cubicBezTo>
                    <a:pt x="1528" y="2132"/>
                    <a:pt x="796" y="2721"/>
                    <a:pt x="66" y="3312"/>
                  </a:cubicBezTo>
                  <a:cubicBezTo>
                    <a:pt x="0" y="3364"/>
                    <a:pt x="62" y="3469"/>
                    <a:pt x="130" y="3469"/>
                  </a:cubicBezTo>
                  <a:cubicBezTo>
                    <a:pt x="144" y="3469"/>
                    <a:pt x="159" y="3464"/>
                    <a:pt x="173" y="3453"/>
                  </a:cubicBezTo>
                  <a:lnTo>
                    <a:pt x="178" y="3453"/>
                  </a:lnTo>
                  <a:cubicBezTo>
                    <a:pt x="936" y="2870"/>
                    <a:pt x="1708" y="2307"/>
                    <a:pt x="2484" y="1744"/>
                  </a:cubicBezTo>
                  <a:cubicBezTo>
                    <a:pt x="2863" y="1469"/>
                    <a:pt x="3247" y="1193"/>
                    <a:pt x="3632" y="923"/>
                  </a:cubicBezTo>
                  <a:cubicBezTo>
                    <a:pt x="3819" y="791"/>
                    <a:pt x="4005" y="659"/>
                    <a:pt x="4192" y="530"/>
                  </a:cubicBezTo>
                  <a:cubicBezTo>
                    <a:pt x="4378" y="401"/>
                    <a:pt x="4551" y="292"/>
                    <a:pt x="4660" y="88"/>
                  </a:cubicBezTo>
                  <a:cubicBezTo>
                    <a:pt x="4681" y="49"/>
                    <a:pt x="4649" y="0"/>
                    <a:pt x="4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44"/>
            <p:cNvSpPr/>
            <p:nvPr/>
          </p:nvSpPr>
          <p:spPr>
            <a:xfrm>
              <a:off x="3687540" y="1055885"/>
              <a:ext cx="560168" cy="606308"/>
            </a:xfrm>
            <a:custGeom>
              <a:avLst/>
              <a:gdLst/>
              <a:ahLst/>
              <a:cxnLst/>
              <a:rect l="l" t="t" r="r" b="b"/>
              <a:pathLst>
                <a:path w="37830" h="40946" extrusionOk="0">
                  <a:moveTo>
                    <a:pt x="113" y="0"/>
                  </a:moveTo>
                  <a:cubicBezTo>
                    <a:pt x="57" y="0"/>
                    <a:pt x="0" y="47"/>
                    <a:pt x="14" y="121"/>
                  </a:cubicBezTo>
                  <a:lnTo>
                    <a:pt x="17" y="121"/>
                  </a:lnTo>
                  <a:cubicBezTo>
                    <a:pt x="789" y="3888"/>
                    <a:pt x="2084" y="7586"/>
                    <a:pt x="3631" y="11100"/>
                  </a:cubicBezTo>
                  <a:cubicBezTo>
                    <a:pt x="5187" y="14639"/>
                    <a:pt x="7094" y="18016"/>
                    <a:pt x="9321" y="21179"/>
                  </a:cubicBezTo>
                  <a:cubicBezTo>
                    <a:pt x="11506" y="24271"/>
                    <a:pt x="14024" y="27116"/>
                    <a:pt x="16826" y="29666"/>
                  </a:cubicBezTo>
                  <a:cubicBezTo>
                    <a:pt x="19585" y="32178"/>
                    <a:pt x="22614" y="34383"/>
                    <a:pt x="25858" y="36231"/>
                  </a:cubicBezTo>
                  <a:cubicBezTo>
                    <a:pt x="29087" y="38072"/>
                    <a:pt x="32532" y="39559"/>
                    <a:pt x="36098" y="40610"/>
                  </a:cubicBezTo>
                  <a:cubicBezTo>
                    <a:pt x="36540" y="40742"/>
                    <a:pt x="36979" y="40854"/>
                    <a:pt x="37430" y="40940"/>
                  </a:cubicBezTo>
                  <a:cubicBezTo>
                    <a:pt x="37450" y="40944"/>
                    <a:pt x="37470" y="40946"/>
                    <a:pt x="37488" y="40946"/>
                  </a:cubicBezTo>
                  <a:cubicBezTo>
                    <a:pt x="37746" y="40946"/>
                    <a:pt x="37830" y="40574"/>
                    <a:pt x="37557" y="40480"/>
                  </a:cubicBezTo>
                  <a:cubicBezTo>
                    <a:pt x="36678" y="40185"/>
                    <a:pt x="35779" y="39943"/>
                    <a:pt x="34898" y="39651"/>
                  </a:cubicBezTo>
                  <a:cubicBezTo>
                    <a:pt x="34031" y="39364"/>
                    <a:pt x="33176" y="39051"/>
                    <a:pt x="32326" y="38712"/>
                  </a:cubicBezTo>
                  <a:cubicBezTo>
                    <a:pt x="30612" y="38029"/>
                    <a:pt x="28941" y="37242"/>
                    <a:pt x="27322" y="36358"/>
                  </a:cubicBezTo>
                  <a:cubicBezTo>
                    <a:pt x="24081" y="34589"/>
                    <a:pt x="21040" y="32476"/>
                    <a:pt x="18256" y="30050"/>
                  </a:cubicBezTo>
                  <a:cubicBezTo>
                    <a:pt x="15442" y="27604"/>
                    <a:pt x="12893" y="24865"/>
                    <a:pt x="10648" y="21885"/>
                  </a:cubicBezTo>
                  <a:cubicBezTo>
                    <a:pt x="8362" y="18842"/>
                    <a:pt x="6367" y="15590"/>
                    <a:pt x="4691" y="12170"/>
                  </a:cubicBezTo>
                  <a:cubicBezTo>
                    <a:pt x="3847" y="10445"/>
                    <a:pt x="3074" y="8679"/>
                    <a:pt x="2394" y="6885"/>
                  </a:cubicBezTo>
                  <a:cubicBezTo>
                    <a:pt x="1716" y="5088"/>
                    <a:pt x="1145" y="3271"/>
                    <a:pt x="597" y="1433"/>
                  </a:cubicBezTo>
                  <a:cubicBezTo>
                    <a:pt x="462" y="980"/>
                    <a:pt x="330" y="523"/>
                    <a:pt x="200" y="70"/>
                  </a:cubicBezTo>
                  <a:cubicBezTo>
                    <a:pt x="187" y="21"/>
                    <a:pt x="150"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44"/>
            <p:cNvSpPr/>
            <p:nvPr/>
          </p:nvSpPr>
          <p:spPr>
            <a:xfrm>
              <a:off x="3804559" y="1466819"/>
              <a:ext cx="32887" cy="13386"/>
            </a:xfrm>
            <a:custGeom>
              <a:avLst/>
              <a:gdLst/>
              <a:ahLst/>
              <a:cxnLst/>
              <a:rect l="l" t="t" r="r" b="b"/>
              <a:pathLst>
                <a:path w="2221" h="904" extrusionOk="0">
                  <a:moveTo>
                    <a:pt x="2032" y="0"/>
                  </a:moveTo>
                  <a:cubicBezTo>
                    <a:pt x="2031" y="0"/>
                    <a:pt x="2029" y="1"/>
                    <a:pt x="2027" y="1"/>
                  </a:cubicBezTo>
                  <a:cubicBezTo>
                    <a:pt x="1858" y="6"/>
                    <a:pt x="1677" y="72"/>
                    <a:pt x="1516" y="121"/>
                  </a:cubicBezTo>
                  <a:cubicBezTo>
                    <a:pt x="1355" y="170"/>
                    <a:pt x="1194" y="225"/>
                    <a:pt x="1036" y="282"/>
                  </a:cubicBezTo>
                  <a:cubicBezTo>
                    <a:pt x="715" y="400"/>
                    <a:pt x="399" y="540"/>
                    <a:pt x="98" y="698"/>
                  </a:cubicBezTo>
                  <a:cubicBezTo>
                    <a:pt x="0" y="747"/>
                    <a:pt x="52" y="903"/>
                    <a:pt x="144" y="903"/>
                  </a:cubicBezTo>
                  <a:cubicBezTo>
                    <a:pt x="155" y="903"/>
                    <a:pt x="166" y="901"/>
                    <a:pt x="178" y="896"/>
                  </a:cubicBezTo>
                  <a:lnTo>
                    <a:pt x="181" y="896"/>
                  </a:lnTo>
                  <a:cubicBezTo>
                    <a:pt x="491" y="770"/>
                    <a:pt x="810" y="658"/>
                    <a:pt x="1128" y="552"/>
                  </a:cubicBezTo>
                  <a:cubicBezTo>
                    <a:pt x="1283" y="503"/>
                    <a:pt x="1438" y="454"/>
                    <a:pt x="1596" y="408"/>
                  </a:cubicBezTo>
                  <a:cubicBezTo>
                    <a:pt x="1760" y="362"/>
                    <a:pt x="1944" y="331"/>
                    <a:pt x="2099" y="259"/>
                  </a:cubicBezTo>
                  <a:cubicBezTo>
                    <a:pt x="2220" y="200"/>
                    <a:pt x="2161" y="0"/>
                    <a:pt x="2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44"/>
            <p:cNvSpPr/>
            <p:nvPr/>
          </p:nvSpPr>
          <p:spPr>
            <a:xfrm>
              <a:off x="3655143" y="1516303"/>
              <a:ext cx="90222" cy="40484"/>
            </a:xfrm>
            <a:custGeom>
              <a:avLst/>
              <a:gdLst/>
              <a:ahLst/>
              <a:cxnLst/>
              <a:rect l="l" t="t" r="r" b="b"/>
              <a:pathLst>
                <a:path w="6093" h="2734" extrusionOk="0">
                  <a:moveTo>
                    <a:pt x="6002" y="1"/>
                  </a:moveTo>
                  <a:cubicBezTo>
                    <a:pt x="5996" y="1"/>
                    <a:pt x="5990" y="1"/>
                    <a:pt x="5983" y="3"/>
                  </a:cubicBezTo>
                  <a:cubicBezTo>
                    <a:pt x="5486" y="81"/>
                    <a:pt x="4990" y="359"/>
                    <a:pt x="4530" y="554"/>
                  </a:cubicBezTo>
                  <a:cubicBezTo>
                    <a:pt x="4028" y="770"/>
                    <a:pt x="3531" y="988"/>
                    <a:pt x="3032" y="1206"/>
                  </a:cubicBezTo>
                  <a:cubicBezTo>
                    <a:pt x="2038" y="1642"/>
                    <a:pt x="1039" y="2079"/>
                    <a:pt x="72" y="2578"/>
                  </a:cubicBezTo>
                  <a:cubicBezTo>
                    <a:pt x="0" y="2614"/>
                    <a:pt x="38" y="2734"/>
                    <a:pt x="107" y="2734"/>
                  </a:cubicBezTo>
                  <a:cubicBezTo>
                    <a:pt x="116" y="2734"/>
                    <a:pt x="125" y="2732"/>
                    <a:pt x="135" y="2728"/>
                  </a:cubicBezTo>
                  <a:cubicBezTo>
                    <a:pt x="1120" y="2323"/>
                    <a:pt x="2084" y="1872"/>
                    <a:pt x="3057" y="1447"/>
                  </a:cubicBezTo>
                  <a:cubicBezTo>
                    <a:pt x="3554" y="1229"/>
                    <a:pt x="4054" y="1014"/>
                    <a:pt x="4556" y="801"/>
                  </a:cubicBezTo>
                  <a:cubicBezTo>
                    <a:pt x="5035" y="597"/>
                    <a:pt x="5610" y="434"/>
                    <a:pt x="6035" y="124"/>
                  </a:cubicBezTo>
                  <a:cubicBezTo>
                    <a:pt x="6092" y="87"/>
                    <a:pt x="6064" y="1"/>
                    <a:pt x="6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44"/>
            <p:cNvSpPr/>
            <p:nvPr/>
          </p:nvSpPr>
          <p:spPr>
            <a:xfrm>
              <a:off x="3621339" y="1474355"/>
              <a:ext cx="32799" cy="16540"/>
            </a:xfrm>
            <a:custGeom>
              <a:avLst/>
              <a:gdLst/>
              <a:ahLst/>
              <a:cxnLst/>
              <a:rect l="l" t="t" r="r" b="b"/>
              <a:pathLst>
                <a:path w="2215" h="1117" extrusionOk="0">
                  <a:moveTo>
                    <a:pt x="2091" y="1"/>
                  </a:moveTo>
                  <a:cubicBezTo>
                    <a:pt x="1926" y="1"/>
                    <a:pt x="1770" y="89"/>
                    <a:pt x="1623" y="155"/>
                  </a:cubicBezTo>
                  <a:cubicBezTo>
                    <a:pt x="1447" y="232"/>
                    <a:pt x="1275" y="310"/>
                    <a:pt x="1103" y="393"/>
                  </a:cubicBezTo>
                  <a:cubicBezTo>
                    <a:pt x="750" y="562"/>
                    <a:pt x="408" y="755"/>
                    <a:pt x="78" y="967"/>
                  </a:cubicBezTo>
                  <a:cubicBezTo>
                    <a:pt x="0" y="1011"/>
                    <a:pt x="46" y="1116"/>
                    <a:pt x="118" y="1116"/>
                  </a:cubicBezTo>
                  <a:cubicBezTo>
                    <a:pt x="131" y="1116"/>
                    <a:pt x="144" y="1113"/>
                    <a:pt x="158" y="1105"/>
                  </a:cubicBezTo>
                  <a:cubicBezTo>
                    <a:pt x="497" y="933"/>
                    <a:pt x="839" y="763"/>
                    <a:pt x="1183" y="603"/>
                  </a:cubicBezTo>
                  <a:cubicBezTo>
                    <a:pt x="1358" y="522"/>
                    <a:pt x="1534" y="445"/>
                    <a:pt x="1712" y="370"/>
                  </a:cubicBezTo>
                  <a:cubicBezTo>
                    <a:pt x="1872" y="304"/>
                    <a:pt x="2073" y="258"/>
                    <a:pt x="2185" y="120"/>
                  </a:cubicBezTo>
                  <a:cubicBezTo>
                    <a:pt x="2214" y="83"/>
                    <a:pt x="2211" y="14"/>
                    <a:pt x="2157" y="6"/>
                  </a:cubicBezTo>
                  <a:cubicBezTo>
                    <a:pt x="2134" y="2"/>
                    <a:pt x="2112" y="1"/>
                    <a:pt x="2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44"/>
            <p:cNvSpPr/>
            <p:nvPr/>
          </p:nvSpPr>
          <p:spPr>
            <a:xfrm>
              <a:off x="3576252" y="1456395"/>
              <a:ext cx="45992" cy="18569"/>
            </a:xfrm>
            <a:custGeom>
              <a:avLst/>
              <a:gdLst/>
              <a:ahLst/>
              <a:cxnLst/>
              <a:rect l="l" t="t" r="r" b="b"/>
              <a:pathLst>
                <a:path w="3106" h="1254" extrusionOk="0">
                  <a:moveTo>
                    <a:pt x="2852" y="1"/>
                  </a:moveTo>
                  <a:cubicBezTo>
                    <a:pt x="2677" y="1"/>
                    <a:pt x="2481" y="69"/>
                    <a:pt x="2336" y="105"/>
                  </a:cubicBezTo>
                  <a:cubicBezTo>
                    <a:pt x="2058" y="171"/>
                    <a:pt x="1785" y="254"/>
                    <a:pt x="1518" y="351"/>
                  </a:cubicBezTo>
                  <a:cubicBezTo>
                    <a:pt x="1016" y="535"/>
                    <a:pt x="467" y="771"/>
                    <a:pt x="63" y="1127"/>
                  </a:cubicBezTo>
                  <a:cubicBezTo>
                    <a:pt x="1" y="1178"/>
                    <a:pt x="60" y="1254"/>
                    <a:pt x="124" y="1254"/>
                  </a:cubicBezTo>
                  <a:cubicBezTo>
                    <a:pt x="134" y="1254"/>
                    <a:pt x="145" y="1252"/>
                    <a:pt x="155" y="1247"/>
                  </a:cubicBezTo>
                  <a:cubicBezTo>
                    <a:pt x="407" y="1138"/>
                    <a:pt x="645" y="992"/>
                    <a:pt x="898" y="877"/>
                  </a:cubicBezTo>
                  <a:cubicBezTo>
                    <a:pt x="1136" y="765"/>
                    <a:pt x="1383" y="664"/>
                    <a:pt x="1633" y="575"/>
                  </a:cubicBezTo>
                  <a:cubicBezTo>
                    <a:pt x="1877" y="486"/>
                    <a:pt x="2124" y="412"/>
                    <a:pt x="2377" y="351"/>
                  </a:cubicBezTo>
                  <a:cubicBezTo>
                    <a:pt x="2512" y="317"/>
                    <a:pt x="2647" y="294"/>
                    <a:pt x="2781" y="262"/>
                  </a:cubicBezTo>
                  <a:cubicBezTo>
                    <a:pt x="2896" y="237"/>
                    <a:pt x="3005" y="214"/>
                    <a:pt x="3086" y="122"/>
                  </a:cubicBezTo>
                  <a:cubicBezTo>
                    <a:pt x="3106" y="102"/>
                    <a:pt x="3100" y="70"/>
                    <a:pt x="3077" y="56"/>
                  </a:cubicBezTo>
                  <a:cubicBezTo>
                    <a:pt x="3011" y="16"/>
                    <a:pt x="2934" y="1"/>
                    <a:pt x="28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44"/>
            <p:cNvSpPr/>
            <p:nvPr/>
          </p:nvSpPr>
          <p:spPr>
            <a:xfrm>
              <a:off x="3570640" y="1452737"/>
              <a:ext cx="21634" cy="10424"/>
            </a:xfrm>
            <a:custGeom>
              <a:avLst/>
              <a:gdLst/>
              <a:ahLst/>
              <a:cxnLst/>
              <a:rect l="l" t="t" r="r" b="b"/>
              <a:pathLst>
                <a:path w="1461" h="704" extrusionOk="0">
                  <a:moveTo>
                    <a:pt x="1313" y="0"/>
                  </a:moveTo>
                  <a:cubicBezTo>
                    <a:pt x="1292" y="0"/>
                    <a:pt x="1271" y="1"/>
                    <a:pt x="1251" y="1"/>
                  </a:cubicBezTo>
                  <a:cubicBezTo>
                    <a:pt x="1188" y="4"/>
                    <a:pt x="1128" y="16"/>
                    <a:pt x="1068" y="36"/>
                  </a:cubicBezTo>
                  <a:cubicBezTo>
                    <a:pt x="944" y="73"/>
                    <a:pt x="824" y="116"/>
                    <a:pt x="706" y="171"/>
                  </a:cubicBezTo>
                  <a:cubicBezTo>
                    <a:pt x="594" y="217"/>
                    <a:pt x="485" y="271"/>
                    <a:pt x="379" y="331"/>
                  </a:cubicBezTo>
                  <a:cubicBezTo>
                    <a:pt x="269" y="395"/>
                    <a:pt x="166" y="469"/>
                    <a:pt x="68" y="553"/>
                  </a:cubicBezTo>
                  <a:cubicBezTo>
                    <a:pt x="0" y="608"/>
                    <a:pt x="64" y="703"/>
                    <a:pt x="137" y="703"/>
                  </a:cubicBezTo>
                  <a:cubicBezTo>
                    <a:pt x="151" y="703"/>
                    <a:pt x="164" y="700"/>
                    <a:pt x="178" y="693"/>
                  </a:cubicBezTo>
                  <a:cubicBezTo>
                    <a:pt x="284" y="636"/>
                    <a:pt x="393" y="590"/>
                    <a:pt x="499" y="535"/>
                  </a:cubicBezTo>
                  <a:cubicBezTo>
                    <a:pt x="600" y="484"/>
                    <a:pt x="706" y="435"/>
                    <a:pt x="812" y="392"/>
                  </a:cubicBezTo>
                  <a:cubicBezTo>
                    <a:pt x="921" y="349"/>
                    <a:pt x="1033" y="311"/>
                    <a:pt x="1145" y="274"/>
                  </a:cubicBezTo>
                  <a:cubicBezTo>
                    <a:pt x="1205" y="257"/>
                    <a:pt x="1263" y="234"/>
                    <a:pt x="1317" y="205"/>
                  </a:cubicBezTo>
                  <a:cubicBezTo>
                    <a:pt x="1363" y="179"/>
                    <a:pt x="1415" y="159"/>
                    <a:pt x="1447" y="110"/>
                  </a:cubicBezTo>
                  <a:cubicBezTo>
                    <a:pt x="1461" y="82"/>
                    <a:pt x="1452" y="44"/>
                    <a:pt x="1424" y="24"/>
                  </a:cubicBezTo>
                  <a:cubicBezTo>
                    <a:pt x="1392" y="4"/>
                    <a:pt x="1352" y="0"/>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44"/>
            <p:cNvSpPr/>
            <p:nvPr/>
          </p:nvSpPr>
          <p:spPr>
            <a:xfrm>
              <a:off x="3513767" y="1351192"/>
              <a:ext cx="40898" cy="22996"/>
            </a:xfrm>
            <a:custGeom>
              <a:avLst/>
              <a:gdLst/>
              <a:ahLst/>
              <a:cxnLst/>
              <a:rect l="l" t="t" r="r" b="b"/>
              <a:pathLst>
                <a:path w="2762" h="1553" extrusionOk="0">
                  <a:moveTo>
                    <a:pt x="2601" y="0"/>
                  </a:moveTo>
                  <a:cubicBezTo>
                    <a:pt x="2536" y="0"/>
                    <a:pt x="2469" y="19"/>
                    <a:pt x="2411" y="38"/>
                  </a:cubicBezTo>
                  <a:cubicBezTo>
                    <a:pt x="2285" y="78"/>
                    <a:pt x="2161" y="121"/>
                    <a:pt x="2041" y="170"/>
                  </a:cubicBezTo>
                  <a:cubicBezTo>
                    <a:pt x="1799" y="265"/>
                    <a:pt x="1561" y="371"/>
                    <a:pt x="1334" y="492"/>
                  </a:cubicBezTo>
                  <a:cubicBezTo>
                    <a:pt x="872" y="736"/>
                    <a:pt x="447" y="1040"/>
                    <a:pt x="68" y="1399"/>
                  </a:cubicBezTo>
                  <a:cubicBezTo>
                    <a:pt x="1" y="1467"/>
                    <a:pt x="64" y="1552"/>
                    <a:pt x="139" y="1552"/>
                  </a:cubicBezTo>
                  <a:cubicBezTo>
                    <a:pt x="159" y="1552"/>
                    <a:pt x="181" y="1546"/>
                    <a:pt x="200" y="1531"/>
                  </a:cubicBezTo>
                  <a:cubicBezTo>
                    <a:pt x="591" y="1215"/>
                    <a:pt x="1013" y="940"/>
                    <a:pt x="1455" y="701"/>
                  </a:cubicBezTo>
                  <a:cubicBezTo>
                    <a:pt x="1673" y="589"/>
                    <a:pt x="1897" y="489"/>
                    <a:pt x="2127" y="400"/>
                  </a:cubicBezTo>
                  <a:cubicBezTo>
                    <a:pt x="2241" y="357"/>
                    <a:pt x="2359" y="317"/>
                    <a:pt x="2477" y="279"/>
                  </a:cubicBezTo>
                  <a:cubicBezTo>
                    <a:pt x="2577" y="248"/>
                    <a:pt x="2695" y="213"/>
                    <a:pt x="2747" y="113"/>
                  </a:cubicBezTo>
                  <a:cubicBezTo>
                    <a:pt x="2761" y="84"/>
                    <a:pt x="2753" y="50"/>
                    <a:pt x="2724" y="32"/>
                  </a:cubicBezTo>
                  <a:cubicBezTo>
                    <a:pt x="2687" y="9"/>
                    <a:pt x="2644" y="0"/>
                    <a:pt x="2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44"/>
            <p:cNvSpPr/>
            <p:nvPr/>
          </p:nvSpPr>
          <p:spPr>
            <a:xfrm>
              <a:off x="3511205" y="1346099"/>
              <a:ext cx="22641" cy="12557"/>
            </a:xfrm>
            <a:custGeom>
              <a:avLst/>
              <a:gdLst/>
              <a:ahLst/>
              <a:cxnLst/>
              <a:rect l="l" t="t" r="r" b="b"/>
              <a:pathLst>
                <a:path w="1529" h="848" extrusionOk="0">
                  <a:moveTo>
                    <a:pt x="1410" y="0"/>
                  </a:moveTo>
                  <a:cubicBezTo>
                    <a:pt x="1408" y="0"/>
                    <a:pt x="1406" y="0"/>
                    <a:pt x="1404" y="0"/>
                  </a:cubicBezTo>
                  <a:cubicBezTo>
                    <a:pt x="1344" y="3"/>
                    <a:pt x="1280" y="15"/>
                    <a:pt x="1220" y="38"/>
                  </a:cubicBezTo>
                  <a:cubicBezTo>
                    <a:pt x="1163" y="61"/>
                    <a:pt x="1102" y="86"/>
                    <a:pt x="1042" y="109"/>
                  </a:cubicBezTo>
                  <a:cubicBezTo>
                    <a:pt x="933" y="155"/>
                    <a:pt x="827" y="204"/>
                    <a:pt x="718" y="259"/>
                  </a:cubicBezTo>
                  <a:cubicBezTo>
                    <a:pt x="505" y="368"/>
                    <a:pt x="296" y="491"/>
                    <a:pt x="101" y="629"/>
                  </a:cubicBezTo>
                  <a:cubicBezTo>
                    <a:pt x="0" y="698"/>
                    <a:pt x="61" y="847"/>
                    <a:pt x="155" y="847"/>
                  </a:cubicBezTo>
                  <a:cubicBezTo>
                    <a:pt x="174" y="847"/>
                    <a:pt x="195" y="841"/>
                    <a:pt x="215" y="827"/>
                  </a:cubicBezTo>
                  <a:lnTo>
                    <a:pt x="218" y="827"/>
                  </a:lnTo>
                  <a:cubicBezTo>
                    <a:pt x="411" y="698"/>
                    <a:pt x="612" y="580"/>
                    <a:pt x="821" y="477"/>
                  </a:cubicBezTo>
                  <a:cubicBezTo>
                    <a:pt x="922" y="428"/>
                    <a:pt x="1025" y="379"/>
                    <a:pt x="1125" y="339"/>
                  </a:cubicBezTo>
                  <a:cubicBezTo>
                    <a:pt x="1180" y="316"/>
                    <a:pt x="1235" y="296"/>
                    <a:pt x="1286" y="276"/>
                  </a:cubicBezTo>
                  <a:cubicBezTo>
                    <a:pt x="1347" y="253"/>
                    <a:pt x="1404" y="224"/>
                    <a:pt x="1456" y="190"/>
                  </a:cubicBezTo>
                  <a:cubicBezTo>
                    <a:pt x="1529" y="139"/>
                    <a:pt x="1514" y="0"/>
                    <a:pt x="1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44"/>
            <p:cNvSpPr/>
            <p:nvPr/>
          </p:nvSpPr>
          <p:spPr>
            <a:xfrm>
              <a:off x="3430241" y="1228621"/>
              <a:ext cx="48036" cy="45533"/>
            </a:xfrm>
            <a:custGeom>
              <a:avLst/>
              <a:gdLst/>
              <a:ahLst/>
              <a:cxnLst/>
              <a:rect l="l" t="t" r="r" b="b"/>
              <a:pathLst>
                <a:path w="3244" h="3075" extrusionOk="0">
                  <a:moveTo>
                    <a:pt x="64" y="1"/>
                  </a:moveTo>
                  <a:cubicBezTo>
                    <a:pt x="32" y="1"/>
                    <a:pt x="0" y="33"/>
                    <a:pt x="22" y="71"/>
                  </a:cubicBezTo>
                  <a:lnTo>
                    <a:pt x="25" y="71"/>
                  </a:lnTo>
                  <a:cubicBezTo>
                    <a:pt x="415" y="728"/>
                    <a:pt x="895" y="1328"/>
                    <a:pt x="1446" y="1857"/>
                  </a:cubicBezTo>
                  <a:cubicBezTo>
                    <a:pt x="1719" y="2115"/>
                    <a:pt x="2006" y="2356"/>
                    <a:pt x="2307" y="2577"/>
                  </a:cubicBezTo>
                  <a:cubicBezTo>
                    <a:pt x="2459" y="2689"/>
                    <a:pt x="2614" y="2792"/>
                    <a:pt x="2772" y="2896"/>
                  </a:cubicBezTo>
                  <a:cubicBezTo>
                    <a:pt x="2872" y="2959"/>
                    <a:pt x="2999" y="3075"/>
                    <a:pt x="3126" y="3075"/>
                  </a:cubicBezTo>
                  <a:cubicBezTo>
                    <a:pt x="3156" y="3075"/>
                    <a:pt x="3185" y="3068"/>
                    <a:pt x="3214" y="3054"/>
                  </a:cubicBezTo>
                  <a:cubicBezTo>
                    <a:pt x="3232" y="3045"/>
                    <a:pt x="3243" y="3025"/>
                    <a:pt x="3243" y="3002"/>
                  </a:cubicBezTo>
                  <a:cubicBezTo>
                    <a:pt x="3232" y="2844"/>
                    <a:pt x="3051" y="2790"/>
                    <a:pt x="2933" y="2721"/>
                  </a:cubicBezTo>
                  <a:cubicBezTo>
                    <a:pt x="2772" y="2623"/>
                    <a:pt x="2617" y="2520"/>
                    <a:pt x="2462" y="2414"/>
                  </a:cubicBezTo>
                  <a:cubicBezTo>
                    <a:pt x="2155" y="2201"/>
                    <a:pt x="1862" y="1969"/>
                    <a:pt x="1584" y="1719"/>
                  </a:cubicBezTo>
                  <a:cubicBezTo>
                    <a:pt x="1024" y="1213"/>
                    <a:pt x="527" y="645"/>
                    <a:pt x="102" y="22"/>
                  </a:cubicBezTo>
                  <a:cubicBezTo>
                    <a:pt x="93" y="7"/>
                    <a:pt x="78"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44"/>
            <p:cNvSpPr/>
            <p:nvPr/>
          </p:nvSpPr>
          <p:spPr>
            <a:xfrm>
              <a:off x="3460847" y="1239771"/>
              <a:ext cx="36826" cy="31125"/>
            </a:xfrm>
            <a:custGeom>
              <a:avLst/>
              <a:gdLst/>
              <a:ahLst/>
              <a:cxnLst/>
              <a:rect l="l" t="t" r="r" b="b"/>
              <a:pathLst>
                <a:path w="2487" h="2102" extrusionOk="0">
                  <a:moveTo>
                    <a:pt x="110" y="1"/>
                  </a:moveTo>
                  <a:cubicBezTo>
                    <a:pt x="57" y="1"/>
                    <a:pt x="0" y="64"/>
                    <a:pt x="39" y="116"/>
                  </a:cubicBezTo>
                  <a:cubicBezTo>
                    <a:pt x="341" y="527"/>
                    <a:pt x="685" y="905"/>
                    <a:pt x="1067" y="1247"/>
                  </a:cubicBezTo>
                  <a:cubicBezTo>
                    <a:pt x="1254" y="1414"/>
                    <a:pt x="1449" y="1569"/>
                    <a:pt x="1650" y="1715"/>
                  </a:cubicBezTo>
                  <a:cubicBezTo>
                    <a:pt x="1759" y="1790"/>
                    <a:pt x="1868" y="1864"/>
                    <a:pt x="1980" y="1936"/>
                  </a:cubicBezTo>
                  <a:cubicBezTo>
                    <a:pt x="2092" y="2005"/>
                    <a:pt x="2195" y="2080"/>
                    <a:pt x="2330" y="2100"/>
                  </a:cubicBezTo>
                  <a:cubicBezTo>
                    <a:pt x="2337" y="2101"/>
                    <a:pt x="2343" y="2101"/>
                    <a:pt x="2349" y="2101"/>
                  </a:cubicBezTo>
                  <a:cubicBezTo>
                    <a:pt x="2433" y="2101"/>
                    <a:pt x="2486" y="2011"/>
                    <a:pt x="2422" y="1939"/>
                  </a:cubicBezTo>
                  <a:cubicBezTo>
                    <a:pt x="2339" y="1844"/>
                    <a:pt x="2230" y="1793"/>
                    <a:pt x="2124" y="1729"/>
                  </a:cubicBezTo>
                  <a:cubicBezTo>
                    <a:pt x="2017" y="1663"/>
                    <a:pt x="1908" y="1597"/>
                    <a:pt x="1805" y="1528"/>
                  </a:cubicBezTo>
                  <a:cubicBezTo>
                    <a:pt x="1598" y="1391"/>
                    <a:pt x="1397" y="1241"/>
                    <a:pt x="1205" y="1083"/>
                  </a:cubicBezTo>
                  <a:cubicBezTo>
                    <a:pt x="820" y="768"/>
                    <a:pt x="470" y="412"/>
                    <a:pt x="157" y="24"/>
                  </a:cubicBezTo>
                  <a:cubicBezTo>
                    <a:pt x="144" y="8"/>
                    <a:pt x="127" y="1"/>
                    <a:pt x="1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44"/>
            <p:cNvSpPr/>
            <p:nvPr/>
          </p:nvSpPr>
          <p:spPr>
            <a:xfrm>
              <a:off x="3486774" y="1245249"/>
              <a:ext cx="24980" cy="19176"/>
            </a:xfrm>
            <a:custGeom>
              <a:avLst/>
              <a:gdLst/>
              <a:ahLst/>
              <a:cxnLst/>
              <a:rect l="l" t="t" r="r" b="b"/>
              <a:pathLst>
                <a:path w="1687" h="1295" extrusionOk="0">
                  <a:moveTo>
                    <a:pt x="1581" y="1125"/>
                  </a:moveTo>
                  <a:cubicBezTo>
                    <a:pt x="1582" y="1126"/>
                    <a:pt x="1583" y="1126"/>
                    <a:pt x="1584" y="1127"/>
                  </a:cubicBezTo>
                  <a:cubicBezTo>
                    <a:pt x="1583" y="1126"/>
                    <a:pt x="1582" y="1126"/>
                    <a:pt x="1581" y="1125"/>
                  </a:cubicBezTo>
                  <a:close/>
                  <a:moveTo>
                    <a:pt x="124" y="0"/>
                  </a:moveTo>
                  <a:cubicBezTo>
                    <a:pt x="61" y="0"/>
                    <a:pt x="0" y="67"/>
                    <a:pt x="40" y="142"/>
                  </a:cubicBezTo>
                  <a:cubicBezTo>
                    <a:pt x="189" y="438"/>
                    <a:pt x="395" y="699"/>
                    <a:pt x="651" y="912"/>
                  </a:cubicBezTo>
                  <a:cubicBezTo>
                    <a:pt x="780" y="1018"/>
                    <a:pt x="921" y="1107"/>
                    <a:pt x="1070" y="1184"/>
                  </a:cubicBezTo>
                  <a:cubicBezTo>
                    <a:pt x="1148" y="1224"/>
                    <a:pt x="1228" y="1256"/>
                    <a:pt x="1314" y="1273"/>
                  </a:cubicBezTo>
                  <a:cubicBezTo>
                    <a:pt x="1357" y="1282"/>
                    <a:pt x="1400" y="1291"/>
                    <a:pt x="1446" y="1293"/>
                  </a:cubicBezTo>
                  <a:cubicBezTo>
                    <a:pt x="1455" y="1294"/>
                    <a:pt x="1463" y="1294"/>
                    <a:pt x="1472" y="1294"/>
                  </a:cubicBezTo>
                  <a:cubicBezTo>
                    <a:pt x="1505" y="1294"/>
                    <a:pt x="1538" y="1291"/>
                    <a:pt x="1573" y="1291"/>
                  </a:cubicBezTo>
                  <a:cubicBezTo>
                    <a:pt x="1574" y="1291"/>
                    <a:pt x="1574" y="1291"/>
                    <a:pt x="1575" y="1291"/>
                  </a:cubicBezTo>
                  <a:cubicBezTo>
                    <a:pt x="1654" y="1291"/>
                    <a:pt x="1687" y="1172"/>
                    <a:pt x="1616" y="1135"/>
                  </a:cubicBezTo>
                  <a:cubicBezTo>
                    <a:pt x="1616" y="1135"/>
                    <a:pt x="1580" y="1121"/>
                    <a:pt x="1576" y="1121"/>
                  </a:cubicBezTo>
                  <a:cubicBezTo>
                    <a:pt x="1576" y="1121"/>
                    <a:pt x="1575" y="1121"/>
                    <a:pt x="1575" y="1121"/>
                  </a:cubicBezTo>
                  <a:lnTo>
                    <a:pt x="1575" y="1121"/>
                  </a:lnTo>
                  <a:cubicBezTo>
                    <a:pt x="1562" y="1110"/>
                    <a:pt x="1549" y="1090"/>
                    <a:pt x="1535" y="1081"/>
                  </a:cubicBezTo>
                  <a:cubicBezTo>
                    <a:pt x="1504" y="1061"/>
                    <a:pt x="1472" y="1046"/>
                    <a:pt x="1441" y="1026"/>
                  </a:cubicBezTo>
                  <a:cubicBezTo>
                    <a:pt x="1374" y="989"/>
                    <a:pt x="1306" y="957"/>
                    <a:pt x="1234" y="926"/>
                  </a:cubicBezTo>
                  <a:cubicBezTo>
                    <a:pt x="1093" y="860"/>
                    <a:pt x="958" y="785"/>
                    <a:pt x="832" y="696"/>
                  </a:cubicBezTo>
                  <a:cubicBezTo>
                    <a:pt x="579" y="524"/>
                    <a:pt x="364" y="303"/>
                    <a:pt x="203" y="47"/>
                  </a:cubicBezTo>
                  <a:cubicBezTo>
                    <a:pt x="182" y="14"/>
                    <a:pt x="153"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44"/>
            <p:cNvSpPr/>
            <p:nvPr/>
          </p:nvSpPr>
          <p:spPr>
            <a:xfrm>
              <a:off x="3419699" y="1066087"/>
              <a:ext cx="135267" cy="88860"/>
            </a:xfrm>
            <a:custGeom>
              <a:avLst/>
              <a:gdLst/>
              <a:ahLst/>
              <a:cxnLst/>
              <a:rect l="l" t="t" r="r" b="b"/>
              <a:pathLst>
                <a:path w="9135" h="6001" extrusionOk="0">
                  <a:moveTo>
                    <a:pt x="102" y="1"/>
                  </a:moveTo>
                  <a:cubicBezTo>
                    <a:pt x="47" y="1"/>
                    <a:pt x="0" y="73"/>
                    <a:pt x="51" y="124"/>
                  </a:cubicBezTo>
                  <a:cubicBezTo>
                    <a:pt x="1285" y="1425"/>
                    <a:pt x="2660" y="2582"/>
                    <a:pt x="4150" y="3578"/>
                  </a:cubicBezTo>
                  <a:cubicBezTo>
                    <a:pt x="4897" y="4074"/>
                    <a:pt x="5675" y="4528"/>
                    <a:pt x="6476" y="4936"/>
                  </a:cubicBezTo>
                  <a:cubicBezTo>
                    <a:pt x="6869" y="5137"/>
                    <a:pt x="7268" y="5326"/>
                    <a:pt x="7673" y="5504"/>
                  </a:cubicBezTo>
                  <a:cubicBezTo>
                    <a:pt x="8078" y="5682"/>
                    <a:pt x="8497" y="5915"/>
                    <a:pt x="8936" y="5998"/>
                  </a:cubicBezTo>
                  <a:cubicBezTo>
                    <a:pt x="8945" y="6000"/>
                    <a:pt x="8953" y="6001"/>
                    <a:pt x="8961" y="6001"/>
                  </a:cubicBezTo>
                  <a:cubicBezTo>
                    <a:pt x="9070" y="6001"/>
                    <a:pt x="9135" y="5850"/>
                    <a:pt x="9025" y="5788"/>
                  </a:cubicBezTo>
                  <a:cubicBezTo>
                    <a:pt x="8646" y="5567"/>
                    <a:pt x="8207" y="5450"/>
                    <a:pt x="7805" y="5274"/>
                  </a:cubicBezTo>
                  <a:cubicBezTo>
                    <a:pt x="7400" y="5099"/>
                    <a:pt x="6998" y="4913"/>
                    <a:pt x="6605" y="4715"/>
                  </a:cubicBezTo>
                  <a:cubicBezTo>
                    <a:pt x="5815" y="4316"/>
                    <a:pt x="5046" y="3876"/>
                    <a:pt x="4305" y="3397"/>
                  </a:cubicBezTo>
                  <a:cubicBezTo>
                    <a:pt x="2798" y="2432"/>
                    <a:pt x="1406" y="1298"/>
                    <a:pt x="151" y="24"/>
                  </a:cubicBezTo>
                  <a:cubicBezTo>
                    <a:pt x="136" y="8"/>
                    <a:pt x="119"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44"/>
            <p:cNvSpPr/>
            <p:nvPr/>
          </p:nvSpPr>
          <p:spPr>
            <a:xfrm>
              <a:off x="3409126" y="924504"/>
              <a:ext cx="77502" cy="98485"/>
            </a:xfrm>
            <a:custGeom>
              <a:avLst/>
              <a:gdLst/>
              <a:ahLst/>
              <a:cxnLst/>
              <a:rect l="l" t="t" r="r" b="b"/>
              <a:pathLst>
                <a:path w="5234" h="6651" extrusionOk="0">
                  <a:moveTo>
                    <a:pt x="125" y="0"/>
                  </a:moveTo>
                  <a:cubicBezTo>
                    <a:pt x="63" y="0"/>
                    <a:pt x="0" y="68"/>
                    <a:pt x="36" y="143"/>
                  </a:cubicBezTo>
                  <a:lnTo>
                    <a:pt x="38" y="143"/>
                  </a:lnTo>
                  <a:cubicBezTo>
                    <a:pt x="647" y="1383"/>
                    <a:pt x="1379" y="2560"/>
                    <a:pt x="2223" y="3654"/>
                  </a:cubicBezTo>
                  <a:cubicBezTo>
                    <a:pt x="2639" y="4191"/>
                    <a:pt x="3076" y="4708"/>
                    <a:pt x="3538" y="5207"/>
                  </a:cubicBezTo>
                  <a:cubicBezTo>
                    <a:pt x="3773" y="5457"/>
                    <a:pt x="4012" y="5704"/>
                    <a:pt x="4256" y="5945"/>
                  </a:cubicBezTo>
                  <a:cubicBezTo>
                    <a:pt x="4494" y="6178"/>
                    <a:pt x="4732" y="6451"/>
                    <a:pt x="5014" y="6629"/>
                  </a:cubicBezTo>
                  <a:cubicBezTo>
                    <a:pt x="5037" y="6644"/>
                    <a:pt x="5059" y="6650"/>
                    <a:pt x="5080" y="6650"/>
                  </a:cubicBezTo>
                  <a:cubicBezTo>
                    <a:pt x="5173" y="6650"/>
                    <a:pt x="5234" y="6518"/>
                    <a:pt x="5166" y="6433"/>
                  </a:cubicBezTo>
                  <a:cubicBezTo>
                    <a:pt x="4953" y="6169"/>
                    <a:pt x="4663" y="5954"/>
                    <a:pt x="4422" y="5718"/>
                  </a:cubicBezTo>
                  <a:cubicBezTo>
                    <a:pt x="4187" y="5489"/>
                    <a:pt x="3957" y="5253"/>
                    <a:pt x="3730" y="5012"/>
                  </a:cubicBezTo>
                  <a:cubicBezTo>
                    <a:pt x="3271" y="4521"/>
                    <a:pt x="2835" y="4010"/>
                    <a:pt x="2421" y="3479"/>
                  </a:cubicBezTo>
                  <a:cubicBezTo>
                    <a:pt x="1586" y="2400"/>
                    <a:pt x="842" y="1251"/>
                    <a:pt x="199" y="48"/>
                  </a:cubicBezTo>
                  <a:cubicBezTo>
                    <a:pt x="181" y="14"/>
                    <a:pt x="153"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44"/>
            <p:cNvSpPr/>
            <p:nvPr/>
          </p:nvSpPr>
          <p:spPr>
            <a:xfrm>
              <a:off x="3494533" y="1029810"/>
              <a:ext cx="18613" cy="18110"/>
            </a:xfrm>
            <a:custGeom>
              <a:avLst/>
              <a:gdLst/>
              <a:ahLst/>
              <a:cxnLst/>
              <a:rect l="l" t="t" r="r" b="b"/>
              <a:pathLst>
                <a:path w="1257" h="1223" extrusionOk="0">
                  <a:moveTo>
                    <a:pt x="158" y="1"/>
                  </a:moveTo>
                  <a:cubicBezTo>
                    <a:pt x="77" y="1"/>
                    <a:pt x="1" y="110"/>
                    <a:pt x="78" y="183"/>
                  </a:cubicBezTo>
                  <a:lnTo>
                    <a:pt x="635" y="719"/>
                  </a:lnTo>
                  <a:cubicBezTo>
                    <a:pt x="727" y="808"/>
                    <a:pt x="819" y="892"/>
                    <a:pt x="914" y="978"/>
                  </a:cubicBezTo>
                  <a:cubicBezTo>
                    <a:pt x="1005" y="1061"/>
                    <a:pt x="1100" y="1162"/>
                    <a:pt x="1212" y="1219"/>
                  </a:cubicBezTo>
                  <a:cubicBezTo>
                    <a:pt x="1216" y="1221"/>
                    <a:pt x="1221" y="1222"/>
                    <a:pt x="1225" y="1222"/>
                  </a:cubicBezTo>
                  <a:cubicBezTo>
                    <a:pt x="1242" y="1222"/>
                    <a:pt x="1256" y="1204"/>
                    <a:pt x="1247" y="1187"/>
                  </a:cubicBezTo>
                  <a:cubicBezTo>
                    <a:pt x="1192" y="1075"/>
                    <a:pt x="1094" y="984"/>
                    <a:pt x="1014" y="889"/>
                  </a:cubicBezTo>
                  <a:cubicBezTo>
                    <a:pt x="931" y="791"/>
                    <a:pt x="845" y="697"/>
                    <a:pt x="756" y="599"/>
                  </a:cubicBezTo>
                  <a:lnTo>
                    <a:pt x="227" y="33"/>
                  </a:lnTo>
                  <a:cubicBezTo>
                    <a:pt x="206" y="10"/>
                    <a:pt x="182" y="1"/>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44"/>
            <p:cNvSpPr/>
            <p:nvPr/>
          </p:nvSpPr>
          <p:spPr>
            <a:xfrm>
              <a:off x="3435497" y="1091999"/>
              <a:ext cx="35138" cy="30577"/>
            </a:xfrm>
            <a:custGeom>
              <a:avLst/>
              <a:gdLst/>
              <a:ahLst/>
              <a:cxnLst/>
              <a:rect l="l" t="t" r="r" b="b"/>
              <a:pathLst>
                <a:path w="2373" h="2065" extrusionOk="0">
                  <a:moveTo>
                    <a:pt x="90" y="1"/>
                  </a:moveTo>
                  <a:cubicBezTo>
                    <a:pt x="43" y="1"/>
                    <a:pt x="1" y="66"/>
                    <a:pt x="40" y="114"/>
                  </a:cubicBezTo>
                  <a:lnTo>
                    <a:pt x="43" y="117"/>
                  </a:lnTo>
                  <a:cubicBezTo>
                    <a:pt x="359" y="516"/>
                    <a:pt x="706" y="889"/>
                    <a:pt x="1085" y="1233"/>
                  </a:cubicBezTo>
                  <a:cubicBezTo>
                    <a:pt x="1269" y="1397"/>
                    <a:pt x="1464" y="1552"/>
                    <a:pt x="1662" y="1701"/>
                  </a:cubicBezTo>
                  <a:cubicBezTo>
                    <a:pt x="1860" y="1848"/>
                    <a:pt x="2073" y="1994"/>
                    <a:pt x="2314" y="2063"/>
                  </a:cubicBezTo>
                  <a:cubicBezTo>
                    <a:pt x="2317" y="2064"/>
                    <a:pt x="2320" y="2064"/>
                    <a:pt x="2322" y="2064"/>
                  </a:cubicBezTo>
                  <a:cubicBezTo>
                    <a:pt x="2352" y="2064"/>
                    <a:pt x="2372" y="2024"/>
                    <a:pt x="2348" y="2000"/>
                  </a:cubicBezTo>
                  <a:cubicBezTo>
                    <a:pt x="2188" y="1822"/>
                    <a:pt x="1990" y="1687"/>
                    <a:pt x="1797" y="1546"/>
                  </a:cubicBezTo>
                  <a:cubicBezTo>
                    <a:pt x="1590" y="1394"/>
                    <a:pt x="1392" y="1231"/>
                    <a:pt x="1194" y="1067"/>
                  </a:cubicBezTo>
                  <a:cubicBezTo>
                    <a:pt x="812" y="748"/>
                    <a:pt x="456" y="398"/>
                    <a:pt x="132" y="22"/>
                  </a:cubicBezTo>
                  <a:cubicBezTo>
                    <a:pt x="119" y="7"/>
                    <a:pt x="104" y="1"/>
                    <a:pt x="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44"/>
            <p:cNvSpPr/>
            <p:nvPr/>
          </p:nvSpPr>
          <p:spPr>
            <a:xfrm>
              <a:off x="3454006" y="796543"/>
              <a:ext cx="134348" cy="156056"/>
            </a:xfrm>
            <a:custGeom>
              <a:avLst/>
              <a:gdLst/>
              <a:ahLst/>
              <a:cxnLst/>
              <a:rect l="l" t="t" r="r" b="b"/>
              <a:pathLst>
                <a:path w="9073" h="10539" extrusionOk="0">
                  <a:moveTo>
                    <a:pt x="117" y="0"/>
                  </a:moveTo>
                  <a:cubicBezTo>
                    <a:pt x="59" y="0"/>
                    <a:pt x="1" y="62"/>
                    <a:pt x="36" y="129"/>
                  </a:cubicBezTo>
                  <a:lnTo>
                    <a:pt x="39" y="127"/>
                  </a:lnTo>
                  <a:cubicBezTo>
                    <a:pt x="1727" y="3293"/>
                    <a:pt x="4170" y="5954"/>
                    <a:pt x="6714" y="8449"/>
                  </a:cubicBezTo>
                  <a:cubicBezTo>
                    <a:pt x="7081" y="8811"/>
                    <a:pt x="7452" y="9170"/>
                    <a:pt x="7822" y="9529"/>
                  </a:cubicBezTo>
                  <a:cubicBezTo>
                    <a:pt x="8169" y="9868"/>
                    <a:pt x="8505" y="10255"/>
                    <a:pt x="8910" y="10525"/>
                  </a:cubicBezTo>
                  <a:cubicBezTo>
                    <a:pt x="8923" y="10534"/>
                    <a:pt x="8937" y="10538"/>
                    <a:pt x="8951" y="10538"/>
                  </a:cubicBezTo>
                  <a:cubicBezTo>
                    <a:pt x="9012" y="10538"/>
                    <a:pt x="9072" y="10463"/>
                    <a:pt x="9028" y="10407"/>
                  </a:cubicBezTo>
                  <a:cubicBezTo>
                    <a:pt x="8769" y="10066"/>
                    <a:pt x="8425" y="9790"/>
                    <a:pt x="8112" y="9494"/>
                  </a:cubicBezTo>
                  <a:cubicBezTo>
                    <a:pt x="7790" y="9196"/>
                    <a:pt x="7469" y="8894"/>
                    <a:pt x="7153" y="8587"/>
                  </a:cubicBezTo>
                  <a:cubicBezTo>
                    <a:pt x="6510" y="7967"/>
                    <a:pt x="5876" y="7335"/>
                    <a:pt x="5255" y="6689"/>
                  </a:cubicBezTo>
                  <a:cubicBezTo>
                    <a:pt x="4015" y="5403"/>
                    <a:pt x="2838" y="4054"/>
                    <a:pt x="1799" y="2598"/>
                  </a:cubicBezTo>
                  <a:cubicBezTo>
                    <a:pt x="1210" y="1780"/>
                    <a:pt x="674" y="928"/>
                    <a:pt x="185" y="43"/>
                  </a:cubicBezTo>
                  <a:cubicBezTo>
                    <a:pt x="169" y="13"/>
                    <a:pt x="14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44"/>
            <p:cNvSpPr/>
            <p:nvPr/>
          </p:nvSpPr>
          <p:spPr>
            <a:xfrm>
              <a:off x="3598640" y="962468"/>
              <a:ext cx="22093" cy="17266"/>
            </a:xfrm>
            <a:custGeom>
              <a:avLst/>
              <a:gdLst/>
              <a:ahLst/>
              <a:cxnLst/>
              <a:rect l="l" t="t" r="r" b="b"/>
              <a:pathLst>
                <a:path w="1492" h="1166" extrusionOk="0">
                  <a:moveTo>
                    <a:pt x="135" y="0"/>
                  </a:moveTo>
                  <a:cubicBezTo>
                    <a:pt x="63" y="0"/>
                    <a:pt x="0" y="94"/>
                    <a:pt x="67" y="163"/>
                  </a:cubicBezTo>
                  <a:cubicBezTo>
                    <a:pt x="262" y="370"/>
                    <a:pt x="471" y="565"/>
                    <a:pt x="692" y="746"/>
                  </a:cubicBezTo>
                  <a:cubicBezTo>
                    <a:pt x="913" y="924"/>
                    <a:pt x="1143" y="1110"/>
                    <a:pt x="1427" y="1165"/>
                  </a:cubicBezTo>
                  <a:cubicBezTo>
                    <a:pt x="1431" y="1166"/>
                    <a:pt x="1434" y="1166"/>
                    <a:pt x="1437" y="1166"/>
                  </a:cubicBezTo>
                  <a:cubicBezTo>
                    <a:pt x="1471" y="1166"/>
                    <a:pt x="1491" y="1125"/>
                    <a:pt x="1468" y="1096"/>
                  </a:cubicBezTo>
                  <a:cubicBezTo>
                    <a:pt x="1295" y="886"/>
                    <a:pt x="1051" y="746"/>
                    <a:pt x="833" y="579"/>
                  </a:cubicBezTo>
                  <a:cubicBezTo>
                    <a:pt x="609" y="410"/>
                    <a:pt x="400" y="226"/>
                    <a:pt x="199" y="28"/>
                  </a:cubicBezTo>
                  <a:cubicBezTo>
                    <a:pt x="179" y="8"/>
                    <a:pt x="157"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44"/>
            <p:cNvSpPr/>
            <p:nvPr/>
          </p:nvSpPr>
          <p:spPr>
            <a:xfrm>
              <a:off x="3456405" y="633165"/>
              <a:ext cx="131372" cy="171219"/>
            </a:xfrm>
            <a:custGeom>
              <a:avLst/>
              <a:gdLst/>
              <a:ahLst/>
              <a:cxnLst/>
              <a:rect l="l" t="t" r="r" b="b"/>
              <a:pathLst>
                <a:path w="8872" h="11563" extrusionOk="0">
                  <a:moveTo>
                    <a:pt x="139" y="0"/>
                  </a:moveTo>
                  <a:cubicBezTo>
                    <a:pt x="70" y="0"/>
                    <a:pt x="0" y="73"/>
                    <a:pt x="46" y="151"/>
                  </a:cubicBezTo>
                  <a:lnTo>
                    <a:pt x="44" y="148"/>
                  </a:lnTo>
                  <a:lnTo>
                    <a:pt x="44" y="148"/>
                  </a:lnTo>
                  <a:cubicBezTo>
                    <a:pt x="1941" y="3346"/>
                    <a:pt x="4109" y="6375"/>
                    <a:pt x="6526" y="9200"/>
                  </a:cubicBezTo>
                  <a:cubicBezTo>
                    <a:pt x="6865" y="9596"/>
                    <a:pt x="7209" y="9986"/>
                    <a:pt x="7557" y="10374"/>
                  </a:cubicBezTo>
                  <a:cubicBezTo>
                    <a:pt x="7910" y="10764"/>
                    <a:pt x="8254" y="11204"/>
                    <a:pt x="8665" y="11540"/>
                  </a:cubicBezTo>
                  <a:cubicBezTo>
                    <a:pt x="8684" y="11555"/>
                    <a:pt x="8706" y="11562"/>
                    <a:pt x="8729" y="11562"/>
                  </a:cubicBezTo>
                  <a:cubicBezTo>
                    <a:pt x="8800" y="11562"/>
                    <a:pt x="8871" y="11494"/>
                    <a:pt x="8817" y="11422"/>
                  </a:cubicBezTo>
                  <a:cubicBezTo>
                    <a:pt x="8553" y="11063"/>
                    <a:pt x="8217" y="10747"/>
                    <a:pt x="7916" y="10417"/>
                  </a:cubicBezTo>
                  <a:cubicBezTo>
                    <a:pt x="7605" y="10078"/>
                    <a:pt x="7301" y="9737"/>
                    <a:pt x="7000" y="9392"/>
                  </a:cubicBezTo>
                  <a:cubicBezTo>
                    <a:pt x="6388" y="8692"/>
                    <a:pt x="5791" y="7980"/>
                    <a:pt x="5211" y="7253"/>
                  </a:cubicBezTo>
                  <a:cubicBezTo>
                    <a:pt x="4043" y="5795"/>
                    <a:pt x="2943" y="4288"/>
                    <a:pt x="1910" y="2732"/>
                  </a:cubicBezTo>
                  <a:cubicBezTo>
                    <a:pt x="1324" y="1850"/>
                    <a:pt x="761" y="957"/>
                    <a:pt x="219" y="47"/>
                  </a:cubicBezTo>
                  <a:cubicBezTo>
                    <a:pt x="199" y="14"/>
                    <a:pt x="169"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44"/>
            <p:cNvSpPr/>
            <p:nvPr/>
          </p:nvSpPr>
          <p:spPr>
            <a:xfrm>
              <a:off x="3868703" y="1305706"/>
              <a:ext cx="220410" cy="209659"/>
            </a:xfrm>
            <a:custGeom>
              <a:avLst/>
              <a:gdLst/>
              <a:ahLst/>
              <a:cxnLst/>
              <a:rect l="l" t="t" r="r" b="b"/>
              <a:pathLst>
                <a:path w="14885" h="14159" extrusionOk="0">
                  <a:moveTo>
                    <a:pt x="89" y="1"/>
                  </a:moveTo>
                  <a:cubicBezTo>
                    <a:pt x="44" y="1"/>
                    <a:pt x="1" y="64"/>
                    <a:pt x="40" y="110"/>
                  </a:cubicBezTo>
                  <a:lnTo>
                    <a:pt x="38" y="110"/>
                  </a:lnTo>
                  <a:cubicBezTo>
                    <a:pt x="3422" y="4198"/>
                    <a:pt x="7140" y="8005"/>
                    <a:pt x="11200" y="11430"/>
                  </a:cubicBezTo>
                  <a:cubicBezTo>
                    <a:pt x="11765" y="11907"/>
                    <a:pt x="12336" y="12377"/>
                    <a:pt x="12916" y="12837"/>
                  </a:cubicBezTo>
                  <a:cubicBezTo>
                    <a:pt x="13212" y="13072"/>
                    <a:pt x="13508" y="13308"/>
                    <a:pt x="13806" y="13537"/>
                  </a:cubicBezTo>
                  <a:cubicBezTo>
                    <a:pt x="14088" y="13758"/>
                    <a:pt x="14366" y="14005"/>
                    <a:pt x="14693" y="14146"/>
                  </a:cubicBezTo>
                  <a:cubicBezTo>
                    <a:pt x="14710" y="14155"/>
                    <a:pt x="14727" y="14159"/>
                    <a:pt x="14743" y="14159"/>
                  </a:cubicBezTo>
                  <a:cubicBezTo>
                    <a:pt x="14825" y="14159"/>
                    <a:pt x="14885" y="14054"/>
                    <a:pt x="14820" y="13982"/>
                  </a:cubicBezTo>
                  <a:cubicBezTo>
                    <a:pt x="14622" y="13738"/>
                    <a:pt x="14360" y="13557"/>
                    <a:pt x="14111" y="13365"/>
                  </a:cubicBezTo>
                  <a:cubicBezTo>
                    <a:pt x="13838" y="13152"/>
                    <a:pt x="13565" y="12940"/>
                    <a:pt x="13295" y="12725"/>
                  </a:cubicBezTo>
                  <a:cubicBezTo>
                    <a:pt x="12779" y="12311"/>
                    <a:pt x="12265" y="11895"/>
                    <a:pt x="11757" y="11473"/>
                  </a:cubicBezTo>
                  <a:cubicBezTo>
                    <a:pt x="10735" y="10632"/>
                    <a:pt x="9733" y="9768"/>
                    <a:pt x="8751" y="8883"/>
                  </a:cubicBezTo>
                  <a:cubicBezTo>
                    <a:pt x="6781" y="7118"/>
                    <a:pt x="4892" y="5269"/>
                    <a:pt x="3081" y="3337"/>
                  </a:cubicBezTo>
                  <a:cubicBezTo>
                    <a:pt x="2067" y="2257"/>
                    <a:pt x="1085" y="1152"/>
                    <a:pt x="129" y="21"/>
                  </a:cubicBezTo>
                  <a:cubicBezTo>
                    <a:pt x="117" y="7"/>
                    <a:pt x="103" y="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44"/>
            <p:cNvSpPr/>
            <p:nvPr/>
          </p:nvSpPr>
          <p:spPr>
            <a:xfrm>
              <a:off x="3979991" y="1355457"/>
              <a:ext cx="69240" cy="80701"/>
            </a:xfrm>
            <a:custGeom>
              <a:avLst/>
              <a:gdLst/>
              <a:ahLst/>
              <a:cxnLst/>
              <a:rect l="l" t="t" r="r" b="b"/>
              <a:pathLst>
                <a:path w="4676" h="5450" extrusionOk="0">
                  <a:moveTo>
                    <a:pt x="132" y="0"/>
                  </a:moveTo>
                  <a:cubicBezTo>
                    <a:pt x="63" y="0"/>
                    <a:pt x="0" y="94"/>
                    <a:pt x="63" y="163"/>
                  </a:cubicBezTo>
                  <a:lnTo>
                    <a:pt x="61" y="163"/>
                  </a:lnTo>
                  <a:cubicBezTo>
                    <a:pt x="816" y="1039"/>
                    <a:pt x="1551" y="1926"/>
                    <a:pt x="2283" y="2819"/>
                  </a:cubicBezTo>
                  <a:cubicBezTo>
                    <a:pt x="2639" y="3253"/>
                    <a:pt x="2989" y="3692"/>
                    <a:pt x="3336" y="4128"/>
                  </a:cubicBezTo>
                  <a:cubicBezTo>
                    <a:pt x="3517" y="4355"/>
                    <a:pt x="3695" y="4582"/>
                    <a:pt x="3876" y="4809"/>
                  </a:cubicBezTo>
                  <a:cubicBezTo>
                    <a:pt x="4045" y="5024"/>
                    <a:pt x="4198" y="5297"/>
                    <a:pt x="4444" y="5432"/>
                  </a:cubicBezTo>
                  <a:cubicBezTo>
                    <a:pt x="4466" y="5444"/>
                    <a:pt x="4489" y="5449"/>
                    <a:pt x="4512" y="5449"/>
                  </a:cubicBezTo>
                  <a:cubicBezTo>
                    <a:pt x="4597" y="5449"/>
                    <a:pt x="4675" y="5372"/>
                    <a:pt x="4648" y="5277"/>
                  </a:cubicBezTo>
                  <a:cubicBezTo>
                    <a:pt x="4576" y="5035"/>
                    <a:pt x="4387" y="4857"/>
                    <a:pt x="4229" y="4668"/>
                  </a:cubicBezTo>
                  <a:cubicBezTo>
                    <a:pt x="4045" y="4447"/>
                    <a:pt x="3862" y="4226"/>
                    <a:pt x="3675" y="4008"/>
                  </a:cubicBezTo>
                  <a:cubicBezTo>
                    <a:pt x="3290" y="3554"/>
                    <a:pt x="2903" y="3106"/>
                    <a:pt x="2518" y="2658"/>
                  </a:cubicBezTo>
                  <a:cubicBezTo>
                    <a:pt x="1754" y="1771"/>
                    <a:pt x="976" y="898"/>
                    <a:pt x="195" y="31"/>
                  </a:cubicBezTo>
                  <a:cubicBezTo>
                    <a:pt x="176" y="9"/>
                    <a:pt x="154" y="0"/>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44"/>
            <p:cNvSpPr/>
            <p:nvPr/>
          </p:nvSpPr>
          <p:spPr>
            <a:xfrm>
              <a:off x="4258909" y="1464790"/>
              <a:ext cx="103445" cy="185360"/>
            </a:xfrm>
            <a:custGeom>
              <a:avLst/>
              <a:gdLst/>
              <a:ahLst/>
              <a:cxnLst/>
              <a:rect l="l" t="t" r="r" b="b"/>
              <a:pathLst>
                <a:path w="6986" h="12518" extrusionOk="0">
                  <a:moveTo>
                    <a:pt x="110" y="0"/>
                  </a:moveTo>
                  <a:cubicBezTo>
                    <a:pt x="54" y="0"/>
                    <a:pt x="1" y="55"/>
                    <a:pt x="37" y="120"/>
                  </a:cubicBezTo>
                  <a:cubicBezTo>
                    <a:pt x="941" y="1682"/>
                    <a:pt x="1908" y="3207"/>
                    <a:pt x="2790" y="4783"/>
                  </a:cubicBezTo>
                  <a:cubicBezTo>
                    <a:pt x="3680" y="6373"/>
                    <a:pt x="4527" y="7984"/>
                    <a:pt x="5310" y="9629"/>
                  </a:cubicBezTo>
                  <a:cubicBezTo>
                    <a:pt x="5529" y="10082"/>
                    <a:pt x="5741" y="10542"/>
                    <a:pt x="5951" y="11001"/>
                  </a:cubicBezTo>
                  <a:cubicBezTo>
                    <a:pt x="6163" y="11469"/>
                    <a:pt x="6330" y="11980"/>
                    <a:pt x="6588" y="12425"/>
                  </a:cubicBezTo>
                  <a:cubicBezTo>
                    <a:pt x="6625" y="12490"/>
                    <a:pt x="6686" y="12518"/>
                    <a:pt x="6748" y="12518"/>
                  </a:cubicBezTo>
                  <a:cubicBezTo>
                    <a:pt x="6866" y="12518"/>
                    <a:pt x="6985" y="12415"/>
                    <a:pt x="6944" y="12276"/>
                  </a:cubicBezTo>
                  <a:cubicBezTo>
                    <a:pt x="6818" y="11860"/>
                    <a:pt x="6597" y="11460"/>
                    <a:pt x="6416" y="11067"/>
                  </a:cubicBezTo>
                  <a:cubicBezTo>
                    <a:pt x="6226" y="10651"/>
                    <a:pt x="6034" y="10237"/>
                    <a:pt x="5841" y="9827"/>
                  </a:cubicBezTo>
                  <a:cubicBezTo>
                    <a:pt x="5451" y="9006"/>
                    <a:pt x="5043" y="8190"/>
                    <a:pt x="4624" y="7381"/>
                  </a:cubicBezTo>
                  <a:cubicBezTo>
                    <a:pt x="3786" y="5765"/>
                    <a:pt x="2884" y="4180"/>
                    <a:pt x="1923" y="2632"/>
                  </a:cubicBezTo>
                  <a:cubicBezTo>
                    <a:pt x="1371" y="1748"/>
                    <a:pt x="809" y="870"/>
                    <a:pt x="180" y="37"/>
                  </a:cubicBezTo>
                  <a:cubicBezTo>
                    <a:pt x="161" y="11"/>
                    <a:pt x="136"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44"/>
            <p:cNvSpPr/>
            <p:nvPr/>
          </p:nvSpPr>
          <p:spPr>
            <a:xfrm>
              <a:off x="4326635" y="1554697"/>
              <a:ext cx="52404" cy="94738"/>
            </a:xfrm>
            <a:custGeom>
              <a:avLst/>
              <a:gdLst/>
              <a:ahLst/>
              <a:cxnLst/>
              <a:rect l="l" t="t" r="r" b="b"/>
              <a:pathLst>
                <a:path w="3539" h="6398" extrusionOk="0">
                  <a:moveTo>
                    <a:pt x="91" y="0"/>
                  </a:moveTo>
                  <a:cubicBezTo>
                    <a:pt x="45" y="0"/>
                    <a:pt x="0" y="48"/>
                    <a:pt x="30" y="100"/>
                  </a:cubicBezTo>
                  <a:lnTo>
                    <a:pt x="27" y="100"/>
                  </a:lnTo>
                  <a:cubicBezTo>
                    <a:pt x="656" y="1122"/>
                    <a:pt x="1262" y="2162"/>
                    <a:pt x="1822" y="3221"/>
                  </a:cubicBezTo>
                  <a:cubicBezTo>
                    <a:pt x="2100" y="3746"/>
                    <a:pt x="2367" y="4275"/>
                    <a:pt x="2625" y="4809"/>
                  </a:cubicBezTo>
                  <a:cubicBezTo>
                    <a:pt x="2752" y="5076"/>
                    <a:pt x="2878" y="5343"/>
                    <a:pt x="3001" y="5612"/>
                  </a:cubicBezTo>
                  <a:cubicBezTo>
                    <a:pt x="3113" y="5854"/>
                    <a:pt x="3200" y="6187"/>
                    <a:pt x="3395" y="6373"/>
                  </a:cubicBezTo>
                  <a:cubicBezTo>
                    <a:pt x="3412" y="6390"/>
                    <a:pt x="3433" y="6397"/>
                    <a:pt x="3453" y="6397"/>
                  </a:cubicBezTo>
                  <a:cubicBezTo>
                    <a:pt x="3496" y="6397"/>
                    <a:pt x="3536" y="6364"/>
                    <a:pt x="3538" y="6313"/>
                  </a:cubicBezTo>
                  <a:cubicBezTo>
                    <a:pt x="3530" y="6072"/>
                    <a:pt x="3378" y="5839"/>
                    <a:pt x="3274" y="5624"/>
                  </a:cubicBezTo>
                  <a:cubicBezTo>
                    <a:pt x="3142" y="5340"/>
                    <a:pt x="3004" y="5058"/>
                    <a:pt x="2867" y="4780"/>
                  </a:cubicBezTo>
                  <a:cubicBezTo>
                    <a:pt x="2597" y="4234"/>
                    <a:pt x="2315" y="3695"/>
                    <a:pt x="2025" y="3161"/>
                  </a:cubicBezTo>
                  <a:cubicBezTo>
                    <a:pt x="1443" y="2090"/>
                    <a:pt x="820" y="1045"/>
                    <a:pt x="145" y="31"/>
                  </a:cubicBezTo>
                  <a:cubicBezTo>
                    <a:pt x="131" y="10"/>
                    <a:pt x="11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44"/>
            <p:cNvSpPr/>
            <p:nvPr/>
          </p:nvSpPr>
          <p:spPr>
            <a:xfrm>
              <a:off x="4372300" y="1602124"/>
              <a:ext cx="23736" cy="44585"/>
            </a:xfrm>
            <a:custGeom>
              <a:avLst/>
              <a:gdLst/>
              <a:ahLst/>
              <a:cxnLst/>
              <a:rect l="l" t="t" r="r" b="b"/>
              <a:pathLst>
                <a:path w="1603" h="3011" extrusionOk="0">
                  <a:moveTo>
                    <a:pt x="114" y="1"/>
                  </a:moveTo>
                  <a:cubicBezTo>
                    <a:pt x="58" y="1"/>
                    <a:pt x="0" y="60"/>
                    <a:pt x="38" y="124"/>
                  </a:cubicBezTo>
                  <a:lnTo>
                    <a:pt x="35" y="124"/>
                  </a:lnTo>
                  <a:cubicBezTo>
                    <a:pt x="302" y="598"/>
                    <a:pt x="543" y="1083"/>
                    <a:pt x="759" y="1580"/>
                  </a:cubicBezTo>
                  <a:cubicBezTo>
                    <a:pt x="868" y="1829"/>
                    <a:pt x="968" y="2082"/>
                    <a:pt x="1069" y="2338"/>
                  </a:cubicBezTo>
                  <a:cubicBezTo>
                    <a:pt x="1115" y="2461"/>
                    <a:pt x="1163" y="2585"/>
                    <a:pt x="1215" y="2708"/>
                  </a:cubicBezTo>
                  <a:cubicBezTo>
                    <a:pt x="1261" y="2814"/>
                    <a:pt x="1296" y="2946"/>
                    <a:pt x="1410" y="2998"/>
                  </a:cubicBezTo>
                  <a:cubicBezTo>
                    <a:pt x="1426" y="3007"/>
                    <a:pt x="1442" y="3011"/>
                    <a:pt x="1458" y="3011"/>
                  </a:cubicBezTo>
                  <a:cubicBezTo>
                    <a:pt x="1500" y="3011"/>
                    <a:pt x="1539" y="2984"/>
                    <a:pt x="1554" y="2940"/>
                  </a:cubicBezTo>
                  <a:cubicBezTo>
                    <a:pt x="1603" y="2823"/>
                    <a:pt x="1534" y="2688"/>
                    <a:pt x="1491" y="2576"/>
                  </a:cubicBezTo>
                  <a:cubicBezTo>
                    <a:pt x="1439" y="2450"/>
                    <a:pt x="1385" y="2323"/>
                    <a:pt x="1327" y="2197"/>
                  </a:cubicBezTo>
                  <a:cubicBezTo>
                    <a:pt x="1218" y="1956"/>
                    <a:pt x="1100" y="1717"/>
                    <a:pt x="980" y="1482"/>
                  </a:cubicBezTo>
                  <a:cubicBezTo>
                    <a:pt x="730" y="994"/>
                    <a:pt x="460" y="512"/>
                    <a:pt x="182" y="41"/>
                  </a:cubicBezTo>
                  <a:cubicBezTo>
                    <a:pt x="165" y="13"/>
                    <a:pt x="140"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44"/>
            <p:cNvSpPr/>
            <p:nvPr/>
          </p:nvSpPr>
          <p:spPr>
            <a:xfrm>
              <a:off x="4394866" y="1617241"/>
              <a:ext cx="13889" cy="22567"/>
            </a:xfrm>
            <a:custGeom>
              <a:avLst/>
              <a:gdLst/>
              <a:ahLst/>
              <a:cxnLst/>
              <a:rect l="l" t="t" r="r" b="b"/>
              <a:pathLst>
                <a:path w="938" h="1524" extrusionOk="0">
                  <a:moveTo>
                    <a:pt x="160" y="0"/>
                  </a:moveTo>
                  <a:cubicBezTo>
                    <a:pt x="81" y="0"/>
                    <a:pt x="0" y="87"/>
                    <a:pt x="50" y="180"/>
                  </a:cubicBezTo>
                  <a:lnTo>
                    <a:pt x="47" y="180"/>
                  </a:lnTo>
                  <a:cubicBezTo>
                    <a:pt x="168" y="412"/>
                    <a:pt x="285" y="648"/>
                    <a:pt x="403" y="883"/>
                  </a:cubicBezTo>
                  <a:cubicBezTo>
                    <a:pt x="458" y="998"/>
                    <a:pt x="509" y="1119"/>
                    <a:pt x="572" y="1228"/>
                  </a:cubicBezTo>
                  <a:cubicBezTo>
                    <a:pt x="610" y="1282"/>
                    <a:pt x="647" y="1334"/>
                    <a:pt x="693" y="1380"/>
                  </a:cubicBezTo>
                  <a:cubicBezTo>
                    <a:pt x="733" y="1431"/>
                    <a:pt x="782" y="1477"/>
                    <a:pt x="837" y="1515"/>
                  </a:cubicBezTo>
                  <a:cubicBezTo>
                    <a:pt x="847" y="1521"/>
                    <a:pt x="859" y="1524"/>
                    <a:pt x="870" y="1524"/>
                  </a:cubicBezTo>
                  <a:cubicBezTo>
                    <a:pt x="904" y="1524"/>
                    <a:pt x="937" y="1496"/>
                    <a:pt x="937" y="1457"/>
                  </a:cubicBezTo>
                  <a:cubicBezTo>
                    <a:pt x="934" y="1391"/>
                    <a:pt x="923" y="1322"/>
                    <a:pt x="903" y="1259"/>
                  </a:cubicBezTo>
                  <a:cubicBezTo>
                    <a:pt x="885" y="1196"/>
                    <a:pt x="865" y="1136"/>
                    <a:pt x="837" y="1075"/>
                  </a:cubicBezTo>
                  <a:cubicBezTo>
                    <a:pt x="779" y="961"/>
                    <a:pt x="707" y="852"/>
                    <a:pt x="644" y="742"/>
                  </a:cubicBezTo>
                  <a:cubicBezTo>
                    <a:pt x="509" y="516"/>
                    <a:pt x="383" y="289"/>
                    <a:pt x="254" y="59"/>
                  </a:cubicBezTo>
                  <a:cubicBezTo>
                    <a:pt x="231" y="17"/>
                    <a:pt x="196"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44"/>
            <p:cNvSpPr/>
            <p:nvPr/>
          </p:nvSpPr>
          <p:spPr>
            <a:xfrm>
              <a:off x="4439745" y="1664934"/>
              <a:ext cx="172700" cy="132290"/>
            </a:xfrm>
            <a:custGeom>
              <a:avLst/>
              <a:gdLst/>
              <a:ahLst/>
              <a:cxnLst/>
              <a:rect l="l" t="t" r="r" b="b"/>
              <a:pathLst>
                <a:path w="11663" h="8934" extrusionOk="0">
                  <a:moveTo>
                    <a:pt x="11530" y="1"/>
                  </a:moveTo>
                  <a:cubicBezTo>
                    <a:pt x="11517" y="1"/>
                    <a:pt x="11504" y="4"/>
                    <a:pt x="11491" y="10"/>
                  </a:cubicBezTo>
                  <a:cubicBezTo>
                    <a:pt x="10661" y="438"/>
                    <a:pt x="9912" y="1035"/>
                    <a:pt x="9154" y="1575"/>
                  </a:cubicBezTo>
                  <a:cubicBezTo>
                    <a:pt x="8391" y="2123"/>
                    <a:pt x="7633" y="2678"/>
                    <a:pt x="6880" y="3240"/>
                  </a:cubicBezTo>
                  <a:cubicBezTo>
                    <a:pt x="5382" y="4366"/>
                    <a:pt x="3912" y="5523"/>
                    <a:pt x="2468" y="6717"/>
                  </a:cubicBezTo>
                  <a:cubicBezTo>
                    <a:pt x="1644" y="7397"/>
                    <a:pt x="826" y="8089"/>
                    <a:pt x="51" y="8824"/>
                  </a:cubicBezTo>
                  <a:cubicBezTo>
                    <a:pt x="1" y="8872"/>
                    <a:pt x="47" y="8934"/>
                    <a:pt x="102" y="8934"/>
                  </a:cubicBezTo>
                  <a:cubicBezTo>
                    <a:pt x="116" y="8934"/>
                    <a:pt x="131" y="8929"/>
                    <a:pt x="145" y="8919"/>
                  </a:cubicBezTo>
                  <a:lnTo>
                    <a:pt x="143" y="8919"/>
                  </a:lnTo>
                  <a:cubicBezTo>
                    <a:pt x="1627" y="7762"/>
                    <a:pt x="3059" y="6545"/>
                    <a:pt x="4544" y="5388"/>
                  </a:cubicBezTo>
                  <a:cubicBezTo>
                    <a:pt x="6025" y="4231"/>
                    <a:pt x="7526" y="3094"/>
                    <a:pt x="9057" y="1994"/>
                  </a:cubicBezTo>
                  <a:cubicBezTo>
                    <a:pt x="9904" y="1389"/>
                    <a:pt x="10816" y="837"/>
                    <a:pt x="11597" y="148"/>
                  </a:cubicBezTo>
                  <a:cubicBezTo>
                    <a:pt x="11663" y="90"/>
                    <a:pt x="11601" y="1"/>
                    <a:pt x="11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44"/>
            <p:cNvSpPr/>
            <p:nvPr/>
          </p:nvSpPr>
          <p:spPr>
            <a:xfrm>
              <a:off x="4517600" y="1662935"/>
              <a:ext cx="68129" cy="48731"/>
            </a:xfrm>
            <a:custGeom>
              <a:avLst/>
              <a:gdLst/>
              <a:ahLst/>
              <a:cxnLst/>
              <a:rect l="l" t="t" r="r" b="b"/>
              <a:pathLst>
                <a:path w="4601" h="3291" extrusionOk="0">
                  <a:moveTo>
                    <a:pt x="4478" y="0"/>
                  </a:moveTo>
                  <a:cubicBezTo>
                    <a:pt x="4466" y="0"/>
                    <a:pt x="4453" y="2"/>
                    <a:pt x="4439" y="8"/>
                  </a:cubicBezTo>
                  <a:cubicBezTo>
                    <a:pt x="4244" y="79"/>
                    <a:pt x="4080" y="214"/>
                    <a:pt x="3911" y="335"/>
                  </a:cubicBezTo>
                  <a:cubicBezTo>
                    <a:pt x="3724" y="467"/>
                    <a:pt x="3540" y="596"/>
                    <a:pt x="3354" y="728"/>
                  </a:cubicBezTo>
                  <a:cubicBezTo>
                    <a:pt x="2995" y="987"/>
                    <a:pt x="2639" y="1242"/>
                    <a:pt x="2283" y="1501"/>
                  </a:cubicBezTo>
                  <a:lnTo>
                    <a:pt x="101" y="3068"/>
                  </a:lnTo>
                  <a:cubicBezTo>
                    <a:pt x="1" y="3140"/>
                    <a:pt x="63" y="3290"/>
                    <a:pt x="157" y="3290"/>
                  </a:cubicBezTo>
                  <a:cubicBezTo>
                    <a:pt x="177" y="3290"/>
                    <a:pt x="198" y="3284"/>
                    <a:pt x="219" y="3269"/>
                  </a:cubicBezTo>
                  <a:lnTo>
                    <a:pt x="219" y="3272"/>
                  </a:lnTo>
                  <a:lnTo>
                    <a:pt x="2418" y="1730"/>
                  </a:lnTo>
                  <a:cubicBezTo>
                    <a:pt x="2777" y="1480"/>
                    <a:pt x="3138" y="1228"/>
                    <a:pt x="3497" y="975"/>
                  </a:cubicBezTo>
                  <a:cubicBezTo>
                    <a:pt x="3684" y="843"/>
                    <a:pt x="3870" y="711"/>
                    <a:pt x="4054" y="579"/>
                  </a:cubicBezTo>
                  <a:cubicBezTo>
                    <a:pt x="4221" y="461"/>
                    <a:pt x="4416" y="346"/>
                    <a:pt x="4548" y="189"/>
                  </a:cubicBezTo>
                  <a:cubicBezTo>
                    <a:pt x="4601" y="123"/>
                    <a:pt x="4565" y="0"/>
                    <a:pt x="4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44"/>
            <p:cNvSpPr/>
            <p:nvPr/>
          </p:nvSpPr>
          <p:spPr>
            <a:xfrm>
              <a:off x="4561917" y="1646588"/>
              <a:ext cx="32547" cy="19398"/>
            </a:xfrm>
            <a:custGeom>
              <a:avLst/>
              <a:gdLst/>
              <a:ahLst/>
              <a:cxnLst/>
              <a:rect l="l" t="t" r="r" b="b"/>
              <a:pathLst>
                <a:path w="2198" h="1310" extrusionOk="0">
                  <a:moveTo>
                    <a:pt x="2092" y="1"/>
                  </a:moveTo>
                  <a:cubicBezTo>
                    <a:pt x="2000" y="1"/>
                    <a:pt x="1917" y="52"/>
                    <a:pt x="1831" y="84"/>
                  </a:cubicBezTo>
                  <a:cubicBezTo>
                    <a:pt x="1750" y="107"/>
                    <a:pt x="1670" y="141"/>
                    <a:pt x="1592" y="182"/>
                  </a:cubicBezTo>
                  <a:cubicBezTo>
                    <a:pt x="1431" y="273"/>
                    <a:pt x="1271" y="365"/>
                    <a:pt x="1113" y="457"/>
                  </a:cubicBezTo>
                  <a:lnTo>
                    <a:pt x="151" y="1008"/>
                  </a:lnTo>
                  <a:cubicBezTo>
                    <a:pt x="0" y="1096"/>
                    <a:pt x="93" y="1309"/>
                    <a:pt x="235" y="1309"/>
                  </a:cubicBezTo>
                  <a:cubicBezTo>
                    <a:pt x="260" y="1309"/>
                    <a:pt x="287" y="1303"/>
                    <a:pt x="315" y="1287"/>
                  </a:cubicBezTo>
                  <a:lnTo>
                    <a:pt x="315" y="1287"/>
                  </a:lnTo>
                  <a:lnTo>
                    <a:pt x="312" y="1290"/>
                  </a:lnTo>
                  <a:lnTo>
                    <a:pt x="1276" y="741"/>
                  </a:lnTo>
                  <a:cubicBezTo>
                    <a:pt x="1437" y="649"/>
                    <a:pt x="1598" y="563"/>
                    <a:pt x="1759" y="469"/>
                  </a:cubicBezTo>
                  <a:cubicBezTo>
                    <a:pt x="1831" y="423"/>
                    <a:pt x="1899" y="371"/>
                    <a:pt x="1963" y="314"/>
                  </a:cubicBezTo>
                  <a:cubicBezTo>
                    <a:pt x="2032" y="253"/>
                    <a:pt x="2120" y="210"/>
                    <a:pt x="2164" y="130"/>
                  </a:cubicBezTo>
                  <a:cubicBezTo>
                    <a:pt x="2198" y="75"/>
                    <a:pt x="2158" y="4"/>
                    <a:pt x="2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44"/>
            <p:cNvSpPr/>
            <p:nvPr/>
          </p:nvSpPr>
          <p:spPr>
            <a:xfrm>
              <a:off x="5388230" y="1473141"/>
              <a:ext cx="37167" cy="17591"/>
            </a:xfrm>
            <a:custGeom>
              <a:avLst/>
              <a:gdLst/>
              <a:ahLst/>
              <a:cxnLst/>
              <a:rect l="l" t="t" r="r" b="b"/>
              <a:pathLst>
                <a:path w="2510" h="1188" extrusionOk="0">
                  <a:moveTo>
                    <a:pt x="2168" y="0"/>
                  </a:moveTo>
                  <a:cubicBezTo>
                    <a:pt x="2099" y="0"/>
                    <a:pt x="2028" y="13"/>
                    <a:pt x="1952" y="24"/>
                  </a:cubicBezTo>
                  <a:cubicBezTo>
                    <a:pt x="1846" y="42"/>
                    <a:pt x="1740" y="62"/>
                    <a:pt x="1634" y="88"/>
                  </a:cubicBezTo>
                  <a:cubicBezTo>
                    <a:pt x="1413" y="142"/>
                    <a:pt x="1197" y="214"/>
                    <a:pt x="988" y="303"/>
                  </a:cubicBezTo>
                  <a:cubicBezTo>
                    <a:pt x="615" y="461"/>
                    <a:pt x="106" y="685"/>
                    <a:pt x="9" y="1118"/>
                  </a:cubicBezTo>
                  <a:cubicBezTo>
                    <a:pt x="0" y="1153"/>
                    <a:pt x="26" y="1187"/>
                    <a:pt x="60" y="1187"/>
                  </a:cubicBezTo>
                  <a:lnTo>
                    <a:pt x="63" y="1187"/>
                  </a:lnTo>
                  <a:cubicBezTo>
                    <a:pt x="457" y="1170"/>
                    <a:pt x="787" y="886"/>
                    <a:pt x="1140" y="739"/>
                  </a:cubicBezTo>
                  <a:cubicBezTo>
                    <a:pt x="1324" y="665"/>
                    <a:pt x="1513" y="604"/>
                    <a:pt x="1708" y="558"/>
                  </a:cubicBezTo>
                  <a:cubicBezTo>
                    <a:pt x="1806" y="535"/>
                    <a:pt x="1906" y="515"/>
                    <a:pt x="2010" y="498"/>
                  </a:cubicBezTo>
                  <a:cubicBezTo>
                    <a:pt x="2119" y="481"/>
                    <a:pt x="2251" y="492"/>
                    <a:pt x="2343" y="423"/>
                  </a:cubicBezTo>
                  <a:cubicBezTo>
                    <a:pt x="2466" y="332"/>
                    <a:pt x="2509" y="122"/>
                    <a:pt x="2343" y="39"/>
                  </a:cubicBezTo>
                  <a:cubicBezTo>
                    <a:pt x="2284" y="10"/>
                    <a:pt x="2226" y="0"/>
                    <a:pt x="21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7" name="Google Shape;7147;p44"/>
            <p:cNvGrpSpPr/>
            <p:nvPr/>
          </p:nvGrpSpPr>
          <p:grpSpPr>
            <a:xfrm>
              <a:off x="5262224" y="1235536"/>
              <a:ext cx="490847" cy="416154"/>
              <a:chOff x="5262224" y="1235536"/>
              <a:chExt cx="490847" cy="416154"/>
            </a:xfrm>
          </p:grpSpPr>
          <p:sp>
            <p:nvSpPr>
              <p:cNvPr id="7148" name="Google Shape;7148;p44"/>
              <p:cNvSpPr/>
              <p:nvPr/>
            </p:nvSpPr>
            <p:spPr>
              <a:xfrm>
                <a:off x="5313692" y="1464953"/>
                <a:ext cx="95834" cy="186737"/>
              </a:xfrm>
              <a:custGeom>
                <a:avLst/>
                <a:gdLst/>
                <a:ahLst/>
                <a:cxnLst/>
                <a:rect l="l" t="t" r="r" b="b"/>
                <a:pathLst>
                  <a:path w="6472" h="12611" extrusionOk="0">
                    <a:moveTo>
                      <a:pt x="6134" y="1"/>
                    </a:moveTo>
                    <a:cubicBezTo>
                      <a:pt x="6078" y="1"/>
                      <a:pt x="6021" y="26"/>
                      <a:pt x="5973" y="86"/>
                    </a:cubicBezTo>
                    <a:cubicBezTo>
                      <a:pt x="3714" y="2917"/>
                      <a:pt x="1914" y="6147"/>
                      <a:pt x="748" y="9578"/>
                    </a:cubicBezTo>
                    <a:cubicBezTo>
                      <a:pt x="426" y="10531"/>
                      <a:pt x="139" y="11498"/>
                      <a:pt x="10" y="12500"/>
                    </a:cubicBezTo>
                    <a:cubicBezTo>
                      <a:pt x="1" y="12574"/>
                      <a:pt x="55" y="12610"/>
                      <a:pt x="115" y="12610"/>
                    </a:cubicBezTo>
                    <a:cubicBezTo>
                      <a:pt x="166" y="12610"/>
                      <a:pt x="220" y="12584"/>
                      <a:pt x="240" y="12532"/>
                    </a:cubicBezTo>
                    <a:cubicBezTo>
                      <a:pt x="866" y="10870"/>
                      <a:pt x="1348" y="9164"/>
                      <a:pt x="2060" y="7534"/>
                    </a:cubicBezTo>
                    <a:cubicBezTo>
                      <a:pt x="2769" y="5917"/>
                      <a:pt x="3607" y="4361"/>
                      <a:pt x="4569" y="2883"/>
                    </a:cubicBezTo>
                    <a:cubicBezTo>
                      <a:pt x="5117" y="2042"/>
                      <a:pt x="5703" y="1226"/>
                      <a:pt x="6323" y="437"/>
                    </a:cubicBezTo>
                    <a:cubicBezTo>
                      <a:pt x="6471" y="249"/>
                      <a:pt x="6309" y="1"/>
                      <a:pt x="6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44"/>
              <p:cNvSpPr/>
              <p:nvPr/>
            </p:nvSpPr>
            <p:spPr>
              <a:xfrm>
                <a:off x="5424966" y="1293831"/>
                <a:ext cx="328105" cy="147868"/>
              </a:xfrm>
              <a:custGeom>
                <a:avLst/>
                <a:gdLst/>
                <a:ahLst/>
                <a:cxnLst/>
                <a:rect l="l" t="t" r="r" b="b"/>
                <a:pathLst>
                  <a:path w="22158" h="9986" extrusionOk="0">
                    <a:moveTo>
                      <a:pt x="21838" y="1"/>
                    </a:moveTo>
                    <a:cubicBezTo>
                      <a:pt x="21830" y="1"/>
                      <a:pt x="21821" y="1"/>
                      <a:pt x="21813" y="2"/>
                    </a:cubicBezTo>
                    <a:cubicBezTo>
                      <a:pt x="21038" y="74"/>
                      <a:pt x="20265" y="243"/>
                      <a:pt x="19504" y="398"/>
                    </a:cubicBezTo>
                    <a:cubicBezTo>
                      <a:pt x="18744" y="556"/>
                      <a:pt x="17997" y="728"/>
                      <a:pt x="17248" y="921"/>
                    </a:cubicBezTo>
                    <a:cubicBezTo>
                      <a:pt x="12700" y="2101"/>
                      <a:pt x="8360" y="3969"/>
                      <a:pt x="4378" y="6461"/>
                    </a:cubicBezTo>
                    <a:cubicBezTo>
                      <a:pt x="3637" y="6927"/>
                      <a:pt x="2908" y="7415"/>
                      <a:pt x="2196" y="7926"/>
                    </a:cubicBezTo>
                    <a:cubicBezTo>
                      <a:pt x="1490" y="8431"/>
                      <a:pt x="694" y="8928"/>
                      <a:pt x="135" y="9599"/>
                    </a:cubicBezTo>
                    <a:cubicBezTo>
                      <a:pt x="1" y="9759"/>
                      <a:pt x="116" y="9985"/>
                      <a:pt x="295" y="9985"/>
                    </a:cubicBezTo>
                    <a:cubicBezTo>
                      <a:pt x="331" y="9985"/>
                      <a:pt x="370" y="9976"/>
                      <a:pt x="410" y="9955"/>
                    </a:cubicBezTo>
                    <a:cubicBezTo>
                      <a:pt x="1091" y="9602"/>
                      <a:pt x="1676" y="9068"/>
                      <a:pt x="2293" y="8620"/>
                    </a:cubicBezTo>
                    <a:cubicBezTo>
                      <a:pt x="2919" y="8167"/>
                      <a:pt x="3557" y="7730"/>
                      <a:pt x="4203" y="7308"/>
                    </a:cubicBezTo>
                    <a:cubicBezTo>
                      <a:pt x="8087" y="4785"/>
                      <a:pt x="12333" y="2867"/>
                      <a:pt x="16794" y="1621"/>
                    </a:cubicBezTo>
                    <a:cubicBezTo>
                      <a:pt x="17624" y="1391"/>
                      <a:pt x="18459" y="1185"/>
                      <a:pt x="19301" y="1004"/>
                    </a:cubicBezTo>
                    <a:cubicBezTo>
                      <a:pt x="20159" y="820"/>
                      <a:pt x="21029" y="700"/>
                      <a:pt x="21882" y="516"/>
                    </a:cubicBezTo>
                    <a:cubicBezTo>
                      <a:pt x="22158" y="454"/>
                      <a:pt x="22111" y="1"/>
                      <a:pt x="21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44"/>
              <p:cNvSpPr/>
              <p:nvPr/>
            </p:nvSpPr>
            <p:spPr>
              <a:xfrm>
                <a:off x="5262224" y="1480160"/>
                <a:ext cx="77858" cy="106096"/>
              </a:xfrm>
              <a:custGeom>
                <a:avLst/>
                <a:gdLst/>
                <a:ahLst/>
                <a:cxnLst/>
                <a:rect l="l" t="t" r="r" b="b"/>
                <a:pathLst>
                  <a:path w="5258" h="7165" extrusionOk="0">
                    <a:moveTo>
                      <a:pt x="306" y="0"/>
                    </a:moveTo>
                    <a:cubicBezTo>
                      <a:pt x="258" y="0"/>
                      <a:pt x="211" y="15"/>
                      <a:pt x="150" y="41"/>
                    </a:cubicBezTo>
                    <a:cubicBezTo>
                      <a:pt x="55" y="84"/>
                      <a:pt x="1" y="205"/>
                      <a:pt x="1" y="303"/>
                    </a:cubicBezTo>
                    <a:cubicBezTo>
                      <a:pt x="9" y="1910"/>
                      <a:pt x="589" y="3458"/>
                      <a:pt x="1588" y="4712"/>
                    </a:cubicBezTo>
                    <a:cubicBezTo>
                      <a:pt x="2059" y="5307"/>
                      <a:pt x="2619" y="5829"/>
                      <a:pt x="3222" y="6291"/>
                    </a:cubicBezTo>
                    <a:cubicBezTo>
                      <a:pt x="3521" y="6518"/>
                      <a:pt x="3836" y="6728"/>
                      <a:pt x="4161" y="6917"/>
                    </a:cubicBezTo>
                    <a:cubicBezTo>
                      <a:pt x="4386" y="7048"/>
                      <a:pt x="4607" y="7165"/>
                      <a:pt x="4839" y="7165"/>
                    </a:cubicBezTo>
                    <a:cubicBezTo>
                      <a:pt x="4948" y="7165"/>
                      <a:pt x="5059" y="7139"/>
                      <a:pt x="5174" y="7078"/>
                    </a:cubicBezTo>
                    <a:cubicBezTo>
                      <a:pt x="5257" y="7032"/>
                      <a:pt x="5246" y="6883"/>
                      <a:pt x="5145" y="6865"/>
                    </a:cubicBezTo>
                    <a:lnTo>
                      <a:pt x="5145" y="6868"/>
                    </a:lnTo>
                    <a:cubicBezTo>
                      <a:pt x="4801" y="6808"/>
                      <a:pt x="4468" y="6555"/>
                      <a:pt x="4181" y="6369"/>
                    </a:cubicBezTo>
                    <a:cubicBezTo>
                      <a:pt x="3894" y="6182"/>
                      <a:pt x="3615" y="5984"/>
                      <a:pt x="3348" y="5769"/>
                    </a:cubicBezTo>
                    <a:cubicBezTo>
                      <a:pt x="2811" y="5341"/>
                      <a:pt x="2335" y="4841"/>
                      <a:pt x="1930" y="4284"/>
                    </a:cubicBezTo>
                    <a:cubicBezTo>
                      <a:pt x="1092" y="3127"/>
                      <a:pt x="572" y="1744"/>
                      <a:pt x="604" y="303"/>
                    </a:cubicBezTo>
                    <a:cubicBezTo>
                      <a:pt x="604" y="193"/>
                      <a:pt x="546" y="96"/>
                      <a:pt x="454" y="41"/>
                    </a:cubicBezTo>
                    <a:cubicBezTo>
                      <a:pt x="397" y="13"/>
                      <a:pt x="351"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44"/>
              <p:cNvSpPr/>
              <p:nvPr/>
            </p:nvSpPr>
            <p:spPr>
              <a:xfrm>
                <a:off x="5326767" y="1455255"/>
                <a:ext cx="26106" cy="130380"/>
              </a:xfrm>
              <a:custGeom>
                <a:avLst/>
                <a:gdLst/>
                <a:ahLst/>
                <a:cxnLst/>
                <a:rect l="l" t="t" r="r" b="b"/>
                <a:pathLst>
                  <a:path w="1763" h="8805" extrusionOk="0">
                    <a:moveTo>
                      <a:pt x="428" y="1"/>
                    </a:moveTo>
                    <a:cubicBezTo>
                      <a:pt x="216" y="1"/>
                      <a:pt x="0" y="224"/>
                      <a:pt x="143" y="463"/>
                    </a:cubicBezTo>
                    <a:cubicBezTo>
                      <a:pt x="855" y="1654"/>
                      <a:pt x="1160" y="3032"/>
                      <a:pt x="1160" y="4413"/>
                    </a:cubicBezTo>
                    <a:cubicBezTo>
                      <a:pt x="1154" y="5151"/>
                      <a:pt x="1079" y="5886"/>
                      <a:pt x="936" y="6610"/>
                    </a:cubicBezTo>
                    <a:cubicBezTo>
                      <a:pt x="867" y="6968"/>
                      <a:pt x="784" y="7327"/>
                      <a:pt x="695" y="7680"/>
                    </a:cubicBezTo>
                    <a:cubicBezTo>
                      <a:pt x="611" y="8005"/>
                      <a:pt x="448" y="8404"/>
                      <a:pt x="577" y="8734"/>
                    </a:cubicBezTo>
                    <a:cubicBezTo>
                      <a:pt x="589" y="8777"/>
                      <a:pt x="630" y="8804"/>
                      <a:pt x="672" y="8804"/>
                    </a:cubicBezTo>
                    <a:cubicBezTo>
                      <a:pt x="688" y="8804"/>
                      <a:pt x="705" y="8800"/>
                      <a:pt x="720" y="8791"/>
                    </a:cubicBezTo>
                    <a:lnTo>
                      <a:pt x="718" y="8789"/>
                    </a:lnTo>
                    <a:cubicBezTo>
                      <a:pt x="1010" y="8611"/>
                      <a:pt x="1108" y="8232"/>
                      <a:pt x="1203" y="7922"/>
                    </a:cubicBezTo>
                    <a:cubicBezTo>
                      <a:pt x="1323" y="7540"/>
                      <a:pt x="1424" y="7155"/>
                      <a:pt x="1504" y="6765"/>
                    </a:cubicBezTo>
                    <a:cubicBezTo>
                      <a:pt x="1674" y="5978"/>
                      <a:pt x="1763" y="5174"/>
                      <a:pt x="1763" y="4370"/>
                    </a:cubicBezTo>
                    <a:cubicBezTo>
                      <a:pt x="1757" y="2900"/>
                      <a:pt x="1418" y="1428"/>
                      <a:pt x="677" y="150"/>
                    </a:cubicBezTo>
                    <a:cubicBezTo>
                      <a:pt x="616" y="44"/>
                      <a:pt x="522"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44"/>
              <p:cNvSpPr/>
              <p:nvPr/>
            </p:nvSpPr>
            <p:spPr>
              <a:xfrm>
                <a:off x="5333578" y="1541430"/>
                <a:ext cx="188455" cy="42912"/>
              </a:xfrm>
              <a:custGeom>
                <a:avLst/>
                <a:gdLst/>
                <a:ahLst/>
                <a:cxnLst/>
                <a:rect l="l" t="t" r="r" b="b"/>
                <a:pathLst>
                  <a:path w="12727" h="2898" extrusionOk="0">
                    <a:moveTo>
                      <a:pt x="6878" y="0"/>
                    </a:moveTo>
                    <a:cubicBezTo>
                      <a:pt x="5315" y="0"/>
                      <a:pt x="3766" y="244"/>
                      <a:pt x="2330" y="907"/>
                    </a:cubicBezTo>
                    <a:cubicBezTo>
                      <a:pt x="1460" y="1312"/>
                      <a:pt x="611" y="1860"/>
                      <a:pt x="68" y="2659"/>
                    </a:cubicBezTo>
                    <a:cubicBezTo>
                      <a:pt x="1" y="2758"/>
                      <a:pt x="100" y="2897"/>
                      <a:pt x="206" y="2897"/>
                    </a:cubicBezTo>
                    <a:cubicBezTo>
                      <a:pt x="231" y="2897"/>
                      <a:pt x="257" y="2889"/>
                      <a:pt x="281" y="2871"/>
                    </a:cubicBezTo>
                    <a:lnTo>
                      <a:pt x="278" y="2871"/>
                    </a:lnTo>
                    <a:cubicBezTo>
                      <a:pt x="912" y="2386"/>
                      <a:pt x="1541" y="1883"/>
                      <a:pt x="2253" y="1507"/>
                    </a:cubicBezTo>
                    <a:cubicBezTo>
                      <a:pt x="2982" y="1131"/>
                      <a:pt x="3760" y="858"/>
                      <a:pt x="4567" y="701"/>
                    </a:cubicBezTo>
                    <a:cubicBezTo>
                      <a:pt x="5303" y="550"/>
                      <a:pt x="6076" y="475"/>
                      <a:pt x="6850" y="475"/>
                    </a:cubicBezTo>
                    <a:cubicBezTo>
                      <a:pt x="7780" y="475"/>
                      <a:pt x="8713" y="583"/>
                      <a:pt x="9591" y="801"/>
                    </a:cubicBezTo>
                    <a:cubicBezTo>
                      <a:pt x="10033" y="913"/>
                      <a:pt x="10466" y="1065"/>
                      <a:pt x="10883" y="1252"/>
                    </a:cubicBezTo>
                    <a:cubicBezTo>
                      <a:pt x="11336" y="1456"/>
                      <a:pt x="11747" y="1725"/>
                      <a:pt x="12186" y="1952"/>
                    </a:cubicBezTo>
                    <a:cubicBezTo>
                      <a:pt x="12238" y="1979"/>
                      <a:pt x="12288" y="1990"/>
                      <a:pt x="12334" y="1990"/>
                    </a:cubicBezTo>
                    <a:cubicBezTo>
                      <a:pt x="12588" y="1990"/>
                      <a:pt x="12727" y="1637"/>
                      <a:pt x="12479" y="1450"/>
                    </a:cubicBezTo>
                    <a:cubicBezTo>
                      <a:pt x="11790" y="930"/>
                      <a:pt x="10871" y="603"/>
                      <a:pt x="10044" y="385"/>
                    </a:cubicBezTo>
                    <a:cubicBezTo>
                      <a:pt x="9203" y="167"/>
                      <a:pt x="8339" y="40"/>
                      <a:pt x="7469" y="12"/>
                    </a:cubicBezTo>
                    <a:cubicBezTo>
                      <a:pt x="7272" y="4"/>
                      <a:pt x="7075" y="0"/>
                      <a:pt x="6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44"/>
              <p:cNvSpPr/>
              <p:nvPr/>
            </p:nvSpPr>
            <p:spPr>
              <a:xfrm>
                <a:off x="5332216" y="1561879"/>
                <a:ext cx="191446" cy="46984"/>
              </a:xfrm>
              <a:custGeom>
                <a:avLst/>
                <a:gdLst/>
                <a:ahLst/>
                <a:cxnLst/>
                <a:rect l="l" t="t" r="r" b="b"/>
                <a:pathLst>
                  <a:path w="12929" h="3173" extrusionOk="0">
                    <a:moveTo>
                      <a:pt x="12406" y="1"/>
                    </a:moveTo>
                    <a:cubicBezTo>
                      <a:pt x="12332" y="1"/>
                      <a:pt x="12256" y="24"/>
                      <a:pt x="12186" y="80"/>
                    </a:cubicBezTo>
                    <a:cubicBezTo>
                      <a:pt x="10225" y="1647"/>
                      <a:pt x="7704" y="2450"/>
                      <a:pt x="5196" y="2450"/>
                    </a:cubicBezTo>
                    <a:cubicBezTo>
                      <a:pt x="4441" y="2450"/>
                      <a:pt x="3688" y="2377"/>
                      <a:pt x="2951" y="2231"/>
                    </a:cubicBezTo>
                    <a:cubicBezTo>
                      <a:pt x="2511" y="2142"/>
                      <a:pt x="2078" y="2027"/>
                      <a:pt x="1650" y="1886"/>
                    </a:cubicBezTo>
                    <a:cubicBezTo>
                      <a:pt x="1199" y="1737"/>
                      <a:pt x="749" y="1611"/>
                      <a:pt x="292" y="1484"/>
                    </a:cubicBezTo>
                    <a:cubicBezTo>
                      <a:pt x="272" y="1479"/>
                      <a:pt x="252" y="1476"/>
                      <a:pt x="234" y="1476"/>
                    </a:cubicBezTo>
                    <a:cubicBezTo>
                      <a:pt x="59" y="1476"/>
                      <a:pt x="0" y="1719"/>
                      <a:pt x="149" y="1829"/>
                    </a:cubicBezTo>
                    <a:cubicBezTo>
                      <a:pt x="321" y="1961"/>
                      <a:pt x="473" y="2090"/>
                      <a:pt x="668" y="2190"/>
                    </a:cubicBezTo>
                    <a:cubicBezTo>
                      <a:pt x="863" y="2294"/>
                      <a:pt x="1070" y="2391"/>
                      <a:pt x="1280" y="2475"/>
                    </a:cubicBezTo>
                    <a:cubicBezTo>
                      <a:pt x="1682" y="2641"/>
                      <a:pt x="2109" y="2756"/>
                      <a:pt x="2531" y="2859"/>
                    </a:cubicBezTo>
                    <a:cubicBezTo>
                      <a:pt x="3373" y="3060"/>
                      <a:pt x="4234" y="3164"/>
                      <a:pt x="5101" y="3172"/>
                    </a:cubicBezTo>
                    <a:cubicBezTo>
                      <a:pt x="5141" y="3173"/>
                      <a:pt x="5182" y="3173"/>
                      <a:pt x="5223" y="3173"/>
                    </a:cubicBezTo>
                    <a:cubicBezTo>
                      <a:pt x="6925" y="3173"/>
                      <a:pt x="8629" y="2820"/>
                      <a:pt x="10180" y="2113"/>
                    </a:cubicBezTo>
                    <a:cubicBezTo>
                      <a:pt x="11069" y="1705"/>
                      <a:pt x="11905" y="1183"/>
                      <a:pt x="12663" y="557"/>
                    </a:cubicBezTo>
                    <a:cubicBezTo>
                      <a:pt x="12928" y="339"/>
                      <a:pt x="12684" y="1"/>
                      <a:pt x="12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44"/>
              <p:cNvSpPr/>
              <p:nvPr/>
            </p:nvSpPr>
            <p:spPr>
              <a:xfrm>
                <a:off x="5385254" y="1464568"/>
                <a:ext cx="192794" cy="65730"/>
              </a:xfrm>
              <a:custGeom>
                <a:avLst/>
                <a:gdLst/>
                <a:ahLst/>
                <a:cxnLst/>
                <a:rect l="l" t="t" r="r" b="b"/>
                <a:pathLst>
                  <a:path w="13020" h="4439" extrusionOk="0">
                    <a:moveTo>
                      <a:pt x="6467" y="0"/>
                    </a:moveTo>
                    <a:cubicBezTo>
                      <a:pt x="6442" y="0"/>
                      <a:pt x="6416" y="0"/>
                      <a:pt x="6391" y="0"/>
                    </a:cubicBezTo>
                    <a:cubicBezTo>
                      <a:pt x="6353" y="1"/>
                      <a:pt x="6314" y="1"/>
                      <a:pt x="6276" y="1"/>
                    </a:cubicBezTo>
                    <a:cubicBezTo>
                      <a:pt x="6205" y="1"/>
                      <a:pt x="6133" y="0"/>
                      <a:pt x="6061" y="0"/>
                    </a:cubicBezTo>
                    <a:cubicBezTo>
                      <a:pt x="5473" y="0"/>
                      <a:pt x="4842" y="12"/>
                      <a:pt x="4309" y="224"/>
                    </a:cubicBezTo>
                    <a:cubicBezTo>
                      <a:pt x="4177" y="276"/>
                      <a:pt x="4134" y="506"/>
                      <a:pt x="4309" y="537"/>
                    </a:cubicBezTo>
                    <a:lnTo>
                      <a:pt x="4309" y="534"/>
                    </a:lnTo>
                    <a:cubicBezTo>
                      <a:pt x="4557" y="579"/>
                      <a:pt x="4811" y="592"/>
                      <a:pt x="5067" y="592"/>
                    </a:cubicBezTo>
                    <a:cubicBezTo>
                      <a:pt x="5463" y="592"/>
                      <a:pt x="5864" y="560"/>
                      <a:pt x="6257" y="560"/>
                    </a:cubicBezTo>
                    <a:cubicBezTo>
                      <a:pt x="6285" y="560"/>
                      <a:pt x="6314" y="560"/>
                      <a:pt x="6342" y="560"/>
                    </a:cubicBezTo>
                    <a:cubicBezTo>
                      <a:pt x="7040" y="572"/>
                      <a:pt x="7734" y="621"/>
                      <a:pt x="8426" y="710"/>
                    </a:cubicBezTo>
                    <a:cubicBezTo>
                      <a:pt x="9615" y="859"/>
                      <a:pt x="10785" y="1129"/>
                      <a:pt x="11918" y="1511"/>
                    </a:cubicBezTo>
                    <a:lnTo>
                      <a:pt x="11918" y="1511"/>
                    </a:lnTo>
                    <a:cubicBezTo>
                      <a:pt x="11702" y="1691"/>
                      <a:pt x="11483" y="1865"/>
                      <a:pt x="11245" y="2024"/>
                    </a:cubicBezTo>
                    <a:cubicBezTo>
                      <a:pt x="10086" y="2794"/>
                      <a:pt x="8791" y="3334"/>
                      <a:pt x="7430" y="3615"/>
                    </a:cubicBezTo>
                    <a:cubicBezTo>
                      <a:pt x="6811" y="3745"/>
                      <a:pt x="6169" y="3819"/>
                      <a:pt x="5527" y="3819"/>
                    </a:cubicBezTo>
                    <a:cubicBezTo>
                      <a:pt x="4540" y="3819"/>
                      <a:pt x="3556" y="3644"/>
                      <a:pt x="2662" y="3224"/>
                    </a:cubicBezTo>
                    <a:cubicBezTo>
                      <a:pt x="2277" y="3046"/>
                      <a:pt x="1895" y="2828"/>
                      <a:pt x="1576" y="2544"/>
                    </a:cubicBezTo>
                    <a:cubicBezTo>
                      <a:pt x="1249" y="2248"/>
                      <a:pt x="1011" y="1881"/>
                      <a:pt x="695" y="1582"/>
                    </a:cubicBezTo>
                    <a:cubicBezTo>
                      <a:pt x="628" y="1519"/>
                      <a:pt x="541" y="1490"/>
                      <a:pt x="453" y="1490"/>
                    </a:cubicBezTo>
                    <a:cubicBezTo>
                      <a:pt x="229" y="1490"/>
                      <a:pt x="1" y="1675"/>
                      <a:pt x="98" y="1927"/>
                    </a:cubicBezTo>
                    <a:cubicBezTo>
                      <a:pt x="399" y="2702"/>
                      <a:pt x="1240" y="3273"/>
                      <a:pt x="1950" y="3649"/>
                    </a:cubicBezTo>
                    <a:cubicBezTo>
                      <a:pt x="2719" y="4054"/>
                      <a:pt x="3566" y="4269"/>
                      <a:pt x="4424" y="4376"/>
                    </a:cubicBezTo>
                    <a:cubicBezTo>
                      <a:pt x="4771" y="4418"/>
                      <a:pt x="5119" y="4438"/>
                      <a:pt x="5468" y="4438"/>
                    </a:cubicBezTo>
                    <a:cubicBezTo>
                      <a:pt x="7003" y="4438"/>
                      <a:pt x="8545" y="4045"/>
                      <a:pt x="9939" y="3423"/>
                    </a:cubicBezTo>
                    <a:cubicBezTo>
                      <a:pt x="10445" y="3196"/>
                      <a:pt x="10933" y="2935"/>
                      <a:pt x="11401" y="2639"/>
                    </a:cubicBezTo>
                    <a:cubicBezTo>
                      <a:pt x="11886" y="2334"/>
                      <a:pt x="12385" y="2004"/>
                      <a:pt x="12816" y="1628"/>
                    </a:cubicBezTo>
                    <a:cubicBezTo>
                      <a:pt x="13020" y="1450"/>
                      <a:pt x="12891" y="1143"/>
                      <a:pt x="12669" y="1066"/>
                    </a:cubicBezTo>
                    <a:cubicBezTo>
                      <a:pt x="11326" y="598"/>
                      <a:pt x="9936" y="279"/>
                      <a:pt x="8524" y="115"/>
                    </a:cubicBezTo>
                    <a:cubicBezTo>
                      <a:pt x="7840" y="38"/>
                      <a:pt x="7154" y="0"/>
                      <a:pt x="6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44"/>
              <p:cNvSpPr/>
              <p:nvPr/>
            </p:nvSpPr>
            <p:spPr>
              <a:xfrm>
                <a:off x="5402771" y="1235536"/>
                <a:ext cx="265706" cy="210533"/>
              </a:xfrm>
              <a:custGeom>
                <a:avLst/>
                <a:gdLst/>
                <a:ahLst/>
                <a:cxnLst/>
                <a:rect l="l" t="t" r="r" b="b"/>
                <a:pathLst>
                  <a:path w="17944" h="14218" extrusionOk="0">
                    <a:moveTo>
                      <a:pt x="2456" y="1091"/>
                    </a:moveTo>
                    <a:cubicBezTo>
                      <a:pt x="3891" y="4429"/>
                      <a:pt x="4221" y="8172"/>
                      <a:pt x="3333" y="11703"/>
                    </a:cubicBezTo>
                    <a:lnTo>
                      <a:pt x="3333" y="11703"/>
                    </a:lnTo>
                    <a:cubicBezTo>
                      <a:pt x="3001" y="11252"/>
                      <a:pt x="2670" y="10801"/>
                      <a:pt x="2391" y="10312"/>
                    </a:cubicBezTo>
                    <a:cubicBezTo>
                      <a:pt x="1987" y="9609"/>
                      <a:pt x="1677" y="8857"/>
                      <a:pt x="1467" y="8073"/>
                    </a:cubicBezTo>
                    <a:cubicBezTo>
                      <a:pt x="1036" y="6442"/>
                      <a:pt x="1071" y="4723"/>
                      <a:pt x="1562" y="3109"/>
                    </a:cubicBezTo>
                    <a:cubicBezTo>
                      <a:pt x="1778" y="2395"/>
                      <a:pt x="2084" y="1727"/>
                      <a:pt x="2456" y="1091"/>
                    </a:cubicBezTo>
                    <a:close/>
                    <a:moveTo>
                      <a:pt x="11639" y="10495"/>
                    </a:moveTo>
                    <a:cubicBezTo>
                      <a:pt x="12553" y="10495"/>
                      <a:pt x="13469" y="10564"/>
                      <a:pt x="14377" y="10706"/>
                    </a:cubicBezTo>
                    <a:cubicBezTo>
                      <a:pt x="15174" y="10831"/>
                      <a:pt x="16015" y="10978"/>
                      <a:pt x="16793" y="11244"/>
                    </a:cubicBezTo>
                    <a:lnTo>
                      <a:pt x="16793" y="11244"/>
                    </a:lnTo>
                    <a:cubicBezTo>
                      <a:pt x="16587" y="11391"/>
                      <a:pt x="16380" y="11536"/>
                      <a:pt x="16163" y="11667"/>
                    </a:cubicBezTo>
                    <a:cubicBezTo>
                      <a:pt x="15767" y="11906"/>
                      <a:pt x="15356" y="12121"/>
                      <a:pt x="14937" y="12310"/>
                    </a:cubicBezTo>
                    <a:cubicBezTo>
                      <a:pt x="14085" y="12695"/>
                      <a:pt x="13180" y="12968"/>
                      <a:pt x="12262" y="13155"/>
                    </a:cubicBezTo>
                    <a:cubicBezTo>
                      <a:pt x="11247" y="13362"/>
                      <a:pt x="10183" y="13476"/>
                      <a:pt x="9122" y="13476"/>
                    </a:cubicBezTo>
                    <a:cubicBezTo>
                      <a:pt x="8289" y="13476"/>
                      <a:pt x="7459" y="13405"/>
                      <a:pt x="6658" y="13255"/>
                    </a:cubicBezTo>
                    <a:cubicBezTo>
                      <a:pt x="5679" y="13073"/>
                      <a:pt x="4812" y="12680"/>
                      <a:pt x="3972" y="12164"/>
                    </a:cubicBezTo>
                    <a:lnTo>
                      <a:pt x="3972" y="12164"/>
                    </a:lnTo>
                    <a:cubicBezTo>
                      <a:pt x="6380" y="11072"/>
                      <a:pt x="9003" y="10495"/>
                      <a:pt x="11639" y="10495"/>
                    </a:cubicBezTo>
                    <a:close/>
                    <a:moveTo>
                      <a:pt x="2539" y="0"/>
                    </a:moveTo>
                    <a:cubicBezTo>
                      <a:pt x="2411" y="0"/>
                      <a:pt x="2276" y="68"/>
                      <a:pt x="2205" y="172"/>
                    </a:cubicBezTo>
                    <a:cubicBezTo>
                      <a:pt x="158" y="3126"/>
                      <a:pt x="0" y="7140"/>
                      <a:pt x="1662" y="10295"/>
                    </a:cubicBezTo>
                    <a:cubicBezTo>
                      <a:pt x="1892" y="10737"/>
                      <a:pt x="2159" y="11156"/>
                      <a:pt x="2460" y="11553"/>
                    </a:cubicBezTo>
                    <a:cubicBezTo>
                      <a:pt x="2604" y="11742"/>
                      <a:pt x="2753" y="11929"/>
                      <a:pt x="2911" y="12107"/>
                    </a:cubicBezTo>
                    <a:cubicBezTo>
                      <a:pt x="3075" y="12293"/>
                      <a:pt x="3281" y="12434"/>
                      <a:pt x="3480" y="12577"/>
                    </a:cubicBezTo>
                    <a:cubicBezTo>
                      <a:pt x="3511" y="12601"/>
                      <a:pt x="3546" y="12611"/>
                      <a:pt x="3580" y="12611"/>
                    </a:cubicBezTo>
                    <a:cubicBezTo>
                      <a:pt x="3585" y="12611"/>
                      <a:pt x="3591" y="12611"/>
                      <a:pt x="3596" y="12611"/>
                    </a:cubicBezTo>
                    <a:lnTo>
                      <a:pt x="3596" y="12611"/>
                    </a:lnTo>
                    <a:cubicBezTo>
                      <a:pt x="3859" y="12933"/>
                      <a:pt x="4188" y="13198"/>
                      <a:pt x="4562" y="13384"/>
                    </a:cubicBezTo>
                    <a:cubicBezTo>
                      <a:pt x="5010" y="13605"/>
                      <a:pt x="5481" y="13775"/>
                      <a:pt x="5966" y="13889"/>
                    </a:cubicBezTo>
                    <a:cubicBezTo>
                      <a:pt x="6933" y="14128"/>
                      <a:pt x="7941" y="14202"/>
                      <a:pt x="8934" y="14217"/>
                    </a:cubicBezTo>
                    <a:cubicBezTo>
                      <a:pt x="9004" y="14218"/>
                      <a:pt x="9074" y="14218"/>
                      <a:pt x="9144" y="14218"/>
                    </a:cubicBezTo>
                    <a:cubicBezTo>
                      <a:pt x="11083" y="14218"/>
                      <a:pt x="13050" y="13909"/>
                      <a:pt x="14843" y="13166"/>
                    </a:cubicBezTo>
                    <a:cubicBezTo>
                      <a:pt x="15867" y="12744"/>
                      <a:pt x="16961" y="12190"/>
                      <a:pt x="17759" y="11406"/>
                    </a:cubicBezTo>
                    <a:cubicBezTo>
                      <a:pt x="17943" y="11225"/>
                      <a:pt x="17863" y="10886"/>
                      <a:pt x="17607" y="10826"/>
                    </a:cubicBezTo>
                    <a:cubicBezTo>
                      <a:pt x="16686" y="10602"/>
                      <a:pt x="15790" y="10318"/>
                      <a:pt x="14854" y="10154"/>
                    </a:cubicBezTo>
                    <a:cubicBezTo>
                      <a:pt x="13767" y="9964"/>
                      <a:pt x="12669" y="9869"/>
                      <a:pt x="11573" y="9869"/>
                    </a:cubicBezTo>
                    <a:cubicBezTo>
                      <a:pt x="9843" y="9869"/>
                      <a:pt x="8116" y="10105"/>
                      <a:pt x="6439" y="10576"/>
                    </a:cubicBezTo>
                    <a:cubicBezTo>
                      <a:pt x="5617" y="10809"/>
                      <a:pt x="4811" y="11099"/>
                      <a:pt x="4029" y="11446"/>
                    </a:cubicBezTo>
                    <a:lnTo>
                      <a:pt x="4029" y="11446"/>
                    </a:lnTo>
                    <a:cubicBezTo>
                      <a:pt x="4623" y="8554"/>
                      <a:pt x="4524" y="5561"/>
                      <a:pt x="3741" y="2710"/>
                    </a:cubicBezTo>
                    <a:cubicBezTo>
                      <a:pt x="3497" y="1840"/>
                      <a:pt x="3187" y="993"/>
                      <a:pt x="2811" y="172"/>
                    </a:cubicBezTo>
                    <a:cubicBezTo>
                      <a:pt x="2756" y="51"/>
                      <a:pt x="2650" y="0"/>
                      <a:pt x="2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44"/>
              <p:cNvSpPr/>
              <p:nvPr/>
            </p:nvSpPr>
            <p:spPr>
              <a:xfrm>
                <a:off x="5438263" y="1242199"/>
                <a:ext cx="18672" cy="181007"/>
              </a:xfrm>
              <a:custGeom>
                <a:avLst/>
                <a:gdLst/>
                <a:ahLst/>
                <a:cxnLst/>
                <a:rect l="l" t="t" r="r" b="b"/>
                <a:pathLst>
                  <a:path w="1261" h="12224" extrusionOk="0">
                    <a:moveTo>
                      <a:pt x="187" y="0"/>
                    </a:moveTo>
                    <a:cubicBezTo>
                      <a:pt x="157" y="0"/>
                      <a:pt x="129" y="17"/>
                      <a:pt x="121" y="58"/>
                    </a:cubicBezTo>
                    <a:lnTo>
                      <a:pt x="124" y="58"/>
                    </a:lnTo>
                    <a:cubicBezTo>
                      <a:pt x="29" y="566"/>
                      <a:pt x="29" y="1100"/>
                      <a:pt x="15" y="1614"/>
                    </a:cubicBezTo>
                    <a:cubicBezTo>
                      <a:pt x="0" y="2131"/>
                      <a:pt x="3" y="2639"/>
                      <a:pt x="9" y="3153"/>
                    </a:cubicBezTo>
                    <a:cubicBezTo>
                      <a:pt x="17" y="4175"/>
                      <a:pt x="63" y="5197"/>
                      <a:pt x="138" y="6219"/>
                    </a:cubicBezTo>
                    <a:cubicBezTo>
                      <a:pt x="210" y="7244"/>
                      <a:pt x="313" y="8260"/>
                      <a:pt x="445" y="9277"/>
                    </a:cubicBezTo>
                    <a:cubicBezTo>
                      <a:pt x="508" y="9765"/>
                      <a:pt x="577" y="10253"/>
                      <a:pt x="655" y="10741"/>
                    </a:cubicBezTo>
                    <a:cubicBezTo>
                      <a:pt x="698" y="11011"/>
                      <a:pt x="741" y="11281"/>
                      <a:pt x="784" y="11550"/>
                    </a:cubicBezTo>
                    <a:cubicBezTo>
                      <a:pt x="818" y="11780"/>
                      <a:pt x="830" y="12010"/>
                      <a:pt x="988" y="12188"/>
                    </a:cubicBezTo>
                    <a:cubicBezTo>
                      <a:pt x="1009" y="12213"/>
                      <a:pt x="1035" y="12224"/>
                      <a:pt x="1061" y="12224"/>
                    </a:cubicBezTo>
                    <a:cubicBezTo>
                      <a:pt x="1110" y="12224"/>
                      <a:pt x="1159" y="12187"/>
                      <a:pt x="1177" y="12139"/>
                    </a:cubicBezTo>
                    <a:cubicBezTo>
                      <a:pt x="1261" y="11918"/>
                      <a:pt x="1177" y="11677"/>
                      <a:pt x="1137" y="11456"/>
                    </a:cubicBezTo>
                    <a:cubicBezTo>
                      <a:pt x="1094" y="11220"/>
                      <a:pt x="1054" y="10985"/>
                      <a:pt x="1014" y="10749"/>
                    </a:cubicBezTo>
                    <a:cubicBezTo>
                      <a:pt x="930" y="10224"/>
                      <a:pt x="856" y="9699"/>
                      <a:pt x="787" y="9173"/>
                    </a:cubicBezTo>
                    <a:cubicBezTo>
                      <a:pt x="658" y="8174"/>
                      <a:pt x="554" y="7175"/>
                      <a:pt x="477" y="6170"/>
                    </a:cubicBezTo>
                    <a:cubicBezTo>
                      <a:pt x="402" y="5166"/>
                      <a:pt x="356" y="4161"/>
                      <a:pt x="330" y="3153"/>
                    </a:cubicBezTo>
                    <a:cubicBezTo>
                      <a:pt x="316" y="2639"/>
                      <a:pt x="313" y="2128"/>
                      <a:pt x="310" y="1617"/>
                    </a:cubicBezTo>
                    <a:cubicBezTo>
                      <a:pt x="307" y="1103"/>
                      <a:pt x="336" y="586"/>
                      <a:pt x="282" y="81"/>
                    </a:cubicBezTo>
                    <a:cubicBezTo>
                      <a:pt x="275" y="33"/>
                      <a:pt x="229" y="0"/>
                      <a:pt x="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44"/>
              <p:cNvSpPr/>
              <p:nvPr/>
            </p:nvSpPr>
            <p:spPr>
              <a:xfrm>
                <a:off x="5457467" y="1396960"/>
                <a:ext cx="204669" cy="20864"/>
              </a:xfrm>
              <a:custGeom>
                <a:avLst/>
                <a:gdLst/>
                <a:ahLst/>
                <a:cxnLst/>
                <a:rect l="l" t="t" r="r" b="b"/>
                <a:pathLst>
                  <a:path w="13822" h="1409" extrusionOk="0">
                    <a:moveTo>
                      <a:pt x="13416" y="0"/>
                    </a:moveTo>
                    <a:cubicBezTo>
                      <a:pt x="13316" y="0"/>
                      <a:pt x="13216" y="9"/>
                      <a:pt x="13115" y="13"/>
                    </a:cubicBezTo>
                    <a:cubicBezTo>
                      <a:pt x="12891" y="22"/>
                      <a:pt x="12667" y="30"/>
                      <a:pt x="12443" y="42"/>
                    </a:cubicBezTo>
                    <a:cubicBezTo>
                      <a:pt x="11995" y="62"/>
                      <a:pt x="11548" y="85"/>
                      <a:pt x="11103" y="111"/>
                    </a:cubicBezTo>
                    <a:cubicBezTo>
                      <a:pt x="10207" y="160"/>
                      <a:pt x="9314" y="217"/>
                      <a:pt x="8418" y="286"/>
                    </a:cubicBezTo>
                    <a:cubicBezTo>
                      <a:pt x="6615" y="424"/>
                      <a:pt x="4815" y="596"/>
                      <a:pt x="3018" y="808"/>
                    </a:cubicBezTo>
                    <a:cubicBezTo>
                      <a:pt x="2542" y="863"/>
                      <a:pt x="2065" y="920"/>
                      <a:pt x="1591" y="984"/>
                    </a:cubicBezTo>
                    <a:cubicBezTo>
                      <a:pt x="1089" y="1052"/>
                      <a:pt x="558" y="1101"/>
                      <a:pt x="76" y="1259"/>
                    </a:cubicBezTo>
                    <a:cubicBezTo>
                      <a:pt x="1" y="1288"/>
                      <a:pt x="15" y="1397"/>
                      <a:pt x="96" y="1403"/>
                    </a:cubicBezTo>
                    <a:lnTo>
                      <a:pt x="93" y="1406"/>
                    </a:lnTo>
                    <a:cubicBezTo>
                      <a:pt x="142" y="1408"/>
                      <a:pt x="191" y="1409"/>
                      <a:pt x="240" y="1409"/>
                    </a:cubicBezTo>
                    <a:cubicBezTo>
                      <a:pt x="635" y="1409"/>
                      <a:pt x="1034" y="1343"/>
                      <a:pt x="1425" y="1299"/>
                    </a:cubicBezTo>
                    <a:cubicBezTo>
                      <a:pt x="1864" y="1251"/>
                      <a:pt x="2315" y="1190"/>
                      <a:pt x="2760" y="1141"/>
                    </a:cubicBezTo>
                    <a:cubicBezTo>
                      <a:pt x="3650" y="1038"/>
                      <a:pt x="4540" y="943"/>
                      <a:pt x="5433" y="857"/>
                    </a:cubicBezTo>
                    <a:cubicBezTo>
                      <a:pt x="7198" y="685"/>
                      <a:pt x="8967" y="544"/>
                      <a:pt x="10738" y="441"/>
                    </a:cubicBezTo>
                    <a:cubicBezTo>
                      <a:pt x="11238" y="412"/>
                      <a:pt x="11737" y="384"/>
                      <a:pt x="12237" y="361"/>
                    </a:cubicBezTo>
                    <a:cubicBezTo>
                      <a:pt x="12475" y="349"/>
                      <a:pt x="12716" y="338"/>
                      <a:pt x="12957" y="329"/>
                    </a:cubicBezTo>
                    <a:cubicBezTo>
                      <a:pt x="13204" y="318"/>
                      <a:pt x="13477" y="340"/>
                      <a:pt x="13712" y="251"/>
                    </a:cubicBezTo>
                    <a:cubicBezTo>
                      <a:pt x="13810" y="211"/>
                      <a:pt x="13821" y="71"/>
                      <a:pt x="13712" y="39"/>
                    </a:cubicBezTo>
                    <a:cubicBezTo>
                      <a:pt x="13615" y="9"/>
                      <a:pt x="13516" y="0"/>
                      <a:pt x="13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44"/>
              <p:cNvSpPr/>
              <p:nvPr/>
            </p:nvSpPr>
            <p:spPr>
              <a:xfrm>
                <a:off x="5390096" y="1488585"/>
                <a:ext cx="44571" cy="6352"/>
              </a:xfrm>
              <a:custGeom>
                <a:avLst/>
                <a:gdLst/>
                <a:ahLst/>
                <a:cxnLst/>
                <a:rect l="l" t="t" r="r" b="b"/>
                <a:pathLst>
                  <a:path w="3010" h="429" extrusionOk="0">
                    <a:moveTo>
                      <a:pt x="370" y="1"/>
                    </a:moveTo>
                    <a:cubicBezTo>
                      <a:pt x="262" y="1"/>
                      <a:pt x="155" y="10"/>
                      <a:pt x="55" y="38"/>
                    </a:cubicBezTo>
                    <a:cubicBezTo>
                      <a:pt x="0" y="55"/>
                      <a:pt x="0" y="133"/>
                      <a:pt x="55" y="150"/>
                    </a:cubicBezTo>
                    <a:cubicBezTo>
                      <a:pt x="267" y="230"/>
                      <a:pt x="523" y="224"/>
                      <a:pt x="747" y="242"/>
                    </a:cubicBezTo>
                    <a:cubicBezTo>
                      <a:pt x="1000" y="265"/>
                      <a:pt x="1255" y="288"/>
                      <a:pt x="1508" y="308"/>
                    </a:cubicBezTo>
                    <a:cubicBezTo>
                      <a:pt x="1752" y="328"/>
                      <a:pt x="1993" y="351"/>
                      <a:pt x="2237" y="374"/>
                    </a:cubicBezTo>
                    <a:cubicBezTo>
                      <a:pt x="2360" y="385"/>
                      <a:pt x="2481" y="397"/>
                      <a:pt x="2602" y="411"/>
                    </a:cubicBezTo>
                    <a:cubicBezTo>
                      <a:pt x="2659" y="420"/>
                      <a:pt x="2713" y="425"/>
                      <a:pt x="2771" y="428"/>
                    </a:cubicBezTo>
                    <a:cubicBezTo>
                      <a:pt x="2840" y="425"/>
                      <a:pt x="2889" y="394"/>
                      <a:pt x="2955" y="377"/>
                    </a:cubicBezTo>
                    <a:cubicBezTo>
                      <a:pt x="3001" y="362"/>
                      <a:pt x="3009" y="299"/>
                      <a:pt x="2969" y="273"/>
                    </a:cubicBezTo>
                    <a:cubicBezTo>
                      <a:pt x="2851" y="207"/>
                      <a:pt x="2794" y="179"/>
                      <a:pt x="2659" y="164"/>
                    </a:cubicBezTo>
                    <a:cubicBezTo>
                      <a:pt x="2524" y="150"/>
                      <a:pt x="2398" y="138"/>
                      <a:pt x="2266" y="127"/>
                    </a:cubicBezTo>
                    <a:cubicBezTo>
                      <a:pt x="2022" y="104"/>
                      <a:pt x="1778" y="84"/>
                      <a:pt x="1536" y="64"/>
                    </a:cubicBezTo>
                    <a:cubicBezTo>
                      <a:pt x="1292" y="44"/>
                      <a:pt x="1048" y="32"/>
                      <a:pt x="804" y="23"/>
                    </a:cubicBezTo>
                    <a:cubicBezTo>
                      <a:pt x="664" y="17"/>
                      <a:pt x="516" y="1"/>
                      <a:pt x="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44"/>
              <p:cNvSpPr/>
              <p:nvPr/>
            </p:nvSpPr>
            <p:spPr>
              <a:xfrm>
                <a:off x="5447102" y="1486467"/>
                <a:ext cx="118490" cy="7522"/>
              </a:xfrm>
              <a:custGeom>
                <a:avLst/>
                <a:gdLst/>
                <a:ahLst/>
                <a:cxnLst/>
                <a:rect l="l" t="t" r="r" b="b"/>
                <a:pathLst>
                  <a:path w="8002" h="508" extrusionOk="0">
                    <a:moveTo>
                      <a:pt x="7506" y="1"/>
                    </a:moveTo>
                    <a:cubicBezTo>
                      <a:pt x="7363" y="1"/>
                      <a:pt x="7217" y="17"/>
                      <a:pt x="7083" y="23"/>
                    </a:cubicBezTo>
                    <a:cubicBezTo>
                      <a:pt x="6741" y="32"/>
                      <a:pt x="6397" y="40"/>
                      <a:pt x="6052" y="46"/>
                    </a:cubicBezTo>
                    <a:cubicBezTo>
                      <a:pt x="5383" y="60"/>
                      <a:pt x="4714" y="80"/>
                      <a:pt x="4043" y="106"/>
                    </a:cubicBezTo>
                    <a:cubicBezTo>
                      <a:pt x="3374" y="132"/>
                      <a:pt x="2705" y="169"/>
                      <a:pt x="2033" y="210"/>
                    </a:cubicBezTo>
                    <a:cubicBezTo>
                      <a:pt x="1378" y="253"/>
                      <a:pt x="709" y="270"/>
                      <a:pt x="64" y="390"/>
                    </a:cubicBezTo>
                    <a:cubicBezTo>
                      <a:pt x="0" y="402"/>
                      <a:pt x="18" y="497"/>
                      <a:pt x="78" y="500"/>
                    </a:cubicBezTo>
                    <a:lnTo>
                      <a:pt x="78" y="502"/>
                    </a:lnTo>
                    <a:cubicBezTo>
                      <a:pt x="173" y="506"/>
                      <a:pt x="269" y="508"/>
                      <a:pt x="365" y="508"/>
                    </a:cubicBezTo>
                    <a:cubicBezTo>
                      <a:pt x="937" y="508"/>
                      <a:pt x="1514" y="449"/>
                      <a:pt x="2085" y="422"/>
                    </a:cubicBezTo>
                    <a:cubicBezTo>
                      <a:pt x="2751" y="393"/>
                      <a:pt x="3422" y="365"/>
                      <a:pt x="4094" y="344"/>
                    </a:cubicBezTo>
                    <a:cubicBezTo>
                      <a:pt x="4746" y="327"/>
                      <a:pt x="5401" y="313"/>
                      <a:pt x="6052" y="307"/>
                    </a:cubicBezTo>
                    <a:cubicBezTo>
                      <a:pt x="6178" y="306"/>
                      <a:pt x="6304" y="305"/>
                      <a:pt x="6430" y="305"/>
                    </a:cubicBezTo>
                    <a:cubicBezTo>
                      <a:pt x="6649" y="305"/>
                      <a:pt x="6866" y="307"/>
                      <a:pt x="7083" y="313"/>
                    </a:cubicBezTo>
                    <a:cubicBezTo>
                      <a:pt x="7218" y="316"/>
                      <a:pt x="7365" y="332"/>
                      <a:pt x="7509" y="332"/>
                    </a:cubicBezTo>
                    <a:cubicBezTo>
                      <a:pt x="7665" y="332"/>
                      <a:pt x="7819" y="313"/>
                      <a:pt x="7950" y="238"/>
                    </a:cubicBezTo>
                    <a:cubicBezTo>
                      <a:pt x="8002" y="204"/>
                      <a:pt x="8002" y="129"/>
                      <a:pt x="7950" y="98"/>
                    </a:cubicBezTo>
                    <a:cubicBezTo>
                      <a:pt x="7818" y="21"/>
                      <a:pt x="7663" y="1"/>
                      <a:pt x="75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44"/>
              <p:cNvSpPr/>
              <p:nvPr/>
            </p:nvSpPr>
            <p:spPr>
              <a:xfrm>
                <a:off x="5294206" y="1466138"/>
                <a:ext cx="46377" cy="121718"/>
              </a:xfrm>
              <a:custGeom>
                <a:avLst/>
                <a:gdLst/>
                <a:ahLst/>
                <a:cxnLst/>
                <a:rect l="l" t="t" r="r" b="b"/>
                <a:pathLst>
                  <a:path w="3132" h="8220" extrusionOk="0">
                    <a:moveTo>
                      <a:pt x="70" y="0"/>
                    </a:moveTo>
                    <a:cubicBezTo>
                      <a:pt x="35" y="0"/>
                      <a:pt x="1" y="23"/>
                      <a:pt x="6" y="67"/>
                    </a:cubicBezTo>
                    <a:cubicBezTo>
                      <a:pt x="143" y="1505"/>
                      <a:pt x="709" y="2926"/>
                      <a:pt x="1229" y="4264"/>
                    </a:cubicBezTo>
                    <a:cubicBezTo>
                      <a:pt x="1495" y="4950"/>
                      <a:pt x="1777" y="5633"/>
                      <a:pt x="2058" y="6317"/>
                    </a:cubicBezTo>
                    <a:cubicBezTo>
                      <a:pt x="2196" y="6655"/>
                      <a:pt x="2345" y="6997"/>
                      <a:pt x="2460" y="7344"/>
                    </a:cubicBezTo>
                    <a:cubicBezTo>
                      <a:pt x="2549" y="7623"/>
                      <a:pt x="2578" y="8059"/>
                      <a:pt x="2862" y="8206"/>
                    </a:cubicBezTo>
                    <a:cubicBezTo>
                      <a:pt x="2880" y="8215"/>
                      <a:pt x="2898" y="8220"/>
                      <a:pt x="2917" y="8220"/>
                    </a:cubicBezTo>
                    <a:cubicBezTo>
                      <a:pt x="2964" y="8220"/>
                      <a:pt x="3008" y="8190"/>
                      <a:pt x="3023" y="8143"/>
                    </a:cubicBezTo>
                    <a:cubicBezTo>
                      <a:pt x="3132" y="7855"/>
                      <a:pt x="2865" y="7497"/>
                      <a:pt x="2744" y="7244"/>
                    </a:cubicBezTo>
                    <a:cubicBezTo>
                      <a:pt x="2581" y="6902"/>
                      <a:pt x="2446" y="6546"/>
                      <a:pt x="2302" y="6196"/>
                    </a:cubicBezTo>
                    <a:cubicBezTo>
                      <a:pt x="2029" y="5530"/>
                      <a:pt x="1751" y="4864"/>
                      <a:pt x="1490" y="4189"/>
                    </a:cubicBezTo>
                    <a:cubicBezTo>
                      <a:pt x="1226" y="3518"/>
                      <a:pt x="982" y="2843"/>
                      <a:pt x="758" y="2160"/>
                    </a:cubicBezTo>
                    <a:cubicBezTo>
                      <a:pt x="534" y="1462"/>
                      <a:pt x="356" y="750"/>
                      <a:pt x="138" y="47"/>
                    </a:cubicBezTo>
                    <a:cubicBezTo>
                      <a:pt x="128" y="15"/>
                      <a:pt x="99"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44"/>
              <p:cNvSpPr/>
              <p:nvPr/>
            </p:nvSpPr>
            <p:spPr>
              <a:xfrm>
                <a:off x="5337220" y="1565032"/>
                <a:ext cx="175661" cy="18865"/>
              </a:xfrm>
              <a:custGeom>
                <a:avLst/>
                <a:gdLst/>
                <a:ahLst/>
                <a:cxnLst/>
                <a:rect l="l" t="t" r="r" b="b"/>
                <a:pathLst>
                  <a:path w="11863" h="1274" extrusionOk="0">
                    <a:moveTo>
                      <a:pt x="11379" y="0"/>
                    </a:moveTo>
                    <a:cubicBezTo>
                      <a:pt x="11009" y="0"/>
                      <a:pt x="10631" y="59"/>
                      <a:pt x="10269" y="94"/>
                    </a:cubicBezTo>
                    <a:lnTo>
                      <a:pt x="8817" y="226"/>
                    </a:lnTo>
                    <a:lnTo>
                      <a:pt x="5865" y="499"/>
                    </a:lnTo>
                    <a:lnTo>
                      <a:pt x="2963" y="766"/>
                    </a:lnTo>
                    <a:cubicBezTo>
                      <a:pt x="2004" y="855"/>
                      <a:pt x="1036" y="921"/>
                      <a:pt x="92" y="1113"/>
                    </a:cubicBezTo>
                    <a:cubicBezTo>
                      <a:pt x="0" y="1133"/>
                      <a:pt x="26" y="1271"/>
                      <a:pt x="112" y="1271"/>
                    </a:cubicBezTo>
                    <a:cubicBezTo>
                      <a:pt x="188" y="1273"/>
                      <a:pt x="264" y="1274"/>
                      <a:pt x="339" y="1274"/>
                    </a:cubicBezTo>
                    <a:cubicBezTo>
                      <a:pt x="1234" y="1274"/>
                      <a:pt x="2125" y="1170"/>
                      <a:pt x="3015" y="1087"/>
                    </a:cubicBezTo>
                    <a:lnTo>
                      <a:pt x="5969" y="815"/>
                    </a:lnTo>
                    <a:lnTo>
                      <a:pt x="8868" y="548"/>
                    </a:lnTo>
                    <a:lnTo>
                      <a:pt x="10321" y="413"/>
                    </a:lnTo>
                    <a:cubicBezTo>
                      <a:pt x="10792" y="370"/>
                      <a:pt x="11291" y="361"/>
                      <a:pt x="11745" y="220"/>
                    </a:cubicBezTo>
                    <a:cubicBezTo>
                      <a:pt x="11863" y="186"/>
                      <a:pt x="11831" y="31"/>
                      <a:pt x="11719" y="19"/>
                    </a:cubicBezTo>
                    <a:cubicBezTo>
                      <a:pt x="11607" y="6"/>
                      <a:pt x="11493" y="0"/>
                      <a:pt x="11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2" name="Google Shape;7162;p44"/>
            <p:cNvSpPr/>
            <p:nvPr/>
          </p:nvSpPr>
          <p:spPr>
            <a:xfrm>
              <a:off x="4414425" y="1394191"/>
              <a:ext cx="238386" cy="152947"/>
            </a:xfrm>
            <a:custGeom>
              <a:avLst/>
              <a:gdLst/>
              <a:ahLst/>
              <a:cxnLst/>
              <a:rect l="l" t="t" r="r" b="b"/>
              <a:pathLst>
                <a:path w="16099" h="10329" extrusionOk="0">
                  <a:moveTo>
                    <a:pt x="86" y="1"/>
                  </a:moveTo>
                  <a:cubicBezTo>
                    <a:pt x="33" y="1"/>
                    <a:pt x="0" y="81"/>
                    <a:pt x="55" y="120"/>
                  </a:cubicBezTo>
                  <a:lnTo>
                    <a:pt x="52" y="120"/>
                  </a:lnTo>
                  <a:cubicBezTo>
                    <a:pt x="4121" y="2830"/>
                    <a:pt x="8257" y="5434"/>
                    <a:pt x="12374" y="8069"/>
                  </a:cubicBezTo>
                  <a:lnTo>
                    <a:pt x="14137" y="9198"/>
                  </a:lnTo>
                  <a:cubicBezTo>
                    <a:pt x="14720" y="9571"/>
                    <a:pt x="15294" y="9990"/>
                    <a:pt x="15908" y="10314"/>
                  </a:cubicBezTo>
                  <a:cubicBezTo>
                    <a:pt x="15927" y="10324"/>
                    <a:pt x="15945" y="10329"/>
                    <a:pt x="15962" y="10329"/>
                  </a:cubicBezTo>
                  <a:cubicBezTo>
                    <a:pt x="16051" y="10329"/>
                    <a:pt x="16099" y="10201"/>
                    <a:pt x="16012" y="10134"/>
                  </a:cubicBezTo>
                  <a:cubicBezTo>
                    <a:pt x="15518" y="9755"/>
                    <a:pt x="14961" y="9442"/>
                    <a:pt x="14433" y="9106"/>
                  </a:cubicBezTo>
                  <a:lnTo>
                    <a:pt x="12934" y="8147"/>
                  </a:lnTo>
                  <a:lnTo>
                    <a:pt x="9848" y="6172"/>
                  </a:lnTo>
                  <a:cubicBezTo>
                    <a:pt x="7790" y="4857"/>
                    <a:pt x="5731" y="3545"/>
                    <a:pt x="3667" y="2236"/>
                  </a:cubicBezTo>
                  <a:cubicBezTo>
                    <a:pt x="2487" y="1489"/>
                    <a:pt x="1307" y="740"/>
                    <a:pt x="118" y="11"/>
                  </a:cubicBezTo>
                  <a:cubicBezTo>
                    <a:pt x="107" y="4"/>
                    <a:pt x="96"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44"/>
            <p:cNvSpPr/>
            <p:nvPr/>
          </p:nvSpPr>
          <p:spPr>
            <a:xfrm>
              <a:off x="4520102" y="1445216"/>
              <a:ext cx="94250" cy="55499"/>
            </a:xfrm>
            <a:custGeom>
              <a:avLst/>
              <a:gdLst/>
              <a:ahLst/>
              <a:cxnLst/>
              <a:rect l="l" t="t" r="r" b="b"/>
              <a:pathLst>
                <a:path w="6365" h="3748" extrusionOk="0">
                  <a:moveTo>
                    <a:pt x="102" y="1"/>
                  </a:moveTo>
                  <a:cubicBezTo>
                    <a:pt x="41" y="1"/>
                    <a:pt x="1" y="94"/>
                    <a:pt x="67" y="130"/>
                  </a:cubicBezTo>
                  <a:lnTo>
                    <a:pt x="64" y="130"/>
                  </a:lnTo>
                  <a:cubicBezTo>
                    <a:pt x="1106" y="728"/>
                    <a:pt x="2145" y="1330"/>
                    <a:pt x="3182" y="1936"/>
                  </a:cubicBezTo>
                  <a:cubicBezTo>
                    <a:pt x="3684" y="2232"/>
                    <a:pt x="4187" y="2530"/>
                    <a:pt x="4689" y="2829"/>
                  </a:cubicBezTo>
                  <a:cubicBezTo>
                    <a:pt x="5214" y="3142"/>
                    <a:pt x="5734" y="3501"/>
                    <a:pt x="6297" y="3745"/>
                  </a:cubicBezTo>
                  <a:cubicBezTo>
                    <a:pt x="6301" y="3747"/>
                    <a:pt x="6306" y="3748"/>
                    <a:pt x="6311" y="3748"/>
                  </a:cubicBezTo>
                  <a:cubicBezTo>
                    <a:pt x="6338" y="3748"/>
                    <a:pt x="6364" y="3715"/>
                    <a:pt x="6340" y="3693"/>
                  </a:cubicBezTo>
                  <a:cubicBezTo>
                    <a:pt x="5895" y="3337"/>
                    <a:pt x="5384" y="3067"/>
                    <a:pt x="4896" y="2780"/>
                  </a:cubicBezTo>
                  <a:cubicBezTo>
                    <a:pt x="4365" y="2464"/>
                    <a:pt x="3833" y="2149"/>
                    <a:pt x="3299" y="1839"/>
                  </a:cubicBezTo>
                  <a:cubicBezTo>
                    <a:pt x="2249" y="1221"/>
                    <a:pt x="1195" y="613"/>
                    <a:pt x="136" y="10"/>
                  </a:cubicBezTo>
                  <a:cubicBezTo>
                    <a:pt x="124" y="3"/>
                    <a:pt x="113"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44"/>
            <p:cNvSpPr/>
            <p:nvPr/>
          </p:nvSpPr>
          <p:spPr>
            <a:xfrm>
              <a:off x="4551478" y="1442091"/>
              <a:ext cx="55336" cy="32902"/>
            </a:xfrm>
            <a:custGeom>
              <a:avLst/>
              <a:gdLst/>
              <a:ahLst/>
              <a:cxnLst/>
              <a:rect l="l" t="t" r="r" b="b"/>
              <a:pathLst>
                <a:path w="3737" h="2222" extrusionOk="0">
                  <a:moveTo>
                    <a:pt x="127" y="1"/>
                  </a:moveTo>
                  <a:cubicBezTo>
                    <a:pt x="52" y="1"/>
                    <a:pt x="1" y="109"/>
                    <a:pt x="81" y="146"/>
                  </a:cubicBezTo>
                  <a:cubicBezTo>
                    <a:pt x="698" y="439"/>
                    <a:pt x="1301" y="761"/>
                    <a:pt x="1890" y="1114"/>
                  </a:cubicBezTo>
                  <a:cubicBezTo>
                    <a:pt x="2177" y="1286"/>
                    <a:pt x="2464" y="1464"/>
                    <a:pt x="2742" y="1651"/>
                  </a:cubicBezTo>
                  <a:cubicBezTo>
                    <a:pt x="3029" y="1843"/>
                    <a:pt x="3308" y="2055"/>
                    <a:pt x="3618" y="2213"/>
                  </a:cubicBezTo>
                  <a:cubicBezTo>
                    <a:pt x="3628" y="2219"/>
                    <a:pt x="3639" y="2222"/>
                    <a:pt x="3649" y="2222"/>
                  </a:cubicBezTo>
                  <a:cubicBezTo>
                    <a:pt x="3699" y="2222"/>
                    <a:pt x="3736" y="2158"/>
                    <a:pt x="3695" y="2113"/>
                  </a:cubicBezTo>
                  <a:cubicBezTo>
                    <a:pt x="3457" y="1877"/>
                    <a:pt x="3176" y="1696"/>
                    <a:pt x="2897" y="1516"/>
                  </a:cubicBezTo>
                  <a:cubicBezTo>
                    <a:pt x="2607" y="1326"/>
                    <a:pt x="2312" y="1145"/>
                    <a:pt x="2010" y="970"/>
                  </a:cubicBezTo>
                  <a:cubicBezTo>
                    <a:pt x="1410" y="620"/>
                    <a:pt x="793" y="298"/>
                    <a:pt x="161" y="8"/>
                  </a:cubicBezTo>
                  <a:cubicBezTo>
                    <a:pt x="150" y="3"/>
                    <a:pt x="138"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44"/>
            <p:cNvSpPr/>
            <p:nvPr/>
          </p:nvSpPr>
          <p:spPr>
            <a:xfrm>
              <a:off x="4504896" y="1415854"/>
              <a:ext cx="36086" cy="19561"/>
            </a:xfrm>
            <a:custGeom>
              <a:avLst/>
              <a:gdLst/>
              <a:ahLst/>
              <a:cxnLst/>
              <a:rect l="l" t="t" r="r" b="b"/>
              <a:pathLst>
                <a:path w="2437" h="1321" extrusionOk="0">
                  <a:moveTo>
                    <a:pt x="111" y="0"/>
                  </a:moveTo>
                  <a:cubicBezTo>
                    <a:pt x="45" y="0"/>
                    <a:pt x="1" y="96"/>
                    <a:pt x="72" y="135"/>
                  </a:cubicBezTo>
                  <a:cubicBezTo>
                    <a:pt x="451" y="345"/>
                    <a:pt x="827" y="557"/>
                    <a:pt x="1206" y="761"/>
                  </a:cubicBezTo>
                  <a:lnTo>
                    <a:pt x="1754" y="1057"/>
                  </a:lnTo>
                  <a:cubicBezTo>
                    <a:pt x="1935" y="1155"/>
                    <a:pt x="2139" y="1281"/>
                    <a:pt x="2343" y="1318"/>
                  </a:cubicBezTo>
                  <a:cubicBezTo>
                    <a:pt x="2348" y="1319"/>
                    <a:pt x="2353" y="1320"/>
                    <a:pt x="2358" y="1320"/>
                  </a:cubicBezTo>
                  <a:cubicBezTo>
                    <a:pt x="2407" y="1320"/>
                    <a:pt x="2437" y="1259"/>
                    <a:pt x="2400" y="1218"/>
                  </a:cubicBezTo>
                  <a:cubicBezTo>
                    <a:pt x="2254" y="1071"/>
                    <a:pt x="2041" y="974"/>
                    <a:pt x="1858" y="879"/>
                  </a:cubicBezTo>
                  <a:lnTo>
                    <a:pt x="1303" y="592"/>
                  </a:lnTo>
                  <a:cubicBezTo>
                    <a:pt x="922" y="394"/>
                    <a:pt x="534" y="201"/>
                    <a:pt x="146" y="9"/>
                  </a:cubicBezTo>
                  <a:cubicBezTo>
                    <a:pt x="134" y="3"/>
                    <a:pt x="123"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44"/>
            <p:cNvSpPr/>
            <p:nvPr/>
          </p:nvSpPr>
          <p:spPr>
            <a:xfrm>
              <a:off x="4523908" y="1409798"/>
              <a:ext cx="60237" cy="32828"/>
            </a:xfrm>
            <a:custGeom>
              <a:avLst/>
              <a:gdLst/>
              <a:ahLst/>
              <a:cxnLst/>
              <a:rect l="l" t="t" r="r" b="b"/>
              <a:pathLst>
                <a:path w="4068" h="2217" extrusionOk="0">
                  <a:moveTo>
                    <a:pt x="109" y="0"/>
                  </a:moveTo>
                  <a:cubicBezTo>
                    <a:pt x="44" y="0"/>
                    <a:pt x="0" y="98"/>
                    <a:pt x="71" y="137"/>
                  </a:cubicBezTo>
                  <a:lnTo>
                    <a:pt x="68" y="137"/>
                  </a:lnTo>
                  <a:lnTo>
                    <a:pt x="2046" y="1216"/>
                  </a:lnTo>
                  <a:cubicBezTo>
                    <a:pt x="2362" y="1391"/>
                    <a:pt x="2681" y="1564"/>
                    <a:pt x="3002" y="1733"/>
                  </a:cubicBezTo>
                  <a:lnTo>
                    <a:pt x="3482" y="1991"/>
                  </a:lnTo>
                  <a:cubicBezTo>
                    <a:pt x="3642" y="2077"/>
                    <a:pt x="3812" y="2184"/>
                    <a:pt x="3993" y="2215"/>
                  </a:cubicBezTo>
                  <a:cubicBezTo>
                    <a:pt x="3996" y="2216"/>
                    <a:pt x="3999" y="2216"/>
                    <a:pt x="4002" y="2216"/>
                  </a:cubicBezTo>
                  <a:cubicBezTo>
                    <a:pt x="4043" y="2216"/>
                    <a:pt x="4068" y="2167"/>
                    <a:pt x="4039" y="2135"/>
                  </a:cubicBezTo>
                  <a:cubicBezTo>
                    <a:pt x="3921" y="2008"/>
                    <a:pt x="3757" y="1934"/>
                    <a:pt x="3608" y="1851"/>
                  </a:cubicBezTo>
                  <a:lnTo>
                    <a:pt x="3097" y="1575"/>
                  </a:lnTo>
                  <a:cubicBezTo>
                    <a:pt x="2778" y="1403"/>
                    <a:pt x="2457" y="1230"/>
                    <a:pt x="2138" y="1061"/>
                  </a:cubicBezTo>
                  <a:lnTo>
                    <a:pt x="146" y="10"/>
                  </a:lnTo>
                  <a:cubicBezTo>
                    <a:pt x="133" y="3"/>
                    <a:pt x="121"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44"/>
            <p:cNvSpPr/>
            <p:nvPr/>
          </p:nvSpPr>
          <p:spPr>
            <a:xfrm>
              <a:off x="4544652" y="1399418"/>
              <a:ext cx="24195" cy="15903"/>
            </a:xfrm>
            <a:custGeom>
              <a:avLst/>
              <a:gdLst/>
              <a:ahLst/>
              <a:cxnLst/>
              <a:rect l="l" t="t" r="r" b="b"/>
              <a:pathLst>
                <a:path w="1634" h="1074" extrusionOk="0">
                  <a:moveTo>
                    <a:pt x="149" y="1"/>
                  </a:moveTo>
                  <a:cubicBezTo>
                    <a:pt x="62" y="1"/>
                    <a:pt x="0" y="127"/>
                    <a:pt x="97" y="174"/>
                  </a:cubicBezTo>
                  <a:lnTo>
                    <a:pt x="97" y="177"/>
                  </a:lnTo>
                  <a:cubicBezTo>
                    <a:pt x="352" y="304"/>
                    <a:pt x="599" y="444"/>
                    <a:pt x="835" y="599"/>
                  </a:cubicBezTo>
                  <a:cubicBezTo>
                    <a:pt x="1073" y="757"/>
                    <a:pt x="1297" y="930"/>
                    <a:pt x="1544" y="1067"/>
                  </a:cubicBezTo>
                  <a:cubicBezTo>
                    <a:pt x="1552" y="1072"/>
                    <a:pt x="1560" y="1073"/>
                    <a:pt x="1567" y="1073"/>
                  </a:cubicBezTo>
                  <a:cubicBezTo>
                    <a:pt x="1605" y="1073"/>
                    <a:pt x="1633" y="1024"/>
                    <a:pt x="1604" y="990"/>
                  </a:cubicBezTo>
                  <a:cubicBezTo>
                    <a:pt x="1423" y="769"/>
                    <a:pt x="1185" y="594"/>
                    <a:pt x="947" y="439"/>
                  </a:cubicBezTo>
                  <a:cubicBezTo>
                    <a:pt x="703" y="281"/>
                    <a:pt x="450" y="137"/>
                    <a:pt x="192" y="11"/>
                  </a:cubicBezTo>
                  <a:cubicBezTo>
                    <a:pt x="177" y="4"/>
                    <a:pt x="163" y="1"/>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44"/>
            <p:cNvSpPr/>
            <p:nvPr/>
          </p:nvSpPr>
          <p:spPr>
            <a:xfrm>
              <a:off x="4498647" y="1372914"/>
              <a:ext cx="29260" cy="16747"/>
            </a:xfrm>
            <a:custGeom>
              <a:avLst/>
              <a:gdLst/>
              <a:ahLst/>
              <a:cxnLst/>
              <a:rect l="l" t="t" r="r" b="b"/>
              <a:pathLst>
                <a:path w="1976" h="1131" extrusionOk="0">
                  <a:moveTo>
                    <a:pt x="111" y="0"/>
                  </a:moveTo>
                  <a:cubicBezTo>
                    <a:pt x="43" y="0"/>
                    <a:pt x="0" y="98"/>
                    <a:pt x="69" y="144"/>
                  </a:cubicBezTo>
                  <a:cubicBezTo>
                    <a:pt x="365" y="334"/>
                    <a:pt x="672" y="506"/>
                    <a:pt x="979" y="678"/>
                  </a:cubicBezTo>
                  <a:cubicBezTo>
                    <a:pt x="1275" y="848"/>
                    <a:pt x="1579" y="1034"/>
                    <a:pt x="1909" y="1126"/>
                  </a:cubicBezTo>
                  <a:cubicBezTo>
                    <a:pt x="1915" y="1129"/>
                    <a:pt x="1921" y="1130"/>
                    <a:pt x="1926" y="1130"/>
                  </a:cubicBezTo>
                  <a:cubicBezTo>
                    <a:pt x="1957" y="1130"/>
                    <a:pt x="1976" y="1085"/>
                    <a:pt x="1944" y="1063"/>
                  </a:cubicBezTo>
                  <a:cubicBezTo>
                    <a:pt x="1694" y="833"/>
                    <a:pt x="1378" y="670"/>
                    <a:pt x="1079" y="506"/>
                  </a:cubicBezTo>
                  <a:cubicBezTo>
                    <a:pt x="772" y="334"/>
                    <a:pt x="465" y="164"/>
                    <a:pt x="146" y="9"/>
                  </a:cubicBezTo>
                  <a:cubicBezTo>
                    <a:pt x="134" y="3"/>
                    <a:pt x="122"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44"/>
            <p:cNvSpPr/>
            <p:nvPr/>
          </p:nvSpPr>
          <p:spPr>
            <a:xfrm>
              <a:off x="4522916" y="1362164"/>
              <a:ext cx="26742" cy="14067"/>
            </a:xfrm>
            <a:custGeom>
              <a:avLst/>
              <a:gdLst/>
              <a:ahLst/>
              <a:cxnLst/>
              <a:rect l="l" t="t" r="r" b="b"/>
              <a:pathLst>
                <a:path w="1806" h="950" extrusionOk="0">
                  <a:moveTo>
                    <a:pt x="108" y="1"/>
                  </a:moveTo>
                  <a:cubicBezTo>
                    <a:pt x="43" y="1"/>
                    <a:pt x="0" y="93"/>
                    <a:pt x="69" y="130"/>
                  </a:cubicBezTo>
                  <a:lnTo>
                    <a:pt x="893" y="575"/>
                  </a:lnTo>
                  <a:cubicBezTo>
                    <a:pt x="1157" y="718"/>
                    <a:pt x="1439" y="873"/>
                    <a:pt x="1731" y="948"/>
                  </a:cubicBezTo>
                  <a:cubicBezTo>
                    <a:pt x="1735" y="949"/>
                    <a:pt x="1739" y="949"/>
                    <a:pt x="1743" y="949"/>
                  </a:cubicBezTo>
                  <a:cubicBezTo>
                    <a:pt x="1778" y="949"/>
                    <a:pt x="1806" y="902"/>
                    <a:pt x="1775" y="876"/>
                  </a:cubicBezTo>
                  <a:cubicBezTo>
                    <a:pt x="1542" y="684"/>
                    <a:pt x="1255" y="546"/>
                    <a:pt x="985" y="417"/>
                  </a:cubicBezTo>
                  <a:lnTo>
                    <a:pt x="141" y="9"/>
                  </a:lnTo>
                  <a:cubicBezTo>
                    <a:pt x="130" y="3"/>
                    <a:pt x="118"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0" name="Google Shape;7170;p44"/>
          <p:cNvGrpSpPr/>
          <p:nvPr/>
        </p:nvGrpSpPr>
        <p:grpSpPr>
          <a:xfrm>
            <a:off x="3037356" y="3762026"/>
            <a:ext cx="349084" cy="236658"/>
            <a:chOff x="4680742" y="2547525"/>
            <a:chExt cx="198761" cy="134748"/>
          </a:xfrm>
        </p:grpSpPr>
        <p:sp>
          <p:nvSpPr>
            <p:cNvPr id="7171" name="Google Shape;7171;p44"/>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44"/>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44"/>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44"/>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44"/>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44"/>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44"/>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44"/>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9" name="Google Shape;7179;p44"/>
          <p:cNvSpPr/>
          <p:nvPr/>
        </p:nvSpPr>
        <p:spPr>
          <a:xfrm>
            <a:off x="5283410" y="2939152"/>
            <a:ext cx="337446" cy="337446"/>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0" name="Google Shape;7180;p44"/>
          <p:cNvGrpSpPr/>
          <p:nvPr/>
        </p:nvGrpSpPr>
        <p:grpSpPr>
          <a:xfrm>
            <a:off x="6168759" y="2939061"/>
            <a:ext cx="337490" cy="337456"/>
            <a:chOff x="812101" y="2571761"/>
            <a:chExt cx="417066" cy="417024"/>
          </a:xfrm>
        </p:grpSpPr>
        <p:sp>
          <p:nvSpPr>
            <p:cNvPr id="7181" name="Google Shape;7181;p44"/>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44"/>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44"/>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44"/>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44"/>
          <p:cNvGrpSpPr/>
          <p:nvPr/>
        </p:nvGrpSpPr>
        <p:grpSpPr>
          <a:xfrm>
            <a:off x="7054175" y="2939040"/>
            <a:ext cx="337456" cy="337456"/>
            <a:chOff x="1323129" y="2571761"/>
            <a:chExt cx="417024" cy="417024"/>
          </a:xfrm>
        </p:grpSpPr>
        <p:sp>
          <p:nvSpPr>
            <p:cNvPr id="7186" name="Google Shape;7186;p44"/>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44"/>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44"/>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44"/>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44"/>
          <p:cNvGrpSpPr/>
          <p:nvPr/>
        </p:nvGrpSpPr>
        <p:grpSpPr>
          <a:xfrm>
            <a:off x="3386446" y="876272"/>
            <a:ext cx="744282" cy="496649"/>
            <a:chOff x="4040551" y="304897"/>
            <a:chExt cx="573628" cy="382774"/>
          </a:xfrm>
        </p:grpSpPr>
        <p:sp>
          <p:nvSpPr>
            <p:cNvPr id="7191" name="Google Shape;7191;p44"/>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192" name="Google Shape;7192;p44"/>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44"/>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44"/>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44"/>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44"/>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44"/>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44"/>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202"/>
        <p:cNvGrpSpPr/>
        <p:nvPr/>
      </p:nvGrpSpPr>
      <p:grpSpPr>
        <a:xfrm>
          <a:off x="0" y="0"/>
          <a:ext cx="0" cy="0"/>
          <a:chOff x="0" y="0"/>
          <a:chExt cx="0" cy="0"/>
        </a:xfrm>
      </p:grpSpPr>
      <p:sp>
        <p:nvSpPr>
          <p:cNvPr id="7203" name="Google Shape;7203;p45"/>
          <p:cNvSpPr/>
          <p:nvPr/>
        </p:nvSpPr>
        <p:spPr>
          <a:xfrm>
            <a:off x="706850" y="545675"/>
            <a:ext cx="7725925" cy="466100"/>
          </a:xfrm>
          <a:custGeom>
            <a:avLst/>
            <a:gdLst/>
            <a:ahLst/>
            <a:cxnLst/>
            <a:rect l="l" t="t" r="r" b="b"/>
            <a:pathLst>
              <a:path w="309037" h="18644" extrusionOk="0">
                <a:moveTo>
                  <a:pt x="0" y="0"/>
                </a:moveTo>
                <a:lnTo>
                  <a:pt x="308607" y="135"/>
                </a:lnTo>
                <a:lnTo>
                  <a:pt x="299588" y="9155"/>
                </a:lnTo>
                <a:lnTo>
                  <a:pt x="309037" y="18604"/>
                </a:lnTo>
                <a:lnTo>
                  <a:pt x="658" y="18644"/>
                </a:lnTo>
                <a:lnTo>
                  <a:pt x="9870" y="9213"/>
                </a:lnTo>
                <a:close/>
              </a:path>
            </a:pathLst>
          </a:custGeom>
          <a:solidFill>
            <a:schemeClr val="dk2"/>
          </a:solidFill>
          <a:ln w="19050" cap="flat" cmpd="sng">
            <a:solidFill>
              <a:schemeClr val="dk1"/>
            </a:solidFill>
            <a:prstDash val="solid"/>
            <a:round/>
            <a:headEnd type="none" w="med" len="med"/>
            <a:tailEnd type="none" w="med" len="med"/>
          </a:ln>
        </p:spPr>
      </p:sp>
      <p:sp>
        <p:nvSpPr>
          <p:cNvPr id="7204" name="Google Shape;7204;p45"/>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Peace &amp; human rights lineal icon pack</a:t>
            </a:r>
            <a:endParaRPr/>
          </a:p>
        </p:txBody>
      </p:sp>
      <p:grpSp>
        <p:nvGrpSpPr>
          <p:cNvPr id="7205" name="Google Shape;7205;p45"/>
          <p:cNvGrpSpPr/>
          <p:nvPr/>
        </p:nvGrpSpPr>
        <p:grpSpPr>
          <a:xfrm>
            <a:off x="5839690" y="3498151"/>
            <a:ext cx="402714" cy="379170"/>
            <a:chOff x="5839225" y="3506092"/>
            <a:chExt cx="402714" cy="379170"/>
          </a:xfrm>
        </p:grpSpPr>
        <p:sp>
          <p:nvSpPr>
            <p:cNvPr id="7206" name="Google Shape;7206;p45"/>
            <p:cNvSpPr/>
            <p:nvPr/>
          </p:nvSpPr>
          <p:spPr>
            <a:xfrm>
              <a:off x="5839225" y="3506092"/>
              <a:ext cx="402714" cy="379170"/>
            </a:xfrm>
            <a:custGeom>
              <a:avLst/>
              <a:gdLst/>
              <a:ahLst/>
              <a:cxnLst/>
              <a:rect l="l" t="t" r="r" b="b"/>
              <a:pathLst>
                <a:path w="23861" h="22466" extrusionOk="0">
                  <a:moveTo>
                    <a:pt x="11689" y="877"/>
                  </a:moveTo>
                  <a:cubicBezTo>
                    <a:pt x="11706" y="891"/>
                    <a:pt x="11724" y="906"/>
                    <a:pt x="11744" y="920"/>
                  </a:cubicBezTo>
                  <a:lnTo>
                    <a:pt x="11787" y="920"/>
                  </a:lnTo>
                  <a:cubicBezTo>
                    <a:pt x="14476" y="955"/>
                    <a:pt x="16667" y="3172"/>
                    <a:pt x="16667" y="5863"/>
                  </a:cubicBezTo>
                  <a:cubicBezTo>
                    <a:pt x="16667" y="8450"/>
                    <a:pt x="14649" y="10612"/>
                    <a:pt x="12071" y="10791"/>
                  </a:cubicBezTo>
                  <a:lnTo>
                    <a:pt x="11330" y="10791"/>
                  </a:lnTo>
                  <a:cubicBezTo>
                    <a:pt x="8277" y="11000"/>
                    <a:pt x="5907" y="13538"/>
                    <a:pt x="5907" y="16597"/>
                  </a:cubicBezTo>
                  <a:lnTo>
                    <a:pt x="5907" y="16643"/>
                  </a:lnTo>
                  <a:cubicBezTo>
                    <a:pt x="5907" y="16643"/>
                    <a:pt x="5913" y="16834"/>
                    <a:pt x="5916" y="16932"/>
                  </a:cubicBezTo>
                  <a:lnTo>
                    <a:pt x="5916" y="16944"/>
                  </a:lnTo>
                  <a:cubicBezTo>
                    <a:pt x="5919" y="16987"/>
                    <a:pt x="5921" y="17031"/>
                    <a:pt x="5924" y="17074"/>
                  </a:cubicBezTo>
                  <a:lnTo>
                    <a:pt x="5924" y="17086"/>
                  </a:lnTo>
                  <a:cubicBezTo>
                    <a:pt x="5927" y="17129"/>
                    <a:pt x="5930" y="17175"/>
                    <a:pt x="5936" y="17219"/>
                  </a:cubicBezTo>
                  <a:lnTo>
                    <a:pt x="5936" y="17233"/>
                  </a:lnTo>
                  <a:cubicBezTo>
                    <a:pt x="5942" y="17274"/>
                    <a:pt x="5945" y="17317"/>
                    <a:pt x="5950" y="17361"/>
                  </a:cubicBezTo>
                  <a:lnTo>
                    <a:pt x="5953" y="17375"/>
                  </a:lnTo>
                  <a:cubicBezTo>
                    <a:pt x="5956" y="17418"/>
                    <a:pt x="5962" y="17459"/>
                    <a:pt x="5968" y="17502"/>
                  </a:cubicBezTo>
                  <a:cubicBezTo>
                    <a:pt x="5968" y="17508"/>
                    <a:pt x="5971" y="17514"/>
                    <a:pt x="5971" y="17520"/>
                  </a:cubicBezTo>
                  <a:cubicBezTo>
                    <a:pt x="5979" y="17560"/>
                    <a:pt x="5985" y="17601"/>
                    <a:pt x="5991" y="17641"/>
                  </a:cubicBezTo>
                  <a:cubicBezTo>
                    <a:pt x="5991" y="17647"/>
                    <a:pt x="5994" y="17653"/>
                    <a:pt x="5994" y="17662"/>
                  </a:cubicBezTo>
                  <a:cubicBezTo>
                    <a:pt x="6002" y="17702"/>
                    <a:pt x="6008" y="17740"/>
                    <a:pt x="6017" y="17780"/>
                  </a:cubicBezTo>
                  <a:cubicBezTo>
                    <a:pt x="6017" y="17786"/>
                    <a:pt x="6020" y="17795"/>
                    <a:pt x="6020" y="17800"/>
                  </a:cubicBezTo>
                  <a:cubicBezTo>
                    <a:pt x="6029" y="17841"/>
                    <a:pt x="6037" y="17879"/>
                    <a:pt x="6046" y="17919"/>
                  </a:cubicBezTo>
                  <a:cubicBezTo>
                    <a:pt x="6046" y="17925"/>
                    <a:pt x="6049" y="17934"/>
                    <a:pt x="6052" y="17939"/>
                  </a:cubicBezTo>
                  <a:cubicBezTo>
                    <a:pt x="6060" y="17980"/>
                    <a:pt x="6069" y="18018"/>
                    <a:pt x="6078" y="18058"/>
                  </a:cubicBezTo>
                  <a:cubicBezTo>
                    <a:pt x="6078" y="18064"/>
                    <a:pt x="6081" y="18070"/>
                    <a:pt x="6084" y="18078"/>
                  </a:cubicBezTo>
                  <a:cubicBezTo>
                    <a:pt x="6092" y="18116"/>
                    <a:pt x="6104" y="18156"/>
                    <a:pt x="6115" y="18194"/>
                  </a:cubicBezTo>
                  <a:cubicBezTo>
                    <a:pt x="6115" y="18200"/>
                    <a:pt x="6118" y="18209"/>
                    <a:pt x="6121" y="18214"/>
                  </a:cubicBezTo>
                  <a:cubicBezTo>
                    <a:pt x="6130" y="18255"/>
                    <a:pt x="6141" y="18292"/>
                    <a:pt x="6153" y="18330"/>
                  </a:cubicBezTo>
                  <a:cubicBezTo>
                    <a:pt x="6156" y="18336"/>
                    <a:pt x="6156" y="18345"/>
                    <a:pt x="6159" y="18350"/>
                  </a:cubicBezTo>
                  <a:cubicBezTo>
                    <a:pt x="6170" y="18385"/>
                    <a:pt x="6182" y="18426"/>
                    <a:pt x="6196" y="18463"/>
                  </a:cubicBezTo>
                  <a:cubicBezTo>
                    <a:pt x="6196" y="18472"/>
                    <a:pt x="6199" y="18478"/>
                    <a:pt x="6202" y="18483"/>
                  </a:cubicBezTo>
                  <a:cubicBezTo>
                    <a:pt x="6214" y="18521"/>
                    <a:pt x="6228" y="18559"/>
                    <a:pt x="6240" y="18596"/>
                  </a:cubicBezTo>
                  <a:cubicBezTo>
                    <a:pt x="6243" y="18605"/>
                    <a:pt x="6246" y="18611"/>
                    <a:pt x="6248" y="18617"/>
                  </a:cubicBezTo>
                  <a:cubicBezTo>
                    <a:pt x="6263" y="18654"/>
                    <a:pt x="6275" y="18692"/>
                    <a:pt x="6289" y="18729"/>
                  </a:cubicBezTo>
                  <a:lnTo>
                    <a:pt x="6298" y="18750"/>
                  </a:lnTo>
                  <a:cubicBezTo>
                    <a:pt x="6312" y="18784"/>
                    <a:pt x="6327" y="18825"/>
                    <a:pt x="6341" y="18860"/>
                  </a:cubicBezTo>
                  <a:cubicBezTo>
                    <a:pt x="6344" y="18868"/>
                    <a:pt x="6347" y="18874"/>
                    <a:pt x="6350" y="18880"/>
                  </a:cubicBezTo>
                  <a:cubicBezTo>
                    <a:pt x="6364" y="18918"/>
                    <a:pt x="6382" y="18952"/>
                    <a:pt x="6396" y="18990"/>
                  </a:cubicBezTo>
                  <a:lnTo>
                    <a:pt x="6405" y="19007"/>
                  </a:lnTo>
                  <a:cubicBezTo>
                    <a:pt x="6422" y="19045"/>
                    <a:pt x="6437" y="19080"/>
                    <a:pt x="6454" y="19117"/>
                  </a:cubicBezTo>
                  <a:lnTo>
                    <a:pt x="6463" y="19135"/>
                  </a:lnTo>
                  <a:cubicBezTo>
                    <a:pt x="6480" y="19169"/>
                    <a:pt x="6500" y="19207"/>
                    <a:pt x="6515" y="19242"/>
                  </a:cubicBezTo>
                  <a:lnTo>
                    <a:pt x="6526" y="19259"/>
                  </a:lnTo>
                  <a:cubicBezTo>
                    <a:pt x="6544" y="19297"/>
                    <a:pt x="6561" y="19331"/>
                    <a:pt x="6581" y="19369"/>
                  </a:cubicBezTo>
                  <a:lnTo>
                    <a:pt x="6590" y="19386"/>
                  </a:lnTo>
                  <a:cubicBezTo>
                    <a:pt x="6610" y="19421"/>
                    <a:pt x="6628" y="19459"/>
                    <a:pt x="6648" y="19493"/>
                  </a:cubicBezTo>
                  <a:cubicBezTo>
                    <a:pt x="6651" y="19499"/>
                    <a:pt x="6654" y="19505"/>
                    <a:pt x="6657" y="19511"/>
                  </a:cubicBezTo>
                  <a:cubicBezTo>
                    <a:pt x="6677" y="19545"/>
                    <a:pt x="6697" y="19583"/>
                    <a:pt x="6720" y="19618"/>
                  </a:cubicBezTo>
                  <a:lnTo>
                    <a:pt x="6729" y="19632"/>
                  </a:lnTo>
                  <a:cubicBezTo>
                    <a:pt x="6749" y="19667"/>
                    <a:pt x="6769" y="19705"/>
                    <a:pt x="6793" y="19739"/>
                  </a:cubicBezTo>
                  <a:lnTo>
                    <a:pt x="6801" y="19754"/>
                  </a:lnTo>
                  <a:cubicBezTo>
                    <a:pt x="6824" y="19789"/>
                    <a:pt x="6848" y="19823"/>
                    <a:pt x="6871" y="19858"/>
                  </a:cubicBezTo>
                  <a:cubicBezTo>
                    <a:pt x="6874" y="19861"/>
                    <a:pt x="6876" y="19867"/>
                    <a:pt x="6879" y="19870"/>
                  </a:cubicBezTo>
                  <a:cubicBezTo>
                    <a:pt x="6903" y="19907"/>
                    <a:pt x="6926" y="19942"/>
                    <a:pt x="6952" y="19977"/>
                  </a:cubicBezTo>
                  <a:cubicBezTo>
                    <a:pt x="6952" y="19980"/>
                    <a:pt x="6955" y="19982"/>
                    <a:pt x="6957" y="19988"/>
                  </a:cubicBezTo>
                  <a:cubicBezTo>
                    <a:pt x="6984" y="20023"/>
                    <a:pt x="7007" y="20058"/>
                    <a:pt x="7033" y="20092"/>
                  </a:cubicBezTo>
                  <a:lnTo>
                    <a:pt x="7041" y="20101"/>
                  </a:lnTo>
                  <a:cubicBezTo>
                    <a:pt x="7067" y="20139"/>
                    <a:pt x="7094" y="20171"/>
                    <a:pt x="7120" y="20205"/>
                  </a:cubicBezTo>
                  <a:lnTo>
                    <a:pt x="7125" y="20214"/>
                  </a:lnTo>
                  <a:cubicBezTo>
                    <a:pt x="7154" y="20249"/>
                    <a:pt x="7180" y="20283"/>
                    <a:pt x="7209" y="20318"/>
                  </a:cubicBezTo>
                  <a:lnTo>
                    <a:pt x="7215" y="20327"/>
                  </a:lnTo>
                  <a:cubicBezTo>
                    <a:pt x="7244" y="20362"/>
                    <a:pt x="7270" y="20393"/>
                    <a:pt x="7299" y="20428"/>
                  </a:cubicBezTo>
                  <a:lnTo>
                    <a:pt x="7308" y="20437"/>
                  </a:lnTo>
                  <a:cubicBezTo>
                    <a:pt x="7337" y="20469"/>
                    <a:pt x="7366" y="20503"/>
                    <a:pt x="7394" y="20538"/>
                  </a:cubicBezTo>
                  <a:lnTo>
                    <a:pt x="7400" y="20544"/>
                  </a:lnTo>
                  <a:cubicBezTo>
                    <a:pt x="7432" y="20576"/>
                    <a:pt x="7461" y="20610"/>
                    <a:pt x="7493" y="20642"/>
                  </a:cubicBezTo>
                  <a:lnTo>
                    <a:pt x="7499" y="20648"/>
                  </a:lnTo>
                  <a:cubicBezTo>
                    <a:pt x="7522" y="20674"/>
                    <a:pt x="7545" y="20697"/>
                    <a:pt x="7568" y="20720"/>
                  </a:cubicBezTo>
                  <a:cubicBezTo>
                    <a:pt x="3939" y="19106"/>
                    <a:pt x="1395" y="15462"/>
                    <a:pt x="1395" y="11252"/>
                  </a:cubicBezTo>
                  <a:cubicBezTo>
                    <a:pt x="1395" y="5577"/>
                    <a:pt x="6011" y="932"/>
                    <a:pt x="11683" y="877"/>
                  </a:cubicBezTo>
                  <a:close/>
                  <a:moveTo>
                    <a:pt x="15923" y="1760"/>
                  </a:moveTo>
                  <a:cubicBezTo>
                    <a:pt x="19552" y="3374"/>
                    <a:pt x="22096" y="7018"/>
                    <a:pt x="22096" y="11228"/>
                  </a:cubicBezTo>
                  <a:cubicBezTo>
                    <a:pt x="22093" y="16906"/>
                    <a:pt x="17477" y="21554"/>
                    <a:pt x="11805" y="21586"/>
                  </a:cubicBezTo>
                  <a:lnTo>
                    <a:pt x="11672" y="21586"/>
                  </a:lnTo>
                  <a:cubicBezTo>
                    <a:pt x="8972" y="21554"/>
                    <a:pt x="6772" y="19326"/>
                    <a:pt x="6772" y="16623"/>
                  </a:cubicBezTo>
                  <a:cubicBezTo>
                    <a:pt x="6772" y="14024"/>
                    <a:pt x="8798" y="11851"/>
                    <a:pt x="11385" y="11671"/>
                  </a:cubicBezTo>
                  <a:lnTo>
                    <a:pt x="12132" y="11671"/>
                  </a:lnTo>
                  <a:cubicBezTo>
                    <a:pt x="15199" y="11463"/>
                    <a:pt x="17581" y="8913"/>
                    <a:pt x="17578" y="5840"/>
                  </a:cubicBezTo>
                  <a:lnTo>
                    <a:pt x="17578" y="5837"/>
                  </a:lnTo>
                  <a:cubicBezTo>
                    <a:pt x="17578" y="5791"/>
                    <a:pt x="17578" y="5742"/>
                    <a:pt x="17575" y="5695"/>
                  </a:cubicBezTo>
                  <a:lnTo>
                    <a:pt x="17575" y="5684"/>
                  </a:lnTo>
                  <a:cubicBezTo>
                    <a:pt x="17575" y="5640"/>
                    <a:pt x="17572" y="5597"/>
                    <a:pt x="17572" y="5551"/>
                  </a:cubicBezTo>
                  <a:lnTo>
                    <a:pt x="17572" y="5536"/>
                  </a:lnTo>
                  <a:cubicBezTo>
                    <a:pt x="17569" y="5493"/>
                    <a:pt x="17567" y="5452"/>
                    <a:pt x="17564" y="5409"/>
                  </a:cubicBezTo>
                  <a:lnTo>
                    <a:pt x="17564" y="5394"/>
                  </a:lnTo>
                  <a:cubicBezTo>
                    <a:pt x="17561" y="5351"/>
                    <a:pt x="17558" y="5307"/>
                    <a:pt x="17552" y="5267"/>
                  </a:cubicBezTo>
                  <a:cubicBezTo>
                    <a:pt x="17552" y="5261"/>
                    <a:pt x="17552" y="5253"/>
                    <a:pt x="17552" y="5250"/>
                  </a:cubicBezTo>
                  <a:cubicBezTo>
                    <a:pt x="17546" y="5206"/>
                    <a:pt x="17543" y="5166"/>
                    <a:pt x="17538" y="5122"/>
                  </a:cubicBezTo>
                  <a:lnTo>
                    <a:pt x="17535" y="5108"/>
                  </a:lnTo>
                  <a:cubicBezTo>
                    <a:pt x="17529" y="5064"/>
                    <a:pt x="17523" y="5024"/>
                    <a:pt x="17517" y="4983"/>
                  </a:cubicBezTo>
                  <a:cubicBezTo>
                    <a:pt x="17517" y="4978"/>
                    <a:pt x="17517" y="4972"/>
                    <a:pt x="17514" y="4966"/>
                  </a:cubicBezTo>
                  <a:cubicBezTo>
                    <a:pt x="17509" y="4923"/>
                    <a:pt x="17503" y="4882"/>
                    <a:pt x="17497" y="4842"/>
                  </a:cubicBezTo>
                  <a:lnTo>
                    <a:pt x="17491" y="4824"/>
                  </a:lnTo>
                  <a:cubicBezTo>
                    <a:pt x="17486" y="4784"/>
                    <a:pt x="17477" y="4743"/>
                    <a:pt x="17471" y="4703"/>
                  </a:cubicBezTo>
                  <a:cubicBezTo>
                    <a:pt x="17471" y="4697"/>
                    <a:pt x="17468" y="4691"/>
                    <a:pt x="17465" y="4682"/>
                  </a:cubicBezTo>
                  <a:cubicBezTo>
                    <a:pt x="17459" y="4645"/>
                    <a:pt x="17451" y="4604"/>
                    <a:pt x="17442" y="4564"/>
                  </a:cubicBezTo>
                  <a:cubicBezTo>
                    <a:pt x="17442" y="4558"/>
                    <a:pt x="17439" y="4552"/>
                    <a:pt x="17436" y="4546"/>
                  </a:cubicBezTo>
                  <a:cubicBezTo>
                    <a:pt x="17428" y="4506"/>
                    <a:pt x="17419" y="4465"/>
                    <a:pt x="17410" y="4425"/>
                  </a:cubicBezTo>
                  <a:cubicBezTo>
                    <a:pt x="17410" y="4419"/>
                    <a:pt x="17404" y="4413"/>
                    <a:pt x="17404" y="4407"/>
                  </a:cubicBezTo>
                  <a:cubicBezTo>
                    <a:pt x="17393" y="4367"/>
                    <a:pt x="17384" y="4329"/>
                    <a:pt x="17373" y="4289"/>
                  </a:cubicBezTo>
                  <a:lnTo>
                    <a:pt x="17367" y="4269"/>
                  </a:lnTo>
                  <a:cubicBezTo>
                    <a:pt x="17355" y="4231"/>
                    <a:pt x="17347" y="4193"/>
                    <a:pt x="17335" y="4153"/>
                  </a:cubicBezTo>
                  <a:cubicBezTo>
                    <a:pt x="17332" y="4147"/>
                    <a:pt x="17329" y="4141"/>
                    <a:pt x="17329" y="4135"/>
                  </a:cubicBezTo>
                  <a:cubicBezTo>
                    <a:pt x="17318" y="4095"/>
                    <a:pt x="17306" y="4057"/>
                    <a:pt x="17292" y="4020"/>
                  </a:cubicBezTo>
                  <a:cubicBezTo>
                    <a:pt x="17292" y="4014"/>
                    <a:pt x="17289" y="4005"/>
                    <a:pt x="17286" y="3999"/>
                  </a:cubicBezTo>
                  <a:cubicBezTo>
                    <a:pt x="17274" y="3962"/>
                    <a:pt x="17260" y="3924"/>
                    <a:pt x="17248" y="3887"/>
                  </a:cubicBezTo>
                  <a:lnTo>
                    <a:pt x="17240" y="3866"/>
                  </a:lnTo>
                  <a:cubicBezTo>
                    <a:pt x="17228" y="3829"/>
                    <a:pt x="17213" y="3791"/>
                    <a:pt x="17199" y="3753"/>
                  </a:cubicBezTo>
                  <a:lnTo>
                    <a:pt x="17190" y="3733"/>
                  </a:lnTo>
                  <a:cubicBezTo>
                    <a:pt x="17176" y="3698"/>
                    <a:pt x="17161" y="3658"/>
                    <a:pt x="17147" y="3623"/>
                  </a:cubicBezTo>
                  <a:lnTo>
                    <a:pt x="17138" y="3603"/>
                  </a:lnTo>
                  <a:cubicBezTo>
                    <a:pt x="17124" y="3568"/>
                    <a:pt x="17106" y="3531"/>
                    <a:pt x="17092" y="3493"/>
                  </a:cubicBezTo>
                  <a:cubicBezTo>
                    <a:pt x="17089" y="3487"/>
                    <a:pt x="17086" y="3481"/>
                    <a:pt x="17083" y="3473"/>
                  </a:cubicBezTo>
                  <a:cubicBezTo>
                    <a:pt x="17066" y="3438"/>
                    <a:pt x="17051" y="3400"/>
                    <a:pt x="17034" y="3366"/>
                  </a:cubicBezTo>
                  <a:lnTo>
                    <a:pt x="17025" y="3348"/>
                  </a:lnTo>
                  <a:cubicBezTo>
                    <a:pt x="17008" y="3311"/>
                    <a:pt x="16988" y="3276"/>
                    <a:pt x="16973" y="3238"/>
                  </a:cubicBezTo>
                  <a:lnTo>
                    <a:pt x="16965" y="3221"/>
                  </a:lnTo>
                  <a:cubicBezTo>
                    <a:pt x="16944" y="3186"/>
                    <a:pt x="16927" y="3149"/>
                    <a:pt x="16907" y="3114"/>
                  </a:cubicBezTo>
                  <a:lnTo>
                    <a:pt x="16898" y="3097"/>
                  </a:lnTo>
                  <a:cubicBezTo>
                    <a:pt x="16881" y="3059"/>
                    <a:pt x="16860" y="3024"/>
                    <a:pt x="16840" y="2987"/>
                  </a:cubicBezTo>
                  <a:cubicBezTo>
                    <a:pt x="16837" y="2981"/>
                    <a:pt x="16834" y="2975"/>
                    <a:pt x="16831" y="2972"/>
                  </a:cubicBezTo>
                  <a:cubicBezTo>
                    <a:pt x="16811" y="2934"/>
                    <a:pt x="16791" y="2900"/>
                    <a:pt x="16771" y="2865"/>
                  </a:cubicBezTo>
                  <a:cubicBezTo>
                    <a:pt x="16765" y="2859"/>
                    <a:pt x="16762" y="2853"/>
                    <a:pt x="16759" y="2848"/>
                  </a:cubicBezTo>
                  <a:cubicBezTo>
                    <a:pt x="16739" y="2813"/>
                    <a:pt x="16719" y="2778"/>
                    <a:pt x="16695" y="2744"/>
                  </a:cubicBezTo>
                  <a:lnTo>
                    <a:pt x="16687" y="2729"/>
                  </a:lnTo>
                  <a:cubicBezTo>
                    <a:pt x="16664" y="2691"/>
                    <a:pt x="16640" y="2660"/>
                    <a:pt x="16620" y="2625"/>
                  </a:cubicBezTo>
                  <a:lnTo>
                    <a:pt x="16609" y="2610"/>
                  </a:lnTo>
                  <a:cubicBezTo>
                    <a:pt x="16586" y="2573"/>
                    <a:pt x="16562" y="2541"/>
                    <a:pt x="16539" y="2506"/>
                  </a:cubicBezTo>
                  <a:lnTo>
                    <a:pt x="16531" y="2495"/>
                  </a:lnTo>
                  <a:cubicBezTo>
                    <a:pt x="16504" y="2460"/>
                    <a:pt x="16481" y="2425"/>
                    <a:pt x="16458" y="2390"/>
                  </a:cubicBezTo>
                  <a:cubicBezTo>
                    <a:pt x="16455" y="2388"/>
                    <a:pt x="16452" y="2382"/>
                    <a:pt x="16447" y="2379"/>
                  </a:cubicBezTo>
                  <a:cubicBezTo>
                    <a:pt x="16423" y="2344"/>
                    <a:pt x="16397" y="2309"/>
                    <a:pt x="16371" y="2278"/>
                  </a:cubicBezTo>
                  <a:lnTo>
                    <a:pt x="16363" y="2266"/>
                  </a:lnTo>
                  <a:cubicBezTo>
                    <a:pt x="16337" y="2231"/>
                    <a:pt x="16311" y="2199"/>
                    <a:pt x="16282" y="2165"/>
                  </a:cubicBezTo>
                  <a:lnTo>
                    <a:pt x="16273" y="2153"/>
                  </a:lnTo>
                  <a:cubicBezTo>
                    <a:pt x="16247" y="2121"/>
                    <a:pt x="16218" y="2087"/>
                    <a:pt x="16192" y="2055"/>
                  </a:cubicBezTo>
                  <a:cubicBezTo>
                    <a:pt x="16189" y="2052"/>
                    <a:pt x="16186" y="2049"/>
                    <a:pt x="16183" y="2046"/>
                  </a:cubicBezTo>
                  <a:cubicBezTo>
                    <a:pt x="16154" y="2011"/>
                    <a:pt x="16125" y="1980"/>
                    <a:pt x="16096" y="1945"/>
                  </a:cubicBezTo>
                  <a:lnTo>
                    <a:pt x="16088" y="1939"/>
                  </a:lnTo>
                  <a:cubicBezTo>
                    <a:pt x="16059" y="1904"/>
                    <a:pt x="16030" y="1872"/>
                    <a:pt x="15998" y="1841"/>
                  </a:cubicBezTo>
                  <a:lnTo>
                    <a:pt x="15992" y="1832"/>
                  </a:lnTo>
                  <a:lnTo>
                    <a:pt x="15923" y="1760"/>
                  </a:lnTo>
                  <a:close/>
                  <a:moveTo>
                    <a:pt x="11677" y="0"/>
                  </a:moveTo>
                  <a:cubicBezTo>
                    <a:pt x="8711" y="12"/>
                    <a:pt x="5869" y="1204"/>
                    <a:pt x="3786" y="3314"/>
                  </a:cubicBezTo>
                  <a:cubicBezTo>
                    <a:pt x="1155" y="5959"/>
                    <a:pt x="1" y="9686"/>
                    <a:pt x="738" y="13489"/>
                  </a:cubicBezTo>
                  <a:cubicBezTo>
                    <a:pt x="1011" y="14886"/>
                    <a:pt x="1557" y="16217"/>
                    <a:pt x="2353" y="17401"/>
                  </a:cubicBezTo>
                  <a:cubicBezTo>
                    <a:pt x="4509" y="20613"/>
                    <a:pt x="7953" y="22439"/>
                    <a:pt x="11680" y="22465"/>
                  </a:cubicBezTo>
                  <a:lnTo>
                    <a:pt x="11825" y="22465"/>
                  </a:lnTo>
                  <a:cubicBezTo>
                    <a:pt x="16348" y="22434"/>
                    <a:pt x="20414" y="19693"/>
                    <a:pt x="22136" y="15511"/>
                  </a:cubicBezTo>
                  <a:cubicBezTo>
                    <a:pt x="23861" y="11330"/>
                    <a:pt x="22906" y="6520"/>
                    <a:pt x="19717" y="3314"/>
                  </a:cubicBezTo>
                  <a:lnTo>
                    <a:pt x="19720" y="3314"/>
                  </a:lnTo>
                  <a:cubicBezTo>
                    <a:pt x="17633" y="1201"/>
                    <a:pt x="14791" y="9"/>
                    <a:pt x="118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45"/>
            <p:cNvSpPr/>
            <p:nvPr/>
          </p:nvSpPr>
          <p:spPr>
            <a:xfrm>
              <a:off x="5972372" y="3534548"/>
              <a:ext cx="130379" cy="138564"/>
            </a:xfrm>
            <a:custGeom>
              <a:avLst/>
              <a:gdLst/>
              <a:ahLst/>
              <a:cxnLst/>
              <a:rect l="l" t="t" r="r" b="b"/>
              <a:pathLst>
                <a:path w="7725" h="8210" extrusionOk="0">
                  <a:moveTo>
                    <a:pt x="3862" y="880"/>
                  </a:moveTo>
                  <a:cubicBezTo>
                    <a:pt x="4011" y="880"/>
                    <a:pt x="4160" y="929"/>
                    <a:pt x="4283" y="1026"/>
                  </a:cubicBezTo>
                  <a:cubicBezTo>
                    <a:pt x="4602" y="1295"/>
                    <a:pt x="4587" y="1848"/>
                    <a:pt x="4251" y="2533"/>
                  </a:cubicBezTo>
                  <a:cubicBezTo>
                    <a:pt x="4124" y="2502"/>
                    <a:pt x="3993" y="2486"/>
                    <a:pt x="3862" y="2486"/>
                  </a:cubicBezTo>
                  <a:cubicBezTo>
                    <a:pt x="3731" y="2486"/>
                    <a:pt x="3600" y="2502"/>
                    <a:pt x="3473" y="2533"/>
                  </a:cubicBezTo>
                  <a:cubicBezTo>
                    <a:pt x="3137" y="1848"/>
                    <a:pt x="3123" y="1295"/>
                    <a:pt x="3441" y="1026"/>
                  </a:cubicBezTo>
                  <a:cubicBezTo>
                    <a:pt x="3564" y="929"/>
                    <a:pt x="3713" y="880"/>
                    <a:pt x="3862" y="880"/>
                  </a:cubicBezTo>
                  <a:close/>
                  <a:moveTo>
                    <a:pt x="1610" y="2165"/>
                  </a:moveTo>
                  <a:cubicBezTo>
                    <a:pt x="1957" y="2165"/>
                    <a:pt x="2343" y="2454"/>
                    <a:pt x="2697" y="2982"/>
                  </a:cubicBezTo>
                  <a:cubicBezTo>
                    <a:pt x="2515" y="3173"/>
                    <a:pt x="2382" y="3402"/>
                    <a:pt x="2307" y="3656"/>
                  </a:cubicBezTo>
                  <a:cubicBezTo>
                    <a:pt x="1546" y="3604"/>
                    <a:pt x="1059" y="3341"/>
                    <a:pt x="987" y="2930"/>
                  </a:cubicBezTo>
                  <a:cubicBezTo>
                    <a:pt x="941" y="2620"/>
                    <a:pt x="1114" y="2316"/>
                    <a:pt x="1407" y="2201"/>
                  </a:cubicBezTo>
                  <a:cubicBezTo>
                    <a:pt x="1473" y="2177"/>
                    <a:pt x="1541" y="2165"/>
                    <a:pt x="1610" y="2165"/>
                  </a:cubicBezTo>
                  <a:close/>
                  <a:moveTo>
                    <a:pt x="6114" y="2165"/>
                  </a:moveTo>
                  <a:cubicBezTo>
                    <a:pt x="6184" y="2165"/>
                    <a:pt x="6252" y="2177"/>
                    <a:pt x="6318" y="2201"/>
                  </a:cubicBezTo>
                  <a:cubicBezTo>
                    <a:pt x="6610" y="2316"/>
                    <a:pt x="6784" y="2617"/>
                    <a:pt x="6740" y="2930"/>
                  </a:cubicBezTo>
                  <a:cubicBezTo>
                    <a:pt x="6668" y="3341"/>
                    <a:pt x="6179" y="3604"/>
                    <a:pt x="5418" y="3656"/>
                  </a:cubicBezTo>
                  <a:cubicBezTo>
                    <a:pt x="5345" y="3404"/>
                    <a:pt x="5209" y="3173"/>
                    <a:pt x="5027" y="2982"/>
                  </a:cubicBezTo>
                  <a:cubicBezTo>
                    <a:pt x="5384" y="2454"/>
                    <a:pt x="5768" y="2165"/>
                    <a:pt x="6114" y="2165"/>
                  </a:cubicBezTo>
                  <a:close/>
                  <a:moveTo>
                    <a:pt x="3857" y="3362"/>
                  </a:moveTo>
                  <a:cubicBezTo>
                    <a:pt x="4239" y="3362"/>
                    <a:pt x="4605" y="3658"/>
                    <a:pt x="4605" y="4105"/>
                  </a:cubicBezTo>
                  <a:cubicBezTo>
                    <a:pt x="4602" y="4513"/>
                    <a:pt x="4272" y="4846"/>
                    <a:pt x="3864" y="4846"/>
                  </a:cubicBezTo>
                  <a:cubicBezTo>
                    <a:pt x="3201" y="4846"/>
                    <a:pt x="2871" y="4047"/>
                    <a:pt x="3337" y="3581"/>
                  </a:cubicBezTo>
                  <a:cubicBezTo>
                    <a:pt x="3489" y="3429"/>
                    <a:pt x="3675" y="3362"/>
                    <a:pt x="3857" y="3362"/>
                  </a:cubicBezTo>
                  <a:close/>
                  <a:moveTo>
                    <a:pt x="2307" y="4553"/>
                  </a:moveTo>
                  <a:cubicBezTo>
                    <a:pt x="2379" y="4805"/>
                    <a:pt x="2515" y="5037"/>
                    <a:pt x="2697" y="5225"/>
                  </a:cubicBezTo>
                  <a:cubicBezTo>
                    <a:pt x="2341" y="5755"/>
                    <a:pt x="1956" y="6044"/>
                    <a:pt x="1610" y="6044"/>
                  </a:cubicBezTo>
                  <a:cubicBezTo>
                    <a:pt x="1540" y="6044"/>
                    <a:pt x="1473" y="6033"/>
                    <a:pt x="1407" y="6009"/>
                  </a:cubicBezTo>
                  <a:cubicBezTo>
                    <a:pt x="1114" y="5890"/>
                    <a:pt x="941" y="5589"/>
                    <a:pt x="987" y="5280"/>
                  </a:cubicBezTo>
                  <a:cubicBezTo>
                    <a:pt x="1059" y="4869"/>
                    <a:pt x="1546" y="4605"/>
                    <a:pt x="2307" y="4553"/>
                  </a:cubicBezTo>
                  <a:close/>
                  <a:moveTo>
                    <a:pt x="5418" y="4553"/>
                  </a:moveTo>
                  <a:cubicBezTo>
                    <a:pt x="6179" y="4605"/>
                    <a:pt x="6668" y="4869"/>
                    <a:pt x="6740" y="5280"/>
                  </a:cubicBezTo>
                  <a:cubicBezTo>
                    <a:pt x="6784" y="5589"/>
                    <a:pt x="6610" y="5890"/>
                    <a:pt x="6318" y="6009"/>
                  </a:cubicBezTo>
                  <a:cubicBezTo>
                    <a:pt x="6252" y="6033"/>
                    <a:pt x="6184" y="6044"/>
                    <a:pt x="6114" y="6044"/>
                  </a:cubicBezTo>
                  <a:cubicBezTo>
                    <a:pt x="5768" y="6044"/>
                    <a:pt x="5384" y="5755"/>
                    <a:pt x="5027" y="5228"/>
                  </a:cubicBezTo>
                  <a:cubicBezTo>
                    <a:pt x="5209" y="5037"/>
                    <a:pt x="5345" y="4805"/>
                    <a:pt x="5418" y="4553"/>
                  </a:cubicBezTo>
                  <a:close/>
                  <a:moveTo>
                    <a:pt x="4251" y="5676"/>
                  </a:moveTo>
                  <a:cubicBezTo>
                    <a:pt x="4587" y="6362"/>
                    <a:pt x="4602" y="6915"/>
                    <a:pt x="4283" y="7181"/>
                  </a:cubicBezTo>
                  <a:lnTo>
                    <a:pt x="4283" y="7184"/>
                  </a:lnTo>
                  <a:cubicBezTo>
                    <a:pt x="4160" y="7281"/>
                    <a:pt x="4011" y="7329"/>
                    <a:pt x="3862" y="7329"/>
                  </a:cubicBezTo>
                  <a:cubicBezTo>
                    <a:pt x="3713" y="7329"/>
                    <a:pt x="3564" y="7281"/>
                    <a:pt x="3441" y="7184"/>
                  </a:cubicBezTo>
                  <a:cubicBezTo>
                    <a:pt x="3123" y="6915"/>
                    <a:pt x="3137" y="6362"/>
                    <a:pt x="3473" y="5676"/>
                  </a:cubicBezTo>
                  <a:cubicBezTo>
                    <a:pt x="3600" y="5708"/>
                    <a:pt x="3731" y="5724"/>
                    <a:pt x="3862" y="5724"/>
                  </a:cubicBezTo>
                  <a:cubicBezTo>
                    <a:pt x="3993" y="5724"/>
                    <a:pt x="4124" y="5708"/>
                    <a:pt x="4251" y="5676"/>
                  </a:cubicBezTo>
                  <a:close/>
                  <a:moveTo>
                    <a:pt x="3862" y="1"/>
                  </a:moveTo>
                  <a:cubicBezTo>
                    <a:pt x="3513" y="1"/>
                    <a:pt x="3163" y="118"/>
                    <a:pt x="2877" y="354"/>
                  </a:cubicBezTo>
                  <a:cubicBezTo>
                    <a:pt x="2721" y="485"/>
                    <a:pt x="2385" y="838"/>
                    <a:pt x="2341" y="1468"/>
                  </a:cubicBezTo>
                  <a:cubicBezTo>
                    <a:pt x="2067" y="1334"/>
                    <a:pt x="1814" y="1292"/>
                    <a:pt x="1605" y="1292"/>
                  </a:cubicBezTo>
                  <a:cubicBezTo>
                    <a:pt x="1381" y="1292"/>
                    <a:pt x="1206" y="1340"/>
                    <a:pt x="1106" y="1376"/>
                  </a:cubicBezTo>
                  <a:cubicBezTo>
                    <a:pt x="414" y="1636"/>
                    <a:pt x="0" y="2351"/>
                    <a:pt x="122" y="3080"/>
                  </a:cubicBezTo>
                  <a:cubicBezTo>
                    <a:pt x="159" y="3283"/>
                    <a:pt x="296" y="3752"/>
                    <a:pt x="819" y="4105"/>
                  </a:cubicBezTo>
                  <a:cubicBezTo>
                    <a:pt x="296" y="4458"/>
                    <a:pt x="157" y="4924"/>
                    <a:pt x="122" y="5126"/>
                  </a:cubicBezTo>
                  <a:cubicBezTo>
                    <a:pt x="0" y="5858"/>
                    <a:pt x="414" y="6573"/>
                    <a:pt x="1106" y="6834"/>
                  </a:cubicBezTo>
                  <a:cubicBezTo>
                    <a:pt x="1205" y="6869"/>
                    <a:pt x="1378" y="6916"/>
                    <a:pt x="1600" y="6916"/>
                  </a:cubicBezTo>
                  <a:cubicBezTo>
                    <a:pt x="1810" y="6916"/>
                    <a:pt x="2065" y="6874"/>
                    <a:pt x="2341" y="6738"/>
                  </a:cubicBezTo>
                  <a:cubicBezTo>
                    <a:pt x="2385" y="7369"/>
                    <a:pt x="2721" y="7722"/>
                    <a:pt x="2877" y="7855"/>
                  </a:cubicBezTo>
                  <a:cubicBezTo>
                    <a:pt x="3163" y="8091"/>
                    <a:pt x="3513" y="8209"/>
                    <a:pt x="3862" y="8209"/>
                  </a:cubicBezTo>
                  <a:cubicBezTo>
                    <a:pt x="4212" y="8209"/>
                    <a:pt x="4561" y="8091"/>
                    <a:pt x="4848" y="7855"/>
                  </a:cubicBezTo>
                  <a:cubicBezTo>
                    <a:pt x="5004" y="7722"/>
                    <a:pt x="5342" y="7369"/>
                    <a:pt x="5383" y="6738"/>
                  </a:cubicBezTo>
                  <a:cubicBezTo>
                    <a:pt x="5661" y="6874"/>
                    <a:pt x="5916" y="6916"/>
                    <a:pt x="6126" y="6916"/>
                  </a:cubicBezTo>
                  <a:cubicBezTo>
                    <a:pt x="6347" y="6916"/>
                    <a:pt x="6519" y="6869"/>
                    <a:pt x="6619" y="6834"/>
                  </a:cubicBezTo>
                  <a:cubicBezTo>
                    <a:pt x="7313" y="6573"/>
                    <a:pt x="7724" y="5858"/>
                    <a:pt x="7603" y="5126"/>
                  </a:cubicBezTo>
                  <a:cubicBezTo>
                    <a:pt x="7568" y="4924"/>
                    <a:pt x="7429" y="4458"/>
                    <a:pt x="6905" y="4105"/>
                  </a:cubicBezTo>
                  <a:cubicBezTo>
                    <a:pt x="7429" y="3752"/>
                    <a:pt x="7568" y="3283"/>
                    <a:pt x="7603" y="3080"/>
                  </a:cubicBezTo>
                  <a:cubicBezTo>
                    <a:pt x="7724" y="2351"/>
                    <a:pt x="7313" y="1636"/>
                    <a:pt x="6619" y="1376"/>
                  </a:cubicBezTo>
                  <a:cubicBezTo>
                    <a:pt x="6519" y="1340"/>
                    <a:pt x="6344" y="1292"/>
                    <a:pt x="6121" y="1292"/>
                  </a:cubicBezTo>
                  <a:cubicBezTo>
                    <a:pt x="5911" y="1292"/>
                    <a:pt x="5659" y="1334"/>
                    <a:pt x="5383" y="1468"/>
                  </a:cubicBezTo>
                  <a:cubicBezTo>
                    <a:pt x="5342" y="838"/>
                    <a:pt x="5004" y="485"/>
                    <a:pt x="4848" y="354"/>
                  </a:cubicBezTo>
                  <a:cubicBezTo>
                    <a:pt x="4561" y="118"/>
                    <a:pt x="4212" y="1"/>
                    <a:pt x="38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45"/>
            <p:cNvSpPr/>
            <p:nvPr/>
          </p:nvSpPr>
          <p:spPr>
            <a:xfrm>
              <a:off x="5972372" y="3718090"/>
              <a:ext cx="130379" cy="138564"/>
            </a:xfrm>
            <a:custGeom>
              <a:avLst/>
              <a:gdLst/>
              <a:ahLst/>
              <a:cxnLst/>
              <a:rect l="l" t="t" r="r" b="b"/>
              <a:pathLst>
                <a:path w="7725" h="8210" extrusionOk="0">
                  <a:moveTo>
                    <a:pt x="3862" y="883"/>
                  </a:moveTo>
                  <a:cubicBezTo>
                    <a:pt x="4011" y="883"/>
                    <a:pt x="4160" y="932"/>
                    <a:pt x="4283" y="1029"/>
                  </a:cubicBezTo>
                  <a:cubicBezTo>
                    <a:pt x="4602" y="1298"/>
                    <a:pt x="4587" y="1851"/>
                    <a:pt x="4251" y="2537"/>
                  </a:cubicBezTo>
                  <a:cubicBezTo>
                    <a:pt x="4124" y="2505"/>
                    <a:pt x="3993" y="2489"/>
                    <a:pt x="3862" y="2489"/>
                  </a:cubicBezTo>
                  <a:cubicBezTo>
                    <a:pt x="3731" y="2489"/>
                    <a:pt x="3600" y="2505"/>
                    <a:pt x="3473" y="2537"/>
                  </a:cubicBezTo>
                  <a:cubicBezTo>
                    <a:pt x="3137" y="1848"/>
                    <a:pt x="3123" y="1295"/>
                    <a:pt x="3441" y="1029"/>
                  </a:cubicBezTo>
                  <a:cubicBezTo>
                    <a:pt x="3564" y="932"/>
                    <a:pt x="3713" y="883"/>
                    <a:pt x="3862" y="883"/>
                  </a:cubicBezTo>
                  <a:close/>
                  <a:moveTo>
                    <a:pt x="1610" y="2168"/>
                  </a:moveTo>
                  <a:cubicBezTo>
                    <a:pt x="1956" y="2168"/>
                    <a:pt x="2341" y="2457"/>
                    <a:pt x="2697" y="2985"/>
                  </a:cubicBezTo>
                  <a:cubicBezTo>
                    <a:pt x="2515" y="3176"/>
                    <a:pt x="2382" y="3405"/>
                    <a:pt x="2310" y="3656"/>
                  </a:cubicBezTo>
                  <a:lnTo>
                    <a:pt x="2307" y="3659"/>
                  </a:lnTo>
                  <a:cubicBezTo>
                    <a:pt x="1546" y="3607"/>
                    <a:pt x="1059" y="3344"/>
                    <a:pt x="987" y="2933"/>
                  </a:cubicBezTo>
                  <a:cubicBezTo>
                    <a:pt x="941" y="2620"/>
                    <a:pt x="1114" y="2320"/>
                    <a:pt x="1407" y="2204"/>
                  </a:cubicBezTo>
                  <a:cubicBezTo>
                    <a:pt x="1473" y="2180"/>
                    <a:pt x="1541" y="2168"/>
                    <a:pt x="1610" y="2168"/>
                  </a:cubicBezTo>
                  <a:close/>
                  <a:moveTo>
                    <a:pt x="6115" y="2168"/>
                  </a:moveTo>
                  <a:cubicBezTo>
                    <a:pt x="6185" y="2168"/>
                    <a:pt x="6252" y="2180"/>
                    <a:pt x="6318" y="2204"/>
                  </a:cubicBezTo>
                  <a:cubicBezTo>
                    <a:pt x="6610" y="2320"/>
                    <a:pt x="6784" y="2620"/>
                    <a:pt x="6740" y="2933"/>
                  </a:cubicBezTo>
                  <a:cubicBezTo>
                    <a:pt x="6668" y="3344"/>
                    <a:pt x="6179" y="3607"/>
                    <a:pt x="5418" y="3659"/>
                  </a:cubicBezTo>
                  <a:cubicBezTo>
                    <a:pt x="5345" y="3405"/>
                    <a:pt x="5209" y="3176"/>
                    <a:pt x="5027" y="2985"/>
                  </a:cubicBezTo>
                  <a:cubicBezTo>
                    <a:pt x="5384" y="2457"/>
                    <a:pt x="5770" y="2168"/>
                    <a:pt x="6115" y="2168"/>
                  </a:cubicBezTo>
                  <a:close/>
                  <a:moveTo>
                    <a:pt x="3858" y="3365"/>
                  </a:moveTo>
                  <a:cubicBezTo>
                    <a:pt x="4239" y="3365"/>
                    <a:pt x="4605" y="3662"/>
                    <a:pt x="4605" y="4108"/>
                  </a:cubicBezTo>
                  <a:cubicBezTo>
                    <a:pt x="4602" y="4516"/>
                    <a:pt x="4272" y="4846"/>
                    <a:pt x="3864" y="4849"/>
                  </a:cubicBezTo>
                  <a:cubicBezTo>
                    <a:pt x="3201" y="4849"/>
                    <a:pt x="2871" y="4050"/>
                    <a:pt x="3340" y="3584"/>
                  </a:cubicBezTo>
                  <a:cubicBezTo>
                    <a:pt x="3491" y="3433"/>
                    <a:pt x="3676" y="3365"/>
                    <a:pt x="3858" y="3365"/>
                  </a:cubicBezTo>
                  <a:close/>
                  <a:moveTo>
                    <a:pt x="2307" y="4554"/>
                  </a:moveTo>
                  <a:cubicBezTo>
                    <a:pt x="2379" y="4808"/>
                    <a:pt x="2515" y="5040"/>
                    <a:pt x="2697" y="5228"/>
                  </a:cubicBezTo>
                  <a:cubicBezTo>
                    <a:pt x="2341" y="5755"/>
                    <a:pt x="1957" y="6046"/>
                    <a:pt x="1612" y="6046"/>
                  </a:cubicBezTo>
                  <a:cubicBezTo>
                    <a:pt x="1542" y="6046"/>
                    <a:pt x="1473" y="6034"/>
                    <a:pt x="1407" y="6009"/>
                  </a:cubicBezTo>
                  <a:cubicBezTo>
                    <a:pt x="1114" y="5893"/>
                    <a:pt x="941" y="5593"/>
                    <a:pt x="987" y="5280"/>
                  </a:cubicBezTo>
                  <a:cubicBezTo>
                    <a:pt x="1059" y="4869"/>
                    <a:pt x="1546" y="4609"/>
                    <a:pt x="2307" y="4554"/>
                  </a:cubicBezTo>
                  <a:close/>
                  <a:moveTo>
                    <a:pt x="5418" y="4557"/>
                  </a:moveTo>
                  <a:cubicBezTo>
                    <a:pt x="6179" y="4609"/>
                    <a:pt x="6668" y="4872"/>
                    <a:pt x="6740" y="5283"/>
                  </a:cubicBezTo>
                  <a:cubicBezTo>
                    <a:pt x="6784" y="5593"/>
                    <a:pt x="6610" y="5893"/>
                    <a:pt x="6318" y="6009"/>
                  </a:cubicBezTo>
                  <a:lnTo>
                    <a:pt x="6318" y="6012"/>
                  </a:lnTo>
                  <a:cubicBezTo>
                    <a:pt x="6253" y="6036"/>
                    <a:pt x="6186" y="6047"/>
                    <a:pt x="6117" y="6047"/>
                  </a:cubicBezTo>
                  <a:cubicBezTo>
                    <a:pt x="5771" y="6047"/>
                    <a:pt x="5384" y="5756"/>
                    <a:pt x="5027" y="5228"/>
                  </a:cubicBezTo>
                  <a:cubicBezTo>
                    <a:pt x="5209" y="5040"/>
                    <a:pt x="5345" y="4808"/>
                    <a:pt x="5418" y="4557"/>
                  </a:cubicBezTo>
                  <a:close/>
                  <a:moveTo>
                    <a:pt x="4251" y="5679"/>
                  </a:moveTo>
                  <a:cubicBezTo>
                    <a:pt x="4587" y="6362"/>
                    <a:pt x="4602" y="6918"/>
                    <a:pt x="4283" y="7184"/>
                  </a:cubicBezTo>
                  <a:lnTo>
                    <a:pt x="4283" y="7187"/>
                  </a:lnTo>
                  <a:cubicBezTo>
                    <a:pt x="4160" y="7284"/>
                    <a:pt x="4011" y="7332"/>
                    <a:pt x="3862" y="7332"/>
                  </a:cubicBezTo>
                  <a:cubicBezTo>
                    <a:pt x="3713" y="7332"/>
                    <a:pt x="3564" y="7284"/>
                    <a:pt x="3441" y="7187"/>
                  </a:cubicBezTo>
                  <a:cubicBezTo>
                    <a:pt x="3123" y="6918"/>
                    <a:pt x="3137" y="6365"/>
                    <a:pt x="3473" y="5679"/>
                  </a:cubicBezTo>
                  <a:cubicBezTo>
                    <a:pt x="3600" y="5711"/>
                    <a:pt x="3731" y="5727"/>
                    <a:pt x="3862" y="5727"/>
                  </a:cubicBezTo>
                  <a:cubicBezTo>
                    <a:pt x="3993" y="5727"/>
                    <a:pt x="4124" y="5711"/>
                    <a:pt x="4251" y="5679"/>
                  </a:cubicBezTo>
                  <a:close/>
                  <a:moveTo>
                    <a:pt x="3862" y="1"/>
                  </a:moveTo>
                  <a:cubicBezTo>
                    <a:pt x="3513" y="1"/>
                    <a:pt x="3163" y="119"/>
                    <a:pt x="2877" y="355"/>
                  </a:cubicBezTo>
                  <a:cubicBezTo>
                    <a:pt x="2721" y="488"/>
                    <a:pt x="2385" y="841"/>
                    <a:pt x="2341" y="1472"/>
                  </a:cubicBezTo>
                  <a:cubicBezTo>
                    <a:pt x="2065" y="1336"/>
                    <a:pt x="1810" y="1294"/>
                    <a:pt x="1600" y="1294"/>
                  </a:cubicBezTo>
                  <a:cubicBezTo>
                    <a:pt x="1378" y="1294"/>
                    <a:pt x="1205" y="1341"/>
                    <a:pt x="1106" y="1376"/>
                  </a:cubicBezTo>
                  <a:cubicBezTo>
                    <a:pt x="414" y="1637"/>
                    <a:pt x="0" y="2351"/>
                    <a:pt x="122" y="3084"/>
                  </a:cubicBezTo>
                  <a:cubicBezTo>
                    <a:pt x="159" y="3286"/>
                    <a:pt x="296" y="3755"/>
                    <a:pt x="819" y="4105"/>
                  </a:cubicBezTo>
                  <a:cubicBezTo>
                    <a:pt x="296" y="4458"/>
                    <a:pt x="157" y="4927"/>
                    <a:pt x="122" y="5129"/>
                  </a:cubicBezTo>
                  <a:cubicBezTo>
                    <a:pt x="0" y="5859"/>
                    <a:pt x="414" y="6574"/>
                    <a:pt x="1106" y="6834"/>
                  </a:cubicBezTo>
                  <a:cubicBezTo>
                    <a:pt x="1206" y="6870"/>
                    <a:pt x="1381" y="6918"/>
                    <a:pt x="1605" y="6918"/>
                  </a:cubicBezTo>
                  <a:cubicBezTo>
                    <a:pt x="1814" y="6918"/>
                    <a:pt x="2067" y="6876"/>
                    <a:pt x="2341" y="6741"/>
                  </a:cubicBezTo>
                  <a:cubicBezTo>
                    <a:pt x="2385" y="7372"/>
                    <a:pt x="2721" y="7725"/>
                    <a:pt x="2877" y="7856"/>
                  </a:cubicBezTo>
                  <a:cubicBezTo>
                    <a:pt x="3163" y="8091"/>
                    <a:pt x="3513" y="8209"/>
                    <a:pt x="3862" y="8209"/>
                  </a:cubicBezTo>
                  <a:cubicBezTo>
                    <a:pt x="4212" y="8209"/>
                    <a:pt x="4561" y="8091"/>
                    <a:pt x="4848" y="7856"/>
                  </a:cubicBezTo>
                  <a:cubicBezTo>
                    <a:pt x="5004" y="7725"/>
                    <a:pt x="5342" y="7372"/>
                    <a:pt x="5383" y="6741"/>
                  </a:cubicBezTo>
                  <a:cubicBezTo>
                    <a:pt x="5659" y="6876"/>
                    <a:pt x="5911" y="6918"/>
                    <a:pt x="6121" y="6918"/>
                  </a:cubicBezTo>
                  <a:cubicBezTo>
                    <a:pt x="6344" y="6918"/>
                    <a:pt x="6519" y="6870"/>
                    <a:pt x="6619" y="6834"/>
                  </a:cubicBezTo>
                  <a:cubicBezTo>
                    <a:pt x="7313" y="6574"/>
                    <a:pt x="7724" y="5859"/>
                    <a:pt x="7603" y="5129"/>
                  </a:cubicBezTo>
                  <a:cubicBezTo>
                    <a:pt x="7568" y="4927"/>
                    <a:pt x="7429" y="4458"/>
                    <a:pt x="6905" y="4105"/>
                  </a:cubicBezTo>
                  <a:cubicBezTo>
                    <a:pt x="7429" y="3755"/>
                    <a:pt x="7568" y="3286"/>
                    <a:pt x="7603" y="3084"/>
                  </a:cubicBezTo>
                  <a:cubicBezTo>
                    <a:pt x="7724" y="2351"/>
                    <a:pt x="7313" y="1637"/>
                    <a:pt x="6619" y="1376"/>
                  </a:cubicBezTo>
                  <a:cubicBezTo>
                    <a:pt x="6521" y="1341"/>
                    <a:pt x="6349" y="1294"/>
                    <a:pt x="6127" y="1294"/>
                  </a:cubicBezTo>
                  <a:cubicBezTo>
                    <a:pt x="5916" y="1294"/>
                    <a:pt x="5661" y="1336"/>
                    <a:pt x="5383" y="1472"/>
                  </a:cubicBezTo>
                  <a:cubicBezTo>
                    <a:pt x="5342" y="841"/>
                    <a:pt x="5004" y="488"/>
                    <a:pt x="4848" y="355"/>
                  </a:cubicBezTo>
                  <a:cubicBezTo>
                    <a:pt x="4561" y="119"/>
                    <a:pt x="4212" y="1"/>
                    <a:pt x="38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45"/>
            <p:cNvSpPr/>
            <p:nvPr/>
          </p:nvSpPr>
          <p:spPr>
            <a:xfrm>
              <a:off x="5915562" y="3594041"/>
              <a:ext cx="14818" cy="14869"/>
            </a:xfrm>
            <a:custGeom>
              <a:avLst/>
              <a:gdLst/>
              <a:ahLst/>
              <a:cxnLst/>
              <a:rect l="l" t="t" r="r" b="b"/>
              <a:pathLst>
                <a:path w="878" h="881" extrusionOk="0">
                  <a:moveTo>
                    <a:pt x="438" y="1"/>
                  </a:moveTo>
                  <a:cubicBezTo>
                    <a:pt x="410" y="1"/>
                    <a:pt x="382" y="4"/>
                    <a:pt x="354" y="10"/>
                  </a:cubicBezTo>
                  <a:cubicBezTo>
                    <a:pt x="325" y="15"/>
                    <a:pt x="296" y="24"/>
                    <a:pt x="270" y="36"/>
                  </a:cubicBezTo>
                  <a:cubicBezTo>
                    <a:pt x="244" y="47"/>
                    <a:pt x="218" y="59"/>
                    <a:pt x="195" y="76"/>
                  </a:cubicBezTo>
                  <a:cubicBezTo>
                    <a:pt x="73" y="157"/>
                    <a:pt x="1" y="293"/>
                    <a:pt x="1" y="441"/>
                  </a:cubicBezTo>
                  <a:cubicBezTo>
                    <a:pt x="1" y="470"/>
                    <a:pt x="4" y="499"/>
                    <a:pt x="7" y="525"/>
                  </a:cubicBezTo>
                  <a:cubicBezTo>
                    <a:pt x="12" y="554"/>
                    <a:pt x="21" y="583"/>
                    <a:pt x="33" y="609"/>
                  </a:cubicBezTo>
                  <a:cubicBezTo>
                    <a:pt x="44" y="635"/>
                    <a:pt x="59" y="661"/>
                    <a:pt x="73" y="684"/>
                  </a:cubicBezTo>
                  <a:cubicBezTo>
                    <a:pt x="90" y="707"/>
                    <a:pt x="108" y="730"/>
                    <a:pt x="128" y="751"/>
                  </a:cubicBezTo>
                  <a:cubicBezTo>
                    <a:pt x="148" y="771"/>
                    <a:pt x="171" y="788"/>
                    <a:pt x="195" y="806"/>
                  </a:cubicBezTo>
                  <a:cubicBezTo>
                    <a:pt x="218" y="820"/>
                    <a:pt x="244" y="834"/>
                    <a:pt x="270" y="846"/>
                  </a:cubicBezTo>
                  <a:cubicBezTo>
                    <a:pt x="296" y="858"/>
                    <a:pt x="325" y="863"/>
                    <a:pt x="351" y="869"/>
                  </a:cubicBezTo>
                  <a:cubicBezTo>
                    <a:pt x="380" y="875"/>
                    <a:pt x="409" y="878"/>
                    <a:pt x="438" y="881"/>
                  </a:cubicBezTo>
                  <a:cubicBezTo>
                    <a:pt x="467" y="878"/>
                    <a:pt x="496" y="875"/>
                    <a:pt x="525" y="869"/>
                  </a:cubicBezTo>
                  <a:cubicBezTo>
                    <a:pt x="551" y="866"/>
                    <a:pt x="579" y="858"/>
                    <a:pt x="606" y="846"/>
                  </a:cubicBezTo>
                  <a:cubicBezTo>
                    <a:pt x="632" y="834"/>
                    <a:pt x="658" y="820"/>
                    <a:pt x="681" y="806"/>
                  </a:cubicBezTo>
                  <a:cubicBezTo>
                    <a:pt x="707" y="788"/>
                    <a:pt x="727" y="771"/>
                    <a:pt x="747" y="751"/>
                  </a:cubicBezTo>
                  <a:cubicBezTo>
                    <a:pt x="768" y="730"/>
                    <a:pt x="788" y="707"/>
                    <a:pt x="802" y="684"/>
                  </a:cubicBezTo>
                  <a:cubicBezTo>
                    <a:pt x="820" y="661"/>
                    <a:pt x="831" y="635"/>
                    <a:pt x="843" y="609"/>
                  </a:cubicBezTo>
                  <a:cubicBezTo>
                    <a:pt x="854" y="583"/>
                    <a:pt x="863" y="554"/>
                    <a:pt x="869" y="525"/>
                  </a:cubicBezTo>
                  <a:cubicBezTo>
                    <a:pt x="875" y="499"/>
                    <a:pt x="878" y="470"/>
                    <a:pt x="878" y="441"/>
                  </a:cubicBezTo>
                  <a:cubicBezTo>
                    <a:pt x="878" y="325"/>
                    <a:pt x="831" y="212"/>
                    <a:pt x="747" y="131"/>
                  </a:cubicBezTo>
                  <a:cubicBezTo>
                    <a:pt x="707" y="91"/>
                    <a:pt x="658" y="56"/>
                    <a:pt x="606" y="36"/>
                  </a:cubicBezTo>
                  <a:cubicBezTo>
                    <a:pt x="552" y="13"/>
                    <a:pt x="495"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45"/>
            <p:cNvSpPr/>
            <p:nvPr/>
          </p:nvSpPr>
          <p:spPr>
            <a:xfrm>
              <a:off x="5870871" y="3616049"/>
              <a:ext cx="51595" cy="172994"/>
            </a:xfrm>
            <a:custGeom>
              <a:avLst/>
              <a:gdLst/>
              <a:ahLst/>
              <a:cxnLst/>
              <a:rect l="l" t="t" r="r" b="b"/>
              <a:pathLst>
                <a:path w="3057" h="10250" extrusionOk="0">
                  <a:moveTo>
                    <a:pt x="2154" y="0"/>
                  </a:moveTo>
                  <a:cubicBezTo>
                    <a:pt x="2002" y="0"/>
                    <a:pt x="1856" y="77"/>
                    <a:pt x="1775" y="216"/>
                  </a:cubicBezTo>
                  <a:cubicBezTo>
                    <a:pt x="1645" y="442"/>
                    <a:pt x="1523" y="674"/>
                    <a:pt x="1413" y="905"/>
                  </a:cubicBezTo>
                  <a:cubicBezTo>
                    <a:pt x="1" y="3877"/>
                    <a:pt x="305" y="7382"/>
                    <a:pt x="2203" y="10070"/>
                  </a:cubicBezTo>
                  <a:cubicBezTo>
                    <a:pt x="2289" y="10187"/>
                    <a:pt x="2421" y="10250"/>
                    <a:pt x="2556" y="10250"/>
                  </a:cubicBezTo>
                  <a:cubicBezTo>
                    <a:pt x="2644" y="10250"/>
                    <a:pt x="2733" y="10223"/>
                    <a:pt x="2811" y="10168"/>
                  </a:cubicBezTo>
                  <a:cubicBezTo>
                    <a:pt x="3008" y="10032"/>
                    <a:pt x="3057" y="9760"/>
                    <a:pt x="2921" y="9564"/>
                  </a:cubicBezTo>
                  <a:cubicBezTo>
                    <a:pt x="1205" y="7136"/>
                    <a:pt x="930" y="3970"/>
                    <a:pt x="2203" y="1281"/>
                  </a:cubicBezTo>
                  <a:cubicBezTo>
                    <a:pt x="2304" y="1070"/>
                    <a:pt x="2414" y="862"/>
                    <a:pt x="2533" y="659"/>
                  </a:cubicBezTo>
                  <a:cubicBezTo>
                    <a:pt x="2655" y="451"/>
                    <a:pt x="2585" y="182"/>
                    <a:pt x="2377" y="60"/>
                  </a:cubicBezTo>
                  <a:cubicBezTo>
                    <a:pt x="2306" y="20"/>
                    <a:pt x="2229" y="0"/>
                    <a:pt x="2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45"/>
            <p:cNvSpPr/>
            <p:nvPr/>
          </p:nvSpPr>
          <p:spPr>
            <a:xfrm>
              <a:off x="6144725" y="3783069"/>
              <a:ext cx="14869" cy="14818"/>
            </a:xfrm>
            <a:custGeom>
              <a:avLst/>
              <a:gdLst/>
              <a:ahLst/>
              <a:cxnLst/>
              <a:rect l="l" t="t" r="r" b="b"/>
              <a:pathLst>
                <a:path w="881" h="878" extrusionOk="0">
                  <a:moveTo>
                    <a:pt x="441" y="0"/>
                  </a:moveTo>
                  <a:cubicBezTo>
                    <a:pt x="413" y="0"/>
                    <a:pt x="384" y="3"/>
                    <a:pt x="357" y="9"/>
                  </a:cubicBezTo>
                  <a:cubicBezTo>
                    <a:pt x="328" y="15"/>
                    <a:pt x="299" y="24"/>
                    <a:pt x="273" y="35"/>
                  </a:cubicBezTo>
                  <a:cubicBezTo>
                    <a:pt x="247" y="44"/>
                    <a:pt x="221" y="58"/>
                    <a:pt x="198" y="73"/>
                  </a:cubicBezTo>
                  <a:cubicBezTo>
                    <a:pt x="175" y="90"/>
                    <a:pt x="151" y="107"/>
                    <a:pt x="131" y="128"/>
                  </a:cubicBezTo>
                  <a:cubicBezTo>
                    <a:pt x="111" y="148"/>
                    <a:pt x="94" y="171"/>
                    <a:pt x="76" y="194"/>
                  </a:cubicBezTo>
                  <a:cubicBezTo>
                    <a:pt x="62" y="220"/>
                    <a:pt x="47" y="243"/>
                    <a:pt x="36" y="272"/>
                  </a:cubicBezTo>
                  <a:cubicBezTo>
                    <a:pt x="24" y="298"/>
                    <a:pt x="15" y="325"/>
                    <a:pt x="12" y="353"/>
                  </a:cubicBezTo>
                  <a:cubicBezTo>
                    <a:pt x="7" y="382"/>
                    <a:pt x="1" y="411"/>
                    <a:pt x="4" y="440"/>
                  </a:cubicBezTo>
                  <a:cubicBezTo>
                    <a:pt x="4" y="556"/>
                    <a:pt x="50" y="666"/>
                    <a:pt x="131" y="750"/>
                  </a:cubicBezTo>
                  <a:cubicBezTo>
                    <a:pt x="151" y="770"/>
                    <a:pt x="175" y="788"/>
                    <a:pt x="198" y="805"/>
                  </a:cubicBezTo>
                  <a:cubicBezTo>
                    <a:pt x="221" y="819"/>
                    <a:pt x="247" y="834"/>
                    <a:pt x="273" y="845"/>
                  </a:cubicBezTo>
                  <a:cubicBezTo>
                    <a:pt x="299" y="854"/>
                    <a:pt x="328" y="863"/>
                    <a:pt x="357" y="869"/>
                  </a:cubicBezTo>
                  <a:cubicBezTo>
                    <a:pt x="383" y="874"/>
                    <a:pt x="412" y="877"/>
                    <a:pt x="441" y="877"/>
                  </a:cubicBezTo>
                  <a:cubicBezTo>
                    <a:pt x="470" y="877"/>
                    <a:pt x="499" y="874"/>
                    <a:pt x="528" y="869"/>
                  </a:cubicBezTo>
                  <a:cubicBezTo>
                    <a:pt x="554" y="863"/>
                    <a:pt x="583" y="854"/>
                    <a:pt x="609" y="845"/>
                  </a:cubicBezTo>
                  <a:cubicBezTo>
                    <a:pt x="635" y="834"/>
                    <a:pt x="661" y="819"/>
                    <a:pt x="684" y="805"/>
                  </a:cubicBezTo>
                  <a:cubicBezTo>
                    <a:pt x="710" y="788"/>
                    <a:pt x="730" y="770"/>
                    <a:pt x="750" y="750"/>
                  </a:cubicBezTo>
                  <a:cubicBezTo>
                    <a:pt x="834" y="666"/>
                    <a:pt x="881" y="556"/>
                    <a:pt x="881" y="440"/>
                  </a:cubicBezTo>
                  <a:cubicBezTo>
                    <a:pt x="881" y="411"/>
                    <a:pt x="878" y="382"/>
                    <a:pt x="872" y="353"/>
                  </a:cubicBezTo>
                  <a:cubicBezTo>
                    <a:pt x="866" y="325"/>
                    <a:pt x="858" y="298"/>
                    <a:pt x="846" y="272"/>
                  </a:cubicBezTo>
                  <a:cubicBezTo>
                    <a:pt x="826" y="217"/>
                    <a:pt x="791" y="168"/>
                    <a:pt x="750" y="128"/>
                  </a:cubicBezTo>
                  <a:cubicBezTo>
                    <a:pt x="730" y="107"/>
                    <a:pt x="710" y="90"/>
                    <a:pt x="684" y="73"/>
                  </a:cubicBezTo>
                  <a:cubicBezTo>
                    <a:pt x="661" y="58"/>
                    <a:pt x="635" y="44"/>
                    <a:pt x="609" y="35"/>
                  </a:cubicBezTo>
                  <a:cubicBezTo>
                    <a:pt x="583" y="24"/>
                    <a:pt x="554" y="15"/>
                    <a:pt x="528" y="9"/>
                  </a:cubicBezTo>
                  <a:cubicBezTo>
                    <a:pt x="499" y="3"/>
                    <a:pt x="470"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45"/>
            <p:cNvSpPr/>
            <p:nvPr/>
          </p:nvSpPr>
          <p:spPr>
            <a:xfrm>
              <a:off x="6152691" y="3602885"/>
              <a:ext cx="51544" cy="173163"/>
            </a:xfrm>
            <a:custGeom>
              <a:avLst/>
              <a:gdLst/>
              <a:ahLst/>
              <a:cxnLst/>
              <a:rect l="l" t="t" r="r" b="b"/>
              <a:pathLst>
                <a:path w="3054" h="10260" extrusionOk="0">
                  <a:moveTo>
                    <a:pt x="498" y="1"/>
                  </a:moveTo>
                  <a:cubicBezTo>
                    <a:pt x="410" y="1"/>
                    <a:pt x="321" y="27"/>
                    <a:pt x="244" y="82"/>
                  </a:cubicBezTo>
                  <a:cubicBezTo>
                    <a:pt x="47" y="221"/>
                    <a:pt x="1" y="490"/>
                    <a:pt x="137" y="687"/>
                  </a:cubicBezTo>
                  <a:cubicBezTo>
                    <a:pt x="1853" y="3118"/>
                    <a:pt x="2125" y="6283"/>
                    <a:pt x="849" y="8969"/>
                  </a:cubicBezTo>
                  <a:cubicBezTo>
                    <a:pt x="750" y="9180"/>
                    <a:pt x="640" y="9389"/>
                    <a:pt x="522" y="9591"/>
                  </a:cubicBezTo>
                  <a:cubicBezTo>
                    <a:pt x="394" y="9800"/>
                    <a:pt x="461" y="10074"/>
                    <a:pt x="675" y="10199"/>
                  </a:cubicBezTo>
                  <a:cubicBezTo>
                    <a:pt x="744" y="10240"/>
                    <a:pt x="820" y="10259"/>
                    <a:pt x="895" y="10259"/>
                  </a:cubicBezTo>
                  <a:cubicBezTo>
                    <a:pt x="1048" y="10259"/>
                    <a:pt x="1198" y="10178"/>
                    <a:pt x="1280" y="10034"/>
                  </a:cubicBezTo>
                  <a:cubicBezTo>
                    <a:pt x="1410" y="9811"/>
                    <a:pt x="1531" y="9580"/>
                    <a:pt x="1641" y="9345"/>
                  </a:cubicBezTo>
                  <a:cubicBezTo>
                    <a:pt x="3054" y="6373"/>
                    <a:pt x="2750" y="2869"/>
                    <a:pt x="851" y="183"/>
                  </a:cubicBezTo>
                  <a:lnTo>
                    <a:pt x="851" y="180"/>
                  </a:lnTo>
                  <a:cubicBezTo>
                    <a:pt x="766" y="63"/>
                    <a:pt x="633" y="1"/>
                    <a:pt x="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45"/>
          <p:cNvGrpSpPr/>
          <p:nvPr/>
        </p:nvGrpSpPr>
        <p:grpSpPr>
          <a:xfrm>
            <a:off x="6298475" y="4218280"/>
            <a:ext cx="295660" cy="379204"/>
            <a:chOff x="6273180" y="4229209"/>
            <a:chExt cx="295660" cy="379204"/>
          </a:xfrm>
        </p:grpSpPr>
        <p:sp>
          <p:nvSpPr>
            <p:cNvPr id="7214" name="Google Shape;7214;p45"/>
            <p:cNvSpPr/>
            <p:nvPr/>
          </p:nvSpPr>
          <p:spPr>
            <a:xfrm>
              <a:off x="6273180" y="4229209"/>
              <a:ext cx="295660" cy="379204"/>
            </a:xfrm>
            <a:custGeom>
              <a:avLst/>
              <a:gdLst/>
              <a:ahLst/>
              <a:cxnLst/>
              <a:rect l="l" t="t" r="r" b="b"/>
              <a:pathLst>
                <a:path w="17518" h="22468" extrusionOk="0">
                  <a:moveTo>
                    <a:pt x="6810" y="891"/>
                  </a:moveTo>
                  <a:cubicBezTo>
                    <a:pt x="9907" y="891"/>
                    <a:pt x="12424" y="3408"/>
                    <a:pt x="12416" y="6505"/>
                  </a:cubicBezTo>
                  <a:lnTo>
                    <a:pt x="12416" y="12620"/>
                  </a:lnTo>
                  <a:cubicBezTo>
                    <a:pt x="12312" y="12567"/>
                    <a:pt x="12202" y="12524"/>
                    <a:pt x="12089" y="12489"/>
                  </a:cubicBezTo>
                  <a:lnTo>
                    <a:pt x="12080" y="12486"/>
                  </a:lnTo>
                  <a:cubicBezTo>
                    <a:pt x="12045" y="12478"/>
                    <a:pt x="12011" y="12469"/>
                    <a:pt x="11976" y="12460"/>
                  </a:cubicBezTo>
                  <a:lnTo>
                    <a:pt x="11959" y="12455"/>
                  </a:lnTo>
                  <a:cubicBezTo>
                    <a:pt x="11927" y="12449"/>
                    <a:pt x="11895" y="12440"/>
                    <a:pt x="11863" y="12434"/>
                  </a:cubicBezTo>
                  <a:lnTo>
                    <a:pt x="11837" y="12431"/>
                  </a:lnTo>
                  <a:cubicBezTo>
                    <a:pt x="11808" y="12426"/>
                    <a:pt x="11776" y="12423"/>
                    <a:pt x="11747" y="12417"/>
                  </a:cubicBezTo>
                  <a:lnTo>
                    <a:pt x="11718" y="12414"/>
                  </a:lnTo>
                  <a:cubicBezTo>
                    <a:pt x="11686" y="12411"/>
                    <a:pt x="11658" y="12408"/>
                    <a:pt x="11629" y="12405"/>
                  </a:cubicBezTo>
                  <a:lnTo>
                    <a:pt x="11600" y="12403"/>
                  </a:lnTo>
                  <a:cubicBezTo>
                    <a:pt x="11559" y="12403"/>
                    <a:pt x="11519" y="12397"/>
                    <a:pt x="11478" y="12385"/>
                  </a:cubicBezTo>
                  <a:lnTo>
                    <a:pt x="9117" y="12385"/>
                  </a:lnTo>
                  <a:lnTo>
                    <a:pt x="9117" y="12400"/>
                  </a:lnTo>
                  <a:cubicBezTo>
                    <a:pt x="9091" y="12379"/>
                    <a:pt x="9067" y="12362"/>
                    <a:pt x="9044" y="12339"/>
                  </a:cubicBezTo>
                  <a:lnTo>
                    <a:pt x="9021" y="12319"/>
                  </a:lnTo>
                  <a:cubicBezTo>
                    <a:pt x="9004" y="12301"/>
                    <a:pt x="8986" y="12284"/>
                    <a:pt x="8969" y="12264"/>
                  </a:cubicBezTo>
                  <a:lnTo>
                    <a:pt x="8952" y="12243"/>
                  </a:lnTo>
                  <a:cubicBezTo>
                    <a:pt x="8934" y="12223"/>
                    <a:pt x="8917" y="12200"/>
                    <a:pt x="8903" y="12177"/>
                  </a:cubicBezTo>
                  <a:cubicBezTo>
                    <a:pt x="8897" y="12171"/>
                    <a:pt x="8894" y="12165"/>
                    <a:pt x="8891" y="12159"/>
                  </a:cubicBezTo>
                  <a:cubicBezTo>
                    <a:pt x="8874" y="12133"/>
                    <a:pt x="8859" y="12107"/>
                    <a:pt x="8845" y="12081"/>
                  </a:cubicBezTo>
                  <a:cubicBezTo>
                    <a:pt x="8842" y="12076"/>
                    <a:pt x="8839" y="12073"/>
                    <a:pt x="8839" y="12067"/>
                  </a:cubicBezTo>
                  <a:cubicBezTo>
                    <a:pt x="8822" y="12038"/>
                    <a:pt x="8810" y="12006"/>
                    <a:pt x="8795" y="11974"/>
                  </a:cubicBezTo>
                  <a:cubicBezTo>
                    <a:pt x="8795" y="11971"/>
                    <a:pt x="8793" y="11968"/>
                    <a:pt x="8793" y="11963"/>
                  </a:cubicBezTo>
                  <a:cubicBezTo>
                    <a:pt x="8778" y="11931"/>
                    <a:pt x="8769" y="11896"/>
                    <a:pt x="8755" y="11858"/>
                  </a:cubicBezTo>
                  <a:lnTo>
                    <a:pt x="8755" y="11853"/>
                  </a:lnTo>
                  <a:cubicBezTo>
                    <a:pt x="8732" y="11769"/>
                    <a:pt x="8717" y="11685"/>
                    <a:pt x="8709" y="11598"/>
                  </a:cubicBezTo>
                  <a:cubicBezTo>
                    <a:pt x="9189" y="11277"/>
                    <a:pt x="9623" y="10892"/>
                    <a:pt x="10005" y="10455"/>
                  </a:cubicBezTo>
                  <a:lnTo>
                    <a:pt x="10011" y="10449"/>
                  </a:lnTo>
                  <a:cubicBezTo>
                    <a:pt x="10063" y="10388"/>
                    <a:pt x="10112" y="10328"/>
                    <a:pt x="10159" y="10267"/>
                  </a:cubicBezTo>
                  <a:cubicBezTo>
                    <a:pt x="10245" y="10157"/>
                    <a:pt x="10329" y="10044"/>
                    <a:pt x="10402" y="9934"/>
                  </a:cubicBezTo>
                  <a:cubicBezTo>
                    <a:pt x="10457" y="9850"/>
                    <a:pt x="10506" y="9766"/>
                    <a:pt x="10552" y="9682"/>
                  </a:cubicBezTo>
                  <a:lnTo>
                    <a:pt x="10578" y="9633"/>
                  </a:lnTo>
                  <a:cubicBezTo>
                    <a:pt x="10839" y="9153"/>
                    <a:pt x="11085" y="8701"/>
                    <a:pt x="11122" y="7214"/>
                  </a:cubicBezTo>
                  <a:cubicBezTo>
                    <a:pt x="11125" y="7040"/>
                    <a:pt x="11024" y="6878"/>
                    <a:pt x="10865" y="6806"/>
                  </a:cubicBezTo>
                  <a:cubicBezTo>
                    <a:pt x="10792" y="6771"/>
                    <a:pt x="10720" y="6733"/>
                    <a:pt x="10648" y="6690"/>
                  </a:cubicBezTo>
                  <a:cubicBezTo>
                    <a:pt x="10613" y="6667"/>
                    <a:pt x="10572" y="6644"/>
                    <a:pt x="10535" y="6618"/>
                  </a:cubicBezTo>
                  <a:lnTo>
                    <a:pt x="10474" y="6580"/>
                  </a:lnTo>
                  <a:cubicBezTo>
                    <a:pt x="10433" y="6551"/>
                    <a:pt x="10396" y="6522"/>
                    <a:pt x="10352" y="6493"/>
                  </a:cubicBezTo>
                  <a:cubicBezTo>
                    <a:pt x="10292" y="6450"/>
                    <a:pt x="10231" y="6401"/>
                    <a:pt x="10167" y="6351"/>
                  </a:cubicBezTo>
                  <a:cubicBezTo>
                    <a:pt x="9085" y="5501"/>
                    <a:pt x="7707" y="3900"/>
                    <a:pt x="7184" y="3246"/>
                  </a:cubicBezTo>
                  <a:lnTo>
                    <a:pt x="7155" y="3209"/>
                  </a:lnTo>
                  <a:cubicBezTo>
                    <a:pt x="7066" y="3099"/>
                    <a:pt x="6938" y="3044"/>
                    <a:pt x="6810" y="3044"/>
                  </a:cubicBezTo>
                  <a:cubicBezTo>
                    <a:pt x="6682" y="3044"/>
                    <a:pt x="6554" y="3099"/>
                    <a:pt x="6466" y="3209"/>
                  </a:cubicBezTo>
                  <a:cubicBezTo>
                    <a:pt x="5855" y="3981"/>
                    <a:pt x="3858" y="6299"/>
                    <a:pt x="2756" y="6806"/>
                  </a:cubicBezTo>
                  <a:cubicBezTo>
                    <a:pt x="2715" y="6823"/>
                    <a:pt x="2681" y="6849"/>
                    <a:pt x="2646" y="6875"/>
                  </a:cubicBezTo>
                  <a:cubicBezTo>
                    <a:pt x="2550" y="6962"/>
                    <a:pt x="2498" y="7086"/>
                    <a:pt x="2501" y="7217"/>
                  </a:cubicBezTo>
                  <a:cubicBezTo>
                    <a:pt x="2521" y="8143"/>
                    <a:pt x="2626" y="8669"/>
                    <a:pt x="2765" y="9048"/>
                  </a:cubicBezTo>
                  <a:cubicBezTo>
                    <a:pt x="2843" y="9251"/>
                    <a:pt x="2935" y="9448"/>
                    <a:pt x="3042" y="9633"/>
                  </a:cubicBezTo>
                  <a:lnTo>
                    <a:pt x="3068" y="9682"/>
                  </a:lnTo>
                  <a:cubicBezTo>
                    <a:pt x="3115" y="9766"/>
                    <a:pt x="3164" y="9850"/>
                    <a:pt x="3222" y="9937"/>
                  </a:cubicBezTo>
                  <a:cubicBezTo>
                    <a:pt x="3257" y="9992"/>
                    <a:pt x="3297" y="10050"/>
                    <a:pt x="3340" y="10108"/>
                  </a:cubicBezTo>
                  <a:cubicBezTo>
                    <a:pt x="3734" y="10649"/>
                    <a:pt x="4310" y="11199"/>
                    <a:pt x="4915" y="11601"/>
                  </a:cubicBezTo>
                  <a:cubicBezTo>
                    <a:pt x="4909" y="11644"/>
                    <a:pt x="4903" y="11691"/>
                    <a:pt x="4894" y="11731"/>
                  </a:cubicBezTo>
                  <a:cubicBezTo>
                    <a:pt x="4886" y="11775"/>
                    <a:pt x="4877" y="11815"/>
                    <a:pt x="4866" y="11853"/>
                  </a:cubicBezTo>
                  <a:cubicBezTo>
                    <a:pt x="4866" y="11856"/>
                    <a:pt x="4866" y="11858"/>
                    <a:pt x="4863" y="11861"/>
                  </a:cubicBezTo>
                  <a:cubicBezTo>
                    <a:pt x="4854" y="11896"/>
                    <a:pt x="4842" y="11934"/>
                    <a:pt x="4828" y="11966"/>
                  </a:cubicBezTo>
                  <a:cubicBezTo>
                    <a:pt x="4828" y="11968"/>
                    <a:pt x="4825" y="11971"/>
                    <a:pt x="4825" y="11974"/>
                  </a:cubicBezTo>
                  <a:cubicBezTo>
                    <a:pt x="4811" y="12006"/>
                    <a:pt x="4796" y="12038"/>
                    <a:pt x="4782" y="12067"/>
                  </a:cubicBezTo>
                  <a:lnTo>
                    <a:pt x="4776" y="12081"/>
                  </a:lnTo>
                  <a:cubicBezTo>
                    <a:pt x="4761" y="12107"/>
                    <a:pt x="4744" y="12136"/>
                    <a:pt x="4727" y="12162"/>
                  </a:cubicBezTo>
                  <a:lnTo>
                    <a:pt x="4718" y="12177"/>
                  </a:lnTo>
                  <a:cubicBezTo>
                    <a:pt x="4701" y="12200"/>
                    <a:pt x="4683" y="12223"/>
                    <a:pt x="4666" y="12246"/>
                  </a:cubicBezTo>
                  <a:cubicBezTo>
                    <a:pt x="4660" y="12252"/>
                    <a:pt x="4657" y="12258"/>
                    <a:pt x="4651" y="12261"/>
                  </a:cubicBezTo>
                  <a:cubicBezTo>
                    <a:pt x="4634" y="12284"/>
                    <a:pt x="4614" y="12301"/>
                    <a:pt x="4596" y="12321"/>
                  </a:cubicBezTo>
                  <a:cubicBezTo>
                    <a:pt x="4588" y="12327"/>
                    <a:pt x="4582" y="12333"/>
                    <a:pt x="4576" y="12339"/>
                  </a:cubicBezTo>
                  <a:cubicBezTo>
                    <a:pt x="4550" y="12362"/>
                    <a:pt x="4527" y="12382"/>
                    <a:pt x="4501" y="12400"/>
                  </a:cubicBezTo>
                  <a:lnTo>
                    <a:pt x="4501" y="12431"/>
                  </a:lnTo>
                  <a:lnTo>
                    <a:pt x="2139" y="12431"/>
                  </a:lnTo>
                  <a:cubicBezTo>
                    <a:pt x="2112" y="12413"/>
                    <a:pt x="2078" y="12404"/>
                    <a:pt x="2045" y="12404"/>
                  </a:cubicBezTo>
                  <a:cubicBezTo>
                    <a:pt x="2037" y="12404"/>
                    <a:pt x="2029" y="12404"/>
                    <a:pt x="2021" y="12405"/>
                  </a:cubicBezTo>
                  <a:cubicBezTo>
                    <a:pt x="2009" y="12405"/>
                    <a:pt x="2001" y="12405"/>
                    <a:pt x="1992" y="12408"/>
                  </a:cubicBezTo>
                  <a:cubicBezTo>
                    <a:pt x="1960" y="12408"/>
                    <a:pt x="1931" y="12411"/>
                    <a:pt x="1902" y="12414"/>
                  </a:cubicBezTo>
                  <a:lnTo>
                    <a:pt x="1870" y="12420"/>
                  </a:lnTo>
                  <a:cubicBezTo>
                    <a:pt x="1841" y="12423"/>
                    <a:pt x="1812" y="12429"/>
                    <a:pt x="1781" y="12431"/>
                  </a:cubicBezTo>
                  <a:lnTo>
                    <a:pt x="1757" y="12437"/>
                  </a:lnTo>
                  <a:cubicBezTo>
                    <a:pt x="1726" y="12443"/>
                    <a:pt x="1694" y="12449"/>
                    <a:pt x="1662" y="12458"/>
                  </a:cubicBezTo>
                  <a:lnTo>
                    <a:pt x="1642" y="12460"/>
                  </a:lnTo>
                  <a:cubicBezTo>
                    <a:pt x="1607" y="12469"/>
                    <a:pt x="1572" y="12478"/>
                    <a:pt x="1538" y="12489"/>
                  </a:cubicBezTo>
                  <a:lnTo>
                    <a:pt x="1529" y="12492"/>
                  </a:lnTo>
                  <a:cubicBezTo>
                    <a:pt x="1416" y="12524"/>
                    <a:pt x="1306" y="12567"/>
                    <a:pt x="1199" y="12620"/>
                  </a:cubicBezTo>
                  <a:cubicBezTo>
                    <a:pt x="1199" y="12622"/>
                    <a:pt x="1196" y="12622"/>
                    <a:pt x="1193" y="12622"/>
                  </a:cubicBezTo>
                  <a:lnTo>
                    <a:pt x="1193" y="6505"/>
                  </a:lnTo>
                  <a:cubicBezTo>
                    <a:pt x="1193" y="3408"/>
                    <a:pt x="3714" y="891"/>
                    <a:pt x="6810" y="891"/>
                  </a:cubicBezTo>
                  <a:close/>
                  <a:moveTo>
                    <a:pt x="6804" y="4169"/>
                  </a:moveTo>
                  <a:cubicBezTo>
                    <a:pt x="7490" y="4988"/>
                    <a:pt x="9059" y="6774"/>
                    <a:pt x="10228" y="7463"/>
                  </a:cubicBezTo>
                  <a:cubicBezTo>
                    <a:pt x="10182" y="8516"/>
                    <a:pt x="10011" y="8826"/>
                    <a:pt x="9803" y="9213"/>
                  </a:cubicBezTo>
                  <a:lnTo>
                    <a:pt x="9777" y="9263"/>
                  </a:lnTo>
                  <a:cubicBezTo>
                    <a:pt x="9452" y="9859"/>
                    <a:pt x="8735" y="10565"/>
                    <a:pt x="8029" y="10985"/>
                  </a:cubicBezTo>
                  <a:cubicBezTo>
                    <a:pt x="7895" y="11063"/>
                    <a:pt x="7812" y="11207"/>
                    <a:pt x="7812" y="11364"/>
                  </a:cubicBezTo>
                  <a:cubicBezTo>
                    <a:pt x="7812" y="11404"/>
                    <a:pt x="7812" y="11442"/>
                    <a:pt x="7814" y="11482"/>
                  </a:cubicBezTo>
                  <a:lnTo>
                    <a:pt x="7814" y="11520"/>
                  </a:lnTo>
                  <a:cubicBezTo>
                    <a:pt x="7814" y="11546"/>
                    <a:pt x="7817" y="11572"/>
                    <a:pt x="7820" y="11598"/>
                  </a:cubicBezTo>
                  <a:cubicBezTo>
                    <a:pt x="7820" y="11612"/>
                    <a:pt x="7820" y="11627"/>
                    <a:pt x="7823" y="11644"/>
                  </a:cubicBezTo>
                  <a:cubicBezTo>
                    <a:pt x="7826" y="11667"/>
                    <a:pt x="7829" y="11694"/>
                    <a:pt x="7832" y="11717"/>
                  </a:cubicBezTo>
                  <a:cubicBezTo>
                    <a:pt x="7835" y="11743"/>
                    <a:pt x="7838" y="11777"/>
                    <a:pt x="7843" y="11806"/>
                  </a:cubicBezTo>
                  <a:cubicBezTo>
                    <a:pt x="7843" y="11818"/>
                    <a:pt x="7846" y="11827"/>
                    <a:pt x="7846" y="11838"/>
                  </a:cubicBezTo>
                  <a:cubicBezTo>
                    <a:pt x="7852" y="11864"/>
                    <a:pt x="7855" y="11887"/>
                    <a:pt x="7861" y="11913"/>
                  </a:cubicBezTo>
                  <a:lnTo>
                    <a:pt x="7861" y="11916"/>
                  </a:lnTo>
                  <a:cubicBezTo>
                    <a:pt x="7933" y="12284"/>
                    <a:pt x="8081" y="12596"/>
                    <a:pt x="8306" y="12848"/>
                  </a:cubicBezTo>
                  <a:lnTo>
                    <a:pt x="8309" y="12854"/>
                  </a:lnTo>
                  <a:cubicBezTo>
                    <a:pt x="8321" y="12868"/>
                    <a:pt x="8335" y="12880"/>
                    <a:pt x="8347" y="12894"/>
                  </a:cubicBezTo>
                  <a:cubicBezTo>
                    <a:pt x="8361" y="12909"/>
                    <a:pt x="8379" y="12926"/>
                    <a:pt x="8393" y="12941"/>
                  </a:cubicBezTo>
                  <a:lnTo>
                    <a:pt x="8422" y="12970"/>
                  </a:lnTo>
                  <a:cubicBezTo>
                    <a:pt x="8440" y="12987"/>
                    <a:pt x="8460" y="13004"/>
                    <a:pt x="8480" y="13019"/>
                  </a:cubicBezTo>
                  <a:lnTo>
                    <a:pt x="8489" y="13031"/>
                  </a:lnTo>
                  <a:lnTo>
                    <a:pt x="8500" y="13039"/>
                  </a:lnTo>
                  <a:cubicBezTo>
                    <a:pt x="8523" y="13057"/>
                    <a:pt x="8544" y="13074"/>
                    <a:pt x="8564" y="13088"/>
                  </a:cubicBezTo>
                  <a:lnTo>
                    <a:pt x="8581" y="13103"/>
                  </a:lnTo>
                  <a:cubicBezTo>
                    <a:pt x="8607" y="13120"/>
                    <a:pt x="8631" y="13138"/>
                    <a:pt x="8654" y="13152"/>
                  </a:cubicBezTo>
                  <a:lnTo>
                    <a:pt x="8662" y="13158"/>
                  </a:lnTo>
                  <a:cubicBezTo>
                    <a:pt x="8694" y="13181"/>
                    <a:pt x="8726" y="13201"/>
                    <a:pt x="8758" y="13219"/>
                  </a:cubicBezTo>
                  <a:cubicBezTo>
                    <a:pt x="9079" y="13404"/>
                    <a:pt x="9432" y="13482"/>
                    <a:pt x="9733" y="13511"/>
                  </a:cubicBezTo>
                  <a:lnTo>
                    <a:pt x="9739" y="13511"/>
                  </a:lnTo>
                  <a:cubicBezTo>
                    <a:pt x="9765" y="13514"/>
                    <a:pt x="9791" y="13517"/>
                    <a:pt x="9811" y="13517"/>
                  </a:cubicBezTo>
                  <a:lnTo>
                    <a:pt x="9820" y="13517"/>
                  </a:lnTo>
                  <a:lnTo>
                    <a:pt x="9895" y="13522"/>
                  </a:lnTo>
                  <a:cubicBezTo>
                    <a:pt x="9895" y="13522"/>
                    <a:pt x="9895" y="13525"/>
                    <a:pt x="9895" y="13525"/>
                  </a:cubicBezTo>
                  <a:cubicBezTo>
                    <a:pt x="9886" y="13560"/>
                    <a:pt x="9875" y="13592"/>
                    <a:pt x="9863" y="13627"/>
                  </a:cubicBezTo>
                  <a:cubicBezTo>
                    <a:pt x="9860" y="13638"/>
                    <a:pt x="9855" y="13650"/>
                    <a:pt x="9852" y="13661"/>
                  </a:cubicBezTo>
                  <a:cubicBezTo>
                    <a:pt x="9843" y="13685"/>
                    <a:pt x="9834" y="13708"/>
                    <a:pt x="9826" y="13728"/>
                  </a:cubicBezTo>
                  <a:cubicBezTo>
                    <a:pt x="9820" y="13742"/>
                    <a:pt x="9811" y="13754"/>
                    <a:pt x="9805" y="13768"/>
                  </a:cubicBezTo>
                  <a:cubicBezTo>
                    <a:pt x="9797" y="13789"/>
                    <a:pt x="9788" y="13809"/>
                    <a:pt x="9779" y="13826"/>
                  </a:cubicBezTo>
                  <a:lnTo>
                    <a:pt x="9756" y="13867"/>
                  </a:lnTo>
                  <a:cubicBezTo>
                    <a:pt x="9748" y="13887"/>
                    <a:pt x="9736" y="13904"/>
                    <a:pt x="9724" y="13922"/>
                  </a:cubicBezTo>
                  <a:cubicBezTo>
                    <a:pt x="9716" y="13942"/>
                    <a:pt x="9710" y="13951"/>
                    <a:pt x="9701" y="13962"/>
                  </a:cubicBezTo>
                  <a:cubicBezTo>
                    <a:pt x="9693" y="13977"/>
                    <a:pt x="9678" y="14000"/>
                    <a:pt x="9667" y="14014"/>
                  </a:cubicBezTo>
                  <a:cubicBezTo>
                    <a:pt x="9655" y="14029"/>
                    <a:pt x="9649" y="14040"/>
                    <a:pt x="9638" y="14055"/>
                  </a:cubicBezTo>
                  <a:cubicBezTo>
                    <a:pt x="9629" y="14069"/>
                    <a:pt x="9614" y="14087"/>
                    <a:pt x="9603" y="14104"/>
                  </a:cubicBezTo>
                  <a:cubicBezTo>
                    <a:pt x="9591" y="14122"/>
                    <a:pt x="9583" y="14130"/>
                    <a:pt x="9571" y="14142"/>
                  </a:cubicBezTo>
                  <a:cubicBezTo>
                    <a:pt x="9559" y="14156"/>
                    <a:pt x="9545" y="14174"/>
                    <a:pt x="9531" y="14191"/>
                  </a:cubicBezTo>
                  <a:cubicBezTo>
                    <a:pt x="9516" y="14205"/>
                    <a:pt x="9507" y="14214"/>
                    <a:pt x="9496" y="14226"/>
                  </a:cubicBezTo>
                  <a:lnTo>
                    <a:pt x="9481" y="14243"/>
                  </a:lnTo>
                  <a:lnTo>
                    <a:pt x="9476" y="14243"/>
                  </a:lnTo>
                  <a:cubicBezTo>
                    <a:pt x="9452" y="14255"/>
                    <a:pt x="9429" y="14263"/>
                    <a:pt x="9406" y="14275"/>
                  </a:cubicBezTo>
                  <a:lnTo>
                    <a:pt x="9363" y="14295"/>
                  </a:lnTo>
                  <a:cubicBezTo>
                    <a:pt x="9342" y="14304"/>
                    <a:pt x="9319" y="14315"/>
                    <a:pt x="9299" y="14327"/>
                  </a:cubicBezTo>
                  <a:lnTo>
                    <a:pt x="9256" y="14350"/>
                  </a:lnTo>
                  <a:cubicBezTo>
                    <a:pt x="9212" y="14373"/>
                    <a:pt x="9169" y="14396"/>
                    <a:pt x="9125" y="14422"/>
                  </a:cubicBezTo>
                  <a:cubicBezTo>
                    <a:pt x="9117" y="14425"/>
                    <a:pt x="9111" y="14431"/>
                    <a:pt x="9102" y="14434"/>
                  </a:cubicBezTo>
                  <a:cubicBezTo>
                    <a:pt x="9079" y="14449"/>
                    <a:pt x="9059" y="14463"/>
                    <a:pt x="9036" y="14477"/>
                  </a:cubicBezTo>
                  <a:lnTo>
                    <a:pt x="9004" y="14501"/>
                  </a:lnTo>
                  <a:cubicBezTo>
                    <a:pt x="8981" y="14515"/>
                    <a:pt x="8958" y="14530"/>
                    <a:pt x="8937" y="14544"/>
                  </a:cubicBezTo>
                  <a:lnTo>
                    <a:pt x="8911" y="14564"/>
                  </a:lnTo>
                  <a:cubicBezTo>
                    <a:pt x="8859" y="14602"/>
                    <a:pt x="8810" y="14642"/>
                    <a:pt x="8761" y="14683"/>
                  </a:cubicBezTo>
                  <a:lnTo>
                    <a:pt x="8755" y="14683"/>
                  </a:lnTo>
                  <a:cubicBezTo>
                    <a:pt x="8717" y="14694"/>
                    <a:pt x="8685" y="14703"/>
                    <a:pt x="8648" y="14712"/>
                  </a:cubicBezTo>
                  <a:lnTo>
                    <a:pt x="8636" y="14715"/>
                  </a:lnTo>
                  <a:cubicBezTo>
                    <a:pt x="8607" y="14723"/>
                    <a:pt x="8570" y="14729"/>
                    <a:pt x="8535" y="14738"/>
                  </a:cubicBezTo>
                  <a:lnTo>
                    <a:pt x="8515" y="14741"/>
                  </a:lnTo>
                  <a:cubicBezTo>
                    <a:pt x="8477" y="14744"/>
                    <a:pt x="8442" y="14749"/>
                    <a:pt x="8405" y="14752"/>
                  </a:cubicBezTo>
                  <a:lnTo>
                    <a:pt x="8390" y="14752"/>
                  </a:lnTo>
                  <a:cubicBezTo>
                    <a:pt x="8353" y="14755"/>
                    <a:pt x="8289" y="14755"/>
                    <a:pt x="8251" y="14755"/>
                  </a:cubicBezTo>
                  <a:lnTo>
                    <a:pt x="5317" y="14755"/>
                  </a:lnTo>
                  <a:cubicBezTo>
                    <a:pt x="4559" y="14755"/>
                    <a:pt x="3893" y="14252"/>
                    <a:pt x="3688" y="13522"/>
                  </a:cubicBezTo>
                  <a:lnTo>
                    <a:pt x="3766" y="13520"/>
                  </a:lnTo>
                  <a:lnTo>
                    <a:pt x="3772" y="13520"/>
                  </a:lnTo>
                  <a:cubicBezTo>
                    <a:pt x="3795" y="13517"/>
                    <a:pt x="3821" y="13514"/>
                    <a:pt x="3847" y="13514"/>
                  </a:cubicBezTo>
                  <a:lnTo>
                    <a:pt x="3853" y="13514"/>
                  </a:lnTo>
                  <a:cubicBezTo>
                    <a:pt x="4159" y="13485"/>
                    <a:pt x="4518" y="13407"/>
                    <a:pt x="4845" y="13219"/>
                  </a:cubicBezTo>
                  <a:cubicBezTo>
                    <a:pt x="4880" y="13198"/>
                    <a:pt x="4912" y="13178"/>
                    <a:pt x="4947" y="13158"/>
                  </a:cubicBezTo>
                  <a:lnTo>
                    <a:pt x="4952" y="13152"/>
                  </a:lnTo>
                  <a:cubicBezTo>
                    <a:pt x="4978" y="13135"/>
                    <a:pt x="5002" y="13117"/>
                    <a:pt x="5028" y="13100"/>
                  </a:cubicBezTo>
                  <a:lnTo>
                    <a:pt x="5045" y="13088"/>
                  </a:lnTo>
                  <a:cubicBezTo>
                    <a:pt x="5065" y="13071"/>
                    <a:pt x="5088" y="13054"/>
                    <a:pt x="5109" y="13036"/>
                  </a:cubicBezTo>
                  <a:lnTo>
                    <a:pt x="5123" y="13025"/>
                  </a:lnTo>
                  <a:lnTo>
                    <a:pt x="5132" y="13019"/>
                  </a:lnTo>
                  <a:cubicBezTo>
                    <a:pt x="5149" y="13002"/>
                    <a:pt x="5169" y="12984"/>
                    <a:pt x="5190" y="12967"/>
                  </a:cubicBezTo>
                  <a:lnTo>
                    <a:pt x="5216" y="12941"/>
                  </a:lnTo>
                  <a:cubicBezTo>
                    <a:pt x="5233" y="12923"/>
                    <a:pt x="5248" y="12909"/>
                    <a:pt x="5262" y="12892"/>
                  </a:cubicBezTo>
                  <a:cubicBezTo>
                    <a:pt x="5279" y="12877"/>
                    <a:pt x="5288" y="12866"/>
                    <a:pt x="5300" y="12851"/>
                  </a:cubicBezTo>
                  <a:cubicBezTo>
                    <a:pt x="5525" y="12599"/>
                    <a:pt x="5676" y="12287"/>
                    <a:pt x="5748" y="11916"/>
                  </a:cubicBezTo>
                  <a:lnTo>
                    <a:pt x="5748" y="11911"/>
                  </a:lnTo>
                  <a:cubicBezTo>
                    <a:pt x="5754" y="11887"/>
                    <a:pt x="5757" y="11861"/>
                    <a:pt x="5763" y="11838"/>
                  </a:cubicBezTo>
                  <a:cubicBezTo>
                    <a:pt x="5763" y="11827"/>
                    <a:pt x="5766" y="11815"/>
                    <a:pt x="5766" y="11806"/>
                  </a:cubicBezTo>
                  <a:cubicBezTo>
                    <a:pt x="5771" y="11775"/>
                    <a:pt x="5774" y="11746"/>
                    <a:pt x="5780" y="11714"/>
                  </a:cubicBezTo>
                  <a:cubicBezTo>
                    <a:pt x="5783" y="11691"/>
                    <a:pt x="5783" y="11667"/>
                    <a:pt x="5786" y="11641"/>
                  </a:cubicBezTo>
                  <a:cubicBezTo>
                    <a:pt x="5786" y="11627"/>
                    <a:pt x="5789" y="11612"/>
                    <a:pt x="5789" y="11598"/>
                  </a:cubicBezTo>
                  <a:cubicBezTo>
                    <a:pt x="5789" y="11572"/>
                    <a:pt x="5794" y="11546"/>
                    <a:pt x="5794" y="11520"/>
                  </a:cubicBezTo>
                  <a:cubicBezTo>
                    <a:pt x="5794" y="11508"/>
                    <a:pt x="5794" y="11494"/>
                    <a:pt x="5797" y="11482"/>
                  </a:cubicBezTo>
                  <a:cubicBezTo>
                    <a:pt x="5797" y="11442"/>
                    <a:pt x="5797" y="11404"/>
                    <a:pt x="5797" y="11364"/>
                  </a:cubicBezTo>
                  <a:cubicBezTo>
                    <a:pt x="5797" y="11207"/>
                    <a:pt x="5716" y="11063"/>
                    <a:pt x="5580" y="10985"/>
                  </a:cubicBezTo>
                  <a:cubicBezTo>
                    <a:pt x="4874" y="10565"/>
                    <a:pt x="4157" y="9859"/>
                    <a:pt x="3835" y="9263"/>
                  </a:cubicBezTo>
                  <a:lnTo>
                    <a:pt x="3809" y="9213"/>
                  </a:lnTo>
                  <a:cubicBezTo>
                    <a:pt x="3598" y="8826"/>
                    <a:pt x="3430" y="8516"/>
                    <a:pt x="3381" y="7463"/>
                  </a:cubicBezTo>
                  <a:cubicBezTo>
                    <a:pt x="4550" y="6774"/>
                    <a:pt x="6121" y="4988"/>
                    <a:pt x="6804" y="4169"/>
                  </a:cubicBezTo>
                  <a:close/>
                  <a:moveTo>
                    <a:pt x="11562" y="13265"/>
                  </a:moveTo>
                  <a:cubicBezTo>
                    <a:pt x="11582" y="13265"/>
                    <a:pt x="11600" y="13268"/>
                    <a:pt x="11617" y="13271"/>
                  </a:cubicBezTo>
                  <a:lnTo>
                    <a:pt x="11634" y="13274"/>
                  </a:lnTo>
                  <a:cubicBezTo>
                    <a:pt x="11655" y="13276"/>
                    <a:pt x="11672" y="13279"/>
                    <a:pt x="11689" y="13282"/>
                  </a:cubicBezTo>
                  <a:lnTo>
                    <a:pt x="11704" y="13285"/>
                  </a:lnTo>
                  <a:cubicBezTo>
                    <a:pt x="11727" y="13288"/>
                    <a:pt x="11747" y="13294"/>
                    <a:pt x="11768" y="13297"/>
                  </a:cubicBezTo>
                  <a:lnTo>
                    <a:pt x="11773" y="13297"/>
                  </a:lnTo>
                  <a:cubicBezTo>
                    <a:pt x="11820" y="13308"/>
                    <a:pt x="11866" y="13323"/>
                    <a:pt x="11912" y="13340"/>
                  </a:cubicBezTo>
                  <a:lnTo>
                    <a:pt x="11921" y="13343"/>
                  </a:lnTo>
                  <a:cubicBezTo>
                    <a:pt x="11938" y="13352"/>
                    <a:pt x="11956" y="13360"/>
                    <a:pt x="11976" y="13366"/>
                  </a:cubicBezTo>
                  <a:lnTo>
                    <a:pt x="11993" y="13375"/>
                  </a:lnTo>
                  <a:lnTo>
                    <a:pt x="12037" y="13395"/>
                  </a:lnTo>
                  <a:lnTo>
                    <a:pt x="12060" y="13407"/>
                  </a:lnTo>
                  <a:cubicBezTo>
                    <a:pt x="12071" y="13412"/>
                    <a:pt x="12083" y="13421"/>
                    <a:pt x="12095" y="13427"/>
                  </a:cubicBezTo>
                  <a:cubicBezTo>
                    <a:pt x="12485" y="13650"/>
                    <a:pt x="12725" y="14067"/>
                    <a:pt x="12725" y="14518"/>
                  </a:cubicBezTo>
                  <a:lnTo>
                    <a:pt x="12725" y="14764"/>
                  </a:lnTo>
                  <a:cubicBezTo>
                    <a:pt x="12694" y="14793"/>
                    <a:pt x="12665" y="14819"/>
                    <a:pt x="12636" y="14848"/>
                  </a:cubicBezTo>
                  <a:cubicBezTo>
                    <a:pt x="12540" y="14758"/>
                    <a:pt x="12445" y="14674"/>
                    <a:pt x="12341" y="14593"/>
                  </a:cubicBezTo>
                  <a:lnTo>
                    <a:pt x="12320" y="14579"/>
                  </a:lnTo>
                  <a:lnTo>
                    <a:pt x="12291" y="14558"/>
                  </a:lnTo>
                  <a:lnTo>
                    <a:pt x="12280" y="14550"/>
                  </a:lnTo>
                  <a:cubicBezTo>
                    <a:pt x="12251" y="14527"/>
                    <a:pt x="12222" y="14506"/>
                    <a:pt x="12190" y="14483"/>
                  </a:cubicBezTo>
                  <a:lnTo>
                    <a:pt x="12170" y="14469"/>
                  </a:lnTo>
                  <a:lnTo>
                    <a:pt x="12138" y="14449"/>
                  </a:lnTo>
                  <a:lnTo>
                    <a:pt x="12132" y="14446"/>
                  </a:lnTo>
                  <a:lnTo>
                    <a:pt x="12083" y="14414"/>
                  </a:lnTo>
                  <a:lnTo>
                    <a:pt x="12060" y="14399"/>
                  </a:lnTo>
                  <a:lnTo>
                    <a:pt x="12028" y="14379"/>
                  </a:lnTo>
                  <a:lnTo>
                    <a:pt x="12005" y="14365"/>
                  </a:lnTo>
                  <a:lnTo>
                    <a:pt x="11967" y="14344"/>
                  </a:lnTo>
                  <a:lnTo>
                    <a:pt x="11947" y="14333"/>
                  </a:lnTo>
                  <a:cubicBezTo>
                    <a:pt x="11935" y="14324"/>
                    <a:pt x="11921" y="14318"/>
                    <a:pt x="11909" y="14312"/>
                  </a:cubicBezTo>
                  <a:lnTo>
                    <a:pt x="11886" y="14298"/>
                  </a:lnTo>
                  <a:lnTo>
                    <a:pt x="11849" y="14281"/>
                  </a:lnTo>
                  <a:lnTo>
                    <a:pt x="11834" y="14272"/>
                  </a:lnTo>
                  <a:lnTo>
                    <a:pt x="11788" y="14249"/>
                  </a:lnTo>
                  <a:lnTo>
                    <a:pt x="11779" y="14243"/>
                  </a:lnTo>
                  <a:cubicBezTo>
                    <a:pt x="11739" y="14226"/>
                    <a:pt x="11698" y="14208"/>
                    <a:pt x="11658" y="14191"/>
                  </a:cubicBezTo>
                  <a:lnTo>
                    <a:pt x="11655" y="14191"/>
                  </a:lnTo>
                  <a:cubicBezTo>
                    <a:pt x="11634" y="14179"/>
                    <a:pt x="11614" y="14171"/>
                    <a:pt x="11591" y="14165"/>
                  </a:cubicBezTo>
                  <a:lnTo>
                    <a:pt x="11571" y="14156"/>
                  </a:lnTo>
                  <a:cubicBezTo>
                    <a:pt x="11533" y="14142"/>
                    <a:pt x="11495" y="14127"/>
                    <a:pt x="11455" y="14113"/>
                  </a:cubicBezTo>
                  <a:lnTo>
                    <a:pt x="11443" y="14110"/>
                  </a:lnTo>
                  <a:cubicBezTo>
                    <a:pt x="11423" y="14104"/>
                    <a:pt x="11403" y="14098"/>
                    <a:pt x="11386" y="14093"/>
                  </a:cubicBezTo>
                  <a:lnTo>
                    <a:pt x="11357" y="14084"/>
                  </a:lnTo>
                  <a:lnTo>
                    <a:pt x="11313" y="14072"/>
                  </a:lnTo>
                  <a:lnTo>
                    <a:pt x="11302" y="14069"/>
                  </a:lnTo>
                  <a:lnTo>
                    <a:pt x="11241" y="14052"/>
                  </a:lnTo>
                  <a:lnTo>
                    <a:pt x="11221" y="14049"/>
                  </a:lnTo>
                  <a:cubicBezTo>
                    <a:pt x="11203" y="14043"/>
                    <a:pt x="11183" y="14040"/>
                    <a:pt x="11166" y="14038"/>
                  </a:cubicBezTo>
                  <a:lnTo>
                    <a:pt x="11154" y="14035"/>
                  </a:lnTo>
                  <a:cubicBezTo>
                    <a:pt x="11004" y="14003"/>
                    <a:pt x="10847" y="13988"/>
                    <a:pt x="10694" y="13988"/>
                  </a:cubicBezTo>
                  <a:lnTo>
                    <a:pt x="10659" y="13988"/>
                  </a:lnTo>
                  <a:cubicBezTo>
                    <a:pt x="10662" y="13980"/>
                    <a:pt x="10665" y="13971"/>
                    <a:pt x="10668" y="13962"/>
                  </a:cubicBezTo>
                  <a:lnTo>
                    <a:pt x="10679" y="13931"/>
                  </a:lnTo>
                  <a:cubicBezTo>
                    <a:pt x="10691" y="13899"/>
                    <a:pt x="10703" y="13870"/>
                    <a:pt x="10711" y="13838"/>
                  </a:cubicBezTo>
                  <a:lnTo>
                    <a:pt x="10717" y="13821"/>
                  </a:lnTo>
                  <a:cubicBezTo>
                    <a:pt x="10729" y="13783"/>
                    <a:pt x="10740" y="13748"/>
                    <a:pt x="10749" y="13708"/>
                  </a:cubicBezTo>
                  <a:cubicBezTo>
                    <a:pt x="10755" y="13687"/>
                    <a:pt x="10758" y="13670"/>
                    <a:pt x="10766" y="13650"/>
                  </a:cubicBezTo>
                  <a:cubicBezTo>
                    <a:pt x="10769" y="13641"/>
                    <a:pt x="10769" y="13632"/>
                    <a:pt x="10772" y="13624"/>
                  </a:cubicBezTo>
                  <a:cubicBezTo>
                    <a:pt x="10775" y="13603"/>
                    <a:pt x="10781" y="13580"/>
                    <a:pt x="10784" y="13560"/>
                  </a:cubicBezTo>
                  <a:cubicBezTo>
                    <a:pt x="10792" y="13522"/>
                    <a:pt x="10801" y="13485"/>
                    <a:pt x="10807" y="13444"/>
                  </a:cubicBezTo>
                  <a:lnTo>
                    <a:pt x="10807" y="13430"/>
                  </a:lnTo>
                  <a:cubicBezTo>
                    <a:pt x="10813" y="13395"/>
                    <a:pt x="10818" y="13363"/>
                    <a:pt x="10821" y="13329"/>
                  </a:cubicBezTo>
                  <a:cubicBezTo>
                    <a:pt x="10824" y="13308"/>
                    <a:pt x="10824" y="13285"/>
                    <a:pt x="10827" y="13265"/>
                  </a:cubicBezTo>
                  <a:close/>
                  <a:moveTo>
                    <a:pt x="2753" y="13268"/>
                  </a:moveTo>
                  <a:cubicBezTo>
                    <a:pt x="2756" y="13294"/>
                    <a:pt x="2759" y="13323"/>
                    <a:pt x="2762" y="13349"/>
                  </a:cubicBezTo>
                  <a:cubicBezTo>
                    <a:pt x="2765" y="13378"/>
                    <a:pt x="2767" y="13395"/>
                    <a:pt x="2770" y="13418"/>
                  </a:cubicBezTo>
                  <a:cubicBezTo>
                    <a:pt x="2773" y="13441"/>
                    <a:pt x="2776" y="13456"/>
                    <a:pt x="2779" y="13476"/>
                  </a:cubicBezTo>
                  <a:cubicBezTo>
                    <a:pt x="2782" y="13494"/>
                    <a:pt x="2788" y="13520"/>
                    <a:pt x="2791" y="13543"/>
                  </a:cubicBezTo>
                  <a:cubicBezTo>
                    <a:pt x="2796" y="13566"/>
                    <a:pt x="2799" y="13580"/>
                    <a:pt x="2802" y="13601"/>
                  </a:cubicBezTo>
                  <a:cubicBezTo>
                    <a:pt x="2808" y="13618"/>
                    <a:pt x="2814" y="13644"/>
                    <a:pt x="2820" y="13664"/>
                  </a:cubicBezTo>
                  <a:cubicBezTo>
                    <a:pt x="2825" y="13687"/>
                    <a:pt x="2828" y="13702"/>
                    <a:pt x="2834" y="13722"/>
                  </a:cubicBezTo>
                  <a:cubicBezTo>
                    <a:pt x="2837" y="13740"/>
                    <a:pt x="2846" y="13766"/>
                    <a:pt x="2851" y="13786"/>
                  </a:cubicBezTo>
                  <a:cubicBezTo>
                    <a:pt x="2857" y="13806"/>
                    <a:pt x="2863" y="13821"/>
                    <a:pt x="2869" y="13841"/>
                  </a:cubicBezTo>
                  <a:cubicBezTo>
                    <a:pt x="2875" y="13858"/>
                    <a:pt x="2883" y="13881"/>
                    <a:pt x="2889" y="13904"/>
                  </a:cubicBezTo>
                  <a:cubicBezTo>
                    <a:pt x="2898" y="13925"/>
                    <a:pt x="2903" y="13939"/>
                    <a:pt x="2909" y="13957"/>
                  </a:cubicBezTo>
                  <a:cubicBezTo>
                    <a:pt x="2915" y="13974"/>
                    <a:pt x="2924" y="14000"/>
                    <a:pt x="2932" y="14020"/>
                  </a:cubicBezTo>
                  <a:cubicBezTo>
                    <a:pt x="2941" y="14040"/>
                    <a:pt x="2947" y="14055"/>
                    <a:pt x="2956" y="14072"/>
                  </a:cubicBezTo>
                  <a:cubicBezTo>
                    <a:pt x="2961" y="14087"/>
                    <a:pt x="2973" y="14113"/>
                    <a:pt x="2985" y="14133"/>
                  </a:cubicBezTo>
                  <a:cubicBezTo>
                    <a:pt x="2993" y="14153"/>
                    <a:pt x="2999" y="14165"/>
                    <a:pt x="3005" y="14182"/>
                  </a:cubicBezTo>
                  <a:cubicBezTo>
                    <a:pt x="3013" y="14200"/>
                    <a:pt x="3028" y="14223"/>
                    <a:pt x="3037" y="14243"/>
                  </a:cubicBezTo>
                  <a:cubicBezTo>
                    <a:pt x="3048" y="14263"/>
                    <a:pt x="3054" y="14275"/>
                    <a:pt x="3063" y="14292"/>
                  </a:cubicBezTo>
                  <a:cubicBezTo>
                    <a:pt x="3071" y="14307"/>
                    <a:pt x="3086" y="14333"/>
                    <a:pt x="3097" y="14353"/>
                  </a:cubicBezTo>
                  <a:cubicBezTo>
                    <a:pt x="3106" y="14367"/>
                    <a:pt x="3115" y="14382"/>
                    <a:pt x="3123" y="14396"/>
                  </a:cubicBezTo>
                  <a:cubicBezTo>
                    <a:pt x="3138" y="14420"/>
                    <a:pt x="3152" y="14440"/>
                    <a:pt x="3164" y="14460"/>
                  </a:cubicBezTo>
                  <a:cubicBezTo>
                    <a:pt x="3173" y="14475"/>
                    <a:pt x="3181" y="14486"/>
                    <a:pt x="3190" y="14498"/>
                  </a:cubicBezTo>
                  <a:cubicBezTo>
                    <a:pt x="3207" y="14524"/>
                    <a:pt x="3225" y="14550"/>
                    <a:pt x="3245" y="14576"/>
                  </a:cubicBezTo>
                  <a:cubicBezTo>
                    <a:pt x="3251" y="14582"/>
                    <a:pt x="3254" y="14590"/>
                    <a:pt x="3259" y="14596"/>
                  </a:cubicBezTo>
                  <a:cubicBezTo>
                    <a:pt x="3285" y="14628"/>
                    <a:pt x="3309" y="14660"/>
                    <a:pt x="3335" y="14692"/>
                  </a:cubicBezTo>
                  <a:lnTo>
                    <a:pt x="3358" y="14718"/>
                  </a:lnTo>
                  <a:cubicBezTo>
                    <a:pt x="3375" y="14741"/>
                    <a:pt x="3393" y="14761"/>
                    <a:pt x="3413" y="14784"/>
                  </a:cubicBezTo>
                  <a:cubicBezTo>
                    <a:pt x="3424" y="14796"/>
                    <a:pt x="3436" y="14804"/>
                    <a:pt x="3445" y="14816"/>
                  </a:cubicBezTo>
                  <a:cubicBezTo>
                    <a:pt x="3462" y="14836"/>
                    <a:pt x="3479" y="14854"/>
                    <a:pt x="3497" y="14871"/>
                  </a:cubicBezTo>
                  <a:lnTo>
                    <a:pt x="3534" y="14909"/>
                  </a:lnTo>
                  <a:cubicBezTo>
                    <a:pt x="3552" y="14923"/>
                    <a:pt x="3566" y="14940"/>
                    <a:pt x="3584" y="14958"/>
                  </a:cubicBezTo>
                  <a:cubicBezTo>
                    <a:pt x="3601" y="14972"/>
                    <a:pt x="3610" y="14981"/>
                    <a:pt x="3624" y="14993"/>
                  </a:cubicBezTo>
                  <a:cubicBezTo>
                    <a:pt x="3639" y="15004"/>
                    <a:pt x="3659" y="15024"/>
                    <a:pt x="3676" y="15039"/>
                  </a:cubicBezTo>
                  <a:lnTo>
                    <a:pt x="3720" y="15071"/>
                  </a:lnTo>
                  <a:cubicBezTo>
                    <a:pt x="3734" y="15085"/>
                    <a:pt x="3754" y="15100"/>
                    <a:pt x="3772" y="15111"/>
                  </a:cubicBezTo>
                  <a:lnTo>
                    <a:pt x="3815" y="15146"/>
                  </a:lnTo>
                  <a:cubicBezTo>
                    <a:pt x="3832" y="15158"/>
                    <a:pt x="3853" y="15172"/>
                    <a:pt x="3870" y="15184"/>
                  </a:cubicBezTo>
                  <a:lnTo>
                    <a:pt x="3916" y="15215"/>
                  </a:lnTo>
                  <a:cubicBezTo>
                    <a:pt x="3934" y="15227"/>
                    <a:pt x="3951" y="15239"/>
                    <a:pt x="3971" y="15250"/>
                  </a:cubicBezTo>
                  <a:lnTo>
                    <a:pt x="4021" y="15279"/>
                  </a:lnTo>
                  <a:lnTo>
                    <a:pt x="4076" y="15314"/>
                  </a:lnTo>
                  <a:lnTo>
                    <a:pt x="4125" y="15340"/>
                  </a:lnTo>
                  <a:cubicBezTo>
                    <a:pt x="4145" y="15349"/>
                    <a:pt x="4165" y="15360"/>
                    <a:pt x="4185" y="15369"/>
                  </a:cubicBezTo>
                  <a:lnTo>
                    <a:pt x="4235" y="15395"/>
                  </a:lnTo>
                  <a:cubicBezTo>
                    <a:pt x="4255" y="15403"/>
                    <a:pt x="4275" y="15412"/>
                    <a:pt x="4295" y="15421"/>
                  </a:cubicBezTo>
                  <a:lnTo>
                    <a:pt x="4348" y="15444"/>
                  </a:lnTo>
                  <a:lnTo>
                    <a:pt x="4408" y="15467"/>
                  </a:lnTo>
                  <a:cubicBezTo>
                    <a:pt x="4429" y="15476"/>
                    <a:pt x="4446" y="15482"/>
                    <a:pt x="4463" y="15487"/>
                  </a:cubicBezTo>
                  <a:cubicBezTo>
                    <a:pt x="4481" y="15493"/>
                    <a:pt x="4504" y="15502"/>
                    <a:pt x="4527" y="15511"/>
                  </a:cubicBezTo>
                  <a:cubicBezTo>
                    <a:pt x="4547" y="15516"/>
                    <a:pt x="4562" y="15522"/>
                    <a:pt x="4579" y="15528"/>
                  </a:cubicBezTo>
                  <a:cubicBezTo>
                    <a:pt x="4596" y="15534"/>
                    <a:pt x="4622" y="15540"/>
                    <a:pt x="4646" y="15545"/>
                  </a:cubicBezTo>
                  <a:lnTo>
                    <a:pt x="4701" y="15560"/>
                  </a:lnTo>
                  <a:lnTo>
                    <a:pt x="4767" y="15577"/>
                  </a:lnTo>
                  <a:cubicBezTo>
                    <a:pt x="4785" y="15580"/>
                    <a:pt x="4805" y="15583"/>
                    <a:pt x="4822" y="15589"/>
                  </a:cubicBezTo>
                  <a:cubicBezTo>
                    <a:pt x="4839" y="15592"/>
                    <a:pt x="4868" y="15597"/>
                    <a:pt x="4894" y="15600"/>
                  </a:cubicBezTo>
                  <a:cubicBezTo>
                    <a:pt x="4912" y="15603"/>
                    <a:pt x="4929" y="15606"/>
                    <a:pt x="4947" y="15609"/>
                  </a:cubicBezTo>
                  <a:cubicBezTo>
                    <a:pt x="4973" y="15615"/>
                    <a:pt x="4999" y="15618"/>
                    <a:pt x="5022" y="15621"/>
                  </a:cubicBezTo>
                  <a:lnTo>
                    <a:pt x="5074" y="15626"/>
                  </a:lnTo>
                  <a:cubicBezTo>
                    <a:pt x="5103" y="15629"/>
                    <a:pt x="5129" y="15629"/>
                    <a:pt x="5158" y="15632"/>
                  </a:cubicBezTo>
                  <a:lnTo>
                    <a:pt x="5201" y="15635"/>
                  </a:lnTo>
                  <a:cubicBezTo>
                    <a:pt x="5245" y="15638"/>
                    <a:pt x="5288" y="15638"/>
                    <a:pt x="5331" y="15638"/>
                  </a:cubicBezTo>
                  <a:lnTo>
                    <a:pt x="8052" y="15638"/>
                  </a:lnTo>
                  <a:cubicBezTo>
                    <a:pt x="8046" y="15652"/>
                    <a:pt x="8040" y="15667"/>
                    <a:pt x="8034" y="15681"/>
                  </a:cubicBezTo>
                  <a:cubicBezTo>
                    <a:pt x="8020" y="15713"/>
                    <a:pt x="8005" y="15745"/>
                    <a:pt x="7994" y="15777"/>
                  </a:cubicBezTo>
                  <a:cubicBezTo>
                    <a:pt x="7985" y="15797"/>
                    <a:pt x="7979" y="15817"/>
                    <a:pt x="7971" y="15838"/>
                  </a:cubicBezTo>
                  <a:cubicBezTo>
                    <a:pt x="7959" y="15867"/>
                    <a:pt x="7950" y="15895"/>
                    <a:pt x="7939" y="15924"/>
                  </a:cubicBezTo>
                  <a:cubicBezTo>
                    <a:pt x="7933" y="15948"/>
                    <a:pt x="7924" y="15971"/>
                    <a:pt x="7919" y="15997"/>
                  </a:cubicBezTo>
                  <a:cubicBezTo>
                    <a:pt x="7910" y="16020"/>
                    <a:pt x="7901" y="16052"/>
                    <a:pt x="7893" y="16081"/>
                  </a:cubicBezTo>
                  <a:cubicBezTo>
                    <a:pt x="7884" y="16110"/>
                    <a:pt x="7881" y="16130"/>
                    <a:pt x="7875" y="16153"/>
                  </a:cubicBezTo>
                  <a:cubicBezTo>
                    <a:pt x="7869" y="16176"/>
                    <a:pt x="7861" y="16211"/>
                    <a:pt x="7855" y="16240"/>
                  </a:cubicBezTo>
                  <a:cubicBezTo>
                    <a:pt x="7849" y="16269"/>
                    <a:pt x="7843" y="16289"/>
                    <a:pt x="7838" y="16315"/>
                  </a:cubicBezTo>
                  <a:cubicBezTo>
                    <a:pt x="7832" y="16344"/>
                    <a:pt x="7829" y="16376"/>
                    <a:pt x="7823" y="16405"/>
                  </a:cubicBezTo>
                  <a:cubicBezTo>
                    <a:pt x="7817" y="16431"/>
                    <a:pt x="7814" y="16454"/>
                    <a:pt x="7812" y="16477"/>
                  </a:cubicBezTo>
                  <a:cubicBezTo>
                    <a:pt x="7806" y="16512"/>
                    <a:pt x="7803" y="16544"/>
                    <a:pt x="7800" y="16578"/>
                  </a:cubicBezTo>
                  <a:cubicBezTo>
                    <a:pt x="7797" y="16602"/>
                    <a:pt x="7794" y="16625"/>
                    <a:pt x="7791" y="16648"/>
                  </a:cubicBezTo>
                  <a:cubicBezTo>
                    <a:pt x="7788" y="16683"/>
                    <a:pt x="7785" y="16723"/>
                    <a:pt x="7783" y="16761"/>
                  </a:cubicBezTo>
                  <a:cubicBezTo>
                    <a:pt x="7783" y="16781"/>
                    <a:pt x="7780" y="16801"/>
                    <a:pt x="7780" y="16822"/>
                  </a:cubicBezTo>
                  <a:cubicBezTo>
                    <a:pt x="7777" y="16879"/>
                    <a:pt x="7774" y="16937"/>
                    <a:pt x="7774" y="16998"/>
                  </a:cubicBezTo>
                  <a:cubicBezTo>
                    <a:pt x="7774" y="17276"/>
                    <a:pt x="7800" y="17557"/>
                    <a:pt x="7852" y="17829"/>
                  </a:cubicBezTo>
                  <a:cubicBezTo>
                    <a:pt x="7945" y="18280"/>
                    <a:pt x="8113" y="18708"/>
                    <a:pt x="8350" y="19102"/>
                  </a:cubicBezTo>
                  <a:lnTo>
                    <a:pt x="8341" y="19102"/>
                  </a:lnTo>
                  <a:cubicBezTo>
                    <a:pt x="8358" y="19131"/>
                    <a:pt x="8379" y="19163"/>
                    <a:pt x="8399" y="19192"/>
                  </a:cubicBezTo>
                  <a:lnTo>
                    <a:pt x="8416" y="19215"/>
                  </a:lnTo>
                  <a:cubicBezTo>
                    <a:pt x="8437" y="19244"/>
                    <a:pt x="8457" y="19273"/>
                    <a:pt x="8477" y="19302"/>
                  </a:cubicBezTo>
                  <a:lnTo>
                    <a:pt x="8500" y="19331"/>
                  </a:lnTo>
                  <a:lnTo>
                    <a:pt x="8526" y="19365"/>
                  </a:lnTo>
                  <a:lnTo>
                    <a:pt x="878" y="19365"/>
                  </a:lnTo>
                  <a:lnTo>
                    <a:pt x="878" y="18049"/>
                  </a:lnTo>
                  <a:lnTo>
                    <a:pt x="5488" y="18049"/>
                  </a:lnTo>
                  <a:cubicBezTo>
                    <a:pt x="5490" y="18049"/>
                    <a:pt x="5492" y="18049"/>
                    <a:pt x="5494" y="18049"/>
                  </a:cubicBezTo>
                  <a:cubicBezTo>
                    <a:pt x="5714" y="18049"/>
                    <a:pt x="5899" y="17890"/>
                    <a:pt x="5936" y="17675"/>
                  </a:cubicBezTo>
                  <a:cubicBezTo>
                    <a:pt x="5977" y="17411"/>
                    <a:pt x="5774" y="17172"/>
                    <a:pt x="5507" y="17172"/>
                  </a:cubicBezTo>
                  <a:cubicBezTo>
                    <a:pt x="5505" y="17172"/>
                    <a:pt x="5504" y="17172"/>
                    <a:pt x="5502" y="17172"/>
                  </a:cubicBezTo>
                  <a:lnTo>
                    <a:pt x="878" y="17172"/>
                  </a:lnTo>
                  <a:lnTo>
                    <a:pt x="878" y="14524"/>
                  </a:lnTo>
                  <a:cubicBezTo>
                    <a:pt x="878" y="14150"/>
                    <a:pt x="1046" y="13794"/>
                    <a:pt x="1332" y="13557"/>
                  </a:cubicBezTo>
                  <a:lnTo>
                    <a:pt x="1341" y="13549"/>
                  </a:lnTo>
                  <a:cubicBezTo>
                    <a:pt x="1355" y="13537"/>
                    <a:pt x="1367" y="13528"/>
                    <a:pt x="1381" y="13517"/>
                  </a:cubicBezTo>
                  <a:lnTo>
                    <a:pt x="1393" y="13511"/>
                  </a:lnTo>
                  <a:cubicBezTo>
                    <a:pt x="1413" y="13494"/>
                    <a:pt x="1454" y="13467"/>
                    <a:pt x="1477" y="13453"/>
                  </a:cubicBezTo>
                  <a:lnTo>
                    <a:pt x="1485" y="13447"/>
                  </a:lnTo>
                  <a:lnTo>
                    <a:pt x="1509" y="13436"/>
                  </a:lnTo>
                  <a:cubicBezTo>
                    <a:pt x="1523" y="13427"/>
                    <a:pt x="1535" y="13418"/>
                    <a:pt x="1549" y="13412"/>
                  </a:cubicBezTo>
                  <a:lnTo>
                    <a:pt x="1566" y="13401"/>
                  </a:lnTo>
                  <a:cubicBezTo>
                    <a:pt x="1584" y="13392"/>
                    <a:pt x="1601" y="13386"/>
                    <a:pt x="1616" y="13378"/>
                  </a:cubicBezTo>
                  <a:lnTo>
                    <a:pt x="1630" y="13372"/>
                  </a:lnTo>
                  <a:cubicBezTo>
                    <a:pt x="1650" y="13363"/>
                    <a:pt x="1671" y="13355"/>
                    <a:pt x="1691" y="13346"/>
                  </a:cubicBezTo>
                  <a:lnTo>
                    <a:pt x="1694" y="13346"/>
                  </a:lnTo>
                  <a:cubicBezTo>
                    <a:pt x="1737" y="13329"/>
                    <a:pt x="1781" y="13314"/>
                    <a:pt x="1827" y="13305"/>
                  </a:cubicBezTo>
                  <a:lnTo>
                    <a:pt x="1839" y="13303"/>
                  </a:lnTo>
                  <a:cubicBezTo>
                    <a:pt x="1862" y="13297"/>
                    <a:pt x="1882" y="13291"/>
                    <a:pt x="1905" y="13288"/>
                  </a:cubicBezTo>
                  <a:lnTo>
                    <a:pt x="1920" y="13285"/>
                  </a:lnTo>
                  <a:cubicBezTo>
                    <a:pt x="1937" y="13282"/>
                    <a:pt x="1954" y="13279"/>
                    <a:pt x="1975" y="13276"/>
                  </a:cubicBezTo>
                  <a:lnTo>
                    <a:pt x="1992" y="13274"/>
                  </a:lnTo>
                  <a:cubicBezTo>
                    <a:pt x="2009" y="13271"/>
                    <a:pt x="2030" y="13271"/>
                    <a:pt x="2047" y="13268"/>
                  </a:cubicBezTo>
                  <a:close/>
                  <a:moveTo>
                    <a:pt x="14595" y="14885"/>
                  </a:moveTo>
                  <a:cubicBezTo>
                    <a:pt x="15616" y="14885"/>
                    <a:pt x="16647" y="15540"/>
                    <a:pt x="16647" y="17001"/>
                  </a:cubicBezTo>
                  <a:cubicBezTo>
                    <a:pt x="16647" y="17620"/>
                    <a:pt x="16511" y="18115"/>
                    <a:pt x="16195" y="18650"/>
                  </a:cubicBezTo>
                  <a:cubicBezTo>
                    <a:pt x="15541" y="19759"/>
                    <a:pt x="13391" y="21093"/>
                    <a:pt x="12682" y="21533"/>
                  </a:cubicBezTo>
                  <a:lnTo>
                    <a:pt x="12647" y="21556"/>
                  </a:lnTo>
                  <a:lnTo>
                    <a:pt x="12610" y="21533"/>
                  </a:lnTo>
                  <a:cubicBezTo>
                    <a:pt x="12083" y="21203"/>
                    <a:pt x="10752" y="20369"/>
                    <a:pt x="9840" y="19513"/>
                  </a:cubicBezTo>
                  <a:cubicBezTo>
                    <a:pt x="9834" y="19507"/>
                    <a:pt x="9829" y="19501"/>
                    <a:pt x="9823" y="19495"/>
                  </a:cubicBezTo>
                  <a:cubicBezTo>
                    <a:pt x="9606" y="19296"/>
                    <a:pt x="9409" y="19079"/>
                    <a:pt x="9232" y="18844"/>
                  </a:cubicBezTo>
                  <a:cubicBezTo>
                    <a:pt x="9209" y="18813"/>
                    <a:pt x="9189" y="18781"/>
                    <a:pt x="9169" y="18749"/>
                  </a:cubicBezTo>
                  <a:cubicBezTo>
                    <a:pt x="9146" y="18720"/>
                    <a:pt x="9125" y="18685"/>
                    <a:pt x="9105" y="18653"/>
                  </a:cubicBezTo>
                  <a:cubicBezTo>
                    <a:pt x="8790" y="18118"/>
                    <a:pt x="8654" y="17623"/>
                    <a:pt x="8654" y="16998"/>
                  </a:cubicBezTo>
                  <a:cubicBezTo>
                    <a:pt x="8654" y="16955"/>
                    <a:pt x="8654" y="16911"/>
                    <a:pt x="8657" y="16871"/>
                  </a:cubicBezTo>
                  <a:cubicBezTo>
                    <a:pt x="8657" y="16848"/>
                    <a:pt x="8659" y="16824"/>
                    <a:pt x="8662" y="16801"/>
                  </a:cubicBezTo>
                  <a:cubicBezTo>
                    <a:pt x="8662" y="16784"/>
                    <a:pt x="8662" y="16764"/>
                    <a:pt x="8665" y="16749"/>
                  </a:cubicBezTo>
                  <a:cubicBezTo>
                    <a:pt x="8668" y="16717"/>
                    <a:pt x="8671" y="16685"/>
                    <a:pt x="8674" y="16657"/>
                  </a:cubicBezTo>
                  <a:cubicBezTo>
                    <a:pt x="8674" y="16648"/>
                    <a:pt x="8674" y="16639"/>
                    <a:pt x="8677" y="16633"/>
                  </a:cubicBezTo>
                  <a:cubicBezTo>
                    <a:pt x="8683" y="16596"/>
                    <a:pt x="8688" y="16561"/>
                    <a:pt x="8694" y="16523"/>
                  </a:cubicBezTo>
                  <a:cubicBezTo>
                    <a:pt x="8694" y="16523"/>
                    <a:pt x="8694" y="16521"/>
                    <a:pt x="8694" y="16521"/>
                  </a:cubicBezTo>
                  <a:cubicBezTo>
                    <a:pt x="8752" y="16162"/>
                    <a:pt x="8905" y="15829"/>
                    <a:pt x="9140" y="15554"/>
                  </a:cubicBezTo>
                  <a:lnTo>
                    <a:pt x="9143" y="15548"/>
                  </a:lnTo>
                  <a:cubicBezTo>
                    <a:pt x="9163" y="15525"/>
                    <a:pt x="9183" y="15502"/>
                    <a:pt x="9204" y="15482"/>
                  </a:cubicBezTo>
                  <a:lnTo>
                    <a:pt x="9215" y="15470"/>
                  </a:lnTo>
                  <a:cubicBezTo>
                    <a:pt x="9232" y="15453"/>
                    <a:pt x="9253" y="15432"/>
                    <a:pt x="9273" y="15415"/>
                  </a:cubicBezTo>
                  <a:lnTo>
                    <a:pt x="9290" y="15398"/>
                  </a:lnTo>
                  <a:lnTo>
                    <a:pt x="9313" y="15377"/>
                  </a:lnTo>
                  <a:cubicBezTo>
                    <a:pt x="9331" y="15363"/>
                    <a:pt x="9348" y="15349"/>
                    <a:pt x="9366" y="15334"/>
                  </a:cubicBezTo>
                  <a:lnTo>
                    <a:pt x="9377" y="15322"/>
                  </a:lnTo>
                  <a:cubicBezTo>
                    <a:pt x="9400" y="15305"/>
                    <a:pt x="9423" y="15288"/>
                    <a:pt x="9444" y="15273"/>
                  </a:cubicBezTo>
                  <a:cubicBezTo>
                    <a:pt x="9730" y="15068"/>
                    <a:pt x="10063" y="14940"/>
                    <a:pt x="10413" y="14903"/>
                  </a:cubicBezTo>
                  <a:lnTo>
                    <a:pt x="10422" y="14903"/>
                  </a:lnTo>
                  <a:cubicBezTo>
                    <a:pt x="10448" y="14900"/>
                    <a:pt x="10477" y="14897"/>
                    <a:pt x="10506" y="14894"/>
                  </a:cubicBezTo>
                  <a:lnTo>
                    <a:pt x="10538" y="14891"/>
                  </a:lnTo>
                  <a:cubicBezTo>
                    <a:pt x="10558" y="14891"/>
                    <a:pt x="10581" y="14888"/>
                    <a:pt x="10601" y="14888"/>
                  </a:cubicBezTo>
                  <a:cubicBezTo>
                    <a:pt x="10633" y="14888"/>
                    <a:pt x="10668" y="14885"/>
                    <a:pt x="10700" y="14885"/>
                  </a:cubicBezTo>
                  <a:cubicBezTo>
                    <a:pt x="11617" y="14885"/>
                    <a:pt x="12277" y="15765"/>
                    <a:pt x="12283" y="15774"/>
                  </a:cubicBezTo>
                  <a:cubicBezTo>
                    <a:pt x="12370" y="15894"/>
                    <a:pt x="12504" y="15955"/>
                    <a:pt x="12638" y="15955"/>
                  </a:cubicBezTo>
                  <a:cubicBezTo>
                    <a:pt x="12765" y="15955"/>
                    <a:pt x="12893" y="15900"/>
                    <a:pt x="12980" y="15788"/>
                  </a:cubicBezTo>
                  <a:cubicBezTo>
                    <a:pt x="12983" y="15785"/>
                    <a:pt x="12986" y="15783"/>
                    <a:pt x="12989" y="15780"/>
                  </a:cubicBezTo>
                  <a:lnTo>
                    <a:pt x="12997" y="15768"/>
                  </a:lnTo>
                  <a:lnTo>
                    <a:pt x="13000" y="15765"/>
                  </a:lnTo>
                  <a:cubicBezTo>
                    <a:pt x="13093" y="15649"/>
                    <a:pt x="13741" y="14885"/>
                    <a:pt x="14595" y="14885"/>
                  </a:cubicBezTo>
                  <a:close/>
                  <a:moveTo>
                    <a:pt x="6803" y="0"/>
                  </a:moveTo>
                  <a:cubicBezTo>
                    <a:pt x="6753" y="0"/>
                    <a:pt x="6702" y="1"/>
                    <a:pt x="6651" y="2"/>
                  </a:cubicBezTo>
                  <a:cubicBezTo>
                    <a:pt x="3115" y="83"/>
                    <a:pt x="308" y="3018"/>
                    <a:pt x="308" y="6557"/>
                  </a:cubicBezTo>
                  <a:lnTo>
                    <a:pt x="308" y="13418"/>
                  </a:lnTo>
                  <a:cubicBezTo>
                    <a:pt x="105" y="13751"/>
                    <a:pt x="1" y="14133"/>
                    <a:pt x="1" y="14521"/>
                  </a:cubicBezTo>
                  <a:lnTo>
                    <a:pt x="1" y="19802"/>
                  </a:lnTo>
                  <a:cubicBezTo>
                    <a:pt x="1" y="20042"/>
                    <a:pt x="198" y="20239"/>
                    <a:pt x="438" y="20239"/>
                  </a:cubicBezTo>
                  <a:lnTo>
                    <a:pt x="9340" y="20239"/>
                  </a:lnTo>
                  <a:cubicBezTo>
                    <a:pt x="10176" y="21000"/>
                    <a:pt x="11270" y="21721"/>
                    <a:pt x="12138" y="22262"/>
                  </a:cubicBezTo>
                  <a:lnTo>
                    <a:pt x="12309" y="22372"/>
                  </a:lnTo>
                  <a:cubicBezTo>
                    <a:pt x="12410" y="22436"/>
                    <a:pt x="12524" y="22468"/>
                    <a:pt x="12639" y="22468"/>
                  </a:cubicBezTo>
                  <a:cubicBezTo>
                    <a:pt x="12753" y="22468"/>
                    <a:pt x="12867" y="22436"/>
                    <a:pt x="12968" y="22372"/>
                  </a:cubicBezTo>
                  <a:cubicBezTo>
                    <a:pt x="13012" y="22343"/>
                    <a:pt x="13070" y="22308"/>
                    <a:pt x="13139" y="22265"/>
                  </a:cubicBezTo>
                  <a:cubicBezTo>
                    <a:pt x="14444" y="21455"/>
                    <a:pt x="16259" y="20245"/>
                    <a:pt x="16942" y="19085"/>
                  </a:cubicBezTo>
                  <a:cubicBezTo>
                    <a:pt x="17341" y="18413"/>
                    <a:pt x="17518" y="17765"/>
                    <a:pt x="17518" y="16984"/>
                  </a:cubicBezTo>
                  <a:cubicBezTo>
                    <a:pt x="17518" y="16084"/>
                    <a:pt x="17211" y="15317"/>
                    <a:pt x="16632" y="14770"/>
                  </a:cubicBezTo>
                  <a:cubicBezTo>
                    <a:pt x="16100" y="14269"/>
                    <a:pt x="15376" y="13991"/>
                    <a:pt x="14589" y="13991"/>
                  </a:cubicBezTo>
                  <a:cubicBezTo>
                    <a:pt x="14242" y="13994"/>
                    <a:pt x="13897" y="14069"/>
                    <a:pt x="13579" y="14211"/>
                  </a:cubicBezTo>
                  <a:cubicBezTo>
                    <a:pt x="13539" y="13931"/>
                    <a:pt x="13443" y="13661"/>
                    <a:pt x="13295" y="13418"/>
                  </a:cubicBezTo>
                  <a:lnTo>
                    <a:pt x="13295" y="6493"/>
                  </a:lnTo>
                  <a:cubicBezTo>
                    <a:pt x="13295" y="2915"/>
                    <a:pt x="10383" y="0"/>
                    <a:pt x="6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45"/>
            <p:cNvSpPr/>
            <p:nvPr/>
          </p:nvSpPr>
          <p:spPr>
            <a:xfrm>
              <a:off x="6384740" y="4519164"/>
              <a:ext cx="14818" cy="14818"/>
            </a:xfrm>
            <a:custGeom>
              <a:avLst/>
              <a:gdLst/>
              <a:ahLst/>
              <a:cxnLst/>
              <a:rect l="l" t="t" r="r" b="b"/>
              <a:pathLst>
                <a:path w="878" h="878" extrusionOk="0">
                  <a:moveTo>
                    <a:pt x="438" y="0"/>
                  </a:moveTo>
                  <a:cubicBezTo>
                    <a:pt x="409" y="0"/>
                    <a:pt x="381" y="3"/>
                    <a:pt x="354" y="9"/>
                  </a:cubicBezTo>
                  <a:cubicBezTo>
                    <a:pt x="325" y="15"/>
                    <a:pt x="296" y="24"/>
                    <a:pt x="270" y="32"/>
                  </a:cubicBezTo>
                  <a:cubicBezTo>
                    <a:pt x="218" y="55"/>
                    <a:pt x="168" y="87"/>
                    <a:pt x="128" y="128"/>
                  </a:cubicBezTo>
                  <a:cubicBezTo>
                    <a:pt x="108" y="148"/>
                    <a:pt x="90" y="171"/>
                    <a:pt x="73" y="194"/>
                  </a:cubicBezTo>
                  <a:cubicBezTo>
                    <a:pt x="58" y="217"/>
                    <a:pt x="44" y="243"/>
                    <a:pt x="32" y="272"/>
                  </a:cubicBezTo>
                  <a:cubicBezTo>
                    <a:pt x="24" y="298"/>
                    <a:pt x="15" y="324"/>
                    <a:pt x="9" y="353"/>
                  </a:cubicBezTo>
                  <a:cubicBezTo>
                    <a:pt x="3" y="379"/>
                    <a:pt x="1" y="408"/>
                    <a:pt x="1" y="437"/>
                  </a:cubicBezTo>
                  <a:cubicBezTo>
                    <a:pt x="1" y="466"/>
                    <a:pt x="3" y="495"/>
                    <a:pt x="9" y="524"/>
                  </a:cubicBezTo>
                  <a:cubicBezTo>
                    <a:pt x="15" y="553"/>
                    <a:pt x="24" y="579"/>
                    <a:pt x="32" y="608"/>
                  </a:cubicBezTo>
                  <a:cubicBezTo>
                    <a:pt x="44" y="634"/>
                    <a:pt x="58" y="657"/>
                    <a:pt x="73" y="683"/>
                  </a:cubicBezTo>
                  <a:cubicBezTo>
                    <a:pt x="90" y="706"/>
                    <a:pt x="108" y="730"/>
                    <a:pt x="128" y="750"/>
                  </a:cubicBezTo>
                  <a:cubicBezTo>
                    <a:pt x="148" y="770"/>
                    <a:pt x="171" y="787"/>
                    <a:pt x="194" y="805"/>
                  </a:cubicBezTo>
                  <a:cubicBezTo>
                    <a:pt x="218" y="819"/>
                    <a:pt x="244" y="834"/>
                    <a:pt x="270" y="845"/>
                  </a:cubicBezTo>
                  <a:cubicBezTo>
                    <a:pt x="296" y="854"/>
                    <a:pt x="325" y="863"/>
                    <a:pt x="354" y="869"/>
                  </a:cubicBezTo>
                  <a:cubicBezTo>
                    <a:pt x="380" y="874"/>
                    <a:pt x="409" y="877"/>
                    <a:pt x="438" y="877"/>
                  </a:cubicBezTo>
                  <a:cubicBezTo>
                    <a:pt x="556" y="877"/>
                    <a:pt x="666" y="831"/>
                    <a:pt x="747" y="750"/>
                  </a:cubicBezTo>
                  <a:cubicBezTo>
                    <a:pt x="770" y="730"/>
                    <a:pt x="788" y="706"/>
                    <a:pt x="802" y="680"/>
                  </a:cubicBezTo>
                  <a:cubicBezTo>
                    <a:pt x="820" y="657"/>
                    <a:pt x="831" y="634"/>
                    <a:pt x="843" y="605"/>
                  </a:cubicBezTo>
                  <a:cubicBezTo>
                    <a:pt x="854" y="579"/>
                    <a:pt x="863" y="553"/>
                    <a:pt x="869" y="524"/>
                  </a:cubicBezTo>
                  <a:cubicBezTo>
                    <a:pt x="875" y="495"/>
                    <a:pt x="877" y="466"/>
                    <a:pt x="877" y="437"/>
                  </a:cubicBezTo>
                  <a:cubicBezTo>
                    <a:pt x="877" y="408"/>
                    <a:pt x="875" y="382"/>
                    <a:pt x="869" y="353"/>
                  </a:cubicBezTo>
                  <a:cubicBezTo>
                    <a:pt x="863" y="324"/>
                    <a:pt x="854" y="298"/>
                    <a:pt x="843" y="272"/>
                  </a:cubicBezTo>
                  <a:cubicBezTo>
                    <a:pt x="834" y="243"/>
                    <a:pt x="820" y="220"/>
                    <a:pt x="802" y="194"/>
                  </a:cubicBezTo>
                  <a:cubicBezTo>
                    <a:pt x="788" y="171"/>
                    <a:pt x="770" y="148"/>
                    <a:pt x="747" y="128"/>
                  </a:cubicBezTo>
                  <a:cubicBezTo>
                    <a:pt x="727" y="107"/>
                    <a:pt x="707" y="90"/>
                    <a:pt x="681" y="73"/>
                  </a:cubicBezTo>
                  <a:cubicBezTo>
                    <a:pt x="657" y="58"/>
                    <a:pt x="631" y="44"/>
                    <a:pt x="605" y="32"/>
                  </a:cubicBezTo>
                  <a:cubicBezTo>
                    <a:pt x="579" y="24"/>
                    <a:pt x="553" y="15"/>
                    <a:pt x="524" y="9"/>
                  </a:cubicBezTo>
                  <a:cubicBezTo>
                    <a:pt x="495" y="3"/>
                    <a:pt x="466" y="0"/>
                    <a:pt x="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45"/>
          <p:cNvGrpSpPr/>
          <p:nvPr/>
        </p:nvGrpSpPr>
        <p:grpSpPr>
          <a:xfrm>
            <a:off x="5553199" y="4218483"/>
            <a:ext cx="276217" cy="378799"/>
            <a:chOff x="5527903" y="4218542"/>
            <a:chExt cx="276217" cy="378799"/>
          </a:xfrm>
        </p:grpSpPr>
        <p:sp>
          <p:nvSpPr>
            <p:cNvPr id="7217" name="Google Shape;7217;p45"/>
            <p:cNvSpPr/>
            <p:nvPr/>
          </p:nvSpPr>
          <p:spPr>
            <a:xfrm>
              <a:off x="5527903" y="4218542"/>
              <a:ext cx="276217" cy="378799"/>
            </a:xfrm>
            <a:custGeom>
              <a:avLst/>
              <a:gdLst/>
              <a:ahLst/>
              <a:cxnLst/>
              <a:rect l="l" t="t" r="r" b="b"/>
              <a:pathLst>
                <a:path w="16366" h="22444" extrusionOk="0">
                  <a:moveTo>
                    <a:pt x="6517" y="885"/>
                  </a:moveTo>
                  <a:cubicBezTo>
                    <a:pt x="8224" y="885"/>
                    <a:pt x="10115" y="1690"/>
                    <a:pt x="11831" y="3661"/>
                  </a:cubicBezTo>
                  <a:cubicBezTo>
                    <a:pt x="11843" y="3673"/>
                    <a:pt x="11848" y="3690"/>
                    <a:pt x="11848" y="3707"/>
                  </a:cubicBezTo>
                  <a:lnTo>
                    <a:pt x="11848" y="11996"/>
                  </a:lnTo>
                  <a:cubicBezTo>
                    <a:pt x="11817" y="11981"/>
                    <a:pt x="11782" y="11967"/>
                    <a:pt x="11750" y="11952"/>
                  </a:cubicBezTo>
                  <a:lnTo>
                    <a:pt x="11733" y="11944"/>
                  </a:lnTo>
                  <a:cubicBezTo>
                    <a:pt x="11707" y="11935"/>
                    <a:pt x="11681" y="11923"/>
                    <a:pt x="11652" y="11915"/>
                  </a:cubicBezTo>
                  <a:lnTo>
                    <a:pt x="11628" y="11906"/>
                  </a:lnTo>
                  <a:cubicBezTo>
                    <a:pt x="11565" y="11886"/>
                    <a:pt x="11498" y="11865"/>
                    <a:pt x="11432" y="11851"/>
                  </a:cubicBezTo>
                  <a:cubicBezTo>
                    <a:pt x="11409" y="11845"/>
                    <a:pt x="11383" y="11839"/>
                    <a:pt x="11359" y="11834"/>
                  </a:cubicBezTo>
                  <a:lnTo>
                    <a:pt x="11356" y="11834"/>
                  </a:lnTo>
                  <a:cubicBezTo>
                    <a:pt x="11339" y="11831"/>
                    <a:pt x="11322" y="11831"/>
                    <a:pt x="11304" y="11825"/>
                  </a:cubicBezTo>
                  <a:cubicBezTo>
                    <a:pt x="11273" y="11822"/>
                    <a:pt x="11238" y="11816"/>
                    <a:pt x="11206" y="11813"/>
                  </a:cubicBezTo>
                  <a:lnTo>
                    <a:pt x="11183" y="11810"/>
                  </a:lnTo>
                  <a:cubicBezTo>
                    <a:pt x="11157" y="11808"/>
                    <a:pt x="11128" y="11805"/>
                    <a:pt x="11099" y="11805"/>
                  </a:cubicBezTo>
                  <a:lnTo>
                    <a:pt x="11073" y="11802"/>
                  </a:lnTo>
                  <a:cubicBezTo>
                    <a:pt x="11038" y="11802"/>
                    <a:pt x="11003" y="11799"/>
                    <a:pt x="10969" y="11799"/>
                  </a:cubicBezTo>
                  <a:lnTo>
                    <a:pt x="8723" y="11799"/>
                  </a:lnTo>
                  <a:cubicBezTo>
                    <a:pt x="8700" y="11781"/>
                    <a:pt x="8680" y="11764"/>
                    <a:pt x="8656" y="11744"/>
                  </a:cubicBezTo>
                  <a:cubicBezTo>
                    <a:pt x="8642" y="11729"/>
                    <a:pt x="8625" y="11712"/>
                    <a:pt x="8610" y="11700"/>
                  </a:cubicBezTo>
                  <a:cubicBezTo>
                    <a:pt x="8599" y="11686"/>
                    <a:pt x="8587" y="11674"/>
                    <a:pt x="8578" y="11660"/>
                  </a:cubicBezTo>
                  <a:cubicBezTo>
                    <a:pt x="8558" y="11637"/>
                    <a:pt x="8541" y="11617"/>
                    <a:pt x="8526" y="11590"/>
                  </a:cubicBezTo>
                  <a:lnTo>
                    <a:pt x="8520" y="11585"/>
                  </a:lnTo>
                  <a:cubicBezTo>
                    <a:pt x="8503" y="11556"/>
                    <a:pt x="8489" y="11530"/>
                    <a:pt x="8474" y="11501"/>
                  </a:cubicBezTo>
                  <a:lnTo>
                    <a:pt x="8471" y="11498"/>
                  </a:lnTo>
                  <a:cubicBezTo>
                    <a:pt x="8405" y="11362"/>
                    <a:pt x="8364" y="11217"/>
                    <a:pt x="8350" y="11067"/>
                  </a:cubicBezTo>
                  <a:cubicBezTo>
                    <a:pt x="8940" y="10676"/>
                    <a:pt x="9501" y="10135"/>
                    <a:pt x="9878" y="9605"/>
                  </a:cubicBezTo>
                  <a:cubicBezTo>
                    <a:pt x="9883" y="9597"/>
                    <a:pt x="9889" y="9591"/>
                    <a:pt x="9892" y="9582"/>
                  </a:cubicBezTo>
                  <a:cubicBezTo>
                    <a:pt x="9970" y="9472"/>
                    <a:pt x="10040" y="9359"/>
                    <a:pt x="10103" y="9244"/>
                  </a:cubicBezTo>
                  <a:lnTo>
                    <a:pt x="10129" y="9197"/>
                  </a:lnTo>
                  <a:cubicBezTo>
                    <a:pt x="10396" y="8705"/>
                    <a:pt x="10647" y="8242"/>
                    <a:pt x="10653" y="6567"/>
                  </a:cubicBezTo>
                  <a:cubicBezTo>
                    <a:pt x="10653" y="6564"/>
                    <a:pt x="10650" y="6561"/>
                    <a:pt x="10647" y="6561"/>
                  </a:cubicBezTo>
                  <a:cubicBezTo>
                    <a:pt x="9669" y="6390"/>
                    <a:pt x="7398" y="3742"/>
                    <a:pt x="6822" y="3007"/>
                  </a:cubicBezTo>
                  <a:cubicBezTo>
                    <a:pt x="6728" y="2930"/>
                    <a:pt x="6623" y="2895"/>
                    <a:pt x="6521" y="2895"/>
                  </a:cubicBezTo>
                  <a:cubicBezTo>
                    <a:pt x="6387" y="2895"/>
                    <a:pt x="6260" y="2956"/>
                    <a:pt x="6176" y="3059"/>
                  </a:cubicBezTo>
                  <a:cubicBezTo>
                    <a:pt x="5595" y="3794"/>
                    <a:pt x="3693" y="5997"/>
                    <a:pt x="2646" y="6477"/>
                  </a:cubicBezTo>
                  <a:cubicBezTo>
                    <a:pt x="2490" y="6549"/>
                    <a:pt x="2388" y="6711"/>
                    <a:pt x="2391" y="6885"/>
                  </a:cubicBezTo>
                  <a:cubicBezTo>
                    <a:pt x="2426" y="8306"/>
                    <a:pt x="2660" y="8740"/>
                    <a:pt x="2912" y="9197"/>
                  </a:cubicBezTo>
                  <a:lnTo>
                    <a:pt x="2935" y="9244"/>
                  </a:lnTo>
                  <a:cubicBezTo>
                    <a:pt x="3280" y="9877"/>
                    <a:pt x="3965" y="10586"/>
                    <a:pt x="4689" y="11070"/>
                  </a:cubicBezTo>
                  <a:cubicBezTo>
                    <a:pt x="4677" y="11182"/>
                    <a:pt x="4651" y="11295"/>
                    <a:pt x="4611" y="11405"/>
                  </a:cubicBezTo>
                  <a:cubicBezTo>
                    <a:pt x="4596" y="11437"/>
                    <a:pt x="4585" y="11469"/>
                    <a:pt x="4567" y="11498"/>
                  </a:cubicBezTo>
                  <a:lnTo>
                    <a:pt x="4564" y="11501"/>
                  </a:lnTo>
                  <a:cubicBezTo>
                    <a:pt x="4553" y="11530"/>
                    <a:pt x="4536" y="11556"/>
                    <a:pt x="4518" y="11582"/>
                  </a:cubicBezTo>
                  <a:cubicBezTo>
                    <a:pt x="4509" y="11593"/>
                    <a:pt x="4501" y="11608"/>
                    <a:pt x="4495" y="11619"/>
                  </a:cubicBezTo>
                  <a:cubicBezTo>
                    <a:pt x="4495" y="11622"/>
                    <a:pt x="4495" y="11622"/>
                    <a:pt x="4492" y="11625"/>
                  </a:cubicBezTo>
                  <a:cubicBezTo>
                    <a:pt x="4478" y="11640"/>
                    <a:pt x="4463" y="11654"/>
                    <a:pt x="4452" y="11671"/>
                  </a:cubicBezTo>
                  <a:cubicBezTo>
                    <a:pt x="4434" y="11692"/>
                    <a:pt x="4414" y="11709"/>
                    <a:pt x="4397" y="11726"/>
                  </a:cubicBezTo>
                  <a:cubicBezTo>
                    <a:pt x="4391" y="11732"/>
                    <a:pt x="4388" y="11738"/>
                    <a:pt x="4382" y="11744"/>
                  </a:cubicBezTo>
                  <a:cubicBezTo>
                    <a:pt x="4359" y="11764"/>
                    <a:pt x="4336" y="11781"/>
                    <a:pt x="4313" y="11799"/>
                  </a:cubicBezTo>
                  <a:lnTo>
                    <a:pt x="2070" y="11799"/>
                  </a:lnTo>
                  <a:cubicBezTo>
                    <a:pt x="2032" y="11799"/>
                    <a:pt x="1995" y="11799"/>
                    <a:pt x="1957" y="11802"/>
                  </a:cubicBezTo>
                  <a:lnTo>
                    <a:pt x="1934" y="11805"/>
                  </a:lnTo>
                  <a:cubicBezTo>
                    <a:pt x="1905" y="11808"/>
                    <a:pt x="1873" y="11810"/>
                    <a:pt x="1844" y="11813"/>
                  </a:cubicBezTo>
                  <a:lnTo>
                    <a:pt x="1824" y="11816"/>
                  </a:lnTo>
                  <a:cubicBezTo>
                    <a:pt x="1792" y="11819"/>
                    <a:pt x="1763" y="11822"/>
                    <a:pt x="1734" y="11828"/>
                  </a:cubicBezTo>
                  <a:lnTo>
                    <a:pt x="1714" y="11831"/>
                  </a:lnTo>
                  <a:cubicBezTo>
                    <a:pt x="1682" y="11836"/>
                    <a:pt x="1653" y="11842"/>
                    <a:pt x="1621" y="11851"/>
                  </a:cubicBezTo>
                  <a:lnTo>
                    <a:pt x="1607" y="11854"/>
                  </a:lnTo>
                  <a:cubicBezTo>
                    <a:pt x="1575" y="11860"/>
                    <a:pt x="1543" y="11868"/>
                    <a:pt x="1509" y="11880"/>
                  </a:cubicBezTo>
                  <a:lnTo>
                    <a:pt x="1503" y="11880"/>
                  </a:lnTo>
                  <a:cubicBezTo>
                    <a:pt x="1465" y="11891"/>
                    <a:pt x="1433" y="11900"/>
                    <a:pt x="1399" y="11915"/>
                  </a:cubicBezTo>
                  <a:cubicBezTo>
                    <a:pt x="1326" y="11938"/>
                    <a:pt x="1257" y="11967"/>
                    <a:pt x="1190" y="11999"/>
                  </a:cubicBezTo>
                  <a:lnTo>
                    <a:pt x="1190" y="6211"/>
                  </a:lnTo>
                  <a:lnTo>
                    <a:pt x="1187" y="6208"/>
                  </a:lnTo>
                  <a:cubicBezTo>
                    <a:pt x="1187" y="3273"/>
                    <a:pt x="3578" y="885"/>
                    <a:pt x="6517" y="885"/>
                  </a:cubicBezTo>
                  <a:close/>
                  <a:moveTo>
                    <a:pt x="10948" y="12676"/>
                  </a:moveTo>
                  <a:lnTo>
                    <a:pt x="10948" y="12679"/>
                  </a:lnTo>
                  <a:cubicBezTo>
                    <a:pt x="10899" y="12728"/>
                    <a:pt x="10847" y="12777"/>
                    <a:pt x="10795" y="12823"/>
                  </a:cubicBezTo>
                  <a:lnTo>
                    <a:pt x="10792" y="12823"/>
                  </a:lnTo>
                  <a:cubicBezTo>
                    <a:pt x="10630" y="12965"/>
                    <a:pt x="10451" y="13081"/>
                    <a:pt x="10257" y="13173"/>
                  </a:cubicBezTo>
                  <a:cubicBezTo>
                    <a:pt x="10260" y="13168"/>
                    <a:pt x="10260" y="13162"/>
                    <a:pt x="10263" y="13156"/>
                  </a:cubicBezTo>
                  <a:cubicBezTo>
                    <a:pt x="10268" y="13133"/>
                    <a:pt x="10274" y="13110"/>
                    <a:pt x="10283" y="13087"/>
                  </a:cubicBezTo>
                  <a:lnTo>
                    <a:pt x="10294" y="13040"/>
                  </a:lnTo>
                  <a:cubicBezTo>
                    <a:pt x="10300" y="13014"/>
                    <a:pt x="10306" y="12988"/>
                    <a:pt x="10312" y="12962"/>
                  </a:cubicBezTo>
                  <a:cubicBezTo>
                    <a:pt x="10315" y="12948"/>
                    <a:pt x="10318" y="12933"/>
                    <a:pt x="10320" y="12922"/>
                  </a:cubicBezTo>
                  <a:cubicBezTo>
                    <a:pt x="10326" y="12887"/>
                    <a:pt x="10332" y="12855"/>
                    <a:pt x="10338" y="12820"/>
                  </a:cubicBezTo>
                  <a:cubicBezTo>
                    <a:pt x="10338" y="12815"/>
                    <a:pt x="10341" y="12806"/>
                    <a:pt x="10341" y="12800"/>
                  </a:cubicBezTo>
                  <a:cubicBezTo>
                    <a:pt x="10346" y="12760"/>
                    <a:pt x="10352" y="12716"/>
                    <a:pt x="10355" y="12676"/>
                  </a:cubicBezTo>
                  <a:close/>
                  <a:moveTo>
                    <a:pt x="6524" y="4014"/>
                  </a:moveTo>
                  <a:cubicBezTo>
                    <a:pt x="6874" y="4431"/>
                    <a:pt x="7453" y="5097"/>
                    <a:pt x="8086" y="5730"/>
                  </a:cubicBezTo>
                  <a:lnTo>
                    <a:pt x="8196" y="5840"/>
                  </a:lnTo>
                  <a:cubicBezTo>
                    <a:pt x="8422" y="6063"/>
                    <a:pt x="8654" y="6274"/>
                    <a:pt x="8879" y="6474"/>
                  </a:cubicBezTo>
                  <a:cubicBezTo>
                    <a:pt x="9154" y="6714"/>
                    <a:pt x="9449" y="6931"/>
                    <a:pt x="9759" y="7125"/>
                  </a:cubicBezTo>
                  <a:cubicBezTo>
                    <a:pt x="9713" y="8112"/>
                    <a:pt x="9554" y="8404"/>
                    <a:pt x="9357" y="8769"/>
                  </a:cubicBezTo>
                  <a:lnTo>
                    <a:pt x="9331" y="8815"/>
                  </a:lnTo>
                  <a:cubicBezTo>
                    <a:pt x="9027" y="9380"/>
                    <a:pt x="8347" y="10048"/>
                    <a:pt x="7678" y="10444"/>
                  </a:cubicBezTo>
                  <a:cubicBezTo>
                    <a:pt x="7545" y="10526"/>
                    <a:pt x="7461" y="10670"/>
                    <a:pt x="7461" y="10824"/>
                  </a:cubicBezTo>
                  <a:cubicBezTo>
                    <a:pt x="7461" y="10864"/>
                    <a:pt x="7461" y="10902"/>
                    <a:pt x="7464" y="10939"/>
                  </a:cubicBezTo>
                  <a:lnTo>
                    <a:pt x="7464" y="10974"/>
                  </a:lnTo>
                  <a:cubicBezTo>
                    <a:pt x="7464" y="11000"/>
                    <a:pt x="7467" y="11023"/>
                    <a:pt x="7470" y="11046"/>
                  </a:cubicBezTo>
                  <a:lnTo>
                    <a:pt x="7473" y="11090"/>
                  </a:lnTo>
                  <a:cubicBezTo>
                    <a:pt x="7476" y="11116"/>
                    <a:pt x="7479" y="11142"/>
                    <a:pt x="7482" y="11162"/>
                  </a:cubicBezTo>
                  <a:cubicBezTo>
                    <a:pt x="7484" y="11185"/>
                    <a:pt x="7487" y="11217"/>
                    <a:pt x="7490" y="11246"/>
                  </a:cubicBezTo>
                  <a:cubicBezTo>
                    <a:pt x="7490" y="11255"/>
                    <a:pt x="7496" y="11266"/>
                    <a:pt x="7496" y="11278"/>
                  </a:cubicBezTo>
                  <a:cubicBezTo>
                    <a:pt x="7499" y="11301"/>
                    <a:pt x="7505" y="11324"/>
                    <a:pt x="7508" y="11347"/>
                  </a:cubicBezTo>
                  <a:lnTo>
                    <a:pt x="7508" y="11353"/>
                  </a:lnTo>
                  <a:cubicBezTo>
                    <a:pt x="7565" y="11683"/>
                    <a:pt x="7713" y="11990"/>
                    <a:pt x="7933" y="12244"/>
                  </a:cubicBezTo>
                  <a:lnTo>
                    <a:pt x="7942" y="12253"/>
                  </a:lnTo>
                  <a:cubicBezTo>
                    <a:pt x="7953" y="12268"/>
                    <a:pt x="7965" y="12279"/>
                    <a:pt x="7976" y="12291"/>
                  </a:cubicBezTo>
                  <a:cubicBezTo>
                    <a:pt x="7991" y="12302"/>
                    <a:pt x="8008" y="12323"/>
                    <a:pt x="8023" y="12337"/>
                  </a:cubicBezTo>
                  <a:lnTo>
                    <a:pt x="8049" y="12360"/>
                  </a:lnTo>
                  <a:cubicBezTo>
                    <a:pt x="8066" y="12381"/>
                    <a:pt x="8083" y="12398"/>
                    <a:pt x="8104" y="12412"/>
                  </a:cubicBezTo>
                  <a:lnTo>
                    <a:pt x="8115" y="12421"/>
                  </a:lnTo>
                  <a:lnTo>
                    <a:pt x="8127" y="12430"/>
                  </a:lnTo>
                  <a:cubicBezTo>
                    <a:pt x="8144" y="12447"/>
                    <a:pt x="8164" y="12462"/>
                    <a:pt x="8185" y="12476"/>
                  </a:cubicBezTo>
                  <a:lnTo>
                    <a:pt x="8202" y="12490"/>
                  </a:lnTo>
                  <a:cubicBezTo>
                    <a:pt x="8225" y="12508"/>
                    <a:pt x="8248" y="12522"/>
                    <a:pt x="8269" y="12537"/>
                  </a:cubicBezTo>
                  <a:lnTo>
                    <a:pt x="8277" y="12543"/>
                  </a:lnTo>
                  <a:cubicBezTo>
                    <a:pt x="8312" y="12566"/>
                    <a:pt x="8344" y="12586"/>
                    <a:pt x="8376" y="12603"/>
                  </a:cubicBezTo>
                  <a:cubicBezTo>
                    <a:pt x="8735" y="12812"/>
                    <a:pt x="9128" y="12881"/>
                    <a:pt x="9441" y="12896"/>
                  </a:cubicBezTo>
                  <a:cubicBezTo>
                    <a:pt x="9438" y="12899"/>
                    <a:pt x="9438" y="12899"/>
                    <a:pt x="9441" y="12901"/>
                  </a:cubicBezTo>
                  <a:cubicBezTo>
                    <a:pt x="9432" y="12925"/>
                    <a:pt x="9423" y="12951"/>
                    <a:pt x="9415" y="12974"/>
                  </a:cubicBezTo>
                  <a:lnTo>
                    <a:pt x="9406" y="12997"/>
                  </a:lnTo>
                  <a:cubicBezTo>
                    <a:pt x="9400" y="13014"/>
                    <a:pt x="9392" y="13032"/>
                    <a:pt x="9386" y="13052"/>
                  </a:cubicBezTo>
                  <a:cubicBezTo>
                    <a:pt x="9380" y="13061"/>
                    <a:pt x="9377" y="13066"/>
                    <a:pt x="9374" y="13075"/>
                  </a:cubicBezTo>
                  <a:cubicBezTo>
                    <a:pt x="9365" y="13098"/>
                    <a:pt x="9354" y="13121"/>
                    <a:pt x="9342" y="13147"/>
                  </a:cubicBezTo>
                  <a:cubicBezTo>
                    <a:pt x="9328" y="13173"/>
                    <a:pt x="9316" y="13197"/>
                    <a:pt x="9302" y="13220"/>
                  </a:cubicBezTo>
                  <a:cubicBezTo>
                    <a:pt x="9299" y="13228"/>
                    <a:pt x="9293" y="13234"/>
                    <a:pt x="9290" y="13243"/>
                  </a:cubicBezTo>
                  <a:cubicBezTo>
                    <a:pt x="9282" y="13260"/>
                    <a:pt x="9270" y="13278"/>
                    <a:pt x="9258" y="13292"/>
                  </a:cubicBezTo>
                  <a:cubicBezTo>
                    <a:pt x="9255" y="13301"/>
                    <a:pt x="9250" y="13307"/>
                    <a:pt x="9244" y="13315"/>
                  </a:cubicBezTo>
                  <a:cubicBezTo>
                    <a:pt x="9232" y="13335"/>
                    <a:pt x="9218" y="13353"/>
                    <a:pt x="9206" y="13373"/>
                  </a:cubicBezTo>
                  <a:lnTo>
                    <a:pt x="9198" y="13382"/>
                  </a:lnTo>
                  <a:lnTo>
                    <a:pt x="9174" y="13382"/>
                  </a:lnTo>
                  <a:cubicBezTo>
                    <a:pt x="9157" y="13382"/>
                    <a:pt x="9137" y="13382"/>
                    <a:pt x="9119" y="13379"/>
                  </a:cubicBezTo>
                  <a:lnTo>
                    <a:pt x="9053" y="13373"/>
                  </a:lnTo>
                  <a:lnTo>
                    <a:pt x="9001" y="13367"/>
                  </a:lnTo>
                  <a:cubicBezTo>
                    <a:pt x="8978" y="13364"/>
                    <a:pt x="8955" y="13362"/>
                    <a:pt x="8931" y="13359"/>
                  </a:cubicBezTo>
                  <a:lnTo>
                    <a:pt x="8879" y="13350"/>
                  </a:lnTo>
                  <a:cubicBezTo>
                    <a:pt x="8856" y="13347"/>
                    <a:pt x="8836" y="13341"/>
                    <a:pt x="8813" y="13338"/>
                  </a:cubicBezTo>
                  <a:lnTo>
                    <a:pt x="8761" y="13327"/>
                  </a:lnTo>
                  <a:lnTo>
                    <a:pt x="8694" y="13309"/>
                  </a:lnTo>
                  <a:cubicBezTo>
                    <a:pt x="8677" y="13307"/>
                    <a:pt x="8662" y="13304"/>
                    <a:pt x="8645" y="13298"/>
                  </a:cubicBezTo>
                  <a:cubicBezTo>
                    <a:pt x="8622" y="13292"/>
                    <a:pt x="8599" y="13283"/>
                    <a:pt x="8575" y="13278"/>
                  </a:cubicBezTo>
                  <a:lnTo>
                    <a:pt x="8529" y="13263"/>
                  </a:lnTo>
                  <a:cubicBezTo>
                    <a:pt x="8503" y="13254"/>
                    <a:pt x="8480" y="13243"/>
                    <a:pt x="8454" y="13234"/>
                  </a:cubicBezTo>
                  <a:lnTo>
                    <a:pt x="8416" y="13220"/>
                  </a:lnTo>
                  <a:cubicBezTo>
                    <a:pt x="8379" y="13205"/>
                    <a:pt x="8344" y="13191"/>
                    <a:pt x="8306" y="13173"/>
                  </a:cubicBezTo>
                  <a:cubicBezTo>
                    <a:pt x="8245" y="13145"/>
                    <a:pt x="8182" y="13132"/>
                    <a:pt x="8120" y="13132"/>
                  </a:cubicBezTo>
                  <a:cubicBezTo>
                    <a:pt x="7889" y="13132"/>
                    <a:pt x="7679" y="13317"/>
                    <a:pt x="7681" y="13573"/>
                  </a:cubicBezTo>
                  <a:lnTo>
                    <a:pt x="7681" y="14030"/>
                  </a:lnTo>
                  <a:lnTo>
                    <a:pt x="5036" y="14030"/>
                  </a:lnTo>
                  <a:cubicBezTo>
                    <a:pt x="5022" y="14030"/>
                    <a:pt x="5004" y="14027"/>
                    <a:pt x="4990" y="14027"/>
                  </a:cubicBezTo>
                  <a:lnTo>
                    <a:pt x="4970" y="14027"/>
                  </a:lnTo>
                  <a:cubicBezTo>
                    <a:pt x="4955" y="14027"/>
                    <a:pt x="4941" y="14024"/>
                    <a:pt x="4926" y="14021"/>
                  </a:cubicBezTo>
                  <a:cubicBezTo>
                    <a:pt x="4918" y="14021"/>
                    <a:pt x="4912" y="14021"/>
                    <a:pt x="4906" y="14018"/>
                  </a:cubicBezTo>
                  <a:lnTo>
                    <a:pt x="4868" y="14013"/>
                  </a:lnTo>
                  <a:lnTo>
                    <a:pt x="4839" y="14010"/>
                  </a:lnTo>
                  <a:lnTo>
                    <a:pt x="4808" y="14004"/>
                  </a:lnTo>
                  <a:lnTo>
                    <a:pt x="4776" y="13998"/>
                  </a:lnTo>
                  <a:cubicBezTo>
                    <a:pt x="4764" y="13995"/>
                    <a:pt x="4750" y="13992"/>
                    <a:pt x="4738" y="13990"/>
                  </a:cubicBezTo>
                  <a:lnTo>
                    <a:pt x="4712" y="13984"/>
                  </a:lnTo>
                  <a:lnTo>
                    <a:pt x="4677" y="13972"/>
                  </a:lnTo>
                  <a:lnTo>
                    <a:pt x="4651" y="13966"/>
                  </a:lnTo>
                  <a:lnTo>
                    <a:pt x="4614" y="13955"/>
                  </a:lnTo>
                  <a:lnTo>
                    <a:pt x="4591" y="13946"/>
                  </a:lnTo>
                  <a:lnTo>
                    <a:pt x="4553" y="13932"/>
                  </a:lnTo>
                  <a:lnTo>
                    <a:pt x="4533" y="13926"/>
                  </a:lnTo>
                  <a:lnTo>
                    <a:pt x="4495" y="13908"/>
                  </a:lnTo>
                  <a:lnTo>
                    <a:pt x="4472" y="13900"/>
                  </a:lnTo>
                  <a:cubicBezTo>
                    <a:pt x="4460" y="13897"/>
                    <a:pt x="4449" y="13891"/>
                    <a:pt x="4437" y="13885"/>
                  </a:cubicBezTo>
                  <a:lnTo>
                    <a:pt x="4414" y="13874"/>
                  </a:lnTo>
                  <a:cubicBezTo>
                    <a:pt x="4402" y="13868"/>
                    <a:pt x="4391" y="13862"/>
                    <a:pt x="4379" y="13856"/>
                  </a:cubicBezTo>
                  <a:lnTo>
                    <a:pt x="4359" y="13845"/>
                  </a:lnTo>
                  <a:cubicBezTo>
                    <a:pt x="4347" y="13839"/>
                    <a:pt x="4333" y="13833"/>
                    <a:pt x="4321" y="13825"/>
                  </a:cubicBezTo>
                  <a:lnTo>
                    <a:pt x="4304" y="13816"/>
                  </a:lnTo>
                  <a:cubicBezTo>
                    <a:pt x="4292" y="13807"/>
                    <a:pt x="4281" y="13801"/>
                    <a:pt x="4269" y="13793"/>
                  </a:cubicBezTo>
                  <a:cubicBezTo>
                    <a:pt x="4264" y="13790"/>
                    <a:pt x="4255" y="13787"/>
                    <a:pt x="4249" y="13781"/>
                  </a:cubicBezTo>
                  <a:lnTo>
                    <a:pt x="4217" y="13761"/>
                  </a:lnTo>
                  <a:lnTo>
                    <a:pt x="4197" y="13746"/>
                  </a:lnTo>
                  <a:lnTo>
                    <a:pt x="4165" y="13723"/>
                  </a:lnTo>
                  <a:lnTo>
                    <a:pt x="4148" y="13712"/>
                  </a:lnTo>
                  <a:lnTo>
                    <a:pt x="4116" y="13686"/>
                  </a:lnTo>
                  <a:lnTo>
                    <a:pt x="4099" y="13671"/>
                  </a:lnTo>
                  <a:lnTo>
                    <a:pt x="4067" y="13645"/>
                  </a:lnTo>
                  <a:cubicBezTo>
                    <a:pt x="4061" y="13642"/>
                    <a:pt x="4055" y="13636"/>
                    <a:pt x="4049" y="13631"/>
                  </a:cubicBezTo>
                  <a:lnTo>
                    <a:pt x="4020" y="13605"/>
                  </a:lnTo>
                  <a:lnTo>
                    <a:pt x="4003" y="13590"/>
                  </a:lnTo>
                  <a:cubicBezTo>
                    <a:pt x="3994" y="13581"/>
                    <a:pt x="3986" y="13570"/>
                    <a:pt x="3977" y="13561"/>
                  </a:cubicBezTo>
                  <a:lnTo>
                    <a:pt x="3960" y="13547"/>
                  </a:lnTo>
                  <a:lnTo>
                    <a:pt x="3934" y="13518"/>
                  </a:lnTo>
                  <a:lnTo>
                    <a:pt x="3916" y="13500"/>
                  </a:lnTo>
                  <a:lnTo>
                    <a:pt x="3893" y="13472"/>
                  </a:lnTo>
                  <a:lnTo>
                    <a:pt x="3876" y="13451"/>
                  </a:lnTo>
                  <a:cubicBezTo>
                    <a:pt x="3870" y="13443"/>
                    <a:pt x="3861" y="13434"/>
                    <a:pt x="3855" y="13422"/>
                  </a:cubicBezTo>
                  <a:cubicBezTo>
                    <a:pt x="3847" y="13414"/>
                    <a:pt x="3844" y="13411"/>
                    <a:pt x="3838" y="13402"/>
                  </a:cubicBezTo>
                  <a:lnTo>
                    <a:pt x="3818" y="13376"/>
                  </a:lnTo>
                  <a:lnTo>
                    <a:pt x="3800" y="13353"/>
                  </a:lnTo>
                  <a:lnTo>
                    <a:pt x="3780" y="13324"/>
                  </a:lnTo>
                  <a:cubicBezTo>
                    <a:pt x="3777" y="13315"/>
                    <a:pt x="3772" y="13309"/>
                    <a:pt x="3766" y="13301"/>
                  </a:cubicBezTo>
                  <a:lnTo>
                    <a:pt x="3748" y="13272"/>
                  </a:lnTo>
                  <a:cubicBezTo>
                    <a:pt x="3743" y="13263"/>
                    <a:pt x="3737" y="13254"/>
                    <a:pt x="3734" y="13246"/>
                  </a:cubicBezTo>
                  <a:cubicBezTo>
                    <a:pt x="3728" y="13240"/>
                    <a:pt x="3722" y="13228"/>
                    <a:pt x="3717" y="13220"/>
                  </a:cubicBezTo>
                  <a:cubicBezTo>
                    <a:pt x="3711" y="13211"/>
                    <a:pt x="3708" y="13202"/>
                    <a:pt x="3702" y="13191"/>
                  </a:cubicBezTo>
                  <a:cubicBezTo>
                    <a:pt x="3696" y="13182"/>
                    <a:pt x="3693" y="13173"/>
                    <a:pt x="3688" y="13165"/>
                  </a:cubicBezTo>
                  <a:cubicBezTo>
                    <a:pt x="3682" y="13156"/>
                    <a:pt x="3679" y="13144"/>
                    <a:pt x="3673" y="13136"/>
                  </a:cubicBezTo>
                  <a:cubicBezTo>
                    <a:pt x="3667" y="13127"/>
                    <a:pt x="3664" y="13118"/>
                    <a:pt x="3659" y="13110"/>
                  </a:cubicBezTo>
                  <a:cubicBezTo>
                    <a:pt x="3656" y="13098"/>
                    <a:pt x="3650" y="13090"/>
                    <a:pt x="3647" y="13078"/>
                  </a:cubicBezTo>
                  <a:cubicBezTo>
                    <a:pt x="3641" y="13069"/>
                    <a:pt x="3638" y="13061"/>
                    <a:pt x="3636" y="13052"/>
                  </a:cubicBezTo>
                  <a:lnTo>
                    <a:pt x="3621" y="13020"/>
                  </a:lnTo>
                  <a:cubicBezTo>
                    <a:pt x="3618" y="13011"/>
                    <a:pt x="3615" y="13003"/>
                    <a:pt x="3612" y="12994"/>
                  </a:cubicBezTo>
                  <a:lnTo>
                    <a:pt x="3601" y="12959"/>
                  </a:lnTo>
                  <a:lnTo>
                    <a:pt x="3592" y="12933"/>
                  </a:lnTo>
                  <a:cubicBezTo>
                    <a:pt x="3586" y="12922"/>
                    <a:pt x="3583" y="12913"/>
                    <a:pt x="3581" y="12901"/>
                  </a:cubicBezTo>
                  <a:cubicBezTo>
                    <a:pt x="3899" y="12887"/>
                    <a:pt x="4298" y="12817"/>
                    <a:pt x="4666" y="12606"/>
                  </a:cubicBezTo>
                  <a:cubicBezTo>
                    <a:pt x="4698" y="12589"/>
                    <a:pt x="4732" y="12569"/>
                    <a:pt x="4764" y="12545"/>
                  </a:cubicBezTo>
                  <a:lnTo>
                    <a:pt x="4773" y="12540"/>
                  </a:lnTo>
                  <a:cubicBezTo>
                    <a:pt x="4796" y="12525"/>
                    <a:pt x="4819" y="12508"/>
                    <a:pt x="4842" y="12490"/>
                  </a:cubicBezTo>
                  <a:lnTo>
                    <a:pt x="4860" y="12479"/>
                  </a:lnTo>
                  <a:cubicBezTo>
                    <a:pt x="4880" y="12464"/>
                    <a:pt x="4900" y="12447"/>
                    <a:pt x="4920" y="12430"/>
                  </a:cubicBezTo>
                  <a:lnTo>
                    <a:pt x="4932" y="12421"/>
                  </a:lnTo>
                  <a:cubicBezTo>
                    <a:pt x="4935" y="12418"/>
                    <a:pt x="4938" y="12415"/>
                    <a:pt x="4941" y="12415"/>
                  </a:cubicBezTo>
                  <a:cubicBezTo>
                    <a:pt x="4958" y="12398"/>
                    <a:pt x="4978" y="12381"/>
                    <a:pt x="4999" y="12363"/>
                  </a:cubicBezTo>
                  <a:lnTo>
                    <a:pt x="5022" y="12340"/>
                  </a:lnTo>
                  <a:cubicBezTo>
                    <a:pt x="5036" y="12323"/>
                    <a:pt x="5054" y="12308"/>
                    <a:pt x="5068" y="12291"/>
                  </a:cubicBezTo>
                  <a:lnTo>
                    <a:pt x="5103" y="12256"/>
                  </a:lnTo>
                  <a:lnTo>
                    <a:pt x="5111" y="12244"/>
                  </a:lnTo>
                  <a:cubicBezTo>
                    <a:pt x="5331" y="11993"/>
                    <a:pt x="5476" y="11686"/>
                    <a:pt x="5537" y="11359"/>
                  </a:cubicBezTo>
                  <a:lnTo>
                    <a:pt x="5537" y="11347"/>
                  </a:lnTo>
                  <a:cubicBezTo>
                    <a:pt x="5543" y="11324"/>
                    <a:pt x="5546" y="11301"/>
                    <a:pt x="5551" y="11278"/>
                  </a:cubicBezTo>
                  <a:cubicBezTo>
                    <a:pt x="5551" y="11266"/>
                    <a:pt x="5554" y="11258"/>
                    <a:pt x="5554" y="11246"/>
                  </a:cubicBezTo>
                  <a:cubicBezTo>
                    <a:pt x="5560" y="11217"/>
                    <a:pt x="5563" y="11191"/>
                    <a:pt x="5566" y="11162"/>
                  </a:cubicBezTo>
                  <a:cubicBezTo>
                    <a:pt x="5569" y="11136"/>
                    <a:pt x="5572" y="11116"/>
                    <a:pt x="5574" y="11090"/>
                  </a:cubicBezTo>
                  <a:cubicBezTo>
                    <a:pt x="5574" y="11075"/>
                    <a:pt x="5577" y="11061"/>
                    <a:pt x="5577" y="11046"/>
                  </a:cubicBezTo>
                  <a:cubicBezTo>
                    <a:pt x="5580" y="11023"/>
                    <a:pt x="5580" y="11000"/>
                    <a:pt x="5583" y="10974"/>
                  </a:cubicBezTo>
                  <a:cubicBezTo>
                    <a:pt x="5583" y="10962"/>
                    <a:pt x="5583" y="10951"/>
                    <a:pt x="5583" y="10939"/>
                  </a:cubicBezTo>
                  <a:cubicBezTo>
                    <a:pt x="5583" y="10902"/>
                    <a:pt x="5583" y="10864"/>
                    <a:pt x="5583" y="10826"/>
                  </a:cubicBezTo>
                  <a:cubicBezTo>
                    <a:pt x="5583" y="10670"/>
                    <a:pt x="5502" y="10526"/>
                    <a:pt x="5366" y="10447"/>
                  </a:cubicBezTo>
                  <a:cubicBezTo>
                    <a:pt x="4698" y="10048"/>
                    <a:pt x="4020" y="9380"/>
                    <a:pt x="3714" y="8818"/>
                  </a:cubicBezTo>
                  <a:lnTo>
                    <a:pt x="3691" y="8769"/>
                  </a:lnTo>
                  <a:cubicBezTo>
                    <a:pt x="3491" y="8407"/>
                    <a:pt x="3332" y="8112"/>
                    <a:pt x="3285" y="7125"/>
                  </a:cubicBezTo>
                  <a:cubicBezTo>
                    <a:pt x="3473" y="7012"/>
                    <a:pt x="3656" y="6885"/>
                    <a:pt x="3827" y="6749"/>
                  </a:cubicBezTo>
                  <a:cubicBezTo>
                    <a:pt x="3902" y="6691"/>
                    <a:pt x="3977" y="6630"/>
                    <a:pt x="4052" y="6570"/>
                  </a:cubicBezTo>
                  <a:cubicBezTo>
                    <a:pt x="4278" y="6381"/>
                    <a:pt x="4509" y="6170"/>
                    <a:pt x="4735" y="5950"/>
                  </a:cubicBezTo>
                  <a:cubicBezTo>
                    <a:pt x="5453" y="5259"/>
                    <a:pt x="6133" y="4480"/>
                    <a:pt x="6524" y="4014"/>
                  </a:cubicBezTo>
                  <a:close/>
                  <a:moveTo>
                    <a:pt x="2611" y="12679"/>
                  </a:moveTo>
                  <a:cubicBezTo>
                    <a:pt x="2611" y="12699"/>
                    <a:pt x="2614" y="12722"/>
                    <a:pt x="2617" y="12742"/>
                  </a:cubicBezTo>
                  <a:cubicBezTo>
                    <a:pt x="2620" y="12765"/>
                    <a:pt x="2623" y="12789"/>
                    <a:pt x="2626" y="12812"/>
                  </a:cubicBezTo>
                  <a:cubicBezTo>
                    <a:pt x="2631" y="12835"/>
                    <a:pt x="2631" y="12849"/>
                    <a:pt x="2634" y="12864"/>
                  </a:cubicBezTo>
                  <a:cubicBezTo>
                    <a:pt x="2637" y="12878"/>
                    <a:pt x="2643" y="12907"/>
                    <a:pt x="2646" y="12930"/>
                  </a:cubicBezTo>
                  <a:cubicBezTo>
                    <a:pt x="2652" y="12951"/>
                    <a:pt x="2654" y="12965"/>
                    <a:pt x="2657" y="12982"/>
                  </a:cubicBezTo>
                  <a:cubicBezTo>
                    <a:pt x="2660" y="12997"/>
                    <a:pt x="2666" y="13026"/>
                    <a:pt x="2672" y="13046"/>
                  </a:cubicBezTo>
                  <a:cubicBezTo>
                    <a:pt x="2678" y="13066"/>
                    <a:pt x="2681" y="13081"/>
                    <a:pt x="2686" y="13098"/>
                  </a:cubicBezTo>
                  <a:cubicBezTo>
                    <a:pt x="2692" y="13116"/>
                    <a:pt x="2698" y="13139"/>
                    <a:pt x="2704" y="13162"/>
                  </a:cubicBezTo>
                  <a:cubicBezTo>
                    <a:pt x="2709" y="13182"/>
                    <a:pt x="2715" y="13194"/>
                    <a:pt x="2721" y="13211"/>
                  </a:cubicBezTo>
                  <a:cubicBezTo>
                    <a:pt x="2724" y="13228"/>
                    <a:pt x="2733" y="13252"/>
                    <a:pt x="2741" y="13272"/>
                  </a:cubicBezTo>
                  <a:cubicBezTo>
                    <a:pt x="2747" y="13292"/>
                    <a:pt x="2753" y="13307"/>
                    <a:pt x="2759" y="13321"/>
                  </a:cubicBezTo>
                  <a:cubicBezTo>
                    <a:pt x="2764" y="13338"/>
                    <a:pt x="2773" y="13362"/>
                    <a:pt x="2782" y="13382"/>
                  </a:cubicBezTo>
                  <a:cubicBezTo>
                    <a:pt x="2791" y="13402"/>
                    <a:pt x="2796" y="13414"/>
                    <a:pt x="2802" y="13431"/>
                  </a:cubicBezTo>
                  <a:cubicBezTo>
                    <a:pt x="2811" y="13445"/>
                    <a:pt x="2819" y="13472"/>
                    <a:pt x="2831" y="13492"/>
                  </a:cubicBezTo>
                  <a:lnTo>
                    <a:pt x="2851" y="13535"/>
                  </a:lnTo>
                  <a:lnTo>
                    <a:pt x="2883" y="13596"/>
                  </a:lnTo>
                  <a:cubicBezTo>
                    <a:pt x="2889" y="13610"/>
                    <a:pt x="2898" y="13625"/>
                    <a:pt x="2906" y="13639"/>
                  </a:cubicBezTo>
                  <a:cubicBezTo>
                    <a:pt x="2912" y="13654"/>
                    <a:pt x="2927" y="13680"/>
                    <a:pt x="2938" y="13697"/>
                  </a:cubicBezTo>
                  <a:lnTo>
                    <a:pt x="2964" y="13741"/>
                  </a:lnTo>
                  <a:cubicBezTo>
                    <a:pt x="2976" y="13758"/>
                    <a:pt x="2987" y="13778"/>
                    <a:pt x="2999" y="13799"/>
                  </a:cubicBezTo>
                  <a:lnTo>
                    <a:pt x="3025" y="13836"/>
                  </a:lnTo>
                  <a:cubicBezTo>
                    <a:pt x="3039" y="13856"/>
                    <a:pt x="3054" y="13877"/>
                    <a:pt x="3068" y="13897"/>
                  </a:cubicBezTo>
                  <a:cubicBezTo>
                    <a:pt x="3077" y="13908"/>
                    <a:pt x="3083" y="13920"/>
                    <a:pt x="3091" y="13929"/>
                  </a:cubicBezTo>
                  <a:cubicBezTo>
                    <a:pt x="3109" y="13952"/>
                    <a:pt x="3126" y="13975"/>
                    <a:pt x="3144" y="13995"/>
                  </a:cubicBezTo>
                  <a:cubicBezTo>
                    <a:pt x="3149" y="14004"/>
                    <a:pt x="3155" y="14013"/>
                    <a:pt x="3164" y="14021"/>
                  </a:cubicBezTo>
                  <a:cubicBezTo>
                    <a:pt x="3213" y="14079"/>
                    <a:pt x="3265" y="14137"/>
                    <a:pt x="3320" y="14192"/>
                  </a:cubicBezTo>
                  <a:lnTo>
                    <a:pt x="3340" y="14212"/>
                  </a:lnTo>
                  <a:cubicBezTo>
                    <a:pt x="3361" y="14233"/>
                    <a:pt x="3381" y="14253"/>
                    <a:pt x="3401" y="14270"/>
                  </a:cubicBezTo>
                  <a:cubicBezTo>
                    <a:pt x="3413" y="14282"/>
                    <a:pt x="3421" y="14290"/>
                    <a:pt x="3433" y="14299"/>
                  </a:cubicBezTo>
                  <a:cubicBezTo>
                    <a:pt x="3450" y="14314"/>
                    <a:pt x="3471" y="14331"/>
                    <a:pt x="3488" y="14345"/>
                  </a:cubicBezTo>
                  <a:lnTo>
                    <a:pt x="3526" y="14374"/>
                  </a:lnTo>
                  <a:cubicBezTo>
                    <a:pt x="3543" y="14389"/>
                    <a:pt x="3560" y="14403"/>
                    <a:pt x="3581" y="14418"/>
                  </a:cubicBezTo>
                  <a:cubicBezTo>
                    <a:pt x="3592" y="14429"/>
                    <a:pt x="3607" y="14438"/>
                    <a:pt x="3618" y="14447"/>
                  </a:cubicBezTo>
                  <a:lnTo>
                    <a:pt x="3673" y="14484"/>
                  </a:lnTo>
                  <a:lnTo>
                    <a:pt x="3714" y="14513"/>
                  </a:lnTo>
                  <a:lnTo>
                    <a:pt x="3769" y="14548"/>
                  </a:lnTo>
                  <a:lnTo>
                    <a:pt x="3815" y="14577"/>
                  </a:lnTo>
                  <a:lnTo>
                    <a:pt x="3870" y="14609"/>
                  </a:lnTo>
                  <a:lnTo>
                    <a:pt x="3916" y="14632"/>
                  </a:lnTo>
                  <a:cubicBezTo>
                    <a:pt x="3934" y="14644"/>
                    <a:pt x="3954" y="14652"/>
                    <a:pt x="3974" y="14661"/>
                  </a:cubicBezTo>
                  <a:cubicBezTo>
                    <a:pt x="3989" y="14670"/>
                    <a:pt x="4003" y="14678"/>
                    <a:pt x="4020" y="14684"/>
                  </a:cubicBezTo>
                  <a:lnTo>
                    <a:pt x="4078" y="14710"/>
                  </a:lnTo>
                  <a:cubicBezTo>
                    <a:pt x="4096" y="14719"/>
                    <a:pt x="4110" y="14725"/>
                    <a:pt x="4127" y="14730"/>
                  </a:cubicBezTo>
                  <a:cubicBezTo>
                    <a:pt x="4142" y="14739"/>
                    <a:pt x="4168" y="14748"/>
                    <a:pt x="4188" y="14756"/>
                  </a:cubicBezTo>
                  <a:lnTo>
                    <a:pt x="4237" y="14774"/>
                  </a:lnTo>
                  <a:lnTo>
                    <a:pt x="4298" y="14794"/>
                  </a:lnTo>
                  <a:lnTo>
                    <a:pt x="4347" y="14811"/>
                  </a:lnTo>
                  <a:cubicBezTo>
                    <a:pt x="4371" y="14817"/>
                    <a:pt x="4391" y="14823"/>
                    <a:pt x="4411" y="14829"/>
                  </a:cubicBezTo>
                  <a:lnTo>
                    <a:pt x="4463" y="14843"/>
                  </a:lnTo>
                  <a:cubicBezTo>
                    <a:pt x="4483" y="14846"/>
                    <a:pt x="4507" y="14852"/>
                    <a:pt x="4527" y="14858"/>
                  </a:cubicBezTo>
                  <a:cubicBezTo>
                    <a:pt x="4550" y="14863"/>
                    <a:pt x="4562" y="14866"/>
                    <a:pt x="4579" y="14869"/>
                  </a:cubicBezTo>
                  <a:cubicBezTo>
                    <a:pt x="4602" y="14872"/>
                    <a:pt x="4622" y="14875"/>
                    <a:pt x="4646" y="14881"/>
                  </a:cubicBezTo>
                  <a:lnTo>
                    <a:pt x="4698" y="14890"/>
                  </a:lnTo>
                  <a:cubicBezTo>
                    <a:pt x="4721" y="14892"/>
                    <a:pt x="4744" y="14895"/>
                    <a:pt x="4770" y="14898"/>
                  </a:cubicBezTo>
                  <a:lnTo>
                    <a:pt x="4816" y="14904"/>
                  </a:lnTo>
                  <a:cubicBezTo>
                    <a:pt x="4845" y="14907"/>
                    <a:pt x="4871" y="14910"/>
                    <a:pt x="4897" y="14910"/>
                  </a:cubicBezTo>
                  <a:lnTo>
                    <a:pt x="4938" y="14913"/>
                  </a:lnTo>
                  <a:cubicBezTo>
                    <a:pt x="4978" y="14916"/>
                    <a:pt x="5022" y="14916"/>
                    <a:pt x="5062" y="14916"/>
                  </a:cubicBezTo>
                  <a:lnTo>
                    <a:pt x="7635" y="14916"/>
                  </a:lnTo>
                  <a:lnTo>
                    <a:pt x="7635" y="18081"/>
                  </a:lnTo>
                  <a:cubicBezTo>
                    <a:pt x="7635" y="18113"/>
                    <a:pt x="7635" y="18145"/>
                    <a:pt x="7638" y="18177"/>
                  </a:cubicBezTo>
                  <a:cubicBezTo>
                    <a:pt x="7670" y="19019"/>
                    <a:pt x="8156" y="19870"/>
                    <a:pt x="9079" y="20709"/>
                  </a:cubicBezTo>
                  <a:lnTo>
                    <a:pt x="6935" y="20706"/>
                  </a:lnTo>
                  <a:lnTo>
                    <a:pt x="6935" y="17436"/>
                  </a:lnTo>
                  <a:cubicBezTo>
                    <a:pt x="6937" y="17213"/>
                    <a:pt x="6778" y="17025"/>
                    <a:pt x="6561" y="16988"/>
                  </a:cubicBezTo>
                  <a:cubicBezTo>
                    <a:pt x="6539" y="16984"/>
                    <a:pt x="6516" y="16982"/>
                    <a:pt x="6494" y="16982"/>
                  </a:cubicBezTo>
                  <a:cubicBezTo>
                    <a:pt x="6256" y="16982"/>
                    <a:pt x="6055" y="17175"/>
                    <a:pt x="6058" y="17422"/>
                  </a:cubicBezTo>
                  <a:lnTo>
                    <a:pt x="6058" y="20663"/>
                  </a:lnTo>
                  <a:lnTo>
                    <a:pt x="878" y="20663"/>
                  </a:lnTo>
                  <a:lnTo>
                    <a:pt x="878" y="13845"/>
                  </a:lnTo>
                  <a:cubicBezTo>
                    <a:pt x="878" y="13599"/>
                    <a:pt x="956" y="13359"/>
                    <a:pt x="1100" y="13159"/>
                  </a:cubicBezTo>
                  <a:cubicBezTo>
                    <a:pt x="1109" y="13150"/>
                    <a:pt x="1115" y="13142"/>
                    <a:pt x="1124" y="13130"/>
                  </a:cubicBezTo>
                  <a:lnTo>
                    <a:pt x="1141" y="13107"/>
                  </a:lnTo>
                  <a:lnTo>
                    <a:pt x="1167" y="13078"/>
                  </a:lnTo>
                  <a:cubicBezTo>
                    <a:pt x="1170" y="13072"/>
                    <a:pt x="1176" y="13066"/>
                    <a:pt x="1182" y="13061"/>
                  </a:cubicBezTo>
                  <a:cubicBezTo>
                    <a:pt x="1196" y="13043"/>
                    <a:pt x="1210" y="13029"/>
                    <a:pt x="1225" y="13014"/>
                  </a:cubicBezTo>
                  <a:lnTo>
                    <a:pt x="1239" y="13000"/>
                  </a:lnTo>
                  <a:cubicBezTo>
                    <a:pt x="1251" y="12991"/>
                    <a:pt x="1260" y="12980"/>
                    <a:pt x="1271" y="12971"/>
                  </a:cubicBezTo>
                  <a:lnTo>
                    <a:pt x="1289" y="12956"/>
                  </a:lnTo>
                  <a:cubicBezTo>
                    <a:pt x="1300" y="12945"/>
                    <a:pt x="1312" y="12936"/>
                    <a:pt x="1323" y="12927"/>
                  </a:cubicBezTo>
                  <a:lnTo>
                    <a:pt x="1338" y="12916"/>
                  </a:lnTo>
                  <a:cubicBezTo>
                    <a:pt x="1482" y="12806"/>
                    <a:pt x="1653" y="12731"/>
                    <a:pt x="1833" y="12696"/>
                  </a:cubicBezTo>
                  <a:lnTo>
                    <a:pt x="1841" y="12696"/>
                  </a:lnTo>
                  <a:cubicBezTo>
                    <a:pt x="1859" y="12693"/>
                    <a:pt x="1879" y="12690"/>
                    <a:pt x="1896" y="12687"/>
                  </a:cubicBezTo>
                  <a:lnTo>
                    <a:pt x="1911" y="12684"/>
                  </a:lnTo>
                  <a:lnTo>
                    <a:pt x="1963" y="12681"/>
                  </a:lnTo>
                  <a:lnTo>
                    <a:pt x="1980" y="12681"/>
                  </a:lnTo>
                  <a:cubicBezTo>
                    <a:pt x="2003" y="12681"/>
                    <a:pt x="2024" y="12679"/>
                    <a:pt x="2047" y="12679"/>
                  </a:cubicBezTo>
                  <a:close/>
                  <a:moveTo>
                    <a:pt x="12190" y="12982"/>
                  </a:moveTo>
                  <a:cubicBezTo>
                    <a:pt x="12809" y="13805"/>
                    <a:pt x="13771" y="14273"/>
                    <a:pt x="14772" y="14273"/>
                  </a:cubicBezTo>
                  <a:cubicBezTo>
                    <a:pt x="15010" y="14273"/>
                    <a:pt x="15250" y="14247"/>
                    <a:pt x="15489" y="14192"/>
                  </a:cubicBezTo>
                  <a:lnTo>
                    <a:pt x="15489" y="18073"/>
                  </a:lnTo>
                  <a:cubicBezTo>
                    <a:pt x="15489" y="19540"/>
                    <a:pt x="13125" y="21001"/>
                    <a:pt x="12002" y="21551"/>
                  </a:cubicBezTo>
                  <a:cubicBezTo>
                    <a:pt x="11547" y="21326"/>
                    <a:pt x="11108" y="21071"/>
                    <a:pt x="10685" y="20787"/>
                  </a:cubicBezTo>
                  <a:cubicBezTo>
                    <a:pt x="10676" y="20781"/>
                    <a:pt x="10665" y="20773"/>
                    <a:pt x="10656" y="20767"/>
                  </a:cubicBezTo>
                  <a:cubicBezTo>
                    <a:pt x="10401" y="20596"/>
                    <a:pt x="10167" y="20426"/>
                    <a:pt x="9956" y="20255"/>
                  </a:cubicBezTo>
                  <a:lnTo>
                    <a:pt x="9933" y="20235"/>
                  </a:lnTo>
                  <a:lnTo>
                    <a:pt x="9852" y="20168"/>
                  </a:lnTo>
                  <a:cubicBezTo>
                    <a:pt x="9846" y="20165"/>
                    <a:pt x="9843" y="20159"/>
                    <a:pt x="9837" y="20156"/>
                  </a:cubicBezTo>
                  <a:cubicBezTo>
                    <a:pt x="9808" y="20130"/>
                    <a:pt x="9776" y="20104"/>
                    <a:pt x="9747" y="20078"/>
                  </a:cubicBezTo>
                  <a:lnTo>
                    <a:pt x="9730" y="20064"/>
                  </a:lnTo>
                  <a:cubicBezTo>
                    <a:pt x="8975" y="19401"/>
                    <a:pt x="8552" y="18744"/>
                    <a:pt x="8518" y="18157"/>
                  </a:cubicBezTo>
                  <a:cubicBezTo>
                    <a:pt x="8518" y="18154"/>
                    <a:pt x="8518" y="18151"/>
                    <a:pt x="8518" y="18148"/>
                  </a:cubicBezTo>
                  <a:cubicBezTo>
                    <a:pt x="8515" y="18122"/>
                    <a:pt x="8515" y="18099"/>
                    <a:pt x="8515" y="18073"/>
                  </a:cubicBezTo>
                  <a:lnTo>
                    <a:pt x="8515" y="14178"/>
                  </a:lnTo>
                  <a:cubicBezTo>
                    <a:pt x="8749" y="14233"/>
                    <a:pt x="8986" y="14259"/>
                    <a:pt x="9227" y="14259"/>
                  </a:cubicBezTo>
                  <a:lnTo>
                    <a:pt x="9305" y="14259"/>
                  </a:lnTo>
                  <a:cubicBezTo>
                    <a:pt x="9325" y="14259"/>
                    <a:pt x="9345" y="14259"/>
                    <a:pt x="9365" y="14256"/>
                  </a:cubicBezTo>
                  <a:cubicBezTo>
                    <a:pt x="10320" y="14215"/>
                    <a:pt x="11206" y="13749"/>
                    <a:pt x="11776" y="12982"/>
                  </a:cubicBezTo>
                  <a:close/>
                  <a:moveTo>
                    <a:pt x="6495" y="1"/>
                  </a:moveTo>
                  <a:cubicBezTo>
                    <a:pt x="3085" y="1"/>
                    <a:pt x="308" y="2821"/>
                    <a:pt x="308" y="6263"/>
                  </a:cubicBezTo>
                  <a:lnTo>
                    <a:pt x="308" y="12765"/>
                  </a:lnTo>
                  <a:cubicBezTo>
                    <a:pt x="108" y="13078"/>
                    <a:pt x="1" y="13445"/>
                    <a:pt x="1" y="13819"/>
                  </a:cubicBezTo>
                  <a:lnTo>
                    <a:pt x="1" y="21103"/>
                  </a:lnTo>
                  <a:cubicBezTo>
                    <a:pt x="1" y="21343"/>
                    <a:pt x="198" y="21540"/>
                    <a:pt x="441" y="21540"/>
                  </a:cubicBezTo>
                  <a:lnTo>
                    <a:pt x="10274" y="21540"/>
                  </a:lnTo>
                  <a:cubicBezTo>
                    <a:pt x="10766" y="21864"/>
                    <a:pt x="11281" y="22153"/>
                    <a:pt x="11814" y="22402"/>
                  </a:cubicBezTo>
                  <a:cubicBezTo>
                    <a:pt x="11872" y="22430"/>
                    <a:pt x="11934" y="22443"/>
                    <a:pt x="11996" y="22443"/>
                  </a:cubicBezTo>
                  <a:cubicBezTo>
                    <a:pt x="12058" y="22443"/>
                    <a:pt x="12120" y="22430"/>
                    <a:pt x="12178" y="22402"/>
                  </a:cubicBezTo>
                  <a:cubicBezTo>
                    <a:pt x="12896" y="22063"/>
                    <a:pt x="13579" y="21661"/>
                    <a:pt x="14221" y="21195"/>
                  </a:cubicBezTo>
                  <a:cubicBezTo>
                    <a:pt x="15645" y="20156"/>
                    <a:pt x="16366" y="19097"/>
                    <a:pt x="16366" y="18044"/>
                  </a:cubicBezTo>
                  <a:lnTo>
                    <a:pt x="16366" y="13555"/>
                  </a:lnTo>
                  <a:cubicBezTo>
                    <a:pt x="16366" y="13341"/>
                    <a:pt x="16212" y="13159"/>
                    <a:pt x="16004" y="13121"/>
                  </a:cubicBezTo>
                  <a:cubicBezTo>
                    <a:pt x="15980" y="13117"/>
                    <a:pt x="15955" y="13115"/>
                    <a:pt x="15931" y="13115"/>
                  </a:cubicBezTo>
                  <a:cubicBezTo>
                    <a:pt x="15866" y="13115"/>
                    <a:pt x="15802" y="13130"/>
                    <a:pt x="15744" y="13159"/>
                  </a:cubicBezTo>
                  <a:cubicBezTo>
                    <a:pt x="15429" y="13302"/>
                    <a:pt x="15098" y="13370"/>
                    <a:pt x="14770" y="13370"/>
                  </a:cubicBezTo>
                  <a:cubicBezTo>
                    <a:pt x="13989" y="13370"/>
                    <a:pt x="13231" y="12981"/>
                    <a:pt x="12786" y="12285"/>
                  </a:cubicBezTo>
                  <a:cubicBezTo>
                    <a:pt x="12760" y="12242"/>
                    <a:pt x="12722" y="12201"/>
                    <a:pt x="12682" y="12172"/>
                  </a:cubicBezTo>
                  <a:lnTo>
                    <a:pt x="12682" y="6188"/>
                  </a:lnTo>
                  <a:cubicBezTo>
                    <a:pt x="12682" y="2862"/>
                    <a:pt x="10043" y="142"/>
                    <a:pt x="6749" y="6"/>
                  </a:cubicBezTo>
                  <a:cubicBezTo>
                    <a:pt x="6664" y="3"/>
                    <a:pt x="6579" y="1"/>
                    <a:pt x="6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45"/>
            <p:cNvSpPr/>
            <p:nvPr/>
          </p:nvSpPr>
          <p:spPr>
            <a:xfrm>
              <a:off x="5684881" y="4455823"/>
              <a:ext cx="91898" cy="110598"/>
            </a:xfrm>
            <a:custGeom>
              <a:avLst/>
              <a:gdLst/>
              <a:ahLst/>
              <a:cxnLst/>
              <a:rect l="l" t="t" r="r" b="b"/>
              <a:pathLst>
                <a:path w="5445" h="6553" extrusionOk="0">
                  <a:moveTo>
                    <a:pt x="2724" y="987"/>
                  </a:moveTo>
                  <a:cubicBezTo>
                    <a:pt x="3277" y="1369"/>
                    <a:pt x="3905" y="1632"/>
                    <a:pt x="4564" y="1759"/>
                  </a:cubicBezTo>
                  <a:lnTo>
                    <a:pt x="4564" y="3979"/>
                  </a:lnTo>
                  <a:cubicBezTo>
                    <a:pt x="4544" y="4043"/>
                    <a:pt x="4368" y="4454"/>
                    <a:pt x="3456" y="5122"/>
                  </a:cubicBezTo>
                  <a:cubicBezTo>
                    <a:pt x="3230" y="5287"/>
                    <a:pt x="2984" y="5446"/>
                    <a:pt x="2724" y="5605"/>
                  </a:cubicBezTo>
                  <a:cubicBezTo>
                    <a:pt x="2446" y="5440"/>
                    <a:pt x="2189" y="5270"/>
                    <a:pt x="1954" y="5096"/>
                  </a:cubicBezTo>
                  <a:cubicBezTo>
                    <a:pt x="1074" y="4442"/>
                    <a:pt x="904" y="4040"/>
                    <a:pt x="881" y="3979"/>
                  </a:cubicBezTo>
                  <a:lnTo>
                    <a:pt x="881" y="1759"/>
                  </a:lnTo>
                  <a:cubicBezTo>
                    <a:pt x="1540" y="1632"/>
                    <a:pt x="2168" y="1369"/>
                    <a:pt x="2724" y="987"/>
                  </a:cubicBezTo>
                  <a:close/>
                  <a:moveTo>
                    <a:pt x="2723" y="1"/>
                  </a:moveTo>
                  <a:cubicBezTo>
                    <a:pt x="2626" y="1"/>
                    <a:pt x="2529" y="33"/>
                    <a:pt x="2449" y="98"/>
                  </a:cubicBezTo>
                  <a:cubicBezTo>
                    <a:pt x="1859" y="570"/>
                    <a:pt x="1147" y="865"/>
                    <a:pt x="394" y="946"/>
                  </a:cubicBezTo>
                  <a:cubicBezTo>
                    <a:pt x="172" y="969"/>
                    <a:pt x="4" y="1158"/>
                    <a:pt x="1" y="1380"/>
                  </a:cubicBezTo>
                  <a:lnTo>
                    <a:pt x="1" y="4002"/>
                  </a:lnTo>
                  <a:cubicBezTo>
                    <a:pt x="1" y="4465"/>
                    <a:pt x="536" y="5137"/>
                    <a:pt x="1433" y="5802"/>
                  </a:cubicBezTo>
                  <a:cubicBezTo>
                    <a:pt x="1775" y="6054"/>
                    <a:pt x="2134" y="6286"/>
                    <a:pt x="2507" y="6494"/>
                  </a:cubicBezTo>
                  <a:cubicBezTo>
                    <a:pt x="2573" y="6533"/>
                    <a:pt x="2648" y="6552"/>
                    <a:pt x="2723" y="6552"/>
                  </a:cubicBezTo>
                  <a:cubicBezTo>
                    <a:pt x="2798" y="6552"/>
                    <a:pt x="2873" y="6533"/>
                    <a:pt x="2941" y="6494"/>
                  </a:cubicBezTo>
                  <a:cubicBezTo>
                    <a:pt x="3297" y="6294"/>
                    <a:pt x="3641" y="6071"/>
                    <a:pt x="3974" y="5831"/>
                  </a:cubicBezTo>
                  <a:cubicBezTo>
                    <a:pt x="4894" y="5157"/>
                    <a:pt x="5444" y="4474"/>
                    <a:pt x="5444" y="4002"/>
                  </a:cubicBezTo>
                  <a:lnTo>
                    <a:pt x="5444" y="1383"/>
                  </a:lnTo>
                  <a:cubicBezTo>
                    <a:pt x="5444" y="1158"/>
                    <a:pt x="5273" y="969"/>
                    <a:pt x="5051" y="946"/>
                  </a:cubicBezTo>
                  <a:cubicBezTo>
                    <a:pt x="4301" y="865"/>
                    <a:pt x="3586" y="570"/>
                    <a:pt x="2999" y="98"/>
                  </a:cubicBezTo>
                  <a:cubicBezTo>
                    <a:pt x="2918" y="33"/>
                    <a:pt x="2820" y="1"/>
                    <a:pt x="27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45"/>
            <p:cNvSpPr/>
            <p:nvPr/>
          </p:nvSpPr>
          <p:spPr>
            <a:xfrm>
              <a:off x="5630231" y="4479215"/>
              <a:ext cx="14869" cy="14852"/>
            </a:xfrm>
            <a:custGeom>
              <a:avLst/>
              <a:gdLst/>
              <a:ahLst/>
              <a:cxnLst/>
              <a:rect l="l" t="t" r="r" b="b"/>
              <a:pathLst>
                <a:path w="881" h="880" extrusionOk="0">
                  <a:moveTo>
                    <a:pt x="441" y="0"/>
                  </a:moveTo>
                  <a:cubicBezTo>
                    <a:pt x="412" y="0"/>
                    <a:pt x="384" y="3"/>
                    <a:pt x="356" y="9"/>
                  </a:cubicBezTo>
                  <a:cubicBezTo>
                    <a:pt x="328" y="15"/>
                    <a:pt x="299" y="23"/>
                    <a:pt x="273" y="35"/>
                  </a:cubicBezTo>
                  <a:cubicBezTo>
                    <a:pt x="247" y="46"/>
                    <a:pt x="220" y="58"/>
                    <a:pt x="197" y="75"/>
                  </a:cubicBezTo>
                  <a:cubicBezTo>
                    <a:pt x="174" y="90"/>
                    <a:pt x="151" y="110"/>
                    <a:pt x="131" y="130"/>
                  </a:cubicBezTo>
                  <a:cubicBezTo>
                    <a:pt x="110" y="151"/>
                    <a:pt x="90" y="174"/>
                    <a:pt x="76" y="197"/>
                  </a:cubicBezTo>
                  <a:cubicBezTo>
                    <a:pt x="61" y="220"/>
                    <a:pt x="47" y="246"/>
                    <a:pt x="35" y="272"/>
                  </a:cubicBezTo>
                  <a:cubicBezTo>
                    <a:pt x="24" y="298"/>
                    <a:pt x="15" y="327"/>
                    <a:pt x="9" y="353"/>
                  </a:cubicBezTo>
                  <a:cubicBezTo>
                    <a:pt x="3" y="382"/>
                    <a:pt x="1" y="411"/>
                    <a:pt x="1" y="440"/>
                  </a:cubicBezTo>
                  <a:cubicBezTo>
                    <a:pt x="1" y="469"/>
                    <a:pt x="3" y="498"/>
                    <a:pt x="9" y="524"/>
                  </a:cubicBezTo>
                  <a:cubicBezTo>
                    <a:pt x="15" y="553"/>
                    <a:pt x="24" y="582"/>
                    <a:pt x="35" y="608"/>
                  </a:cubicBezTo>
                  <a:cubicBezTo>
                    <a:pt x="47" y="634"/>
                    <a:pt x="58" y="660"/>
                    <a:pt x="76" y="683"/>
                  </a:cubicBezTo>
                  <a:cubicBezTo>
                    <a:pt x="90" y="706"/>
                    <a:pt x="110" y="729"/>
                    <a:pt x="131" y="750"/>
                  </a:cubicBezTo>
                  <a:cubicBezTo>
                    <a:pt x="151" y="770"/>
                    <a:pt x="174" y="790"/>
                    <a:pt x="197" y="805"/>
                  </a:cubicBezTo>
                  <a:cubicBezTo>
                    <a:pt x="220" y="819"/>
                    <a:pt x="247" y="834"/>
                    <a:pt x="273" y="845"/>
                  </a:cubicBezTo>
                  <a:cubicBezTo>
                    <a:pt x="299" y="857"/>
                    <a:pt x="328" y="865"/>
                    <a:pt x="356" y="871"/>
                  </a:cubicBezTo>
                  <a:cubicBezTo>
                    <a:pt x="383" y="877"/>
                    <a:pt x="411" y="880"/>
                    <a:pt x="440" y="880"/>
                  </a:cubicBezTo>
                  <a:cubicBezTo>
                    <a:pt x="556" y="877"/>
                    <a:pt x="669" y="831"/>
                    <a:pt x="750" y="750"/>
                  </a:cubicBezTo>
                  <a:cubicBezTo>
                    <a:pt x="770" y="729"/>
                    <a:pt x="791" y="706"/>
                    <a:pt x="805" y="683"/>
                  </a:cubicBezTo>
                  <a:cubicBezTo>
                    <a:pt x="822" y="660"/>
                    <a:pt x="834" y="634"/>
                    <a:pt x="846" y="608"/>
                  </a:cubicBezTo>
                  <a:cubicBezTo>
                    <a:pt x="857" y="582"/>
                    <a:pt x="866" y="553"/>
                    <a:pt x="872" y="524"/>
                  </a:cubicBezTo>
                  <a:cubicBezTo>
                    <a:pt x="877" y="498"/>
                    <a:pt x="880" y="469"/>
                    <a:pt x="880" y="440"/>
                  </a:cubicBezTo>
                  <a:cubicBezTo>
                    <a:pt x="880" y="411"/>
                    <a:pt x="877" y="382"/>
                    <a:pt x="872" y="353"/>
                  </a:cubicBezTo>
                  <a:cubicBezTo>
                    <a:pt x="866" y="327"/>
                    <a:pt x="857" y="298"/>
                    <a:pt x="846" y="272"/>
                  </a:cubicBezTo>
                  <a:cubicBezTo>
                    <a:pt x="834" y="246"/>
                    <a:pt x="822" y="220"/>
                    <a:pt x="805" y="197"/>
                  </a:cubicBezTo>
                  <a:cubicBezTo>
                    <a:pt x="791" y="174"/>
                    <a:pt x="770" y="151"/>
                    <a:pt x="750" y="130"/>
                  </a:cubicBezTo>
                  <a:cubicBezTo>
                    <a:pt x="730" y="110"/>
                    <a:pt x="710" y="93"/>
                    <a:pt x="683" y="75"/>
                  </a:cubicBezTo>
                  <a:cubicBezTo>
                    <a:pt x="637" y="44"/>
                    <a:pt x="582" y="20"/>
                    <a:pt x="527" y="9"/>
                  </a:cubicBezTo>
                  <a:cubicBezTo>
                    <a:pt x="498" y="3"/>
                    <a:pt x="469"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0" name="Google Shape;7220;p45"/>
          <p:cNvGrpSpPr/>
          <p:nvPr/>
        </p:nvGrpSpPr>
        <p:grpSpPr>
          <a:xfrm>
            <a:off x="4807146" y="4218112"/>
            <a:ext cx="371457" cy="379541"/>
            <a:chOff x="4781850" y="4207183"/>
            <a:chExt cx="371457" cy="379541"/>
          </a:xfrm>
        </p:grpSpPr>
        <p:sp>
          <p:nvSpPr>
            <p:cNvPr id="7221" name="Google Shape;7221;p45"/>
            <p:cNvSpPr/>
            <p:nvPr/>
          </p:nvSpPr>
          <p:spPr>
            <a:xfrm>
              <a:off x="4781850" y="4207183"/>
              <a:ext cx="371457" cy="379541"/>
            </a:xfrm>
            <a:custGeom>
              <a:avLst/>
              <a:gdLst/>
              <a:ahLst/>
              <a:cxnLst/>
              <a:rect l="l" t="t" r="r" b="b"/>
              <a:pathLst>
                <a:path w="22009" h="22488" extrusionOk="0">
                  <a:moveTo>
                    <a:pt x="17642" y="3397"/>
                  </a:moveTo>
                  <a:lnTo>
                    <a:pt x="17642" y="6244"/>
                  </a:lnTo>
                  <a:lnTo>
                    <a:pt x="17569" y="6178"/>
                  </a:lnTo>
                  <a:lnTo>
                    <a:pt x="16678" y="5321"/>
                  </a:lnTo>
                  <a:lnTo>
                    <a:pt x="16678" y="3397"/>
                  </a:lnTo>
                  <a:close/>
                  <a:moveTo>
                    <a:pt x="11081" y="1076"/>
                  </a:moveTo>
                  <a:lnTo>
                    <a:pt x="20955" y="10652"/>
                  </a:lnTo>
                  <a:lnTo>
                    <a:pt x="20284" y="11060"/>
                  </a:lnTo>
                  <a:lnTo>
                    <a:pt x="11388" y="2372"/>
                  </a:lnTo>
                  <a:cubicBezTo>
                    <a:pt x="11368" y="2352"/>
                    <a:pt x="11344" y="2332"/>
                    <a:pt x="11321" y="2317"/>
                  </a:cubicBezTo>
                  <a:cubicBezTo>
                    <a:pt x="11249" y="2269"/>
                    <a:pt x="11166" y="2246"/>
                    <a:pt x="11083" y="2246"/>
                  </a:cubicBezTo>
                  <a:cubicBezTo>
                    <a:pt x="10999" y="2246"/>
                    <a:pt x="10916" y="2269"/>
                    <a:pt x="10844" y="2317"/>
                  </a:cubicBezTo>
                  <a:cubicBezTo>
                    <a:pt x="10821" y="2332"/>
                    <a:pt x="10798" y="2352"/>
                    <a:pt x="10774" y="2372"/>
                  </a:cubicBezTo>
                  <a:lnTo>
                    <a:pt x="1881" y="11060"/>
                  </a:lnTo>
                  <a:lnTo>
                    <a:pt x="1210" y="10652"/>
                  </a:lnTo>
                  <a:lnTo>
                    <a:pt x="11081" y="1076"/>
                  </a:lnTo>
                  <a:close/>
                  <a:moveTo>
                    <a:pt x="11078" y="3275"/>
                  </a:moveTo>
                  <a:lnTo>
                    <a:pt x="16145" y="8224"/>
                  </a:lnTo>
                  <a:lnTo>
                    <a:pt x="8835" y="8224"/>
                  </a:lnTo>
                  <a:cubicBezTo>
                    <a:pt x="8834" y="8224"/>
                    <a:pt x="8832" y="8224"/>
                    <a:pt x="8830" y="8224"/>
                  </a:cubicBezTo>
                  <a:cubicBezTo>
                    <a:pt x="8612" y="8224"/>
                    <a:pt x="8424" y="8382"/>
                    <a:pt x="8387" y="8597"/>
                  </a:cubicBezTo>
                  <a:cubicBezTo>
                    <a:pt x="8349" y="8863"/>
                    <a:pt x="8555" y="9100"/>
                    <a:pt x="8821" y="9100"/>
                  </a:cubicBezTo>
                  <a:lnTo>
                    <a:pt x="17011" y="9100"/>
                  </a:lnTo>
                  <a:lnTo>
                    <a:pt x="18345" y="10408"/>
                  </a:lnTo>
                  <a:lnTo>
                    <a:pt x="18345" y="21608"/>
                  </a:lnTo>
                  <a:lnTo>
                    <a:pt x="3777" y="21608"/>
                  </a:lnTo>
                  <a:lnTo>
                    <a:pt x="3777" y="10403"/>
                  </a:lnTo>
                  <a:lnTo>
                    <a:pt x="7088" y="7170"/>
                  </a:lnTo>
                  <a:lnTo>
                    <a:pt x="11316" y="7170"/>
                  </a:lnTo>
                  <a:cubicBezTo>
                    <a:pt x="11318" y="7170"/>
                    <a:pt x="11320" y="7170"/>
                    <a:pt x="11322" y="7170"/>
                  </a:cubicBezTo>
                  <a:cubicBezTo>
                    <a:pt x="11542" y="7170"/>
                    <a:pt x="11727" y="7012"/>
                    <a:pt x="11764" y="6797"/>
                  </a:cubicBezTo>
                  <a:cubicBezTo>
                    <a:pt x="11805" y="6531"/>
                    <a:pt x="11599" y="6293"/>
                    <a:pt x="11330" y="6293"/>
                  </a:cubicBezTo>
                  <a:lnTo>
                    <a:pt x="7988" y="6293"/>
                  </a:lnTo>
                  <a:lnTo>
                    <a:pt x="11078" y="3275"/>
                  </a:lnTo>
                  <a:close/>
                  <a:moveTo>
                    <a:pt x="11062" y="1"/>
                  </a:moveTo>
                  <a:cubicBezTo>
                    <a:pt x="10952" y="1"/>
                    <a:pt x="10842" y="43"/>
                    <a:pt x="10757" y="126"/>
                  </a:cubicBezTo>
                  <a:lnTo>
                    <a:pt x="180" y="10403"/>
                  </a:lnTo>
                  <a:cubicBezTo>
                    <a:pt x="21" y="10559"/>
                    <a:pt x="0" y="10808"/>
                    <a:pt x="134" y="10984"/>
                  </a:cubicBezTo>
                  <a:cubicBezTo>
                    <a:pt x="165" y="11028"/>
                    <a:pt x="206" y="11063"/>
                    <a:pt x="252" y="11091"/>
                  </a:cubicBezTo>
                  <a:lnTo>
                    <a:pt x="1705" y="11971"/>
                  </a:lnTo>
                  <a:cubicBezTo>
                    <a:pt x="1775" y="12014"/>
                    <a:pt x="1854" y="12035"/>
                    <a:pt x="1932" y="12035"/>
                  </a:cubicBezTo>
                  <a:cubicBezTo>
                    <a:pt x="2043" y="12035"/>
                    <a:pt x="2154" y="11992"/>
                    <a:pt x="2237" y="11910"/>
                  </a:cubicBezTo>
                  <a:lnTo>
                    <a:pt x="2900" y="11262"/>
                  </a:lnTo>
                  <a:lnTo>
                    <a:pt x="2900" y="22097"/>
                  </a:lnTo>
                  <a:cubicBezTo>
                    <a:pt x="2900" y="22311"/>
                    <a:pt x="3074" y="22488"/>
                    <a:pt x="3288" y="22488"/>
                  </a:cubicBezTo>
                  <a:lnTo>
                    <a:pt x="18785" y="22488"/>
                  </a:lnTo>
                  <a:cubicBezTo>
                    <a:pt x="19025" y="22488"/>
                    <a:pt x="19222" y="22291"/>
                    <a:pt x="19222" y="22048"/>
                  </a:cubicBezTo>
                  <a:lnTo>
                    <a:pt x="19222" y="11259"/>
                  </a:lnTo>
                  <a:lnTo>
                    <a:pt x="19864" y="11908"/>
                  </a:lnTo>
                  <a:cubicBezTo>
                    <a:pt x="19946" y="11989"/>
                    <a:pt x="20054" y="12032"/>
                    <a:pt x="20162" y="12032"/>
                  </a:cubicBezTo>
                  <a:cubicBezTo>
                    <a:pt x="20238" y="12032"/>
                    <a:pt x="20314" y="12011"/>
                    <a:pt x="20382" y="11968"/>
                  </a:cubicBezTo>
                  <a:lnTo>
                    <a:pt x="21791" y="11091"/>
                  </a:lnTo>
                  <a:cubicBezTo>
                    <a:pt x="21904" y="11019"/>
                    <a:pt x="21980" y="10900"/>
                    <a:pt x="21994" y="10767"/>
                  </a:cubicBezTo>
                  <a:cubicBezTo>
                    <a:pt x="22009" y="10631"/>
                    <a:pt x="21962" y="10498"/>
                    <a:pt x="21867" y="10403"/>
                  </a:cubicBezTo>
                  <a:lnTo>
                    <a:pt x="18521" y="7057"/>
                  </a:lnTo>
                  <a:lnTo>
                    <a:pt x="18521" y="2913"/>
                  </a:lnTo>
                  <a:cubicBezTo>
                    <a:pt x="18521" y="2673"/>
                    <a:pt x="18325" y="2476"/>
                    <a:pt x="18082" y="2476"/>
                  </a:cubicBezTo>
                  <a:lnTo>
                    <a:pt x="16189" y="2476"/>
                  </a:lnTo>
                  <a:cubicBezTo>
                    <a:pt x="15975" y="2476"/>
                    <a:pt x="15801" y="2650"/>
                    <a:pt x="15801" y="2867"/>
                  </a:cubicBezTo>
                  <a:lnTo>
                    <a:pt x="15801" y="4430"/>
                  </a:lnTo>
                  <a:lnTo>
                    <a:pt x="11368" y="126"/>
                  </a:lnTo>
                  <a:cubicBezTo>
                    <a:pt x="11282" y="43"/>
                    <a:pt x="11172" y="1"/>
                    <a:pt x="110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45"/>
            <p:cNvSpPr/>
            <p:nvPr/>
          </p:nvSpPr>
          <p:spPr>
            <a:xfrm>
              <a:off x="4991823" y="4313680"/>
              <a:ext cx="14953" cy="14818"/>
            </a:xfrm>
            <a:custGeom>
              <a:avLst/>
              <a:gdLst/>
              <a:ahLst/>
              <a:cxnLst/>
              <a:rect l="l" t="t" r="r" b="b"/>
              <a:pathLst>
                <a:path w="886" h="878" extrusionOk="0">
                  <a:moveTo>
                    <a:pt x="443" y="1"/>
                  </a:moveTo>
                  <a:cubicBezTo>
                    <a:pt x="414" y="1"/>
                    <a:pt x="385" y="4"/>
                    <a:pt x="356" y="9"/>
                  </a:cubicBezTo>
                  <a:cubicBezTo>
                    <a:pt x="327" y="15"/>
                    <a:pt x="301" y="24"/>
                    <a:pt x="275" y="33"/>
                  </a:cubicBezTo>
                  <a:cubicBezTo>
                    <a:pt x="249" y="44"/>
                    <a:pt x="223" y="59"/>
                    <a:pt x="200" y="73"/>
                  </a:cubicBezTo>
                  <a:cubicBezTo>
                    <a:pt x="174" y="90"/>
                    <a:pt x="154" y="108"/>
                    <a:pt x="133" y="128"/>
                  </a:cubicBezTo>
                  <a:cubicBezTo>
                    <a:pt x="93" y="169"/>
                    <a:pt x="58" y="218"/>
                    <a:pt x="38" y="270"/>
                  </a:cubicBezTo>
                  <a:cubicBezTo>
                    <a:pt x="26" y="299"/>
                    <a:pt x="18" y="325"/>
                    <a:pt x="12" y="354"/>
                  </a:cubicBezTo>
                  <a:cubicBezTo>
                    <a:pt x="0" y="409"/>
                    <a:pt x="0" y="470"/>
                    <a:pt x="12" y="525"/>
                  </a:cubicBezTo>
                  <a:cubicBezTo>
                    <a:pt x="18" y="553"/>
                    <a:pt x="26" y="579"/>
                    <a:pt x="38" y="606"/>
                  </a:cubicBezTo>
                  <a:cubicBezTo>
                    <a:pt x="58" y="661"/>
                    <a:pt x="93" y="710"/>
                    <a:pt x="133" y="750"/>
                  </a:cubicBezTo>
                  <a:cubicBezTo>
                    <a:pt x="154" y="770"/>
                    <a:pt x="174" y="788"/>
                    <a:pt x="200" y="805"/>
                  </a:cubicBezTo>
                  <a:cubicBezTo>
                    <a:pt x="223" y="820"/>
                    <a:pt x="249" y="834"/>
                    <a:pt x="275" y="846"/>
                  </a:cubicBezTo>
                  <a:cubicBezTo>
                    <a:pt x="301" y="854"/>
                    <a:pt x="327" y="863"/>
                    <a:pt x="356" y="869"/>
                  </a:cubicBezTo>
                  <a:cubicBezTo>
                    <a:pt x="385" y="875"/>
                    <a:pt x="414" y="878"/>
                    <a:pt x="443" y="878"/>
                  </a:cubicBezTo>
                  <a:cubicBezTo>
                    <a:pt x="472" y="878"/>
                    <a:pt x="501" y="875"/>
                    <a:pt x="527" y="869"/>
                  </a:cubicBezTo>
                  <a:cubicBezTo>
                    <a:pt x="556" y="863"/>
                    <a:pt x="585" y="854"/>
                    <a:pt x="611" y="846"/>
                  </a:cubicBezTo>
                  <a:cubicBezTo>
                    <a:pt x="637" y="834"/>
                    <a:pt x="663" y="820"/>
                    <a:pt x="686" y="805"/>
                  </a:cubicBezTo>
                  <a:cubicBezTo>
                    <a:pt x="709" y="788"/>
                    <a:pt x="732" y="770"/>
                    <a:pt x="753" y="750"/>
                  </a:cubicBezTo>
                  <a:cubicBezTo>
                    <a:pt x="793" y="710"/>
                    <a:pt x="825" y="661"/>
                    <a:pt x="848" y="606"/>
                  </a:cubicBezTo>
                  <a:cubicBezTo>
                    <a:pt x="860" y="579"/>
                    <a:pt x="866" y="553"/>
                    <a:pt x="874" y="525"/>
                  </a:cubicBezTo>
                  <a:cubicBezTo>
                    <a:pt x="886" y="470"/>
                    <a:pt x="886" y="409"/>
                    <a:pt x="874" y="354"/>
                  </a:cubicBezTo>
                  <a:cubicBezTo>
                    <a:pt x="868" y="325"/>
                    <a:pt x="860" y="299"/>
                    <a:pt x="848" y="270"/>
                  </a:cubicBezTo>
                  <a:cubicBezTo>
                    <a:pt x="837" y="244"/>
                    <a:pt x="822" y="221"/>
                    <a:pt x="808" y="195"/>
                  </a:cubicBezTo>
                  <a:cubicBezTo>
                    <a:pt x="790" y="171"/>
                    <a:pt x="773" y="148"/>
                    <a:pt x="753" y="128"/>
                  </a:cubicBezTo>
                  <a:cubicBezTo>
                    <a:pt x="732" y="108"/>
                    <a:pt x="709" y="90"/>
                    <a:pt x="686" y="73"/>
                  </a:cubicBezTo>
                  <a:cubicBezTo>
                    <a:pt x="663" y="59"/>
                    <a:pt x="637" y="44"/>
                    <a:pt x="611" y="33"/>
                  </a:cubicBezTo>
                  <a:cubicBezTo>
                    <a:pt x="585" y="24"/>
                    <a:pt x="556" y="15"/>
                    <a:pt x="527" y="9"/>
                  </a:cubicBezTo>
                  <a:cubicBezTo>
                    <a:pt x="499" y="4"/>
                    <a:pt x="471"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45"/>
            <p:cNvSpPr/>
            <p:nvPr/>
          </p:nvSpPr>
          <p:spPr>
            <a:xfrm>
              <a:off x="4897258" y="4346170"/>
              <a:ext cx="14869" cy="14852"/>
            </a:xfrm>
            <a:custGeom>
              <a:avLst/>
              <a:gdLst/>
              <a:ahLst/>
              <a:cxnLst/>
              <a:rect l="l" t="t" r="r" b="b"/>
              <a:pathLst>
                <a:path w="881" h="880" extrusionOk="0">
                  <a:moveTo>
                    <a:pt x="443" y="1"/>
                  </a:moveTo>
                  <a:cubicBezTo>
                    <a:pt x="332" y="1"/>
                    <a:pt x="220" y="43"/>
                    <a:pt x="134" y="130"/>
                  </a:cubicBezTo>
                  <a:cubicBezTo>
                    <a:pt x="111" y="151"/>
                    <a:pt x="93" y="174"/>
                    <a:pt x="79" y="197"/>
                  </a:cubicBezTo>
                  <a:cubicBezTo>
                    <a:pt x="47" y="246"/>
                    <a:pt x="24" y="298"/>
                    <a:pt x="12" y="353"/>
                  </a:cubicBezTo>
                  <a:cubicBezTo>
                    <a:pt x="1" y="411"/>
                    <a:pt x="1" y="469"/>
                    <a:pt x="12" y="527"/>
                  </a:cubicBezTo>
                  <a:cubicBezTo>
                    <a:pt x="18" y="553"/>
                    <a:pt x="27" y="582"/>
                    <a:pt x="38" y="608"/>
                  </a:cubicBezTo>
                  <a:cubicBezTo>
                    <a:pt x="50" y="634"/>
                    <a:pt x="61" y="660"/>
                    <a:pt x="79" y="683"/>
                  </a:cubicBezTo>
                  <a:cubicBezTo>
                    <a:pt x="93" y="709"/>
                    <a:pt x="111" y="729"/>
                    <a:pt x="131" y="750"/>
                  </a:cubicBezTo>
                  <a:cubicBezTo>
                    <a:pt x="154" y="770"/>
                    <a:pt x="174" y="790"/>
                    <a:pt x="197" y="805"/>
                  </a:cubicBezTo>
                  <a:cubicBezTo>
                    <a:pt x="224" y="822"/>
                    <a:pt x="250" y="834"/>
                    <a:pt x="276" y="845"/>
                  </a:cubicBezTo>
                  <a:cubicBezTo>
                    <a:pt x="302" y="857"/>
                    <a:pt x="328" y="865"/>
                    <a:pt x="357" y="871"/>
                  </a:cubicBezTo>
                  <a:cubicBezTo>
                    <a:pt x="386" y="877"/>
                    <a:pt x="415" y="880"/>
                    <a:pt x="443" y="880"/>
                  </a:cubicBezTo>
                  <a:cubicBezTo>
                    <a:pt x="559" y="880"/>
                    <a:pt x="669" y="834"/>
                    <a:pt x="753" y="753"/>
                  </a:cubicBezTo>
                  <a:cubicBezTo>
                    <a:pt x="773" y="732"/>
                    <a:pt x="791" y="709"/>
                    <a:pt x="808" y="686"/>
                  </a:cubicBezTo>
                  <a:cubicBezTo>
                    <a:pt x="823" y="663"/>
                    <a:pt x="837" y="637"/>
                    <a:pt x="849" y="611"/>
                  </a:cubicBezTo>
                  <a:cubicBezTo>
                    <a:pt x="857" y="585"/>
                    <a:pt x="866" y="556"/>
                    <a:pt x="872" y="530"/>
                  </a:cubicBezTo>
                  <a:cubicBezTo>
                    <a:pt x="878" y="501"/>
                    <a:pt x="880" y="472"/>
                    <a:pt x="880" y="443"/>
                  </a:cubicBezTo>
                  <a:cubicBezTo>
                    <a:pt x="880" y="414"/>
                    <a:pt x="878" y="382"/>
                    <a:pt x="872" y="356"/>
                  </a:cubicBezTo>
                  <a:cubicBezTo>
                    <a:pt x="866" y="327"/>
                    <a:pt x="860" y="298"/>
                    <a:pt x="849" y="272"/>
                  </a:cubicBezTo>
                  <a:cubicBezTo>
                    <a:pt x="837" y="246"/>
                    <a:pt x="823" y="220"/>
                    <a:pt x="808" y="197"/>
                  </a:cubicBezTo>
                  <a:cubicBezTo>
                    <a:pt x="723" y="68"/>
                    <a:pt x="583"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45"/>
            <p:cNvSpPr/>
            <p:nvPr/>
          </p:nvSpPr>
          <p:spPr>
            <a:xfrm>
              <a:off x="4890035" y="4375621"/>
              <a:ext cx="156995" cy="186412"/>
            </a:xfrm>
            <a:custGeom>
              <a:avLst/>
              <a:gdLst/>
              <a:ahLst/>
              <a:cxnLst/>
              <a:rect l="l" t="t" r="r" b="b"/>
              <a:pathLst>
                <a:path w="9302" h="11045" extrusionOk="0">
                  <a:moveTo>
                    <a:pt x="4871" y="877"/>
                  </a:moveTo>
                  <a:cubicBezTo>
                    <a:pt x="5529" y="1760"/>
                    <a:pt x="6557" y="2259"/>
                    <a:pt x="7627" y="2259"/>
                  </a:cubicBezTo>
                  <a:cubicBezTo>
                    <a:pt x="7893" y="2259"/>
                    <a:pt x="8161" y="2228"/>
                    <a:pt x="8427" y="2165"/>
                  </a:cubicBezTo>
                  <a:lnTo>
                    <a:pt x="8427" y="6361"/>
                  </a:lnTo>
                  <a:lnTo>
                    <a:pt x="8425" y="6361"/>
                  </a:lnTo>
                  <a:cubicBezTo>
                    <a:pt x="8425" y="7956"/>
                    <a:pt x="5855" y="9536"/>
                    <a:pt x="4651" y="10123"/>
                  </a:cubicBezTo>
                  <a:cubicBezTo>
                    <a:pt x="3450" y="9538"/>
                    <a:pt x="877" y="7958"/>
                    <a:pt x="877" y="6361"/>
                  </a:cubicBezTo>
                  <a:lnTo>
                    <a:pt x="877" y="2165"/>
                  </a:lnTo>
                  <a:cubicBezTo>
                    <a:pt x="1143" y="2228"/>
                    <a:pt x="1412" y="2259"/>
                    <a:pt x="1678" y="2259"/>
                  </a:cubicBezTo>
                  <a:cubicBezTo>
                    <a:pt x="2748" y="2259"/>
                    <a:pt x="3776" y="1760"/>
                    <a:pt x="4434" y="877"/>
                  </a:cubicBezTo>
                  <a:close/>
                  <a:moveTo>
                    <a:pt x="4202" y="0"/>
                  </a:moveTo>
                  <a:cubicBezTo>
                    <a:pt x="4052" y="0"/>
                    <a:pt x="3910" y="75"/>
                    <a:pt x="3832" y="203"/>
                  </a:cubicBezTo>
                  <a:cubicBezTo>
                    <a:pt x="3350" y="958"/>
                    <a:pt x="2529" y="1380"/>
                    <a:pt x="1682" y="1380"/>
                  </a:cubicBezTo>
                  <a:cubicBezTo>
                    <a:pt x="1328" y="1380"/>
                    <a:pt x="969" y="1306"/>
                    <a:pt x="628" y="1152"/>
                  </a:cubicBezTo>
                  <a:cubicBezTo>
                    <a:pt x="568" y="1124"/>
                    <a:pt x="503" y="1110"/>
                    <a:pt x="438" y="1110"/>
                  </a:cubicBezTo>
                  <a:cubicBezTo>
                    <a:pt x="391" y="1110"/>
                    <a:pt x="344" y="1117"/>
                    <a:pt x="298" y="1132"/>
                  </a:cubicBezTo>
                  <a:cubicBezTo>
                    <a:pt x="119" y="1192"/>
                    <a:pt x="0" y="1360"/>
                    <a:pt x="0" y="1548"/>
                  </a:cubicBezTo>
                  <a:lnTo>
                    <a:pt x="0" y="6358"/>
                  </a:lnTo>
                  <a:cubicBezTo>
                    <a:pt x="0" y="7475"/>
                    <a:pt x="770" y="8601"/>
                    <a:pt x="2287" y="9712"/>
                  </a:cubicBezTo>
                  <a:cubicBezTo>
                    <a:pt x="2972" y="10210"/>
                    <a:pt x="3705" y="10641"/>
                    <a:pt x="4469" y="11003"/>
                  </a:cubicBezTo>
                  <a:cubicBezTo>
                    <a:pt x="4526" y="11030"/>
                    <a:pt x="4589" y="11044"/>
                    <a:pt x="4651" y="11044"/>
                  </a:cubicBezTo>
                  <a:cubicBezTo>
                    <a:pt x="4712" y="11044"/>
                    <a:pt x="4774" y="11030"/>
                    <a:pt x="4830" y="11003"/>
                  </a:cubicBezTo>
                  <a:cubicBezTo>
                    <a:pt x="5597" y="10641"/>
                    <a:pt x="6329" y="10210"/>
                    <a:pt x="7015" y="9712"/>
                  </a:cubicBezTo>
                  <a:cubicBezTo>
                    <a:pt x="8532" y="8604"/>
                    <a:pt x="9301" y="7475"/>
                    <a:pt x="9301" y="6358"/>
                  </a:cubicBezTo>
                  <a:lnTo>
                    <a:pt x="9301" y="1548"/>
                  </a:lnTo>
                  <a:cubicBezTo>
                    <a:pt x="9301" y="1360"/>
                    <a:pt x="9183" y="1192"/>
                    <a:pt x="9003" y="1132"/>
                  </a:cubicBezTo>
                  <a:cubicBezTo>
                    <a:pt x="8958" y="1117"/>
                    <a:pt x="8911" y="1110"/>
                    <a:pt x="8864" y="1110"/>
                  </a:cubicBezTo>
                  <a:cubicBezTo>
                    <a:pt x="8799" y="1110"/>
                    <a:pt x="8735" y="1124"/>
                    <a:pt x="8676" y="1152"/>
                  </a:cubicBezTo>
                  <a:cubicBezTo>
                    <a:pt x="8336" y="1306"/>
                    <a:pt x="7977" y="1380"/>
                    <a:pt x="7623" y="1380"/>
                  </a:cubicBezTo>
                  <a:cubicBezTo>
                    <a:pt x="6775" y="1380"/>
                    <a:pt x="5954" y="958"/>
                    <a:pt x="5473" y="203"/>
                  </a:cubicBezTo>
                  <a:cubicBezTo>
                    <a:pt x="5392" y="75"/>
                    <a:pt x="5250" y="0"/>
                    <a:pt x="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45"/>
            <p:cNvSpPr/>
            <p:nvPr/>
          </p:nvSpPr>
          <p:spPr>
            <a:xfrm>
              <a:off x="4920414" y="4411435"/>
              <a:ext cx="97012" cy="117045"/>
            </a:xfrm>
            <a:custGeom>
              <a:avLst/>
              <a:gdLst/>
              <a:ahLst/>
              <a:cxnLst/>
              <a:rect l="l" t="t" r="r" b="b"/>
              <a:pathLst>
                <a:path w="5748" h="6935" extrusionOk="0">
                  <a:moveTo>
                    <a:pt x="2874" y="986"/>
                  </a:moveTo>
                  <a:cubicBezTo>
                    <a:pt x="3473" y="1406"/>
                    <a:pt x="4153" y="1692"/>
                    <a:pt x="4871" y="1823"/>
                  </a:cubicBezTo>
                  <a:lnTo>
                    <a:pt x="4871" y="4222"/>
                  </a:lnTo>
                  <a:lnTo>
                    <a:pt x="4871" y="4225"/>
                  </a:lnTo>
                  <a:cubicBezTo>
                    <a:pt x="4833" y="4352"/>
                    <a:pt x="4553" y="4818"/>
                    <a:pt x="3673" y="5460"/>
                  </a:cubicBezTo>
                  <a:cubicBezTo>
                    <a:pt x="3430" y="5640"/>
                    <a:pt x="3161" y="5816"/>
                    <a:pt x="2874" y="5987"/>
                  </a:cubicBezTo>
                  <a:cubicBezTo>
                    <a:pt x="2570" y="5807"/>
                    <a:pt x="2289" y="5622"/>
                    <a:pt x="2035" y="5434"/>
                  </a:cubicBezTo>
                  <a:cubicBezTo>
                    <a:pt x="1184" y="4803"/>
                    <a:pt x="912" y="4349"/>
                    <a:pt x="877" y="4222"/>
                  </a:cubicBezTo>
                  <a:lnTo>
                    <a:pt x="877" y="1823"/>
                  </a:lnTo>
                  <a:cubicBezTo>
                    <a:pt x="1595" y="1692"/>
                    <a:pt x="2275" y="1406"/>
                    <a:pt x="2874" y="986"/>
                  </a:cubicBezTo>
                  <a:close/>
                  <a:moveTo>
                    <a:pt x="2873" y="0"/>
                  </a:moveTo>
                  <a:cubicBezTo>
                    <a:pt x="2776" y="0"/>
                    <a:pt x="2679" y="33"/>
                    <a:pt x="2599" y="98"/>
                  </a:cubicBezTo>
                  <a:cubicBezTo>
                    <a:pt x="1965" y="604"/>
                    <a:pt x="1198" y="923"/>
                    <a:pt x="391" y="1009"/>
                  </a:cubicBezTo>
                  <a:cubicBezTo>
                    <a:pt x="168" y="1033"/>
                    <a:pt x="0" y="1221"/>
                    <a:pt x="0" y="1446"/>
                  </a:cubicBezTo>
                  <a:lnTo>
                    <a:pt x="0" y="4245"/>
                  </a:lnTo>
                  <a:cubicBezTo>
                    <a:pt x="0" y="4728"/>
                    <a:pt x="568" y="5437"/>
                    <a:pt x="1514" y="6137"/>
                  </a:cubicBezTo>
                  <a:cubicBezTo>
                    <a:pt x="1881" y="6407"/>
                    <a:pt x="2263" y="6655"/>
                    <a:pt x="2657" y="6878"/>
                  </a:cubicBezTo>
                  <a:cubicBezTo>
                    <a:pt x="2725" y="6916"/>
                    <a:pt x="2800" y="6935"/>
                    <a:pt x="2875" y="6935"/>
                  </a:cubicBezTo>
                  <a:cubicBezTo>
                    <a:pt x="2950" y="6935"/>
                    <a:pt x="3025" y="6916"/>
                    <a:pt x="3091" y="6878"/>
                  </a:cubicBezTo>
                  <a:cubicBezTo>
                    <a:pt x="3473" y="6664"/>
                    <a:pt x="3838" y="6427"/>
                    <a:pt x="4191" y="6172"/>
                  </a:cubicBezTo>
                  <a:cubicBezTo>
                    <a:pt x="5166" y="5457"/>
                    <a:pt x="5748" y="4740"/>
                    <a:pt x="5748" y="4245"/>
                  </a:cubicBezTo>
                  <a:lnTo>
                    <a:pt x="5748" y="1446"/>
                  </a:lnTo>
                  <a:cubicBezTo>
                    <a:pt x="5748" y="1221"/>
                    <a:pt x="5580" y="1033"/>
                    <a:pt x="5357" y="1009"/>
                  </a:cubicBezTo>
                  <a:cubicBezTo>
                    <a:pt x="4550" y="923"/>
                    <a:pt x="3783" y="607"/>
                    <a:pt x="3149" y="98"/>
                  </a:cubicBezTo>
                  <a:cubicBezTo>
                    <a:pt x="3068" y="33"/>
                    <a:pt x="2970" y="0"/>
                    <a:pt x="2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6" name="Google Shape;7226;p45"/>
          <p:cNvGrpSpPr/>
          <p:nvPr/>
        </p:nvGrpSpPr>
        <p:grpSpPr>
          <a:xfrm>
            <a:off x="4073633" y="4218306"/>
            <a:ext cx="316217" cy="379153"/>
            <a:chOff x="4048337" y="4229428"/>
            <a:chExt cx="316217" cy="379153"/>
          </a:xfrm>
        </p:grpSpPr>
        <p:sp>
          <p:nvSpPr>
            <p:cNvPr id="7227" name="Google Shape;7227;p45"/>
            <p:cNvSpPr/>
            <p:nvPr/>
          </p:nvSpPr>
          <p:spPr>
            <a:xfrm>
              <a:off x="4048337" y="4229428"/>
              <a:ext cx="316217" cy="379153"/>
            </a:xfrm>
            <a:custGeom>
              <a:avLst/>
              <a:gdLst/>
              <a:ahLst/>
              <a:cxnLst/>
              <a:rect l="l" t="t" r="r" b="b"/>
              <a:pathLst>
                <a:path w="18736" h="22465" extrusionOk="0">
                  <a:moveTo>
                    <a:pt x="10086" y="878"/>
                  </a:moveTo>
                  <a:cubicBezTo>
                    <a:pt x="11374" y="2753"/>
                    <a:pt x="13482" y="3813"/>
                    <a:pt x="15667" y="3813"/>
                  </a:cubicBezTo>
                  <a:cubicBezTo>
                    <a:pt x="16398" y="3813"/>
                    <a:pt x="17138" y="3694"/>
                    <a:pt x="17859" y="3447"/>
                  </a:cubicBezTo>
                  <a:lnTo>
                    <a:pt x="17859" y="13032"/>
                  </a:lnTo>
                  <a:cubicBezTo>
                    <a:pt x="17859" y="17277"/>
                    <a:pt x="10618" y="20967"/>
                    <a:pt x="9368" y="21572"/>
                  </a:cubicBezTo>
                  <a:cubicBezTo>
                    <a:pt x="8121" y="20967"/>
                    <a:pt x="878" y="17277"/>
                    <a:pt x="878" y="13032"/>
                  </a:cubicBezTo>
                  <a:lnTo>
                    <a:pt x="878" y="3447"/>
                  </a:lnTo>
                  <a:cubicBezTo>
                    <a:pt x="1599" y="3694"/>
                    <a:pt x="2339" y="3813"/>
                    <a:pt x="3071" y="3813"/>
                  </a:cubicBezTo>
                  <a:cubicBezTo>
                    <a:pt x="5256" y="3813"/>
                    <a:pt x="7363" y="2753"/>
                    <a:pt x="8653" y="878"/>
                  </a:cubicBezTo>
                  <a:close/>
                  <a:moveTo>
                    <a:pt x="8416" y="1"/>
                  </a:moveTo>
                  <a:cubicBezTo>
                    <a:pt x="8266" y="1"/>
                    <a:pt x="8127" y="79"/>
                    <a:pt x="8046" y="206"/>
                  </a:cubicBezTo>
                  <a:cubicBezTo>
                    <a:pt x="6932" y="1953"/>
                    <a:pt x="5032" y="2933"/>
                    <a:pt x="3071" y="2933"/>
                  </a:cubicBezTo>
                  <a:cubicBezTo>
                    <a:pt x="2251" y="2933"/>
                    <a:pt x="1420" y="2761"/>
                    <a:pt x="632" y="2403"/>
                  </a:cubicBezTo>
                  <a:cubicBezTo>
                    <a:pt x="571" y="2373"/>
                    <a:pt x="505" y="2359"/>
                    <a:pt x="438" y="2359"/>
                  </a:cubicBezTo>
                  <a:cubicBezTo>
                    <a:pt x="413" y="2359"/>
                    <a:pt x="388" y="2361"/>
                    <a:pt x="362" y="2365"/>
                  </a:cubicBezTo>
                  <a:cubicBezTo>
                    <a:pt x="151" y="2403"/>
                    <a:pt x="1" y="2585"/>
                    <a:pt x="1" y="2796"/>
                  </a:cubicBezTo>
                  <a:lnTo>
                    <a:pt x="1" y="13012"/>
                  </a:lnTo>
                  <a:cubicBezTo>
                    <a:pt x="1" y="14242"/>
                    <a:pt x="501" y="15512"/>
                    <a:pt x="1488" y="16782"/>
                  </a:cubicBezTo>
                  <a:cubicBezTo>
                    <a:pt x="2252" y="17766"/>
                    <a:pt x="3314" y="18759"/>
                    <a:pt x="4645" y="19731"/>
                  </a:cubicBezTo>
                  <a:cubicBezTo>
                    <a:pt x="6888" y="21372"/>
                    <a:pt x="9093" y="22382"/>
                    <a:pt x="9186" y="22426"/>
                  </a:cubicBezTo>
                  <a:cubicBezTo>
                    <a:pt x="9244" y="22452"/>
                    <a:pt x="9305" y="22465"/>
                    <a:pt x="9367" y="22465"/>
                  </a:cubicBezTo>
                  <a:cubicBezTo>
                    <a:pt x="9428" y="22465"/>
                    <a:pt x="9490" y="22452"/>
                    <a:pt x="9548" y="22426"/>
                  </a:cubicBezTo>
                  <a:cubicBezTo>
                    <a:pt x="9640" y="22382"/>
                    <a:pt x="11848" y="21372"/>
                    <a:pt x="14091" y="19731"/>
                  </a:cubicBezTo>
                  <a:cubicBezTo>
                    <a:pt x="15419" y="18759"/>
                    <a:pt x="16482" y="17766"/>
                    <a:pt x="17248" y="16782"/>
                  </a:cubicBezTo>
                  <a:cubicBezTo>
                    <a:pt x="18235" y="15512"/>
                    <a:pt x="18736" y="14242"/>
                    <a:pt x="18736" y="13012"/>
                  </a:cubicBezTo>
                  <a:lnTo>
                    <a:pt x="18736" y="2796"/>
                  </a:lnTo>
                  <a:cubicBezTo>
                    <a:pt x="18736" y="2646"/>
                    <a:pt x="18661" y="2507"/>
                    <a:pt x="18536" y="2426"/>
                  </a:cubicBezTo>
                  <a:cubicBezTo>
                    <a:pt x="18464" y="2380"/>
                    <a:pt x="18381" y="2356"/>
                    <a:pt x="18298" y="2356"/>
                  </a:cubicBezTo>
                  <a:cubicBezTo>
                    <a:pt x="18236" y="2356"/>
                    <a:pt x="18174" y="2370"/>
                    <a:pt x="18117" y="2397"/>
                  </a:cubicBezTo>
                  <a:cubicBezTo>
                    <a:pt x="17325" y="2759"/>
                    <a:pt x="16491" y="2932"/>
                    <a:pt x="15668" y="2932"/>
                  </a:cubicBezTo>
                  <a:cubicBezTo>
                    <a:pt x="13705" y="2932"/>
                    <a:pt x="11804" y="1949"/>
                    <a:pt x="10691" y="200"/>
                  </a:cubicBezTo>
                  <a:cubicBezTo>
                    <a:pt x="10610" y="76"/>
                    <a:pt x="10471" y="1"/>
                    <a:pt x="10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45"/>
            <p:cNvSpPr/>
            <p:nvPr/>
          </p:nvSpPr>
          <p:spPr>
            <a:xfrm>
              <a:off x="4078632" y="4259031"/>
              <a:ext cx="256369" cy="316132"/>
            </a:xfrm>
            <a:custGeom>
              <a:avLst/>
              <a:gdLst/>
              <a:ahLst/>
              <a:cxnLst/>
              <a:rect l="l" t="t" r="r" b="b"/>
              <a:pathLst>
                <a:path w="15190" h="18731" extrusionOk="0">
                  <a:moveTo>
                    <a:pt x="7596" y="1025"/>
                  </a:moveTo>
                  <a:cubicBezTo>
                    <a:pt x="9203" y="2793"/>
                    <a:pt x="11479" y="3803"/>
                    <a:pt x="13869" y="3803"/>
                  </a:cubicBezTo>
                  <a:cubicBezTo>
                    <a:pt x="13872" y="3803"/>
                    <a:pt x="13876" y="3803"/>
                    <a:pt x="13879" y="3803"/>
                  </a:cubicBezTo>
                  <a:cubicBezTo>
                    <a:pt x="14024" y="3803"/>
                    <a:pt x="14168" y="3800"/>
                    <a:pt x="14310" y="3791"/>
                  </a:cubicBezTo>
                  <a:lnTo>
                    <a:pt x="14310" y="5924"/>
                  </a:lnTo>
                  <a:lnTo>
                    <a:pt x="4002" y="5924"/>
                  </a:lnTo>
                  <a:cubicBezTo>
                    <a:pt x="4000" y="5924"/>
                    <a:pt x="3998" y="5924"/>
                    <a:pt x="3996" y="5924"/>
                  </a:cubicBezTo>
                  <a:cubicBezTo>
                    <a:pt x="3779" y="5924"/>
                    <a:pt x="3591" y="6082"/>
                    <a:pt x="3557" y="6298"/>
                  </a:cubicBezTo>
                  <a:cubicBezTo>
                    <a:pt x="3516" y="6564"/>
                    <a:pt x="3721" y="6801"/>
                    <a:pt x="3991" y="6801"/>
                  </a:cubicBezTo>
                  <a:lnTo>
                    <a:pt x="14310" y="6801"/>
                  </a:lnTo>
                  <a:lnTo>
                    <a:pt x="14310" y="11249"/>
                  </a:lnTo>
                  <a:cubicBezTo>
                    <a:pt x="14310" y="12499"/>
                    <a:pt x="13028" y="14160"/>
                    <a:pt x="10794" y="15807"/>
                  </a:cubicBezTo>
                  <a:cubicBezTo>
                    <a:pt x="9625" y="16666"/>
                    <a:pt x="8441" y="17349"/>
                    <a:pt x="7596" y="17798"/>
                  </a:cubicBezTo>
                  <a:cubicBezTo>
                    <a:pt x="6749" y="17349"/>
                    <a:pt x="5565" y="16666"/>
                    <a:pt x="4396" y="15807"/>
                  </a:cubicBezTo>
                  <a:cubicBezTo>
                    <a:pt x="2165" y="14160"/>
                    <a:pt x="883" y="12499"/>
                    <a:pt x="883" y="11249"/>
                  </a:cubicBezTo>
                  <a:lnTo>
                    <a:pt x="883" y="5178"/>
                  </a:lnTo>
                  <a:lnTo>
                    <a:pt x="11246" y="5178"/>
                  </a:lnTo>
                  <a:cubicBezTo>
                    <a:pt x="11248" y="5178"/>
                    <a:pt x="11250" y="5178"/>
                    <a:pt x="11252" y="5178"/>
                  </a:cubicBezTo>
                  <a:cubicBezTo>
                    <a:pt x="11446" y="5178"/>
                    <a:pt x="11617" y="5051"/>
                    <a:pt x="11677" y="4865"/>
                  </a:cubicBezTo>
                  <a:cubicBezTo>
                    <a:pt x="11769" y="4547"/>
                    <a:pt x="11547" y="4257"/>
                    <a:pt x="11260" y="4257"/>
                  </a:cubicBezTo>
                  <a:lnTo>
                    <a:pt x="883" y="4257"/>
                  </a:lnTo>
                  <a:lnTo>
                    <a:pt x="883" y="3791"/>
                  </a:lnTo>
                  <a:cubicBezTo>
                    <a:pt x="1027" y="3800"/>
                    <a:pt x="1172" y="3803"/>
                    <a:pt x="1317" y="3803"/>
                  </a:cubicBezTo>
                  <a:cubicBezTo>
                    <a:pt x="1320" y="3803"/>
                    <a:pt x="1323" y="3803"/>
                    <a:pt x="1327" y="3803"/>
                  </a:cubicBezTo>
                  <a:cubicBezTo>
                    <a:pt x="3716" y="3803"/>
                    <a:pt x="5993" y="2793"/>
                    <a:pt x="7596" y="1025"/>
                  </a:cubicBezTo>
                  <a:close/>
                  <a:moveTo>
                    <a:pt x="7539" y="0"/>
                  </a:moveTo>
                  <a:cubicBezTo>
                    <a:pt x="7408" y="0"/>
                    <a:pt x="7284" y="58"/>
                    <a:pt x="7200" y="160"/>
                  </a:cubicBezTo>
                  <a:cubicBezTo>
                    <a:pt x="5757" y="1914"/>
                    <a:pt x="3603" y="2932"/>
                    <a:pt x="1333" y="2932"/>
                  </a:cubicBezTo>
                  <a:cubicBezTo>
                    <a:pt x="1327" y="2932"/>
                    <a:pt x="1320" y="2932"/>
                    <a:pt x="1314" y="2932"/>
                  </a:cubicBezTo>
                  <a:cubicBezTo>
                    <a:pt x="1039" y="2932"/>
                    <a:pt x="764" y="2917"/>
                    <a:pt x="489" y="2889"/>
                  </a:cubicBezTo>
                  <a:cubicBezTo>
                    <a:pt x="473" y="2887"/>
                    <a:pt x="457" y="2886"/>
                    <a:pt x="441" y="2886"/>
                  </a:cubicBezTo>
                  <a:cubicBezTo>
                    <a:pt x="201" y="2886"/>
                    <a:pt x="0" y="3084"/>
                    <a:pt x="6" y="3331"/>
                  </a:cubicBezTo>
                  <a:lnTo>
                    <a:pt x="6" y="11249"/>
                  </a:lnTo>
                  <a:cubicBezTo>
                    <a:pt x="6" y="12048"/>
                    <a:pt x="356" y="12919"/>
                    <a:pt x="1048" y="13836"/>
                  </a:cubicBezTo>
                  <a:cubicBezTo>
                    <a:pt x="1704" y="14713"/>
                    <a:pt x="2657" y="15610"/>
                    <a:pt x="3875" y="16510"/>
                  </a:cubicBezTo>
                  <a:cubicBezTo>
                    <a:pt x="5189" y="17477"/>
                    <a:pt x="6514" y="18223"/>
                    <a:pt x="7394" y="18681"/>
                  </a:cubicBezTo>
                  <a:cubicBezTo>
                    <a:pt x="7458" y="18714"/>
                    <a:pt x="7527" y="18730"/>
                    <a:pt x="7596" y="18730"/>
                  </a:cubicBezTo>
                  <a:cubicBezTo>
                    <a:pt x="7666" y="18730"/>
                    <a:pt x="7735" y="18714"/>
                    <a:pt x="7799" y="18681"/>
                  </a:cubicBezTo>
                  <a:cubicBezTo>
                    <a:pt x="8679" y="18223"/>
                    <a:pt x="10004" y="17477"/>
                    <a:pt x="11315" y="16510"/>
                  </a:cubicBezTo>
                  <a:cubicBezTo>
                    <a:pt x="12536" y="15613"/>
                    <a:pt x="13486" y="14713"/>
                    <a:pt x="14145" y="13836"/>
                  </a:cubicBezTo>
                  <a:cubicBezTo>
                    <a:pt x="14837" y="12919"/>
                    <a:pt x="15187" y="12048"/>
                    <a:pt x="15187" y="11249"/>
                  </a:cubicBezTo>
                  <a:lnTo>
                    <a:pt x="15187" y="3331"/>
                  </a:lnTo>
                  <a:cubicBezTo>
                    <a:pt x="15190" y="3084"/>
                    <a:pt x="14992" y="2886"/>
                    <a:pt x="14750" y="2886"/>
                  </a:cubicBezTo>
                  <a:cubicBezTo>
                    <a:pt x="14734" y="2886"/>
                    <a:pt x="14717" y="2887"/>
                    <a:pt x="14701" y="2889"/>
                  </a:cubicBezTo>
                  <a:cubicBezTo>
                    <a:pt x="14429" y="2917"/>
                    <a:pt x="14154" y="2932"/>
                    <a:pt x="13879" y="2932"/>
                  </a:cubicBezTo>
                  <a:cubicBezTo>
                    <a:pt x="13873" y="2932"/>
                    <a:pt x="13866" y="2932"/>
                    <a:pt x="13860" y="2932"/>
                  </a:cubicBezTo>
                  <a:cubicBezTo>
                    <a:pt x="11586" y="2932"/>
                    <a:pt x="9433" y="1914"/>
                    <a:pt x="7990" y="160"/>
                  </a:cubicBezTo>
                  <a:cubicBezTo>
                    <a:pt x="7906" y="58"/>
                    <a:pt x="7782" y="0"/>
                    <a:pt x="76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45"/>
            <p:cNvSpPr/>
            <p:nvPr/>
          </p:nvSpPr>
          <p:spPr>
            <a:xfrm>
              <a:off x="4286934" y="4331250"/>
              <a:ext cx="14818" cy="14835"/>
            </a:xfrm>
            <a:custGeom>
              <a:avLst/>
              <a:gdLst/>
              <a:ahLst/>
              <a:cxnLst/>
              <a:rect l="l" t="t" r="r" b="b"/>
              <a:pathLst>
                <a:path w="878" h="879" extrusionOk="0">
                  <a:moveTo>
                    <a:pt x="440" y="1"/>
                  </a:moveTo>
                  <a:cubicBezTo>
                    <a:pt x="383" y="1"/>
                    <a:pt x="326" y="12"/>
                    <a:pt x="272" y="33"/>
                  </a:cubicBezTo>
                  <a:cubicBezTo>
                    <a:pt x="246" y="45"/>
                    <a:pt x="220" y="59"/>
                    <a:pt x="197" y="74"/>
                  </a:cubicBezTo>
                  <a:cubicBezTo>
                    <a:pt x="171" y="91"/>
                    <a:pt x="151" y="109"/>
                    <a:pt x="131" y="129"/>
                  </a:cubicBezTo>
                  <a:cubicBezTo>
                    <a:pt x="108" y="149"/>
                    <a:pt x="90" y="172"/>
                    <a:pt x="76" y="195"/>
                  </a:cubicBezTo>
                  <a:cubicBezTo>
                    <a:pt x="58" y="219"/>
                    <a:pt x="47" y="245"/>
                    <a:pt x="35" y="271"/>
                  </a:cubicBezTo>
                  <a:cubicBezTo>
                    <a:pt x="24" y="297"/>
                    <a:pt x="15" y="326"/>
                    <a:pt x="9" y="352"/>
                  </a:cubicBezTo>
                  <a:cubicBezTo>
                    <a:pt x="3" y="381"/>
                    <a:pt x="0" y="410"/>
                    <a:pt x="0" y="439"/>
                  </a:cubicBezTo>
                  <a:cubicBezTo>
                    <a:pt x="0" y="554"/>
                    <a:pt x="47" y="667"/>
                    <a:pt x="131" y="748"/>
                  </a:cubicBezTo>
                  <a:cubicBezTo>
                    <a:pt x="151" y="768"/>
                    <a:pt x="171" y="789"/>
                    <a:pt x="197" y="803"/>
                  </a:cubicBezTo>
                  <a:cubicBezTo>
                    <a:pt x="220" y="820"/>
                    <a:pt x="246" y="832"/>
                    <a:pt x="272" y="844"/>
                  </a:cubicBezTo>
                  <a:cubicBezTo>
                    <a:pt x="299" y="855"/>
                    <a:pt x="325" y="864"/>
                    <a:pt x="353" y="870"/>
                  </a:cubicBezTo>
                  <a:cubicBezTo>
                    <a:pt x="382" y="875"/>
                    <a:pt x="411" y="878"/>
                    <a:pt x="440" y="878"/>
                  </a:cubicBezTo>
                  <a:cubicBezTo>
                    <a:pt x="469" y="878"/>
                    <a:pt x="497" y="875"/>
                    <a:pt x="524" y="870"/>
                  </a:cubicBezTo>
                  <a:cubicBezTo>
                    <a:pt x="553" y="864"/>
                    <a:pt x="582" y="855"/>
                    <a:pt x="608" y="844"/>
                  </a:cubicBezTo>
                  <a:cubicBezTo>
                    <a:pt x="660" y="820"/>
                    <a:pt x="709" y="789"/>
                    <a:pt x="750" y="748"/>
                  </a:cubicBezTo>
                  <a:cubicBezTo>
                    <a:pt x="770" y="728"/>
                    <a:pt x="788" y="708"/>
                    <a:pt x="805" y="682"/>
                  </a:cubicBezTo>
                  <a:cubicBezTo>
                    <a:pt x="819" y="658"/>
                    <a:pt x="834" y="632"/>
                    <a:pt x="845" y="606"/>
                  </a:cubicBezTo>
                  <a:cubicBezTo>
                    <a:pt x="857" y="580"/>
                    <a:pt x="866" y="551"/>
                    <a:pt x="869" y="525"/>
                  </a:cubicBezTo>
                  <a:cubicBezTo>
                    <a:pt x="874" y="496"/>
                    <a:pt x="877" y="467"/>
                    <a:pt x="877" y="439"/>
                  </a:cubicBezTo>
                  <a:cubicBezTo>
                    <a:pt x="877" y="410"/>
                    <a:pt x="874" y="381"/>
                    <a:pt x="869" y="352"/>
                  </a:cubicBezTo>
                  <a:cubicBezTo>
                    <a:pt x="863" y="326"/>
                    <a:pt x="857" y="297"/>
                    <a:pt x="845" y="271"/>
                  </a:cubicBezTo>
                  <a:cubicBezTo>
                    <a:pt x="822" y="219"/>
                    <a:pt x="790" y="169"/>
                    <a:pt x="750" y="129"/>
                  </a:cubicBezTo>
                  <a:cubicBezTo>
                    <a:pt x="709" y="88"/>
                    <a:pt x="660" y="57"/>
                    <a:pt x="608" y="33"/>
                  </a:cubicBezTo>
                  <a:cubicBezTo>
                    <a:pt x="555" y="12"/>
                    <a:pt x="497"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45"/>
            <p:cNvSpPr/>
            <p:nvPr/>
          </p:nvSpPr>
          <p:spPr>
            <a:xfrm>
              <a:off x="4112033" y="4359250"/>
              <a:ext cx="14903" cy="14818"/>
            </a:xfrm>
            <a:custGeom>
              <a:avLst/>
              <a:gdLst/>
              <a:ahLst/>
              <a:cxnLst/>
              <a:rect l="l" t="t" r="r" b="b"/>
              <a:pathLst>
                <a:path w="883" h="878" extrusionOk="0">
                  <a:moveTo>
                    <a:pt x="443" y="1"/>
                  </a:moveTo>
                  <a:cubicBezTo>
                    <a:pt x="414" y="1"/>
                    <a:pt x="385" y="4"/>
                    <a:pt x="356" y="9"/>
                  </a:cubicBezTo>
                  <a:cubicBezTo>
                    <a:pt x="330" y="15"/>
                    <a:pt x="301" y="24"/>
                    <a:pt x="275" y="35"/>
                  </a:cubicBezTo>
                  <a:cubicBezTo>
                    <a:pt x="249" y="47"/>
                    <a:pt x="223" y="59"/>
                    <a:pt x="200" y="76"/>
                  </a:cubicBezTo>
                  <a:cubicBezTo>
                    <a:pt x="174" y="90"/>
                    <a:pt x="154" y="111"/>
                    <a:pt x="133" y="131"/>
                  </a:cubicBezTo>
                  <a:cubicBezTo>
                    <a:pt x="113" y="151"/>
                    <a:pt x="93" y="171"/>
                    <a:pt x="78" y="198"/>
                  </a:cubicBezTo>
                  <a:cubicBezTo>
                    <a:pt x="61" y="221"/>
                    <a:pt x="50" y="247"/>
                    <a:pt x="38" y="273"/>
                  </a:cubicBezTo>
                  <a:cubicBezTo>
                    <a:pt x="26" y="299"/>
                    <a:pt x="18" y="328"/>
                    <a:pt x="12" y="354"/>
                  </a:cubicBezTo>
                  <a:cubicBezTo>
                    <a:pt x="0" y="412"/>
                    <a:pt x="0" y="470"/>
                    <a:pt x="12" y="525"/>
                  </a:cubicBezTo>
                  <a:cubicBezTo>
                    <a:pt x="18" y="553"/>
                    <a:pt x="26" y="582"/>
                    <a:pt x="38" y="608"/>
                  </a:cubicBezTo>
                  <a:cubicBezTo>
                    <a:pt x="58" y="661"/>
                    <a:pt x="93" y="710"/>
                    <a:pt x="133" y="750"/>
                  </a:cubicBezTo>
                  <a:cubicBezTo>
                    <a:pt x="154" y="771"/>
                    <a:pt x="174" y="788"/>
                    <a:pt x="200" y="805"/>
                  </a:cubicBezTo>
                  <a:cubicBezTo>
                    <a:pt x="223" y="820"/>
                    <a:pt x="249" y="834"/>
                    <a:pt x="275" y="846"/>
                  </a:cubicBezTo>
                  <a:cubicBezTo>
                    <a:pt x="301" y="857"/>
                    <a:pt x="330" y="866"/>
                    <a:pt x="356" y="869"/>
                  </a:cubicBezTo>
                  <a:cubicBezTo>
                    <a:pt x="385" y="875"/>
                    <a:pt x="414" y="878"/>
                    <a:pt x="443" y="878"/>
                  </a:cubicBezTo>
                  <a:cubicBezTo>
                    <a:pt x="472" y="878"/>
                    <a:pt x="501" y="875"/>
                    <a:pt x="530" y="869"/>
                  </a:cubicBezTo>
                  <a:cubicBezTo>
                    <a:pt x="556" y="866"/>
                    <a:pt x="585" y="857"/>
                    <a:pt x="611" y="846"/>
                  </a:cubicBezTo>
                  <a:cubicBezTo>
                    <a:pt x="637" y="834"/>
                    <a:pt x="663" y="820"/>
                    <a:pt x="686" y="805"/>
                  </a:cubicBezTo>
                  <a:cubicBezTo>
                    <a:pt x="709" y="788"/>
                    <a:pt x="733" y="771"/>
                    <a:pt x="753" y="750"/>
                  </a:cubicBezTo>
                  <a:cubicBezTo>
                    <a:pt x="773" y="730"/>
                    <a:pt x="793" y="707"/>
                    <a:pt x="808" y="684"/>
                  </a:cubicBezTo>
                  <a:cubicBezTo>
                    <a:pt x="825" y="661"/>
                    <a:pt x="837" y="634"/>
                    <a:pt x="848" y="608"/>
                  </a:cubicBezTo>
                  <a:cubicBezTo>
                    <a:pt x="860" y="582"/>
                    <a:pt x="869" y="553"/>
                    <a:pt x="874" y="525"/>
                  </a:cubicBezTo>
                  <a:cubicBezTo>
                    <a:pt x="883" y="470"/>
                    <a:pt x="883" y="412"/>
                    <a:pt x="874" y="354"/>
                  </a:cubicBezTo>
                  <a:cubicBezTo>
                    <a:pt x="869" y="328"/>
                    <a:pt x="860" y="299"/>
                    <a:pt x="848" y="273"/>
                  </a:cubicBezTo>
                  <a:cubicBezTo>
                    <a:pt x="837" y="247"/>
                    <a:pt x="825" y="221"/>
                    <a:pt x="808" y="198"/>
                  </a:cubicBezTo>
                  <a:cubicBezTo>
                    <a:pt x="790" y="171"/>
                    <a:pt x="773" y="151"/>
                    <a:pt x="753" y="131"/>
                  </a:cubicBezTo>
                  <a:cubicBezTo>
                    <a:pt x="733" y="111"/>
                    <a:pt x="709" y="90"/>
                    <a:pt x="686" y="76"/>
                  </a:cubicBezTo>
                  <a:cubicBezTo>
                    <a:pt x="663" y="59"/>
                    <a:pt x="637" y="47"/>
                    <a:pt x="611" y="35"/>
                  </a:cubicBezTo>
                  <a:cubicBezTo>
                    <a:pt x="585" y="24"/>
                    <a:pt x="556" y="15"/>
                    <a:pt x="530" y="9"/>
                  </a:cubicBezTo>
                  <a:cubicBezTo>
                    <a:pt x="501" y="4"/>
                    <a:pt x="472"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45"/>
            <p:cNvSpPr/>
            <p:nvPr/>
          </p:nvSpPr>
          <p:spPr>
            <a:xfrm>
              <a:off x="4120877" y="4384313"/>
              <a:ext cx="171442" cy="148927"/>
            </a:xfrm>
            <a:custGeom>
              <a:avLst/>
              <a:gdLst/>
              <a:ahLst/>
              <a:cxnLst/>
              <a:rect l="l" t="t" r="r" b="b"/>
              <a:pathLst>
                <a:path w="10158" h="8824" extrusionOk="0">
                  <a:moveTo>
                    <a:pt x="7110" y="892"/>
                  </a:moveTo>
                  <a:cubicBezTo>
                    <a:pt x="8190" y="892"/>
                    <a:pt x="9275" y="1583"/>
                    <a:pt x="9275" y="3123"/>
                  </a:cubicBezTo>
                  <a:cubicBezTo>
                    <a:pt x="9278" y="3780"/>
                    <a:pt x="9136" y="4301"/>
                    <a:pt x="8803" y="4865"/>
                  </a:cubicBezTo>
                  <a:lnTo>
                    <a:pt x="8801" y="4865"/>
                  </a:lnTo>
                  <a:cubicBezTo>
                    <a:pt x="8115" y="6025"/>
                    <a:pt x="5860" y="7426"/>
                    <a:pt x="5122" y="7883"/>
                  </a:cubicBezTo>
                  <a:lnTo>
                    <a:pt x="5073" y="7915"/>
                  </a:lnTo>
                  <a:lnTo>
                    <a:pt x="5024" y="7883"/>
                  </a:lnTo>
                  <a:cubicBezTo>
                    <a:pt x="4286" y="7420"/>
                    <a:pt x="2035" y="6017"/>
                    <a:pt x="1352" y="4865"/>
                  </a:cubicBezTo>
                  <a:cubicBezTo>
                    <a:pt x="1019" y="4301"/>
                    <a:pt x="877" y="3780"/>
                    <a:pt x="877" y="3123"/>
                  </a:cubicBezTo>
                  <a:cubicBezTo>
                    <a:pt x="877" y="1583"/>
                    <a:pt x="1962" y="892"/>
                    <a:pt x="3039" y="892"/>
                  </a:cubicBezTo>
                  <a:cubicBezTo>
                    <a:pt x="3973" y="892"/>
                    <a:pt x="4416" y="1355"/>
                    <a:pt x="4625" y="1742"/>
                  </a:cubicBezTo>
                  <a:cubicBezTo>
                    <a:pt x="4711" y="1907"/>
                    <a:pt x="4885" y="2012"/>
                    <a:pt x="5073" y="2012"/>
                  </a:cubicBezTo>
                  <a:cubicBezTo>
                    <a:pt x="5261" y="2012"/>
                    <a:pt x="5435" y="1907"/>
                    <a:pt x="5525" y="1742"/>
                  </a:cubicBezTo>
                  <a:cubicBezTo>
                    <a:pt x="5730" y="1355"/>
                    <a:pt x="6176" y="892"/>
                    <a:pt x="7110" y="892"/>
                  </a:cubicBezTo>
                  <a:close/>
                  <a:moveTo>
                    <a:pt x="3042" y="0"/>
                  </a:moveTo>
                  <a:cubicBezTo>
                    <a:pt x="2223" y="0"/>
                    <a:pt x="1470" y="290"/>
                    <a:pt x="920" y="811"/>
                  </a:cubicBezTo>
                  <a:cubicBezTo>
                    <a:pt x="318" y="1378"/>
                    <a:pt x="0" y="2174"/>
                    <a:pt x="0" y="3111"/>
                  </a:cubicBezTo>
                  <a:cubicBezTo>
                    <a:pt x="0" y="3924"/>
                    <a:pt x="185" y="4599"/>
                    <a:pt x="599" y="5296"/>
                  </a:cubicBezTo>
                  <a:cubicBezTo>
                    <a:pt x="1308" y="6494"/>
                    <a:pt x="3198" y="7765"/>
                    <a:pt x="4561" y="8613"/>
                  </a:cubicBezTo>
                  <a:cubicBezTo>
                    <a:pt x="4633" y="8659"/>
                    <a:pt x="4694" y="8696"/>
                    <a:pt x="4740" y="8725"/>
                  </a:cubicBezTo>
                  <a:cubicBezTo>
                    <a:pt x="4843" y="8791"/>
                    <a:pt x="4960" y="8823"/>
                    <a:pt x="5076" y="8823"/>
                  </a:cubicBezTo>
                  <a:cubicBezTo>
                    <a:pt x="5192" y="8823"/>
                    <a:pt x="5308" y="8791"/>
                    <a:pt x="5409" y="8725"/>
                  </a:cubicBezTo>
                  <a:cubicBezTo>
                    <a:pt x="5455" y="8699"/>
                    <a:pt x="5513" y="8662"/>
                    <a:pt x="5588" y="8615"/>
                  </a:cubicBezTo>
                  <a:cubicBezTo>
                    <a:pt x="6951" y="7770"/>
                    <a:pt x="8844" y="6506"/>
                    <a:pt x="9559" y="5296"/>
                  </a:cubicBezTo>
                  <a:cubicBezTo>
                    <a:pt x="9973" y="4599"/>
                    <a:pt x="10158" y="3924"/>
                    <a:pt x="10158" y="3108"/>
                  </a:cubicBezTo>
                  <a:cubicBezTo>
                    <a:pt x="10155" y="2174"/>
                    <a:pt x="9837" y="1378"/>
                    <a:pt x="9235" y="811"/>
                  </a:cubicBezTo>
                  <a:cubicBezTo>
                    <a:pt x="8685" y="290"/>
                    <a:pt x="7932" y="0"/>
                    <a:pt x="7113" y="0"/>
                  </a:cubicBezTo>
                  <a:cubicBezTo>
                    <a:pt x="6069" y="0"/>
                    <a:pt x="5435" y="449"/>
                    <a:pt x="5076" y="854"/>
                  </a:cubicBezTo>
                  <a:cubicBezTo>
                    <a:pt x="4717" y="449"/>
                    <a:pt x="4083" y="0"/>
                    <a:pt x="30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2" name="Google Shape;7232;p45"/>
          <p:cNvGrpSpPr/>
          <p:nvPr/>
        </p:nvGrpSpPr>
        <p:grpSpPr>
          <a:xfrm>
            <a:off x="3383157" y="4218297"/>
            <a:ext cx="278664" cy="379170"/>
            <a:chOff x="3357862" y="4207504"/>
            <a:chExt cx="278664" cy="379170"/>
          </a:xfrm>
        </p:grpSpPr>
        <p:sp>
          <p:nvSpPr>
            <p:cNvPr id="7233" name="Google Shape;7233;p45"/>
            <p:cNvSpPr/>
            <p:nvPr/>
          </p:nvSpPr>
          <p:spPr>
            <a:xfrm>
              <a:off x="3357862" y="4383925"/>
              <a:ext cx="91155" cy="202749"/>
            </a:xfrm>
            <a:custGeom>
              <a:avLst/>
              <a:gdLst/>
              <a:ahLst/>
              <a:cxnLst/>
              <a:rect l="l" t="t" r="r" b="b"/>
              <a:pathLst>
                <a:path w="5401" h="12013" extrusionOk="0">
                  <a:moveTo>
                    <a:pt x="2706" y="909"/>
                  </a:moveTo>
                  <a:cubicBezTo>
                    <a:pt x="3239" y="909"/>
                    <a:pt x="3716" y="1227"/>
                    <a:pt x="3919" y="1716"/>
                  </a:cubicBezTo>
                  <a:cubicBezTo>
                    <a:pt x="4121" y="2205"/>
                    <a:pt x="4009" y="2770"/>
                    <a:pt x="3635" y="3143"/>
                  </a:cubicBezTo>
                  <a:cubicBezTo>
                    <a:pt x="3384" y="3394"/>
                    <a:pt x="3049" y="3527"/>
                    <a:pt x="2708" y="3527"/>
                  </a:cubicBezTo>
                  <a:cubicBezTo>
                    <a:pt x="2539" y="3527"/>
                    <a:pt x="2368" y="3494"/>
                    <a:pt x="2206" y="3427"/>
                  </a:cubicBezTo>
                  <a:cubicBezTo>
                    <a:pt x="1717" y="3224"/>
                    <a:pt x="1398" y="2746"/>
                    <a:pt x="1398" y="2217"/>
                  </a:cubicBezTo>
                  <a:cubicBezTo>
                    <a:pt x="1398" y="1493"/>
                    <a:pt x="1986" y="909"/>
                    <a:pt x="2706" y="909"/>
                  </a:cubicBezTo>
                  <a:close/>
                  <a:moveTo>
                    <a:pt x="4286" y="4419"/>
                  </a:moveTo>
                  <a:cubicBezTo>
                    <a:pt x="4420" y="4454"/>
                    <a:pt x="4521" y="4558"/>
                    <a:pt x="4521" y="4671"/>
                  </a:cubicBezTo>
                  <a:lnTo>
                    <a:pt x="4521" y="7843"/>
                  </a:lnTo>
                  <a:lnTo>
                    <a:pt x="4214" y="7843"/>
                  </a:lnTo>
                  <a:lnTo>
                    <a:pt x="4214" y="6419"/>
                  </a:lnTo>
                  <a:cubicBezTo>
                    <a:pt x="4217" y="6199"/>
                    <a:pt x="4058" y="6008"/>
                    <a:pt x="3841" y="5973"/>
                  </a:cubicBezTo>
                  <a:cubicBezTo>
                    <a:pt x="3818" y="5970"/>
                    <a:pt x="3796" y="5968"/>
                    <a:pt x="3774" y="5968"/>
                  </a:cubicBezTo>
                  <a:cubicBezTo>
                    <a:pt x="3536" y="5968"/>
                    <a:pt x="3337" y="6161"/>
                    <a:pt x="3337" y="6407"/>
                  </a:cubicBezTo>
                  <a:lnTo>
                    <a:pt x="3337" y="7843"/>
                  </a:lnTo>
                  <a:lnTo>
                    <a:pt x="2064" y="7843"/>
                  </a:lnTo>
                  <a:lnTo>
                    <a:pt x="2064" y="6419"/>
                  </a:lnTo>
                  <a:cubicBezTo>
                    <a:pt x="2067" y="6199"/>
                    <a:pt x="1908" y="6008"/>
                    <a:pt x="1691" y="5973"/>
                  </a:cubicBezTo>
                  <a:cubicBezTo>
                    <a:pt x="1668" y="5970"/>
                    <a:pt x="1646" y="5968"/>
                    <a:pt x="1623" y="5968"/>
                  </a:cubicBezTo>
                  <a:cubicBezTo>
                    <a:pt x="1386" y="5968"/>
                    <a:pt x="1187" y="6161"/>
                    <a:pt x="1187" y="6407"/>
                  </a:cubicBezTo>
                  <a:lnTo>
                    <a:pt x="1187" y="7843"/>
                  </a:lnTo>
                  <a:lnTo>
                    <a:pt x="880" y="7843"/>
                  </a:lnTo>
                  <a:lnTo>
                    <a:pt x="880" y="4671"/>
                  </a:lnTo>
                  <a:cubicBezTo>
                    <a:pt x="880" y="4558"/>
                    <a:pt x="982" y="4454"/>
                    <a:pt x="1115" y="4419"/>
                  </a:cubicBezTo>
                  <a:close/>
                  <a:moveTo>
                    <a:pt x="3514" y="8676"/>
                  </a:moveTo>
                  <a:lnTo>
                    <a:pt x="3511" y="11136"/>
                  </a:lnTo>
                  <a:lnTo>
                    <a:pt x="1890" y="11136"/>
                  </a:lnTo>
                  <a:lnTo>
                    <a:pt x="1890" y="8676"/>
                  </a:lnTo>
                  <a:close/>
                  <a:moveTo>
                    <a:pt x="2701" y="0"/>
                  </a:moveTo>
                  <a:cubicBezTo>
                    <a:pt x="1867" y="0"/>
                    <a:pt x="1109" y="472"/>
                    <a:pt x="739" y="1216"/>
                  </a:cubicBezTo>
                  <a:cubicBezTo>
                    <a:pt x="371" y="1962"/>
                    <a:pt x="455" y="2854"/>
                    <a:pt x="961" y="3513"/>
                  </a:cubicBezTo>
                  <a:cubicBezTo>
                    <a:pt x="403" y="3623"/>
                    <a:pt x="1" y="4083"/>
                    <a:pt x="1" y="4627"/>
                  </a:cubicBezTo>
                  <a:lnTo>
                    <a:pt x="1" y="8239"/>
                  </a:lnTo>
                  <a:cubicBezTo>
                    <a:pt x="1" y="8479"/>
                    <a:pt x="197" y="8676"/>
                    <a:pt x="440" y="8676"/>
                  </a:cubicBezTo>
                  <a:lnTo>
                    <a:pt x="1011" y="8676"/>
                  </a:lnTo>
                  <a:lnTo>
                    <a:pt x="1011" y="11576"/>
                  </a:lnTo>
                  <a:cubicBezTo>
                    <a:pt x="1011" y="11816"/>
                    <a:pt x="1207" y="12013"/>
                    <a:pt x="1450" y="12013"/>
                  </a:cubicBezTo>
                  <a:lnTo>
                    <a:pt x="3951" y="12013"/>
                  </a:lnTo>
                  <a:cubicBezTo>
                    <a:pt x="4194" y="12013"/>
                    <a:pt x="4391" y="11816"/>
                    <a:pt x="4391" y="11576"/>
                  </a:cubicBezTo>
                  <a:lnTo>
                    <a:pt x="4391" y="8679"/>
                  </a:lnTo>
                  <a:lnTo>
                    <a:pt x="4961" y="8679"/>
                  </a:lnTo>
                  <a:cubicBezTo>
                    <a:pt x="5204" y="8679"/>
                    <a:pt x="5401" y="8482"/>
                    <a:pt x="5401" y="8239"/>
                  </a:cubicBezTo>
                  <a:lnTo>
                    <a:pt x="5401" y="4627"/>
                  </a:lnTo>
                  <a:cubicBezTo>
                    <a:pt x="5398" y="4083"/>
                    <a:pt x="4998" y="3623"/>
                    <a:pt x="4440" y="3513"/>
                  </a:cubicBezTo>
                  <a:cubicBezTo>
                    <a:pt x="4943" y="2854"/>
                    <a:pt x="5030" y="1962"/>
                    <a:pt x="4660" y="1216"/>
                  </a:cubicBezTo>
                  <a:cubicBezTo>
                    <a:pt x="4292" y="472"/>
                    <a:pt x="3531" y="0"/>
                    <a:pt x="2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45"/>
            <p:cNvSpPr/>
            <p:nvPr/>
          </p:nvSpPr>
          <p:spPr>
            <a:xfrm>
              <a:off x="3539109" y="4384262"/>
              <a:ext cx="97417" cy="202412"/>
            </a:xfrm>
            <a:custGeom>
              <a:avLst/>
              <a:gdLst/>
              <a:ahLst/>
              <a:cxnLst/>
              <a:rect l="l" t="t" r="r" b="b"/>
              <a:pathLst>
                <a:path w="5772" h="11993" extrusionOk="0">
                  <a:moveTo>
                    <a:pt x="2869" y="889"/>
                  </a:moveTo>
                  <a:cubicBezTo>
                    <a:pt x="3398" y="889"/>
                    <a:pt x="3876" y="1207"/>
                    <a:pt x="4078" y="1696"/>
                  </a:cubicBezTo>
                  <a:cubicBezTo>
                    <a:pt x="4281" y="2185"/>
                    <a:pt x="4168" y="2750"/>
                    <a:pt x="3795" y="3123"/>
                  </a:cubicBezTo>
                  <a:cubicBezTo>
                    <a:pt x="3544" y="3374"/>
                    <a:pt x="3210" y="3507"/>
                    <a:pt x="2870" y="3507"/>
                  </a:cubicBezTo>
                  <a:cubicBezTo>
                    <a:pt x="2701" y="3507"/>
                    <a:pt x="2531" y="3474"/>
                    <a:pt x="2368" y="3407"/>
                  </a:cubicBezTo>
                  <a:cubicBezTo>
                    <a:pt x="1876" y="3204"/>
                    <a:pt x="1558" y="2726"/>
                    <a:pt x="1558" y="2197"/>
                  </a:cubicBezTo>
                  <a:cubicBezTo>
                    <a:pt x="1558" y="1473"/>
                    <a:pt x="2145" y="889"/>
                    <a:pt x="2869" y="889"/>
                  </a:cubicBezTo>
                  <a:close/>
                  <a:moveTo>
                    <a:pt x="4472" y="4399"/>
                  </a:moveTo>
                  <a:cubicBezTo>
                    <a:pt x="4605" y="4431"/>
                    <a:pt x="4706" y="4538"/>
                    <a:pt x="4706" y="4651"/>
                  </a:cubicBezTo>
                  <a:lnTo>
                    <a:pt x="4706" y="7823"/>
                  </a:lnTo>
                  <a:lnTo>
                    <a:pt x="4400" y="7823"/>
                  </a:lnTo>
                  <a:lnTo>
                    <a:pt x="4400" y="6399"/>
                  </a:lnTo>
                  <a:cubicBezTo>
                    <a:pt x="4402" y="6179"/>
                    <a:pt x="4243" y="5988"/>
                    <a:pt x="4026" y="5950"/>
                  </a:cubicBezTo>
                  <a:cubicBezTo>
                    <a:pt x="4005" y="5947"/>
                    <a:pt x="3984" y="5946"/>
                    <a:pt x="3963" y="5946"/>
                  </a:cubicBezTo>
                  <a:cubicBezTo>
                    <a:pt x="3724" y="5946"/>
                    <a:pt x="3523" y="6139"/>
                    <a:pt x="3523" y="6384"/>
                  </a:cubicBezTo>
                  <a:lnTo>
                    <a:pt x="3523" y="7823"/>
                  </a:lnTo>
                  <a:lnTo>
                    <a:pt x="2206" y="7823"/>
                  </a:lnTo>
                  <a:lnTo>
                    <a:pt x="2206" y="6399"/>
                  </a:lnTo>
                  <a:cubicBezTo>
                    <a:pt x="2209" y="6179"/>
                    <a:pt x="2050" y="5988"/>
                    <a:pt x="1833" y="5950"/>
                  </a:cubicBezTo>
                  <a:cubicBezTo>
                    <a:pt x="1811" y="5947"/>
                    <a:pt x="1790" y="5946"/>
                    <a:pt x="1770" y="5946"/>
                  </a:cubicBezTo>
                  <a:cubicBezTo>
                    <a:pt x="1530" y="5946"/>
                    <a:pt x="1329" y="6139"/>
                    <a:pt x="1329" y="6384"/>
                  </a:cubicBezTo>
                  <a:lnTo>
                    <a:pt x="1329" y="7823"/>
                  </a:lnTo>
                  <a:lnTo>
                    <a:pt x="1066" y="7823"/>
                  </a:lnTo>
                  <a:lnTo>
                    <a:pt x="1066" y="4651"/>
                  </a:lnTo>
                  <a:cubicBezTo>
                    <a:pt x="1066" y="4538"/>
                    <a:pt x="1167" y="4434"/>
                    <a:pt x="1300" y="4399"/>
                  </a:cubicBezTo>
                  <a:close/>
                  <a:moveTo>
                    <a:pt x="4530" y="8656"/>
                  </a:moveTo>
                  <a:lnTo>
                    <a:pt x="4819" y="11116"/>
                  </a:lnTo>
                  <a:lnTo>
                    <a:pt x="918" y="11116"/>
                  </a:lnTo>
                  <a:lnTo>
                    <a:pt x="1205" y="8656"/>
                  </a:lnTo>
                  <a:close/>
                  <a:moveTo>
                    <a:pt x="2886" y="0"/>
                  </a:moveTo>
                  <a:cubicBezTo>
                    <a:pt x="2056" y="0"/>
                    <a:pt x="1294" y="472"/>
                    <a:pt x="927" y="1216"/>
                  </a:cubicBezTo>
                  <a:cubicBezTo>
                    <a:pt x="556" y="1962"/>
                    <a:pt x="643" y="2854"/>
                    <a:pt x="1147" y="3514"/>
                  </a:cubicBezTo>
                  <a:cubicBezTo>
                    <a:pt x="588" y="3624"/>
                    <a:pt x="189" y="4084"/>
                    <a:pt x="189" y="4628"/>
                  </a:cubicBezTo>
                  <a:lnTo>
                    <a:pt x="189" y="8239"/>
                  </a:lnTo>
                  <a:cubicBezTo>
                    <a:pt x="189" y="8375"/>
                    <a:pt x="253" y="8506"/>
                    <a:pt x="363" y="8589"/>
                  </a:cubicBezTo>
                  <a:lnTo>
                    <a:pt x="24" y="11504"/>
                  </a:lnTo>
                  <a:cubicBezTo>
                    <a:pt x="1" y="11698"/>
                    <a:pt x="111" y="11886"/>
                    <a:pt x="293" y="11961"/>
                  </a:cubicBezTo>
                  <a:cubicBezTo>
                    <a:pt x="348" y="11981"/>
                    <a:pt x="406" y="11993"/>
                    <a:pt x="464" y="11993"/>
                  </a:cubicBezTo>
                  <a:lnTo>
                    <a:pt x="5311" y="11993"/>
                  </a:lnTo>
                  <a:cubicBezTo>
                    <a:pt x="5369" y="11993"/>
                    <a:pt x="5427" y="11981"/>
                    <a:pt x="5479" y="11961"/>
                  </a:cubicBezTo>
                  <a:cubicBezTo>
                    <a:pt x="5661" y="11886"/>
                    <a:pt x="5771" y="11698"/>
                    <a:pt x="5751" y="11504"/>
                  </a:cubicBezTo>
                  <a:lnTo>
                    <a:pt x="5410" y="8589"/>
                  </a:lnTo>
                  <a:cubicBezTo>
                    <a:pt x="5520" y="8506"/>
                    <a:pt x="5586" y="8375"/>
                    <a:pt x="5586" y="8239"/>
                  </a:cubicBezTo>
                  <a:lnTo>
                    <a:pt x="5586" y="4628"/>
                  </a:lnTo>
                  <a:cubicBezTo>
                    <a:pt x="5586" y="4084"/>
                    <a:pt x="5184" y="3624"/>
                    <a:pt x="4625" y="3514"/>
                  </a:cubicBezTo>
                  <a:cubicBezTo>
                    <a:pt x="5132" y="2854"/>
                    <a:pt x="5216" y="1962"/>
                    <a:pt x="4848" y="1216"/>
                  </a:cubicBezTo>
                  <a:cubicBezTo>
                    <a:pt x="4478" y="472"/>
                    <a:pt x="3720" y="0"/>
                    <a:pt x="28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45"/>
            <p:cNvSpPr/>
            <p:nvPr/>
          </p:nvSpPr>
          <p:spPr>
            <a:xfrm>
              <a:off x="3357862" y="4207504"/>
              <a:ext cx="278563" cy="379170"/>
            </a:xfrm>
            <a:custGeom>
              <a:avLst/>
              <a:gdLst/>
              <a:ahLst/>
              <a:cxnLst/>
              <a:rect l="l" t="t" r="r" b="b"/>
              <a:pathLst>
                <a:path w="16505" h="22466" extrusionOk="0">
                  <a:moveTo>
                    <a:pt x="8254" y="877"/>
                  </a:moveTo>
                  <a:cubicBezTo>
                    <a:pt x="10259" y="2107"/>
                    <a:pt x="11455" y="4098"/>
                    <a:pt x="11455" y="6202"/>
                  </a:cubicBezTo>
                  <a:lnTo>
                    <a:pt x="11455" y="8022"/>
                  </a:lnTo>
                  <a:lnTo>
                    <a:pt x="11446" y="8022"/>
                  </a:lnTo>
                  <a:cubicBezTo>
                    <a:pt x="10384" y="8199"/>
                    <a:pt x="9354" y="8772"/>
                    <a:pt x="8691" y="9539"/>
                  </a:cubicBezTo>
                  <a:lnTo>
                    <a:pt x="8691" y="4434"/>
                  </a:lnTo>
                  <a:cubicBezTo>
                    <a:pt x="8694" y="4214"/>
                    <a:pt x="8535" y="4023"/>
                    <a:pt x="8318" y="3985"/>
                  </a:cubicBezTo>
                  <a:cubicBezTo>
                    <a:pt x="8295" y="3982"/>
                    <a:pt x="8273" y="3980"/>
                    <a:pt x="8250" y="3980"/>
                  </a:cubicBezTo>
                  <a:cubicBezTo>
                    <a:pt x="8013" y="3980"/>
                    <a:pt x="7814" y="4173"/>
                    <a:pt x="7814" y="4419"/>
                  </a:cubicBezTo>
                  <a:lnTo>
                    <a:pt x="7814" y="9542"/>
                  </a:lnTo>
                  <a:cubicBezTo>
                    <a:pt x="7273" y="8916"/>
                    <a:pt x="6489" y="8419"/>
                    <a:pt x="5644" y="8161"/>
                  </a:cubicBezTo>
                  <a:cubicBezTo>
                    <a:pt x="5453" y="8103"/>
                    <a:pt x="5256" y="8057"/>
                    <a:pt x="5059" y="8025"/>
                  </a:cubicBezTo>
                  <a:lnTo>
                    <a:pt x="5050" y="8025"/>
                  </a:lnTo>
                  <a:lnTo>
                    <a:pt x="5050" y="6202"/>
                  </a:lnTo>
                  <a:cubicBezTo>
                    <a:pt x="5045" y="4602"/>
                    <a:pt x="5681" y="3068"/>
                    <a:pt x="6813" y="1942"/>
                  </a:cubicBezTo>
                  <a:cubicBezTo>
                    <a:pt x="7195" y="1560"/>
                    <a:pt x="7649" y="1268"/>
                    <a:pt x="8130" y="958"/>
                  </a:cubicBezTo>
                  <a:lnTo>
                    <a:pt x="8254" y="877"/>
                  </a:lnTo>
                  <a:close/>
                  <a:moveTo>
                    <a:pt x="6387" y="1161"/>
                  </a:moveTo>
                  <a:lnTo>
                    <a:pt x="6387" y="1161"/>
                  </a:lnTo>
                  <a:cubicBezTo>
                    <a:pt x="6309" y="1230"/>
                    <a:pt x="6231" y="1300"/>
                    <a:pt x="6153" y="1378"/>
                  </a:cubicBezTo>
                  <a:cubicBezTo>
                    <a:pt x="4880" y="2643"/>
                    <a:pt x="4165" y="4367"/>
                    <a:pt x="4168" y="6161"/>
                  </a:cubicBezTo>
                  <a:lnTo>
                    <a:pt x="4171" y="6161"/>
                  </a:lnTo>
                  <a:lnTo>
                    <a:pt x="4171" y="7979"/>
                  </a:lnTo>
                  <a:cubicBezTo>
                    <a:pt x="2868" y="8048"/>
                    <a:pt x="1667" y="8717"/>
                    <a:pt x="924" y="9789"/>
                  </a:cubicBezTo>
                  <a:lnTo>
                    <a:pt x="924" y="9789"/>
                  </a:lnTo>
                  <a:lnTo>
                    <a:pt x="924" y="8184"/>
                  </a:lnTo>
                  <a:cubicBezTo>
                    <a:pt x="930" y="4871"/>
                    <a:pt x="3175" y="1980"/>
                    <a:pt x="6387" y="1161"/>
                  </a:cubicBezTo>
                  <a:close/>
                  <a:moveTo>
                    <a:pt x="9944" y="1086"/>
                  </a:moveTo>
                  <a:cubicBezTo>
                    <a:pt x="13249" y="1879"/>
                    <a:pt x="15581" y="4833"/>
                    <a:pt x="15584" y="8234"/>
                  </a:cubicBezTo>
                  <a:lnTo>
                    <a:pt x="15584" y="9819"/>
                  </a:lnTo>
                  <a:cubicBezTo>
                    <a:pt x="15584" y="9819"/>
                    <a:pt x="15576" y="9825"/>
                    <a:pt x="15576" y="9825"/>
                  </a:cubicBezTo>
                  <a:lnTo>
                    <a:pt x="15578" y="9825"/>
                  </a:lnTo>
                  <a:lnTo>
                    <a:pt x="15578" y="9828"/>
                  </a:lnTo>
                  <a:lnTo>
                    <a:pt x="15567" y="9828"/>
                  </a:lnTo>
                  <a:lnTo>
                    <a:pt x="15561" y="9822"/>
                  </a:lnTo>
                  <a:cubicBezTo>
                    <a:pt x="14820" y="8728"/>
                    <a:pt x="13611" y="8048"/>
                    <a:pt x="12294" y="7979"/>
                  </a:cubicBezTo>
                  <a:lnTo>
                    <a:pt x="12294" y="6185"/>
                  </a:lnTo>
                  <a:cubicBezTo>
                    <a:pt x="12288" y="4946"/>
                    <a:pt x="11941" y="3736"/>
                    <a:pt x="11287" y="2689"/>
                  </a:cubicBezTo>
                  <a:cubicBezTo>
                    <a:pt x="10913" y="2096"/>
                    <a:pt x="10462" y="1554"/>
                    <a:pt x="9944" y="1086"/>
                  </a:cubicBezTo>
                  <a:close/>
                  <a:moveTo>
                    <a:pt x="897" y="9829"/>
                  </a:moveTo>
                  <a:lnTo>
                    <a:pt x="897" y="9829"/>
                  </a:lnTo>
                  <a:cubicBezTo>
                    <a:pt x="896" y="9830"/>
                    <a:pt x="895" y="9830"/>
                    <a:pt x="895" y="9831"/>
                  </a:cubicBezTo>
                  <a:lnTo>
                    <a:pt x="895" y="9831"/>
                  </a:lnTo>
                  <a:lnTo>
                    <a:pt x="889" y="9834"/>
                  </a:lnTo>
                  <a:lnTo>
                    <a:pt x="883" y="9834"/>
                  </a:lnTo>
                  <a:cubicBezTo>
                    <a:pt x="883" y="9834"/>
                    <a:pt x="880" y="9831"/>
                    <a:pt x="880" y="9831"/>
                  </a:cubicBezTo>
                  <a:lnTo>
                    <a:pt x="897" y="9829"/>
                  </a:lnTo>
                  <a:close/>
                  <a:moveTo>
                    <a:pt x="8247" y="13325"/>
                  </a:moveTo>
                  <a:cubicBezTo>
                    <a:pt x="8290" y="13325"/>
                    <a:pt x="8332" y="13328"/>
                    <a:pt x="8376" y="13333"/>
                  </a:cubicBezTo>
                  <a:cubicBezTo>
                    <a:pt x="8966" y="13399"/>
                    <a:pt x="9403" y="13917"/>
                    <a:pt x="9371" y="14510"/>
                  </a:cubicBezTo>
                  <a:cubicBezTo>
                    <a:pt x="9342" y="15104"/>
                    <a:pt x="8853" y="15572"/>
                    <a:pt x="8257" y="15575"/>
                  </a:cubicBezTo>
                  <a:lnTo>
                    <a:pt x="8237" y="15575"/>
                  </a:lnTo>
                  <a:cubicBezTo>
                    <a:pt x="7594" y="15570"/>
                    <a:pt x="7088" y="15023"/>
                    <a:pt x="7125" y="14380"/>
                  </a:cubicBezTo>
                  <a:cubicBezTo>
                    <a:pt x="7163" y="13781"/>
                    <a:pt x="7662" y="13325"/>
                    <a:pt x="8247" y="13325"/>
                  </a:cubicBezTo>
                  <a:close/>
                  <a:moveTo>
                    <a:pt x="9594" y="16455"/>
                  </a:moveTo>
                  <a:cubicBezTo>
                    <a:pt x="9730" y="16487"/>
                    <a:pt x="9831" y="16591"/>
                    <a:pt x="9831" y="16704"/>
                  </a:cubicBezTo>
                  <a:lnTo>
                    <a:pt x="9831" y="19172"/>
                  </a:lnTo>
                  <a:lnTo>
                    <a:pt x="9568" y="19172"/>
                  </a:lnTo>
                  <a:lnTo>
                    <a:pt x="9568" y="18197"/>
                  </a:lnTo>
                  <a:cubicBezTo>
                    <a:pt x="9571" y="17977"/>
                    <a:pt x="9414" y="17786"/>
                    <a:pt x="9195" y="17749"/>
                  </a:cubicBezTo>
                  <a:cubicBezTo>
                    <a:pt x="9172" y="17745"/>
                    <a:pt x="9150" y="17744"/>
                    <a:pt x="9128" y="17744"/>
                  </a:cubicBezTo>
                  <a:cubicBezTo>
                    <a:pt x="8892" y="17744"/>
                    <a:pt x="8691" y="17937"/>
                    <a:pt x="8691" y="18183"/>
                  </a:cubicBezTo>
                  <a:lnTo>
                    <a:pt x="8691" y="19175"/>
                  </a:lnTo>
                  <a:lnTo>
                    <a:pt x="7811" y="19175"/>
                  </a:lnTo>
                  <a:lnTo>
                    <a:pt x="7811" y="18197"/>
                  </a:lnTo>
                  <a:cubicBezTo>
                    <a:pt x="7814" y="17977"/>
                    <a:pt x="7655" y="17786"/>
                    <a:pt x="7438" y="17752"/>
                  </a:cubicBezTo>
                  <a:cubicBezTo>
                    <a:pt x="7415" y="17748"/>
                    <a:pt x="7393" y="17746"/>
                    <a:pt x="7371" y="17746"/>
                  </a:cubicBezTo>
                  <a:cubicBezTo>
                    <a:pt x="7133" y="17746"/>
                    <a:pt x="6934" y="17939"/>
                    <a:pt x="6934" y="18186"/>
                  </a:cubicBezTo>
                  <a:lnTo>
                    <a:pt x="6934" y="19175"/>
                  </a:lnTo>
                  <a:lnTo>
                    <a:pt x="6628" y="19175"/>
                  </a:lnTo>
                  <a:lnTo>
                    <a:pt x="6628" y="16707"/>
                  </a:lnTo>
                  <a:cubicBezTo>
                    <a:pt x="6628" y="16594"/>
                    <a:pt x="6732" y="16490"/>
                    <a:pt x="6865" y="16455"/>
                  </a:cubicBezTo>
                  <a:close/>
                  <a:moveTo>
                    <a:pt x="8824" y="20052"/>
                  </a:moveTo>
                  <a:lnTo>
                    <a:pt x="8824" y="21589"/>
                  </a:lnTo>
                  <a:lnTo>
                    <a:pt x="7638" y="21589"/>
                  </a:lnTo>
                  <a:lnTo>
                    <a:pt x="7638" y="20052"/>
                  </a:lnTo>
                  <a:close/>
                  <a:moveTo>
                    <a:pt x="8240" y="0"/>
                  </a:moveTo>
                  <a:cubicBezTo>
                    <a:pt x="3693" y="0"/>
                    <a:pt x="9" y="3681"/>
                    <a:pt x="1" y="8228"/>
                  </a:cubicBezTo>
                  <a:lnTo>
                    <a:pt x="1" y="9819"/>
                  </a:lnTo>
                  <a:cubicBezTo>
                    <a:pt x="3" y="10034"/>
                    <a:pt x="82" y="10242"/>
                    <a:pt x="226" y="10404"/>
                  </a:cubicBezTo>
                  <a:cubicBezTo>
                    <a:pt x="270" y="10453"/>
                    <a:pt x="316" y="10497"/>
                    <a:pt x="368" y="10534"/>
                  </a:cubicBezTo>
                  <a:cubicBezTo>
                    <a:pt x="498" y="10627"/>
                    <a:pt x="649" y="10685"/>
                    <a:pt x="805" y="10699"/>
                  </a:cubicBezTo>
                  <a:cubicBezTo>
                    <a:pt x="833" y="10701"/>
                    <a:pt x="859" y="10701"/>
                    <a:pt x="886" y="10701"/>
                  </a:cubicBezTo>
                  <a:cubicBezTo>
                    <a:pt x="912" y="10701"/>
                    <a:pt x="938" y="10701"/>
                    <a:pt x="964" y="10699"/>
                  </a:cubicBezTo>
                  <a:cubicBezTo>
                    <a:pt x="1236" y="10676"/>
                    <a:pt x="1479" y="10531"/>
                    <a:pt x="1633" y="10306"/>
                  </a:cubicBezTo>
                  <a:cubicBezTo>
                    <a:pt x="2252" y="9394"/>
                    <a:pt x="3282" y="8847"/>
                    <a:pt x="4385" y="8844"/>
                  </a:cubicBezTo>
                  <a:cubicBezTo>
                    <a:pt x="4454" y="8844"/>
                    <a:pt x="4524" y="8847"/>
                    <a:pt x="4593" y="8850"/>
                  </a:cubicBezTo>
                  <a:cubicBezTo>
                    <a:pt x="4706" y="8859"/>
                    <a:pt x="4819" y="8870"/>
                    <a:pt x="4926" y="8888"/>
                  </a:cubicBezTo>
                  <a:cubicBezTo>
                    <a:pt x="5942" y="9052"/>
                    <a:pt x="6908" y="9657"/>
                    <a:pt x="7392" y="10427"/>
                  </a:cubicBezTo>
                  <a:cubicBezTo>
                    <a:pt x="7490" y="10586"/>
                    <a:pt x="7638" y="10711"/>
                    <a:pt x="7811" y="10780"/>
                  </a:cubicBezTo>
                  <a:lnTo>
                    <a:pt x="7811" y="12516"/>
                  </a:lnTo>
                  <a:cubicBezTo>
                    <a:pt x="6422" y="12829"/>
                    <a:pt x="5806" y="14458"/>
                    <a:pt x="6636" y="15613"/>
                  </a:cubicBezTo>
                  <a:cubicBezTo>
                    <a:pt x="6139" y="15758"/>
                    <a:pt x="5794" y="16189"/>
                    <a:pt x="5794" y="16692"/>
                  </a:cubicBezTo>
                  <a:lnTo>
                    <a:pt x="5794" y="19609"/>
                  </a:lnTo>
                  <a:cubicBezTo>
                    <a:pt x="5794" y="19853"/>
                    <a:pt x="5991" y="20049"/>
                    <a:pt x="6231" y="20049"/>
                  </a:cubicBezTo>
                  <a:lnTo>
                    <a:pt x="6758" y="20049"/>
                  </a:lnTo>
                  <a:lnTo>
                    <a:pt x="6758" y="22029"/>
                  </a:lnTo>
                  <a:cubicBezTo>
                    <a:pt x="6758" y="22269"/>
                    <a:pt x="6955" y="22466"/>
                    <a:pt x="7198" y="22466"/>
                  </a:cubicBezTo>
                  <a:lnTo>
                    <a:pt x="9258" y="22466"/>
                  </a:lnTo>
                  <a:cubicBezTo>
                    <a:pt x="9501" y="22466"/>
                    <a:pt x="9698" y="22269"/>
                    <a:pt x="9698" y="22029"/>
                  </a:cubicBezTo>
                  <a:lnTo>
                    <a:pt x="9698" y="20052"/>
                  </a:lnTo>
                  <a:lnTo>
                    <a:pt x="10268" y="20052"/>
                  </a:lnTo>
                  <a:cubicBezTo>
                    <a:pt x="10511" y="20052"/>
                    <a:pt x="10708" y="19855"/>
                    <a:pt x="10708" y="19615"/>
                  </a:cubicBezTo>
                  <a:lnTo>
                    <a:pt x="10708" y="16716"/>
                  </a:lnTo>
                  <a:cubicBezTo>
                    <a:pt x="10708" y="16209"/>
                    <a:pt x="10361" y="15775"/>
                    <a:pt x="9869" y="15630"/>
                  </a:cubicBezTo>
                  <a:cubicBezTo>
                    <a:pt x="10696" y="14467"/>
                    <a:pt x="10080" y="12835"/>
                    <a:pt x="8688" y="12508"/>
                  </a:cubicBezTo>
                  <a:lnTo>
                    <a:pt x="8688" y="10786"/>
                  </a:lnTo>
                  <a:cubicBezTo>
                    <a:pt x="8862" y="10714"/>
                    <a:pt x="9009" y="10592"/>
                    <a:pt x="9111" y="10433"/>
                  </a:cubicBezTo>
                  <a:cubicBezTo>
                    <a:pt x="9591" y="9663"/>
                    <a:pt x="10558" y="9058"/>
                    <a:pt x="11573" y="8890"/>
                  </a:cubicBezTo>
                  <a:cubicBezTo>
                    <a:pt x="11628" y="8882"/>
                    <a:pt x="11683" y="8873"/>
                    <a:pt x="11738" y="8867"/>
                  </a:cubicBezTo>
                  <a:cubicBezTo>
                    <a:pt x="11793" y="8862"/>
                    <a:pt x="11851" y="8856"/>
                    <a:pt x="11906" y="8853"/>
                  </a:cubicBezTo>
                  <a:cubicBezTo>
                    <a:pt x="11978" y="8850"/>
                    <a:pt x="12048" y="8847"/>
                    <a:pt x="12114" y="8847"/>
                  </a:cubicBezTo>
                  <a:cubicBezTo>
                    <a:pt x="13217" y="8850"/>
                    <a:pt x="14247" y="9397"/>
                    <a:pt x="14869" y="10308"/>
                  </a:cubicBezTo>
                  <a:cubicBezTo>
                    <a:pt x="14887" y="10334"/>
                    <a:pt x="14907" y="10361"/>
                    <a:pt x="14927" y="10384"/>
                  </a:cubicBezTo>
                  <a:cubicBezTo>
                    <a:pt x="15078" y="10566"/>
                    <a:pt x="15298" y="10679"/>
                    <a:pt x="15535" y="10699"/>
                  </a:cubicBezTo>
                  <a:cubicBezTo>
                    <a:pt x="15561" y="10702"/>
                    <a:pt x="15587" y="10703"/>
                    <a:pt x="15613" y="10703"/>
                  </a:cubicBezTo>
                  <a:cubicBezTo>
                    <a:pt x="15639" y="10703"/>
                    <a:pt x="15665" y="10702"/>
                    <a:pt x="15691" y="10699"/>
                  </a:cubicBezTo>
                  <a:cubicBezTo>
                    <a:pt x="15850" y="10685"/>
                    <a:pt x="16004" y="10627"/>
                    <a:pt x="16134" y="10534"/>
                  </a:cubicBezTo>
                  <a:cubicBezTo>
                    <a:pt x="16186" y="10497"/>
                    <a:pt x="16232" y="10453"/>
                    <a:pt x="16276" y="10407"/>
                  </a:cubicBezTo>
                  <a:cubicBezTo>
                    <a:pt x="16345" y="10329"/>
                    <a:pt x="16400" y="10236"/>
                    <a:pt x="16438" y="10141"/>
                  </a:cubicBezTo>
                  <a:cubicBezTo>
                    <a:pt x="16478" y="10036"/>
                    <a:pt x="16499" y="9929"/>
                    <a:pt x="16499" y="9819"/>
                  </a:cubicBezTo>
                  <a:lnTo>
                    <a:pt x="16499" y="8225"/>
                  </a:lnTo>
                  <a:cubicBezTo>
                    <a:pt x="16505" y="6040"/>
                    <a:pt x="15633" y="3948"/>
                    <a:pt x="14082" y="2411"/>
                  </a:cubicBezTo>
                  <a:lnTo>
                    <a:pt x="14050" y="2379"/>
                  </a:lnTo>
                  <a:cubicBezTo>
                    <a:pt x="12511" y="854"/>
                    <a:pt x="10433" y="0"/>
                    <a:pt x="8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45"/>
            <p:cNvSpPr/>
            <p:nvPr/>
          </p:nvSpPr>
          <p:spPr>
            <a:xfrm>
              <a:off x="3489540" y="4248719"/>
              <a:ext cx="14869" cy="14869"/>
            </a:xfrm>
            <a:custGeom>
              <a:avLst/>
              <a:gdLst/>
              <a:ahLst/>
              <a:cxnLst/>
              <a:rect l="l" t="t" r="r" b="b"/>
              <a:pathLst>
                <a:path w="881" h="881" extrusionOk="0">
                  <a:moveTo>
                    <a:pt x="440" y="1"/>
                  </a:moveTo>
                  <a:cubicBezTo>
                    <a:pt x="411" y="1"/>
                    <a:pt x="383" y="4"/>
                    <a:pt x="354" y="10"/>
                  </a:cubicBezTo>
                  <a:cubicBezTo>
                    <a:pt x="325" y="15"/>
                    <a:pt x="299" y="24"/>
                    <a:pt x="273" y="36"/>
                  </a:cubicBezTo>
                  <a:cubicBezTo>
                    <a:pt x="247" y="47"/>
                    <a:pt x="220" y="62"/>
                    <a:pt x="197" y="76"/>
                  </a:cubicBezTo>
                  <a:cubicBezTo>
                    <a:pt x="171" y="91"/>
                    <a:pt x="151" y="111"/>
                    <a:pt x="131" y="131"/>
                  </a:cubicBezTo>
                  <a:cubicBezTo>
                    <a:pt x="108" y="151"/>
                    <a:pt x="90" y="174"/>
                    <a:pt x="76" y="198"/>
                  </a:cubicBezTo>
                  <a:cubicBezTo>
                    <a:pt x="58" y="221"/>
                    <a:pt x="47" y="247"/>
                    <a:pt x="35" y="273"/>
                  </a:cubicBezTo>
                  <a:cubicBezTo>
                    <a:pt x="24" y="299"/>
                    <a:pt x="15" y="328"/>
                    <a:pt x="9" y="354"/>
                  </a:cubicBezTo>
                  <a:cubicBezTo>
                    <a:pt x="3" y="383"/>
                    <a:pt x="1" y="412"/>
                    <a:pt x="1" y="441"/>
                  </a:cubicBezTo>
                  <a:cubicBezTo>
                    <a:pt x="1" y="556"/>
                    <a:pt x="47" y="669"/>
                    <a:pt x="128" y="750"/>
                  </a:cubicBezTo>
                  <a:cubicBezTo>
                    <a:pt x="171" y="794"/>
                    <a:pt x="220" y="826"/>
                    <a:pt x="273" y="849"/>
                  </a:cubicBezTo>
                  <a:cubicBezTo>
                    <a:pt x="302" y="857"/>
                    <a:pt x="328" y="866"/>
                    <a:pt x="356" y="872"/>
                  </a:cubicBezTo>
                  <a:cubicBezTo>
                    <a:pt x="383" y="878"/>
                    <a:pt x="411" y="881"/>
                    <a:pt x="440" y="881"/>
                  </a:cubicBezTo>
                  <a:cubicBezTo>
                    <a:pt x="469" y="881"/>
                    <a:pt x="498" y="878"/>
                    <a:pt x="527" y="872"/>
                  </a:cubicBezTo>
                  <a:cubicBezTo>
                    <a:pt x="556" y="866"/>
                    <a:pt x="582" y="857"/>
                    <a:pt x="608" y="849"/>
                  </a:cubicBezTo>
                  <a:cubicBezTo>
                    <a:pt x="634" y="837"/>
                    <a:pt x="660" y="823"/>
                    <a:pt x="683" y="808"/>
                  </a:cubicBezTo>
                  <a:cubicBezTo>
                    <a:pt x="710" y="791"/>
                    <a:pt x="730" y="774"/>
                    <a:pt x="750" y="753"/>
                  </a:cubicBezTo>
                  <a:cubicBezTo>
                    <a:pt x="834" y="669"/>
                    <a:pt x="880" y="559"/>
                    <a:pt x="880" y="441"/>
                  </a:cubicBezTo>
                  <a:cubicBezTo>
                    <a:pt x="880" y="412"/>
                    <a:pt x="874" y="383"/>
                    <a:pt x="869" y="354"/>
                  </a:cubicBezTo>
                  <a:cubicBezTo>
                    <a:pt x="863" y="328"/>
                    <a:pt x="854" y="299"/>
                    <a:pt x="846" y="273"/>
                  </a:cubicBezTo>
                  <a:cubicBezTo>
                    <a:pt x="834" y="247"/>
                    <a:pt x="820" y="221"/>
                    <a:pt x="805" y="198"/>
                  </a:cubicBezTo>
                  <a:cubicBezTo>
                    <a:pt x="788" y="174"/>
                    <a:pt x="770" y="151"/>
                    <a:pt x="750" y="131"/>
                  </a:cubicBezTo>
                  <a:cubicBezTo>
                    <a:pt x="730" y="111"/>
                    <a:pt x="707" y="93"/>
                    <a:pt x="683" y="76"/>
                  </a:cubicBezTo>
                  <a:cubicBezTo>
                    <a:pt x="660" y="62"/>
                    <a:pt x="634" y="47"/>
                    <a:pt x="608" y="36"/>
                  </a:cubicBezTo>
                  <a:cubicBezTo>
                    <a:pt x="582" y="24"/>
                    <a:pt x="553" y="15"/>
                    <a:pt x="524" y="10"/>
                  </a:cubicBezTo>
                  <a:cubicBezTo>
                    <a:pt x="497"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45"/>
          <p:cNvGrpSpPr/>
          <p:nvPr/>
        </p:nvGrpSpPr>
        <p:grpSpPr>
          <a:xfrm>
            <a:off x="2934987" y="2791794"/>
            <a:ext cx="366681" cy="378832"/>
            <a:chOff x="2932397" y="2783077"/>
            <a:chExt cx="366681" cy="378832"/>
          </a:xfrm>
        </p:grpSpPr>
        <p:sp>
          <p:nvSpPr>
            <p:cNvPr id="7238" name="Google Shape;7238;p45"/>
            <p:cNvSpPr/>
            <p:nvPr/>
          </p:nvSpPr>
          <p:spPr>
            <a:xfrm>
              <a:off x="2932397" y="2783077"/>
              <a:ext cx="366681" cy="378832"/>
            </a:xfrm>
            <a:custGeom>
              <a:avLst/>
              <a:gdLst/>
              <a:ahLst/>
              <a:cxnLst/>
              <a:rect l="l" t="t" r="r" b="b"/>
              <a:pathLst>
                <a:path w="21726" h="22446" extrusionOk="0">
                  <a:moveTo>
                    <a:pt x="3789" y="1045"/>
                  </a:moveTo>
                  <a:lnTo>
                    <a:pt x="5285" y="2542"/>
                  </a:lnTo>
                  <a:lnTo>
                    <a:pt x="2571" y="5253"/>
                  </a:lnTo>
                  <a:lnTo>
                    <a:pt x="1077" y="3760"/>
                  </a:lnTo>
                  <a:lnTo>
                    <a:pt x="3789" y="1045"/>
                  </a:lnTo>
                  <a:close/>
                  <a:moveTo>
                    <a:pt x="5896" y="3172"/>
                  </a:moveTo>
                  <a:lnTo>
                    <a:pt x="6353" y="3633"/>
                  </a:lnTo>
                  <a:lnTo>
                    <a:pt x="3650" y="6333"/>
                  </a:lnTo>
                  <a:lnTo>
                    <a:pt x="3193" y="5875"/>
                  </a:lnTo>
                  <a:lnTo>
                    <a:pt x="5896" y="3172"/>
                  </a:lnTo>
                  <a:close/>
                  <a:moveTo>
                    <a:pt x="9465" y="4347"/>
                  </a:moveTo>
                  <a:cubicBezTo>
                    <a:pt x="9810" y="4347"/>
                    <a:pt x="10142" y="4485"/>
                    <a:pt x="10390" y="4732"/>
                  </a:cubicBezTo>
                  <a:lnTo>
                    <a:pt x="12789" y="7131"/>
                  </a:lnTo>
                  <a:lnTo>
                    <a:pt x="8764" y="7131"/>
                  </a:lnTo>
                  <a:cubicBezTo>
                    <a:pt x="8762" y="7131"/>
                    <a:pt x="8760" y="7131"/>
                    <a:pt x="8758" y="7131"/>
                  </a:cubicBezTo>
                  <a:cubicBezTo>
                    <a:pt x="8540" y="7131"/>
                    <a:pt x="8352" y="7289"/>
                    <a:pt x="8315" y="7505"/>
                  </a:cubicBezTo>
                  <a:cubicBezTo>
                    <a:pt x="8274" y="7771"/>
                    <a:pt x="8483" y="8008"/>
                    <a:pt x="8749" y="8008"/>
                  </a:cubicBezTo>
                  <a:lnTo>
                    <a:pt x="10459" y="8008"/>
                  </a:lnTo>
                  <a:cubicBezTo>
                    <a:pt x="10844" y="8008"/>
                    <a:pt x="11154" y="8321"/>
                    <a:pt x="11154" y="8703"/>
                  </a:cubicBezTo>
                  <a:lnTo>
                    <a:pt x="11154" y="8714"/>
                  </a:lnTo>
                  <a:cubicBezTo>
                    <a:pt x="11154" y="9099"/>
                    <a:pt x="10844" y="9412"/>
                    <a:pt x="10459" y="9412"/>
                  </a:cubicBezTo>
                  <a:lnTo>
                    <a:pt x="7253" y="9386"/>
                  </a:lnTo>
                  <a:cubicBezTo>
                    <a:pt x="6877" y="9386"/>
                    <a:pt x="6518" y="9235"/>
                    <a:pt x="6254" y="8969"/>
                  </a:cubicBezTo>
                  <a:lnTo>
                    <a:pt x="4232" y="6946"/>
                  </a:lnTo>
                  <a:lnTo>
                    <a:pt x="4923" y="6254"/>
                  </a:lnTo>
                  <a:lnTo>
                    <a:pt x="6445" y="4732"/>
                  </a:lnTo>
                  <a:lnTo>
                    <a:pt x="9290" y="4359"/>
                  </a:lnTo>
                  <a:cubicBezTo>
                    <a:pt x="9349" y="4351"/>
                    <a:pt x="9407" y="4347"/>
                    <a:pt x="9465" y="4347"/>
                  </a:cubicBezTo>
                  <a:close/>
                  <a:moveTo>
                    <a:pt x="16945" y="8008"/>
                  </a:moveTo>
                  <a:lnTo>
                    <a:pt x="16945" y="15732"/>
                  </a:lnTo>
                  <a:lnTo>
                    <a:pt x="10714" y="15732"/>
                  </a:lnTo>
                  <a:lnTo>
                    <a:pt x="10714" y="10260"/>
                  </a:lnTo>
                  <a:lnTo>
                    <a:pt x="10746" y="10254"/>
                  </a:lnTo>
                  <a:cubicBezTo>
                    <a:pt x="10755" y="10254"/>
                    <a:pt x="10766" y="10251"/>
                    <a:pt x="10775" y="10248"/>
                  </a:cubicBezTo>
                  <a:cubicBezTo>
                    <a:pt x="10789" y="10245"/>
                    <a:pt x="10807" y="10242"/>
                    <a:pt x="10824" y="10236"/>
                  </a:cubicBezTo>
                  <a:lnTo>
                    <a:pt x="10847" y="10231"/>
                  </a:lnTo>
                  <a:cubicBezTo>
                    <a:pt x="10867" y="10228"/>
                    <a:pt x="10891" y="10219"/>
                    <a:pt x="10911" y="10213"/>
                  </a:cubicBezTo>
                  <a:cubicBezTo>
                    <a:pt x="10914" y="10213"/>
                    <a:pt x="10917" y="10213"/>
                    <a:pt x="10919" y="10210"/>
                  </a:cubicBezTo>
                  <a:cubicBezTo>
                    <a:pt x="10943" y="10205"/>
                    <a:pt x="10966" y="10196"/>
                    <a:pt x="10989" y="10187"/>
                  </a:cubicBezTo>
                  <a:lnTo>
                    <a:pt x="11009" y="10181"/>
                  </a:lnTo>
                  <a:lnTo>
                    <a:pt x="11058" y="10161"/>
                  </a:lnTo>
                  <a:lnTo>
                    <a:pt x="11082" y="10150"/>
                  </a:lnTo>
                  <a:lnTo>
                    <a:pt x="11125" y="10132"/>
                  </a:lnTo>
                  <a:lnTo>
                    <a:pt x="11151" y="10118"/>
                  </a:lnTo>
                  <a:lnTo>
                    <a:pt x="11189" y="10097"/>
                  </a:lnTo>
                  <a:lnTo>
                    <a:pt x="11215" y="10083"/>
                  </a:lnTo>
                  <a:cubicBezTo>
                    <a:pt x="11229" y="10077"/>
                    <a:pt x="11241" y="10069"/>
                    <a:pt x="11252" y="10063"/>
                  </a:cubicBezTo>
                  <a:lnTo>
                    <a:pt x="11278" y="10048"/>
                  </a:lnTo>
                  <a:cubicBezTo>
                    <a:pt x="11290" y="10040"/>
                    <a:pt x="11301" y="10031"/>
                    <a:pt x="11313" y="10025"/>
                  </a:cubicBezTo>
                  <a:lnTo>
                    <a:pt x="11339" y="10008"/>
                  </a:lnTo>
                  <a:cubicBezTo>
                    <a:pt x="11351" y="9999"/>
                    <a:pt x="11362" y="9990"/>
                    <a:pt x="11374" y="9982"/>
                  </a:cubicBezTo>
                  <a:cubicBezTo>
                    <a:pt x="11385" y="9973"/>
                    <a:pt x="11391" y="9970"/>
                    <a:pt x="11397" y="9964"/>
                  </a:cubicBezTo>
                  <a:cubicBezTo>
                    <a:pt x="11411" y="9956"/>
                    <a:pt x="11423" y="9944"/>
                    <a:pt x="11437" y="9935"/>
                  </a:cubicBezTo>
                  <a:lnTo>
                    <a:pt x="11455" y="9921"/>
                  </a:lnTo>
                  <a:cubicBezTo>
                    <a:pt x="11472" y="9906"/>
                    <a:pt x="11490" y="9889"/>
                    <a:pt x="11510" y="9875"/>
                  </a:cubicBezTo>
                  <a:lnTo>
                    <a:pt x="11516" y="9866"/>
                  </a:lnTo>
                  <a:cubicBezTo>
                    <a:pt x="11533" y="9852"/>
                    <a:pt x="11547" y="9840"/>
                    <a:pt x="11562" y="9825"/>
                  </a:cubicBezTo>
                  <a:cubicBezTo>
                    <a:pt x="11568" y="9820"/>
                    <a:pt x="11573" y="9814"/>
                    <a:pt x="11579" y="9808"/>
                  </a:cubicBezTo>
                  <a:cubicBezTo>
                    <a:pt x="11591" y="9797"/>
                    <a:pt x="11600" y="9785"/>
                    <a:pt x="11611" y="9773"/>
                  </a:cubicBezTo>
                  <a:lnTo>
                    <a:pt x="11631" y="9750"/>
                  </a:lnTo>
                  <a:cubicBezTo>
                    <a:pt x="11640" y="9742"/>
                    <a:pt x="11649" y="9730"/>
                    <a:pt x="11657" y="9718"/>
                  </a:cubicBezTo>
                  <a:lnTo>
                    <a:pt x="11678" y="9695"/>
                  </a:lnTo>
                  <a:lnTo>
                    <a:pt x="11704" y="9663"/>
                  </a:lnTo>
                  <a:lnTo>
                    <a:pt x="11724" y="9637"/>
                  </a:lnTo>
                  <a:lnTo>
                    <a:pt x="11747" y="9603"/>
                  </a:lnTo>
                  <a:cubicBezTo>
                    <a:pt x="11753" y="9594"/>
                    <a:pt x="11759" y="9585"/>
                    <a:pt x="11764" y="9577"/>
                  </a:cubicBezTo>
                  <a:cubicBezTo>
                    <a:pt x="11770" y="9568"/>
                    <a:pt x="11779" y="9553"/>
                    <a:pt x="11788" y="9542"/>
                  </a:cubicBezTo>
                  <a:lnTo>
                    <a:pt x="11802" y="9516"/>
                  </a:lnTo>
                  <a:cubicBezTo>
                    <a:pt x="11811" y="9504"/>
                    <a:pt x="11819" y="9490"/>
                    <a:pt x="11825" y="9475"/>
                  </a:cubicBezTo>
                  <a:lnTo>
                    <a:pt x="11840" y="9452"/>
                  </a:lnTo>
                  <a:cubicBezTo>
                    <a:pt x="11848" y="9438"/>
                    <a:pt x="11857" y="9420"/>
                    <a:pt x="11866" y="9403"/>
                  </a:cubicBezTo>
                  <a:cubicBezTo>
                    <a:pt x="11869" y="9397"/>
                    <a:pt x="11872" y="9394"/>
                    <a:pt x="11872" y="9388"/>
                  </a:cubicBezTo>
                  <a:cubicBezTo>
                    <a:pt x="11883" y="9368"/>
                    <a:pt x="11892" y="9345"/>
                    <a:pt x="11903" y="9322"/>
                  </a:cubicBezTo>
                  <a:cubicBezTo>
                    <a:pt x="11906" y="9316"/>
                    <a:pt x="11906" y="9310"/>
                    <a:pt x="11909" y="9305"/>
                  </a:cubicBezTo>
                  <a:cubicBezTo>
                    <a:pt x="11918" y="9287"/>
                    <a:pt x="11924" y="9270"/>
                    <a:pt x="11929" y="9255"/>
                  </a:cubicBezTo>
                  <a:cubicBezTo>
                    <a:pt x="11932" y="9247"/>
                    <a:pt x="11935" y="9238"/>
                    <a:pt x="11938" y="9229"/>
                  </a:cubicBezTo>
                  <a:cubicBezTo>
                    <a:pt x="11944" y="9215"/>
                    <a:pt x="11950" y="9200"/>
                    <a:pt x="11953" y="9186"/>
                  </a:cubicBezTo>
                  <a:cubicBezTo>
                    <a:pt x="11958" y="9171"/>
                    <a:pt x="11958" y="9166"/>
                    <a:pt x="11961" y="9157"/>
                  </a:cubicBezTo>
                  <a:cubicBezTo>
                    <a:pt x="11964" y="9145"/>
                    <a:pt x="11970" y="9128"/>
                    <a:pt x="11976" y="9114"/>
                  </a:cubicBezTo>
                  <a:lnTo>
                    <a:pt x="11982" y="9085"/>
                  </a:lnTo>
                  <a:cubicBezTo>
                    <a:pt x="11987" y="9070"/>
                    <a:pt x="11990" y="9056"/>
                    <a:pt x="11993" y="9041"/>
                  </a:cubicBezTo>
                  <a:cubicBezTo>
                    <a:pt x="11996" y="9033"/>
                    <a:pt x="11996" y="9021"/>
                    <a:pt x="11999" y="9012"/>
                  </a:cubicBezTo>
                  <a:cubicBezTo>
                    <a:pt x="12002" y="9001"/>
                    <a:pt x="12005" y="8983"/>
                    <a:pt x="12008" y="8969"/>
                  </a:cubicBezTo>
                  <a:cubicBezTo>
                    <a:pt x="12010" y="8954"/>
                    <a:pt x="12010" y="8946"/>
                    <a:pt x="12010" y="8937"/>
                  </a:cubicBezTo>
                  <a:cubicBezTo>
                    <a:pt x="12013" y="8925"/>
                    <a:pt x="12016" y="8905"/>
                    <a:pt x="12016" y="8891"/>
                  </a:cubicBezTo>
                  <a:lnTo>
                    <a:pt x="12022" y="8862"/>
                  </a:lnTo>
                  <a:cubicBezTo>
                    <a:pt x="12022" y="8844"/>
                    <a:pt x="12025" y="8827"/>
                    <a:pt x="12025" y="8810"/>
                  </a:cubicBezTo>
                  <a:lnTo>
                    <a:pt x="12025" y="8787"/>
                  </a:lnTo>
                  <a:cubicBezTo>
                    <a:pt x="12025" y="8761"/>
                    <a:pt x="12028" y="8734"/>
                    <a:pt x="12028" y="8708"/>
                  </a:cubicBezTo>
                  <a:lnTo>
                    <a:pt x="12028" y="8703"/>
                  </a:lnTo>
                  <a:cubicBezTo>
                    <a:pt x="12028" y="8674"/>
                    <a:pt x="12028" y="8645"/>
                    <a:pt x="12025" y="8616"/>
                  </a:cubicBezTo>
                  <a:cubicBezTo>
                    <a:pt x="12025" y="8607"/>
                    <a:pt x="12025" y="8598"/>
                    <a:pt x="12022" y="8587"/>
                  </a:cubicBezTo>
                  <a:cubicBezTo>
                    <a:pt x="12022" y="8570"/>
                    <a:pt x="12019" y="8549"/>
                    <a:pt x="12016" y="8529"/>
                  </a:cubicBezTo>
                  <a:cubicBezTo>
                    <a:pt x="12016" y="8517"/>
                    <a:pt x="12013" y="8509"/>
                    <a:pt x="12013" y="8497"/>
                  </a:cubicBezTo>
                  <a:cubicBezTo>
                    <a:pt x="12010" y="8480"/>
                    <a:pt x="12008" y="8460"/>
                    <a:pt x="12005" y="8445"/>
                  </a:cubicBezTo>
                  <a:cubicBezTo>
                    <a:pt x="12002" y="8434"/>
                    <a:pt x="12002" y="8422"/>
                    <a:pt x="11999" y="8410"/>
                  </a:cubicBezTo>
                  <a:cubicBezTo>
                    <a:pt x="11996" y="8393"/>
                    <a:pt x="11993" y="8376"/>
                    <a:pt x="11990" y="8361"/>
                  </a:cubicBezTo>
                  <a:lnTo>
                    <a:pt x="11982" y="8326"/>
                  </a:lnTo>
                  <a:cubicBezTo>
                    <a:pt x="11976" y="8309"/>
                    <a:pt x="11973" y="8292"/>
                    <a:pt x="11967" y="8274"/>
                  </a:cubicBezTo>
                  <a:cubicBezTo>
                    <a:pt x="11964" y="8266"/>
                    <a:pt x="11961" y="8257"/>
                    <a:pt x="11958" y="8245"/>
                  </a:cubicBezTo>
                  <a:cubicBezTo>
                    <a:pt x="11953" y="8225"/>
                    <a:pt x="11947" y="8208"/>
                    <a:pt x="11941" y="8188"/>
                  </a:cubicBezTo>
                  <a:cubicBezTo>
                    <a:pt x="11938" y="8182"/>
                    <a:pt x="11935" y="8173"/>
                    <a:pt x="11932" y="8167"/>
                  </a:cubicBezTo>
                  <a:cubicBezTo>
                    <a:pt x="11924" y="8141"/>
                    <a:pt x="11912" y="8115"/>
                    <a:pt x="11903" y="8089"/>
                  </a:cubicBezTo>
                  <a:lnTo>
                    <a:pt x="11895" y="8075"/>
                  </a:lnTo>
                  <a:cubicBezTo>
                    <a:pt x="11886" y="8054"/>
                    <a:pt x="11877" y="8034"/>
                    <a:pt x="11869" y="8014"/>
                  </a:cubicBezTo>
                  <a:cubicBezTo>
                    <a:pt x="11869" y="8011"/>
                    <a:pt x="11866" y="8011"/>
                    <a:pt x="11866" y="8008"/>
                  </a:cubicBezTo>
                  <a:close/>
                  <a:moveTo>
                    <a:pt x="20851" y="13889"/>
                  </a:moveTo>
                  <a:lnTo>
                    <a:pt x="20851" y="19066"/>
                  </a:lnTo>
                  <a:lnTo>
                    <a:pt x="1676" y="19066"/>
                  </a:lnTo>
                  <a:lnTo>
                    <a:pt x="1676" y="13889"/>
                  </a:lnTo>
                  <a:lnTo>
                    <a:pt x="9881" y="13889"/>
                  </a:lnTo>
                  <a:lnTo>
                    <a:pt x="9881" y="15732"/>
                  </a:lnTo>
                  <a:lnTo>
                    <a:pt x="6145" y="15732"/>
                  </a:lnTo>
                  <a:cubicBezTo>
                    <a:pt x="6143" y="15732"/>
                    <a:pt x="6141" y="15732"/>
                    <a:pt x="6139" y="15732"/>
                  </a:cubicBezTo>
                  <a:cubicBezTo>
                    <a:pt x="5921" y="15732"/>
                    <a:pt x="5733" y="15890"/>
                    <a:pt x="5696" y="16105"/>
                  </a:cubicBezTo>
                  <a:cubicBezTo>
                    <a:pt x="5658" y="16371"/>
                    <a:pt x="5864" y="16609"/>
                    <a:pt x="6130" y="16609"/>
                  </a:cubicBezTo>
                  <a:lnTo>
                    <a:pt x="17931" y="16609"/>
                  </a:lnTo>
                  <a:cubicBezTo>
                    <a:pt x="17933" y="16609"/>
                    <a:pt x="17935" y="16609"/>
                    <a:pt x="17937" y="16609"/>
                  </a:cubicBezTo>
                  <a:cubicBezTo>
                    <a:pt x="18155" y="16609"/>
                    <a:pt x="18343" y="16451"/>
                    <a:pt x="18377" y="16235"/>
                  </a:cubicBezTo>
                  <a:cubicBezTo>
                    <a:pt x="18418" y="15969"/>
                    <a:pt x="18212" y="15732"/>
                    <a:pt x="17943" y="15732"/>
                  </a:cubicBezTo>
                  <a:lnTo>
                    <a:pt x="17868" y="15732"/>
                  </a:lnTo>
                  <a:lnTo>
                    <a:pt x="17868" y="13889"/>
                  </a:lnTo>
                  <a:close/>
                  <a:moveTo>
                    <a:pt x="20851" y="19943"/>
                  </a:moveTo>
                  <a:lnTo>
                    <a:pt x="20851" y="21566"/>
                  </a:lnTo>
                  <a:lnTo>
                    <a:pt x="1676" y="21566"/>
                  </a:lnTo>
                  <a:lnTo>
                    <a:pt x="1676" y="19943"/>
                  </a:lnTo>
                  <a:close/>
                  <a:moveTo>
                    <a:pt x="3815" y="1"/>
                  </a:moveTo>
                  <a:cubicBezTo>
                    <a:pt x="3703" y="1"/>
                    <a:pt x="3591" y="44"/>
                    <a:pt x="3505" y="131"/>
                  </a:cubicBezTo>
                  <a:lnTo>
                    <a:pt x="174" y="3453"/>
                  </a:lnTo>
                  <a:cubicBezTo>
                    <a:pt x="1" y="3624"/>
                    <a:pt x="1" y="3902"/>
                    <a:pt x="174" y="4072"/>
                  </a:cubicBezTo>
                  <a:lnTo>
                    <a:pt x="5690" y="9574"/>
                  </a:lnTo>
                  <a:cubicBezTo>
                    <a:pt x="6116" y="10002"/>
                    <a:pt x="6691" y="10242"/>
                    <a:pt x="7296" y="10245"/>
                  </a:cubicBezTo>
                  <a:lnTo>
                    <a:pt x="9881" y="10268"/>
                  </a:lnTo>
                  <a:lnTo>
                    <a:pt x="9881" y="13012"/>
                  </a:lnTo>
                  <a:lnTo>
                    <a:pt x="1236" y="13012"/>
                  </a:lnTo>
                  <a:cubicBezTo>
                    <a:pt x="993" y="13012"/>
                    <a:pt x="797" y="13208"/>
                    <a:pt x="797" y="13449"/>
                  </a:cubicBezTo>
                  <a:lnTo>
                    <a:pt x="797" y="22006"/>
                  </a:lnTo>
                  <a:cubicBezTo>
                    <a:pt x="797" y="22249"/>
                    <a:pt x="993" y="22446"/>
                    <a:pt x="1236" y="22446"/>
                  </a:cubicBezTo>
                  <a:lnTo>
                    <a:pt x="21288" y="22446"/>
                  </a:lnTo>
                  <a:cubicBezTo>
                    <a:pt x="21529" y="22446"/>
                    <a:pt x="21725" y="22249"/>
                    <a:pt x="21725" y="22006"/>
                  </a:cubicBezTo>
                  <a:lnTo>
                    <a:pt x="21725" y="13449"/>
                  </a:lnTo>
                  <a:cubicBezTo>
                    <a:pt x="21725" y="13208"/>
                    <a:pt x="21531" y="13012"/>
                    <a:pt x="21288" y="13012"/>
                  </a:cubicBezTo>
                  <a:lnTo>
                    <a:pt x="17868" y="13012"/>
                  </a:lnTo>
                  <a:lnTo>
                    <a:pt x="17868" y="7571"/>
                  </a:lnTo>
                  <a:cubicBezTo>
                    <a:pt x="17868" y="7328"/>
                    <a:pt x="17671" y="7131"/>
                    <a:pt x="17428" y="7131"/>
                  </a:cubicBezTo>
                  <a:lnTo>
                    <a:pt x="14059" y="7131"/>
                  </a:lnTo>
                  <a:lnTo>
                    <a:pt x="11050" y="4130"/>
                  </a:lnTo>
                  <a:cubicBezTo>
                    <a:pt x="10634" y="3719"/>
                    <a:pt x="10077" y="3493"/>
                    <a:pt x="9500" y="3493"/>
                  </a:cubicBezTo>
                  <a:cubicBezTo>
                    <a:pt x="9406" y="3493"/>
                    <a:pt x="9312" y="3499"/>
                    <a:pt x="9218" y="3511"/>
                  </a:cubicBezTo>
                  <a:lnTo>
                    <a:pt x="7421" y="3745"/>
                  </a:lnTo>
                  <a:cubicBezTo>
                    <a:pt x="7458" y="3595"/>
                    <a:pt x="7415" y="3436"/>
                    <a:pt x="7305" y="3326"/>
                  </a:cubicBezTo>
                  <a:lnTo>
                    <a:pt x="6309" y="2333"/>
                  </a:lnTo>
                  <a:cubicBezTo>
                    <a:pt x="6289" y="2298"/>
                    <a:pt x="6266" y="2267"/>
                    <a:pt x="6240" y="2238"/>
                  </a:cubicBezTo>
                  <a:lnTo>
                    <a:pt x="4125" y="131"/>
                  </a:lnTo>
                  <a:cubicBezTo>
                    <a:pt x="4039" y="44"/>
                    <a:pt x="3927" y="1"/>
                    <a:pt x="3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45"/>
            <p:cNvSpPr/>
            <p:nvPr/>
          </p:nvSpPr>
          <p:spPr>
            <a:xfrm>
              <a:off x="3129425" y="2944173"/>
              <a:ext cx="78177" cy="65113"/>
            </a:xfrm>
            <a:custGeom>
              <a:avLst/>
              <a:gdLst/>
              <a:ahLst/>
              <a:cxnLst/>
              <a:rect l="l" t="t" r="r" b="b"/>
              <a:pathLst>
                <a:path w="4632" h="3858" extrusionOk="0">
                  <a:moveTo>
                    <a:pt x="4131" y="0"/>
                  </a:moveTo>
                  <a:cubicBezTo>
                    <a:pt x="3988" y="0"/>
                    <a:pt x="3847" y="71"/>
                    <a:pt x="3763" y="199"/>
                  </a:cubicBezTo>
                  <a:lnTo>
                    <a:pt x="2081" y="2769"/>
                  </a:lnTo>
                  <a:lnTo>
                    <a:pt x="782" y="1713"/>
                  </a:lnTo>
                  <a:cubicBezTo>
                    <a:pt x="699" y="1641"/>
                    <a:pt x="597" y="1606"/>
                    <a:pt x="496" y="1606"/>
                  </a:cubicBezTo>
                  <a:cubicBezTo>
                    <a:pt x="368" y="1606"/>
                    <a:pt x="243" y="1662"/>
                    <a:pt x="157" y="1768"/>
                  </a:cubicBezTo>
                  <a:cubicBezTo>
                    <a:pt x="1" y="1959"/>
                    <a:pt x="33" y="2243"/>
                    <a:pt x="226" y="2393"/>
                  </a:cubicBezTo>
                  <a:lnTo>
                    <a:pt x="1905" y="3759"/>
                  </a:lnTo>
                  <a:cubicBezTo>
                    <a:pt x="1983" y="3823"/>
                    <a:pt x="2081" y="3857"/>
                    <a:pt x="2180" y="3857"/>
                  </a:cubicBezTo>
                  <a:cubicBezTo>
                    <a:pt x="2203" y="3857"/>
                    <a:pt x="2226" y="3854"/>
                    <a:pt x="2249" y="3852"/>
                  </a:cubicBezTo>
                  <a:cubicBezTo>
                    <a:pt x="2371" y="3831"/>
                    <a:pt x="2481" y="3762"/>
                    <a:pt x="2547" y="3658"/>
                  </a:cubicBezTo>
                  <a:lnTo>
                    <a:pt x="4498" y="680"/>
                  </a:lnTo>
                  <a:cubicBezTo>
                    <a:pt x="4631" y="477"/>
                    <a:pt x="4573" y="205"/>
                    <a:pt x="4371" y="72"/>
                  </a:cubicBezTo>
                  <a:cubicBezTo>
                    <a:pt x="4297" y="24"/>
                    <a:pt x="4214" y="0"/>
                    <a:pt x="4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45"/>
            <p:cNvSpPr/>
            <p:nvPr/>
          </p:nvSpPr>
          <p:spPr>
            <a:xfrm>
              <a:off x="3043619" y="2903532"/>
              <a:ext cx="14852" cy="14802"/>
            </a:xfrm>
            <a:custGeom>
              <a:avLst/>
              <a:gdLst/>
              <a:ahLst/>
              <a:cxnLst/>
              <a:rect l="l" t="t" r="r" b="b"/>
              <a:pathLst>
                <a:path w="880" h="877" extrusionOk="0">
                  <a:moveTo>
                    <a:pt x="443" y="0"/>
                  </a:moveTo>
                  <a:cubicBezTo>
                    <a:pt x="414" y="0"/>
                    <a:pt x="385" y="3"/>
                    <a:pt x="356" y="9"/>
                  </a:cubicBezTo>
                  <a:cubicBezTo>
                    <a:pt x="327" y="15"/>
                    <a:pt x="301" y="23"/>
                    <a:pt x="275" y="35"/>
                  </a:cubicBezTo>
                  <a:cubicBezTo>
                    <a:pt x="249" y="43"/>
                    <a:pt x="223" y="58"/>
                    <a:pt x="200" y="75"/>
                  </a:cubicBezTo>
                  <a:cubicBezTo>
                    <a:pt x="174" y="90"/>
                    <a:pt x="154" y="107"/>
                    <a:pt x="133" y="127"/>
                  </a:cubicBezTo>
                  <a:cubicBezTo>
                    <a:pt x="110" y="148"/>
                    <a:pt x="93" y="171"/>
                    <a:pt x="78" y="197"/>
                  </a:cubicBezTo>
                  <a:cubicBezTo>
                    <a:pt x="61" y="220"/>
                    <a:pt x="49" y="246"/>
                    <a:pt x="38" y="272"/>
                  </a:cubicBezTo>
                  <a:cubicBezTo>
                    <a:pt x="26" y="298"/>
                    <a:pt x="18" y="324"/>
                    <a:pt x="12" y="353"/>
                  </a:cubicBezTo>
                  <a:cubicBezTo>
                    <a:pt x="0" y="411"/>
                    <a:pt x="0" y="469"/>
                    <a:pt x="12" y="524"/>
                  </a:cubicBezTo>
                  <a:cubicBezTo>
                    <a:pt x="23" y="582"/>
                    <a:pt x="46" y="634"/>
                    <a:pt x="78" y="683"/>
                  </a:cubicBezTo>
                  <a:cubicBezTo>
                    <a:pt x="93" y="706"/>
                    <a:pt x="110" y="729"/>
                    <a:pt x="133" y="750"/>
                  </a:cubicBezTo>
                  <a:cubicBezTo>
                    <a:pt x="154" y="770"/>
                    <a:pt x="174" y="787"/>
                    <a:pt x="200" y="805"/>
                  </a:cubicBezTo>
                  <a:cubicBezTo>
                    <a:pt x="223" y="819"/>
                    <a:pt x="249" y="833"/>
                    <a:pt x="275" y="845"/>
                  </a:cubicBezTo>
                  <a:cubicBezTo>
                    <a:pt x="301" y="854"/>
                    <a:pt x="327" y="862"/>
                    <a:pt x="356" y="868"/>
                  </a:cubicBezTo>
                  <a:cubicBezTo>
                    <a:pt x="385" y="874"/>
                    <a:pt x="414" y="877"/>
                    <a:pt x="443" y="877"/>
                  </a:cubicBezTo>
                  <a:cubicBezTo>
                    <a:pt x="471" y="877"/>
                    <a:pt x="499" y="874"/>
                    <a:pt x="527" y="868"/>
                  </a:cubicBezTo>
                  <a:cubicBezTo>
                    <a:pt x="556" y="862"/>
                    <a:pt x="585" y="854"/>
                    <a:pt x="611" y="845"/>
                  </a:cubicBezTo>
                  <a:cubicBezTo>
                    <a:pt x="637" y="833"/>
                    <a:pt x="663" y="819"/>
                    <a:pt x="686" y="805"/>
                  </a:cubicBezTo>
                  <a:cubicBezTo>
                    <a:pt x="709" y="787"/>
                    <a:pt x="732" y="770"/>
                    <a:pt x="753" y="750"/>
                  </a:cubicBezTo>
                  <a:cubicBezTo>
                    <a:pt x="773" y="729"/>
                    <a:pt x="790" y="706"/>
                    <a:pt x="808" y="683"/>
                  </a:cubicBezTo>
                  <a:cubicBezTo>
                    <a:pt x="822" y="660"/>
                    <a:pt x="837" y="634"/>
                    <a:pt x="848" y="608"/>
                  </a:cubicBezTo>
                  <a:cubicBezTo>
                    <a:pt x="871" y="553"/>
                    <a:pt x="880" y="498"/>
                    <a:pt x="880" y="440"/>
                  </a:cubicBezTo>
                  <a:cubicBezTo>
                    <a:pt x="880" y="411"/>
                    <a:pt x="877" y="382"/>
                    <a:pt x="874" y="353"/>
                  </a:cubicBezTo>
                  <a:cubicBezTo>
                    <a:pt x="865" y="324"/>
                    <a:pt x="860" y="298"/>
                    <a:pt x="848" y="272"/>
                  </a:cubicBezTo>
                  <a:cubicBezTo>
                    <a:pt x="837" y="246"/>
                    <a:pt x="822" y="220"/>
                    <a:pt x="808" y="197"/>
                  </a:cubicBezTo>
                  <a:cubicBezTo>
                    <a:pt x="790" y="171"/>
                    <a:pt x="773" y="148"/>
                    <a:pt x="753" y="127"/>
                  </a:cubicBezTo>
                  <a:cubicBezTo>
                    <a:pt x="732" y="107"/>
                    <a:pt x="709" y="90"/>
                    <a:pt x="686" y="75"/>
                  </a:cubicBezTo>
                  <a:cubicBezTo>
                    <a:pt x="663" y="58"/>
                    <a:pt x="637" y="43"/>
                    <a:pt x="611" y="35"/>
                  </a:cubicBezTo>
                  <a:cubicBezTo>
                    <a:pt x="585" y="23"/>
                    <a:pt x="556" y="15"/>
                    <a:pt x="527" y="9"/>
                  </a:cubicBezTo>
                  <a:cubicBezTo>
                    <a:pt x="499" y="3"/>
                    <a:pt x="471"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45"/>
            <p:cNvSpPr/>
            <p:nvPr/>
          </p:nvSpPr>
          <p:spPr>
            <a:xfrm>
              <a:off x="3002101" y="3048678"/>
              <a:ext cx="14869" cy="14818"/>
            </a:xfrm>
            <a:custGeom>
              <a:avLst/>
              <a:gdLst/>
              <a:ahLst/>
              <a:cxnLst/>
              <a:rect l="l" t="t" r="r" b="b"/>
              <a:pathLst>
                <a:path w="881" h="878" extrusionOk="0">
                  <a:moveTo>
                    <a:pt x="441" y="1"/>
                  </a:moveTo>
                  <a:cubicBezTo>
                    <a:pt x="412" y="1"/>
                    <a:pt x="384" y="4"/>
                    <a:pt x="356" y="9"/>
                  </a:cubicBezTo>
                  <a:cubicBezTo>
                    <a:pt x="327" y="15"/>
                    <a:pt x="298" y="24"/>
                    <a:pt x="272" y="35"/>
                  </a:cubicBezTo>
                  <a:cubicBezTo>
                    <a:pt x="246" y="47"/>
                    <a:pt x="220" y="59"/>
                    <a:pt x="197" y="76"/>
                  </a:cubicBezTo>
                  <a:cubicBezTo>
                    <a:pt x="148" y="108"/>
                    <a:pt x="107" y="148"/>
                    <a:pt x="76" y="197"/>
                  </a:cubicBezTo>
                  <a:cubicBezTo>
                    <a:pt x="61" y="221"/>
                    <a:pt x="47" y="247"/>
                    <a:pt x="35" y="273"/>
                  </a:cubicBezTo>
                  <a:cubicBezTo>
                    <a:pt x="24" y="299"/>
                    <a:pt x="15" y="328"/>
                    <a:pt x="12" y="354"/>
                  </a:cubicBezTo>
                  <a:cubicBezTo>
                    <a:pt x="6" y="383"/>
                    <a:pt x="0" y="412"/>
                    <a:pt x="3" y="441"/>
                  </a:cubicBezTo>
                  <a:cubicBezTo>
                    <a:pt x="3" y="470"/>
                    <a:pt x="6" y="498"/>
                    <a:pt x="12" y="527"/>
                  </a:cubicBezTo>
                  <a:cubicBezTo>
                    <a:pt x="18" y="553"/>
                    <a:pt x="24" y="582"/>
                    <a:pt x="35" y="608"/>
                  </a:cubicBezTo>
                  <a:cubicBezTo>
                    <a:pt x="58" y="661"/>
                    <a:pt x="90" y="710"/>
                    <a:pt x="131" y="750"/>
                  </a:cubicBezTo>
                  <a:cubicBezTo>
                    <a:pt x="151" y="770"/>
                    <a:pt x="174" y="788"/>
                    <a:pt x="197" y="805"/>
                  </a:cubicBezTo>
                  <a:cubicBezTo>
                    <a:pt x="220" y="820"/>
                    <a:pt x="246" y="834"/>
                    <a:pt x="272" y="846"/>
                  </a:cubicBezTo>
                  <a:cubicBezTo>
                    <a:pt x="327" y="866"/>
                    <a:pt x="382" y="878"/>
                    <a:pt x="440" y="878"/>
                  </a:cubicBezTo>
                  <a:cubicBezTo>
                    <a:pt x="617" y="878"/>
                    <a:pt x="776" y="770"/>
                    <a:pt x="845" y="608"/>
                  </a:cubicBezTo>
                  <a:cubicBezTo>
                    <a:pt x="857" y="582"/>
                    <a:pt x="866" y="553"/>
                    <a:pt x="871" y="525"/>
                  </a:cubicBezTo>
                  <a:cubicBezTo>
                    <a:pt x="877" y="498"/>
                    <a:pt x="880" y="470"/>
                    <a:pt x="880" y="441"/>
                  </a:cubicBezTo>
                  <a:cubicBezTo>
                    <a:pt x="880" y="412"/>
                    <a:pt x="877" y="383"/>
                    <a:pt x="871" y="354"/>
                  </a:cubicBezTo>
                  <a:cubicBezTo>
                    <a:pt x="866" y="328"/>
                    <a:pt x="857" y="299"/>
                    <a:pt x="845" y="273"/>
                  </a:cubicBezTo>
                  <a:cubicBezTo>
                    <a:pt x="834" y="247"/>
                    <a:pt x="822" y="221"/>
                    <a:pt x="805" y="197"/>
                  </a:cubicBezTo>
                  <a:cubicBezTo>
                    <a:pt x="773" y="148"/>
                    <a:pt x="733" y="108"/>
                    <a:pt x="683" y="76"/>
                  </a:cubicBezTo>
                  <a:cubicBezTo>
                    <a:pt x="660" y="59"/>
                    <a:pt x="634" y="47"/>
                    <a:pt x="608" y="35"/>
                  </a:cubicBezTo>
                  <a:cubicBezTo>
                    <a:pt x="582" y="24"/>
                    <a:pt x="553" y="15"/>
                    <a:pt x="527" y="9"/>
                  </a:cubicBezTo>
                  <a:cubicBezTo>
                    <a:pt x="498" y="4"/>
                    <a:pt x="469"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45"/>
          <p:cNvGrpSpPr/>
          <p:nvPr/>
        </p:nvGrpSpPr>
        <p:grpSpPr>
          <a:xfrm>
            <a:off x="5097493" y="3497780"/>
            <a:ext cx="369651" cy="379913"/>
            <a:chOff x="5095316" y="3486396"/>
            <a:chExt cx="369651" cy="379913"/>
          </a:xfrm>
        </p:grpSpPr>
        <p:sp>
          <p:nvSpPr>
            <p:cNvPr id="7243" name="Google Shape;7243;p45"/>
            <p:cNvSpPr/>
            <p:nvPr/>
          </p:nvSpPr>
          <p:spPr>
            <a:xfrm>
              <a:off x="5095316" y="3486396"/>
              <a:ext cx="369651" cy="379913"/>
            </a:xfrm>
            <a:custGeom>
              <a:avLst/>
              <a:gdLst/>
              <a:ahLst/>
              <a:cxnLst/>
              <a:rect l="l" t="t" r="r" b="b"/>
              <a:pathLst>
                <a:path w="21902" h="22510" extrusionOk="0">
                  <a:moveTo>
                    <a:pt x="13065" y="2259"/>
                  </a:moveTo>
                  <a:cubicBezTo>
                    <a:pt x="13577" y="2259"/>
                    <a:pt x="14238" y="2370"/>
                    <a:pt x="14788" y="2736"/>
                  </a:cubicBezTo>
                  <a:cubicBezTo>
                    <a:pt x="15439" y="3170"/>
                    <a:pt x="15769" y="3864"/>
                    <a:pt x="15769" y="4802"/>
                  </a:cubicBezTo>
                  <a:cubicBezTo>
                    <a:pt x="15769" y="7516"/>
                    <a:pt x="14374" y="10552"/>
                    <a:pt x="12511" y="10552"/>
                  </a:cubicBezTo>
                  <a:cubicBezTo>
                    <a:pt x="11973" y="10552"/>
                    <a:pt x="11834" y="10349"/>
                    <a:pt x="11672" y="10112"/>
                  </a:cubicBezTo>
                  <a:cubicBezTo>
                    <a:pt x="11544" y="9924"/>
                    <a:pt x="11347" y="9638"/>
                    <a:pt x="10960" y="9638"/>
                  </a:cubicBezTo>
                  <a:cubicBezTo>
                    <a:pt x="10569" y="9638"/>
                    <a:pt x="10375" y="9924"/>
                    <a:pt x="10245" y="10112"/>
                  </a:cubicBezTo>
                  <a:cubicBezTo>
                    <a:pt x="10083" y="10349"/>
                    <a:pt x="9944" y="10552"/>
                    <a:pt x="9406" y="10552"/>
                  </a:cubicBezTo>
                  <a:cubicBezTo>
                    <a:pt x="7542" y="10552"/>
                    <a:pt x="6147" y="7516"/>
                    <a:pt x="6147" y="4802"/>
                  </a:cubicBezTo>
                  <a:cubicBezTo>
                    <a:pt x="6147" y="3899"/>
                    <a:pt x="6483" y="3216"/>
                    <a:pt x="7146" y="2776"/>
                  </a:cubicBezTo>
                  <a:cubicBezTo>
                    <a:pt x="7708" y="2401"/>
                    <a:pt x="8421" y="2271"/>
                    <a:pt x="8953" y="2271"/>
                  </a:cubicBezTo>
                  <a:cubicBezTo>
                    <a:pt x="9233" y="2271"/>
                    <a:pt x="9463" y="2307"/>
                    <a:pt x="9594" y="2362"/>
                  </a:cubicBezTo>
                  <a:cubicBezTo>
                    <a:pt x="9695" y="2406"/>
                    <a:pt x="9880" y="2559"/>
                    <a:pt x="10028" y="2681"/>
                  </a:cubicBezTo>
                  <a:cubicBezTo>
                    <a:pt x="10337" y="2941"/>
                    <a:pt x="10630" y="3187"/>
                    <a:pt x="10960" y="3187"/>
                  </a:cubicBezTo>
                  <a:cubicBezTo>
                    <a:pt x="11287" y="3187"/>
                    <a:pt x="11579" y="2941"/>
                    <a:pt x="11892" y="2681"/>
                  </a:cubicBezTo>
                  <a:cubicBezTo>
                    <a:pt x="12039" y="2559"/>
                    <a:pt x="12221" y="2406"/>
                    <a:pt x="12323" y="2362"/>
                  </a:cubicBezTo>
                  <a:cubicBezTo>
                    <a:pt x="12455" y="2307"/>
                    <a:pt x="12728" y="2259"/>
                    <a:pt x="13065" y="2259"/>
                  </a:cubicBezTo>
                  <a:close/>
                  <a:moveTo>
                    <a:pt x="1667" y="11409"/>
                  </a:moveTo>
                  <a:lnTo>
                    <a:pt x="1667" y="14522"/>
                  </a:lnTo>
                  <a:lnTo>
                    <a:pt x="877" y="14522"/>
                  </a:lnTo>
                  <a:lnTo>
                    <a:pt x="877" y="11409"/>
                  </a:lnTo>
                  <a:close/>
                  <a:moveTo>
                    <a:pt x="16148" y="11409"/>
                  </a:moveTo>
                  <a:lnTo>
                    <a:pt x="16148" y="14522"/>
                  </a:lnTo>
                  <a:lnTo>
                    <a:pt x="14525" y="14522"/>
                  </a:lnTo>
                  <a:lnTo>
                    <a:pt x="14525" y="11409"/>
                  </a:lnTo>
                  <a:close/>
                  <a:moveTo>
                    <a:pt x="19352" y="11409"/>
                  </a:moveTo>
                  <a:lnTo>
                    <a:pt x="19352" y="14522"/>
                  </a:lnTo>
                  <a:lnTo>
                    <a:pt x="17025" y="14522"/>
                  </a:lnTo>
                  <a:lnTo>
                    <a:pt x="17025" y="11409"/>
                  </a:lnTo>
                  <a:close/>
                  <a:moveTo>
                    <a:pt x="4257" y="11409"/>
                  </a:moveTo>
                  <a:lnTo>
                    <a:pt x="4257" y="14525"/>
                  </a:lnTo>
                  <a:lnTo>
                    <a:pt x="2547" y="14525"/>
                  </a:lnTo>
                  <a:lnTo>
                    <a:pt x="2547" y="11409"/>
                  </a:lnTo>
                  <a:close/>
                  <a:moveTo>
                    <a:pt x="13648" y="11409"/>
                  </a:moveTo>
                  <a:lnTo>
                    <a:pt x="13648" y="14525"/>
                  </a:lnTo>
                  <a:lnTo>
                    <a:pt x="5134" y="14525"/>
                  </a:lnTo>
                  <a:lnTo>
                    <a:pt x="5134" y="11409"/>
                  </a:lnTo>
                  <a:close/>
                  <a:moveTo>
                    <a:pt x="17953" y="17202"/>
                  </a:moveTo>
                  <a:cubicBezTo>
                    <a:pt x="18509" y="17202"/>
                    <a:pt x="19003" y="17554"/>
                    <a:pt x="19190" y="18079"/>
                  </a:cubicBezTo>
                  <a:lnTo>
                    <a:pt x="5629" y="18079"/>
                  </a:lnTo>
                  <a:cubicBezTo>
                    <a:pt x="5627" y="18079"/>
                    <a:pt x="5625" y="18079"/>
                    <a:pt x="5623" y="18079"/>
                  </a:cubicBezTo>
                  <a:cubicBezTo>
                    <a:pt x="5406" y="18079"/>
                    <a:pt x="5218" y="18237"/>
                    <a:pt x="5181" y="18452"/>
                  </a:cubicBezTo>
                  <a:cubicBezTo>
                    <a:pt x="5143" y="18719"/>
                    <a:pt x="5348" y="18956"/>
                    <a:pt x="5615" y="18956"/>
                  </a:cubicBezTo>
                  <a:lnTo>
                    <a:pt x="19181" y="18956"/>
                  </a:lnTo>
                  <a:cubicBezTo>
                    <a:pt x="18993" y="19480"/>
                    <a:pt x="18498" y="19830"/>
                    <a:pt x="17940" y="19833"/>
                  </a:cubicBezTo>
                  <a:lnTo>
                    <a:pt x="2547" y="19833"/>
                  </a:lnTo>
                  <a:lnTo>
                    <a:pt x="2547" y="17202"/>
                  </a:lnTo>
                  <a:lnTo>
                    <a:pt x="17940" y="17202"/>
                  </a:lnTo>
                  <a:cubicBezTo>
                    <a:pt x="17944" y="17202"/>
                    <a:pt x="17949" y="17202"/>
                    <a:pt x="17953" y="17202"/>
                  </a:cubicBezTo>
                  <a:close/>
                  <a:moveTo>
                    <a:pt x="18122" y="15446"/>
                  </a:moveTo>
                  <a:cubicBezTo>
                    <a:pt x="19725" y="15451"/>
                    <a:pt x="21022" y="16754"/>
                    <a:pt x="21019" y="18357"/>
                  </a:cubicBezTo>
                  <a:lnTo>
                    <a:pt x="21019" y="18710"/>
                  </a:lnTo>
                  <a:cubicBezTo>
                    <a:pt x="21019" y="20322"/>
                    <a:pt x="19714" y="21630"/>
                    <a:pt x="18099" y="21633"/>
                  </a:cubicBezTo>
                  <a:lnTo>
                    <a:pt x="2547" y="21633"/>
                  </a:lnTo>
                  <a:lnTo>
                    <a:pt x="2547" y="20712"/>
                  </a:lnTo>
                  <a:lnTo>
                    <a:pt x="17862" y="20712"/>
                  </a:lnTo>
                  <a:cubicBezTo>
                    <a:pt x="19063" y="20712"/>
                    <a:pt x="20073" y="19760"/>
                    <a:pt x="20093" y="18557"/>
                  </a:cubicBezTo>
                  <a:cubicBezTo>
                    <a:pt x="20116" y="17330"/>
                    <a:pt x="19126" y="16325"/>
                    <a:pt x="17899" y="16322"/>
                  </a:cubicBezTo>
                  <a:lnTo>
                    <a:pt x="2547" y="16322"/>
                  </a:lnTo>
                  <a:lnTo>
                    <a:pt x="2547" y="15446"/>
                  </a:lnTo>
                  <a:close/>
                  <a:moveTo>
                    <a:pt x="12430" y="1"/>
                  </a:moveTo>
                  <a:cubicBezTo>
                    <a:pt x="11379" y="1"/>
                    <a:pt x="10508" y="814"/>
                    <a:pt x="10433" y="1862"/>
                  </a:cubicBezTo>
                  <a:cubicBezTo>
                    <a:pt x="10268" y="1726"/>
                    <a:pt x="10097" y="1601"/>
                    <a:pt x="9927" y="1529"/>
                  </a:cubicBezTo>
                  <a:cubicBezTo>
                    <a:pt x="9688" y="1429"/>
                    <a:pt x="9337" y="1369"/>
                    <a:pt x="8931" y="1369"/>
                  </a:cubicBezTo>
                  <a:cubicBezTo>
                    <a:pt x="8228" y="1369"/>
                    <a:pt x="7364" y="1550"/>
                    <a:pt x="6651" y="2024"/>
                  </a:cubicBezTo>
                  <a:cubicBezTo>
                    <a:pt x="6017" y="2443"/>
                    <a:pt x="5262" y="3262"/>
                    <a:pt x="5262" y="4782"/>
                  </a:cubicBezTo>
                  <a:cubicBezTo>
                    <a:pt x="5262" y="6353"/>
                    <a:pt x="5670" y="7974"/>
                    <a:pt x="6376" y="9227"/>
                  </a:cubicBezTo>
                  <a:cubicBezTo>
                    <a:pt x="6674" y="9750"/>
                    <a:pt x="7010" y="10190"/>
                    <a:pt x="7374" y="10532"/>
                  </a:cubicBezTo>
                  <a:lnTo>
                    <a:pt x="437" y="10532"/>
                  </a:lnTo>
                  <a:cubicBezTo>
                    <a:pt x="197" y="10532"/>
                    <a:pt x="0" y="10729"/>
                    <a:pt x="0" y="10969"/>
                  </a:cubicBezTo>
                  <a:lnTo>
                    <a:pt x="0" y="15006"/>
                  </a:lnTo>
                  <a:cubicBezTo>
                    <a:pt x="0" y="15249"/>
                    <a:pt x="197" y="15446"/>
                    <a:pt x="437" y="15446"/>
                  </a:cubicBezTo>
                  <a:lnTo>
                    <a:pt x="1667" y="15446"/>
                  </a:lnTo>
                  <a:lnTo>
                    <a:pt x="1667" y="22070"/>
                  </a:lnTo>
                  <a:cubicBezTo>
                    <a:pt x="1667" y="22313"/>
                    <a:pt x="1864" y="22510"/>
                    <a:pt x="2107" y="22510"/>
                  </a:cubicBezTo>
                  <a:lnTo>
                    <a:pt x="18096" y="22510"/>
                  </a:lnTo>
                  <a:cubicBezTo>
                    <a:pt x="20194" y="22510"/>
                    <a:pt x="21896" y="20808"/>
                    <a:pt x="21896" y="18710"/>
                  </a:cubicBezTo>
                  <a:lnTo>
                    <a:pt x="21896" y="18357"/>
                  </a:lnTo>
                  <a:cubicBezTo>
                    <a:pt x="21902" y="17350"/>
                    <a:pt x="21502" y="16380"/>
                    <a:pt x="20793" y="15666"/>
                  </a:cubicBezTo>
                  <a:cubicBezTo>
                    <a:pt x="20602" y="15475"/>
                    <a:pt x="20394" y="15304"/>
                    <a:pt x="20168" y="15159"/>
                  </a:cubicBezTo>
                  <a:cubicBezTo>
                    <a:pt x="20209" y="15084"/>
                    <a:pt x="20229" y="14997"/>
                    <a:pt x="20229" y="14910"/>
                  </a:cubicBezTo>
                  <a:lnTo>
                    <a:pt x="20229" y="10969"/>
                  </a:lnTo>
                  <a:cubicBezTo>
                    <a:pt x="20229" y="10726"/>
                    <a:pt x="20032" y="10529"/>
                    <a:pt x="19789" y="10529"/>
                  </a:cubicBezTo>
                  <a:lnTo>
                    <a:pt x="14545" y="10529"/>
                  </a:lnTo>
                  <a:cubicBezTo>
                    <a:pt x="14910" y="10187"/>
                    <a:pt x="15246" y="9750"/>
                    <a:pt x="15544" y="9224"/>
                  </a:cubicBezTo>
                  <a:cubicBezTo>
                    <a:pt x="16250" y="7971"/>
                    <a:pt x="16655" y="6353"/>
                    <a:pt x="16655" y="4779"/>
                  </a:cubicBezTo>
                  <a:cubicBezTo>
                    <a:pt x="16655" y="3219"/>
                    <a:pt x="15908" y="2394"/>
                    <a:pt x="15280" y="1980"/>
                  </a:cubicBezTo>
                  <a:cubicBezTo>
                    <a:pt x="14600" y="1527"/>
                    <a:pt x="13763" y="1353"/>
                    <a:pt x="13063" y="1353"/>
                  </a:cubicBezTo>
                  <a:cubicBezTo>
                    <a:pt x="12628" y="1353"/>
                    <a:pt x="12247" y="1420"/>
                    <a:pt x="11990" y="1529"/>
                  </a:cubicBezTo>
                  <a:cubicBezTo>
                    <a:pt x="11758" y="1624"/>
                    <a:pt x="11536" y="1818"/>
                    <a:pt x="11316" y="1998"/>
                  </a:cubicBezTo>
                  <a:cubicBezTo>
                    <a:pt x="11321" y="1378"/>
                    <a:pt x="11822" y="878"/>
                    <a:pt x="12441" y="878"/>
                  </a:cubicBezTo>
                  <a:lnTo>
                    <a:pt x="13182" y="878"/>
                  </a:lnTo>
                  <a:cubicBezTo>
                    <a:pt x="13184" y="878"/>
                    <a:pt x="13186" y="878"/>
                    <a:pt x="13188" y="878"/>
                  </a:cubicBezTo>
                  <a:cubicBezTo>
                    <a:pt x="13406" y="878"/>
                    <a:pt x="13593" y="719"/>
                    <a:pt x="13628" y="504"/>
                  </a:cubicBezTo>
                  <a:cubicBezTo>
                    <a:pt x="13668" y="238"/>
                    <a:pt x="13463" y="1"/>
                    <a:pt x="1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45"/>
            <p:cNvSpPr/>
            <p:nvPr/>
          </p:nvSpPr>
          <p:spPr>
            <a:xfrm>
              <a:off x="5156277" y="3791710"/>
              <a:ext cx="15004" cy="14802"/>
            </a:xfrm>
            <a:custGeom>
              <a:avLst/>
              <a:gdLst/>
              <a:ahLst/>
              <a:cxnLst/>
              <a:rect l="l" t="t" r="r" b="b"/>
              <a:pathLst>
                <a:path w="889" h="877" extrusionOk="0">
                  <a:moveTo>
                    <a:pt x="449" y="0"/>
                  </a:moveTo>
                  <a:cubicBezTo>
                    <a:pt x="419" y="0"/>
                    <a:pt x="390" y="3"/>
                    <a:pt x="362" y="9"/>
                  </a:cubicBezTo>
                  <a:cubicBezTo>
                    <a:pt x="333" y="12"/>
                    <a:pt x="307" y="21"/>
                    <a:pt x="278" y="32"/>
                  </a:cubicBezTo>
                  <a:cubicBezTo>
                    <a:pt x="252" y="44"/>
                    <a:pt x="229" y="58"/>
                    <a:pt x="203" y="73"/>
                  </a:cubicBezTo>
                  <a:cubicBezTo>
                    <a:pt x="179" y="90"/>
                    <a:pt x="156" y="108"/>
                    <a:pt x="136" y="128"/>
                  </a:cubicBezTo>
                  <a:cubicBezTo>
                    <a:pt x="116" y="148"/>
                    <a:pt x="98" y="171"/>
                    <a:pt x="81" y="195"/>
                  </a:cubicBezTo>
                  <a:cubicBezTo>
                    <a:pt x="67" y="218"/>
                    <a:pt x="52" y="244"/>
                    <a:pt x="41" y="270"/>
                  </a:cubicBezTo>
                  <a:cubicBezTo>
                    <a:pt x="32" y="296"/>
                    <a:pt x="23" y="325"/>
                    <a:pt x="17" y="354"/>
                  </a:cubicBezTo>
                  <a:cubicBezTo>
                    <a:pt x="0" y="438"/>
                    <a:pt x="9" y="524"/>
                    <a:pt x="41" y="605"/>
                  </a:cubicBezTo>
                  <a:cubicBezTo>
                    <a:pt x="52" y="631"/>
                    <a:pt x="67" y="658"/>
                    <a:pt x="81" y="681"/>
                  </a:cubicBezTo>
                  <a:cubicBezTo>
                    <a:pt x="98" y="707"/>
                    <a:pt x="116" y="727"/>
                    <a:pt x="136" y="747"/>
                  </a:cubicBezTo>
                  <a:cubicBezTo>
                    <a:pt x="223" y="834"/>
                    <a:pt x="335" y="877"/>
                    <a:pt x="446" y="877"/>
                  </a:cubicBezTo>
                  <a:cubicBezTo>
                    <a:pt x="586" y="877"/>
                    <a:pt x="725" y="810"/>
                    <a:pt x="810" y="681"/>
                  </a:cubicBezTo>
                  <a:cubicBezTo>
                    <a:pt x="828" y="658"/>
                    <a:pt x="842" y="631"/>
                    <a:pt x="851" y="605"/>
                  </a:cubicBezTo>
                  <a:cubicBezTo>
                    <a:pt x="862" y="579"/>
                    <a:pt x="871" y="550"/>
                    <a:pt x="877" y="524"/>
                  </a:cubicBezTo>
                  <a:cubicBezTo>
                    <a:pt x="888" y="467"/>
                    <a:pt x="888" y="409"/>
                    <a:pt x="877" y="354"/>
                  </a:cubicBezTo>
                  <a:cubicBezTo>
                    <a:pt x="871" y="325"/>
                    <a:pt x="862" y="296"/>
                    <a:pt x="851" y="270"/>
                  </a:cubicBezTo>
                  <a:cubicBezTo>
                    <a:pt x="842" y="244"/>
                    <a:pt x="828" y="218"/>
                    <a:pt x="810" y="195"/>
                  </a:cubicBezTo>
                  <a:cubicBezTo>
                    <a:pt x="796" y="171"/>
                    <a:pt x="779" y="148"/>
                    <a:pt x="755" y="128"/>
                  </a:cubicBezTo>
                  <a:cubicBezTo>
                    <a:pt x="735" y="108"/>
                    <a:pt x="715" y="90"/>
                    <a:pt x="689" y="73"/>
                  </a:cubicBezTo>
                  <a:cubicBezTo>
                    <a:pt x="666" y="58"/>
                    <a:pt x="643" y="44"/>
                    <a:pt x="614" y="32"/>
                  </a:cubicBezTo>
                  <a:cubicBezTo>
                    <a:pt x="562" y="11"/>
                    <a:pt x="505"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45"/>
            <p:cNvSpPr/>
            <p:nvPr/>
          </p:nvSpPr>
          <p:spPr>
            <a:xfrm>
              <a:off x="5293019" y="3700183"/>
              <a:ext cx="14869" cy="14869"/>
            </a:xfrm>
            <a:custGeom>
              <a:avLst/>
              <a:gdLst/>
              <a:ahLst/>
              <a:cxnLst/>
              <a:rect l="l" t="t" r="r" b="b"/>
              <a:pathLst>
                <a:path w="881" h="881" extrusionOk="0">
                  <a:moveTo>
                    <a:pt x="440" y="0"/>
                  </a:moveTo>
                  <a:cubicBezTo>
                    <a:pt x="203" y="0"/>
                    <a:pt x="1" y="193"/>
                    <a:pt x="1" y="440"/>
                  </a:cubicBezTo>
                  <a:cubicBezTo>
                    <a:pt x="4" y="469"/>
                    <a:pt x="7" y="498"/>
                    <a:pt x="10" y="527"/>
                  </a:cubicBezTo>
                  <a:cubicBezTo>
                    <a:pt x="15" y="553"/>
                    <a:pt x="24" y="582"/>
                    <a:pt x="36" y="608"/>
                  </a:cubicBezTo>
                  <a:cubicBezTo>
                    <a:pt x="47" y="634"/>
                    <a:pt x="62" y="660"/>
                    <a:pt x="76" y="683"/>
                  </a:cubicBezTo>
                  <a:cubicBezTo>
                    <a:pt x="94" y="707"/>
                    <a:pt x="111" y="730"/>
                    <a:pt x="131" y="750"/>
                  </a:cubicBezTo>
                  <a:cubicBezTo>
                    <a:pt x="212" y="831"/>
                    <a:pt x="325" y="877"/>
                    <a:pt x="441" y="880"/>
                  </a:cubicBezTo>
                  <a:cubicBezTo>
                    <a:pt x="470" y="880"/>
                    <a:pt x="499" y="877"/>
                    <a:pt x="528" y="872"/>
                  </a:cubicBezTo>
                  <a:cubicBezTo>
                    <a:pt x="554" y="866"/>
                    <a:pt x="583" y="857"/>
                    <a:pt x="609" y="845"/>
                  </a:cubicBezTo>
                  <a:cubicBezTo>
                    <a:pt x="635" y="834"/>
                    <a:pt x="661" y="819"/>
                    <a:pt x="684" y="805"/>
                  </a:cubicBezTo>
                  <a:cubicBezTo>
                    <a:pt x="710" y="788"/>
                    <a:pt x="730" y="770"/>
                    <a:pt x="751" y="750"/>
                  </a:cubicBezTo>
                  <a:cubicBezTo>
                    <a:pt x="771" y="730"/>
                    <a:pt x="791" y="707"/>
                    <a:pt x="806" y="683"/>
                  </a:cubicBezTo>
                  <a:cubicBezTo>
                    <a:pt x="823" y="660"/>
                    <a:pt x="834" y="634"/>
                    <a:pt x="846" y="608"/>
                  </a:cubicBezTo>
                  <a:cubicBezTo>
                    <a:pt x="858" y="582"/>
                    <a:pt x="866" y="553"/>
                    <a:pt x="872" y="527"/>
                  </a:cubicBezTo>
                  <a:cubicBezTo>
                    <a:pt x="878" y="498"/>
                    <a:pt x="881" y="469"/>
                    <a:pt x="881" y="440"/>
                  </a:cubicBezTo>
                  <a:cubicBezTo>
                    <a:pt x="881" y="325"/>
                    <a:pt x="834" y="212"/>
                    <a:pt x="751" y="131"/>
                  </a:cubicBezTo>
                  <a:cubicBezTo>
                    <a:pt x="730" y="110"/>
                    <a:pt x="710" y="90"/>
                    <a:pt x="684" y="76"/>
                  </a:cubicBezTo>
                  <a:cubicBezTo>
                    <a:pt x="661" y="58"/>
                    <a:pt x="635" y="47"/>
                    <a:pt x="609" y="35"/>
                  </a:cubicBezTo>
                  <a:cubicBezTo>
                    <a:pt x="583" y="24"/>
                    <a:pt x="554" y="15"/>
                    <a:pt x="528" y="9"/>
                  </a:cubicBezTo>
                  <a:cubicBezTo>
                    <a:pt x="498" y="3"/>
                    <a:pt x="46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45"/>
            <p:cNvSpPr/>
            <p:nvPr/>
          </p:nvSpPr>
          <p:spPr>
            <a:xfrm>
              <a:off x="5195788" y="3700420"/>
              <a:ext cx="85434" cy="14818"/>
            </a:xfrm>
            <a:custGeom>
              <a:avLst/>
              <a:gdLst/>
              <a:ahLst/>
              <a:cxnLst/>
              <a:rect l="l" t="t" r="r" b="b"/>
              <a:pathLst>
                <a:path w="5062" h="878" extrusionOk="0">
                  <a:moveTo>
                    <a:pt x="483" y="1"/>
                  </a:moveTo>
                  <a:cubicBezTo>
                    <a:pt x="263" y="1"/>
                    <a:pt x="78" y="159"/>
                    <a:pt x="41" y="374"/>
                  </a:cubicBezTo>
                  <a:cubicBezTo>
                    <a:pt x="0" y="640"/>
                    <a:pt x="206" y="878"/>
                    <a:pt x="475" y="878"/>
                  </a:cubicBezTo>
                  <a:lnTo>
                    <a:pt x="4575" y="878"/>
                  </a:lnTo>
                  <a:cubicBezTo>
                    <a:pt x="4577" y="878"/>
                    <a:pt x="4579" y="878"/>
                    <a:pt x="4581" y="878"/>
                  </a:cubicBezTo>
                  <a:cubicBezTo>
                    <a:pt x="4799" y="878"/>
                    <a:pt x="4987" y="720"/>
                    <a:pt x="5021" y="504"/>
                  </a:cubicBezTo>
                  <a:cubicBezTo>
                    <a:pt x="5062" y="238"/>
                    <a:pt x="4856" y="1"/>
                    <a:pt x="4587" y="1"/>
                  </a:cubicBezTo>
                  <a:lnTo>
                    <a:pt x="489" y="1"/>
                  </a:lnTo>
                  <a:cubicBezTo>
                    <a:pt x="487" y="1"/>
                    <a:pt x="485"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45"/>
          <p:cNvGrpSpPr/>
          <p:nvPr/>
        </p:nvGrpSpPr>
        <p:grpSpPr>
          <a:xfrm>
            <a:off x="2549865" y="4218112"/>
            <a:ext cx="379575" cy="379541"/>
            <a:chOff x="2524569" y="4218812"/>
            <a:chExt cx="379575" cy="379541"/>
          </a:xfrm>
        </p:grpSpPr>
        <p:sp>
          <p:nvSpPr>
            <p:cNvPr id="7248" name="Google Shape;7248;p45"/>
            <p:cNvSpPr/>
            <p:nvPr/>
          </p:nvSpPr>
          <p:spPr>
            <a:xfrm>
              <a:off x="2579657" y="4396414"/>
              <a:ext cx="14818" cy="14818"/>
            </a:xfrm>
            <a:custGeom>
              <a:avLst/>
              <a:gdLst/>
              <a:ahLst/>
              <a:cxnLst/>
              <a:rect l="l" t="t" r="r" b="b"/>
              <a:pathLst>
                <a:path w="878" h="878" extrusionOk="0">
                  <a:moveTo>
                    <a:pt x="438" y="1"/>
                  </a:moveTo>
                  <a:cubicBezTo>
                    <a:pt x="326" y="1"/>
                    <a:pt x="214" y="44"/>
                    <a:pt x="128" y="131"/>
                  </a:cubicBezTo>
                  <a:cubicBezTo>
                    <a:pt x="88" y="172"/>
                    <a:pt x="56" y="218"/>
                    <a:pt x="36" y="273"/>
                  </a:cubicBezTo>
                  <a:cubicBezTo>
                    <a:pt x="24" y="299"/>
                    <a:pt x="15" y="325"/>
                    <a:pt x="10" y="354"/>
                  </a:cubicBezTo>
                  <a:cubicBezTo>
                    <a:pt x="4" y="383"/>
                    <a:pt x="1" y="412"/>
                    <a:pt x="1" y="441"/>
                  </a:cubicBezTo>
                  <a:cubicBezTo>
                    <a:pt x="1" y="470"/>
                    <a:pt x="4" y="499"/>
                    <a:pt x="10" y="525"/>
                  </a:cubicBezTo>
                  <a:cubicBezTo>
                    <a:pt x="15" y="554"/>
                    <a:pt x="24" y="583"/>
                    <a:pt x="36" y="609"/>
                  </a:cubicBezTo>
                  <a:cubicBezTo>
                    <a:pt x="44" y="635"/>
                    <a:pt x="59" y="661"/>
                    <a:pt x="76" y="684"/>
                  </a:cubicBezTo>
                  <a:cubicBezTo>
                    <a:pt x="91" y="707"/>
                    <a:pt x="108" y="730"/>
                    <a:pt x="128" y="751"/>
                  </a:cubicBezTo>
                  <a:cubicBezTo>
                    <a:pt x="149" y="771"/>
                    <a:pt x="172" y="788"/>
                    <a:pt x="195" y="805"/>
                  </a:cubicBezTo>
                  <a:cubicBezTo>
                    <a:pt x="221" y="820"/>
                    <a:pt x="244" y="834"/>
                    <a:pt x="273" y="846"/>
                  </a:cubicBezTo>
                  <a:cubicBezTo>
                    <a:pt x="299" y="858"/>
                    <a:pt x="325" y="863"/>
                    <a:pt x="354" y="869"/>
                  </a:cubicBezTo>
                  <a:cubicBezTo>
                    <a:pt x="382" y="875"/>
                    <a:pt x="410" y="878"/>
                    <a:pt x="439" y="878"/>
                  </a:cubicBezTo>
                  <a:cubicBezTo>
                    <a:pt x="468" y="878"/>
                    <a:pt x="497" y="875"/>
                    <a:pt x="525" y="869"/>
                  </a:cubicBezTo>
                  <a:cubicBezTo>
                    <a:pt x="554" y="863"/>
                    <a:pt x="580" y="855"/>
                    <a:pt x="609" y="846"/>
                  </a:cubicBezTo>
                  <a:cubicBezTo>
                    <a:pt x="635" y="834"/>
                    <a:pt x="658" y="820"/>
                    <a:pt x="684" y="805"/>
                  </a:cubicBezTo>
                  <a:cubicBezTo>
                    <a:pt x="707" y="788"/>
                    <a:pt x="730" y="771"/>
                    <a:pt x="750" y="751"/>
                  </a:cubicBezTo>
                  <a:cubicBezTo>
                    <a:pt x="771" y="730"/>
                    <a:pt x="788" y="707"/>
                    <a:pt x="805" y="684"/>
                  </a:cubicBezTo>
                  <a:cubicBezTo>
                    <a:pt x="820" y="661"/>
                    <a:pt x="834" y="635"/>
                    <a:pt x="843" y="609"/>
                  </a:cubicBezTo>
                  <a:cubicBezTo>
                    <a:pt x="855" y="583"/>
                    <a:pt x="863" y="554"/>
                    <a:pt x="869" y="525"/>
                  </a:cubicBezTo>
                  <a:cubicBezTo>
                    <a:pt x="875" y="499"/>
                    <a:pt x="878" y="470"/>
                    <a:pt x="878" y="441"/>
                  </a:cubicBezTo>
                  <a:cubicBezTo>
                    <a:pt x="878" y="412"/>
                    <a:pt x="875" y="383"/>
                    <a:pt x="869" y="354"/>
                  </a:cubicBezTo>
                  <a:cubicBezTo>
                    <a:pt x="863" y="325"/>
                    <a:pt x="855" y="299"/>
                    <a:pt x="846" y="273"/>
                  </a:cubicBezTo>
                  <a:cubicBezTo>
                    <a:pt x="834" y="247"/>
                    <a:pt x="820" y="221"/>
                    <a:pt x="805" y="198"/>
                  </a:cubicBezTo>
                  <a:cubicBezTo>
                    <a:pt x="788" y="172"/>
                    <a:pt x="771" y="151"/>
                    <a:pt x="750" y="131"/>
                  </a:cubicBezTo>
                  <a:cubicBezTo>
                    <a:pt x="664" y="44"/>
                    <a:pt x="551"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45"/>
            <p:cNvSpPr/>
            <p:nvPr/>
          </p:nvSpPr>
          <p:spPr>
            <a:xfrm>
              <a:off x="2594762" y="4218812"/>
              <a:ext cx="306057" cy="169518"/>
            </a:xfrm>
            <a:custGeom>
              <a:avLst/>
              <a:gdLst/>
              <a:ahLst/>
              <a:cxnLst/>
              <a:rect l="l" t="t" r="r" b="b"/>
              <a:pathLst>
                <a:path w="18134" h="10044" extrusionOk="0">
                  <a:moveTo>
                    <a:pt x="17685" y="1"/>
                  </a:moveTo>
                  <a:cubicBezTo>
                    <a:pt x="17676" y="1"/>
                    <a:pt x="17668" y="1"/>
                    <a:pt x="17659" y="2"/>
                  </a:cubicBezTo>
                  <a:cubicBezTo>
                    <a:pt x="10737" y="390"/>
                    <a:pt x="4335" y="3801"/>
                    <a:pt x="154" y="9332"/>
                  </a:cubicBezTo>
                  <a:cubicBezTo>
                    <a:pt x="0" y="9523"/>
                    <a:pt x="35" y="9806"/>
                    <a:pt x="232" y="9954"/>
                  </a:cubicBezTo>
                  <a:cubicBezTo>
                    <a:pt x="311" y="10015"/>
                    <a:pt x="404" y="10044"/>
                    <a:pt x="497" y="10044"/>
                  </a:cubicBezTo>
                  <a:cubicBezTo>
                    <a:pt x="633" y="10044"/>
                    <a:pt x="768" y="9980"/>
                    <a:pt x="854" y="9861"/>
                  </a:cubicBezTo>
                  <a:cubicBezTo>
                    <a:pt x="3351" y="6559"/>
                    <a:pt x="6700" y="4004"/>
                    <a:pt x="10540" y="2462"/>
                  </a:cubicBezTo>
                  <a:cubicBezTo>
                    <a:pt x="12826" y="1547"/>
                    <a:pt x="15248" y="1012"/>
                    <a:pt x="17705" y="879"/>
                  </a:cubicBezTo>
                  <a:cubicBezTo>
                    <a:pt x="17948" y="864"/>
                    <a:pt x="18133" y="659"/>
                    <a:pt x="18122" y="416"/>
                  </a:cubicBezTo>
                  <a:cubicBezTo>
                    <a:pt x="18108" y="181"/>
                    <a:pt x="17914" y="1"/>
                    <a:pt x="176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45"/>
            <p:cNvSpPr/>
            <p:nvPr/>
          </p:nvSpPr>
          <p:spPr>
            <a:xfrm>
              <a:off x="2524569" y="4242711"/>
              <a:ext cx="379575" cy="355643"/>
            </a:xfrm>
            <a:custGeom>
              <a:avLst/>
              <a:gdLst/>
              <a:ahLst/>
              <a:cxnLst/>
              <a:rect l="l" t="t" r="r" b="b"/>
              <a:pathLst>
                <a:path w="22490" h="21072" extrusionOk="0">
                  <a:moveTo>
                    <a:pt x="21609" y="3534"/>
                  </a:moveTo>
                  <a:lnTo>
                    <a:pt x="21609" y="5366"/>
                  </a:lnTo>
                  <a:lnTo>
                    <a:pt x="21589" y="5369"/>
                  </a:lnTo>
                  <a:cubicBezTo>
                    <a:pt x="21540" y="5375"/>
                    <a:pt x="21488" y="5381"/>
                    <a:pt x="21439" y="5384"/>
                  </a:cubicBezTo>
                  <a:cubicBezTo>
                    <a:pt x="21387" y="5389"/>
                    <a:pt x="21340" y="5395"/>
                    <a:pt x="21288" y="5401"/>
                  </a:cubicBezTo>
                  <a:lnTo>
                    <a:pt x="21141" y="5418"/>
                  </a:lnTo>
                  <a:lnTo>
                    <a:pt x="20990" y="5439"/>
                  </a:lnTo>
                  <a:cubicBezTo>
                    <a:pt x="20941" y="5444"/>
                    <a:pt x="20892" y="5450"/>
                    <a:pt x="20843" y="5459"/>
                  </a:cubicBezTo>
                  <a:lnTo>
                    <a:pt x="20692" y="5479"/>
                  </a:lnTo>
                  <a:lnTo>
                    <a:pt x="20544" y="5502"/>
                  </a:lnTo>
                  <a:lnTo>
                    <a:pt x="20397" y="5528"/>
                  </a:lnTo>
                  <a:cubicBezTo>
                    <a:pt x="20348" y="5534"/>
                    <a:pt x="20299" y="5543"/>
                    <a:pt x="20252" y="5551"/>
                  </a:cubicBezTo>
                  <a:lnTo>
                    <a:pt x="20102" y="5580"/>
                  </a:lnTo>
                  <a:lnTo>
                    <a:pt x="19957" y="5606"/>
                  </a:lnTo>
                  <a:lnTo>
                    <a:pt x="19809" y="5635"/>
                  </a:lnTo>
                  <a:lnTo>
                    <a:pt x="19665" y="5667"/>
                  </a:lnTo>
                  <a:lnTo>
                    <a:pt x="19517" y="5699"/>
                  </a:lnTo>
                  <a:cubicBezTo>
                    <a:pt x="19468" y="5711"/>
                    <a:pt x="19422" y="5719"/>
                    <a:pt x="19372" y="5731"/>
                  </a:cubicBezTo>
                  <a:cubicBezTo>
                    <a:pt x="19326" y="5742"/>
                    <a:pt x="19274" y="5754"/>
                    <a:pt x="19225" y="5768"/>
                  </a:cubicBezTo>
                  <a:lnTo>
                    <a:pt x="19083" y="5803"/>
                  </a:lnTo>
                  <a:lnTo>
                    <a:pt x="18935" y="5841"/>
                  </a:lnTo>
                  <a:lnTo>
                    <a:pt x="18794" y="5875"/>
                  </a:lnTo>
                  <a:lnTo>
                    <a:pt x="18646" y="5916"/>
                  </a:lnTo>
                  <a:lnTo>
                    <a:pt x="18507" y="5957"/>
                  </a:lnTo>
                  <a:lnTo>
                    <a:pt x="18360" y="5997"/>
                  </a:lnTo>
                  <a:cubicBezTo>
                    <a:pt x="18313" y="6012"/>
                    <a:pt x="18267" y="6026"/>
                    <a:pt x="18221" y="6040"/>
                  </a:cubicBezTo>
                  <a:cubicBezTo>
                    <a:pt x="18174" y="6055"/>
                    <a:pt x="18122" y="6069"/>
                    <a:pt x="18076" y="6087"/>
                  </a:cubicBezTo>
                  <a:lnTo>
                    <a:pt x="17937" y="6130"/>
                  </a:lnTo>
                  <a:lnTo>
                    <a:pt x="17792" y="6176"/>
                  </a:lnTo>
                  <a:lnTo>
                    <a:pt x="17653" y="6223"/>
                  </a:lnTo>
                  <a:lnTo>
                    <a:pt x="17509" y="6275"/>
                  </a:lnTo>
                  <a:lnTo>
                    <a:pt x="17373" y="6324"/>
                  </a:lnTo>
                  <a:lnTo>
                    <a:pt x="17228" y="6376"/>
                  </a:lnTo>
                  <a:lnTo>
                    <a:pt x="17095" y="6428"/>
                  </a:lnTo>
                  <a:lnTo>
                    <a:pt x="16950" y="6483"/>
                  </a:lnTo>
                  <a:lnTo>
                    <a:pt x="16817" y="6535"/>
                  </a:lnTo>
                  <a:cubicBezTo>
                    <a:pt x="16768" y="6556"/>
                    <a:pt x="16722" y="6576"/>
                    <a:pt x="16675" y="6593"/>
                  </a:cubicBezTo>
                  <a:lnTo>
                    <a:pt x="16542" y="6651"/>
                  </a:lnTo>
                  <a:cubicBezTo>
                    <a:pt x="16493" y="6671"/>
                    <a:pt x="16447" y="6692"/>
                    <a:pt x="16400" y="6712"/>
                  </a:cubicBezTo>
                  <a:lnTo>
                    <a:pt x="16267" y="6770"/>
                  </a:lnTo>
                  <a:lnTo>
                    <a:pt x="16128" y="6833"/>
                  </a:lnTo>
                  <a:cubicBezTo>
                    <a:pt x="16085" y="6851"/>
                    <a:pt x="16042" y="6871"/>
                    <a:pt x="15998" y="6891"/>
                  </a:cubicBezTo>
                  <a:cubicBezTo>
                    <a:pt x="15955" y="6912"/>
                    <a:pt x="15903" y="6935"/>
                    <a:pt x="15856" y="6958"/>
                  </a:cubicBezTo>
                  <a:cubicBezTo>
                    <a:pt x="15810" y="6981"/>
                    <a:pt x="15770" y="6998"/>
                    <a:pt x="15729" y="7019"/>
                  </a:cubicBezTo>
                  <a:lnTo>
                    <a:pt x="15590" y="7088"/>
                  </a:lnTo>
                  <a:cubicBezTo>
                    <a:pt x="15547" y="7111"/>
                    <a:pt x="15503" y="7131"/>
                    <a:pt x="15463" y="7152"/>
                  </a:cubicBezTo>
                  <a:cubicBezTo>
                    <a:pt x="15419" y="7175"/>
                    <a:pt x="15367" y="7201"/>
                    <a:pt x="15321" y="7224"/>
                  </a:cubicBezTo>
                  <a:lnTo>
                    <a:pt x="15197" y="7291"/>
                  </a:lnTo>
                  <a:cubicBezTo>
                    <a:pt x="15150" y="7314"/>
                    <a:pt x="15104" y="7340"/>
                    <a:pt x="15058" y="7366"/>
                  </a:cubicBezTo>
                  <a:lnTo>
                    <a:pt x="14933" y="7432"/>
                  </a:lnTo>
                  <a:lnTo>
                    <a:pt x="14797" y="7511"/>
                  </a:lnTo>
                  <a:lnTo>
                    <a:pt x="14676" y="7580"/>
                  </a:lnTo>
                  <a:cubicBezTo>
                    <a:pt x="14629" y="7606"/>
                    <a:pt x="14583" y="7632"/>
                    <a:pt x="14537" y="7661"/>
                  </a:cubicBezTo>
                  <a:cubicBezTo>
                    <a:pt x="14496" y="7684"/>
                    <a:pt x="14456" y="7707"/>
                    <a:pt x="14418" y="7730"/>
                  </a:cubicBezTo>
                  <a:cubicBezTo>
                    <a:pt x="14372" y="7759"/>
                    <a:pt x="14325" y="7785"/>
                    <a:pt x="14279" y="7814"/>
                  </a:cubicBezTo>
                  <a:cubicBezTo>
                    <a:pt x="14239" y="7838"/>
                    <a:pt x="14201" y="7861"/>
                    <a:pt x="14161" y="7887"/>
                  </a:cubicBezTo>
                  <a:cubicBezTo>
                    <a:pt x="14114" y="7916"/>
                    <a:pt x="14068" y="7948"/>
                    <a:pt x="14022" y="7976"/>
                  </a:cubicBezTo>
                  <a:lnTo>
                    <a:pt x="13909" y="8049"/>
                  </a:lnTo>
                  <a:cubicBezTo>
                    <a:pt x="13862" y="8081"/>
                    <a:pt x="13813" y="8110"/>
                    <a:pt x="13767" y="8141"/>
                  </a:cubicBezTo>
                  <a:cubicBezTo>
                    <a:pt x="13729" y="8167"/>
                    <a:pt x="13695" y="8191"/>
                    <a:pt x="13657" y="8214"/>
                  </a:cubicBezTo>
                  <a:cubicBezTo>
                    <a:pt x="13608" y="8248"/>
                    <a:pt x="13559" y="8283"/>
                    <a:pt x="13509" y="8315"/>
                  </a:cubicBezTo>
                  <a:lnTo>
                    <a:pt x="13411" y="8385"/>
                  </a:lnTo>
                  <a:cubicBezTo>
                    <a:pt x="13356" y="8422"/>
                    <a:pt x="13301" y="8460"/>
                    <a:pt x="13249" y="8500"/>
                  </a:cubicBezTo>
                  <a:cubicBezTo>
                    <a:pt x="13220" y="8521"/>
                    <a:pt x="13194" y="8538"/>
                    <a:pt x="13165" y="8558"/>
                  </a:cubicBezTo>
                  <a:cubicBezTo>
                    <a:pt x="13084" y="8616"/>
                    <a:pt x="13006" y="8677"/>
                    <a:pt x="12925" y="8738"/>
                  </a:cubicBezTo>
                  <a:cubicBezTo>
                    <a:pt x="12855" y="8787"/>
                    <a:pt x="12789" y="8839"/>
                    <a:pt x="12722" y="8891"/>
                  </a:cubicBezTo>
                  <a:lnTo>
                    <a:pt x="12656" y="8943"/>
                  </a:lnTo>
                  <a:cubicBezTo>
                    <a:pt x="12609" y="8978"/>
                    <a:pt x="12566" y="9015"/>
                    <a:pt x="12520" y="9050"/>
                  </a:cubicBezTo>
                  <a:lnTo>
                    <a:pt x="12442" y="9114"/>
                  </a:lnTo>
                  <a:lnTo>
                    <a:pt x="12323" y="9212"/>
                  </a:lnTo>
                  <a:cubicBezTo>
                    <a:pt x="12294" y="9232"/>
                    <a:pt x="12265" y="9258"/>
                    <a:pt x="12239" y="9282"/>
                  </a:cubicBezTo>
                  <a:lnTo>
                    <a:pt x="12126" y="9374"/>
                  </a:lnTo>
                  <a:lnTo>
                    <a:pt x="12039" y="9447"/>
                  </a:lnTo>
                  <a:lnTo>
                    <a:pt x="11932" y="9539"/>
                  </a:lnTo>
                  <a:cubicBezTo>
                    <a:pt x="11903" y="9565"/>
                    <a:pt x="11874" y="9591"/>
                    <a:pt x="11845" y="9614"/>
                  </a:cubicBezTo>
                  <a:cubicBezTo>
                    <a:pt x="11811" y="9646"/>
                    <a:pt x="11776" y="9678"/>
                    <a:pt x="11741" y="9710"/>
                  </a:cubicBezTo>
                  <a:lnTo>
                    <a:pt x="11654" y="9788"/>
                  </a:lnTo>
                  <a:cubicBezTo>
                    <a:pt x="11620" y="9817"/>
                    <a:pt x="11588" y="9849"/>
                    <a:pt x="11553" y="9881"/>
                  </a:cubicBezTo>
                  <a:lnTo>
                    <a:pt x="11466" y="9962"/>
                  </a:lnTo>
                  <a:cubicBezTo>
                    <a:pt x="11434" y="9991"/>
                    <a:pt x="11400" y="10022"/>
                    <a:pt x="11368" y="10054"/>
                  </a:cubicBezTo>
                  <a:cubicBezTo>
                    <a:pt x="11336" y="10086"/>
                    <a:pt x="11310" y="10109"/>
                    <a:pt x="11284" y="10135"/>
                  </a:cubicBezTo>
                  <a:cubicBezTo>
                    <a:pt x="11255" y="10164"/>
                    <a:pt x="11217" y="10199"/>
                    <a:pt x="11186" y="10234"/>
                  </a:cubicBezTo>
                  <a:cubicBezTo>
                    <a:pt x="11151" y="10266"/>
                    <a:pt x="11128" y="10289"/>
                    <a:pt x="11102" y="10315"/>
                  </a:cubicBezTo>
                  <a:lnTo>
                    <a:pt x="11003" y="10413"/>
                  </a:lnTo>
                  <a:lnTo>
                    <a:pt x="10922" y="10494"/>
                  </a:lnTo>
                  <a:lnTo>
                    <a:pt x="10827" y="10595"/>
                  </a:lnTo>
                  <a:lnTo>
                    <a:pt x="10746" y="10679"/>
                  </a:lnTo>
                  <a:lnTo>
                    <a:pt x="10650" y="10781"/>
                  </a:lnTo>
                  <a:lnTo>
                    <a:pt x="10575" y="10865"/>
                  </a:lnTo>
                  <a:cubicBezTo>
                    <a:pt x="10540" y="10899"/>
                    <a:pt x="10508" y="10934"/>
                    <a:pt x="10477" y="10969"/>
                  </a:cubicBezTo>
                  <a:cubicBezTo>
                    <a:pt x="10453" y="10998"/>
                    <a:pt x="10427" y="11024"/>
                    <a:pt x="10404" y="11053"/>
                  </a:cubicBezTo>
                  <a:cubicBezTo>
                    <a:pt x="10372" y="11087"/>
                    <a:pt x="10341" y="11125"/>
                    <a:pt x="10309" y="11160"/>
                  </a:cubicBezTo>
                  <a:cubicBezTo>
                    <a:pt x="10286" y="11189"/>
                    <a:pt x="10262" y="11215"/>
                    <a:pt x="10239" y="11241"/>
                  </a:cubicBezTo>
                  <a:cubicBezTo>
                    <a:pt x="10205" y="11281"/>
                    <a:pt x="10173" y="11319"/>
                    <a:pt x="10138" y="11359"/>
                  </a:cubicBezTo>
                  <a:cubicBezTo>
                    <a:pt x="10118" y="11385"/>
                    <a:pt x="10095" y="11409"/>
                    <a:pt x="10074" y="11435"/>
                  </a:cubicBezTo>
                  <a:cubicBezTo>
                    <a:pt x="10071" y="11438"/>
                    <a:pt x="10069" y="11440"/>
                    <a:pt x="10063" y="11446"/>
                  </a:cubicBezTo>
                  <a:lnTo>
                    <a:pt x="10019" y="11443"/>
                  </a:lnTo>
                  <a:lnTo>
                    <a:pt x="9849" y="11443"/>
                  </a:lnTo>
                  <a:cubicBezTo>
                    <a:pt x="9794" y="11443"/>
                    <a:pt x="9739" y="11443"/>
                    <a:pt x="9681" y="11446"/>
                  </a:cubicBezTo>
                  <a:lnTo>
                    <a:pt x="9629" y="11449"/>
                  </a:lnTo>
                  <a:cubicBezTo>
                    <a:pt x="9588" y="11449"/>
                    <a:pt x="9551" y="11452"/>
                    <a:pt x="9513" y="11455"/>
                  </a:cubicBezTo>
                  <a:lnTo>
                    <a:pt x="9452" y="11461"/>
                  </a:lnTo>
                  <a:lnTo>
                    <a:pt x="9342" y="11472"/>
                  </a:lnTo>
                  <a:cubicBezTo>
                    <a:pt x="9322" y="11475"/>
                    <a:pt x="9302" y="11475"/>
                    <a:pt x="9284" y="11478"/>
                  </a:cubicBezTo>
                  <a:cubicBezTo>
                    <a:pt x="9244" y="11484"/>
                    <a:pt x="9206" y="11490"/>
                    <a:pt x="9169" y="11495"/>
                  </a:cubicBezTo>
                  <a:lnTo>
                    <a:pt x="9119" y="11504"/>
                  </a:lnTo>
                  <a:cubicBezTo>
                    <a:pt x="9064" y="11513"/>
                    <a:pt x="9009" y="11524"/>
                    <a:pt x="8957" y="11533"/>
                  </a:cubicBezTo>
                  <a:lnTo>
                    <a:pt x="8954" y="11533"/>
                  </a:lnTo>
                  <a:cubicBezTo>
                    <a:pt x="8902" y="11545"/>
                    <a:pt x="8847" y="11559"/>
                    <a:pt x="8795" y="11571"/>
                  </a:cubicBezTo>
                  <a:lnTo>
                    <a:pt x="8746" y="11585"/>
                  </a:lnTo>
                  <a:cubicBezTo>
                    <a:pt x="8708" y="11594"/>
                    <a:pt x="8674" y="11603"/>
                    <a:pt x="8636" y="11614"/>
                  </a:cubicBezTo>
                  <a:lnTo>
                    <a:pt x="8578" y="11631"/>
                  </a:lnTo>
                  <a:cubicBezTo>
                    <a:pt x="8546" y="11640"/>
                    <a:pt x="8512" y="11652"/>
                    <a:pt x="8477" y="11663"/>
                  </a:cubicBezTo>
                  <a:lnTo>
                    <a:pt x="8422" y="11681"/>
                  </a:lnTo>
                  <a:cubicBezTo>
                    <a:pt x="8384" y="11695"/>
                    <a:pt x="8350" y="11707"/>
                    <a:pt x="8315" y="11721"/>
                  </a:cubicBezTo>
                  <a:lnTo>
                    <a:pt x="8269" y="11739"/>
                  </a:lnTo>
                  <a:cubicBezTo>
                    <a:pt x="8216" y="11759"/>
                    <a:pt x="8167" y="11779"/>
                    <a:pt x="8118" y="11799"/>
                  </a:cubicBezTo>
                  <a:lnTo>
                    <a:pt x="8112" y="11802"/>
                  </a:lnTo>
                  <a:cubicBezTo>
                    <a:pt x="8063" y="11822"/>
                    <a:pt x="8017" y="11846"/>
                    <a:pt x="7968" y="11869"/>
                  </a:cubicBezTo>
                  <a:cubicBezTo>
                    <a:pt x="7950" y="11875"/>
                    <a:pt x="7936" y="11883"/>
                    <a:pt x="7921" y="11889"/>
                  </a:cubicBezTo>
                  <a:cubicBezTo>
                    <a:pt x="7887" y="11906"/>
                    <a:pt x="7855" y="11924"/>
                    <a:pt x="7823" y="11941"/>
                  </a:cubicBezTo>
                  <a:lnTo>
                    <a:pt x="7768" y="11967"/>
                  </a:lnTo>
                  <a:lnTo>
                    <a:pt x="7675" y="12019"/>
                  </a:lnTo>
                  <a:lnTo>
                    <a:pt x="7626" y="12048"/>
                  </a:lnTo>
                  <a:cubicBezTo>
                    <a:pt x="7594" y="12068"/>
                    <a:pt x="7562" y="12089"/>
                    <a:pt x="7531" y="12109"/>
                  </a:cubicBezTo>
                  <a:lnTo>
                    <a:pt x="7487" y="12135"/>
                  </a:lnTo>
                  <a:cubicBezTo>
                    <a:pt x="7441" y="12164"/>
                    <a:pt x="7397" y="12193"/>
                    <a:pt x="7351" y="12225"/>
                  </a:cubicBezTo>
                  <a:cubicBezTo>
                    <a:pt x="7342" y="12233"/>
                    <a:pt x="7331" y="12239"/>
                    <a:pt x="7316" y="12239"/>
                  </a:cubicBezTo>
                  <a:cubicBezTo>
                    <a:pt x="7313" y="12239"/>
                    <a:pt x="7309" y="12238"/>
                    <a:pt x="7306" y="12238"/>
                  </a:cubicBezTo>
                  <a:cubicBezTo>
                    <a:pt x="7275" y="12238"/>
                    <a:pt x="7249" y="12260"/>
                    <a:pt x="7241" y="12291"/>
                  </a:cubicBezTo>
                  <a:cubicBezTo>
                    <a:pt x="7235" y="12312"/>
                    <a:pt x="7221" y="12317"/>
                    <a:pt x="7209" y="12326"/>
                  </a:cubicBezTo>
                  <a:cubicBezTo>
                    <a:pt x="7215" y="12317"/>
                    <a:pt x="7221" y="12306"/>
                    <a:pt x="7230" y="12297"/>
                  </a:cubicBezTo>
                  <a:cubicBezTo>
                    <a:pt x="7279" y="12216"/>
                    <a:pt x="7328" y="12135"/>
                    <a:pt x="7380" y="12054"/>
                  </a:cubicBezTo>
                  <a:cubicBezTo>
                    <a:pt x="7403" y="12019"/>
                    <a:pt x="7426" y="11985"/>
                    <a:pt x="7447" y="11950"/>
                  </a:cubicBezTo>
                  <a:cubicBezTo>
                    <a:pt x="7513" y="11851"/>
                    <a:pt x="7577" y="11753"/>
                    <a:pt x="7643" y="11658"/>
                  </a:cubicBezTo>
                  <a:cubicBezTo>
                    <a:pt x="7655" y="11637"/>
                    <a:pt x="7667" y="11620"/>
                    <a:pt x="7678" y="11603"/>
                  </a:cubicBezTo>
                  <a:cubicBezTo>
                    <a:pt x="7736" y="11519"/>
                    <a:pt x="7832" y="11383"/>
                    <a:pt x="7889" y="11299"/>
                  </a:cubicBezTo>
                  <a:lnTo>
                    <a:pt x="7904" y="11278"/>
                  </a:lnTo>
                  <a:cubicBezTo>
                    <a:pt x="7973" y="11183"/>
                    <a:pt x="8043" y="11087"/>
                    <a:pt x="8112" y="10995"/>
                  </a:cubicBezTo>
                  <a:cubicBezTo>
                    <a:pt x="8124" y="10977"/>
                    <a:pt x="8138" y="10960"/>
                    <a:pt x="8153" y="10943"/>
                  </a:cubicBezTo>
                  <a:cubicBezTo>
                    <a:pt x="8216" y="10853"/>
                    <a:pt x="8286" y="10763"/>
                    <a:pt x="8355" y="10676"/>
                  </a:cubicBezTo>
                  <a:lnTo>
                    <a:pt x="8393" y="10627"/>
                  </a:lnTo>
                  <a:cubicBezTo>
                    <a:pt x="8465" y="10535"/>
                    <a:pt x="8538" y="10442"/>
                    <a:pt x="8613" y="10352"/>
                  </a:cubicBezTo>
                  <a:cubicBezTo>
                    <a:pt x="8624" y="10335"/>
                    <a:pt x="8639" y="10321"/>
                    <a:pt x="8651" y="10303"/>
                  </a:cubicBezTo>
                  <a:cubicBezTo>
                    <a:pt x="8720" y="10219"/>
                    <a:pt x="8789" y="10138"/>
                    <a:pt x="8859" y="10054"/>
                  </a:cubicBezTo>
                  <a:lnTo>
                    <a:pt x="8908" y="9999"/>
                  </a:lnTo>
                  <a:cubicBezTo>
                    <a:pt x="8986" y="9910"/>
                    <a:pt x="9061" y="9820"/>
                    <a:pt x="9140" y="9733"/>
                  </a:cubicBezTo>
                  <a:lnTo>
                    <a:pt x="9160" y="9710"/>
                  </a:lnTo>
                  <a:cubicBezTo>
                    <a:pt x="9235" y="9629"/>
                    <a:pt x="9310" y="9545"/>
                    <a:pt x="9386" y="9464"/>
                  </a:cubicBezTo>
                  <a:lnTo>
                    <a:pt x="9452" y="9392"/>
                  </a:lnTo>
                  <a:cubicBezTo>
                    <a:pt x="9533" y="9305"/>
                    <a:pt x="9614" y="9221"/>
                    <a:pt x="9698" y="9134"/>
                  </a:cubicBezTo>
                  <a:lnTo>
                    <a:pt x="9730" y="9105"/>
                  </a:lnTo>
                  <a:cubicBezTo>
                    <a:pt x="9779" y="9053"/>
                    <a:pt x="9825" y="9004"/>
                    <a:pt x="9878" y="8955"/>
                  </a:cubicBezTo>
                  <a:cubicBezTo>
                    <a:pt x="9927" y="8905"/>
                    <a:pt x="9976" y="8856"/>
                    <a:pt x="10025" y="8810"/>
                  </a:cubicBezTo>
                  <a:cubicBezTo>
                    <a:pt x="10112" y="8726"/>
                    <a:pt x="10196" y="8642"/>
                    <a:pt x="10286" y="8561"/>
                  </a:cubicBezTo>
                  <a:lnTo>
                    <a:pt x="10306" y="8544"/>
                  </a:lnTo>
                  <a:cubicBezTo>
                    <a:pt x="10387" y="8466"/>
                    <a:pt x="10471" y="8387"/>
                    <a:pt x="10555" y="8312"/>
                  </a:cubicBezTo>
                  <a:lnTo>
                    <a:pt x="10627" y="8248"/>
                  </a:lnTo>
                  <a:cubicBezTo>
                    <a:pt x="10717" y="8167"/>
                    <a:pt x="10806" y="8086"/>
                    <a:pt x="10899" y="8008"/>
                  </a:cubicBezTo>
                  <a:lnTo>
                    <a:pt x="10911" y="8000"/>
                  </a:lnTo>
                  <a:cubicBezTo>
                    <a:pt x="11000" y="7921"/>
                    <a:pt x="11090" y="7846"/>
                    <a:pt x="11183" y="7771"/>
                  </a:cubicBezTo>
                  <a:lnTo>
                    <a:pt x="11255" y="7710"/>
                  </a:lnTo>
                  <a:cubicBezTo>
                    <a:pt x="11351" y="7632"/>
                    <a:pt x="11446" y="7554"/>
                    <a:pt x="11542" y="7479"/>
                  </a:cubicBezTo>
                  <a:cubicBezTo>
                    <a:pt x="11634" y="7406"/>
                    <a:pt x="11727" y="7334"/>
                    <a:pt x="11819" y="7262"/>
                  </a:cubicBezTo>
                  <a:cubicBezTo>
                    <a:pt x="11851" y="7239"/>
                    <a:pt x="11880" y="7215"/>
                    <a:pt x="11912" y="7192"/>
                  </a:cubicBezTo>
                  <a:cubicBezTo>
                    <a:pt x="11976" y="7146"/>
                    <a:pt x="12039" y="7100"/>
                    <a:pt x="12103" y="7053"/>
                  </a:cubicBezTo>
                  <a:cubicBezTo>
                    <a:pt x="12138" y="7024"/>
                    <a:pt x="12178" y="6998"/>
                    <a:pt x="12216" y="6972"/>
                  </a:cubicBezTo>
                  <a:cubicBezTo>
                    <a:pt x="12271" y="6929"/>
                    <a:pt x="12329" y="6888"/>
                    <a:pt x="12387" y="6848"/>
                  </a:cubicBezTo>
                  <a:lnTo>
                    <a:pt x="12508" y="6764"/>
                  </a:lnTo>
                  <a:cubicBezTo>
                    <a:pt x="12566" y="6726"/>
                    <a:pt x="12621" y="6686"/>
                    <a:pt x="12676" y="6648"/>
                  </a:cubicBezTo>
                  <a:cubicBezTo>
                    <a:pt x="12719" y="6619"/>
                    <a:pt x="12760" y="6593"/>
                    <a:pt x="12803" y="6564"/>
                  </a:cubicBezTo>
                  <a:lnTo>
                    <a:pt x="12968" y="6457"/>
                  </a:lnTo>
                  <a:lnTo>
                    <a:pt x="13101" y="6370"/>
                  </a:lnTo>
                  <a:cubicBezTo>
                    <a:pt x="13153" y="6336"/>
                    <a:pt x="13208" y="6304"/>
                    <a:pt x="13261" y="6269"/>
                  </a:cubicBezTo>
                  <a:lnTo>
                    <a:pt x="13399" y="6185"/>
                  </a:lnTo>
                  <a:cubicBezTo>
                    <a:pt x="13452" y="6153"/>
                    <a:pt x="13507" y="6119"/>
                    <a:pt x="13559" y="6087"/>
                  </a:cubicBezTo>
                  <a:cubicBezTo>
                    <a:pt x="13605" y="6061"/>
                    <a:pt x="13654" y="6032"/>
                    <a:pt x="13700" y="6006"/>
                  </a:cubicBezTo>
                  <a:cubicBezTo>
                    <a:pt x="13752" y="5974"/>
                    <a:pt x="13805" y="5942"/>
                    <a:pt x="13860" y="5913"/>
                  </a:cubicBezTo>
                  <a:lnTo>
                    <a:pt x="14004" y="5832"/>
                  </a:lnTo>
                  <a:lnTo>
                    <a:pt x="14163" y="5742"/>
                  </a:lnTo>
                  <a:lnTo>
                    <a:pt x="14311" y="5664"/>
                  </a:lnTo>
                  <a:cubicBezTo>
                    <a:pt x="14363" y="5635"/>
                    <a:pt x="14415" y="5606"/>
                    <a:pt x="14470" y="5580"/>
                  </a:cubicBezTo>
                  <a:lnTo>
                    <a:pt x="14618" y="5502"/>
                  </a:lnTo>
                  <a:cubicBezTo>
                    <a:pt x="14673" y="5476"/>
                    <a:pt x="14725" y="5450"/>
                    <a:pt x="14780" y="5421"/>
                  </a:cubicBezTo>
                  <a:cubicBezTo>
                    <a:pt x="14832" y="5395"/>
                    <a:pt x="14878" y="5372"/>
                    <a:pt x="14930" y="5349"/>
                  </a:cubicBezTo>
                  <a:lnTo>
                    <a:pt x="15089" y="5271"/>
                  </a:lnTo>
                  <a:cubicBezTo>
                    <a:pt x="15142" y="5248"/>
                    <a:pt x="15191" y="5224"/>
                    <a:pt x="15243" y="5198"/>
                  </a:cubicBezTo>
                  <a:cubicBezTo>
                    <a:pt x="15295" y="5175"/>
                    <a:pt x="15353" y="5149"/>
                    <a:pt x="15405" y="5126"/>
                  </a:cubicBezTo>
                  <a:lnTo>
                    <a:pt x="15558" y="5057"/>
                  </a:lnTo>
                  <a:lnTo>
                    <a:pt x="15720" y="4987"/>
                  </a:lnTo>
                  <a:lnTo>
                    <a:pt x="15877" y="4921"/>
                  </a:lnTo>
                  <a:lnTo>
                    <a:pt x="16039" y="4854"/>
                  </a:lnTo>
                  <a:cubicBezTo>
                    <a:pt x="16091" y="4831"/>
                    <a:pt x="16146" y="4811"/>
                    <a:pt x="16198" y="4790"/>
                  </a:cubicBezTo>
                  <a:cubicBezTo>
                    <a:pt x="16253" y="4767"/>
                    <a:pt x="16305" y="4747"/>
                    <a:pt x="16360" y="4727"/>
                  </a:cubicBezTo>
                  <a:lnTo>
                    <a:pt x="16519" y="4666"/>
                  </a:lnTo>
                  <a:cubicBezTo>
                    <a:pt x="16574" y="4646"/>
                    <a:pt x="16629" y="4625"/>
                    <a:pt x="16684" y="4605"/>
                  </a:cubicBezTo>
                  <a:lnTo>
                    <a:pt x="16846" y="4547"/>
                  </a:lnTo>
                  <a:cubicBezTo>
                    <a:pt x="16901" y="4527"/>
                    <a:pt x="16956" y="4507"/>
                    <a:pt x="17011" y="4489"/>
                  </a:cubicBezTo>
                  <a:cubicBezTo>
                    <a:pt x="17063" y="4469"/>
                    <a:pt x="17118" y="4452"/>
                    <a:pt x="17173" y="4434"/>
                  </a:cubicBezTo>
                  <a:cubicBezTo>
                    <a:pt x="17225" y="4414"/>
                    <a:pt x="17280" y="4397"/>
                    <a:pt x="17338" y="4379"/>
                  </a:cubicBezTo>
                  <a:cubicBezTo>
                    <a:pt x="17396" y="4362"/>
                    <a:pt x="17448" y="4342"/>
                    <a:pt x="17503" y="4327"/>
                  </a:cubicBezTo>
                  <a:lnTo>
                    <a:pt x="17668" y="4275"/>
                  </a:lnTo>
                  <a:lnTo>
                    <a:pt x="17833" y="4226"/>
                  </a:lnTo>
                  <a:lnTo>
                    <a:pt x="18001" y="4180"/>
                  </a:lnTo>
                  <a:lnTo>
                    <a:pt x="18166" y="4133"/>
                  </a:lnTo>
                  <a:lnTo>
                    <a:pt x="18336" y="4087"/>
                  </a:lnTo>
                  <a:lnTo>
                    <a:pt x="18501" y="4044"/>
                  </a:lnTo>
                  <a:cubicBezTo>
                    <a:pt x="18559" y="4029"/>
                    <a:pt x="18614" y="4018"/>
                    <a:pt x="18672" y="4003"/>
                  </a:cubicBezTo>
                  <a:lnTo>
                    <a:pt x="18837" y="3963"/>
                  </a:lnTo>
                  <a:cubicBezTo>
                    <a:pt x="18895" y="3948"/>
                    <a:pt x="18953" y="3937"/>
                    <a:pt x="19011" y="3925"/>
                  </a:cubicBezTo>
                  <a:cubicBezTo>
                    <a:pt x="19069" y="3911"/>
                    <a:pt x="19121" y="3899"/>
                    <a:pt x="19179" y="3887"/>
                  </a:cubicBezTo>
                  <a:cubicBezTo>
                    <a:pt x="19234" y="3876"/>
                    <a:pt x="19294" y="3864"/>
                    <a:pt x="19352" y="3853"/>
                  </a:cubicBezTo>
                  <a:cubicBezTo>
                    <a:pt x="19410" y="3838"/>
                    <a:pt x="19462" y="3830"/>
                    <a:pt x="19517" y="3818"/>
                  </a:cubicBezTo>
                  <a:cubicBezTo>
                    <a:pt x="19575" y="3809"/>
                    <a:pt x="19636" y="3795"/>
                    <a:pt x="19697" y="3786"/>
                  </a:cubicBezTo>
                  <a:cubicBezTo>
                    <a:pt x="19754" y="3775"/>
                    <a:pt x="19804" y="3766"/>
                    <a:pt x="19859" y="3754"/>
                  </a:cubicBezTo>
                  <a:cubicBezTo>
                    <a:pt x="19917" y="3746"/>
                    <a:pt x="19980" y="3734"/>
                    <a:pt x="20041" y="3725"/>
                  </a:cubicBezTo>
                  <a:cubicBezTo>
                    <a:pt x="20096" y="3717"/>
                    <a:pt x="20148" y="3708"/>
                    <a:pt x="20203" y="3699"/>
                  </a:cubicBezTo>
                  <a:cubicBezTo>
                    <a:pt x="20264" y="3691"/>
                    <a:pt x="20327" y="3682"/>
                    <a:pt x="20388" y="3673"/>
                  </a:cubicBezTo>
                  <a:cubicBezTo>
                    <a:pt x="20440" y="3665"/>
                    <a:pt x="20495" y="3656"/>
                    <a:pt x="20547" y="3650"/>
                  </a:cubicBezTo>
                  <a:cubicBezTo>
                    <a:pt x="20611" y="3641"/>
                    <a:pt x="20675" y="3633"/>
                    <a:pt x="20738" y="3624"/>
                  </a:cubicBezTo>
                  <a:cubicBezTo>
                    <a:pt x="20790" y="3618"/>
                    <a:pt x="20843" y="3612"/>
                    <a:pt x="20895" y="3604"/>
                  </a:cubicBezTo>
                  <a:cubicBezTo>
                    <a:pt x="20961" y="3598"/>
                    <a:pt x="21025" y="3589"/>
                    <a:pt x="21091" y="3584"/>
                  </a:cubicBezTo>
                  <a:cubicBezTo>
                    <a:pt x="21141" y="3578"/>
                    <a:pt x="21193" y="3572"/>
                    <a:pt x="21245" y="3566"/>
                  </a:cubicBezTo>
                  <a:cubicBezTo>
                    <a:pt x="21311" y="3560"/>
                    <a:pt x="21381" y="3555"/>
                    <a:pt x="21450" y="3549"/>
                  </a:cubicBezTo>
                  <a:cubicBezTo>
                    <a:pt x="21502" y="3546"/>
                    <a:pt x="21554" y="3540"/>
                    <a:pt x="21609" y="3534"/>
                  </a:cubicBezTo>
                  <a:close/>
                  <a:moveTo>
                    <a:pt x="21615" y="6249"/>
                  </a:moveTo>
                  <a:lnTo>
                    <a:pt x="21615" y="7985"/>
                  </a:lnTo>
                  <a:lnTo>
                    <a:pt x="21609" y="7985"/>
                  </a:lnTo>
                  <a:cubicBezTo>
                    <a:pt x="21563" y="7991"/>
                    <a:pt x="21520" y="7997"/>
                    <a:pt x="21476" y="8003"/>
                  </a:cubicBezTo>
                  <a:lnTo>
                    <a:pt x="21332" y="8017"/>
                  </a:lnTo>
                  <a:cubicBezTo>
                    <a:pt x="21268" y="8026"/>
                    <a:pt x="21204" y="8034"/>
                    <a:pt x="21144" y="8043"/>
                  </a:cubicBezTo>
                  <a:cubicBezTo>
                    <a:pt x="21094" y="8049"/>
                    <a:pt x="21048" y="8055"/>
                    <a:pt x="20999" y="8063"/>
                  </a:cubicBezTo>
                  <a:cubicBezTo>
                    <a:pt x="20935" y="8072"/>
                    <a:pt x="20871" y="8084"/>
                    <a:pt x="20808" y="8092"/>
                  </a:cubicBezTo>
                  <a:cubicBezTo>
                    <a:pt x="20762" y="8098"/>
                    <a:pt x="20718" y="8107"/>
                    <a:pt x="20672" y="8115"/>
                  </a:cubicBezTo>
                  <a:cubicBezTo>
                    <a:pt x="20605" y="8124"/>
                    <a:pt x="20536" y="8139"/>
                    <a:pt x="20469" y="8150"/>
                  </a:cubicBezTo>
                  <a:cubicBezTo>
                    <a:pt x="20429" y="8159"/>
                    <a:pt x="20385" y="8165"/>
                    <a:pt x="20345" y="8173"/>
                  </a:cubicBezTo>
                  <a:cubicBezTo>
                    <a:pt x="20270" y="8188"/>
                    <a:pt x="20191" y="8205"/>
                    <a:pt x="20116" y="8220"/>
                  </a:cubicBezTo>
                  <a:cubicBezTo>
                    <a:pt x="20084" y="8228"/>
                    <a:pt x="20053" y="8234"/>
                    <a:pt x="20021" y="8240"/>
                  </a:cubicBezTo>
                  <a:cubicBezTo>
                    <a:pt x="19914" y="8263"/>
                    <a:pt x="19807" y="8289"/>
                    <a:pt x="19699" y="8312"/>
                  </a:cubicBezTo>
                  <a:lnTo>
                    <a:pt x="19653" y="8324"/>
                  </a:lnTo>
                  <a:cubicBezTo>
                    <a:pt x="19561" y="8347"/>
                    <a:pt x="19471" y="8370"/>
                    <a:pt x="19381" y="8393"/>
                  </a:cubicBezTo>
                  <a:cubicBezTo>
                    <a:pt x="19344" y="8402"/>
                    <a:pt x="19309" y="8413"/>
                    <a:pt x="19271" y="8425"/>
                  </a:cubicBezTo>
                  <a:cubicBezTo>
                    <a:pt x="19202" y="8442"/>
                    <a:pt x="19132" y="8463"/>
                    <a:pt x="19066" y="8483"/>
                  </a:cubicBezTo>
                  <a:cubicBezTo>
                    <a:pt x="19022" y="8494"/>
                    <a:pt x="18982" y="8506"/>
                    <a:pt x="18938" y="8518"/>
                  </a:cubicBezTo>
                  <a:cubicBezTo>
                    <a:pt x="18878" y="8538"/>
                    <a:pt x="18814" y="8555"/>
                    <a:pt x="18750" y="8576"/>
                  </a:cubicBezTo>
                  <a:cubicBezTo>
                    <a:pt x="18707" y="8590"/>
                    <a:pt x="18663" y="8604"/>
                    <a:pt x="18620" y="8619"/>
                  </a:cubicBezTo>
                  <a:cubicBezTo>
                    <a:pt x="18559" y="8639"/>
                    <a:pt x="18498" y="8659"/>
                    <a:pt x="18441" y="8680"/>
                  </a:cubicBezTo>
                  <a:lnTo>
                    <a:pt x="18305" y="8726"/>
                  </a:lnTo>
                  <a:cubicBezTo>
                    <a:pt x="18247" y="8746"/>
                    <a:pt x="18189" y="8767"/>
                    <a:pt x="18131" y="8790"/>
                  </a:cubicBezTo>
                  <a:lnTo>
                    <a:pt x="17995" y="8839"/>
                  </a:lnTo>
                  <a:cubicBezTo>
                    <a:pt x="17937" y="8862"/>
                    <a:pt x="17882" y="8882"/>
                    <a:pt x="17827" y="8905"/>
                  </a:cubicBezTo>
                  <a:cubicBezTo>
                    <a:pt x="17781" y="8923"/>
                    <a:pt x="17735" y="8940"/>
                    <a:pt x="17688" y="8960"/>
                  </a:cubicBezTo>
                  <a:cubicBezTo>
                    <a:pt x="17633" y="8984"/>
                    <a:pt x="17578" y="9007"/>
                    <a:pt x="17523" y="9030"/>
                  </a:cubicBezTo>
                  <a:cubicBezTo>
                    <a:pt x="17477" y="9047"/>
                    <a:pt x="17431" y="9067"/>
                    <a:pt x="17387" y="9088"/>
                  </a:cubicBezTo>
                  <a:cubicBezTo>
                    <a:pt x="17332" y="9111"/>
                    <a:pt x="17277" y="9137"/>
                    <a:pt x="17222" y="9160"/>
                  </a:cubicBezTo>
                  <a:cubicBezTo>
                    <a:pt x="17179" y="9180"/>
                    <a:pt x="17133" y="9201"/>
                    <a:pt x="17086" y="9224"/>
                  </a:cubicBezTo>
                  <a:cubicBezTo>
                    <a:pt x="17034" y="9247"/>
                    <a:pt x="16979" y="9273"/>
                    <a:pt x="16927" y="9299"/>
                  </a:cubicBezTo>
                  <a:cubicBezTo>
                    <a:pt x="16881" y="9319"/>
                    <a:pt x="16837" y="9342"/>
                    <a:pt x="16791" y="9363"/>
                  </a:cubicBezTo>
                  <a:cubicBezTo>
                    <a:pt x="16739" y="9389"/>
                    <a:pt x="16687" y="9415"/>
                    <a:pt x="16635" y="9444"/>
                  </a:cubicBezTo>
                  <a:cubicBezTo>
                    <a:pt x="16589" y="9464"/>
                    <a:pt x="16545" y="9487"/>
                    <a:pt x="16502" y="9510"/>
                  </a:cubicBezTo>
                  <a:cubicBezTo>
                    <a:pt x="16450" y="9539"/>
                    <a:pt x="16398" y="9565"/>
                    <a:pt x="16343" y="9594"/>
                  </a:cubicBezTo>
                  <a:cubicBezTo>
                    <a:pt x="16299" y="9617"/>
                    <a:pt x="16256" y="9640"/>
                    <a:pt x="16212" y="9667"/>
                  </a:cubicBezTo>
                  <a:cubicBezTo>
                    <a:pt x="16160" y="9695"/>
                    <a:pt x="16108" y="9724"/>
                    <a:pt x="16056" y="9753"/>
                  </a:cubicBezTo>
                  <a:lnTo>
                    <a:pt x="15929" y="9826"/>
                  </a:lnTo>
                  <a:cubicBezTo>
                    <a:pt x="15877" y="9855"/>
                    <a:pt x="15825" y="9886"/>
                    <a:pt x="15775" y="9918"/>
                  </a:cubicBezTo>
                  <a:cubicBezTo>
                    <a:pt x="15732" y="9941"/>
                    <a:pt x="15691" y="9967"/>
                    <a:pt x="15648" y="9994"/>
                  </a:cubicBezTo>
                  <a:cubicBezTo>
                    <a:pt x="15596" y="10025"/>
                    <a:pt x="15547" y="10057"/>
                    <a:pt x="15495" y="10089"/>
                  </a:cubicBezTo>
                  <a:cubicBezTo>
                    <a:pt x="15454" y="10115"/>
                    <a:pt x="15414" y="10141"/>
                    <a:pt x="15373" y="10167"/>
                  </a:cubicBezTo>
                  <a:cubicBezTo>
                    <a:pt x="15321" y="10202"/>
                    <a:pt x="15269" y="10234"/>
                    <a:pt x="15217" y="10268"/>
                  </a:cubicBezTo>
                  <a:cubicBezTo>
                    <a:pt x="15176" y="10294"/>
                    <a:pt x="15139" y="10321"/>
                    <a:pt x="15098" y="10347"/>
                  </a:cubicBezTo>
                  <a:cubicBezTo>
                    <a:pt x="15046" y="10384"/>
                    <a:pt x="14994" y="10419"/>
                    <a:pt x="14942" y="10457"/>
                  </a:cubicBezTo>
                  <a:lnTo>
                    <a:pt x="14832" y="10532"/>
                  </a:lnTo>
                  <a:cubicBezTo>
                    <a:pt x="14777" y="10572"/>
                    <a:pt x="14719" y="10613"/>
                    <a:pt x="14664" y="10653"/>
                  </a:cubicBezTo>
                  <a:cubicBezTo>
                    <a:pt x="14632" y="10679"/>
                    <a:pt x="14600" y="10703"/>
                    <a:pt x="14569" y="10726"/>
                  </a:cubicBezTo>
                  <a:cubicBezTo>
                    <a:pt x="14502" y="10778"/>
                    <a:pt x="14435" y="10827"/>
                    <a:pt x="14369" y="10879"/>
                  </a:cubicBezTo>
                  <a:cubicBezTo>
                    <a:pt x="14349" y="10894"/>
                    <a:pt x="14328" y="10911"/>
                    <a:pt x="14308" y="10925"/>
                  </a:cubicBezTo>
                  <a:cubicBezTo>
                    <a:pt x="14221" y="10995"/>
                    <a:pt x="14137" y="11061"/>
                    <a:pt x="14051" y="11131"/>
                  </a:cubicBezTo>
                  <a:cubicBezTo>
                    <a:pt x="14033" y="11148"/>
                    <a:pt x="14016" y="11163"/>
                    <a:pt x="13998" y="11177"/>
                  </a:cubicBezTo>
                  <a:cubicBezTo>
                    <a:pt x="13932" y="11232"/>
                    <a:pt x="13865" y="11287"/>
                    <a:pt x="13802" y="11345"/>
                  </a:cubicBezTo>
                  <a:cubicBezTo>
                    <a:pt x="13770" y="11368"/>
                    <a:pt x="13741" y="11397"/>
                    <a:pt x="13712" y="11423"/>
                  </a:cubicBezTo>
                  <a:cubicBezTo>
                    <a:pt x="13660" y="11469"/>
                    <a:pt x="13605" y="11516"/>
                    <a:pt x="13553" y="11562"/>
                  </a:cubicBezTo>
                  <a:cubicBezTo>
                    <a:pt x="13521" y="11591"/>
                    <a:pt x="13489" y="11623"/>
                    <a:pt x="13457" y="11652"/>
                  </a:cubicBezTo>
                  <a:cubicBezTo>
                    <a:pt x="13408" y="11695"/>
                    <a:pt x="13359" y="11741"/>
                    <a:pt x="13313" y="11785"/>
                  </a:cubicBezTo>
                  <a:cubicBezTo>
                    <a:pt x="13278" y="11817"/>
                    <a:pt x="13243" y="11851"/>
                    <a:pt x="13211" y="11883"/>
                  </a:cubicBezTo>
                  <a:cubicBezTo>
                    <a:pt x="13165" y="11927"/>
                    <a:pt x="13119" y="11973"/>
                    <a:pt x="13072" y="12016"/>
                  </a:cubicBezTo>
                  <a:cubicBezTo>
                    <a:pt x="13041" y="12051"/>
                    <a:pt x="13006" y="12086"/>
                    <a:pt x="12971" y="12118"/>
                  </a:cubicBezTo>
                  <a:cubicBezTo>
                    <a:pt x="12928" y="12164"/>
                    <a:pt x="12884" y="12207"/>
                    <a:pt x="12841" y="12251"/>
                  </a:cubicBezTo>
                  <a:cubicBezTo>
                    <a:pt x="12806" y="12288"/>
                    <a:pt x="12774" y="12323"/>
                    <a:pt x="12740" y="12361"/>
                  </a:cubicBezTo>
                  <a:cubicBezTo>
                    <a:pt x="12711" y="12393"/>
                    <a:pt x="12682" y="12421"/>
                    <a:pt x="12653" y="12453"/>
                  </a:cubicBezTo>
                  <a:cubicBezTo>
                    <a:pt x="12378" y="12222"/>
                    <a:pt x="12074" y="12028"/>
                    <a:pt x="11750" y="11875"/>
                  </a:cubicBezTo>
                  <a:lnTo>
                    <a:pt x="11747" y="11872"/>
                  </a:lnTo>
                  <a:cubicBezTo>
                    <a:pt x="11718" y="11857"/>
                    <a:pt x="11692" y="11846"/>
                    <a:pt x="11663" y="11831"/>
                  </a:cubicBezTo>
                  <a:lnTo>
                    <a:pt x="11640" y="11822"/>
                  </a:lnTo>
                  <a:lnTo>
                    <a:pt x="11570" y="11791"/>
                  </a:lnTo>
                  <a:lnTo>
                    <a:pt x="11536" y="11776"/>
                  </a:lnTo>
                  <a:lnTo>
                    <a:pt x="11475" y="11753"/>
                  </a:lnTo>
                  <a:lnTo>
                    <a:pt x="11429" y="11733"/>
                  </a:lnTo>
                  <a:lnTo>
                    <a:pt x="11377" y="11715"/>
                  </a:lnTo>
                  <a:cubicBezTo>
                    <a:pt x="11359" y="11707"/>
                    <a:pt x="11342" y="11701"/>
                    <a:pt x="11322" y="11692"/>
                  </a:cubicBezTo>
                  <a:lnTo>
                    <a:pt x="11278" y="11678"/>
                  </a:lnTo>
                  <a:lnTo>
                    <a:pt x="11215" y="11658"/>
                  </a:lnTo>
                  <a:lnTo>
                    <a:pt x="11174" y="11643"/>
                  </a:lnTo>
                  <a:cubicBezTo>
                    <a:pt x="11151" y="11637"/>
                    <a:pt x="11128" y="11631"/>
                    <a:pt x="11107" y="11623"/>
                  </a:cubicBezTo>
                  <a:lnTo>
                    <a:pt x="11081" y="11614"/>
                  </a:lnTo>
                  <a:cubicBezTo>
                    <a:pt x="11160" y="11524"/>
                    <a:pt x="11241" y="11438"/>
                    <a:pt x="11325" y="11351"/>
                  </a:cubicBezTo>
                  <a:lnTo>
                    <a:pt x="11374" y="11296"/>
                  </a:lnTo>
                  <a:cubicBezTo>
                    <a:pt x="11455" y="11212"/>
                    <a:pt x="11533" y="11128"/>
                    <a:pt x="11617" y="11044"/>
                  </a:cubicBezTo>
                  <a:lnTo>
                    <a:pt x="11660" y="11001"/>
                  </a:lnTo>
                  <a:cubicBezTo>
                    <a:pt x="11738" y="10922"/>
                    <a:pt x="11816" y="10844"/>
                    <a:pt x="11895" y="10766"/>
                  </a:cubicBezTo>
                  <a:lnTo>
                    <a:pt x="11926" y="10737"/>
                  </a:lnTo>
                  <a:cubicBezTo>
                    <a:pt x="12010" y="10656"/>
                    <a:pt x="12097" y="10575"/>
                    <a:pt x="12184" y="10494"/>
                  </a:cubicBezTo>
                  <a:lnTo>
                    <a:pt x="12239" y="10442"/>
                  </a:lnTo>
                  <a:cubicBezTo>
                    <a:pt x="12326" y="10364"/>
                    <a:pt x="12416" y="10286"/>
                    <a:pt x="12505" y="10205"/>
                  </a:cubicBezTo>
                  <a:lnTo>
                    <a:pt x="12534" y="10182"/>
                  </a:lnTo>
                  <a:cubicBezTo>
                    <a:pt x="12618" y="10109"/>
                    <a:pt x="12702" y="10037"/>
                    <a:pt x="12789" y="9965"/>
                  </a:cubicBezTo>
                  <a:lnTo>
                    <a:pt x="12835" y="9924"/>
                  </a:lnTo>
                  <a:cubicBezTo>
                    <a:pt x="12928" y="9849"/>
                    <a:pt x="13017" y="9774"/>
                    <a:pt x="13110" y="9701"/>
                  </a:cubicBezTo>
                  <a:lnTo>
                    <a:pt x="13168" y="9658"/>
                  </a:lnTo>
                  <a:cubicBezTo>
                    <a:pt x="13263" y="9583"/>
                    <a:pt x="13359" y="9507"/>
                    <a:pt x="13457" y="9435"/>
                  </a:cubicBezTo>
                  <a:cubicBezTo>
                    <a:pt x="13533" y="9377"/>
                    <a:pt x="13608" y="9322"/>
                    <a:pt x="13686" y="9267"/>
                  </a:cubicBezTo>
                  <a:cubicBezTo>
                    <a:pt x="13709" y="9247"/>
                    <a:pt x="13735" y="9230"/>
                    <a:pt x="13758" y="9212"/>
                  </a:cubicBezTo>
                  <a:cubicBezTo>
                    <a:pt x="13810" y="9177"/>
                    <a:pt x="13862" y="9137"/>
                    <a:pt x="13915" y="9102"/>
                  </a:cubicBezTo>
                  <a:lnTo>
                    <a:pt x="14007" y="9039"/>
                  </a:lnTo>
                  <a:cubicBezTo>
                    <a:pt x="14053" y="9007"/>
                    <a:pt x="14103" y="8975"/>
                    <a:pt x="14149" y="8940"/>
                  </a:cubicBezTo>
                  <a:lnTo>
                    <a:pt x="14247" y="8876"/>
                  </a:lnTo>
                  <a:cubicBezTo>
                    <a:pt x="14294" y="8845"/>
                    <a:pt x="14340" y="8816"/>
                    <a:pt x="14386" y="8787"/>
                  </a:cubicBezTo>
                  <a:lnTo>
                    <a:pt x="14488" y="8720"/>
                  </a:lnTo>
                  <a:cubicBezTo>
                    <a:pt x="14534" y="8691"/>
                    <a:pt x="14580" y="8662"/>
                    <a:pt x="14624" y="8633"/>
                  </a:cubicBezTo>
                  <a:lnTo>
                    <a:pt x="14734" y="8567"/>
                  </a:lnTo>
                  <a:lnTo>
                    <a:pt x="14867" y="8486"/>
                  </a:lnTo>
                  <a:lnTo>
                    <a:pt x="14977" y="8422"/>
                  </a:lnTo>
                  <a:cubicBezTo>
                    <a:pt x="15020" y="8396"/>
                    <a:pt x="15063" y="8370"/>
                    <a:pt x="15110" y="8344"/>
                  </a:cubicBezTo>
                  <a:cubicBezTo>
                    <a:pt x="15147" y="8321"/>
                    <a:pt x="15182" y="8301"/>
                    <a:pt x="15220" y="8280"/>
                  </a:cubicBezTo>
                  <a:cubicBezTo>
                    <a:pt x="15266" y="8254"/>
                    <a:pt x="15309" y="8228"/>
                    <a:pt x="15356" y="8205"/>
                  </a:cubicBezTo>
                  <a:cubicBezTo>
                    <a:pt x="15390" y="8185"/>
                    <a:pt x="15431" y="8162"/>
                    <a:pt x="15469" y="8141"/>
                  </a:cubicBezTo>
                  <a:cubicBezTo>
                    <a:pt x="15512" y="8118"/>
                    <a:pt x="15558" y="8092"/>
                    <a:pt x="15605" y="8069"/>
                  </a:cubicBezTo>
                  <a:cubicBezTo>
                    <a:pt x="15642" y="8049"/>
                    <a:pt x="15680" y="8031"/>
                    <a:pt x="15717" y="8011"/>
                  </a:cubicBezTo>
                  <a:cubicBezTo>
                    <a:pt x="15764" y="7988"/>
                    <a:pt x="15807" y="7962"/>
                    <a:pt x="15853" y="7939"/>
                  </a:cubicBezTo>
                  <a:lnTo>
                    <a:pt x="15969" y="7881"/>
                  </a:lnTo>
                  <a:lnTo>
                    <a:pt x="16105" y="7814"/>
                  </a:lnTo>
                  <a:lnTo>
                    <a:pt x="16224" y="7759"/>
                  </a:lnTo>
                  <a:cubicBezTo>
                    <a:pt x="16267" y="7736"/>
                    <a:pt x="16314" y="7716"/>
                    <a:pt x="16360" y="7693"/>
                  </a:cubicBezTo>
                  <a:cubicBezTo>
                    <a:pt x="16400" y="7676"/>
                    <a:pt x="16438" y="7658"/>
                    <a:pt x="16479" y="7638"/>
                  </a:cubicBezTo>
                  <a:lnTo>
                    <a:pt x="16617" y="7577"/>
                  </a:lnTo>
                  <a:lnTo>
                    <a:pt x="16736" y="7525"/>
                  </a:lnTo>
                  <a:cubicBezTo>
                    <a:pt x="16782" y="7505"/>
                    <a:pt x="16829" y="7485"/>
                    <a:pt x="16875" y="7464"/>
                  </a:cubicBezTo>
                  <a:lnTo>
                    <a:pt x="16994" y="7415"/>
                  </a:lnTo>
                  <a:cubicBezTo>
                    <a:pt x="17043" y="7395"/>
                    <a:pt x="17089" y="7375"/>
                    <a:pt x="17135" y="7357"/>
                  </a:cubicBezTo>
                  <a:lnTo>
                    <a:pt x="17257" y="7308"/>
                  </a:lnTo>
                  <a:lnTo>
                    <a:pt x="17399" y="7253"/>
                  </a:lnTo>
                  <a:lnTo>
                    <a:pt x="17517" y="7207"/>
                  </a:lnTo>
                  <a:lnTo>
                    <a:pt x="17662" y="7155"/>
                  </a:lnTo>
                  <a:lnTo>
                    <a:pt x="17784" y="7111"/>
                  </a:lnTo>
                  <a:lnTo>
                    <a:pt x="17928" y="7059"/>
                  </a:lnTo>
                  <a:cubicBezTo>
                    <a:pt x="17969" y="7045"/>
                    <a:pt x="18009" y="7033"/>
                    <a:pt x="18050" y="7019"/>
                  </a:cubicBezTo>
                  <a:lnTo>
                    <a:pt x="18195" y="6969"/>
                  </a:lnTo>
                  <a:lnTo>
                    <a:pt x="18316" y="6932"/>
                  </a:lnTo>
                  <a:cubicBezTo>
                    <a:pt x="18365" y="6914"/>
                    <a:pt x="18415" y="6900"/>
                    <a:pt x="18464" y="6885"/>
                  </a:cubicBezTo>
                  <a:cubicBezTo>
                    <a:pt x="18504" y="6871"/>
                    <a:pt x="18545" y="6859"/>
                    <a:pt x="18585" y="6848"/>
                  </a:cubicBezTo>
                  <a:lnTo>
                    <a:pt x="18736" y="6804"/>
                  </a:lnTo>
                  <a:lnTo>
                    <a:pt x="18857" y="6770"/>
                  </a:lnTo>
                  <a:cubicBezTo>
                    <a:pt x="18907" y="6755"/>
                    <a:pt x="18959" y="6741"/>
                    <a:pt x="19011" y="6726"/>
                  </a:cubicBezTo>
                  <a:lnTo>
                    <a:pt x="19129" y="6694"/>
                  </a:lnTo>
                  <a:lnTo>
                    <a:pt x="19286" y="6657"/>
                  </a:lnTo>
                  <a:lnTo>
                    <a:pt x="19404" y="6628"/>
                  </a:lnTo>
                  <a:cubicBezTo>
                    <a:pt x="19456" y="6613"/>
                    <a:pt x="19511" y="6602"/>
                    <a:pt x="19563" y="6587"/>
                  </a:cubicBezTo>
                  <a:lnTo>
                    <a:pt x="19679" y="6561"/>
                  </a:lnTo>
                  <a:cubicBezTo>
                    <a:pt x="19734" y="6550"/>
                    <a:pt x="19792" y="6538"/>
                    <a:pt x="19850" y="6527"/>
                  </a:cubicBezTo>
                  <a:lnTo>
                    <a:pt x="19954" y="6503"/>
                  </a:lnTo>
                  <a:cubicBezTo>
                    <a:pt x="20018" y="6489"/>
                    <a:pt x="20084" y="6477"/>
                    <a:pt x="20148" y="6466"/>
                  </a:cubicBezTo>
                  <a:cubicBezTo>
                    <a:pt x="20177" y="6460"/>
                    <a:pt x="20203" y="6454"/>
                    <a:pt x="20232" y="6448"/>
                  </a:cubicBezTo>
                  <a:cubicBezTo>
                    <a:pt x="20325" y="6431"/>
                    <a:pt x="20417" y="6414"/>
                    <a:pt x="20510" y="6399"/>
                  </a:cubicBezTo>
                  <a:lnTo>
                    <a:pt x="20533" y="6396"/>
                  </a:lnTo>
                  <a:cubicBezTo>
                    <a:pt x="20617" y="6382"/>
                    <a:pt x="20704" y="6367"/>
                    <a:pt x="20790" y="6353"/>
                  </a:cubicBezTo>
                  <a:lnTo>
                    <a:pt x="20886" y="6341"/>
                  </a:lnTo>
                  <a:cubicBezTo>
                    <a:pt x="20947" y="6330"/>
                    <a:pt x="21010" y="6321"/>
                    <a:pt x="21071" y="6312"/>
                  </a:cubicBezTo>
                  <a:lnTo>
                    <a:pt x="21184" y="6298"/>
                  </a:lnTo>
                  <a:lnTo>
                    <a:pt x="21355" y="6278"/>
                  </a:lnTo>
                  <a:lnTo>
                    <a:pt x="21473" y="6266"/>
                  </a:lnTo>
                  <a:cubicBezTo>
                    <a:pt x="21520" y="6260"/>
                    <a:pt x="21569" y="6255"/>
                    <a:pt x="21615" y="6249"/>
                  </a:cubicBezTo>
                  <a:close/>
                  <a:moveTo>
                    <a:pt x="21609" y="892"/>
                  </a:moveTo>
                  <a:lnTo>
                    <a:pt x="21609" y="2660"/>
                  </a:lnTo>
                  <a:cubicBezTo>
                    <a:pt x="21534" y="2666"/>
                    <a:pt x="21462" y="2672"/>
                    <a:pt x="21387" y="2678"/>
                  </a:cubicBezTo>
                  <a:cubicBezTo>
                    <a:pt x="21320" y="2684"/>
                    <a:pt x="21256" y="2689"/>
                    <a:pt x="21190" y="2695"/>
                  </a:cubicBezTo>
                  <a:lnTo>
                    <a:pt x="21019" y="2712"/>
                  </a:lnTo>
                  <a:cubicBezTo>
                    <a:pt x="20955" y="2721"/>
                    <a:pt x="20889" y="2727"/>
                    <a:pt x="20825" y="2736"/>
                  </a:cubicBezTo>
                  <a:cubicBezTo>
                    <a:pt x="20767" y="2741"/>
                    <a:pt x="20709" y="2747"/>
                    <a:pt x="20652" y="2756"/>
                  </a:cubicBezTo>
                  <a:lnTo>
                    <a:pt x="20461" y="2779"/>
                  </a:lnTo>
                  <a:lnTo>
                    <a:pt x="20290" y="2805"/>
                  </a:lnTo>
                  <a:cubicBezTo>
                    <a:pt x="20223" y="2814"/>
                    <a:pt x="20160" y="2822"/>
                    <a:pt x="20096" y="2831"/>
                  </a:cubicBezTo>
                  <a:cubicBezTo>
                    <a:pt x="20041" y="2840"/>
                    <a:pt x="19983" y="2848"/>
                    <a:pt x="19925" y="2860"/>
                  </a:cubicBezTo>
                  <a:cubicBezTo>
                    <a:pt x="19862" y="2869"/>
                    <a:pt x="19798" y="2880"/>
                    <a:pt x="19734" y="2892"/>
                  </a:cubicBezTo>
                  <a:lnTo>
                    <a:pt x="19563" y="2921"/>
                  </a:lnTo>
                  <a:cubicBezTo>
                    <a:pt x="19503" y="2932"/>
                    <a:pt x="19439" y="2944"/>
                    <a:pt x="19375" y="2958"/>
                  </a:cubicBezTo>
                  <a:cubicBezTo>
                    <a:pt x="19317" y="2970"/>
                    <a:pt x="19262" y="2979"/>
                    <a:pt x="19205" y="2990"/>
                  </a:cubicBezTo>
                  <a:cubicBezTo>
                    <a:pt x="19144" y="3005"/>
                    <a:pt x="19080" y="3016"/>
                    <a:pt x="19019" y="3031"/>
                  </a:cubicBezTo>
                  <a:lnTo>
                    <a:pt x="18849" y="3066"/>
                  </a:lnTo>
                  <a:cubicBezTo>
                    <a:pt x="18785" y="3080"/>
                    <a:pt x="18724" y="3094"/>
                    <a:pt x="18661" y="3109"/>
                  </a:cubicBezTo>
                  <a:lnTo>
                    <a:pt x="18493" y="3149"/>
                  </a:lnTo>
                  <a:cubicBezTo>
                    <a:pt x="18432" y="3164"/>
                    <a:pt x="18368" y="3178"/>
                    <a:pt x="18307" y="3193"/>
                  </a:cubicBezTo>
                  <a:lnTo>
                    <a:pt x="18140" y="3236"/>
                  </a:lnTo>
                  <a:cubicBezTo>
                    <a:pt x="18079" y="3254"/>
                    <a:pt x="18015" y="3268"/>
                    <a:pt x="17954" y="3285"/>
                  </a:cubicBezTo>
                  <a:cubicBezTo>
                    <a:pt x="17899" y="3300"/>
                    <a:pt x="17844" y="3317"/>
                    <a:pt x="17787" y="3332"/>
                  </a:cubicBezTo>
                  <a:cubicBezTo>
                    <a:pt x="17726" y="3349"/>
                    <a:pt x="17665" y="3369"/>
                    <a:pt x="17604" y="3384"/>
                  </a:cubicBezTo>
                  <a:lnTo>
                    <a:pt x="17439" y="3433"/>
                  </a:lnTo>
                  <a:cubicBezTo>
                    <a:pt x="17379" y="3453"/>
                    <a:pt x="17318" y="3471"/>
                    <a:pt x="17257" y="3491"/>
                  </a:cubicBezTo>
                  <a:cubicBezTo>
                    <a:pt x="17199" y="3511"/>
                    <a:pt x="17150" y="3526"/>
                    <a:pt x="17092" y="3543"/>
                  </a:cubicBezTo>
                  <a:lnTo>
                    <a:pt x="16913" y="3601"/>
                  </a:lnTo>
                  <a:cubicBezTo>
                    <a:pt x="16858" y="3621"/>
                    <a:pt x="16803" y="3639"/>
                    <a:pt x="16748" y="3656"/>
                  </a:cubicBezTo>
                  <a:cubicBezTo>
                    <a:pt x="16693" y="3676"/>
                    <a:pt x="16629" y="3699"/>
                    <a:pt x="16568" y="3720"/>
                  </a:cubicBezTo>
                  <a:cubicBezTo>
                    <a:pt x="16507" y="3740"/>
                    <a:pt x="16458" y="3757"/>
                    <a:pt x="16403" y="3777"/>
                  </a:cubicBezTo>
                  <a:cubicBezTo>
                    <a:pt x="16345" y="3801"/>
                    <a:pt x="16285" y="3821"/>
                    <a:pt x="16227" y="3844"/>
                  </a:cubicBezTo>
                  <a:lnTo>
                    <a:pt x="16065" y="3905"/>
                  </a:lnTo>
                  <a:cubicBezTo>
                    <a:pt x="16004" y="3928"/>
                    <a:pt x="15946" y="3951"/>
                    <a:pt x="15888" y="3974"/>
                  </a:cubicBezTo>
                  <a:cubicBezTo>
                    <a:pt x="15827" y="3997"/>
                    <a:pt x="15778" y="4018"/>
                    <a:pt x="15726" y="4038"/>
                  </a:cubicBezTo>
                  <a:lnTo>
                    <a:pt x="15550" y="4110"/>
                  </a:lnTo>
                  <a:cubicBezTo>
                    <a:pt x="15498" y="4133"/>
                    <a:pt x="15443" y="4157"/>
                    <a:pt x="15390" y="4180"/>
                  </a:cubicBezTo>
                  <a:lnTo>
                    <a:pt x="15217" y="4255"/>
                  </a:lnTo>
                  <a:lnTo>
                    <a:pt x="15058" y="4324"/>
                  </a:lnTo>
                  <a:cubicBezTo>
                    <a:pt x="15000" y="4350"/>
                    <a:pt x="14942" y="4379"/>
                    <a:pt x="14884" y="4405"/>
                  </a:cubicBezTo>
                  <a:cubicBezTo>
                    <a:pt x="14832" y="4429"/>
                    <a:pt x="14780" y="4455"/>
                    <a:pt x="14728" y="4478"/>
                  </a:cubicBezTo>
                  <a:cubicBezTo>
                    <a:pt x="14670" y="4507"/>
                    <a:pt x="14612" y="4533"/>
                    <a:pt x="14554" y="4562"/>
                  </a:cubicBezTo>
                  <a:cubicBezTo>
                    <a:pt x="14505" y="4585"/>
                    <a:pt x="14453" y="4611"/>
                    <a:pt x="14401" y="4637"/>
                  </a:cubicBezTo>
                  <a:cubicBezTo>
                    <a:pt x="14343" y="4666"/>
                    <a:pt x="14285" y="4695"/>
                    <a:pt x="14230" y="4724"/>
                  </a:cubicBezTo>
                  <a:cubicBezTo>
                    <a:pt x="14178" y="4750"/>
                    <a:pt x="14126" y="4776"/>
                    <a:pt x="14077" y="4802"/>
                  </a:cubicBezTo>
                  <a:lnTo>
                    <a:pt x="13906" y="4894"/>
                  </a:lnTo>
                  <a:cubicBezTo>
                    <a:pt x="13854" y="4921"/>
                    <a:pt x="13805" y="4947"/>
                    <a:pt x="13755" y="4975"/>
                  </a:cubicBezTo>
                  <a:cubicBezTo>
                    <a:pt x="13698" y="5004"/>
                    <a:pt x="13643" y="5036"/>
                    <a:pt x="13585" y="5068"/>
                  </a:cubicBezTo>
                  <a:lnTo>
                    <a:pt x="13437" y="5152"/>
                  </a:lnTo>
                  <a:cubicBezTo>
                    <a:pt x="13379" y="5184"/>
                    <a:pt x="13324" y="5219"/>
                    <a:pt x="13266" y="5250"/>
                  </a:cubicBezTo>
                  <a:cubicBezTo>
                    <a:pt x="13217" y="5279"/>
                    <a:pt x="13168" y="5305"/>
                    <a:pt x="13122" y="5334"/>
                  </a:cubicBezTo>
                  <a:cubicBezTo>
                    <a:pt x="13064" y="5369"/>
                    <a:pt x="13009" y="5404"/>
                    <a:pt x="12951" y="5439"/>
                  </a:cubicBezTo>
                  <a:cubicBezTo>
                    <a:pt x="12905" y="5467"/>
                    <a:pt x="12855" y="5496"/>
                    <a:pt x="12806" y="5525"/>
                  </a:cubicBezTo>
                  <a:cubicBezTo>
                    <a:pt x="12751" y="5563"/>
                    <a:pt x="12693" y="5598"/>
                    <a:pt x="12638" y="5635"/>
                  </a:cubicBezTo>
                  <a:cubicBezTo>
                    <a:pt x="12592" y="5664"/>
                    <a:pt x="12543" y="5693"/>
                    <a:pt x="12497" y="5722"/>
                  </a:cubicBezTo>
                  <a:cubicBezTo>
                    <a:pt x="12442" y="5760"/>
                    <a:pt x="12384" y="5797"/>
                    <a:pt x="12329" y="5835"/>
                  </a:cubicBezTo>
                  <a:lnTo>
                    <a:pt x="12190" y="5925"/>
                  </a:lnTo>
                  <a:cubicBezTo>
                    <a:pt x="12135" y="5965"/>
                    <a:pt x="12077" y="6006"/>
                    <a:pt x="12019" y="6046"/>
                  </a:cubicBezTo>
                  <a:cubicBezTo>
                    <a:pt x="11976" y="6075"/>
                    <a:pt x="11932" y="6104"/>
                    <a:pt x="11889" y="6133"/>
                  </a:cubicBezTo>
                  <a:cubicBezTo>
                    <a:pt x="11828" y="6176"/>
                    <a:pt x="11770" y="6220"/>
                    <a:pt x="11706" y="6263"/>
                  </a:cubicBezTo>
                  <a:cubicBezTo>
                    <a:pt x="11666" y="6292"/>
                    <a:pt x="11628" y="6318"/>
                    <a:pt x="11588" y="6347"/>
                  </a:cubicBezTo>
                  <a:cubicBezTo>
                    <a:pt x="11521" y="6396"/>
                    <a:pt x="11455" y="6446"/>
                    <a:pt x="11391" y="6495"/>
                  </a:cubicBezTo>
                  <a:cubicBezTo>
                    <a:pt x="11356" y="6521"/>
                    <a:pt x="11325" y="6544"/>
                    <a:pt x="11293" y="6567"/>
                  </a:cubicBezTo>
                  <a:cubicBezTo>
                    <a:pt x="11194" y="6642"/>
                    <a:pt x="11096" y="6718"/>
                    <a:pt x="11000" y="6796"/>
                  </a:cubicBezTo>
                  <a:cubicBezTo>
                    <a:pt x="10925" y="6854"/>
                    <a:pt x="10850" y="6912"/>
                    <a:pt x="10778" y="6972"/>
                  </a:cubicBezTo>
                  <a:lnTo>
                    <a:pt x="10702" y="7033"/>
                  </a:lnTo>
                  <a:lnTo>
                    <a:pt x="10558" y="7152"/>
                  </a:lnTo>
                  <a:cubicBezTo>
                    <a:pt x="10529" y="7178"/>
                    <a:pt x="10500" y="7201"/>
                    <a:pt x="10471" y="7227"/>
                  </a:cubicBezTo>
                  <a:cubicBezTo>
                    <a:pt x="10427" y="7265"/>
                    <a:pt x="10384" y="7299"/>
                    <a:pt x="10343" y="7337"/>
                  </a:cubicBezTo>
                  <a:lnTo>
                    <a:pt x="10248" y="7415"/>
                  </a:lnTo>
                  <a:cubicBezTo>
                    <a:pt x="10210" y="7453"/>
                    <a:pt x="10170" y="7485"/>
                    <a:pt x="10129" y="7522"/>
                  </a:cubicBezTo>
                  <a:lnTo>
                    <a:pt x="10034" y="7606"/>
                  </a:lnTo>
                  <a:cubicBezTo>
                    <a:pt x="9996" y="7641"/>
                    <a:pt x="9959" y="7676"/>
                    <a:pt x="9921" y="7707"/>
                  </a:cubicBezTo>
                  <a:lnTo>
                    <a:pt x="9825" y="7797"/>
                  </a:lnTo>
                  <a:cubicBezTo>
                    <a:pt x="9788" y="7832"/>
                    <a:pt x="9753" y="7864"/>
                    <a:pt x="9713" y="7898"/>
                  </a:cubicBezTo>
                  <a:lnTo>
                    <a:pt x="9617" y="7991"/>
                  </a:lnTo>
                  <a:cubicBezTo>
                    <a:pt x="9582" y="8023"/>
                    <a:pt x="9545" y="8057"/>
                    <a:pt x="9510" y="8092"/>
                  </a:cubicBezTo>
                  <a:lnTo>
                    <a:pt x="9415" y="8185"/>
                  </a:lnTo>
                  <a:lnTo>
                    <a:pt x="9310" y="8289"/>
                  </a:lnTo>
                  <a:lnTo>
                    <a:pt x="9215" y="8382"/>
                  </a:lnTo>
                  <a:lnTo>
                    <a:pt x="9111" y="8486"/>
                  </a:lnTo>
                  <a:cubicBezTo>
                    <a:pt x="9082" y="8518"/>
                    <a:pt x="9050" y="8549"/>
                    <a:pt x="9018" y="8581"/>
                  </a:cubicBezTo>
                  <a:cubicBezTo>
                    <a:pt x="8986" y="8613"/>
                    <a:pt x="8951" y="8651"/>
                    <a:pt x="8917" y="8685"/>
                  </a:cubicBezTo>
                  <a:cubicBezTo>
                    <a:pt x="8885" y="8723"/>
                    <a:pt x="8856" y="8752"/>
                    <a:pt x="8824" y="8784"/>
                  </a:cubicBezTo>
                  <a:lnTo>
                    <a:pt x="8726" y="8891"/>
                  </a:lnTo>
                  <a:lnTo>
                    <a:pt x="8636" y="8989"/>
                  </a:lnTo>
                  <a:cubicBezTo>
                    <a:pt x="8604" y="9024"/>
                    <a:pt x="8572" y="9062"/>
                    <a:pt x="8538" y="9096"/>
                  </a:cubicBezTo>
                  <a:lnTo>
                    <a:pt x="8448" y="9195"/>
                  </a:lnTo>
                  <a:lnTo>
                    <a:pt x="8355" y="9305"/>
                  </a:lnTo>
                  <a:cubicBezTo>
                    <a:pt x="8324" y="9337"/>
                    <a:pt x="8295" y="9371"/>
                    <a:pt x="8266" y="9406"/>
                  </a:cubicBezTo>
                  <a:cubicBezTo>
                    <a:pt x="8237" y="9438"/>
                    <a:pt x="8202" y="9478"/>
                    <a:pt x="8173" y="9516"/>
                  </a:cubicBezTo>
                  <a:lnTo>
                    <a:pt x="8086" y="9617"/>
                  </a:lnTo>
                  <a:cubicBezTo>
                    <a:pt x="8054" y="9655"/>
                    <a:pt x="8023" y="9693"/>
                    <a:pt x="7991" y="9730"/>
                  </a:cubicBezTo>
                  <a:lnTo>
                    <a:pt x="7910" y="9831"/>
                  </a:lnTo>
                  <a:lnTo>
                    <a:pt x="7814" y="9950"/>
                  </a:lnTo>
                  <a:cubicBezTo>
                    <a:pt x="7788" y="9982"/>
                    <a:pt x="7762" y="10014"/>
                    <a:pt x="7736" y="10049"/>
                  </a:cubicBezTo>
                  <a:cubicBezTo>
                    <a:pt x="7701" y="10092"/>
                    <a:pt x="7667" y="10135"/>
                    <a:pt x="7632" y="10179"/>
                  </a:cubicBezTo>
                  <a:cubicBezTo>
                    <a:pt x="7612" y="10208"/>
                    <a:pt x="7588" y="10237"/>
                    <a:pt x="7565" y="10266"/>
                  </a:cubicBezTo>
                  <a:cubicBezTo>
                    <a:pt x="7510" y="10338"/>
                    <a:pt x="7455" y="10410"/>
                    <a:pt x="7400" y="10483"/>
                  </a:cubicBezTo>
                  <a:cubicBezTo>
                    <a:pt x="7383" y="10509"/>
                    <a:pt x="7363" y="10535"/>
                    <a:pt x="7345" y="10561"/>
                  </a:cubicBezTo>
                  <a:cubicBezTo>
                    <a:pt x="7308" y="10610"/>
                    <a:pt x="7273" y="10659"/>
                    <a:pt x="7235" y="10708"/>
                  </a:cubicBezTo>
                  <a:cubicBezTo>
                    <a:pt x="7212" y="10740"/>
                    <a:pt x="7189" y="10772"/>
                    <a:pt x="7166" y="10804"/>
                  </a:cubicBezTo>
                  <a:cubicBezTo>
                    <a:pt x="7137" y="10847"/>
                    <a:pt x="7105" y="10891"/>
                    <a:pt x="7076" y="10934"/>
                  </a:cubicBezTo>
                  <a:cubicBezTo>
                    <a:pt x="7050" y="10969"/>
                    <a:pt x="7027" y="11003"/>
                    <a:pt x="7004" y="11035"/>
                  </a:cubicBezTo>
                  <a:cubicBezTo>
                    <a:pt x="6975" y="11079"/>
                    <a:pt x="6946" y="11119"/>
                    <a:pt x="6917" y="11163"/>
                  </a:cubicBezTo>
                  <a:cubicBezTo>
                    <a:pt x="6894" y="11197"/>
                    <a:pt x="6871" y="11232"/>
                    <a:pt x="6845" y="11270"/>
                  </a:cubicBezTo>
                  <a:cubicBezTo>
                    <a:pt x="6819" y="11310"/>
                    <a:pt x="6790" y="11351"/>
                    <a:pt x="6761" y="11394"/>
                  </a:cubicBezTo>
                  <a:lnTo>
                    <a:pt x="6691" y="11501"/>
                  </a:lnTo>
                  <a:cubicBezTo>
                    <a:pt x="6665" y="11545"/>
                    <a:pt x="6639" y="11585"/>
                    <a:pt x="6610" y="11629"/>
                  </a:cubicBezTo>
                  <a:cubicBezTo>
                    <a:pt x="6584" y="11669"/>
                    <a:pt x="6564" y="11701"/>
                    <a:pt x="6541" y="11736"/>
                  </a:cubicBezTo>
                  <a:cubicBezTo>
                    <a:pt x="6521" y="11773"/>
                    <a:pt x="6489" y="11820"/>
                    <a:pt x="6463" y="11863"/>
                  </a:cubicBezTo>
                  <a:cubicBezTo>
                    <a:pt x="6440" y="11898"/>
                    <a:pt x="6419" y="11935"/>
                    <a:pt x="6396" y="11973"/>
                  </a:cubicBezTo>
                  <a:cubicBezTo>
                    <a:pt x="6370" y="12016"/>
                    <a:pt x="6344" y="12057"/>
                    <a:pt x="6318" y="12100"/>
                  </a:cubicBezTo>
                  <a:cubicBezTo>
                    <a:pt x="6298" y="12138"/>
                    <a:pt x="6275" y="12176"/>
                    <a:pt x="6251" y="12213"/>
                  </a:cubicBezTo>
                  <a:cubicBezTo>
                    <a:pt x="6228" y="12257"/>
                    <a:pt x="6202" y="12297"/>
                    <a:pt x="6176" y="12340"/>
                  </a:cubicBezTo>
                  <a:lnTo>
                    <a:pt x="6113" y="12453"/>
                  </a:lnTo>
                  <a:lnTo>
                    <a:pt x="6040" y="12584"/>
                  </a:lnTo>
                  <a:lnTo>
                    <a:pt x="5979" y="12699"/>
                  </a:lnTo>
                  <a:lnTo>
                    <a:pt x="5907" y="12830"/>
                  </a:lnTo>
                  <a:cubicBezTo>
                    <a:pt x="5887" y="12867"/>
                    <a:pt x="5867" y="12905"/>
                    <a:pt x="5846" y="12945"/>
                  </a:cubicBezTo>
                  <a:cubicBezTo>
                    <a:pt x="5820" y="12989"/>
                    <a:pt x="5797" y="13035"/>
                    <a:pt x="5774" y="13078"/>
                  </a:cubicBezTo>
                  <a:cubicBezTo>
                    <a:pt x="5754" y="13116"/>
                    <a:pt x="5733" y="13154"/>
                    <a:pt x="5716" y="13191"/>
                  </a:cubicBezTo>
                  <a:cubicBezTo>
                    <a:pt x="5690" y="13238"/>
                    <a:pt x="5667" y="13284"/>
                    <a:pt x="5644" y="13333"/>
                  </a:cubicBezTo>
                  <a:cubicBezTo>
                    <a:pt x="5618" y="13379"/>
                    <a:pt x="5592" y="13431"/>
                    <a:pt x="5571" y="13481"/>
                  </a:cubicBezTo>
                  <a:cubicBezTo>
                    <a:pt x="5482" y="13437"/>
                    <a:pt x="5392" y="13400"/>
                    <a:pt x="5299" y="13368"/>
                  </a:cubicBezTo>
                  <a:lnTo>
                    <a:pt x="5296" y="13368"/>
                  </a:lnTo>
                  <a:cubicBezTo>
                    <a:pt x="5207" y="13336"/>
                    <a:pt x="5117" y="13310"/>
                    <a:pt x="5027" y="13287"/>
                  </a:cubicBezTo>
                  <a:cubicBezTo>
                    <a:pt x="5007" y="13284"/>
                    <a:pt x="4984" y="13278"/>
                    <a:pt x="4961" y="13272"/>
                  </a:cubicBezTo>
                  <a:cubicBezTo>
                    <a:pt x="4946" y="13269"/>
                    <a:pt x="4935" y="13267"/>
                    <a:pt x="4920" y="13264"/>
                  </a:cubicBezTo>
                  <a:cubicBezTo>
                    <a:pt x="4900" y="13261"/>
                    <a:pt x="4880" y="13258"/>
                    <a:pt x="4860" y="13255"/>
                  </a:cubicBezTo>
                  <a:cubicBezTo>
                    <a:pt x="4816" y="13246"/>
                    <a:pt x="4776" y="13240"/>
                    <a:pt x="4732" y="13235"/>
                  </a:cubicBezTo>
                  <a:cubicBezTo>
                    <a:pt x="4712" y="13235"/>
                    <a:pt x="4692" y="13232"/>
                    <a:pt x="4674" y="13229"/>
                  </a:cubicBezTo>
                  <a:cubicBezTo>
                    <a:pt x="4666" y="13229"/>
                    <a:pt x="4654" y="13226"/>
                    <a:pt x="4645" y="13226"/>
                  </a:cubicBezTo>
                  <a:cubicBezTo>
                    <a:pt x="4616" y="13226"/>
                    <a:pt x="4587" y="13223"/>
                    <a:pt x="4556" y="13220"/>
                  </a:cubicBezTo>
                  <a:cubicBezTo>
                    <a:pt x="4512" y="13220"/>
                    <a:pt x="4466" y="13217"/>
                    <a:pt x="4423" y="13217"/>
                  </a:cubicBezTo>
                  <a:cubicBezTo>
                    <a:pt x="4385" y="13217"/>
                    <a:pt x="4344" y="13217"/>
                    <a:pt x="4307" y="13220"/>
                  </a:cubicBezTo>
                  <a:lnTo>
                    <a:pt x="4272" y="13223"/>
                  </a:lnTo>
                  <a:cubicBezTo>
                    <a:pt x="4240" y="13223"/>
                    <a:pt x="4208" y="13226"/>
                    <a:pt x="4177" y="13229"/>
                  </a:cubicBezTo>
                  <a:lnTo>
                    <a:pt x="4133" y="13235"/>
                  </a:lnTo>
                  <a:cubicBezTo>
                    <a:pt x="4107" y="13238"/>
                    <a:pt x="4078" y="13240"/>
                    <a:pt x="4052" y="13243"/>
                  </a:cubicBezTo>
                  <a:lnTo>
                    <a:pt x="3997" y="13252"/>
                  </a:lnTo>
                  <a:lnTo>
                    <a:pt x="3884" y="13272"/>
                  </a:lnTo>
                  <a:cubicBezTo>
                    <a:pt x="3881" y="13275"/>
                    <a:pt x="3876" y="13275"/>
                    <a:pt x="3873" y="13275"/>
                  </a:cubicBezTo>
                  <a:cubicBezTo>
                    <a:pt x="3847" y="13284"/>
                    <a:pt x="3823" y="13287"/>
                    <a:pt x="3800" y="13293"/>
                  </a:cubicBezTo>
                  <a:cubicBezTo>
                    <a:pt x="3777" y="13298"/>
                    <a:pt x="3757" y="13304"/>
                    <a:pt x="3734" y="13310"/>
                  </a:cubicBezTo>
                  <a:lnTo>
                    <a:pt x="3722" y="13313"/>
                  </a:lnTo>
                  <a:cubicBezTo>
                    <a:pt x="4122" y="12439"/>
                    <a:pt x="4582" y="11591"/>
                    <a:pt x="5097" y="10781"/>
                  </a:cubicBezTo>
                  <a:cubicBezTo>
                    <a:pt x="8711" y="5039"/>
                    <a:pt x="14846" y="1367"/>
                    <a:pt x="21609" y="892"/>
                  </a:cubicBezTo>
                  <a:close/>
                  <a:moveTo>
                    <a:pt x="21609" y="8871"/>
                  </a:moveTo>
                  <a:lnTo>
                    <a:pt x="21609" y="10891"/>
                  </a:lnTo>
                  <a:cubicBezTo>
                    <a:pt x="18678" y="11137"/>
                    <a:pt x="15966" y="12604"/>
                    <a:pt x="14129" y="14893"/>
                  </a:cubicBezTo>
                  <a:cubicBezTo>
                    <a:pt x="13987" y="14230"/>
                    <a:pt x="13692" y="13608"/>
                    <a:pt x="13266" y="13081"/>
                  </a:cubicBezTo>
                  <a:cubicBezTo>
                    <a:pt x="13301" y="13044"/>
                    <a:pt x="13339" y="13003"/>
                    <a:pt x="13373" y="12966"/>
                  </a:cubicBezTo>
                  <a:cubicBezTo>
                    <a:pt x="13402" y="12937"/>
                    <a:pt x="13428" y="12908"/>
                    <a:pt x="13457" y="12879"/>
                  </a:cubicBezTo>
                  <a:cubicBezTo>
                    <a:pt x="13504" y="12830"/>
                    <a:pt x="13553" y="12780"/>
                    <a:pt x="13602" y="12731"/>
                  </a:cubicBezTo>
                  <a:cubicBezTo>
                    <a:pt x="13625" y="12708"/>
                    <a:pt x="13648" y="12682"/>
                    <a:pt x="13674" y="12659"/>
                  </a:cubicBezTo>
                  <a:cubicBezTo>
                    <a:pt x="13735" y="12598"/>
                    <a:pt x="13796" y="12537"/>
                    <a:pt x="13857" y="12479"/>
                  </a:cubicBezTo>
                  <a:lnTo>
                    <a:pt x="13894" y="12445"/>
                  </a:lnTo>
                  <a:cubicBezTo>
                    <a:pt x="13970" y="12372"/>
                    <a:pt x="14048" y="12300"/>
                    <a:pt x="14123" y="12231"/>
                  </a:cubicBezTo>
                  <a:lnTo>
                    <a:pt x="14137" y="12219"/>
                  </a:lnTo>
                  <a:cubicBezTo>
                    <a:pt x="14210" y="12152"/>
                    <a:pt x="14282" y="12089"/>
                    <a:pt x="14354" y="12025"/>
                  </a:cubicBezTo>
                  <a:cubicBezTo>
                    <a:pt x="14375" y="12008"/>
                    <a:pt x="14398" y="11990"/>
                    <a:pt x="14418" y="11973"/>
                  </a:cubicBezTo>
                  <a:cubicBezTo>
                    <a:pt x="14476" y="11924"/>
                    <a:pt x="14534" y="11875"/>
                    <a:pt x="14589" y="11828"/>
                  </a:cubicBezTo>
                  <a:lnTo>
                    <a:pt x="14670" y="11762"/>
                  </a:lnTo>
                  <a:cubicBezTo>
                    <a:pt x="14722" y="11718"/>
                    <a:pt x="14777" y="11675"/>
                    <a:pt x="14829" y="11634"/>
                  </a:cubicBezTo>
                  <a:cubicBezTo>
                    <a:pt x="14858" y="11611"/>
                    <a:pt x="14890" y="11588"/>
                    <a:pt x="14919" y="11565"/>
                  </a:cubicBezTo>
                  <a:cubicBezTo>
                    <a:pt x="14971" y="11524"/>
                    <a:pt x="15020" y="11487"/>
                    <a:pt x="15072" y="11446"/>
                  </a:cubicBezTo>
                  <a:cubicBezTo>
                    <a:pt x="15104" y="11423"/>
                    <a:pt x="15136" y="11400"/>
                    <a:pt x="15168" y="11377"/>
                  </a:cubicBezTo>
                  <a:cubicBezTo>
                    <a:pt x="15217" y="11342"/>
                    <a:pt x="15269" y="11302"/>
                    <a:pt x="15321" y="11264"/>
                  </a:cubicBezTo>
                  <a:lnTo>
                    <a:pt x="15419" y="11197"/>
                  </a:lnTo>
                  <a:cubicBezTo>
                    <a:pt x="15469" y="11160"/>
                    <a:pt x="15521" y="11125"/>
                    <a:pt x="15573" y="11090"/>
                  </a:cubicBezTo>
                  <a:lnTo>
                    <a:pt x="15674" y="11021"/>
                  </a:lnTo>
                  <a:cubicBezTo>
                    <a:pt x="15726" y="10989"/>
                    <a:pt x="15778" y="10954"/>
                    <a:pt x="15830" y="10920"/>
                  </a:cubicBezTo>
                  <a:cubicBezTo>
                    <a:pt x="15862" y="10896"/>
                    <a:pt x="15897" y="10876"/>
                    <a:pt x="15932" y="10856"/>
                  </a:cubicBezTo>
                  <a:cubicBezTo>
                    <a:pt x="15984" y="10821"/>
                    <a:pt x="16036" y="10789"/>
                    <a:pt x="16088" y="10755"/>
                  </a:cubicBezTo>
                  <a:lnTo>
                    <a:pt x="16192" y="10694"/>
                  </a:lnTo>
                  <a:cubicBezTo>
                    <a:pt x="16244" y="10662"/>
                    <a:pt x="16299" y="10630"/>
                    <a:pt x="16351" y="10598"/>
                  </a:cubicBezTo>
                  <a:lnTo>
                    <a:pt x="16455" y="10538"/>
                  </a:lnTo>
                  <a:cubicBezTo>
                    <a:pt x="16510" y="10509"/>
                    <a:pt x="16565" y="10477"/>
                    <a:pt x="16620" y="10445"/>
                  </a:cubicBezTo>
                  <a:lnTo>
                    <a:pt x="16725" y="10390"/>
                  </a:lnTo>
                  <a:cubicBezTo>
                    <a:pt x="16780" y="10358"/>
                    <a:pt x="16834" y="10329"/>
                    <a:pt x="16892" y="10300"/>
                  </a:cubicBezTo>
                  <a:cubicBezTo>
                    <a:pt x="16927" y="10283"/>
                    <a:pt x="16962" y="10266"/>
                    <a:pt x="16994" y="10248"/>
                  </a:cubicBezTo>
                  <a:cubicBezTo>
                    <a:pt x="17052" y="10219"/>
                    <a:pt x="17109" y="10190"/>
                    <a:pt x="17167" y="10161"/>
                  </a:cubicBezTo>
                  <a:lnTo>
                    <a:pt x="17269" y="10112"/>
                  </a:lnTo>
                  <a:cubicBezTo>
                    <a:pt x="17329" y="10083"/>
                    <a:pt x="17390" y="10054"/>
                    <a:pt x="17451" y="10025"/>
                  </a:cubicBezTo>
                  <a:lnTo>
                    <a:pt x="17546" y="9982"/>
                  </a:lnTo>
                  <a:cubicBezTo>
                    <a:pt x="17610" y="9953"/>
                    <a:pt x="17674" y="9924"/>
                    <a:pt x="17737" y="9895"/>
                  </a:cubicBezTo>
                  <a:cubicBezTo>
                    <a:pt x="17766" y="9884"/>
                    <a:pt x="17795" y="9872"/>
                    <a:pt x="17824" y="9858"/>
                  </a:cubicBezTo>
                  <a:cubicBezTo>
                    <a:pt x="17897" y="9829"/>
                    <a:pt x="17966" y="9800"/>
                    <a:pt x="18035" y="9771"/>
                  </a:cubicBezTo>
                  <a:cubicBezTo>
                    <a:pt x="18062" y="9762"/>
                    <a:pt x="18085" y="9750"/>
                    <a:pt x="18108" y="9742"/>
                  </a:cubicBezTo>
                  <a:cubicBezTo>
                    <a:pt x="18192" y="9707"/>
                    <a:pt x="18276" y="9675"/>
                    <a:pt x="18362" y="9643"/>
                  </a:cubicBezTo>
                  <a:lnTo>
                    <a:pt x="18394" y="9632"/>
                  </a:lnTo>
                  <a:cubicBezTo>
                    <a:pt x="18588" y="9559"/>
                    <a:pt x="18785" y="9490"/>
                    <a:pt x="18985" y="9426"/>
                  </a:cubicBezTo>
                  <a:lnTo>
                    <a:pt x="19028" y="9415"/>
                  </a:lnTo>
                  <a:cubicBezTo>
                    <a:pt x="19112" y="9389"/>
                    <a:pt x="19193" y="9363"/>
                    <a:pt x="19277" y="9337"/>
                  </a:cubicBezTo>
                  <a:cubicBezTo>
                    <a:pt x="19306" y="9328"/>
                    <a:pt x="19335" y="9322"/>
                    <a:pt x="19364" y="9313"/>
                  </a:cubicBezTo>
                  <a:cubicBezTo>
                    <a:pt x="19433" y="9293"/>
                    <a:pt x="19503" y="9273"/>
                    <a:pt x="19572" y="9253"/>
                  </a:cubicBezTo>
                  <a:lnTo>
                    <a:pt x="19679" y="9227"/>
                  </a:lnTo>
                  <a:cubicBezTo>
                    <a:pt x="19743" y="9209"/>
                    <a:pt x="19807" y="9192"/>
                    <a:pt x="19870" y="9177"/>
                  </a:cubicBezTo>
                  <a:lnTo>
                    <a:pt x="19989" y="9148"/>
                  </a:lnTo>
                  <a:cubicBezTo>
                    <a:pt x="20050" y="9134"/>
                    <a:pt x="20110" y="9120"/>
                    <a:pt x="20171" y="9108"/>
                  </a:cubicBezTo>
                  <a:lnTo>
                    <a:pt x="20296" y="9082"/>
                  </a:lnTo>
                  <a:cubicBezTo>
                    <a:pt x="20353" y="9067"/>
                    <a:pt x="20414" y="9056"/>
                    <a:pt x="20475" y="9044"/>
                  </a:cubicBezTo>
                  <a:lnTo>
                    <a:pt x="20602" y="9021"/>
                  </a:lnTo>
                  <a:cubicBezTo>
                    <a:pt x="20660" y="9010"/>
                    <a:pt x="20721" y="8998"/>
                    <a:pt x="20779" y="8989"/>
                  </a:cubicBezTo>
                  <a:cubicBezTo>
                    <a:pt x="20822" y="8981"/>
                    <a:pt x="20869" y="8975"/>
                    <a:pt x="20912" y="8966"/>
                  </a:cubicBezTo>
                  <a:cubicBezTo>
                    <a:pt x="20970" y="8958"/>
                    <a:pt x="21028" y="8949"/>
                    <a:pt x="21086" y="8940"/>
                  </a:cubicBezTo>
                  <a:lnTo>
                    <a:pt x="21222" y="8920"/>
                  </a:lnTo>
                  <a:cubicBezTo>
                    <a:pt x="21280" y="8911"/>
                    <a:pt x="21337" y="8905"/>
                    <a:pt x="21392" y="8897"/>
                  </a:cubicBezTo>
                  <a:cubicBezTo>
                    <a:pt x="21465" y="8888"/>
                    <a:pt x="21537" y="8879"/>
                    <a:pt x="21609" y="8871"/>
                  </a:cubicBezTo>
                  <a:close/>
                  <a:moveTo>
                    <a:pt x="9860" y="12343"/>
                  </a:moveTo>
                  <a:cubicBezTo>
                    <a:pt x="9921" y="12343"/>
                    <a:pt x="9982" y="12343"/>
                    <a:pt x="10043" y="12349"/>
                  </a:cubicBezTo>
                  <a:cubicBezTo>
                    <a:pt x="10057" y="12349"/>
                    <a:pt x="10071" y="12352"/>
                    <a:pt x="10086" y="12352"/>
                  </a:cubicBezTo>
                  <a:cubicBezTo>
                    <a:pt x="10132" y="12355"/>
                    <a:pt x="10176" y="12358"/>
                    <a:pt x="10222" y="12361"/>
                  </a:cubicBezTo>
                  <a:cubicBezTo>
                    <a:pt x="10277" y="12367"/>
                    <a:pt x="10332" y="12375"/>
                    <a:pt x="10387" y="12384"/>
                  </a:cubicBezTo>
                  <a:lnTo>
                    <a:pt x="10422" y="12390"/>
                  </a:lnTo>
                  <a:cubicBezTo>
                    <a:pt x="10465" y="12395"/>
                    <a:pt x="10508" y="12404"/>
                    <a:pt x="10552" y="12413"/>
                  </a:cubicBezTo>
                  <a:lnTo>
                    <a:pt x="10604" y="12424"/>
                  </a:lnTo>
                  <a:cubicBezTo>
                    <a:pt x="10639" y="12430"/>
                    <a:pt x="10676" y="12439"/>
                    <a:pt x="10711" y="12448"/>
                  </a:cubicBezTo>
                  <a:lnTo>
                    <a:pt x="10769" y="12465"/>
                  </a:lnTo>
                  <a:cubicBezTo>
                    <a:pt x="10804" y="12474"/>
                    <a:pt x="10835" y="12482"/>
                    <a:pt x="10870" y="12494"/>
                  </a:cubicBezTo>
                  <a:lnTo>
                    <a:pt x="10928" y="12511"/>
                  </a:lnTo>
                  <a:cubicBezTo>
                    <a:pt x="10963" y="12523"/>
                    <a:pt x="10995" y="12534"/>
                    <a:pt x="11029" y="12546"/>
                  </a:cubicBezTo>
                  <a:lnTo>
                    <a:pt x="11081" y="12563"/>
                  </a:lnTo>
                  <a:cubicBezTo>
                    <a:pt x="11119" y="12578"/>
                    <a:pt x="11154" y="12592"/>
                    <a:pt x="11191" y="12607"/>
                  </a:cubicBezTo>
                  <a:lnTo>
                    <a:pt x="11229" y="12624"/>
                  </a:lnTo>
                  <a:cubicBezTo>
                    <a:pt x="12230" y="13049"/>
                    <a:pt x="12974" y="13915"/>
                    <a:pt x="13249" y="14965"/>
                  </a:cubicBezTo>
                  <a:cubicBezTo>
                    <a:pt x="13249" y="14968"/>
                    <a:pt x="13249" y="14971"/>
                    <a:pt x="13252" y="14971"/>
                  </a:cubicBezTo>
                  <a:cubicBezTo>
                    <a:pt x="13263" y="15023"/>
                    <a:pt x="13275" y="15072"/>
                    <a:pt x="13287" y="15124"/>
                  </a:cubicBezTo>
                  <a:cubicBezTo>
                    <a:pt x="13287" y="15130"/>
                    <a:pt x="13289" y="15139"/>
                    <a:pt x="13292" y="15145"/>
                  </a:cubicBezTo>
                  <a:cubicBezTo>
                    <a:pt x="13301" y="15191"/>
                    <a:pt x="13310" y="15237"/>
                    <a:pt x="13316" y="15284"/>
                  </a:cubicBezTo>
                  <a:cubicBezTo>
                    <a:pt x="13318" y="15295"/>
                    <a:pt x="13321" y="15307"/>
                    <a:pt x="13321" y="15321"/>
                  </a:cubicBezTo>
                  <a:cubicBezTo>
                    <a:pt x="13330" y="15362"/>
                    <a:pt x="13333" y="15405"/>
                    <a:pt x="13339" y="15449"/>
                  </a:cubicBezTo>
                  <a:cubicBezTo>
                    <a:pt x="13339" y="15466"/>
                    <a:pt x="13342" y="15480"/>
                    <a:pt x="13344" y="15495"/>
                  </a:cubicBezTo>
                  <a:cubicBezTo>
                    <a:pt x="13347" y="15538"/>
                    <a:pt x="13350" y="15582"/>
                    <a:pt x="13353" y="15625"/>
                  </a:cubicBezTo>
                  <a:cubicBezTo>
                    <a:pt x="13353" y="15640"/>
                    <a:pt x="13356" y="15654"/>
                    <a:pt x="13356" y="15671"/>
                  </a:cubicBezTo>
                  <a:cubicBezTo>
                    <a:pt x="13359" y="15729"/>
                    <a:pt x="13362" y="15787"/>
                    <a:pt x="13362" y="15845"/>
                  </a:cubicBezTo>
                  <a:cubicBezTo>
                    <a:pt x="13362" y="15900"/>
                    <a:pt x="13359" y="15955"/>
                    <a:pt x="13359" y="16010"/>
                  </a:cubicBezTo>
                  <a:cubicBezTo>
                    <a:pt x="13359" y="16030"/>
                    <a:pt x="13356" y="16053"/>
                    <a:pt x="13353" y="16076"/>
                  </a:cubicBezTo>
                  <a:cubicBezTo>
                    <a:pt x="13344" y="16239"/>
                    <a:pt x="13321" y="16401"/>
                    <a:pt x="13289" y="16560"/>
                  </a:cubicBezTo>
                  <a:cubicBezTo>
                    <a:pt x="13275" y="16618"/>
                    <a:pt x="13275" y="16678"/>
                    <a:pt x="13284" y="16739"/>
                  </a:cubicBezTo>
                  <a:cubicBezTo>
                    <a:pt x="13321" y="16936"/>
                    <a:pt x="13489" y="17086"/>
                    <a:pt x="13692" y="17098"/>
                  </a:cubicBezTo>
                  <a:cubicBezTo>
                    <a:pt x="14569" y="17147"/>
                    <a:pt x="15231" y="17911"/>
                    <a:pt x="15153" y="18785"/>
                  </a:cubicBezTo>
                  <a:cubicBezTo>
                    <a:pt x="15084" y="19587"/>
                    <a:pt x="14389" y="20195"/>
                    <a:pt x="13579" y="20195"/>
                  </a:cubicBezTo>
                  <a:lnTo>
                    <a:pt x="2492" y="20195"/>
                  </a:lnTo>
                  <a:cubicBezTo>
                    <a:pt x="1725" y="20195"/>
                    <a:pt x="1054" y="19653"/>
                    <a:pt x="932" y="18898"/>
                  </a:cubicBezTo>
                  <a:cubicBezTo>
                    <a:pt x="779" y="17963"/>
                    <a:pt x="1488" y="17110"/>
                    <a:pt x="2434" y="17089"/>
                  </a:cubicBezTo>
                  <a:cubicBezTo>
                    <a:pt x="2744" y="17084"/>
                    <a:pt x="2952" y="16768"/>
                    <a:pt x="2834" y="16482"/>
                  </a:cubicBezTo>
                  <a:cubicBezTo>
                    <a:pt x="2588" y="15871"/>
                    <a:pt x="2712" y="15171"/>
                    <a:pt x="3155" y="14682"/>
                  </a:cubicBezTo>
                  <a:cubicBezTo>
                    <a:pt x="3161" y="14676"/>
                    <a:pt x="3167" y="14670"/>
                    <a:pt x="3172" y="14661"/>
                  </a:cubicBezTo>
                  <a:cubicBezTo>
                    <a:pt x="3187" y="14647"/>
                    <a:pt x="3201" y="14632"/>
                    <a:pt x="3213" y="14618"/>
                  </a:cubicBezTo>
                  <a:cubicBezTo>
                    <a:pt x="3227" y="14606"/>
                    <a:pt x="3242" y="14592"/>
                    <a:pt x="3251" y="14577"/>
                  </a:cubicBezTo>
                  <a:cubicBezTo>
                    <a:pt x="3268" y="14543"/>
                    <a:pt x="3297" y="14517"/>
                    <a:pt x="3332" y="14505"/>
                  </a:cubicBezTo>
                  <a:cubicBezTo>
                    <a:pt x="3360" y="14491"/>
                    <a:pt x="3384" y="14473"/>
                    <a:pt x="3407" y="14453"/>
                  </a:cubicBezTo>
                  <a:lnTo>
                    <a:pt x="3439" y="14430"/>
                  </a:lnTo>
                  <a:cubicBezTo>
                    <a:pt x="3453" y="14421"/>
                    <a:pt x="3468" y="14410"/>
                    <a:pt x="3482" y="14401"/>
                  </a:cubicBezTo>
                  <a:lnTo>
                    <a:pt x="3505" y="14384"/>
                  </a:lnTo>
                  <a:cubicBezTo>
                    <a:pt x="3523" y="14372"/>
                    <a:pt x="3540" y="14363"/>
                    <a:pt x="3557" y="14352"/>
                  </a:cubicBezTo>
                  <a:lnTo>
                    <a:pt x="3578" y="14340"/>
                  </a:lnTo>
                  <a:cubicBezTo>
                    <a:pt x="3598" y="14329"/>
                    <a:pt x="3618" y="14317"/>
                    <a:pt x="3638" y="14308"/>
                  </a:cubicBezTo>
                  <a:lnTo>
                    <a:pt x="3644" y="14303"/>
                  </a:lnTo>
                  <a:cubicBezTo>
                    <a:pt x="3673" y="14288"/>
                    <a:pt x="3699" y="14276"/>
                    <a:pt x="3728" y="14265"/>
                  </a:cubicBezTo>
                  <a:lnTo>
                    <a:pt x="3734" y="14262"/>
                  </a:lnTo>
                  <a:cubicBezTo>
                    <a:pt x="3757" y="14250"/>
                    <a:pt x="3780" y="14239"/>
                    <a:pt x="3806" y="14230"/>
                  </a:cubicBezTo>
                  <a:lnTo>
                    <a:pt x="3812" y="14227"/>
                  </a:lnTo>
                  <a:cubicBezTo>
                    <a:pt x="3838" y="14216"/>
                    <a:pt x="3864" y="14207"/>
                    <a:pt x="3893" y="14198"/>
                  </a:cubicBezTo>
                  <a:lnTo>
                    <a:pt x="3896" y="14198"/>
                  </a:lnTo>
                  <a:cubicBezTo>
                    <a:pt x="3925" y="14190"/>
                    <a:pt x="3954" y="14181"/>
                    <a:pt x="3980" y="14172"/>
                  </a:cubicBezTo>
                  <a:lnTo>
                    <a:pt x="3983" y="14172"/>
                  </a:lnTo>
                  <a:cubicBezTo>
                    <a:pt x="4012" y="14167"/>
                    <a:pt x="4041" y="14158"/>
                    <a:pt x="4069" y="14152"/>
                  </a:cubicBezTo>
                  <a:lnTo>
                    <a:pt x="4072" y="14152"/>
                  </a:lnTo>
                  <a:cubicBezTo>
                    <a:pt x="4101" y="14146"/>
                    <a:pt x="4130" y="14140"/>
                    <a:pt x="4159" y="14138"/>
                  </a:cubicBezTo>
                  <a:lnTo>
                    <a:pt x="4162" y="14138"/>
                  </a:lnTo>
                  <a:cubicBezTo>
                    <a:pt x="4191" y="14132"/>
                    <a:pt x="4217" y="14129"/>
                    <a:pt x="4246" y="14126"/>
                  </a:cubicBezTo>
                  <a:lnTo>
                    <a:pt x="4255" y="14126"/>
                  </a:lnTo>
                  <a:cubicBezTo>
                    <a:pt x="4281" y="14123"/>
                    <a:pt x="4307" y="14120"/>
                    <a:pt x="4333" y="14120"/>
                  </a:cubicBezTo>
                  <a:lnTo>
                    <a:pt x="4344" y="14120"/>
                  </a:lnTo>
                  <a:cubicBezTo>
                    <a:pt x="4376" y="14120"/>
                    <a:pt x="4408" y="14117"/>
                    <a:pt x="4437" y="14117"/>
                  </a:cubicBezTo>
                  <a:cubicBezTo>
                    <a:pt x="4469" y="14117"/>
                    <a:pt x="4498" y="14117"/>
                    <a:pt x="4527" y="14120"/>
                  </a:cubicBezTo>
                  <a:lnTo>
                    <a:pt x="4553" y="14120"/>
                  </a:lnTo>
                  <a:cubicBezTo>
                    <a:pt x="4576" y="14120"/>
                    <a:pt x="4599" y="14123"/>
                    <a:pt x="4625" y="14126"/>
                  </a:cubicBezTo>
                  <a:lnTo>
                    <a:pt x="4642" y="14126"/>
                  </a:lnTo>
                  <a:cubicBezTo>
                    <a:pt x="4674" y="14132"/>
                    <a:pt x="4703" y="14135"/>
                    <a:pt x="4732" y="14140"/>
                  </a:cubicBezTo>
                  <a:lnTo>
                    <a:pt x="4747" y="14143"/>
                  </a:lnTo>
                  <a:cubicBezTo>
                    <a:pt x="4770" y="14146"/>
                    <a:pt x="4793" y="14152"/>
                    <a:pt x="4816" y="14158"/>
                  </a:cubicBezTo>
                  <a:cubicBezTo>
                    <a:pt x="4828" y="14158"/>
                    <a:pt x="4836" y="14161"/>
                    <a:pt x="4845" y="14164"/>
                  </a:cubicBezTo>
                  <a:cubicBezTo>
                    <a:pt x="4865" y="14169"/>
                    <a:pt x="4886" y="14172"/>
                    <a:pt x="4903" y="14178"/>
                  </a:cubicBezTo>
                  <a:lnTo>
                    <a:pt x="4941" y="14190"/>
                  </a:lnTo>
                  <a:cubicBezTo>
                    <a:pt x="4961" y="14195"/>
                    <a:pt x="4984" y="14201"/>
                    <a:pt x="5004" y="14210"/>
                  </a:cubicBezTo>
                  <a:cubicBezTo>
                    <a:pt x="5027" y="14216"/>
                    <a:pt x="5042" y="14222"/>
                    <a:pt x="5056" y="14227"/>
                  </a:cubicBezTo>
                  <a:cubicBezTo>
                    <a:pt x="5062" y="14230"/>
                    <a:pt x="5068" y="14233"/>
                    <a:pt x="5077" y="14236"/>
                  </a:cubicBezTo>
                  <a:cubicBezTo>
                    <a:pt x="5230" y="14297"/>
                    <a:pt x="5372" y="14381"/>
                    <a:pt x="5502" y="14482"/>
                  </a:cubicBezTo>
                  <a:cubicBezTo>
                    <a:pt x="5612" y="14566"/>
                    <a:pt x="5713" y="14667"/>
                    <a:pt x="5800" y="14777"/>
                  </a:cubicBezTo>
                  <a:lnTo>
                    <a:pt x="5806" y="14783"/>
                  </a:lnTo>
                  <a:lnTo>
                    <a:pt x="5806" y="14786"/>
                  </a:lnTo>
                  <a:cubicBezTo>
                    <a:pt x="5817" y="14800"/>
                    <a:pt x="5829" y="14812"/>
                    <a:pt x="5841" y="14823"/>
                  </a:cubicBezTo>
                  <a:cubicBezTo>
                    <a:pt x="5846" y="14829"/>
                    <a:pt x="5852" y="14832"/>
                    <a:pt x="5855" y="14838"/>
                  </a:cubicBezTo>
                  <a:cubicBezTo>
                    <a:pt x="5864" y="14847"/>
                    <a:pt x="5872" y="14852"/>
                    <a:pt x="5884" y="14861"/>
                  </a:cubicBezTo>
                  <a:cubicBezTo>
                    <a:pt x="5890" y="14864"/>
                    <a:pt x="5896" y="14870"/>
                    <a:pt x="5901" y="14873"/>
                  </a:cubicBezTo>
                  <a:cubicBezTo>
                    <a:pt x="5907" y="14878"/>
                    <a:pt x="5919" y="14887"/>
                    <a:pt x="5927" y="14893"/>
                  </a:cubicBezTo>
                  <a:lnTo>
                    <a:pt x="5948" y="14902"/>
                  </a:lnTo>
                  <a:cubicBezTo>
                    <a:pt x="5956" y="14907"/>
                    <a:pt x="5968" y="14913"/>
                    <a:pt x="5977" y="14916"/>
                  </a:cubicBezTo>
                  <a:lnTo>
                    <a:pt x="5997" y="14925"/>
                  </a:lnTo>
                  <a:cubicBezTo>
                    <a:pt x="6008" y="14928"/>
                    <a:pt x="6020" y="14933"/>
                    <a:pt x="6034" y="14936"/>
                  </a:cubicBezTo>
                  <a:cubicBezTo>
                    <a:pt x="6037" y="14936"/>
                    <a:pt x="6043" y="14939"/>
                    <a:pt x="6049" y="14939"/>
                  </a:cubicBezTo>
                  <a:cubicBezTo>
                    <a:pt x="6066" y="14945"/>
                    <a:pt x="6087" y="14948"/>
                    <a:pt x="6104" y="14951"/>
                  </a:cubicBezTo>
                  <a:lnTo>
                    <a:pt x="6110" y="14951"/>
                  </a:lnTo>
                  <a:cubicBezTo>
                    <a:pt x="6124" y="14951"/>
                    <a:pt x="6139" y="14954"/>
                    <a:pt x="6153" y="14954"/>
                  </a:cubicBezTo>
                  <a:lnTo>
                    <a:pt x="6168" y="14954"/>
                  </a:lnTo>
                  <a:cubicBezTo>
                    <a:pt x="6185" y="14951"/>
                    <a:pt x="6205" y="14951"/>
                    <a:pt x="6223" y="14948"/>
                  </a:cubicBezTo>
                  <a:cubicBezTo>
                    <a:pt x="6379" y="14922"/>
                    <a:pt x="6512" y="14812"/>
                    <a:pt x="6564" y="14661"/>
                  </a:cubicBezTo>
                  <a:cubicBezTo>
                    <a:pt x="7068" y="13272"/>
                    <a:pt x="8384" y="12346"/>
                    <a:pt x="9860" y="12343"/>
                  </a:cubicBezTo>
                  <a:close/>
                  <a:moveTo>
                    <a:pt x="22047" y="0"/>
                  </a:moveTo>
                  <a:cubicBezTo>
                    <a:pt x="22040" y="0"/>
                    <a:pt x="22033" y="1"/>
                    <a:pt x="22026" y="1"/>
                  </a:cubicBezTo>
                  <a:lnTo>
                    <a:pt x="21884" y="10"/>
                  </a:lnTo>
                  <a:cubicBezTo>
                    <a:pt x="13177" y="499"/>
                    <a:pt x="5560" y="6043"/>
                    <a:pt x="2417" y="14181"/>
                  </a:cubicBezTo>
                  <a:cubicBezTo>
                    <a:pt x="2032" y="14647"/>
                    <a:pt x="1821" y="15234"/>
                    <a:pt x="1821" y="15839"/>
                  </a:cubicBezTo>
                  <a:cubicBezTo>
                    <a:pt x="1821" y="15990"/>
                    <a:pt x="1832" y="16137"/>
                    <a:pt x="1859" y="16285"/>
                  </a:cubicBezTo>
                  <a:cubicBezTo>
                    <a:pt x="762" y="16563"/>
                    <a:pt x="1" y="17558"/>
                    <a:pt x="24" y="18690"/>
                  </a:cubicBezTo>
                  <a:cubicBezTo>
                    <a:pt x="47" y="20001"/>
                    <a:pt x="1178" y="21071"/>
                    <a:pt x="2489" y="21071"/>
                  </a:cubicBezTo>
                  <a:lnTo>
                    <a:pt x="13553" y="21071"/>
                  </a:lnTo>
                  <a:cubicBezTo>
                    <a:pt x="14855" y="21071"/>
                    <a:pt x="15958" y="20064"/>
                    <a:pt x="16021" y="18765"/>
                  </a:cubicBezTo>
                  <a:cubicBezTo>
                    <a:pt x="16079" y="17619"/>
                    <a:pt x="15327" y="16586"/>
                    <a:pt x="14218" y="16294"/>
                  </a:cubicBezTo>
                  <a:cubicBezTo>
                    <a:pt x="15900" y="13683"/>
                    <a:pt x="18721" y="11999"/>
                    <a:pt x="21798" y="11779"/>
                  </a:cubicBezTo>
                  <a:lnTo>
                    <a:pt x="21942" y="11773"/>
                  </a:lnTo>
                  <a:lnTo>
                    <a:pt x="22067" y="11767"/>
                  </a:lnTo>
                  <a:cubicBezTo>
                    <a:pt x="22304" y="11759"/>
                    <a:pt x="22489" y="11565"/>
                    <a:pt x="22489" y="11328"/>
                  </a:cubicBezTo>
                  <a:lnTo>
                    <a:pt x="22489" y="441"/>
                  </a:lnTo>
                  <a:cubicBezTo>
                    <a:pt x="22489" y="319"/>
                    <a:pt x="22440" y="203"/>
                    <a:pt x="22350" y="122"/>
                  </a:cubicBezTo>
                  <a:cubicBezTo>
                    <a:pt x="22269" y="43"/>
                    <a:pt x="22159" y="0"/>
                    <a:pt x="220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45"/>
            <p:cNvSpPr/>
            <p:nvPr/>
          </p:nvSpPr>
          <p:spPr>
            <a:xfrm>
              <a:off x="2721850" y="4553257"/>
              <a:ext cx="15105" cy="14869"/>
            </a:xfrm>
            <a:custGeom>
              <a:avLst/>
              <a:gdLst/>
              <a:ahLst/>
              <a:cxnLst/>
              <a:rect l="l" t="t" r="r" b="b"/>
              <a:pathLst>
                <a:path w="895" h="881" extrusionOk="0">
                  <a:moveTo>
                    <a:pt x="453" y="0"/>
                  </a:moveTo>
                  <a:cubicBezTo>
                    <a:pt x="424" y="0"/>
                    <a:pt x="395" y="3"/>
                    <a:pt x="368" y="9"/>
                  </a:cubicBezTo>
                  <a:cubicBezTo>
                    <a:pt x="339" y="15"/>
                    <a:pt x="313" y="23"/>
                    <a:pt x="287" y="35"/>
                  </a:cubicBezTo>
                  <a:cubicBezTo>
                    <a:pt x="258" y="47"/>
                    <a:pt x="235" y="58"/>
                    <a:pt x="208" y="76"/>
                  </a:cubicBezTo>
                  <a:cubicBezTo>
                    <a:pt x="185" y="90"/>
                    <a:pt x="162" y="110"/>
                    <a:pt x="142" y="131"/>
                  </a:cubicBezTo>
                  <a:cubicBezTo>
                    <a:pt x="122" y="151"/>
                    <a:pt x="104" y="171"/>
                    <a:pt x="87" y="197"/>
                  </a:cubicBezTo>
                  <a:cubicBezTo>
                    <a:pt x="23" y="293"/>
                    <a:pt x="0" y="411"/>
                    <a:pt x="23" y="527"/>
                  </a:cubicBezTo>
                  <a:cubicBezTo>
                    <a:pt x="29" y="553"/>
                    <a:pt x="38" y="582"/>
                    <a:pt x="46" y="608"/>
                  </a:cubicBezTo>
                  <a:cubicBezTo>
                    <a:pt x="58" y="634"/>
                    <a:pt x="72" y="660"/>
                    <a:pt x="87" y="683"/>
                  </a:cubicBezTo>
                  <a:cubicBezTo>
                    <a:pt x="104" y="706"/>
                    <a:pt x="122" y="730"/>
                    <a:pt x="142" y="750"/>
                  </a:cubicBezTo>
                  <a:cubicBezTo>
                    <a:pt x="162" y="770"/>
                    <a:pt x="185" y="787"/>
                    <a:pt x="208" y="805"/>
                  </a:cubicBezTo>
                  <a:cubicBezTo>
                    <a:pt x="235" y="819"/>
                    <a:pt x="258" y="834"/>
                    <a:pt x="287" y="845"/>
                  </a:cubicBezTo>
                  <a:cubicBezTo>
                    <a:pt x="313" y="857"/>
                    <a:pt x="339" y="866"/>
                    <a:pt x="368" y="868"/>
                  </a:cubicBezTo>
                  <a:cubicBezTo>
                    <a:pt x="397" y="874"/>
                    <a:pt x="426" y="877"/>
                    <a:pt x="452" y="880"/>
                  </a:cubicBezTo>
                  <a:cubicBezTo>
                    <a:pt x="481" y="877"/>
                    <a:pt x="509" y="874"/>
                    <a:pt x="538" y="868"/>
                  </a:cubicBezTo>
                  <a:cubicBezTo>
                    <a:pt x="567" y="866"/>
                    <a:pt x="593" y="857"/>
                    <a:pt x="622" y="845"/>
                  </a:cubicBezTo>
                  <a:cubicBezTo>
                    <a:pt x="648" y="834"/>
                    <a:pt x="672" y="819"/>
                    <a:pt x="698" y="805"/>
                  </a:cubicBezTo>
                  <a:cubicBezTo>
                    <a:pt x="721" y="787"/>
                    <a:pt x="744" y="770"/>
                    <a:pt x="764" y="750"/>
                  </a:cubicBezTo>
                  <a:cubicBezTo>
                    <a:pt x="784" y="730"/>
                    <a:pt x="802" y="706"/>
                    <a:pt x="819" y="683"/>
                  </a:cubicBezTo>
                  <a:cubicBezTo>
                    <a:pt x="834" y="660"/>
                    <a:pt x="848" y="634"/>
                    <a:pt x="860" y="608"/>
                  </a:cubicBezTo>
                  <a:cubicBezTo>
                    <a:pt x="868" y="582"/>
                    <a:pt x="877" y="553"/>
                    <a:pt x="883" y="527"/>
                  </a:cubicBezTo>
                  <a:cubicBezTo>
                    <a:pt x="894" y="469"/>
                    <a:pt x="894" y="411"/>
                    <a:pt x="883" y="353"/>
                  </a:cubicBezTo>
                  <a:cubicBezTo>
                    <a:pt x="877" y="327"/>
                    <a:pt x="868" y="298"/>
                    <a:pt x="860" y="272"/>
                  </a:cubicBezTo>
                  <a:cubicBezTo>
                    <a:pt x="848" y="246"/>
                    <a:pt x="834" y="220"/>
                    <a:pt x="819" y="197"/>
                  </a:cubicBezTo>
                  <a:cubicBezTo>
                    <a:pt x="802" y="171"/>
                    <a:pt x="784" y="151"/>
                    <a:pt x="764" y="131"/>
                  </a:cubicBezTo>
                  <a:cubicBezTo>
                    <a:pt x="744" y="110"/>
                    <a:pt x="721" y="90"/>
                    <a:pt x="698" y="76"/>
                  </a:cubicBezTo>
                  <a:cubicBezTo>
                    <a:pt x="672" y="58"/>
                    <a:pt x="648" y="47"/>
                    <a:pt x="622" y="35"/>
                  </a:cubicBezTo>
                  <a:cubicBezTo>
                    <a:pt x="593" y="23"/>
                    <a:pt x="567" y="15"/>
                    <a:pt x="538" y="9"/>
                  </a:cubicBezTo>
                  <a:cubicBezTo>
                    <a:pt x="511" y="3"/>
                    <a:pt x="482" y="0"/>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45"/>
            <p:cNvSpPr/>
            <p:nvPr/>
          </p:nvSpPr>
          <p:spPr>
            <a:xfrm>
              <a:off x="2582746" y="4553155"/>
              <a:ext cx="128809" cy="14869"/>
            </a:xfrm>
            <a:custGeom>
              <a:avLst/>
              <a:gdLst/>
              <a:ahLst/>
              <a:cxnLst/>
              <a:rect l="l" t="t" r="r" b="b"/>
              <a:pathLst>
                <a:path w="7632" h="881" extrusionOk="0">
                  <a:moveTo>
                    <a:pt x="483" y="0"/>
                  </a:moveTo>
                  <a:cubicBezTo>
                    <a:pt x="263" y="0"/>
                    <a:pt x="78" y="159"/>
                    <a:pt x="41" y="377"/>
                  </a:cubicBezTo>
                  <a:cubicBezTo>
                    <a:pt x="0" y="640"/>
                    <a:pt x="206" y="880"/>
                    <a:pt x="475" y="880"/>
                  </a:cubicBezTo>
                  <a:lnTo>
                    <a:pt x="7145" y="880"/>
                  </a:lnTo>
                  <a:cubicBezTo>
                    <a:pt x="7365" y="880"/>
                    <a:pt x="7553" y="724"/>
                    <a:pt x="7591" y="507"/>
                  </a:cubicBezTo>
                  <a:cubicBezTo>
                    <a:pt x="7632" y="241"/>
                    <a:pt x="7426" y="1"/>
                    <a:pt x="7157" y="1"/>
                  </a:cubicBezTo>
                  <a:lnTo>
                    <a:pt x="489" y="1"/>
                  </a:lnTo>
                  <a:cubicBezTo>
                    <a:pt x="487" y="0"/>
                    <a:pt x="485"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45"/>
          <p:cNvGrpSpPr/>
          <p:nvPr/>
        </p:nvGrpSpPr>
        <p:grpSpPr>
          <a:xfrm>
            <a:off x="3657268" y="3505206"/>
            <a:ext cx="379271" cy="365060"/>
            <a:chOff x="3655851" y="3506092"/>
            <a:chExt cx="379271" cy="365060"/>
          </a:xfrm>
        </p:grpSpPr>
        <p:sp>
          <p:nvSpPr>
            <p:cNvPr id="7254" name="Google Shape;7254;p45"/>
            <p:cNvSpPr/>
            <p:nvPr/>
          </p:nvSpPr>
          <p:spPr>
            <a:xfrm>
              <a:off x="3655851" y="3506092"/>
              <a:ext cx="379271" cy="365060"/>
            </a:xfrm>
            <a:custGeom>
              <a:avLst/>
              <a:gdLst/>
              <a:ahLst/>
              <a:cxnLst/>
              <a:rect l="l" t="t" r="r" b="b"/>
              <a:pathLst>
                <a:path w="22472" h="21630" extrusionOk="0">
                  <a:moveTo>
                    <a:pt x="21589" y="9211"/>
                  </a:moveTo>
                  <a:lnTo>
                    <a:pt x="21589" y="10838"/>
                  </a:lnTo>
                  <a:lnTo>
                    <a:pt x="18958" y="10826"/>
                  </a:lnTo>
                  <a:lnTo>
                    <a:pt x="18958" y="9211"/>
                  </a:lnTo>
                  <a:close/>
                  <a:moveTo>
                    <a:pt x="3511" y="9214"/>
                  </a:moveTo>
                  <a:lnTo>
                    <a:pt x="3511" y="10838"/>
                  </a:lnTo>
                  <a:lnTo>
                    <a:pt x="880" y="10846"/>
                  </a:lnTo>
                  <a:lnTo>
                    <a:pt x="880" y="9214"/>
                  </a:lnTo>
                  <a:close/>
                  <a:moveTo>
                    <a:pt x="435" y="11758"/>
                  </a:moveTo>
                  <a:lnTo>
                    <a:pt x="429" y="11758"/>
                  </a:lnTo>
                  <a:lnTo>
                    <a:pt x="440" y="11758"/>
                  </a:lnTo>
                  <a:cubicBezTo>
                    <a:pt x="439" y="11758"/>
                    <a:pt x="437" y="11758"/>
                    <a:pt x="435" y="11758"/>
                  </a:cubicBezTo>
                  <a:close/>
                  <a:moveTo>
                    <a:pt x="5674" y="877"/>
                  </a:moveTo>
                  <a:cubicBezTo>
                    <a:pt x="5678" y="877"/>
                    <a:pt x="5681" y="877"/>
                    <a:pt x="5684" y="877"/>
                  </a:cubicBezTo>
                  <a:lnTo>
                    <a:pt x="7493" y="877"/>
                  </a:lnTo>
                  <a:cubicBezTo>
                    <a:pt x="8005" y="2859"/>
                    <a:pt x="9382" y="4028"/>
                    <a:pt x="11232" y="4028"/>
                  </a:cubicBezTo>
                  <a:cubicBezTo>
                    <a:pt x="13081" y="4028"/>
                    <a:pt x="14458" y="2859"/>
                    <a:pt x="14970" y="877"/>
                  </a:cubicBezTo>
                  <a:lnTo>
                    <a:pt x="16802" y="877"/>
                  </a:lnTo>
                  <a:cubicBezTo>
                    <a:pt x="19447" y="880"/>
                    <a:pt x="21589" y="3024"/>
                    <a:pt x="21589" y="5666"/>
                  </a:cubicBezTo>
                  <a:lnTo>
                    <a:pt x="21589" y="8335"/>
                  </a:lnTo>
                  <a:lnTo>
                    <a:pt x="18958" y="8335"/>
                  </a:lnTo>
                  <a:lnTo>
                    <a:pt x="18958" y="7518"/>
                  </a:lnTo>
                  <a:cubicBezTo>
                    <a:pt x="18961" y="7296"/>
                    <a:pt x="18802" y="7105"/>
                    <a:pt x="18582" y="7070"/>
                  </a:cubicBezTo>
                  <a:cubicBezTo>
                    <a:pt x="18560" y="7066"/>
                    <a:pt x="18537" y="7065"/>
                    <a:pt x="18516" y="7065"/>
                  </a:cubicBezTo>
                  <a:cubicBezTo>
                    <a:pt x="18280" y="7065"/>
                    <a:pt x="18079" y="7258"/>
                    <a:pt x="18079" y="7504"/>
                  </a:cubicBezTo>
                  <a:lnTo>
                    <a:pt x="18079" y="20752"/>
                  </a:lnTo>
                  <a:lnTo>
                    <a:pt x="4390" y="20752"/>
                  </a:lnTo>
                  <a:lnTo>
                    <a:pt x="4390" y="7510"/>
                  </a:lnTo>
                  <a:cubicBezTo>
                    <a:pt x="4390" y="7264"/>
                    <a:pt x="4189" y="7071"/>
                    <a:pt x="3951" y="7071"/>
                  </a:cubicBezTo>
                  <a:cubicBezTo>
                    <a:pt x="3929" y="7071"/>
                    <a:pt x="3907" y="7072"/>
                    <a:pt x="3884" y="7076"/>
                  </a:cubicBezTo>
                  <a:cubicBezTo>
                    <a:pt x="3667" y="7113"/>
                    <a:pt x="3508" y="7301"/>
                    <a:pt x="3511" y="7524"/>
                  </a:cubicBezTo>
                  <a:lnTo>
                    <a:pt x="3511" y="8335"/>
                  </a:lnTo>
                  <a:lnTo>
                    <a:pt x="880" y="8335"/>
                  </a:lnTo>
                  <a:lnTo>
                    <a:pt x="880" y="5689"/>
                  </a:lnTo>
                  <a:cubicBezTo>
                    <a:pt x="880" y="4607"/>
                    <a:pt x="1248" y="3554"/>
                    <a:pt x="1922" y="2706"/>
                  </a:cubicBezTo>
                  <a:lnTo>
                    <a:pt x="1945" y="2680"/>
                  </a:lnTo>
                  <a:cubicBezTo>
                    <a:pt x="2846" y="1539"/>
                    <a:pt x="4222" y="877"/>
                    <a:pt x="5674" y="877"/>
                  </a:cubicBezTo>
                  <a:close/>
                  <a:moveTo>
                    <a:pt x="14632" y="0"/>
                  </a:moveTo>
                  <a:cubicBezTo>
                    <a:pt x="14421" y="17"/>
                    <a:pt x="14247" y="168"/>
                    <a:pt x="14201" y="373"/>
                  </a:cubicBezTo>
                  <a:cubicBezTo>
                    <a:pt x="14036" y="1216"/>
                    <a:pt x="13414" y="3169"/>
                    <a:pt x="11243" y="3169"/>
                  </a:cubicBezTo>
                  <a:cubicBezTo>
                    <a:pt x="9073" y="3169"/>
                    <a:pt x="8450" y="1216"/>
                    <a:pt x="8283" y="373"/>
                  </a:cubicBezTo>
                  <a:cubicBezTo>
                    <a:pt x="8242" y="168"/>
                    <a:pt x="7854" y="43"/>
                    <a:pt x="7854" y="43"/>
                  </a:cubicBezTo>
                  <a:lnTo>
                    <a:pt x="5675" y="43"/>
                  </a:lnTo>
                  <a:cubicBezTo>
                    <a:pt x="5669" y="43"/>
                    <a:pt x="5663" y="43"/>
                    <a:pt x="5656" y="43"/>
                  </a:cubicBezTo>
                  <a:cubicBezTo>
                    <a:pt x="3944" y="43"/>
                    <a:pt x="2323" y="827"/>
                    <a:pt x="1256" y="2168"/>
                  </a:cubicBezTo>
                  <a:lnTo>
                    <a:pt x="1236" y="2194"/>
                  </a:lnTo>
                  <a:cubicBezTo>
                    <a:pt x="437" y="3195"/>
                    <a:pt x="3" y="4439"/>
                    <a:pt x="0" y="5721"/>
                  </a:cubicBezTo>
                  <a:lnTo>
                    <a:pt x="0" y="11321"/>
                  </a:lnTo>
                  <a:cubicBezTo>
                    <a:pt x="0" y="11347"/>
                    <a:pt x="3" y="11376"/>
                    <a:pt x="9" y="11405"/>
                  </a:cubicBezTo>
                  <a:cubicBezTo>
                    <a:pt x="44" y="11567"/>
                    <a:pt x="159" y="11694"/>
                    <a:pt x="319" y="11741"/>
                  </a:cubicBezTo>
                  <a:cubicBezTo>
                    <a:pt x="355" y="11752"/>
                    <a:pt x="396" y="11758"/>
                    <a:pt x="435" y="11758"/>
                  </a:cubicBezTo>
                  <a:lnTo>
                    <a:pt x="435" y="11758"/>
                  </a:lnTo>
                  <a:lnTo>
                    <a:pt x="3511" y="11746"/>
                  </a:lnTo>
                  <a:lnTo>
                    <a:pt x="3511" y="21192"/>
                  </a:lnTo>
                  <a:cubicBezTo>
                    <a:pt x="3511" y="21432"/>
                    <a:pt x="3707" y="21629"/>
                    <a:pt x="3950" y="21629"/>
                  </a:cubicBezTo>
                  <a:lnTo>
                    <a:pt x="18518" y="21629"/>
                  </a:lnTo>
                  <a:cubicBezTo>
                    <a:pt x="18761" y="21629"/>
                    <a:pt x="18958" y="21432"/>
                    <a:pt x="18958" y="21192"/>
                  </a:cubicBezTo>
                  <a:lnTo>
                    <a:pt x="18958" y="11758"/>
                  </a:lnTo>
                  <a:lnTo>
                    <a:pt x="22034" y="11758"/>
                  </a:lnTo>
                  <a:cubicBezTo>
                    <a:pt x="22150" y="11746"/>
                    <a:pt x="22260" y="11694"/>
                    <a:pt x="22344" y="11616"/>
                  </a:cubicBezTo>
                  <a:cubicBezTo>
                    <a:pt x="22416" y="11544"/>
                    <a:pt x="22463" y="11448"/>
                    <a:pt x="22471" y="11347"/>
                  </a:cubicBezTo>
                  <a:cubicBezTo>
                    <a:pt x="22471" y="11333"/>
                    <a:pt x="22469" y="11318"/>
                    <a:pt x="22466" y="11304"/>
                  </a:cubicBezTo>
                  <a:lnTo>
                    <a:pt x="22466" y="5684"/>
                  </a:lnTo>
                  <a:cubicBezTo>
                    <a:pt x="22471" y="4416"/>
                    <a:pt x="22049" y="3183"/>
                    <a:pt x="21268" y="2188"/>
                  </a:cubicBezTo>
                  <a:cubicBezTo>
                    <a:pt x="20735" y="1514"/>
                    <a:pt x="20061" y="967"/>
                    <a:pt x="19288" y="590"/>
                  </a:cubicBezTo>
                  <a:cubicBezTo>
                    <a:pt x="18515" y="220"/>
                    <a:pt x="17670" y="17"/>
                    <a:pt x="16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45"/>
            <p:cNvSpPr/>
            <p:nvPr/>
          </p:nvSpPr>
          <p:spPr>
            <a:xfrm>
              <a:off x="3715428" y="3599121"/>
              <a:ext cx="14818" cy="14818"/>
            </a:xfrm>
            <a:custGeom>
              <a:avLst/>
              <a:gdLst/>
              <a:ahLst/>
              <a:cxnLst/>
              <a:rect l="l" t="t" r="r" b="b"/>
              <a:pathLst>
                <a:path w="878" h="878" extrusionOk="0">
                  <a:moveTo>
                    <a:pt x="438" y="1"/>
                  </a:moveTo>
                  <a:cubicBezTo>
                    <a:pt x="410" y="1"/>
                    <a:pt x="381" y="4"/>
                    <a:pt x="354" y="10"/>
                  </a:cubicBezTo>
                  <a:cubicBezTo>
                    <a:pt x="325" y="15"/>
                    <a:pt x="296" y="24"/>
                    <a:pt x="270" y="33"/>
                  </a:cubicBezTo>
                  <a:cubicBezTo>
                    <a:pt x="244" y="44"/>
                    <a:pt x="218" y="59"/>
                    <a:pt x="195" y="73"/>
                  </a:cubicBezTo>
                  <a:cubicBezTo>
                    <a:pt x="172" y="91"/>
                    <a:pt x="148" y="108"/>
                    <a:pt x="128" y="128"/>
                  </a:cubicBezTo>
                  <a:cubicBezTo>
                    <a:pt x="108" y="149"/>
                    <a:pt x="91" y="172"/>
                    <a:pt x="73" y="195"/>
                  </a:cubicBezTo>
                  <a:cubicBezTo>
                    <a:pt x="59" y="218"/>
                    <a:pt x="44" y="244"/>
                    <a:pt x="33" y="270"/>
                  </a:cubicBezTo>
                  <a:cubicBezTo>
                    <a:pt x="21" y="296"/>
                    <a:pt x="15" y="325"/>
                    <a:pt x="10" y="354"/>
                  </a:cubicBezTo>
                  <a:cubicBezTo>
                    <a:pt x="4" y="380"/>
                    <a:pt x="1" y="409"/>
                    <a:pt x="1" y="438"/>
                  </a:cubicBezTo>
                  <a:cubicBezTo>
                    <a:pt x="1" y="467"/>
                    <a:pt x="4" y="496"/>
                    <a:pt x="10" y="525"/>
                  </a:cubicBezTo>
                  <a:cubicBezTo>
                    <a:pt x="15" y="554"/>
                    <a:pt x="21" y="580"/>
                    <a:pt x="33" y="606"/>
                  </a:cubicBezTo>
                  <a:cubicBezTo>
                    <a:pt x="44" y="632"/>
                    <a:pt x="59" y="658"/>
                    <a:pt x="73" y="681"/>
                  </a:cubicBezTo>
                  <a:cubicBezTo>
                    <a:pt x="91" y="707"/>
                    <a:pt x="108" y="727"/>
                    <a:pt x="128" y="748"/>
                  </a:cubicBezTo>
                  <a:cubicBezTo>
                    <a:pt x="148" y="768"/>
                    <a:pt x="172" y="788"/>
                    <a:pt x="195" y="803"/>
                  </a:cubicBezTo>
                  <a:cubicBezTo>
                    <a:pt x="218" y="820"/>
                    <a:pt x="244" y="832"/>
                    <a:pt x="270" y="843"/>
                  </a:cubicBezTo>
                  <a:cubicBezTo>
                    <a:pt x="296" y="855"/>
                    <a:pt x="325" y="863"/>
                    <a:pt x="354" y="869"/>
                  </a:cubicBezTo>
                  <a:cubicBezTo>
                    <a:pt x="383" y="875"/>
                    <a:pt x="409" y="878"/>
                    <a:pt x="438" y="878"/>
                  </a:cubicBezTo>
                  <a:cubicBezTo>
                    <a:pt x="467" y="878"/>
                    <a:pt x="496" y="875"/>
                    <a:pt x="525" y="869"/>
                  </a:cubicBezTo>
                  <a:cubicBezTo>
                    <a:pt x="554" y="863"/>
                    <a:pt x="580" y="855"/>
                    <a:pt x="606" y="843"/>
                  </a:cubicBezTo>
                  <a:cubicBezTo>
                    <a:pt x="632" y="832"/>
                    <a:pt x="658" y="820"/>
                    <a:pt x="681" y="803"/>
                  </a:cubicBezTo>
                  <a:cubicBezTo>
                    <a:pt x="707" y="788"/>
                    <a:pt x="727" y="768"/>
                    <a:pt x="750" y="748"/>
                  </a:cubicBezTo>
                  <a:cubicBezTo>
                    <a:pt x="771" y="727"/>
                    <a:pt x="788" y="707"/>
                    <a:pt x="802" y="681"/>
                  </a:cubicBezTo>
                  <a:cubicBezTo>
                    <a:pt x="820" y="658"/>
                    <a:pt x="831" y="632"/>
                    <a:pt x="843" y="606"/>
                  </a:cubicBezTo>
                  <a:cubicBezTo>
                    <a:pt x="855" y="580"/>
                    <a:pt x="863" y="554"/>
                    <a:pt x="869" y="525"/>
                  </a:cubicBezTo>
                  <a:cubicBezTo>
                    <a:pt x="875" y="496"/>
                    <a:pt x="878" y="467"/>
                    <a:pt x="878" y="438"/>
                  </a:cubicBezTo>
                  <a:cubicBezTo>
                    <a:pt x="878" y="409"/>
                    <a:pt x="875" y="380"/>
                    <a:pt x="869" y="354"/>
                  </a:cubicBezTo>
                  <a:cubicBezTo>
                    <a:pt x="863" y="325"/>
                    <a:pt x="855" y="296"/>
                    <a:pt x="843" y="270"/>
                  </a:cubicBezTo>
                  <a:cubicBezTo>
                    <a:pt x="834" y="244"/>
                    <a:pt x="820" y="218"/>
                    <a:pt x="802" y="195"/>
                  </a:cubicBezTo>
                  <a:cubicBezTo>
                    <a:pt x="788" y="172"/>
                    <a:pt x="771" y="149"/>
                    <a:pt x="750" y="128"/>
                  </a:cubicBezTo>
                  <a:cubicBezTo>
                    <a:pt x="730" y="108"/>
                    <a:pt x="707" y="91"/>
                    <a:pt x="681" y="73"/>
                  </a:cubicBezTo>
                  <a:cubicBezTo>
                    <a:pt x="658" y="59"/>
                    <a:pt x="632" y="44"/>
                    <a:pt x="606" y="33"/>
                  </a:cubicBezTo>
                  <a:cubicBezTo>
                    <a:pt x="580" y="21"/>
                    <a:pt x="554" y="15"/>
                    <a:pt x="525" y="10"/>
                  </a:cubicBezTo>
                  <a:cubicBezTo>
                    <a:pt x="496" y="4"/>
                    <a:pt x="467"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45"/>
            <p:cNvSpPr/>
            <p:nvPr/>
          </p:nvSpPr>
          <p:spPr>
            <a:xfrm>
              <a:off x="3960962" y="3599121"/>
              <a:ext cx="14818" cy="14818"/>
            </a:xfrm>
            <a:custGeom>
              <a:avLst/>
              <a:gdLst/>
              <a:ahLst/>
              <a:cxnLst/>
              <a:rect l="l" t="t" r="r" b="b"/>
              <a:pathLst>
                <a:path w="878" h="878" extrusionOk="0">
                  <a:moveTo>
                    <a:pt x="440" y="1"/>
                  </a:moveTo>
                  <a:cubicBezTo>
                    <a:pt x="411" y="1"/>
                    <a:pt x="383" y="4"/>
                    <a:pt x="354" y="10"/>
                  </a:cubicBezTo>
                  <a:cubicBezTo>
                    <a:pt x="325" y="15"/>
                    <a:pt x="299" y="21"/>
                    <a:pt x="273" y="33"/>
                  </a:cubicBezTo>
                  <a:cubicBezTo>
                    <a:pt x="244" y="44"/>
                    <a:pt x="220" y="59"/>
                    <a:pt x="194" y="73"/>
                  </a:cubicBezTo>
                  <a:cubicBezTo>
                    <a:pt x="171" y="91"/>
                    <a:pt x="148" y="108"/>
                    <a:pt x="128" y="128"/>
                  </a:cubicBezTo>
                  <a:cubicBezTo>
                    <a:pt x="47" y="212"/>
                    <a:pt x="1" y="322"/>
                    <a:pt x="1" y="438"/>
                  </a:cubicBezTo>
                  <a:cubicBezTo>
                    <a:pt x="1" y="467"/>
                    <a:pt x="3" y="496"/>
                    <a:pt x="9" y="525"/>
                  </a:cubicBezTo>
                  <a:cubicBezTo>
                    <a:pt x="15" y="554"/>
                    <a:pt x="24" y="580"/>
                    <a:pt x="35" y="606"/>
                  </a:cubicBezTo>
                  <a:cubicBezTo>
                    <a:pt x="44" y="632"/>
                    <a:pt x="58" y="658"/>
                    <a:pt x="73" y="681"/>
                  </a:cubicBezTo>
                  <a:cubicBezTo>
                    <a:pt x="90" y="707"/>
                    <a:pt x="108" y="727"/>
                    <a:pt x="128" y="748"/>
                  </a:cubicBezTo>
                  <a:cubicBezTo>
                    <a:pt x="148" y="768"/>
                    <a:pt x="171" y="788"/>
                    <a:pt x="194" y="803"/>
                  </a:cubicBezTo>
                  <a:cubicBezTo>
                    <a:pt x="220" y="820"/>
                    <a:pt x="244" y="832"/>
                    <a:pt x="270" y="843"/>
                  </a:cubicBezTo>
                  <a:cubicBezTo>
                    <a:pt x="299" y="855"/>
                    <a:pt x="325" y="863"/>
                    <a:pt x="354" y="869"/>
                  </a:cubicBezTo>
                  <a:cubicBezTo>
                    <a:pt x="383" y="875"/>
                    <a:pt x="411" y="878"/>
                    <a:pt x="437" y="878"/>
                  </a:cubicBezTo>
                  <a:cubicBezTo>
                    <a:pt x="466" y="878"/>
                    <a:pt x="495" y="875"/>
                    <a:pt x="524" y="869"/>
                  </a:cubicBezTo>
                  <a:cubicBezTo>
                    <a:pt x="553" y="863"/>
                    <a:pt x="579" y="855"/>
                    <a:pt x="605" y="843"/>
                  </a:cubicBezTo>
                  <a:cubicBezTo>
                    <a:pt x="634" y="832"/>
                    <a:pt x="657" y="820"/>
                    <a:pt x="683" y="803"/>
                  </a:cubicBezTo>
                  <a:cubicBezTo>
                    <a:pt x="707" y="788"/>
                    <a:pt x="730" y="768"/>
                    <a:pt x="750" y="748"/>
                  </a:cubicBezTo>
                  <a:cubicBezTo>
                    <a:pt x="770" y="727"/>
                    <a:pt x="788" y="707"/>
                    <a:pt x="802" y="681"/>
                  </a:cubicBezTo>
                  <a:cubicBezTo>
                    <a:pt x="819" y="658"/>
                    <a:pt x="834" y="632"/>
                    <a:pt x="843" y="606"/>
                  </a:cubicBezTo>
                  <a:cubicBezTo>
                    <a:pt x="854" y="580"/>
                    <a:pt x="863" y="554"/>
                    <a:pt x="869" y="525"/>
                  </a:cubicBezTo>
                  <a:cubicBezTo>
                    <a:pt x="874" y="496"/>
                    <a:pt x="877" y="467"/>
                    <a:pt x="877" y="438"/>
                  </a:cubicBezTo>
                  <a:cubicBezTo>
                    <a:pt x="877" y="322"/>
                    <a:pt x="831" y="212"/>
                    <a:pt x="750" y="128"/>
                  </a:cubicBezTo>
                  <a:cubicBezTo>
                    <a:pt x="730" y="108"/>
                    <a:pt x="707" y="91"/>
                    <a:pt x="683" y="73"/>
                  </a:cubicBezTo>
                  <a:cubicBezTo>
                    <a:pt x="657" y="59"/>
                    <a:pt x="634" y="44"/>
                    <a:pt x="605" y="33"/>
                  </a:cubicBezTo>
                  <a:cubicBezTo>
                    <a:pt x="579" y="21"/>
                    <a:pt x="553" y="15"/>
                    <a:pt x="524" y="10"/>
                  </a:cubicBezTo>
                  <a:cubicBezTo>
                    <a:pt x="497"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45"/>
            <p:cNvSpPr/>
            <p:nvPr/>
          </p:nvSpPr>
          <p:spPr>
            <a:xfrm>
              <a:off x="3754415" y="3607830"/>
              <a:ext cx="182395" cy="158294"/>
            </a:xfrm>
            <a:custGeom>
              <a:avLst/>
              <a:gdLst/>
              <a:ahLst/>
              <a:cxnLst/>
              <a:rect l="l" t="t" r="r" b="b"/>
              <a:pathLst>
                <a:path w="10807" h="9379" extrusionOk="0">
                  <a:moveTo>
                    <a:pt x="3215" y="877"/>
                  </a:moveTo>
                  <a:cubicBezTo>
                    <a:pt x="4228" y="877"/>
                    <a:pt x="4711" y="1380"/>
                    <a:pt x="4937" y="1803"/>
                  </a:cubicBezTo>
                  <a:cubicBezTo>
                    <a:pt x="4943" y="1815"/>
                    <a:pt x="4949" y="1823"/>
                    <a:pt x="4955" y="1835"/>
                  </a:cubicBezTo>
                  <a:lnTo>
                    <a:pt x="4955" y="3479"/>
                  </a:lnTo>
                  <a:lnTo>
                    <a:pt x="2249" y="6184"/>
                  </a:lnTo>
                  <a:cubicBezTo>
                    <a:pt x="1884" y="5846"/>
                    <a:pt x="1574" y="5501"/>
                    <a:pt x="1383" y="5174"/>
                  </a:cubicBezTo>
                  <a:cubicBezTo>
                    <a:pt x="1022" y="4567"/>
                    <a:pt x="868" y="4005"/>
                    <a:pt x="868" y="3296"/>
                  </a:cubicBezTo>
                  <a:cubicBezTo>
                    <a:pt x="868" y="1626"/>
                    <a:pt x="2046" y="877"/>
                    <a:pt x="3215" y="877"/>
                  </a:cubicBezTo>
                  <a:close/>
                  <a:moveTo>
                    <a:pt x="7574" y="877"/>
                  </a:moveTo>
                  <a:cubicBezTo>
                    <a:pt x="8740" y="877"/>
                    <a:pt x="9920" y="1626"/>
                    <a:pt x="9920" y="3296"/>
                  </a:cubicBezTo>
                  <a:cubicBezTo>
                    <a:pt x="9920" y="4005"/>
                    <a:pt x="9767" y="4567"/>
                    <a:pt x="9408" y="5174"/>
                  </a:cubicBezTo>
                  <a:cubicBezTo>
                    <a:pt x="9214" y="5501"/>
                    <a:pt x="8905" y="5846"/>
                    <a:pt x="8540" y="6187"/>
                  </a:cubicBezTo>
                  <a:lnTo>
                    <a:pt x="5831" y="3479"/>
                  </a:lnTo>
                  <a:lnTo>
                    <a:pt x="5831" y="1823"/>
                  </a:lnTo>
                  <a:cubicBezTo>
                    <a:pt x="5837" y="1817"/>
                    <a:pt x="5843" y="1809"/>
                    <a:pt x="5846" y="1803"/>
                  </a:cubicBezTo>
                  <a:cubicBezTo>
                    <a:pt x="6072" y="1380"/>
                    <a:pt x="6555" y="877"/>
                    <a:pt x="7574" y="877"/>
                  </a:cubicBezTo>
                  <a:close/>
                  <a:moveTo>
                    <a:pt x="5834" y="4720"/>
                  </a:moveTo>
                  <a:lnTo>
                    <a:pt x="7872" y="6757"/>
                  </a:lnTo>
                  <a:cubicBezTo>
                    <a:pt x="7151" y="7330"/>
                    <a:pt x="6364" y="7848"/>
                    <a:pt x="5834" y="8184"/>
                  </a:cubicBezTo>
                  <a:lnTo>
                    <a:pt x="5834" y="4720"/>
                  </a:lnTo>
                  <a:close/>
                  <a:moveTo>
                    <a:pt x="4955" y="4720"/>
                  </a:moveTo>
                  <a:lnTo>
                    <a:pt x="4955" y="8187"/>
                  </a:lnTo>
                  <a:cubicBezTo>
                    <a:pt x="4425" y="7848"/>
                    <a:pt x="3638" y="7330"/>
                    <a:pt x="2920" y="6757"/>
                  </a:cubicBezTo>
                  <a:lnTo>
                    <a:pt x="4955" y="4720"/>
                  </a:lnTo>
                  <a:close/>
                  <a:moveTo>
                    <a:pt x="3221" y="0"/>
                  </a:moveTo>
                  <a:cubicBezTo>
                    <a:pt x="2353" y="0"/>
                    <a:pt x="1557" y="304"/>
                    <a:pt x="973" y="857"/>
                  </a:cubicBezTo>
                  <a:cubicBezTo>
                    <a:pt x="336" y="1459"/>
                    <a:pt x="0" y="2304"/>
                    <a:pt x="0" y="3296"/>
                  </a:cubicBezTo>
                  <a:cubicBezTo>
                    <a:pt x="0" y="4162"/>
                    <a:pt x="197" y="4879"/>
                    <a:pt x="637" y="5623"/>
                  </a:cubicBezTo>
                  <a:cubicBezTo>
                    <a:pt x="1389" y="6896"/>
                    <a:pt x="3412" y="8251"/>
                    <a:pt x="4865" y="9159"/>
                  </a:cubicBezTo>
                  <a:lnTo>
                    <a:pt x="5059" y="9281"/>
                  </a:lnTo>
                  <a:cubicBezTo>
                    <a:pt x="5163" y="9346"/>
                    <a:pt x="5281" y="9378"/>
                    <a:pt x="5399" y="9378"/>
                  </a:cubicBezTo>
                  <a:cubicBezTo>
                    <a:pt x="5517" y="9378"/>
                    <a:pt x="5635" y="9346"/>
                    <a:pt x="5739" y="9281"/>
                  </a:cubicBezTo>
                  <a:cubicBezTo>
                    <a:pt x="5788" y="9249"/>
                    <a:pt x="5852" y="9208"/>
                    <a:pt x="5930" y="9162"/>
                  </a:cubicBezTo>
                  <a:cubicBezTo>
                    <a:pt x="7385" y="8259"/>
                    <a:pt x="9411" y="6908"/>
                    <a:pt x="10172" y="5620"/>
                  </a:cubicBezTo>
                  <a:cubicBezTo>
                    <a:pt x="10609" y="4879"/>
                    <a:pt x="10806" y="4162"/>
                    <a:pt x="10806" y="3296"/>
                  </a:cubicBezTo>
                  <a:cubicBezTo>
                    <a:pt x="10806" y="2304"/>
                    <a:pt x="10467" y="1459"/>
                    <a:pt x="9831" y="857"/>
                  </a:cubicBezTo>
                  <a:cubicBezTo>
                    <a:pt x="9246" y="304"/>
                    <a:pt x="8447" y="0"/>
                    <a:pt x="7582" y="0"/>
                  </a:cubicBezTo>
                  <a:cubicBezTo>
                    <a:pt x="6454" y="0"/>
                    <a:pt x="5779" y="492"/>
                    <a:pt x="5403" y="926"/>
                  </a:cubicBezTo>
                  <a:cubicBezTo>
                    <a:pt x="5015" y="469"/>
                    <a:pt x="4344" y="0"/>
                    <a:pt x="32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45"/>
            <p:cNvSpPr/>
            <p:nvPr/>
          </p:nvSpPr>
          <p:spPr>
            <a:xfrm>
              <a:off x="3763985" y="3780824"/>
              <a:ext cx="162952" cy="62194"/>
            </a:xfrm>
            <a:custGeom>
              <a:avLst/>
              <a:gdLst/>
              <a:ahLst/>
              <a:cxnLst/>
              <a:rect l="l" t="t" r="r" b="b"/>
              <a:pathLst>
                <a:path w="9655" h="3685" extrusionOk="0">
                  <a:moveTo>
                    <a:pt x="8775" y="877"/>
                  </a:moveTo>
                  <a:lnTo>
                    <a:pt x="8775" y="2807"/>
                  </a:lnTo>
                  <a:lnTo>
                    <a:pt x="877" y="2807"/>
                  </a:lnTo>
                  <a:lnTo>
                    <a:pt x="877" y="877"/>
                  </a:lnTo>
                  <a:close/>
                  <a:moveTo>
                    <a:pt x="440" y="0"/>
                  </a:moveTo>
                  <a:cubicBezTo>
                    <a:pt x="197" y="0"/>
                    <a:pt x="0" y="197"/>
                    <a:pt x="0" y="437"/>
                  </a:cubicBezTo>
                  <a:lnTo>
                    <a:pt x="0" y="3247"/>
                  </a:lnTo>
                  <a:cubicBezTo>
                    <a:pt x="0" y="3487"/>
                    <a:pt x="197" y="3684"/>
                    <a:pt x="440" y="3684"/>
                  </a:cubicBezTo>
                  <a:lnTo>
                    <a:pt x="9215" y="3684"/>
                  </a:lnTo>
                  <a:cubicBezTo>
                    <a:pt x="9458" y="3684"/>
                    <a:pt x="9654" y="3487"/>
                    <a:pt x="9654" y="3247"/>
                  </a:cubicBezTo>
                  <a:lnTo>
                    <a:pt x="9654" y="437"/>
                  </a:lnTo>
                  <a:cubicBezTo>
                    <a:pt x="9654" y="197"/>
                    <a:pt x="9458" y="0"/>
                    <a:pt x="9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45"/>
          <p:cNvGrpSpPr/>
          <p:nvPr/>
        </p:nvGrpSpPr>
        <p:grpSpPr>
          <a:xfrm>
            <a:off x="6637894" y="3498143"/>
            <a:ext cx="287728" cy="379187"/>
            <a:chOff x="6615185" y="3495493"/>
            <a:chExt cx="287728" cy="379187"/>
          </a:xfrm>
        </p:grpSpPr>
        <p:sp>
          <p:nvSpPr>
            <p:cNvPr id="7260" name="Google Shape;7260;p45"/>
            <p:cNvSpPr/>
            <p:nvPr/>
          </p:nvSpPr>
          <p:spPr>
            <a:xfrm>
              <a:off x="6615185" y="3495493"/>
              <a:ext cx="287728" cy="379187"/>
            </a:xfrm>
            <a:custGeom>
              <a:avLst/>
              <a:gdLst/>
              <a:ahLst/>
              <a:cxnLst/>
              <a:rect l="l" t="t" r="r" b="b"/>
              <a:pathLst>
                <a:path w="17048" h="22467" extrusionOk="0">
                  <a:moveTo>
                    <a:pt x="8502" y="877"/>
                  </a:moveTo>
                  <a:cubicBezTo>
                    <a:pt x="12719" y="877"/>
                    <a:pt x="16148" y="4306"/>
                    <a:pt x="16148" y="8523"/>
                  </a:cubicBezTo>
                  <a:cubicBezTo>
                    <a:pt x="16148" y="13138"/>
                    <a:pt x="10913" y="18946"/>
                    <a:pt x="8942" y="20972"/>
                  </a:cubicBezTo>
                  <a:lnTo>
                    <a:pt x="8942" y="17714"/>
                  </a:lnTo>
                  <a:cubicBezTo>
                    <a:pt x="8945" y="17494"/>
                    <a:pt x="8786" y="17303"/>
                    <a:pt x="8566" y="17265"/>
                  </a:cubicBezTo>
                  <a:cubicBezTo>
                    <a:pt x="8544" y="17262"/>
                    <a:pt x="8522" y="17260"/>
                    <a:pt x="8500" y="17260"/>
                  </a:cubicBezTo>
                  <a:cubicBezTo>
                    <a:pt x="8264" y="17260"/>
                    <a:pt x="8062" y="17455"/>
                    <a:pt x="8062" y="17699"/>
                  </a:cubicBezTo>
                  <a:lnTo>
                    <a:pt x="8062" y="20969"/>
                  </a:lnTo>
                  <a:cubicBezTo>
                    <a:pt x="6092" y="18941"/>
                    <a:pt x="857" y="13124"/>
                    <a:pt x="857" y="8523"/>
                  </a:cubicBezTo>
                  <a:cubicBezTo>
                    <a:pt x="857" y="4306"/>
                    <a:pt x="4286" y="877"/>
                    <a:pt x="8502" y="877"/>
                  </a:cubicBezTo>
                  <a:close/>
                  <a:moveTo>
                    <a:pt x="8523" y="0"/>
                  </a:moveTo>
                  <a:cubicBezTo>
                    <a:pt x="3823" y="0"/>
                    <a:pt x="0" y="3823"/>
                    <a:pt x="0" y="8523"/>
                  </a:cubicBezTo>
                  <a:cubicBezTo>
                    <a:pt x="0" y="11066"/>
                    <a:pt x="1389" y="14172"/>
                    <a:pt x="4133" y="17751"/>
                  </a:cubicBezTo>
                  <a:cubicBezTo>
                    <a:pt x="6152" y="20388"/>
                    <a:pt x="8201" y="22327"/>
                    <a:pt x="8222" y="22347"/>
                  </a:cubicBezTo>
                  <a:cubicBezTo>
                    <a:pt x="8306" y="22426"/>
                    <a:pt x="8414" y="22466"/>
                    <a:pt x="8523" y="22466"/>
                  </a:cubicBezTo>
                  <a:cubicBezTo>
                    <a:pt x="8631" y="22466"/>
                    <a:pt x="8740" y="22426"/>
                    <a:pt x="8824" y="22347"/>
                  </a:cubicBezTo>
                  <a:cubicBezTo>
                    <a:pt x="8907" y="22269"/>
                    <a:pt x="10893" y="20393"/>
                    <a:pt x="12913" y="17760"/>
                  </a:cubicBezTo>
                  <a:cubicBezTo>
                    <a:pt x="15656" y="14183"/>
                    <a:pt x="17048" y="11075"/>
                    <a:pt x="17048" y="8523"/>
                  </a:cubicBezTo>
                  <a:cubicBezTo>
                    <a:pt x="17048" y="3823"/>
                    <a:pt x="13222" y="0"/>
                    <a:pt x="8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45"/>
            <p:cNvSpPr/>
            <p:nvPr/>
          </p:nvSpPr>
          <p:spPr>
            <a:xfrm>
              <a:off x="6751589" y="3758850"/>
              <a:ext cx="14920" cy="14802"/>
            </a:xfrm>
            <a:custGeom>
              <a:avLst/>
              <a:gdLst/>
              <a:ahLst/>
              <a:cxnLst/>
              <a:rect l="l" t="t" r="r" b="b"/>
              <a:pathLst>
                <a:path w="884" h="877" extrusionOk="0">
                  <a:moveTo>
                    <a:pt x="441" y="0"/>
                  </a:moveTo>
                  <a:cubicBezTo>
                    <a:pt x="412" y="0"/>
                    <a:pt x="383" y="3"/>
                    <a:pt x="354" y="9"/>
                  </a:cubicBezTo>
                  <a:cubicBezTo>
                    <a:pt x="328" y="14"/>
                    <a:pt x="299" y="23"/>
                    <a:pt x="273" y="32"/>
                  </a:cubicBezTo>
                  <a:cubicBezTo>
                    <a:pt x="221" y="55"/>
                    <a:pt x="171" y="87"/>
                    <a:pt x="131" y="127"/>
                  </a:cubicBezTo>
                  <a:cubicBezTo>
                    <a:pt x="111" y="148"/>
                    <a:pt x="90" y="171"/>
                    <a:pt x="76" y="194"/>
                  </a:cubicBezTo>
                  <a:cubicBezTo>
                    <a:pt x="59" y="220"/>
                    <a:pt x="47" y="243"/>
                    <a:pt x="35" y="269"/>
                  </a:cubicBezTo>
                  <a:cubicBezTo>
                    <a:pt x="24" y="295"/>
                    <a:pt x="15" y="324"/>
                    <a:pt x="9" y="353"/>
                  </a:cubicBezTo>
                  <a:cubicBezTo>
                    <a:pt x="4" y="379"/>
                    <a:pt x="1" y="408"/>
                    <a:pt x="1" y="437"/>
                  </a:cubicBezTo>
                  <a:cubicBezTo>
                    <a:pt x="4" y="556"/>
                    <a:pt x="50" y="666"/>
                    <a:pt x="131" y="750"/>
                  </a:cubicBezTo>
                  <a:cubicBezTo>
                    <a:pt x="151" y="770"/>
                    <a:pt x="174" y="787"/>
                    <a:pt x="197" y="802"/>
                  </a:cubicBezTo>
                  <a:cubicBezTo>
                    <a:pt x="221" y="819"/>
                    <a:pt x="247" y="833"/>
                    <a:pt x="273" y="842"/>
                  </a:cubicBezTo>
                  <a:cubicBezTo>
                    <a:pt x="299" y="854"/>
                    <a:pt x="328" y="862"/>
                    <a:pt x="354" y="868"/>
                  </a:cubicBezTo>
                  <a:cubicBezTo>
                    <a:pt x="383" y="874"/>
                    <a:pt x="412" y="877"/>
                    <a:pt x="441" y="877"/>
                  </a:cubicBezTo>
                  <a:cubicBezTo>
                    <a:pt x="556" y="877"/>
                    <a:pt x="669" y="831"/>
                    <a:pt x="750" y="750"/>
                  </a:cubicBezTo>
                  <a:cubicBezTo>
                    <a:pt x="770" y="729"/>
                    <a:pt x="791" y="706"/>
                    <a:pt x="805" y="680"/>
                  </a:cubicBezTo>
                  <a:cubicBezTo>
                    <a:pt x="823" y="657"/>
                    <a:pt x="834" y="634"/>
                    <a:pt x="846" y="605"/>
                  </a:cubicBezTo>
                  <a:cubicBezTo>
                    <a:pt x="857" y="579"/>
                    <a:pt x="866" y="553"/>
                    <a:pt x="872" y="524"/>
                  </a:cubicBezTo>
                  <a:cubicBezTo>
                    <a:pt x="883" y="466"/>
                    <a:pt x="883" y="408"/>
                    <a:pt x="872" y="353"/>
                  </a:cubicBezTo>
                  <a:cubicBezTo>
                    <a:pt x="866" y="324"/>
                    <a:pt x="857" y="298"/>
                    <a:pt x="846" y="269"/>
                  </a:cubicBezTo>
                  <a:cubicBezTo>
                    <a:pt x="834" y="243"/>
                    <a:pt x="823" y="217"/>
                    <a:pt x="805" y="194"/>
                  </a:cubicBezTo>
                  <a:cubicBezTo>
                    <a:pt x="791" y="171"/>
                    <a:pt x="770" y="148"/>
                    <a:pt x="750" y="127"/>
                  </a:cubicBezTo>
                  <a:cubicBezTo>
                    <a:pt x="730" y="107"/>
                    <a:pt x="707" y="90"/>
                    <a:pt x="684" y="72"/>
                  </a:cubicBezTo>
                  <a:cubicBezTo>
                    <a:pt x="661" y="58"/>
                    <a:pt x="634" y="43"/>
                    <a:pt x="608" y="32"/>
                  </a:cubicBezTo>
                  <a:cubicBezTo>
                    <a:pt x="582" y="20"/>
                    <a:pt x="553" y="14"/>
                    <a:pt x="527" y="9"/>
                  </a:cubicBezTo>
                  <a:cubicBezTo>
                    <a:pt x="498" y="3"/>
                    <a:pt x="470"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45"/>
            <p:cNvSpPr/>
            <p:nvPr/>
          </p:nvSpPr>
          <p:spPr>
            <a:xfrm>
              <a:off x="6648434" y="3529974"/>
              <a:ext cx="221180" cy="221213"/>
            </a:xfrm>
            <a:custGeom>
              <a:avLst/>
              <a:gdLst/>
              <a:ahLst/>
              <a:cxnLst/>
              <a:rect l="l" t="t" r="r" b="b"/>
              <a:pathLst>
                <a:path w="13105" h="13107" extrusionOk="0">
                  <a:moveTo>
                    <a:pt x="6532" y="878"/>
                  </a:moveTo>
                  <a:cubicBezTo>
                    <a:pt x="9662" y="878"/>
                    <a:pt x="12207" y="3423"/>
                    <a:pt x="12207" y="6552"/>
                  </a:cubicBezTo>
                  <a:cubicBezTo>
                    <a:pt x="12210" y="7840"/>
                    <a:pt x="11770" y="9087"/>
                    <a:pt x="10966" y="10091"/>
                  </a:cubicBezTo>
                  <a:lnTo>
                    <a:pt x="6972" y="6098"/>
                  </a:lnTo>
                  <a:lnTo>
                    <a:pt x="6972" y="4011"/>
                  </a:lnTo>
                  <a:cubicBezTo>
                    <a:pt x="6975" y="3788"/>
                    <a:pt x="6816" y="3600"/>
                    <a:pt x="6599" y="3563"/>
                  </a:cubicBezTo>
                  <a:cubicBezTo>
                    <a:pt x="6576" y="3559"/>
                    <a:pt x="6554" y="3557"/>
                    <a:pt x="6532" y="3557"/>
                  </a:cubicBezTo>
                  <a:cubicBezTo>
                    <a:pt x="6294" y="3557"/>
                    <a:pt x="6095" y="3750"/>
                    <a:pt x="6095" y="3997"/>
                  </a:cubicBezTo>
                  <a:lnTo>
                    <a:pt x="6095" y="6089"/>
                  </a:lnTo>
                  <a:lnTo>
                    <a:pt x="2099" y="10085"/>
                  </a:lnTo>
                  <a:cubicBezTo>
                    <a:pt x="1268" y="9052"/>
                    <a:pt x="831" y="7759"/>
                    <a:pt x="860" y="6433"/>
                  </a:cubicBezTo>
                  <a:cubicBezTo>
                    <a:pt x="921" y="3421"/>
                    <a:pt x="3358" y="964"/>
                    <a:pt x="6370" y="880"/>
                  </a:cubicBezTo>
                  <a:cubicBezTo>
                    <a:pt x="6424" y="878"/>
                    <a:pt x="6479" y="878"/>
                    <a:pt x="6532" y="878"/>
                  </a:cubicBezTo>
                  <a:close/>
                  <a:moveTo>
                    <a:pt x="6095" y="7328"/>
                  </a:moveTo>
                  <a:lnTo>
                    <a:pt x="6095" y="12210"/>
                  </a:lnTo>
                  <a:cubicBezTo>
                    <a:pt x="4828" y="12114"/>
                    <a:pt x="3630" y="11590"/>
                    <a:pt x="2695" y="10728"/>
                  </a:cubicBezTo>
                  <a:lnTo>
                    <a:pt x="6095" y="7328"/>
                  </a:lnTo>
                  <a:close/>
                  <a:moveTo>
                    <a:pt x="6972" y="7339"/>
                  </a:moveTo>
                  <a:lnTo>
                    <a:pt x="10367" y="10734"/>
                  </a:lnTo>
                  <a:cubicBezTo>
                    <a:pt x="9432" y="11593"/>
                    <a:pt x="8237" y="12114"/>
                    <a:pt x="6972" y="12210"/>
                  </a:cubicBezTo>
                  <a:lnTo>
                    <a:pt x="6972" y="7339"/>
                  </a:lnTo>
                  <a:close/>
                  <a:moveTo>
                    <a:pt x="6553" y="0"/>
                  </a:moveTo>
                  <a:cubicBezTo>
                    <a:pt x="2941" y="0"/>
                    <a:pt x="1" y="2940"/>
                    <a:pt x="1" y="6552"/>
                  </a:cubicBezTo>
                  <a:cubicBezTo>
                    <a:pt x="1" y="10166"/>
                    <a:pt x="2941" y="13107"/>
                    <a:pt x="6553" y="13107"/>
                  </a:cubicBezTo>
                  <a:cubicBezTo>
                    <a:pt x="10164" y="13107"/>
                    <a:pt x="13104" y="10166"/>
                    <a:pt x="13104" y="6552"/>
                  </a:cubicBezTo>
                  <a:cubicBezTo>
                    <a:pt x="13104" y="2940"/>
                    <a:pt x="10167" y="0"/>
                    <a:pt x="6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45"/>
            <p:cNvSpPr/>
            <p:nvPr/>
          </p:nvSpPr>
          <p:spPr>
            <a:xfrm>
              <a:off x="6751589" y="3562885"/>
              <a:ext cx="14920" cy="14818"/>
            </a:xfrm>
            <a:custGeom>
              <a:avLst/>
              <a:gdLst/>
              <a:ahLst/>
              <a:cxnLst/>
              <a:rect l="l" t="t" r="r" b="b"/>
              <a:pathLst>
                <a:path w="884" h="878" extrusionOk="0">
                  <a:moveTo>
                    <a:pt x="439" y="1"/>
                  </a:moveTo>
                  <a:cubicBezTo>
                    <a:pt x="411" y="1"/>
                    <a:pt x="382" y="4"/>
                    <a:pt x="354" y="9"/>
                  </a:cubicBezTo>
                  <a:cubicBezTo>
                    <a:pt x="328" y="15"/>
                    <a:pt x="299" y="24"/>
                    <a:pt x="273" y="35"/>
                  </a:cubicBezTo>
                  <a:cubicBezTo>
                    <a:pt x="247" y="44"/>
                    <a:pt x="221" y="59"/>
                    <a:pt x="197" y="76"/>
                  </a:cubicBezTo>
                  <a:cubicBezTo>
                    <a:pt x="174" y="90"/>
                    <a:pt x="151" y="108"/>
                    <a:pt x="131" y="128"/>
                  </a:cubicBezTo>
                  <a:cubicBezTo>
                    <a:pt x="111" y="148"/>
                    <a:pt x="90" y="171"/>
                    <a:pt x="76" y="195"/>
                  </a:cubicBezTo>
                  <a:cubicBezTo>
                    <a:pt x="59" y="221"/>
                    <a:pt x="47" y="244"/>
                    <a:pt x="35" y="273"/>
                  </a:cubicBezTo>
                  <a:cubicBezTo>
                    <a:pt x="24" y="299"/>
                    <a:pt x="15" y="325"/>
                    <a:pt x="9" y="354"/>
                  </a:cubicBezTo>
                  <a:cubicBezTo>
                    <a:pt x="4" y="383"/>
                    <a:pt x="1" y="412"/>
                    <a:pt x="1" y="441"/>
                  </a:cubicBezTo>
                  <a:cubicBezTo>
                    <a:pt x="4" y="556"/>
                    <a:pt x="50" y="666"/>
                    <a:pt x="131" y="750"/>
                  </a:cubicBezTo>
                  <a:cubicBezTo>
                    <a:pt x="151" y="770"/>
                    <a:pt x="174" y="788"/>
                    <a:pt x="197" y="805"/>
                  </a:cubicBezTo>
                  <a:cubicBezTo>
                    <a:pt x="221" y="820"/>
                    <a:pt x="247" y="834"/>
                    <a:pt x="273" y="846"/>
                  </a:cubicBezTo>
                  <a:cubicBezTo>
                    <a:pt x="299" y="854"/>
                    <a:pt x="328" y="863"/>
                    <a:pt x="354" y="869"/>
                  </a:cubicBezTo>
                  <a:cubicBezTo>
                    <a:pt x="383" y="875"/>
                    <a:pt x="412" y="878"/>
                    <a:pt x="441" y="878"/>
                  </a:cubicBezTo>
                  <a:cubicBezTo>
                    <a:pt x="470" y="878"/>
                    <a:pt x="498" y="875"/>
                    <a:pt x="527" y="869"/>
                  </a:cubicBezTo>
                  <a:cubicBezTo>
                    <a:pt x="553" y="863"/>
                    <a:pt x="582" y="854"/>
                    <a:pt x="608" y="846"/>
                  </a:cubicBezTo>
                  <a:cubicBezTo>
                    <a:pt x="634" y="834"/>
                    <a:pt x="661" y="820"/>
                    <a:pt x="684" y="805"/>
                  </a:cubicBezTo>
                  <a:cubicBezTo>
                    <a:pt x="733" y="773"/>
                    <a:pt x="773" y="730"/>
                    <a:pt x="805" y="684"/>
                  </a:cubicBezTo>
                  <a:cubicBezTo>
                    <a:pt x="823" y="658"/>
                    <a:pt x="834" y="634"/>
                    <a:pt x="846" y="608"/>
                  </a:cubicBezTo>
                  <a:cubicBezTo>
                    <a:pt x="857" y="579"/>
                    <a:pt x="866" y="553"/>
                    <a:pt x="872" y="524"/>
                  </a:cubicBezTo>
                  <a:cubicBezTo>
                    <a:pt x="883" y="470"/>
                    <a:pt x="883" y="412"/>
                    <a:pt x="872" y="354"/>
                  </a:cubicBezTo>
                  <a:cubicBezTo>
                    <a:pt x="866" y="325"/>
                    <a:pt x="857" y="299"/>
                    <a:pt x="846" y="273"/>
                  </a:cubicBezTo>
                  <a:cubicBezTo>
                    <a:pt x="834" y="244"/>
                    <a:pt x="823" y="221"/>
                    <a:pt x="805" y="195"/>
                  </a:cubicBezTo>
                  <a:cubicBezTo>
                    <a:pt x="791" y="171"/>
                    <a:pt x="770" y="148"/>
                    <a:pt x="750" y="128"/>
                  </a:cubicBezTo>
                  <a:cubicBezTo>
                    <a:pt x="667" y="47"/>
                    <a:pt x="555" y="1"/>
                    <a:pt x="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45"/>
          <p:cNvGrpSpPr/>
          <p:nvPr/>
        </p:nvGrpSpPr>
        <p:grpSpPr>
          <a:xfrm>
            <a:off x="5089021" y="1532960"/>
            <a:ext cx="386596" cy="258648"/>
            <a:chOff x="5080565" y="1532960"/>
            <a:chExt cx="386596" cy="258648"/>
          </a:xfrm>
        </p:grpSpPr>
        <p:sp>
          <p:nvSpPr>
            <p:cNvPr id="7265" name="Google Shape;7265;p45"/>
            <p:cNvSpPr/>
            <p:nvPr/>
          </p:nvSpPr>
          <p:spPr>
            <a:xfrm>
              <a:off x="5315685" y="1533028"/>
              <a:ext cx="151476" cy="256825"/>
            </a:xfrm>
            <a:custGeom>
              <a:avLst/>
              <a:gdLst/>
              <a:ahLst/>
              <a:cxnLst/>
              <a:rect l="l" t="t" r="r" b="b"/>
              <a:pathLst>
                <a:path w="8975" h="15217" extrusionOk="0">
                  <a:moveTo>
                    <a:pt x="6379" y="1016"/>
                  </a:moveTo>
                  <a:cubicBezTo>
                    <a:pt x="6547" y="1149"/>
                    <a:pt x="6723" y="1340"/>
                    <a:pt x="6752" y="1546"/>
                  </a:cubicBezTo>
                  <a:cubicBezTo>
                    <a:pt x="6778" y="1748"/>
                    <a:pt x="6665" y="1983"/>
                    <a:pt x="6541" y="2165"/>
                  </a:cubicBezTo>
                  <a:cubicBezTo>
                    <a:pt x="6373" y="2014"/>
                    <a:pt x="6211" y="1818"/>
                    <a:pt x="6185" y="1618"/>
                  </a:cubicBezTo>
                  <a:lnTo>
                    <a:pt x="6182" y="1618"/>
                  </a:lnTo>
                  <a:cubicBezTo>
                    <a:pt x="6156" y="1410"/>
                    <a:pt x="6263" y="1187"/>
                    <a:pt x="6379" y="1016"/>
                  </a:cubicBezTo>
                  <a:close/>
                  <a:moveTo>
                    <a:pt x="7866" y="4515"/>
                  </a:moveTo>
                  <a:cubicBezTo>
                    <a:pt x="7890" y="4688"/>
                    <a:pt x="7887" y="4888"/>
                    <a:pt x="7797" y="5018"/>
                  </a:cubicBezTo>
                  <a:cubicBezTo>
                    <a:pt x="7707" y="5151"/>
                    <a:pt x="7525" y="5235"/>
                    <a:pt x="7354" y="5284"/>
                  </a:cubicBezTo>
                  <a:cubicBezTo>
                    <a:pt x="7337" y="5096"/>
                    <a:pt x="7351" y="4900"/>
                    <a:pt x="7438" y="4772"/>
                  </a:cubicBezTo>
                  <a:cubicBezTo>
                    <a:pt x="7528" y="4642"/>
                    <a:pt x="7701" y="4561"/>
                    <a:pt x="7866" y="4515"/>
                  </a:cubicBezTo>
                  <a:close/>
                  <a:moveTo>
                    <a:pt x="5655" y="4370"/>
                  </a:moveTo>
                  <a:cubicBezTo>
                    <a:pt x="5890" y="4413"/>
                    <a:pt x="6171" y="4503"/>
                    <a:pt x="6315" y="4688"/>
                  </a:cubicBezTo>
                  <a:cubicBezTo>
                    <a:pt x="6422" y="4824"/>
                    <a:pt x="6460" y="5018"/>
                    <a:pt x="6466" y="5206"/>
                  </a:cubicBezTo>
                  <a:cubicBezTo>
                    <a:pt x="6469" y="5256"/>
                    <a:pt x="6469" y="5308"/>
                    <a:pt x="6469" y="5357"/>
                  </a:cubicBezTo>
                  <a:lnTo>
                    <a:pt x="6466" y="5357"/>
                  </a:lnTo>
                  <a:cubicBezTo>
                    <a:pt x="6466" y="5374"/>
                    <a:pt x="6466" y="5392"/>
                    <a:pt x="6463" y="5409"/>
                  </a:cubicBezTo>
                  <a:cubicBezTo>
                    <a:pt x="6226" y="5365"/>
                    <a:pt x="5945" y="5273"/>
                    <a:pt x="5803" y="5091"/>
                  </a:cubicBezTo>
                  <a:cubicBezTo>
                    <a:pt x="5658" y="4905"/>
                    <a:pt x="5638" y="4613"/>
                    <a:pt x="5655" y="4370"/>
                  </a:cubicBezTo>
                  <a:close/>
                  <a:moveTo>
                    <a:pt x="7643" y="7992"/>
                  </a:moveTo>
                  <a:cubicBezTo>
                    <a:pt x="7687" y="7992"/>
                    <a:pt x="7730" y="7994"/>
                    <a:pt x="7771" y="7996"/>
                  </a:cubicBezTo>
                  <a:cubicBezTo>
                    <a:pt x="7730" y="8236"/>
                    <a:pt x="7638" y="8514"/>
                    <a:pt x="7453" y="8659"/>
                  </a:cubicBezTo>
                  <a:cubicBezTo>
                    <a:pt x="7301" y="8778"/>
                    <a:pt x="7076" y="8811"/>
                    <a:pt x="6866" y="8811"/>
                  </a:cubicBezTo>
                  <a:cubicBezTo>
                    <a:pt x="6821" y="8811"/>
                    <a:pt x="6776" y="8809"/>
                    <a:pt x="6732" y="8806"/>
                  </a:cubicBezTo>
                  <a:cubicBezTo>
                    <a:pt x="6775" y="8569"/>
                    <a:pt x="6868" y="8288"/>
                    <a:pt x="7050" y="8144"/>
                  </a:cubicBezTo>
                  <a:cubicBezTo>
                    <a:pt x="7204" y="8026"/>
                    <a:pt x="7433" y="7992"/>
                    <a:pt x="7643" y="7992"/>
                  </a:cubicBezTo>
                  <a:close/>
                  <a:moveTo>
                    <a:pt x="3983" y="9874"/>
                  </a:moveTo>
                  <a:cubicBezTo>
                    <a:pt x="4182" y="10004"/>
                    <a:pt x="4408" y="10201"/>
                    <a:pt x="4469" y="10424"/>
                  </a:cubicBezTo>
                  <a:cubicBezTo>
                    <a:pt x="4527" y="10650"/>
                    <a:pt x="4434" y="10930"/>
                    <a:pt x="4324" y="11145"/>
                  </a:cubicBezTo>
                  <a:cubicBezTo>
                    <a:pt x="4122" y="11014"/>
                    <a:pt x="3899" y="10820"/>
                    <a:pt x="3838" y="10595"/>
                  </a:cubicBezTo>
                  <a:cubicBezTo>
                    <a:pt x="3777" y="10369"/>
                    <a:pt x="3876" y="10091"/>
                    <a:pt x="3983" y="9874"/>
                  </a:cubicBezTo>
                  <a:close/>
                  <a:moveTo>
                    <a:pt x="5482" y="11494"/>
                  </a:moveTo>
                  <a:cubicBezTo>
                    <a:pt x="5618" y="11494"/>
                    <a:pt x="5763" y="11551"/>
                    <a:pt x="5887" y="11619"/>
                  </a:cubicBezTo>
                  <a:cubicBezTo>
                    <a:pt x="5780" y="11761"/>
                    <a:pt x="5638" y="11900"/>
                    <a:pt x="5482" y="11929"/>
                  </a:cubicBezTo>
                  <a:cubicBezTo>
                    <a:pt x="5457" y="11933"/>
                    <a:pt x="5432" y="11936"/>
                    <a:pt x="5406" y="11936"/>
                  </a:cubicBezTo>
                  <a:cubicBezTo>
                    <a:pt x="5267" y="11936"/>
                    <a:pt x="5113" y="11875"/>
                    <a:pt x="4981" y="11802"/>
                  </a:cubicBezTo>
                  <a:cubicBezTo>
                    <a:pt x="5103" y="11657"/>
                    <a:pt x="5253" y="11530"/>
                    <a:pt x="5404" y="11501"/>
                  </a:cubicBezTo>
                  <a:cubicBezTo>
                    <a:pt x="5429" y="11496"/>
                    <a:pt x="5455" y="11494"/>
                    <a:pt x="5482" y="11494"/>
                  </a:cubicBezTo>
                  <a:close/>
                  <a:moveTo>
                    <a:pt x="3138" y="13670"/>
                  </a:moveTo>
                  <a:cubicBezTo>
                    <a:pt x="3363" y="13670"/>
                    <a:pt x="3601" y="13811"/>
                    <a:pt x="3783" y="13952"/>
                  </a:cubicBezTo>
                  <a:cubicBezTo>
                    <a:pt x="3615" y="14122"/>
                    <a:pt x="3384" y="14305"/>
                    <a:pt x="3149" y="14322"/>
                  </a:cubicBezTo>
                  <a:cubicBezTo>
                    <a:pt x="3139" y="14323"/>
                    <a:pt x="3128" y="14323"/>
                    <a:pt x="3117" y="14323"/>
                  </a:cubicBezTo>
                  <a:cubicBezTo>
                    <a:pt x="2892" y="14323"/>
                    <a:pt x="2652" y="14182"/>
                    <a:pt x="2472" y="14041"/>
                  </a:cubicBezTo>
                  <a:cubicBezTo>
                    <a:pt x="2637" y="13868"/>
                    <a:pt x="2872" y="13685"/>
                    <a:pt x="3106" y="13671"/>
                  </a:cubicBezTo>
                  <a:cubicBezTo>
                    <a:pt x="3117" y="13670"/>
                    <a:pt x="3127" y="13670"/>
                    <a:pt x="3138" y="13670"/>
                  </a:cubicBezTo>
                  <a:close/>
                  <a:moveTo>
                    <a:pt x="6296" y="1"/>
                  </a:moveTo>
                  <a:cubicBezTo>
                    <a:pt x="6187" y="1"/>
                    <a:pt x="6080" y="41"/>
                    <a:pt x="5997" y="119"/>
                  </a:cubicBezTo>
                  <a:cubicBezTo>
                    <a:pt x="5916" y="194"/>
                    <a:pt x="5204" y="880"/>
                    <a:pt x="5314" y="1734"/>
                  </a:cubicBezTo>
                  <a:cubicBezTo>
                    <a:pt x="5389" y="2327"/>
                    <a:pt x="5858" y="2764"/>
                    <a:pt x="6162" y="2987"/>
                  </a:cubicBezTo>
                  <a:lnTo>
                    <a:pt x="6211" y="3065"/>
                  </a:lnTo>
                  <a:cubicBezTo>
                    <a:pt x="6260" y="3262"/>
                    <a:pt x="6301" y="3458"/>
                    <a:pt x="6333" y="3658"/>
                  </a:cubicBezTo>
                  <a:cubicBezTo>
                    <a:pt x="6004" y="3528"/>
                    <a:pt x="5654" y="3464"/>
                    <a:pt x="5300" y="3464"/>
                  </a:cubicBezTo>
                  <a:cubicBezTo>
                    <a:pt x="5292" y="3464"/>
                    <a:pt x="5284" y="3464"/>
                    <a:pt x="5276" y="3464"/>
                  </a:cubicBezTo>
                  <a:cubicBezTo>
                    <a:pt x="5085" y="3470"/>
                    <a:pt x="4918" y="3600"/>
                    <a:pt x="4865" y="3785"/>
                  </a:cubicBezTo>
                  <a:cubicBezTo>
                    <a:pt x="4834" y="3898"/>
                    <a:pt x="4564" y="4931"/>
                    <a:pt x="5111" y="5632"/>
                  </a:cubicBezTo>
                  <a:cubicBezTo>
                    <a:pt x="5459" y="6080"/>
                    <a:pt x="6017" y="6239"/>
                    <a:pt x="6408" y="6294"/>
                  </a:cubicBezTo>
                  <a:cubicBezTo>
                    <a:pt x="6338" y="6920"/>
                    <a:pt x="6205" y="7539"/>
                    <a:pt x="6011" y="8138"/>
                  </a:cubicBezTo>
                  <a:cubicBezTo>
                    <a:pt x="6000" y="8170"/>
                    <a:pt x="5991" y="8199"/>
                    <a:pt x="5980" y="8228"/>
                  </a:cubicBezTo>
                  <a:cubicBezTo>
                    <a:pt x="5971" y="8259"/>
                    <a:pt x="5962" y="8285"/>
                    <a:pt x="5954" y="8311"/>
                  </a:cubicBezTo>
                  <a:cubicBezTo>
                    <a:pt x="5757" y="8876"/>
                    <a:pt x="5511" y="9420"/>
                    <a:pt x="5213" y="9935"/>
                  </a:cubicBezTo>
                  <a:cubicBezTo>
                    <a:pt x="4877" y="9258"/>
                    <a:pt x="4084" y="8928"/>
                    <a:pt x="3986" y="8890"/>
                  </a:cubicBezTo>
                  <a:cubicBezTo>
                    <a:pt x="3934" y="8870"/>
                    <a:pt x="3880" y="8860"/>
                    <a:pt x="3826" y="8860"/>
                  </a:cubicBezTo>
                  <a:cubicBezTo>
                    <a:pt x="3696" y="8860"/>
                    <a:pt x="3568" y="8919"/>
                    <a:pt x="3482" y="9023"/>
                  </a:cubicBezTo>
                  <a:cubicBezTo>
                    <a:pt x="3407" y="9119"/>
                    <a:pt x="2759" y="9964"/>
                    <a:pt x="2987" y="10823"/>
                  </a:cubicBezTo>
                  <a:cubicBezTo>
                    <a:pt x="3112" y="11292"/>
                    <a:pt x="3462" y="11625"/>
                    <a:pt x="3774" y="11839"/>
                  </a:cubicBezTo>
                  <a:cubicBezTo>
                    <a:pt x="3329" y="12293"/>
                    <a:pt x="2840" y="12704"/>
                    <a:pt x="2313" y="13057"/>
                  </a:cubicBezTo>
                  <a:cubicBezTo>
                    <a:pt x="2275" y="13081"/>
                    <a:pt x="2241" y="13104"/>
                    <a:pt x="2206" y="13130"/>
                  </a:cubicBezTo>
                  <a:cubicBezTo>
                    <a:pt x="1618" y="13515"/>
                    <a:pt x="988" y="13830"/>
                    <a:pt x="328" y="14073"/>
                  </a:cubicBezTo>
                  <a:cubicBezTo>
                    <a:pt x="122" y="14148"/>
                    <a:pt x="1" y="14357"/>
                    <a:pt x="38" y="14571"/>
                  </a:cubicBezTo>
                  <a:cubicBezTo>
                    <a:pt x="78" y="14784"/>
                    <a:pt x="264" y="14929"/>
                    <a:pt x="467" y="14929"/>
                  </a:cubicBezTo>
                  <a:cubicBezTo>
                    <a:pt x="518" y="14929"/>
                    <a:pt x="569" y="14920"/>
                    <a:pt x="620" y="14901"/>
                  </a:cubicBezTo>
                  <a:cubicBezTo>
                    <a:pt x="964" y="14776"/>
                    <a:pt x="1297" y="14632"/>
                    <a:pt x="1624" y="14470"/>
                  </a:cubicBezTo>
                  <a:cubicBezTo>
                    <a:pt x="1838" y="14695"/>
                    <a:pt x="2411" y="15216"/>
                    <a:pt x="3115" y="15216"/>
                  </a:cubicBezTo>
                  <a:cubicBezTo>
                    <a:pt x="3146" y="15216"/>
                    <a:pt x="3178" y="15216"/>
                    <a:pt x="3210" y="15213"/>
                  </a:cubicBezTo>
                  <a:cubicBezTo>
                    <a:pt x="4096" y="15153"/>
                    <a:pt x="4686" y="14264"/>
                    <a:pt x="4753" y="14163"/>
                  </a:cubicBezTo>
                  <a:cubicBezTo>
                    <a:pt x="4854" y="14001"/>
                    <a:pt x="4839" y="13793"/>
                    <a:pt x="4715" y="13645"/>
                  </a:cubicBezTo>
                  <a:cubicBezTo>
                    <a:pt x="4663" y="13584"/>
                    <a:pt x="4330" y="13202"/>
                    <a:pt x="3850" y="12976"/>
                  </a:cubicBezTo>
                  <a:cubicBezTo>
                    <a:pt x="4035" y="12814"/>
                    <a:pt x="4211" y="12644"/>
                    <a:pt x="4385" y="12467"/>
                  </a:cubicBezTo>
                  <a:cubicBezTo>
                    <a:pt x="4628" y="12629"/>
                    <a:pt x="4999" y="12814"/>
                    <a:pt x="5407" y="12814"/>
                  </a:cubicBezTo>
                  <a:cubicBezTo>
                    <a:pt x="5488" y="12814"/>
                    <a:pt x="5566" y="12809"/>
                    <a:pt x="5644" y="12794"/>
                  </a:cubicBezTo>
                  <a:cubicBezTo>
                    <a:pt x="6437" y="12644"/>
                    <a:pt x="6830" y="11773"/>
                    <a:pt x="6871" y="11671"/>
                  </a:cubicBezTo>
                  <a:cubicBezTo>
                    <a:pt x="6943" y="11503"/>
                    <a:pt x="6903" y="11310"/>
                    <a:pt x="6770" y="11182"/>
                  </a:cubicBezTo>
                  <a:cubicBezTo>
                    <a:pt x="6715" y="11130"/>
                    <a:pt x="6327" y="10771"/>
                    <a:pt x="5803" y="10653"/>
                  </a:cubicBezTo>
                  <a:cubicBezTo>
                    <a:pt x="6006" y="10329"/>
                    <a:pt x="6191" y="9990"/>
                    <a:pt x="6353" y="9643"/>
                  </a:cubicBezTo>
                  <a:cubicBezTo>
                    <a:pt x="6527" y="9675"/>
                    <a:pt x="6697" y="9692"/>
                    <a:pt x="6871" y="9692"/>
                  </a:cubicBezTo>
                  <a:cubicBezTo>
                    <a:pt x="7227" y="9692"/>
                    <a:pt x="7649" y="9620"/>
                    <a:pt x="7994" y="9350"/>
                  </a:cubicBezTo>
                  <a:cubicBezTo>
                    <a:pt x="8694" y="8806"/>
                    <a:pt x="8685" y="7738"/>
                    <a:pt x="8682" y="7620"/>
                  </a:cubicBezTo>
                  <a:cubicBezTo>
                    <a:pt x="8677" y="7429"/>
                    <a:pt x="8546" y="7264"/>
                    <a:pt x="8361" y="7212"/>
                  </a:cubicBezTo>
                  <a:cubicBezTo>
                    <a:pt x="8303" y="7195"/>
                    <a:pt x="8004" y="7116"/>
                    <a:pt x="7631" y="7116"/>
                  </a:cubicBezTo>
                  <a:cubicBezTo>
                    <a:pt x="7483" y="7116"/>
                    <a:pt x="7324" y="7129"/>
                    <a:pt x="7163" y="7163"/>
                  </a:cubicBezTo>
                  <a:cubicBezTo>
                    <a:pt x="7227" y="6838"/>
                    <a:pt x="7273" y="6514"/>
                    <a:pt x="7302" y="6184"/>
                  </a:cubicBezTo>
                  <a:cubicBezTo>
                    <a:pt x="7644" y="6129"/>
                    <a:pt x="8208" y="5967"/>
                    <a:pt x="8520" y="5504"/>
                  </a:cubicBezTo>
                  <a:cubicBezTo>
                    <a:pt x="8975" y="4839"/>
                    <a:pt x="8636" y="3945"/>
                    <a:pt x="8596" y="3846"/>
                  </a:cubicBezTo>
                  <a:cubicBezTo>
                    <a:pt x="8529" y="3678"/>
                    <a:pt x="8367" y="3571"/>
                    <a:pt x="8191" y="3571"/>
                  </a:cubicBezTo>
                  <a:lnTo>
                    <a:pt x="8179" y="3571"/>
                  </a:lnTo>
                  <a:cubicBezTo>
                    <a:pt x="7855" y="3583"/>
                    <a:pt x="7536" y="3664"/>
                    <a:pt x="7247" y="3809"/>
                  </a:cubicBezTo>
                  <a:cubicBezTo>
                    <a:pt x="7204" y="3508"/>
                    <a:pt x="7149" y="3210"/>
                    <a:pt x="7079" y="2914"/>
                  </a:cubicBezTo>
                  <a:cubicBezTo>
                    <a:pt x="7314" y="2639"/>
                    <a:pt x="7704" y="2075"/>
                    <a:pt x="7620" y="1436"/>
                  </a:cubicBezTo>
                  <a:cubicBezTo>
                    <a:pt x="7513" y="576"/>
                    <a:pt x="6596" y="99"/>
                    <a:pt x="6492" y="47"/>
                  </a:cubicBezTo>
                  <a:cubicBezTo>
                    <a:pt x="6429" y="16"/>
                    <a:pt x="6363" y="1"/>
                    <a:pt x="6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45"/>
            <p:cNvSpPr/>
            <p:nvPr/>
          </p:nvSpPr>
          <p:spPr>
            <a:xfrm>
              <a:off x="5293120" y="1776790"/>
              <a:ext cx="14869" cy="14818"/>
            </a:xfrm>
            <a:custGeom>
              <a:avLst/>
              <a:gdLst/>
              <a:ahLst/>
              <a:cxnLst/>
              <a:rect l="l" t="t" r="r" b="b"/>
              <a:pathLst>
                <a:path w="881" h="878" extrusionOk="0">
                  <a:moveTo>
                    <a:pt x="440" y="1"/>
                  </a:moveTo>
                  <a:cubicBezTo>
                    <a:pt x="294" y="1"/>
                    <a:pt x="158" y="72"/>
                    <a:pt x="76" y="195"/>
                  </a:cubicBezTo>
                  <a:cubicBezTo>
                    <a:pt x="59" y="218"/>
                    <a:pt x="47" y="244"/>
                    <a:pt x="36" y="270"/>
                  </a:cubicBezTo>
                  <a:cubicBezTo>
                    <a:pt x="24" y="299"/>
                    <a:pt x="15" y="325"/>
                    <a:pt x="9" y="354"/>
                  </a:cubicBezTo>
                  <a:cubicBezTo>
                    <a:pt x="1" y="409"/>
                    <a:pt x="1" y="467"/>
                    <a:pt x="9" y="524"/>
                  </a:cubicBezTo>
                  <a:cubicBezTo>
                    <a:pt x="15" y="553"/>
                    <a:pt x="24" y="579"/>
                    <a:pt x="36" y="605"/>
                  </a:cubicBezTo>
                  <a:cubicBezTo>
                    <a:pt x="47" y="634"/>
                    <a:pt x="59" y="658"/>
                    <a:pt x="76" y="681"/>
                  </a:cubicBezTo>
                  <a:cubicBezTo>
                    <a:pt x="90" y="707"/>
                    <a:pt x="111" y="727"/>
                    <a:pt x="131" y="750"/>
                  </a:cubicBezTo>
                  <a:cubicBezTo>
                    <a:pt x="151" y="770"/>
                    <a:pt x="174" y="788"/>
                    <a:pt x="198" y="802"/>
                  </a:cubicBezTo>
                  <a:cubicBezTo>
                    <a:pt x="221" y="820"/>
                    <a:pt x="247" y="834"/>
                    <a:pt x="273" y="846"/>
                  </a:cubicBezTo>
                  <a:cubicBezTo>
                    <a:pt x="299" y="854"/>
                    <a:pt x="328" y="863"/>
                    <a:pt x="354" y="869"/>
                  </a:cubicBezTo>
                  <a:cubicBezTo>
                    <a:pt x="383" y="875"/>
                    <a:pt x="412" y="878"/>
                    <a:pt x="441" y="878"/>
                  </a:cubicBezTo>
                  <a:cubicBezTo>
                    <a:pt x="470" y="878"/>
                    <a:pt x="499" y="875"/>
                    <a:pt x="527" y="869"/>
                  </a:cubicBezTo>
                  <a:cubicBezTo>
                    <a:pt x="554" y="863"/>
                    <a:pt x="582" y="854"/>
                    <a:pt x="609" y="846"/>
                  </a:cubicBezTo>
                  <a:cubicBezTo>
                    <a:pt x="635" y="834"/>
                    <a:pt x="661" y="820"/>
                    <a:pt x="684" y="802"/>
                  </a:cubicBezTo>
                  <a:cubicBezTo>
                    <a:pt x="710" y="788"/>
                    <a:pt x="730" y="770"/>
                    <a:pt x="750" y="750"/>
                  </a:cubicBezTo>
                  <a:cubicBezTo>
                    <a:pt x="771" y="730"/>
                    <a:pt x="791" y="707"/>
                    <a:pt x="805" y="681"/>
                  </a:cubicBezTo>
                  <a:cubicBezTo>
                    <a:pt x="823" y="658"/>
                    <a:pt x="834" y="632"/>
                    <a:pt x="846" y="605"/>
                  </a:cubicBezTo>
                  <a:cubicBezTo>
                    <a:pt x="857" y="579"/>
                    <a:pt x="866" y="553"/>
                    <a:pt x="872" y="524"/>
                  </a:cubicBezTo>
                  <a:cubicBezTo>
                    <a:pt x="878" y="496"/>
                    <a:pt x="881" y="467"/>
                    <a:pt x="881" y="438"/>
                  </a:cubicBezTo>
                  <a:cubicBezTo>
                    <a:pt x="881" y="409"/>
                    <a:pt x="878" y="380"/>
                    <a:pt x="872" y="354"/>
                  </a:cubicBezTo>
                  <a:cubicBezTo>
                    <a:pt x="866" y="325"/>
                    <a:pt x="857" y="299"/>
                    <a:pt x="846" y="270"/>
                  </a:cubicBezTo>
                  <a:cubicBezTo>
                    <a:pt x="834" y="244"/>
                    <a:pt x="823" y="218"/>
                    <a:pt x="805" y="195"/>
                  </a:cubicBezTo>
                  <a:cubicBezTo>
                    <a:pt x="791" y="171"/>
                    <a:pt x="771" y="148"/>
                    <a:pt x="750" y="128"/>
                  </a:cubicBezTo>
                  <a:cubicBezTo>
                    <a:pt x="730" y="108"/>
                    <a:pt x="710" y="90"/>
                    <a:pt x="684" y="73"/>
                  </a:cubicBezTo>
                  <a:cubicBezTo>
                    <a:pt x="661" y="59"/>
                    <a:pt x="635" y="44"/>
                    <a:pt x="609" y="32"/>
                  </a:cubicBezTo>
                  <a:cubicBezTo>
                    <a:pt x="582" y="24"/>
                    <a:pt x="554" y="15"/>
                    <a:pt x="527" y="9"/>
                  </a:cubicBezTo>
                  <a:cubicBezTo>
                    <a:pt x="498"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45"/>
            <p:cNvSpPr/>
            <p:nvPr/>
          </p:nvSpPr>
          <p:spPr>
            <a:xfrm>
              <a:off x="5239787" y="1776790"/>
              <a:ext cx="14818" cy="14818"/>
            </a:xfrm>
            <a:custGeom>
              <a:avLst/>
              <a:gdLst/>
              <a:ahLst/>
              <a:cxnLst/>
              <a:rect l="l" t="t" r="r" b="b"/>
              <a:pathLst>
                <a:path w="878" h="878" extrusionOk="0">
                  <a:moveTo>
                    <a:pt x="440" y="1"/>
                  </a:moveTo>
                  <a:cubicBezTo>
                    <a:pt x="412" y="1"/>
                    <a:pt x="383" y="4"/>
                    <a:pt x="354" y="9"/>
                  </a:cubicBezTo>
                  <a:cubicBezTo>
                    <a:pt x="325" y="15"/>
                    <a:pt x="299" y="24"/>
                    <a:pt x="273" y="32"/>
                  </a:cubicBezTo>
                  <a:cubicBezTo>
                    <a:pt x="244" y="44"/>
                    <a:pt x="221" y="59"/>
                    <a:pt x="195" y="73"/>
                  </a:cubicBezTo>
                  <a:cubicBezTo>
                    <a:pt x="171" y="90"/>
                    <a:pt x="148" y="108"/>
                    <a:pt x="128" y="128"/>
                  </a:cubicBezTo>
                  <a:cubicBezTo>
                    <a:pt x="108" y="148"/>
                    <a:pt x="90" y="171"/>
                    <a:pt x="76" y="195"/>
                  </a:cubicBezTo>
                  <a:cubicBezTo>
                    <a:pt x="59" y="218"/>
                    <a:pt x="44" y="244"/>
                    <a:pt x="35" y="273"/>
                  </a:cubicBezTo>
                  <a:cubicBezTo>
                    <a:pt x="12" y="325"/>
                    <a:pt x="1" y="383"/>
                    <a:pt x="1" y="438"/>
                  </a:cubicBezTo>
                  <a:cubicBezTo>
                    <a:pt x="1" y="556"/>
                    <a:pt x="47" y="666"/>
                    <a:pt x="128" y="750"/>
                  </a:cubicBezTo>
                  <a:cubicBezTo>
                    <a:pt x="148" y="770"/>
                    <a:pt x="171" y="788"/>
                    <a:pt x="195" y="805"/>
                  </a:cubicBezTo>
                  <a:cubicBezTo>
                    <a:pt x="221" y="820"/>
                    <a:pt x="244" y="834"/>
                    <a:pt x="273" y="846"/>
                  </a:cubicBezTo>
                  <a:cubicBezTo>
                    <a:pt x="299" y="854"/>
                    <a:pt x="325" y="863"/>
                    <a:pt x="354" y="869"/>
                  </a:cubicBezTo>
                  <a:cubicBezTo>
                    <a:pt x="383" y="875"/>
                    <a:pt x="412" y="878"/>
                    <a:pt x="441" y="878"/>
                  </a:cubicBezTo>
                  <a:cubicBezTo>
                    <a:pt x="469" y="878"/>
                    <a:pt x="495" y="875"/>
                    <a:pt x="524" y="869"/>
                  </a:cubicBezTo>
                  <a:cubicBezTo>
                    <a:pt x="553" y="863"/>
                    <a:pt x="579" y="854"/>
                    <a:pt x="605" y="843"/>
                  </a:cubicBezTo>
                  <a:cubicBezTo>
                    <a:pt x="634" y="831"/>
                    <a:pt x="658" y="817"/>
                    <a:pt x="684" y="802"/>
                  </a:cubicBezTo>
                  <a:cubicBezTo>
                    <a:pt x="730" y="770"/>
                    <a:pt x="770" y="730"/>
                    <a:pt x="802" y="681"/>
                  </a:cubicBezTo>
                  <a:cubicBezTo>
                    <a:pt x="820" y="658"/>
                    <a:pt x="834" y="632"/>
                    <a:pt x="843" y="605"/>
                  </a:cubicBezTo>
                  <a:cubicBezTo>
                    <a:pt x="854" y="579"/>
                    <a:pt x="863" y="550"/>
                    <a:pt x="869" y="524"/>
                  </a:cubicBezTo>
                  <a:cubicBezTo>
                    <a:pt x="875" y="496"/>
                    <a:pt x="877" y="467"/>
                    <a:pt x="877" y="438"/>
                  </a:cubicBezTo>
                  <a:cubicBezTo>
                    <a:pt x="877" y="409"/>
                    <a:pt x="875" y="380"/>
                    <a:pt x="869" y="354"/>
                  </a:cubicBezTo>
                  <a:cubicBezTo>
                    <a:pt x="863" y="325"/>
                    <a:pt x="857" y="299"/>
                    <a:pt x="846" y="273"/>
                  </a:cubicBezTo>
                  <a:cubicBezTo>
                    <a:pt x="834" y="244"/>
                    <a:pt x="820" y="221"/>
                    <a:pt x="805" y="195"/>
                  </a:cubicBezTo>
                  <a:cubicBezTo>
                    <a:pt x="788" y="171"/>
                    <a:pt x="770" y="148"/>
                    <a:pt x="750" y="128"/>
                  </a:cubicBezTo>
                  <a:cubicBezTo>
                    <a:pt x="730" y="108"/>
                    <a:pt x="707" y="90"/>
                    <a:pt x="684" y="73"/>
                  </a:cubicBezTo>
                  <a:cubicBezTo>
                    <a:pt x="658" y="59"/>
                    <a:pt x="634" y="44"/>
                    <a:pt x="608" y="32"/>
                  </a:cubicBezTo>
                  <a:cubicBezTo>
                    <a:pt x="579" y="24"/>
                    <a:pt x="553" y="15"/>
                    <a:pt x="524" y="9"/>
                  </a:cubicBezTo>
                  <a:cubicBezTo>
                    <a:pt x="497"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45"/>
            <p:cNvSpPr/>
            <p:nvPr/>
          </p:nvSpPr>
          <p:spPr>
            <a:xfrm>
              <a:off x="5080565" y="1532960"/>
              <a:ext cx="151813" cy="256892"/>
            </a:xfrm>
            <a:custGeom>
              <a:avLst/>
              <a:gdLst/>
              <a:ahLst/>
              <a:cxnLst/>
              <a:rect l="l" t="t" r="r" b="b"/>
              <a:pathLst>
                <a:path w="8995" h="15221" extrusionOk="0">
                  <a:moveTo>
                    <a:pt x="2596" y="1020"/>
                  </a:moveTo>
                  <a:cubicBezTo>
                    <a:pt x="2712" y="1191"/>
                    <a:pt x="2819" y="1416"/>
                    <a:pt x="2793" y="1622"/>
                  </a:cubicBezTo>
                  <a:cubicBezTo>
                    <a:pt x="2767" y="1827"/>
                    <a:pt x="2605" y="2018"/>
                    <a:pt x="2434" y="2169"/>
                  </a:cubicBezTo>
                  <a:cubicBezTo>
                    <a:pt x="2313" y="1989"/>
                    <a:pt x="2200" y="1755"/>
                    <a:pt x="2226" y="1550"/>
                  </a:cubicBezTo>
                  <a:cubicBezTo>
                    <a:pt x="2252" y="1344"/>
                    <a:pt x="2428" y="1156"/>
                    <a:pt x="2596" y="1020"/>
                  </a:cubicBezTo>
                  <a:close/>
                  <a:moveTo>
                    <a:pt x="1132" y="4504"/>
                  </a:moveTo>
                  <a:lnTo>
                    <a:pt x="1132" y="4504"/>
                  </a:lnTo>
                  <a:cubicBezTo>
                    <a:pt x="1291" y="4551"/>
                    <a:pt x="1468" y="4632"/>
                    <a:pt x="1557" y="4765"/>
                  </a:cubicBezTo>
                  <a:cubicBezTo>
                    <a:pt x="1641" y="4892"/>
                    <a:pt x="1659" y="5088"/>
                    <a:pt x="1641" y="5273"/>
                  </a:cubicBezTo>
                  <a:lnTo>
                    <a:pt x="1641" y="5273"/>
                  </a:lnTo>
                  <a:cubicBezTo>
                    <a:pt x="1469" y="5224"/>
                    <a:pt x="1291" y="5143"/>
                    <a:pt x="1199" y="5011"/>
                  </a:cubicBezTo>
                  <a:cubicBezTo>
                    <a:pt x="1109" y="4878"/>
                    <a:pt x="1106" y="4681"/>
                    <a:pt x="1132" y="4504"/>
                  </a:cubicBezTo>
                  <a:close/>
                  <a:moveTo>
                    <a:pt x="3323" y="4377"/>
                  </a:moveTo>
                  <a:lnTo>
                    <a:pt x="3323" y="4377"/>
                  </a:lnTo>
                  <a:cubicBezTo>
                    <a:pt x="3340" y="4614"/>
                    <a:pt x="3320" y="4909"/>
                    <a:pt x="3178" y="5095"/>
                  </a:cubicBezTo>
                  <a:cubicBezTo>
                    <a:pt x="3033" y="5280"/>
                    <a:pt x="2753" y="5369"/>
                    <a:pt x="2515" y="5413"/>
                  </a:cubicBezTo>
                  <a:cubicBezTo>
                    <a:pt x="2512" y="5390"/>
                    <a:pt x="2510" y="5369"/>
                    <a:pt x="2510" y="5346"/>
                  </a:cubicBezTo>
                  <a:lnTo>
                    <a:pt x="2512" y="5346"/>
                  </a:lnTo>
                  <a:lnTo>
                    <a:pt x="2512" y="5225"/>
                  </a:lnTo>
                  <a:cubicBezTo>
                    <a:pt x="2518" y="5031"/>
                    <a:pt x="2556" y="4831"/>
                    <a:pt x="2663" y="4695"/>
                  </a:cubicBezTo>
                  <a:cubicBezTo>
                    <a:pt x="2808" y="4510"/>
                    <a:pt x="3085" y="4417"/>
                    <a:pt x="3323" y="4377"/>
                  </a:cubicBezTo>
                  <a:close/>
                  <a:moveTo>
                    <a:pt x="1354" y="7997"/>
                  </a:moveTo>
                  <a:cubicBezTo>
                    <a:pt x="1557" y="7997"/>
                    <a:pt x="1776" y="8032"/>
                    <a:pt x="1925" y="8148"/>
                  </a:cubicBezTo>
                  <a:cubicBezTo>
                    <a:pt x="2110" y="8292"/>
                    <a:pt x="2203" y="8570"/>
                    <a:pt x="2243" y="8810"/>
                  </a:cubicBezTo>
                  <a:cubicBezTo>
                    <a:pt x="2199" y="8814"/>
                    <a:pt x="2153" y="8815"/>
                    <a:pt x="2106" y="8815"/>
                  </a:cubicBezTo>
                  <a:cubicBezTo>
                    <a:pt x="1897" y="8815"/>
                    <a:pt x="1674" y="8779"/>
                    <a:pt x="1523" y="8663"/>
                  </a:cubicBezTo>
                  <a:lnTo>
                    <a:pt x="1526" y="8663"/>
                  </a:lnTo>
                  <a:cubicBezTo>
                    <a:pt x="1340" y="8518"/>
                    <a:pt x="1248" y="8240"/>
                    <a:pt x="1207" y="8003"/>
                  </a:cubicBezTo>
                  <a:cubicBezTo>
                    <a:pt x="1254" y="8000"/>
                    <a:pt x="1303" y="7997"/>
                    <a:pt x="1354" y="7997"/>
                  </a:cubicBezTo>
                  <a:close/>
                  <a:moveTo>
                    <a:pt x="4995" y="9878"/>
                  </a:moveTo>
                  <a:cubicBezTo>
                    <a:pt x="5105" y="10092"/>
                    <a:pt x="5204" y="10370"/>
                    <a:pt x="5143" y="10599"/>
                  </a:cubicBezTo>
                  <a:lnTo>
                    <a:pt x="5140" y="10599"/>
                  </a:lnTo>
                  <a:cubicBezTo>
                    <a:pt x="5082" y="10824"/>
                    <a:pt x="4859" y="11015"/>
                    <a:pt x="4657" y="11149"/>
                  </a:cubicBezTo>
                  <a:cubicBezTo>
                    <a:pt x="4547" y="10934"/>
                    <a:pt x="4451" y="10657"/>
                    <a:pt x="4512" y="10428"/>
                  </a:cubicBezTo>
                  <a:cubicBezTo>
                    <a:pt x="4573" y="10202"/>
                    <a:pt x="4793" y="10011"/>
                    <a:pt x="4995" y="9878"/>
                  </a:cubicBezTo>
                  <a:close/>
                  <a:moveTo>
                    <a:pt x="3495" y="11498"/>
                  </a:moveTo>
                  <a:cubicBezTo>
                    <a:pt x="3522" y="11498"/>
                    <a:pt x="3549" y="11500"/>
                    <a:pt x="3574" y="11505"/>
                  </a:cubicBezTo>
                  <a:cubicBezTo>
                    <a:pt x="3722" y="11534"/>
                    <a:pt x="3873" y="11661"/>
                    <a:pt x="3994" y="11806"/>
                  </a:cubicBezTo>
                  <a:cubicBezTo>
                    <a:pt x="3862" y="11879"/>
                    <a:pt x="3710" y="11940"/>
                    <a:pt x="3570" y="11940"/>
                  </a:cubicBezTo>
                  <a:cubicBezTo>
                    <a:pt x="3544" y="11940"/>
                    <a:pt x="3518" y="11937"/>
                    <a:pt x="3493" y="11933"/>
                  </a:cubicBezTo>
                  <a:cubicBezTo>
                    <a:pt x="3337" y="11904"/>
                    <a:pt x="3195" y="11765"/>
                    <a:pt x="3088" y="11623"/>
                  </a:cubicBezTo>
                  <a:cubicBezTo>
                    <a:pt x="3212" y="11555"/>
                    <a:pt x="3358" y="11498"/>
                    <a:pt x="3495" y="11498"/>
                  </a:cubicBezTo>
                  <a:close/>
                  <a:moveTo>
                    <a:pt x="5835" y="13688"/>
                  </a:moveTo>
                  <a:cubicBezTo>
                    <a:pt x="5847" y="13688"/>
                    <a:pt x="5860" y="13689"/>
                    <a:pt x="5872" y="13689"/>
                  </a:cubicBezTo>
                  <a:cubicBezTo>
                    <a:pt x="6107" y="13704"/>
                    <a:pt x="6338" y="13883"/>
                    <a:pt x="6506" y="14057"/>
                  </a:cubicBezTo>
                  <a:cubicBezTo>
                    <a:pt x="6328" y="14197"/>
                    <a:pt x="6088" y="14339"/>
                    <a:pt x="5866" y="14339"/>
                  </a:cubicBezTo>
                  <a:cubicBezTo>
                    <a:pt x="5854" y="14339"/>
                    <a:pt x="5841" y="14339"/>
                    <a:pt x="5829" y="14338"/>
                  </a:cubicBezTo>
                  <a:cubicBezTo>
                    <a:pt x="5597" y="14323"/>
                    <a:pt x="5363" y="14144"/>
                    <a:pt x="5195" y="13970"/>
                  </a:cubicBezTo>
                  <a:cubicBezTo>
                    <a:pt x="5373" y="13830"/>
                    <a:pt x="5611" y="13688"/>
                    <a:pt x="5835" y="13688"/>
                  </a:cubicBezTo>
                  <a:close/>
                  <a:moveTo>
                    <a:pt x="2680" y="0"/>
                  </a:moveTo>
                  <a:cubicBezTo>
                    <a:pt x="2614" y="0"/>
                    <a:pt x="2548" y="15"/>
                    <a:pt x="2486" y="45"/>
                  </a:cubicBezTo>
                  <a:cubicBezTo>
                    <a:pt x="2382" y="97"/>
                    <a:pt x="1465" y="574"/>
                    <a:pt x="1355" y="1437"/>
                  </a:cubicBezTo>
                  <a:cubicBezTo>
                    <a:pt x="1274" y="2073"/>
                    <a:pt x="1665" y="2641"/>
                    <a:pt x="1896" y="2913"/>
                  </a:cubicBezTo>
                  <a:cubicBezTo>
                    <a:pt x="1829" y="3211"/>
                    <a:pt x="1774" y="3509"/>
                    <a:pt x="1731" y="3810"/>
                  </a:cubicBezTo>
                  <a:cubicBezTo>
                    <a:pt x="1439" y="3665"/>
                    <a:pt x="1120" y="3584"/>
                    <a:pt x="796" y="3569"/>
                  </a:cubicBezTo>
                  <a:lnTo>
                    <a:pt x="788" y="3569"/>
                  </a:lnTo>
                  <a:cubicBezTo>
                    <a:pt x="608" y="3569"/>
                    <a:pt x="446" y="3679"/>
                    <a:pt x="380" y="3844"/>
                  </a:cubicBezTo>
                  <a:cubicBezTo>
                    <a:pt x="339" y="3946"/>
                    <a:pt x="1" y="4840"/>
                    <a:pt x="455" y="5506"/>
                  </a:cubicBezTo>
                  <a:cubicBezTo>
                    <a:pt x="770" y="5966"/>
                    <a:pt x="1332" y="6128"/>
                    <a:pt x="1673" y="6186"/>
                  </a:cubicBezTo>
                  <a:cubicBezTo>
                    <a:pt x="1705" y="6513"/>
                    <a:pt x="1751" y="6840"/>
                    <a:pt x="1812" y="7164"/>
                  </a:cubicBezTo>
                  <a:cubicBezTo>
                    <a:pt x="1649" y="7129"/>
                    <a:pt x="1487" y="7116"/>
                    <a:pt x="1337" y="7116"/>
                  </a:cubicBezTo>
                  <a:cubicBezTo>
                    <a:pt x="968" y="7116"/>
                    <a:pt x="672" y="7194"/>
                    <a:pt x="614" y="7210"/>
                  </a:cubicBezTo>
                  <a:cubicBezTo>
                    <a:pt x="429" y="7262"/>
                    <a:pt x="299" y="7430"/>
                    <a:pt x="293" y="7621"/>
                  </a:cubicBezTo>
                  <a:cubicBezTo>
                    <a:pt x="290" y="7740"/>
                    <a:pt x="281" y="8807"/>
                    <a:pt x="984" y="9354"/>
                  </a:cubicBezTo>
                  <a:cubicBezTo>
                    <a:pt x="1326" y="9621"/>
                    <a:pt x="1748" y="9693"/>
                    <a:pt x="2104" y="9693"/>
                  </a:cubicBezTo>
                  <a:cubicBezTo>
                    <a:pt x="2278" y="9693"/>
                    <a:pt x="2455" y="9679"/>
                    <a:pt x="2625" y="9647"/>
                  </a:cubicBezTo>
                  <a:cubicBezTo>
                    <a:pt x="2790" y="9994"/>
                    <a:pt x="2973" y="10330"/>
                    <a:pt x="3175" y="10657"/>
                  </a:cubicBezTo>
                  <a:cubicBezTo>
                    <a:pt x="2654" y="10775"/>
                    <a:pt x="2264" y="11134"/>
                    <a:pt x="2209" y="11186"/>
                  </a:cubicBezTo>
                  <a:cubicBezTo>
                    <a:pt x="2075" y="11314"/>
                    <a:pt x="2038" y="11507"/>
                    <a:pt x="2107" y="11675"/>
                  </a:cubicBezTo>
                  <a:cubicBezTo>
                    <a:pt x="2151" y="11774"/>
                    <a:pt x="2541" y="12648"/>
                    <a:pt x="3334" y="12795"/>
                  </a:cubicBezTo>
                  <a:cubicBezTo>
                    <a:pt x="3412" y="12810"/>
                    <a:pt x="3493" y="12818"/>
                    <a:pt x="3574" y="12818"/>
                  </a:cubicBezTo>
                  <a:cubicBezTo>
                    <a:pt x="3983" y="12818"/>
                    <a:pt x="4350" y="12633"/>
                    <a:pt x="4596" y="12471"/>
                  </a:cubicBezTo>
                  <a:cubicBezTo>
                    <a:pt x="4767" y="12648"/>
                    <a:pt x="4946" y="12818"/>
                    <a:pt x="5131" y="12980"/>
                  </a:cubicBezTo>
                  <a:cubicBezTo>
                    <a:pt x="4648" y="13206"/>
                    <a:pt x="4315" y="13588"/>
                    <a:pt x="4263" y="13649"/>
                  </a:cubicBezTo>
                  <a:cubicBezTo>
                    <a:pt x="4142" y="13794"/>
                    <a:pt x="4124" y="14005"/>
                    <a:pt x="4229" y="14167"/>
                  </a:cubicBezTo>
                  <a:cubicBezTo>
                    <a:pt x="4292" y="14268"/>
                    <a:pt x="4883" y="15157"/>
                    <a:pt x="5771" y="15217"/>
                  </a:cubicBezTo>
                  <a:cubicBezTo>
                    <a:pt x="5803" y="15217"/>
                    <a:pt x="5835" y="15220"/>
                    <a:pt x="5866" y="15220"/>
                  </a:cubicBezTo>
                  <a:cubicBezTo>
                    <a:pt x="6570" y="15220"/>
                    <a:pt x="7143" y="14697"/>
                    <a:pt x="7357" y="14474"/>
                  </a:cubicBezTo>
                  <a:cubicBezTo>
                    <a:pt x="7681" y="14636"/>
                    <a:pt x="8017" y="14780"/>
                    <a:pt x="8358" y="14905"/>
                  </a:cubicBezTo>
                  <a:cubicBezTo>
                    <a:pt x="8405" y="14921"/>
                    <a:pt x="8453" y="14929"/>
                    <a:pt x="8500" y="14929"/>
                  </a:cubicBezTo>
                  <a:cubicBezTo>
                    <a:pt x="8679" y="14929"/>
                    <a:pt x="8847" y="14818"/>
                    <a:pt x="8914" y="14642"/>
                  </a:cubicBezTo>
                  <a:cubicBezTo>
                    <a:pt x="8995" y="14419"/>
                    <a:pt x="8885" y="14170"/>
                    <a:pt x="8662" y="14083"/>
                  </a:cubicBezTo>
                  <a:lnTo>
                    <a:pt x="8662" y="14080"/>
                  </a:lnTo>
                  <a:cubicBezTo>
                    <a:pt x="7996" y="13837"/>
                    <a:pt x="7363" y="13519"/>
                    <a:pt x="6772" y="13131"/>
                  </a:cubicBezTo>
                  <a:cubicBezTo>
                    <a:pt x="6735" y="13108"/>
                    <a:pt x="6703" y="13082"/>
                    <a:pt x="6665" y="13061"/>
                  </a:cubicBezTo>
                  <a:cubicBezTo>
                    <a:pt x="6138" y="12706"/>
                    <a:pt x="5649" y="12297"/>
                    <a:pt x="5204" y="11840"/>
                  </a:cubicBezTo>
                  <a:cubicBezTo>
                    <a:pt x="5516" y="11626"/>
                    <a:pt x="5864" y="11293"/>
                    <a:pt x="5991" y="10824"/>
                  </a:cubicBezTo>
                  <a:cubicBezTo>
                    <a:pt x="6220" y="9965"/>
                    <a:pt x="5571" y="9120"/>
                    <a:pt x="5496" y="9027"/>
                  </a:cubicBezTo>
                  <a:cubicBezTo>
                    <a:pt x="5410" y="8920"/>
                    <a:pt x="5282" y="8862"/>
                    <a:pt x="5151" y="8862"/>
                  </a:cubicBezTo>
                  <a:cubicBezTo>
                    <a:pt x="5098" y="8862"/>
                    <a:pt x="5044" y="8871"/>
                    <a:pt x="4992" y="8891"/>
                  </a:cubicBezTo>
                  <a:cubicBezTo>
                    <a:pt x="4894" y="8932"/>
                    <a:pt x="4101" y="9259"/>
                    <a:pt x="3765" y="9939"/>
                  </a:cubicBezTo>
                  <a:cubicBezTo>
                    <a:pt x="3120" y="8819"/>
                    <a:pt x="2712" y="7578"/>
                    <a:pt x="2567" y="6293"/>
                  </a:cubicBezTo>
                  <a:cubicBezTo>
                    <a:pt x="2958" y="6238"/>
                    <a:pt x="3517" y="6078"/>
                    <a:pt x="3867" y="5633"/>
                  </a:cubicBezTo>
                  <a:cubicBezTo>
                    <a:pt x="4414" y="4933"/>
                    <a:pt x="4142" y="3899"/>
                    <a:pt x="4110" y="3784"/>
                  </a:cubicBezTo>
                  <a:cubicBezTo>
                    <a:pt x="4058" y="3598"/>
                    <a:pt x="3893" y="3471"/>
                    <a:pt x="3699" y="3465"/>
                  </a:cubicBezTo>
                  <a:cubicBezTo>
                    <a:pt x="3685" y="3465"/>
                    <a:pt x="3670" y="3465"/>
                    <a:pt x="3656" y="3465"/>
                  </a:cubicBezTo>
                  <a:cubicBezTo>
                    <a:pt x="3311" y="3465"/>
                    <a:pt x="2965" y="3531"/>
                    <a:pt x="2643" y="3659"/>
                  </a:cubicBezTo>
                  <a:cubicBezTo>
                    <a:pt x="2680" y="3442"/>
                    <a:pt x="2724" y="3228"/>
                    <a:pt x="2776" y="3014"/>
                  </a:cubicBezTo>
                  <a:cubicBezTo>
                    <a:pt x="3077" y="2800"/>
                    <a:pt x="3583" y="2354"/>
                    <a:pt x="3661" y="1732"/>
                  </a:cubicBezTo>
                  <a:cubicBezTo>
                    <a:pt x="3771" y="881"/>
                    <a:pt x="3059" y="192"/>
                    <a:pt x="2978" y="117"/>
                  </a:cubicBezTo>
                  <a:cubicBezTo>
                    <a:pt x="2896" y="40"/>
                    <a:pt x="2788" y="0"/>
                    <a:pt x="2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45"/>
            <p:cNvSpPr/>
            <p:nvPr/>
          </p:nvSpPr>
          <p:spPr>
            <a:xfrm>
              <a:off x="5153088" y="1544792"/>
              <a:ext cx="241601" cy="209045"/>
            </a:xfrm>
            <a:custGeom>
              <a:avLst/>
              <a:gdLst/>
              <a:ahLst/>
              <a:cxnLst/>
              <a:rect l="l" t="t" r="r" b="b"/>
              <a:pathLst>
                <a:path w="14315" h="12386" extrusionOk="0">
                  <a:moveTo>
                    <a:pt x="6729" y="2423"/>
                  </a:moveTo>
                  <a:lnTo>
                    <a:pt x="6729" y="5215"/>
                  </a:lnTo>
                  <a:lnTo>
                    <a:pt x="4568" y="7377"/>
                  </a:lnTo>
                  <a:cubicBezTo>
                    <a:pt x="3934" y="6471"/>
                    <a:pt x="3818" y="5305"/>
                    <a:pt x="4261" y="4292"/>
                  </a:cubicBezTo>
                  <a:cubicBezTo>
                    <a:pt x="4701" y="3282"/>
                    <a:pt x="5638" y="2573"/>
                    <a:pt x="6729" y="2423"/>
                  </a:cubicBezTo>
                  <a:close/>
                  <a:moveTo>
                    <a:pt x="7606" y="2420"/>
                  </a:moveTo>
                  <a:cubicBezTo>
                    <a:pt x="8703" y="2573"/>
                    <a:pt x="9638" y="3282"/>
                    <a:pt x="10078" y="4295"/>
                  </a:cubicBezTo>
                  <a:cubicBezTo>
                    <a:pt x="10520" y="5308"/>
                    <a:pt x="10402" y="6474"/>
                    <a:pt x="9768" y="7380"/>
                  </a:cubicBezTo>
                  <a:lnTo>
                    <a:pt x="7606" y="5221"/>
                  </a:lnTo>
                  <a:lnTo>
                    <a:pt x="7606" y="2420"/>
                  </a:lnTo>
                  <a:close/>
                  <a:moveTo>
                    <a:pt x="6729" y="6454"/>
                  </a:moveTo>
                  <a:lnTo>
                    <a:pt x="6729" y="8705"/>
                  </a:lnTo>
                  <a:cubicBezTo>
                    <a:pt x="6156" y="8624"/>
                    <a:pt x="5615" y="8387"/>
                    <a:pt x="5164" y="8023"/>
                  </a:cubicBezTo>
                  <a:lnTo>
                    <a:pt x="6729" y="6454"/>
                  </a:lnTo>
                  <a:close/>
                  <a:moveTo>
                    <a:pt x="7606" y="6460"/>
                  </a:moveTo>
                  <a:lnTo>
                    <a:pt x="9172" y="8023"/>
                  </a:lnTo>
                  <a:cubicBezTo>
                    <a:pt x="8723" y="8390"/>
                    <a:pt x="8182" y="8624"/>
                    <a:pt x="7606" y="8705"/>
                  </a:cubicBezTo>
                  <a:lnTo>
                    <a:pt x="7606" y="6460"/>
                  </a:lnTo>
                  <a:close/>
                  <a:moveTo>
                    <a:pt x="10104" y="880"/>
                  </a:moveTo>
                  <a:cubicBezTo>
                    <a:pt x="11762" y="880"/>
                    <a:pt x="13437" y="1942"/>
                    <a:pt x="13437" y="4310"/>
                  </a:cubicBezTo>
                  <a:cubicBezTo>
                    <a:pt x="13437" y="5296"/>
                    <a:pt x="13223" y="6081"/>
                    <a:pt x="12720" y="6929"/>
                  </a:cubicBezTo>
                  <a:cubicBezTo>
                    <a:pt x="11701" y="8653"/>
                    <a:pt x="8408" y="10696"/>
                    <a:pt x="7325" y="11368"/>
                  </a:cubicBezTo>
                  <a:lnTo>
                    <a:pt x="7152" y="11478"/>
                  </a:lnTo>
                  <a:lnTo>
                    <a:pt x="6978" y="11368"/>
                  </a:lnTo>
                  <a:cubicBezTo>
                    <a:pt x="5896" y="10694"/>
                    <a:pt x="2605" y="8639"/>
                    <a:pt x="1595" y="6929"/>
                  </a:cubicBezTo>
                  <a:cubicBezTo>
                    <a:pt x="1092" y="6081"/>
                    <a:pt x="878" y="5296"/>
                    <a:pt x="878" y="4310"/>
                  </a:cubicBezTo>
                  <a:cubicBezTo>
                    <a:pt x="878" y="1940"/>
                    <a:pt x="2550" y="880"/>
                    <a:pt x="4206" y="880"/>
                  </a:cubicBezTo>
                  <a:cubicBezTo>
                    <a:pt x="5201" y="880"/>
                    <a:pt x="5832" y="1236"/>
                    <a:pt x="6229" y="1621"/>
                  </a:cubicBezTo>
                  <a:cubicBezTo>
                    <a:pt x="4226" y="2090"/>
                    <a:pt x="2892" y="3986"/>
                    <a:pt x="3129" y="6029"/>
                  </a:cubicBezTo>
                  <a:cubicBezTo>
                    <a:pt x="3367" y="8072"/>
                    <a:pt x="5097" y="9614"/>
                    <a:pt x="7152" y="9614"/>
                  </a:cubicBezTo>
                  <a:cubicBezTo>
                    <a:pt x="9209" y="9614"/>
                    <a:pt x="10940" y="8072"/>
                    <a:pt x="11177" y="6029"/>
                  </a:cubicBezTo>
                  <a:cubicBezTo>
                    <a:pt x="11415" y="3986"/>
                    <a:pt x="10080" y="2090"/>
                    <a:pt x="8078" y="1621"/>
                  </a:cubicBezTo>
                  <a:cubicBezTo>
                    <a:pt x="8474" y="1236"/>
                    <a:pt x="9108" y="880"/>
                    <a:pt x="10104" y="880"/>
                  </a:cubicBezTo>
                  <a:close/>
                  <a:moveTo>
                    <a:pt x="4206" y="1"/>
                  </a:moveTo>
                  <a:cubicBezTo>
                    <a:pt x="3074" y="1"/>
                    <a:pt x="2030" y="400"/>
                    <a:pt x="1268" y="1118"/>
                  </a:cubicBezTo>
                  <a:cubicBezTo>
                    <a:pt x="438" y="1905"/>
                    <a:pt x="1" y="3007"/>
                    <a:pt x="1" y="4307"/>
                  </a:cubicBezTo>
                  <a:cubicBezTo>
                    <a:pt x="1" y="5447"/>
                    <a:pt x="259" y="6393"/>
                    <a:pt x="840" y="7374"/>
                  </a:cubicBezTo>
                  <a:cubicBezTo>
                    <a:pt x="1960" y="9270"/>
                    <a:pt x="5268" y="11333"/>
                    <a:pt x="6512" y="12112"/>
                  </a:cubicBezTo>
                  <a:cubicBezTo>
                    <a:pt x="6622" y="12178"/>
                    <a:pt x="6706" y="12233"/>
                    <a:pt x="6773" y="12277"/>
                  </a:cubicBezTo>
                  <a:cubicBezTo>
                    <a:pt x="6888" y="12349"/>
                    <a:pt x="7020" y="12385"/>
                    <a:pt x="7152" y="12385"/>
                  </a:cubicBezTo>
                  <a:cubicBezTo>
                    <a:pt x="7283" y="12385"/>
                    <a:pt x="7415" y="12349"/>
                    <a:pt x="7531" y="12277"/>
                  </a:cubicBezTo>
                  <a:lnTo>
                    <a:pt x="7788" y="12114"/>
                  </a:lnTo>
                  <a:cubicBezTo>
                    <a:pt x="9036" y="11339"/>
                    <a:pt x="12346" y="9284"/>
                    <a:pt x="13478" y="7374"/>
                  </a:cubicBezTo>
                  <a:cubicBezTo>
                    <a:pt x="14057" y="6396"/>
                    <a:pt x="14314" y="5450"/>
                    <a:pt x="14314" y="4307"/>
                  </a:cubicBezTo>
                  <a:cubicBezTo>
                    <a:pt x="14314" y="3007"/>
                    <a:pt x="13874" y="1905"/>
                    <a:pt x="13044" y="1118"/>
                  </a:cubicBezTo>
                  <a:cubicBezTo>
                    <a:pt x="12283" y="397"/>
                    <a:pt x="11238" y="1"/>
                    <a:pt x="10104" y="1"/>
                  </a:cubicBezTo>
                  <a:cubicBezTo>
                    <a:pt x="8526" y="1"/>
                    <a:pt x="7635" y="713"/>
                    <a:pt x="7155" y="1341"/>
                  </a:cubicBezTo>
                  <a:cubicBezTo>
                    <a:pt x="6674" y="713"/>
                    <a:pt x="5783" y="1"/>
                    <a:pt x="4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45"/>
          <p:cNvGrpSpPr/>
          <p:nvPr/>
        </p:nvGrpSpPr>
        <p:grpSpPr>
          <a:xfrm>
            <a:off x="2928270" y="1515239"/>
            <a:ext cx="380115" cy="271053"/>
            <a:chOff x="2958574" y="1515239"/>
            <a:chExt cx="380115" cy="271053"/>
          </a:xfrm>
        </p:grpSpPr>
        <p:sp>
          <p:nvSpPr>
            <p:cNvPr id="7271" name="Google Shape;7271;p45"/>
            <p:cNvSpPr/>
            <p:nvPr/>
          </p:nvSpPr>
          <p:spPr>
            <a:xfrm>
              <a:off x="3310537" y="1598749"/>
              <a:ext cx="14818" cy="14835"/>
            </a:xfrm>
            <a:custGeom>
              <a:avLst/>
              <a:gdLst/>
              <a:ahLst/>
              <a:cxnLst/>
              <a:rect l="l" t="t" r="r" b="b"/>
              <a:pathLst>
                <a:path w="878" h="879" extrusionOk="0">
                  <a:moveTo>
                    <a:pt x="438" y="1"/>
                  </a:moveTo>
                  <a:cubicBezTo>
                    <a:pt x="409" y="1"/>
                    <a:pt x="381" y="3"/>
                    <a:pt x="353" y="7"/>
                  </a:cubicBezTo>
                  <a:cubicBezTo>
                    <a:pt x="324" y="13"/>
                    <a:pt x="296" y="22"/>
                    <a:pt x="270" y="33"/>
                  </a:cubicBezTo>
                  <a:cubicBezTo>
                    <a:pt x="243" y="45"/>
                    <a:pt x="217" y="56"/>
                    <a:pt x="194" y="74"/>
                  </a:cubicBezTo>
                  <a:cubicBezTo>
                    <a:pt x="171" y="88"/>
                    <a:pt x="148" y="108"/>
                    <a:pt x="128" y="129"/>
                  </a:cubicBezTo>
                  <a:cubicBezTo>
                    <a:pt x="107" y="149"/>
                    <a:pt x="90" y="172"/>
                    <a:pt x="73" y="195"/>
                  </a:cubicBezTo>
                  <a:cubicBezTo>
                    <a:pt x="58" y="218"/>
                    <a:pt x="44" y="244"/>
                    <a:pt x="32" y="271"/>
                  </a:cubicBezTo>
                  <a:cubicBezTo>
                    <a:pt x="24" y="297"/>
                    <a:pt x="15" y="326"/>
                    <a:pt x="9" y="352"/>
                  </a:cubicBezTo>
                  <a:cubicBezTo>
                    <a:pt x="3" y="380"/>
                    <a:pt x="0" y="409"/>
                    <a:pt x="0" y="438"/>
                  </a:cubicBezTo>
                  <a:cubicBezTo>
                    <a:pt x="0" y="467"/>
                    <a:pt x="3" y="496"/>
                    <a:pt x="9" y="525"/>
                  </a:cubicBezTo>
                  <a:cubicBezTo>
                    <a:pt x="15" y="551"/>
                    <a:pt x="21" y="580"/>
                    <a:pt x="32" y="606"/>
                  </a:cubicBezTo>
                  <a:cubicBezTo>
                    <a:pt x="44" y="632"/>
                    <a:pt x="58" y="658"/>
                    <a:pt x="73" y="681"/>
                  </a:cubicBezTo>
                  <a:cubicBezTo>
                    <a:pt x="105" y="731"/>
                    <a:pt x="145" y="771"/>
                    <a:pt x="194" y="803"/>
                  </a:cubicBezTo>
                  <a:cubicBezTo>
                    <a:pt x="217" y="820"/>
                    <a:pt x="243" y="832"/>
                    <a:pt x="270" y="844"/>
                  </a:cubicBezTo>
                  <a:cubicBezTo>
                    <a:pt x="324" y="867"/>
                    <a:pt x="379" y="878"/>
                    <a:pt x="437" y="878"/>
                  </a:cubicBezTo>
                  <a:cubicBezTo>
                    <a:pt x="466" y="878"/>
                    <a:pt x="495" y="875"/>
                    <a:pt x="524" y="870"/>
                  </a:cubicBezTo>
                  <a:cubicBezTo>
                    <a:pt x="553" y="864"/>
                    <a:pt x="579" y="855"/>
                    <a:pt x="605" y="844"/>
                  </a:cubicBezTo>
                  <a:cubicBezTo>
                    <a:pt x="631" y="832"/>
                    <a:pt x="657" y="820"/>
                    <a:pt x="680" y="803"/>
                  </a:cubicBezTo>
                  <a:cubicBezTo>
                    <a:pt x="730" y="771"/>
                    <a:pt x="770" y="731"/>
                    <a:pt x="802" y="681"/>
                  </a:cubicBezTo>
                  <a:cubicBezTo>
                    <a:pt x="819" y="658"/>
                    <a:pt x="834" y="632"/>
                    <a:pt x="843" y="606"/>
                  </a:cubicBezTo>
                  <a:cubicBezTo>
                    <a:pt x="854" y="580"/>
                    <a:pt x="863" y="551"/>
                    <a:pt x="869" y="525"/>
                  </a:cubicBezTo>
                  <a:cubicBezTo>
                    <a:pt x="874" y="496"/>
                    <a:pt x="877" y="467"/>
                    <a:pt x="877" y="438"/>
                  </a:cubicBezTo>
                  <a:cubicBezTo>
                    <a:pt x="877" y="409"/>
                    <a:pt x="871" y="383"/>
                    <a:pt x="869" y="354"/>
                  </a:cubicBezTo>
                  <a:cubicBezTo>
                    <a:pt x="860" y="326"/>
                    <a:pt x="851" y="299"/>
                    <a:pt x="843" y="273"/>
                  </a:cubicBezTo>
                  <a:cubicBezTo>
                    <a:pt x="831" y="244"/>
                    <a:pt x="816" y="221"/>
                    <a:pt x="802" y="198"/>
                  </a:cubicBezTo>
                  <a:cubicBezTo>
                    <a:pt x="785" y="172"/>
                    <a:pt x="767" y="149"/>
                    <a:pt x="747" y="129"/>
                  </a:cubicBezTo>
                  <a:cubicBezTo>
                    <a:pt x="727" y="108"/>
                    <a:pt x="704" y="91"/>
                    <a:pt x="680" y="77"/>
                  </a:cubicBezTo>
                  <a:cubicBezTo>
                    <a:pt x="657" y="59"/>
                    <a:pt x="631" y="45"/>
                    <a:pt x="605" y="33"/>
                  </a:cubicBezTo>
                  <a:cubicBezTo>
                    <a:pt x="579" y="22"/>
                    <a:pt x="553" y="13"/>
                    <a:pt x="524" y="7"/>
                  </a:cubicBezTo>
                  <a:cubicBezTo>
                    <a:pt x="495" y="3"/>
                    <a:pt x="466"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45"/>
            <p:cNvSpPr/>
            <p:nvPr/>
          </p:nvSpPr>
          <p:spPr>
            <a:xfrm>
              <a:off x="2969038" y="1515239"/>
              <a:ext cx="336335" cy="100539"/>
            </a:xfrm>
            <a:custGeom>
              <a:avLst/>
              <a:gdLst/>
              <a:ahLst/>
              <a:cxnLst/>
              <a:rect l="l" t="t" r="r" b="b"/>
              <a:pathLst>
                <a:path w="19928" h="5957" extrusionOk="0">
                  <a:moveTo>
                    <a:pt x="10641" y="1"/>
                  </a:moveTo>
                  <a:cubicBezTo>
                    <a:pt x="6251" y="1"/>
                    <a:pt x="2524" y="2834"/>
                    <a:pt x="171" y="5210"/>
                  </a:cubicBezTo>
                  <a:cubicBezTo>
                    <a:pt x="0" y="5383"/>
                    <a:pt x="0" y="5661"/>
                    <a:pt x="174" y="5829"/>
                  </a:cubicBezTo>
                  <a:cubicBezTo>
                    <a:pt x="259" y="5914"/>
                    <a:pt x="370" y="5957"/>
                    <a:pt x="482" y="5957"/>
                  </a:cubicBezTo>
                  <a:cubicBezTo>
                    <a:pt x="595" y="5957"/>
                    <a:pt x="707" y="5913"/>
                    <a:pt x="793" y="5826"/>
                  </a:cubicBezTo>
                  <a:cubicBezTo>
                    <a:pt x="3030" y="3572"/>
                    <a:pt x="6552" y="878"/>
                    <a:pt x="10638" y="878"/>
                  </a:cubicBezTo>
                  <a:cubicBezTo>
                    <a:pt x="13327" y="878"/>
                    <a:pt x="16082" y="2032"/>
                    <a:pt x="18831" y="4310"/>
                  </a:cubicBezTo>
                  <a:cubicBezTo>
                    <a:pt x="18932" y="4394"/>
                    <a:pt x="19036" y="4481"/>
                    <a:pt x="19138" y="4567"/>
                  </a:cubicBezTo>
                  <a:cubicBezTo>
                    <a:pt x="19221" y="4643"/>
                    <a:pt x="19326" y="4680"/>
                    <a:pt x="19431" y="4680"/>
                  </a:cubicBezTo>
                  <a:cubicBezTo>
                    <a:pt x="19555" y="4680"/>
                    <a:pt x="19678" y="4629"/>
                    <a:pt x="19766" y="4527"/>
                  </a:cubicBezTo>
                  <a:cubicBezTo>
                    <a:pt x="19928" y="4342"/>
                    <a:pt x="19902" y="4058"/>
                    <a:pt x="19711" y="3902"/>
                  </a:cubicBezTo>
                  <a:cubicBezTo>
                    <a:pt x="19606" y="3812"/>
                    <a:pt x="19499" y="3722"/>
                    <a:pt x="19392" y="3633"/>
                  </a:cubicBezTo>
                  <a:cubicBezTo>
                    <a:pt x="18116" y="2576"/>
                    <a:pt x="16805" y="1734"/>
                    <a:pt x="15500" y="1132"/>
                  </a:cubicBezTo>
                  <a:cubicBezTo>
                    <a:pt x="13868" y="383"/>
                    <a:pt x="12233" y="1"/>
                    <a:pt x="10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45"/>
            <p:cNvSpPr/>
            <p:nvPr/>
          </p:nvSpPr>
          <p:spPr>
            <a:xfrm>
              <a:off x="2958574" y="1544640"/>
              <a:ext cx="380115" cy="241652"/>
            </a:xfrm>
            <a:custGeom>
              <a:avLst/>
              <a:gdLst/>
              <a:ahLst/>
              <a:cxnLst/>
              <a:rect l="l" t="t" r="r" b="b"/>
              <a:pathLst>
                <a:path w="22522" h="14318" extrusionOk="0">
                  <a:moveTo>
                    <a:pt x="11261" y="881"/>
                  </a:moveTo>
                  <a:cubicBezTo>
                    <a:pt x="14201" y="881"/>
                    <a:pt x="16872" y="2643"/>
                    <a:pt x="18594" y="4122"/>
                  </a:cubicBezTo>
                  <a:cubicBezTo>
                    <a:pt x="19659" y="5039"/>
                    <a:pt x="20634" y="6055"/>
                    <a:pt x="21506" y="7160"/>
                  </a:cubicBezTo>
                  <a:cubicBezTo>
                    <a:pt x="20637" y="8257"/>
                    <a:pt x="19668" y="9270"/>
                    <a:pt x="18606" y="10187"/>
                  </a:cubicBezTo>
                  <a:cubicBezTo>
                    <a:pt x="16881" y="11672"/>
                    <a:pt x="14204" y="13440"/>
                    <a:pt x="11258" y="13440"/>
                  </a:cubicBezTo>
                  <a:cubicBezTo>
                    <a:pt x="8321" y="13440"/>
                    <a:pt x="5650" y="11678"/>
                    <a:pt x="3928" y="10199"/>
                  </a:cubicBezTo>
                  <a:cubicBezTo>
                    <a:pt x="2863" y="9282"/>
                    <a:pt x="1888" y="8263"/>
                    <a:pt x="1017" y="7160"/>
                  </a:cubicBezTo>
                  <a:cubicBezTo>
                    <a:pt x="1885" y="6064"/>
                    <a:pt x="2854" y="5048"/>
                    <a:pt x="3916" y="4133"/>
                  </a:cubicBezTo>
                  <a:cubicBezTo>
                    <a:pt x="5641" y="2649"/>
                    <a:pt x="8318" y="881"/>
                    <a:pt x="11261" y="881"/>
                  </a:cubicBezTo>
                  <a:close/>
                  <a:moveTo>
                    <a:pt x="11261" y="1"/>
                  </a:moveTo>
                  <a:cubicBezTo>
                    <a:pt x="9831" y="1"/>
                    <a:pt x="8356" y="368"/>
                    <a:pt x="6868" y="1095"/>
                  </a:cubicBezTo>
                  <a:cubicBezTo>
                    <a:pt x="5690" y="1671"/>
                    <a:pt x="4504" y="2467"/>
                    <a:pt x="3343" y="3468"/>
                  </a:cubicBezTo>
                  <a:cubicBezTo>
                    <a:pt x="1373" y="5161"/>
                    <a:pt x="160" y="6831"/>
                    <a:pt x="111" y="6903"/>
                  </a:cubicBezTo>
                  <a:cubicBezTo>
                    <a:pt x="1" y="7056"/>
                    <a:pt x="1" y="7262"/>
                    <a:pt x="111" y="7415"/>
                  </a:cubicBezTo>
                  <a:cubicBezTo>
                    <a:pt x="160" y="7487"/>
                    <a:pt x="1373" y="9157"/>
                    <a:pt x="3343" y="10853"/>
                  </a:cubicBezTo>
                  <a:cubicBezTo>
                    <a:pt x="4504" y="11851"/>
                    <a:pt x="5690" y="12650"/>
                    <a:pt x="6868" y="13223"/>
                  </a:cubicBezTo>
                  <a:cubicBezTo>
                    <a:pt x="8356" y="13950"/>
                    <a:pt x="9834" y="14317"/>
                    <a:pt x="11261" y="14317"/>
                  </a:cubicBezTo>
                  <a:cubicBezTo>
                    <a:pt x="12688" y="14317"/>
                    <a:pt x="14167" y="13950"/>
                    <a:pt x="15654" y="13223"/>
                  </a:cubicBezTo>
                  <a:cubicBezTo>
                    <a:pt x="16832" y="12650"/>
                    <a:pt x="18015" y="11851"/>
                    <a:pt x="19179" y="10853"/>
                  </a:cubicBezTo>
                  <a:cubicBezTo>
                    <a:pt x="21150" y="9157"/>
                    <a:pt x="22359" y="7487"/>
                    <a:pt x="22411" y="7415"/>
                  </a:cubicBezTo>
                  <a:cubicBezTo>
                    <a:pt x="22521" y="7262"/>
                    <a:pt x="22521" y="7056"/>
                    <a:pt x="22411" y="6903"/>
                  </a:cubicBezTo>
                  <a:cubicBezTo>
                    <a:pt x="22359" y="6833"/>
                    <a:pt x="21150" y="5161"/>
                    <a:pt x="19179" y="3468"/>
                  </a:cubicBezTo>
                  <a:cubicBezTo>
                    <a:pt x="18015" y="2467"/>
                    <a:pt x="16832" y="1671"/>
                    <a:pt x="15654" y="1095"/>
                  </a:cubicBezTo>
                  <a:cubicBezTo>
                    <a:pt x="14167" y="368"/>
                    <a:pt x="12688" y="1"/>
                    <a:pt x="11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45"/>
            <p:cNvSpPr/>
            <p:nvPr/>
          </p:nvSpPr>
          <p:spPr>
            <a:xfrm>
              <a:off x="3050202" y="1566817"/>
              <a:ext cx="196859" cy="196809"/>
            </a:xfrm>
            <a:custGeom>
              <a:avLst/>
              <a:gdLst/>
              <a:ahLst/>
              <a:cxnLst/>
              <a:rect l="l" t="t" r="r" b="b"/>
              <a:pathLst>
                <a:path w="11664" h="11661" extrusionOk="0">
                  <a:moveTo>
                    <a:pt x="5829" y="878"/>
                  </a:moveTo>
                  <a:cubicBezTo>
                    <a:pt x="8561" y="878"/>
                    <a:pt x="10786" y="3100"/>
                    <a:pt x="10786" y="5832"/>
                  </a:cubicBezTo>
                  <a:cubicBezTo>
                    <a:pt x="10786" y="8564"/>
                    <a:pt x="8564" y="10783"/>
                    <a:pt x="5829" y="10783"/>
                  </a:cubicBezTo>
                  <a:cubicBezTo>
                    <a:pt x="3100" y="10783"/>
                    <a:pt x="878" y="8561"/>
                    <a:pt x="878" y="5829"/>
                  </a:cubicBezTo>
                  <a:cubicBezTo>
                    <a:pt x="878" y="3100"/>
                    <a:pt x="3100" y="878"/>
                    <a:pt x="5829" y="878"/>
                  </a:cubicBezTo>
                  <a:close/>
                  <a:moveTo>
                    <a:pt x="5829" y="1"/>
                  </a:moveTo>
                  <a:cubicBezTo>
                    <a:pt x="2617" y="1"/>
                    <a:pt x="1" y="2614"/>
                    <a:pt x="1" y="5829"/>
                  </a:cubicBezTo>
                  <a:cubicBezTo>
                    <a:pt x="1" y="9044"/>
                    <a:pt x="2617" y="11660"/>
                    <a:pt x="5829" y="11660"/>
                  </a:cubicBezTo>
                  <a:cubicBezTo>
                    <a:pt x="9044" y="11660"/>
                    <a:pt x="11663" y="9044"/>
                    <a:pt x="11663" y="5832"/>
                  </a:cubicBezTo>
                  <a:cubicBezTo>
                    <a:pt x="11663" y="2620"/>
                    <a:pt x="9047" y="1"/>
                    <a:pt x="5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45"/>
            <p:cNvSpPr/>
            <p:nvPr/>
          </p:nvSpPr>
          <p:spPr>
            <a:xfrm>
              <a:off x="3074185" y="1596268"/>
              <a:ext cx="143425" cy="137990"/>
            </a:xfrm>
            <a:custGeom>
              <a:avLst/>
              <a:gdLst/>
              <a:ahLst/>
              <a:cxnLst/>
              <a:rect l="l" t="t" r="r" b="b"/>
              <a:pathLst>
                <a:path w="8498" h="8176" extrusionOk="0">
                  <a:moveTo>
                    <a:pt x="3954" y="907"/>
                  </a:moveTo>
                  <a:lnTo>
                    <a:pt x="3954" y="3737"/>
                  </a:lnTo>
                  <a:lnTo>
                    <a:pt x="1763" y="5928"/>
                  </a:lnTo>
                  <a:cubicBezTo>
                    <a:pt x="1121" y="5010"/>
                    <a:pt x="1002" y="3827"/>
                    <a:pt x="1451" y="2802"/>
                  </a:cubicBezTo>
                  <a:cubicBezTo>
                    <a:pt x="1896" y="1778"/>
                    <a:pt x="2845" y="1060"/>
                    <a:pt x="3954" y="907"/>
                  </a:cubicBezTo>
                  <a:close/>
                  <a:moveTo>
                    <a:pt x="4831" y="907"/>
                  </a:moveTo>
                  <a:cubicBezTo>
                    <a:pt x="5939" y="1057"/>
                    <a:pt x="6888" y="1778"/>
                    <a:pt x="7334" y="2802"/>
                  </a:cubicBezTo>
                  <a:cubicBezTo>
                    <a:pt x="7782" y="3827"/>
                    <a:pt x="7661" y="5013"/>
                    <a:pt x="7018" y="5928"/>
                  </a:cubicBezTo>
                  <a:lnTo>
                    <a:pt x="4831" y="3740"/>
                  </a:lnTo>
                  <a:lnTo>
                    <a:pt x="4831" y="907"/>
                  </a:lnTo>
                  <a:close/>
                  <a:moveTo>
                    <a:pt x="4831" y="4981"/>
                  </a:moveTo>
                  <a:lnTo>
                    <a:pt x="6422" y="6573"/>
                  </a:lnTo>
                  <a:cubicBezTo>
                    <a:pt x="5965" y="6946"/>
                    <a:pt x="5415" y="7183"/>
                    <a:pt x="4831" y="7264"/>
                  </a:cubicBezTo>
                  <a:lnTo>
                    <a:pt x="4831" y="4981"/>
                  </a:lnTo>
                  <a:close/>
                  <a:moveTo>
                    <a:pt x="3954" y="4978"/>
                  </a:moveTo>
                  <a:lnTo>
                    <a:pt x="3954" y="7267"/>
                  </a:lnTo>
                  <a:cubicBezTo>
                    <a:pt x="3369" y="7186"/>
                    <a:pt x="2817" y="6943"/>
                    <a:pt x="2362" y="6570"/>
                  </a:cubicBezTo>
                  <a:lnTo>
                    <a:pt x="3954" y="4978"/>
                  </a:lnTo>
                  <a:close/>
                  <a:moveTo>
                    <a:pt x="4408" y="1"/>
                  </a:moveTo>
                  <a:cubicBezTo>
                    <a:pt x="2756" y="1"/>
                    <a:pt x="1265" y="996"/>
                    <a:pt x="632" y="2521"/>
                  </a:cubicBezTo>
                  <a:cubicBezTo>
                    <a:pt x="1" y="4049"/>
                    <a:pt x="351" y="5809"/>
                    <a:pt x="1520" y="6978"/>
                  </a:cubicBezTo>
                  <a:cubicBezTo>
                    <a:pt x="2302" y="7760"/>
                    <a:pt x="3346" y="8175"/>
                    <a:pt x="4410" y="8175"/>
                  </a:cubicBezTo>
                  <a:cubicBezTo>
                    <a:pt x="4936" y="8175"/>
                    <a:pt x="5468" y="8073"/>
                    <a:pt x="5974" y="7864"/>
                  </a:cubicBezTo>
                  <a:cubicBezTo>
                    <a:pt x="7502" y="7230"/>
                    <a:pt x="8497" y="5739"/>
                    <a:pt x="8497" y="4087"/>
                  </a:cubicBezTo>
                  <a:cubicBezTo>
                    <a:pt x="8494" y="1830"/>
                    <a:pt x="6665" y="1"/>
                    <a:pt x="4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6" name="Google Shape;7276;p45"/>
          <p:cNvGrpSpPr/>
          <p:nvPr/>
        </p:nvGrpSpPr>
        <p:grpSpPr>
          <a:xfrm>
            <a:off x="3710998" y="2791583"/>
            <a:ext cx="271812" cy="379254"/>
            <a:chOff x="3715682" y="2797608"/>
            <a:chExt cx="271812" cy="379254"/>
          </a:xfrm>
        </p:grpSpPr>
        <p:sp>
          <p:nvSpPr>
            <p:cNvPr id="7277" name="Google Shape;7277;p45"/>
            <p:cNvSpPr/>
            <p:nvPr/>
          </p:nvSpPr>
          <p:spPr>
            <a:xfrm>
              <a:off x="3770533" y="2875447"/>
              <a:ext cx="25890" cy="36844"/>
            </a:xfrm>
            <a:custGeom>
              <a:avLst/>
              <a:gdLst/>
              <a:ahLst/>
              <a:cxnLst/>
              <a:rect l="l" t="t" r="r" b="b"/>
              <a:pathLst>
                <a:path w="1534" h="2183" extrusionOk="0">
                  <a:moveTo>
                    <a:pt x="779" y="524"/>
                  </a:moveTo>
                  <a:cubicBezTo>
                    <a:pt x="857" y="524"/>
                    <a:pt x="964" y="547"/>
                    <a:pt x="964" y="729"/>
                  </a:cubicBezTo>
                  <a:lnTo>
                    <a:pt x="964" y="758"/>
                  </a:lnTo>
                  <a:cubicBezTo>
                    <a:pt x="964" y="943"/>
                    <a:pt x="857" y="964"/>
                    <a:pt x="779" y="964"/>
                  </a:cubicBezTo>
                  <a:lnTo>
                    <a:pt x="567" y="964"/>
                  </a:lnTo>
                  <a:lnTo>
                    <a:pt x="567" y="524"/>
                  </a:lnTo>
                  <a:close/>
                  <a:moveTo>
                    <a:pt x="229" y="0"/>
                  </a:moveTo>
                  <a:cubicBezTo>
                    <a:pt x="99" y="0"/>
                    <a:pt x="0" y="87"/>
                    <a:pt x="0" y="197"/>
                  </a:cubicBezTo>
                  <a:lnTo>
                    <a:pt x="0" y="1982"/>
                  </a:lnTo>
                  <a:cubicBezTo>
                    <a:pt x="0" y="2098"/>
                    <a:pt x="116" y="2182"/>
                    <a:pt x="284" y="2182"/>
                  </a:cubicBezTo>
                  <a:cubicBezTo>
                    <a:pt x="452" y="2182"/>
                    <a:pt x="570" y="2098"/>
                    <a:pt x="570" y="1982"/>
                  </a:cubicBezTo>
                  <a:lnTo>
                    <a:pt x="570" y="1447"/>
                  </a:lnTo>
                  <a:lnTo>
                    <a:pt x="782" y="1447"/>
                  </a:lnTo>
                  <a:cubicBezTo>
                    <a:pt x="1262" y="1447"/>
                    <a:pt x="1534" y="1184"/>
                    <a:pt x="1534" y="726"/>
                  </a:cubicBezTo>
                  <a:lnTo>
                    <a:pt x="1534" y="715"/>
                  </a:lnTo>
                  <a:cubicBezTo>
                    <a:pt x="1534" y="260"/>
                    <a:pt x="1271" y="0"/>
                    <a:pt x="8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45"/>
            <p:cNvSpPr/>
            <p:nvPr/>
          </p:nvSpPr>
          <p:spPr>
            <a:xfrm>
              <a:off x="3799394" y="2874705"/>
              <a:ext cx="24591" cy="37772"/>
            </a:xfrm>
            <a:custGeom>
              <a:avLst/>
              <a:gdLst/>
              <a:ahLst/>
              <a:cxnLst/>
              <a:rect l="l" t="t" r="r" b="b"/>
              <a:pathLst>
                <a:path w="1457" h="2238" extrusionOk="0">
                  <a:moveTo>
                    <a:pt x="258" y="1"/>
                  </a:moveTo>
                  <a:cubicBezTo>
                    <a:pt x="108" y="1"/>
                    <a:pt x="0" y="87"/>
                    <a:pt x="0" y="206"/>
                  </a:cubicBezTo>
                  <a:lnTo>
                    <a:pt x="0" y="2032"/>
                  </a:lnTo>
                  <a:cubicBezTo>
                    <a:pt x="0" y="2151"/>
                    <a:pt x="108" y="2238"/>
                    <a:pt x="258" y="2238"/>
                  </a:cubicBezTo>
                  <a:lnTo>
                    <a:pt x="1256" y="2238"/>
                  </a:lnTo>
                  <a:cubicBezTo>
                    <a:pt x="1375" y="2238"/>
                    <a:pt x="1456" y="2131"/>
                    <a:pt x="1456" y="1977"/>
                  </a:cubicBezTo>
                  <a:cubicBezTo>
                    <a:pt x="1456" y="1827"/>
                    <a:pt x="1375" y="1711"/>
                    <a:pt x="1256" y="1711"/>
                  </a:cubicBezTo>
                  <a:lnTo>
                    <a:pt x="571" y="1711"/>
                  </a:lnTo>
                  <a:lnTo>
                    <a:pt x="571" y="1361"/>
                  </a:lnTo>
                  <a:lnTo>
                    <a:pt x="935" y="1361"/>
                  </a:lnTo>
                  <a:cubicBezTo>
                    <a:pt x="1071" y="1361"/>
                    <a:pt x="1141" y="1239"/>
                    <a:pt x="1141" y="1121"/>
                  </a:cubicBezTo>
                  <a:cubicBezTo>
                    <a:pt x="1141" y="979"/>
                    <a:pt x="1054" y="877"/>
                    <a:pt x="935" y="877"/>
                  </a:cubicBezTo>
                  <a:lnTo>
                    <a:pt x="571" y="877"/>
                  </a:lnTo>
                  <a:lnTo>
                    <a:pt x="571" y="527"/>
                  </a:lnTo>
                  <a:lnTo>
                    <a:pt x="1256" y="527"/>
                  </a:lnTo>
                  <a:cubicBezTo>
                    <a:pt x="1375" y="527"/>
                    <a:pt x="1456" y="417"/>
                    <a:pt x="1456" y="261"/>
                  </a:cubicBezTo>
                  <a:cubicBezTo>
                    <a:pt x="1456" y="102"/>
                    <a:pt x="1375" y="1"/>
                    <a:pt x="1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45"/>
            <p:cNvSpPr/>
            <p:nvPr/>
          </p:nvSpPr>
          <p:spPr>
            <a:xfrm>
              <a:off x="3825520" y="2875245"/>
              <a:ext cx="29772" cy="37131"/>
            </a:xfrm>
            <a:custGeom>
              <a:avLst/>
              <a:gdLst/>
              <a:ahLst/>
              <a:cxnLst/>
              <a:rect l="l" t="t" r="r" b="b"/>
              <a:pathLst>
                <a:path w="1764" h="2200" extrusionOk="0">
                  <a:moveTo>
                    <a:pt x="880" y="851"/>
                  </a:moveTo>
                  <a:lnTo>
                    <a:pt x="999" y="1285"/>
                  </a:lnTo>
                  <a:lnTo>
                    <a:pt x="762" y="1285"/>
                  </a:lnTo>
                  <a:lnTo>
                    <a:pt x="880" y="851"/>
                  </a:lnTo>
                  <a:close/>
                  <a:moveTo>
                    <a:pt x="880" y="0"/>
                  </a:moveTo>
                  <a:cubicBezTo>
                    <a:pt x="704" y="0"/>
                    <a:pt x="568" y="76"/>
                    <a:pt x="530" y="191"/>
                  </a:cubicBezTo>
                  <a:lnTo>
                    <a:pt x="9" y="1908"/>
                  </a:lnTo>
                  <a:cubicBezTo>
                    <a:pt x="4" y="1922"/>
                    <a:pt x="1" y="1936"/>
                    <a:pt x="1" y="1954"/>
                  </a:cubicBezTo>
                  <a:cubicBezTo>
                    <a:pt x="1" y="2104"/>
                    <a:pt x="203" y="2200"/>
                    <a:pt x="348" y="2200"/>
                  </a:cubicBezTo>
                  <a:cubicBezTo>
                    <a:pt x="493" y="2200"/>
                    <a:pt x="542" y="2119"/>
                    <a:pt x="553" y="2070"/>
                  </a:cubicBezTo>
                  <a:lnTo>
                    <a:pt x="637" y="1766"/>
                  </a:lnTo>
                  <a:lnTo>
                    <a:pt x="1129" y="1766"/>
                  </a:lnTo>
                  <a:lnTo>
                    <a:pt x="1210" y="2070"/>
                  </a:lnTo>
                  <a:cubicBezTo>
                    <a:pt x="1225" y="2119"/>
                    <a:pt x="1268" y="2200"/>
                    <a:pt x="1416" y="2200"/>
                  </a:cubicBezTo>
                  <a:cubicBezTo>
                    <a:pt x="1563" y="2200"/>
                    <a:pt x="1763" y="2104"/>
                    <a:pt x="1763" y="1954"/>
                  </a:cubicBezTo>
                  <a:cubicBezTo>
                    <a:pt x="1763" y="1936"/>
                    <a:pt x="1760" y="1919"/>
                    <a:pt x="1754" y="1905"/>
                  </a:cubicBezTo>
                  <a:lnTo>
                    <a:pt x="1231" y="191"/>
                  </a:lnTo>
                  <a:cubicBezTo>
                    <a:pt x="1193" y="76"/>
                    <a:pt x="1057" y="0"/>
                    <a:pt x="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45"/>
            <p:cNvSpPr/>
            <p:nvPr/>
          </p:nvSpPr>
          <p:spPr>
            <a:xfrm>
              <a:off x="3856440" y="2875093"/>
              <a:ext cx="25519" cy="37198"/>
            </a:xfrm>
            <a:custGeom>
              <a:avLst/>
              <a:gdLst/>
              <a:ahLst/>
              <a:cxnLst/>
              <a:rect l="l" t="t" r="r" b="b"/>
              <a:pathLst>
                <a:path w="1512" h="2204" extrusionOk="0">
                  <a:moveTo>
                    <a:pt x="741" y="1"/>
                  </a:moveTo>
                  <a:cubicBezTo>
                    <a:pt x="270" y="1"/>
                    <a:pt x="1" y="267"/>
                    <a:pt x="1" y="730"/>
                  </a:cubicBezTo>
                  <a:lnTo>
                    <a:pt x="1" y="1474"/>
                  </a:lnTo>
                  <a:cubicBezTo>
                    <a:pt x="1" y="1940"/>
                    <a:pt x="270" y="2203"/>
                    <a:pt x="741" y="2203"/>
                  </a:cubicBezTo>
                  <a:cubicBezTo>
                    <a:pt x="1202" y="2203"/>
                    <a:pt x="1511" y="1943"/>
                    <a:pt x="1511" y="1552"/>
                  </a:cubicBezTo>
                  <a:cubicBezTo>
                    <a:pt x="1511" y="1312"/>
                    <a:pt x="1366" y="1280"/>
                    <a:pt x="1222" y="1280"/>
                  </a:cubicBezTo>
                  <a:cubicBezTo>
                    <a:pt x="1002" y="1280"/>
                    <a:pt x="947" y="1384"/>
                    <a:pt x="941" y="1471"/>
                  </a:cubicBezTo>
                  <a:cubicBezTo>
                    <a:pt x="929" y="1604"/>
                    <a:pt x="912" y="1691"/>
                    <a:pt x="759" y="1691"/>
                  </a:cubicBezTo>
                  <a:cubicBezTo>
                    <a:pt x="672" y="1691"/>
                    <a:pt x="571" y="1668"/>
                    <a:pt x="571" y="1477"/>
                  </a:cubicBezTo>
                  <a:lnTo>
                    <a:pt x="571" y="733"/>
                  </a:lnTo>
                  <a:cubicBezTo>
                    <a:pt x="571" y="542"/>
                    <a:pt x="669" y="516"/>
                    <a:pt x="756" y="516"/>
                  </a:cubicBezTo>
                  <a:cubicBezTo>
                    <a:pt x="921" y="516"/>
                    <a:pt x="938" y="609"/>
                    <a:pt x="941" y="707"/>
                  </a:cubicBezTo>
                  <a:cubicBezTo>
                    <a:pt x="944" y="779"/>
                    <a:pt x="987" y="901"/>
                    <a:pt x="1228" y="901"/>
                  </a:cubicBezTo>
                  <a:cubicBezTo>
                    <a:pt x="1366" y="901"/>
                    <a:pt x="1511" y="866"/>
                    <a:pt x="1511" y="626"/>
                  </a:cubicBezTo>
                  <a:cubicBezTo>
                    <a:pt x="1511" y="253"/>
                    <a:pt x="1202"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45"/>
            <p:cNvSpPr/>
            <p:nvPr/>
          </p:nvSpPr>
          <p:spPr>
            <a:xfrm>
              <a:off x="3885300" y="2874705"/>
              <a:ext cx="24591" cy="37772"/>
            </a:xfrm>
            <a:custGeom>
              <a:avLst/>
              <a:gdLst/>
              <a:ahLst/>
              <a:cxnLst/>
              <a:rect l="l" t="t" r="r" b="b"/>
              <a:pathLst>
                <a:path w="1457" h="2238" extrusionOk="0">
                  <a:moveTo>
                    <a:pt x="258" y="1"/>
                  </a:moveTo>
                  <a:cubicBezTo>
                    <a:pt x="108" y="1"/>
                    <a:pt x="1" y="87"/>
                    <a:pt x="1" y="206"/>
                  </a:cubicBezTo>
                  <a:lnTo>
                    <a:pt x="1" y="2032"/>
                  </a:lnTo>
                  <a:cubicBezTo>
                    <a:pt x="1" y="2151"/>
                    <a:pt x="108" y="2238"/>
                    <a:pt x="258" y="2238"/>
                  </a:cubicBezTo>
                  <a:lnTo>
                    <a:pt x="1257" y="2238"/>
                  </a:lnTo>
                  <a:cubicBezTo>
                    <a:pt x="1375" y="2238"/>
                    <a:pt x="1456" y="2131"/>
                    <a:pt x="1456" y="1977"/>
                  </a:cubicBezTo>
                  <a:cubicBezTo>
                    <a:pt x="1456" y="1827"/>
                    <a:pt x="1375" y="1711"/>
                    <a:pt x="1257" y="1711"/>
                  </a:cubicBezTo>
                  <a:lnTo>
                    <a:pt x="571" y="1711"/>
                  </a:lnTo>
                  <a:lnTo>
                    <a:pt x="571" y="1361"/>
                  </a:lnTo>
                  <a:lnTo>
                    <a:pt x="936" y="1361"/>
                  </a:lnTo>
                  <a:cubicBezTo>
                    <a:pt x="1069" y="1361"/>
                    <a:pt x="1141" y="1239"/>
                    <a:pt x="1141" y="1121"/>
                  </a:cubicBezTo>
                  <a:cubicBezTo>
                    <a:pt x="1141" y="979"/>
                    <a:pt x="1054" y="877"/>
                    <a:pt x="936" y="877"/>
                  </a:cubicBezTo>
                  <a:lnTo>
                    <a:pt x="571" y="877"/>
                  </a:lnTo>
                  <a:lnTo>
                    <a:pt x="571" y="527"/>
                  </a:lnTo>
                  <a:lnTo>
                    <a:pt x="1257" y="527"/>
                  </a:lnTo>
                  <a:cubicBezTo>
                    <a:pt x="1375" y="527"/>
                    <a:pt x="1456" y="417"/>
                    <a:pt x="1456" y="261"/>
                  </a:cubicBezTo>
                  <a:cubicBezTo>
                    <a:pt x="1456" y="102"/>
                    <a:pt x="1375" y="1"/>
                    <a:pt x="1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45"/>
            <p:cNvSpPr/>
            <p:nvPr/>
          </p:nvSpPr>
          <p:spPr>
            <a:xfrm>
              <a:off x="3771985" y="2947244"/>
              <a:ext cx="22582" cy="37806"/>
            </a:xfrm>
            <a:custGeom>
              <a:avLst/>
              <a:gdLst/>
              <a:ahLst/>
              <a:cxnLst/>
              <a:rect l="l" t="t" r="r" b="b"/>
              <a:pathLst>
                <a:path w="1338" h="2240" extrusionOk="0">
                  <a:moveTo>
                    <a:pt x="285" y="0"/>
                  </a:moveTo>
                  <a:cubicBezTo>
                    <a:pt x="114" y="0"/>
                    <a:pt x="1" y="81"/>
                    <a:pt x="1" y="203"/>
                  </a:cubicBezTo>
                  <a:lnTo>
                    <a:pt x="1" y="2034"/>
                  </a:lnTo>
                  <a:cubicBezTo>
                    <a:pt x="1" y="2153"/>
                    <a:pt x="108" y="2240"/>
                    <a:pt x="259" y="2240"/>
                  </a:cubicBezTo>
                  <a:lnTo>
                    <a:pt x="1147" y="2240"/>
                  </a:lnTo>
                  <a:cubicBezTo>
                    <a:pt x="1260" y="2240"/>
                    <a:pt x="1338" y="2130"/>
                    <a:pt x="1338" y="1977"/>
                  </a:cubicBezTo>
                  <a:cubicBezTo>
                    <a:pt x="1338" y="1820"/>
                    <a:pt x="1260" y="1713"/>
                    <a:pt x="1147" y="1713"/>
                  </a:cubicBezTo>
                  <a:lnTo>
                    <a:pt x="571" y="1713"/>
                  </a:lnTo>
                  <a:lnTo>
                    <a:pt x="571" y="203"/>
                  </a:lnTo>
                  <a:cubicBezTo>
                    <a:pt x="571" y="81"/>
                    <a:pt x="455" y="0"/>
                    <a:pt x="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45"/>
            <p:cNvSpPr/>
            <p:nvPr/>
          </p:nvSpPr>
          <p:spPr>
            <a:xfrm>
              <a:off x="3796407" y="2948611"/>
              <a:ext cx="25232" cy="36692"/>
            </a:xfrm>
            <a:custGeom>
              <a:avLst/>
              <a:gdLst/>
              <a:ahLst/>
              <a:cxnLst/>
              <a:rect l="l" t="t" r="r" b="b"/>
              <a:pathLst>
                <a:path w="1495" h="2174" extrusionOk="0">
                  <a:moveTo>
                    <a:pt x="745" y="533"/>
                  </a:moveTo>
                  <a:cubicBezTo>
                    <a:pt x="826" y="533"/>
                    <a:pt x="924" y="556"/>
                    <a:pt x="924" y="735"/>
                  </a:cubicBezTo>
                  <a:lnTo>
                    <a:pt x="924" y="1441"/>
                  </a:lnTo>
                  <a:cubicBezTo>
                    <a:pt x="924" y="1621"/>
                    <a:pt x="829" y="1644"/>
                    <a:pt x="745" y="1644"/>
                  </a:cubicBezTo>
                  <a:cubicBezTo>
                    <a:pt x="664" y="1644"/>
                    <a:pt x="571" y="1621"/>
                    <a:pt x="571" y="1441"/>
                  </a:cubicBezTo>
                  <a:lnTo>
                    <a:pt x="571" y="735"/>
                  </a:lnTo>
                  <a:cubicBezTo>
                    <a:pt x="571" y="556"/>
                    <a:pt x="664" y="533"/>
                    <a:pt x="745" y="533"/>
                  </a:cubicBezTo>
                  <a:close/>
                  <a:moveTo>
                    <a:pt x="745" y="0"/>
                  </a:moveTo>
                  <a:cubicBezTo>
                    <a:pt x="273" y="0"/>
                    <a:pt x="1" y="263"/>
                    <a:pt x="1" y="721"/>
                  </a:cubicBezTo>
                  <a:lnTo>
                    <a:pt x="1" y="1456"/>
                  </a:lnTo>
                  <a:cubicBezTo>
                    <a:pt x="1" y="1913"/>
                    <a:pt x="273" y="2173"/>
                    <a:pt x="745" y="2173"/>
                  </a:cubicBezTo>
                  <a:cubicBezTo>
                    <a:pt x="1219" y="2173"/>
                    <a:pt x="1494" y="1913"/>
                    <a:pt x="1494" y="1456"/>
                  </a:cubicBezTo>
                  <a:lnTo>
                    <a:pt x="1494" y="721"/>
                  </a:lnTo>
                  <a:cubicBezTo>
                    <a:pt x="1494" y="263"/>
                    <a:pt x="1222" y="0"/>
                    <a:pt x="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45"/>
            <p:cNvSpPr/>
            <p:nvPr/>
          </p:nvSpPr>
          <p:spPr>
            <a:xfrm>
              <a:off x="3824406" y="2948409"/>
              <a:ext cx="29755" cy="37131"/>
            </a:xfrm>
            <a:custGeom>
              <a:avLst/>
              <a:gdLst/>
              <a:ahLst/>
              <a:cxnLst/>
              <a:rect l="l" t="t" r="r" b="b"/>
              <a:pathLst>
                <a:path w="1763" h="2200" extrusionOk="0">
                  <a:moveTo>
                    <a:pt x="345" y="1"/>
                  </a:moveTo>
                  <a:cubicBezTo>
                    <a:pt x="200" y="1"/>
                    <a:pt x="0" y="93"/>
                    <a:pt x="0" y="247"/>
                  </a:cubicBezTo>
                  <a:cubicBezTo>
                    <a:pt x="0" y="261"/>
                    <a:pt x="3" y="278"/>
                    <a:pt x="6" y="293"/>
                  </a:cubicBezTo>
                  <a:lnTo>
                    <a:pt x="533" y="2009"/>
                  </a:lnTo>
                  <a:cubicBezTo>
                    <a:pt x="570" y="2125"/>
                    <a:pt x="706" y="2200"/>
                    <a:pt x="883" y="2200"/>
                  </a:cubicBezTo>
                  <a:cubicBezTo>
                    <a:pt x="1056" y="2200"/>
                    <a:pt x="1195" y="2125"/>
                    <a:pt x="1230" y="2006"/>
                  </a:cubicBezTo>
                  <a:lnTo>
                    <a:pt x="1754" y="293"/>
                  </a:lnTo>
                  <a:cubicBezTo>
                    <a:pt x="1757" y="275"/>
                    <a:pt x="1760" y="261"/>
                    <a:pt x="1763" y="247"/>
                  </a:cubicBezTo>
                  <a:cubicBezTo>
                    <a:pt x="1760" y="93"/>
                    <a:pt x="1557" y="1"/>
                    <a:pt x="1412" y="1"/>
                  </a:cubicBezTo>
                  <a:cubicBezTo>
                    <a:pt x="1268" y="1"/>
                    <a:pt x="1221" y="82"/>
                    <a:pt x="1207" y="131"/>
                  </a:cubicBezTo>
                  <a:lnTo>
                    <a:pt x="883" y="1335"/>
                  </a:lnTo>
                  <a:lnTo>
                    <a:pt x="553" y="128"/>
                  </a:lnTo>
                  <a:cubicBezTo>
                    <a:pt x="538" y="82"/>
                    <a:pt x="492"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45"/>
            <p:cNvSpPr/>
            <p:nvPr/>
          </p:nvSpPr>
          <p:spPr>
            <a:xfrm>
              <a:off x="3856389" y="2948021"/>
              <a:ext cx="26498" cy="37029"/>
            </a:xfrm>
            <a:custGeom>
              <a:avLst/>
              <a:gdLst/>
              <a:ahLst/>
              <a:cxnLst/>
              <a:rect l="l" t="t" r="r" b="b"/>
              <a:pathLst>
                <a:path w="1570" h="2194" extrusionOk="0">
                  <a:moveTo>
                    <a:pt x="261" y="0"/>
                  </a:moveTo>
                  <a:cubicBezTo>
                    <a:pt x="111" y="0"/>
                    <a:pt x="1" y="87"/>
                    <a:pt x="1" y="206"/>
                  </a:cubicBezTo>
                  <a:lnTo>
                    <a:pt x="1" y="1988"/>
                  </a:lnTo>
                  <a:cubicBezTo>
                    <a:pt x="1" y="2107"/>
                    <a:pt x="116" y="2194"/>
                    <a:pt x="278" y="2194"/>
                  </a:cubicBezTo>
                  <a:lnTo>
                    <a:pt x="1355" y="2194"/>
                  </a:lnTo>
                  <a:cubicBezTo>
                    <a:pt x="1482" y="2194"/>
                    <a:pt x="1569" y="2084"/>
                    <a:pt x="1569" y="1934"/>
                  </a:cubicBezTo>
                  <a:cubicBezTo>
                    <a:pt x="1569" y="1780"/>
                    <a:pt x="1482" y="1667"/>
                    <a:pt x="1355" y="1667"/>
                  </a:cubicBezTo>
                  <a:lnTo>
                    <a:pt x="617" y="1667"/>
                  </a:lnTo>
                  <a:lnTo>
                    <a:pt x="617" y="1361"/>
                  </a:lnTo>
                  <a:lnTo>
                    <a:pt x="982" y="1361"/>
                  </a:lnTo>
                  <a:cubicBezTo>
                    <a:pt x="1115" y="1361"/>
                    <a:pt x="1187" y="1239"/>
                    <a:pt x="1187" y="1120"/>
                  </a:cubicBezTo>
                  <a:cubicBezTo>
                    <a:pt x="1187" y="981"/>
                    <a:pt x="1100" y="877"/>
                    <a:pt x="982" y="877"/>
                  </a:cubicBezTo>
                  <a:lnTo>
                    <a:pt x="617" y="877"/>
                  </a:lnTo>
                  <a:lnTo>
                    <a:pt x="617" y="527"/>
                  </a:lnTo>
                  <a:lnTo>
                    <a:pt x="1274" y="527"/>
                  </a:lnTo>
                  <a:cubicBezTo>
                    <a:pt x="1393" y="527"/>
                    <a:pt x="1474" y="417"/>
                    <a:pt x="1474" y="261"/>
                  </a:cubicBezTo>
                  <a:cubicBezTo>
                    <a:pt x="1474" y="102"/>
                    <a:pt x="1393"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45"/>
            <p:cNvSpPr/>
            <p:nvPr/>
          </p:nvSpPr>
          <p:spPr>
            <a:xfrm>
              <a:off x="3779664" y="3016476"/>
              <a:ext cx="14869" cy="14835"/>
            </a:xfrm>
            <a:custGeom>
              <a:avLst/>
              <a:gdLst/>
              <a:ahLst/>
              <a:cxnLst/>
              <a:rect l="l" t="t" r="r" b="b"/>
              <a:pathLst>
                <a:path w="881" h="879" extrusionOk="0">
                  <a:moveTo>
                    <a:pt x="440" y="1"/>
                  </a:moveTo>
                  <a:cubicBezTo>
                    <a:pt x="411" y="1"/>
                    <a:pt x="382" y="3"/>
                    <a:pt x="353" y="7"/>
                  </a:cubicBezTo>
                  <a:cubicBezTo>
                    <a:pt x="324" y="13"/>
                    <a:pt x="298" y="22"/>
                    <a:pt x="272" y="33"/>
                  </a:cubicBezTo>
                  <a:cubicBezTo>
                    <a:pt x="246" y="45"/>
                    <a:pt x="220" y="60"/>
                    <a:pt x="197" y="74"/>
                  </a:cubicBezTo>
                  <a:cubicBezTo>
                    <a:pt x="171" y="91"/>
                    <a:pt x="151" y="109"/>
                    <a:pt x="131" y="129"/>
                  </a:cubicBezTo>
                  <a:cubicBezTo>
                    <a:pt x="110" y="149"/>
                    <a:pt x="90" y="172"/>
                    <a:pt x="76" y="196"/>
                  </a:cubicBezTo>
                  <a:cubicBezTo>
                    <a:pt x="58" y="219"/>
                    <a:pt x="47" y="245"/>
                    <a:pt x="35" y="271"/>
                  </a:cubicBezTo>
                  <a:cubicBezTo>
                    <a:pt x="23" y="297"/>
                    <a:pt x="15" y="326"/>
                    <a:pt x="9" y="352"/>
                  </a:cubicBezTo>
                  <a:cubicBezTo>
                    <a:pt x="3" y="381"/>
                    <a:pt x="0" y="410"/>
                    <a:pt x="0" y="439"/>
                  </a:cubicBezTo>
                  <a:cubicBezTo>
                    <a:pt x="0" y="468"/>
                    <a:pt x="3" y="496"/>
                    <a:pt x="9" y="525"/>
                  </a:cubicBezTo>
                  <a:cubicBezTo>
                    <a:pt x="15" y="551"/>
                    <a:pt x="23" y="580"/>
                    <a:pt x="35" y="606"/>
                  </a:cubicBezTo>
                  <a:cubicBezTo>
                    <a:pt x="55" y="661"/>
                    <a:pt x="87" y="711"/>
                    <a:pt x="131" y="751"/>
                  </a:cubicBezTo>
                  <a:cubicBezTo>
                    <a:pt x="212" y="832"/>
                    <a:pt x="324" y="878"/>
                    <a:pt x="440" y="878"/>
                  </a:cubicBezTo>
                  <a:cubicBezTo>
                    <a:pt x="469" y="878"/>
                    <a:pt x="498" y="876"/>
                    <a:pt x="524" y="870"/>
                  </a:cubicBezTo>
                  <a:cubicBezTo>
                    <a:pt x="553" y="864"/>
                    <a:pt x="582" y="858"/>
                    <a:pt x="608" y="847"/>
                  </a:cubicBezTo>
                  <a:cubicBezTo>
                    <a:pt x="634" y="835"/>
                    <a:pt x="660" y="821"/>
                    <a:pt x="683" y="806"/>
                  </a:cubicBezTo>
                  <a:cubicBezTo>
                    <a:pt x="706" y="789"/>
                    <a:pt x="730" y="771"/>
                    <a:pt x="750" y="751"/>
                  </a:cubicBezTo>
                  <a:cubicBezTo>
                    <a:pt x="770" y="731"/>
                    <a:pt x="787" y="708"/>
                    <a:pt x="805" y="685"/>
                  </a:cubicBezTo>
                  <a:cubicBezTo>
                    <a:pt x="819" y="659"/>
                    <a:pt x="834" y="632"/>
                    <a:pt x="845" y="606"/>
                  </a:cubicBezTo>
                  <a:cubicBezTo>
                    <a:pt x="857" y="580"/>
                    <a:pt x="866" y="551"/>
                    <a:pt x="869" y="525"/>
                  </a:cubicBezTo>
                  <a:cubicBezTo>
                    <a:pt x="874" y="496"/>
                    <a:pt x="877" y="468"/>
                    <a:pt x="877" y="439"/>
                  </a:cubicBezTo>
                  <a:cubicBezTo>
                    <a:pt x="880" y="410"/>
                    <a:pt x="874" y="381"/>
                    <a:pt x="869" y="355"/>
                  </a:cubicBezTo>
                  <a:cubicBezTo>
                    <a:pt x="863" y="326"/>
                    <a:pt x="854" y="297"/>
                    <a:pt x="845" y="271"/>
                  </a:cubicBezTo>
                  <a:cubicBezTo>
                    <a:pt x="834" y="245"/>
                    <a:pt x="819" y="219"/>
                    <a:pt x="805" y="196"/>
                  </a:cubicBezTo>
                  <a:cubicBezTo>
                    <a:pt x="787" y="172"/>
                    <a:pt x="770" y="149"/>
                    <a:pt x="750" y="129"/>
                  </a:cubicBezTo>
                  <a:cubicBezTo>
                    <a:pt x="730" y="109"/>
                    <a:pt x="706" y="91"/>
                    <a:pt x="683" y="74"/>
                  </a:cubicBezTo>
                  <a:cubicBezTo>
                    <a:pt x="660" y="60"/>
                    <a:pt x="634" y="45"/>
                    <a:pt x="608" y="33"/>
                  </a:cubicBezTo>
                  <a:cubicBezTo>
                    <a:pt x="582" y="22"/>
                    <a:pt x="553" y="13"/>
                    <a:pt x="524" y="7"/>
                  </a:cubicBezTo>
                  <a:cubicBezTo>
                    <a:pt x="497" y="3"/>
                    <a:pt x="468"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45"/>
            <p:cNvSpPr/>
            <p:nvPr/>
          </p:nvSpPr>
          <p:spPr>
            <a:xfrm>
              <a:off x="3715682" y="2797608"/>
              <a:ext cx="271812" cy="379254"/>
            </a:xfrm>
            <a:custGeom>
              <a:avLst/>
              <a:gdLst/>
              <a:ahLst/>
              <a:cxnLst/>
              <a:rect l="l" t="t" r="r" b="b"/>
              <a:pathLst>
                <a:path w="16105" h="22471" extrusionOk="0">
                  <a:moveTo>
                    <a:pt x="4234" y="1038"/>
                  </a:moveTo>
                  <a:lnTo>
                    <a:pt x="5968" y="2662"/>
                  </a:lnTo>
                  <a:lnTo>
                    <a:pt x="5968" y="3075"/>
                  </a:lnTo>
                  <a:lnTo>
                    <a:pt x="2501" y="3075"/>
                  </a:lnTo>
                  <a:lnTo>
                    <a:pt x="2501" y="2662"/>
                  </a:lnTo>
                  <a:lnTo>
                    <a:pt x="4234" y="1038"/>
                  </a:lnTo>
                  <a:close/>
                  <a:moveTo>
                    <a:pt x="13000" y="3952"/>
                  </a:moveTo>
                  <a:lnTo>
                    <a:pt x="14884" y="5686"/>
                  </a:lnTo>
                  <a:lnTo>
                    <a:pt x="13000" y="7419"/>
                  </a:lnTo>
                  <a:lnTo>
                    <a:pt x="2501" y="7419"/>
                  </a:lnTo>
                  <a:lnTo>
                    <a:pt x="2501" y="6713"/>
                  </a:lnTo>
                  <a:cubicBezTo>
                    <a:pt x="2504" y="6490"/>
                    <a:pt x="2347" y="6299"/>
                    <a:pt x="2127" y="6264"/>
                  </a:cubicBezTo>
                  <a:cubicBezTo>
                    <a:pt x="2105" y="6261"/>
                    <a:pt x="2083" y="6259"/>
                    <a:pt x="2061" y="6259"/>
                  </a:cubicBezTo>
                  <a:cubicBezTo>
                    <a:pt x="1825" y="6259"/>
                    <a:pt x="1624" y="6452"/>
                    <a:pt x="1624" y="6699"/>
                  </a:cubicBezTo>
                  <a:lnTo>
                    <a:pt x="1624" y="7422"/>
                  </a:lnTo>
                  <a:lnTo>
                    <a:pt x="877" y="7422"/>
                  </a:lnTo>
                  <a:lnTo>
                    <a:pt x="877" y="3952"/>
                  </a:lnTo>
                  <a:close/>
                  <a:moveTo>
                    <a:pt x="1624" y="8299"/>
                  </a:moveTo>
                  <a:lnTo>
                    <a:pt x="1624" y="11763"/>
                  </a:lnTo>
                  <a:lnTo>
                    <a:pt x="877" y="11763"/>
                  </a:lnTo>
                  <a:lnTo>
                    <a:pt x="877" y="8299"/>
                  </a:lnTo>
                  <a:close/>
                  <a:moveTo>
                    <a:pt x="11336" y="8296"/>
                  </a:moveTo>
                  <a:lnTo>
                    <a:pt x="13234" y="10029"/>
                  </a:lnTo>
                  <a:lnTo>
                    <a:pt x="11336" y="11763"/>
                  </a:lnTo>
                  <a:lnTo>
                    <a:pt x="2501" y="11763"/>
                  </a:lnTo>
                  <a:lnTo>
                    <a:pt x="2501" y="8296"/>
                  </a:lnTo>
                  <a:close/>
                  <a:moveTo>
                    <a:pt x="6519" y="15683"/>
                  </a:moveTo>
                  <a:cubicBezTo>
                    <a:pt x="6647" y="15683"/>
                    <a:pt x="6772" y="15727"/>
                    <a:pt x="6873" y="15809"/>
                  </a:cubicBezTo>
                  <a:cubicBezTo>
                    <a:pt x="7142" y="16034"/>
                    <a:pt x="7131" y="16515"/>
                    <a:pt x="6862" y="17099"/>
                  </a:cubicBezTo>
                  <a:cubicBezTo>
                    <a:pt x="6745" y="17072"/>
                    <a:pt x="6625" y="17058"/>
                    <a:pt x="6506" y="17058"/>
                  </a:cubicBezTo>
                  <a:cubicBezTo>
                    <a:pt x="6386" y="17058"/>
                    <a:pt x="6267" y="17072"/>
                    <a:pt x="6150" y="17099"/>
                  </a:cubicBezTo>
                  <a:cubicBezTo>
                    <a:pt x="6135" y="17070"/>
                    <a:pt x="6121" y="17038"/>
                    <a:pt x="6109" y="17010"/>
                  </a:cubicBezTo>
                  <a:lnTo>
                    <a:pt x="6106" y="17001"/>
                  </a:lnTo>
                  <a:cubicBezTo>
                    <a:pt x="5950" y="16628"/>
                    <a:pt x="5904" y="16303"/>
                    <a:pt x="5973" y="16066"/>
                  </a:cubicBezTo>
                  <a:cubicBezTo>
                    <a:pt x="5973" y="16066"/>
                    <a:pt x="5973" y="16063"/>
                    <a:pt x="5976" y="16060"/>
                  </a:cubicBezTo>
                  <a:cubicBezTo>
                    <a:pt x="5982" y="16040"/>
                    <a:pt x="5991" y="16020"/>
                    <a:pt x="5999" y="16000"/>
                  </a:cubicBezTo>
                  <a:cubicBezTo>
                    <a:pt x="6002" y="15994"/>
                    <a:pt x="6002" y="15988"/>
                    <a:pt x="6005" y="15982"/>
                  </a:cubicBezTo>
                  <a:cubicBezTo>
                    <a:pt x="6017" y="15962"/>
                    <a:pt x="6025" y="15942"/>
                    <a:pt x="6037" y="15921"/>
                  </a:cubicBezTo>
                  <a:cubicBezTo>
                    <a:pt x="6051" y="15904"/>
                    <a:pt x="6063" y="15887"/>
                    <a:pt x="6078" y="15869"/>
                  </a:cubicBezTo>
                  <a:cubicBezTo>
                    <a:pt x="6080" y="15866"/>
                    <a:pt x="6083" y="15861"/>
                    <a:pt x="6086" y="15858"/>
                  </a:cubicBezTo>
                  <a:cubicBezTo>
                    <a:pt x="6101" y="15843"/>
                    <a:pt x="6115" y="15829"/>
                    <a:pt x="6130" y="15817"/>
                  </a:cubicBezTo>
                  <a:cubicBezTo>
                    <a:pt x="6135" y="15811"/>
                    <a:pt x="6141" y="15806"/>
                    <a:pt x="6147" y="15803"/>
                  </a:cubicBezTo>
                  <a:lnTo>
                    <a:pt x="6153" y="15797"/>
                  </a:lnTo>
                  <a:cubicBezTo>
                    <a:pt x="6231" y="15739"/>
                    <a:pt x="6326" y="15699"/>
                    <a:pt x="6425" y="15687"/>
                  </a:cubicBezTo>
                  <a:lnTo>
                    <a:pt x="6454" y="15687"/>
                  </a:lnTo>
                  <a:cubicBezTo>
                    <a:pt x="6475" y="15684"/>
                    <a:pt x="6497" y="15683"/>
                    <a:pt x="6519" y="15683"/>
                  </a:cubicBezTo>
                  <a:close/>
                  <a:moveTo>
                    <a:pt x="4418" y="16868"/>
                  </a:moveTo>
                  <a:cubicBezTo>
                    <a:pt x="4714" y="16868"/>
                    <a:pt x="5053" y="17114"/>
                    <a:pt x="5363" y="17554"/>
                  </a:cubicBezTo>
                  <a:cubicBezTo>
                    <a:pt x="5201" y="17730"/>
                    <a:pt x="5076" y="17938"/>
                    <a:pt x="5007" y="18170"/>
                  </a:cubicBezTo>
                  <a:cubicBezTo>
                    <a:pt x="4506" y="18124"/>
                    <a:pt x="4139" y="17970"/>
                    <a:pt x="3974" y="17742"/>
                  </a:cubicBezTo>
                  <a:cubicBezTo>
                    <a:pt x="3956" y="17721"/>
                    <a:pt x="3945" y="17698"/>
                    <a:pt x="3930" y="17675"/>
                  </a:cubicBezTo>
                  <a:cubicBezTo>
                    <a:pt x="3919" y="17652"/>
                    <a:pt x="3910" y="17629"/>
                    <a:pt x="3901" y="17606"/>
                  </a:cubicBezTo>
                  <a:cubicBezTo>
                    <a:pt x="3893" y="17583"/>
                    <a:pt x="3887" y="17556"/>
                    <a:pt x="3884" y="17533"/>
                  </a:cubicBezTo>
                  <a:cubicBezTo>
                    <a:pt x="3843" y="17261"/>
                    <a:pt x="3997" y="16998"/>
                    <a:pt x="4251" y="16897"/>
                  </a:cubicBezTo>
                  <a:lnTo>
                    <a:pt x="4249" y="16897"/>
                  </a:lnTo>
                  <a:cubicBezTo>
                    <a:pt x="4303" y="16877"/>
                    <a:pt x="4360" y="16868"/>
                    <a:pt x="4418" y="16868"/>
                  </a:cubicBezTo>
                  <a:close/>
                  <a:moveTo>
                    <a:pt x="8591" y="16868"/>
                  </a:moveTo>
                  <a:cubicBezTo>
                    <a:pt x="8649" y="16868"/>
                    <a:pt x="8706" y="16877"/>
                    <a:pt x="8760" y="16897"/>
                  </a:cubicBezTo>
                  <a:cubicBezTo>
                    <a:pt x="9015" y="16998"/>
                    <a:pt x="9165" y="17261"/>
                    <a:pt x="9128" y="17533"/>
                  </a:cubicBezTo>
                  <a:cubicBezTo>
                    <a:pt x="9067" y="17878"/>
                    <a:pt x="8644" y="18112"/>
                    <a:pt x="8002" y="18170"/>
                  </a:cubicBezTo>
                  <a:cubicBezTo>
                    <a:pt x="7933" y="17941"/>
                    <a:pt x="7811" y="17730"/>
                    <a:pt x="7646" y="17556"/>
                  </a:cubicBezTo>
                  <a:cubicBezTo>
                    <a:pt x="7958" y="17114"/>
                    <a:pt x="8296" y="16868"/>
                    <a:pt x="8591" y="16868"/>
                  </a:cubicBezTo>
                  <a:close/>
                  <a:moveTo>
                    <a:pt x="6501" y="17935"/>
                  </a:moveTo>
                  <a:cubicBezTo>
                    <a:pt x="6854" y="17935"/>
                    <a:pt x="7192" y="18209"/>
                    <a:pt x="7192" y="18624"/>
                  </a:cubicBezTo>
                  <a:cubicBezTo>
                    <a:pt x="7192" y="19003"/>
                    <a:pt x="6885" y="19310"/>
                    <a:pt x="6506" y="19310"/>
                  </a:cubicBezTo>
                  <a:cubicBezTo>
                    <a:pt x="5892" y="19310"/>
                    <a:pt x="5586" y="18569"/>
                    <a:pt x="6020" y="18138"/>
                  </a:cubicBezTo>
                  <a:cubicBezTo>
                    <a:pt x="6160" y="17998"/>
                    <a:pt x="6332" y="17935"/>
                    <a:pt x="6501" y="17935"/>
                  </a:cubicBezTo>
                  <a:close/>
                  <a:moveTo>
                    <a:pt x="5007" y="19079"/>
                  </a:moveTo>
                  <a:cubicBezTo>
                    <a:pt x="5076" y="19307"/>
                    <a:pt x="5201" y="19519"/>
                    <a:pt x="5363" y="19692"/>
                  </a:cubicBezTo>
                  <a:cubicBezTo>
                    <a:pt x="5054" y="20133"/>
                    <a:pt x="4718" y="20379"/>
                    <a:pt x="4423" y="20379"/>
                  </a:cubicBezTo>
                  <a:cubicBezTo>
                    <a:pt x="4364" y="20379"/>
                    <a:pt x="4307" y="20369"/>
                    <a:pt x="4251" y="20349"/>
                  </a:cubicBezTo>
                  <a:lnTo>
                    <a:pt x="4249" y="20349"/>
                  </a:lnTo>
                  <a:cubicBezTo>
                    <a:pt x="3994" y="20248"/>
                    <a:pt x="3843" y="19984"/>
                    <a:pt x="3884" y="19715"/>
                  </a:cubicBezTo>
                  <a:cubicBezTo>
                    <a:pt x="3887" y="19689"/>
                    <a:pt x="3893" y="19666"/>
                    <a:pt x="3901" y="19643"/>
                  </a:cubicBezTo>
                  <a:cubicBezTo>
                    <a:pt x="3910" y="19617"/>
                    <a:pt x="3919" y="19594"/>
                    <a:pt x="3930" y="19571"/>
                  </a:cubicBezTo>
                  <a:cubicBezTo>
                    <a:pt x="3945" y="19547"/>
                    <a:pt x="3956" y="19527"/>
                    <a:pt x="3974" y="19507"/>
                  </a:cubicBezTo>
                  <a:cubicBezTo>
                    <a:pt x="4139" y="19275"/>
                    <a:pt x="4506" y="19125"/>
                    <a:pt x="5007" y="19079"/>
                  </a:cubicBezTo>
                  <a:close/>
                  <a:moveTo>
                    <a:pt x="8002" y="19079"/>
                  </a:moveTo>
                  <a:cubicBezTo>
                    <a:pt x="8644" y="19137"/>
                    <a:pt x="9067" y="19368"/>
                    <a:pt x="9128" y="19715"/>
                  </a:cubicBezTo>
                  <a:cubicBezTo>
                    <a:pt x="9165" y="19984"/>
                    <a:pt x="9015" y="20248"/>
                    <a:pt x="8760" y="20349"/>
                  </a:cubicBezTo>
                  <a:cubicBezTo>
                    <a:pt x="8705" y="20369"/>
                    <a:pt x="8647" y="20379"/>
                    <a:pt x="8588" y="20379"/>
                  </a:cubicBezTo>
                  <a:cubicBezTo>
                    <a:pt x="8293" y="20379"/>
                    <a:pt x="7954" y="20133"/>
                    <a:pt x="7646" y="19692"/>
                  </a:cubicBezTo>
                  <a:cubicBezTo>
                    <a:pt x="7811" y="19519"/>
                    <a:pt x="7933" y="19307"/>
                    <a:pt x="8002" y="19079"/>
                  </a:cubicBezTo>
                  <a:close/>
                  <a:moveTo>
                    <a:pt x="6862" y="20152"/>
                  </a:moveTo>
                  <a:cubicBezTo>
                    <a:pt x="7131" y="20734"/>
                    <a:pt x="7142" y="21214"/>
                    <a:pt x="6873" y="21440"/>
                  </a:cubicBezTo>
                  <a:cubicBezTo>
                    <a:pt x="6769" y="21521"/>
                    <a:pt x="6640" y="21567"/>
                    <a:pt x="6510" y="21567"/>
                  </a:cubicBezTo>
                  <a:cubicBezTo>
                    <a:pt x="6492" y="21567"/>
                    <a:pt x="6474" y="21566"/>
                    <a:pt x="6457" y="21565"/>
                  </a:cubicBezTo>
                  <a:lnTo>
                    <a:pt x="6428" y="21565"/>
                  </a:lnTo>
                  <a:cubicBezTo>
                    <a:pt x="6326" y="21553"/>
                    <a:pt x="6231" y="21515"/>
                    <a:pt x="6153" y="21455"/>
                  </a:cubicBezTo>
                  <a:lnTo>
                    <a:pt x="6147" y="21449"/>
                  </a:lnTo>
                  <a:cubicBezTo>
                    <a:pt x="6141" y="21446"/>
                    <a:pt x="6135" y="21440"/>
                    <a:pt x="6130" y="21434"/>
                  </a:cubicBezTo>
                  <a:cubicBezTo>
                    <a:pt x="6115" y="21423"/>
                    <a:pt x="6101" y="21408"/>
                    <a:pt x="6089" y="21394"/>
                  </a:cubicBezTo>
                  <a:lnTo>
                    <a:pt x="6078" y="21382"/>
                  </a:lnTo>
                  <a:cubicBezTo>
                    <a:pt x="6066" y="21365"/>
                    <a:pt x="6051" y="21347"/>
                    <a:pt x="6040" y="21330"/>
                  </a:cubicBezTo>
                  <a:cubicBezTo>
                    <a:pt x="6028" y="21310"/>
                    <a:pt x="6017" y="21290"/>
                    <a:pt x="6008" y="21269"/>
                  </a:cubicBezTo>
                  <a:cubicBezTo>
                    <a:pt x="6005" y="21264"/>
                    <a:pt x="6002" y="21258"/>
                    <a:pt x="5999" y="21255"/>
                  </a:cubicBezTo>
                  <a:cubicBezTo>
                    <a:pt x="5991" y="21235"/>
                    <a:pt x="5985" y="21211"/>
                    <a:pt x="5976" y="21191"/>
                  </a:cubicBezTo>
                  <a:cubicBezTo>
                    <a:pt x="5976" y="21188"/>
                    <a:pt x="5976" y="21188"/>
                    <a:pt x="5976" y="21185"/>
                  </a:cubicBezTo>
                  <a:cubicBezTo>
                    <a:pt x="5904" y="20948"/>
                    <a:pt x="5950" y="20624"/>
                    <a:pt x="6106" y="20251"/>
                  </a:cubicBezTo>
                  <a:lnTo>
                    <a:pt x="6109" y="20245"/>
                  </a:lnTo>
                  <a:cubicBezTo>
                    <a:pt x="6124" y="20213"/>
                    <a:pt x="6138" y="20184"/>
                    <a:pt x="6150" y="20152"/>
                  </a:cubicBezTo>
                  <a:cubicBezTo>
                    <a:pt x="6267" y="20180"/>
                    <a:pt x="6386" y="20194"/>
                    <a:pt x="6506" y="20194"/>
                  </a:cubicBezTo>
                  <a:cubicBezTo>
                    <a:pt x="6625" y="20194"/>
                    <a:pt x="6745" y="20180"/>
                    <a:pt x="6862" y="20152"/>
                  </a:cubicBezTo>
                  <a:close/>
                  <a:moveTo>
                    <a:pt x="5053" y="21119"/>
                  </a:moveTo>
                  <a:cubicBezTo>
                    <a:pt x="5068" y="21281"/>
                    <a:pt x="5105" y="21443"/>
                    <a:pt x="5169" y="21593"/>
                  </a:cubicBezTo>
                  <a:lnTo>
                    <a:pt x="4651" y="21593"/>
                  </a:lnTo>
                  <a:lnTo>
                    <a:pt x="4651" y="21240"/>
                  </a:lnTo>
                  <a:lnTo>
                    <a:pt x="4657" y="21240"/>
                  </a:lnTo>
                  <a:lnTo>
                    <a:pt x="4686" y="21235"/>
                  </a:lnTo>
                  <a:cubicBezTo>
                    <a:pt x="4703" y="21232"/>
                    <a:pt x="4720" y="21229"/>
                    <a:pt x="4738" y="21223"/>
                  </a:cubicBezTo>
                  <a:lnTo>
                    <a:pt x="4772" y="21217"/>
                  </a:lnTo>
                  <a:cubicBezTo>
                    <a:pt x="4790" y="21211"/>
                    <a:pt x="4807" y="21206"/>
                    <a:pt x="4822" y="21203"/>
                  </a:cubicBezTo>
                  <a:cubicBezTo>
                    <a:pt x="4839" y="21197"/>
                    <a:pt x="4851" y="21194"/>
                    <a:pt x="4865" y="21191"/>
                  </a:cubicBezTo>
                  <a:cubicBezTo>
                    <a:pt x="4879" y="21185"/>
                    <a:pt x="4894" y="21180"/>
                    <a:pt x="4911" y="21174"/>
                  </a:cubicBezTo>
                  <a:cubicBezTo>
                    <a:pt x="4926" y="21168"/>
                    <a:pt x="4940" y="21165"/>
                    <a:pt x="4958" y="21156"/>
                  </a:cubicBezTo>
                  <a:cubicBezTo>
                    <a:pt x="4972" y="21151"/>
                    <a:pt x="4987" y="21145"/>
                    <a:pt x="5001" y="21139"/>
                  </a:cubicBezTo>
                  <a:cubicBezTo>
                    <a:pt x="5015" y="21133"/>
                    <a:pt x="5036" y="21128"/>
                    <a:pt x="5053" y="21119"/>
                  </a:cubicBezTo>
                  <a:close/>
                  <a:moveTo>
                    <a:pt x="5968" y="12640"/>
                  </a:moveTo>
                  <a:lnTo>
                    <a:pt x="5968" y="14897"/>
                  </a:lnTo>
                  <a:cubicBezTo>
                    <a:pt x="5823" y="14952"/>
                    <a:pt x="5687" y="15030"/>
                    <a:pt x="5568" y="15128"/>
                  </a:cubicBezTo>
                  <a:cubicBezTo>
                    <a:pt x="5531" y="15160"/>
                    <a:pt x="5496" y="15195"/>
                    <a:pt x="5464" y="15230"/>
                  </a:cubicBezTo>
                  <a:lnTo>
                    <a:pt x="5461" y="15230"/>
                  </a:lnTo>
                  <a:cubicBezTo>
                    <a:pt x="5366" y="15325"/>
                    <a:pt x="5287" y="15435"/>
                    <a:pt x="5224" y="15554"/>
                  </a:cubicBezTo>
                  <a:cubicBezTo>
                    <a:pt x="5131" y="15733"/>
                    <a:pt x="5073" y="15930"/>
                    <a:pt x="5056" y="16133"/>
                  </a:cubicBezTo>
                  <a:cubicBezTo>
                    <a:pt x="5039" y="16124"/>
                    <a:pt x="5021" y="16118"/>
                    <a:pt x="5001" y="16110"/>
                  </a:cubicBezTo>
                  <a:cubicBezTo>
                    <a:pt x="4984" y="16104"/>
                    <a:pt x="4975" y="16098"/>
                    <a:pt x="4960" y="16095"/>
                  </a:cubicBezTo>
                  <a:cubicBezTo>
                    <a:pt x="4949" y="16089"/>
                    <a:pt x="4926" y="16081"/>
                    <a:pt x="4908" y="16075"/>
                  </a:cubicBezTo>
                  <a:cubicBezTo>
                    <a:pt x="4891" y="16069"/>
                    <a:pt x="4879" y="16066"/>
                    <a:pt x="4865" y="16060"/>
                  </a:cubicBezTo>
                  <a:cubicBezTo>
                    <a:pt x="4853" y="16057"/>
                    <a:pt x="4833" y="16052"/>
                    <a:pt x="4816" y="16046"/>
                  </a:cubicBezTo>
                  <a:cubicBezTo>
                    <a:pt x="4798" y="16043"/>
                    <a:pt x="4787" y="16040"/>
                    <a:pt x="4775" y="16034"/>
                  </a:cubicBezTo>
                  <a:lnTo>
                    <a:pt x="4723" y="16026"/>
                  </a:lnTo>
                  <a:lnTo>
                    <a:pt x="4686" y="16017"/>
                  </a:lnTo>
                  <a:lnTo>
                    <a:pt x="4651" y="16011"/>
                  </a:lnTo>
                  <a:lnTo>
                    <a:pt x="4651" y="14859"/>
                  </a:lnTo>
                  <a:cubicBezTo>
                    <a:pt x="4654" y="14634"/>
                    <a:pt x="4483" y="14446"/>
                    <a:pt x="4260" y="14428"/>
                  </a:cubicBezTo>
                  <a:cubicBezTo>
                    <a:pt x="4251" y="14428"/>
                    <a:pt x="4243" y="14427"/>
                    <a:pt x="4234" y="14427"/>
                  </a:cubicBezTo>
                  <a:cubicBezTo>
                    <a:pt x="4006" y="14427"/>
                    <a:pt x="3817" y="14610"/>
                    <a:pt x="3817" y="14842"/>
                  </a:cubicBezTo>
                  <a:lnTo>
                    <a:pt x="3817" y="16144"/>
                  </a:lnTo>
                  <a:cubicBezTo>
                    <a:pt x="3256" y="16431"/>
                    <a:pt x="2923" y="17064"/>
                    <a:pt x="3036" y="17692"/>
                  </a:cubicBezTo>
                  <a:cubicBezTo>
                    <a:pt x="3068" y="17875"/>
                    <a:pt x="3195" y="18300"/>
                    <a:pt x="3661" y="18633"/>
                  </a:cubicBezTo>
                  <a:cubicBezTo>
                    <a:pt x="3531" y="18723"/>
                    <a:pt x="3415" y="18833"/>
                    <a:pt x="3317" y="18957"/>
                  </a:cubicBezTo>
                  <a:cubicBezTo>
                    <a:pt x="3175" y="19137"/>
                    <a:pt x="3079" y="19345"/>
                    <a:pt x="3036" y="19571"/>
                  </a:cubicBezTo>
                  <a:cubicBezTo>
                    <a:pt x="3027" y="19611"/>
                    <a:pt x="3022" y="19655"/>
                    <a:pt x="3019" y="19698"/>
                  </a:cubicBezTo>
                  <a:cubicBezTo>
                    <a:pt x="2975" y="20283"/>
                    <a:pt x="3282" y="20835"/>
                    <a:pt x="3800" y="21110"/>
                  </a:cubicBezTo>
                  <a:lnTo>
                    <a:pt x="3817" y="21116"/>
                  </a:lnTo>
                  <a:lnTo>
                    <a:pt x="3817" y="21599"/>
                  </a:lnTo>
                  <a:lnTo>
                    <a:pt x="2501" y="21599"/>
                  </a:lnTo>
                  <a:lnTo>
                    <a:pt x="2501" y="12640"/>
                  </a:lnTo>
                  <a:close/>
                  <a:moveTo>
                    <a:pt x="4237" y="1"/>
                  </a:moveTo>
                  <a:cubicBezTo>
                    <a:pt x="4129" y="1"/>
                    <a:pt x="4021" y="40"/>
                    <a:pt x="3936" y="118"/>
                  </a:cubicBezTo>
                  <a:lnTo>
                    <a:pt x="1766" y="2152"/>
                  </a:lnTo>
                  <a:cubicBezTo>
                    <a:pt x="1676" y="2236"/>
                    <a:pt x="1627" y="2352"/>
                    <a:pt x="1627" y="2473"/>
                  </a:cubicBezTo>
                  <a:lnTo>
                    <a:pt x="1627" y="3075"/>
                  </a:lnTo>
                  <a:lnTo>
                    <a:pt x="440" y="3075"/>
                  </a:lnTo>
                  <a:cubicBezTo>
                    <a:pt x="197" y="3075"/>
                    <a:pt x="0" y="3272"/>
                    <a:pt x="0" y="3515"/>
                  </a:cubicBezTo>
                  <a:lnTo>
                    <a:pt x="0" y="12203"/>
                  </a:lnTo>
                  <a:cubicBezTo>
                    <a:pt x="0" y="12444"/>
                    <a:pt x="194" y="12640"/>
                    <a:pt x="435" y="12640"/>
                  </a:cubicBezTo>
                  <a:cubicBezTo>
                    <a:pt x="437" y="12640"/>
                    <a:pt x="438" y="12640"/>
                    <a:pt x="440" y="12640"/>
                  </a:cubicBezTo>
                  <a:lnTo>
                    <a:pt x="1624" y="12640"/>
                  </a:lnTo>
                  <a:lnTo>
                    <a:pt x="1624" y="22030"/>
                  </a:lnTo>
                  <a:cubicBezTo>
                    <a:pt x="1624" y="22274"/>
                    <a:pt x="1821" y="22470"/>
                    <a:pt x="2064" y="22470"/>
                  </a:cubicBezTo>
                  <a:lnTo>
                    <a:pt x="6407" y="22470"/>
                  </a:lnTo>
                  <a:cubicBezTo>
                    <a:pt x="6448" y="22470"/>
                    <a:pt x="6488" y="22465"/>
                    <a:pt x="6526" y="22453"/>
                  </a:cubicBezTo>
                  <a:cubicBezTo>
                    <a:pt x="6859" y="22450"/>
                    <a:pt x="7180" y="22331"/>
                    <a:pt x="7435" y="22120"/>
                  </a:cubicBezTo>
                  <a:cubicBezTo>
                    <a:pt x="7579" y="21999"/>
                    <a:pt x="7883" y="21680"/>
                    <a:pt x="7938" y="21116"/>
                  </a:cubicBezTo>
                  <a:cubicBezTo>
                    <a:pt x="8178" y="21226"/>
                    <a:pt x="8399" y="21261"/>
                    <a:pt x="8585" y="21261"/>
                  </a:cubicBezTo>
                  <a:cubicBezTo>
                    <a:pt x="8796" y="21261"/>
                    <a:pt x="8961" y="21215"/>
                    <a:pt x="9055" y="21180"/>
                  </a:cubicBezTo>
                  <a:cubicBezTo>
                    <a:pt x="9712" y="20934"/>
                    <a:pt x="10100" y="20256"/>
                    <a:pt x="9984" y="19565"/>
                  </a:cubicBezTo>
                  <a:cubicBezTo>
                    <a:pt x="9952" y="19380"/>
                    <a:pt x="9828" y="18957"/>
                    <a:pt x="9371" y="18624"/>
                  </a:cubicBezTo>
                  <a:cubicBezTo>
                    <a:pt x="9828" y="18294"/>
                    <a:pt x="9952" y="17872"/>
                    <a:pt x="9984" y="17684"/>
                  </a:cubicBezTo>
                  <a:cubicBezTo>
                    <a:pt x="10100" y="16992"/>
                    <a:pt x="9712" y="16318"/>
                    <a:pt x="9055" y="16069"/>
                  </a:cubicBezTo>
                  <a:cubicBezTo>
                    <a:pt x="8962" y="16035"/>
                    <a:pt x="8797" y="15990"/>
                    <a:pt x="8587" y="15990"/>
                  </a:cubicBezTo>
                  <a:cubicBezTo>
                    <a:pt x="8401" y="15990"/>
                    <a:pt x="8179" y="16025"/>
                    <a:pt x="7938" y="16136"/>
                  </a:cubicBezTo>
                  <a:cubicBezTo>
                    <a:pt x="7883" y="15571"/>
                    <a:pt x="7579" y="15250"/>
                    <a:pt x="7435" y="15131"/>
                  </a:cubicBezTo>
                  <a:cubicBezTo>
                    <a:pt x="7264" y="14987"/>
                    <a:pt x="7061" y="14885"/>
                    <a:pt x="6847" y="14836"/>
                  </a:cubicBezTo>
                  <a:lnTo>
                    <a:pt x="6847" y="12640"/>
                  </a:lnTo>
                  <a:lnTo>
                    <a:pt x="11498" y="12640"/>
                  </a:lnTo>
                  <a:cubicBezTo>
                    <a:pt x="11501" y="12640"/>
                    <a:pt x="11505" y="12640"/>
                    <a:pt x="11508" y="12640"/>
                  </a:cubicBezTo>
                  <a:cubicBezTo>
                    <a:pt x="11614" y="12640"/>
                    <a:pt x="11717" y="12597"/>
                    <a:pt x="11796" y="12527"/>
                  </a:cubicBezTo>
                  <a:lnTo>
                    <a:pt x="14175" y="10356"/>
                  </a:lnTo>
                  <a:cubicBezTo>
                    <a:pt x="14363" y="10183"/>
                    <a:pt x="14363" y="9882"/>
                    <a:pt x="14175" y="9708"/>
                  </a:cubicBezTo>
                  <a:lnTo>
                    <a:pt x="12629" y="8299"/>
                  </a:lnTo>
                  <a:lnTo>
                    <a:pt x="13246" y="8299"/>
                  </a:lnTo>
                  <a:cubicBezTo>
                    <a:pt x="13353" y="8299"/>
                    <a:pt x="13457" y="8258"/>
                    <a:pt x="13538" y="8186"/>
                  </a:cubicBezTo>
                  <a:lnTo>
                    <a:pt x="15914" y="6016"/>
                  </a:lnTo>
                  <a:cubicBezTo>
                    <a:pt x="16105" y="5839"/>
                    <a:pt x="16105" y="5541"/>
                    <a:pt x="15914" y="5367"/>
                  </a:cubicBezTo>
                  <a:lnTo>
                    <a:pt x="13538" y="3197"/>
                  </a:lnTo>
                  <a:cubicBezTo>
                    <a:pt x="13457" y="3122"/>
                    <a:pt x="13353" y="3081"/>
                    <a:pt x="13243" y="3081"/>
                  </a:cubicBezTo>
                  <a:lnTo>
                    <a:pt x="6847" y="3081"/>
                  </a:lnTo>
                  <a:lnTo>
                    <a:pt x="6847" y="2476"/>
                  </a:lnTo>
                  <a:cubicBezTo>
                    <a:pt x="6847" y="2355"/>
                    <a:pt x="6795" y="2239"/>
                    <a:pt x="6708" y="2158"/>
                  </a:cubicBezTo>
                  <a:lnTo>
                    <a:pt x="4535" y="118"/>
                  </a:lnTo>
                  <a:cubicBezTo>
                    <a:pt x="4451" y="40"/>
                    <a:pt x="4344" y="1"/>
                    <a:pt x="4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45"/>
            <p:cNvSpPr/>
            <p:nvPr/>
          </p:nvSpPr>
          <p:spPr>
            <a:xfrm>
              <a:off x="3742888" y="2878857"/>
              <a:ext cx="14818" cy="14818"/>
            </a:xfrm>
            <a:custGeom>
              <a:avLst/>
              <a:gdLst/>
              <a:ahLst/>
              <a:cxnLst/>
              <a:rect l="l" t="t" r="r" b="b"/>
              <a:pathLst>
                <a:path w="878" h="878" extrusionOk="0">
                  <a:moveTo>
                    <a:pt x="442" y="1"/>
                  </a:moveTo>
                  <a:cubicBezTo>
                    <a:pt x="412" y="1"/>
                    <a:pt x="383" y="3"/>
                    <a:pt x="353" y="9"/>
                  </a:cubicBezTo>
                  <a:cubicBezTo>
                    <a:pt x="324" y="15"/>
                    <a:pt x="298" y="24"/>
                    <a:pt x="272" y="35"/>
                  </a:cubicBezTo>
                  <a:cubicBezTo>
                    <a:pt x="217" y="56"/>
                    <a:pt x="168" y="87"/>
                    <a:pt x="128" y="128"/>
                  </a:cubicBezTo>
                  <a:cubicBezTo>
                    <a:pt x="107" y="148"/>
                    <a:pt x="90" y="171"/>
                    <a:pt x="73" y="195"/>
                  </a:cubicBezTo>
                  <a:cubicBezTo>
                    <a:pt x="58" y="221"/>
                    <a:pt x="44" y="244"/>
                    <a:pt x="35" y="273"/>
                  </a:cubicBezTo>
                  <a:cubicBezTo>
                    <a:pt x="23" y="299"/>
                    <a:pt x="15" y="325"/>
                    <a:pt x="9" y="354"/>
                  </a:cubicBezTo>
                  <a:cubicBezTo>
                    <a:pt x="3" y="383"/>
                    <a:pt x="0" y="412"/>
                    <a:pt x="0" y="440"/>
                  </a:cubicBezTo>
                  <a:cubicBezTo>
                    <a:pt x="0" y="467"/>
                    <a:pt x="3" y="495"/>
                    <a:pt x="9" y="524"/>
                  </a:cubicBezTo>
                  <a:cubicBezTo>
                    <a:pt x="15" y="553"/>
                    <a:pt x="23" y="579"/>
                    <a:pt x="35" y="608"/>
                  </a:cubicBezTo>
                  <a:cubicBezTo>
                    <a:pt x="44" y="634"/>
                    <a:pt x="58" y="658"/>
                    <a:pt x="73" y="684"/>
                  </a:cubicBezTo>
                  <a:cubicBezTo>
                    <a:pt x="90" y="707"/>
                    <a:pt x="107" y="730"/>
                    <a:pt x="130" y="750"/>
                  </a:cubicBezTo>
                  <a:cubicBezTo>
                    <a:pt x="151" y="770"/>
                    <a:pt x="171" y="788"/>
                    <a:pt x="197" y="805"/>
                  </a:cubicBezTo>
                  <a:cubicBezTo>
                    <a:pt x="220" y="820"/>
                    <a:pt x="246" y="834"/>
                    <a:pt x="272" y="846"/>
                  </a:cubicBezTo>
                  <a:cubicBezTo>
                    <a:pt x="324" y="866"/>
                    <a:pt x="382" y="877"/>
                    <a:pt x="440" y="877"/>
                  </a:cubicBezTo>
                  <a:cubicBezTo>
                    <a:pt x="556" y="877"/>
                    <a:pt x="666" y="831"/>
                    <a:pt x="750" y="750"/>
                  </a:cubicBezTo>
                  <a:cubicBezTo>
                    <a:pt x="770" y="730"/>
                    <a:pt x="787" y="707"/>
                    <a:pt x="805" y="684"/>
                  </a:cubicBezTo>
                  <a:cubicBezTo>
                    <a:pt x="819" y="658"/>
                    <a:pt x="834" y="634"/>
                    <a:pt x="845" y="608"/>
                  </a:cubicBezTo>
                  <a:cubicBezTo>
                    <a:pt x="854" y="579"/>
                    <a:pt x="863" y="553"/>
                    <a:pt x="868" y="524"/>
                  </a:cubicBezTo>
                  <a:cubicBezTo>
                    <a:pt x="874" y="495"/>
                    <a:pt x="877" y="467"/>
                    <a:pt x="877" y="438"/>
                  </a:cubicBezTo>
                  <a:cubicBezTo>
                    <a:pt x="877" y="412"/>
                    <a:pt x="877" y="383"/>
                    <a:pt x="871" y="354"/>
                  </a:cubicBezTo>
                  <a:cubicBezTo>
                    <a:pt x="866" y="325"/>
                    <a:pt x="857" y="299"/>
                    <a:pt x="845" y="273"/>
                  </a:cubicBezTo>
                  <a:cubicBezTo>
                    <a:pt x="834" y="244"/>
                    <a:pt x="822" y="221"/>
                    <a:pt x="805" y="195"/>
                  </a:cubicBezTo>
                  <a:cubicBezTo>
                    <a:pt x="790" y="171"/>
                    <a:pt x="773" y="148"/>
                    <a:pt x="753" y="128"/>
                  </a:cubicBezTo>
                  <a:cubicBezTo>
                    <a:pt x="667" y="45"/>
                    <a:pt x="556" y="1"/>
                    <a:pt x="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9" name="Google Shape;7289;p45"/>
          <p:cNvGrpSpPr/>
          <p:nvPr/>
        </p:nvGrpSpPr>
        <p:grpSpPr>
          <a:xfrm>
            <a:off x="4393524" y="3509628"/>
            <a:ext cx="382157" cy="356217"/>
            <a:chOff x="4391642" y="3520303"/>
            <a:chExt cx="382157" cy="356217"/>
          </a:xfrm>
        </p:grpSpPr>
        <p:sp>
          <p:nvSpPr>
            <p:cNvPr id="7290" name="Google Shape;7290;p45"/>
            <p:cNvSpPr/>
            <p:nvPr/>
          </p:nvSpPr>
          <p:spPr>
            <a:xfrm>
              <a:off x="4391642" y="3520303"/>
              <a:ext cx="382157" cy="356217"/>
            </a:xfrm>
            <a:custGeom>
              <a:avLst/>
              <a:gdLst/>
              <a:ahLst/>
              <a:cxnLst/>
              <a:rect l="l" t="t" r="r" b="b"/>
              <a:pathLst>
                <a:path w="22643" h="21106" extrusionOk="0">
                  <a:moveTo>
                    <a:pt x="20177" y="0"/>
                  </a:moveTo>
                  <a:cubicBezTo>
                    <a:pt x="20179" y="0"/>
                    <a:pt x="20181" y="0"/>
                    <a:pt x="20183" y="0"/>
                  </a:cubicBezTo>
                  <a:lnTo>
                    <a:pt x="20183" y="0"/>
                  </a:lnTo>
                  <a:cubicBezTo>
                    <a:pt x="20183" y="0"/>
                    <a:pt x="20183" y="0"/>
                    <a:pt x="20183" y="0"/>
                  </a:cubicBezTo>
                  <a:close/>
                  <a:moveTo>
                    <a:pt x="20154" y="912"/>
                  </a:moveTo>
                  <a:cubicBezTo>
                    <a:pt x="21051" y="952"/>
                    <a:pt x="21757" y="1693"/>
                    <a:pt x="21752" y="2593"/>
                  </a:cubicBezTo>
                  <a:lnTo>
                    <a:pt x="21752" y="5397"/>
                  </a:lnTo>
                  <a:lnTo>
                    <a:pt x="18554" y="5397"/>
                  </a:lnTo>
                  <a:lnTo>
                    <a:pt x="18554" y="2587"/>
                  </a:lnTo>
                  <a:cubicBezTo>
                    <a:pt x="18554" y="2561"/>
                    <a:pt x="18554" y="2535"/>
                    <a:pt x="18554" y="2509"/>
                  </a:cubicBezTo>
                  <a:lnTo>
                    <a:pt x="18554" y="2483"/>
                  </a:lnTo>
                  <a:cubicBezTo>
                    <a:pt x="18554" y="2469"/>
                    <a:pt x="18557" y="2451"/>
                    <a:pt x="18560" y="2434"/>
                  </a:cubicBezTo>
                  <a:lnTo>
                    <a:pt x="18562" y="2402"/>
                  </a:lnTo>
                  <a:cubicBezTo>
                    <a:pt x="18562" y="2388"/>
                    <a:pt x="18565" y="2373"/>
                    <a:pt x="18568" y="2362"/>
                  </a:cubicBezTo>
                  <a:cubicBezTo>
                    <a:pt x="18568" y="2347"/>
                    <a:pt x="18571" y="2336"/>
                    <a:pt x="18571" y="2324"/>
                  </a:cubicBezTo>
                  <a:cubicBezTo>
                    <a:pt x="18574" y="2312"/>
                    <a:pt x="18577" y="2304"/>
                    <a:pt x="18577" y="2295"/>
                  </a:cubicBezTo>
                  <a:cubicBezTo>
                    <a:pt x="18623" y="2035"/>
                    <a:pt x="18727" y="1792"/>
                    <a:pt x="18887" y="1580"/>
                  </a:cubicBezTo>
                  <a:lnTo>
                    <a:pt x="18901" y="1560"/>
                  </a:lnTo>
                  <a:cubicBezTo>
                    <a:pt x="18927" y="1528"/>
                    <a:pt x="18947" y="1502"/>
                    <a:pt x="18968" y="1479"/>
                  </a:cubicBezTo>
                  <a:cubicBezTo>
                    <a:pt x="19135" y="1288"/>
                    <a:pt x="19344" y="1138"/>
                    <a:pt x="19575" y="1039"/>
                  </a:cubicBezTo>
                  <a:lnTo>
                    <a:pt x="19581" y="1036"/>
                  </a:lnTo>
                  <a:cubicBezTo>
                    <a:pt x="19599" y="1030"/>
                    <a:pt x="19619" y="1022"/>
                    <a:pt x="19633" y="1016"/>
                  </a:cubicBezTo>
                  <a:lnTo>
                    <a:pt x="19653" y="1010"/>
                  </a:lnTo>
                  <a:cubicBezTo>
                    <a:pt x="19668" y="1004"/>
                    <a:pt x="19682" y="999"/>
                    <a:pt x="19700" y="993"/>
                  </a:cubicBezTo>
                  <a:lnTo>
                    <a:pt x="19732" y="984"/>
                  </a:lnTo>
                  <a:lnTo>
                    <a:pt x="19766" y="973"/>
                  </a:lnTo>
                  <a:cubicBezTo>
                    <a:pt x="19784" y="967"/>
                    <a:pt x="19804" y="964"/>
                    <a:pt x="19818" y="958"/>
                  </a:cubicBezTo>
                  <a:lnTo>
                    <a:pt x="19844" y="952"/>
                  </a:lnTo>
                  <a:cubicBezTo>
                    <a:pt x="19868" y="947"/>
                    <a:pt x="19888" y="941"/>
                    <a:pt x="19911" y="938"/>
                  </a:cubicBezTo>
                  <a:lnTo>
                    <a:pt x="19920" y="938"/>
                  </a:lnTo>
                  <a:lnTo>
                    <a:pt x="19931" y="935"/>
                  </a:lnTo>
                  <a:lnTo>
                    <a:pt x="19946" y="932"/>
                  </a:lnTo>
                  <a:cubicBezTo>
                    <a:pt x="19972" y="929"/>
                    <a:pt x="19998" y="926"/>
                    <a:pt x="20024" y="923"/>
                  </a:cubicBezTo>
                  <a:lnTo>
                    <a:pt x="20056" y="918"/>
                  </a:lnTo>
                  <a:cubicBezTo>
                    <a:pt x="20082" y="915"/>
                    <a:pt x="20108" y="915"/>
                    <a:pt x="20134" y="912"/>
                  </a:cubicBezTo>
                  <a:close/>
                  <a:moveTo>
                    <a:pt x="18302" y="920"/>
                  </a:moveTo>
                  <a:cubicBezTo>
                    <a:pt x="18021" y="1245"/>
                    <a:pt x="17827" y="1632"/>
                    <a:pt x="17735" y="2052"/>
                  </a:cubicBezTo>
                  <a:lnTo>
                    <a:pt x="17732" y="2066"/>
                  </a:lnTo>
                  <a:cubicBezTo>
                    <a:pt x="17723" y="2107"/>
                    <a:pt x="17712" y="2171"/>
                    <a:pt x="17706" y="2211"/>
                  </a:cubicBezTo>
                  <a:lnTo>
                    <a:pt x="17700" y="2240"/>
                  </a:lnTo>
                  <a:lnTo>
                    <a:pt x="17697" y="2283"/>
                  </a:lnTo>
                  <a:cubicBezTo>
                    <a:pt x="17694" y="2307"/>
                    <a:pt x="17691" y="2327"/>
                    <a:pt x="17689" y="2350"/>
                  </a:cubicBezTo>
                  <a:cubicBezTo>
                    <a:pt x="17689" y="2362"/>
                    <a:pt x="17686" y="2376"/>
                    <a:pt x="17686" y="2391"/>
                  </a:cubicBezTo>
                  <a:cubicBezTo>
                    <a:pt x="17686" y="2414"/>
                    <a:pt x="17680" y="2440"/>
                    <a:pt x="17680" y="2463"/>
                  </a:cubicBezTo>
                  <a:cubicBezTo>
                    <a:pt x="17680" y="2474"/>
                    <a:pt x="17680" y="2486"/>
                    <a:pt x="17677" y="2501"/>
                  </a:cubicBezTo>
                  <a:cubicBezTo>
                    <a:pt x="17677" y="2535"/>
                    <a:pt x="17674" y="2573"/>
                    <a:pt x="17674" y="2608"/>
                  </a:cubicBezTo>
                  <a:lnTo>
                    <a:pt x="17674" y="18469"/>
                  </a:lnTo>
                  <a:cubicBezTo>
                    <a:pt x="17680" y="19412"/>
                    <a:pt x="16925" y="20185"/>
                    <a:pt x="15981" y="20205"/>
                  </a:cubicBezTo>
                  <a:cubicBezTo>
                    <a:pt x="15958" y="20205"/>
                    <a:pt x="15935" y="20205"/>
                    <a:pt x="15909" y="20203"/>
                  </a:cubicBezTo>
                  <a:cubicBezTo>
                    <a:pt x="15188" y="20139"/>
                    <a:pt x="14612" y="19531"/>
                    <a:pt x="14575" y="18796"/>
                  </a:cubicBezTo>
                  <a:lnTo>
                    <a:pt x="14575" y="18730"/>
                  </a:lnTo>
                  <a:lnTo>
                    <a:pt x="14575" y="18721"/>
                  </a:lnTo>
                  <a:cubicBezTo>
                    <a:pt x="14578" y="18081"/>
                    <a:pt x="14974" y="17511"/>
                    <a:pt x="15576" y="17294"/>
                  </a:cubicBezTo>
                  <a:cubicBezTo>
                    <a:pt x="15741" y="17233"/>
                    <a:pt x="15915" y="17202"/>
                    <a:pt x="16091" y="17202"/>
                  </a:cubicBezTo>
                  <a:cubicBezTo>
                    <a:pt x="16317" y="17202"/>
                    <a:pt x="16505" y="17034"/>
                    <a:pt x="16534" y="16811"/>
                  </a:cubicBezTo>
                  <a:cubicBezTo>
                    <a:pt x="16563" y="16550"/>
                    <a:pt x="16360" y="16325"/>
                    <a:pt x="16097" y="16325"/>
                  </a:cubicBezTo>
                  <a:lnTo>
                    <a:pt x="3283" y="16325"/>
                  </a:lnTo>
                  <a:lnTo>
                    <a:pt x="3283" y="2608"/>
                  </a:lnTo>
                  <a:cubicBezTo>
                    <a:pt x="3283" y="1676"/>
                    <a:pt x="4038" y="920"/>
                    <a:pt x="4970" y="920"/>
                  </a:cubicBezTo>
                  <a:close/>
                  <a:moveTo>
                    <a:pt x="14274" y="17199"/>
                  </a:moveTo>
                  <a:cubicBezTo>
                    <a:pt x="14022" y="17503"/>
                    <a:pt x="13851" y="17864"/>
                    <a:pt x="13773" y="18252"/>
                  </a:cubicBezTo>
                  <a:lnTo>
                    <a:pt x="4021" y="18252"/>
                  </a:lnTo>
                  <a:cubicBezTo>
                    <a:pt x="4019" y="18252"/>
                    <a:pt x="4017" y="18252"/>
                    <a:pt x="4015" y="18252"/>
                  </a:cubicBezTo>
                  <a:cubicBezTo>
                    <a:pt x="3794" y="18252"/>
                    <a:pt x="3609" y="18410"/>
                    <a:pt x="3572" y="18625"/>
                  </a:cubicBezTo>
                  <a:cubicBezTo>
                    <a:pt x="3532" y="18892"/>
                    <a:pt x="3737" y="19129"/>
                    <a:pt x="4006" y="19129"/>
                  </a:cubicBezTo>
                  <a:lnTo>
                    <a:pt x="13753" y="19129"/>
                  </a:lnTo>
                  <a:lnTo>
                    <a:pt x="13753" y="19138"/>
                  </a:lnTo>
                  <a:cubicBezTo>
                    <a:pt x="13819" y="19531"/>
                    <a:pt x="13987" y="19902"/>
                    <a:pt x="14239" y="20214"/>
                  </a:cubicBezTo>
                  <a:lnTo>
                    <a:pt x="2556" y="20214"/>
                  </a:lnTo>
                  <a:cubicBezTo>
                    <a:pt x="2539" y="20215"/>
                    <a:pt x="2521" y="20215"/>
                    <a:pt x="2503" y="20215"/>
                  </a:cubicBezTo>
                  <a:cubicBezTo>
                    <a:pt x="2129" y="20215"/>
                    <a:pt x="1771" y="20069"/>
                    <a:pt x="1503" y="19806"/>
                  </a:cubicBezTo>
                  <a:cubicBezTo>
                    <a:pt x="1170" y="19485"/>
                    <a:pt x="1005" y="19030"/>
                    <a:pt x="1051" y="18570"/>
                  </a:cubicBezTo>
                  <a:cubicBezTo>
                    <a:pt x="1130" y="17786"/>
                    <a:pt x="1807" y="17199"/>
                    <a:pt x="2594" y="17199"/>
                  </a:cubicBezTo>
                  <a:close/>
                  <a:moveTo>
                    <a:pt x="20183" y="0"/>
                  </a:moveTo>
                  <a:cubicBezTo>
                    <a:pt x="20183" y="3"/>
                    <a:pt x="20183" y="35"/>
                    <a:pt x="20180" y="35"/>
                  </a:cubicBezTo>
                  <a:cubicBezTo>
                    <a:pt x="20180" y="35"/>
                    <a:pt x="20180" y="35"/>
                    <a:pt x="20180" y="35"/>
                  </a:cubicBezTo>
                  <a:lnTo>
                    <a:pt x="20171" y="35"/>
                  </a:lnTo>
                  <a:cubicBezTo>
                    <a:pt x="20143" y="35"/>
                    <a:pt x="20117" y="38"/>
                    <a:pt x="20088" y="41"/>
                  </a:cubicBezTo>
                  <a:lnTo>
                    <a:pt x="4970" y="41"/>
                  </a:lnTo>
                  <a:cubicBezTo>
                    <a:pt x="3555" y="41"/>
                    <a:pt x="2406" y="1190"/>
                    <a:pt x="2406" y="2605"/>
                  </a:cubicBezTo>
                  <a:lnTo>
                    <a:pt x="2406" y="16310"/>
                  </a:lnTo>
                  <a:cubicBezTo>
                    <a:pt x="1465" y="16374"/>
                    <a:pt x="649" y="16985"/>
                    <a:pt x="325" y="17870"/>
                  </a:cubicBezTo>
                  <a:cubicBezTo>
                    <a:pt x="1" y="18756"/>
                    <a:pt x="227" y="19748"/>
                    <a:pt x="904" y="20405"/>
                  </a:cubicBezTo>
                  <a:cubicBezTo>
                    <a:pt x="1335" y="20828"/>
                    <a:pt x="1914" y="21062"/>
                    <a:pt x="2516" y="21062"/>
                  </a:cubicBezTo>
                  <a:lnTo>
                    <a:pt x="2582" y="21062"/>
                  </a:lnTo>
                  <a:lnTo>
                    <a:pt x="13903" y="21105"/>
                  </a:lnTo>
                  <a:lnTo>
                    <a:pt x="15961" y="21105"/>
                  </a:lnTo>
                  <a:cubicBezTo>
                    <a:pt x="15970" y="21088"/>
                    <a:pt x="15975" y="21088"/>
                    <a:pt x="15984" y="21088"/>
                  </a:cubicBezTo>
                  <a:lnTo>
                    <a:pt x="16010" y="21088"/>
                  </a:lnTo>
                  <a:cubicBezTo>
                    <a:pt x="16690" y="21071"/>
                    <a:pt x="17338" y="20787"/>
                    <a:pt x="17813" y="20298"/>
                  </a:cubicBezTo>
                  <a:cubicBezTo>
                    <a:pt x="18293" y="19806"/>
                    <a:pt x="18554" y="18469"/>
                    <a:pt x="18554" y="18469"/>
                  </a:cubicBezTo>
                  <a:lnTo>
                    <a:pt x="18554" y="6274"/>
                  </a:lnTo>
                  <a:lnTo>
                    <a:pt x="22197" y="6274"/>
                  </a:lnTo>
                  <a:cubicBezTo>
                    <a:pt x="22437" y="6274"/>
                    <a:pt x="22634" y="6077"/>
                    <a:pt x="22634" y="5834"/>
                  </a:cubicBezTo>
                  <a:lnTo>
                    <a:pt x="22634" y="2567"/>
                  </a:lnTo>
                  <a:cubicBezTo>
                    <a:pt x="22643" y="1192"/>
                    <a:pt x="21558" y="53"/>
                    <a:pt x="20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45"/>
            <p:cNvSpPr/>
            <p:nvPr/>
          </p:nvSpPr>
          <p:spPr>
            <a:xfrm>
              <a:off x="4424672" y="3828300"/>
              <a:ext cx="14852" cy="14802"/>
            </a:xfrm>
            <a:custGeom>
              <a:avLst/>
              <a:gdLst/>
              <a:ahLst/>
              <a:cxnLst/>
              <a:rect l="l" t="t" r="r" b="b"/>
              <a:pathLst>
                <a:path w="880" h="877" extrusionOk="0">
                  <a:moveTo>
                    <a:pt x="441" y="0"/>
                  </a:moveTo>
                  <a:cubicBezTo>
                    <a:pt x="413" y="0"/>
                    <a:pt x="384" y="3"/>
                    <a:pt x="356" y="9"/>
                  </a:cubicBezTo>
                  <a:cubicBezTo>
                    <a:pt x="327" y="15"/>
                    <a:pt x="298" y="20"/>
                    <a:pt x="272" y="32"/>
                  </a:cubicBezTo>
                  <a:cubicBezTo>
                    <a:pt x="246" y="44"/>
                    <a:pt x="220" y="58"/>
                    <a:pt x="197" y="72"/>
                  </a:cubicBezTo>
                  <a:cubicBezTo>
                    <a:pt x="174" y="90"/>
                    <a:pt x="151" y="107"/>
                    <a:pt x="130" y="127"/>
                  </a:cubicBezTo>
                  <a:cubicBezTo>
                    <a:pt x="90" y="168"/>
                    <a:pt x="58" y="217"/>
                    <a:pt x="35" y="269"/>
                  </a:cubicBezTo>
                  <a:cubicBezTo>
                    <a:pt x="26" y="295"/>
                    <a:pt x="18" y="324"/>
                    <a:pt x="12" y="353"/>
                  </a:cubicBezTo>
                  <a:cubicBezTo>
                    <a:pt x="0" y="408"/>
                    <a:pt x="0" y="466"/>
                    <a:pt x="12" y="524"/>
                  </a:cubicBezTo>
                  <a:cubicBezTo>
                    <a:pt x="18" y="553"/>
                    <a:pt x="26" y="579"/>
                    <a:pt x="35" y="605"/>
                  </a:cubicBezTo>
                  <a:cubicBezTo>
                    <a:pt x="47" y="634"/>
                    <a:pt x="61" y="657"/>
                    <a:pt x="75" y="680"/>
                  </a:cubicBezTo>
                  <a:cubicBezTo>
                    <a:pt x="93" y="706"/>
                    <a:pt x="110" y="727"/>
                    <a:pt x="130" y="747"/>
                  </a:cubicBezTo>
                  <a:cubicBezTo>
                    <a:pt x="151" y="770"/>
                    <a:pt x="174" y="787"/>
                    <a:pt x="197" y="802"/>
                  </a:cubicBezTo>
                  <a:cubicBezTo>
                    <a:pt x="220" y="819"/>
                    <a:pt x="246" y="834"/>
                    <a:pt x="272" y="842"/>
                  </a:cubicBezTo>
                  <a:cubicBezTo>
                    <a:pt x="298" y="854"/>
                    <a:pt x="327" y="863"/>
                    <a:pt x="356" y="868"/>
                  </a:cubicBezTo>
                  <a:cubicBezTo>
                    <a:pt x="382" y="874"/>
                    <a:pt x="411" y="877"/>
                    <a:pt x="440" y="877"/>
                  </a:cubicBezTo>
                  <a:cubicBezTo>
                    <a:pt x="469" y="877"/>
                    <a:pt x="498" y="874"/>
                    <a:pt x="527" y="868"/>
                  </a:cubicBezTo>
                  <a:cubicBezTo>
                    <a:pt x="556" y="863"/>
                    <a:pt x="582" y="854"/>
                    <a:pt x="608" y="842"/>
                  </a:cubicBezTo>
                  <a:cubicBezTo>
                    <a:pt x="634" y="831"/>
                    <a:pt x="660" y="819"/>
                    <a:pt x="683" y="802"/>
                  </a:cubicBezTo>
                  <a:cubicBezTo>
                    <a:pt x="709" y="787"/>
                    <a:pt x="730" y="770"/>
                    <a:pt x="753" y="747"/>
                  </a:cubicBezTo>
                  <a:cubicBezTo>
                    <a:pt x="834" y="666"/>
                    <a:pt x="880" y="556"/>
                    <a:pt x="880" y="437"/>
                  </a:cubicBezTo>
                  <a:cubicBezTo>
                    <a:pt x="880" y="408"/>
                    <a:pt x="877" y="382"/>
                    <a:pt x="871" y="353"/>
                  </a:cubicBezTo>
                  <a:cubicBezTo>
                    <a:pt x="866" y="324"/>
                    <a:pt x="857" y="295"/>
                    <a:pt x="845" y="269"/>
                  </a:cubicBezTo>
                  <a:cubicBezTo>
                    <a:pt x="834" y="243"/>
                    <a:pt x="822" y="217"/>
                    <a:pt x="805" y="194"/>
                  </a:cubicBezTo>
                  <a:cubicBezTo>
                    <a:pt x="790" y="171"/>
                    <a:pt x="770" y="148"/>
                    <a:pt x="753" y="127"/>
                  </a:cubicBezTo>
                  <a:cubicBezTo>
                    <a:pt x="669" y="46"/>
                    <a:pt x="556"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45"/>
            <p:cNvSpPr/>
            <p:nvPr/>
          </p:nvSpPr>
          <p:spPr>
            <a:xfrm>
              <a:off x="4498511" y="3552927"/>
              <a:ext cx="127054" cy="122244"/>
            </a:xfrm>
            <a:custGeom>
              <a:avLst/>
              <a:gdLst/>
              <a:ahLst/>
              <a:cxnLst/>
              <a:rect l="l" t="t" r="r" b="b"/>
              <a:pathLst>
                <a:path w="7528" h="7243" extrusionOk="0">
                  <a:moveTo>
                    <a:pt x="3488" y="915"/>
                  </a:moveTo>
                  <a:lnTo>
                    <a:pt x="3488" y="3294"/>
                  </a:lnTo>
                  <a:lnTo>
                    <a:pt x="1645" y="5137"/>
                  </a:lnTo>
                  <a:cubicBezTo>
                    <a:pt x="539" y="3479"/>
                    <a:pt x="1520" y="1233"/>
                    <a:pt x="3488" y="915"/>
                  </a:cubicBezTo>
                  <a:close/>
                  <a:moveTo>
                    <a:pt x="4368" y="912"/>
                  </a:moveTo>
                  <a:cubicBezTo>
                    <a:pt x="5288" y="1062"/>
                    <a:pt x="6069" y="1667"/>
                    <a:pt x="6443" y="2521"/>
                  </a:cubicBezTo>
                  <a:cubicBezTo>
                    <a:pt x="6816" y="3378"/>
                    <a:pt x="6729" y="4364"/>
                    <a:pt x="6211" y="5140"/>
                  </a:cubicBezTo>
                  <a:lnTo>
                    <a:pt x="4368" y="3296"/>
                  </a:lnTo>
                  <a:lnTo>
                    <a:pt x="4368" y="912"/>
                  </a:lnTo>
                  <a:close/>
                  <a:moveTo>
                    <a:pt x="3488" y="4535"/>
                  </a:moveTo>
                  <a:lnTo>
                    <a:pt x="3488" y="6329"/>
                  </a:lnTo>
                  <a:cubicBezTo>
                    <a:pt x="3034" y="6254"/>
                    <a:pt x="2605" y="6066"/>
                    <a:pt x="2241" y="5782"/>
                  </a:cubicBezTo>
                  <a:lnTo>
                    <a:pt x="3488" y="4535"/>
                  </a:lnTo>
                  <a:close/>
                  <a:moveTo>
                    <a:pt x="4368" y="4538"/>
                  </a:moveTo>
                  <a:lnTo>
                    <a:pt x="5612" y="5782"/>
                  </a:lnTo>
                  <a:cubicBezTo>
                    <a:pt x="5250" y="6069"/>
                    <a:pt x="4822" y="6254"/>
                    <a:pt x="4368" y="6329"/>
                  </a:cubicBezTo>
                  <a:lnTo>
                    <a:pt x="4368" y="4538"/>
                  </a:lnTo>
                  <a:close/>
                  <a:moveTo>
                    <a:pt x="3908" y="0"/>
                  </a:moveTo>
                  <a:cubicBezTo>
                    <a:pt x="2443" y="0"/>
                    <a:pt x="1121" y="883"/>
                    <a:pt x="562" y="2237"/>
                  </a:cubicBezTo>
                  <a:cubicBezTo>
                    <a:pt x="1" y="3589"/>
                    <a:pt x="310" y="5146"/>
                    <a:pt x="1347" y="6182"/>
                  </a:cubicBezTo>
                  <a:cubicBezTo>
                    <a:pt x="2039" y="6874"/>
                    <a:pt x="2965" y="7242"/>
                    <a:pt x="3907" y="7242"/>
                  </a:cubicBezTo>
                  <a:cubicBezTo>
                    <a:pt x="4374" y="7242"/>
                    <a:pt x="4845" y="7152"/>
                    <a:pt x="5294" y="6966"/>
                  </a:cubicBezTo>
                  <a:cubicBezTo>
                    <a:pt x="6645" y="6405"/>
                    <a:pt x="7528" y="5085"/>
                    <a:pt x="7528" y="3621"/>
                  </a:cubicBezTo>
                  <a:cubicBezTo>
                    <a:pt x="7525" y="1624"/>
                    <a:pt x="5904" y="3"/>
                    <a:pt x="3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45"/>
            <p:cNvSpPr/>
            <p:nvPr/>
          </p:nvSpPr>
          <p:spPr>
            <a:xfrm>
              <a:off x="4484063" y="3686158"/>
              <a:ext cx="160758" cy="40759"/>
            </a:xfrm>
            <a:custGeom>
              <a:avLst/>
              <a:gdLst/>
              <a:ahLst/>
              <a:cxnLst/>
              <a:rect l="l" t="t" r="r" b="b"/>
              <a:pathLst>
                <a:path w="9525" h="2415" extrusionOk="0">
                  <a:moveTo>
                    <a:pt x="8644" y="878"/>
                  </a:moveTo>
                  <a:lnTo>
                    <a:pt x="8644" y="1538"/>
                  </a:lnTo>
                  <a:lnTo>
                    <a:pt x="880" y="1538"/>
                  </a:lnTo>
                  <a:lnTo>
                    <a:pt x="880" y="878"/>
                  </a:lnTo>
                  <a:close/>
                  <a:moveTo>
                    <a:pt x="437" y="1"/>
                  </a:moveTo>
                  <a:cubicBezTo>
                    <a:pt x="197" y="1"/>
                    <a:pt x="0" y="198"/>
                    <a:pt x="0" y="441"/>
                  </a:cubicBezTo>
                  <a:lnTo>
                    <a:pt x="0" y="1975"/>
                  </a:lnTo>
                  <a:cubicBezTo>
                    <a:pt x="0" y="2218"/>
                    <a:pt x="197" y="2414"/>
                    <a:pt x="437" y="2414"/>
                  </a:cubicBezTo>
                  <a:lnTo>
                    <a:pt x="9084" y="2414"/>
                  </a:lnTo>
                  <a:cubicBezTo>
                    <a:pt x="9327" y="2414"/>
                    <a:pt x="9524" y="2218"/>
                    <a:pt x="9524" y="1975"/>
                  </a:cubicBezTo>
                  <a:lnTo>
                    <a:pt x="9524" y="441"/>
                  </a:lnTo>
                  <a:cubicBezTo>
                    <a:pt x="9521" y="198"/>
                    <a:pt x="9327" y="1"/>
                    <a:pt x="9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45"/>
            <p:cNvSpPr/>
            <p:nvPr/>
          </p:nvSpPr>
          <p:spPr>
            <a:xfrm>
              <a:off x="4484063" y="3740234"/>
              <a:ext cx="160758" cy="40742"/>
            </a:xfrm>
            <a:custGeom>
              <a:avLst/>
              <a:gdLst/>
              <a:ahLst/>
              <a:cxnLst/>
              <a:rect l="l" t="t" r="r" b="b"/>
              <a:pathLst>
                <a:path w="9525" h="2414" extrusionOk="0">
                  <a:moveTo>
                    <a:pt x="8644" y="880"/>
                  </a:moveTo>
                  <a:lnTo>
                    <a:pt x="8644" y="1537"/>
                  </a:lnTo>
                  <a:lnTo>
                    <a:pt x="880" y="1537"/>
                  </a:lnTo>
                  <a:lnTo>
                    <a:pt x="880" y="880"/>
                  </a:lnTo>
                  <a:close/>
                  <a:moveTo>
                    <a:pt x="437" y="0"/>
                  </a:moveTo>
                  <a:cubicBezTo>
                    <a:pt x="197" y="0"/>
                    <a:pt x="0" y="197"/>
                    <a:pt x="0" y="437"/>
                  </a:cubicBezTo>
                  <a:lnTo>
                    <a:pt x="0" y="1974"/>
                  </a:lnTo>
                  <a:cubicBezTo>
                    <a:pt x="0" y="2217"/>
                    <a:pt x="197" y="2414"/>
                    <a:pt x="437" y="2414"/>
                  </a:cubicBezTo>
                  <a:lnTo>
                    <a:pt x="9084" y="2414"/>
                  </a:lnTo>
                  <a:cubicBezTo>
                    <a:pt x="9327" y="2414"/>
                    <a:pt x="9524" y="2217"/>
                    <a:pt x="9524" y="1974"/>
                  </a:cubicBezTo>
                  <a:lnTo>
                    <a:pt x="9524" y="437"/>
                  </a:lnTo>
                  <a:cubicBezTo>
                    <a:pt x="9524" y="197"/>
                    <a:pt x="9327" y="0"/>
                    <a:pt x="9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45"/>
          <p:cNvGrpSpPr/>
          <p:nvPr/>
        </p:nvGrpSpPr>
        <p:grpSpPr>
          <a:xfrm>
            <a:off x="2920118" y="3498151"/>
            <a:ext cx="396419" cy="379170"/>
            <a:chOff x="2897967" y="3509906"/>
            <a:chExt cx="396419" cy="379170"/>
          </a:xfrm>
        </p:grpSpPr>
        <p:sp>
          <p:nvSpPr>
            <p:cNvPr id="7296" name="Google Shape;7296;p45"/>
            <p:cNvSpPr/>
            <p:nvPr/>
          </p:nvSpPr>
          <p:spPr>
            <a:xfrm>
              <a:off x="2897967" y="3509906"/>
              <a:ext cx="396419" cy="379170"/>
            </a:xfrm>
            <a:custGeom>
              <a:avLst/>
              <a:gdLst/>
              <a:ahLst/>
              <a:cxnLst/>
              <a:rect l="l" t="t" r="r" b="b"/>
              <a:pathLst>
                <a:path w="23488" h="22466" extrusionOk="0">
                  <a:moveTo>
                    <a:pt x="12253" y="880"/>
                  </a:moveTo>
                  <a:cubicBezTo>
                    <a:pt x="16117" y="880"/>
                    <a:pt x="19659" y="3030"/>
                    <a:pt x="21442" y="6459"/>
                  </a:cubicBezTo>
                  <a:cubicBezTo>
                    <a:pt x="23059" y="9567"/>
                    <a:pt x="22993" y="13280"/>
                    <a:pt x="21268" y="16330"/>
                  </a:cubicBezTo>
                  <a:cubicBezTo>
                    <a:pt x="19427" y="19577"/>
                    <a:pt x="15986" y="21583"/>
                    <a:pt x="12253" y="21588"/>
                  </a:cubicBezTo>
                  <a:cubicBezTo>
                    <a:pt x="6544" y="21588"/>
                    <a:pt x="1899" y="16944"/>
                    <a:pt x="1899" y="11234"/>
                  </a:cubicBezTo>
                  <a:cubicBezTo>
                    <a:pt x="1896" y="9634"/>
                    <a:pt x="2266" y="8054"/>
                    <a:pt x="2981" y="6624"/>
                  </a:cubicBezTo>
                  <a:cubicBezTo>
                    <a:pt x="4556" y="3467"/>
                    <a:pt x="7580" y="1343"/>
                    <a:pt x="11076" y="949"/>
                  </a:cubicBezTo>
                  <a:cubicBezTo>
                    <a:pt x="11466" y="903"/>
                    <a:pt x="11860" y="880"/>
                    <a:pt x="12253" y="880"/>
                  </a:cubicBezTo>
                  <a:close/>
                  <a:moveTo>
                    <a:pt x="12252" y="0"/>
                  </a:moveTo>
                  <a:cubicBezTo>
                    <a:pt x="10935" y="0"/>
                    <a:pt x="9600" y="233"/>
                    <a:pt x="8303" y="720"/>
                  </a:cubicBezTo>
                  <a:cubicBezTo>
                    <a:pt x="2984" y="2720"/>
                    <a:pt x="1" y="8378"/>
                    <a:pt x="1349" y="13899"/>
                  </a:cubicBezTo>
                  <a:cubicBezTo>
                    <a:pt x="2589" y="18976"/>
                    <a:pt x="7135" y="22466"/>
                    <a:pt x="12246" y="22466"/>
                  </a:cubicBezTo>
                  <a:cubicBezTo>
                    <a:pt x="12693" y="22466"/>
                    <a:pt x="13145" y="22439"/>
                    <a:pt x="13599" y="22384"/>
                  </a:cubicBezTo>
                  <a:cubicBezTo>
                    <a:pt x="19239" y="21707"/>
                    <a:pt x="23487" y="16918"/>
                    <a:pt x="23487" y="11234"/>
                  </a:cubicBezTo>
                  <a:cubicBezTo>
                    <a:pt x="23487" y="9431"/>
                    <a:pt x="23053" y="7654"/>
                    <a:pt x="22220" y="6054"/>
                  </a:cubicBezTo>
                  <a:cubicBezTo>
                    <a:pt x="20237" y="2239"/>
                    <a:pt x="16336" y="0"/>
                    <a:pt x="12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45"/>
            <p:cNvSpPr/>
            <p:nvPr/>
          </p:nvSpPr>
          <p:spPr>
            <a:xfrm>
              <a:off x="3206302" y="3800436"/>
              <a:ext cx="14869" cy="14835"/>
            </a:xfrm>
            <a:custGeom>
              <a:avLst/>
              <a:gdLst/>
              <a:ahLst/>
              <a:cxnLst/>
              <a:rect l="l" t="t" r="r" b="b"/>
              <a:pathLst>
                <a:path w="881" h="879" extrusionOk="0">
                  <a:moveTo>
                    <a:pt x="441" y="1"/>
                  </a:moveTo>
                  <a:cubicBezTo>
                    <a:pt x="412" y="1"/>
                    <a:pt x="383" y="3"/>
                    <a:pt x="354" y="7"/>
                  </a:cubicBezTo>
                  <a:cubicBezTo>
                    <a:pt x="328" y="13"/>
                    <a:pt x="299" y="22"/>
                    <a:pt x="273" y="33"/>
                  </a:cubicBezTo>
                  <a:cubicBezTo>
                    <a:pt x="247" y="45"/>
                    <a:pt x="221" y="59"/>
                    <a:pt x="198" y="74"/>
                  </a:cubicBezTo>
                  <a:cubicBezTo>
                    <a:pt x="172" y="91"/>
                    <a:pt x="151" y="109"/>
                    <a:pt x="131" y="129"/>
                  </a:cubicBezTo>
                  <a:cubicBezTo>
                    <a:pt x="90" y="169"/>
                    <a:pt x="59" y="219"/>
                    <a:pt x="36" y="271"/>
                  </a:cubicBezTo>
                  <a:cubicBezTo>
                    <a:pt x="24" y="297"/>
                    <a:pt x="15" y="326"/>
                    <a:pt x="9" y="355"/>
                  </a:cubicBezTo>
                  <a:cubicBezTo>
                    <a:pt x="4" y="381"/>
                    <a:pt x="1" y="410"/>
                    <a:pt x="1" y="439"/>
                  </a:cubicBezTo>
                  <a:cubicBezTo>
                    <a:pt x="1" y="468"/>
                    <a:pt x="4" y="496"/>
                    <a:pt x="9" y="525"/>
                  </a:cubicBezTo>
                  <a:cubicBezTo>
                    <a:pt x="15" y="554"/>
                    <a:pt x="24" y="580"/>
                    <a:pt x="36" y="606"/>
                  </a:cubicBezTo>
                  <a:cubicBezTo>
                    <a:pt x="59" y="661"/>
                    <a:pt x="90" y="708"/>
                    <a:pt x="131" y="751"/>
                  </a:cubicBezTo>
                  <a:cubicBezTo>
                    <a:pt x="151" y="771"/>
                    <a:pt x="172" y="789"/>
                    <a:pt x="198" y="803"/>
                  </a:cubicBezTo>
                  <a:cubicBezTo>
                    <a:pt x="221" y="821"/>
                    <a:pt x="247" y="832"/>
                    <a:pt x="273" y="844"/>
                  </a:cubicBezTo>
                  <a:cubicBezTo>
                    <a:pt x="325" y="867"/>
                    <a:pt x="383" y="878"/>
                    <a:pt x="441" y="878"/>
                  </a:cubicBezTo>
                  <a:cubicBezTo>
                    <a:pt x="470" y="878"/>
                    <a:pt x="499" y="876"/>
                    <a:pt x="527" y="870"/>
                  </a:cubicBezTo>
                  <a:cubicBezTo>
                    <a:pt x="582" y="858"/>
                    <a:pt x="637" y="835"/>
                    <a:pt x="684" y="803"/>
                  </a:cubicBezTo>
                  <a:cubicBezTo>
                    <a:pt x="707" y="789"/>
                    <a:pt x="730" y="771"/>
                    <a:pt x="750" y="751"/>
                  </a:cubicBezTo>
                  <a:cubicBezTo>
                    <a:pt x="771" y="728"/>
                    <a:pt x="788" y="708"/>
                    <a:pt x="805" y="682"/>
                  </a:cubicBezTo>
                  <a:cubicBezTo>
                    <a:pt x="823" y="659"/>
                    <a:pt x="834" y="632"/>
                    <a:pt x="846" y="606"/>
                  </a:cubicBezTo>
                  <a:cubicBezTo>
                    <a:pt x="857" y="580"/>
                    <a:pt x="866" y="554"/>
                    <a:pt x="872" y="525"/>
                  </a:cubicBezTo>
                  <a:cubicBezTo>
                    <a:pt x="875" y="496"/>
                    <a:pt x="878" y="468"/>
                    <a:pt x="881" y="439"/>
                  </a:cubicBezTo>
                  <a:cubicBezTo>
                    <a:pt x="878" y="410"/>
                    <a:pt x="875" y="381"/>
                    <a:pt x="872" y="355"/>
                  </a:cubicBezTo>
                  <a:cubicBezTo>
                    <a:pt x="866" y="326"/>
                    <a:pt x="857" y="297"/>
                    <a:pt x="846" y="271"/>
                  </a:cubicBezTo>
                  <a:cubicBezTo>
                    <a:pt x="834" y="245"/>
                    <a:pt x="820" y="219"/>
                    <a:pt x="805" y="196"/>
                  </a:cubicBezTo>
                  <a:cubicBezTo>
                    <a:pt x="773" y="146"/>
                    <a:pt x="733" y="106"/>
                    <a:pt x="684" y="74"/>
                  </a:cubicBezTo>
                  <a:cubicBezTo>
                    <a:pt x="661" y="59"/>
                    <a:pt x="635" y="45"/>
                    <a:pt x="609" y="33"/>
                  </a:cubicBezTo>
                  <a:cubicBezTo>
                    <a:pt x="582" y="22"/>
                    <a:pt x="554" y="16"/>
                    <a:pt x="527" y="7"/>
                  </a:cubicBezTo>
                  <a:cubicBezTo>
                    <a:pt x="499" y="3"/>
                    <a:pt x="470"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45"/>
            <p:cNvSpPr/>
            <p:nvPr/>
          </p:nvSpPr>
          <p:spPr>
            <a:xfrm>
              <a:off x="2946911" y="3538412"/>
              <a:ext cx="315879" cy="322225"/>
            </a:xfrm>
            <a:custGeom>
              <a:avLst/>
              <a:gdLst/>
              <a:ahLst/>
              <a:cxnLst/>
              <a:rect l="l" t="t" r="r" b="b"/>
              <a:pathLst>
                <a:path w="18716" h="19092" extrusionOk="0">
                  <a:moveTo>
                    <a:pt x="4575" y="4113"/>
                  </a:moveTo>
                  <a:cubicBezTo>
                    <a:pt x="4571" y="4113"/>
                    <a:pt x="4567" y="4113"/>
                    <a:pt x="4564" y="4113"/>
                  </a:cubicBezTo>
                  <a:lnTo>
                    <a:pt x="4585" y="4113"/>
                  </a:lnTo>
                  <a:cubicBezTo>
                    <a:pt x="4582" y="4113"/>
                    <a:pt x="4578" y="4113"/>
                    <a:pt x="4575" y="4113"/>
                  </a:cubicBezTo>
                  <a:close/>
                  <a:moveTo>
                    <a:pt x="4585" y="4113"/>
                  </a:moveTo>
                  <a:lnTo>
                    <a:pt x="4585" y="4113"/>
                  </a:lnTo>
                  <a:cubicBezTo>
                    <a:pt x="4586" y="4113"/>
                    <a:pt x="4586" y="4113"/>
                    <a:pt x="4587" y="4113"/>
                  </a:cubicBezTo>
                  <a:lnTo>
                    <a:pt x="4587" y="4113"/>
                  </a:lnTo>
                  <a:cubicBezTo>
                    <a:pt x="4589" y="4113"/>
                    <a:pt x="4591" y="4113"/>
                    <a:pt x="4593" y="4113"/>
                  </a:cubicBezTo>
                  <a:close/>
                  <a:moveTo>
                    <a:pt x="10346" y="5517"/>
                  </a:moveTo>
                  <a:lnTo>
                    <a:pt x="10346" y="5910"/>
                  </a:lnTo>
                  <a:lnTo>
                    <a:pt x="7536" y="5910"/>
                  </a:lnTo>
                  <a:lnTo>
                    <a:pt x="7536" y="5517"/>
                  </a:lnTo>
                  <a:close/>
                  <a:moveTo>
                    <a:pt x="14820" y="5517"/>
                  </a:moveTo>
                  <a:lnTo>
                    <a:pt x="14820" y="7184"/>
                  </a:lnTo>
                  <a:lnTo>
                    <a:pt x="13005" y="7227"/>
                  </a:lnTo>
                  <a:cubicBezTo>
                    <a:pt x="12976" y="7217"/>
                    <a:pt x="12947" y="7212"/>
                    <a:pt x="12919" y="7212"/>
                  </a:cubicBezTo>
                  <a:cubicBezTo>
                    <a:pt x="12835" y="7212"/>
                    <a:pt x="12756" y="7254"/>
                    <a:pt x="12696" y="7317"/>
                  </a:cubicBezTo>
                  <a:cubicBezTo>
                    <a:pt x="12615" y="7398"/>
                    <a:pt x="12540" y="7626"/>
                    <a:pt x="12540" y="7626"/>
                  </a:cubicBezTo>
                  <a:lnTo>
                    <a:pt x="12540" y="8107"/>
                  </a:lnTo>
                  <a:lnTo>
                    <a:pt x="11723" y="8107"/>
                  </a:lnTo>
                  <a:cubicBezTo>
                    <a:pt x="11564" y="8107"/>
                    <a:pt x="11396" y="8165"/>
                    <a:pt x="11258" y="8234"/>
                  </a:cubicBezTo>
                  <a:lnTo>
                    <a:pt x="13981" y="5517"/>
                  </a:lnTo>
                  <a:close/>
                  <a:moveTo>
                    <a:pt x="9038" y="9250"/>
                  </a:moveTo>
                  <a:lnTo>
                    <a:pt x="8335" y="9953"/>
                  </a:lnTo>
                  <a:cubicBezTo>
                    <a:pt x="8335" y="9947"/>
                    <a:pt x="8335" y="9941"/>
                    <a:pt x="8332" y="9936"/>
                  </a:cubicBezTo>
                  <a:cubicBezTo>
                    <a:pt x="8329" y="9933"/>
                    <a:pt x="8332" y="9924"/>
                    <a:pt x="8329" y="9918"/>
                  </a:cubicBezTo>
                  <a:cubicBezTo>
                    <a:pt x="8329" y="9898"/>
                    <a:pt x="8326" y="9878"/>
                    <a:pt x="8326" y="9860"/>
                  </a:cubicBezTo>
                  <a:cubicBezTo>
                    <a:pt x="8326" y="9840"/>
                    <a:pt x="8326" y="9820"/>
                    <a:pt x="8329" y="9800"/>
                  </a:cubicBezTo>
                  <a:lnTo>
                    <a:pt x="8329" y="9788"/>
                  </a:lnTo>
                  <a:cubicBezTo>
                    <a:pt x="8332" y="9771"/>
                    <a:pt x="8335" y="9753"/>
                    <a:pt x="8338" y="9736"/>
                  </a:cubicBezTo>
                  <a:cubicBezTo>
                    <a:pt x="8393" y="9499"/>
                    <a:pt x="8578" y="9313"/>
                    <a:pt x="8815" y="9261"/>
                  </a:cubicBezTo>
                  <a:cubicBezTo>
                    <a:pt x="8832" y="9256"/>
                    <a:pt x="8850" y="9256"/>
                    <a:pt x="8867" y="9253"/>
                  </a:cubicBezTo>
                  <a:lnTo>
                    <a:pt x="8876" y="9253"/>
                  </a:lnTo>
                  <a:cubicBezTo>
                    <a:pt x="8896" y="9250"/>
                    <a:pt x="8916" y="9250"/>
                    <a:pt x="8937" y="9250"/>
                  </a:cubicBezTo>
                  <a:close/>
                  <a:moveTo>
                    <a:pt x="10742" y="9244"/>
                  </a:moveTo>
                  <a:lnTo>
                    <a:pt x="10742" y="9719"/>
                  </a:lnTo>
                  <a:cubicBezTo>
                    <a:pt x="10742" y="10134"/>
                    <a:pt x="10407" y="10474"/>
                    <a:pt x="9990" y="10474"/>
                  </a:cubicBezTo>
                  <a:cubicBezTo>
                    <a:pt x="9988" y="10474"/>
                    <a:pt x="9986" y="10474"/>
                    <a:pt x="9984" y="10474"/>
                  </a:cubicBezTo>
                  <a:lnTo>
                    <a:pt x="9035" y="10474"/>
                  </a:lnTo>
                  <a:lnTo>
                    <a:pt x="10265" y="9244"/>
                  </a:lnTo>
                  <a:close/>
                  <a:moveTo>
                    <a:pt x="4636" y="4989"/>
                  </a:moveTo>
                  <a:cubicBezTo>
                    <a:pt x="4812" y="4989"/>
                    <a:pt x="4981" y="5060"/>
                    <a:pt x="5105" y="5187"/>
                  </a:cubicBezTo>
                  <a:cubicBezTo>
                    <a:pt x="5143" y="5227"/>
                    <a:pt x="5177" y="5271"/>
                    <a:pt x="5206" y="5317"/>
                  </a:cubicBezTo>
                  <a:cubicBezTo>
                    <a:pt x="5287" y="5445"/>
                    <a:pt x="5428" y="5524"/>
                    <a:pt x="5579" y="5524"/>
                  </a:cubicBezTo>
                  <a:cubicBezTo>
                    <a:pt x="5592" y="5524"/>
                    <a:pt x="5605" y="5524"/>
                    <a:pt x="5617" y="5522"/>
                  </a:cubicBezTo>
                  <a:cubicBezTo>
                    <a:pt x="5667" y="5520"/>
                    <a:pt x="5753" y="5517"/>
                    <a:pt x="5753" y="5517"/>
                  </a:cubicBezTo>
                  <a:lnTo>
                    <a:pt x="6659" y="5517"/>
                  </a:lnTo>
                  <a:lnTo>
                    <a:pt x="6659" y="6347"/>
                  </a:lnTo>
                  <a:cubicBezTo>
                    <a:pt x="6659" y="6590"/>
                    <a:pt x="6856" y="6787"/>
                    <a:pt x="7096" y="6787"/>
                  </a:cubicBezTo>
                  <a:lnTo>
                    <a:pt x="10783" y="6787"/>
                  </a:lnTo>
                  <a:cubicBezTo>
                    <a:pt x="11026" y="6787"/>
                    <a:pt x="11223" y="6590"/>
                    <a:pt x="11223" y="6347"/>
                  </a:cubicBezTo>
                  <a:lnTo>
                    <a:pt x="11223" y="5517"/>
                  </a:lnTo>
                  <a:lnTo>
                    <a:pt x="12739" y="5517"/>
                  </a:lnTo>
                  <a:lnTo>
                    <a:pt x="9909" y="8370"/>
                  </a:lnTo>
                  <a:lnTo>
                    <a:pt x="8847" y="8370"/>
                  </a:lnTo>
                  <a:cubicBezTo>
                    <a:pt x="8827" y="8370"/>
                    <a:pt x="8806" y="8373"/>
                    <a:pt x="8783" y="8376"/>
                  </a:cubicBezTo>
                  <a:lnTo>
                    <a:pt x="8780" y="8376"/>
                  </a:lnTo>
                  <a:cubicBezTo>
                    <a:pt x="8442" y="8411"/>
                    <a:pt x="8123" y="8564"/>
                    <a:pt x="7886" y="8807"/>
                  </a:cubicBezTo>
                  <a:cubicBezTo>
                    <a:pt x="7643" y="9050"/>
                    <a:pt x="7493" y="9368"/>
                    <a:pt x="7458" y="9710"/>
                  </a:cubicBezTo>
                  <a:cubicBezTo>
                    <a:pt x="7458" y="9710"/>
                    <a:pt x="7458" y="9713"/>
                    <a:pt x="7458" y="9713"/>
                  </a:cubicBezTo>
                  <a:cubicBezTo>
                    <a:pt x="7455" y="9733"/>
                    <a:pt x="7455" y="9756"/>
                    <a:pt x="7452" y="9776"/>
                  </a:cubicBezTo>
                  <a:cubicBezTo>
                    <a:pt x="7452" y="9782"/>
                    <a:pt x="7452" y="9785"/>
                    <a:pt x="7452" y="9788"/>
                  </a:cubicBezTo>
                  <a:lnTo>
                    <a:pt x="7452" y="9852"/>
                  </a:lnTo>
                  <a:cubicBezTo>
                    <a:pt x="7452" y="9878"/>
                    <a:pt x="7452" y="9904"/>
                    <a:pt x="7455" y="9933"/>
                  </a:cubicBezTo>
                  <a:lnTo>
                    <a:pt x="7455" y="9953"/>
                  </a:lnTo>
                  <a:cubicBezTo>
                    <a:pt x="7455" y="9973"/>
                    <a:pt x="7458" y="9993"/>
                    <a:pt x="7461" y="10014"/>
                  </a:cubicBezTo>
                  <a:cubicBezTo>
                    <a:pt x="7461" y="10020"/>
                    <a:pt x="7464" y="10025"/>
                    <a:pt x="7464" y="10034"/>
                  </a:cubicBezTo>
                  <a:cubicBezTo>
                    <a:pt x="7467" y="10054"/>
                    <a:pt x="7469" y="10075"/>
                    <a:pt x="7472" y="10092"/>
                  </a:cubicBezTo>
                  <a:lnTo>
                    <a:pt x="7475" y="10112"/>
                  </a:lnTo>
                  <a:cubicBezTo>
                    <a:pt x="7478" y="10132"/>
                    <a:pt x="7484" y="10153"/>
                    <a:pt x="7487" y="10173"/>
                  </a:cubicBezTo>
                  <a:cubicBezTo>
                    <a:pt x="7487" y="10179"/>
                    <a:pt x="7490" y="10184"/>
                    <a:pt x="7490" y="10190"/>
                  </a:cubicBezTo>
                  <a:cubicBezTo>
                    <a:pt x="7495" y="10211"/>
                    <a:pt x="7501" y="10231"/>
                    <a:pt x="7507" y="10254"/>
                  </a:cubicBezTo>
                  <a:cubicBezTo>
                    <a:pt x="7507" y="10257"/>
                    <a:pt x="7510" y="10260"/>
                    <a:pt x="7510" y="10266"/>
                  </a:cubicBezTo>
                  <a:cubicBezTo>
                    <a:pt x="7519" y="10289"/>
                    <a:pt x="7524" y="10309"/>
                    <a:pt x="7530" y="10332"/>
                  </a:cubicBezTo>
                  <a:cubicBezTo>
                    <a:pt x="7533" y="10335"/>
                    <a:pt x="7533" y="10338"/>
                    <a:pt x="7533" y="10341"/>
                  </a:cubicBezTo>
                  <a:cubicBezTo>
                    <a:pt x="7542" y="10364"/>
                    <a:pt x="7550" y="10387"/>
                    <a:pt x="7562" y="10410"/>
                  </a:cubicBezTo>
                  <a:lnTo>
                    <a:pt x="7562" y="10413"/>
                  </a:lnTo>
                  <a:cubicBezTo>
                    <a:pt x="7591" y="10483"/>
                    <a:pt x="7623" y="10552"/>
                    <a:pt x="7663" y="10616"/>
                  </a:cubicBezTo>
                  <a:lnTo>
                    <a:pt x="4810" y="13469"/>
                  </a:lnTo>
                  <a:cubicBezTo>
                    <a:pt x="4810" y="13452"/>
                    <a:pt x="4813" y="13437"/>
                    <a:pt x="4816" y="13420"/>
                  </a:cubicBezTo>
                  <a:lnTo>
                    <a:pt x="5418" y="10095"/>
                  </a:lnTo>
                  <a:cubicBezTo>
                    <a:pt x="5583" y="9166"/>
                    <a:pt x="5012" y="8266"/>
                    <a:pt x="4101" y="8026"/>
                  </a:cubicBezTo>
                  <a:lnTo>
                    <a:pt x="4150" y="6978"/>
                  </a:lnTo>
                  <a:cubicBezTo>
                    <a:pt x="4156" y="6911"/>
                    <a:pt x="4176" y="6796"/>
                    <a:pt x="4188" y="6718"/>
                  </a:cubicBezTo>
                  <a:cubicBezTo>
                    <a:pt x="4220" y="6544"/>
                    <a:pt x="4249" y="6367"/>
                    <a:pt x="4084" y="6205"/>
                  </a:cubicBezTo>
                  <a:cubicBezTo>
                    <a:pt x="3806" y="5922"/>
                    <a:pt x="3806" y="5467"/>
                    <a:pt x="4086" y="5187"/>
                  </a:cubicBezTo>
                  <a:cubicBezTo>
                    <a:pt x="4210" y="5060"/>
                    <a:pt x="4379" y="4989"/>
                    <a:pt x="4556" y="4989"/>
                  </a:cubicBezTo>
                  <a:cubicBezTo>
                    <a:pt x="4569" y="4989"/>
                    <a:pt x="4582" y="4989"/>
                    <a:pt x="4596" y="4990"/>
                  </a:cubicBezTo>
                  <a:cubicBezTo>
                    <a:pt x="4609" y="4989"/>
                    <a:pt x="4622" y="4989"/>
                    <a:pt x="4636" y="4989"/>
                  </a:cubicBezTo>
                  <a:close/>
                  <a:moveTo>
                    <a:pt x="7727" y="11799"/>
                  </a:moveTo>
                  <a:lnTo>
                    <a:pt x="7278" y="14117"/>
                  </a:lnTo>
                  <a:lnTo>
                    <a:pt x="5409" y="14117"/>
                  </a:lnTo>
                  <a:lnTo>
                    <a:pt x="7727" y="11799"/>
                  </a:lnTo>
                  <a:close/>
                  <a:moveTo>
                    <a:pt x="9295" y="1"/>
                  </a:moveTo>
                  <a:cubicBezTo>
                    <a:pt x="7443" y="1"/>
                    <a:pt x="5632" y="548"/>
                    <a:pt x="4089" y="1575"/>
                  </a:cubicBezTo>
                  <a:cubicBezTo>
                    <a:pt x="3884" y="1705"/>
                    <a:pt x="3823" y="1983"/>
                    <a:pt x="3959" y="2189"/>
                  </a:cubicBezTo>
                  <a:cubicBezTo>
                    <a:pt x="4045" y="2316"/>
                    <a:pt x="4184" y="2384"/>
                    <a:pt x="4325" y="2384"/>
                  </a:cubicBezTo>
                  <a:cubicBezTo>
                    <a:pt x="4412" y="2384"/>
                    <a:pt x="4499" y="2358"/>
                    <a:pt x="4576" y="2304"/>
                  </a:cubicBezTo>
                  <a:cubicBezTo>
                    <a:pt x="6013" y="1349"/>
                    <a:pt x="7656" y="880"/>
                    <a:pt x="9291" y="880"/>
                  </a:cubicBezTo>
                  <a:cubicBezTo>
                    <a:pt x="11394" y="880"/>
                    <a:pt x="13485" y="1656"/>
                    <a:pt x="15109" y="3170"/>
                  </a:cubicBezTo>
                  <a:lnTo>
                    <a:pt x="13636" y="4683"/>
                  </a:lnTo>
                  <a:lnTo>
                    <a:pt x="5823" y="4680"/>
                  </a:lnTo>
                  <a:cubicBezTo>
                    <a:pt x="5800" y="4654"/>
                    <a:pt x="5776" y="4628"/>
                    <a:pt x="5750" y="4605"/>
                  </a:cubicBezTo>
                  <a:cubicBezTo>
                    <a:pt x="5440" y="4295"/>
                    <a:pt x="5024" y="4116"/>
                    <a:pt x="4587" y="4113"/>
                  </a:cubicBezTo>
                  <a:lnTo>
                    <a:pt x="4587" y="4113"/>
                  </a:lnTo>
                  <a:cubicBezTo>
                    <a:pt x="3280" y="4118"/>
                    <a:pt x="2534" y="5608"/>
                    <a:pt x="3311" y="6660"/>
                  </a:cubicBezTo>
                  <a:cubicBezTo>
                    <a:pt x="3296" y="6747"/>
                    <a:pt x="3282" y="6842"/>
                    <a:pt x="3276" y="6917"/>
                  </a:cubicBezTo>
                  <a:lnTo>
                    <a:pt x="3276" y="6938"/>
                  </a:lnTo>
                  <a:lnTo>
                    <a:pt x="3218" y="8176"/>
                  </a:lnTo>
                  <a:cubicBezTo>
                    <a:pt x="3192" y="8515"/>
                    <a:pt x="3435" y="8816"/>
                    <a:pt x="3771" y="8862"/>
                  </a:cubicBezTo>
                  <a:cubicBezTo>
                    <a:pt x="4292" y="8937"/>
                    <a:pt x="4648" y="9429"/>
                    <a:pt x="4552" y="9947"/>
                  </a:cubicBezTo>
                  <a:lnTo>
                    <a:pt x="3956" y="13272"/>
                  </a:lnTo>
                  <a:cubicBezTo>
                    <a:pt x="3898" y="13585"/>
                    <a:pt x="3948" y="13912"/>
                    <a:pt x="4092" y="14195"/>
                  </a:cubicBezTo>
                  <a:lnTo>
                    <a:pt x="2993" y="15295"/>
                  </a:lnTo>
                  <a:cubicBezTo>
                    <a:pt x="721" y="12699"/>
                    <a:pt x="235" y="8989"/>
                    <a:pt x="1763" y="5899"/>
                  </a:cubicBezTo>
                  <a:cubicBezTo>
                    <a:pt x="1864" y="5702"/>
                    <a:pt x="1809" y="5462"/>
                    <a:pt x="1630" y="5331"/>
                  </a:cubicBezTo>
                  <a:cubicBezTo>
                    <a:pt x="1552" y="5277"/>
                    <a:pt x="1464" y="5252"/>
                    <a:pt x="1377" y="5252"/>
                  </a:cubicBezTo>
                  <a:cubicBezTo>
                    <a:pt x="1218" y="5252"/>
                    <a:pt x="1063" y="5338"/>
                    <a:pt x="984" y="5493"/>
                  </a:cubicBezTo>
                  <a:cubicBezTo>
                    <a:pt x="336" y="6796"/>
                    <a:pt x="0" y="8228"/>
                    <a:pt x="3" y="9684"/>
                  </a:cubicBezTo>
                  <a:cubicBezTo>
                    <a:pt x="3" y="14870"/>
                    <a:pt x="4225" y="19092"/>
                    <a:pt x="9411" y="19092"/>
                  </a:cubicBezTo>
                  <a:cubicBezTo>
                    <a:pt x="11263" y="19092"/>
                    <a:pt x="13072" y="18545"/>
                    <a:pt x="14612" y="17521"/>
                  </a:cubicBezTo>
                  <a:cubicBezTo>
                    <a:pt x="14814" y="17385"/>
                    <a:pt x="14869" y="17112"/>
                    <a:pt x="14733" y="16910"/>
                  </a:cubicBezTo>
                  <a:cubicBezTo>
                    <a:pt x="14649" y="16784"/>
                    <a:pt x="14510" y="16716"/>
                    <a:pt x="14368" y="16716"/>
                  </a:cubicBezTo>
                  <a:cubicBezTo>
                    <a:pt x="14285" y="16716"/>
                    <a:pt x="14200" y="16739"/>
                    <a:pt x="14125" y="16788"/>
                  </a:cubicBezTo>
                  <a:cubicBezTo>
                    <a:pt x="12688" y="17745"/>
                    <a:pt x="11045" y="18214"/>
                    <a:pt x="9410" y="18214"/>
                  </a:cubicBezTo>
                  <a:cubicBezTo>
                    <a:pt x="7310" y="18214"/>
                    <a:pt x="5224" y="17439"/>
                    <a:pt x="3603" y="15926"/>
                  </a:cubicBezTo>
                  <a:lnTo>
                    <a:pt x="4706" y="14823"/>
                  </a:lnTo>
                  <a:cubicBezTo>
                    <a:pt x="4917" y="14936"/>
                    <a:pt x="5154" y="14994"/>
                    <a:pt x="5394" y="14994"/>
                  </a:cubicBezTo>
                  <a:lnTo>
                    <a:pt x="7469" y="14994"/>
                  </a:lnTo>
                  <a:cubicBezTo>
                    <a:pt x="7779" y="14994"/>
                    <a:pt x="8045" y="14774"/>
                    <a:pt x="8103" y="14470"/>
                  </a:cubicBezTo>
                  <a:lnTo>
                    <a:pt x="8636" y="11710"/>
                  </a:lnTo>
                  <a:cubicBezTo>
                    <a:pt x="8662" y="11576"/>
                    <a:pt x="8722" y="11452"/>
                    <a:pt x="8809" y="11348"/>
                  </a:cubicBezTo>
                  <a:cubicBezTo>
                    <a:pt x="8853" y="11351"/>
                    <a:pt x="8896" y="11354"/>
                    <a:pt x="8940" y="11354"/>
                  </a:cubicBezTo>
                  <a:lnTo>
                    <a:pt x="10028" y="11354"/>
                  </a:lnTo>
                  <a:cubicBezTo>
                    <a:pt x="10931" y="11354"/>
                    <a:pt x="11663" y="10621"/>
                    <a:pt x="11663" y="9719"/>
                  </a:cubicBezTo>
                  <a:lnTo>
                    <a:pt x="11663" y="9044"/>
                  </a:lnTo>
                  <a:cubicBezTo>
                    <a:pt x="11703" y="9018"/>
                    <a:pt x="11750" y="8998"/>
                    <a:pt x="11799" y="8984"/>
                  </a:cubicBezTo>
                  <a:lnTo>
                    <a:pt x="12817" y="8984"/>
                  </a:lnTo>
                  <a:cubicBezTo>
                    <a:pt x="12988" y="8984"/>
                    <a:pt x="13153" y="8914"/>
                    <a:pt x="13275" y="8793"/>
                  </a:cubicBezTo>
                  <a:cubicBezTo>
                    <a:pt x="13396" y="8671"/>
                    <a:pt x="13463" y="8506"/>
                    <a:pt x="13463" y="8335"/>
                  </a:cubicBezTo>
                  <a:lnTo>
                    <a:pt x="13463" y="8063"/>
                  </a:lnTo>
                  <a:lnTo>
                    <a:pt x="15271" y="8107"/>
                  </a:lnTo>
                  <a:cubicBezTo>
                    <a:pt x="15387" y="8066"/>
                    <a:pt x="15500" y="8020"/>
                    <a:pt x="15581" y="7939"/>
                  </a:cubicBezTo>
                  <a:cubicBezTo>
                    <a:pt x="15662" y="7855"/>
                    <a:pt x="15697" y="7629"/>
                    <a:pt x="15697" y="7629"/>
                  </a:cubicBezTo>
                  <a:lnTo>
                    <a:pt x="15697" y="5083"/>
                  </a:lnTo>
                  <a:cubicBezTo>
                    <a:pt x="15697" y="5083"/>
                    <a:pt x="15514" y="4646"/>
                    <a:pt x="15271" y="4640"/>
                  </a:cubicBezTo>
                  <a:lnTo>
                    <a:pt x="14875" y="4640"/>
                  </a:lnTo>
                  <a:lnTo>
                    <a:pt x="15717" y="3801"/>
                  </a:lnTo>
                  <a:cubicBezTo>
                    <a:pt x="17995" y="6402"/>
                    <a:pt x="18478" y="10121"/>
                    <a:pt x="16941" y="13217"/>
                  </a:cubicBezTo>
                  <a:cubicBezTo>
                    <a:pt x="16828" y="13434"/>
                    <a:pt x="16918" y="13701"/>
                    <a:pt x="17135" y="13811"/>
                  </a:cubicBezTo>
                  <a:cubicBezTo>
                    <a:pt x="17198" y="13842"/>
                    <a:pt x="17265" y="13857"/>
                    <a:pt x="17331" y="13857"/>
                  </a:cubicBezTo>
                  <a:cubicBezTo>
                    <a:pt x="17495" y="13857"/>
                    <a:pt x="17652" y="13765"/>
                    <a:pt x="17728" y="13608"/>
                  </a:cubicBezTo>
                  <a:cubicBezTo>
                    <a:pt x="18377" y="12306"/>
                    <a:pt x="18715" y="10870"/>
                    <a:pt x="18709" y="9418"/>
                  </a:cubicBezTo>
                  <a:cubicBezTo>
                    <a:pt x="18709" y="4226"/>
                    <a:pt x="14487" y="1"/>
                    <a:pt x="92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45"/>
            <p:cNvSpPr/>
            <p:nvPr/>
          </p:nvSpPr>
          <p:spPr>
            <a:xfrm>
              <a:off x="2988379" y="3583745"/>
              <a:ext cx="14903" cy="14869"/>
            </a:xfrm>
            <a:custGeom>
              <a:avLst/>
              <a:gdLst/>
              <a:ahLst/>
              <a:cxnLst/>
              <a:rect l="l" t="t" r="r" b="b"/>
              <a:pathLst>
                <a:path w="883" h="881" extrusionOk="0">
                  <a:moveTo>
                    <a:pt x="441" y="0"/>
                  </a:moveTo>
                  <a:cubicBezTo>
                    <a:pt x="413" y="0"/>
                    <a:pt x="384" y="3"/>
                    <a:pt x="356" y="9"/>
                  </a:cubicBezTo>
                  <a:cubicBezTo>
                    <a:pt x="327" y="15"/>
                    <a:pt x="301" y="24"/>
                    <a:pt x="275" y="35"/>
                  </a:cubicBezTo>
                  <a:cubicBezTo>
                    <a:pt x="246" y="47"/>
                    <a:pt x="223" y="58"/>
                    <a:pt x="197" y="76"/>
                  </a:cubicBezTo>
                  <a:cubicBezTo>
                    <a:pt x="174" y="90"/>
                    <a:pt x="151" y="110"/>
                    <a:pt x="130" y="131"/>
                  </a:cubicBezTo>
                  <a:cubicBezTo>
                    <a:pt x="110" y="151"/>
                    <a:pt x="93" y="171"/>
                    <a:pt x="75" y="197"/>
                  </a:cubicBezTo>
                  <a:cubicBezTo>
                    <a:pt x="44" y="243"/>
                    <a:pt x="23" y="298"/>
                    <a:pt x="12" y="353"/>
                  </a:cubicBezTo>
                  <a:cubicBezTo>
                    <a:pt x="0" y="411"/>
                    <a:pt x="0" y="469"/>
                    <a:pt x="12" y="524"/>
                  </a:cubicBezTo>
                  <a:cubicBezTo>
                    <a:pt x="18" y="553"/>
                    <a:pt x="26" y="582"/>
                    <a:pt x="35" y="608"/>
                  </a:cubicBezTo>
                  <a:cubicBezTo>
                    <a:pt x="46" y="634"/>
                    <a:pt x="61" y="660"/>
                    <a:pt x="75" y="683"/>
                  </a:cubicBezTo>
                  <a:cubicBezTo>
                    <a:pt x="93" y="706"/>
                    <a:pt x="110" y="730"/>
                    <a:pt x="130" y="750"/>
                  </a:cubicBezTo>
                  <a:cubicBezTo>
                    <a:pt x="214" y="831"/>
                    <a:pt x="324" y="877"/>
                    <a:pt x="443" y="880"/>
                  </a:cubicBezTo>
                  <a:cubicBezTo>
                    <a:pt x="469" y="877"/>
                    <a:pt x="498" y="877"/>
                    <a:pt x="527" y="871"/>
                  </a:cubicBezTo>
                  <a:cubicBezTo>
                    <a:pt x="556" y="866"/>
                    <a:pt x="582" y="857"/>
                    <a:pt x="611" y="845"/>
                  </a:cubicBezTo>
                  <a:cubicBezTo>
                    <a:pt x="637" y="834"/>
                    <a:pt x="660" y="819"/>
                    <a:pt x="686" y="805"/>
                  </a:cubicBezTo>
                  <a:cubicBezTo>
                    <a:pt x="709" y="788"/>
                    <a:pt x="732" y="770"/>
                    <a:pt x="753" y="750"/>
                  </a:cubicBezTo>
                  <a:cubicBezTo>
                    <a:pt x="773" y="730"/>
                    <a:pt x="790" y="706"/>
                    <a:pt x="808" y="683"/>
                  </a:cubicBezTo>
                  <a:cubicBezTo>
                    <a:pt x="822" y="660"/>
                    <a:pt x="837" y="634"/>
                    <a:pt x="845" y="608"/>
                  </a:cubicBezTo>
                  <a:cubicBezTo>
                    <a:pt x="857" y="582"/>
                    <a:pt x="865" y="553"/>
                    <a:pt x="871" y="524"/>
                  </a:cubicBezTo>
                  <a:cubicBezTo>
                    <a:pt x="883" y="469"/>
                    <a:pt x="883" y="411"/>
                    <a:pt x="871" y="353"/>
                  </a:cubicBezTo>
                  <a:cubicBezTo>
                    <a:pt x="865" y="327"/>
                    <a:pt x="857" y="298"/>
                    <a:pt x="845" y="272"/>
                  </a:cubicBezTo>
                  <a:cubicBezTo>
                    <a:pt x="837" y="246"/>
                    <a:pt x="822" y="220"/>
                    <a:pt x="808" y="197"/>
                  </a:cubicBezTo>
                  <a:cubicBezTo>
                    <a:pt x="790" y="171"/>
                    <a:pt x="773" y="151"/>
                    <a:pt x="753" y="131"/>
                  </a:cubicBezTo>
                  <a:cubicBezTo>
                    <a:pt x="732" y="110"/>
                    <a:pt x="709" y="90"/>
                    <a:pt x="686" y="76"/>
                  </a:cubicBezTo>
                  <a:cubicBezTo>
                    <a:pt x="660" y="58"/>
                    <a:pt x="637" y="47"/>
                    <a:pt x="611" y="35"/>
                  </a:cubicBezTo>
                  <a:cubicBezTo>
                    <a:pt x="582" y="24"/>
                    <a:pt x="556" y="15"/>
                    <a:pt x="527" y="9"/>
                  </a:cubicBezTo>
                  <a:cubicBezTo>
                    <a:pt x="499" y="3"/>
                    <a:pt x="470"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45"/>
          <p:cNvGrpSpPr/>
          <p:nvPr/>
        </p:nvGrpSpPr>
        <p:grpSpPr>
          <a:xfrm>
            <a:off x="2163433" y="3498151"/>
            <a:ext cx="396469" cy="379170"/>
            <a:chOff x="2152639" y="3509906"/>
            <a:chExt cx="396469" cy="379170"/>
          </a:xfrm>
        </p:grpSpPr>
        <p:sp>
          <p:nvSpPr>
            <p:cNvPr id="7301" name="Google Shape;7301;p45"/>
            <p:cNvSpPr/>
            <p:nvPr/>
          </p:nvSpPr>
          <p:spPr>
            <a:xfrm>
              <a:off x="2152639" y="3509906"/>
              <a:ext cx="396469" cy="379170"/>
            </a:xfrm>
            <a:custGeom>
              <a:avLst/>
              <a:gdLst/>
              <a:ahLst/>
              <a:cxnLst/>
              <a:rect l="l" t="t" r="r" b="b"/>
              <a:pathLst>
                <a:path w="23491" h="22466" extrusionOk="0">
                  <a:moveTo>
                    <a:pt x="12256" y="880"/>
                  </a:moveTo>
                  <a:cubicBezTo>
                    <a:pt x="16120" y="880"/>
                    <a:pt x="19662" y="3033"/>
                    <a:pt x="21444" y="6459"/>
                  </a:cubicBezTo>
                  <a:cubicBezTo>
                    <a:pt x="23059" y="9567"/>
                    <a:pt x="22996" y="13280"/>
                    <a:pt x="21271" y="16330"/>
                  </a:cubicBezTo>
                  <a:cubicBezTo>
                    <a:pt x="19427" y="19577"/>
                    <a:pt x="15986" y="21583"/>
                    <a:pt x="12256" y="21588"/>
                  </a:cubicBezTo>
                  <a:cubicBezTo>
                    <a:pt x="6547" y="21588"/>
                    <a:pt x="1902" y="16944"/>
                    <a:pt x="1902" y="11234"/>
                  </a:cubicBezTo>
                  <a:cubicBezTo>
                    <a:pt x="1896" y="9634"/>
                    <a:pt x="2266" y="8054"/>
                    <a:pt x="2984" y="6624"/>
                  </a:cubicBezTo>
                  <a:cubicBezTo>
                    <a:pt x="4558" y="3467"/>
                    <a:pt x="7583" y="1343"/>
                    <a:pt x="11078" y="949"/>
                  </a:cubicBezTo>
                  <a:cubicBezTo>
                    <a:pt x="11469" y="903"/>
                    <a:pt x="11863" y="880"/>
                    <a:pt x="12256" y="880"/>
                  </a:cubicBezTo>
                  <a:close/>
                  <a:moveTo>
                    <a:pt x="12255" y="0"/>
                  </a:moveTo>
                  <a:cubicBezTo>
                    <a:pt x="10938" y="0"/>
                    <a:pt x="9603" y="233"/>
                    <a:pt x="8306" y="720"/>
                  </a:cubicBezTo>
                  <a:cubicBezTo>
                    <a:pt x="2987" y="2720"/>
                    <a:pt x="1" y="8378"/>
                    <a:pt x="1352" y="13899"/>
                  </a:cubicBezTo>
                  <a:cubicBezTo>
                    <a:pt x="2592" y="18976"/>
                    <a:pt x="7138" y="22466"/>
                    <a:pt x="12247" y="22466"/>
                  </a:cubicBezTo>
                  <a:cubicBezTo>
                    <a:pt x="12694" y="22466"/>
                    <a:pt x="13145" y="22439"/>
                    <a:pt x="13599" y="22384"/>
                  </a:cubicBezTo>
                  <a:cubicBezTo>
                    <a:pt x="19242" y="21707"/>
                    <a:pt x="23487" y="16918"/>
                    <a:pt x="23487" y="11234"/>
                  </a:cubicBezTo>
                  <a:cubicBezTo>
                    <a:pt x="23490" y="9431"/>
                    <a:pt x="23056" y="7651"/>
                    <a:pt x="22223" y="6054"/>
                  </a:cubicBezTo>
                  <a:cubicBezTo>
                    <a:pt x="20240" y="2239"/>
                    <a:pt x="16339" y="0"/>
                    <a:pt x="12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45"/>
            <p:cNvSpPr/>
            <p:nvPr/>
          </p:nvSpPr>
          <p:spPr>
            <a:xfrm>
              <a:off x="2461076" y="3800436"/>
              <a:ext cx="14818" cy="14835"/>
            </a:xfrm>
            <a:custGeom>
              <a:avLst/>
              <a:gdLst/>
              <a:ahLst/>
              <a:cxnLst/>
              <a:rect l="l" t="t" r="r" b="b"/>
              <a:pathLst>
                <a:path w="878" h="879" extrusionOk="0">
                  <a:moveTo>
                    <a:pt x="435" y="0"/>
                  </a:moveTo>
                  <a:cubicBezTo>
                    <a:pt x="408" y="0"/>
                    <a:pt x="381" y="2"/>
                    <a:pt x="354" y="7"/>
                  </a:cubicBezTo>
                  <a:cubicBezTo>
                    <a:pt x="325" y="13"/>
                    <a:pt x="296" y="22"/>
                    <a:pt x="270" y="33"/>
                  </a:cubicBezTo>
                  <a:cubicBezTo>
                    <a:pt x="244" y="45"/>
                    <a:pt x="218" y="59"/>
                    <a:pt x="194" y="74"/>
                  </a:cubicBezTo>
                  <a:cubicBezTo>
                    <a:pt x="171" y="91"/>
                    <a:pt x="148" y="109"/>
                    <a:pt x="128" y="129"/>
                  </a:cubicBezTo>
                  <a:cubicBezTo>
                    <a:pt x="108" y="149"/>
                    <a:pt x="90" y="172"/>
                    <a:pt x="73" y="196"/>
                  </a:cubicBezTo>
                  <a:cubicBezTo>
                    <a:pt x="58" y="219"/>
                    <a:pt x="44" y="245"/>
                    <a:pt x="32" y="271"/>
                  </a:cubicBezTo>
                  <a:cubicBezTo>
                    <a:pt x="21" y="297"/>
                    <a:pt x="15" y="326"/>
                    <a:pt x="9" y="355"/>
                  </a:cubicBezTo>
                  <a:cubicBezTo>
                    <a:pt x="3" y="381"/>
                    <a:pt x="1" y="410"/>
                    <a:pt x="1" y="439"/>
                  </a:cubicBezTo>
                  <a:cubicBezTo>
                    <a:pt x="1" y="468"/>
                    <a:pt x="3" y="496"/>
                    <a:pt x="9" y="525"/>
                  </a:cubicBezTo>
                  <a:cubicBezTo>
                    <a:pt x="12" y="554"/>
                    <a:pt x="21" y="580"/>
                    <a:pt x="32" y="606"/>
                  </a:cubicBezTo>
                  <a:cubicBezTo>
                    <a:pt x="44" y="632"/>
                    <a:pt x="58" y="659"/>
                    <a:pt x="73" y="682"/>
                  </a:cubicBezTo>
                  <a:cubicBezTo>
                    <a:pt x="90" y="708"/>
                    <a:pt x="108" y="728"/>
                    <a:pt x="128" y="751"/>
                  </a:cubicBezTo>
                  <a:cubicBezTo>
                    <a:pt x="148" y="771"/>
                    <a:pt x="171" y="789"/>
                    <a:pt x="194" y="803"/>
                  </a:cubicBezTo>
                  <a:cubicBezTo>
                    <a:pt x="218" y="821"/>
                    <a:pt x="244" y="832"/>
                    <a:pt x="270" y="844"/>
                  </a:cubicBezTo>
                  <a:cubicBezTo>
                    <a:pt x="296" y="855"/>
                    <a:pt x="325" y="864"/>
                    <a:pt x="354" y="870"/>
                  </a:cubicBezTo>
                  <a:cubicBezTo>
                    <a:pt x="380" y="876"/>
                    <a:pt x="409" y="878"/>
                    <a:pt x="438" y="878"/>
                  </a:cubicBezTo>
                  <a:cubicBezTo>
                    <a:pt x="553" y="878"/>
                    <a:pt x="666" y="832"/>
                    <a:pt x="747" y="748"/>
                  </a:cubicBezTo>
                  <a:cubicBezTo>
                    <a:pt x="767" y="728"/>
                    <a:pt x="788" y="708"/>
                    <a:pt x="802" y="682"/>
                  </a:cubicBezTo>
                  <a:cubicBezTo>
                    <a:pt x="820" y="659"/>
                    <a:pt x="831" y="632"/>
                    <a:pt x="843" y="606"/>
                  </a:cubicBezTo>
                  <a:cubicBezTo>
                    <a:pt x="854" y="580"/>
                    <a:pt x="863" y="554"/>
                    <a:pt x="869" y="525"/>
                  </a:cubicBezTo>
                  <a:cubicBezTo>
                    <a:pt x="875" y="496"/>
                    <a:pt x="877" y="468"/>
                    <a:pt x="877" y="439"/>
                  </a:cubicBezTo>
                  <a:cubicBezTo>
                    <a:pt x="877" y="410"/>
                    <a:pt x="875" y="381"/>
                    <a:pt x="869" y="355"/>
                  </a:cubicBezTo>
                  <a:cubicBezTo>
                    <a:pt x="863" y="326"/>
                    <a:pt x="854" y="297"/>
                    <a:pt x="843" y="271"/>
                  </a:cubicBezTo>
                  <a:cubicBezTo>
                    <a:pt x="831" y="245"/>
                    <a:pt x="820" y="219"/>
                    <a:pt x="802" y="196"/>
                  </a:cubicBezTo>
                  <a:cubicBezTo>
                    <a:pt x="788" y="172"/>
                    <a:pt x="767" y="149"/>
                    <a:pt x="747" y="129"/>
                  </a:cubicBezTo>
                  <a:cubicBezTo>
                    <a:pt x="663" y="45"/>
                    <a:pt x="550"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45"/>
            <p:cNvSpPr/>
            <p:nvPr/>
          </p:nvSpPr>
          <p:spPr>
            <a:xfrm>
              <a:off x="2201483" y="3538412"/>
              <a:ext cx="315981" cy="322225"/>
            </a:xfrm>
            <a:custGeom>
              <a:avLst/>
              <a:gdLst/>
              <a:ahLst/>
              <a:cxnLst/>
              <a:rect l="l" t="t" r="r" b="b"/>
              <a:pathLst>
                <a:path w="18722" h="19092" extrusionOk="0">
                  <a:moveTo>
                    <a:pt x="7148" y="5505"/>
                  </a:moveTo>
                  <a:lnTo>
                    <a:pt x="7823" y="6179"/>
                  </a:lnTo>
                  <a:cubicBezTo>
                    <a:pt x="7675" y="6269"/>
                    <a:pt x="7533" y="6367"/>
                    <a:pt x="7394" y="6472"/>
                  </a:cubicBezTo>
                  <a:lnTo>
                    <a:pt x="7371" y="6492"/>
                  </a:lnTo>
                  <a:lnTo>
                    <a:pt x="7302" y="6547"/>
                  </a:lnTo>
                  <a:lnTo>
                    <a:pt x="7261" y="6579"/>
                  </a:lnTo>
                  <a:lnTo>
                    <a:pt x="7203" y="6628"/>
                  </a:lnTo>
                  <a:lnTo>
                    <a:pt x="7154" y="6671"/>
                  </a:lnTo>
                  <a:lnTo>
                    <a:pt x="7105" y="6715"/>
                  </a:lnTo>
                  <a:lnTo>
                    <a:pt x="7041" y="6773"/>
                  </a:lnTo>
                  <a:lnTo>
                    <a:pt x="7004" y="6804"/>
                  </a:lnTo>
                  <a:cubicBezTo>
                    <a:pt x="6972" y="6836"/>
                    <a:pt x="6940" y="6868"/>
                    <a:pt x="6905" y="6903"/>
                  </a:cubicBezTo>
                  <a:cubicBezTo>
                    <a:pt x="6873" y="6935"/>
                    <a:pt x="6842" y="6966"/>
                    <a:pt x="6810" y="7001"/>
                  </a:cubicBezTo>
                  <a:cubicBezTo>
                    <a:pt x="6801" y="7010"/>
                    <a:pt x="6792" y="7019"/>
                    <a:pt x="6784" y="7030"/>
                  </a:cubicBezTo>
                  <a:cubicBezTo>
                    <a:pt x="6761" y="7053"/>
                    <a:pt x="6737" y="7076"/>
                    <a:pt x="6717" y="7102"/>
                  </a:cubicBezTo>
                  <a:lnTo>
                    <a:pt x="6685" y="7137"/>
                  </a:lnTo>
                  <a:cubicBezTo>
                    <a:pt x="6665" y="7160"/>
                    <a:pt x="6645" y="7186"/>
                    <a:pt x="6625" y="7210"/>
                  </a:cubicBezTo>
                  <a:lnTo>
                    <a:pt x="6599" y="7241"/>
                  </a:lnTo>
                  <a:cubicBezTo>
                    <a:pt x="6573" y="7270"/>
                    <a:pt x="6552" y="7299"/>
                    <a:pt x="6529" y="7328"/>
                  </a:cubicBezTo>
                  <a:lnTo>
                    <a:pt x="6512" y="7348"/>
                  </a:lnTo>
                  <a:cubicBezTo>
                    <a:pt x="6394" y="7495"/>
                    <a:pt x="6285" y="7653"/>
                    <a:pt x="6184" y="7814"/>
                  </a:cubicBezTo>
                  <a:lnTo>
                    <a:pt x="6184" y="7814"/>
                  </a:lnTo>
                  <a:lnTo>
                    <a:pt x="5510" y="7143"/>
                  </a:lnTo>
                  <a:lnTo>
                    <a:pt x="7148" y="5505"/>
                  </a:lnTo>
                  <a:close/>
                  <a:moveTo>
                    <a:pt x="10397" y="6332"/>
                  </a:moveTo>
                  <a:cubicBezTo>
                    <a:pt x="10845" y="6332"/>
                    <a:pt x="11294" y="6406"/>
                    <a:pt x="11727" y="6556"/>
                  </a:cubicBezTo>
                  <a:lnTo>
                    <a:pt x="6561" y="11724"/>
                  </a:lnTo>
                  <a:cubicBezTo>
                    <a:pt x="6222" y="10740"/>
                    <a:pt x="6272" y="9666"/>
                    <a:pt x="6697" y="8717"/>
                  </a:cubicBezTo>
                  <a:cubicBezTo>
                    <a:pt x="6720" y="8671"/>
                    <a:pt x="6740" y="8625"/>
                    <a:pt x="6764" y="8581"/>
                  </a:cubicBezTo>
                  <a:cubicBezTo>
                    <a:pt x="6769" y="8567"/>
                    <a:pt x="6775" y="8555"/>
                    <a:pt x="6784" y="8541"/>
                  </a:cubicBezTo>
                  <a:cubicBezTo>
                    <a:pt x="6804" y="8500"/>
                    <a:pt x="6824" y="8463"/>
                    <a:pt x="6847" y="8422"/>
                  </a:cubicBezTo>
                  <a:cubicBezTo>
                    <a:pt x="6856" y="8405"/>
                    <a:pt x="6868" y="8387"/>
                    <a:pt x="6876" y="8367"/>
                  </a:cubicBezTo>
                  <a:cubicBezTo>
                    <a:pt x="6897" y="8332"/>
                    <a:pt x="6917" y="8301"/>
                    <a:pt x="6937" y="8266"/>
                  </a:cubicBezTo>
                  <a:cubicBezTo>
                    <a:pt x="6952" y="8243"/>
                    <a:pt x="6966" y="8220"/>
                    <a:pt x="6981" y="8196"/>
                  </a:cubicBezTo>
                  <a:cubicBezTo>
                    <a:pt x="7001" y="8167"/>
                    <a:pt x="7018" y="8138"/>
                    <a:pt x="7038" y="8110"/>
                  </a:cubicBezTo>
                  <a:cubicBezTo>
                    <a:pt x="7059" y="8084"/>
                    <a:pt x="7073" y="8057"/>
                    <a:pt x="7093" y="8031"/>
                  </a:cubicBezTo>
                  <a:cubicBezTo>
                    <a:pt x="7114" y="8005"/>
                    <a:pt x="7131" y="7982"/>
                    <a:pt x="7148" y="7959"/>
                  </a:cubicBezTo>
                  <a:cubicBezTo>
                    <a:pt x="7169" y="7930"/>
                    <a:pt x="7195" y="7898"/>
                    <a:pt x="7218" y="7869"/>
                  </a:cubicBezTo>
                  <a:cubicBezTo>
                    <a:pt x="7232" y="7849"/>
                    <a:pt x="7250" y="7829"/>
                    <a:pt x="7267" y="7809"/>
                  </a:cubicBezTo>
                  <a:cubicBezTo>
                    <a:pt x="7293" y="7774"/>
                    <a:pt x="7322" y="7742"/>
                    <a:pt x="7354" y="7707"/>
                  </a:cubicBezTo>
                  <a:cubicBezTo>
                    <a:pt x="7365" y="7693"/>
                    <a:pt x="7380" y="7678"/>
                    <a:pt x="7391" y="7664"/>
                  </a:cubicBezTo>
                  <a:cubicBezTo>
                    <a:pt x="7435" y="7615"/>
                    <a:pt x="7481" y="7568"/>
                    <a:pt x="7528" y="7522"/>
                  </a:cubicBezTo>
                  <a:cubicBezTo>
                    <a:pt x="7574" y="7476"/>
                    <a:pt x="7623" y="7429"/>
                    <a:pt x="7672" y="7383"/>
                  </a:cubicBezTo>
                  <a:lnTo>
                    <a:pt x="7710" y="7348"/>
                  </a:lnTo>
                  <a:cubicBezTo>
                    <a:pt x="7747" y="7317"/>
                    <a:pt x="7785" y="7282"/>
                    <a:pt x="7823" y="7253"/>
                  </a:cubicBezTo>
                  <a:cubicBezTo>
                    <a:pt x="7837" y="7241"/>
                    <a:pt x="7852" y="7230"/>
                    <a:pt x="7863" y="7218"/>
                  </a:cubicBezTo>
                  <a:cubicBezTo>
                    <a:pt x="7904" y="7186"/>
                    <a:pt x="7944" y="7157"/>
                    <a:pt x="7982" y="7129"/>
                  </a:cubicBezTo>
                  <a:lnTo>
                    <a:pt x="8019" y="7100"/>
                  </a:lnTo>
                  <a:cubicBezTo>
                    <a:pt x="8063" y="7071"/>
                    <a:pt x="8106" y="7039"/>
                    <a:pt x="8150" y="7010"/>
                  </a:cubicBezTo>
                  <a:lnTo>
                    <a:pt x="8179" y="6993"/>
                  </a:lnTo>
                  <a:cubicBezTo>
                    <a:pt x="8225" y="6961"/>
                    <a:pt x="8274" y="6929"/>
                    <a:pt x="8323" y="6900"/>
                  </a:cubicBezTo>
                  <a:lnTo>
                    <a:pt x="8338" y="6891"/>
                  </a:lnTo>
                  <a:cubicBezTo>
                    <a:pt x="8970" y="6521"/>
                    <a:pt x="9682" y="6332"/>
                    <a:pt x="10397" y="6332"/>
                  </a:cubicBezTo>
                  <a:close/>
                  <a:moveTo>
                    <a:pt x="12566" y="6961"/>
                  </a:moveTo>
                  <a:cubicBezTo>
                    <a:pt x="12820" y="7123"/>
                    <a:pt x="13055" y="7311"/>
                    <a:pt x="13266" y="7522"/>
                  </a:cubicBezTo>
                  <a:cubicBezTo>
                    <a:pt x="14832" y="9108"/>
                    <a:pt x="14820" y="11663"/>
                    <a:pt x="13243" y="13238"/>
                  </a:cubicBezTo>
                  <a:cubicBezTo>
                    <a:pt x="12452" y="14030"/>
                    <a:pt x="11414" y="14427"/>
                    <a:pt x="10375" y="14427"/>
                  </a:cubicBezTo>
                  <a:cubicBezTo>
                    <a:pt x="9347" y="14427"/>
                    <a:pt x="8318" y="14038"/>
                    <a:pt x="7528" y="13261"/>
                  </a:cubicBezTo>
                  <a:cubicBezTo>
                    <a:pt x="7316" y="13049"/>
                    <a:pt x="7128" y="12815"/>
                    <a:pt x="6966" y="12560"/>
                  </a:cubicBezTo>
                  <a:lnTo>
                    <a:pt x="12566" y="6961"/>
                  </a:lnTo>
                  <a:close/>
                  <a:moveTo>
                    <a:pt x="9304" y="1"/>
                  </a:moveTo>
                  <a:cubicBezTo>
                    <a:pt x="7452" y="1"/>
                    <a:pt x="5641" y="548"/>
                    <a:pt x="4098" y="1575"/>
                  </a:cubicBezTo>
                  <a:cubicBezTo>
                    <a:pt x="3893" y="1705"/>
                    <a:pt x="3832" y="1983"/>
                    <a:pt x="3968" y="2189"/>
                  </a:cubicBezTo>
                  <a:cubicBezTo>
                    <a:pt x="4054" y="2316"/>
                    <a:pt x="4193" y="2384"/>
                    <a:pt x="4334" y="2384"/>
                  </a:cubicBezTo>
                  <a:cubicBezTo>
                    <a:pt x="4421" y="2384"/>
                    <a:pt x="4508" y="2358"/>
                    <a:pt x="4584" y="2304"/>
                  </a:cubicBezTo>
                  <a:cubicBezTo>
                    <a:pt x="6022" y="1349"/>
                    <a:pt x="7665" y="880"/>
                    <a:pt x="9300" y="880"/>
                  </a:cubicBezTo>
                  <a:cubicBezTo>
                    <a:pt x="11403" y="880"/>
                    <a:pt x="13493" y="1656"/>
                    <a:pt x="15118" y="3170"/>
                  </a:cubicBezTo>
                  <a:lnTo>
                    <a:pt x="12404" y="5884"/>
                  </a:lnTo>
                  <a:cubicBezTo>
                    <a:pt x="11766" y="5601"/>
                    <a:pt x="11082" y="5459"/>
                    <a:pt x="10397" y="5459"/>
                  </a:cubicBezTo>
                  <a:cubicBezTo>
                    <a:pt x="9808" y="5459"/>
                    <a:pt x="9218" y="5564"/>
                    <a:pt x="8656" y="5774"/>
                  </a:cubicBezTo>
                  <a:lnTo>
                    <a:pt x="7458" y="4576"/>
                  </a:lnTo>
                  <a:cubicBezTo>
                    <a:pt x="7373" y="4491"/>
                    <a:pt x="7261" y="4448"/>
                    <a:pt x="7148" y="4448"/>
                  </a:cubicBezTo>
                  <a:cubicBezTo>
                    <a:pt x="7036" y="4448"/>
                    <a:pt x="6923" y="4491"/>
                    <a:pt x="6836" y="4576"/>
                  </a:cubicBezTo>
                  <a:lnTo>
                    <a:pt x="6179" y="5233"/>
                  </a:lnTo>
                  <a:cubicBezTo>
                    <a:pt x="6080" y="5197"/>
                    <a:pt x="5981" y="5185"/>
                    <a:pt x="5888" y="5185"/>
                  </a:cubicBezTo>
                  <a:cubicBezTo>
                    <a:pt x="5765" y="5185"/>
                    <a:pt x="5654" y="5207"/>
                    <a:pt x="5571" y="5221"/>
                  </a:cubicBezTo>
                  <a:cubicBezTo>
                    <a:pt x="5545" y="5227"/>
                    <a:pt x="5516" y="5233"/>
                    <a:pt x="5487" y="5239"/>
                  </a:cubicBezTo>
                  <a:cubicBezTo>
                    <a:pt x="5490" y="5210"/>
                    <a:pt x="5496" y="5178"/>
                    <a:pt x="5502" y="5152"/>
                  </a:cubicBezTo>
                  <a:cubicBezTo>
                    <a:pt x="5542" y="4947"/>
                    <a:pt x="5615" y="4565"/>
                    <a:pt x="5305" y="4252"/>
                  </a:cubicBezTo>
                  <a:cubicBezTo>
                    <a:pt x="5119" y="4066"/>
                    <a:pt x="4906" y="4018"/>
                    <a:pt x="4721" y="4018"/>
                  </a:cubicBezTo>
                  <a:cubicBezTo>
                    <a:pt x="4598" y="4018"/>
                    <a:pt x="4487" y="4039"/>
                    <a:pt x="4405" y="4055"/>
                  </a:cubicBezTo>
                  <a:cubicBezTo>
                    <a:pt x="4362" y="4064"/>
                    <a:pt x="4304" y="4075"/>
                    <a:pt x="4266" y="4078"/>
                  </a:cubicBezTo>
                  <a:cubicBezTo>
                    <a:pt x="4185" y="4008"/>
                    <a:pt x="4085" y="3973"/>
                    <a:pt x="3984" y="3973"/>
                  </a:cubicBezTo>
                  <a:cubicBezTo>
                    <a:pt x="3867" y="3973"/>
                    <a:pt x="3749" y="4021"/>
                    <a:pt x="3661" y="4113"/>
                  </a:cubicBezTo>
                  <a:cubicBezTo>
                    <a:pt x="3502" y="4287"/>
                    <a:pt x="3508" y="4553"/>
                    <a:pt x="3670" y="4721"/>
                  </a:cubicBezTo>
                  <a:cubicBezTo>
                    <a:pt x="3858" y="4907"/>
                    <a:pt x="4071" y="4955"/>
                    <a:pt x="4255" y="4955"/>
                  </a:cubicBezTo>
                  <a:cubicBezTo>
                    <a:pt x="4378" y="4955"/>
                    <a:pt x="4488" y="4934"/>
                    <a:pt x="4570" y="4918"/>
                  </a:cubicBezTo>
                  <a:cubicBezTo>
                    <a:pt x="4596" y="4912"/>
                    <a:pt x="4628" y="4906"/>
                    <a:pt x="4657" y="4903"/>
                  </a:cubicBezTo>
                  <a:lnTo>
                    <a:pt x="4657" y="4903"/>
                  </a:lnTo>
                  <a:cubicBezTo>
                    <a:pt x="4651" y="4932"/>
                    <a:pt x="4645" y="4961"/>
                    <a:pt x="4639" y="4987"/>
                  </a:cubicBezTo>
                  <a:cubicBezTo>
                    <a:pt x="4602" y="5193"/>
                    <a:pt x="4527" y="5577"/>
                    <a:pt x="4836" y="5887"/>
                  </a:cubicBezTo>
                  <a:cubicBezTo>
                    <a:pt x="4961" y="6014"/>
                    <a:pt x="5126" y="6093"/>
                    <a:pt x="5299" y="6113"/>
                  </a:cubicBezTo>
                  <a:lnTo>
                    <a:pt x="4576" y="6836"/>
                  </a:lnTo>
                  <a:cubicBezTo>
                    <a:pt x="4405" y="7007"/>
                    <a:pt x="4405" y="7285"/>
                    <a:pt x="4576" y="7458"/>
                  </a:cubicBezTo>
                  <a:lnTo>
                    <a:pt x="5774" y="8654"/>
                  </a:lnTo>
                  <a:cubicBezTo>
                    <a:pt x="5317" y="9872"/>
                    <a:pt x="5357" y="11218"/>
                    <a:pt x="5884" y="12407"/>
                  </a:cubicBezTo>
                  <a:lnTo>
                    <a:pt x="2996" y="15292"/>
                  </a:lnTo>
                  <a:cubicBezTo>
                    <a:pt x="718" y="12691"/>
                    <a:pt x="235" y="8975"/>
                    <a:pt x="1772" y="5878"/>
                  </a:cubicBezTo>
                  <a:cubicBezTo>
                    <a:pt x="1884" y="5658"/>
                    <a:pt x="1798" y="5392"/>
                    <a:pt x="1581" y="5282"/>
                  </a:cubicBezTo>
                  <a:cubicBezTo>
                    <a:pt x="1517" y="5251"/>
                    <a:pt x="1451" y="5236"/>
                    <a:pt x="1385" y="5236"/>
                  </a:cubicBezTo>
                  <a:cubicBezTo>
                    <a:pt x="1221" y="5236"/>
                    <a:pt x="1064" y="5328"/>
                    <a:pt x="987" y="5485"/>
                  </a:cubicBezTo>
                  <a:cubicBezTo>
                    <a:pt x="336" y="6787"/>
                    <a:pt x="0" y="8222"/>
                    <a:pt x="6" y="9678"/>
                  </a:cubicBezTo>
                  <a:cubicBezTo>
                    <a:pt x="6" y="14870"/>
                    <a:pt x="4228" y="19092"/>
                    <a:pt x="9420" y="19092"/>
                  </a:cubicBezTo>
                  <a:cubicBezTo>
                    <a:pt x="11272" y="19092"/>
                    <a:pt x="13084" y="18545"/>
                    <a:pt x="14626" y="17515"/>
                  </a:cubicBezTo>
                  <a:cubicBezTo>
                    <a:pt x="14823" y="17379"/>
                    <a:pt x="14872" y="17112"/>
                    <a:pt x="14739" y="16913"/>
                  </a:cubicBezTo>
                  <a:cubicBezTo>
                    <a:pt x="14656" y="16786"/>
                    <a:pt x="14517" y="16717"/>
                    <a:pt x="14375" y="16717"/>
                  </a:cubicBezTo>
                  <a:cubicBezTo>
                    <a:pt x="14294" y="16717"/>
                    <a:pt x="14213" y="16739"/>
                    <a:pt x="14140" y="16785"/>
                  </a:cubicBezTo>
                  <a:cubicBezTo>
                    <a:pt x="12702" y="17741"/>
                    <a:pt x="11059" y="18210"/>
                    <a:pt x="9424" y="18210"/>
                  </a:cubicBezTo>
                  <a:cubicBezTo>
                    <a:pt x="7322" y="18210"/>
                    <a:pt x="5232" y="17434"/>
                    <a:pt x="3609" y="15920"/>
                  </a:cubicBezTo>
                  <a:lnTo>
                    <a:pt x="6332" y="13197"/>
                  </a:lnTo>
                  <a:cubicBezTo>
                    <a:pt x="7303" y="14599"/>
                    <a:pt x="8846" y="15326"/>
                    <a:pt x="10400" y="15326"/>
                  </a:cubicBezTo>
                  <a:cubicBezTo>
                    <a:pt x="11652" y="15326"/>
                    <a:pt x="12912" y="14854"/>
                    <a:pt x="13885" y="13883"/>
                  </a:cubicBezTo>
                  <a:cubicBezTo>
                    <a:pt x="15813" y="11956"/>
                    <a:pt x="15813" y="8830"/>
                    <a:pt x="13885" y="6903"/>
                  </a:cubicBezTo>
                  <a:cubicBezTo>
                    <a:pt x="13674" y="6692"/>
                    <a:pt x="13446" y="6501"/>
                    <a:pt x="13200" y="6330"/>
                  </a:cubicBezTo>
                  <a:lnTo>
                    <a:pt x="15726" y="3801"/>
                  </a:lnTo>
                  <a:cubicBezTo>
                    <a:pt x="18003" y="6402"/>
                    <a:pt x="18487" y="10121"/>
                    <a:pt x="16950" y="13217"/>
                  </a:cubicBezTo>
                  <a:cubicBezTo>
                    <a:pt x="16840" y="13434"/>
                    <a:pt x="16930" y="13698"/>
                    <a:pt x="17147" y="13805"/>
                  </a:cubicBezTo>
                  <a:cubicBezTo>
                    <a:pt x="17210" y="13837"/>
                    <a:pt x="17277" y="13852"/>
                    <a:pt x="17343" y="13852"/>
                  </a:cubicBezTo>
                  <a:cubicBezTo>
                    <a:pt x="17504" y="13852"/>
                    <a:pt x="17658" y="13762"/>
                    <a:pt x="17734" y="13608"/>
                  </a:cubicBezTo>
                  <a:cubicBezTo>
                    <a:pt x="18385" y="12309"/>
                    <a:pt x="18721" y="10870"/>
                    <a:pt x="18718" y="9418"/>
                  </a:cubicBezTo>
                  <a:cubicBezTo>
                    <a:pt x="18718" y="4226"/>
                    <a:pt x="14496" y="1"/>
                    <a:pt x="9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45"/>
            <p:cNvSpPr/>
            <p:nvPr/>
          </p:nvSpPr>
          <p:spPr>
            <a:xfrm>
              <a:off x="2243052" y="3583745"/>
              <a:ext cx="14953" cy="14818"/>
            </a:xfrm>
            <a:custGeom>
              <a:avLst/>
              <a:gdLst/>
              <a:ahLst/>
              <a:cxnLst/>
              <a:rect l="l" t="t" r="r" b="b"/>
              <a:pathLst>
                <a:path w="886" h="878" extrusionOk="0">
                  <a:moveTo>
                    <a:pt x="446" y="0"/>
                  </a:moveTo>
                  <a:cubicBezTo>
                    <a:pt x="418" y="0"/>
                    <a:pt x="389" y="3"/>
                    <a:pt x="362" y="9"/>
                  </a:cubicBezTo>
                  <a:cubicBezTo>
                    <a:pt x="333" y="15"/>
                    <a:pt x="304" y="24"/>
                    <a:pt x="278" y="35"/>
                  </a:cubicBezTo>
                  <a:cubicBezTo>
                    <a:pt x="252" y="47"/>
                    <a:pt x="226" y="58"/>
                    <a:pt x="203" y="76"/>
                  </a:cubicBezTo>
                  <a:cubicBezTo>
                    <a:pt x="180" y="90"/>
                    <a:pt x="156" y="110"/>
                    <a:pt x="136" y="131"/>
                  </a:cubicBezTo>
                  <a:cubicBezTo>
                    <a:pt x="116" y="151"/>
                    <a:pt x="99" y="171"/>
                    <a:pt x="81" y="197"/>
                  </a:cubicBezTo>
                  <a:cubicBezTo>
                    <a:pt x="67" y="220"/>
                    <a:pt x="52" y="246"/>
                    <a:pt x="41" y="272"/>
                  </a:cubicBezTo>
                  <a:cubicBezTo>
                    <a:pt x="9" y="353"/>
                    <a:pt x="0" y="440"/>
                    <a:pt x="18" y="524"/>
                  </a:cubicBezTo>
                  <a:cubicBezTo>
                    <a:pt x="20" y="553"/>
                    <a:pt x="29" y="582"/>
                    <a:pt x="41" y="608"/>
                  </a:cubicBezTo>
                  <a:cubicBezTo>
                    <a:pt x="52" y="634"/>
                    <a:pt x="67" y="660"/>
                    <a:pt x="81" y="683"/>
                  </a:cubicBezTo>
                  <a:cubicBezTo>
                    <a:pt x="99" y="706"/>
                    <a:pt x="116" y="730"/>
                    <a:pt x="136" y="750"/>
                  </a:cubicBezTo>
                  <a:cubicBezTo>
                    <a:pt x="156" y="770"/>
                    <a:pt x="180" y="788"/>
                    <a:pt x="203" y="805"/>
                  </a:cubicBezTo>
                  <a:cubicBezTo>
                    <a:pt x="226" y="819"/>
                    <a:pt x="252" y="834"/>
                    <a:pt x="278" y="845"/>
                  </a:cubicBezTo>
                  <a:cubicBezTo>
                    <a:pt x="304" y="857"/>
                    <a:pt x="333" y="866"/>
                    <a:pt x="362" y="871"/>
                  </a:cubicBezTo>
                  <a:cubicBezTo>
                    <a:pt x="388" y="874"/>
                    <a:pt x="417" y="877"/>
                    <a:pt x="446" y="877"/>
                  </a:cubicBezTo>
                  <a:cubicBezTo>
                    <a:pt x="593" y="877"/>
                    <a:pt x="729" y="805"/>
                    <a:pt x="810" y="683"/>
                  </a:cubicBezTo>
                  <a:cubicBezTo>
                    <a:pt x="828" y="660"/>
                    <a:pt x="839" y="634"/>
                    <a:pt x="851" y="608"/>
                  </a:cubicBezTo>
                  <a:cubicBezTo>
                    <a:pt x="874" y="553"/>
                    <a:pt x="886" y="498"/>
                    <a:pt x="886" y="440"/>
                  </a:cubicBezTo>
                  <a:cubicBezTo>
                    <a:pt x="886" y="411"/>
                    <a:pt x="883" y="382"/>
                    <a:pt x="877" y="353"/>
                  </a:cubicBezTo>
                  <a:cubicBezTo>
                    <a:pt x="871" y="327"/>
                    <a:pt x="863" y="298"/>
                    <a:pt x="851" y="272"/>
                  </a:cubicBezTo>
                  <a:cubicBezTo>
                    <a:pt x="839" y="246"/>
                    <a:pt x="828" y="220"/>
                    <a:pt x="810" y="197"/>
                  </a:cubicBezTo>
                  <a:cubicBezTo>
                    <a:pt x="796" y="171"/>
                    <a:pt x="779" y="151"/>
                    <a:pt x="758" y="131"/>
                  </a:cubicBezTo>
                  <a:cubicBezTo>
                    <a:pt x="735" y="110"/>
                    <a:pt x="715" y="90"/>
                    <a:pt x="692" y="76"/>
                  </a:cubicBezTo>
                  <a:cubicBezTo>
                    <a:pt x="666" y="58"/>
                    <a:pt x="640" y="47"/>
                    <a:pt x="614" y="35"/>
                  </a:cubicBezTo>
                  <a:cubicBezTo>
                    <a:pt x="588" y="24"/>
                    <a:pt x="562" y="15"/>
                    <a:pt x="533" y="9"/>
                  </a:cubicBezTo>
                  <a:cubicBezTo>
                    <a:pt x="504" y="3"/>
                    <a:pt x="475" y="0"/>
                    <a:pt x="4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5" name="Google Shape;7305;p45"/>
          <p:cNvGrpSpPr/>
          <p:nvPr/>
        </p:nvGrpSpPr>
        <p:grpSpPr>
          <a:xfrm>
            <a:off x="2172108" y="2791490"/>
            <a:ext cx="379119" cy="379440"/>
            <a:chOff x="2191576" y="2797423"/>
            <a:chExt cx="379119" cy="379440"/>
          </a:xfrm>
        </p:grpSpPr>
        <p:sp>
          <p:nvSpPr>
            <p:cNvPr id="7306" name="Google Shape;7306;p45"/>
            <p:cNvSpPr/>
            <p:nvPr/>
          </p:nvSpPr>
          <p:spPr>
            <a:xfrm>
              <a:off x="2191576" y="2797423"/>
              <a:ext cx="147408" cy="210547"/>
            </a:xfrm>
            <a:custGeom>
              <a:avLst/>
              <a:gdLst/>
              <a:ahLst/>
              <a:cxnLst/>
              <a:rect l="l" t="t" r="r" b="b"/>
              <a:pathLst>
                <a:path w="8734" h="12475" extrusionOk="0">
                  <a:moveTo>
                    <a:pt x="4367" y="873"/>
                  </a:moveTo>
                  <a:cubicBezTo>
                    <a:pt x="5424" y="873"/>
                    <a:pt x="6596" y="1369"/>
                    <a:pt x="7660" y="2583"/>
                  </a:cubicBezTo>
                  <a:cubicBezTo>
                    <a:pt x="7672" y="2597"/>
                    <a:pt x="7680" y="2618"/>
                    <a:pt x="7680" y="2638"/>
                  </a:cubicBezTo>
                  <a:lnTo>
                    <a:pt x="7680" y="7711"/>
                  </a:lnTo>
                  <a:cubicBezTo>
                    <a:pt x="7646" y="7699"/>
                    <a:pt x="7614" y="7691"/>
                    <a:pt x="7579" y="7685"/>
                  </a:cubicBezTo>
                  <a:lnTo>
                    <a:pt x="7576" y="7685"/>
                  </a:lnTo>
                  <a:cubicBezTo>
                    <a:pt x="7544" y="7676"/>
                    <a:pt x="7510" y="7670"/>
                    <a:pt x="7475" y="7667"/>
                  </a:cubicBezTo>
                  <a:lnTo>
                    <a:pt x="7466" y="7667"/>
                  </a:lnTo>
                  <a:cubicBezTo>
                    <a:pt x="7437" y="7662"/>
                    <a:pt x="7408" y="7659"/>
                    <a:pt x="7379" y="7656"/>
                  </a:cubicBezTo>
                  <a:lnTo>
                    <a:pt x="7359" y="7656"/>
                  </a:lnTo>
                  <a:cubicBezTo>
                    <a:pt x="7324" y="7653"/>
                    <a:pt x="7293" y="7650"/>
                    <a:pt x="7261" y="7650"/>
                  </a:cubicBezTo>
                  <a:lnTo>
                    <a:pt x="5857" y="7650"/>
                  </a:lnTo>
                  <a:cubicBezTo>
                    <a:pt x="5788" y="7584"/>
                    <a:pt x="5742" y="7497"/>
                    <a:pt x="5724" y="7401"/>
                  </a:cubicBezTo>
                  <a:cubicBezTo>
                    <a:pt x="5886" y="7288"/>
                    <a:pt x="6040" y="7164"/>
                    <a:pt x="6184" y="7028"/>
                  </a:cubicBezTo>
                  <a:cubicBezTo>
                    <a:pt x="6456" y="6776"/>
                    <a:pt x="6685" y="6490"/>
                    <a:pt x="6835" y="6218"/>
                  </a:cubicBezTo>
                  <a:lnTo>
                    <a:pt x="6850" y="6189"/>
                  </a:lnTo>
                  <a:cubicBezTo>
                    <a:pt x="7076" y="5775"/>
                    <a:pt x="7217" y="5436"/>
                    <a:pt x="7209" y="4264"/>
                  </a:cubicBezTo>
                  <a:cubicBezTo>
                    <a:pt x="7209" y="4259"/>
                    <a:pt x="7205" y="4255"/>
                    <a:pt x="7199" y="4255"/>
                  </a:cubicBezTo>
                  <a:cubicBezTo>
                    <a:pt x="7197" y="4255"/>
                    <a:pt x="7196" y="4255"/>
                    <a:pt x="7194" y="4256"/>
                  </a:cubicBezTo>
                  <a:cubicBezTo>
                    <a:pt x="7178" y="4260"/>
                    <a:pt x="7161" y="4262"/>
                    <a:pt x="7143" y="4262"/>
                  </a:cubicBezTo>
                  <a:cubicBezTo>
                    <a:pt x="6653" y="4262"/>
                    <a:pt x="5307" y="2774"/>
                    <a:pt x="4752" y="2085"/>
                  </a:cubicBezTo>
                  <a:lnTo>
                    <a:pt x="4711" y="2033"/>
                  </a:lnTo>
                  <a:cubicBezTo>
                    <a:pt x="4627" y="1929"/>
                    <a:pt x="4500" y="1868"/>
                    <a:pt x="4367" y="1868"/>
                  </a:cubicBezTo>
                  <a:lnTo>
                    <a:pt x="4156" y="1868"/>
                  </a:lnTo>
                  <a:cubicBezTo>
                    <a:pt x="4153" y="1868"/>
                    <a:pt x="4150" y="1868"/>
                    <a:pt x="4147" y="1871"/>
                  </a:cubicBezTo>
                  <a:cubicBezTo>
                    <a:pt x="3769" y="2383"/>
                    <a:pt x="2142" y="4259"/>
                    <a:pt x="1591" y="4259"/>
                  </a:cubicBezTo>
                  <a:cubicBezTo>
                    <a:pt x="1573" y="4259"/>
                    <a:pt x="1555" y="4257"/>
                    <a:pt x="1540" y="4253"/>
                  </a:cubicBezTo>
                  <a:cubicBezTo>
                    <a:pt x="1531" y="4253"/>
                    <a:pt x="1525" y="4256"/>
                    <a:pt x="1525" y="4264"/>
                  </a:cubicBezTo>
                  <a:cubicBezTo>
                    <a:pt x="1516" y="5433"/>
                    <a:pt x="1658" y="5772"/>
                    <a:pt x="1884" y="6189"/>
                  </a:cubicBezTo>
                  <a:lnTo>
                    <a:pt x="1901" y="6218"/>
                  </a:lnTo>
                  <a:cubicBezTo>
                    <a:pt x="2055" y="6498"/>
                    <a:pt x="2298" y="6796"/>
                    <a:pt x="2581" y="7057"/>
                  </a:cubicBezTo>
                  <a:lnTo>
                    <a:pt x="2590" y="7065"/>
                  </a:lnTo>
                  <a:lnTo>
                    <a:pt x="2628" y="7097"/>
                  </a:lnTo>
                  <a:cubicBezTo>
                    <a:pt x="2642" y="7112"/>
                    <a:pt x="2657" y="7123"/>
                    <a:pt x="2671" y="7135"/>
                  </a:cubicBezTo>
                  <a:lnTo>
                    <a:pt x="2677" y="7141"/>
                  </a:lnTo>
                  <a:cubicBezTo>
                    <a:pt x="2703" y="7164"/>
                    <a:pt x="2726" y="7184"/>
                    <a:pt x="2752" y="7204"/>
                  </a:cubicBezTo>
                  <a:lnTo>
                    <a:pt x="2758" y="7210"/>
                  </a:lnTo>
                  <a:cubicBezTo>
                    <a:pt x="2839" y="7277"/>
                    <a:pt x="2923" y="7340"/>
                    <a:pt x="3007" y="7398"/>
                  </a:cubicBezTo>
                  <a:cubicBezTo>
                    <a:pt x="3007" y="7404"/>
                    <a:pt x="3004" y="7413"/>
                    <a:pt x="3001" y="7419"/>
                  </a:cubicBezTo>
                  <a:lnTo>
                    <a:pt x="2995" y="7445"/>
                  </a:lnTo>
                  <a:cubicBezTo>
                    <a:pt x="2989" y="7459"/>
                    <a:pt x="2987" y="7471"/>
                    <a:pt x="2984" y="7482"/>
                  </a:cubicBezTo>
                  <a:lnTo>
                    <a:pt x="2984" y="7485"/>
                  </a:lnTo>
                  <a:cubicBezTo>
                    <a:pt x="2960" y="7549"/>
                    <a:pt x="2923" y="7604"/>
                    <a:pt x="2874" y="7650"/>
                  </a:cubicBezTo>
                  <a:lnTo>
                    <a:pt x="1470" y="7650"/>
                  </a:lnTo>
                  <a:cubicBezTo>
                    <a:pt x="1438" y="7650"/>
                    <a:pt x="1406" y="7650"/>
                    <a:pt x="1375" y="7653"/>
                  </a:cubicBezTo>
                  <a:lnTo>
                    <a:pt x="1351" y="7656"/>
                  </a:lnTo>
                  <a:cubicBezTo>
                    <a:pt x="1323" y="7656"/>
                    <a:pt x="1294" y="7662"/>
                    <a:pt x="1265" y="7665"/>
                  </a:cubicBezTo>
                  <a:lnTo>
                    <a:pt x="1256" y="7665"/>
                  </a:lnTo>
                  <a:cubicBezTo>
                    <a:pt x="1221" y="7670"/>
                    <a:pt x="1189" y="7676"/>
                    <a:pt x="1155" y="7682"/>
                  </a:cubicBezTo>
                  <a:lnTo>
                    <a:pt x="1152" y="7682"/>
                  </a:lnTo>
                  <a:cubicBezTo>
                    <a:pt x="1117" y="7691"/>
                    <a:pt x="1085" y="7699"/>
                    <a:pt x="1053" y="7708"/>
                  </a:cubicBezTo>
                  <a:lnTo>
                    <a:pt x="1053" y="4174"/>
                  </a:lnTo>
                  <a:cubicBezTo>
                    <a:pt x="1053" y="2354"/>
                    <a:pt x="2540" y="873"/>
                    <a:pt x="4367" y="873"/>
                  </a:cubicBezTo>
                  <a:close/>
                  <a:moveTo>
                    <a:pt x="4387" y="2985"/>
                  </a:moveTo>
                  <a:cubicBezTo>
                    <a:pt x="4842" y="3518"/>
                    <a:pt x="5660" y="4418"/>
                    <a:pt x="6332" y="4849"/>
                  </a:cubicBezTo>
                  <a:cubicBezTo>
                    <a:pt x="6306" y="5245"/>
                    <a:pt x="6251" y="5439"/>
                    <a:pt x="6176" y="5601"/>
                  </a:cubicBezTo>
                  <a:cubicBezTo>
                    <a:pt x="6150" y="5656"/>
                    <a:pt x="6124" y="5705"/>
                    <a:pt x="6092" y="5760"/>
                  </a:cubicBezTo>
                  <a:lnTo>
                    <a:pt x="6077" y="5789"/>
                  </a:lnTo>
                  <a:cubicBezTo>
                    <a:pt x="5889" y="6137"/>
                    <a:pt x="5469" y="6547"/>
                    <a:pt x="5056" y="6793"/>
                  </a:cubicBezTo>
                  <a:cubicBezTo>
                    <a:pt x="4923" y="6872"/>
                    <a:pt x="4842" y="7013"/>
                    <a:pt x="4844" y="7167"/>
                  </a:cubicBezTo>
                  <a:cubicBezTo>
                    <a:pt x="4844" y="7210"/>
                    <a:pt x="4844" y="7251"/>
                    <a:pt x="4847" y="7291"/>
                  </a:cubicBezTo>
                  <a:cubicBezTo>
                    <a:pt x="4847" y="7309"/>
                    <a:pt x="4850" y="7329"/>
                    <a:pt x="4850" y="7343"/>
                  </a:cubicBezTo>
                  <a:cubicBezTo>
                    <a:pt x="4853" y="7361"/>
                    <a:pt x="4856" y="7384"/>
                    <a:pt x="4856" y="7404"/>
                  </a:cubicBezTo>
                  <a:cubicBezTo>
                    <a:pt x="4859" y="7424"/>
                    <a:pt x="4862" y="7450"/>
                    <a:pt x="4868" y="7471"/>
                  </a:cubicBezTo>
                  <a:cubicBezTo>
                    <a:pt x="4868" y="7482"/>
                    <a:pt x="4870" y="7494"/>
                    <a:pt x="4873" y="7505"/>
                  </a:cubicBezTo>
                  <a:cubicBezTo>
                    <a:pt x="4876" y="7531"/>
                    <a:pt x="4882" y="7557"/>
                    <a:pt x="4888" y="7584"/>
                  </a:cubicBezTo>
                  <a:lnTo>
                    <a:pt x="4888" y="7586"/>
                  </a:lnTo>
                  <a:cubicBezTo>
                    <a:pt x="4934" y="7812"/>
                    <a:pt x="5038" y="8023"/>
                    <a:pt x="5189" y="8197"/>
                  </a:cubicBezTo>
                  <a:cubicBezTo>
                    <a:pt x="5195" y="8203"/>
                    <a:pt x="5200" y="8209"/>
                    <a:pt x="5206" y="8214"/>
                  </a:cubicBezTo>
                  <a:cubicBezTo>
                    <a:pt x="5212" y="8220"/>
                    <a:pt x="5223" y="8232"/>
                    <a:pt x="5232" y="8240"/>
                  </a:cubicBezTo>
                  <a:cubicBezTo>
                    <a:pt x="5261" y="8272"/>
                    <a:pt x="5290" y="8298"/>
                    <a:pt x="5322" y="8324"/>
                  </a:cubicBezTo>
                  <a:cubicBezTo>
                    <a:pt x="5325" y="8330"/>
                    <a:pt x="5331" y="8333"/>
                    <a:pt x="5333" y="8336"/>
                  </a:cubicBezTo>
                  <a:cubicBezTo>
                    <a:pt x="5354" y="8353"/>
                    <a:pt x="5377" y="8368"/>
                    <a:pt x="5397" y="8382"/>
                  </a:cubicBezTo>
                  <a:cubicBezTo>
                    <a:pt x="5412" y="8394"/>
                    <a:pt x="5426" y="8405"/>
                    <a:pt x="5443" y="8414"/>
                  </a:cubicBezTo>
                  <a:lnTo>
                    <a:pt x="5469" y="8431"/>
                  </a:lnTo>
                  <a:cubicBezTo>
                    <a:pt x="5527" y="8469"/>
                    <a:pt x="5588" y="8501"/>
                    <a:pt x="5652" y="8530"/>
                  </a:cubicBezTo>
                  <a:cubicBezTo>
                    <a:pt x="5782" y="8585"/>
                    <a:pt x="5918" y="8625"/>
                    <a:pt x="6057" y="8648"/>
                  </a:cubicBezTo>
                  <a:lnTo>
                    <a:pt x="6048" y="8663"/>
                  </a:lnTo>
                  <a:cubicBezTo>
                    <a:pt x="6042" y="8675"/>
                    <a:pt x="6037" y="8686"/>
                    <a:pt x="6028" y="8698"/>
                  </a:cubicBezTo>
                  <a:cubicBezTo>
                    <a:pt x="6022" y="8706"/>
                    <a:pt x="6019" y="8712"/>
                    <a:pt x="6014" y="8718"/>
                  </a:cubicBezTo>
                  <a:cubicBezTo>
                    <a:pt x="6008" y="8727"/>
                    <a:pt x="6002" y="8735"/>
                    <a:pt x="5996" y="8744"/>
                  </a:cubicBezTo>
                  <a:cubicBezTo>
                    <a:pt x="5990" y="8753"/>
                    <a:pt x="5982" y="8761"/>
                    <a:pt x="5973" y="8770"/>
                  </a:cubicBezTo>
                  <a:cubicBezTo>
                    <a:pt x="5967" y="8779"/>
                    <a:pt x="5964" y="8782"/>
                    <a:pt x="5959" y="8787"/>
                  </a:cubicBezTo>
                  <a:cubicBezTo>
                    <a:pt x="5956" y="8793"/>
                    <a:pt x="5941" y="8811"/>
                    <a:pt x="5933" y="8819"/>
                  </a:cubicBezTo>
                  <a:cubicBezTo>
                    <a:pt x="5927" y="8822"/>
                    <a:pt x="5924" y="8828"/>
                    <a:pt x="5921" y="8831"/>
                  </a:cubicBezTo>
                  <a:cubicBezTo>
                    <a:pt x="5909" y="8842"/>
                    <a:pt x="5898" y="8854"/>
                    <a:pt x="5886" y="8866"/>
                  </a:cubicBezTo>
                  <a:lnTo>
                    <a:pt x="5880" y="8871"/>
                  </a:lnTo>
                  <a:cubicBezTo>
                    <a:pt x="5866" y="8883"/>
                    <a:pt x="5854" y="8894"/>
                    <a:pt x="5840" y="8903"/>
                  </a:cubicBezTo>
                  <a:lnTo>
                    <a:pt x="5837" y="8909"/>
                  </a:lnTo>
                  <a:cubicBezTo>
                    <a:pt x="5820" y="8920"/>
                    <a:pt x="5805" y="8932"/>
                    <a:pt x="5791" y="8941"/>
                  </a:cubicBezTo>
                  <a:cubicBezTo>
                    <a:pt x="5727" y="8987"/>
                    <a:pt x="5658" y="9022"/>
                    <a:pt x="5585" y="9048"/>
                  </a:cubicBezTo>
                  <a:cubicBezTo>
                    <a:pt x="5568" y="9054"/>
                    <a:pt x="5548" y="9059"/>
                    <a:pt x="5530" y="9065"/>
                  </a:cubicBezTo>
                  <a:cubicBezTo>
                    <a:pt x="5493" y="9077"/>
                    <a:pt x="5452" y="9083"/>
                    <a:pt x="5414" y="9088"/>
                  </a:cubicBezTo>
                  <a:cubicBezTo>
                    <a:pt x="5400" y="9091"/>
                    <a:pt x="5386" y="9091"/>
                    <a:pt x="5371" y="9094"/>
                  </a:cubicBezTo>
                  <a:lnTo>
                    <a:pt x="3392" y="9094"/>
                  </a:lnTo>
                  <a:cubicBezTo>
                    <a:pt x="3377" y="9094"/>
                    <a:pt x="3360" y="9091"/>
                    <a:pt x="3345" y="9088"/>
                  </a:cubicBezTo>
                  <a:lnTo>
                    <a:pt x="3322" y="9085"/>
                  </a:lnTo>
                  <a:cubicBezTo>
                    <a:pt x="3311" y="9083"/>
                    <a:pt x="3299" y="9080"/>
                    <a:pt x="3287" y="9077"/>
                  </a:cubicBezTo>
                  <a:cubicBezTo>
                    <a:pt x="3282" y="9077"/>
                    <a:pt x="3276" y="9074"/>
                    <a:pt x="3270" y="9074"/>
                  </a:cubicBezTo>
                  <a:cubicBezTo>
                    <a:pt x="3256" y="9071"/>
                    <a:pt x="3244" y="9068"/>
                    <a:pt x="3230" y="9065"/>
                  </a:cubicBezTo>
                  <a:lnTo>
                    <a:pt x="3206" y="9056"/>
                  </a:lnTo>
                  <a:cubicBezTo>
                    <a:pt x="3195" y="9054"/>
                    <a:pt x="3186" y="9051"/>
                    <a:pt x="3175" y="9045"/>
                  </a:cubicBezTo>
                  <a:lnTo>
                    <a:pt x="3149" y="9036"/>
                  </a:lnTo>
                  <a:lnTo>
                    <a:pt x="3120" y="9025"/>
                  </a:lnTo>
                  <a:lnTo>
                    <a:pt x="3096" y="9013"/>
                  </a:lnTo>
                  <a:cubicBezTo>
                    <a:pt x="3088" y="9010"/>
                    <a:pt x="3076" y="9004"/>
                    <a:pt x="3068" y="9002"/>
                  </a:cubicBezTo>
                  <a:cubicBezTo>
                    <a:pt x="3059" y="8996"/>
                    <a:pt x="3053" y="8993"/>
                    <a:pt x="3044" y="8987"/>
                  </a:cubicBezTo>
                  <a:cubicBezTo>
                    <a:pt x="3036" y="8984"/>
                    <a:pt x="3027" y="8978"/>
                    <a:pt x="3018" y="8973"/>
                  </a:cubicBezTo>
                  <a:cubicBezTo>
                    <a:pt x="3007" y="8967"/>
                    <a:pt x="3001" y="8961"/>
                    <a:pt x="2992" y="8958"/>
                  </a:cubicBezTo>
                  <a:cubicBezTo>
                    <a:pt x="2987" y="8952"/>
                    <a:pt x="2978" y="8947"/>
                    <a:pt x="2969" y="8941"/>
                  </a:cubicBezTo>
                  <a:cubicBezTo>
                    <a:pt x="2960" y="8935"/>
                    <a:pt x="2955" y="8929"/>
                    <a:pt x="2946" y="8923"/>
                  </a:cubicBezTo>
                  <a:cubicBezTo>
                    <a:pt x="2937" y="8920"/>
                    <a:pt x="2932" y="8915"/>
                    <a:pt x="2923" y="8906"/>
                  </a:cubicBezTo>
                  <a:cubicBezTo>
                    <a:pt x="2914" y="8900"/>
                    <a:pt x="2908" y="8894"/>
                    <a:pt x="2900" y="8889"/>
                  </a:cubicBezTo>
                  <a:cubicBezTo>
                    <a:pt x="2891" y="8880"/>
                    <a:pt x="2885" y="8877"/>
                    <a:pt x="2879" y="8871"/>
                  </a:cubicBezTo>
                  <a:cubicBezTo>
                    <a:pt x="2874" y="8866"/>
                    <a:pt x="2865" y="8857"/>
                    <a:pt x="2856" y="8848"/>
                  </a:cubicBezTo>
                  <a:lnTo>
                    <a:pt x="2839" y="8831"/>
                  </a:lnTo>
                  <a:cubicBezTo>
                    <a:pt x="2830" y="8822"/>
                    <a:pt x="2822" y="8813"/>
                    <a:pt x="2816" y="8808"/>
                  </a:cubicBezTo>
                  <a:cubicBezTo>
                    <a:pt x="2807" y="8799"/>
                    <a:pt x="2804" y="8796"/>
                    <a:pt x="2798" y="8787"/>
                  </a:cubicBezTo>
                  <a:cubicBezTo>
                    <a:pt x="2796" y="8782"/>
                    <a:pt x="2784" y="8770"/>
                    <a:pt x="2778" y="8761"/>
                  </a:cubicBezTo>
                  <a:lnTo>
                    <a:pt x="2764" y="8744"/>
                  </a:lnTo>
                  <a:cubicBezTo>
                    <a:pt x="2755" y="8735"/>
                    <a:pt x="2749" y="8724"/>
                    <a:pt x="2743" y="8715"/>
                  </a:cubicBezTo>
                  <a:cubicBezTo>
                    <a:pt x="2735" y="8703"/>
                    <a:pt x="2735" y="8703"/>
                    <a:pt x="2732" y="8698"/>
                  </a:cubicBezTo>
                  <a:cubicBezTo>
                    <a:pt x="2726" y="8692"/>
                    <a:pt x="2717" y="8675"/>
                    <a:pt x="2712" y="8666"/>
                  </a:cubicBezTo>
                  <a:cubicBezTo>
                    <a:pt x="2706" y="8654"/>
                    <a:pt x="2703" y="8654"/>
                    <a:pt x="2700" y="8648"/>
                  </a:cubicBezTo>
                  <a:cubicBezTo>
                    <a:pt x="2978" y="8611"/>
                    <a:pt x="3238" y="8498"/>
                    <a:pt x="3455" y="8321"/>
                  </a:cubicBezTo>
                  <a:cubicBezTo>
                    <a:pt x="3484" y="8298"/>
                    <a:pt x="3513" y="8269"/>
                    <a:pt x="3542" y="8240"/>
                  </a:cubicBezTo>
                  <a:cubicBezTo>
                    <a:pt x="3551" y="8232"/>
                    <a:pt x="3562" y="8220"/>
                    <a:pt x="3571" y="8211"/>
                  </a:cubicBezTo>
                  <a:lnTo>
                    <a:pt x="3586" y="8194"/>
                  </a:lnTo>
                  <a:cubicBezTo>
                    <a:pt x="3739" y="8020"/>
                    <a:pt x="3843" y="7809"/>
                    <a:pt x="3889" y="7584"/>
                  </a:cubicBezTo>
                  <a:cubicBezTo>
                    <a:pt x="3895" y="7557"/>
                    <a:pt x="3901" y="7531"/>
                    <a:pt x="3907" y="7502"/>
                  </a:cubicBezTo>
                  <a:lnTo>
                    <a:pt x="3910" y="7471"/>
                  </a:lnTo>
                  <a:cubicBezTo>
                    <a:pt x="3915" y="7447"/>
                    <a:pt x="3918" y="7424"/>
                    <a:pt x="3921" y="7404"/>
                  </a:cubicBezTo>
                  <a:cubicBezTo>
                    <a:pt x="3921" y="7381"/>
                    <a:pt x="3924" y="7364"/>
                    <a:pt x="3927" y="7343"/>
                  </a:cubicBezTo>
                  <a:cubicBezTo>
                    <a:pt x="3927" y="7323"/>
                    <a:pt x="3930" y="7309"/>
                    <a:pt x="3930" y="7291"/>
                  </a:cubicBezTo>
                  <a:cubicBezTo>
                    <a:pt x="3930" y="7251"/>
                    <a:pt x="3933" y="7210"/>
                    <a:pt x="3933" y="7167"/>
                  </a:cubicBezTo>
                  <a:cubicBezTo>
                    <a:pt x="3936" y="7013"/>
                    <a:pt x="3855" y="6872"/>
                    <a:pt x="3722" y="6793"/>
                  </a:cubicBezTo>
                  <a:cubicBezTo>
                    <a:pt x="3308" y="6547"/>
                    <a:pt x="2888" y="6137"/>
                    <a:pt x="2700" y="5789"/>
                  </a:cubicBezTo>
                  <a:lnTo>
                    <a:pt x="2683" y="5760"/>
                  </a:lnTo>
                  <a:cubicBezTo>
                    <a:pt x="2677" y="5746"/>
                    <a:pt x="2668" y="5734"/>
                    <a:pt x="2662" y="5720"/>
                  </a:cubicBezTo>
                  <a:cubicBezTo>
                    <a:pt x="2555" y="5523"/>
                    <a:pt x="2474" y="5347"/>
                    <a:pt x="2445" y="4849"/>
                  </a:cubicBezTo>
                  <a:cubicBezTo>
                    <a:pt x="2978" y="4507"/>
                    <a:pt x="3603" y="3871"/>
                    <a:pt x="4063" y="3356"/>
                  </a:cubicBezTo>
                  <a:cubicBezTo>
                    <a:pt x="4185" y="3222"/>
                    <a:pt x="4295" y="3095"/>
                    <a:pt x="4387" y="2985"/>
                  </a:cubicBezTo>
                  <a:close/>
                  <a:moveTo>
                    <a:pt x="7243" y="8530"/>
                  </a:moveTo>
                  <a:cubicBezTo>
                    <a:pt x="7267" y="8530"/>
                    <a:pt x="7290" y="8530"/>
                    <a:pt x="7313" y="8533"/>
                  </a:cubicBezTo>
                  <a:lnTo>
                    <a:pt x="7330" y="8536"/>
                  </a:lnTo>
                  <a:cubicBezTo>
                    <a:pt x="7348" y="8538"/>
                    <a:pt x="7362" y="8541"/>
                    <a:pt x="7379" y="8547"/>
                  </a:cubicBezTo>
                  <a:lnTo>
                    <a:pt x="7397" y="8550"/>
                  </a:lnTo>
                  <a:cubicBezTo>
                    <a:pt x="7414" y="8556"/>
                    <a:pt x="7432" y="8559"/>
                    <a:pt x="7446" y="8565"/>
                  </a:cubicBezTo>
                  <a:lnTo>
                    <a:pt x="7463" y="8570"/>
                  </a:lnTo>
                  <a:cubicBezTo>
                    <a:pt x="7481" y="8579"/>
                    <a:pt x="7498" y="8585"/>
                    <a:pt x="7515" y="8593"/>
                  </a:cubicBezTo>
                  <a:lnTo>
                    <a:pt x="7524" y="8599"/>
                  </a:lnTo>
                  <a:cubicBezTo>
                    <a:pt x="7544" y="8611"/>
                    <a:pt x="7565" y="8622"/>
                    <a:pt x="7585" y="8637"/>
                  </a:cubicBezTo>
                  <a:lnTo>
                    <a:pt x="7588" y="8637"/>
                  </a:lnTo>
                  <a:cubicBezTo>
                    <a:pt x="7605" y="8648"/>
                    <a:pt x="7620" y="8660"/>
                    <a:pt x="7637" y="8675"/>
                  </a:cubicBezTo>
                  <a:lnTo>
                    <a:pt x="7651" y="8689"/>
                  </a:lnTo>
                  <a:cubicBezTo>
                    <a:pt x="7663" y="8698"/>
                    <a:pt x="7675" y="8709"/>
                    <a:pt x="7683" y="8721"/>
                  </a:cubicBezTo>
                  <a:cubicBezTo>
                    <a:pt x="7695" y="8732"/>
                    <a:pt x="7695" y="8732"/>
                    <a:pt x="7701" y="8738"/>
                  </a:cubicBezTo>
                  <a:cubicBezTo>
                    <a:pt x="7709" y="8750"/>
                    <a:pt x="7721" y="8761"/>
                    <a:pt x="7730" y="8776"/>
                  </a:cubicBezTo>
                  <a:cubicBezTo>
                    <a:pt x="7808" y="8877"/>
                    <a:pt x="7848" y="9004"/>
                    <a:pt x="7848" y="9135"/>
                  </a:cubicBezTo>
                  <a:lnTo>
                    <a:pt x="7848" y="11557"/>
                  </a:lnTo>
                  <a:lnTo>
                    <a:pt x="877" y="11557"/>
                  </a:lnTo>
                  <a:lnTo>
                    <a:pt x="877" y="9132"/>
                  </a:lnTo>
                  <a:cubicBezTo>
                    <a:pt x="877" y="9002"/>
                    <a:pt x="917" y="8877"/>
                    <a:pt x="996" y="8773"/>
                  </a:cubicBezTo>
                  <a:cubicBezTo>
                    <a:pt x="1004" y="8761"/>
                    <a:pt x="1016" y="8750"/>
                    <a:pt x="1024" y="8738"/>
                  </a:cubicBezTo>
                  <a:cubicBezTo>
                    <a:pt x="1030" y="8732"/>
                    <a:pt x="1033" y="8727"/>
                    <a:pt x="1039" y="8721"/>
                  </a:cubicBezTo>
                  <a:cubicBezTo>
                    <a:pt x="1048" y="8712"/>
                    <a:pt x="1059" y="8701"/>
                    <a:pt x="1071" y="8692"/>
                  </a:cubicBezTo>
                  <a:cubicBezTo>
                    <a:pt x="1077" y="8686"/>
                    <a:pt x="1082" y="8680"/>
                    <a:pt x="1088" y="8675"/>
                  </a:cubicBezTo>
                  <a:cubicBezTo>
                    <a:pt x="1105" y="8660"/>
                    <a:pt x="1123" y="8648"/>
                    <a:pt x="1140" y="8634"/>
                  </a:cubicBezTo>
                  <a:cubicBezTo>
                    <a:pt x="1158" y="8622"/>
                    <a:pt x="1178" y="8611"/>
                    <a:pt x="1198" y="8599"/>
                  </a:cubicBezTo>
                  <a:lnTo>
                    <a:pt x="1207" y="8593"/>
                  </a:lnTo>
                  <a:cubicBezTo>
                    <a:pt x="1224" y="8588"/>
                    <a:pt x="1244" y="8579"/>
                    <a:pt x="1259" y="8570"/>
                  </a:cubicBezTo>
                  <a:lnTo>
                    <a:pt x="1273" y="8565"/>
                  </a:lnTo>
                  <a:cubicBezTo>
                    <a:pt x="1291" y="8559"/>
                    <a:pt x="1308" y="8556"/>
                    <a:pt x="1323" y="8550"/>
                  </a:cubicBezTo>
                  <a:lnTo>
                    <a:pt x="1343" y="8547"/>
                  </a:lnTo>
                  <a:cubicBezTo>
                    <a:pt x="1357" y="8541"/>
                    <a:pt x="1375" y="8538"/>
                    <a:pt x="1392" y="8536"/>
                  </a:cubicBezTo>
                  <a:lnTo>
                    <a:pt x="1409" y="8533"/>
                  </a:lnTo>
                  <a:cubicBezTo>
                    <a:pt x="1432" y="8530"/>
                    <a:pt x="1456" y="8530"/>
                    <a:pt x="1479" y="8530"/>
                  </a:cubicBezTo>
                  <a:lnTo>
                    <a:pt x="1707" y="8530"/>
                  </a:lnTo>
                  <a:cubicBezTo>
                    <a:pt x="1707" y="8541"/>
                    <a:pt x="1713" y="8550"/>
                    <a:pt x="1716" y="8562"/>
                  </a:cubicBezTo>
                  <a:lnTo>
                    <a:pt x="1722" y="8593"/>
                  </a:lnTo>
                  <a:cubicBezTo>
                    <a:pt x="1725" y="8611"/>
                    <a:pt x="1728" y="8628"/>
                    <a:pt x="1733" y="8646"/>
                  </a:cubicBezTo>
                  <a:cubicBezTo>
                    <a:pt x="1736" y="8654"/>
                    <a:pt x="1736" y="8663"/>
                    <a:pt x="1739" y="8675"/>
                  </a:cubicBezTo>
                  <a:cubicBezTo>
                    <a:pt x="1745" y="8692"/>
                    <a:pt x="1751" y="8712"/>
                    <a:pt x="1757" y="8732"/>
                  </a:cubicBezTo>
                  <a:cubicBezTo>
                    <a:pt x="1759" y="8738"/>
                    <a:pt x="1759" y="8744"/>
                    <a:pt x="1762" y="8753"/>
                  </a:cubicBezTo>
                  <a:cubicBezTo>
                    <a:pt x="1771" y="8779"/>
                    <a:pt x="1780" y="8805"/>
                    <a:pt x="1788" y="8831"/>
                  </a:cubicBezTo>
                  <a:cubicBezTo>
                    <a:pt x="1788" y="8834"/>
                    <a:pt x="1794" y="8839"/>
                    <a:pt x="1794" y="8845"/>
                  </a:cubicBezTo>
                  <a:cubicBezTo>
                    <a:pt x="1803" y="8866"/>
                    <a:pt x="1812" y="8886"/>
                    <a:pt x="1817" y="8906"/>
                  </a:cubicBezTo>
                  <a:cubicBezTo>
                    <a:pt x="1823" y="8915"/>
                    <a:pt x="1826" y="8923"/>
                    <a:pt x="1829" y="8932"/>
                  </a:cubicBezTo>
                  <a:cubicBezTo>
                    <a:pt x="1838" y="8947"/>
                    <a:pt x="1843" y="8964"/>
                    <a:pt x="1852" y="8978"/>
                  </a:cubicBezTo>
                  <a:lnTo>
                    <a:pt x="1867" y="9007"/>
                  </a:lnTo>
                  <a:cubicBezTo>
                    <a:pt x="1872" y="9022"/>
                    <a:pt x="1881" y="9036"/>
                    <a:pt x="1887" y="9051"/>
                  </a:cubicBezTo>
                  <a:lnTo>
                    <a:pt x="1904" y="9080"/>
                  </a:lnTo>
                  <a:cubicBezTo>
                    <a:pt x="1913" y="9094"/>
                    <a:pt x="1919" y="9109"/>
                    <a:pt x="1927" y="9120"/>
                  </a:cubicBezTo>
                  <a:lnTo>
                    <a:pt x="1945" y="9149"/>
                  </a:lnTo>
                  <a:cubicBezTo>
                    <a:pt x="1953" y="9164"/>
                    <a:pt x="1962" y="9175"/>
                    <a:pt x="1971" y="9190"/>
                  </a:cubicBezTo>
                  <a:cubicBezTo>
                    <a:pt x="1979" y="9201"/>
                    <a:pt x="1982" y="9207"/>
                    <a:pt x="1988" y="9216"/>
                  </a:cubicBezTo>
                  <a:cubicBezTo>
                    <a:pt x="1997" y="9227"/>
                    <a:pt x="2008" y="9245"/>
                    <a:pt x="2017" y="9256"/>
                  </a:cubicBezTo>
                  <a:cubicBezTo>
                    <a:pt x="2026" y="9271"/>
                    <a:pt x="2029" y="9274"/>
                    <a:pt x="2037" y="9282"/>
                  </a:cubicBezTo>
                  <a:cubicBezTo>
                    <a:pt x="2043" y="9291"/>
                    <a:pt x="2058" y="9311"/>
                    <a:pt x="2069" y="9323"/>
                  </a:cubicBezTo>
                  <a:lnTo>
                    <a:pt x="2087" y="9346"/>
                  </a:lnTo>
                  <a:cubicBezTo>
                    <a:pt x="2101" y="9363"/>
                    <a:pt x="2118" y="9381"/>
                    <a:pt x="2133" y="9401"/>
                  </a:cubicBezTo>
                  <a:cubicBezTo>
                    <a:pt x="2136" y="9401"/>
                    <a:pt x="2136" y="9404"/>
                    <a:pt x="2139" y="9404"/>
                  </a:cubicBezTo>
                  <a:cubicBezTo>
                    <a:pt x="2156" y="9424"/>
                    <a:pt x="2173" y="9444"/>
                    <a:pt x="2194" y="9462"/>
                  </a:cubicBezTo>
                  <a:cubicBezTo>
                    <a:pt x="2199" y="9470"/>
                    <a:pt x="2205" y="9476"/>
                    <a:pt x="2211" y="9482"/>
                  </a:cubicBezTo>
                  <a:cubicBezTo>
                    <a:pt x="2225" y="9493"/>
                    <a:pt x="2237" y="9505"/>
                    <a:pt x="2251" y="9517"/>
                  </a:cubicBezTo>
                  <a:lnTo>
                    <a:pt x="2275" y="9540"/>
                  </a:lnTo>
                  <a:cubicBezTo>
                    <a:pt x="2286" y="9548"/>
                    <a:pt x="2298" y="9560"/>
                    <a:pt x="2309" y="9569"/>
                  </a:cubicBezTo>
                  <a:lnTo>
                    <a:pt x="2335" y="9592"/>
                  </a:lnTo>
                  <a:lnTo>
                    <a:pt x="2373" y="9621"/>
                  </a:lnTo>
                  <a:lnTo>
                    <a:pt x="2399" y="9641"/>
                  </a:lnTo>
                  <a:lnTo>
                    <a:pt x="2437" y="9667"/>
                  </a:lnTo>
                  <a:cubicBezTo>
                    <a:pt x="2445" y="9673"/>
                    <a:pt x="2454" y="9682"/>
                    <a:pt x="2466" y="9687"/>
                  </a:cubicBezTo>
                  <a:lnTo>
                    <a:pt x="2503" y="9711"/>
                  </a:lnTo>
                  <a:lnTo>
                    <a:pt x="2532" y="9731"/>
                  </a:lnTo>
                  <a:lnTo>
                    <a:pt x="2576" y="9754"/>
                  </a:lnTo>
                  <a:lnTo>
                    <a:pt x="2602" y="9768"/>
                  </a:lnTo>
                  <a:cubicBezTo>
                    <a:pt x="2619" y="9777"/>
                    <a:pt x="2639" y="9786"/>
                    <a:pt x="2654" y="9794"/>
                  </a:cubicBezTo>
                  <a:lnTo>
                    <a:pt x="2674" y="9806"/>
                  </a:lnTo>
                  <a:cubicBezTo>
                    <a:pt x="2697" y="9818"/>
                    <a:pt x="2723" y="9829"/>
                    <a:pt x="2746" y="9838"/>
                  </a:cubicBezTo>
                  <a:lnTo>
                    <a:pt x="2767" y="9847"/>
                  </a:lnTo>
                  <a:cubicBezTo>
                    <a:pt x="2784" y="9855"/>
                    <a:pt x="2801" y="9861"/>
                    <a:pt x="2822" y="9870"/>
                  </a:cubicBezTo>
                  <a:lnTo>
                    <a:pt x="2850" y="9878"/>
                  </a:lnTo>
                  <a:cubicBezTo>
                    <a:pt x="2865" y="9884"/>
                    <a:pt x="2882" y="9890"/>
                    <a:pt x="2900" y="9896"/>
                  </a:cubicBezTo>
                  <a:cubicBezTo>
                    <a:pt x="2908" y="9899"/>
                    <a:pt x="2920" y="9902"/>
                    <a:pt x="2932" y="9904"/>
                  </a:cubicBezTo>
                  <a:lnTo>
                    <a:pt x="2978" y="9919"/>
                  </a:lnTo>
                  <a:lnTo>
                    <a:pt x="3010" y="9928"/>
                  </a:lnTo>
                  <a:cubicBezTo>
                    <a:pt x="3027" y="9930"/>
                    <a:pt x="3041" y="9933"/>
                    <a:pt x="3059" y="9936"/>
                  </a:cubicBezTo>
                  <a:lnTo>
                    <a:pt x="3094" y="9945"/>
                  </a:lnTo>
                  <a:lnTo>
                    <a:pt x="3143" y="9954"/>
                  </a:lnTo>
                  <a:lnTo>
                    <a:pt x="3178" y="9959"/>
                  </a:lnTo>
                  <a:lnTo>
                    <a:pt x="3227" y="9965"/>
                  </a:lnTo>
                  <a:lnTo>
                    <a:pt x="3259" y="9968"/>
                  </a:lnTo>
                  <a:cubicBezTo>
                    <a:pt x="3279" y="9971"/>
                    <a:pt x="3296" y="9971"/>
                    <a:pt x="3316" y="9974"/>
                  </a:cubicBezTo>
                  <a:lnTo>
                    <a:pt x="3345" y="9974"/>
                  </a:lnTo>
                  <a:cubicBezTo>
                    <a:pt x="3371" y="9974"/>
                    <a:pt x="3400" y="9977"/>
                    <a:pt x="3429" y="9977"/>
                  </a:cubicBezTo>
                  <a:lnTo>
                    <a:pt x="5244" y="9977"/>
                  </a:lnTo>
                  <a:cubicBezTo>
                    <a:pt x="5273" y="9977"/>
                    <a:pt x="5302" y="9977"/>
                    <a:pt x="5331" y="9974"/>
                  </a:cubicBezTo>
                  <a:lnTo>
                    <a:pt x="5357" y="9974"/>
                  </a:lnTo>
                  <a:cubicBezTo>
                    <a:pt x="5377" y="9974"/>
                    <a:pt x="5394" y="9971"/>
                    <a:pt x="5414" y="9968"/>
                  </a:cubicBezTo>
                  <a:lnTo>
                    <a:pt x="5446" y="9965"/>
                  </a:lnTo>
                  <a:lnTo>
                    <a:pt x="5498" y="9959"/>
                  </a:lnTo>
                  <a:lnTo>
                    <a:pt x="5530" y="9954"/>
                  </a:lnTo>
                  <a:lnTo>
                    <a:pt x="5579" y="9945"/>
                  </a:lnTo>
                  <a:lnTo>
                    <a:pt x="5614" y="9936"/>
                  </a:lnTo>
                  <a:lnTo>
                    <a:pt x="5663" y="9928"/>
                  </a:lnTo>
                  <a:lnTo>
                    <a:pt x="5695" y="9919"/>
                  </a:lnTo>
                  <a:lnTo>
                    <a:pt x="5742" y="9904"/>
                  </a:lnTo>
                  <a:cubicBezTo>
                    <a:pt x="5753" y="9902"/>
                    <a:pt x="5765" y="9899"/>
                    <a:pt x="5773" y="9896"/>
                  </a:cubicBezTo>
                  <a:cubicBezTo>
                    <a:pt x="5791" y="9890"/>
                    <a:pt x="5808" y="9884"/>
                    <a:pt x="5823" y="9878"/>
                  </a:cubicBezTo>
                  <a:lnTo>
                    <a:pt x="5851" y="9870"/>
                  </a:lnTo>
                  <a:cubicBezTo>
                    <a:pt x="5872" y="9861"/>
                    <a:pt x="5889" y="9855"/>
                    <a:pt x="5909" y="9847"/>
                  </a:cubicBezTo>
                  <a:lnTo>
                    <a:pt x="5927" y="9838"/>
                  </a:lnTo>
                  <a:cubicBezTo>
                    <a:pt x="5953" y="9829"/>
                    <a:pt x="5976" y="9818"/>
                    <a:pt x="5999" y="9806"/>
                  </a:cubicBezTo>
                  <a:lnTo>
                    <a:pt x="6019" y="9794"/>
                  </a:lnTo>
                  <a:cubicBezTo>
                    <a:pt x="6037" y="9786"/>
                    <a:pt x="6054" y="9777"/>
                    <a:pt x="6071" y="9768"/>
                  </a:cubicBezTo>
                  <a:lnTo>
                    <a:pt x="6097" y="9754"/>
                  </a:lnTo>
                  <a:lnTo>
                    <a:pt x="6141" y="9731"/>
                  </a:lnTo>
                  <a:lnTo>
                    <a:pt x="6170" y="9711"/>
                  </a:lnTo>
                  <a:lnTo>
                    <a:pt x="6207" y="9687"/>
                  </a:lnTo>
                  <a:cubicBezTo>
                    <a:pt x="6219" y="9682"/>
                    <a:pt x="6228" y="9673"/>
                    <a:pt x="6236" y="9667"/>
                  </a:cubicBezTo>
                  <a:lnTo>
                    <a:pt x="6274" y="9641"/>
                  </a:lnTo>
                  <a:lnTo>
                    <a:pt x="6300" y="9621"/>
                  </a:lnTo>
                  <a:cubicBezTo>
                    <a:pt x="6312" y="9609"/>
                    <a:pt x="6326" y="9601"/>
                    <a:pt x="6338" y="9592"/>
                  </a:cubicBezTo>
                  <a:lnTo>
                    <a:pt x="6361" y="9569"/>
                  </a:lnTo>
                  <a:cubicBezTo>
                    <a:pt x="6375" y="9560"/>
                    <a:pt x="6387" y="9548"/>
                    <a:pt x="6398" y="9540"/>
                  </a:cubicBezTo>
                  <a:lnTo>
                    <a:pt x="6422" y="9517"/>
                  </a:lnTo>
                  <a:cubicBezTo>
                    <a:pt x="6436" y="9505"/>
                    <a:pt x="6448" y="9493"/>
                    <a:pt x="6459" y="9482"/>
                  </a:cubicBezTo>
                  <a:lnTo>
                    <a:pt x="6479" y="9462"/>
                  </a:lnTo>
                  <a:cubicBezTo>
                    <a:pt x="6497" y="9444"/>
                    <a:pt x="6517" y="9427"/>
                    <a:pt x="6534" y="9404"/>
                  </a:cubicBezTo>
                  <a:lnTo>
                    <a:pt x="6537" y="9401"/>
                  </a:lnTo>
                  <a:cubicBezTo>
                    <a:pt x="6555" y="9384"/>
                    <a:pt x="6572" y="9363"/>
                    <a:pt x="6587" y="9346"/>
                  </a:cubicBezTo>
                  <a:lnTo>
                    <a:pt x="6604" y="9323"/>
                  </a:lnTo>
                  <a:cubicBezTo>
                    <a:pt x="6615" y="9311"/>
                    <a:pt x="6627" y="9297"/>
                    <a:pt x="6636" y="9282"/>
                  </a:cubicBezTo>
                  <a:cubicBezTo>
                    <a:pt x="6647" y="9268"/>
                    <a:pt x="6647" y="9265"/>
                    <a:pt x="6656" y="9256"/>
                  </a:cubicBezTo>
                  <a:cubicBezTo>
                    <a:pt x="6662" y="9247"/>
                    <a:pt x="6673" y="9230"/>
                    <a:pt x="6682" y="9216"/>
                  </a:cubicBezTo>
                  <a:lnTo>
                    <a:pt x="6702" y="9190"/>
                  </a:lnTo>
                  <a:cubicBezTo>
                    <a:pt x="6711" y="9175"/>
                    <a:pt x="6720" y="9164"/>
                    <a:pt x="6728" y="9149"/>
                  </a:cubicBezTo>
                  <a:lnTo>
                    <a:pt x="6746" y="9120"/>
                  </a:lnTo>
                  <a:cubicBezTo>
                    <a:pt x="6751" y="9109"/>
                    <a:pt x="6760" y="9094"/>
                    <a:pt x="6769" y="9080"/>
                  </a:cubicBezTo>
                  <a:lnTo>
                    <a:pt x="6783" y="9051"/>
                  </a:lnTo>
                  <a:cubicBezTo>
                    <a:pt x="6792" y="9036"/>
                    <a:pt x="6798" y="9022"/>
                    <a:pt x="6806" y="9007"/>
                  </a:cubicBezTo>
                  <a:lnTo>
                    <a:pt x="6821" y="8978"/>
                  </a:lnTo>
                  <a:cubicBezTo>
                    <a:pt x="6827" y="8964"/>
                    <a:pt x="6835" y="8947"/>
                    <a:pt x="6841" y="8932"/>
                  </a:cubicBezTo>
                  <a:cubicBezTo>
                    <a:pt x="6847" y="8923"/>
                    <a:pt x="6850" y="8915"/>
                    <a:pt x="6853" y="8906"/>
                  </a:cubicBezTo>
                  <a:cubicBezTo>
                    <a:pt x="6861" y="8886"/>
                    <a:pt x="6870" y="8866"/>
                    <a:pt x="6876" y="8845"/>
                  </a:cubicBezTo>
                  <a:cubicBezTo>
                    <a:pt x="6879" y="8839"/>
                    <a:pt x="6882" y="8834"/>
                    <a:pt x="6885" y="8831"/>
                  </a:cubicBezTo>
                  <a:cubicBezTo>
                    <a:pt x="6893" y="8805"/>
                    <a:pt x="6902" y="8779"/>
                    <a:pt x="6911" y="8753"/>
                  </a:cubicBezTo>
                  <a:cubicBezTo>
                    <a:pt x="6911" y="8744"/>
                    <a:pt x="6914" y="8738"/>
                    <a:pt x="6916" y="8732"/>
                  </a:cubicBezTo>
                  <a:cubicBezTo>
                    <a:pt x="6922" y="8712"/>
                    <a:pt x="6928" y="8692"/>
                    <a:pt x="6931" y="8675"/>
                  </a:cubicBezTo>
                  <a:cubicBezTo>
                    <a:pt x="6934" y="8663"/>
                    <a:pt x="6937" y="8654"/>
                    <a:pt x="6940" y="8646"/>
                  </a:cubicBezTo>
                  <a:cubicBezTo>
                    <a:pt x="6942" y="8628"/>
                    <a:pt x="6948" y="8611"/>
                    <a:pt x="6951" y="8593"/>
                  </a:cubicBezTo>
                  <a:cubicBezTo>
                    <a:pt x="6954" y="8582"/>
                    <a:pt x="6954" y="8570"/>
                    <a:pt x="6957" y="8562"/>
                  </a:cubicBezTo>
                  <a:cubicBezTo>
                    <a:pt x="6960" y="8550"/>
                    <a:pt x="6963" y="8541"/>
                    <a:pt x="6963" y="8530"/>
                  </a:cubicBezTo>
                  <a:close/>
                  <a:moveTo>
                    <a:pt x="4366" y="0"/>
                  </a:moveTo>
                  <a:cubicBezTo>
                    <a:pt x="2087" y="0"/>
                    <a:pt x="179" y="1851"/>
                    <a:pt x="177" y="4192"/>
                  </a:cubicBezTo>
                  <a:lnTo>
                    <a:pt x="177" y="8437"/>
                  </a:lnTo>
                  <a:cubicBezTo>
                    <a:pt x="61" y="8663"/>
                    <a:pt x="0" y="8909"/>
                    <a:pt x="0" y="9161"/>
                  </a:cubicBezTo>
                  <a:lnTo>
                    <a:pt x="0" y="12037"/>
                  </a:lnTo>
                  <a:cubicBezTo>
                    <a:pt x="0" y="12277"/>
                    <a:pt x="197" y="12474"/>
                    <a:pt x="440" y="12474"/>
                  </a:cubicBezTo>
                  <a:lnTo>
                    <a:pt x="8294" y="12474"/>
                  </a:lnTo>
                  <a:cubicBezTo>
                    <a:pt x="8537" y="12474"/>
                    <a:pt x="8734" y="12277"/>
                    <a:pt x="8734" y="12037"/>
                  </a:cubicBezTo>
                  <a:lnTo>
                    <a:pt x="8734" y="9161"/>
                  </a:lnTo>
                  <a:cubicBezTo>
                    <a:pt x="8734" y="8909"/>
                    <a:pt x="8673" y="8663"/>
                    <a:pt x="8557" y="8440"/>
                  </a:cubicBezTo>
                  <a:lnTo>
                    <a:pt x="8557" y="4229"/>
                  </a:lnTo>
                  <a:cubicBezTo>
                    <a:pt x="8557" y="2102"/>
                    <a:pt x="6983" y="279"/>
                    <a:pt x="4870" y="30"/>
                  </a:cubicBezTo>
                  <a:cubicBezTo>
                    <a:pt x="4701" y="10"/>
                    <a:pt x="4532" y="0"/>
                    <a:pt x="4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45"/>
            <p:cNvSpPr/>
            <p:nvPr/>
          </p:nvSpPr>
          <p:spPr>
            <a:xfrm>
              <a:off x="2423321" y="2798030"/>
              <a:ext cx="147374" cy="209990"/>
            </a:xfrm>
            <a:custGeom>
              <a:avLst/>
              <a:gdLst/>
              <a:ahLst/>
              <a:cxnLst/>
              <a:rect l="l" t="t" r="r" b="b"/>
              <a:pathLst>
                <a:path w="8732" h="12442" extrusionOk="0">
                  <a:moveTo>
                    <a:pt x="4026" y="863"/>
                  </a:moveTo>
                  <a:cubicBezTo>
                    <a:pt x="4663" y="863"/>
                    <a:pt x="4998" y="1085"/>
                    <a:pt x="5195" y="1253"/>
                  </a:cubicBezTo>
                  <a:cubicBezTo>
                    <a:pt x="5276" y="1322"/>
                    <a:pt x="5378" y="1358"/>
                    <a:pt x="5481" y="1358"/>
                  </a:cubicBezTo>
                  <a:cubicBezTo>
                    <a:pt x="5546" y="1358"/>
                    <a:pt x="5612" y="1343"/>
                    <a:pt x="5673" y="1314"/>
                  </a:cubicBezTo>
                  <a:cubicBezTo>
                    <a:pt x="5713" y="1294"/>
                    <a:pt x="5758" y="1284"/>
                    <a:pt x="5805" y="1284"/>
                  </a:cubicBezTo>
                  <a:cubicBezTo>
                    <a:pt x="5997" y="1284"/>
                    <a:pt x="6238" y="1446"/>
                    <a:pt x="6466" y="1734"/>
                  </a:cubicBezTo>
                  <a:cubicBezTo>
                    <a:pt x="6911" y="2304"/>
                    <a:pt x="6885" y="3010"/>
                    <a:pt x="6772" y="3531"/>
                  </a:cubicBezTo>
                  <a:lnTo>
                    <a:pt x="6758" y="3516"/>
                  </a:lnTo>
                  <a:cubicBezTo>
                    <a:pt x="6743" y="3499"/>
                    <a:pt x="6732" y="3484"/>
                    <a:pt x="6717" y="3473"/>
                  </a:cubicBezTo>
                  <a:lnTo>
                    <a:pt x="6691" y="3447"/>
                  </a:lnTo>
                  <a:lnTo>
                    <a:pt x="6648" y="3406"/>
                  </a:lnTo>
                  <a:lnTo>
                    <a:pt x="6622" y="3377"/>
                  </a:lnTo>
                  <a:cubicBezTo>
                    <a:pt x="6607" y="3363"/>
                    <a:pt x="6590" y="3351"/>
                    <a:pt x="6576" y="3337"/>
                  </a:cubicBezTo>
                  <a:lnTo>
                    <a:pt x="6549" y="3311"/>
                  </a:lnTo>
                  <a:cubicBezTo>
                    <a:pt x="6523" y="3288"/>
                    <a:pt x="6500" y="3267"/>
                    <a:pt x="6474" y="3244"/>
                  </a:cubicBezTo>
                  <a:cubicBezTo>
                    <a:pt x="6460" y="3233"/>
                    <a:pt x="6448" y="3221"/>
                    <a:pt x="6434" y="3212"/>
                  </a:cubicBezTo>
                  <a:lnTo>
                    <a:pt x="6416" y="3195"/>
                  </a:lnTo>
                  <a:lnTo>
                    <a:pt x="6413" y="3192"/>
                  </a:lnTo>
                  <a:cubicBezTo>
                    <a:pt x="6327" y="3129"/>
                    <a:pt x="6234" y="3074"/>
                    <a:pt x="6139" y="3024"/>
                  </a:cubicBezTo>
                  <a:cubicBezTo>
                    <a:pt x="6072" y="2987"/>
                    <a:pt x="6003" y="2955"/>
                    <a:pt x="5930" y="2920"/>
                  </a:cubicBezTo>
                  <a:cubicBezTo>
                    <a:pt x="5817" y="2865"/>
                    <a:pt x="5626" y="2773"/>
                    <a:pt x="5522" y="2694"/>
                  </a:cubicBezTo>
                  <a:cubicBezTo>
                    <a:pt x="5493" y="2674"/>
                    <a:pt x="5470" y="2651"/>
                    <a:pt x="5453" y="2622"/>
                  </a:cubicBezTo>
                  <a:cubicBezTo>
                    <a:pt x="5386" y="2450"/>
                    <a:pt x="5223" y="2339"/>
                    <a:pt x="5043" y="2339"/>
                  </a:cubicBezTo>
                  <a:cubicBezTo>
                    <a:pt x="5021" y="2339"/>
                    <a:pt x="4998" y="2341"/>
                    <a:pt x="4975" y="2344"/>
                  </a:cubicBezTo>
                  <a:cubicBezTo>
                    <a:pt x="4868" y="2362"/>
                    <a:pt x="4773" y="2417"/>
                    <a:pt x="4703" y="2501"/>
                  </a:cubicBezTo>
                  <a:cubicBezTo>
                    <a:pt x="4686" y="2521"/>
                    <a:pt x="4666" y="2544"/>
                    <a:pt x="4645" y="2564"/>
                  </a:cubicBezTo>
                  <a:cubicBezTo>
                    <a:pt x="4602" y="2608"/>
                    <a:pt x="4556" y="2651"/>
                    <a:pt x="4509" y="2692"/>
                  </a:cubicBezTo>
                  <a:cubicBezTo>
                    <a:pt x="4463" y="2732"/>
                    <a:pt x="4414" y="2767"/>
                    <a:pt x="4365" y="2802"/>
                  </a:cubicBezTo>
                  <a:cubicBezTo>
                    <a:pt x="4093" y="2981"/>
                    <a:pt x="3774" y="3068"/>
                    <a:pt x="3375" y="3068"/>
                  </a:cubicBezTo>
                  <a:cubicBezTo>
                    <a:pt x="3331" y="3068"/>
                    <a:pt x="3288" y="3068"/>
                    <a:pt x="3245" y="3071"/>
                  </a:cubicBezTo>
                  <a:lnTo>
                    <a:pt x="3204" y="3074"/>
                  </a:lnTo>
                  <a:cubicBezTo>
                    <a:pt x="3175" y="3076"/>
                    <a:pt x="3146" y="3079"/>
                    <a:pt x="3120" y="3082"/>
                  </a:cubicBezTo>
                  <a:lnTo>
                    <a:pt x="3077" y="3088"/>
                  </a:lnTo>
                  <a:cubicBezTo>
                    <a:pt x="3048" y="3091"/>
                    <a:pt x="3022" y="3097"/>
                    <a:pt x="2996" y="3100"/>
                  </a:cubicBezTo>
                  <a:lnTo>
                    <a:pt x="2955" y="3108"/>
                  </a:lnTo>
                  <a:cubicBezTo>
                    <a:pt x="2926" y="3114"/>
                    <a:pt x="2900" y="3120"/>
                    <a:pt x="2871" y="3126"/>
                  </a:cubicBezTo>
                  <a:lnTo>
                    <a:pt x="2842" y="3134"/>
                  </a:lnTo>
                  <a:cubicBezTo>
                    <a:pt x="2805" y="3143"/>
                    <a:pt x="2770" y="3155"/>
                    <a:pt x="2732" y="3166"/>
                  </a:cubicBezTo>
                  <a:lnTo>
                    <a:pt x="2715" y="3169"/>
                  </a:lnTo>
                  <a:cubicBezTo>
                    <a:pt x="2686" y="3181"/>
                    <a:pt x="2657" y="3189"/>
                    <a:pt x="2628" y="3201"/>
                  </a:cubicBezTo>
                  <a:lnTo>
                    <a:pt x="2596" y="3215"/>
                  </a:lnTo>
                  <a:cubicBezTo>
                    <a:pt x="2573" y="3224"/>
                    <a:pt x="2550" y="3233"/>
                    <a:pt x="2527" y="3244"/>
                  </a:cubicBezTo>
                  <a:cubicBezTo>
                    <a:pt x="2515" y="3247"/>
                    <a:pt x="2504" y="3253"/>
                    <a:pt x="2492" y="3259"/>
                  </a:cubicBezTo>
                  <a:cubicBezTo>
                    <a:pt x="2469" y="3270"/>
                    <a:pt x="2449" y="3279"/>
                    <a:pt x="2429" y="3291"/>
                  </a:cubicBezTo>
                  <a:lnTo>
                    <a:pt x="2397" y="3308"/>
                  </a:lnTo>
                  <a:cubicBezTo>
                    <a:pt x="2374" y="3320"/>
                    <a:pt x="2348" y="3334"/>
                    <a:pt x="2324" y="3348"/>
                  </a:cubicBezTo>
                  <a:lnTo>
                    <a:pt x="2307" y="3357"/>
                  </a:lnTo>
                  <a:cubicBezTo>
                    <a:pt x="2278" y="3375"/>
                    <a:pt x="2249" y="3395"/>
                    <a:pt x="2220" y="3412"/>
                  </a:cubicBezTo>
                  <a:lnTo>
                    <a:pt x="2200" y="3427"/>
                  </a:lnTo>
                  <a:cubicBezTo>
                    <a:pt x="2180" y="3441"/>
                    <a:pt x="2159" y="3456"/>
                    <a:pt x="2142" y="3470"/>
                  </a:cubicBezTo>
                  <a:lnTo>
                    <a:pt x="2113" y="3490"/>
                  </a:lnTo>
                  <a:lnTo>
                    <a:pt x="2061" y="3531"/>
                  </a:lnTo>
                  <a:lnTo>
                    <a:pt x="2035" y="3554"/>
                  </a:lnTo>
                  <a:cubicBezTo>
                    <a:pt x="2018" y="3568"/>
                    <a:pt x="2003" y="3583"/>
                    <a:pt x="1986" y="3597"/>
                  </a:cubicBezTo>
                  <a:lnTo>
                    <a:pt x="1963" y="3618"/>
                  </a:lnTo>
                  <a:lnTo>
                    <a:pt x="1954" y="3623"/>
                  </a:lnTo>
                  <a:cubicBezTo>
                    <a:pt x="1934" y="3386"/>
                    <a:pt x="1919" y="3111"/>
                    <a:pt x="1919" y="2807"/>
                  </a:cubicBezTo>
                  <a:cubicBezTo>
                    <a:pt x="1919" y="2000"/>
                    <a:pt x="2573" y="863"/>
                    <a:pt x="4026" y="863"/>
                  </a:cubicBezTo>
                  <a:close/>
                  <a:moveTo>
                    <a:pt x="5013" y="3392"/>
                  </a:moveTo>
                  <a:cubicBezTo>
                    <a:pt x="5056" y="3424"/>
                    <a:pt x="5100" y="3453"/>
                    <a:pt x="5143" y="3479"/>
                  </a:cubicBezTo>
                  <a:cubicBezTo>
                    <a:pt x="5273" y="3557"/>
                    <a:pt x="5406" y="3626"/>
                    <a:pt x="5545" y="3690"/>
                  </a:cubicBezTo>
                  <a:lnTo>
                    <a:pt x="5644" y="3739"/>
                  </a:lnTo>
                  <a:lnTo>
                    <a:pt x="5647" y="3739"/>
                  </a:lnTo>
                  <a:cubicBezTo>
                    <a:pt x="5733" y="3780"/>
                    <a:pt x="5814" y="3826"/>
                    <a:pt x="5890" y="3881"/>
                  </a:cubicBezTo>
                  <a:cubicBezTo>
                    <a:pt x="5919" y="3907"/>
                    <a:pt x="5948" y="3933"/>
                    <a:pt x="5976" y="3956"/>
                  </a:cubicBezTo>
                  <a:lnTo>
                    <a:pt x="6000" y="3979"/>
                  </a:lnTo>
                  <a:cubicBezTo>
                    <a:pt x="6017" y="3997"/>
                    <a:pt x="6034" y="4017"/>
                    <a:pt x="6055" y="4031"/>
                  </a:cubicBezTo>
                  <a:lnTo>
                    <a:pt x="6081" y="4057"/>
                  </a:lnTo>
                  <a:cubicBezTo>
                    <a:pt x="6095" y="4072"/>
                    <a:pt x="6110" y="4089"/>
                    <a:pt x="6124" y="4104"/>
                  </a:cubicBezTo>
                  <a:cubicBezTo>
                    <a:pt x="6139" y="4118"/>
                    <a:pt x="6144" y="4124"/>
                    <a:pt x="6156" y="4136"/>
                  </a:cubicBezTo>
                  <a:lnTo>
                    <a:pt x="6191" y="4170"/>
                  </a:lnTo>
                  <a:cubicBezTo>
                    <a:pt x="6202" y="4182"/>
                    <a:pt x="6211" y="4193"/>
                    <a:pt x="6222" y="4208"/>
                  </a:cubicBezTo>
                  <a:cubicBezTo>
                    <a:pt x="6234" y="4220"/>
                    <a:pt x="6240" y="4225"/>
                    <a:pt x="6249" y="4234"/>
                  </a:cubicBezTo>
                  <a:cubicBezTo>
                    <a:pt x="6257" y="4246"/>
                    <a:pt x="6272" y="4263"/>
                    <a:pt x="6283" y="4275"/>
                  </a:cubicBezTo>
                  <a:lnTo>
                    <a:pt x="6301" y="4295"/>
                  </a:lnTo>
                  <a:lnTo>
                    <a:pt x="6338" y="4341"/>
                  </a:lnTo>
                  <a:lnTo>
                    <a:pt x="6347" y="4353"/>
                  </a:lnTo>
                  <a:cubicBezTo>
                    <a:pt x="6361" y="4370"/>
                    <a:pt x="6376" y="4387"/>
                    <a:pt x="6387" y="4402"/>
                  </a:cubicBezTo>
                  <a:cubicBezTo>
                    <a:pt x="6442" y="4471"/>
                    <a:pt x="6495" y="4547"/>
                    <a:pt x="6541" y="4625"/>
                  </a:cubicBezTo>
                  <a:lnTo>
                    <a:pt x="6547" y="4633"/>
                  </a:lnTo>
                  <a:cubicBezTo>
                    <a:pt x="6555" y="4651"/>
                    <a:pt x="6564" y="4665"/>
                    <a:pt x="6576" y="4680"/>
                  </a:cubicBezTo>
                  <a:cubicBezTo>
                    <a:pt x="6578" y="4685"/>
                    <a:pt x="6584" y="4691"/>
                    <a:pt x="6590" y="4700"/>
                  </a:cubicBezTo>
                  <a:cubicBezTo>
                    <a:pt x="6599" y="4711"/>
                    <a:pt x="6610" y="4726"/>
                    <a:pt x="6625" y="4738"/>
                  </a:cubicBezTo>
                  <a:lnTo>
                    <a:pt x="6625" y="5125"/>
                  </a:lnTo>
                  <a:cubicBezTo>
                    <a:pt x="6625" y="6048"/>
                    <a:pt x="6058" y="6876"/>
                    <a:pt x="5195" y="7209"/>
                  </a:cubicBezTo>
                  <a:cubicBezTo>
                    <a:pt x="5024" y="7273"/>
                    <a:pt x="4912" y="7438"/>
                    <a:pt x="4912" y="7620"/>
                  </a:cubicBezTo>
                  <a:lnTo>
                    <a:pt x="4912" y="8225"/>
                  </a:lnTo>
                  <a:lnTo>
                    <a:pt x="4903" y="8239"/>
                  </a:lnTo>
                  <a:lnTo>
                    <a:pt x="4385" y="9003"/>
                  </a:lnTo>
                  <a:lnTo>
                    <a:pt x="3867" y="8239"/>
                  </a:lnTo>
                  <a:cubicBezTo>
                    <a:pt x="3864" y="8233"/>
                    <a:pt x="3861" y="8228"/>
                    <a:pt x="3858" y="8225"/>
                  </a:cubicBezTo>
                  <a:lnTo>
                    <a:pt x="3858" y="7620"/>
                  </a:lnTo>
                  <a:cubicBezTo>
                    <a:pt x="3858" y="7438"/>
                    <a:pt x="3745" y="7275"/>
                    <a:pt x="3577" y="7209"/>
                  </a:cubicBezTo>
                  <a:cubicBezTo>
                    <a:pt x="2718" y="6879"/>
                    <a:pt x="2151" y="6051"/>
                    <a:pt x="2151" y="5128"/>
                  </a:cubicBezTo>
                  <a:lnTo>
                    <a:pt x="2151" y="4833"/>
                  </a:lnTo>
                  <a:lnTo>
                    <a:pt x="2154" y="4824"/>
                  </a:lnTo>
                  <a:lnTo>
                    <a:pt x="2159" y="4816"/>
                  </a:lnTo>
                  <a:lnTo>
                    <a:pt x="2168" y="4795"/>
                  </a:lnTo>
                  <a:cubicBezTo>
                    <a:pt x="2168" y="4795"/>
                    <a:pt x="2168" y="4793"/>
                    <a:pt x="2171" y="4790"/>
                  </a:cubicBezTo>
                  <a:cubicBezTo>
                    <a:pt x="2180" y="4772"/>
                    <a:pt x="2188" y="4752"/>
                    <a:pt x="2200" y="4729"/>
                  </a:cubicBezTo>
                  <a:lnTo>
                    <a:pt x="2206" y="4720"/>
                  </a:lnTo>
                  <a:lnTo>
                    <a:pt x="2220" y="4697"/>
                  </a:lnTo>
                  <a:lnTo>
                    <a:pt x="2226" y="4683"/>
                  </a:lnTo>
                  <a:lnTo>
                    <a:pt x="2238" y="4659"/>
                  </a:lnTo>
                  <a:cubicBezTo>
                    <a:pt x="2240" y="4656"/>
                    <a:pt x="2243" y="4651"/>
                    <a:pt x="2246" y="4648"/>
                  </a:cubicBezTo>
                  <a:lnTo>
                    <a:pt x="2261" y="4622"/>
                  </a:lnTo>
                  <a:lnTo>
                    <a:pt x="2269" y="4607"/>
                  </a:lnTo>
                  <a:lnTo>
                    <a:pt x="2287" y="4581"/>
                  </a:lnTo>
                  <a:cubicBezTo>
                    <a:pt x="2290" y="4578"/>
                    <a:pt x="2293" y="4573"/>
                    <a:pt x="2295" y="4570"/>
                  </a:cubicBezTo>
                  <a:lnTo>
                    <a:pt x="2321" y="4532"/>
                  </a:lnTo>
                  <a:cubicBezTo>
                    <a:pt x="2321" y="4532"/>
                    <a:pt x="2321" y="4529"/>
                    <a:pt x="2321" y="4529"/>
                  </a:cubicBezTo>
                  <a:cubicBezTo>
                    <a:pt x="2333" y="4515"/>
                    <a:pt x="2342" y="4503"/>
                    <a:pt x="2353" y="4489"/>
                  </a:cubicBezTo>
                  <a:lnTo>
                    <a:pt x="2362" y="4477"/>
                  </a:lnTo>
                  <a:cubicBezTo>
                    <a:pt x="2368" y="4466"/>
                    <a:pt x="2376" y="4457"/>
                    <a:pt x="2385" y="4448"/>
                  </a:cubicBezTo>
                  <a:lnTo>
                    <a:pt x="2397" y="4431"/>
                  </a:lnTo>
                  <a:lnTo>
                    <a:pt x="2417" y="4405"/>
                  </a:lnTo>
                  <a:lnTo>
                    <a:pt x="2431" y="4387"/>
                  </a:lnTo>
                  <a:lnTo>
                    <a:pt x="2455" y="4364"/>
                  </a:lnTo>
                  <a:lnTo>
                    <a:pt x="2469" y="4347"/>
                  </a:lnTo>
                  <a:cubicBezTo>
                    <a:pt x="2478" y="4338"/>
                    <a:pt x="2486" y="4329"/>
                    <a:pt x="2495" y="4321"/>
                  </a:cubicBezTo>
                  <a:cubicBezTo>
                    <a:pt x="2504" y="4312"/>
                    <a:pt x="2504" y="4309"/>
                    <a:pt x="2510" y="4306"/>
                  </a:cubicBezTo>
                  <a:cubicBezTo>
                    <a:pt x="2518" y="4295"/>
                    <a:pt x="2530" y="4286"/>
                    <a:pt x="2541" y="4275"/>
                  </a:cubicBezTo>
                  <a:lnTo>
                    <a:pt x="2550" y="4266"/>
                  </a:lnTo>
                  <a:cubicBezTo>
                    <a:pt x="2565" y="4251"/>
                    <a:pt x="2579" y="4240"/>
                    <a:pt x="2596" y="4225"/>
                  </a:cubicBezTo>
                  <a:lnTo>
                    <a:pt x="2608" y="4217"/>
                  </a:lnTo>
                  <a:lnTo>
                    <a:pt x="2643" y="4188"/>
                  </a:lnTo>
                  <a:lnTo>
                    <a:pt x="2660" y="4173"/>
                  </a:lnTo>
                  <a:cubicBezTo>
                    <a:pt x="2669" y="4167"/>
                    <a:pt x="2680" y="4159"/>
                    <a:pt x="2692" y="4150"/>
                  </a:cubicBezTo>
                  <a:cubicBezTo>
                    <a:pt x="2701" y="4144"/>
                    <a:pt x="2703" y="4141"/>
                    <a:pt x="2712" y="4136"/>
                  </a:cubicBezTo>
                  <a:lnTo>
                    <a:pt x="2744" y="4115"/>
                  </a:lnTo>
                  <a:lnTo>
                    <a:pt x="2764" y="4104"/>
                  </a:lnTo>
                  <a:lnTo>
                    <a:pt x="2799" y="4084"/>
                  </a:lnTo>
                  <a:lnTo>
                    <a:pt x="2819" y="4072"/>
                  </a:lnTo>
                  <a:lnTo>
                    <a:pt x="2860" y="4052"/>
                  </a:lnTo>
                  <a:lnTo>
                    <a:pt x="2877" y="4040"/>
                  </a:lnTo>
                  <a:cubicBezTo>
                    <a:pt x="2897" y="4031"/>
                    <a:pt x="2918" y="4023"/>
                    <a:pt x="2938" y="4014"/>
                  </a:cubicBezTo>
                  <a:lnTo>
                    <a:pt x="2949" y="4011"/>
                  </a:lnTo>
                  <a:cubicBezTo>
                    <a:pt x="2967" y="4002"/>
                    <a:pt x="2984" y="3997"/>
                    <a:pt x="3002" y="3991"/>
                  </a:cubicBezTo>
                  <a:lnTo>
                    <a:pt x="3025" y="3985"/>
                  </a:lnTo>
                  <a:lnTo>
                    <a:pt x="3068" y="3971"/>
                  </a:lnTo>
                  <a:lnTo>
                    <a:pt x="3094" y="3965"/>
                  </a:lnTo>
                  <a:cubicBezTo>
                    <a:pt x="3109" y="3962"/>
                    <a:pt x="3123" y="3959"/>
                    <a:pt x="3138" y="3956"/>
                  </a:cubicBezTo>
                  <a:lnTo>
                    <a:pt x="3164" y="3950"/>
                  </a:lnTo>
                  <a:cubicBezTo>
                    <a:pt x="3178" y="3947"/>
                    <a:pt x="3195" y="3945"/>
                    <a:pt x="3210" y="3942"/>
                  </a:cubicBezTo>
                  <a:lnTo>
                    <a:pt x="3239" y="3939"/>
                  </a:lnTo>
                  <a:lnTo>
                    <a:pt x="3288" y="3933"/>
                  </a:lnTo>
                  <a:lnTo>
                    <a:pt x="3314" y="3930"/>
                  </a:lnTo>
                  <a:cubicBezTo>
                    <a:pt x="3337" y="3930"/>
                    <a:pt x="3363" y="3927"/>
                    <a:pt x="3389" y="3927"/>
                  </a:cubicBezTo>
                  <a:lnTo>
                    <a:pt x="3358" y="3927"/>
                  </a:lnTo>
                  <a:cubicBezTo>
                    <a:pt x="4014" y="3927"/>
                    <a:pt x="4558" y="3754"/>
                    <a:pt x="5013" y="3392"/>
                  </a:cubicBezTo>
                  <a:close/>
                  <a:moveTo>
                    <a:pt x="7250" y="8931"/>
                  </a:moveTo>
                  <a:cubicBezTo>
                    <a:pt x="7586" y="8931"/>
                    <a:pt x="7855" y="9203"/>
                    <a:pt x="7858" y="9539"/>
                  </a:cubicBezTo>
                  <a:lnTo>
                    <a:pt x="7858" y="11564"/>
                  </a:lnTo>
                  <a:lnTo>
                    <a:pt x="880" y="11564"/>
                  </a:lnTo>
                  <a:lnTo>
                    <a:pt x="880" y="9539"/>
                  </a:lnTo>
                  <a:cubicBezTo>
                    <a:pt x="880" y="9203"/>
                    <a:pt x="1152" y="8931"/>
                    <a:pt x="1485" y="8931"/>
                  </a:cubicBezTo>
                  <a:lnTo>
                    <a:pt x="3242" y="8931"/>
                  </a:lnTo>
                  <a:lnTo>
                    <a:pt x="4003" y="10062"/>
                  </a:lnTo>
                  <a:cubicBezTo>
                    <a:pt x="4090" y="10191"/>
                    <a:pt x="4229" y="10255"/>
                    <a:pt x="4367" y="10255"/>
                  </a:cubicBezTo>
                  <a:cubicBezTo>
                    <a:pt x="4506" y="10255"/>
                    <a:pt x="4645" y="10191"/>
                    <a:pt x="4732" y="10062"/>
                  </a:cubicBezTo>
                  <a:lnTo>
                    <a:pt x="5493" y="8931"/>
                  </a:lnTo>
                  <a:close/>
                  <a:moveTo>
                    <a:pt x="3983" y="0"/>
                  </a:moveTo>
                  <a:cubicBezTo>
                    <a:pt x="2148" y="0"/>
                    <a:pt x="1051" y="1436"/>
                    <a:pt x="1051" y="2822"/>
                  </a:cubicBezTo>
                  <a:cubicBezTo>
                    <a:pt x="1051" y="3881"/>
                    <a:pt x="1216" y="4622"/>
                    <a:pt x="1271" y="4839"/>
                  </a:cubicBezTo>
                  <a:lnTo>
                    <a:pt x="1271" y="5163"/>
                  </a:lnTo>
                  <a:cubicBezTo>
                    <a:pt x="1271" y="6349"/>
                    <a:pt x="1916" y="7409"/>
                    <a:pt x="2938" y="7938"/>
                  </a:cubicBezTo>
                  <a:lnTo>
                    <a:pt x="2938" y="8054"/>
                  </a:lnTo>
                  <a:lnTo>
                    <a:pt x="1482" y="8054"/>
                  </a:lnTo>
                  <a:cubicBezTo>
                    <a:pt x="663" y="8054"/>
                    <a:pt x="1" y="8717"/>
                    <a:pt x="1" y="9536"/>
                  </a:cubicBezTo>
                  <a:lnTo>
                    <a:pt x="1" y="12001"/>
                  </a:lnTo>
                  <a:cubicBezTo>
                    <a:pt x="1" y="12244"/>
                    <a:pt x="197" y="12441"/>
                    <a:pt x="440" y="12441"/>
                  </a:cubicBezTo>
                  <a:lnTo>
                    <a:pt x="8295" y="12441"/>
                  </a:lnTo>
                  <a:cubicBezTo>
                    <a:pt x="8535" y="12441"/>
                    <a:pt x="8731" y="12244"/>
                    <a:pt x="8731" y="12001"/>
                  </a:cubicBezTo>
                  <a:lnTo>
                    <a:pt x="8731" y="9536"/>
                  </a:lnTo>
                  <a:cubicBezTo>
                    <a:pt x="8731" y="8717"/>
                    <a:pt x="8069" y="8054"/>
                    <a:pt x="7250" y="8054"/>
                  </a:cubicBezTo>
                  <a:lnTo>
                    <a:pt x="5794" y="8054"/>
                  </a:lnTo>
                  <a:lnTo>
                    <a:pt x="5794" y="7924"/>
                  </a:lnTo>
                  <a:cubicBezTo>
                    <a:pt x="6845" y="7400"/>
                    <a:pt x="7507" y="6326"/>
                    <a:pt x="7504" y="5154"/>
                  </a:cubicBezTo>
                  <a:lnTo>
                    <a:pt x="7504" y="4214"/>
                  </a:lnTo>
                  <a:cubicBezTo>
                    <a:pt x="7733" y="3551"/>
                    <a:pt x="7996" y="2266"/>
                    <a:pt x="7160" y="1210"/>
                  </a:cubicBezTo>
                  <a:lnTo>
                    <a:pt x="7053" y="1210"/>
                  </a:lnTo>
                  <a:cubicBezTo>
                    <a:pt x="6652" y="694"/>
                    <a:pt x="6185" y="420"/>
                    <a:pt x="5731" y="420"/>
                  </a:cubicBezTo>
                  <a:cubicBezTo>
                    <a:pt x="5650" y="420"/>
                    <a:pt x="5570" y="428"/>
                    <a:pt x="5490" y="446"/>
                  </a:cubicBezTo>
                  <a:cubicBezTo>
                    <a:pt x="5068" y="148"/>
                    <a:pt x="4570" y="0"/>
                    <a:pt x="3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45"/>
            <p:cNvSpPr/>
            <p:nvPr/>
          </p:nvSpPr>
          <p:spPr>
            <a:xfrm>
              <a:off x="2500046" y="3161892"/>
              <a:ext cx="14818" cy="14818"/>
            </a:xfrm>
            <a:custGeom>
              <a:avLst/>
              <a:gdLst/>
              <a:ahLst/>
              <a:cxnLst/>
              <a:rect l="l" t="t" r="r" b="b"/>
              <a:pathLst>
                <a:path w="878" h="878" extrusionOk="0">
                  <a:moveTo>
                    <a:pt x="438" y="1"/>
                  </a:moveTo>
                  <a:cubicBezTo>
                    <a:pt x="410" y="1"/>
                    <a:pt x="381" y="4"/>
                    <a:pt x="354" y="9"/>
                  </a:cubicBezTo>
                  <a:cubicBezTo>
                    <a:pt x="325" y="15"/>
                    <a:pt x="296" y="24"/>
                    <a:pt x="270" y="33"/>
                  </a:cubicBezTo>
                  <a:cubicBezTo>
                    <a:pt x="244" y="44"/>
                    <a:pt x="218" y="59"/>
                    <a:pt x="195" y="73"/>
                  </a:cubicBezTo>
                  <a:cubicBezTo>
                    <a:pt x="172" y="90"/>
                    <a:pt x="148" y="108"/>
                    <a:pt x="128" y="128"/>
                  </a:cubicBezTo>
                  <a:cubicBezTo>
                    <a:pt x="108" y="148"/>
                    <a:pt x="91" y="172"/>
                    <a:pt x="73" y="195"/>
                  </a:cubicBezTo>
                  <a:cubicBezTo>
                    <a:pt x="41" y="244"/>
                    <a:pt x="18" y="296"/>
                    <a:pt x="10" y="354"/>
                  </a:cubicBezTo>
                  <a:cubicBezTo>
                    <a:pt x="4" y="383"/>
                    <a:pt x="1" y="409"/>
                    <a:pt x="1" y="438"/>
                  </a:cubicBezTo>
                  <a:cubicBezTo>
                    <a:pt x="1" y="467"/>
                    <a:pt x="4" y="496"/>
                    <a:pt x="10" y="525"/>
                  </a:cubicBezTo>
                  <a:cubicBezTo>
                    <a:pt x="12" y="554"/>
                    <a:pt x="21" y="580"/>
                    <a:pt x="33" y="606"/>
                  </a:cubicBezTo>
                  <a:cubicBezTo>
                    <a:pt x="44" y="632"/>
                    <a:pt x="59" y="658"/>
                    <a:pt x="73" y="684"/>
                  </a:cubicBezTo>
                  <a:cubicBezTo>
                    <a:pt x="91" y="707"/>
                    <a:pt x="108" y="730"/>
                    <a:pt x="128" y="750"/>
                  </a:cubicBezTo>
                  <a:cubicBezTo>
                    <a:pt x="148" y="771"/>
                    <a:pt x="172" y="788"/>
                    <a:pt x="195" y="802"/>
                  </a:cubicBezTo>
                  <a:cubicBezTo>
                    <a:pt x="218" y="820"/>
                    <a:pt x="244" y="834"/>
                    <a:pt x="270" y="843"/>
                  </a:cubicBezTo>
                  <a:cubicBezTo>
                    <a:pt x="296" y="854"/>
                    <a:pt x="325" y="863"/>
                    <a:pt x="354" y="869"/>
                  </a:cubicBezTo>
                  <a:cubicBezTo>
                    <a:pt x="380" y="875"/>
                    <a:pt x="409" y="878"/>
                    <a:pt x="438" y="878"/>
                  </a:cubicBezTo>
                  <a:cubicBezTo>
                    <a:pt x="496" y="878"/>
                    <a:pt x="554" y="866"/>
                    <a:pt x="606" y="843"/>
                  </a:cubicBezTo>
                  <a:cubicBezTo>
                    <a:pt x="632" y="834"/>
                    <a:pt x="658" y="820"/>
                    <a:pt x="681" y="802"/>
                  </a:cubicBezTo>
                  <a:cubicBezTo>
                    <a:pt x="730" y="773"/>
                    <a:pt x="771" y="730"/>
                    <a:pt x="803" y="684"/>
                  </a:cubicBezTo>
                  <a:cubicBezTo>
                    <a:pt x="820" y="658"/>
                    <a:pt x="831" y="632"/>
                    <a:pt x="843" y="606"/>
                  </a:cubicBezTo>
                  <a:cubicBezTo>
                    <a:pt x="855" y="580"/>
                    <a:pt x="863" y="554"/>
                    <a:pt x="869" y="525"/>
                  </a:cubicBezTo>
                  <a:cubicBezTo>
                    <a:pt x="875" y="496"/>
                    <a:pt x="878" y="467"/>
                    <a:pt x="878" y="438"/>
                  </a:cubicBezTo>
                  <a:cubicBezTo>
                    <a:pt x="878" y="409"/>
                    <a:pt x="875" y="383"/>
                    <a:pt x="869" y="354"/>
                  </a:cubicBezTo>
                  <a:cubicBezTo>
                    <a:pt x="863" y="325"/>
                    <a:pt x="855" y="299"/>
                    <a:pt x="843" y="270"/>
                  </a:cubicBezTo>
                  <a:cubicBezTo>
                    <a:pt x="823" y="218"/>
                    <a:pt x="788" y="169"/>
                    <a:pt x="748" y="128"/>
                  </a:cubicBezTo>
                  <a:cubicBezTo>
                    <a:pt x="727" y="108"/>
                    <a:pt x="707" y="90"/>
                    <a:pt x="681" y="73"/>
                  </a:cubicBezTo>
                  <a:cubicBezTo>
                    <a:pt x="658" y="59"/>
                    <a:pt x="632" y="44"/>
                    <a:pt x="606" y="33"/>
                  </a:cubicBezTo>
                  <a:cubicBezTo>
                    <a:pt x="580" y="24"/>
                    <a:pt x="554" y="15"/>
                    <a:pt x="525" y="9"/>
                  </a:cubicBezTo>
                  <a:cubicBezTo>
                    <a:pt x="496" y="4"/>
                    <a:pt x="467"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45"/>
            <p:cNvSpPr/>
            <p:nvPr/>
          </p:nvSpPr>
          <p:spPr>
            <a:xfrm>
              <a:off x="2192301" y="3025050"/>
              <a:ext cx="377702" cy="151813"/>
            </a:xfrm>
            <a:custGeom>
              <a:avLst/>
              <a:gdLst/>
              <a:ahLst/>
              <a:cxnLst/>
              <a:rect l="l" t="t" r="r" b="b"/>
              <a:pathLst>
                <a:path w="22379" h="8995" extrusionOk="0">
                  <a:moveTo>
                    <a:pt x="21499" y="877"/>
                  </a:moveTo>
                  <a:lnTo>
                    <a:pt x="21499" y="2194"/>
                  </a:lnTo>
                  <a:lnTo>
                    <a:pt x="877" y="2194"/>
                  </a:lnTo>
                  <a:lnTo>
                    <a:pt x="877" y="877"/>
                  </a:lnTo>
                  <a:close/>
                  <a:moveTo>
                    <a:pt x="12375" y="3070"/>
                  </a:moveTo>
                  <a:lnTo>
                    <a:pt x="13758" y="8117"/>
                  </a:lnTo>
                  <a:lnTo>
                    <a:pt x="11628" y="8117"/>
                  </a:lnTo>
                  <a:lnTo>
                    <a:pt x="11628" y="5603"/>
                  </a:lnTo>
                  <a:cubicBezTo>
                    <a:pt x="11631" y="5383"/>
                    <a:pt x="11472" y="5192"/>
                    <a:pt x="11255" y="5154"/>
                  </a:cubicBezTo>
                  <a:cubicBezTo>
                    <a:pt x="11234" y="5151"/>
                    <a:pt x="11212" y="5150"/>
                    <a:pt x="11192" y="5150"/>
                  </a:cubicBezTo>
                  <a:cubicBezTo>
                    <a:pt x="10952" y="5150"/>
                    <a:pt x="10748" y="5343"/>
                    <a:pt x="10748" y="5588"/>
                  </a:cubicBezTo>
                  <a:lnTo>
                    <a:pt x="10748" y="8117"/>
                  </a:lnTo>
                  <a:lnTo>
                    <a:pt x="8618" y="8117"/>
                  </a:lnTo>
                  <a:lnTo>
                    <a:pt x="10002" y="3070"/>
                  </a:lnTo>
                  <a:close/>
                  <a:moveTo>
                    <a:pt x="21944" y="0"/>
                  </a:moveTo>
                  <a:cubicBezTo>
                    <a:pt x="21943" y="0"/>
                    <a:pt x="21941" y="0"/>
                    <a:pt x="21939" y="0"/>
                  </a:cubicBezTo>
                  <a:lnTo>
                    <a:pt x="437" y="0"/>
                  </a:lnTo>
                  <a:cubicBezTo>
                    <a:pt x="197" y="0"/>
                    <a:pt x="0" y="197"/>
                    <a:pt x="0" y="437"/>
                  </a:cubicBezTo>
                  <a:lnTo>
                    <a:pt x="0" y="2631"/>
                  </a:lnTo>
                  <a:cubicBezTo>
                    <a:pt x="0" y="2874"/>
                    <a:pt x="197" y="3070"/>
                    <a:pt x="437" y="3070"/>
                  </a:cubicBezTo>
                  <a:lnTo>
                    <a:pt x="9084" y="3070"/>
                  </a:lnTo>
                  <a:lnTo>
                    <a:pt x="7698" y="8115"/>
                  </a:lnTo>
                  <a:lnTo>
                    <a:pt x="3754" y="8115"/>
                  </a:lnTo>
                  <a:cubicBezTo>
                    <a:pt x="3752" y="8115"/>
                    <a:pt x="3750" y="8115"/>
                    <a:pt x="3748" y="8115"/>
                  </a:cubicBezTo>
                  <a:cubicBezTo>
                    <a:pt x="3528" y="8115"/>
                    <a:pt x="3340" y="8273"/>
                    <a:pt x="3305" y="8491"/>
                  </a:cubicBezTo>
                  <a:cubicBezTo>
                    <a:pt x="3265" y="8757"/>
                    <a:pt x="3470" y="8994"/>
                    <a:pt x="3739" y="8994"/>
                  </a:cubicBezTo>
                  <a:lnTo>
                    <a:pt x="17124" y="8994"/>
                  </a:lnTo>
                  <a:cubicBezTo>
                    <a:pt x="17126" y="8994"/>
                    <a:pt x="17128" y="8994"/>
                    <a:pt x="17130" y="8994"/>
                  </a:cubicBezTo>
                  <a:cubicBezTo>
                    <a:pt x="17347" y="8994"/>
                    <a:pt x="17535" y="8836"/>
                    <a:pt x="17572" y="8621"/>
                  </a:cubicBezTo>
                  <a:cubicBezTo>
                    <a:pt x="17610" y="8355"/>
                    <a:pt x="17404" y="8117"/>
                    <a:pt x="17138" y="8117"/>
                  </a:cubicBezTo>
                  <a:lnTo>
                    <a:pt x="14690" y="8117"/>
                  </a:lnTo>
                  <a:lnTo>
                    <a:pt x="13304" y="3070"/>
                  </a:lnTo>
                  <a:lnTo>
                    <a:pt x="21942" y="3070"/>
                  </a:lnTo>
                  <a:cubicBezTo>
                    <a:pt x="22182" y="3070"/>
                    <a:pt x="22379" y="2874"/>
                    <a:pt x="22379" y="2634"/>
                  </a:cubicBezTo>
                  <a:lnTo>
                    <a:pt x="22379" y="440"/>
                  </a:lnTo>
                  <a:cubicBezTo>
                    <a:pt x="22379" y="196"/>
                    <a:pt x="22185" y="0"/>
                    <a:pt x="21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45"/>
            <p:cNvSpPr/>
            <p:nvPr/>
          </p:nvSpPr>
          <p:spPr>
            <a:xfrm>
              <a:off x="2374038" y="3085893"/>
              <a:ext cx="14818" cy="14818"/>
            </a:xfrm>
            <a:custGeom>
              <a:avLst/>
              <a:gdLst/>
              <a:ahLst/>
              <a:cxnLst/>
              <a:rect l="l" t="t" r="r" b="b"/>
              <a:pathLst>
                <a:path w="878" h="878" extrusionOk="0">
                  <a:moveTo>
                    <a:pt x="441" y="1"/>
                  </a:moveTo>
                  <a:cubicBezTo>
                    <a:pt x="411" y="1"/>
                    <a:pt x="382" y="4"/>
                    <a:pt x="354" y="10"/>
                  </a:cubicBezTo>
                  <a:cubicBezTo>
                    <a:pt x="325" y="12"/>
                    <a:pt x="299" y="21"/>
                    <a:pt x="273" y="33"/>
                  </a:cubicBezTo>
                  <a:cubicBezTo>
                    <a:pt x="244" y="44"/>
                    <a:pt x="221" y="59"/>
                    <a:pt x="195" y="73"/>
                  </a:cubicBezTo>
                  <a:cubicBezTo>
                    <a:pt x="171" y="91"/>
                    <a:pt x="148" y="108"/>
                    <a:pt x="128" y="128"/>
                  </a:cubicBezTo>
                  <a:cubicBezTo>
                    <a:pt x="87" y="169"/>
                    <a:pt x="56" y="218"/>
                    <a:pt x="35" y="270"/>
                  </a:cubicBezTo>
                  <a:cubicBezTo>
                    <a:pt x="24" y="296"/>
                    <a:pt x="15" y="325"/>
                    <a:pt x="9" y="354"/>
                  </a:cubicBezTo>
                  <a:cubicBezTo>
                    <a:pt x="4" y="380"/>
                    <a:pt x="1" y="409"/>
                    <a:pt x="1" y="438"/>
                  </a:cubicBezTo>
                  <a:cubicBezTo>
                    <a:pt x="1" y="467"/>
                    <a:pt x="4" y="496"/>
                    <a:pt x="9" y="525"/>
                  </a:cubicBezTo>
                  <a:cubicBezTo>
                    <a:pt x="15" y="554"/>
                    <a:pt x="24" y="580"/>
                    <a:pt x="35" y="606"/>
                  </a:cubicBezTo>
                  <a:cubicBezTo>
                    <a:pt x="44" y="632"/>
                    <a:pt x="59" y="658"/>
                    <a:pt x="73" y="684"/>
                  </a:cubicBezTo>
                  <a:cubicBezTo>
                    <a:pt x="90" y="707"/>
                    <a:pt x="108" y="727"/>
                    <a:pt x="128" y="750"/>
                  </a:cubicBezTo>
                  <a:cubicBezTo>
                    <a:pt x="148" y="771"/>
                    <a:pt x="171" y="788"/>
                    <a:pt x="195" y="802"/>
                  </a:cubicBezTo>
                  <a:cubicBezTo>
                    <a:pt x="221" y="820"/>
                    <a:pt x="244" y="831"/>
                    <a:pt x="273" y="843"/>
                  </a:cubicBezTo>
                  <a:cubicBezTo>
                    <a:pt x="299" y="855"/>
                    <a:pt x="325" y="863"/>
                    <a:pt x="354" y="869"/>
                  </a:cubicBezTo>
                  <a:cubicBezTo>
                    <a:pt x="383" y="875"/>
                    <a:pt x="409" y="878"/>
                    <a:pt x="438" y="878"/>
                  </a:cubicBezTo>
                  <a:cubicBezTo>
                    <a:pt x="467" y="878"/>
                    <a:pt x="495" y="875"/>
                    <a:pt x="524" y="869"/>
                  </a:cubicBezTo>
                  <a:cubicBezTo>
                    <a:pt x="553" y="863"/>
                    <a:pt x="579" y="855"/>
                    <a:pt x="605" y="843"/>
                  </a:cubicBezTo>
                  <a:cubicBezTo>
                    <a:pt x="634" y="831"/>
                    <a:pt x="658" y="820"/>
                    <a:pt x="681" y="802"/>
                  </a:cubicBezTo>
                  <a:cubicBezTo>
                    <a:pt x="707" y="788"/>
                    <a:pt x="730" y="771"/>
                    <a:pt x="750" y="750"/>
                  </a:cubicBezTo>
                  <a:cubicBezTo>
                    <a:pt x="770" y="727"/>
                    <a:pt x="788" y="707"/>
                    <a:pt x="802" y="684"/>
                  </a:cubicBezTo>
                  <a:cubicBezTo>
                    <a:pt x="820" y="658"/>
                    <a:pt x="831" y="632"/>
                    <a:pt x="843" y="606"/>
                  </a:cubicBezTo>
                  <a:cubicBezTo>
                    <a:pt x="854" y="580"/>
                    <a:pt x="863" y="554"/>
                    <a:pt x="869" y="525"/>
                  </a:cubicBezTo>
                  <a:cubicBezTo>
                    <a:pt x="875" y="496"/>
                    <a:pt x="877" y="467"/>
                    <a:pt x="877" y="438"/>
                  </a:cubicBezTo>
                  <a:cubicBezTo>
                    <a:pt x="877" y="409"/>
                    <a:pt x="875" y="380"/>
                    <a:pt x="869" y="354"/>
                  </a:cubicBezTo>
                  <a:cubicBezTo>
                    <a:pt x="863" y="325"/>
                    <a:pt x="854" y="296"/>
                    <a:pt x="843" y="270"/>
                  </a:cubicBezTo>
                  <a:cubicBezTo>
                    <a:pt x="831" y="244"/>
                    <a:pt x="820" y="218"/>
                    <a:pt x="802" y="195"/>
                  </a:cubicBezTo>
                  <a:cubicBezTo>
                    <a:pt x="788" y="172"/>
                    <a:pt x="770" y="148"/>
                    <a:pt x="750" y="128"/>
                  </a:cubicBezTo>
                  <a:cubicBezTo>
                    <a:pt x="727" y="108"/>
                    <a:pt x="707" y="91"/>
                    <a:pt x="681" y="73"/>
                  </a:cubicBezTo>
                  <a:cubicBezTo>
                    <a:pt x="658" y="59"/>
                    <a:pt x="632" y="44"/>
                    <a:pt x="605" y="33"/>
                  </a:cubicBezTo>
                  <a:cubicBezTo>
                    <a:pt x="554" y="12"/>
                    <a:pt x="497"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45"/>
          <p:cNvGrpSpPr/>
          <p:nvPr/>
        </p:nvGrpSpPr>
        <p:grpSpPr>
          <a:xfrm>
            <a:off x="2203187" y="2108053"/>
            <a:ext cx="316959" cy="379237"/>
            <a:chOff x="2220132" y="2131183"/>
            <a:chExt cx="316959" cy="379237"/>
          </a:xfrm>
        </p:grpSpPr>
        <p:sp>
          <p:nvSpPr>
            <p:cNvPr id="7312" name="Google Shape;7312;p45"/>
            <p:cNvSpPr/>
            <p:nvPr/>
          </p:nvSpPr>
          <p:spPr>
            <a:xfrm>
              <a:off x="2220132" y="2131183"/>
              <a:ext cx="316959" cy="379237"/>
            </a:xfrm>
            <a:custGeom>
              <a:avLst/>
              <a:gdLst/>
              <a:ahLst/>
              <a:cxnLst/>
              <a:rect l="l" t="t" r="r" b="b"/>
              <a:pathLst>
                <a:path w="18780" h="22470" extrusionOk="0">
                  <a:moveTo>
                    <a:pt x="17903" y="881"/>
                  </a:moveTo>
                  <a:lnTo>
                    <a:pt x="17903" y="13515"/>
                  </a:lnTo>
                  <a:lnTo>
                    <a:pt x="878" y="13515"/>
                  </a:lnTo>
                  <a:lnTo>
                    <a:pt x="878" y="881"/>
                  </a:lnTo>
                  <a:close/>
                  <a:moveTo>
                    <a:pt x="10355" y="14395"/>
                  </a:moveTo>
                  <a:lnTo>
                    <a:pt x="10355" y="21589"/>
                  </a:lnTo>
                  <a:lnTo>
                    <a:pt x="8425" y="21589"/>
                  </a:lnTo>
                  <a:lnTo>
                    <a:pt x="8425" y="14395"/>
                  </a:lnTo>
                  <a:close/>
                  <a:moveTo>
                    <a:pt x="438" y="1"/>
                  </a:moveTo>
                  <a:cubicBezTo>
                    <a:pt x="198" y="1"/>
                    <a:pt x="1" y="198"/>
                    <a:pt x="1" y="441"/>
                  </a:cubicBezTo>
                  <a:lnTo>
                    <a:pt x="1" y="13958"/>
                  </a:lnTo>
                  <a:cubicBezTo>
                    <a:pt x="1" y="14198"/>
                    <a:pt x="198" y="14395"/>
                    <a:pt x="438" y="14395"/>
                  </a:cubicBezTo>
                  <a:lnTo>
                    <a:pt x="7548" y="14395"/>
                  </a:lnTo>
                  <a:lnTo>
                    <a:pt x="7548" y="22029"/>
                  </a:lnTo>
                  <a:cubicBezTo>
                    <a:pt x="7548" y="22272"/>
                    <a:pt x="7745" y="22469"/>
                    <a:pt x="7988" y="22469"/>
                  </a:cubicBezTo>
                  <a:lnTo>
                    <a:pt x="10795" y="22469"/>
                  </a:lnTo>
                  <a:cubicBezTo>
                    <a:pt x="11038" y="22469"/>
                    <a:pt x="11232" y="22272"/>
                    <a:pt x="11235" y="22029"/>
                  </a:cubicBezTo>
                  <a:lnTo>
                    <a:pt x="11235" y="14395"/>
                  </a:lnTo>
                  <a:lnTo>
                    <a:pt x="18343" y="14395"/>
                  </a:lnTo>
                  <a:cubicBezTo>
                    <a:pt x="18583" y="14395"/>
                    <a:pt x="18779" y="14198"/>
                    <a:pt x="18779" y="13958"/>
                  </a:cubicBezTo>
                  <a:lnTo>
                    <a:pt x="18779" y="441"/>
                  </a:lnTo>
                  <a:cubicBezTo>
                    <a:pt x="18779" y="198"/>
                    <a:pt x="18586" y="1"/>
                    <a:pt x="18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45"/>
            <p:cNvSpPr/>
            <p:nvPr/>
          </p:nvSpPr>
          <p:spPr>
            <a:xfrm>
              <a:off x="2260487" y="2328954"/>
              <a:ext cx="204960" cy="14818"/>
            </a:xfrm>
            <a:custGeom>
              <a:avLst/>
              <a:gdLst/>
              <a:ahLst/>
              <a:cxnLst/>
              <a:rect l="l" t="t" r="r" b="b"/>
              <a:pathLst>
                <a:path w="12144" h="878" extrusionOk="0">
                  <a:moveTo>
                    <a:pt x="483" y="0"/>
                  </a:moveTo>
                  <a:cubicBezTo>
                    <a:pt x="263" y="0"/>
                    <a:pt x="78" y="156"/>
                    <a:pt x="41" y="374"/>
                  </a:cubicBezTo>
                  <a:cubicBezTo>
                    <a:pt x="0" y="637"/>
                    <a:pt x="206" y="877"/>
                    <a:pt x="475" y="877"/>
                  </a:cubicBezTo>
                  <a:lnTo>
                    <a:pt x="11657" y="877"/>
                  </a:lnTo>
                  <a:cubicBezTo>
                    <a:pt x="11659" y="877"/>
                    <a:pt x="11661" y="877"/>
                    <a:pt x="11663" y="877"/>
                  </a:cubicBezTo>
                  <a:cubicBezTo>
                    <a:pt x="11880" y="877"/>
                    <a:pt x="12068" y="719"/>
                    <a:pt x="12103" y="504"/>
                  </a:cubicBezTo>
                  <a:cubicBezTo>
                    <a:pt x="12143" y="237"/>
                    <a:pt x="11938" y="0"/>
                    <a:pt x="11669" y="0"/>
                  </a:cubicBezTo>
                  <a:lnTo>
                    <a:pt x="489" y="0"/>
                  </a:lnTo>
                  <a:cubicBezTo>
                    <a:pt x="487" y="0"/>
                    <a:pt x="485"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45"/>
            <p:cNvSpPr/>
            <p:nvPr/>
          </p:nvSpPr>
          <p:spPr>
            <a:xfrm>
              <a:off x="2481295" y="2328954"/>
              <a:ext cx="14920" cy="14818"/>
            </a:xfrm>
            <a:custGeom>
              <a:avLst/>
              <a:gdLst/>
              <a:ahLst/>
              <a:cxnLst/>
              <a:rect l="l" t="t" r="r" b="b"/>
              <a:pathLst>
                <a:path w="884" h="878" extrusionOk="0">
                  <a:moveTo>
                    <a:pt x="443" y="0"/>
                  </a:moveTo>
                  <a:cubicBezTo>
                    <a:pt x="414" y="0"/>
                    <a:pt x="386" y="3"/>
                    <a:pt x="357" y="9"/>
                  </a:cubicBezTo>
                  <a:cubicBezTo>
                    <a:pt x="331" y="15"/>
                    <a:pt x="302" y="23"/>
                    <a:pt x="276" y="35"/>
                  </a:cubicBezTo>
                  <a:cubicBezTo>
                    <a:pt x="250" y="44"/>
                    <a:pt x="223" y="58"/>
                    <a:pt x="200" y="75"/>
                  </a:cubicBezTo>
                  <a:cubicBezTo>
                    <a:pt x="174" y="90"/>
                    <a:pt x="154" y="107"/>
                    <a:pt x="134" y="128"/>
                  </a:cubicBezTo>
                  <a:cubicBezTo>
                    <a:pt x="114" y="148"/>
                    <a:pt x="93" y="171"/>
                    <a:pt x="79" y="194"/>
                  </a:cubicBezTo>
                  <a:cubicBezTo>
                    <a:pt x="61" y="220"/>
                    <a:pt x="50" y="243"/>
                    <a:pt x="38" y="272"/>
                  </a:cubicBezTo>
                  <a:cubicBezTo>
                    <a:pt x="27" y="298"/>
                    <a:pt x="18" y="324"/>
                    <a:pt x="12" y="353"/>
                  </a:cubicBezTo>
                  <a:cubicBezTo>
                    <a:pt x="1" y="411"/>
                    <a:pt x="1" y="469"/>
                    <a:pt x="12" y="524"/>
                  </a:cubicBezTo>
                  <a:cubicBezTo>
                    <a:pt x="18" y="553"/>
                    <a:pt x="27" y="579"/>
                    <a:pt x="38" y="608"/>
                  </a:cubicBezTo>
                  <a:cubicBezTo>
                    <a:pt x="50" y="634"/>
                    <a:pt x="61" y="657"/>
                    <a:pt x="79" y="683"/>
                  </a:cubicBezTo>
                  <a:cubicBezTo>
                    <a:pt x="93" y="706"/>
                    <a:pt x="114" y="729"/>
                    <a:pt x="134" y="750"/>
                  </a:cubicBezTo>
                  <a:cubicBezTo>
                    <a:pt x="154" y="770"/>
                    <a:pt x="174" y="787"/>
                    <a:pt x="200" y="805"/>
                  </a:cubicBezTo>
                  <a:cubicBezTo>
                    <a:pt x="223" y="819"/>
                    <a:pt x="250" y="834"/>
                    <a:pt x="276" y="842"/>
                  </a:cubicBezTo>
                  <a:cubicBezTo>
                    <a:pt x="302" y="854"/>
                    <a:pt x="328" y="863"/>
                    <a:pt x="357" y="868"/>
                  </a:cubicBezTo>
                  <a:cubicBezTo>
                    <a:pt x="386" y="874"/>
                    <a:pt x="414" y="877"/>
                    <a:pt x="443" y="877"/>
                  </a:cubicBezTo>
                  <a:cubicBezTo>
                    <a:pt x="472" y="877"/>
                    <a:pt x="501" y="874"/>
                    <a:pt x="530" y="868"/>
                  </a:cubicBezTo>
                  <a:cubicBezTo>
                    <a:pt x="556" y="863"/>
                    <a:pt x="585" y="854"/>
                    <a:pt x="611" y="842"/>
                  </a:cubicBezTo>
                  <a:cubicBezTo>
                    <a:pt x="637" y="834"/>
                    <a:pt x="663" y="819"/>
                    <a:pt x="687" y="805"/>
                  </a:cubicBezTo>
                  <a:cubicBezTo>
                    <a:pt x="710" y="787"/>
                    <a:pt x="733" y="770"/>
                    <a:pt x="753" y="750"/>
                  </a:cubicBezTo>
                  <a:cubicBezTo>
                    <a:pt x="773" y="729"/>
                    <a:pt x="791" y="706"/>
                    <a:pt x="808" y="683"/>
                  </a:cubicBezTo>
                  <a:cubicBezTo>
                    <a:pt x="823" y="660"/>
                    <a:pt x="837" y="634"/>
                    <a:pt x="849" y="608"/>
                  </a:cubicBezTo>
                  <a:cubicBezTo>
                    <a:pt x="860" y="579"/>
                    <a:pt x="866" y="553"/>
                    <a:pt x="875" y="524"/>
                  </a:cubicBezTo>
                  <a:cubicBezTo>
                    <a:pt x="883" y="469"/>
                    <a:pt x="883" y="411"/>
                    <a:pt x="875" y="353"/>
                  </a:cubicBezTo>
                  <a:cubicBezTo>
                    <a:pt x="869" y="324"/>
                    <a:pt x="860" y="298"/>
                    <a:pt x="849" y="272"/>
                  </a:cubicBezTo>
                  <a:cubicBezTo>
                    <a:pt x="837" y="243"/>
                    <a:pt x="823" y="220"/>
                    <a:pt x="808" y="194"/>
                  </a:cubicBezTo>
                  <a:cubicBezTo>
                    <a:pt x="791" y="171"/>
                    <a:pt x="773" y="148"/>
                    <a:pt x="753" y="128"/>
                  </a:cubicBezTo>
                  <a:cubicBezTo>
                    <a:pt x="733" y="107"/>
                    <a:pt x="710" y="90"/>
                    <a:pt x="687" y="75"/>
                  </a:cubicBezTo>
                  <a:cubicBezTo>
                    <a:pt x="663" y="58"/>
                    <a:pt x="637" y="44"/>
                    <a:pt x="611" y="35"/>
                  </a:cubicBezTo>
                  <a:cubicBezTo>
                    <a:pt x="585" y="23"/>
                    <a:pt x="556" y="15"/>
                    <a:pt x="530" y="9"/>
                  </a:cubicBezTo>
                  <a:cubicBezTo>
                    <a:pt x="501" y="3"/>
                    <a:pt x="472"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45"/>
            <p:cNvSpPr/>
            <p:nvPr/>
          </p:nvSpPr>
          <p:spPr>
            <a:xfrm>
              <a:off x="2244909" y="2169276"/>
              <a:ext cx="95442" cy="136185"/>
            </a:xfrm>
            <a:custGeom>
              <a:avLst/>
              <a:gdLst/>
              <a:ahLst/>
              <a:cxnLst/>
              <a:rect l="l" t="t" r="r" b="b"/>
              <a:pathLst>
                <a:path w="5655" h="8069" extrusionOk="0">
                  <a:moveTo>
                    <a:pt x="2917" y="894"/>
                  </a:moveTo>
                  <a:cubicBezTo>
                    <a:pt x="3157" y="894"/>
                    <a:pt x="3399" y="941"/>
                    <a:pt x="3629" y="1037"/>
                  </a:cubicBezTo>
                  <a:cubicBezTo>
                    <a:pt x="4324" y="1324"/>
                    <a:pt x="4775" y="2001"/>
                    <a:pt x="4775" y="2753"/>
                  </a:cubicBezTo>
                  <a:cubicBezTo>
                    <a:pt x="4775" y="3778"/>
                    <a:pt x="3942" y="4608"/>
                    <a:pt x="2917" y="4611"/>
                  </a:cubicBezTo>
                  <a:cubicBezTo>
                    <a:pt x="2168" y="4611"/>
                    <a:pt x="1488" y="4157"/>
                    <a:pt x="1201" y="3462"/>
                  </a:cubicBezTo>
                  <a:cubicBezTo>
                    <a:pt x="915" y="2771"/>
                    <a:pt x="1074" y="1969"/>
                    <a:pt x="1603" y="1439"/>
                  </a:cubicBezTo>
                  <a:cubicBezTo>
                    <a:pt x="1959" y="1084"/>
                    <a:pt x="2434" y="894"/>
                    <a:pt x="2917" y="894"/>
                  </a:cubicBezTo>
                  <a:close/>
                  <a:moveTo>
                    <a:pt x="2920" y="1"/>
                  </a:moveTo>
                  <a:cubicBezTo>
                    <a:pt x="2282" y="1"/>
                    <a:pt x="1652" y="223"/>
                    <a:pt x="1149" y="652"/>
                  </a:cubicBezTo>
                  <a:cubicBezTo>
                    <a:pt x="336" y="1344"/>
                    <a:pt x="0" y="2443"/>
                    <a:pt x="287" y="3471"/>
                  </a:cubicBezTo>
                  <a:cubicBezTo>
                    <a:pt x="573" y="4498"/>
                    <a:pt x="1430" y="5265"/>
                    <a:pt x="2483" y="5436"/>
                  </a:cubicBezTo>
                  <a:lnTo>
                    <a:pt x="2483" y="6214"/>
                  </a:lnTo>
                  <a:lnTo>
                    <a:pt x="1956" y="6214"/>
                  </a:lnTo>
                  <a:cubicBezTo>
                    <a:pt x="1954" y="6214"/>
                    <a:pt x="1952" y="6214"/>
                    <a:pt x="1950" y="6214"/>
                  </a:cubicBezTo>
                  <a:cubicBezTo>
                    <a:pt x="1733" y="6214"/>
                    <a:pt x="1545" y="6370"/>
                    <a:pt x="1511" y="6588"/>
                  </a:cubicBezTo>
                  <a:cubicBezTo>
                    <a:pt x="1470" y="6851"/>
                    <a:pt x="1676" y="7091"/>
                    <a:pt x="1945" y="7091"/>
                  </a:cubicBezTo>
                  <a:lnTo>
                    <a:pt x="2483" y="7091"/>
                  </a:lnTo>
                  <a:lnTo>
                    <a:pt x="2483" y="7615"/>
                  </a:lnTo>
                  <a:cubicBezTo>
                    <a:pt x="2477" y="7838"/>
                    <a:pt x="2636" y="8026"/>
                    <a:pt x="2856" y="8063"/>
                  </a:cubicBezTo>
                  <a:cubicBezTo>
                    <a:pt x="2879" y="8067"/>
                    <a:pt x="2901" y="8069"/>
                    <a:pt x="2923" y="8069"/>
                  </a:cubicBezTo>
                  <a:cubicBezTo>
                    <a:pt x="3159" y="8069"/>
                    <a:pt x="3360" y="7876"/>
                    <a:pt x="3360" y="7629"/>
                  </a:cubicBezTo>
                  <a:lnTo>
                    <a:pt x="3360" y="7091"/>
                  </a:lnTo>
                  <a:lnTo>
                    <a:pt x="3884" y="7091"/>
                  </a:lnTo>
                  <a:cubicBezTo>
                    <a:pt x="3886" y="7091"/>
                    <a:pt x="3888" y="7091"/>
                    <a:pt x="3890" y="7091"/>
                  </a:cubicBezTo>
                  <a:cubicBezTo>
                    <a:pt x="4107" y="7091"/>
                    <a:pt x="4295" y="6933"/>
                    <a:pt x="4332" y="6718"/>
                  </a:cubicBezTo>
                  <a:cubicBezTo>
                    <a:pt x="4373" y="6452"/>
                    <a:pt x="4167" y="6214"/>
                    <a:pt x="3898" y="6214"/>
                  </a:cubicBezTo>
                  <a:lnTo>
                    <a:pt x="3360" y="6214"/>
                  </a:lnTo>
                  <a:lnTo>
                    <a:pt x="3360" y="5436"/>
                  </a:lnTo>
                  <a:cubicBezTo>
                    <a:pt x="4682" y="5219"/>
                    <a:pt x="5655" y="4076"/>
                    <a:pt x="5655" y="2736"/>
                  </a:cubicBezTo>
                  <a:cubicBezTo>
                    <a:pt x="5655" y="1671"/>
                    <a:pt x="5036" y="701"/>
                    <a:pt x="4069" y="253"/>
                  </a:cubicBezTo>
                  <a:cubicBezTo>
                    <a:pt x="3701" y="84"/>
                    <a:pt x="3309" y="1"/>
                    <a:pt x="2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45"/>
            <p:cNvSpPr/>
            <p:nvPr/>
          </p:nvSpPr>
          <p:spPr>
            <a:xfrm>
              <a:off x="2402511" y="2169546"/>
              <a:ext cx="106700" cy="137737"/>
            </a:xfrm>
            <a:custGeom>
              <a:avLst/>
              <a:gdLst/>
              <a:ahLst/>
              <a:cxnLst/>
              <a:rect l="l" t="t" r="r" b="b"/>
              <a:pathLst>
                <a:path w="6322" h="8161" extrusionOk="0">
                  <a:moveTo>
                    <a:pt x="3592" y="878"/>
                  </a:moveTo>
                  <a:cubicBezTo>
                    <a:pt x="3832" y="878"/>
                    <a:pt x="4074" y="925"/>
                    <a:pt x="4304" y="1021"/>
                  </a:cubicBezTo>
                  <a:cubicBezTo>
                    <a:pt x="4996" y="1308"/>
                    <a:pt x="5450" y="1985"/>
                    <a:pt x="5450" y="2737"/>
                  </a:cubicBezTo>
                  <a:cubicBezTo>
                    <a:pt x="5447" y="3762"/>
                    <a:pt x="4617" y="4592"/>
                    <a:pt x="3592" y="4595"/>
                  </a:cubicBezTo>
                  <a:cubicBezTo>
                    <a:pt x="2840" y="4595"/>
                    <a:pt x="2163" y="4141"/>
                    <a:pt x="1876" y="3446"/>
                  </a:cubicBezTo>
                  <a:cubicBezTo>
                    <a:pt x="1590" y="2752"/>
                    <a:pt x="1746" y="1953"/>
                    <a:pt x="2278" y="1423"/>
                  </a:cubicBezTo>
                  <a:cubicBezTo>
                    <a:pt x="2634" y="1068"/>
                    <a:pt x="3109" y="878"/>
                    <a:pt x="3592" y="878"/>
                  </a:cubicBezTo>
                  <a:close/>
                  <a:moveTo>
                    <a:pt x="3587" y="1"/>
                  </a:moveTo>
                  <a:cubicBezTo>
                    <a:pt x="2962" y="1"/>
                    <a:pt x="2290" y="211"/>
                    <a:pt x="1636" y="700"/>
                  </a:cubicBezTo>
                  <a:cubicBezTo>
                    <a:pt x="1604" y="723"/>
                    <a:pt x="1575" y="752"/>
                    <a:pt x="1549" y="787"/>
                  </a:cubicBezTo>
                  <a:cubicBezTo>
                    <a:pt x="1" y="2862"/>
                    <a:pt x="1251" y="5127"/>
                    <a:pt x="3149" y="5437"/>
                  </a:cubicBezTo>
                  <a:lnTo>
                    <a:pt x="3149" y="6531"/>
                  </a:lnTo>
                  <a:lnTo>
                    <a:pt x="3016" y="6378"/>
                  </a:lnTo>
                  <a:cubicBezTo>
                    <a:pt x="3005" y="6366"/>
                    <a:pt x="2990" y="6357"/>
                    <a:pt x="2973" y="6355"/>
                  </a:cubicBezTo>
                  <a:cubicBezTo>
                    <a:pt x="2940" y="6351"/>
                    <a:pt x="2909" y="6349"/>
                    <a:pt x="2880" y="6349"/>
                  </a:cubicBezTo>
                  <a:cubicBezTo>
                    <a:pt x="2394" y="6349"/>
                    <a:pt x="2238" y="6817"/>
                    <a:pt x="2469" y="7087"/>
                  </a:cubicBezTo>
                  <a:lnTo>
                    <a:pt x="3288" y="8047"/>
                  </a:lnTo>
                  <a:cubicBezTo>
                    <a:pt x="3291" y="8053"/>
                    <a:pt x="3294" y="8056"/>
                    <a:pt x="3300" y="8059"/>
                  </a:cubicBezTo>
                  <a:cubicBezTo>
                    <a:pt x="3383" y="8127"/>
                    <a:pt x="3484" y="8160"/>
                    <a:pt x="3584" y="8160"/>
                  </a:cubicBezTo>
                  <a:cubicBezTo>
                    <a:pt x="3709" y="8160"/>
                    <a:pt x="3834" y="8108"/>
                    <a:pt x="3922" y="8007"/>
                  </a:cubicBezTo>
                  <a:lnTo>
                    <a:pt x="4825" y="6948"/>
                  </a:lnTo>
                  <a:cubicBezTo>
                    <a:pt x="4836" y="6933"/>
                    <a:pt x="4842" y="6916"/>
                    <a:pt x="4842" y="6899"/>
                  </a:cubicBezTo>
                  <a:cubicBezTo>
                    <a:pt x="4825" y="6536"/>
                    <a:pt x="4597" y="6363"/>
                    <a:pt x="4372" y="6363"/>
                  </a:cubicBezTo>
                  <a:cubicBezTo>
                    <a:pt x="4248" y="6363"/>
                    <a:pt x="4125" y="6415"/>
                    <a:pt x="4038" y="6517"/>
                  </a:cubicBezTo>
                  <a:lnTo>
                    <a:pt x="4026" y="6531"/>
                  </a:lnTo>
                  <a:lnTo>
                    <a:pt x="4026" y="5437"/>
                  </a:lnTo>
                  <a:cubicBezTo>
                    <a:pt x="5349" y="5220"/>
                    <a:pt x="6321" y="4077"/>
                    <a:pt x="6321" y="2737"/>
                  </a:cubicBezTo>
                  <a:cubicBezTo>
                    <a:pt x="6321" y="1227"/>
                    <a:pt x="5094" y="1"/>
                    <a:pt x="35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45"/>
            <p:cNvSpPr/>
            <p:nvPr/>
          </p:nvSpPr>
          <p:spPr>
            <a:xfrm>
              <a:off x="2351676" y="2240786"/>
              <a:ext cx="53940" cy="14869"/>
            </a:xfrm>
            <a:custGeom>
              <a:avLst/>
              <a:gdLst/>
              <a:ahLst/>
              <a:cxnLst/>
              <a:rect l="l" t="t" r="r" b="b"/>
              <a:pathLst>
                <a:path w="3196" h="881" extrusionOk="0">
                  <a:moveTo>
                    <a:pt x="483" y="1"/>
                  </a:moveTo>
                  <a:cubicBezTo>
                    <a:pt x="263" y="1"/>
                    <a:pt x="78" y="159"/>
                    <a:pt x="41" y="374"/>
                  </a:cubicBezTo>
                  <a:cubicBezTo>
                    <a:pt x="0" y="640"/>
                    <a:pt x="206" y="880"/>
                    <a:pt x="475" y="880"/>
                  </a:cubicBezTo>
                  <a:lnTo>
                    <a:pt x="2706" y="880"/>
                  </a:lnTo>
                  <a:cubicBezTo>
                    <a:pt x="2708" y="880"/>
                    <a:pt x="2710" y="880"/>
                    <a:pt x="2712" y="880"/>
                  </a:cubicBezTo>
                  <a:cubicBezTo>
                    <a:pt x="2932" y="880"/>
                    <a:pt x="3120" y="722"/>
                    <a:pt x="3155" y="504"/>
                  </a:cubicBezTo>
                  <a:cubicBezTo>
                    <a:pt x="3195" y="241"/>
                    <a:pt x="2990" y="1"/>
                    <a:pt x="2720" y="1"/>
                  </a:cubicBezTo>
                  <a:lnTo>
                    <a:pt x="489" y="1"/>
                  </a:lnTo>
                  <a:cubicBezTo>
                    <a:pt x="487" y="1"/>
                    <a:pt x="485"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45"/>
            <p:cNvSpPr/>
            <p:nvPr/>
          </p:nvSpPr>
          <p:spPr>
            <a:xfrm>
              <a:off x="2351676" y="2264516"/>
              <a:ext cx="53924" cy="14835"/>
            </a:xfrm>
            <a:custGeom>
              <a:avLst/>
              <a:gdLst/>
              <a:ahLst/>
              <a:cxnLst/>
              <a:rect l="l" t="t" r="r" b="b"/>
              <a:pathLst>
                <a:path w="3195" h="879" extrusionOk="0">
                  <a:moveTo>
                    <a:pt x="478" y="1"/>
                  </a:moveTo>
                  <a:cubicBezTo>
                    <a:pt x="260" y="1"/>
                    <a:pt x="75" y="158"/>
                    <a:pt x="41" y="374"/>
                  </a:cubicBezTo>
                  <a:cubicBezTo>
                    <a:pt x="0" y="638"/>
                    <a:pt x="206" y="878"/>
                    <a:pt x="475" y="878"/>
                  </a:cubicBezTo>
                  <a:lnTo>
                    <a:pt x="2706" y="878"/>
                  </a:lnTo>
                  <a:cubicBezTo>
                    <a:pt x="2708" y="878"/>
                    <a:pt x="2710" y="878"/>
                    <a:pt x="2712" y="878"/>
                  </a:cubicBezTo>
                  <a:cubicBezTo>
                    <a:pt x="2932" y="878"/>
                    <a:pt x="3120" y="720"/>
                    <a:pt x="3155" y="505"/>
                  </a:cubicBezTo>
                  <a:cubicBezTo>
                    <a:pt x="3195" y="240"/>
                    <a:pt x="2992" y="1"/>
                    <a:pt x="2725" y="1"/>
                  </a:cubicBezTo>
                  <a:cubicBezTo>
                    <a:pt x="2724" y="1"/>
                    <a:pt x="2722" y="1"/>
                    <a:pt x="2720" y="1"/>
                  </a:cubicBezTo>
                  <a:lnTo>
                    <a:pt x="489" y="1"/>
                  </a:lnTo>
                  <a:cubicBezTo>
                    <a:pt x="485" y="1"/>
                    <a:pt x="481" y="1"/>
                    <a:pt x="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45"/>
          <p:cNvGrpSpPr/>
          <p:nvPr/>
        </p:nvGrpSpPr>
        <p:grpSpPr>
          <a:xfrm>
            <a:off x="2950743" y="2107943"/>
            <a:ext cx="335170" cy="379457"/>
            <a:chOff x="2956093" y="2122356"/>
            <a:chExt cx="335170" cy="379457"/>
          </a:xfrm>
        </p:grpSpPr>
        <p:sp>
          <p:nvSpPr>
            <p:cNvPr id="7320" name="Google Shape;7320;p45"/>
            <p:cNvSpPr/>
            <p:nvPr/>
          </p:nvSpPr>
          <p:spPr>
            <a:xfrm>
              <a:off x="2994388" y="2165276"/>
              <a:ext cx="259306" cy="336537"/>
            </a:xfrm>
            <a:custGeom>
              <a:avLst/>
              <a:gdLst/>
              <a:ahLst/>
              <a:cxnLst/>
              <a:rect l="l" t="t" r="r" b="b"/>
              <a:pathLst>
                <a:path w="15364" h="19940" extrusionOk="0">
                  <a:moveTo>
                    <a:pt x="7683" y="872"/>
                  </a:moveTo>
                  <a:cubicBezTo>
                    <a:pt x="11431" y="872"/>
                    <a:pt x="14484" y="3931"/>
                    <a:pt x="14484" y="7690"/>
                  </a:cubicBezTo>
                  <a:cubicBezTo>
                    <a:pt x="14478" y="10346"/>
                    <a:pt x="12939" y="12760"/>
                    <a:pt x="10528" y="13880"/>
                  </a:cubicBezTo>
                  <a:cubicBezTo>
                    <a:pt x="10375" y="13949"/>
                    <a:pt x="10273" y="14106"/>
                    <a:pt x="10271" y="14276"/>
                  </a:cubicBezTo>
                  <a:lnTo>
                    <a:pt x="10271" y="15289"/>
                  </a:lnTo>
                  <a:lnTo>
                    <a:pt x="5093" y="15289"/>
                  </a:lnTo>
                  <a:lnTo>
                    <a:pt x="5093" y="14279"/>
                  </a:lnTo>
                  <a:cubicBezTo>
                    <a:pt x="5093" y="14109"/>
                    <a:pt x="4995" y="13955"/>
                    <a:pt x="4839" y="13883"/>
                  </a:cubicBezTo>
                  <a:cubicBezTo>
                    <a:pt x="2431" y="12760"/>
                    <a:pt x="886" y="10346"/>
                    <a:pt x="883" y="7690"/>
                  </a:cubicBezTo>
                  <a:cubicBezTo>
                    <a:pt x="883" y="3931"/>
                    <a:pt x="3933" y="872"/>
                    <a:pt x="7683" y="872"/>
                  </a:cubicBezTo>
                  <a:close/>
                  <a:moveTo>
                    <a:pt x="9831" y="16166"/>
                  </a:moveTo>
                  <a:lnTo>
                    <a:pt x="9831" y="17176"/>
                  </a:lnTo>
                  <a:lnTo>
                    <a:pt x="5487" y="17176"/>
                  </a:lnTo>
                  <a:lnTo>
                    <a:pt x="5487" y="16166"/>
                  </a:lnTo>
                  <a:close/>
                  <a:moveTo>
                    <a:pt x="9350" y="18050"/>
                  </a:moveTo>
                  <a:lnTo>
                    <a:pt x="9350" y="19063"/>
                  </a:lnTo>
                  <a:lnTo>
                    <a:pt x="5970" y="19063"/>
                  </a:lnTo>
                  <a:lnTo>
                    <a:pt x="5970" y="18050"/>
                  </a:lnTo>
                  <a:close/>
                  <a:moveTo>
                    <a:pt x="7681" y="1"/>
                  </a:moveTo>
                  <a:cubicBezTo>
                    <a:pt x="3447" y="1"/>
                    <a:pt x="0" y="3444"/>
                    <a:pt x="0" y="7681"/>
                  </a:cubicBezTo>
                  <a:cubicBezTo>
                    <a:pt x="0" y="10578"/>
                    <a:pt x="1629" y="13229"/>
                    <a:pt x="4217" y="14534"/>
                  </a:cubicBezTo>
                  <a:lnTo>
                    <a:pt x="4217" y="15741"/>
                  </a:lnTo>
                  <a:cubicBezTo>
                    <a:pt x="4217" y="15961"/>
                    <a:pt x="4390" y="16137"/>
                    <a:pt x="4610" y="16143"/>
                  </a:cubicBezTo>
                  <a:lnTo>
                    <a:pt x="4610" y="17570"/>
                  </a:lnTo>
                  <a:cubicBezTo>
                    <a:pt x="4610" y="17813"/>
                    <a:pt x="4807" y="18009"/>
                    <a:pt x="5050" y="18009"/>
                  </a:cubicBezTo>
                  <a:lnTo>
                    <a:pt x="5093" y="18009"/>
                  </a:lnTo>
                  <a:lnTo>
                    <a:pt x="5093" y="19500"/>
                  </a:lnTo>
                  <a:cubicBezTo>
                    <a:pt x="5093" y="19743"/>
                    <a:pt x="5290" y="19940"/>
                    <a:pt x="5533" y="19940"/>
                  </a:cubicBezTo>
                  <a:lnTo>
                    <a:pt x="9787" y="19940"/>
                  </a:lnTo>
                  <a:cubicBezTo>
                    <a:pt x="10030" y="19940"/>
                    <a:pt x="10227" y="19743"/>
                    <a:pt x="10227" y="19500"/>
                  </a:cubicBezTo>
                  <a:lnTo>
                    <a:pt x="10227" y="18053"/>
                  </a:lnTo>
                  <a:lnTo>
                    <a:pt x="10271" y="18053"/>
                  </a:lnTo>
                  <a:cubicBezTo>
                    <a:pt x="10514" y="18053"/>
                    <a:pt x="10710" y="17856"/>
                    <a:pt x="10710" y="17616"/>
                  </a:cubicBezTo>
                  <a:lnTo>
                    <a:pt x="10710" y="16186"/>
                  </a:lnTo>
                  <a:cubicBezTo>
                    <a:pt x="10951" y="16186"/>
                    <a:pt x="11147" y="15990"/>
                    <a:pt x="11147" y="15749"/>
                  </a:cubicBezTo>
                  <a:lnTo>
                    <a:pt x="11147" y="14537"/>
                  </a:lnTo>
                  <a:cubicBezTo>
                    <a:pt x="13735" y="13229"/>
                    <a:pt x="15364" y="10578"/>
                    <a:pt x="15364" y="7681"/>
                  </a:cubicBezTo>
                  <a:cubicBezTo>
                    <a:pt x="15364" y="3444"/>
                    <a:pt x="11917" y="1"/>
                    <a:pt x="76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45"/>
            <p:cNvSpPr/>
            <p:nvPr/>
          </p:nvSpPr>
          <p:spPr>
            <a:xfrm>
              <a:off x="3052649" y="2222659"/>
              <a:ext cx="143459" cy="168606"/>
            </a:xfrm>
            <a:custGeom>
              <a:avLst/>
              <a:gdLst/>
              <a:ahLst/>
              <a:cxnLst/>
              <a:rect l="l" t="t" r="r" b="b"/>
              <a:pathLst>
                <a:path w="8500" h="9990" extrusionOk="0">
                  <a:moveTo>
                    <a:pt x="3792" y="907"/>
                  </a:moveTo>
                  <a:lnTo>
                    <a:pt x="3792" y="3763"/>
                  </a:lnTo>
                  <a:lnTo>
                    <a:pt x="1584" y="5968"/>
                  </a:lnTo>
                  <a:cubicBezTo>
                    <a:pt x="935" y="5045"/>
                    <a:pt x="814" y="3853"/>
                    <a:pt x="1265" y="2820"/>
                  </a:cubicBezTo>
                  <a:cubicBezTo>
                    <a:pt x="1717" y="1784"/>
                    <a:pt x="2675" y="1060"/>
                    <a:pt x="3792" y="907"/>
                  </a:cubicBezTo>
                  <a:close/>
                  <a:moveTo>
                    <a:pt x="4668" y="910"/>
                  </a:moveTo>
                  <a:cubicBezTo>
                    <a:pt x="5788" y="1060"/>
                    <a:pt x="6746" y="1784"/>
                    <a:pt x="7198" y="2820"/>
                  </a:cubicBezTo>
                  <a:cubicBezTo>
                    <a:pt x="7646" y="3856"/>
                    <a:pt x="7525" y="5051"/>
                    <a:pt x="6876" y="5974"/>
                  </a:cubicBezTo>
                  <a:lnTo>
                    <a:pt x="4668" y="3766"/>
                  </a:lnTo>
                  <a:lnTo>
                    <a:pt x="4668" y="910"/>
                  </a:lnTo>
                  <a:close/>
                  <a:moveTo>
                    <a:pt x="3792" y="5005"/>
                  </a:moveTo>
                  <a:lnTo>
                    <a:pt x="3792" y="7320"/>
                  </a:lnTo>
                  <a:cubicBezTo>
                    <a:pt x="3198" y="7239"/>
                    <a:pt x="2643" y="6993"/>
                    <a:pt x="2180" y="6614"/>
                  </a:cubicBezTo>
                  <a:lnTo>
                    <a:pt x="3792" y="5005"/>
                  </a:lnTo>
                  <a:close/>
                  <a:moveTo>
                    <a:pt x="4668" y="5008"/>
                  </a:moveTo>
                  <a:lnTo>
                    <a:pt x="6277" y="6617"/>
                  </a:lnTo>
                  <a:cubicBezTo>
                    <a:pt x="5817" y="6996"/>
                    <a:pt x="5259" y="7239"/>
                    <a:pt x="4668" y="7320"/>
                  </a:cubicBezTo>
                  <a:lnTo>
                    <a:pt x="4668" y="5008"/>
                  </a:lnTo>
                  <a:close/>
                  <a:moveTo>
                    <a:pt x="4238" y="1"/>
                  </a:moveTo>
                  <a:cubicBezTo>
                    <a:pt x="4182" y="1"/>
                    <a:pt x="4126" y="2"/>
                    <a:pt x="4069" y="4"/>
                  </a:cubicBezTo>
                  <a:cubicBezTo>
                    <a:pt x="1960" y="88"/>
                    <a:pt x="244" y="1772"/>
                    <a:pt x="125" y="3879"/>
                  </a:cubicBezTo>
                  <a:cubicBezTo>
                    <a:pt x="1" y="6067"/>
                    <a:pt x="1612" y="7965"/>
                    <a:pt x="3792" y="8202"/>
                  </a:cubicBezTo>
                  <a:lnTo>
                    <a:pt x="3792" y="9536"/>
                  </a:lnTo>
                  <a:cubicBezTo>
                    <a:pt x="3789" y="9756"/>
                    <a:pt x="3948" y="9947"/>
                    <a:pt x="4165" y="9985"/>
                  </a:cubicBezTo>
                  <a:cubicBezTo>
                    <a:pt x="4186" y="9988"/>
                    <a:pt x="4207" y="9989"/>
                    <a:pt x="4228" y="9989"/>
                  </a:cubicBezTo>
                  <a:cubicBezTo>
                    <a:pt x="4468" y="9989"/>
                    <a:pt x="4671" y="9796"/>
                    <a:pt x="4668" y="9551"/>
                  </a:cubicBezTo>
                  <a:lnTo>
                    <a:pt x="4668" y="8202"/>
                  </a:lnTo>
                  <a:cubicBezTo>
                    <a:pt x="6876" y="7968"/>
                    <a:pt x="8500" y="6026"/>
                    <a:pt x="8338" y="3812"/>
                  </a:cubicBezTo>
                  <a:cubicBezTo>
                    <a:pt x="8177" y="1658"/>
                    <a:pt x="6381" y="1"/>
                    <a:pt x="4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45"/>
            <p:cNvSpPr/>
            <p:nvPr/>
          </p:nvSpPr>
          <p:spPr>
            <a:xfrm>
              <a:off x="3116193" y="2402354"/>
              <a:ext cx="14970" cy="14835"/>
            </a:xfrm>
            <a:custGeom>
              <a:avLst/>
              <a:gdLst/>
              <a:ahLst/>
              <a:cxnLst/>
              <a:rect l="l" t="t" r="r" b="b"/>
              <a:pathLst>
                <a:path w="887" h="879" extrusionOk="0">
                  <a:moveTo>
                    <a:pt x="443" y="0"/>
                  </a:moveTo>
                  <a:cubicBezTo>
                    <a:pt x="331" y="0"/>
                    <a:pt x="219" y="43"/>
                    <a:pt x="134" y="128"/>
                  </a:cubicBezTo>
                  <a:cubicBezTo>
                    <a:pt x="113" y="148"/>
                    <a:pt x="96" y="171"/>
                    <a:pt x="79" y="195"/>
                  </a:cubicBezTo>
                  <a:cubicBezTo>
                    <a:pt x="64" y="221"/>
                    <a:pt x="50" y="244"/>
                    <a:pt x="38" y="273"/>
                  </a:cubicBezTo>
                  <a:cubicBezTo>
                    <a:pt x="27" y="299"/>
                    <a:pt x="18" y="325"/>
                    <a:pt x="15" y="354"/>
                  </a:cubicBezTo>
                  <a:cubicBezTo>
                    <a:pt x="1" y="409"/>
                    <a:pt x="1" y="470"/>
                    <a:pt x="15" y="525"/>
                  </a:cubicBezTo>
                  <a:cubicBezTo>
                    <a:pt x="24" y="582"/>
                    <a:pt x="47" y="634"/>
                    <a:pt x="79" y="684"/>
                  </a:cubicBezTo>
                  <a:cubicBezTo>
                    <a:pt x="96" y="707"/>
                    <a:pt x="113" y="730"/>
                    <a:pt x="134" y="750"/>
                  </a:cubicBezTo>
                  <a:cubicBezTo>
                    <a:pt x="219" y="836"/>
                    <a:pt x="331" y="878"/>
                    <a:pt x="443" y="878"/>
                  </a:cubicBezTo>
                  <a:cubicBezTo>
                    <a:pt x="555" y="878"/>
                    <a:pt x="668" y="836"/>
                    <a:pt x="753" y="750"/>
                  </a:cubicBezTo>
                  <a:cubicBezTo>
                    <a:pt x="773" y="730"/>
                    <a:pt x="793" y="707"/>
                    <a:pt x="808" y="684"/>
                  </a:cubicBezTo>
                  <a:cubicBezTo>
                    <a:pt x="825" y="658"/>
                    <a:pt x="837" y="634"/>
                    <a:pt x="848" y="608"/>
                  </a:cubicBezTo>
                  <a:cubicBezTo>
                    <a:pt x="860" y="580"/>
                    <a:pt x="869" y="553"/>
                    <a:pt x="874" y="525"/>
                  </a:cubicBezTo>
                  <a:cubicBezTo>
                    <a:pt x="886" y="470"/>
                    <a:pt x="886" y="409"/>
                    <a:pt x="874" y="354"/>
                  </a:cubicBezTo>
                  <a:cubicBezTo>
                    <a:pt x="869" y="325"/>
                    <a:pt x="860" y="299"/>
                    <a:pt x="848" y="273"/>
                  </a:cubicBezTo>
                  <a:cubicBezTo>
                    <a:pt x="837" y="244"/>
                    <a:pt x="825" y="221"/>
                    <a:pt x="808" y="195"/>
                  </a:cubicBezTo>
                  <a:cubicBezTo>
                    <a:pt x="793" y="171"/>
                    <a:pt x="773" y="148"/>
                    <a:pt x="753" y="128"/>
                  </a:cubicBezTo>
                  <a:cubicBezTo>
                    <a:pt x="668" y="43"/>
                    <a:pt x="55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45"/>
            <p:cNvSpPr/>
            <p:nvPr/>
          </p:nvSpPr>
          <p:spPr>
            <a:xfrm>
              <a:off x="3116581" y="2122356"/>
              <a:ext cx="14869" cy="31898"/>
            </a:xfrm>
            <a:custGeom>
              <a:avLst/>
              <a:gdLst/>
              <a:ahLst/>
              <a:cxnLst/>
              <a:rect l="l" t="t" r="r" b="b"/>
              <a:pathLst>
                <a:path w="881" h="1890" extrusionOk="0">
                  <a:moveTo>
                    <a:pt x="444" y="1"/>
                  </a:moveTo>
                  <a:cubicBezTo>
                    <a:pt x="422" y="1"/>
                    <a:pt x="400" y="2"/>
                    <a:pt x="377" y="6"/>
                  </a:cubicBezTo>
                  <a:cubicBezTo>
                    <a:pt x="160" y="43"/>
                    <a:pt x="1" y="232"/>
                    <a:pt x="4" y="454"/>
                  </a:cubicBezTo>
                  <a:lnTo>
                    <a:pt x="4" y="1435"/>
                  </a:lnTo>
                  <a:cubicBezTo>
                    <a:pt x="1" y="1658"/>
                    <a:pt x="160" y="1846"/>
                    <a:pt x="377" y="1884"/>
                  </a:cubicBezTo>
                  <a:cubicBezTo>
                    <a:pt x="400" y="1887"/>
                    <a:pt x="422" y="1889"/>
                    <a:pt x="444" y="1889"/>
                  </a:cubicBezTo>
                  <a:cubicBezTo>
                    <a:pt x="682" y="1889"/>
                    <a:pt x="880" y="1696"/>
                    <a:pt x="880" y="1450"/>
                  </a:cubicBezTo>
                  <a:lnTo>
                    <a:pt x="880" y="440"/>
                  </a:lnTo>
                  <a:cubicBezTo>
                    <a:pt x="880" y="194"/>
                    <a:pt x="682"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45"/>
            <p:cNvSpPr/>
            <p:nvPr/>
          </p:nvSpPr>
          <p:spPr>
            <a:xfrm>
              <a:off x="3005561" y="2164584"/>
              <a:ext cx="28641" cy="27139"/>
            </a:xfrm>
            <a:custGeom>
              <a:avLst/>
              <a:gdLst/>
              <a:ahLst/>
              <a:cxnLst/>
              <a:rect l="l" t="t" r="r" b="b"/>
              <a:pathLst>
                <a:path w="1697" h="1608" extrusionOk="0">
                  <a:moveTo>
                    <a:pt x="485" y="1"/>
                  </a:moveTo>
                  <a:cubicBezTo>
                    <a:pt x="373" y="1"/>
                    <a:pt x="260" y="44"/>
                    <a:pt x="174" y="131"/>
                  </a:cubicBezTo>
                  <a:cubicBezTo>
                    <a:pt x="1" y="305"/>
                    <a:pt x="4" y="589"/>
                    <a:pt x="180" y="757"/>
                  </a:cubicBezTo>
                  <a:lnTo>
                    <a:pt x="895" y="1471"/>
                  </a:lnTo>
                  <a:cubicBezTo>
                    <a:pt x="981" y="1562"/>
                    <a:pt x="1096" y="1608"/>
                    <a:pt x="1211" y="1608"/>
                  </a:cubicBezTo>
                  <a:cubicBezTo>
                    <a:pt x="1323" y="1608"/>
                    <a:pt x="1436" y="1564"/>
                    <a:pt x="1523" y="1477"/>
                  </a:cubicBezTo>
                  <a:cubicBezTo>
                    <a:pt x="1697" y="1303"/>
                    <a:pt x="1694" y="1020"/>
                    <a:pt x="1514" y="852"/>
                  </a:cubicBezTo>
                  <a:lnTo>
                    <a:pt x="802" y="137"/>
                  </a:lnTo>
                  <a:cubicBezTo>
                    <a:pt x="716" y="46"/>
                    <a:pt x="601"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45"/>
            <p:cNvSpPr/>
            <p:nvPr/>
          </p:nvSpPr>
          <p:spPr>
            <a:xfrm>
              <a:off x="3213441" y="2164736"/>
              <a:ext cx="28202" cy="26751"/>
            </a:xfrm>
            <a:custGeom>
              <a:avLst/>
              <a:gdLst/>
              <a:ahLst/>
              <a:cxnLst/>
              <a:rect l="l" t="t" r="r" b="b"/>
              <a:pathLst>
                <a:path w="1671" h="1585" extrusionOk="0">
                  <a:moveTo>
                    <a:pt x="1190" y="0"/>
                  </a:moveTo>
                  <a:cubicBezTo>
                    <a:pt x="1078" y="0"/>
                    <a:pt x="965" y="43"/>
                    <a:pt x="880" y="128"/>
                  </a:cubicBezTo>
                  <a:lnTo>
                    <a:pt x="165" y="843"/>
                  </a:lnTo>
                  <a:cubicBezTo>
                    <a:pt x="0" y="1014"/>
                    <a:pt x="3" y="1286"/>
                    <a:pt x="171" y="1457"/>
                  </a:cubicBezTo>
                  <a:cubicBezTo>
                    <a:pt x="258" y="1542"/>
                    <a:pt x="370" y="1584"/>
                    <a:pt x="482" y="1584"/>
                  </a:cubicBezTo>
                  <a:cubicBezTo>
                    <a:pt x="591" y="1584"/>
                    <a:pt x="700" y="1544"/>
                    <a:pt x="785" y="1462"/>
                  </a:cubicBezTo>
                  <a:lnTo>
                    <a:pt x="1499" y="748"/>
                  </a:lnTo>
                  <a:cubicBezTo>
                    <a:pt x="1670" y="577"/>
                    <a:pt x="1670" y="299"/>
                    <a:pt x="1499" y="128"/>
                  </a:cubicBezTo>
                  <a:cubicBezTo>
                    <a:pt x="1414" y="43"/>
                    <a:pt x="1302" y="0"/>
                    <a:pt x="11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45"/>
            <p:cNvSpPr/>
            <p:nvPr/>
          </p:nvSpPr>
          <p:spPr>
            <a:xfrm>
              <a:off x="3258234" y="2274440"/>
              <a:ext cx="33029" cy="14818"/>
            </a:xfrm>
            <a:custGeom>
              <a:avLst/>
              <a:gdLst/>
              <a:ahLst/>
              <a:cxnLst/>
              <a:rect l="l" t="t" r="r" b="b"/>
              <a:pathLst>
                <a:path w="1957" h="878" extrusionOk="0">
                  <a:moveTo>
                    <a:pt x="483" y="1"/>
                  </a:moveTo>
                  <a:cubicBezTo>
                    <a:pt x="263" y="1"/>
                    <a:pt x="75" y="156"/>
                    <a:pt x="41" y="374"/>
                  </a:cubicBezTo>
                  <a:cubicBezTo>
                    <a:pt x="0" y="637"/>
                    <a:pt x="205" y="877"/>
                    <a:pt x="475" y="877"/>
                  </a:cubicBezTo>
                  <a:lnTo>
                    <a:pt x="1470" y="877"/>
                  </a:lnTo>
                  <a:cubicBezTo>
                    <a:pt x="1472" y="877"/>
                    <a:pt x="1474" y="877"/>
                    <a:pt x="1476" y="877"/>
                  </a:cubicBezTo>
                  <a:cubicBezTo>
                    <a:pt x="1693" y="877"/>
                    <a:pt x="1881" y="719"/>
                    <a:pt x="1919" y="504"/>
                  </a:cubicBezTo>
                  <a:cubicBezTo>
                    <a:pt x="1956" y="238"/>
                    <a:pt x="1751" y="1"/>
                    <a:pt x="1485" y="1"/>
                  </a:cubicBezTo>
                  <a:lnTo>
                    <a:pt x="489" y="1"/>
                  </a:lnTo>
                  <a:cubicBezTo>
                    <a:pt x="487" y="1"/>
                    <a:pt x="485"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45"/>
            <p:cNvSpPr/>
            <p:nvPr/>
          </p:nvSpPr>
          <p:spPr>
            <a:xfrm>
              <a:off x="2956093" y="2274440"/>
              <a:ext cx="33029" cy="14818"/>
            </a:xfrm>
            <a:custGeom>
              <a:avLst/>
              <a:gdLst/>
              <a:ahLst/>
              <a:cxnLst/>
              <a:rect l="l" t="t" r="r" b="b"/>
              <a:pathLst>
                <a:path w="1957" h="878" extrusionOk="0">
                  <a:moveTo>
                    <a:pt x="480" y="1"/>
                  </a:moveTo>
                  <a:cubicBezTo>
                    <a:pt x="263" y="1"/>
                    <a:pt x="75" y="156"/>
                    <a:pt x="41" y="374"/>
                  </a:cubicBezTo>
                  <a:cubicBezTo>
                    <a:pt x="0" y="637"/>
                    <a:pt x="206" y="877"/>
                    <a:pt x="475" y="877"/>
                  </a:cubicBezTo>
                  <a:lnTo>
                    <a:pt x="1470" y="877"/>
                  </a:lnTo>
                  <a:cubicBezTo>
                    <a:pt x="1472" y="877"/>
                    <a:pt x="1474" y="877"/>
                    <a:pt x="1476" y="877"/>
                  </a:cubicBezTo>
                  <a:cubicBezTo>
                    <a:pt x="1694" y="877"/>
                    <a:pt x="1882" y="719"/>
                    <a:pt x="1916" y="504"/>
                  </a:cubicBezTo>
                  <a:cubicBezTo>
                    <a:pt x="1957" y="238"/>
                    <a:pt x="1751" y="1"/>
                    <a:pt x="1482" y="1"/>
                  </a:cubicBezTo>
                  <a:lnTo>
                    <a:pt x="486" y="1"/>
                  </a:lnTo>
                  <a:cubicBezTo>
                    <a:pt x="484" y="1"/>
                    <a:pt x="482" y="1"/>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8" name="Google Shape;7328;p45"/>
          <p:cNvGrpSpPr/>
          <p:nvPr/>
        </p:nvGrpSpPr>
        <p:grpSpPr>
          <a:xfrm>
            <a:off x="2175424" y="1465028"/>
            <a:ext cx="372486" cy="379187"/>
            <a:chOff x="2189517" y="1465028"/>
            <a:chExt cx="372486" cy="379187"/>
          </a:xfrm>
        </p:grpSpPr>
        <p:sp>
          <p:nvSpPr>
            <p:cNvPr id="7329" name="Google Shape;7329;p45"/>
            <p:cNvSpPr/>
            <p:nvPr/>
          </p:nvSpPr>
          <p:spPr>
            <a:xfrm>
              <a:off x="2444721" y="1516657"/>
              <a:ext cx="14852" cy="14818"/>
            </a:xfrm>
            <a:custGeom>
              <a:avLst/>
              <a:gdLst/>
              <a:ahLst/>
              <a:cxnLst/>
              <a:rect l="l" t="t" r="r" b="b"/>
              <a:pathLst>
                <a:path w="880" h="878" extrusionOk="0">
                  <a:moveTo>
                    <a:pt x="441" y="1"/>
                  </a:moveTo>
                  <a:cubicBezTo>
                    <a:pt x="325" y="1"/>
                    <a:pt x="214" y="47"/>
                    <a:pt x="130" y="128"/>
                  </a:cubicBezTo>
                  <a:cubicBezTo>
                    <a:pt x="107" y="148"/>
                    <a:pt x="90" y="171"/>
                    <a:pt x="75" y="198"/>
                  </a:cubicBezTo>
                  <a:cubicBezTo>
                    <a:pt x="44" y="244"/>
                    <a:pt x="20" y="299"/>
                    <a:pt x="9" y="354"/>
                  </a:cubicBezTo>
                  <a:cubicBezTo>
                    <a:pt x="3" y="383"/>
                    <a:pt x="0" y="412"/>
                    <a:pt x="0" y="441"/>
                  </a:cubicBezTo>
                  <a:cubicBezTo>
                    <a:pt x="0" y="470"/>
                    <a:pt x="3" y="498"/>
                    <a:pt x="9" y="525"/>
                  </a:cubicBezTo>
                  <a:cubicBezTo>
                    <a:pt x="15" y="553"/>
                    <a:pt x="23" y="582"/>
                    <a:pt x="35" y="608"/>
                  </a:cubicBezTo>
                  <a:cubicBezTo>
                    <a:pt x="46" y="635"/>
                    <a:pt x="58" y="661"/>
                    <a:pt x="75" y="684"/>
                  </a:cubicBezTo>
                  <a:cubicBezTo>
                    <a:pt x="90" y="707"/>
                    <a:pt x="107" y="730"/>
                    <a:pt x="130" y="750"/>
                  </a:cubicBezTo>
                  <a:cubicBezTo>
                    <a:pt x="211" y="831"/>
                    <a:pt x="321" y="878"/>
                    <a:pt x="440" y="878"/>
                  </a:cubicBezTo>
                  <a:cubicBezTo>
                    <a:pt x="469" y="878"/>
                    <a:pt x="498" y="875"/>
                    <a:pt x="524" y="869"/>
                  </a:cubicBezTo>
                  <a:cubicBezTo>
                    <a:pt x="553" y="863"/>
                    <a:pt x="582" y="854"/>
                    <a:pt x="608" y="846"/>
                  </a:cubicBezTo>
                  <a:cubicBezTo>
                    <a:pt x="660" y="823"/>
                    <a:pt x="709" y="791"/>
                    <a:pt x="750" y="750"/>
                  </a:cubicBezTo>
                  <a:cubicBezTo>
                    <a:pt x="770" y="730"/>
                    <a:pt x="787" y="707"/>
                    <a:pt x="805" y="684"/>
                  </a:cubicBezTo>
                  <a:cubicBezTo>
                    <a:pt x="819" y="661"/>
                    <a:pt x="834" y="635"/>
                    <a:pt x="845" y="608"/>
                  </a:cubicBezTo>
                  <a:cubicBezTo>
                    <a:pt x="857" y="582"/>
                    <a:pt x="862" y="553"/>
                    <a:pt x="868" y="525"/>
                  </a:cubicBezTo>
                  <a:cubicBezTo>
                    <a:pt x="874" y="498"/>
                    <a:pt x="877" y="470"/>
                    <a:pt x="877" y="441"/>
                  </a:cubicBezTo>
                  <a:cubicBezTo>
                    <a:pt x="880" y="412"/>
                    <a:pt x="877" y="383"/>
                    <a:pt x="871" y="354"/>
                  </a:cubicBezTo>
                  <a:cubicBezTo>
                    <a:pt x="865" y="325"/>
                    <a:pt x="857" y="299"/>
                    <a:pt x="845" y="273"/>
                  </a:cubicBezTo>
                  <a:cubicBezTo>
                    <a:pt x="836" y="247"/>
                    <a:pt x="822" y="221"/>
                    <a:pt x="808" y="198"/>
                  </a:cubicBezTo>
                  <a:cubicBezTo>
                    <a:pt x="790" y="171"/>
                    <a:pt x="773" y="151"/>
                    <a:pt x="753" y="128"/>
                  </a:cubicBezTo>
                  <a:cubicBezTo>
                    <a:pt x="729" y="108"/>
                    <a:pt x="709" y="90"/>
                    <a:pt x="686" y="76"/>
                  </a:cubicBezTo>
                  <a:cubicBezTo>
                    <a:pt x="660" y="59"/>
                    <a:pt x="634" y="47"/>
                    <a:pt x="608" y="35"/>
                  </a:cubicBezTo>
                  <a:cubicBezTo>
                    <a:pt x="582" y="24"/>
                    <a:pt x="556" y="15"/>
                    <a:pt x="527" y="9"/>
                  </a:cubicBezTo>
                  <a:cubicBezTo>
                    <a:pt x="498" y="4"/>
                    <a:pt x="470"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45"/>
            <p:cNvSpPr/>
            <p:nvPr/>
          </p:nvSpPr>
          <p:spPr>
            <a:xfrm>
              <a:off x="2291541" y="1516657"/>
              <a:ext cx="14818" cy="14818"/>
            </a:xfrm>
            <a:custGeom>
              <a:avLst/>
              <a:gdLst/>
              <a:ahLst/>
              <a:cxnLst/>
              <a:rect l="l" t="t" r="r" b="b"/>
              <a:pathLst>
                <a:path w="878" h="878" extrusionOk="0">
                  <a:moveTo>
                    <a:pt x="438" y="1"/>
                  </a:moveTo>
                  <a:cubicBezTo>
                    <a:pt x="410" y="1"/>
                    <a:pt x="381" y="4"/>
                    <a:pt x="354" y="9"/>
                  </a:cubicBezTo>
                  <a:cubicBezTo>
                    <a:pt x="325" y="15"/>
                    <a:pt x="296" y="24"/>
                    <a:pt x="270" y="35"/>
                  </a:cubicBezTo>
                  <a:cubicBezTo>
                    <a:pt x="244" y="44"/>
                    <a:pt x="218" y="59"/>
                    <a:pt x="195" y="76"/>
                  </a:cubicBezTo>
                  <a:cubicBezTo>
                    <a:pt x="172" y="90"/>
                    <a:pt x="148" y="108"/>
                    <a:pt x="128" y="128"/>
                  </a:cubicBezTo>
                  <a:cubicBezTo>
                    <a:pt x="108" y="148"/>
                    <a:pt x="91" y="171"/>
                    <a:pt x="73" y="198"/>
                  </a:cubicBezTo>
                  <a:cubicBezTo>
                    <a:pt x="59" y="221"/>
                    <a:pt x="44" y="247"/>
                    <a:pt x="33" y="273"/>
                  </a:cubicBezTo>
                  <a:cubicBezTo>
                    <a:pt x="21" y="299"/>
                    <a:pt x="12" y="325"/>
                    <a:pt x="10" y="354"/>
                  </a:cubicBezTo>
                  <a:cubicBezTo>
                    <a:pt x="4" y="383"/>
                    <a:pt x="1" y="412"/>
                    <a:pt x="1" y="441"/>
                  </a:cubicBezTo>
                  <a:cubicBezTo>
                    <a:pt x="1" y="470"/>
                    <a:pt x="4" y="498"/>
                    <a:pt x="10" y="525"/>
                  </a:cubicBezTo>
                  <a:cubicBezTo>
                    <a:pt x="15" y="553"/>
                    <a:pt x="21" y="582"/>
                    <a:pt x="33" y="608"/>
                  </a:cubicBezTo>
                  <a:cubicBezTo>
                    <a:pt x="44" y="635"/>
                    <a:pt x="59" y="661"/>
                    <a:pt x="73" y="684"/>
                  </a:cubicBezTo>
                  <a:cubicBezTo>
                    <a:pt x="105" y="730"/>
                    <a:pt x="146" y="773"/>
                    <a:pt x="195" y="805"/>
                  </a:cubicBezTo>
                  <a:cubicBezTo>
                    <a:pt x="218" y="820"/>
                    <a:pt x="244" y="834"/>
                    <a:pt x="270" y="846"/>
                  </a:cubicBezTo>
                  <a:cubicBezTo>
                    <a:pt x="296" y="854"/>
                    <a:pt x="325" y="863"/>
                    <a:pt x="354" y="869"/>
                  </a:cubicBezTo>
                  <a:cubicBezTo>
                    <a:pt x="380" y="875"/>
                    <a:pt x="409" y="878"/>
                    <a:pt x="438" y="878"/>
                  </a:cubicBezTo>
                  <a:cubicBezTo>
                    <a:pt x="467" y="878"/>
                    <a:pt x="496" y="875"/>
                    <a:pt x="525" y="869"/>
                  </a:cubicBezTo>
                  <a:cubicBezTo>
                    <a:pt x="551" y="863"/>
                    <a:pt x="580" y="857"/>
                    <a:pt x="606" y="846"/>
                  </a:cubicBezTo>
                  <a:cubicBezTo>
                    <a:pt x="632" y="834"/>
                    <a:pt x="658" y="820"/>
                    <a:pt x="681" y="805"/>
                  </a:cubicBezTo>
                  <a:cubicBezTo>
                    <a:pt x="707" y="788"/>
                    <a:pt x="727" y="771"/>
                    <a:pt x="747" y="750"/>
                  </a:cubicBezTo>
                  <a:cubicBezTo>
                    <a:pt x="768" y="730"/>
                    <a:pt x="788" y="707"/>
                    <a:pt x="802" y="684"/>
                  </a:cubicBezTo>
                  <a:cubicBezTo>
                    <a:pt x="820" y="661"/>
                    <a:pt x="831" y="635"/>
                    <a:pt x="843" y="608"/>
                  </a:cubicBezTo>
                  <a:cubicBezTo>
                    <a:pt x="855" y="582"/>
                    <a:pt x="863" y="553"/>
                    <a:pt x="869" y="525"/>
                  </a:cubicBezTo>
                  <a:cubicBezTo>
                    <a:pt x="875" y="498"/>
                    <a:pt x="878" y="470"/>
                    <a:pt x="878" y="441"/>
                  </a:cubicBezTo>
                  <a:cubicBezTo>
                    <a:pt x="878" y="412"/>
                    <a:pt x="875" y="383"/>
                    <a:pt x="869" y="354"/>
                  </a:cubicBezTo>
                  <a:cubicBezTo>
                    <a:pt x="863" y="325"/>
                    <a:pt x="855" y="299"/>
                    <a:pt x="843" y="273"/>
                  </a:cubicBezTo>
                  <a:cubicBezTo>
                    <a:pt x="831" y="247"/>
                    <a:pt x="820" y="221"/>
                    <a:pt x="802" y="198"/>
                  </a:cubicBezTo>
                  <a:cubicBezTo>
                    <a:pt x="771" y="148"/>
                    <a:pt x="730" y="108"/>
                    <a:pt x="681" y="76"/>
                  </a:cubicBezTo>
                  <a:cubicBezTo>
                    <a:pt x="658" y="59"/>
                    <a:pt x="632" y="44"/>
                    <a:pt x="606" y="35"/>
                  </a:cubicBezTo>
                  <a:cubicBezTo>
                    <a:pt x="580" y="24"/>
                    <a:pt x="551" y="15"/>
                    <a:pt x="525" y="9"/>
                  </a:cubicBezTo>
                  <a:cubicBezTo>
                    <a:pt x="496" y="4"/>
                    <a:pt x="467"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45"/>
            <p:cNvSpPr/>
            <p:nvPr/>
          </p:nvSpPr>
          <p:spPr>
            <a:xfrm>
              <a:off x="2240942" y="1465028"/>
              <a:ext cx="268757" cy="379187"/>
            </a:xfrm>
            <a:custGeom>
              <a:avLst/>
              <a:gdLst/>
              <a:ahLst/>
              <a:cxnLst/>
              <a:rect l="l" t="t" r="r" b="b"/>
              <a:pathLst>
                <a:path w="15924" h="22467" extrusionOk="0">
                  <a:moveTo>
                    <a:pt x="7976" y="863"/>
                  </a:moveTo>
                  <a:cubicBezTo>
                    <a:pt x="8564" y="863"/>
                    <a:pt x="9085" y="1239"/>
                    <a:pt x="9270" y="1795"/>
                  </a:cubicBezTo>
                  <a:cubicBezTo>
                    <a:pt x="9458" y="2354"/>
                    <a:pt x="9267" y="2967"/>
                    <a:pt x="8798" y="3320"/>
                  </a:cubicBezTo>
                  <a:cubicBezTo>
                    <a:pt x="8775" y="3338"/>
                    <a:pt x="8752" y="3355"/>
                    <a:pt x="8726" y="3369"/>
                  </a:cubicBezTo>
                  <a:lnTo>
                    <a:pt x="8697" y="3390"/>
                  </a:lnTo>
                  <a:cubicBezTo>
                    <a:pt x="8674" y="3404"/>
                    <a:pt x="8651" y="3419"/>
                    <a:pt x="8625" y="3430"/>
                  </a:cubicBezTo>
                  <a:cubicBezTo>
                    <a:pt x="8613" y="3436"/>
                    <a:pt x="8601" y="3442"/>
                    <a:pt x="8587" y="3448"/>
                  </a:cubicBezTo>
                  <a:cubicBezTo>
                    <a:pt x="8575" y="3453"/>
                    <a:pt x="8555" y="3465"/>
                    <a:pt x="8538" y="3471"/>
                  </a:cubicBezTo>
                  <a:cubicBezTo>
                    <a:pt x="8520" y="3479"/>
                    <a:pt x="8506" y="3485"/>
                    <a:pt x="8491" y="3494"/>
                  </a:cubicBezTo>
                  <a:cubicBezTo>
                    <a:pt x="8474" y="3500"/>
                    <a:pt x="8451" y="3508"/>
                    <a:pt x="8428" y="3517"/>
                  </a:cubicBezTo>
                  <a:cubicBezTo>
                    <a:pt x="8416" y="3523"/>
                    <a:pt x="8402" y="3526"/>
                    <a:pt x="8387" y="3531"/>
                  </a:cubicBezTo>
                  <a:cubicBezTo>
                    <a:pt x="8364" y="3537"/>
                    <a:pt x="8341" y="3546"/>
                    <a:pt x="8315" y="3552"/>
                  </a:cubicBezTo>
                  <a:cubicBezTo>
                    <a:pt x="8303" y="3555"/>
                    <a:pt x="8292" y="3557"/>
                    <a:pt x="8280" y="3560"/>
                  </a:cubicBezTo>
                  <a:cubicBezTo>
                    <a:pt x="8257" y="3566"/>
                    <a:pt x="8237" y="3569"/>
                    <a:pt x="8214" y="3575"/>
                  </a:cubicBezTo>
                  <a:lnTo>
                    <a:pt x="8185" y="3578"/>
                  </a:lnTo>
                  <a:cubicBezTo>
                    <a:pt x="8156" y="3584"/>
                    <a:pt x="8124" y="3586"/>
                    <a:pt x="8095" y="3589"/>
                  </a:cubicBezTo>
                  <a:lnTo>
                    <a:pt x="8069" y="3592"/>
                  </a:lnTo>
                  <a:cubicBezTo>
                    <a:pt x="8037" y="3595"/>
                    <a:pt x="8002" y="3595"/>
                    <a:pt x="7971" y="3595"/>
                  </a:cubicBezTo>
                  <a:cubicBezTo>
                    <a:pt x="7939" y="3595"/>
                    <a:pt x="7904" y="3595"/>
                    <a:pt x="7872" y="3592"/>
                  </a:cubicBezTo>
                  <a:lnTo>
                    <a:pt x="7846" y="3589"/>
                  </a:lnTo>
                  <a:cubicBezTo>
                    <a:pt x="7817" y="3586"/>
                    <a:pt x="7785" y="3584"/>
                    <a:pt x="7756" y="3578"/>
                  </a:cubicBezTo>
                  <a:lnTo>
                    <a:pt x="7727" y="3575"/>
                  </a:lnTo>
                  <a:cubicBezTo>
                    <a:pt x="7704" y="3569"/>
                    <a:pt x="7684" y="3566"/>
                    <a:pt x="7661" y="3560"/>
                  </a:cubicBezTo>
                  <a:cubicBezTo>
                    <a:pt x="7649" y="3557"/>
                    <a:pt x="7638" y="3555"/>
                    <a:pt x="7626" y="3552"/>
                  </a:cubicBezTo>
                  <a:cubicBezTo>
                    <a:pt x="7600" y="3546"/>
                    <a:pt x="7577" y="3537"/>
                    <a:pt x="7554" y="3531"/>
                  </a:cubicBezTo>
                  <a:cubicBezTo>
                    <a:pt x="7539" y="3526"/>
                    <a:pt x="7525" y="3523"/>
                    <a:pt x="7513" y="3517"/>
                  </a:cubicBezTo>
                  <a:cubicBezTo>
                    <a:pt x="7490" y="3508"/>
                    <a:pt x="7470" y="3500"/>
                    <a:pt x="7450" y="3494"/>
                  </a:cubicBezTo>
                  <a:cubicBezTo>
                    <a:pt x="7429" y="3485"/>
                    <a:pt x="7418" y="3479"/>
                    <a:pt x="7403" y="3471"/>
                  </a:cubicBezTo>
                  <a:cubicBezTo>
                    <a:pt x="7389" y="3465"/>
                    <a:pt x="7372" y="3456"/>
                    <a:pt x="7354" y="3448"/>
                  </a:cubicBezTo>
                  <a:cubicBezTo>
                    <a:pt x="7337" y="3439"/>
                    <a:pt x="7331" y="3436"/>
                    <a:pt x="7317" y="3430"/>
                  </a:cubicBezTo>
                  <a:cubicBezTo>
                    <a:pt x="7293" y="3419"/>
                    <a:pt x="7270" y="3404"/>
                    <a:pt x="7244" y="3390"/>
                  </a:cubicBezTo>
                  <a:lnTo>
                    <a:pt x="7215" y="3369"/>
                  </a:lnTo>
                  <a:cubicBezTo>
                    <a:pt x="7192" y="3355"/>
                    <a:pt x="7169" y="3338"/>
                    <a:pt x="7143" y="3320"/>
                  </a:cubicBezTo>
                  <a:cubicBezTo>
                    <a:pt x="6674" y="2967"/>
                    <a:pt x="6483" y="2354"/>
                    <a:pt x="6671" y="1798"/>
                  </a:cubicBezTo>
                  <a:cubicBezTo>
                    <a:pt x="6856" y="1239"/>
                    <a:pt x="7377" y="863"/>
                    <a:pt x="7965" y="863"/>
                  </a:cubicBezTo>
                  <a:close/>
                  <a:moveTo>
                    <a:pt x="8622" y="4362"/>
                  </a:moveTo>
                  <a:lnTo>
                    <a:pt x="8622" y="17156"/>
                  </a:lnTo>
                  <a:lnTo>
                    <a:pt x="7305" y="17156"/>
                  </a:lnTo>
                  <a:lnTo>
                    <a:pt x="7305" y="4362"/>
                  </a:lnTo>
                  <a:cubicBezTo>
                    <a:pt x="7444" y="4403"/>
                    <a:pt x="7586" y="4431"/>
                    <a:pt x="7730" y="4449"/>
                  </a:cubicBezTo>
                  <a:lnTo>
                    <a:pt x="7739" y="4449"/>
                  </a:lnTo>
                  <a:cubicBezTo>
                    <a:pt x="7771" y="4452"/>
                    <a:pt x="7820" y="4455"/>
                    <a:pt x="7852" y="4455"/>
                  </a:cubicBezTo>
                  <a:lnTo>
                    <a:pt x="7858" y="4455"/>
                  </a:lnTo>
                  <a:cubicBezTo>
                    <a:pt x="7895" y="4455"/>
                    <a:pt x="7927" y="4458"/>
                    <a:pt x="7965" y="4458"/>
                  </a:cubicBezTo>
                  <a:cubicBezTo>
                    <a:pt x="7999" y="4458"/>
                    <a:pt x="8034" y="4458"/>
                    <a:pt x="8069" y="4455"/>
                  </a:cubicBezTo>
                  <a:lnTo>
                    <a:pt x="8092" y="4455"/>
                  </a:lnTo>
                  <a:cubicBezTo>
                    <a:pt x="8124" y="4455"/>
                    <a:pt x="8153" y="4452"/>
                    <a:pt x="8185" y="4449"/>
                  </a:cubicBezTo>
                  <a:lnTo>
                    <a:pt x="8196" y="4449"/>
                  </a:lnTo>
                  <a:cubicBezTo>
                    <a:pt x="8341" y="4434"/>
                    <a:pt x="8483" y="4405"/>
                    <a:pt x="8622" y="4362"/>
                  </a:cubicBezTo>
                  <a:close/>
                  <a:moveTo>
                    <a:pt x="12945" y="18036"/>
                  </a:moveTo>
                  <a:cubicBezTo>
                    <a:pt x="13272" y="18036"/>
                    <a:pt x="13536" y="18299"/>
                    <a:pt x="13538" y="18629"/>
                  </a:cubicBezTo>
                  <a:lnTo>
                    <a:pt x="13538" y="19659"/>
                  </a:lnTo>
                  <a:cubicBezTo>
                    <a:pt x="13538" y="19902"/>
                    <a:pt x="13732" y="20099"/>
                    <a:pt x="13975" y="20099"/>
                  </a:cubicBezTo>
                  <a:lnTo>
                    <a:pt x="14276" y="20099"/>
                  </a:lnTo>
                  <a:cubicBezTo>
                    <a:pt x="14589" y="20099"/>
                    <a:pt x="14919" y="20342"/>
                    <a:pt x="14994" y="20646"/>
                  </a:cubicBezTo>
                  <a:cubicBezTo>
                    <a:pt x="15121" y="21141"/>
                    <a:pt x="14757" y="21589"/>
                    <a:pt x="14294" y="21589"/>
                  </a:cubicBezTo>
                  <a:lnTo>
                    <a:pt x="1653" y="21589"/>
                  </a:lnTo>
                  <a:cubicBezTo>
                    <a:pt x="1341" y="21589"/>
                    <a:pt x="1011" y="21343"/>
                    <a:pt x="935" y="21040"/>
                  </a:cubicBezTo>
                  <a:cubicBezTo>
                    <a:pt x="808" y="20545"/>
                    <a:pt x="1173" y="20096"/>
                    <a:pt x="1636" y="20096"/>
                  </a:cubicBezTo>
                  <a:lnTo>
                    <a:pt x="1963" y="20096"/>
                  </a:lnTo>
                  <a:cubicBezTo>
                    <a:pt x="1963" y="20096"/>
                    <a:pt x="1977" y="20119"/>
                    <a:pt x="1983" y="20119"/>
                  </a:cubicBezTo>
                  <a:cubicBezTo>
                    <a:pt x="1989" y="20119"/>
                    <a:pt x="2003" y="20140"/>
                    <a:pt x="2003" y="20140"/>
                  </a:cubicBezTo>
                  <a:lnTo>
                    <a:pt x="10430" y="20140"/>
                  </a:lnTo>
                  <a:cubicBezTo>
                    <a:pt x="10433" y="20140"/>
                    <a:pt x="10435" y="20140"/>
                    <a:pt x="10437" y="20140"/>
                  </a:cubicBezTo>
                  <a:cubicBezTo>
                    <a:pt x="10617" y="20140"/>
                    <a:pt x="10781" y="20030"/>
                    <a:pt x="10850" y="19862"/>
                  </a:cubicBezTo>
                  <a:cubicBezTo>
                    <a:pt x="10977" y="19558"/>
                    <a:pt x="10754" y="19219"/>
                    <a:pt x="10425" y="19219"/>
                  </a:cubicBezTo>
                  <a:lnTo>
                    <a:pt x="2391" y="19219"/>
                  </a:lnTo>
                  <a:lnTo>
                    <a:pt x="2391" y="18629"/>
                  </a:lnTo>
                  <a:cubicBezTo>
                    <a:pt x="2391" y="18299"/>
                    <a:pt x="2657" y="18036"/>
                    <a:pt x="2984" y="18036"/>
                  </a:cubicBezTo>
                  <a:close/>
                  <a:moveTo>
                    <a:pt x="7965" y="1"/>
                  </a:moveTo>
                  <a:cubicBezTo>
                    <a:pt x="6382" y="1"/>
                    <a:pt x="5297" y="1598"/>
                    <a:pt x="5881" y="3071"/>
                  </a:cubicBezTo>
                  <a:lnTo>
                    <a:pt x="4915" y="3071"/>
                  </a:lnTo>
                  <a:cubicBezTo>
                    <a:pt x="4913" y="3071"/>
                    <a:pt x="4911" y="3071"/>
                    <a:pt x="4909" y="3071"/>
                  </a:cubicBezTo>
                  <a:cubicBezTo>
                    <a:pt x="4691" y="3071"/>
                    <a:pt x="4503" y="3230"/>
                    <a:pt x="4466" y="3445"/>
                  </a:cubicBezTo>
                  <a:cubicBezTo>
                    <a:pt x="4428" y="3711"/>
                    <a:pt x="4634" y="3948"/>
                    <a:pt x="4900" y="3948"/>
                  </a:cubicBezTo>
                  <a:lnTo>
                    <a:pt x="6428" y="3948"/>
                  </a:lnTo>
                  <a:lnTo>
                    <a:pt x="6428" y="17199"/>
                  </a:lnTo>
                  <a:lnTo>
                    <a:pt x="3117" y="17199"/>
                  </a:lnTo>
                  <a:cubicBezTo>
                    <a:pt x="2232" y="17199"/>
                    <a:pt x="1514" y="17920"/>
                    <a:pt x="1514" y="18805"/>
                  </a:cubicBezTo>
                  <a:lnTo>
                    <a:pt x="1514" y="19271"/>
                  </a:lnTo>
                  <a:cubicBezTo>
                    <a:pt x="698" y="19332"/>
                    <a:pt x="62" y="19995"/>
                    <a:pt x="30" y="20814"/>
                  </a:cubicBezTo>
                  <a:cubicBezTo>
                    <a:pt x="1" y="21723"/>
                    <a:pt x="753" y="22466"/>
                    <a:pt x="1665" y="22466"/>
                  </a:cubicBezTo>
                  <a:lnTo>
                    <a:pt x="14259" y="22466"/>
                  </a:lnTo>
                  <a:cubicBezTo>
                    <a:pt x="15171" y="22466"/>
                    <a:pt x="15923" y="21723"/>
                    <a:pt x="15894" y="20814"/>
                  </a:cubicBezTo>
                  <a:cubicBezTo>
                    <a:pt x="15865" y="19998"/>
                    <a:pt x="15228" y="19335"/>
                    <a:pt x="14415" y="19271"/>
                  </a:cubicBezTo>
                  <a:lnTo>
                    <a:pt x="14415" y="18805"/>
                  </a:lnTo>
                  <a:cubicBezTo>
                    <a:pt x="14415" y="17920"/>
                    <a:pt x="13698" y="17199"/>
                    <a:pt x="12812" y="17199"/>
                  </a:cubicBezTo>
                  <a:lnTo>
                    <a:pt x="9501" y="17199"/>
                  </a:lnTo>
                  <a:lnTo>
                    <a:pt x="9501" y="3948"/>
                  </a:lnTo>
                  <a:lnTo>
                    <a:pt x="11015" y="3948"/>
                  </a:lnTo>
                  <a:cubicBezTo>
                    <a:pt x="11017" y="3948"/>
                    <a:pt x="11019" y="3948"/>
                    <a:pt x="11021" y="3948"/>
                  </a:cubicBezTo>
                  <a:cubicBezTo>
                    <a:pt x="11238" y="3948"/>
                    <a:pt x="11426" y="3793"/>
                    <a:pt x="11461" y="3575"/>
                  </a:cubicBezTo>
                  <a:cubicBezTo>
                    <a:pt x="11501" y="3312"/>
                    <a:pt x="11296" y="3071"/>
                    <a:pt x="11027" y="3071"/>
                  </a:cubicBezTo>
                  <a:lnTo>
                    <a:pt x="10048" y="3071"/>
                  </a:lnTo>
                  <a:cubicBezTo>
                    <a:pt x="10633" y="1598"/>
                    <a:pt x="9548" y="1"/>
                    <a:pt x="7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45"/>
            <p:cNvSpPr/>
            <p:nvPr/>
          </p:nvSpPr>
          <p:spPr>
            <a:xfrm>
              <a:off x="2433937" y="1793228"/>
              <a:ext cx="16506" cy="14886"/>
            </a:xfrm>
            <a:custGeom>
              <a:avLst/>
              <a:gdLst/>
              <a:ahLst/>
              <a:cxnLst/>
              <a:rect l="l" t="t" r="r" b="b"/>
              <a:pathLst>
                <a:path w="978" h="882" extrusionOk="0">
                  <a:moveTo>
                    <a:pt x="545" y="1"/>
                  </a:moveTo>
                  <a:cubicBezTo>
                    <a:pt x="262" y="1"/>
                    <a:pt x="1" y="287"/>
                    <a:pt x="136" y="610"/>
                  </a:cubicBezTo>
                  <a:cubicBezTo>
                    <a:pt x="203" y="777"/>
                    <a:pt x="365" y="881"/>
                    <a:pt x="539" y="881"/>
                  </a:cubicBezTo>
                  <a:cubicBezTo>
                    <a:pt x="568" y="881"/>
                    <a:pt x="596" y="879"/>
                    <a:pt x="625" y="873"/>
                  </a:cubicBezTo>
                  <a:cubicBezTo>
                    <a:pt x="830" y="832"/>
                    <a:pt x="978" y="650"/>
                    <a:pt x="978" y="442"/>
                  </a:cubicBezTo>
                  <a:cubicBezTo>
                    <a:pt x="978" y="326"/>
                    <a:pt x="931" y="213"/>
                    <a:pt x="850" y="132"/>
                  </a:cubicBezTo>
                  <a:cubicBezTo>
                    <a:pt x="759" y="40"/>
                    <a:pt x="651" y="1"/>
                    <a:pt x="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45"/>
            <p:cNvSpPr/>
            <p:nvPr/>
          </p:nvSpPr>
          <p:spPr>
            <a:xfrm>
              <a:off x="2446426" y="1516859"/>
              <a:ext cx="115577" cy="167594"/>
            </a:xfrm>
            <a:custGeom>
              <a:avLst/>
              <a:gdLst/>
              <a:ahLst/>
              <a:cxnLst/>
              <a:rect l="l" t="t" r="r" b="b"/>
              <a:pathLst>
                <a:path w="6848" h="9930" extrusionOk="0">
                  <a:moveTo>
                    <a:pt x="3404" y="1491"/>
                  </a:moveTo>
                  <a:lnTo>
                    <a:pt x="5551" y="5968"/>
                  </a:lnTo>
                  <a:lnTo>
                    <a:pt x="1259" y="5968"/>
                  </a:lnTo>
                  <a:lnTo>
                    <a:pt x="3404" y="1491"/>
                  </a:lnTo>
                  <a:close/>
                  <a:moveTo>
                    <a:pt x="5927" y="6847"/>
                  </a:moveTo>
                  <a:cubicBezTo>
                    <a:pt x="5759" y="8112"/>
                    <a:pt x="4683" y="9058"/>
                    <a:pt x="3404" y="9061"/>
                  </a:cubicBezTo>
                  <a:cubicBezTo>
                    <a:pt x="2127" y="9058"/>
                    <a:pt x="1051" y="8112"/>
                    <a:pt x="883" y="6847"/>
                  </a:cubicBezTo>
                  <a:close/>
                  <a:moveTo>
                    <a:pt x="1797" y="0"/>
                  </a:moveTo>
                  <a:cubicBezTo>
                    <a:pt x="1580" y="0"/>
                    <a:pt x="1392" y="159"/>
                    <a:pt x="1355" y="374"/>
                  </a:cubicBezTo>
                  <a:cubicBezTo>
                    <a:pt x="1317" y="640"/>
                    <a:pt x="1523" y="877"/>
                    <a:pt x="1789" y="877"/>
                  </a:cubicBezTo>
                  <a:lnTo>
                    <a:pt x="2741" y="877"/>
                  </a:lnTo>
                  <a:lnTo>
                    <a:pt x="287" y="5988"/>
                  </a:lnTo>
                  <a:cubicBezTo>
                    <a:pt x="116" y="6051"/>
                    <a:pt x="3" y="6216"/>
                    <a:pt x="0" y="6399"/>
                  </a:cubicBezTo>
                  <a:lnTo>
                    <a:pt x="0" y="6471"/>
                  </a:lnTo>
                  <a:cubicBezTo>
                    <a:pt x="0" y="8245"/>
                    <a:pt x="1340" y="9759"/>
                    <a:pt x="3108" y="9915"/>
                  </a:cubicBezTo>
                  <a:cubicBezTo>
                    <a:pt x="3216" y="9925"/>
                    <a:pt x="3323" y="9930"/>
                    <a:pt x="3429" y="9930"/>
                  </a:cubicBezTo>
                  <a:cubicBezTo>
                    <a:pt x="5295" y="9930"/>
                    <a:pt x="6845" y="8415"/>
                    <a:pt x="6847" y="6512"/>
                  </a:cubicBezTo>
                  <a:lnTo>
                    <a:pt x="6847" y="6399"/>
                  </a:lnTo>
                  <a:cubicBezTo>
                    <a:pt x="6847" y="6216"/>
                    <a:pt x="6735" y="6051"/>
                    <a:pt x="6561" y="5988"/>
                  </a:cubicBezTo>
                  <a:lnTo>
                    <a:pt x="4107" y="877"/>
                  </a:lnTo>
                  <a:lnTo>
                    <a:pt x="4917" y="877"/>
                  </a:lnTo>
                  <a:cubicBezTo>
                    <a:pt x="4919" y="877"/>
                    <a:pt x="4921" y="877"/>
                    <a:pt x="4923" y="877"/>
                  </a:cubicBezTo>
                  <a:cubicBezTo>
                    <a:pt x="5143" y="877"/>
                    <a:pt x="5331" y="722"/>
                    <a:pt x="5366" y="504"/>
                  </a:cubicBezTo>
                  <a:cubicBezTo>
                    <a:pt x="5406" y="241"/>
                    <a:pt x="5201" y="0"/>
                    <a:pt x="4932" y="0"/>
                  </a:cubicBezTo>
                  <a:lnTo>
                    <a:pt x="1803" y="0"/>
                  </a:lnTo>
                  <a:cubicBezTo>
                    <a:pt x="1801" y="0"/>
                    <a:pt x="1799" y="0"/>
                    <a:pt x="17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45"/>
            <p:cNvSpPr/>
            <p:nvPr/>
          </p:nvSpPr>
          <p:spPr>
            <a:xfrm>
              <a:off x="2189517" y="1516859"/>
              <a:ext cx="115526" cy="167644"/>
            </a:xfrm>
            <a:custGeom>
              <a:avLst/>
              <a:gdLst/>
              <a:ahLst/>
              <a:cxnLst/>
              <a:rect l="l" t="t" r="r" b="b"/>
              <a:pathLst>
                <a:path w="6845" h="9933" extrusionOk="0">
                  <a:moveTo>
                    <a:pt x="3418" y="1491"/>
                  </a:moveTo>
                  <a:lnTo>
                    <a:pt x="5565" y="5968"/>
                  </a:lnTo>
                  <a:lnTo>
                    <a:pt x="1271" y="5968"/>
                  </a:lnTo>
                  <a:lnTo>
                    <a:pt x="3418" y="1491"/>
                  </a:lnTo>
                  <a:close/>
                  <a:moveTo>
                    <a:pt x="5939" y="6847"/>
                  </a:moveTo>
                  <a:cubicBezTo>
                    <a:pt x="5771" y="8112"/>
                    <a:pt x="4694" y="9058"/>
                    <a:pt x="3418" y="9061"/>
                  </a:cubicBezTo>
                  <a:cubicBezTo>
                    <a:pt x="2142" y="9058"/>
                    <a:pt x="1063" y="8112"/>
                    <a:pt x="898" y="6847"/>
                  </a:cubicBezTo>
                  <a:close/>
                  <a:moveTo>
                    <a:pt x="1922" y="0"/>
                  </a:moveTo>
                  <a:cubicBezTo>
                    <a:pt x="1704" y="0"/>
                    <a:pt x="1517" y="159"/>
                    <a:pt x="1479" y="374"/>
                  </a:cubicBezTo>
                  <a:cubicBezTo>
                    <a:pt x="1442" y="640"/>
                    <a:pt x="1647" y="877"/>
                    <a:pt x="1913" y="877"/>
                  </a:cubicBezTo>
                  <a:lnTo>
                    <a:pt x="2738" y="877"/>
                  </a:lnTo>
                  <a:lnTo>
                    <a:pt x="284" y="5988"/>
                  </a:lnTo>
                  <a:cubicBezTo>
                    <a:pt x="113" y="6051"/>
                    <a:pt x="0" y="6216"/>
                    <a:pt x="0" y="6399"/>
                  </a:cubicBezTo>
                  <a:lnTo>
                    <a:pt x="0" y="6512"/>
                  </a:lnTo>
                  <a:cubicBezTo>
                    <a:pt x="0" y="8401"/>
                    <a:pt x="1531" y="9932"/>
                    <a:pt x="3421" y="9932"/>
                  </a:cubicBezTo>
                  <a:cubicBezTo>
                    <a:pt x="5314" y="9932"/>
                    <a:pt x="6845" y="8401"/>
                    <a:pt x="6845" y="6512"/>
                  </a:cubicBezTo>
                  <a:lnTo>
                    <a:pt x="6845" y="6399"/>
                  </a:lnTo>
                  <a:cubicBezTo>
                    <a:pt x="6845" y="6216"/>
                    <a:pt x="6729" y="6051"/>
                    <a:pt x="6558" y="5988"/>
                  </a:cubicBezTo>
                  <a:lnTo>
                    <a:pt x="4104" y="877"/>
                  </a:lnTo>
                  <a:lnTo>
                    <a:pt x="5042" y="877"/>
                  </a:lnTo>
                  <a:cubicBezTo>
                    <a:pt x="5044" y="877"/>
                    <a:pt x="5046" y="877"/>
                    <a:pt x="5048" y="877"/>
                  </a:cubicBezTo>
                  <a:cubicBezTo>
                    <a:pt x="5265" y="877"/>
                    <a:pt x="5453" y="722"/>
                    <a:pt x="5490" y="504"/>
                  </a:cubicBezTo>
                  <a:cubicBezTo>
                    <a:pt x="5528" y="241"/>
                    <a:pt x="5322" y="0"/>
                    <a:pt x="5056" y="0"/>
                  </a:cubicBezTo>
                  <a:lnTo>
                    <a:pt x="1928" y="0"/>
                  </a:lnTo>
                  <a:cubicBezTo>
                    <a:pt x="1926" y="0"/>
                    <a:pt x="1924" y="0"/>
                    <a:pt x="1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5" name="Google Shape;7335;p45"/>
          <p:cNvGrpSpPr/>
          <p:nvPr/>
        </p:nvGrpSpPr>
        <p:grpSpPr>
          <a:xfrm>
            <a:off x="3672872" y="2107952"/>
            <a:ext cx="348065" cy="379440"/>
            <a:chOff x="3689893" y="2100449"/>
            <a:chExt cx="348065" cy="379440"/>
          </a:xfrm>
        </p:grpSpPr>
        <p:sp>
          <p:nvSpPr>
            <p:cNvPr id="7336" name="Google Shape;7336;p45"/>
            <p:cNvSpPr/>
            <p:nvPr/>
          </p:nvSpPr>
          <p:spPr>
            <a:xfrm>
              <a:off x="3753285" y="2100449"/>
              <a:ext cx="284673" cy="283221"/>
            </a:xfrm>
            <a:custGeom>
              <a:avLst/>
              <a:gdLst/>
              <a:ahLst/>
              <a:cxnLst/>
              <a:rect l="l" t="t" r="r" b="b"/>
              <a:pathLst>
                <a:path w="16867" h="16781" extrusionOk="0">
                  <a:moveTo>
                    <a:pt x="8014" y="1061"/>
                  </a:moveTo>
                  <a:lnTo>
                    <a:pt x="12005" y="5051"/>
                  </a:lnTo>
                  <a:lnTo>
                    <a:pt x="11434" y="5621"/>
                  </a:lnTo>
                  <a:lnTo>
                    <a:pt x="7444" y="1631"/>
                  </a:lnTo>
                  <a:lnTo>
                    <a:pt x="8014" y="1061"/>
                  </a:lnTo>
                  <a:close/>
                  <a:moveTo>
                    <a:pt x="7079" y="2505"/>
                  </a:moveTo>
                  <a:lnTo>
                    <a:pt x="10560" y="5989"/>
                  </a:lnTo>
                  <a:lnTo>
                    <a:pt x="6029" y="10521"/>
                  </a:lnTo>
                  <a:lnTo>
                    <a:pt x="2544" y="7037"/>
                  </a:lnTo>
                  <a:lnTo>
                    <a:pt x="7079" y="2505"/>
                  </a:lnTo>
                  <a:close/>
                  <a:moveTo>
                    <a:pt x="1670" y="7404"/>
                  </a:moveTo>
                  <a:lnTo>
                    <a:pt x="5664" y="11395"/>
                  </a:lnTo>
                  <a:lnTo>
                    <a:pt x="5091" y="11965"/>
                  </a:lnTo>
                  <a:lnTo>
                    <a:pt x="1100" y="7974"/>
                  </a:lnTo>
                  <a:lnTo>
                    <a:pt x="1670" y="7404"/>
                  </a:lnTo>
                  <a:close/>
                  <a:moveTo>
                    <a:pt x="9510" y="8281"/>
                  </a:moveTo>
                  <a:lnTo>
                    <a:pt x="15746" y="13965"/>
                  </a:lnTo>
                  <a:lnTo>
                    <a:pt x="14004" y="15707"/>
                  </a:lnTo>
                  <a:lnTo>
                    <a:pt x="8323" y="9467"/>
                  </a:lnTo>
                  <a:lnTo>
                    <a:pt x="9510" y="8281"/>
                  </a:lnTo>
                  <a:close/>
                  <a:moveTo>
                    <a:pt x="8016" y="1"/>
                  </a:moveTo>
                  <a:cubicBezTo>
                    <a:pt x="7904" y="1"/>
                    <a:pt x="7791" y="43"/>
                    <a:pt x="7704" y="129"/>
                  </a:cubicBezTo>
                  <a:lnTo>
                    <a:pt x="6515" y="1321"/>
                  </a:lnTo>
                  <a:cubicBezTo>
                    <a:pt x="6364" y="1469"/>
                    <a:pt x="6344" y="1703"/>
                    <a:pt x="6463" y="1877"/>
                  </a:cubicBezTo>
                  <a:lnTo>
                    <a:pt x="1919" y="6423"/>
                  </a:lnTo>
                  <a:cubicBezTo>
                    <a:pt x="1844" y="6370"/>
                    <a:pt x="1757" y="6345"/>
                    <a:pt x="1671" y="6345"/>
                  </a:cubicBezTo>
                  <a:cubicBezTo>
                    <a:pt x="1558" y="6345"/>
                    <a:pt x="1446" y="6389"/>
                    <a:pt x="1361" y="6472"/>
                  </a:cubicBezTo>
                  <a:lnTo>
                    <a:pt x="171" y="7665"/>
                  </a:lnTo>
                  <a:cubicBezTo>
                    <a:pt x="1" y="7835"/>
                    <a:pt x="1" y="8113"/>
                    <a:pt x="171" y="8284"/>
                  </a:cubicBezTo>
                  <a:lnTo>
                    <a:pt x="4781" y="12894"/>
                  </a:lnTo>
                  <a:cubicBezTo>
                    <a:pt x="4867" y="12981"/>
                    <a:pt x="4979" y="13024"/>
                    <a:pt x="5091" y="13024"/>
                  </a:cubicBezTo>
                  <a:cubicBezTo>
                    <a:pt x="5204" y="13024"/>
                    <a:pt x="5317" y="12981"/>
                    <a:pt x="5404" y="12894"/>
                  </a:cubicBezTo>
                  <a:lnTo>
                    <a:pt x="6593" y="11704"/>
                  </a:lnTo>
                  <a:cubicBezTo>
                    <a:pt x="6741" y="11554"/>
                    <a:pt x="6764" y="11320"/>
                    <a:pt x="6645" y="11146"/>
                  </a:cubicBezTo>
                  <a:lnTo>
                    <a:pt x="7701" y="10090"/>
                  </a:lnTo>
                  <a:lnTo>
                    <a:pt x="13666" y="16636"/>
                  </a:lnTo>
                  <a:cubicBezTo>
                    <a:pt x="13747" y="16722"/>
                    <a:pt x="13860" y="16775"/>
                    <a:pt x="13981" y="16780"/>
                  </a:cubicBezTo>
                  <a:lnTo>
                    <a:pt x="13993" y="16780"/>
                  </a:lnTo>
                  <a:cubicBezTo>
                    <a:pt x="14108" y="16780"/>
                    <a:pt x="14218" y="16734"/>
                    <a:pt x="14302" y="16650"/>
                  </a:cubicBezTo>
                  <a:lnTo>
                    <a:pt x="16690" y="14263"/>
                  </a:lnTo>
                  <a:cubicBezTo>
                    <a:pt x="16866" y="14086"/>
                    <a:pt x="16861" y="13797"/>
                    <a:pt x="16675" y="13629"/>
                  </a:cubicBezTo>
                  <a:lnTo>
                    <a:pt x="16675" y="13626"/>
                  </a:lnTo>
                  <a:lnTo>
                    <a:pt x="10132" y="7659"/>
                  </a:lnTo>
                  <a:lnTo>
                    <a:pt x="11188" y="6603"/>
                  </a:lnTo>
                  <a:cubicBezTo>
                    <a:pt x="11264" y="6654"/>
                    <a:pt x="11350" y="6679"/>
                    <a:pt x="11436" y="6679"/>
                  </a:cubicBezTo>
                  <a:cubicBezTo>
                    <a:pt x="11549" y="6679"/>
                    <a:pt x="11662" y="6636"/>
                    <a:pt x="11747" y="6550"/>
                  </a:cubicBezTo>
                  <a:lnTo>
                    <a:pt x="12936" y="5361"/>
                  </a:lnTo>
                  <a:cubicBezTo>
                    <a:pt x="13107" y="5190"/>
                    <a:pt x="13107" y="4912"/>
                    <a:pt x="12936" y="4739"/>
                  </a:cubicBezTo>
                  <a:lnTo>
                    <a:pt x="8326" y="129"/>
                  </a:lnTo>
                  <a:cubicBezTo>
                    <a:pt x="8241" y="43"/>
                    <a:pt x="8129" y="1"/>
                    <a:pt x="8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45"/>
            <p:cNvSpPr/>
            <p:nvPr/>
          </p:nvSpPr>
          <p:spPr>
            <a:xfrm>
              <a:off x="3689893" y="2382084"/>
              <a:ext cx="299069" cy="97805"/>
            </a:xfrm>
            <a:custGeom>
              <a:avLst/>
              <a:gdLst/>
              <a:ahLst/>
              <a:cxnLst/>
              <a:rect l="l" t="t" r="r" b="b"/>
              <a:pathLst>
                <a:path w="17720" h="5795" extrusionOk="0">
                  <a:moveTo>
                    <a:pt x="14296" y="881"/>
                  </a:moveTo>
                  <a:cubicBezTo>
                    <a:pt x="14771" y="881"/>
                    <a:pt x="15156" y="1265"/>
                    <a:pt x="15156" y="1740"/>
                  </a:cubicBezTo>
                  <a:lnTo>
                    <a:pt x="15156" y="2721"/>
                  </a:lnTo>
                  <a:cubicBezTo>
                    <a:pt x="15156" y="2964"/>
                    <a:pt x="15353" y="3161"/>
                    <a:pt x="15596" y="3161"/>
                  </a:cubicBezTo>
                  <a:lnTo>
                    <a:pt x="15949" y="3161"/>
                  </a:lnTo>
                  <a:cubicBezTo>
                    <a:pt x="16429" y="3170"/>
                    <a:pt x="16811" y="3560"/>
                    <a:pt x="16811" y="4038"/>
                  </a:cubicBezTo>
                  <a:cubicBezTo>
                    <a:pt x="16811" y="4515"/>
                    <a:pt x="16429" y="4906"/>
                    <a:pt x="15949" y="4915"/>
                  </a:cubicBezTo>
                  <a:lnTo>
                    <a:pt x="1841" y="4915"/>
                  </a:lnTo>
                  <a:cubicBezTo>
                    <a:pt x="1444" y="4915"/>
                    <a:pt x="1086" y="4654"/>
                    <a:pt x="990" y="4269"/>
                  </a:cubicBezTo>
                  <a:cubicBezTo>
                    <a:pt x="842" y="3685"/>
                    <a:pt x="1274" y="3161"/>
                    <a:pt x="1821" y="3161"/>
                  </a:cubicBezTo>
                  <a:lnTo>
                    <a:pt x="2156" y="3161"/>
                  </a:lnTo>
                  <a:cubicBezTo>
                    <a:pt x="2159" y="3167"/>
                    <a:pt x="2159" y="3172"/>
                    <a:pt x="2162" y="3178"/>
                  </a:cubicBezTo>
                  <a:lnTo>
                    <a:pt x="2162" y="3204"/>
                  </a:lnTo>
                  <a:lnTo>
                    <a:pt x="11602" y="3204"/>
                  </a:lnTo>
                  <a:cubicBezTo>
                    <a:pt x="11604" y="3204"/>
                    <a:pt x="11606" y="3204"/>
                    <a:pt x="11608" y="3204"/>
                  </a:cubicBezTo>
                  <a:cubicBezTo>
                    <a:pt x="11825" y="3204"/>
                    <a:pt x="12013" y="3046"/>
                    <a:pt x="12048" y="2831"/>
                  </a:cubicBezTo>
                  <a:cubicBezTo>
                    <a:pt x="12088" y="2565"/>
                    <a:pt x="11883" y="2327"/>
                    <a:pt x="11614" y="2327"/>
                  </a:cubicBezTo>
                  <a:lnTo>
                    <a:pt x="2608" y="2327"/>
                  </a:lnTo>
                  <a:lnTo>
                    <a:pt x="2608" y="1740"/>
                  </a:lnTo>
                  <a:cubicBezTo>
                    <a:pt x="2608" y="1265"/>
                    <a:pt x="2993" y="881"/>
                    <a:pt x="3470" y="881"/>
                  </a:cubicBezTo>
                  <a:close/>
                  <a:moveTo>
                    <a:pt x="3470" y="1"/>
                  </a:moveTo>
                  <a:cubicBezTo>
                    <a:pt x="2509" y="1"/>
                    <a:pt x="1731" y="779"/>
                    <a:pt x="1731" y="1740"/>
                  </a:cubicBezTo>
                  <a:lnTo>
                    <a:pt x="1731" y="2316"/>
                  </a:lnTo>
                  <a:cubicBezTo>
                    <a:pt x="750" y="2365"/>
                    <a:pt x="0" y="3216"/>
                    <a:pt x="81" y="4197"/>
                  </a:cubicBezTo>
                  <a:cubicBezTo>
                    <a:pt x="154" y="5077"/>
                    <a:pt x="964" y="5794"/>
                    <a:pt x="1847" y="5794"/>
                  </a:cubicBezTo>
                  <a:lnTo>
                    <a:pt x="15952" y="5794"/>
                  </a:lnTo>
                  <a:cubicBezTo>
                    <a:pt x="15953" y="5794"/>
                    <a:pt x="15955" y="5794"/>
                    <a:pt x="15957" y="5794"/>
                  </a:cubicBezTo>
                  <a:cubicBezTo>
                    <a:pt x="16901" y="5794"/>
                    <a:pt x="17673" y="5043"/>
                    <a:pt x="17697" y="4099"/>
                  </a:cubicBezTo>
                  <a:cubicBezTo>
                    <a:pt x="17720" y="3152"/>
                    <a:pt x="16982" y="2362"/>
                    <a:pt x="16035" y="2319"/>
                  </a:cubicBezTo>
                  <a:lnTo>
                    <a:pt x="16035" y="2316"/>
                  </a:lnTo>
                  <a:lnTo>
                    <a:pt x="16035" y="1740"/>
                  </a:lnTo>
                  <a:cubicBezTo>
                    <a:pt x="16035" y="779"/>
                    <a:pt x="15257" y="1"/>
                    <a:pt x="14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45"/>
            <p:cNvSpPr/>
            <p:nvPr/>
          </p:nvSpPr>
          <p:spPr>
            <a:xfrm>
              <a:off x="3907528" y="2424784"/>
              <a:ext cx="14818" cy="14802"/>
            </a:xfrm>
            <a:custGeom>
              <a:avLst/>
              <a:gdLst/>
              <a:ahLst/>
              <a:cxnLst/>
              <a:rect l="l" t="t" r="r" b="b"/>
              <a:pathLst>
                <a:path w="878" h="877" extrusionOk="0">
                  <a:moveTo>
                    <a:pt x="438" y="0"/>
                  </a:moveTo>
                  <a:cubicBezTo>
                    <a:pt x="409" y="0"/>
                    <a:pt x="380" y="3"/>
                    <a:pt x="351" y="9"/>
                  </a:cubicBezTo>
                  <a:cubicBezTo>
                    <a:pt x="325" y="14"/>
                    <a:pt x="296" y="23"/>
                    <a:pt x="270" y="35"/>
                  </a:cubicBezTo>
                  <a:cubicBezTo>
                    <a:pt x="244" y="43"/>
                    <a:pt x="218" y="58"/>
                    <a:pt x="194" y="75"/>
                  </a:cubicBezTo>
                  <a:cubicBezTo>
                    <a:pt x="171" y="90"/>
                    <a:pt x="148" y="107"/>
                    <a:pt x="128" y="127"/>
                  </a:cubicBezTo>
                  <a:cubicBezTo>
                    <a:pt x="47" y="211"/>
                    <a:pt x="1" y="321"/>
                    <a:pt x="1" y="440"/>
                  </a:cubicBezTo>
                  <a:cubicBezTo>
                    <a:pt x="1" y="469"/>
                    <a:pt x="3" y="495"/>
                    <a:pt x="6" y="524"/>
                  </a:cubicBezTo>
                  <a:cubicBezTo>
                    <a:pt x="12" y="553"/>
                    <a:pt x="21" y="579"/>
                    <a:pt x="32" y="608"/>
                  </a:cubicBezTo>
                  <a:cubicBezTo>
                    <a:pt x="44" y="634"/>
                    <a:pt x="58" y="657"/>
                    <a:pt x="73" y="683"/>
                  </a:cubicBezTo>
                  <a:cubicBezTo>
                    <a:pt x="90" y="706"/>
                    <a:pt x="108" y="729"/>
                    <a:pt x="128" y="750"/>
                  </a:cubicBezTo>
                  <a:cubicBezTo>
                    <a:pt x="168" y="790"/>
                    <a:pt x="218" y="822"/>
                    <a:pt x="270" y="845"/>
                  </a:cubicBezTo>
                  <a:cubicBezTo>
                    <a:pt x="296" y="854"/>
                    <a:pt x="325" y="862"/>
                    <a:pt x="351" y="868"/>
                  </a:cubicBezTo>
                  <a:cubicBezTo>
                    <a:pt x="380" y="874"/>
                    <a:pt x="409" y="877"/>
                    <a:pt x="438" y="877"/>
                  </a:cubicBezTo>
                  <a:cubicBezTo>
                    <a:pt x="495" y="877"/>
                    <a:pt x="553" y="865"/>
                    <a:pt x="605" y="845"/>
                  </a:cubicBezTo>
                  <a:cubicBezTo>
                    <a:pt x="631" y="833"/>
                    <a:pt x="657" y="819"/>
                    <a:pt x="681" y="805"/>
                  </a:cubicBezTo>
                  <a:cubicBezTo>
                    <a:pt x="707" y="787"/>
                    <a:pt x="727" y="770"/>
                    <a:pt x="747" y="750"/>
                  </a:cubicBezTo>
                  <a:cubicBezTo>
                    <a:pt x="767" y="729"/>
                    <a:pt x="788" y="706"/>
                    <a:pt x="802" y="683"/>
                  </a:cubicBezTo>
                  <a:cubicBezTo>
                    <a:pt x="820" y="660"/>
                    <a:pt x="831" y="634"/>
                    <a:pt x="843" y="608"/>
                  </a:cubicBezTo>
                  <a:cubicBezTo>
                    <a:pt x="854" y="579"/>
                    <a:pt x="863" y="553"/>
                    <a:pt x="869" y="524"/>
                  </a:cubicBezTo>
                  <a:cubicBezTo>
                    <a:pt x="875" y="498"/>
                    <a:pt x="877" y="469"/>
                    <a:pt x="877" y="440"/>
                  </a:cubicBezTo>
                  <a:cubicBezTo>
                    <a:pt x="877" y="411"/>
                    <a:pt x="875" y="382"/>
                    <a:pt x="869" y="353"/>
                  </a:cubicBezTo>
                  <a:cubicBezTo>
                    <a:pt x="863" y="324"/>
                    <a:pt x="854" y="298"/>
                    <a:pt x="843" y="272"/>
                  </a:cubicBezTo>
                  <a:cubicBezTo>
                    <a:pt x="831" y="243"/>
                    <a:pt x="820" y="220"/>
                    <a:pt x="802" y="197"/>
                  </a:cubicBezTo>
                  <a:cubicBezTo>
                    <a:pt x="788" y="171"/>
                    <a:pt x="767" y="148"/>
                    <a:pt x="747" y="127"/>
                  </a:cubicBezTo>
                  <a:cubicBezTo>
                    <a:pt x="727" y="107"/>
                    <a:pt x="707" y="90"/>
                    <a:pt x="681" y="75"/>
                  </a:cubicBezTo>
                  <a:cubicBezTo>
                    <a:pt x="657" y="58"/>
                    <a:pt x="631" y="43"/>
                    <a:pt x="605" y="35"/>
                  </a:cubicBezTo>
                  <a:cubicBezTo>
                    <a:pt x="579" y="23"/>
                    <a:pt x="550" y="14"/>
                    <a:pt x="524" y="9"/>
                  </a:cubicBezTo>
                  <a:cubicBezTo>
                    <a:pt x="495" y="3"/>
                    <a:pt x="466" y="0"/>
                    <a:pt x="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45"/>
            <p:cNvSpPr/>
            <p:nvPr/>
          </p:nvSpPr>
          <p:spPr>
            <a:xfrm>
              <a:off x="3832356" y="2328380"/>
              <a:ext cx="14869" cy="29198"/>
            </a:xfrm>
            <a:custGeom>
              <a:avLst/>
              <a:gdLst/>
              <a:ahLst/>
              <a:cxnLst/>
              <a:rect l="l" t="t" r="r" b="b"/>
              <a:pathLst>
                <a:path w="881" h="1730" extrusionOk="0">
                  <a:moveTo>
                    <a:pt x="444" y="0"/>
                  </a:moveTo>
                  <a:cubicBezTo>
                    <a:pt x="422" y="0"/>
                    <a:pt x="400" y="2"/>
                    <a:pt x="377" y="5"/>
                  </a:cubicBezTo>
                  <a:cubicBezTo>
                    <a:pt x="160" y="43"/>
                    <a:pt x="1" y="231"/>
                    <a:pt x="4" y="454"/>
                  </a:cubicBezTo>
                  <a:lnTo>
                    <a:pt x="4" y="1279"/>
                  </a:lnTo>
                  <a:cubicBezTo>
                    <a:pt x="1" y="1499"/>
                    <a:pt x="160" y="1690"/>
                    <a:pt x="377" y="1724"/>
                  </a:cubicBezTo>
                  <a:cubicBezTo>
                    <a:pt x="400" y="1728"/>
                    <a:pt x="422" y="1729"/>
                    <a:pt x="444" y="1729"/>
                  </a:cubicBezTo>
                  <a:cubicBezTo>
                    <a:pt x="682" y="1729"/>
                    <a:pt x="881" y="1536"/>
                    <a:pt x="881" y="1290"/>
                  </a:cubicBezTo>
                  <a:lnTo>
                    <a:pt x="881" y="439"/>
                  </a:lnTo>
                  <a:cubicBezTo>
                    <a:pt x="881" y="193"/>
                    <a:pt x="682" y="0"/>
                    <a:pt x="4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45"/>
            <p:cNvSpPr/>
            <p:nvPr/>
          </p:nvSpPr>
          <p:spPr>
            <a:xfrm>
              <a:off x="3771107" y="2340059"/>
              <a:ext cx="29384" cy="27932"/>
            </a:xfrm>
            <a:custGeom>
              <a:avLst/>
              <a:gdLst/>
              <a:ahLst/>
              <a:cxnLst/>
              <a:rect l="l" t="t" r="r" b="b"/>
              <a:pathLst>
                <a:path w="1741" h="1655" extrusionOk="0">
                  <a:moveTo>
                    <a:pt x="480" y="0"/>
                  </a:moveTo>
                  <a:cubicBezTo>
                    <a:pt x="368" y="0"/>
                    <a:pt x="257" y="43"/>
                    <a:pt x="172" y="129"/>
                  </a:cubicBezTo>
                  <a:cubicBezTo>
                    <a:pt x="1" y="300"/>
                    <a:pt x="1" y="578"/>
                    <a:pt x="172" y="749"/>
                  </a:cubicBezTo>
                  <a:lnTo>
                    <a:pt x="956" y="1533"/>
                  </a:lnTo>
                  <a:cubicBezTo>
                    <a:pt x="1042" y="1614"/>
                    <a:pt x="1151" y="1655"/>
                    <a:pt x="1260" y="1655"/>
                  </a:cubicBezTo>
                  <a:cubicBezTo>
                    <a:pt x="1373" y="1655"/>
                    <a:pt x="1484" y="1612"/>
                    <a:pt x="1569" y="1527"/>
                  </a:cubicBezTo>
                  <a:cubicBezTo>
                    <a:pt x="1737" y="1356"/>
                    <a:pt x="1740" y="1084"/>
                    <a:pt x="1578" y="914"/>
                  </a:cubicBezTo>
                  <a:lnTo>
                    <a:pt x="794" y="129"/>
                  </a:lnTo>
                  <a:cubicBezTo>
                    <a:pt x="707" y="44"/>
                    <a:pt x="593" y="0"/>
                    <a:pt x="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45"/>
            <p:cNvSpPr/>
            <p:nvPr/>
          </p:nvSpPr>
          <p:spPr>
            <a:xfrm>
              <a:off x="3878516" y="2340042"/>
              <a:ext cx="29519" cy="28050"/>
            </a:xfrm>
            <a:custGeom>
              <a:avLst/>
              <a:gdLst/>
              <a:ahLst/>
              <a:cxnLst/>
              <a:rect l="l" t="t" r="r" b="b"/>
              <a:pathLst>
                <a:path w="1749" h="1662" extrusionOk="0">
                  <a:moveTo>
                    <a:pt x="1268" y="0"/>
                  </a:moveTo>
                  <a:cubicBezTo>
                    <a:pt x="1155" y="0"/>
                    <a:pt x="1042" y="44"/>
                    <a:pt x="956" y="130"/>
                  </a:cubicBezTo>
                  <a:lnTo>
                    <a:pt x="171" y="915"/>
                  </a:lnTo>
                  <a:cubicBezTo>
                    <a:pt x="1" y="1085"/>
                    <a:pt x="1" y="1363"/>
                    <a:pt x="171" y="1534"/>
                  </a:cubicBezTo>
                  <a:cubicBezTo>
                    <a:pt x="258" y="1619"/>
                    <a:pt x="371" y="1662"/>
                    <a:pt x="484" y="1662"/>
                  </a:cubicBezTo>
                  <a:cubicBezTo>
                    <a:pt x="596" y="1662"/>
                    <a:pt x="708" y="1619"/>
                    <a:pt x="794" y="1534"/>
                  </a:cubicBezTo>
                  <a:lnTo>
                    <a:pt x="1578" y="750"/>
                  </a:lnTo>
                  <a:cubicBezTo>
                    <a:pt x="1749" y="579"/>
                    <a:pt x="1749" y="301"/>
                    <a:pt x="1578" y="130"/>
                  </a:cubicBezTo>
                  <a:cubicBezTo>
                    <a:pt x="1492" y="44"/>
                    <a:pt x="1380"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45"/>
          <p:cNvGrpSpPr/>
          <p:nvPr/>
        </p:nvGrpSpPr>
        <p:grpSpPr>
          <a:xfrm>
            <a:off x="3657294" y="1486969"/>
            <a:ext cx="379221" cy="342107"/>
            <a:chOff x="3658045" y="1486969"/>
            <a:chExt cx="379221" cy="342107"/>
          </a:xfrm>
        </p:grpSpPr>
        <p:sp>
          <p:nvSpPr>
            <p:cNvPr id="7343" name="Google Shape;7343;p45"/>
            <p:cNvSpPr/>
            <p:nvPr/>
          </p:nvSpPr>
          <p:spPr>
            <a:xfrm>
              <a:off x="3760863" y="1599441"/>
              <a:ext cx="173737" cy="150935"/>
            </a:xfrm>
            <a:custGeom>
              <a:avLst/>
              <a:gdLst/>
              <a:ahLst/>
              <a:cxnLst/>
              <a:rect l="l" t="t" r="r" b="b"/>
              <a:pathLst>
                <a:path w="10294" h="8943" extrusionOk="0">
                  <a:moveTo>
                    <a:pt x="7212" y="886"/>
                  </a:moveTo>
                  <a:cubicBezTo>
                    <a:pt x="8309" y="886"/>
                    <a:pt x="9414" y="1590"/>
                    <a:pt x="9414" y="3158"/>
                  </a:cubicBezTo>
                  <a:cubicBezTo>
                    <a:pt x="9417" y="3827"/>
                    <a:pt x="9272" y="4356"/>
                    <a:pt x="8934" y="4929"/>
                  </a:cubicBezTo>
                  <a:cubicBezTo>
                    <a:pt x="8233" y="6110"/>
                    <a:pt x="5947" y="7531"/>
                    <a:pt x="5195" y="7997"/>
                  </a:cubicBezTo>
                  <a:lnTo>
                    <a:pt x="5143" y="8029"/>
                  </a:lnTo>
                  <a:lnTo>
                    <a:pt x="5091" y="7994"/>
                  </a:lnTo>
                  <a:cubicBezTo>
                    <a:pt x="4338" y="7525"/>
                    <a:pt x="2052" y="6098"/>
                    <a:pt x="1360" y="4929"/>
                  </a:cubicBezTo>
                  <a:cubicBezTo>
                    <a:pt x="1022" y="4356"/>
                    <a:pt x="877" y="3827"/>
                    <a:pt x="877" y="3158"/>
                  </a:cubicBezTo>
                  <a:cubicBezTo>
                    <a:pt x="877" y="1590"/>
                    <a:pt x="1983" y="886"/>
                    <a:pt x="3079" y="886"/>
                  </a:cubicBezTo>
                  <a:cubicBezTo>
                    <a:pt x="4028" y="886"/>
                    <a:pt x="4480" y="1358"/>
                    <a:pt x="4691" y="1752"/>
                  </a:cubicBezTo>
                  <a:cubicBezTo>
                    <a:pt x="4781" y="1920"/>
                    <a:pt x="4955" y="2024"/>
                    <a:pt x="5143" y="2024"/>
                  </a:cubicBezTo>
                  <a:cubicBezTo>
                    <a:pt x="5331" y="2024"/>
                    <a:pt x="5504" y="1920"/>
                    <a:pt x="5594" y="1755"/>
                  </a:cubicBezTo>
                  <a:cubicBezTo>
                    <a:pt x="5805" y="1361"/>
                    <a:pt x="6257" y="886"/>
                    <a:pt x="7212" y="886"/>
                  </a:cubicBezTo>
                  <a:close/>
                  <a:moveTo>
                    <a:pt x="3079" y="1"/>
                  </a:moveTo>
                  <a:cubicBezTo>
                    <a:pt x="2252" y="1"/>
                    <a:pt x="1488" y="290"/>
                    <a:pt x="929" y="820"/>
                  </a:cubicBezTo>
                  <a:cubicBezTo>
                    <a:pt x="321" y="1396"/>
                    <a:pt x="0" y="2203"/>
                    <a:pt x="0" y="3152"/>
                  </a:cubicBezTo>
                  <a:cubicBezTo>
                    <a:pt x="0" y="3974"/>
                    <a:pt x="185" y="4660"/>
                    <a:pt x="605" y="5369"/>
                  </a:cubicBezTo>
                  <a:cubicBezTo>
                    <a:pt x="1323" y="6582"/>
                    <a:pt x="3244" y="7869"/>
                    <a:pt x="4625" y="8732"/>
                  </a:cubicBezTo>
                  <a:lnTo>
                    <a:pt x="4807" y="8845"/>
                  </a:lnTo>
                  <a:cubicBezTo>
                    <a:pt x="4910" y="8910"/>
                    <a:pt x="5026" y="8942"/>
                    <a:pt x="5143" y="8942"/>
                  </a:cubicBezTo>
                  <a:cubicBezTo>
                    <a:pt x="5259" y="8942"/>
                    <a:pt x="5376" y="8910"/>
                    <a:pt x="5478" y="8845"/>
                  </a:cubicBezTo>
                  <a:lnTo>
                    <a:pt x="5658" y="8735"/>
                  </a:lnTo>
                  <a:cubicBezTo>
                    <a:pt x="7041" y="7875"/>
                    <a:pt x="8966" y="6590"/>
                    <a:pt x="9689" y="5366"/>
                  </a:cubicBezTo>
                  <a:cubicBezTo>
                    <a:pt x="10109" y="4660"/>
                    <a:pt x="10294" y="3977"/>
                    <a:pt x="10294" y="3149"/>
                  </a:cubicBezTo>
                  <a:cubicBezTo>
                    <a:pt x="10294" y="2203"/>
                    <a:pt x="9970" y="1396"/>
                    <a:pt x="9362" y="820"/>
                  </a:cubicBezTo>
                  <a:cubicBezTo>
                    <a:pt x="8803" y="293"/>
                    <a:pt x="8039" y="1"/>
                    <a:pt x="7212" y="1"/>
                  </a:cubicBezTo>
                  <a:cubicBezTo>
                    <a:pt x="6150" y="1"/>
                    <a:pt x="5507" y="458"/>
                    <a:pt x="5143" y="869"/>
                  </a:cubicBezTo>
                  <a:cubicBezTo>
                    <a:pt x="4781" y="461"/>
                    <a:pt x="4138" y="1"/>
                    <a:pt x="30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45"/>
            <p:cNvSpPr/>
            <p:nvPr/>
          </p:nvSpPr>
          <p:spPr>
            <a:xfrm>
              <a:off x="3658045" y="1486969"/>
              <a:ext cx="251846" cy="121434"/>
            </a:xfrm>
            <a:custGeom>
              <a:avLst/>
              <a:gdLst/>
              <a:ahLst/>
              <a:cxnLst/>
              <a:rect l="l" t="t" r="r" b="b"/>
              <a:pathLst>
                <a:path w="14922" h="7195" extrusionOk="0">
                  <a:moveTo>
                    <a:pt x="13599" y="871"/>
                  </a:moveTo>
                  <a:cubicBezTo>
                    <a:pt x="13842" y="871"/>
                    <a:pt x="14042" y="1071"/>
                    <a:pt x="14042" y="1314"/>
                  </a:cubicBezTo>
                  <a:lnTo>
                    <a:pt x="14042" y="1598"/>
                  </a:lnTo>
                  <a:lnTo>
                    <a:pt x="14045" y="1603"/>
                  </a:lnTo>
                  <a:cubicBezTo>
                    <a:pt x="14042" y="2001"/>
                    <a:pt x="13718" y="2324"/>
                    <a:pt x="13321" y="2324"/>
                  </a:cubicBezTo>
                  <a:cubicBezTo>
                    <a:pt x="13319" y="2324"/>
                    <a:pt x="13317" y="2324"/>
                    <a:pt x="13315" y="2324"/>
                  </a:cubicBezTo>
                  <a:lnTo>
                    <a:pt x="8995" y="2324"/>
                  </a:lnTo>
                  <a:lnTo>
                    <a:pt x="8951" y="2286"/>
                  </a:lnTo>
                  <a:cubicBezTo>
                    <a:pt x="8940" y="2275"/>
                    <a:pt x="8928" y="2266"/>
                    <a:pt x="8920" y="2257"/>
                  </a:cubicBezTo>
                  <a:cubicBezTo>
                    <a:pt x="8908" y="2249"/>
                    <a:pt x="8905" y="2246"/>
                    <a:pt x="8896" y="2240"/>
                  </a:cubicBezTo>
                  <a:cubicBezTo>
                    <a:pt x="8882" y="2229"/>
                    <a:pt x="8867" y="2217"/>
                    <a:pt x="8853" y="2205"/>
                  </a:cubicBezTo>
                  <a:lnTo>
                    <a:pt x="8838" y="2197"/>
                  </a:lnTo>
                  <a:cubicBezTo>
                    <a:pt x="8821" y="2182"/>
                    <a:pt x="8804" y="2168"/>
                    <a:pt x="8784" y="2156"/>
                  </a:cubicBezTo>
                  <a:cubicBezTo>
                    <a:pt x="8532" y="1990"/>
                    <a:pt x="8244" y="1908"/>
                    <a:pt x="7958" y="1908"/>
                  </a:cubicBezTo>
                  <a:cubicBezTo>
                    <a:pt x="7621" y="1908"/>
                    <a:pt x="7285" y="2021"/>
                    <a:pt x="7010" y="2243"/>
                  </a:cubicBezTo>
                  <a:cubicBezTo>
                    <a:pt x="6992" y="2257"/>
                    <a:pt x="6975" y="2272"/>
                    <a:pt x="6960" y="2286"/>
                  </a:cubicBezTo>
                  <a:lnTo>
                    <a:pt x="6952" y="2295"/>
                  </a:lnTo>
                  <a:cubicBezTo>
                    <a:pt x="6931" y="2312"/>
                    <a:pt x="6914" y="2330"/>
                    <a:pt x="6894" y="2347"/>
                  </a:cubicBezTo>
                  <a:lnTo>
                    <a:pt x="5725" y="3516"/>
                  </a:lnTo>
                  <a:cubicBezTo>
                    <a:pt x="5568" y="3670"/>
                    <a:pt x="5545" y="3919"/>
                    <a:pt x="5673" y="4098"/>
                  </a:cubicBezTo>
                  <a:cubicBezTo>
                    <a:pt x="5761" y="4216"/>
                    <a:pt x="5894" y="4277"/>
                    <a:pt x="6027" y="4277"/>
                  </a:cubicBezTo>
                  <a:cubicBezTo>
                    <a:pt x="6139" y="4277"/>
                    <a:pt x="6251" y="4234"/>
                    <a:pt x="6338" y="4147"/>
                  </a:cubicBezTo>
                  <a:lnTo>
                    <a:pt x="7516" y="2969"/>
                  </a:lnTo>
                  <a:cubicBezTo>
                    <a:pt x="7530" y="2955"/>
                    <a:pt x="7548" y="2940"/>
                    <a:pt x="7565" y="2926"/>
                  </a:cubicBezTo>
                  <a:lnTo>
                    <a:pt x="7571" y="2920"/>
                  </a:lnTo>
                  <a:cubicBezTo>
                    <a:pt x="7585" y="2909"/>
                    <a:pt x="7600" y="2900"/>
                    <a:pt x="7614" y="2888"/>
                  </a:cubicBezTo>
                  <a:lnTo>
                    <a:pt x="7617" y="2888"/>
                  </a:lnTo>
                  <a:cubicBezTo>
                    <a:pt x="7718" y="2822"/>
                    <a:pt x="7836" y="2788"/>
                    <a:pt x="7957" y="2788"/>
                  </a:cubicBezTo>
                  <a:cubicBezTo>
                    <a:pt x="7995" y="2788"/>
                    <a:pt x="8033" y="2792"/>
                    <a:pt x="8072" y="2799"/>
                  </a:cubicBezTo>
                  <a:lnTo>
                    <a:pt x="8075" y="2799"/>
                  </a:lnTo>
                  <a:cubicBezTo>
                    <a:pt x="8089" y="2802"/>
                    <a:pt x="8106" y="2807"/>
                    <a:pt x="8121" y="2810"/>
                  </a:cubicBezTo>
                  <a:cubicBezTo>
                    <a:pt x="8124" y="2813"/>
                    <a:pt x="8129" y="2813"/>
                    <a:pt x="8132" y="2813"/>
                  </a:cubicBezTo>
                  <a:cubicBezTo>
                    <a:pt x="8147" y="2819"/>
                    <a:pt x="8158" y="2822"/>
                    <a:pt x="8170" y="2828"/>
                  </a:cubicBezTo>
                  <a:cubicBezTo>
                    <a:pt x="8182" y="2830"/>
                    <a:pt x="8184" y="2830"/>
                    <a:pt x="8193" y="2833"/>
                  </a:cubicBezTo>
                  <a:lnTo>
                    <a:pt x="8216" y="2845"/>
                  </a:lnTo>
                  <a:cubicBezTo>
                    <a:pt x="8228" y="2851"/>
                    <a:pt x="8237" y="2857"/>
                    <a:pt x="8248" y="2859"/>
                  </a:cubicBezTo>
                  <a:lnTo>
                    <a:pt x="8260" y="2868"/>
                  </a:lnTo>
                  <a:cubicBezTo>
                    <a:pt x="8274" y="2877"/>
                    <a:pt x="8289" y="2883"/>
                    <a:pt x="8300" y="2891"/>
                  </a:cubicBezTo>
                  <a:cubicBezTo>
                    <a:pt x="8335" y="2914"/>
                    <a:pt x="8367" y="2940"/>
                    <a:pt x="8396" y="2969"/>
                  </a:cubicBezTo>
                  <a:cubicBezTo>
                    <a:pt x="8407" y="2981"/>
                    <a:pt x="8416" y="2990"/>
                    <a:pt x="8425" y="3001"/>
                  </a:cubicBezTo>
                  <a:cubicBezTo>
                    <a:pt x="8433" y="3013"/>
                    <a:pt x="8439" y="3019"/>
                    <a:pt x="8448" y="3030"/>
                  </a:cubicBezTo>
                  <a:lnTo>
                    <a:pt x="8451" y="3033"/>
                  </a:lnTo>
                  <a:cubicBezTo>
                    <a:pt x="8639" y="3279"/>
                    <a:pt x="8616" y="3626"/>
                    <a:pt x="8399" y="3846"/>
                  </a:cubicBezTo>
                  <a:lnTo>
                    <a:pt x="6269" y="5941"/>
                  </a:lnTo>
                  <a:cubicBezTo>
                    <a:pt x="6026" y="6182"/>
                    <a:pt x="5699" y="6315"/>
                    <a:pt x="5357" y="6315"/>
                  </a:cubicBezTo>
                  <a:lnTo>
                    <a:pt x="2721" y="6315"/>
                  </a:lnTo>
                  <a:lnTo>
                    <a:pt x="2721" y="3421"/>
                  </a:lnTo>
                  <a:lnTo>
                    <a:pt x="4480" y="1155"/>
                  </a:lnTo>
                  <a:cubicBezTo>
                    <a:pt x="4616" y="976"/>
                    <a:pt x="4828" y="874"/>
                    <a:pt x="5053" y="871"/>
                  </a:cubicBezTo>
                  <a:close/>
                  <a:moveTo>
                    <a:pt x="1847" y="2807"/>
                  </a:moveTo>
                  <a:lnTo>
                    <a:pt x="1847" y="6318"/>
                  </a:lnTo>
                  <a:lnTo>
                    <a:pt x="880" y="6318"/>
                  </a:lnTo>
                  <a:lnTo>
                    <a:pt x="880" y="2807"/>
                  </a:lnTo>
                  <a:close/>
                  <a:moveTo>
                    <a:pt x="5302" y="0"/>
                  </a:moveTo>
                  <a:cubicBezTo>
                    <a:pt x="4660" y="3"/>
                    <a:pt x="4052" y="298"/>
                    <a:pt x="3658" y="808"/>
                  </a:cubicBezTo>
                  <a:lnTo>
                    <a:pt x="2654" y="2110"/>
                  </a:lnTo>
                  <a:cubicBezTo>
                    <a:pt x="2575" y="1999"/>
                    <a:pt x="2445" y="1930"/>
                    <a:pt x="2310" y="1930"/>
                  </a:cubicBezTo>
                  <a:cubicBezTo>
                    <a:pt x="2307" y="1930"/>
                    <a:pt x="2304" y="1930"/>
                    <a:pt x="2301" y="1930"/>
                  </a:cubicBezTo>
                  <a:lnTo>
                    <a:pt x="440" y="1930"/>
                  </a:lnTo>
                  <a:cubicBezTo>
                    <a:pt x="197" y="1930"/>
                    <a:pt x="1" y="2124"/>
                    <a:pt x="1" y="2367"/>
                  </a:cubicBezTo>
                  <a:lnTo>
                    <a:pt x="1" y="6755"/>
                  </a:lnTo>
                  <a:cubicBezTo>
                    <a:pt x="1" y="6998"/>
                    <a:pt x="197" y="7194"/>
                    <a:pt x="440" y="7194"/>
                  </a:cubicBezTo>
                  <a:lnTo>
                    <a:pt x="5366" y="7194"/>
                  </a:lnTo>
                  <a:cubicBezTo>
                    <a:pt x="5936" y="7194"/>
                    <a:pt x="6486" y="6972"/>
                    <a:pt x="6891" y="6569"/>
                  </a:cubicBezTo>
                  <a:lnTo>
                    <a:pt x="9015" y="4471"/>
                  </a:lnTo>
                  <a:cubicBezTo>
                    <a:pt x="9345" y="4136"/>
                    <a:pt x="9504" y="3667"/>
                    <a:pt x="9438" y="3201"/>
                  </a:cubicBezTo>
                  <a:lnTo>
                    <a:pt x="13315" y="3201"/>
                  </a:lnTo>
                  <a:cubicBezTo>
                    <a:pt x="14199" y="3201"/>
                    <a:pt x="14918" y="2486"/>
                    <a:pt x="14921" y="1601"/>
                  </a:cubicBezTo>
                  <a:lnTo>
                    <a:pt x="14921" y="1601"/>
                  </a:lnTo>
                  <a:cubicBezTo>
                    <a:pt x="14921" y="1602"/>
                    <a:pt x="14921" y="1603"/>
                    <a:pt x="14921" y="1603"/>
                  </a:cubicBezTo>
                  <a:lnTo>
                    <a:pt x="14921" y="1595"/>
                  </a:lnTo>
                  <a:cubicBezTo>
                    <a:pt x="14921" y="1597"/>
                    <a:pt x="14921" y="1599"/>
                    <a:pt x="14921" y="1601"/>
                  </a:cubicBezTo>
                  <a:lnTo>
                    <a:pt x="14921" y="1601"/>
                  </a:lnTo>
                  <a:cubicBezTo>
                    <a:pt x="14917" y="716"/>
                    <a:pt x="14200" y="0"/>
                    <a:pt x="13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45"/>
            <p:cNvSpPr/>
            <p:nvPr/>
          </p:nvSpPr>
          <p:spPr>
            <a:xfrm>
              <a:off x="3734146" y="1562969"/>
              <a:ext cx="14903" cy="14818"/>
            </a:xfrm>
            <a:custGeom>
              <a:avLst/>
              <a:gdLst/>
              <a:ahLst/>
              <a:cxnLst/>
              <a:rect l="l" t="t" r="r" b="b"/>
              <a:pathLst>
                <a:path w="883" h="878" extrusionOk="0">
                  <a:moveTo>
                    <a:pt x="440" y="0"/>
                  </a:moveTo>
                  <a:cubicBezTo>
                    <a:pt x="411" y="0"/>
                    <a:pt x="382" y="3"/>
                    <a:pt x="353" y="9"/>
                  </a:cubicBezTo>
                  <a:cubicBezTo>
                    <a:pt x="327" y="12"/>
                    <a:pt x="298" y="20"/>
                    <a:pt x="272" y="32"/>
                  </a:cubicBezTo>
                  <a:cubicBezTo>
                    <a:pt x="220" y="55"/>
                    <a:pt x="171" y="87"/>
                    <a:pt x="130" y="127"/>
                  </a:cubicBezTo>
                  <a:cubicBezTo>
                    <a:pt x="110" y="148"/>
                    <a:pt x="90" y="171"/>
                    <a:pt x="75" y="194"/>
                  </a:cubicBezTo>
                  <a:cubicBezTo>
                    <a:pt x="58" y="217"/>
                    <a:pt x="47" y="243"/>
                    <a:pt x="35" y="269"/>
                  </a:cubicBezTo>
                  <a:cubicBezTo>
                    <a:pt x="23" y="295"/>
                    <a:pt x="15" y="324"/>
                    <a:pt x="9" y="353"/>
                  </a:cubicBezTo>
                  <a:cubicBezTo>
                    <a:pt x="3" y="379"/>
                    <a:pt x="0" y="408"/>
                    <a:pt x="0" y="437"/>
                  </a:cubicBezTo>
                  <a:cubicBezTo>
                    <a:pt x="0" y="466"/>
                    <a:pt x="3" y="495"/>
                    <a:pt x="9" y="524"/>
                  </a:cubicBezTo>
                  <a:cubicBezTo>
                    <a:pt x="15" y="553"/>
                    <a:pt x="23" y="579"/>
                    <a:pt x="35" y="605"/>
                  </a:cubicBezTo>
                  <a:cubicBezTo>
                    <a:pt x="47" y="631"/>
                    <a:pt x="58" y="657"/>
                    <a:pt x="75" y="683"/>
                  </a:cubicBezTo>
                  <a:cubicBezTo>
                    <a:pt x="90" y="706"/>
                    <a:pt x="110" y="727"/>
                    <a:pt x="130" y="747"/>
                  </a:cubicBezTo>
                  <a:cubicBezTo>
                    <a:pt x="151" y="770"/>
                    <a:pt x="171" y="787"/>
                    <a:pt x="197" y="802"/>
                  </a:cubicBezTo>
                  <a:cubicBezTo>
                    <a:pt x="220" y="819"/>
                    <a:pt x="246" y="834"/>
                    <a:pt x="272" y="842"/>
                  </a:cubicBezTo>
                  <a:cubicBezTo>
                    <a:pt x="298" y="854"/>
                    <a:pt x="327" y="863"/>
                    <a:pt x="353" y="868"/>
                  </a:cubicBezTo>
                  <a:cubicBezTo>
                    <a:pt x="382" y="874"/>
                    <a:pt x="411" y="877"/>
                    <a:pt x="440" y="877"/>
                  </a:cubicBezTo>
                  <a:cubicBezTo>
                    <a:pt x="468" y="877"/>
                    <a:pt x="497" y="874"/>
                    <a:pt x="524" y="868"/>
                  </a:cubicBezTo>
                  <a:cubicBezTo>
                    <a:pt x="553" y="863"/>
                    <a:pt x="582" y="854"/>
                    <a:pt x="608" y="842"/>
                  </a:cubicBezTo>
                  <a:cubicBezTo>
                    <a:pt x="634" y="834"/>
                    <a:pt x="660" y="819"/>
                    <a:pt x="683" y="802"/>
                  </a:cubicBezTo>
                  <a:cubicBezTo>
                    <a:pt x="706" y="787"/>
                    <a:pt x="729" y="770"/>
                    <a:pt x="750" y="747"/>
                  </a:cubicBezTo>
                  <a:cubicBezTo>
                    <a:pt x="770" y="727"/>
                    <a:pt x="787" y="706"/>
                    <a:pt x="805" y="683"/>
                  </a:cubicBezTo>
                  <a:cubicBezTo>
                    <a:pt x="819" y="657"/>
                    <a:pt x="834" y="631"/>
                    <a:pt x="845" y="605"/>
                  </a:cubicBezTo>
                  <a:cubicBezTo>
                    <a:pt x="857" y="579"/>
                    <a:pt x="865" y="553"/>
                    <a:pt x="871" y="524"/>
                  </a:cubicBezTo>
                  <a:cubicBezTo>
                    <a:pt x="883" y="466"/>
                    <a:pt x="883" y="408"/>
                    <a:pt x="871" y="353"/>
                  </a:cubicBezTo>
                  <a:cubicBezTo>
                    <a:pt x="865" y="324"/>
                    <a:pt x="857" y="295"/>
                    <a:pt x="845" y="269"/>
                  </a:cubicBezTo>
                  <a:cubicBezTo>
                    <a:pt x="834" y="243"/>
                    <a:pt x="819" y="217"/>
                    <a:pt x="805" y="194"/>
                  </a:cubicBezTo>
                  <a:cubicBezTo>
                    <a:pt x="787" y="171"/>
                    <a:pt x="770" y="148"/>
                    <a:pt x="750" y="127"/>
                  </a:cubicBezTo>
                  <a:cubicBezTo>
                    <a:pt x="729" y="107"/>
                    <a:pt x="706" y="90"/>
                    <a:pt x="683" y="73"/>
                  </a:cubicBezTo>
                  <a:cubicBezTo>
                    <a:pt x="660" y="58"/>
                    <a:pt x="634" y="44"/>
                    <a:pt x="608" y="32"/>
                  </a:cubicBezTo>
                  <a:cubicBezTo>
                    <a:pt x="582" y="20"/>
                    <a:pt x="553" y="12"/>
                    <a:pt x="524" y="9"/>
                  </a:cubicBezTo>
                  <a:cubicBezTo>
                    <a:pt x="497" y="3"/>
                    <a:pt x="468"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45"/>
            <p:cNvSpPr/>
            <p:nvPr/>
          </p:nvSpPr>
          <p:spPr>
            <a:xfrm>
              <a:off x="3946464" y="1738410"/>
              <a:ext cx="14802" cy="14802"/>
            </a:xfrm>
            <a:custGeom>
              <a:avLst/>
              <a:gdLst/>
              <a:ahLst/>
              <a:cxnLst/>
              <a:rect l="l" t="t" r="r" b="b"/>
              <a:pathLst>
                <a:path w="877" h="877" extrusionOk="0">
                  <a:moveTo>
                    <a:pt x="440" y="0"/>
                  </a:moveTo>
                  <a:cubicBezTo>
                    <a:pt x="411" y="0"/>
                    <a:pt x="382" y="3"/>
                    <a:pt x="353" y="9"/>
                  </a:cubicBezTo>
                  <a:cubicBezTo>
                    <a:pt x="298" y="20"/>
                    <a:pt x="243" y="43"/>
                    <a:pt x="197" y="72"/>
                  </a:cubicBezTo>
                  <a:cubicBezTo>
                    <a:pt x="148" y="107"/>
                    <a:pt x="107" y="148"/>
                    <a:pt x="72" y="194"/>
                  </a:cubicBezTo>
                  <a:cubicBezTo>
                    <a:pt x="58" y="220"/>
                    <a:pt x="43" y="243"/>
                    <a:pt x="35" y="272"/>
                  </a:cubicBezTo>
                  <a:cubicBezTo>
                    <a:pt x="23" y="298"/>
                    <a:pt x="14" y="324"/>
                    <a:pt x="9" y="353"/>
                  </a:cubicBezTo>
                  <a:cubicBezTo>
                    <a:pt x="3" y="382"/>
                    <a:pt x="0" y="411"/>
                    <a:pt x="0" y="437"/>
                  </a:cubicBezTo>
                  <a:cubicBezTo>
                    <a:pt x="0" y="585"/>
                    <a:pt x="72" y="724"/>
                    <a:pt x="197" y="805"/>
                  </a:cubicBezTo>
                  <a:cubicBezTo>
                    <a:pt x="220" y="819"/>
                    <a:pt x="243" y="833"/>
                    <a:pt x="272" y="845"/>
                  </a:cubicBezTo>
                  <a:cubicBezTo>
                    <a:pt x="298" y="854"/>
                    <a:pt x="324" y="862"/>
                    <a:pt x="353" y="868"/>
                  </a:cubicBezTo>
                  <a:cubicBezTo>
                    <a:pt x="382" y="874"/>
                    <a:pt x="411" y="877"/>
                    <a:pt x="440" y="877"/>
                  </a:cubicBezTo>
                  <a:cubicBezTo>
                    <a:pt x="469" y="877"/>
                    <a:pt x="495" y="874"/>
                    <a:pt x="524" y="868"/>
                  </a:cubicBezTo>
                  <a:cubicBezTo>
                    <a:pt x="553" y="862"/>
                    <a:pt x="579" y="854"/>
                    <a:pt x="608" y="845"/>
                  </a:cubicBezTo>
                  <a:cubicBezTo>
                    <a:pt x="660" y="822"/>
                    <a:pt x="709" y="790"/>
                    <a:pt x="750" y="750"/>
                  </a:cubicBezTo>
                  <a:cubicBezTo>
                    <a:pt x="831" y="666"/>
                    <a:pt x="877" y="556"/>
                    <a:pt x="877" y="437"/>
                  </a:cubicBezTo>
                  <a:cubicBezTo>
                    <a:pt x="877" y="411"/>
                    <a:pt x="874" y="382"/>
                    <a:pt x="868" y="353"/>
                  </a:cubicBezTo>
                  <a:cubicBezTo>
                    <a:pt x="862" y="324"/>
                    <a:pt x="854" y="298"/>
                    <a:pt x="845" y="272"/>
                  </a:cubicBezTo>
                  <a:cubicBezTo>
                    <a:pt x="833" y="243"/>
                    <a:pt x="819" y="220"/>
                    <a:pt x="805" y="194"/>
                  </a:cubicBezTo>
                  <a:cubicBezTo>
                    <a:pt x="787" y="171"/>
                    <a:pt x="770" y="148"/>
                    <a:pt x="750" y="127"/>
                  </a:cubicBezTo>
                  <a:cubicBezTo>
                    <a:pt x="729" y="107"/>
                    <a:pt x="706" y="90"/>
                    <a:pt x="683" y="75"/>
                  </a:cubicBezTo>
                  <a:cubicBezTo>
                    <a:pt x="657" y="58"/>
                    <a:pt x="634" y="43"/>
                    <a:pt x="605" y="35"/>
                  </a:cubicBezTo>
                  <a:cubicBezTo>
                    <a:pt x="579" y="23"/>
                    <a:pt x="553" y="15"/>
                    <a:pt x="524" y="9"/>
                  </a:cubicBezTo>
                  <a:cubicBezTo>
                    <a:pt x="496" y="3"/>
                    <a:pt x="468"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45"/>
            <p:cNvSpPr/>
            <p:nvPr/>
          </p:nvSpPr>
          <p:spPr>
            <a:xfrm>
              <a:off x="3785470" y="1707626"/>
              <a:ext cx="251795" cy="121450"/>
            </a:xfrm>
            <a:custGeom>
              <a:avLst/>
              <a:gdLst/>
              <a:ahLst/>
              <a:cxnLst/>
              <a:rect l="l" t="t" r="r" b="b"/>
              <a:pathLst>
                <a:path w="14919" h="7196" extrusionOk="0">
                  <a:moveTo>
                    <a:pt x="14042" y="878"/>
                  </a:moveTo>
                  <a:lnTo>
                    <a:pt x="14042" y="4388"/>
                  </a:lnTo>
                  <a:lnTo>
                    <a:pt x="13078" y="4388"/>
                  </a:lnTo>
                  <a:lnTo>
                    <a:pt x="13078" y="878"/>
                  </a:lnTo>
                  <a:close/>
                  <a:moveTo>
                    <a:pt x="12199" y="878"/>
                  </a:moveTo>
                  <a:lnTo>
                    <a:pt x="12199" y="3748"/>
                  </a:lnTo>
                  <a:lnTo>
                    <a:pt x="10581" y="5849"/>
                  </a:lnTo>
                  <a:cubicBezTo>
                    <a:pt x="10355" y="6145"/>
                    <a:pt x="10005" y="6315"/>
                    <a:pt x="9632" y="6318"/>
                  </a:cubicBezTo>
                  <a:lnTo>
                    <a:pt x="1607" y="6318"/>
                  </a:lnTo>
                  <a:cubicBezTo>
                    <a:pt x="1205" y="6318"/>
                    <a:pt x="880" y="5994"/>
                    <a:pt x="878" y="5592"/>
                  </a:cubicBezTo>
                  <a:lnTo>
                    <a:pt x="878" y="5022"/>
                  </a:lnTo>
                  <a:cubicBezTo>
                    <a:pt x="878" y="4938"/>
                    <a:pt x="944" y="4871"/>
                    <a:pt x="1025" y="4871"/>
                  </a:cubicBezTo>
                  <a:lnTo>
                    <a:pt x="5951" y="4871"/>
                  </a:lnTo>
                  <a:lnTo>
                    <a:pt x="5994" y="4912"/>
                  </a:lnTo>
                  <a:cubicBezTo>
                    <a:pt x="6006" y="4921"/>
                    <a:pt x="6014" y="4929"/>
                    <a:pt x="6026" y="4941"/>
                  </a:cubicBezTo>
                  <a:lnTo>
                    <a:pt x="6049" y="4958"/>
                  </a:lnTo>
                  <a:cubicBezTo>
                    <a:pt x="6063" y="4970"/>
                    <a:pt x="6078" y="4981"/>
                    <a:pt x="6089" y="4990"/>
                  </a:cubicBezTo>
                  <a:cubicBezTo>
                    <a:pt x="6095" y="4993"/>
                    <a:pt x="6101" y="4999"/>
                    <a:pt x="6104" y="5002"/>
                  </a:cubicBezTo>
                  <a:cubicBezTo>
                    <a:pt x="6124" y="5016"/>
                    <a:pt x="6142" y="5028"/>
                    <a:pt x="6162" y="5042"/>
                  </a:cubicBezTo>
                  <a:cubicBezTo>
                    <a:pt x="6413" y="5207"/>
                    <a:pt x="6701" y="5289"/>
                    <a:pt x="6988" y="5289"/>
                  </a:cubicBezTo>
                  <a:cubicBezTo>
                    <a:pt x="7325" y="5289"/>
                    <a:pt x="7661" y="5176"/>
                    <a:pt x="7936" y="4952"/>
                  </a:cubicBezTo>
                  <a:cubicBezTo>
                    <a:pt x="7950" y="4938"/>
                    <a:pt x="7968" y="4923"/>
                    <a:pt x="7985" y="4909"/>
                  </a:cubicBezTo>
                  <a:lnTo>
                    <a:pt x="7994" y="4903"/>
                  </a:lnTo>
                  <a:cubicBezTo>
                    <a:pt x="8011" y="4886"/>
                    <a:pt x="8028" y="4868"/>
                    <a:pt x="8049" y="4848"/>
                  </a:cubicBezTo>
                  <a:lnTo>
                    <a:pt x="9328" y="3569"/>
                  </a:lnTo>
                  <a:cubicBezTo>
                    <a:pt x="9345" y="3555"/>
                    <a:pt x="9354" y="3531"/>
                    <a:pt x="9354" y="3508"/>
                  </a:cubicBezTo>
                  <a:cubicBezTo>
                    <a:pt x="9364" y="3132"/>
                    <a:pt x="9128" y="2943"/>
                    <a:pt x="8892" y="2943"/>
                  </a:cubicBezTo>
                  <a:cubicBezTo>
                    <a:pt x="8779" y="2943"/>
                    <a:pt x="8667" y="2985"/>
                    <a:pt x="8581" y="3071"/>
                  </a:cubicBezTo>
                  <a:lnTo>
                    <a:pt x="7426" y="4226"/>
                  </a:lnTo>
                  <a:cubicBezTo>
                    <a:pt x="7412" y="4243"/>
                    <a:pt x="7395" y="4258"/>
                    <a:pt x="7380" y="4269"/>
                  </a:cubicBezTo>
                  <a:lnTo>
                    <a:pt x="7371" y="4275"/>
                  </a:lnTo>
                  <a:cubicBezTo>
                    <a:pt x="7357" y="4287"/>
                    <a:pt x="7343" y="4298"/>
                    <a:pt x="7328" y="4307"/>
                  </a:cubicBezTo>
                  <a:cubicBezTo>
                    <a:pt x="7225" y="4373"/>
                    <a:pt x="7107" y="4407"/>
                    <a:pt x="6986" y="4407"/>
                  </a:cubicBezTo>
                  <a:cubicBezTo>
                    <a:pt x="6948" y="4407"/>
                    <a:pt x="6909" y="4404"/>
                    <a:pt x="6871" y="4397"/>
                  </a:cubicBezTo>
                  <a:lnTo>
                    <a:pt x="6868" y="4397"/>
                  </a:lnTo>
                  <a:cubicBezTo>
                    <a:pt x="6853" y="4394"/>
                    <a:pt x="6839" y="4391"/>
                    <a:pt x="6822" y="4385"/>
                  </a:cubicBezTo>
                  <a:lnTo>
                    <a:pt x="6810" y="4382"/>
                  </a:lnTo>
                  <a:cubicBezTo>
                    <a:pt x="6798" y="4379"/>
                    <a:pt x="6787" y="4374"/>
                    <a:pt x="6772" y="4371"/>
                  </a:cubicBezTo>
                  <a:cubicBezTo>
                    <a:pt x="6767" y="4368"/>
                    <a:pt x="6758" y="4365"/>
                    <a:pt x="6752" y="4362"/>
                  </a:cubicBezTo>
                  <a:cubicBezTo>
                    <a:pt x="6744" y="4359"/>
                    <a:pt x="6735" y="4356"/>
                    <a:pt x="6726" y="4350"/>
                  </a:cubicBezTo>
                  <a:lnTo>
                    <a:pt x="6694" y="4336"/>
                  </a:lnTo>
                  <a:lnTo>
                    <a:pt x="6683" y="4330"/>
                  </a:lnTo>
                  <a:cubicBezTo>
                    <a:pt x="6668" y="4321"/>
                    <a:pt x="6657" y="4313"/>
                    <a:pt x="6642" y="4304"/>
                  </a:cubicBezTo>
                  <a:cubicBezTo>
                    <a:pt x="6607" y="4281"/>
                    <a:pt x="6576" y="4255"/>
                    <a:pt x="6547" y="4226"/>
                  </a:cubicBezTo>
                  <a:cubicBezTo>
                    <a:pt x="6535" y="4214"/>
                    <a:pt x="6526" y="4203"/>
                    <a:pt x="6518" y="4194"/>
                  </a:cubicBezTo>
                  <a:lnTo>
                    <a:pt x="6492" y="4165"/>
                  </a:lnTo>
                  <a:cubicBezTo>
                    <a:pt x="6492" y="4162"/>
                    <a:pt x="6492" y="4162"/>
                    <a:pt x="6492" y="4159"/>
                  </a:cubicBezTo>
                  <a:cubicBezTo>
                    <a:pt x="6304" y="3916"/>
                    <a:pt x="6327" y="3569"/>
                    <a:pt x="6544" y="3349"/>
                  </a:cubicBezTo>
                  <a:lnTo>
                    <a:pt x="8674" y="1251"/>
                  </a:lnTo>
                  <a:cubicBezTo>
                    <a:pt x="8917" y="1011"/>
                    <a:pt x="9244" y="878"/>
                    <a:pt x="9585" y="878"/>
                  </a:cubicBezTo>
                  <a:close/>
                  <a:moveTo>
                    <a:pt x="9556" y="1"/>
                  </a:moveTo>
                  <a:cubicBezTo>
                    <a:pt x="8983" y="1"/>
                    <a:pt x="8436" y="224"/>
                    <a:pt x="8031" y="626"/>
                  </a:cubicBezTo>
                  <a:lnTo>
                    <a:pt x="5907" y="2724"/>
                  </a:lnTo>
                  <a:cubicBezTo>
                    <a:pt x="5624" y="3008"/>
                    <a:pt x="5467" y="3387"/>
                    <a:pt x="5467" y="3786"/>
                  </a:cubicBezTo>
                  <a:cubicBezTo>
                    <a:pt x="5467" y="3856"/>
                    <a:pt x="5473" y="3925"/>
                    <a:pt x="5482" y="3994"/>
                  </a:cubicBezTo>
                  <a:lnTo>
                    <a:pt x="200" y="3994"/>
                  </a:lnTo>
                  <a:cubicBezTo>
                    <a:pt x="90" y="3994"/>
                    <a:pt x="1" y="4084"/>
                    <a:pt x="1" y="4194"/>
                  </a:cubicBezTo>
                  <a:lnTo>
                    <a:pt x="1" y="5592"/>
                  </a:lnTo>
                  <a:cubicBezTo>
                    <a:pt x="1" y="6477"/>
                    <a:pt x="718" y="7195"/>
                    <a:pt x="1604" y="7195"/>
                  </a:cubicBezTo>
                  <a:lnTo>
                    <a:pt x="9620" y="7195"/>
                  </a:lnTo>
                  <a:cubicBezTo>
                    <a:pt x="10262" y="7195"/>
                    <a:pt x="10870" y="6897"/>
                    <a:pt x="11261" y="6388"/>
                  </a:cubicBezTo>
                  <a:lnTo>
                    <a:pt x="12265" y="5085"/>
                  </a:lnTo>
                  <a:cubicBezTo>
                    <a:pt x="12349" y="5198"/>
                    <a:pt x="12479" y="5265"/>
                    <a:pt x="12621" y="5268"/>
                  </a:cubicBezTo>
                  <a:lnTo>
                    <a:pt x="14479" y="5268"/>
                  </a:lnTo>
                  <a:cubicBezTo>
                    <a:pt x="14722" y="5268"/>
                    <a:pt x="14919" y="5071"/>
                    <a:pt x="14919" y="4828"/>
                  </a:cubicBezTo>
                  <a:lnTo>
                    <a:pt x="14919" y="59"/>
                  </a:lnTo>
                  <a:cubicBezTo>
                    <a:pt x="14919" y="27"/>
                    <a:pt x="14896" y="1"/>
                    <a:pt x="148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8" name="Google Shape;7348;p45"/>
          <p:cNvGrpSpPr/>
          <p:nvPr/>
        </p:nvGrpSpPr>
        <p:grpSpPr>
          <a:xfrm>
            <a:off x="6592198" y="2794233"/>
            <a:ext cx="379119" cy="373955"/>
            <a:chOff x="6590325" y="2804376"/>
            <a:chExt cx="379119" cy="373955"/>
          </a:xfrm>
        </p:grpSpPr>
        <p:sp>
          <p:nvSpPr>
            <p:cNvPr id="7349" name="Google Shape;7349;p45"/>
            <p:cNvSpPr/>
            <p:nvPr/>
          </p:nvSpPr>
          <p:spPr>
            <a:xfrm>
              <a:off x="6590325" y="2804376"/>
              <a:ext cx="379119" cy="373955"/>
            </a:xfrm>
            <a:custGeom>
              <a:avLst/>
              <a:gdLst/>
              <a:ahLst/>
              <a:cxnLst/>
              <a:rect l="l" t="t" r="r" b="b"/>
              <a:pathLst>
                <a:path w="22463" h="22157" extrusionOk="0">
                  <a:moveTo>
                    <a:pt x="10152" y="4561"/>
                  </a:moveTo>
                  <a:cubicBezTo>
                    <a:pt x="10314" y="4564"/>
                    <a:pt x="10470" y="4628"/>
                    <a:pt x="10586" y="4746"/>
                  </a:cubicBezTo>
                  <a:cubicBezTo>
                    <a:pt x="10612" y="4770"/>
                    <a:pt x="10638" y="4799"/>
                    <a:pt x="10658" y="4827"/>
                  </a:cubicBezTo>
                  <a:lnTo>
                    <a:pt x="10650" y="4827"/>
                  </a:lnTo>
                  <a:lnTo>
                    <a:pt x="10577" y="4836"/>
                  </a:lnTo>
                  <a:lnTo>
                    <a:pt x="10505" y="4842"/>
                  </a:lnTo>
                  <a:lnTo>
                    <a:pt x="10433" y="4851"/>
                  </a:lnTo>
                  <a:lnTo>
                    <a:pt x="10360" y="4859"/>
                  </a:lnTo>
                  <a:lnTo>
                    <a:pt x="10288" y="4868"/>
                  </a:lnTo>
                  <a:lnTo>
                    <a:pt x="10216" y="4880"/>
                  </a:lnTo>
                  <a:cubicBezTo>
                    <a:pt x="10192" y="4882"/>
                    <a:pt x="10166" y="4885"/>
                    <a:pt x="10143" y="4891"/>
                  </a:cubicBezTo>
                  <a:lnTo>
                    <a:pt x="10071" y="4903"/>
                  </a:lnTo>
                  <a:lnTo>
                    <a:pt x="9998" y="4914"/>
                  </a:lnTo>
                  <a:lnTo>
                    <a:pt x="9929" y="4926"/>
                  </a:lnTo>
                  <a:lnTo>
                    <a:pt x="9857" y="4940"/>
                  </a:lnTo>
                  <a:lnTo>
                    <a:pt x="9784" y="4955"/>
                  </a:lnTo>
                  <a:lnTo>
                    <a:pt x="9712" y="4972"/>
                  </a:lnTo>
                  <a:lnTo>
                    <a:pt x="9640" y="4987"/>
                  </a:lnTo>
                  <a:lnTo>
                    <a:pt x="9567" y="5004"/>
                  </a:lnTo>
                  <a:lnTo>
                    <a:pt x="9541" y="4975"/>
                  </a:lnTo>
                  <a:cubicBezTo>
                    <a:pt x="9637" y="4729"/>
                    <a:pt x="9874" y="4564"/>
                    <a:pt x="10140" y="4561"/>
                  </a:cubicBezTo>
                  <a:close/>
                  <a:moveTo>
                    <a:pt x="12312" y="4555"/>
                  </a:moveTo>
                  <a:cubicBezTo>
                    <a:pt x="12315" y="4555"/>
                    <a:pt x="12319" y="4555"/>
                    <a:pt x="12322" y="4555"/>
                  </a:cubicBezTo>
                  <a:cubicBezTo>
                    <a:pt x="12597" y="4561"/>
                    <a:pt x="12837" y="4741"/>
                    <a:pt x="12921" y="5004"/>
                  </a:cubicBezTo>
                  <a:lnTo>
                    <a:pt x="12878" y="4992"/>
                  </a:lnTo>
                  <a:lnTo>
                    <a:pt x="12808" y="4978"/>
                  </a:lnTo>
                  <a:lnTo>
                    <a:pt x="12742" y="4961"/>
                  </a:lnTo>
                  <a:lnTo>
                    <a:pt x="12672" y="4946"/>
                  </a:lnTo>
                  <a:lnTo>
                    <a:pt x="12606" y="4935"/>
                  </a:lnTo>
                  <a:lnTo>
                    <a:pt x="12534" y="4920"/>
                  </a:lnTo>
                  <a:lnTo>
                    <a:pt x="12467" y="4908"/>
                  </a:lnTo>
                  <a:lnTo>
                    <a:pt x="12395" y="4894"/>
                  </a:lnTo>
                  <a:lnTo>
                    <a:pt x="12328" y="4885"/>
                  </a:lnTo>
                  <a:lnTo>
                    <a:pt x="12256" y="4874"/>
                  </a:lnTo>
                  <a:lnTo>
                    <a:pt x="12189" y="4862"/>
                  </a:lnTo>
                  <a:lnTo>
                    <a:pt x="12117" y="4853"/>
                  </a:lnTo>
                  <a:lnTo>
                    <a:pt x="12050" y="4845"/>
                  </a:lnTo>
                  <a:lnTo>
                    <a:pt x="11978" y="4839"/>
                  </a:lnTo>
                  <a:lnTo>
                    <a:pt x="11908" y="4830"/>
                  </a:lnTo>
                  <a:lnTo>
                    <a:pt x="11836" y="4825"/>
                  </a:lnTo>
                  <a:lnTo>
                    <a:pt x="11801" y="4822"/>
                  </a:lnTo>
                  <a:cubicBezTo>
                    <a:pt x="11822" y="4790"/>
                    <a:pt x="11845" y="4764"/>
                    <a:pt x="11874" y="4738"/>
                  </a:cubicBezTo>
                  <a:cubicBezTo>
                    <a:pt x="11990" y="4622"/>
                    <a:pt x="12148" y="4555"/>
                    <a:pt x="12312" y="4555"/>
                  </a:cubicBezTo>
                  <a:close/>
                  <a:moveTo>
                    <a:pt x="14456" y="2474"/>
                  </a:moveTo>
                  <a:cubicBezTo>
                    <a:pt x="14466" y="2474"/>
                    <a:pt x="14477" y="2474"/>
                    <a:pt x="14487" y="2475"/>
                  </a:cubicBezTo>
                  <a:cubicBezTo>
                    <a:pt x="14828" y="2489"/>
                    <a:pt x="15092" y="2787"/>
                    <a:pt x="15092" y="3129"/>
                  </a:cubicBezTo>
                  <a:lnTo>
                    <a:pt x="15092" y="5959"/>
                  </a:lnTo>
                  <a:cubicBezTo>
                    <a:pt x="15040" y="5921"/>
                    <a:pt x="14985" y="5887"/>
                    <a:pt x="14930" y="5849"/>
                  </a:cubicBezTo>
                  <a:lnTo>
                    <a:pt x="14898" y="5829"/>
                  </a:lnTo>
                  <a:cubicBezTo>
                    <a:pt x="14834" y="5791"/>
                    <a:pt x="14773" y="5753"/>
                    <a:pt x="14710" y="5716"/>
                  </a:cubicBezTo>
                  <a:lnTo>
                    <a:pt x="14684" y="5701"/>
                  </a:lnTo>
                  <a:cubicBezTo>
                    <a:pt x="14617" y="5661"/>
                    <a:pt x="14553" y="5626"/>
                    <a:pt x="14487" y="5589"/>
                  </a:cubicBezTo>
                  <a:cubicBezTo>
                    <a:pt x="14470" y="5583"/>
                    <a:pt x="14458" y="5574"/>
                    <a:pt x="14449" y="5560"/>
                  </a:cubicBezTo>
                  <a:cubicBezTo>
                    <a:pt x="14420" y="5519"/>
                    <a:pt x="14374" y="5496"/>
                    <a:pt x="14325" y="5496"/>
                  </a:cubicBezTo>
                  <a:cubicBezTo>
                    <a:pt x="14302" y="5493"/>
                    <a:pt x="14279" y="5484"/>
                    <a:pt x="14255" y="5470"/>
                  </a:cubicBezTo>
                  <a:cubicBezTo>
                    <a:pt x="14192" y="5438"/>
                    <a:pt x="14122" y="5406"/>
                    <a:pt x="14056" y="5377"/>
                  </a:cubicBezTo>
                  <a:lnTo>
                    <a:pt x="14024" y="5363"/>
                  </a:lnTo>
                  <a:cubicBezTo>
                    <a:pt x="13957" y="5334"/>
                    <a:pt x="13888" y="5305"/>
                    <a:pt x="13821" y="5276"/>
                  </a:cubicBezTo>
                  <a:lnTo>
                    <a:pt x="13821" y="3114"/>
                  </a:lnTo>
                  <a:cubicBezTo>
                    <a:pt x="13819" y="2760"/>
                    <a:pt x="14105" y="2474"/>
                    <a:pt x="14456" y="2474"/>
                  </a:cubicBezTo>
                  <a:close/>
                  <a:moveTo>
                    <a:pt x="8005" y="2506"/>
                  </a:moveTo>
                  <a:cubicBezTo>
                    <a:pt x="8016" y="2506"/>
                    <a:pt x="8026" y="2506"/>
                    <a:pt x="8036" y="2507"/>
                  </a:cubicBezTo>
                  <a:cubicBezTo>
                    <a:pt x="8378" y="2521"/>
                    <a:pt x="8641" y="2819"/>
                    <a:pt x="8641" y="3161"/>
                  </a:cubicBezTo>
                  <a:lnTo>
                    <a:pt x="8641" y="5186"/>
                  </a:lnTo>
                  <a:cubicBezTo>
                    <a:pt x="8641" y="5221"/>
                    <a:pt x="8647" y="5256"/>
                    <a:pt x="8653" y="5288"/>
                  </a:cubicBezTo>
                  <a:cubicBezTo>
                    <a:pt x="8580" y="5317"/>
                    <a:pt x="8511" y="5348"/>
                    <a:pt x="8439" y="5380"/>
                  </a:cubicBezTo>
                  <a:lnTo>
                    <a:pt x="8407" y="5395"/>
                  </a:lnTo>
                  <a:cubicBezTo>
                    <a:pt x="8337" y="5424"/>
                    <a:pt x="8271" y="5455"/>
                    <a:pt x="8204" y="5487"/>
                  </a:cubicBezTo>
                  <a:lnTo>
                    <a:pt x="8170" y="5505"/>
                  </a:lnTo>
                  <a:cubicBezTo>
                    <a:pt x="8103" y="5539"/>
                    <a:pt x="8036" y="5571"/>
                    <a:pt x="7970" y="5609"/>
                  </a:cubicBezTo>
                  <a:lnTo>
                    <a:pt x="7941" y="5623"/>
                  </a:lnTo>
                  <a:cubicBezTo>
                    <a:pt x="7871" y="5661"/>
                    <a:pt x="7805" y="5699"/>
                    <a:pt x="7738" y="5736"/>
                  </a:cubicBezTo>
                  <a:lnTo>
                    <a:pt x="7735" y="5736"/>
                  </a:lnTo>
                  <a:cubicBezTo>
                    <a:pt x="7669" y="5777"/>
                    <a:pt x="7602" y="5817"/>
                    <a:pt x="7536" y="5858"/>
                  </a:cubicBezTo>
                  <a:lnTo>
                    <a:pt x="7507" y="5878"/>
                  </a:lnTo>
                  <a:cubicBezTo>
                    <a:pt x="7461" y="5907"/>
                    <a:pt x="7417" y="5936"/>
                    <a:pt x="7371" y="5965"/>
                  </a:cubicBezTo>
                  <a:lnTo>
                    <a:pt x="7371" y="3140"/>
                  </a:lnTo>
                  <a:cubicBezTo>
                    <a:pt x="7371" y="2789"/>
                    <a:pt x="7658" y="2506"/>
                    <a:pt x="8005" y="2506"/>
                  </a:cubicBezTo>
                  <a:close/>
                  <a:moveTo>
                    <a:pt x="10971" y="8986"/>
                  </a:moveTo>
                  <a:lnTo>
                    <a:pt x="12426" y="9255"/>
                  </a:lnTo>
                  <a:cubicBezTo>
                    <a:pt x="12502" y="9348"/>
                    <a:pt x="12562" y="9452"/>
                    <a:pt x="12606" y="9562"/>
                  </a:cubicBezTo>
                  <a:lnTo>
                    <a:pt x="10612" y="9565"/>
                  </a:lnTo>
                  <a:cubicBezTo>
                    <a:pt x="10786" y="9408"/>
                    <a:pt x="10910" y="9209"/>
                    <a:pt x="10971" y="8986"/>
                  </a:cubicBezTo>
                  <a:close/>
                  <a:moveTo>
                    <a:pt x="5209" y="10699"/>
                  </a:moveTo>
                  <a:cubicBezTo>
                    <a:pt x="5513" y="10734"/>
                    <a:pt x="5797" y="10870"/>
                    <a:pt x="6011" y="11087"/>
                  </a:cubicBezTo>
                  <a:lnTo>
                    <a:pt x="6283" y="11359"/>
                  </a:lnTo>
                  <a:cubicBezTo>
                    <a:pt x="6483" y="11559"/>
                    <a:pt x="6753" y="11672"/>
                    <a:pt x="7036" y="11672"/>
                  </a:cubicBezTo>
                  <a:cubicBezTo>
                    <a:pt x="7040" y="11672"/>
                    <a:pt x="7043" y="11672"/>
                    <a:pt x="7047" y="11672"/>
                  </a:cubicBezTo>
                  <a:cubicBezTo>
                    <a:pt x="7264" y="11672"/>
                    <a:pt x="7472" y="11758"/>
                    <a:pt x="7625" y="11915"/>
                  </a:cubicBezTo>
                  <a:lnTo>
                    <a:pt x="7628" y="11920"/>
                  </a:lnTo>
                  <a:cubicBezTo>
                    <a:pt x="7886" y="12175"/>
                    <a:pt x="8028" y="12522"/>
                    <a:pt x="8028" y="12884"/>
                  </a:cubicBezTo>
                  <a:lnTo>
                    <a:pt x="8028" y="13440"/>
                  </a:lnTo>
                  <a:cubicBezTo>
                    <a:pt x="8028" y="13909"/>
                    <a:pt x="7843" y="14354"/>
                    <a:pt x="7513" y="14684"/>
                  </a:cubicBezTo>
                  <a:lnTo>
                    <a:pt x="6919" y="15280"/>
                  </a:lnTo>
                  <a:cubicBezTo>
                    <a:pt x="6827" y="15370"/>
                    <a:pt x="6743" y="15468"/>
                    <a:pt x="6668" y="15572"/>
                  </a:cubicBezTo>
                  <a:lnTo>
                    <a:pt x="6668" y="15503"/>
                  </a:lnTo>
                  <a:cubicBezTo>
                    <a:pt x="6668" y="15457"/>
                    <a:pt x="6668" y="15408"/>
                    <a:pt x="6665" y="15361"/>
                  </a:cubicBezTo>
                  <a:cubicBezTo>
                    <a:pt x="6665" y="15350"/>
                    <a:pt x="6665" y="15338"/>
                    <a:pt x="6662" y="15324"/>
                  </a:cubicBezTo>
                  <a:cubicBezTo>
                    <a:pt x="6659" y="15280"/>
                    <a:pt x="6656" y="15237"/>
                    <a:pt x="6653" y="15193"/>
                  </a:cubicBezTo>
                  <a:cubicBezTo>
                    <a:pt x="6653" y="15176"/>
                    <a:pt x="6647" y="15159"/>
                    <a:pt x="6647" y="15144"/>
                  </a:cubicBezTo>
                  <a:cubicBezTo>
                    <a:pt x="6644" y="15115"/>
                    <a:pt x="6639" y="15086"/>
                    <a:pt x="6636" y="15060"/>
                  </a:cubicBezTo>
                  <a:cubicBezTo>
                    <a:pt x="6630" y="15023"/>
                    <a:pt x="6624" y="14988"/>
                    <a:pt x="6618" y="14953"/>
                  </a:cubicBezTo>
                  <a:cubicBezTo>
                    <a:pt x="6615" y="14936"/>
                    <a:pt x="6613" y="14918"/>
                    <a:pt x="6610" y="14898"/>
                  </a:cubicBezTo>
                  <a:cubicBezTo>
                    <a:pt x="6604" y="14869"/>
                    <a:pt x="6598" y="14840"/>
                    <a:pt x="6592" y="14811"/>
                  </a:cubicBezTo>
                  <a:cubicBezTo>
                    <a:pt x="6592" y="14809"/>
                    <a:pt x="6589" y="14803"/>
                    <a:pt x="6587" y="14797"/>
                  </a:cubicBezTo>
                  <a:cubicBezTo>
                    <a:pt x="6517" y="14484"/>
                    <a:pt x="6401" y="14186"/>
                    <a:pt x="6239" y="13909"/>
                  </a:cubicBezTo>
                  <a:lnTo>
                    <a:pt x="6228" y="13885"/>
                  </a:lnTo>
                  <a:cubicBezTo>
                    <a:pt x="6213" y="13862"/>
                    <a:pt x="6199" y="13836"/>
                    <a:pt x="6184" y="13813"/>
                  </a:cubicBezTo>
                  <a:cubicBezTo>
                    <a:pt x="6170" y="13790"/>
                    <a:pt x="6155" y="13767"/>
                    <a:pt x="6141" y="13746"/>
                  </a:cubicBezTo>
                  <a:cubicBezTo>
                    <a:pt x="6126" y="13723"/>
                    <a:pt x="6112" y="13703"/>
                    <a:pt x="6097" y="13680"/>
                  </a:cubicBezTo>
                  <a:cubicBezTo>
                    <a:pt x="6080" y="13660"/>
                    <a:pt x="6063" y="13634"/>
                    <a:pt x="6045" y="13610"/>
                  </a:cubicBezTo>
                  <a:cubicBezTo>
                    <a:pt x="6037" y="13599"/>
                    <a:pt x="6031" y="13587"/>
                    <a:pt x="6022" y="13576"/>
                  </a:cubicBezTo>
                  <a:cubicBezTo>
                    <a:pt x="5993" y="13541"/>
                    <a:pt x="5967" y="13506"/>
                    <a:pt x="5938" y="13472"/>
                  </a:cubicBezTo>
                  <a:lnTo>
                    <a:pt x="5927" y="13454"/>
                  </a:lnTo>
                  <a:cubicBezTo>
                    <a:pt x="5724" y="13211"/>
                    <a:pt x="5484" y="12997"/>
                    <a:pt x="5221" y="12823"/>
                  </a:cubicBezTo>
                  <a:cubicBezTo>
                    <a:pt x="5096" y="12120"/>
                    <a:pt x="5093" y="11402"/>
                    <a:pt x="5209" y="10699"/>
                  </a:cubicBezTo>
                  <a:close/>
                  <a:moveTo>
                    <a:pt x="12441" y="5794"/>
                  </a:moveTo>
                  <a:cubicBezTo>
                    <a:pt x="12589" y="5826"/>
                    <a:pt x="12733" y="5861"/>
                    <a:pt x="12878" y="5898"/>
                  </a:cubicBezTo>
                  <a:cubicBezTo>
                    <a:pt x="14704" y="6405"/>
                    <a:pt x="16898" y="9565"/>
                    <a:pt x="16898" y="9565"/>
                  </a:cubicBezTo>
                  <a:lnTo>
                    <a:pt x="16380" y="9565"/>
                  </a:lnTo>
                  <a:cubicBezTo>
                    <a:pt x="16304" y="9565"/>
                    <a:pt x="16235" y="9608"/>
                    <a:pt x="16206" y="9681"/>
                  </a:cubicBezTo>
                  <a:lnTo>
                    <a:pt x="16131" y="9860"/>
                  </a:lnTo>
                  <a:cubicBezTo>
                    <a:pt x="16055" y="10039"/>
                    <a:pt x="16096" y="10245"/>
                    <a:pt x="16235" y="10378"/>
                  </a:cubicBezTo>
                  <a:lnTo>
                    <a:pt x="16336" y="10476"/>
                  </a:lnTo>
                  <a:cubicBezTo>
                    <a:pt x="16547" y="10685"/>
                    <a:pt x="16550" y="11023"/>
                    <a:pt x="16342" y="11232"/>
                  </a:cubicBezTo>
                  <a:cubicBezTo>
                    <a:pt x="16237" y="11338"/>
                    <a:pt x="16100" y="11391"/>
                    <a:pt x="15962" y="11391"/>
                  </a:cubicBezTo>
                  <a:cubicBezTo>
                    <a:pt x="15827" y="11391"/>
                    <a:pt x="15691" y="11339"/>
                    <a:pt x="15587" y="11237"/>
                  </a:cubicBezTo>
                  <a:lnTo>
                    <a:pt x="15341" y="10994"/>
                  </a:lnTo>
                  <a:cubicBezTo>
                    <a:pt x="15040" y="10693"/>
                    <a:pt x="14649" y="10499"/>
                    <a:pt x="14229" y="10442"/>
                  </a:cubicBezTo>
                  <a:cubicBezTo>
                    <a:pt x="14208" y="10438"/>
                    <a:pt x="14186" y="10437"/>
                    <a:pt x="14165" y="10437"/>
                  </a:cubicBezTo>
                  <a:cubicBezTo>
                    <a:pt x="13889" y="10437"/>
                    <a:pt x="13646" y="10691"/>
                    <a:pt x="13737" y="11038"/>
                  </a:cubicBezTo>
                  <a:cubicBezTo>
                    <a:pt x="13746" y="11072"/>
                    <a:pt x="13763" y="11101"/>
                    <a:pt x="13787" y="11125"/>
                  </a:cubicBezTo>
                  <a:lnTo>
                    <a:pt x="14122" y="11454"/>
                  </a:lnTo>
                  <a:cubicBezTo>
                    <a:pt x="14209" y="11541"/>
                    <a:pt x="14258" y="11657"/>
                    <a:pt x="14258" y="11781"/>
                  </a:cubicBezTo>
                  <a:lnTo>
                    <a:pt x="14258" y="12412"/>
                  </a:lnTo>
                  <a:cubicBezTo>
                    <a:pt x="14261" y="12677"/>
                    <a:pt x="14475" y="12890"/>
                    <a:pt x="14736" y="12890"/>
                  </a:cubicBezTo>
                  <a:cubicBezTo>
                    <a:pt x="14738" y="12890"/>
                    <a:pt x="14740" y="12890"/>
                    <a:pt x="14742" y="12890"/>
                  </a:cubicBezTo>
                  <a:cubicBezTo>
                    <a:pt x="14773" y="12893"/>
                    <a:pt x="14788" y="12927"/>
                    <a:pt x="14768" y="12951"/>
                  </a:cubicBezTo>
                  <a:lnTo>
                    <a:pt x="14423" y="13292"/>
                  </a:lnTo>
                  <a:cubicBezTo>
                    <a:pt x="14160" y="13553"/>
                    <a:pt x="13931" y="13842"/>
                    <a:pt x="13740" y="14157"/>
                  </a:cubicBezTo>
                  <a:lnTo>
                    <a:pt x="13434" y="14658"/>
                  </a:lnTo>
                  <a:lnTo>
                    <a:pt x="13431" y="14661"/>
                  </a:lnTo>
                  <a:lnTo>
                    <a:pt x="13046" y="15286"/>
                  </a:lnTo>
                  <a:cubicBezTo>
                    <a:pt x="12921" y="15491"/>
                    <a:pt x="12855" y="15726"/>
                    <a:pt x="12855" y="15969"/>
                  </a:cubicBezTo>
                  <a:lnTo>
                    <a:pt x="12855" y="16073"/>
                  </a:lnTo>
                  <a:cubicBezTo>
                    <a:pt x="12855" y="16111"/>
                    <a:pt x="12829" y="16145"/>
                    <a:pt x="12791" y="16157"/>
                  </a:cubicBezTo>
                  <a:cubicBezTo>
                    <a:pt x="12745" y="16169"/>
                    <a:pt x="12699" y="16175"/>
                    <a:pt x="12655" y="16175"/>
                  </a:cubicBezTo>
                  <a:cubicBezTo>
                    <a:pt x="12472" y="16175"/>
                    <a:pt x="12316" y="16071"/>
                    <a:pt x="12230" y="15879"/>
                  </a:cubicBezTo>
                  <a:cubicBezTo>
                    <a:pt x="12215" y="15847"/>
                    <a:pt x="12209" y="15816"/>
                    <a:pt x="12209" y="15781"/>
                  </a:cubicBezTo>
                  <a:cubicBezTo>
                    <a:pt x="12224" y="15428"/>
                    <a:pt x="12091" y="15083"/>
                    <a:pt x="11839" y="14835"/>
                  </a:cubicBezTo>
                  <a:lnTo>
                    <a:pt x="11697" y="14693"/>
                  </a:lnTo>
                  <a:cubicBezTo>
                    <a:pt x="11454" y="14450"/>
                    <a:pt x="11318" y="14120"/>
                    <a:pt x="11318" y="13775"/>
                  </a:cubicBezTo>
                  <a:lnTo>
                    <a:pt x="11318" y="12890"/>
                  </a:lnTo>
                  <a:cubicBezTo>
                    <a:pt x="11318" y="12531"/>
                    <a:pt x="11029" y="12239"/>
                    <a:pt x="10670" y="12239"/>
                  </a:cubicBezTo>
                  <a:lnTo>
                    <a:pt x="10551" y="12239"/>
                  </a:lnTo>
                  <a:cubicBezTo>
                    <a:pt x="10201" y="12239"/>
                    <a:pt x="9917" y="11955"/>
                    <a:pt x="9917" y="11605"/>
                  </a:cubicBezTo>
                  <a:lnTo>
                    <a:pt x="9917" y="10905"/>
                  </a:lnTo>
                  <a:cubicBezTo>
                    <a:pt x="9917" y="10647"/>
                    <a:pt x="10123" y="10442"/>
                    <a:pt x="10378" y="10442"/>
                  </a:cubicBezTo>
                  <a:lnTo>
                    <a:pt x="13257" y="10442"/>
                  </a:lnTo>
                  <a:cubicBezTo>
                    <a:pt x="13422" y="10442"/>
                    <a:pt x="13558" y="10306"/>
                    <a:pt x="13558" y="10141"/>
                  </a:cubicBezTo>
                  <a:lnTo>
                    <a:pt x="13558" y="9979"/>
                  </a:lnTo>
                  <a:cubicBezTo>
                    <a:pt x="13558" y="9423"/>
                    <a:pt x="13329" y="8893"/>
                    <a:pt x="12924" y="8511"/>
                  </a:cubicBezTo>
                  <a:cubicBezTo>
                    <a:pt x="12881" y="8471"/>
                    <a:pt x="12829" y="8445"/>
                    <a:pt x="12771" y="8433"/>
                  </a:cubicBezTo>
                  <a:lnTo>
                    <a:pt x="10722" y="8057"/>
                  </a:lnTo>
                  <a:cubicBezTo>
                    <a:pt x="10693" y="8051"/>
                    <a:pt x="10665" y="8049"/>
                    <a:pt x="10636" y="8049"/>
                  </a:cubicBezTo>
                  <a:cubicBezTo>
                    <a:pt x="10522" y="8049"/>
                    <a:pt x="10412" y="8094"/>
                    <a:pt x="10328" y="8176"/>
                  </a:cubicBezTo>
                  <a:cubicBezTo>
                    <a:pt x="10175" y="8326"/>
                    <a:pt x="10100" y="8537"/>
                    <a:pt x="10123" y="8752"/>
                  </a:cubicBezTo>
                  <a:cubicBezTo>
                    <a:pt x="10134" y="8882"/>
                    <a:pt x="10033" y="8995"/>
                    <a:pt x="9903" y="8995"/>
                  </a:cubicBezTo>
                  <a:lnTo>
                    <a:pt x="9512" y="8995"/>
                  </a:lnTo>
                  <a:cubicBezTo>
                    <a:pt x="9512" y="8995"/>
                    <a:pt x="9382" y="8943"/>
                    <a:pt x="9391" y="8870"/>
                  </a:cubicBezTo>
                  <a:lnTo>
                    <a:pt x="9391" y="8456"/>
                  </a:lnTo>
                  <a:cubicBezTo>
                    <a:pt x="9382" y="8150"/>
                    <a:pt x="9504" y="7852"/>
                    <a:pt x="9724" y="7635"/>
                  </a:cubicBezTo>
                  <a:lnTo>
                    <a:pt x="9903" y="7455"/>
                  </a:lnTo>
                  <a:cubicBezTo>
                    <a:pt x="10030" y="7328"/>
                    <a:pt x="10100" y="7157"/>
                    <a:pt x="10091" y="6978"/>
                  </a:cubicBezTo>
                  <a:lnTo>
                    <a:pt x="10091" y="6917"/>
                  </a:lnTo>
                  <a:cubicBezTo>
                    <a:pt x="10100" y="6807"/>
                    <a:pt x="10187" y="6723"/>
                    <a:pt x="10294" y="6720"/>
                  </a:cubicBezTo>
                  <a:lnTo>
                    <a:pt x="10331" y="6720"/>
                  </a:lnTo>
                  <a:lnTo>
                    <a:pt x="12192" y="6567"/>
                  </a:lnTo>
                  <a:cubicBezTo>
                    <a:pt x="12583" y="6538"/>
                    <a:pt x="12739" y="6049"/>
                    <a:pt x="12441" y="5794"/>
                  </a:cubicBezTo>
                  <a:close/>
                  <a:moveTo>
                    <a:pt x="5858" y="877"/>
                  </a:moveTo>
                  <a:cubicBezTo>
                    <a:pt x="5862" y="877"/>
                    <a:pt x="5865" y="877"/>
                    <a:pt x="5869" y="877"/>
                  </a:cubicBezTo>
                  <a:cubicBezTo>
                    <a:pt x="6213" y="886"/>
                    <a:pt x="6488" y="1167"/>
                    <a:pt x="6491" y="1514"/>
                  </a:cubicBezTo>
                  <a:lnTo>
                    <a:pt x="6491" y="6680"/>
                  </a:lnTo>
                  <a:cubicBezTo>
                    <a:pt x="6491" y="6680"/>
                    <a:pt x="6306" y="6842"/>
                    <a:pt x="6225" y="6926"/>
                  </a:cubicBezTo>
                  <a:cubicBezTo>
                    <a:pt x="6126" y="7027"/>
                    <a:pt x="6034" y="7128"/>
                    <a:pt x="5944" y="7235"/>
                  </a:cubicBezTo>
                  <a:lnTo>
                    <a:pt x="5918" y="7267"/>
                  </a:lnTo>
                  <a:cubicBezTo>
                    <a:pt x="5200" y="8109"/>
                    <a:pt x="4706" y="9113"/>
                    <a:pt x="4474" y="10193"/>
                  </a:cubicBezTo>
                  <a:cubicBezTo>
                    <a:pt x="4338" y="10702"/>
                    <a:pt x="4271" y="11226"/>
                    <a:pt x="4274" y="11755"/>
                  </a:cubicBezTo>
                  <a:cubicBezTo>
                    <a:pt x="4274" y="11972"/>
                    <a:pt x="4286" y="12192"/>
                    <a:pt x="4306" y="12409"/>
                  </a:cubicBezTo>
                  <a:cubicBezTo>
                    <a:pt x="4094" y="12352"/>
                    <a:pt x="3877" y="12325"/>
                    <a:pt x="3658" y="12325"/>
                  </a:cubicBezTo>
                  <a:cubicBezTo>
                    <a:pt x="3611" y="12325"/>
                    <a:pt x="3563" y="12326"/>
                    <a:pt x="3516" y="12328"/>
                  </a:cubicBezTo>
                  <a:lnTo>
                    <a:pt x="3429" y="12328"/>
                  </a:lnTo>
                  <a:cubicBezTo>
                    <a:pt x="3419" y="12328"/>
                    <a:pt x="3410" y="12327"/>
                    <a:pt x="3400" y="12327"/>
                  </a:cubicBezTo>
                  <a:cubicBezTo>
                    <a:pt x="3173" y="12327"/>
                    <a:pt x="2987" y="12518"/>
                    <a:pt x="2992" y="12748"/>
                  </a:cubicBezTo>
                  <a:cubicBezTo>
                    <a:pt x="2992" y="12991"/>
                    <a:pt x="3429" y="13162"/>
                    <a:pt x="3429" y="13162"/>
                  </a:cubicBezTo>
                  <a:lnTo>
                    <a:pt x="3513" y="13162"/>
                  </a:lnTo>
                  <a:cubicBezTo>
                    <a:pt x="3965" y="13162"/>
                    <a:pt x="4407" y="13298"/>
                    <a:pt x="4784" y="13553"/>
                  </a:cubicBezTo>
                  <a:lnTo>
                    <a:pt x="4787" y="13555"/>
                  </a:lnTo>
                  <a:cubicBezTo>
                    <a:pt x="4876" y="13616"/>
                    <a:pt x="4960" y="13683"/>
                    <a:pt x="5038" y="13755"/>
                  </a:cubicBezTo>
                  <a:lnTo>
                    <a:pt x="5044" y="13758"/>
                  </a:lnTo>
                  <a:cubicBezTo>
                    <a:pt x="5093" y="13804"/>
                    <a:pt x="5142" y="13854"/>
                    <a:pt x="5189" y="13903"/>
                  </a:cubicBezTo>
                  <a:lnTo>
                    <a:pt x="5203" y="13920"/>
                  </a:lnTo>
                  <a:cubicBezTo>
                    <a:pt x="5224" y="13943"/>
                    <a:pt x="5244" y="13966"/>
                    <a:pt x="5264" y="13992"/>
                  </a:cubicBezTo>
                  <a:lnTo>
                    <a:pt x="5281" y="14013"/>
                  </a:lnTo>
                  <a:cubicBezTo>
                    <a:pt x="5296" y="14030"/>
                    <a:pt x="5307" y="14047"/>
                    <a:pt x="5322" y="14065"/>
                  </a:cubicBezTo>
                  <a:cubicBezTo>
                    <a:pt x="5331" y="14076"/>
                    <a:pt x="5339" y="14091"/>
                    <a:pt x="5351" y="14102"/>
                  </a:cubicBezTo>
                  <a:cubicBezTo>
                    <a:pt x="5360" y="14117"/>
                    <a:pt x="5365" y="14123"/>
                    <a:pt x="5371" y="14134"/>
                  </a:cubicBezTo>
                  <a:cubicBezTo>
                    <a:pt x="5394" y="14166"/>
                    <a:pt x="5415" y="14198"/>
                    <a:pt x="5438" y="14230"/>
                  </a:cubicBezTo>
                  <a:lnTo>
                    <a:pt x="5441" y="14236"/>
                  </a:lnTo>
                  <a:cubicBezTo>
                    <a:pt x="5571" y="14447"/>
                    <a:pt x="5669" y="14678"/>
                    <a:pt x="5727" y="14921"/>
                  </a:cubicBezTo>
                  <a:cubicBezTo>
                    <a:pt x="5727" y="14924"/>
                    <a:pt x="5727" y="14924"/>
                    <a:pt x="5727" y="14927"/>
                  </a:cubicBezTo>
                  <a:cubicBezTo>
                    <a:pt x="5736" y="14968"/>
                    <a:pt x="5744" y="15008"/>
                    <a:pt x="5750" y="15049"/>
                  </a:cubicBezTo>
                  <a:lnTo>
                    <a:pt x="5756" y="15078"/>
                  </a:lnTo>
                  <a:cubicBezTo>
                    <a:pt x="5759" y="15095"/>
                    <a:pt x="5762" y="15115"/>
                    <a:pt x="5765" y="15130"/>
                  </a:cubicBezTo>
                  <a:cubicBezTo>
                    <a:pt x="5768" y="15147"/>
                    <a:pt x="5770" y="15170"/>
                    <a:pt x="5770" y="15188"/>
                  </a:cubicBezTo>
                  <a:cubicBezTo>
                    <a:pt x="5773" y="15208"/>
                    <a:pt x="5773" y="15217"/>
                    <a:pt x="5776" y="15231"/>
                  </a:cubicBezTo>
                  <a:cubicBezTo>
                    <a:pt x="5779" y="15260"/>
                    <a:pt x="5782" y="15289"/>
                    <a:pt x="5782" y="15318"/>
                  </a:cubicBezTo>
                  <a:lnTo>
                    <a:pt x="5782" y="15350"/>
                  </a:lnTo>
                  <a:cubicBezTo>
                    <a:pt x="5782" y="15381"/>
                    <a:pt x="5785" y="15416"/>
                    <a:pt x="5785" y="15451"/>
                  </a:cubicBezTo>
                  <a:lnTo>
                    <a:pt x="5785" y="17812"/>
                  </a:lnTo>
                  <a:lnTo>
                    <a:pt x="3863" y="17812"/>
                  </a:lnTo>
                  <a:cubicBezTo>
                    <a:pt x="3533" y="17208"/>
                    <a:pt x="2680" y="15752"/>
                    <a:pt x="2170" y="15367"/>
                  </a:cubicBezTo>
                  <a:cubicBezTo>
                    <a:pt x="1357" y="14751"/>
                    <a:pt x="877" y="13787"/>
                    <a:pt x="877" y="12765"/>
                  </a:cubicBezTo>
                  <a:lnTo>
                    <a:pt x="877" y="7244"/>
                  </a:lnTo>
                  <a:cubicBezTo>
                    <a:pt x="877" y="6902"/>
                    <a:pt x="1137" y="6604"/>
                    <a:pt x="1482" y="6590"/>
                  </a:cubicBezTo>
                  <a:cubicBezTo>
                    <a:pt x="1492" y="6589"/>
                    <a:pt x="1502" y="6589"/>
                    <a:pt x="1513" y="6589"/>
                  </a:cubicBezTo>
                  <a:cubicBezTo>
                    <a:pt x="1861" y="6589"/>
                    <a:pt x="2147" y="6872"/>
                    <a:pt x="2147" y="7224"/>
                  </a:cubicBezTo>
                  <a:lnTo>
                    <a:pt x="2147" y="7241"/>
                  </a:lnTo>
                  <a:lnTo>
                    <a:pt x="2147" y="10850"/>
                  </a:lnTo>
                  <a:cubicBezTo>
                    <a:pt x="2144" y="11070"/>
                    <a:pt x="2304" y="11261"/>
                    <a:pt x="2521" y="11295"/>
                  </a:cubicBezTo>
                  <a:cubicBezTo>
                    <a:pt x="2543" y="11299"/>
                    <a:pt x="2566" y="11300"/>
                    <a:pt x="2588" y="11300"/>
                  </a:cubicBezTo>
                  <a:cubicBezTo>
                    <a:pt x="2825" y="11300"/>
                    <a:pt x="3024" y="11107"/>
                    <a:pt x="3024" y="10861"/>
                  </a:cubicBezTo>
                  <a:lnTo>
                    <a:pt x="3024" y="2593"/>
                  </a:lnTo>
                  <a:cubicBezTo>
                    <a:pt x="3024" y="2239"/>
                    <a:pt x="3311" y="1956"/>
                    <a:pt x="3662" y="1956"/>
                  </a:cubicBezTo>
                  <a:cubicBezTo>
                    <a:pt x="3672" y="1956"/>
                    <a:pt x="3682" y="1956"/>
                    <a:pt x="3693" y="1957"/>
                  </a:cubicBezTo>
                  <a:cubicBezTo>
                    <a:pt x="4034" y="1971"/>
                    <a:pt x="4297" y="2269"/>
                    <a:pt x="4297" y="2614"/>
                  </a:cubicBezTo>
                  <a:lnTo>
                    <a:pt x="4297" y="5562"/>
                  </a:lnTo>
                  <a:cubicBezTo>
                    <a:pt x="4295" y="5745"/>
                    <a:pt x="4405" y="5913"/>
                    <a:pt x="4575" y="5982"/>
                  </a:cubicBezTo>
                  <a:cubicBezTo>
                    <a:pt x="4635" y="6007"/>
                    <a:pt x="4695" y="6018"/>
                    <a:pt x="4754" y="6018"/>
                  </a:cubicBezTo>
                  <a:cubicBezTo>
                    <a:pt x="4998" y="6018"/>
                    <a:pt x="5218" y="5822"/>
                    <a:pt x="5218" y="5557"/>
                  </a:cubicBezTo>
                  <a:lnTo>
                    <a:pt x="5218" y="1537"/>
                  </a:lnTo>
                  <a:cubicBezTo>
                    <a:pt x="5221" y="1358"/>
                    <a:pt x="5293" y="1184"/>
                    <a:pt x="5420" y="1060"/>
                  </a:cubicBezTo>
                  <a:cubicBezTo>
                    <a:pt x="5536" y="943"/>
                    <a:pt x="5694" y="877"/>
                    <a:pt x="5858" y="877"/>
                  </a:cubicBezTo>
                  <a:close/>
                  <a:moveTo>
                    <a:pt x="6668" y="17005"/>
                  </a:moveTo>
                  <a:lnTo>
                    <a:pt x="6699" y="17031"/>
                  </a:lnTo>
                  <a:lnTo>
                    <a:pt x="6752" y="17074"/>
                  </a:lnTo>
                  <a:cubicBezTo>
                    <a:pt x="6792" y="17109"/>
                    <a:pt x="6835" y="17147"/>
                    <a:pt x="6879" y="17182"/>
                  </a:cubicBezTo>
                  <a:lnTo>
                    <a:pt x="6908" y="17205"/>
                  </a:lnTo>
                  <a:cubicBezTo>
                    <a:pt x="6957" y="17242"/>
                    <a:pt x="7009" y="17283"/>
                    <a:pt x="7058" y="17320"/>
                  </a:cubicBezTo>
                  <a:lnTo>
                    <a:pt x="7113" y="17358"/>
                  </a:lnTo>
                  <a:cubicBezTo>
                    <a:pt x="7148" y="17384"/>
                    <a:pt x="7188" y="17413"/>
                    <a:pt x="7226" y="17439"/>
                  </a:cubicBezTo>
                  <a:lnTo>
                    <a:pt x="7278" y="17477"/>
                  </a:lnTo>
                  <a:cubicBezTo>
                    <a:pt x="7391" y="17555"/>
                    <a:pt x="7507" y="17630"/>
                    <a:pt x="7623" y="17700"/>
                  </a:cubicBezTo>
                  <a:lnTo>
                    <a:pt x="7637" y="17708"/>
                  </a:lnTo>
                  <a:cubicBezTo>
                    <a:pt x="7698" y="17743"/>
                    <a:pt x="7759" y="17781"/>
                    <a:pt x="7819" y="17815"/>
                  </a:cubicBezTo>
                  <a:lnTo>
                    <a:pt x="6668" y="17815"/>
                  </a:lnTo>
                  <a:lnTo>
                    <a:pt x="6668" y="17005"/>
                  </a:lnTo>
                  <a:close/>
                  <a:moveTo>
                    <a:pt x="15795" y="16999"/>
                  </a:moveTo>
                  <a:lnTo>
                    <a:pt x="15795" y="17002"/>
                  </a:lnTo>
                  <a:lnTo>
                    <a:pt x="15795" y="17815"/>
                  </a:lnTo>
                  <a:lnTo>
                    <a:pt x="14637" y="17815"/>
                  </a:lnTo>
                  <a:cubicBezTo>
                    <a:pt x="15051" y="17584"/>
                    <a:pt x="15436" y="17309"/>
                    <a:pt x="15795" y="16999"/>
                  </a:cubicBezTo>
                  <a:close/>
                  <a:moveTo>
                    <a:pt x="16627" y="874"/>
                  </a:moveTo>
                  <a:cubicBezTo>
                    <a:pt x="16791" y="874"/>
                    <a:pt x="16949" y="941"/>
                    <a:pt x="17065" y="1057"/>
                  </a:cubicBezTo>
                  <a:cubicBezTo>
                    <a:pt x="17196" y="1184"/>
                    <a:pt x="17245" y="1540"/>
                    <a:pt x="17245" y="1540"/>
                  </a:cubicBezTo>
                  <a:lnTo>
                    <a:pt x="17245" y="5562"/>
                  </a:lnTo>
                  <a:cubicBezTo>
                    <a:pt x="17242" y="5745"/>
                    <a:pt x="17352" y="5913"/>
                    <a:pt x="17523" y="5982"/>
                  </a:cubicBezTo>
                  <a:cubicBezTo>
                    <a:pt x="17582" y="6007"/>
                    <a:pt x="17642" y="6018"/>
                    <a:pt x="17702" y="6018"/>
                  </a:cubicBezTo>
                  <a:cubicBezTo>
                    <a:pt x="17946" y="6018"/>
                    <a:pt x="18165" y="5822"/>
                    <a:pt x="18165" y="5557"/>
                  </a:cubicBezTo>
                  <a:lnTo>
                    <a:pt x="18165" y="2611"/>
                  </a:lnTo>
                  <a:cubicBezTo>
                    <a:pt x="18165" y="2269"/>
                    <a:pt x="18428" y="1971"/>
                    <a:pt x="18770" y="1957"/>
                  </a:cubicBezTo>
                  <a:cubicBezTo>
                    <a:pt x="18780" y="1956"/>
                    <a:pt x="18791" y="1956"/>
                    <a:pt x="18801" y="1956"/>
                  </a:cubicBezTo>
                  <a:cubicBezTo>
                    <a:pt x="19152" y="1956"/>
                    <a:pt x="19436" y="2239"/>
                    <a:pt x="19438" y="2590"/>
                  </a:cubicBezTo>
                  <a:lnTo>
                    <a:pt x="19438" y="10861"/>
                  </a:lnTo>
                  <a:cubicBezTo>
                    <a:pt x="19438" y="11107"/>
                    <a:pt x="19639" y="11300"/>
                    <a:pt x="19878" y="11300"/>
                  </a:cubicBezTo>
                  <a:cubicBezTo>
                    <a:pt x="19900" y="11300"/>
                    <a:pt x="19922" y="11299"/>
                    <a:pt x="19945" y="11295"/>
                  </a:cubicBezTo>
                  <a:cubicBezTo>
                    <a:pt x="20162" y="11258"/>
                    <a:pt x="20321" y="11067"/>
                    <a:pt x="20318" y="10847"/>
                  </a:cubicBezTo>
                  <a:lnTo>
                    <a:pt x="20318" y="7238"/>
                  </a:lnTo>
                  <a:lnTo>
                    <a:pt x="20318" y="7221"/>
                  </a:lnTo>
                  <a:cubicBezTo>
                    <a:pt x="20315" y="6864"/>
                    <a:pt x="20604" y="6580"/>
                    <a:pt x="20951" y="6580"/>
                  </a:cubicBezTo>
                  <a:cubicBezTo>
                    <a:pt x="20975" y="6580"/>
                    <a:pt x="21000" y="6581"/>
                    <a:pt x="21024" y="6584"/>
                  </a:cubicBezTo>
                  <a:cubicBezTo>
                    <a:pt x="21351" y="6619"/>
                    <a:pt x="21589" y="6908"/>
                    <a:pt x="21589" y="7235"/>
                  </a:cubicBezTo>
                  <a:lnTo>
                    <a:pt x="21589" y="12786"/>
                  </a:lnTo>
                  <a:lnTo>
                    <a:pt x="21586" y="12786"/>
                  </a:lnTo>
                  <a:cubicBezTo>
                    <a:pt x="21586" y="13804"/>
                    <a:pt x="21108" y="14762"/>
                    <a:pt x="20301" y="15379"/>
                  </a:cubicBezTo>
                  <a:cubicBezTo>
                    <a:pt x="19794" y="15761"/>
                    <a:pt x="18946" y="17210"/>
                    <a:pt x="18614" y="17815"/>
                  </a:cubicBezTo>
                  <a:lnTo>
                    <a:pt x="16672" y="17815"/>
                  </a:lnTo>
                  <a:lnTo>
                    <a:pt x="16672" y="15454"/>
                  </a:lnTo>
                  <a:cubicBezTo>
                    <a:pt x="16672" y="15419"/>
                    <a:pt x="16672" y="15384"/>
                    <a:pt x="16675" y="15350"/>
                  </a:cubicBezTo>
                  <a:lnTo>
                    <a:pt x="16675" y="15321"/>
                  </a:lnTo>
                  <a:cubicBezTo>
                    <a:pt x="16675" y="15292"/>
                    <a:pt x="16678" y="15263"/>
                    <a:pt x="16680" y="15234"/>
                  </a:cubicBezTo>
                  <a:cubicBezTo>
                    <a:pt x="16680" y="15219"/>
                    <a:pt x="16683" y="15205"/>
                    <a:pt x="16686" y="15191"/>
                  </a:cubicBezTo>
                  <a:cubicBezTo>
                    <a:pt x="16686" y="15176"/>
                    <a:pt x="16689" y="15150"/>
                    <a:pt x="16692" y="15133"/>
                  </a:cubicBezTo>
                  <a:cubicBezTo>
                    <a:pt x="16695" y="15112"/>
                    <a:pt x="16698" y="15095"/>
                    <a:pt x="16701" y="15078"/>
                  </a:cubicBezTo>
                  <a:cubicBezTo>
                    <a:pt x="16701" y="15072"/>
                    <a:pt x="16704" y="15066"/>
                    <a:pt x="16704" y="15060"/>
                  </a:cubicBezTo>
                  <a:cubicBezTo>
                    <a:pt x="16712" y="15017"/>
                    <a:pt x="16721" y="14971"/>
                    <a:pt x="16733" y="14927"/>
                  </a:cubicBezTo>
                  <a:lnTo>
                    <a:pt x="16733" y="14924"/>
                  </a:lnTo>
                  <a:cubicBezTo>
                    <a:pt x="16790" y="14681"/>
                    <a:pt x="16886" y="14447"/>
                    <a:pt x="17022" y="14236"/>
                  </a:cubicBezTo>
                  <a:cubicBezTo>
                    <a:pt x="17042" y="14201"/>
                    <a:pt x="17068" y="14166"/>
                    <a:pt x="17094" y="14131"/>
                  </a:cubicBezTo>
                  <a:cubicBezTo>
                    <a:pt x="17100" y="14123"/>
                    <a:pt x="17106" y="14114"/>
                    <a:pt x="17112" y="14105"/>
                  </a:cubicBezTo>
                  <a:lnTo>
                    <a:pt x="17144" y="14062"/>
                  </a:lnTo>
                  <a:cubicBezTo>
                    <a:pt x="17155" y="14047"/>
                    <a:pt x="17167" y="14033"/>
                    <a:pt x="17178" y="14018"/>
                  </a:cubicBezTo>
                  <a:lnTo>
                    <a:pt x="17201" y="13987"/>
                  </a:lnTo>
                  <a:cubicBezTo>
                    <a:pt x="17222" y="13966"/>
                    <a:pt x="17239" y="13943"/>
                    <a:pt x="17259" y="13923"/>
                  </a:cubicBezTo>
                  <a:lnTo>
                    <a:pt x="17285" y="13894"/>
                  </a:lnTo>
                  <a:cubicBezTo>
                    <a:pt x="17303" y="13874"/>
                    <a:pt x="17320" y="13854"/>
                    <a:pt x="17340" y="13836"/>
                  </a:cubicBezTo>
                  <a:lnTo>
                    <a:pt x="17343" y="13833"/>
                  </a:lnTo>
                  <a:cubicBezTo>
                    <a:pt x="17369" y="13807"/>
                    <a:pt x="17395" y="13784"/>
                    <a:pt x="17421" y="13761"/>
                  </a:cubicBezTo>
                  <a:lnTo>
                    <a:pt x="17427" y="13755"/>
                  </a:lnTo>
                  <a:cubicBezTo>
                    <a:pt x="17505" y="13683"/>
                    <a:pt x="17589" y="13616"/>
                    <a:pt x="17679" y="13558"/>
                  </a:cubicBezTo>
                  <a:lnTo>
                    <a:pt x="17685" y="13553"/>
                  </a:lnTo>
                  <a:cubicBezTo>
                    <a:pt x="18057" y="13301"/>
                    <a:pt x="18497" y="13165"/>
                    <a:pt x="18947" y="13165"/>
                  </a:cubicBezTo>
                  <a:cubicBezTo>
                    <a:pt x="18951" y="13165"/>
                    <a:pt x="18956" y="13165"/>
                    <a:pt x="18961" y="13165"/>
                  </a:cubicBezTo>
                  <a:lnTo>
                    <a:pt x="19033" y="13165"/>
                  </a:lnTo>
                  <a:cubicBezTo>
                    <a:pt x="19033" y="13165"/>
                    <a:pt x="19473" y="12991"/>
                    <a:pt x="19473" y="12748"/>
                  </a:cubicBezTo>
                  <a:cubicBezTo>
                    <a:pt x="19476" y="12516"/>
                    <a:pt x="19287" y="12328"/>
                    <a:pt x="19058" y="12328"/>
                  </a:cubicBezTo>
                  <a:cubicBezTo>
                    <a:pt x="19050" y="12328"/>
                    <a:pt x="19042" y="12328"/>
                    <a:pt x="19033" y="12328"/>
                  </a:cubicBezTo>
                  <a:lnTo>
                    <a:pt x="18946" y="12328"/>
                  </a:lnTo>
                  <a:cubicBezTo>
                    <a:pt x="18899" y="12326"/>
                    <a:pt x="18852" y="12325"/>
                    <a:pt x="18805" y="12325"/>
                  </a:cubicBezTo>
                  <a:cubicBezTo>
                    <a:pt x="18586" y="12325"/>
                    <a:pt x="18368" y="12352"/>
                    <a:pt x="18156" y="12409"/>
                  </a:cubicBezTo>
                  <a:cubicBezTo>
                    <a:pt x="18177" y="12192"/>
                    <a:pt x="18188" y="11972"/>
                    <a:pt x="18188" y="11755"/>
                  </a:cubicBezTo>
                  <a:cubicBezTo>
                    <a:pt x="18188" y="11119"/>
                    <a:pt x="18101" y="10485"/>
                    <a:pt x="17931" y="9874"/>
                  </a:cubicBezTo>
                  <a:cubicBezTo>
                    <a:pt x="17612" y="8731"/>
                    <a:pt x="17005" y="7692"/>
                    <a:pt x="16168" y="6853"/>
                  </a:cubicBezTo>
                  <a:cubicBezTo>
                    <a:pt x="16108" y="6790"/>
                    <a:pt x="16041" y="6732"/>
                    <a:pt x="15971" y="6680"/>
                  </a:cubicBezTo>
                  <a:lnTo>
                    <a:pt x="15971" y="1514"/>
                  </a:lnTo>
                  <a:cubicBezTo>
                    <a:pt x="15989" y="1170"/>
                    <a:pt x="16270" y="880"/>
                    <a:pt x="16617" y="874"/>
                  </a:cubicBezTo>
                  <a:cubicBezTo>
                    <a:pt x="16620" y="874"/>
                    <a:pt x="16624" y="874"/>
                    <a:pt x="16627" y="874"/>
                  </a:cubicBezTo>
                  <a:close/>
                  <a:moveTo>
                    <a:pt x="11014" y="5675"/>
                  </a:moveTo>
                  <a:cubicBezTo>
                    <a:pt x="11023" y="5713"/>
                    <a:pt x="11034" y="5745"/>
                    <a:pt x="11046" y="5777"/>
                  </a:cubicBezTo>
                  <a:lnTo>
                    <a:pt x="10268" y="5840"/>
                  </a:lnTo>
                  <a:cubicBezTo>
                    <a:pt x="9692" y="5852"/>
                    <a:pt x="9229" y="6315"/>
                    <a:pt x="9217" y="6891"/>
                  </a:cubicBezTo>
                  <a:lnTo>
                    <a:pt x="9096" y="7009"/>
                  </a:lnTo>
                  <a:cubicBezTo>
                    <a:pt x="8714" y="7391"/>
                    <a:pt x="8499" y="7912"/>
                    <a:pt x="8505" y="8454"/>
                  </a:cubicBezTo>
                  <a:lnTo>
                    <a:pt x="8505" y="8867"/>
                  </a:lnTo>
                  <a:cubicBezTo>
                    <a:pt x="8499" y="9423"/>
                    <a:pt x="9507" y="9869"/>
                    <a:pt x="9507" y="9869"/>
                  </a:cubicBezTo>
                  <a:lnTo>
                    <a:pt x="9671" y="9869"/>
                  </a:lnTo>
                  <a:cubicBezTo>
                    <a:pt x="9269" y="10158"/>
                    <a:pt x="9035" y="10621"/>
                    <a:pt x="9032" y="11116"/>
                  </a:cubicBezTo>
                  <a:lnTo>
                    <a:pt x="9032" y="11585"/>
                  </a:lnTo>
                  <a:cubicBezTo>
                    <a:pt x="9038" y="12378"/>
                    <a:pt x="9648" y="13032"/>
                    <a:pt x="10435" y="13092"/>
                  </a:cubicBezTo>
                  <a:lnTo>
                    <a:pt x="10435" y="13772"/>
                  </a:lnTo>
                  <a:cubicBezTo>
                    <a:pt x="10435" y="14351"/>
                    <a:pt x="10664" y="14904"/>
                    <a:pt x="11075" y="15312"/>
                  </a:cubicBezTo>
                  <a:lnTo>
                    <a:pt x="11214" y="15454"/>
                  </a:lnTo>
                  <a:cubicBezTo>
                    <a:pt x="11289" y="15526"/>
                    <a:pt x="11330" y="15625"/>
                    <a:pt x="11330" y="15729"/>
                  </a:cubicBezTo>
                  <a:cubicBezTo>
                    <a:pt x="11330" y="16463"/>
                    <a:pt x="11924" y="17050"/>
                    <a:pt x="12647" y="17050"/>
                  </a:cubicBezTo>
                  <a:cubicBezTo>
                    <a:pt x="12671" y="17050"/>
                    <a:pt x="12695" y="17050"/>
                    <a:pt x="12719" y="17048"/>
                  </a:cubicBezTo>
                  <a:cubicBezTo>
                    <a:pt x="13289" y="17019"/>
                    <a:pt x="13729" y="16536"/>
                    <a:pt x="13729" y="15966"/>
                  </a:cubicBezTo>
                  <a:lnTo>
                    <a:pt x="13729" y="15978"/>
                  </a:lnTo>
                  <a:cubicBezTo>
                    <a:pt x="13729" y="15897"/>
                    <a:pt x="13749" y="15818"/>
                    <a:pt x="13789" y="15752"/>
                  </a:cubicBezTo>
                  <a:lnTo>
                    <a:pt x="14174" y="15118"/>
                  </a:lnTo>
                  <a:cubicBezTo>
                    <a:pt x="14174" y="15118"/>
                    <a:pt x="14177" y="15115"/>
                    <a:pt x="14177" y="15112"/>
                  </a:cubicBezTo>
                  <a:lnTo>
                    <a:pt x="14484" y="14600"/>
                  </a:lnTo>
                  <a:cubicBezTo>
                    <a:pt x="14640" y="14343"/>
                    <a:pt x="14826" y="14105"/>
                    <a:pt x="15037" y="13891"/>
                  </a:cubicBezTo>
                  <a:lnTo>
                    <a:pt x="15381" y="13544"/>
                  </a:lnTo>
                  <a:cubicBezTo>
                    <a:pt x="15830" y="13095"/>
                    <a:pt x="15699" y="12340"/>
                    <a:pt x="15132" y="12062"/>
                  </a:cubicBezTo>
                  <a:lnTo>
                    <a:pt x="15132" y="12025"/>
                  </a:lnTo>
                  <a:cubicBezTo>
                    <a:pt x="15371" y="12191"/>
                    <a:pt x="15646" y="12272"/>
                    <a:pt x="15919" y="12272"/>
                  </a:cubicBezTo>
                  <a:cubicBezTo>
                    <a:pt x="16274" y="12272"/>
                    <a:pt x="16626" y="12136"/>
                    <a:pt x="16892" y="11871"/>
                  </a:cubicBezTo>
                  <a:cubicBezTo>
                    <a:pt x="17065" y="11695"/>
                    <a:pt x="17193" y="11475"/>
                    <a:pt x="17253" y="11235"/>
                  </a:cubicBezTo>
                  <a:cubicBezTo>
                    <a:pt x="17256" y="11281"/>
                    <a:pt x="17262" y="11327"/>
                    <a:pt x="17265" y="11371"/>
                  </a:cubicBezTo>
                  <a:lnTo>
                    <a:pt x="17265" y="11382"/>
                  </a:lnTo>
                  <a:cubicBezTo>
                    <a:pt x="17268" y="11437"/>
                    <a:pt x="17271" y="11495"/>
                    <a:pt x="17274" y="11553"/>
                  </a:cubicBezTo>
                  <a:cubicBezTo>
                    <a:pt x="17274" y="11570"/>
                    <a:pt x="17274" y="11585"/>
                    <a:pt x="17274" y="11599"/>
                  </a:cubicBezTo>
                  <a:cubicBezTo>
                    <a:pt x="17274" y="11660"/>
                    <a:pt x="17277" y="11721"/>
                    <a:pt x="17277" y="11781"/>
                  </a:cubicBezTo>
                  <a:cubicBezTo>
                    <a:pt x="17277" y="11958"/>
                    <a:pt x="17271" y="12135"/>
                    <a:pt x="17253" y="12311"/>
                  </a:cubicBezTo>
                  <a:cubicBezTo>
                    <a:pt x="17239" y="12485"/>
                    <a:pt x="17216" y="12661"/>
                    <a:pt x="17184" y="12835"/>
                  </a:cubicBezTo>
                  <a:cubicBezTo>
                    <a:pt x="16929" y="13003"/>
                    <a:pt x="16701" y="13208"/>
                    <a:pt x="16504" y="13443"/>
                  </a:cubicBezTo>
                  <a:lnTo>
                    <a:pt x="16489" y="13460"/>
                  </a:lnTo>
                  <a:cubicBezTo>
                    <a:pt x="16463" y="13492"/>
                    <a:pt x="16437" y="13527"/>
                    <a:pt x="16414" y="13558"/>
                  </a:cubicBezTo>
                  <a:lnTo>
                    <a:pt x="16385" y="13596"/>
                  </a:lnTo>
                  <a:cubicBezTo>
                    <a:pt x="16371" y="13616"/>
                    <a:pt x="16356" y="13636"/>
                    <a:pt x="16342" y="13660"/>
                  </a:cubicBezTo>
                  <a:cubicBezTo>
                    <a:pt x="16322" y="13686"/>
                    <a:pt x="16304" y="13715"/>
                    <a:pt x="16287" y="13741"/>
                  </a:cubicBezTo>
                  <a:lnTo>
                    <a:pt x="16255" y="13787"/>
                  </a:lnTo>
                  <a:cubicBezTo>
                    <a:pt x="16241" y="13813"/>
                    <a:pt x="16226" y="13836"/>
                    <a:pt x="16212" y="13859"/>
                  </a:cubicBezTo>
                  <a:cubicBezTo>
                    <a:pt x="16209" y="13865"/>
                    <a:pt x="16206" y="13874"/>
                    <a:pt x="16203" y="13880"/>
                  </a:cubicBezTo>
                  <a:cubicBezTo>
                    <a:pt x="16047" y="14146"/>
                    <a:pt x="15934" y="14438"/>
                    <a:pt x="15864" y="14739"/>
                  </a:cubicBezTo>
                  <a:lnTo>
                    <a:pt x="15862" y="14754"/>
                  </a:lnTo>
                  <a:cubicBezTo>
                    <a:pt x="15856" y="14780"/>
                    <a:pt x="15850" y="14809"/>
                    <a:pt x="15844" y="14837"/>
                  </a:cubicBezTo>
                  <a:cubicBezTo>
                    <a:pt x="15841" y="14855"/>
                    <a:pt x="15838" y="14872"/>
                    <a:pt x="15835" y="14890"/>
                  </a:cubicBezTo>
                  <a:cubicBezTo>
                    <a:pt x="15830" y="14921"/>
                    <a:pt x="15824" y="14956"/>
                    <a:pt x="15818" y="14991"/>
                  </a:cubicBezTo>
                  <a:cubicBezTo>
                    <a:pt x="15815" y="15017"/>
                    <a:pt x="15812" y="15046"/>
                    <a:pt x="15809" y="15072"/>
                  </a:cubicBezTo>
                  <a:cubicBezTo>
                    <a:pt x="15807" y="15086"/>
                    <a:pt x="15807" y="15104"/>
                    <a:pt x="15804" y="15121"/>
                  </a:cubicBezTo>
                  <a:cubicBezTo>
                    <a:pt x="15801" y="15162"/>
                    <a:pt x="15798" y="15205"/>
                    <a:pt x="15795" y="15245"/>
                  </a:cubicBezTo>
                  <a:lnTo>
                    <a:pt x="15795" y="15280"/>
                  </a:lnTo>
                  <a:cubicBezTo>
                    <a:pt x="15792" y="15327"/>
                    <a:pt x="15792" y="15376"/>
                    <a:pt x="15792" y="15422"/>
                  </a:cubicBezTo>
                  <a:lnTo>
                    <a:pt x="15792" y="15769"/>
                  </a:lnTo>
                  <a:cubicBezTo>
                    <a:pt x="15752" y="15813"/>
                    <a:pt x="15711" y="15859"/>
                    <a:pt x="15671" y="15902"/>
                  </a:cubicBezTo>
                  <a:lnTo>
                    <a:pt x="15644" y="15926"/>
                  </a:lnTo>
                  <a:cubicBezTo>
                    <a:pt x="15613" y="15963"/>
                    <a:pt x="15578" y="15998"/>
                    <a:pt x="15543" y="16033"/>
                  </a:cubicBezTo>
                  <a:cubicBezTo>
                    <a:pt x="15535" y="16041"/>
                    <a:pt x="15526" y="16050"/>
                    <a:pt x="15517" y="16059"/>
                  </a:cubicBezTo>
                  <a:cubicBezTo>
                    <a:pt x="15482" y="16093"/>
                    <a:pt x="15445" y="16128"/>
                    <a:pt x="15410" y="16163"/>
                  </a:cubicBezTo>
                  <a:lnTo>
                    <a:pt x="15387" y="16183"/>
                  </a:lnTo>
                  <a:cubicBezTo>
                    <a:pt x="15346" y="16221"/>
                    <a:pt x="15306" y="16255"/>
                    <a:pt x="15268" y="16293"/>
                  </a:cubicBezTo>
                  <a:lnTo>
                    <a:pt x="15260" y="16299"/>
                  </a:lnTo>
                  <a:cubicBezTo>
                    <a:pt x="14935" y="16585"/>
                    <a:pt x="14582" y="16837"/>
                    <a:pt x="14203" y="17048"/>
                  </a:cubicBezTo>
                  <a:cubicBezTo>
                    <a:pt x="14047" y="17138"/>
                    <a:pt x="13885" y="17219"/>
                    <a:pt x="13717" y="17294"/>
                  </a:cubicBezTo>
                  <a:lnTo>
                    <a:pt x="13665" y="17318"/>
                  </a:lnTo>
                  <a:cubicBezTo>
                    <a:pt x="13630" y="17332"/>
                    <a:pt x="13598" y="17346"/>
                    <a:pt x="13564" y="17361"/>
                  </a:cubicBezTo>
                  <a:cubicBezTo>
                    <a:pt x="13544" y="17375"/>
                    <a:pt x="13517" y="17384"/>
                    <a:pt x="13491" y="17396"/>
                  </a:cubicBezTo>
                  <a:lnTo>
                    <a:pt x="13494" y="17396"/>
                  </a:lnTo>
                  <a:cubicBezTo>
                    <a:pt x="13465" y="17407"/>
                    <a:pt x="13439" y="17419"/>
                    <a:pt x="13410" y="17427"/>
                  </a:cubicBezTo>
                  <a:cubicBezTo>
                    <a:pt x="12719" y="17694"/>
                    <a:pt x="11984" y="17827"/>
                    <a:pt x="11243" y="17827"/>
                  </a:cubicBezTo>
                  <a:lnTo>
                    <a:pt x="11098" y="17827"/>
                  </a:lnTo>
                  <a:lnTo>
                    <a:pt x="11052" y="17824"/>
                  </a:lnTo>
                  <a:cubicBezTo>
                    <a:pt x="11020" y="17824"/>
                    <a:pt x="10988" y="17824"/>
                    <a:pt x="10956" y="17821"/>
                  </a:cubicBezTo>
                  <a:lnTo>
                    <a:pt x="10898" y="17818"/>
                  </a:lnTo>
                  <a:lnTo>
                    <a:pt x="10815" y="17812"/>
                  </a:lnTo>
                  <a:lnTo>
                    <a:pt x="10754" y="17809"/>
                  </a:lnTo>
                  <a:lnTo>
                    <a:pt x="10670" y="17801"/>
                  </a:lnTo>
                  <a:lnTo>
                    <a:pt x="10609" y="17795"/>
                  </a:lnTo>
                  <a:lnTo>
                    <a:pt x="10531" y="17786"/>
                  </a:lnTo>
                  <a:lnTo>
                    <a:pt x="10467" y="17778"/>
                  </a:lnTo>
                  <a:lnTo>
                    <a:pt x="10389" y="17769"/>
                  </a:lnTo>
                  <a:lnTo>
                    <a:pt x="10325" y="17760"/>
                  </a:lnTo>
                  <a:lnTo>
                    <a:pt x="10250" y="17746"/>
                  </a:lnTo>
                  <a:lnTo>
                    <a:pt x="10187" y="17737"/>
                  </a:lnTo>
                  <a:cubicBezTo>
                    <a:pt x="10161" y="17731"/>
                    <a:pt x="10134" y="17728"/>
                    <a:pt x="10108" y="17723"/>
                  </a:cubicBezTo>
                  <a:cubicBezTo>
                    <a:pt x="10085" y="17717"/>
                    <a:pt x="10068" y="17714"/>
                    <a:pt x="10048" y="17711"/>
                  </a:cubicBezTo>
                  <a:lnTo>
                    <a:pt x="9972" y="17694"/>
                  </a:lnTo>
                  <a:lnTo>
                    <a:pt x="9909" y="17682"/>
                  </a:lnTo>
                  <a:cubicBezTo>
                    <a:pt x="9883" y="17676"/>
                    <a:pt x="9860" y="17671"/>
                    <a:pt x="9834" y="17665"/>
                  </a:cubicBezTo>
                  <a:lnTo>
                    <a:pt x="9773" y="17647"/>
                  </a:lnTo>
                  <a:lnTo>
                    <a:pt x="9695" y="17630"/>
                  </a:lnTo>
                  <a:lnTo>
                    <a:pt x="9637" y="17613"/>
                  </a:lnTo>
                  <a:lnTo>
                    <a:pt x="9559" y="17592"/>
                  </a:lnTo>
                  <a:lnTo>
                    <a:pt x="9501" y="17575"/>
                  </a:lnTo>
                  <a:lnTo>
                    <a:pt x="9423" y="17549"/>
                  </a:lnTo>
                  <a:lnTo>
                    <a:pt x="9368" y="17532"/>
                  </a:lnTo>
                  <a:lnTo>
                    <a:pt x="9284" y="17506"/>
                  </a:lnTo>
                  <a:lnTo>
                    <a:pt x="9234" y="17488"/>
                  </a:lnTo>
                  <a:cubicBezTo>
                    <a:pt x="9203" y="17477"/>
                    <a:pt x="9171" y="17465"/>
                    <a:pt x="9139" y="17454"/>
                  </a:cubicBezTo>
                  <a:lnTo>
                    <a:pt x="9130" y="17451"/>
                  </a:lnTo>
                  <a:lnTo>
                    <a:pt x="9119" y="17445"/>
                  </a:lnTo>
                  <a:cubicBezTo>
                    <a:pt x="8829" y="17335"/>
                    <a:pt x="8546" y="17205"/>
                    <a:pt x="8274" y="17054"/>
                  </a:cubicBezTo>
                  <a:lnTo>
                    <a:pt x="8271" y="17051"/>
                  </a:lnTo>
                  <a:cubicBezTo>
                    <a:pt x="8230" y="17028"/>
                    <a:pt x="8190" y="17005"/>
                    <a:pt x="8152" y="16982"/>
                  </a:cubicBezTo>
                  <a:lnTo>
                    <a:pt x="8123" y="16964"/>
                  </a:lnTo>
                  <a:cubicBezTo>
                    <a:pt x="8091" y="16947"/>
                    <a:pt x="8060" y="16927"/>
                    <a:pt x="8028" y="16907"/>
                  </a:cubicBezTo>
                  <a:cubicBezTo>
                    <a:pt x="8013" y="16898"/>
                    <a:pt x="7999" y="16889"/>
                    <a:pt x="7984" y="16878"/>
                  </a:cubicBezTo>
                  <a:cubicBezTo>
                    <a:pt x="7958" y="16863"/>
                    <a:pt x="7932" y="16846"/>
                    <a:pt x="7909" y="16828"/>
                  </a:cubicBezTo>
                  <a:lnTo>
                    <a:pt x="7857" y="16794"/>
                  </a:lnTo>
                  <a:lnTo>
                    <a:pt x="7843" y="16785"/>
                  </a:lnTo>
                  <a:lnTo>
                    <a:pt x="7788" y="16747"/>
                  </a:lnTo>
                  <a:lnTo>
                    <a:pt x="7738" y="16713"/>
                  </a:lnTo>
                  <a:lnTo>
                    <a:pt x="7709" y="16692"/>
                  </a:lnTo>
                  <a:lnTo>
                    <a:pt x="7669" y="16661"/>
                  </a:lnTo>
                  <a:lnTo>
                    <a:pt x="7623" y="16629"/>
                  </a:lnTo>
                  <a:lnTo>
                    <a:pt x="7588" y="16603"/>
                  </a:lnTo>
                  <a:lnTo>
                    <a:pt x="7547" y="16574"/>
                  </a:lnTo>
                  <a:lnTo>
                    <a:pt x="7507" y="16542"/>
                  </a:lnTo>
                  <a:lnTo>
                    <a:pt x="7472" y="16513"/>
                  </a:lnTo>
                  <a:lnTo>
                    <a:pt x="7429" y="16478"/>
                  </a:lnTo>
                  <a:lnTo>
                    <a:pt x="7394" y="16449"/>
                  </a:lnTo>
                  <a:lnTo>
                    <a:pt x="7356" y="16420"/>
                  </a:lnTo>
                  <a:lnTo>
                    <a:pt x="7310" y="16380"/>
                  </a:lnTo>
                  <a:lnTo>
                    <a:pt x="7281" y="16354"/>
                  </a:lnTo>
                  <a:cubicBezTo>
                    <a:pt x="7264" y="16342"/>
                    <a:pt x="7249" y="16331"/>
                    <a:pt x="7235" y="16316"/>
                  </a:cubicBezTo>
                  <a:cubicBezTo>
                    <a:pt x="7316" y="16148"/>
                    <a:pt x="7423" y="15995"/>
                    <a:pt x="7556" y="15862"/>
                  </a:cubicBezTo>
                  <a:lnTo>
                    <a:pt x="8138" y="15277"/>
                  </a:lnTo>
                  <a:cubicBezTo>
                    <a:pt x="8630" y="14791"/>
                    <a:pt x="8905" y="14128"/>
                    <a:pt x="8902" y="13437"/>
                  </a:cubicBezTo>
                  <a:lnTo>
                    <a:pt x="8902" y="12887"/>
                  </a:lnTo>
                  <a:cubicBezTo>
                    <a:pt x="8902" y="12887"/>
                    <a:pt x="8656" y="11735"/>
                    <a:pt x="8236" y="11316"/>
                  </a:cubicBezTo>
                  <a:lnTo>
                    <a:pt x="8230" y="11310"/>
                  </a:lnTo>
                  <a:cubicBezTo>
                    <a:pt x="7914" y="10994"/>
                    <a:pt x="7488" y="10815"/>
                    <a:pt x="7040" y="10815"/>
                  </a:cubicBezTo>
                  <a:cubicBezTo>
                    <a:pt x="7036" y="10815"/>
                    <a:pt x="7033" y="10815"/>
                    <a:pt x="7029" y="10815"/>
                  </a:cubicBezTo>
                  <a:cubicBezTo>
                    <a:pt x="6986" y="10815"/>
                    <a:pt x="6943" y="10798"/>
                    <a:pt x="6911" y="10766"/>
                  </a:cubicBezTo>
                  <a:lnTo>
                    <a:pt x="6644" y="10497"/>
                  </a:lnTo>
                  <a:cubicBezTo>
                    <a:pt x="6317" y="10170"/>
                    <a:pt x="5898" y="9953"/>
                    <a:pt x="5443" y="9877"/>
                  </a:cubicBezTo>
                  <a:cubicBezTo>
                    <a:pt x="5467" y="9808"/>
                    <a:pt x="5490" y="9738"/>
                    <a:pt x="5516" y="9669"/>
                  </a:cubicBezTo>
                  <a:lnTo>
                    <a:pt x="5524" y="9646"/>
                  </a:lnTo>
                  <a:cubicBezTo>
                    <a:pt x="5548" y="9579"/>
                    <a:pt x="5574" y="9516"/>
                    <a:pt x="5600" y="9452"/>
                  </a:cubicBezTo>
                  <a:lnTo>
                    <a:pt x="5614" y="9417"/>
                  </a:lnTo>
                  <a:cubicBezTo>
                    <a:pt x="5640" y="9356"/>
                    <a:pt x="5666" y="9293"/>
                    <a:pt x="5692" y="9232"/>
                  </a:cubicBezTo>
                  <a:lnTo>
                    <a:pt x="5710" y="9197"/>
                  </a:lnTo>
                  <a:cubicBezTo>
                    <a:pt x="5739" y="9136"/>
                    <a:pt x="5765" y="9076"/>
                    <a:pt x="5797" y="9015"/>
                  </a:cubicBezTo>
                  <a:lnTo>
                    <a:pt x="5811" y="8983"/>
                  </a:lnTo>
                  <a:cubicBezTo>
                    <a:pt x="5843" y="8922"/>
                    <a:pt x="5875" y="8862"/>
                    <a:pt x="5906" y="8804"/>
                  </a:cubicBezTo>
                  <a:lnTo>
                    <a:pt x="5918" y="8781"/>
                  </a:lnTo>
                  <a:cubicBezTo>
                    <a:pt x="5953" y="8723"/>
                    <a:pt x="5985" y="8665"/>
                    <a:pt x="6019" y="8607"/>
                  </a:cubicBezTo>
                  <a:lnTo>
                    <a:pt x="6031" y="8590"/>
                  </a:lnTo>
                  <a:cubicBezTo>
                    <a:pt x="6066" y="8532"/>
                    <a:pt x="6103" y="8474"/>
                    <a:pt x="6138" y="8419"/>
                  </a:cubicBezTo>
                  <a:lnTo>
                    <a:pt x="6158" y="8387"/>
                  </a:lnTo>
                  <a:cubicBezTo>
                    <a:pt x="6196" y="8335"/>
                    <a:pt x="6231" y="8280"/>
                    <a:pt x="6268" y="8228"/>
                  </a:cubicBezTo>
                  <a:lnTo>
                    <a:pt x="6291" y="8190"/>
                  </a:lnTo>
                  <a:cubicBezTo>
                    <a:pt x="6329" y="8141"/>
                    <a:pt x="6367" y="8089"/>
                    <a:pt x="6404" y="8040"/>
                  </a:cubicBezTo>
                  <a:lnTo>
                    <a:pt x="6433" y="8002"/>
                  </a:lnTo>
                  <a:cubicBezTo>
                    <a:pt x="6471" y="7953"/>
                    <a:pt x="6511" y="7904"/>
                    <a:pt x="6552" y="7854"/>
                  </a:cubicBezTo>
                  <a:cubicBezTo>
                    <a:pt x="6561" y="7843"/>
                    <a:pt x="6569" y="7834"/>
                    <a:pt x="6578" y="7823"/>
                  </a:cubicBezTo>
                  <a:cubicBezTo>
                    <a:pt x="6621" y="7773"/>
                    <a:pt x="6665" y="7724"/>
                    <a:pt x="6708" y="7675"/>
                  </a:cubicBezTo>
                  <a:cubicBezTo>
                    <a:pt x="6714" y="7666"/>
                    <a:pt x="6720" y="7661"/>
                    <a:pt x="6725" y="7655"/>
                  </a:cubicBezTo>
                  <a:cubicBezTo>
                    <a:pt x="6769" y="7608"/>
                    <a:pt x="6809" y="7562"/>
                    <a:pt x="6853" y="7519"/>
                  </a:cubicBezTo>
                  <a:lnTo>
                    <a:pt x="6876" y="7496"/>
                  </a:lnTo>
                  <a:cubicBezTo>
                    <a:pt x="6919" y="7449"/>
                    <a:pt x="6966" y="7403"/>
                    <a:pt x="7012" y="7360"/>
                  </a:cubicBezTo>
                  <a:lnTo>
                    <a:pt x="7044" y="7331"/>
                  </a:lnTo>
                  <a:cubicBezTo>
                    <a:pt x="7090" y="7287"/>
                    <a:pt x="7136" y="7244"/>
                    <a:pt x="7183" y="7203"/>
                  </a:cubicBezTo>
                  <a:lnTo>
                    <a:pt x="7217" y="7172"/>
                  </a:lnTo>
                  <a:cubicBezTo>
                    <a:pt x="7264" y="7131"/>
                    <a:pt x="7313" y="7090"/>
                    <a:pt x="7359" y="7050"/>
                  </a:cubicBezTo>
                  <a:lnTo>
                    <a:pt x="7397" y="7021"/>
                  </a:lnTo>
                  <a:cubicBezTo>
                    <a:pt x="7443" y="6983"/>
                    <a:pt x="7492" y="6943"/>
                    <a:pt x="7544" y="6905"/>
                  </a:cubicBezTo>
                  <a:lnTo>
                    <a:pt x="7576" y="6882"/>
                  </a:lnTo>
                  <a:cubicBezTo>
                    <a:pt x="7625" y="6844"/>
                    <a:pt x="7678" y="6807"/>
                    <a:pt x="7730" y="6769"/>
                  </a:cubicBezTo>
                  <a:lnTo>
                    <a:pt x="7753" y="6752"/>
                  </a:lnTo>
                  <a:cubicBezTo>
                    <a:pt x="7805" y="6717"/>
                    <a:pt x="7857" y="6682"/>
                    <a:pt x="7909" y="6651"/>
                  </a:cubicBezTo>
                  <a:lnTo>
                    <a:pt x="7938" y="6630"/>
                  </a:lnTo>
                  <a:cubicBezTo>
                    <a:pt x="7993" y="6596"/>
                    <a:pt x="8048" y="6561"/>
                    <a:pt x="8103" y="6529"/>
                  </a:cubicBezTo>
                  <a:lnTo>
                    <a:pt x="8138" y="6506"/>
                  </a:lnTo>
                  <a:cubicBezTo>
                    <a:pt x="8193" y="6474"/>
                    <a:pt x="8248" y="6445"/>
                    <a:pt x="8303" y="6413"/>
                  </a:cubicBezTo>
                  <a:lnTo>
                    <a:pt x="8343" y="6393"/>
                  </a:lnTo>
                  <a:cubicBezTo>
                    <a:pt x="8398" y="6361"/>
                    <a:pt x="8453" y="6332"/>
                    <a:pt x="8511" y="6306"/>
                  </a:cubicBezTo>
                  <a:lnTo>
                    <a:pt x="8549" y="6286"/>
                  </a:lnTo>
                  <a:cubicBezTo>
                    <a:pt x="8606" y="6257"/>
                    <a:pt x="8667" y="6231"/>
                    <a:pt x="8725" y="6205"/>
                  </a:cubicBezTo>
                  <a:lnTo>
                    <a:pt x="8757" y="6190"/>
                  </a:lnTo>
                  <a:cubicBezTo>
                    <a:pt x="8815" y="6164"/>
                    <a:pt x="8876" y="6138"/>
                    <a:pt x="8936" y="6115"/>
                  </a:cubicBezTo>
                  <a:lnTo>
                    <a:pt x="8957" y="6107"/>
                  </a:lnTo>
                  <a:cubicBezTo>
                    <a:pt x="9017" y="6083"/>
                    <a:pt x="9081" y="6057"/>
                    <a:pt x="9145" y="6034"/>
                  </a:cubicBezTo>
                  <a:lnTo>
                    <a:pt x="9177" y="6023"/>
                  </a:lnTo>
                  <a:cubicBezTo>
                    <a:pt x="9237" y="6002"/>
                    <a:pt x="9301" y="5979"/>
                    <a:pt x="9362" y="5959"/>
                  </a:cubicBezTo>
                  <a:lnTo>
                    <a:pt x="9402" y="5947"/>
                  </a:lnTo>
                  <a:cubicBezTo>
                    <a:pt x="9463" y="5927"/>
                    <a:pt x="9527" y="5910"/>
                    <a:pt x="9590" y="5892"/>
                  </a:cubicBezTo>
                  <a:lnTo>
                    <a:pt x="9631" y="5881"/>
                  </a:lnTo>
                  <a:cubicBezTo>
                    <a:pt x="9695" y="5866"/>
                    <a:pt x="9758" y="5849"/>
                    <a:pt x="9822" y="5835"/>
                  </a:cubicBezTo>
                  <a:lnTo>
                    <a:pt x="9860" y="5826"/>
                  </a:lnTo>
                  <a:cubicBezTo>
                    <a:pt x="9926" y="5811"/>
                    <a:pt x="9993" y="5797"/>
                    <a:pt x="10062" y="5782"/>
                  </a:cubicBezTo>
                  <a:lnTo>
                    <a:pt x="10082" y="5780"/>
                  </a:lnTo>
                  <a:cubicBezTo>
                    <a:pt x="10152" y="5765"/>
                    <a:pt x="10221" y="5753"/>
                    <a:pt x="10291" y="5742"/>
                  </a:cubicBezTo>
                  <a:lnTo>
                    <a:pt x="10305" y="5739"/>
                  </a:lnTo>
                  <a:cubicBezTo>
                    <a:pt x="10375" y="5730"/>
                    <a:pt x="10447" y="5722"/>
                    <a:pt x="10516" y="5713"/>
                  </a:cubicBezTo>
                  <a:lnTo>
                    <a:pt x="10548" y="5710"/>
                  </a:lnTo>
                  <a:cubicBezTo>
                    <a:pt x="10618" y="5701"/>
                    <a:pt x="10687" y="5696"/>
                    <a:pt x="10757" y="5690"/>
                  </a:cubicBezTo>
                  <a:lnTo>
                    <a:pt x="10791" y="5687"/>
                  </a:lnTo>
                  <a:cubicBezTo>
                    <a:pt x="10861" y="5681"/>
                    <a:pt x="10930" y="5678"/>
                    <a:pt x="10997" y="5675"/>
                  </a:cubicBezTo>
                  <a:close/>
                  <a:moveTo>
                    <a:pt x="8861" y="18692"/>
                  </a:moveTo>
                  <a:lnTo>
                    <a:pt x="8861" y="21279"/>
                  </a:lnTo>
                  <a:lnTo>
                    <a:pt x="3554" y="21279"/>
                  </a:lnTo>
                  <a:lnTo>
                    <a:pt x="3554" y="18692"/>
                  </a:lnTo>
                  <a:close/>
                  <a:moveTo>
                    <a:pt x="18909" y="18692"/>
                  </a:moveTo>
                  <a:lnTo>
                    <a:pt x="18909" y="21282"/>
                  </a:lnTo>
                  <a:lnTo>
                    <a:pt x="13601" y="21282"/>
                  </a:lnTo>
                  <a:lnTo>
                    <a:pt x="13601" y="18692"/>
                  </a:lnTo>
                  <a:close/>
                  <a:moveTo>
                    <a:pt x="5812" y="0"/>
                  </a:moveTo>
                  <a:cubicBezTo>
                    <a:pt x="5420" y="0"/>
                    <a:pt x="5043" y="158"/>
                    <a:pt x="4766" y="435"/>
                  </a:cubicBezTo>
                  <a:cubicBezTo>
                    <a:pt x="4546" y="652"/>
                    <a:pt x="4393" y="929"/>
                    <a:pt x="4332" y="1233"/>
                  </a:cubicBezTo>
                  <a:cubicBezTo>
                    <a:pt x="4121" y="1129"/>
                    <a:pt x="3888" y="1077"/>
                    <a:pt x="3654" y="1077"/>
                  </a:cubicBezTo>
                  <a:cubicBezTo>
                    <a:pt x="3647" y="1077"/>
                    <a:pt x="3641" y="1077"/>
                    <a:pt x="3635" y="1077"/>
                  </a:cubicBezTo>
                  <a:cubicBezTo>
                    <a:pt x="2801" y="1091"/>
                    <a:pt x="2150" y="1795"/>
                    <a:pt x="2150" y="2625"/>
                  </a:cubicBezTo>
                  <a:lnTo>
                    <a:pt x="2150" y="5852"/>
                  </a:lnTo>
                  <a:cubicBezTo>
                    <a:pt x="1950" y="5759"/>
                    <a:pt x="1733" y="5712"/>
                    <a:pt x="1515" y="5712"/>
                  </a:cubicBezTo>
                  <a:cubicBezTo>
                    <a:pt x="1496" y="5712"/>
                    <a:pt x="1477" y="5712"/>
                    <a:pt x="1459" y="5713"/>
                  </a:cubicBezTo>
                  <a:cubicBezTo>
                    <a:pt x="640" y="5739"/>
                    <a:pt x="0" y="6436"/>
                    <a:pt x="0" y="7255"/>
                  </a:cubicBezTo>
                  <a:lnTo>
                    <a:pt x="0" y="12783"/>
                  </a:lnTo>
                  <a:cubicBezTo>
                    <a:pt x="3" y="14079"/>
                    <a:pt x="616" y="15298"/>
                    <a:pt x="1652" y="16076"/>
                  </a:cubicBezTo>
                  <a:cubicBezTo>
                    <a:pt x="1898" y="16261"/>
                    <a:pt x="2495" y="17161"/>
                    <a:pt x="2908" y="17862"/>
                  </a:cubicBezTo>
                  <a:cubicBezTo>
                    <a:pt x="2764" y="17937"/>
                    <a:pt x="2677" y="18087"/>
                    <a:pt x="2677" y="18249"/>
                  </a:cubicBezTo>
                  <a:lnTo>
                    <a:pt x="2677" y="21719"/>
                  </a:lnTo>
                  <a:cubicBezTo>
                    <a:pt x="2677" y="21959"/>
                    <a:pt x="2874" y="22156"/>
                    <a:pt x="3114" y="22156"/>
                  </a:cubicBezTo>
                  <a:lnTo>
                    <a:pt x="9255" y="22156"/>
                  </a:lnTo>
                  <a:cubicBezTo>
                    <a:pt x="9498" y="22156"/>
                    <a:pt x="9695" y="21959"/>
                    <a:pt x="9695" y="21719"/>
                  </a:cubicBezTo>
                  <a:lnTo>
                    <a:pt x="9695" y="18536"/>
                  </a:lnTo>
                  <a:cubicBezTo>
                    <a:pt x="10194" y="18644"/>
                    <a:pt x="10702" y="18699"/>
                    <a:pt x="11209" y="18699"/>
                  </a:cubicBezTo>
                  <a:cubicBezTo>
                    <a:pt x="11717" y="18699"/>
                    <a:pt x="12224" y="18644"/>
                    <a:pt x="12722" y="18536"/>
                  </a:cubicBezTo>
                  <a:lnTo>
                    <a:pt x="12722" y="21719"/>
                  </a:lnTo>
                  <a:cubicBezTo>
                    <a:pt x="12722" y="21959"/>
                    <a:pt x="12918" y="22156"/>
                    <a:pt x="13162" y="22156"/>
                  </a:cubicBezTo>
                  <a:lnTo>
                    <a:pt x="19346" y="22156"/>
                  </a:lnTo>
                  <a:cubicBezTo>
                    <a:pt x="19589" y="22156"/>
                    <a:pt x="19786" y="21959"/>
                    <a:pt x="19786" y="21719"/>
                  </a:cubicBezTo>
                  <a:lnTo>
                    <a:pt x="19786" y="18249"/>
                  </a:lnTo>
                  <a:cubicBezTo>
                    <a:pt x="19786" y="18087"/>
                    <a:pt x="19696" y="17937"/>
                    <a:pt x="19554" y="17862"/>
                  </a:cubicBezTo>
                  <a:cubicBezTo>
                    <a:pt x="19968" y="17161"/>
                    <a:pt x="20561" y="16261"/>
                    <a:pt x="20810" y="16076"/>
                  </a:cubicBezTo>
                  <a:cubicBezTo>
                    <a:pt x="21846" y="15298"/>
                    <a:pt x="22460" y="14079"/>
                    <a:pt x="22463" y="12783"/>
                  </a:cubicBezTo>
                  <a:lnTo>
                    <a:pt x="22463" y="7255"/>
                  </a:lnTo>
                  <a:cubicBezTo>
                    <a:pt x="22463" y="6436"/>
                    <a:pt x="21823" y="5739"/>
                    <a:pt x="21004" y="5713"/>
                  </a:cubicBezTo>
                  <a:cubicBezTo>
                    <a:pt x="20985" y="5712"/>
                    <a:pt x="20967" y="5712"/>
                    <a:pt x="20948" y="5712"/>
                  </a:cubicBezTo>
                  <a:cubicBezTo>
                    <a:pt x="20729" y="5712"/>
                    <a:pt x="20512" y="5759"/>
                    <a:pt x="20312" y="5852"/>
                  </a:cubicBezTo>
                  <a:lnTo>
                    <a:pt x="20312" y="2622"/>
                  </a:lnTo>
                  <a:cubicBezTo>
                    <a:pt x="20312" y="1792"/>
                    <a:pt x="19658" y="1091"/>
                    <a:pt x="18828" y="1077"/>
                  </a:cubicBezTo>
                  <a:cubicBezTo>
                    <a:pt x="18816" y="1077"/>
                    <a:pt x="18805" y="1077"/>
                    <a:pt x="18793" y="1077"/>
                  </a:cubicBezTo>
                  <a:cubicBezTo>
                    <a:pt x="18565" y="1077"/>
                    <a:pt x="18337" y="1131"/>
                    <a:pt x="18130" y="1233"/>
                  </a:cubicBezTo>
                  <a:cubicBezTo>
                    <a:pt x="18070" y="929"/>
                    <a:pt x="17919" y="652"/>
                    <a:pt x="17696" y="435"/>
                  </a:cubicBezTo>
                  <a:cubicBezTo>
                    <a:pt x="17420" y="158"/>
                    <a:pt x="17042" y="0"/>
                    <a:pt x="16651" y="0"/>
                  </a:cubicBezTo>
                  <a:cubicBezTo>
                    <a:pt x="16641" y="0"/>
                    <a:pt x="16630" y="0"/>
                    <a:pt x="16620" y="0"/>
                  </a:cubicBezTo>
                  <a:cubicBezTo>
                    <a:pt x="15798" y="21"/>
                    <a:pt x="15141" y="689"/>
                    <a:pt x="15135" y="1514"/>
                  </a:cubicBezTo>
                  <a:lnTo>
                    <a:pt x="15135" y="1745"/>
                  </a:lnTo>
                  <a:cubicBezTo>
                    <a:pt x="14927" y="1651"/>
                    <a:pt x="14702" y="1602"/>
                    <a:pt x="14476" y="1602"/>
                  </a:cubicBezTo>
                  <a:cubicBezTo>
                    <a:pt x="14344" y="1602"/>
                    <a:pt x="14211" y="1619"/>
                    <a:pt x="14082" y="1653"/>
                  </a:cubicBezTo>
                  <a:cubicBezTo>
                    <a:pt x="13405" y="1826"/>
                    <a:pt x="12942" y="2449"/>
                    <a:pt x="12942" y="3149"/>
                  </a:cubicBezTo>
                  <a:lnTo>
                    <a:pt x="12942" y="3820"/>
                  </a:lnTo>
                  <a:cubicBezTo>
                    <a:pt x="12739" y="3724"/>
                    <a:pt x="12522" y="3677"/>
                    <a:pt x="12306" y="3677"/>
                  </a:cubicBezTo>
                  <a:cubicBezTo>
                    <a:pt x="11923" y="3677"/>
                    <a:pt x="11544" y="3826"/>
                    <a:pt x="11260" y="4110"/>
                  </a:cubicBezTo>
                  <a:cubicBezTo>
                    <a:pt x="11249" y="4118"/>
                    <a:pt x="11240" y="4127"/>
                    <a:pt x="11231" y="4136"/>
                  </a:cubicBezTo>
                  <a:lnTo>
                    <a:pt x="11205" y="4110"/>
                  </a:lnTo>
                  <a:cubicBezTo>
                    <a:pt x="10920" y="3826"/>
                    <a:pt x="10540" y="3677"/>
                    <a:pt x="10156" y="3677"/>
                  </a:cubicBezTo>
                  <a:cubicBezTo>
                    <a:pt x="9941" y="3677"/>
                    <a:pt x="9724" y="3724"/>
                    <a:pt x="9521" y="3820"/>
                  </a:cubicBezTo>
                  <a:lnTo>
                    <a:pt x="9521" y="3149"/>
                  </a:lnTo>
                  <a:cubicBezTo>
                    <a:pt x="9521" y="2452"/>
                    <a:pt x="9058" y="1826"/>
                    <a:pt x="8381" y="1656"/>
                  </a:cubicBezTo>
                  <a:cubicBezTo>
                    <a:pt x="8250" y="1620"/>
                    <a:pt x="8116" y="1603"/>
                    <a:pt x="7983" y="1603"/>
                  </a:cubicBezTo>
                  <a:cubicBezTo>
                    <a:pt x="7758" y="1603"/>
                    <a:pt x="7534" y="1652"/>
                    <a:pt x="7327" y="1748"/>
                  </a:cubicBezTo>
                  <a:lnTo>
                    <a:pt x="7327" y="1514"/>
                  </a:lnTo>
                  <a:cubicBezTo>
                    <a:pt x="7322" y="689"/>
                    <a:pt x="6665" y="21"/>
                    <a:pt x="5843" y="0"/>
                  </a:cubicBezTo>
                  <a:cubicBezTo>
                    <a:pt x="5832" y="0"/>
                    <a:pt x="5822" y="0"/>
                    <a:pt x="5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45"/>
            <p:cNvSpPr/>
            <p:nvPr/>
          </p:nvSpPr>
          <p:spPr>
            <a:xfrm>
              <a:off x="6663084" y="2915886"/>
              <a:ext cx="14920" cy="14818"/>
            </a:xfrm>
            <a:custGeom>
              <a:avLst/>
              <a:gdLst/>
              <a:ahLst/>
              <a:cxnLst/>
              <a:rect l="l" t="t" r="r" b="b"/>
              <a:pathLst>
                <a:path w="884" h="878" extrusionOk="0">
                  <a:moveTo>
                    <a:pt x="443" y="0"/>
                  </a:moveTo>
                  <a:cubicBezTo>
                    <a:pt x="415" y="0"/>
                    <a:pt x="386" y="3"/>
                    <a:pt x="357" y="9"/>
                  </a:cubicBezTo>
                  <a:cubicBezTo>
                    <a:pt x="331" y="15"/>
                    <a:pt x="302" y="23"/>
                    <a:pt x="276" y="35"/>
                  </a:cubicBezTo>
                  <a:cubicBezTo>
                    <a:pt x="221" y="55"/>
                    <a:pt x="175" y="87"/>
                    <a:pt x="134" y="128"/>
                  </a:cubicBezTo>
                  <a:cubicBezTo>
                    <a:pt x="114" y="148"/>
                    <a:pt x="94" y="171"/>
                    <a:pt x="79" y="194"/>
                  </a:cubicBezTo>
                  <a:cubicBezTo>
                    <a:pt x="62" y="220"/>
                    <a:pt x="50" y="243"/>
                    <a:pt x="39" y="272"/>
                  </a:cubicBezTo>
                  <a:cubicBezTo>
                    <a:pt x="27" y="298"/>
                    <a:pt x="18" y="324"/>
                    <a:pt x="13" y="353"/>
                  </a:cubicBezTo>
                  <a:cubicBezTo>
                    <a:pt x="1" y="408"/>
                    <a:pt x="1" y="469"/>
                    <a:pt x="13" y="524"/>
                  </a:cubicBezTo>
                  <a:cubicBezTo>
                    <a:pt x="18" y="553"/>
                    <a:pt x="27" y="579"/>
                    <a:pt x="39" y="605"/>
                  </a:cubicBezTo>
                  <a:cubicBezTo>
                    <a:pt x="50" y="634"/>
                    <a:pt x="62" y="657"/>
                    <a:pt x="79" y="683"/>
                  </a:cubicBezTo>
                  <a:cubicBezTo>
                    <a:pt x="94" y="706"/>
                    <a:pt x="114" y="729"/>
                    <a:pt x="134" y="750"/>
                  </a:cubicBezTo>
                  <a:cubicBezTo>
                    <a:pt x="154" y="770"/>
                    <a:pt x="175" y="787"/>
                    <a:pt x="201" y="805"/>
                  </a:cubicBezTo>
                  <a:cubicBezTo>
                    <a:pt x="224" y="819"/>
                    <a:pt x="250" y="834"/>
                    <a:pt x="276" y="845"/>
                  </a:cubicBezTo>
                  <a:cubicBezTo>
                    <a:pt x="302" y="854"/>
                    <a:pt x="331" y="863"/>
                    <a:pt x="357" y="868"/>
                  </a:cubicBezTo>
                  <a:cubicBezTo>
                    <a:pt x="386" y="874"/>
                    <a:pt x="415" y="877"/>
                    <a:pt x="444" y="877"/>
                  </a:cubicBezTo>
                  <a:cubicBezTo>
                    <a:pt x="473" y="877"/>
                    <a:pt x="502" y="874"/>
                    <a:pt x="528" y="868"/>
                  </a:cubicBezTo>
                  <a:cubicBezTo>
                    <a:pt x="557" y="863"/>
                    <a:pt x="586" y="854"/>
                    <a:pt x="612" y="845"/>
                  </a:cubicBezTo>
                  <a:cubicBezTo>
                    <a:pt x="638" y="834"/>
                    <a:pt x="664" y="819"/>
                    <a:pt x="687" y="805"/>
                  </a:cubicBezTo>
                  <a:cubicBezTo>
                    <a:pt x="710" y="787"/>
                    <a:pt x="733" y="770"/>
                    <a:pt x="753" y="750"/>
                  </a:cubicBezTo>
                  <a:cubicBezTo>
                    <a:pt x="794" y="709"/>
                    <a:pt x="826" y="660"/>
                    <a:pt x="849" y="605"/>
                  </a:cubicBezTo>
                  <a:cubicBezTo>
                    <a:pt x="860" y="579"/>
                    <a:pt x="869" y="553"/>
                    <a:pt x="875" y="524"/>
                  </a:cubicBezTo>
                  <a:cubicBezTo>
                    <a:pt x="884" y="469"/>
                    <a:pt x="884" y="408"/>
                    <a:pt x="875" y="353"/>
                  </a:cubicBezTo>
                  <a:cubicBezTo>
                    <a:pt x="869" y="324"/>
                    <a:pt x="860" y="298"/>
                    <a:pt x="849" y="272"/>
                  </a:cubicBezTo>
                  <a:cubicBezTo>
                    <a:pt x="837" y="243"/>
                    <a:pt x="823" y="220"/>
                    <a:pt x="808" y="194"/>
                  </a:cubicBezTo>
                  <a:cubicBezTo>
                    <a:pt x="777" y="148"/>
                    <a:pt x="736" y="104"/>
                    <a:pt x="687" y="75"/>
                  </a:cubicBezTo>
                  <a:cubicBezTo>
                    <a:pt x="664" y="58"/>
                    <a:pt x="638" y="44"/>
                    <a:pt x="612" y="35"/>
                  </a:cubicBezTo>
                  <a:cubicBezTo>
                    <a:pt x="586" y="23"/>
                    <a:pt x="557" y="15"/>
                    <a:pt x="528" y="9"/>
                  </a:cubicBezTo>
                  <a:cubicBezTo>
                    <a:pt x="500" y="3"/>
                    <a:pt x="472"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45"/>
            <p:cNvSpPr/>
            <p:nvPr/>
          </p:nvSpPr>
          <p:spPr>
            <a:xfrm>
              <a:off x="6881563" y="2915886"/>
              <a:ext cx="15055" cy="14818"/>
            </a:xfrm>
            <a:custGeom>
              <a:avLst/>
              <a:gdLst/>
              <a:ahLst/>
              <a:cxnLst/>
              <a:rect l="l" t="t" r="r" b="b"/>
              <a:pathLst>
                <a:path w="892" h="878" extrusionOk="0">
                  <a:moveTo>
                    <a:pt x="451" y="0"/>
                  </a:moveTo>
                  <a:cubicBezTo>
                    <a:pt x="423" y="0"/>
                    <a:pt x="394" y="3"/>
                    <a:pt x="365" y="9"/>
                  </a:cubicBezTo>
                  <a:cubicBezTo>
                    <a:pt x="336" y="15"/>
                    <a:pt x="310" y="23"/>
                    <a:pt x="284" y="35"/>
                  </a:cubicBezTo>
                  <a:cubicBezTo>
                    <a:pt x="255" y="44"/>
                    <a:pt x="232" y="58"/>
                    <a:pt x="206" y="75"/>
                  </a:cubicBezTo>
                  <a:cubicBezTo>
                    <a:pt x="183" y="90"/>
                    <a:pt x="160" y="107"/>
                    <a:pt x="139" y="128"/>
                  </a:cubicBezTo>
                  <a:cubicBezTo>
                    <a:pt x="119" y="148"/>
                    <a:pt x="102" y="171"/>
                    <a:pt x="84" y="194"/>
                  </a:cubicBezTo>
                  <a:cubicBezTo>
                    <a:pt x="70" y="220"/>
                    <a:pt x="55" y="243"/>
                    <a:pt x="44" y="272"/>
                  </a:cubicBezTo>
                  <a:cubicBezTo>
                    <a:pt x="0" y="379"/>
                    <a:pt x="0" y="498"/>
                    <a:pt x="44" y="608"/>
                  </a:cubicBezTo>
                  <a:cubicBezTo>
                    <a:pt x="67" y="660"/>
                    <a:pt x="99" y="709"/>
                    <a:pt x="139" y="750"/>
                  </a:cubicBezTo>
                  <a:cubicBezTo>
                    <a:pt x="160" y="770"/>
                    <a:pt x="183" y="787"/>
                    <a:pt x="206" y="805"/>
                  </a:cubicBezTo>
                  <a:cubicBezTo>
                    <a:pt x="232" y="819"/>
                    <a:pt x="255" y="834"/>
                    <a:pt x="284" y="845"/>
                  </a:cubicBezTo>
                  <a:cubicBezTo>
                    <a:pt x="310" y="854"/>
                    <a:pt x="336" y="863"/>
                    <a:pt x="365" y="868"/>
                  </a:cubicBezTo>
                  <a:cubicBezTo>
                    <a:pt x="394" y="874"/>
                    <a:pt x="423" y="877"/>
                    <a:pt x="449" y="877"/>
                  </a:cubicBezTo>
                  <a:cubicBezTo>
                    <a:pt x="478" y="877"/>
                    <a:pt x="507" y="874"/>
                    <a:pt x="536" y="868"/>
                  </a:cubicBezTo>
                  <a:cubicBezTo>
                    <a:pt x="565" y="863"/>
                    <a:pt x="591" y="854"/>
                    <a:pt x="620" y="845"/>
                  </a:cubicBezTo>
                  <a:cubicBezTo>
                    <a:pt x="646" y="834"/>
                    <a:pt x="669" y="819"/>
                    <a:pt x="695" y="805"/>
                  </a:cubicBezTo>
                  <a:cubicBezTo>
                    <a:pt x="718" y="787"/>
                    <a:pt x="741" y="770"/>
                    <a:pt x="761" y="750"/>
                  </a:cubicBezTo>
                  <a:cubicBezTo>
                    <a:pt x="782" y="729"/>
                    <a:pt x="799" y="706"/>
                    <a:pt x="816" y="683"/>
                  </a:cubicBezTo>
                  <a:cubicBezTo>
                    <a:pt x="831" y="657"/>
                    <a:pt x="845" y="634"/>
                    <a:pt x="857" y="608"/>
                  </a:cubicBezTo>
                  <a:cubicBezTo>
                    <a:pt x="866" y="579"/>
                    <a:pt x="874" y="553"/>
                    <a:pt x="880" y="524"/>
                  </a:cubicBezTo>
                  <a:cubicBezTo>
                    <a:pt x="892" y="469"/>
                    <a:pt x="892" y="408"/>
                    <a:pt x="880" y="353"/>
                  </a:cubicBezTo>
                  <a:cubicBezTo>
                    <a:pt x="874" y="324"/>
                    <a:pt x="866" y="298"/>
                    <a:pt x="857" y="272"/>
                  </a:cubicBezTo>
                  <a:cubicBezTo>
                    <a:pt x="845" y="243"/>
                    <a:pt x="831" y="220"/>
                    <a:pt x="816" y="194"/>
                  </a:cubicBezTo>
                  <a:cubicBezTo>
                    <a:pt x="785" y="148"/>
                    <a:pt x="741" y="104"/>
                    <a:pt x="695" y="75"/>
                  </a:cubicBezTo>
                  <a:cubicBezTo>
                    <a:pt x="672" y="58"/>
                    <a:pt x="646" y="44"/>
                    <a:pt x="620" y="35"/>
                  </a:cubicBezTo>
                  <a:cubicBezTo>
                    <a:pt x="591" y="23"/>
                    <a:pt x="565" y="15"/>
                    <a:pt x="536" y="9"/>
                  </a:cubicBezTo>
                  <a:cubicBezTo>
                    <a:pt x="508" y="3"/>
                    <a:pt x="480"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45"/>
          <p:cNvGrpSpPr/>
          <p:nvPr/>
        </p:nvGrpSpPr>
        <p:grpSpPr>
          <a:xfrm>
            <a:off x="4394992" y="2806452"/>
            <a:ext cx="379221" cy="349516"/>
            <a:chOff x="4398343" y="2829828"/>
            <a:chExt cx="379221" cy="349516"/>
          </a:xfrm>
        </p:grpSpPr>
        <p:sp>
          <p:nvSpPr>
            <p:cNvPr id="7353" name="Google Shape;7353;p45"/>
            <p:cNvSpPr/>
            <p:nvPr/>
          </p:nvSpPr>
          <p:spPr>
            <a:xfrm>
              <a:off x="4640450" y="2861658"/>
              <a:ext cx="137113" cy="317685"/>
            </a:xfrm>
            <a:custGeom>
              <a:avLst/>
              <a:gdLst/>
              <a:ahLst/>
              <a:cxnLst/>
              <a:rect l="l" t="t" r="r" b="b"/>
              <a:pathLst>
                <a:path w="8124" h="18823" extrusionOk="0">
                  <a:moveTo>
                    <a:pt x="6344" y="878"/>
                  </a:moveTo>
                  <a:cubicBezTo>
                    <a:pt x="6839" y="878"/>
                    <a:pt x="7241" y="1280"/>
                    <a:pt x="7241" y="1778"/>
                  </a:cubicBezTo>
                  <a:lnTo>
                    <a:pt x="7241" y="10972"/>
                  </a:lnTo>
                  <a:lnTo>
                    <a:pt x="7247" y="10972"/>
                  </a:lnTo>
                  <a:cubicBezTo>
                    <a:pt x="7244" y="11415"/>
                    <a:pt x="7039" y="11831"/>
                    <a:pt x="6685" y="12100"/>
                  </a:cubicBezTo>
                  <a:lnTo>
                    <a:pt x="6685" y="12103"/>
                  </a:lnTo>
                  <a:lnTo>
                    <a:pt x="4257" y="13955"/>
                  </a:lnTo>
                  <a:lnTo>
                    <a:pt x="880" y="13955"/>
                  </a:lnTo>
                  <a:lnTo>
                    <a:pt x="880" y="10899"/>
                  </a:lnTo>
                  <a:cubicBezTo>
                    <a:pt x="880" y="10494"/>
                    <a:pt x="1039" y="10104"/>
                    <a:pt x="1326" y="9817"/>
                  </a:cubicBezTo>
                  <a:lnTo>
                    <a:pt x="3719" y="7401"/>
                  </a:lnTo>
                  <a:cubicBezTo>
                    <a:pt x="3869" y="7252"/>
                    <a:pt x="4067" y="7176"/>
                    <a:pt x="4265" y="7176"/>
                  </a:cubicBezTo>
                  <a:cubicBezTo>
                    <a:pt x="4434" y="7176"/>
                    <a:pt x="4604" y="7231"/>
                    <a:pt x="4747" y="7343"/>
                  </a:cubicBezTo>
                  <a:lnTo>
                    <a:pt x="4764" y="7360"/>
                  </a:lnTo>
                  <a:cubicBezTo>
                    <a:pt x="4781" y="7375"/>
                    <a:pt x="4799" y="7386"/>
                    <a:pt x="4813" y="7404"/>
                  </a:cubicBezTo>
                  <a:cubicBezTo>
                    <a:pt x="5117" y="7702"/>
                    <a:pt x="5120" y="8191"/>
                    <a:pt x="4816" y="8492"/>
                  </a:cubicBezTo>
                  <a:lnTo>
                    <a:pt x="3224" y="10072"/>
                  </a:lnTo>
                  <a:cubicBezTo>
                    <a:pt x="3195" y="10104"/>
                    <a:pt x="3169" y="10138"/>
                    <a:pt x="3146" y="10179"/>
                  </a:cubicBezTo>
                  <a:cubicBezTo>
                    <a:pt x="3059" y="10347"/>
                    <a:pt x="3091" y="10555"/>
                    <a:pt x="3224" y="10688"/>
                  </a:cubicBezTo>
                  <a:cubicBezTo>
                    <a:pt x="3311" y="10774"/>
                    <a:pt x="3423" y="10816"/>
                    <a:pt x="3535" y="10816"/>
                  </a:cubicBezTo>
                  <a:cubicBezTo>
                    <a:pt x="3648" y="10816"/>
                    <a:pt x="3760" y="10774"/>
                    <a:pt x="3847" y="10688"/>
                  </a:cubicBezTo>
                  <a:lnTo>
                    <a:pt x="5435" y="9108"/>
                  </a:lnTo>
                  <a:cubicBezTo>
                    <a:pt x="5456" y="9088"/>
                    <a:pt x="5476" y="9068"/>
                    <a:pt x="5493" y="9047"/>
                  </a:cubicBezTo>
                  <a:cubicBezTo>
                    <a:pt x="5499" y="9042"/>
                    <a:pt x="5508" y="9033"/>
                    <a:pt x="5513" y="9024"/>
                  </a:cubicBezTo>
                  <a:cubicBezTo>
                    <a:pt x="5525" y="9013"/>
                    <a:pt x="5537" y="8998"/>
                    <a:pt x="5548" y="8984"/>
                  </a:cubicBezTo>
                  <a:cubicBezTo>
                    <a:pt x="5563" y="8972"/>
                    <a:pt x="5566" y="8966"/>
                    <a:pt x="5571" y="8958"/>
                  </a:cubicBezTo>
                  <a:lnTo>
                    <a:pt x="5600" y="8920"/>
                  </a:lnTo>
                  <a:lnTo>
                    <a:pt x="5620" y="8891"/>
                  </a:lnTo>
                  <a:cubicBezTo>
                    <a:pt x="5629" y="8877"/>
                    <a:pt x="5638" y="8865"/>
                    <a:pt x="5647" y="8853"/>
                  </a:cubicBezTo>
                  <a:lnTo>
                    <a:pt x="5667" y="8824"/>
                  </a:lnTo>
                  <a:lnTo>
                    <a:pt x="5690" y="8784"/>
                  </a:lnTo>
                  <a:cubicBezTo>
                    <a:pt x="5696" y="8775"/>
                    <a:pt x="5702" y="8767"/>
                    <a:pt x="5707" y="8758"/>
                  </a:cubicBezTo>
                  <a:cubicBezTo>
                    <a:pt x="5713" y="8743"/>
                    <a:pt x="5722" y="8729"/>
                    <a:pt x="5730" y="8714"/>
                  </a:cubicBezTo>
                  <a:cubicBezTo>
                    <a:pt x="5733" y="8706"/>
                    <a:pt x="5739" y="8697"/>
                    <a:pt x="5742" y="8691"/>
                  </a:cubicBezTo>
                  <a:cubicBezTo>
                    <a:pt x="5751" y="8674"/>
                    <a:pt x="5759" y="8660"/>
                    <a:pt x="5765" y="8642"/>
                  </a:cubicBezTo>
                  <a:cubicBezTo>
                    <a:pt x="5768" y="8636"/>
                    <a:pt x="5771" y="8631"/>
                    <a:pt x="5774" y="8622"/>
                  </a:cubicBezTo>
                  <a:cubicBezTo>
                    <a:pt x="5783" y="8605"/>
                    <a:pt x="5791" y="8587"/>
                    <a:pt x="5797" y="8570"/>
                  </a:cubicBezTo>
                  <a:lnTo>
                    <a:pt x="5803" y="8555"/>
                  </a:lnTo>
                  <a:cubicBezTo>
                    <a:pt x="5811" y="8535"/>
                    <a:pt x="5820" y="8515"/>
                    <a:pt x="5826" y="8495"/>
                  </a:cubicBezTo>
                  <a:cubicBezTo>
                    <a:pt x="5829" y="8492"/>
                    <a:pt x="5829" y="8489"/>
                    <a:pt x="5829" y="8486"/>
                  </a:cubicBezTo>
                  <a:cubicBezTo>
                    <a:pt x="5838" y="8463"/>
                    <a:pt x="5843" y="8440"/>
                    <a:pt x="5852" y="8419"/>
                  </a:cubicBezTo>
                  <a:cubicBezTo>
                    <a:pt x="5852" y="8416"/>
                    <a:pt x="5852" y="8416"/>
                    <a:pt x="5852" y="8416"/>
                  </a:cubicBezTo>
                  <a:cubicBezTo>
                    <a:pt x="6005" y="7896"/>
                    <a:pt x="5893" y="7334"/>
                    <a:pt x="5548" y="6914"/>
                  </a:cubicBezTo>
                  <a:lnTo>
                    <a:pt x="5542" y="6909"/>
                  </a:lnTo>
                  <a:cubicBezTo>
                    <a:pt x="5528" y="6888"/>
                    <a:pt x="5511" y="6871"/>
                    <a:pt x="5496" y="6854"/>
                  </a:cubicBezTo>
                  <a:lnTo>
                    <a:pt x="5473" y="6831"/>
                  </a:lnTo>
                  <a:cubicBezTo>
                    <a:pt x="5464" y="6819"/>
                    <a:pt x="5453" y="6810"/>
                    <a:pt x="5444" y="6799"/>
                  </a:cubicBezTo>
                  <a:lnTo>
                    <a:pt x="5444" y="1778"/>
                  </a:lnTo>
                  <a:cubicBezTo>
                    <a:pt x="5444" y="1280"/>
                    <a:pt x="5846" y="878"/>
                    <a:pt x="6341" y="878"/>
                  </a:cubicBezTo>
                  <a:close/>
                  <a:moveTo>
                    <a:pt x="5047" y="14832"/>
                  </a:moveTo>
                  <a:lnTo>
                    <a:pt x="5047" y="15579"/>
                  </a:lnTo>
                  <a:lnTo>
                    <a:pt x="880" y="15579"/>
                  </a:lnTo>
                  <a:lnTo>
                    <a:pt x="880" y="14832"/>
                  </a:lnTo>
                  <a:close/>
                  <a:moveTo>
                    <a:pt x="5047" y="16456"/>
                  </a:moveTo>
                  <a:lnTo>
                    <a:pt x="5047" y="17903"/>
                  </a:lnTo>
                  <a:lnTo>
                    <a:pt x="880" y="17903"/>
                  </a:lnTo>
                  <a:lnTo>
                    <a:pt x="880" y="16456"/>
                  </a:lnTo>
                  <a:close/>
                  <a:moveTo>
                    <a:pt x="6341" y="1"/>
                  </a:moveTo>
                  <a:cubicBezTo>
                    <a:pt x="5360" y="1"/>
                    <a:pt x="4567" y="797"/>
                    <a:pt x="4567" y="1778"/>
                  </a:cubicBezTo>
                  <a:lnTo>
                    <a:pt x="4567" y="6307"/>
                  </a:lnTo>
                  <a:cubicBezTo>
                    <a:pt x="4466" y="6289"/>
                    <a:pt x="4365" y="6278"/>
                    <a:pt x="4263" y="6278"/>
                  </a:cubicBezTo>
                  <a:cubicBezTo>
                    <a:pt x="3826" y="6278"/>
                    <a:pt x="3404" y="6454"/>
                    <a:pt x="3094" y="6764"/>
                  </a:cubicBezTo>
                  <a:lnTo>
                    <a:pt x="701" y="9204"/>
                  </a:lnTo>
                  <a:cubicBezTo>
                    <a:pt x="252" y="9658"/>
                    <a:pt x="1" y="10269"/>
                    <a:pt x="3" y="10908"/>
                  </a:cubicBezTo>
                  <a:lnTo>
                    <a:pt x="3" y="18386"/>
                  </a:lnTo>
                  <a:cubicBezTo>
                    <a:pt x="3" y="18626"/>
                    <a:pt x="200" y="18823"/>
                    <a:pt x="440" y="18823"/>
                  </a:cubicBezTo>
                  <a:lnTo>
                    <a:pt x="5479" y="18823"/>
                  </a:lnTo>
                  <a:cubicBezTo>
                    <a:pt x="5479" y="18823"/>
                    <a:pt x="5919" y="18597"/>
                    <a:pt x="5927" y="18357"/>
                  </a:cubicBezTo>
                  <a:lnTo>
                    <a:pt x="5927" y="16033"/>
                  </a:lnTo>
                  <a:cubicBezTo>
                    <a:pt x="5921" y="15993"/>
                    <a:pt x="5921" y="15952"/>
                    <a:pt x="5927" y="15915"/>
                  </a:cubicBezTo>
                  <a:lnTo>
                    <a:pt x="5927" y="14415"/>
                  </a:lnTo>
                  <a:cubicBezTo>
                    <a:pt x="5927" y="14245"/>
                    <a:pt x="5829" y="14088"/>
                    <a:pt x="5675" y="14016"/>
                  </a:cubicBezTo>
                  <a:lnTo>
                    <a:pt x="7230" y="12809"/>
                  </a:lnTo>
                  <a:cubicBezTo>
                    <a:pt x="7794" y="12369"/>
                    <a:pt x="8124" y="11695"/>
                    <a:pt x="8124" y="10980"/>
                  </a:cubicBezTo>
                  <a:lnTo>
                    <a:pt x="8124" y="1778"/>
                  </a:lnTo>
                  <a:cubicBezTo>
                    <a:pt x="8118" y="797"/>
                    <a:pt x="7334" y="1"/>
                    <a:pt x="6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45"/>
            <p:cNvSpPr/>
            <p:nvPr/>
          </p:nvSpPr>
          <p:spPr>
            <a:xfrm>
              <a:off x="4675572" y="3046197"/>
              <a:ext cx="14903" cy="14852"/>
            </a:xfrm>
            <a:custGeom>
              <a:avLst/>
              <a:gdLst/>
              <a:ahLst/>
              <a:cxnLst/>
              <a:rect l="l" t="t" r="r" b="b"/>
              <a:pathLst>
                <a:path w="883" h="880" extrusionOk="0">
                  <a:moveTo>
                    <a:pt x="440" y="0"/>
                  </a:moveTo>
                  <a:cubicBezTo>
                    <a:pt x="411" y="0"/>
                    <a:pt x="382" y="3"/>
                    <a:pt x="353" y="9"/>
                  </a:cubicBezTo>
                  <a:cubicBezTo>
                    <a:pt x="327" y="15"/>
                    <a:pt x="298" y="23"/>
                    <a:pt x="272" y="35"/>
                  </a:cubicBezTo>
                  <a:cubicBezTo>
                    <a:pt x="246" y="46"/>
                    <a:pt x="220" y="61"/>
                    <a:pt x="197" y="75"/>
                  </a:cubicBezTo>
                  <a:cubicBezTo>
                    <a:pt x="75" y="156"/>
                    <a:pt x="0" y="292"/>
                    <a:pt x="0" y="440"/>
                  </a:cubicBezTo>
                  <a:cubicBezTo>
                    <a:pt x="0" y="469"/>
                    <a:pt x="3" y="498"/>
                    <a:pt x="9" y="527"/>
                  </a:cubicBezTo>
                  <a:cubicBezTo>
                    <a:pt x="15" y="553"/>
                    <a:pt x="23" y="582"/>
                    <a:pt x="35" y="608"/>
                  </a:cubicBezTo>
                  <a:cubicBezTo>
                    <a:pt x="47" y="634"/>
                    <a:pt x="61" y="660"/>
                    <a:pt x="75" y="683"/>
                  </a:cubicBezTo>
                  <a:cubicBezTo>
                    <a:pt x="93" y="709"/>
                    <a:pt x="110" y="729"/>
                    <a:pt x="130" y="750"/>
                  </a:cubicBezTo>
                  <a:cubicBezTo>
                    <a:pt x="151" y="770"/>
                    <a:pt x="174" y="790"/>
                    <a:pt x="197" y="805"/>
                  </a:cubicBezTo>
                  <a:cubicBezTo>
                    <a:pt x="220" y="822"/>
                    <a:pt x="246" y="834"/>
                    <a:pt x="272" y="845"/>
                  </a:cubicBezTo>
                  <a:cubicBezTo>
                    <a:pt x="298" y="857"/>
                    <a:pt x="327" y="865"/>
                    <a:pt x="353" y="871"/>
                  </a:cubicBezTo>
                  <a:cubicBezTo>
                    <a:pt x="382" y="877"/>
                    <a:pt x="411" y="880"/>
                    <a:pt x="440" y="880"/>
                  </a:cubicBezTo>
                  <a:cubicBezTo>
                    <a:pt x="469" y="880"/>
                    <a:pt x="498" y="877"/>
                    <a:pt x="527" y="871"/>
                  </a:cubicBezTo>
                  <a:cubicBezTo>
                    <a:pt x="553" y="865"/>
                    <a:pt x="582" y="857"/>
                    <a:pt x="608" y="845"/>
                  </a:cubicBezTo>
                  <a:cubicBezTo>
                    <a:pt x="634" y="834"/>
                    <a:pt x="660" y="822"/>
                    <a:pt x="683" y="805"/>
                  </a:cubicBezTo>
                  <a:cubicBezTo>
                    <a:pt x="709" y="790"/>
                    <a:pt x="730" y="770"/>
                    <a:pt x="750" y="750"/>
                  </a:cubicBezTo>
                  <a:cubicBezTo>
                    <a:pt x="770" y="729"/>
                    <a:pt x="790" y="709"/>
                    <a:pt x="805" y="683"/>
                  </a:cubicBezTo>
                  <a:cubicBezTo>
                    <a:pt x="822" y="660"/>
                    <a:pt x="834" y="634"/>
                    <a:pt x="845" y="608"/>
                  </a:cubicBezTo>
                  <a:cubicBezTo>
                    <a:pt x="857" y="582"/>
                    <a:pt x="866" y="553"/>
                    <a:pt x="871" y="527"/>
                  </a:cubicBezTo>
                  <a:cubicBezTo>
                    <a:pt x="883" y="469"/>
                    <a:pt x="883" y="411"/>
                    <a:pt x="871" y="356"/>
                  </a:cubicBezTo>
                  <a:cubicBezTo>
                    <a:pt x="866" y="327"/>
                    <a:pt x="857" y="301"/>
                    <a:pt x="845" y="272"/>
                  </a:cubicBezTo>
                  <a:cubicBezTo>
                    <a:pt x="834" y="246"/>
                    <a:pt x="819" y="220"/>
                    <a:pt x="805" y="197"/>
                  </a:cubicBezTo>
                  <a:cubicBezTo>
                    <a:pt x="787" y="174"/>
                    <a:pt x="770" y="151"/>
                    <a:pt x="750" y="130"/>
                  </a:cubicBezTo>
                  <a:cubicBezTo>
                    <a:pt x="730" y="110"/>
                    <a:pt x="706" y="93"/>
                    <a:pt x="683" y="75"/>
                  </a:cubicBezTo>
                  <a:cubicBezTo>
                    <a:pt x="660" y="61"/>
                    <a:pt x="634" y="46"/>
                    <a:pt x="608" y="35"/>
                  </a:cubicBezTo>
                  <a:cubicBezTo>
                    <a:pt x="582" y="23"/>
                    <a:pt x="553" y="15"/>
                    <a:pt x="527" y="9"/>
                  </a:cubicBezTo>
                  <a:cubicBezTo>
                    <a:pt x="498" y="3"/>
                    <a:pt x="46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45"/>
            <p:cNvSpPr/>
            <p:nvPr/>
          </p:nvSpPr>
          <p:spPr>
            <a:xfrm>
              <a:off x="4398343" y="2861658"/>
              <a:ext cx="137062" cy="317685"/>
            </a:xfrm>
            <a:custGeom>
              <a:avLst/>
              <a:gdLst/>
              <a:ahLst/>
              <a:cxnLst/>
              <a:rect l="l" t="t" r="r" b="b"/>
              <a:pathLst>
                <a:path w="8121" h="18823" extrusionOk="0">
                  <a:moveTo>
                    <a:pt x="1774" y="834"/>
                  </a:moveTo>
                  <a:cubicBezTo>
                    <a:pt x="2272" y="834"/>
                    <a:pt x="2674" y="1237"/>
                    <a:pt x="2674" y="1734"/>
                  </a:cubicBezTo>
                  <a:lnTo>
                    <a:pt x="2674" y="6735"/>
                  </a:lnTo>
                  <a:cubicBezTo>
                    <a:pt x="2666" y="6744"/>
                    <a:pt x="2657" y="6752"/>
                    <a:pt x="2651" y="6761"/>
                  </a:cubicBezTo>
                  <a:cubicBezTo>
                    <a:pt x="2643" y="6770"/>
                    <a:pt x="2631" y="6781"/>
                    <a:pt x="2622" y="6793"/>
                  </a:cubicBezTo>
                  <a:cubicBezTo>
                    <a:pt x="2611" y="6802"/>
                    <a:pt x="2605" y="6810"/>
                    <a:pt x="2596" y="6822"/>
                  </a:cubicBezTo>
                  <a:cubicBezTo>
                    <a:pt x="2585" y="6831"/>
                    <a:pt x="2576" y="6842"/>
                    <a:pt x="2567" y="6854"/>
                  </a:cubicBezTo>
                  <a:cubicBezTo>
                    <a:pt x="2559" y="6865"/>
                    <a:pt x="2553" y="6874"/>
                    <a:pt x="2544" y="6886"/>
                  </a:cubicBezTo>
                  <a:cubicBezTo>
                    <a:pt x="2535" y="6894"/>
                    <a:pt x="2527" y="6906"/>
                    <a:pt x="2518" y="6917"/>
                  </a:cubicBezTo>
                  <a:cubicBezTo>
                    <a:pt x="2509" y="6929"/>
                    <a:pt x="2504" y="6941"/>
                    <a:pt x="2495" y="6949"/>
                  </a:cubicBezTo>
                  <a:cubicBezTo>
                    <a:pt x="2486" y="6961"/>
                    <a:pt x="2481" y="6972"/>
                    <a:pt x="2472" y="6984"/>
                  </a:cubicBezTo>
                  <a:cubicBezTo>
                    <a:pt x="2463" y="6996"/>
                    <a:pt x="2457" y="7007"/>
                    <a:pt x="2449" y="7019"/>
                  </a:cubicBezTo>
                  <a:cubicBezTo>
                    <a:pt x="2443" y="7030"/>
                    <a:pt x="2437" y="7039"/>
                    <a:pt x="2428" y="7051"/>
                  </a:cubicBezTo>
                  <a:cubicBezTo>
                    <a:pt x="2423" y="7062"/>
                    <a:pt x="2414" y="7077"/>
                    <a:pt x="2408" y="7088"/>
                  </a:cubicBezTo>
                  <a:cubicBezTo>
                    <a:pt x="2402" y="7100"/>
                    <a:pt x="2397" y="7111"/>
                    <a:pt x="2391" y="7123"/>
                  </a:cubicBezTo>
                  <a:cubicBezTo>
                    <a:pt x="2382" y="7134"/>
                    <a:pt x="2376" y="7146"/>
                    <a:pt x="2371" y="7158"/>
                  </a:cubicBezTo>
                  <a:cubicBezTo>
                    <a:pt x="2365" y="7169"/>
                    <a:pt x="2359" y="7181"/>
                    <a:pt x="2353" y="7192"/>
                  </a:cubicBezTo>
                  <a:cubicBezTo>
                    <a:pt x="2347" y="7204"/>
                    <a:pt x="2342" y="7218"/>
                    <a:pt x="2336" y="7230"/>
                  </a:cubicBezTo>
                  <a:lnTo>
                    <a:pt x="2321" y="7268"/>
                  </a:lnTo>
                  <a:cubicBezTo>
                    <a:pt x="2316" y="7279"/>
                    <a:pt x="2310" y="7294"/>
                    <a:pt x="2307" y="7308"/>
                  </a:cubicBezTo>
                  <a:lnTo>
                    <a:pt x="2292" y="7343"/>
                  </a:lnTo>
                  <a:cubicBezTo>
                    <a:pt x="2287" y="7357"/>
                    <a:pt x="2284" y="7372"/>
                    <a:pt x="2278" y="7386"/>
                  </a:cubicBezTo>
                  <a:cubicBezTo>
                    <a:pt x="2275" y="7398"/>
                    <a:pt x="2272" y="7409"/>
                    <a:pt x="2266" y="7421"/>
                  </a:cubicBezTo>
                  <a:cubicBezTo>
                    <a:pt x="2263" y="7435"/>
                    <a:pt x="2261" y="7450"/>
                    <a:pt x="2255" y="7464"/>
                  </a:cubicBezTo>
                  <a:cubicBezTo>
                    <a:pt x="2252" y="7479"/>
                    <a:pt x="2249" y="7487"/>
                    <a:pt x="2246" y="7499"/>
                  </a:cubicBezTo>
                  <a:cubicBezTo>
                    <a:pt x="2243" y="7514"/>
                    <a:pt x="2240" y="7531"/>
                    <a:pt x="2237" y="7545"/>
                  </a:cubicBezTo>
                  <a:cubicBezTo>
                    <a:pt x="2232" y="7560"/>
                    <a:pt x="2232" y="7569"/>
                    <a:pt x="2229" y="7580"/>
                  </a:cubicBezTo>
                  <a:cubicBezTo>
                    <a:pt x="2226" y="7589"/>
                    <a:pt x="2223" y="7609"/>
                    <a:pt x="2220" y="7626"/>
                  </a:cubicBezTo>
                  <a:cubicBezTo>
                    <a:pt x="2217" y="7641"/>
                    <a:pt x="2217" y="7647"/>
                    <a:pt x="2214" y="7658"/>
                  </a:cubicBezTo>
                  <a:cubicBezTo>
                    <a:pt x="2214" y="7670"/>
                    <a:pt x="2211" y="7693"/>
                    <a:pt x="2208" y="7707"/>
                  </a:cubicBezTo>
                  <a:cubicBezTo>
                    <a:pt x="2208" y="7719"/>
                    <a:pt x="2206" y="7728"/>
                    <a:pt x="2206" y="7739"/>
                  </a:cubicBezTo>
                  <a:cubicBezTo>
                    <a:pt x="2203" y="7760"/>
                    <a:pt x="2203" y="7777"/>
                    <a:pt x="2200" y="7797"/>
                  </a:cubicBezTo>
                  <a:cubicBezTo>
                    <a:pt x="2200" y="7806"/>
                    <a:pt x="2200" y="7812"/>
                    <a:pt x="2200" y="7820"/>
                  </a:cubicBezTo>
                  <a:cubicBezTo>
                    <a:pt x="2200" y="7849"/>
                    <a:pt x="2197" y="7875"/>
                    <a:pt x="2197" y="7904"/>
                  </a:cubicBezTo>
                  <a:cubicBezTo>
                    <a:pt x="2197" y="8341"/>
                    <a:pt x="2371" y="8764"/>
                    <a:pt x="2680" y="9073"/>
                  </a:cubicBezTo>
                  <a:lnTo>
                    <a:pt x="4269" y="10665"/>
                  </a:lnTo>
                  <a:cubicBezTo>
                    <a:pt x="4281" y="10674"/>
                    <a:pt x="4292" y="10685"/>
                    <a:pt x="4304" y="10694"/>
                  </a:cubicBezTo>
                  <a:cubicBezTo>
                    <a:pt x="4385" y="10760"/>
                    <a:pt x="4483" y="10793"/>
                    <a:pt x="4582" y="10793"/>
                  </a:cubicBezTo>
                  <a:cubicBezTo>
                    <a:pt x="4694" y="10793"/>
                    <a:pt x="4806" y="10750"/>
                    <a:pt x="4891" y="10665"/>
                  </a:cubicBezTo>
                  <a:cubicBezTo>
                    <a:pt x="5062" y="10491"/>
                    <a:pt x="5062" y="10214"/>
                    <a:pt x="4891" y="10043"/>
                  </a:cubicBezTo>
                  <a:lnTo>
                    <a:pt x="3311" y="8460"/>
                  </a:lnTo>
                  <a:cubicBezTo>
                    <a:pt x="3192" y="8344"/>
                    <a:pt x="3114" y="8196"/>
                    <a:pt x="3085" y="8034"/>
                  </a:cubicBezTo>
                  <a:cubicBezTo>
                    <a:pt x="3042" y="7786"/>
                    <a:pt x="3123" y="7531"/>
                    <a:pt x="3302" y="7351"/>
                  </a:cubicBezTo>
                  <a:lnTo>
                    <a:pt x="3305" y="7349"/>
                  </a:lnTo>
                  <a:cubicBezTo>
                    <a:pt x="3320" y="7334"/>
                    <a:pt x="3337" y="7320"/>
                    <a:pt x="3352" y="7308"/>
                  </a:cubicBezTo>
                  <a:cubicBezTo>
                    <a:pt x="3360" y="7302"/>
                    <a:pt x="3366" y="7296"/>
                    <a:pt x="3375" y="7291"/>
                  </a:cubicBezTo>
                  <a:cubicBezTo>
                    <a:pt x="3516" y="7179"/>
                    <a:pt x="3685" y="7123"/>
                    <a:pt x="3854" y="7123"/>
                  </a:cubicBezTo>
                  <a:cubicBezTo>
                    <a:pt x="4051" y="7123"/>
                    <a:pt x="4247" y="7199"/>
                    <a:pt x="4396" y="7349"/>
                  </a:cubicBezTo>
                  <a:lnTo>
                    <a:pt x="6792" y="9785"/>
                  </a:lnTo>
                  <a:cubicBezTo>
                    <a:pt x="7079" y="10078"/>
                    <a:pt x="7238" y="10468"/>
                    <a:pt x="7238" y="10876"/>
                  </a:cubicBezTo>
                  <a:lnTo>
                    <a:pt x="7238" y="13955"/>
                  </a:lnTo>
                  <a:lnTo>
                    <a:pt x="3872" y="13955"/>
                  </a:lnTo>
                  <a:lnTo>
                    <a:pt x="1439" y="12086"/>
                  </a:lnTo>
                  <a:cubicBezTo>
                    <a:pt x="1086" y="11814"/>
                    <a:pt x="877" y="11391"/>
                    <a:pt x="877" y="10946"/>
                  </a:cubicBezTo>
                  <a:lnTo>
                    <a:pt x="877" y="1734"/>
                  </a:lnTo>
                  <a:cubicBezTo>
                    <a:pt x="877" y="1237"/>
                    <a:pt x="1280" y="834"/>
                    <a:pt x="1774" y="834"/>
                  </a:cubicBezTo>
                  <a:close/>
                  <a:moveTo>
                    <a:pt x="7238" y="14832"/>
                  </a:moveTo>
                  <a:lnTo>
                    <a:pt x="7238" y="15579"/>
                  </a:lnTo>
                  <a:lnTo>
                    <a:pt x="3071" y="15579"/>
                  </a:lnTo>
                  <a:lnTo>
                    <a:pt x="3071" y="14832"/>
                  </a:lnTo>
                  <a:close/>
                  <a:moveTo>
                    <a:pt x="7238" y="16456"/>
                  </a:moveTo>
                  <a:lnTo>
                    <a:pt x="7238" y="17903"/>
                  </a:lnTo>
                  <a:lnTo>
                    <a:pt x="3071" y="17903"/>
                  </a:lnTo>
                  <a:lnTo>
                    <a:pt x="3071" y="16456"/>
                  </a:lnTo>
                  <a:close/>
                  <a:moveTo>
                    <a:pt x="1760" y="1"/>
                  </a:moveTo>
                  <a:cubicBezTo>
                    <a:pt x="788" y="1"/>
                    <a:pt x="0" y="788"/>
                    <a:pt x="0" y="1760"/>
                  </a:cubicBezTo>
                  <a:lnTo>
                    <a:pt x="0" y="10975"/>
                  </a:lnTo>
                  <a:cubicBezTo>
                    <a:pt x="0" y="11689"/>
                    <a:pt x="330" y="12367"/>
                    <a:pt x="892" y="12809"/>
                  </a:cubicBezTo>
                  <a:lnTo>
                    <a:pt x="2449" y="14016"/>
                  </a:lnTo>
                  <a:cubicBezTo>
                    <a:pt x="2292" y="14088"/>
                    <a:pt x="2194" y="14245"/>
                    <a:pt x="2194" y="14415"/>
                  </a:cubicBezTo>
                  <a:lnTo>
                    <a:pt x="2194" y="15915"/>
                  </a:lnTo>
                  <a:cubicBezTo>
                    <a:pt x="2200" y="15952"/>
                    <a:pt x="2200" y="15993"/>
                    <a:pt x="2194" y="16033"/>
                  </a:cubicBezTo>
                  <a:lnTo>
                    <a:pt x="2194" y="18357"/>
                  </a:lnTo>
                  <a:cubicBezTo>
                    <a:pt x="2206" y="18597"/>
                    <a:pt x="2645" y="18823"/>
                    <a:pt x="2645" y="18823"/>
                  </a:cubicBezTo>
                  <a:lnTo>
                    <a:pt x="8045" y="18823"/>
                  </a:lnTo>
                  <a:cubicBezTo>
                    <a:pt x="8086" y="18823"/>
                    <a:pt x="8118" y="18791"/>
                    <a:pt x="8118" y="18751"/>
                  </a:cubicBezTo>
                  <a:lnTo>
                    <a:pt x="8118" y="10908"/>
                  </a:lnTo>
                  <a:cubicBezTo>
                    <a:pt x="8121" y="10271"/>
                    <a:pt x="7869" y="9658"/>
                    <a:pt x="7420" y="9204"/>
                  </a:cubicBezTo>
                  <a:lnTo>
                    <a:pt x="5021" y="6764"/>
                  </a:lnTo>
                  <a:cubicBezTo>
                    <a:pt x="4717" y="6457"/>
                    <a:pt x="4299" y="6281"/>
                    <a:pt x="3866" y="6281"/>
                  </a:cubicBezTo>
                  <a:cubicBezTo>
                    <a:pt x="3862" y="6281"/>
                    <a:pt x="3859" y="6281"/>
                    <a:pt x="3855" y="6281"/>
                  </a:cubicBezTo>
                  <a:cubicBezTo>
                    <a:pt x="3754" y="6281"/>
                    <a:pt x="3653" y="6289"/>
                    <a:pt x="3554" y="6307"/>
                  </a:cubicBezTo>
                  <a:lnTo>
                    <a:pt x="3554" y="293"/>
                  </a:lnTo>
                  <a:cubicBezTo>
                    <a:pt x="3554" y="131"/>
                    <a:pt x="3424" y="1"/>
                    <a:pt x="3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45"/>
            <p:cNvSpPr/>
            <p:nvPr/>
          </p:nvSpPr>
          <p:spPr>
            <a:xfrm>
              <a:off x="4485380" y="3046248"/>
              <a:ext cx="14869" cy="14802"/>
            </a:xfrm>
            <a:custGeom>
              <a:avLst/>
              <a:gdLst/>
              <a:ahLst/>
              <a:cxnLst/>
              <a:rect l="l" t="t" r="r" b="b"/>
              <a:pathLst>
                <a:path w="881" h="877" extrusionOk="0">
                  <a:moveTo>
                    <a:pt x="443" y="0"/>
                  </a:moveTo>
                  <a:cubicBezTo>
                    <a:pt x="414" y="0"/>
                    <a:pt x="385" y="3"/>
                    <a:pt x="356" y="9"/>
                  </a:cubicBezTo>
                  <a:cubicBezTo>
                    <a:pt x="327" y="14"/>
                    <a:pt x="301" y="23"/>
                    <a:pt x="275" y="32"/>
                  </a:cubicBezTo>
                  <a:cubicBezTo>
                    <a:pt x="246" y="43"/>
                    <a:pt x="223" y="58"/>
                    <a:pt x="197" y="72"/>
                  </a:cubicBezTo>
                  <a:cubicBezTo>
                    <a:pt x="174" y="90"/>
                    <a:pt x="151" y="107"/>
                    <a:pt x="131" y="127"/>
                  </a:cubicBezTo>
                  <a:cubicBezTo>
                    <a:pt x="110" y="148"/>
                    <a:pt x="93" y="171"/>
                    <a:pt x="76" y="194"/>
                  </a:cubicBezTo>
                  <a:cubicBezTo>
                    <a:pt x="61" y="217"/>
                    <a:pt x="47" y="243"/>
                    <a:pt x="38" y="269"/>
                  </a:cubicBezTo>
                  <a:cubicBezTo>
                    <a:pt x="26" y="298"/>
                    <a:pt x="18" y="324"/>
                    <a:pt x="12" y="353"/>
                  </a:cubicBezTo>
                  <a:cubicBezTo>
                    <a:pt x="0" y="408"/>
                    <a:pt x="0" y="466"/>
                    <a:pt x="12" y="524"/>
                  </a:cubicBezTo>
                  <a:cubicBezTo>
                    <a:pt x="18" y="553"/>
                    <a:pt x="26" y="579"/>
                    <a:pt x="38" y="605"/>
                  </a:cubicBezTo>
                  <a:cubicBezTo>
                    <a:pt x="81" y="715"/>
                    <a:pt x="165" y="799"/>
                    <a:pt x="275" y="842"/>
                  </a:cubicBezTo>
                  <a:cubicBezTo>
                    <a:pt x="301" y="854"/>
                    <a:pt x="327" y="862"/>
                    <a:pt x="356" y="868"/>
                  </a:cubicBezTo>
                  <a:cubicBezTo>
                    <a:pt x="385" y="874"/>
                    <a:pt x="414" y="877"/>
                    <a:pt x="443" y="877"/>
                  </a:cubicBezTo>
                  <a:cubicBezTo>
                    <a:pt x="472" y="877"/>
                    <a:pt x="501" y="874"/>
                    <a:pt x="527" y="868"/>
                  </a:cubicBezTo>
                  <a:cubicBezTo>
                    <a:pt x="556" y="862"/>
                    <a:pt x="582" y="854"/>
                    <a:pt x="611" y="842"/>
                  </a:cubicBezTo>
                  <a:cubicBezTo>
                    <a:pt x="637" y="833"/>
                    <a:pt x="663" y="819"/>
                    <a:pt x="686" y="802"/>
                  </a:cubicBezTo>
                  <a:cubicBezTo>
                    <a:pt x="709" y="787"/>
                    <a:pt x="733" y="770"/>
                    <a:pt x="753" y="747"/>
                  </a:cubicBezTo>
                  <a:cubicBezTo>
                    <a:pt x="773" y="726"/>
                    <a:pt x="790" y="706"/>
                    <a:pt x="808" y="683"/>
                  </a:cubicBezTo>
                  <a:cubicBezTo>
                    <a:pt x="822" y="657"/>
                    <a:pt x="837" y="634"/>
                    <a:pt x="848" y="605"/>
                  </a:cubicBezTo>
                  <a:cubicBezTo>
                    <a:pt x="857" y="579"/>
                    <a:pt x="866" y="553"/>
                    <a:pt x="871" y="524"/>
                  </a:cubicBezTo>
                  <a:cubicBezTo>
                    <a:pt x="877" y="495"/>
                    <a:pt x="880" y="466"/>
                    <a:pt x="880" y="437"/>
                  </a:cubicBezTo>
                  <a:cubicBezTo>
                    <a:pt x="880" y="321"/>
                    <a:pt x="834" y="211"/>
                    <a:pt x="753" y="127"/>
                  </a:cubicBezTo>
                  <a:cubicBezTo>
                    <a:pt x="733" y="107"/>
                    <a:pt x="709" y="90"/>
                    <a:pt x="686" y="72"/>
                  </a:cubicBezTo>
                  <a:cubicBezTo>
                    <a:pt x="663" y="58"/>
                    <a:pt x="637" y="43"/>
                    <a:pt x="611" y="32"/>
                  </a:cubicBezTo>
                  <a:cubicBezTo>
                    <a:pt x="582" y="23"/>
                    <a:pt x="556" y="14"/>
                    <a:pt x="527" y="9"/>
                  </a:cubicBezTo>
                  <a:cubicBezTo>
                    <a:pt x="500" y="3"/>
                    <a:pt x="471"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45"/>
            <p:cNvSpPr/>
            <p:nvPr/>
          </p:nvSpPr>
          <p:spPr>
            <a:xfrm>
              <a:off x="4469448" y="2829828"/>
              <a:ext cx="236572" cy="204724"/>
            </a:xfrm>
            <a:custGeom>
              <a:avLst/>
              <a:gdLst/>
              <a:ahLst/>
              <a:cxnLst/>
              <a:rect l="l" t="t" r="r" b="b"/>
              <a:pathLst>
                <a:path w="14017" h="12130" extrusionOk="0">
                  <a:moveTo>
                    <a:pt x="5274" y="1059"/>
                  </a:moveTo>
                  <a:cubicBezTo>
                    <a:pt x="5641" y="1192"/>
                    <a:pt x="5971" y="1418"/>
                    <a:pt x="6229" y="1710"/>
                  </a:cubicBezTo>
                  <a:cubicBezTo>
                    <a:pt x="6122" y="1713"/>
                    <a:pt x="6017" y="1760"/>
                    <a:pt x="5939" y="1835"/>
                  </a:cubicBezTo>
                  <a:cubicBezTo>
                    <a:pt x="5800" y="1974"/>
                    <a:pt x="5722" y="2162"/>
                    <a:pt x="5722" y="2359"/>
                  </a:cubicBezTo>
                  <a:cubicBezTo>
                    <a:pt x="5725" y="2579"/>
                    <a:pt x="5549" y="2761"/>
                    <a:pt x="5329" y="2764"/>
                  </a:cubicBezTo>
                  <a:lnTo>
                    <a:pt x="4976" y="2764"/>
                  </a:lnTo>
                  <a:cubicBezTo>
                    <a:pt x="4869" y="2764"/>
                    <a:pt x="4782" y="2677"/>
                    <a:pt x="4782" y="2570"/>
                  </a:cubicBezTo>
                  <a:lnTo>
                    <a:pt x="4782" y="2110"/>
                  </a:lnTo>
                  <a:cubicBezTo>
                    <a:pt x="4782" y="1754"/>
                    <a:pt x="4923" y="1409"/>
                    <a:pt x="5175" y="1161"/>
                  </a:cubicBezTo>
                  <a:lnTo>
                    <a:pt x="5274" y="1059"/>
                  </a:lnTo>
                  <a:close/>
                  <a:moveTo>
                    <a:pt x="6550" y="2671"/>
                  </a:moveTo>
                  <a:lnTo>
                    <a:pt x="8237" y="2984"/>
                  </a:lnTo>
                  <a:cubicBezTo>
                    <a:pt x="8344" y="3114"/>
                    <a:pt x="8428" y="3262"/>
                    <a:pt x="8480" y="3424"/>
                  </a:cubicBezTo>
                  <a:lnTo>
                    <a:pt x="6182" y="3424"/>
                  </a:lnTo>
                  <a:cubicBezTo>
                    <a:pt x="6133" y="3424"/>
                    <a:pt x="6087" y="3424"/>
                    <a:pt x="6038" y="3427"/>
                  </a:cubicBezTo>
                  <a:cubicBezTo>
                    <a:pt x="6295" y="3247"/>
                    <a:pt x="6478" y="2978"/>
                    <a:pt x="6550" y="2671"/>
                  </a:cubicBezTo>
                  <a:close/>
                  <a:moveTo>
                    <a:pt x="915" y="4879"/>
                  </a:moveTo>
                  <a:lnTo>
                    <a:pt x="915" y="4879"/>
                  </a:lnTo>
                  <a:cubicBezTo>
                    <a:pt x="985" y="4928"/>
                    <a:pt x="1049" y="4983"/>
                    <a:pt x="1109" y="5041"/>
                  </a:cubicBezTo>
                  <a:lnTo>
                    <a:pt x="1407" y="5342"/>
                  </a:lnTo>
                  <a:cubicBezTo>
                    <a:pt x="1616" y="5551"/>
                    <a:pt x="1899" y="5666"/>
                    <a:pt x="2195" y="5666"/>
                  </a:cubicBezTo>
                  <a:cubicBezTo>
                    <a:pt x="2449" y="5666"/>
                    <a:pt x="2695" y="5768"/>
                    <a:pt x="2875" y="5947"/>
                  </a:cubicBezTo>
                  <a:lnTo>
                    <a:pt x="2883" y="5956"/>
                  </a:lnTo>
                  <a:cubicBezTo>
                    <a:pt x="3173" y="6245"/>
                    <a:pt x="3335" y="6639"/>
                    <a:pt x="3335" y="7047"/>
                  </a:cubicBezTo>
                  <a:lnTo>
                    <a:pt x="3335" y="7657"/>
                  </a:lnTo>
                  <a:cubicBezTo>
                    <a:pt x="3335" y="7947"/>
                    <a:pt x="3271" y="8233"/>
                    <a:pt x="3150" y="8497"/>
                  </a:cubicBezTo>
                  <a:cubicBezTo>
                    <a:pt x="2403" y="7854"/>
                    <a:pt x="1876" y="7278"/>
                    <a:pt x="1578" y="6775"/>
                  </a:cubicBezTo>
                  <a:cubicBezTo>
                    <a:pt x="1205" y="6147"/>
                    <a:pt x="996" y="5551"/>
                    <a:pt x="915" y="4879"/>
                  </a:cubicBezTo>
                  <a:close/>
                  <a:moveTo>
                    <a:pt x="11137" y="5956"/>
                  </a:moveTo>
                  <a:lnTo>
                    <a:pt x="11137" y="5956"/>
                  </a:lnTo>
                  <a:cubicBezTo>
                    <a:pt x="11413" y="6178"/>
                    <a:pt x="11751" y="6293"/>
                    <a:pt x="12092" y="6293"/>
                  </a:cubicBezTo>
                  <a:cubicBezTo>
                    <a:pt x="12323" y="6293"/>
                    <a:pt x="12555" y="6240"/>
                    <a:pt x="12769" y="6132"/>
                  </a:cubicBezTo>
                  <a:lnTo>
                    <a:pt x="12769" y="6132"/>
                  </a:lnTo>
                  <a:cubicBezTo>
                    <a:pt x="12766" y="6135"/>
                    <a:pt x="12766" y="6141"/>
                    <a:pt x="12763" y="6147"/>
                  </a:cubicBezTo>
                  <a:cubicBezTo>
                    <a:pt x="12752" y="6176"/>
                    <a:pt x="12737" y="6205"/>
                    <a:pt x="12723" y="6234"/>
                  </a:cubicBezTo>
                  <a:cubicBezTo>
                    <a:pt x="12714" y="6257"/>
                    <a:pt x="12702" y="6280"/>
                    <a:pt x="12694" y="6303"/>
                  </a:cubicBezTo>
                  <a:cubicBezTo>
                    <a:pt x="12679" y="6332"/>
                    <a:pt x="12662" y="6364"/>
                    <a:pt x="12647" y="6396"/>
                  </a:cubicBezTo>
                  <a:cubicBezTo>
                    <a:pt x="12636" y="6416"/>
                    <a:pt x="12627" y="6439"/>
                    <a:pt x="12615" y="6459"/>
                  </a:cubicBezTo>
                  <a:cubicBezTo>
                    <a:pt x="12598" y="6497"/>
                    <a:pt x="12578" y="6529"/>
                    <a:pt x="12561" y="6564"/>
                  </a:cubicBezTo>
                  <a:cubicBezTo>
                    <a:pt x="12549" y="6581"/>
                    <a:pt x="12540" y="6598"/>
                    <a:pt x="12532" y="6618"/>
                  </a:cubicBezTo>
                  <a:cubicBezTo>
                    <a:pt x="12503" y="6671"/>
                    <a:pt x="12471" y="6723"/>
                    <a:pt x="12439" y="6775"/>
                  </a:cubicBezTo>
                  <a:cubicBezTo>
                    <a:pt x="12422" y="6809"/>
                    <a:pt x="12401" y="6841"/>
                    <a:pt x="12378" y="6873"/>
                  </a:cubicBezTo>
                  <a:cubicBezTo>
                    <a:pt x="12372" y="6885"/>
                    <a:pt x="12367" y="6893"/>
                    <a:pt x="12361" y="6905"/>
                  </a:cubicBezTo>
                  <a:cubicBezTo>
                    <a:pt x="12343" y="6928"/>
                    <a:pt x="12329" y="6954"/>
                    <a:pt x="12312" y="6977"/>
                  </a:cubicBezTo>
                  <a:lnTo>
                    <a:pt x="12288" y="7009"/>
                  </a:lnTo>
                  <a:cubicBezTo>
                    <a:pt x="12268" y="7041"/>
                    <a:pt x="12242" y="7073"/>
                    <a:pt x="12219" y="7108"/>
                  </a:cubicBezTo>
                  <a:cubicBezTo>
                    <a:pt x="12219" y="7108"/>
                    <a:pt x="12216" y="7110"/>
                    <a:pt x="12216" y="7110"/>
                  </a:cubicBezTo>
                  <a:cubicBezTo>
                    <a:pt x="12190" y="7148"/>
                    <a:pt x="12164" y="7180"/>
                    <a:pt x="12135" y="7215"/>
                  </a:cubicBezTo>
                  <a:cubicBezTo>
                    <a:pt x="12126" y="7226"/>
                    <a:pt x="12121" y="7238"/>
                    <a:pt x="12112" y="7246"/>
                  </a:cubicBezTo>
                  <a:cubicBezTo>
                    <a:pt x="12092" y="7273"/>
                    <a:pt x="12069" y="7299"/>
                    <a:pt x="12048" y="7325"/>
                  </a:cubicBezTo>
                  <a:lnTo>
                    <a:pt x="12019" y="7359"/>
                  </a:lnTo>
                  <a:cubicBezTo>
                    <a:pt x="11993" y="7391"/>
                    <a:pt x="11964" y="7423"/>
                    <a:pt x="11935" y="7458"/>
                  </a:cubicBezTo>
                  <a:lnTo>
                    <a:pt x="11927" y="7466"/>
                  </a:lnTo>
                  <a:cubicBezTo>
                    <a:pt x="11895" y="7504"/>
                    <a:pt x="11863" y="7539"/>
                    <a:pt x="11828" y="7579"/>
                  </a:cubicBezTo>
                  <a:lnTo>
                    <a:pt x="11799" y="7611"/>
                  </a:lnTo>
                  <a:cubicBezTo>
                    <a:pt x="11773" y="7637"/>
                    <a:pt x="11747" y="7666"/>
                    <a:pt x="11721" y="7692"/>
                  </a:cubicBezTo>
                  <a:cubicBezTo>
                    <a:pt x="11710" y="7707"/>
                    <a:pt x="11698" y="7718"/>
                    <a:pt x="11687" y="7730"/>
                  </a:cubicBezTo>
                  <a:cubicBezTo>
                    <a:pt x="11658" y="7762"/>
                    <a:pt x="11623" y="7796"/>
                    <a:pt x="11591" y="7828"/>
                  </a:cubicBezTo>
                  <a:cubicBezTo>
                    <a:pt x="11585" y="7834"/>
                    <a:pt x="11582" y="7840"/>
                    <a:pt x="11577" y="7846"/>
                  </a:cubicBezTo>
                  <a:cubicBezTo>
                    <a:pt x="11539" y="7883"/>
                    <a:pt x="11498" y="7921"/>
                    <a:pt x="11461" y="7961"/>
                  </a:cubicBezTo>
                  <a:lnTo>
                    <a:pt x="11423" y="7996"/>
                  </a:lnTo>
                  <a:lnTo>
                    <a:pt x="11333" y="8083"/>
                  </a:lnTo>
                  <a:lnTo>
                    <a:pt x="11293" y="8120"/>
                  </a:lnTo>
                  <a:cubicBezTo>
                    <a:pt x="11258" y="8152"/>
                    <a:pt x="11221" y="8187"/>
                    <a:pt x="11186" y="8219"/>
                  </a:cubicBezTo>
                  <a:lnTo>
                    <a:pt x="11163" y="8242"/>
                  </a:lnTo>
                  <a:cubicBezTo>
                    <a:pt x="11119" y="8280"/>
                    <a:pt x="11073" y="8320"/>
                    <a:pt x="11030" y="8361"/>
                  </a:cubicBezTo>
                  <a:lnTo>
                    <a:pt x="10986" y="8395"/>
                  </a:lnTo>
                  <a:lnTo>
                    <a:pt x="10885" y="8485"/>
                  </a:lnTo>
                  <a:lnTo>
                    <a:pt x="10839" y="8526"/>
                  </a:lnTo>
                  <a:cubicBezTo>
                    <a:pt x="10798" y="8560"/>
                    <a:pt x="10761" y="8592"/>
                    <a:pt x="10720" y="8627"/>
                  </a:cubicBezTo>
                  <a:lnTo>
                    <a:pt x="10691" y="8653"/>
                  </a:lnTo>
                  <a:cubicBezTo>
                    <a:pt x="10642" y="8693"/>
                    <a:pt x="10593" y="8734"/>
                    <a:pt x="10541" y="8774"/>
                  </a:cubicBezTo>
                  <a:lnTo>
                    <a:pt x="10526" y="8786"/>
                  </a:lnTo>
                  <a:cubicBezTo>
                    <a:pt x="10679" y="8552"/>
                    <a:pt x="10856" y="8335"/>
                    <a:pt x="11053" y="8138"/>
                  </a:cubicBezTo>
                  <a:lnTo>
                    <a:pt x="11432" y="7756"/>
                  </a:lnTo>
                  <a:cubicBezTo>
                    <a:pt x="11909" y="7275"/>
                    <a:pt x="11759" y="6468"/>
                    <a:pt x="11143" y="6193"/>
                  </a:cubicBezTo>
                  <a:lnTo>
                    <a:pt x="11143" y="6115"/>
                  </a:lnTo>
                  <a:cubicBezTo>
                    <a:pt x="11143" y="6063"/>
                    <a:pt x="11143" y="6008"/>
                    <a:pt x="11137" y="5956"/>
                  </a:cubicBezTo>
                  <a:close/>
                  <a:moveTo>
                    <a:pt x="9924" y="825"/>
                  </a:moveTo>
                  <a:cubicBezTo>
                    <a:pt x="11325" y="825"/>
                    <a:pt x="12801" y="1621"/>
                    <a:pt x="13162" y="3380"/>
                  </a:cubicBezTo>
                  <a:lnTo>
                    <a:pt x="12864" y="3377"/>
                  </a:lnTo>
                  <a:cubicBezTo>
                    <a:pt x="12668" y="3377"/>
                    <a:pt x="12488" y="3493"/>
                    <a:pt x="12413" y="3678"/>
                  </a:cubicBezTo>
                  <a:cubicBezTo>
                    <a:pt x="12413" y="3678"/>
                    <a:pt x="12410" y="3681"/>
                    <a:pt x="12410" y="3684"/>
                  </a:cubicBezTo>
                  <a:cubicBezTo>
                    <a:pt x="12335" y="3863"/>
                    <a:pt x="12375" y="4072"/>
                    <a:pt x="12511" y="4208"/>
                  </a:cubicBezTo>
                  <a:lnTo>
                    <a:pt x="12633" y="4329"/>
                  </a:lnTo>
                  <a:cubicBezTo>
                    <a:pt x="12804" y="4500"/>
                    <a:pt x="12867" y="4752"/>
                    <a:pt x="12798" y="4986"/>
                  </a:cubicBezTo>
                  <a:cubicBezTo>
                    <a:pt x="12792" y="5015"/>
                    <a:pt x="12780" y="5041"/>
                    <a:pt x="12766" y="5070"/>
                  </a:cubicBezTo>
                  <a:cubicBezTo>
                    <a:pt x="12662" y="5302"/>
                    <a:pt x="12430" y="5449"/>
                    <a:pt x="12176" y="5449"/>
                  </a:cubicBezTo>
                  <a:cubicBezTo>
                    <a:pt x="12002" y="5449"/>
                    <a:pt x="11837" y="5383"/>
                    <a:pt x="11715" y="5261"/>
                  </a:cubicBezTo>
                  <a:lnTo>
                    <a:pt x="11441" y="4983"/>
                  </a:lnTo>
                  <a:cubicBezTo>
                    <a:pt x="11111" y="4654"/>
                    <a:pt x="10682" y="4439"/>
                    <a:pt x="10219" y="4373"/>
                  </a:cubicBezTo>
                  <a:cubicBezTo>
                    <a:pt x="10195" y="4369"/>
                    <a:pt x="10172" y="4368"/>
                    <a:pt x="10149" y="4368"/>
                  </a:cubicBezTo>
                  <a:cubicBezTo>
                    <a:pt x="9764" y="4368"/>
                    <a:pt x="9548" y="4850"/>
                    <a:pt x="9843" y="5137"/>
                  </a:cubicBezTo>
                  <a:lnTo>
                    <a:pt x="9915" y="5209"/>
                  </a:lnTo>
                  <a:cubicBezTo>
                    <a:pt x="10170" y="5461"/>
                    <a:pt x="10312" y="5805"/>
                    <a:pt x="10309" y="6164"/>
                  </a:cubicBezTo>
                  <a:lnTo>
                    <a:pt x="10309" y="6482"/>
                  </a:lnTo>
                  <a:cubicBezTo>
                    <a:pt x="10312" y="6752"/>
                    <a:pt x="10529" y="6969"/>
                    <a:pt x="10798" y="6969"/>
                  </a:cubicBezTo>
                  <a:cubicBezTo>
                    <a:pt x="10876" y="6969"/>
                    <a:pt x="10917" y="7064"/>
                    <a:pt x="10859" y="7122"/>
                  </a:cubicBezTo>
                  <a:lnTo>
                    <a:pt x="10477" y="7507"/>
                  </a:lnTo>
                  <a:cubicBezTo>
                    <a:pt x="10190" y="7796"/>
                    <a:pt x="9939" y="8120"/>
                    <a:pt x="9727" y="8471"/>
                  </a:cubicBezTo>
                  <a:lnTo>
                    <a:pt x="9392" y="9029"/>
                  </a:lnTo>
                  <a:cubicBezTo>
                    <a:pt x="9392" y="9032"/>
                    <a:pt x="9389" y="9035"/>
                    <a:pt x="9386" y="9038"/>
                  </a:cubicBezTo>
                  <a:lnTo>
                    <a:pt x="8960" y="9741"/>
                  </a:lnTo>
                  <a:cubicBezTo>
                    <a:pt x="8894" y="9851"/>
                    <a:pt x="8842" y="9967"/>
                    <a:pt x="8807" y="10091"/>
                  </a:cubicBezTo>
                  <a:cubicBezTo>
                    <a:pt x="8570" y="10253"/>
                    <a:pt x="8321" y="10415"/>
                    <a:pt x="8063" y="10583"/>
                  </a:cubicBezTo>
                  <a:cubicBezTo>
                    <a:pt x="7979" y="10482"/>
                    <a:pt x="7930" y="10355"/>
                    <a:pt x="7933" y="10221"/>
                  </a:cubicBezTo>
                  <a:cubicBezTo>
                    <a:pt x="7936" y="9851"/>
                    <a:pt x="7771" y="9498"/>
                    <a:pt x="7511" y="9235"/>
                  </a:cubicBezTo>
                  <a:lnTo>
                    <a:pt x="7372" y="9099"/>
                  </a:lnTo>
                  <a:cubicBezTo>
                    <a:pt x="7088" y="8815"/>
                    <a:pt x="6932" y="8433"/>
                    <a:pt x="6932" y="8034"/>
                  </a:cubicBezTo>
                  <a:lnTo>
                    <a:pt x="6932" y="7035"/>
                  </a:lnTo>
                  <a:cubicBezTo>
                    <a:pt x="6932" y="6665"/>
                    <a:pt x="6631" y="6364"/>
                    <a:pt x="6260" y="6364"/>
                  </a:cubicBezTo>
                  <a:lnTo>
                    <a:pt x="6153" y="6364"/>
                  </a:lnTo>
                  <a:cubicBezTo>
                    <a:pt x="5734" y="6364"/>
                    <a:pt x="5395" y="6025"/>
                    <a:pt x="5395" y="5606"/>
                  </a:cubicBezTo>
                  <a:lnTo>
                    <a:pt x="5395" y="5099"/>
                  </a:lnTo>
                  <a:cubicBezTo>
                    <a:pt x="5395" y="4659"/>
                    <a:pt x="5754" y="4300"/>
                    <a:pt x="6194" y="4300"/>
                  </a:cubicBezTo>
                  <a:lnTo>
                    <a:pt x="8995" y="4300"/>
                  </a:lnTo>
                  <a:cubicBezTo>
                    <a:pt x="9235" y="4300"/>
                    <a:pt x="9432" y="4104"/>
                    <a:pt x="9432" y="3861"/>
                  </a:cubicBezTo>
                  <a:lnTo>
                    <a:pt x="9432" y="3826"/>
                  </a:lnTo>
                  <a:cubicBezTo>
                    <a:pt x="9435" y="3224"/>
                    <a:pt x="9195" y="2645"/>
                    <a:pt x="8764" y="2226"/>
                  </a:cubicBezTo>
                  <a:cubicBezTo>
                    <a:pt x="8703" y="2162"/>
                    <a:pt x="8625" y="2121"/>
                    <a:pt x="8538" y="2107"/>
                  </a:cubicBezTo>
                  <a:lnTo>
                    <a:pt x="7592" y="1933"/>
                  </a:lnTo>
                  <a:cubicBezTo>
                    <a:pt x="7927" y="1444"/>
                    <a:pt x="8607" y="825"/>
                    <a:pt x="9924" y="825"/>
                  </a:cubicBezTo>
                  <a:close/>
                  <a:moveTo>
                    <a:pt x="4267" y="880"/>
                  </a:moveTo>
                  <a:cubicBezTo>
                    <a:pt x="4026" y="1250"/>
                    <a:pt x="3885" y="1676"/>
                    <a:pt x="3861" y="2116"/>
                  </a:cubicBezTo>
                  <a:lnTo>
                    <a:pt x="3861" y="2579"/>
                  </a:lnTo>
                  <a:cubicBezTo>
                    <a:pt x="3893" y="3169"/>
                    <a:pt x="4964" y="3644"/>
                    <a:pt x="4964" y="3644"/>
                  </a:cubicBezTo>
                  <a:lnTo>
                    <a:pt x="5332" y="3644"/>
                  </a:lnTo>
                  <a:cubicBezTo>
                    <a:pt x="4828" y="3947"/>
                    <a:pt x="4518" y="4494"/>
                    <a:pt x="4518" y="5082"/>
                  </a:cubicBezTo>
                  <a:lnTo>
                    <a:pt x="4518" y="5606"/>
                  </a:lnTo>
                  <a:cubicBezTo>
                    <a:pt x="4518" y="6471"/>
                    <a:pt x="5193" y="7186"/>
                    <a:pt x="6055" y="7238"/>
                  </a:cubicBezTo>
                  <a:lnTo>
                    <a:pt x="6055" y="8034"/>
                  </a:lnTo>
                  <a:cubicBezTo>
                    <a:pt x="6052" y="8664"/>
                    <a:pt x="6304" y="9272"/>
                    <a:pt x="6752" y="9718"/>
                  </a:cubicBezTo>
                  <a:lnTo>
                    <a:pt x="6912" y="9877"/>
                  </a:lnTo>
                  <a:cubicBezTo>
                    <a:pt x="7001" y="9967"/>
                    <a:pt x="7053" y="10091"/>
                    <a:pt x="7053" y="10221"/>
                  </a:cubicBezTo>
                  <a:cubicBezTo>
                    <a:pt x="7053" y="10517"/>
                    <a:pt x="7146" y="10806"/>
                    <a:pt x="7317" y="11049"/>
                  </a:cubicBezTo>
                  <a:lnTo>
                    <a:pt x="7189" y="11124"/>
                  </a:lnTo>
                  <a:cubicBezTo>
                    <a:pt x="7126" y="11162"/>
                    <a:pt x="7071" y="11197"/>
                    <a:pt x="7024" y="11228"/>
                  </a:cubicBezTo>
                  <a:lnTo>
                    <a:pt x="6857" y="11124"/>
                  </a:lnTo>
                  <a:lnTo>
                    <a:pt x="6793" y="11084"/>
                  </a:lnTo>
                  <a:lnTo>
                    <a:pt x="6784" y="11078"/>
                  </a:lnTo>
                  <a:lnTo>
                    <a:pt x="6729" y="11043"/>
                  </a:lnTo>
                  <a:lnTo>
                    <a:pt x="6692" y="11020"/>
                  </a:lnTo>
                  <a:lnTo>
                    <a:pt x="6660" y="11000"/>
                  </a:lnTo>
                  <a:lnTo>
                    <a:pt x="6616" y="10974"/>
                  </a:lnTo>
                  <a:lnTo>
                    <a:pt x="6587" y="10954"/>
                  </a:lnTo>
                  <a:lnTo>
                    <a:pt x="6544" y="10928"/>
                  </a:lnTo>
                  <a:lnTo>
                    <a:pt x="6509" y="10907"/>
                  </a:lnTo>
                  <a:lnTo>
                    <a:pt x="6466" y="10878"/>
                  </a:lnTo>
                  <a:lnTo>
                    <a:pt x="6428" y="10855"/>
                  </a:lnTo>
                  <a:lnTo>
                    <a:pt x="6382" y="10826"/>
                  </a:lnTo>
                  <a:lnTo>
                    <a:pt x="6350" y="10806"/>
                  </a:lnTo>
                  <a:lnTo>
                    <a:pt x="6295" y="10771"/>
                  </a:lnTo>
                  <a:lnTo>
                    <a:pt x="6260" y="10748"/>
                  </a:lnTo>
                  <a:lnTo>
                    <a:pt x="6208" y="10716"/>
                  </a:lnTo>
                  <a:lnTo>
                    <a:pt x="6171" y="10690"/>
                  </a:lnTo>
                  <a:lnTo>
                    <a:pt x="6119" y="10658"/>
                  </a:lnTo>
                  <a:lnTo>
                    <a:pt x="6081" y="10635"/>
                  </a:lnTo>
                  <a:lnTo>
                    <a:pt x="6026" y="10598"/>
                  </a:lnTo>
                  <a:lnTo>
                    <a:pt x="6000" y="10583"/>
                  </a:lnTo>
                  <a:cubicBezTo>
                    <a:pt x="5960" y="10554"/>
                    <a:pt x="5919" y="10528"/>
                    <a:pt x="5876" y="10499"/>
                  </a:cubicBezTo>
                  <a:lnTo>
                    <a:pt x="5838" y="10476"/>
                  </a:lnTo>
                  <a:lnTo>
                    <a:pt x="5786" y="10441"/>
                  </a:lnTo>
                  <a:lnTo>
                    <a:pt x="5740" y="10409"/>
                  </a:lnTo>
                  <a:lnTo>
                    <a:pt x="5685" y="10375"/>
                  </a:lnTo>
                  <a:lnTo>
                    <a:pt x="5638" y="10343"/>
                  </a:lnTo>
                  <a:lnTo>
                    <a:pt x="5583" y="10308"/>
                  </a:lnTo>
                  <a:lnTo>
                    <a:pt x="5534" y="10273"/>
                  </a:lnTo>
                  <a:lnTo>
                    <a:pt x="5479" y="10239"/>
                  </a:lnTo>
                  <a:lnTo>
                    <a:pt x="5427" y="10201"/>
                  </a:lnTo>
                  <a:lnTo>
                    <a:pt x="5375" y="10166"/>
                  </a:lnTo>
                  <a:lnTo>
                    <a:pt x="5320" y="10129"/>
                  </a:lnTo>
                  <a:lnTo>
                    <a:pt x="5268" y="10094"/>
                  </a:lnTo>
                  <a:lnTo>
                    <a:pt x="5213" y="10056"/>
                  </a:lnTo>
                  <a:lnTo>
                    <a:pt x="5158" y="10022"/>
                  </a:lnTo>
                  <a:lnTo>
                    <a:pt x="5100" y="9981"/>
                  </a:lnTo>
                  <a:lnTo>
                    <a:pt x="5048" y="9946"/>
                  </a:lnTo>
                  <a:lnTo>
                    <a:pt x="4987" y="9903"/>
                  </a:lnTo>
                  <a:lnTo>
                    <a:pt x="4938" y="9868"/>
                  </a:lnTo>
                  <a:lnTo>
                    <a:pt x="4871" y="9822"/>
                  </a:lnTo>
                  <a:lnTo>
                    <a:pt x="4825" y="9790"/>
                  </a:lnTo>
                  <a:lnTo>
                    <a:pt x="4721" y="9718"/>
                  </a:lnTo>
                  <a:lnTo>
                    <a:pt x="4689" y="9695"/>
                  </a:lnTo>
                  <a:lnTo>
                    <a:pt x="4599" y="9628"/>
                  </a:lnTo>
                  <a:lnTo>
                    <a:pt x="4559" y="9599"/>
                  </a:lnTo>
                  <a:lnTo>
                    <a:pt x="4487" y="9547"/>
                  </a:lnTo>
                  <a:lnTo>
                    <a:pt x="4440" y="9512"/>
                  </a:lnTo>
                  <a:lnTo>
                    <a:pt x="4371" y="9463"/>
                  </a:lnTo>
                  <a:lnTo>
                    <a:pt x="4322" y="9426"/>
                  </a:lnTo>
                  <a:lnTo>
                    <a:pt x="4255" y="9376"/>
                  </a:lnTo>
                  <a:lnTo>
                    <a:pt x="4206" y="9342"/>
                  </a:lnTo>
                  <a:lnTo>
                    <a:pt x="4139" y="9292"/>
                  </a:lnTo>
                  <a:lnTo>
                    <a:pt x="4093" y="9255"/>
                  </a:lnTo>
                  <a:lnTo>
                    <a:pt x="4026" y="9203"/>
                  </a:lnTo>
                  <a:lnTo>
                    <a:pt x="3977" y="9168"/>
                  </a:lnTo>
                  <a:lnTo>
                    <a:pt x="3908" y="9116"/>
                  </a:lnTo>
                  <a:lnTo>
                    <a:pt x="3861" y="9078"/>
                  </a:lnTo>
                  <a:lnTo>
                    <a:pt x="3841" y="9061"/>
                  </a:lnTo>
                  <a:cubicBezTo>
                    <a:pt x="4087" y="8630"/>
                    <a:pt x="4214" y="8141"/>
                    <a:pt x="4212" y="7646"/>
                  </a:cubicBezTo>
                  <a:lnTo>
                    <a:pt x="4212" y="7047"/>
                  </a:lnTo>
                  <a:cubicBezTo>
                    <a:pt x="4212" y="7047"/>
                    <a:pt x="3971" y="5794"/>
                    <a:pt x="3514" y="5336"/>
                  </a:cubicBezTo>
                  <a:lnTo>
                    <a:pt x="3505" y="5328"/>
                  </a:lnTo>
                  <a:cubicBezTo>
                    <a:pt x="3164" y="4983"/>
                    <a:pt x="2695" y="4790"/>
                    <a:pt x="2206" y="4790"/>
                  </a:cubicBezTo>
                  <a:cubicBezTo>
                    <a:pt x="2142" y="4790"/>
                    <a:pt x="2085" y="4766"/>
                    <a:pt x="2038" y="4720"/>
                  </a:cubicBezTo>
                  <a:lnTo>
                    <a:pt x="1740" y="4422"/>
                  </a:lnTo>
                  <a:cubicBezTo>
                    <a:pt x="1503" y="4185"/>
                    <a:pt x="1216" y="3997"/>
                    <a:pt x="904" y="3875"/>
                  </a:cubicBezTo>
                  <a:cubicBezTo>
                    <a:pt x="904" y="3861"/>
                    <a:pt x="907" y="3843"/>
                    <a:pt x="907" y="3829"/>
                  </a:cubicBezTo>
                  <a:cubicBezTo>
                    <a:pt x="910" y="3797"/>
                    <a:pt x="913" y="3768"/>
                    <a:pt x="915" y="3736"/>
                  </a:cubicBezTo>
                  <a:cubicBezTo>
                    <a:pt x="921" y="3701"/>
                    <a:pt x="924" y="3667"/>
                    <a:pt x="930" y="3635"/>
                  </a:cubicBezTo>
                  <a:cubicBezTo>
                    <a:pt x="933" y="3600"/>
                    <a:pt x="936" y="3574"/>
                    <a:pt x="941" y="3545"/>
                  </a:cubicBezTo>
                  <a:cubicBezTo>
                    <a:pt x="944" y="3516"/>
                    <a:pt x="953" y="3479"/>
                    <a:pt x="959" y="3447"/>
                  </a:cubicBezTo>
                  <a:cubicBezTo>
                    <a:pt x="965" y="3415"/>
                    <a:pt x="968" y="3389"/>
                    <a:pt x="973" y="3363"/>
                  </a:cubicBezTo>
                  <a:cubicBezTo>
                    <a:pt x="979" y="3334"/>
                    <a:pt x="988" y="3299"/>
                    <a:pt x="996" y="3267"/>
                  </a:cubicBezTo>
                  <a:cubicBezTo>
                    <a:pt x="1002" y="3236"/>
                    <a:pt x="1008" y="3212"/>
                    <a:pt x="1017" y="3186"/>
                  </a:cubicBezTo>
                  <a:cubicBezTo>
                    <a:pt x="1023" y="3157"/>
                    <a:pt x="1031" y="3123"/>
                    <a:pt x="1040" y="3094"/>
                  </a:cubicBezTo>
                  <a:cubicBezTo>
                    <a:pt x="1049" y="3062"/>
                    <a:pt x="1057" y="3042"/>
                    <a:pt x="1063" y="3016"/>
                  </a:cubicBezTo>
                  <a:cubicBezTo>
                    <a:pt x="1072" y="2990"/>
                    <a:pt x="1083" y="2955"/>
                    <a:pt x="1095" y="2926"/>
                  </a:cubicBezTo>
                  <a:cubicBezTo>
                    <a:pt x="1104" y="2897"/>
                    <a:pt x="1109" y="2877"/>
                    <a:pt x="1121" y="2854"/>
                  </a:cubicBezTo>
                  <a:cubicBezTo>
                    <a:pt x="1130" y="2827"/>
                    <a:pt x="1141" y="2796"/>
                    <a:pt x="1153" y="2767"/>
                  </a:cubicBezTo>
                  <a:cubicBezTo>
                    <a:pt x="1164" y="2738"/>
                    <a:pt x="1173" y="2720"/>
                    <a:pt x="1182" y="2697"/>
                  </a:cubicBezTo>
                  <a:cubicBezTo>
                    <a:pt x="1193" y="2674"/>
                    <a:pt x="1208" y="2639"/>
                    <a:pt x="1222" y="2613"/>
                  </a:cubicBezTo>
                  <a:cubicBezTo>
                    <a:pt x="1231" y="2590"/>
                    <a:pt x="1242" y="2567"/>
                    <a:pt x="1251" y="2547"/>
                  </a:cubicBezTo>
                  <a:cubicBezTo>
                    <a:pt x="1266" y="2518"/>
                    <a:pt x="1280" y="2492"/>
                    <a:pt x="1295" y="2463"/>
                  </a:cubicBezTo>
                  <a:cubicBezTo>
                    <a:pt x="1306" y="2445"/>
                    <a:pt x="1318" y="2422"/>
                    <a:pt x="1329" y="2405"/>
                  </a:cubicBezTo>
                  <a:cubicBezTo>
                    <a:pt x="1344" y="2376"/>
                    <a:pt x="1361" y="2347"/>
                    <a:pt x="1378" y="2321"/>
                  </a:cubicBezTo>
                  <a:cubicBezTo>
                    <a:pt x="1390" y="2304"/>
                    <a:pt x="1399" y="2283"/>
                    <a:pt x="1410" y="2269"/>
                  </a:cubicBezTo>
                  <a:cubicBezTo>
                    <a:pt x="1431" y="2234"/>
                    <a:pt x="1454" y="2202"/>
                    <a:pt x="1477" y="2171"/>
                  </a:cubicBezTo>
                  <a:cubicBezTo>
                    <a:pt x="1483" y="2159"/>
                    <a:pt x="1491" y="2147"/>
                    <a:pt x="1497" y="2139"/>
                  </a:cubicBezTo>
                  <a:cubicBezTo>
                    <a:pt x="1529" y="2095"/>
                    <a:pt x="1558" y="2055"/>
                    <a:pt x="1590" y="2017"/>
                  </a:cubicBezTo>
                  <a:cubicBezTo>
                    <a:pt x="1601" y="2003"/>
                    <a:pt x="1613" y="1991"/>
                    <a:pt x="1624" y="1977"/>
                  </a:cubicBezTo>
                  <a:cubicBezTo>
                    <a:pt x="1645" y="1951"/>
                    <a:pt x="1668" y="1925"/>
                    <a:pt x="1691" y="1899"/>
                  </a:cubicBezTo>
                  <a:cubicBezTo>
                    <a:pt x="1703" y="1884"/>
                    <a:pt x="1720" y="1870"/>
                    <a:pt x="1732" y="1855"/>
                  </a:cubicBezTo>
                  <a:cubicBezTo>
                    <a:pt x="1755" y="1832"/>
                    <a:pt x="1772" y="1812"/>
                    <a:pt x="1795" y="1791"/>
                  </a:cubicBezTo>
                  <a:cubicBezTo>
                    <a:pt x="1815" y="1768"/>
                    <a:pt x="1827" y="1760"/>
                    <a:pt x="1841" y="1745"/>
                  </a:cubicBezTo>
                  <a:cubicBezTo>
                    <a:pt x="1859" y="1728"/>
                    <a:pt x="1882" y="1705"/>
                    <a:pt x="1902" y="1687"/>
                  </a:cubicBezTo>
                  <a:cubicBezTo>
                    <a:pt x="1925" y="1667"/>
                    <a:pt x="1937" y="1658"/>
                    <a:pt x="1954" y="1644"/>
                  </a:cubicBezTo>
                  <a:cubicBezTo>
                    <a:pt x="1972" y="1629"/>
                    <a:pt x="1995" y="1606"/>
                    <a:pt x="2018" y="1589"/>
                  </a:cubicBezTo>
                  <a:cubicBezTo>
                    <a:pt x="2038" y="1574"/>
                    <a:pt x="2053" y="1563"/>
                    <a:pt x="2070" y="1548"/>
                  </a:cubicBezTo>
                  <a:cubicBezTo>
                    <a:pt x="2087" y="1534"/>
                    <a:pt x="2114" y="1514"/>
                    <a:pt x="2134" y="1499"/>
                  </a:cubicBezTo>
                  <a:cubicBezTo>
                    <a:pt x="2157" y="1485"/>
                    <a:pt x="2171" y="1473"/>
                    <a:pt x="2192" y="1459"/>
                  </a:cubicBezTo>
                  <a:lnTo>
                    <a:pt x="2255" y="1415"/>
                  </a:lnTo>
                  <a:cubicBezTo>
                    <a:pt x="2276" y="1401"/>
                    <a:pt x="2296" y="1389"/>
                    <a:pt x="2313" y="1378"/>
                  </a:cubicBezTo>
                  <a:cubicBezTo>
                    <a:pt x="2336" y="1366"/>
                    <a:pt x="2359" y="1352"/>
                    <a:pt x="2383" y="1337"/>
                  </a:cubicBezTo>
                  <a:cubicBezTo>
                    <a:pt x="2403" y="1326"/>
                    <a:pt x="2420" y="1314"/>
                    <a:pt x="2441" y="1302"/>
                  </a:cubicBezTo>
                  <a:cubicBezTo>
                    <a:pt x="2461" y="1294"/>
                    <a:pt x="2487" y="1279"/>
                    <a:pt x="2510" y="1268"/>
                  </a:cubicBezTo>
                  <a:lnTo>
                    <a:pt x="2571" y="1236"/>
                  </a:lnTo>
                  <a:lnTo>
                    <a:pt x="2643" y="1201"/>
                  </a:lnTo>
                  <a:lnTo>
                    <a:pt x="2704" y="1172"/>
                  </a:lnTo>
                  <a:lnTo>
                    <a:pt x="2776" y="1143"/>
                  </a:lnTo>
                  <a:cubicBezTo>
                    <a:pt x="2799" y="1135"/>
                    <a:pt x="2820" y="1126"/>
                    <a:pt x="2840" y="1117"/>
                  </a:cubicBezTo>
                  <a:lnTo>
                    <a:pt x="2912" y="1088"/>
                  </a:lnTo>
                  <a:cubicBezTo>
                    <a:pt x="2935" y="1082"/>
                    <a:pt x="2956" y="1074"/>
                    <a:pt x="2979" y="1068"/>
                  </a:cubicBezTo>
                  <a:cubicBezTo>
                    <a:pt x="2999" y="1059"/>
                    <a:pt x="3028" y="1051"/>
                    <a:pt x="3054" y="1042"/>
                  </a:cubicBezTo>
                  <a:lnTo>
                    <a:pt x="3118" y="1022"/>
                  </a:lnTo>
                  <a:lnTo>
                    <a:pt x="3196" y="1001"/>
                  </a:lnTo>
                  <a:cubicBezTo>
                    <a:pt x="3216" y="996"/>
                    <a:pt x="3239" y="990"/>
                    <a:pt x="3260" y="984"/>
                  </a:cubicBezTo>
                  <a:cubicBezTo>
                    <a:pt x="3283" y="978"/>
                    <a:pt x="3312" y="972"/>
                    <a:pt x="3338" y="967"/>
                  </a:cubicBezTo>
                  <a:lnTo>
                    <a:pt x="3404" y="952"/>
                  </a:lnTo>
                  <a:cubicBezTo>
                    <a:pt x="3430" y="946"/>
                    <a:pt x="3456" y="941"/>
                    <a:pt x="3485" y="938"/>
                  </a:cubicBezTo>
                  <a:cubicBezTo>
                    <a:pt x="3511" y="932"/>
                    <a:pt x="3529" y="929"/>
                    <a:pt x="3549" y="926"/>
                  </a:cubicBezTo>
                  <a:cubicBezTo>
                    <a:pt x="3578" y="920"/>
                    <a:pt x="3604" y="918"/>
                    <a:pt x="3633" y="915"/>
                  </a:cubicBezTo>
                  <a:lnTo>
                    <a:pt x="3694" y="906"/>
                  </a:lnTo>
                  <a:cubicBezTo>
                    <a:pt x="3723" y="903"/>
                    <a:pt x="3754" y="900"/>
                    <a:pt x="3783" y="897"/>
                  </a:cubicBezTo>
                  <a:cubicBezTo>
                    <a:pt x="3804" y="897"/>
                    <a:pt x="3821" y="891"/>
                    <a:pt x="3841" y="891"/>
                  </a:cubicBezTo>
                  <a:cubicBezTo>
                    <a:pt x="3873" y="889"/>
                    <a:pt x="3908" y="886"/>
                    <a:pt x="3940" y="886"/>
                  </a:cubicBezTo>
                  <a:lnTo>
                    <a:pt x="3989" y="883"/>
                  </a:lnTo>
                  <a:cubicBezTo>
                    <a:pt x="4038" y="880"/>
                    <a:pt x="4087" y="880"/>
                    <a:pt x="4136" y="880"/>
                  </a:cubicBezTo>
                  <a:close/>
                  <a:moveTo>
                    <a:pt x="4122" y="0"/>
                  </a:moveTo>
                  <a:cubicBezTo>
                    <a:pt x="3016" y="0"/>
                    <a:pt x="1995" y="388"/>
                    <a:pt x="1251" y="1088"/>
                  </a:cubicBezTo>
                  <a:cubicBezTo>
                    <a:pt x="1173" y="1161"/>
                    <a:pt x="1101" y="1236"/>
                    <a:pt x="1034" y="1314"/>
                  </a:cubicBezTo>
                  <a:cubicBezTo>
                    <a:pt x="363" y="2058"/>
                    <a:pt x="7" y="3050"/>
                    <a:pt x="1" y="4199"/>
                  </a:cubicBezTo>
                  <a:lnTo>
                    <a:pt x="1" y="4222"/>
                  </a:lnTo>
                  <a:cubicBezTo>
                    <a:pt x="1" y="5339"/>
                    <a:pt x="253" y="6265"/>
                    <a:pt x="823" y="7226"/>
                  </a:cubicBezTo>
                  <a:cubicBezTo>
                    <a:pt x="1219" y="7898"/>
                    <a:pt x="1943" y="8662"/>
                    <a:pt x="2976" y="9498"/>
                  </a:cubicBezTo>
                  <a:cubicBezTo>
                    <a:pt x="4255" y="10537"/>
                    <a:pt x="5687" y="11431"/>
                    <a:pt x="6376" y="11859"/>
                  </a:cubicBezTo>
                  <a:cubicBezTo>
                    <a:pt x="6478" y="11926"/>
                    <a:pt x="6564" y="11978"/>
                    <a:pt x="6628" y="12021"/>
                  </a:cubicBezTo>
                  <a:cubicBezTo>
                    <a:pt x="6742" y="12094"/>
                    <a:pt x="6873" y="12130"/>
                    <a:pt x="7003" y="12130"/>
                  </a:cubicBezTo>
                  <a:cubicBezTo>
                    <a:pt x="7133" y="12130"/>
                    <a:pt x="7263" y="12094"/>
                    <a:pt x="7378" y="12021"/>
                  </a:cubicBezTo>
                  <a:cubicBezTo>
                    <a:pt x="7444" y="11978"/>
                    <a:pt x="7528" y="11926"/>
                    <a:pt x="7632" y="11862"/>
                  </a:cubicBezTo>
                  <a:lnTo>
                    <a:pt x="7699" y="11822"/>
                  </a:lnTo>
                  <a:lnTo>
                    <a:pt x="7803" y="11755"/>
                  </a:lnTo>
                  <a:lnTo>
                    <a:pt x="7861" y="11720"/>
                  </a:lnTo>
                  <a:cubicBezTo>
                    <a:pt x="7979" y="11645"/>
                    <a:pt x="8113" y="11561"/>
                    <a:pt x="8260" y="11466"/>
                  </a:cubicBezTo>
                  <a:cubicBezTo>
                    <a:pt x="8665" y="11211"/>
                    <a:pt x="9053" y="10954"/>
                    <a:pt x="9418" y="10702"/>
                  </a:cubicBezTo>
                  <a:cubicBezTo>
                    <a:pt x="11339" y="9385"/>
                    <a:pt x="12610" y="8213"/>
                    <a:pt x="13194" y="7223"/>
                  </a:cubicBezTo>
                  <a:cubicBezTo>
                    <a:pt x="13761" y="6265"/>
                    <a:pt x="14016" y="5336"/>
                    <a:pt x="14016" y="4219"/>
                  </a:cubicBezTo>
                  <a:cubicBezTo>
                    <a:pt x="14016" y="4072"/>
                    <a:pt x="14010" y="3924"/>
                    <a:pt x="13999" y="3785"/>
                  </a:cubicBezTo>
                  <a:cubicBezTo>
                    <a:pt x="13903" y="2634"/>
                    <a:pt x="13434" y="1664"/>
                    <a:pt x="12639" y="978"/>
                  </a:cubicBezTo>
                  <a:cubicBezTo>
                    <a:pt x="11909" y="347"/>
                    <a:pt x="10931" y="0"/>
                    <a:pt x="9889" y="0"/>
                  </a:cubicBezTo>
                  <a:cubicBezTo>
                    <a:pt x="8350" y="0"/>
                    <a:pt x="7476" y="692"/>
                    <a:pt x="7004" y="1305"/>
                  </a:cubicBezTo>
                  <a:cubicBezTo>
                    <a:pt x="6553" y="727"/>
                    <a:pt x="5925" y="313"/>
                    <a:pt x="5213" y="136"/>
                  </a:cubicBezTo>
                  <a:cubicBezTo>
                    <a:pt x="4857" y="44"/>
                    <a:pt x="4489" y="0"/>
                    <a:pt x="4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8" name="Google Shape;7358;p45"/>
          <p:cNvGrpSpPr/>
          <p:nvPr/>
        </p:nvGrpSpPr>
        <p:grpSpPr>
          <a:xfrm>
            <a:off x="5851462" y="2831271"/>
            <a:ext cx="379170" cy="299879"/>
            <a:chOff x="5863698" y="2858182"/>
            <a:chExt cx="379170" cy="299879"/>
          </a:xfrm>
        </p:grpSpPr>
        <p:sp>
          <p:nvSpPr>
            <p:cNvPr id="7359" name="Google Shape;7359;p45"/>
            <p:cNvSpPr/>
            <p:nvPr/>
          </p:nvSpPr>
          <p:spPr>
            <a:xfrm>
              <a:off x="5863698" y="2858182"/>
              <a:ext cx="379170" cy="299879"/>
            </a:xfrm>
            <a:custGeom>
              <a:avLst/>
              <a:gdLst/>
              <a:ahLst/>
              <a:cxnLst/>
              <a:rect l="l" t="t" r="r" b="b"/>
              <a:pathLst>
                <a:path w="22466" h="17768" extrusionOk="0">
                  <a:moveTo>
                    <a:pt x="19669" y="879"/>
                  </a:moveTo>
                  <a:cubicBezTo>
                    <a:pt x="19837" y="879"/>
                    <a:pt x="19986" y="885"/>
                    <a:pt x="20107" y="893"/>
                  </a:cubicBezTo>
                  <a:cubicBezTo>
                    <a:pt x="20154" y="1576"/>
                    <a:pt x="20148" y="3133"/>
                    <a:pt x="19268" y="4015"/>
                  </a:cubicBezTo>
                  <a:cubicBezTo>
                    <a:pt x="18605" y="4678"/>
                    <a:pt x="17555" y="4843"/>
                    <a:pt x="16785" y="4866"/>
                  </a:cubicBezTo>
                  <a:lnTo>
                    <a:pt x="18654" y="3072"/>
                  </a:lnTo>
                  <a:cubicBezTo>
                    <a:pt x="18828" y="2904"/>
                    <a:pt x="18834" y="2626"/>
                    <a:pt x="18666" y="2453"/>
                  </a:cubicBezTo>
                  <a:cubicBezTo>
                    <a:pt x="18580" y="2362"/>
                    <a:pt x="18464" y="2316"/>
                    <a:pt x="18349" y="2316"/>
                  </a:cubicBezTo>
                  <a:cubicBezTo>
                    <a:pt x="18240" y="2316"/>
                    <a:pt x="18131" y="2357"/>
                    <a:pt x="18047" y="2438"/>
                  </a:cubicBezTo>
                  <a:lnTo>
                    <a:pt x="16134" y="4276"/>
                  </a:lnTo>
                  <a:cubicBezTo>
                    <a:pt x="16148" y="3500"/>
                    <a:pt x="16308" y="2412"/>
                    <a:pt x="16985" y="1732"/>
                  </a:cubicBezTo>
                  <a:cubicBezTo>
                    <a:pt x="17708" y="1011"/>
                    <a:pt x="18892" y="879"/>
                    <a:pt x="19669" y="879"/>
                  </a:cubicBezTo>
                  <a:close/>
                  <a:moveTo>
                    <a:pt x="11726" y="3922"/>
                  </a:moveTo>
                  <a:cubicBezTo>
                    <a:pt x="12503" y="3922"/>
                    <a:pt x="13678" y="4057"/>
                    <a:pt x="14398" y="4779"/>
                  </a:cubicBezTo>
                  <a:cubicBezTo>
                    <a:pt x="15277" y="5656"/>
                    <a:pt x="15283" y="7219"/>
                    <a:pt x="15237" y="7899"/>
                  </a:cubicBezTo>
                  <a:cubicBezTo>
                    <a:pt x="15112" y="7907"/>
                    <a:pt x="14956" y="7914"/>
                    <a:pt x="14781" y="7914"/>
                  </a:cubicBezTo>
                  <a:cubicBezTo>
                    <a:pt x="14005" y="7914"/>
                    <a:pt x="12835" y="7780"/>
                    <a:pt x="12117" y="7060"/>
                  </a:cubicBezTo>
                  <a:cubicBezTo>
                    <a:pt x="11235" y="6177"/>
                    <a:pt x="11232" y="4620"/>
                    <a:pt x="11275" y="3937"/>
                  </a:cubicBezTo>
                  <a:cubicBezTo>
                    <a:pt x="11399" y="3929"/>
                    <a:pt x="11553" y="3922"/>
                    <a:pt x="11726" y="3922"/>
                  </a:cubicBezTo>
                  <a:close/>
                  <a:moveTo>
                    <a:pt x="15665" y="10460"/>
                  </a:moveTo>
                  <a:cubicBezTo>
                    <a:pt x="15669" y="10460"/>
                    <a:pt x="15673" y="10460"/>
                    <a:pt x="15677" y="10460"/>
                  </a:cubicBezTo>
                  <a:cubicBezTo>
                    <a:pt x="15680" y="10460"/>
                    <a:pt x="15683" y="10460"/>
                    <a:pt x="15686" y="10460"/>
                  </a:cubicBezTo>
                  <a:cubicBezTo>
                    <a:pt x="16554" y="10460"/>
                    <a:pt x="17371" y="10865"/>
                    <a:pt x="17896" y="11560"/>
                  </a:cubicBezTo>
                  <a:cubicBezTo>
                    <a:pt x="17982" y="11671"/>
                    <a:pt x="18115" y="11732"/>
                    <a:pt x="18250" y="11732"/>
                  </a:cubicBezTo>
                  <a:cubicBezTo>
                    <a:pt x="18315" y="11732"/>
                    <a:pt x="18382" y="11717"/>
                    <a:pt x="18443" y="11687"/>
                  </a:cubicBezTo>
                  <a:cubicBezTo>
                    <a:pt x="18681" y="11565"/>
                    <a:pt x="18947" y="11499"/>
                    <a:pt x="19216" y="11499"/>
                  </a:cubicBezTo>
                  <a:cubicBezTo>
                    <a:pt x="19222" y="11499"/>
                    <a:pt x="19228" y="11499"/>
                    <a:pt x="19233" y="11499"/>
                  </a:cubicBezTo>
                  <a:cubicBezTo>
                    <a:pt x="20116" y="11499"/>
                    <a:pt x="20860" y="12153"/>
                    <a:pt x="20973" y="13027"/>
                  </a:cubicBezTo>
                  <a:cubicBezTo>
                    <a:pt x="20981" y="13102"/>
                    <a:pt x="20987" y="13177"/>
                    <a:pt x="20987" y="13253"/>
                  </a:cubicBezTo>
                  <a:cubicBezTo>
                    <a:pt x="20987" y="13444"/>
                    <a:pt x="20958" y="13635"/>
                    <a:pt x="20903" y="13817"/>
                  </a:cubicBezTo>
                  <a:lnTo>
                    <a:pt x="15199" y="13817"/>
                  </a:lnTo>
                  <a:cubicBezTo>
                    <a:pt x="15205" y="13785"/>
                    <a:pt x="15211" y="13753"/>
                    <a:pt x="15217" y="13721"/>
                  </a:cubicBezTo>
                  <a:cubicBezTo>
                    <a:pt x="15219" y="13713"/>
                    <a:pt x="15222" y="13701"/>
                    <a:pt x="15222" y="13690"/>
                  </a:cubicBezTo>
                  <a:cubicBezTo>
                    <a:pt x="15228" y="13661"/>
                    <a:pt x="15231" y="13632"/>
                    <a:pt x="15234" y="13603"/>
                  </a:cubicBezTo>
                  <a:cubicBezTo>
                    <a:pt x="15234" y="13597"/>
                    <a:pt x="15234" y="13591"/>
                    <a:pt x="15237" y="13588"/>
                  </a:cubicBezTo>
                  <a:cubicBezTo>
                    <a:pt x="15240" y="13551"/>
                    <a:pt x="15243" y="13516"/>
                    <a:pt x="15243" y="13481"/>
                  </a:cubicBezTo>
                  <a:lnTo>
                    <a:pt x="15243" y="13464"/>
                  </a:lnTo>
                  <a:lnTo>
                    <a:pt x="15243" y="13374"/>
                  </a:lnTo>
                  <a:lnTo>
                    <a:pt x="15243" y="13351"/>
                  </a:lnTo>
                  <a:cubicBezTo>
                    <a:pt x="15243" y="13319"/>
                    <a:pt x="15240" y="13284"/>
                    <a:pt x="15237" y="13253"/>
                  </a:cubicBezTo>
                  <a:lnTo>
                    <a:pt x="15237" y="13247"/>
                  </a:lnTo>
                  <a:cubicBezTo>
                    <a:pt x="15231" y="13172"/>
                    <a:pt x="15219" y="13099"/>
                    <a:pt x="15205" y="13024"/>
                  </a:cubicBezTo>
                  <a:cubicBezTo>
                    <a:pt x="15205" y="13024"/>
                    <a:pt x="15205" y="13021"/>
                    <a:pt x="15202" y="13018"/>
                  </a:cubicBezTo>
                  <a:cubicBezTo>
                    <a:pt x="15196" y="12981"/>
                    <a:pt x="15188" y="12949"/>
                    <a:pt x="15176" y="12911"/>
                  </a:cubicBezTo>
                  <a:cubicBezTo>
                    <a:pt x="15156" y="12836"/>
                    <a:pt x="15133" y="12764"/>
                    <a:pt x="15101" y="12694"/>
                  </a:cubicBezTo>
                  <a:cubicBezTo>
                    <a:pt x="15089" y="12659"/>
                    <a:pt x="15072" y="12628"/>
                    <a:pt x="15057" y="12596"/>
                  </a:cubicBezTo>
                  <a:lnTo>
                    <a:pt x="15052" y="12584"/>
                  </a:lnTo>
                  <a:cubicBezTo>
                    <a:pt x="15017" y="12515"/>
                    <a:pt x="14979" y="12451"/>
                    <a:pt x="14939" y="12387"/>
                  </a:cubicBezTo>
                  <a:cubicBezTo>
                    <a:pt x="14939" y="12384"/>
                    <a:pt x="14933" y="12384"/>
                    <a:pt x="14933" y="12382"/>
                  </a:cubicBezTo>
                  <a:cubicBezTo>
                    <a:pt x="14913" y="12353"/>
                    <a:pt x="14895" y="12327"/>
                    <a:pt x="14875" y="12301"/>
                  </a:cubicBezTo>
                  <a:lnTo>
                    <a:pt x="14858" y="12277"/>
                  </a:lnTo>
                  <a:cubicBezTo>
                    <a:pt x="14840" y="12257"/>
                    <a:pt x="14826" y="12237"/>
                    <a:pt x="14808" y="12217"/>
                  </a:cubicBezTo>
                  <a:lnTo>
                    <a:pt x="14785" y="12191"/>
                  </a:lnTo>
                  <a:cubicBezTo>
                    <a:pt x="14759" y="12162"/>
                    <a:pt x="14736" y="12136"/>
                    <a:pt x="14710" y="12110"/>
                  </a:cubicBezTo>
                  <a:lnTo>
                    <a:pt x="13784" y="11198"/>
                  </a:lnTo>
                  <a:cubicBezTo>
                    <a:pt x="14296" y="10726"/>
                    <a:pt x="14966" y="10460"/>
                    <a:pt x="15665" y="10460"/>
                  </a:cubicBezTo>
                  <a:close/>
                  <a:moveTo>
                    <a:pt x="5571" y="9430"/>
                  </a:moveTo>
                  <a:lnTo>
                    <a:pt x="5571" y="14300"/>
                  </a:lnTo>
                  <a:lnTo>
                    <a:pt x="4561" y="14300"/>
                  </a:lnTo>
                  <a:lnTo>
                    <a:pt x="4561" y="9430"/>
                  </a:lnTo>
                  <a:close/>
                  <a:moveTo>
                    <a:pt x="3684" y="9430"/>
                  </a:moveTo>
                  <a:lnTo>
                    <a:pt x="3684" y="14778"/>
                  </a:lnTo>
                  <a:lnTo>
                    <a:pt x="3684" y="15397"/>
                  </a:lnTo>
                  <a:lnTo>
                    <a:pt x="877" y="15397"/>
                  </a:lnTo>
                  <a:lnTo>
                    <a:pt x="877" y="9430"/>
                  </a:lnTo>
                  <a:close/>
                  <a:moveTo>
                    <a:pt x="9990" y="9430"/>
                  </a:moveTo>
                  <a:cubicBezTo>
                    <a:pt x="10473" y="9430"/>
                    <a:pt x="10936" y="9618"/>
                    <a:pt x="11281" y="9959"/>
                  </a:cubicBezTo>
                  <a:lnTo>
                    <a:pt x="14062" y="12697"/>
                  </a:lnTo>
                  <a:cubicBezTo>
                    <a:pt x="14085" y="12717"/>
                    <a:pt x="14105" y="12740"/>
                    <a:pt x="14126" y="12764"/>
                  </a:cubicBezTo>
                  <a:cubicBezTo>
                    <a:pt x="14131" y="12775"/>
                    <a:pt x="14137" y="12784"/>
                    <a:pt x="14146" y="12793"/>
                  </a:cubicBezTo>
                  <a:cubicBezTo>
                    <a:pt x="14152" y="12801"/>
                    <a:pt x="14169" y="12821"/>
                    <a:pt x="14178" y="12839"/>
                  </a:cubicBezTo>
                  <a:cubicBezTo>
                    <a:pt x="14189" y="12853"/>
                    <a:pt x="14195" y="12862"/>
                    <a:pt x="14201" y="12874"/>
                  </a:cubicBezTo>
                  <a:cubicBezTo>
                    <a:pt x="14209" y="12885"/>
                    <a:pt x="14218" y="12900"/>
                    <a:pt x="14224" y="12914"/>
                  </a:cubicBezTo>
                  <a:cubicBezTo>
                    <a:pt x="14233" y="12926"/>
                    <a:pt x="14238" y="12940"/>
                    <a:pt x="14244" y="12955"/>
                  </a:cubicBezTo>
                  <a:cubicBezTo>
                    <a:pt x="14250" y="12969"/>
                    <a:pt x="14259" y="12981"/>
                    <a:pt x="14262" y="12992"/>
                  </a:cubicBezTo>
                  <a:cubicBezTo>
                    <a:pt x="14267" y="13007"/>
                    <a:pt x="14273" y="13021"/>
                    <a:pt x="14279" y="13039"/>
                  </a:cubicBezTo>
                  <a:cubicBezTo>
                    <a:pt x="14285" y="13053"/>
                    <a:pt x="14290" y="13062"/>
                    <a:pt x="14293" y="13076"/>
                  </a:cubicBezTo>
                  <a:cubicBezTo>
                    <a:pt x="14296" y="13088"/>
                    <a:pt x="14302" y="13105"/>
                    <a:pt x="14308" y="13120"/>
                  </a:cubicBezTo>
                  <a:cubicBezTo>
                    <a:pt x="14311" y="13137"/>
                    <a:pt x="14314" y="13148"/>
                    <a:pt x="14317" y="13160"/>
                  </a:cubicBezTo>
                  <a:cubicBezTo>
                    <a:pt x="14319" y="13175"/>
                    <a:pt x="14322" y="13192"/>
                    <a:pt x="14325" y="13206"/>
                  </a:cubicBezTo>
                  <a:cubicBezTo>
                    <a:pt x="14328" y="13221"/>
                    <a:pt x="14331" y="13235"/>
                    <a:pt x="14331" y="13250"/>
                  </a:cubicBezTo>
                  <a:cubicBezTo>
                    <a:pt x="14334" y="13264"/>
                    <a:pt x="14334" y="13279"/>
                    <a:pt x="14337" y="13293"/>
                  </a:cubicBezTo>
                  <a:cubicBezTo>
                    <a:pt x="14337" y="13308"/>
                    <a:pt x="14337" y="13322"/>
                    <a:pt x="14340" y="13339"/>
                  </a:cubicBezTo>
                  <a:cubicBezTo>
                    <a:pt x="14340" y="13354"/>
                    <a:pt x="14340" y="13366"/>
                    <a:pt x="14340" y="13377"/>
                  </a:cubicBezTo>
                  <a:cubicBezTo>
                    <a:pt x="14340" y="13392"/>
                    <a:pt x="14340" y="13415"/>
                    <a:pt x="14337" y="13429"/>
                  </a:cubicBezTo>
                  <a:cubicBezTo>
                    <a:pt x="14334" y="13447"/>
                    <a:pt x="14337" y="13455"/>
                    <a:pt x="14334" y="13467"/>
                  </a:cubicBezTo>
                  <a:cubicBezTo>
                    <a:pt x="14331" y="13487"/>
                    <a:pt x="14328" y="13507"/>
                    <a:pt x="14325" y="13528"/>
                  </a:cubicBezTo>
                  <a:cubicBezTo>
                    <a:pt x="14325" y="13536"/>
                    <a:pt x="14322" y="13545"/>
                    <a:pt x="14322" y="13554"/>
                  </a:cubicBezTo>
                  <a:cubicBezTo>
                    <a:pt x="14317" y="13580"/>
                    <a:pt x="14311" y="13606"/>
                    <a:pt x="14302" y="13632"/>
                  </a:cubicBezTo>
                  <a:lnTo>
                    <a:pt x="14299" y="13640"/>
                  </a:lnTo>
                  <a:cubicBezTo>
                    <a:pt x="14290" y="13666"/>
                    <a:pt x="14282" y="13695"/>
                    <a:pt x="14270" y="13724"/>
                  </a:cubicBezTo>
                  <a:cubicBezTo>
                    <a:pt x="14267" y="13733"/>
                    <a:pt x="14262" y="13745"/>
                    <a:pt x="14256" y="13753"/>
                  </a:cubicBezTo>
                  <a:cubicBezTo>
                    <a:pt x="14250" y="13771"/>
                    <a:pt x="14241" y="13788"/>
                    <a:pt x="14233" y="13803"/>
                  </a:cubicBezTo>
                  <a:cubicBezTo>
                    <a:pt x="14224" y="13820"/>
                    <a:pt x="14218" y="13831"/>
                    <a:pt x="14209" y="13846"/>
                  </a:cubicBezTo>
                  <a:cubicBezTo>
                    <a:pt x="14201" y="13860"/>
                    <a:pt x="14195" y="13869"/>
                    <a:pt x="14189" y="13881"/>
                  </a:cubicBezTo>
                  <a:cubicBezTo>
                    <a:pt x="14181" y="13895"/>
                    <a:pt x="14169" y="13912"/>
                    <a:pt x="14157" y="13927"/>
                  </a:cubicBezTo>
                  <a:cubicBezTo>
                    <a:pt x="14146" y="13941"/>
                    <a:pt x="14143" y="13947"/>
                    <a:pt x="14134" y="13959"/>
                  </a:cubicBezTo>
                  <a:lnTo>
                    <a:pt x="14117" y="13982"/>
                  </a:lnTo>
                  <a:cubicBezTo>
                    <a:pt x="14099" y="14002"/>
                    <a:pt x="14079" y="14022"/>
                    <a:pt x="14062" y="14040"/>
                  </a:cubicBezTo>
                  <a:lnTo>
                    <a:pt x="14056" y="14046"/>
                  </a:lnTo>
                  <a:cubicBezTo>
                    <a:pt x="14033" y="14069"/>
                    <a:pt x="14010" y="14089"/>
                    <a:pt x="13984" y="14109"/>
                  </a:cubicBezTo>
                  <a:lnTo>
                    <a:pt x="13972" y="14118"/>
                  </a:lnTo>
                  <a:cubicBezTo>
                    <a:pt x="13952" y="14135"/>
                    <a:pt x="13929" y="14153"/>
                    <a:pt x="13906" y="14167"/>
                  </a:cubicBezTo>
                  <a:lnTo>
                    <a:pt x="13903" y="14167"/>
                  </a:lnTo>
                  <a:cubicBezTo>
                    <a:pt x="13745" y="14270"/>
                    <a:pt x="13565" y="14321"/>
                    <a:pt x="13385" y="14321"/>
                  </a:cubicBezTo>
                  <a:cubicBezTo>
                    <a:pt x="13205" y="14321"/>
                    <a:pt x="13024" y="14270"/>
                    <a:pt x="12867" y="14167"/>
                  </a:cubicBezTo>
                  <a:lnTo>
                    <a:pt x="12861" y="14164"/>
                  </a:lnTo>
                  <a:cubicBezTo>
                    <a:pt x="12841" y="14150"/>
                    <a:pt x="12817" y="14132"/>
                    <a:pt x="12797" y="14118"/>
                  </a:cubicBezTo>
                  <a:cubicBezTo>
                    <a:pt x="12794" y="14115"/>
                    <a:pt x="12789" y="14112"/>
                    <a:pt x="12783" y="14106"/>
                  </a:cubicBezTo>
                  <a:cubicBezTo>
                    <a:pt x="12763" y="14089"/>
                    <a:pt x="12739" y="14069"/>
                    <a:pt x="12719" y="14048"/>
                  </a:cubicBezTo>
                  <a:lnTo>
                    <a:pt x="12713" y="14043"/>
                  </a:lnTo>
                  <a:lnTo>
                    <a:pt x="10905" y="12234"/>
                  </a:lnTo>
                  <a:cubicBezTo>
                    <a:pt x="10816" y="12144"/>
                    <a:pt x="10699" y="12098"/>
                    <a:pt x="10581" y="12098"/>
                  </a:cubicBezTo>
                  <a:cubicBezTo>
                    <a:pt x="10479" y="12098"/>
                    <a:pt x="10377" y="12132"/>
                    <a:pt x="10294" y="12202"/>
                  </a:cubicBezTo>
                  <a:cubicBezTo>
                    <a:pt x="10106" y="12370"/>
                    <a:pt x="10094" y="12662"/>
                    <a:pt x="10274" y="12842"/>
                  </a:cubicBezTo>
                  <a:lnTo>
                    <a:pt x="11182" y="13750"/>
                  </a:lnTo>
                  <a:lnTo>
                    <a:pt x="12094" y="14659"/>
                  </a:lnTo>
                  <a:cubicBezTo>
                    <a:pt x="12097" y="14662"/>
                    <a:pt x="12100" y="14665"/>
                    <a:pt x="12103" y="14671"/>
                  </a:cubicBezTo>
                  <a:cubicBezTo>
                    <a:pt x="12123" y="14688"/>
                    <a:pt x="12140" y="14705"/>
                    <a:pt x="12161" y="14723"/>
                  </a:cubicBezTo>
                  <a:lnTo>
                    <a:pt x="12172" y="14734"/>
                  </a:lnTo>
                  <a:cubicBezTo>
                    <a:pt x="12192" y="14752"/>
                    <a:pt x="12210" y="14769"/>
                    <a:pt x="12230" y="14784"/>
                  </a:cubicBezTo>
                  <a:lnTo>
                    <a:pt x="12236" y="14786"/>
                  </a:lnTo>
                  <a:cubicBezTo>
                    <a:pt x="12572" y="15059"/>
                    <a:pt x="12978" y="15193"/>
                    <a:pt x="13382" y="15193"/>
                  </a:cubicBezTo>
                  <a:cubicBezTo>
                    <a:pt x="13850" y="15193"/>
                    <a:pt x="14316" y="15014"/>
                    <a:pt x="14670" y="14662"/>
                  </a:cubicBezTo>
                  <a:lnTo>
                    <a:pt x="14675" y="14656"/>
                  </a:lnTo>
                  <a:lnTo>
                    <a:pt x="14681" y="14650"/>
                  </a:lnTo>
                  <a:lnTo>
                    <a:pt x="20486" y="14650"/>
                  </a:lnTo>
                  <a:cubicBezTo>
                    <a:pt x="21091" y="14650"/>
                    <a:pt x="21583" y="15142"/>
                    <a:pt x="21583" y="15747"/>
                  </a:cubicBezTo>
                  <a:lnTo>
                    <a:pt x="21583" y="15773"/>
                  </a:lnTo>
                  <a:cubicBezTo>
                    <a:pt x="21586" y="16390"/>
                    <a:pt x="21094" y="16890"/>
                    <a:pt x="20489" y="16890"/>
                  </a:cubicBezTo>
                  <a:lnTo>
                    <a:pt x="9924" y="16890"/>
                  </a:lnTo>
                  <a:cubicBezTo>
                    <a:pt x="9388" y="16887"/>
                    <a:pt x="8885" y="16636"/>
                    <a:pt x="8563" y="16207"/>
                  </a:cubicBezTo>
                  <a:lnTo>
                    <a:pt x="6405" y="13354"/>
                  </a:lnTo>
                  <a:lnTo>
                    <a:pt x="6405" y="9430"/>
                  </a:lnTo>
                  <a:close/>
                  <a:moveTo>
                    <a:pt x="19680" y="1"/>
                  </a:moveTo>
                  <a:cubicBezTo>
                    <a:pt x="18751" y="1"/>
                    <a:pt x="17319" y="174"/>
                    <a:pt x="16380" y="1113"/>
                  </a:cubicBezTo>
                  <a:cubicBezTo>
                    <a:pt x="15434" y="2059"/>
                    <a:pt x="15266" y="3509"/>
                    <a:pt x="15269" y="4435"/>
                  </a:cubicBezTo>
                  <a:cubicBezTo>
                    <a:pt x="15193" y="4345"/>
                    <a:pt x="15115" y="4256"/>
                    <a:pt x="15034" y="4172"/>
                  </a:cubicBezTo>
                  <a:cubicBezTo>
                    <a:pt x="14095" y="3233"/>
                    <a:pt x="12663" y="3060"/>
                    <a:pt x="11734" y="3060"/>
                  </a:cubicBezTo>
                  <a:cubicBezTo>
                    <a:pt x="11223" y="3060"/>
                    <a:pt x="10864" y="3112"/>
                    <a:pt x="10824" y="3118"/>
                  </a:cubicBezTo>
                  <a:cubicBezTo>
                    <a:pt x="10633" y="3147"/>
                    <a:pt x="10485" y="3295"/>
                    <a:pt x="10456" y="3486"/>
                  </a:cubicBezTo>
                  <a:cubicBezTo>
                    <a:pt x="10439" y="3596"/>
                    <a:pt x="10054" y="6241"/>
                    <a:pt x="11512" y="7696"/>
                  </a:cubicBezTo>
                  <a:cubicBezTo>
                    <a:pt x="12453" y="8637"/>
                    <a:pt x="13885" y="8808"/>
                    <a:pt x="14814" y="8808"/>
                  </a:cubicBezTo>
                  <a:cubicBezTo>
                    <a:pt x="14985" y="8808"/>
                    <a:pt x="15138" y="8802"/>
                    <a:pt x="15269" y="8796"/>
                  </a:cubicBezTo>
                  <a:lnTo>
                    <a:pt x="15269" y="9586"/>
                  </a:lnTo>
                  <a:cubicBezTo>
                    <a:pt x="14487" y="9679"/>
                    <a:pt x="13758" y="10020"/>
                    <a:pt x="13185" y="10558"/>
                  </a:cubicBezTo>
                  <a:lnTo>
                    <a:pt x="11842" y="9239"/>
                  </a:lnTo>
                  <a:cubicBezTo>
                    <a:pt x="11397" y="8799"/>
                    <a:pt x="10795" y="8553"/>
                    <a:pt x="10167" y="8553"/>
                  </a:cubicBezTo>
                  <a:lnTo>
                    <a:pt x="385" y="8553"/>
                  </a:lnTo>
                  <a:cubicBezTo>
                    <a:pt x="171" y="8553"/>
                    <a:pt x="0" y="8724"/>
                    <a:pt x="0" y="8938"/>
                  </a:cubicBezTo>
                  <a:lnTo>
                    <a:pt x="0" y="15837"/>
                  </a:lnTo>
                  <a:cubicBezTo>
                    <a:pt x="0" y="16077"/>
                    <a:pt x="194" y="16274"/>
                    <a:pt x="437" y="16274"/>
                  </a:cubicBezTo>
                  <a:lnTo>
                    <a:pt x="4124" y="16274"/>
                  </a:lnTo>
                  <a:cubicBezTo>
                    <a:pt x="4364" y="16274"/>
                    <a:pt x="4561" y="16077"/>
                    <a:pt x="4561" y="15837"/>
                  </a:cubicBezTo>
                  <a:lnTo>
                    <a:pt x="4561" y="15221"/>
                  </a:lnTo>
                  <a:lnTo>
                    <a:pt x="6023" y="15221"/>
                  </a:lnTo>
                  <a:cubicBezTo>
                    <a:pt x="6237" y="15221"/>
                    <a:pt x="6419" y="15064"/>
                    <a:pt x="6454" y="14850"/>
                  </a:cubicBezTo>
                  <a:lnTo>
                    <a:pt x="7915" y="16754"/>
                  </a:lnTo>
                  <a:cubicBezTo>
                    <a:pt x="8404" y="17391"/>
                    <a:pt x="9162" y="17764"/>
                    <a:pt x="9964" y="17767"/>
                  </a:cubicBezTo>
                  <a:lnTo>
                    <a:pt x="20492" y="17767"/>
                  </a:lnTo>
                  <a:cubicBezTo>
                    <a:pt x="21580" y="17767"/>
                    <a:pt x="22466" y="16882"/>
                    <a:pt x="22466" y="15791"/>
                  </a:cubicBezTo>
                  <a:lnTo>
                    <a:pt x="22466" y="15788"/>
                  </a:lnTo>
                  <a:cubicBezTo>
                    <a:pt x="22466" y="15183"/>
                    <a:pt x="22185" y="14613"/>
                    <a:pt x="21708" y="14239"/>
                  </a:cubicBezTo>
                  <a:cubicBezTo>
                    <a:pt x="21820" y="13924"/>
                    <a:pt x="21881" y="13591"/>
                    <a:pt x="21884" y="13258"/>
                  </a:cubicBezTo>
                  <a:cubicBezTo>
                    <a:pt x="21884" y="13146"/>
                    <a:pt x="21875" y="13033"/>
                    <a:pt x="21861" y="12923"/>
                  </a:cubicBezTo>
                  <a:cubicBezTo>
                    <a:pt x="21693" y="11612"/>
                    <a:pt x="20579" y="10631"/>
                    <a:pt x="19256" y="10631"/>
                  </a:cubicBezTo>
                  <a:cubicBezTo>
                    <a:pt x="18967" y="10631"/>
                    <a:pt x="18678" y="10680"/>
                    <a:pt x="18403" y="10775"/>
                  </a:cubicBezTo>
                  <a:cubicBezTo>
                    <a:pt x="17812" y="10130"/>
                    <a:pt x="17011" y="9722"/>
                    <a:pt x="16145" y="9621"/>
                  </a:cubicBezTo>
                  <a:lnTo>
                    <a:pt x="16145" y="7589"/>
                  </a:lnTo>
                  <a:lnTo>
                    <a:pt x="16145" y="7366"/>
                  </a:lnTo>
                  <a:lnTo>
                    <a:pt x="16145" y="5737"/>
                  </a:lnTo>
                  <a:cubicBezTo>
                    <a:pt x="16276" y="5743"/>
                    <a:pt x="16429" y="5749"/>
                    <a:pt x="16600" y="5749"/>
                  </a:cubicBezTo>
                  <a:cubicBezTo>
                    <a:pt x="17529" y="5749"/>
                    <a:pt x="18964" y="5578"/>
                    <a:pt x="19905" y="4638"/>
                  </a:cubicBezTo>
                  <a:cubicBezTo>
                    <a:pt x="21360" y="3182"/>
                    <a:pt x="20975" y="537"/>
                    <a:pt x="20958" y="427"/>
                  </a:cubicBezTo>
                  <a:cubicBezTo>
                    <a:pt x="20929" y="236"/>
                    <a:pt x="20782" y="88"/>
                    <a:pt x="20591" y="59"/>
                  </a:cubicBezTo>
                  <a:cubicBezTo>
                    <a:pt x="20550" y="53"/>
                    <a:pt x="20192" y="1"/>
                    <a:pt x="19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45"/>
            <p:cNvSpPr/>
            <p:nvPr/>
          </p:nvSpPr>
          <p:spPr>
            <a:xfrm>
              <a:off x="6015882" y="3043092"/>
              <a:ext cx="14869" cy="14835"/>
            </a:xfrm>
            <a:custGeom>
              <a:avLst/>
              <a:gdLst/>
              <a:ahLst/>
              <a:cxnLst/>
              <a:rect l="l" t="t" r="r" b="b"/>
              <a:pathLst>
                <a:path w="881" h="879" extrusionOk="0">
                  <a:moveTo>
                    <a:pt x="435" y="1"/>
                  </a:moveTo>
                  <a:cubicBezTo>
                    <a:pt x="408" y="1"/>
                    <a:pt x="381" y="3"/>
                    <a:pt x="354" y="8"/>
                  </a:cubicBezTo>
                  <a:cubicBezTo>
                    <a:pt x="328" y="13"/>
                    <a:pt x="299" y="22"/>
                    <a:pt x="273" y="34"/>
                  </a:cubicBezTo>
                  <a:cubicBezTo>
                    <a:pt x="247" y="45"/>
                    <a:pt x="221" y="57"/>
                    <a:pt x="198" y="74"/>
                  </a:cubicBezTo>
                  <a:cubicBezTo>
                    <a:pt x="148" y="106"/>
                    <a:pt x="108" y="146"/>
                    <a:pt x="76" y="196"/>
                  </a:cubicBezTo>
                  <a:cubicBezTo>
                    <a:pt x="59" y="219"/>
                    <a:pt x="47" y="245"/>
                    <a:pt x="36" y="271"/>
                  </a:cubicBezTo>
                  <a:cubicBezTo>
                    <a:pt x="24" y="297"/>
                    <a:pt x="15" y="326"/>
                    <a:pt x="9" y="355"/>
                  </a:cubicBezTo>
                  <a:cubicBezTo>
                    <a:pt x="4" y="381"/>
                    <a:pt x="1" y="410"/>
                    <a:pt x="1" y="439"/>
                  </a:cubicBezTo>
                  <a:cubicBezTo>
                    <a:pt x="1" y="468"/>
                    <a:pt x="4" y="497"/>
                    <a:pt x="9" y="526"/>
                  </a:cubicBezTo>
                  <a:cubicBezTo>
                    <a:pt x="15" y="552"/>
                    <a:pt x="24" y="581"/>
                    <a:pt x="36" y="607"/>
                  </a:cubicBezTo>
                  <a:cubicBezTo>
                    <a:pt x="47" y="633"/>
                    <a:pt x="59" y="659"/>
                    <a:pt x="76" y="682"/>
                  </a:cubicBezTo>
                  <a:cubicBezTo>
                    <a:pt x="108" y="731"/>
                    <a:pt x="148" y="772"/>
                    <a:pt x="198" y="803"/>
                  </a:cubicBezTo>
                  <a:cubicBezTo>
                    <a:pt x="221" y="821"/>
                    <a:pt x="247" y="832"/>
                    <a:pt x="273" y="844"/>
                  </a:cubicBezTo>
                  <a:cubicBezTo>
                    <a:pt x="299" y="856"/>
                    <a:pt x="328" y="864"/>
                    <a:pt x="354" y="870"/>
                  </a:cubicBezTo>
                  <a:cubicBezTo>
                    <a:pt x="383" y="876"/>
                    <a:pt x="412" y="879"/>
                    <a:pt x="441" y="879"/>
                  </a:cubicBezTo>
                  <a:cubicBezTo>
                    <a:pt x="470" y="879"/>
                    <a:pt x="499" y="876"/>
                    <a:pt x="527" y="870"/>
                  </a:cubicBezTo>
                  <a:cubicBezTo>
                    <a:pt x="554" y="864"/>
                    <a:pt x="582" y="856"/>
                    <a:pt x="609" y="844"/>
                  </a:cubicBezTo>
                  <a:cubicBezTo>
                    <a:pt x="661" y="821"/>
                    <a:pt x="710" y="789"/>
                    <a:pt x="750" y="748"/>
                  </a:cubicBezTo>
                  <a:cubicBezTo>
                    <a:pt x="771" y="728"/>
                    <a:pt x="788" y="705"/>
                    <a:pt x="805" y="682"/>
                  </a:cubicBezTo>
                  <a:cubicBezTo>
                    <a:pt x="820" y="659"/>
                    <a:pt x="834" y="633"/>
                    <a:pt x="846" y="607"/>
                  </a:cubicBezTo>
                  <a:cubicBezTo>
                    <a:pt x="866" y="555"/>
                    <a:pt x="878" y="497"/>
                    <a:pt x="881" y="439"/>
                  </a:cubicBezTo>
                  <a:cubicBezTo>
                    <a:pt x="881" y="410"/>
                    <a:pt x="875" y="381"/>
                    <a:pt x="872" y="355"/>
                  </a:cubicBezTo>
                  <a:cubicBezTo>
                    <a:pt x="866" y="326"/>
                    <a:pt x="857" y="297"/>
                    <a:pt x="846" y="271"/>
                  </a:cubicBezTo>
                  <a:cubicBezTo>
                    <a:pt x="834" y="245"/>
                    <a:pt x="820" y="219"/>
                    <a:pt x="805" y="196"/>
                  </a:cubicBezTo>
                  <a:cubicBezTo>
                    <a:pt x="788" y="173"/>
                    <a:pt x="771" y="149"/>
                    <a:pt x="750" y="129"/>
                  </a:cubicBezTo>
                  <a:cubicBezTo>
                    <a:pt x="710" y="89"/>
                    <a:pt x="661" y="57"/>
                    <a:pt x="609" y="34"/>
                  </a:cubicBezTo>
                  <a:cubicBezTo>
                    <a:pt x="553" y="12"/>
                    <a:pt x="494"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45"/>
            <p:cNvSpPr/>
            <p:nvPr/>
          </p:nvSpPr>
          <p:spPr>
            <a:xfrm>
              <a:off x="6184252" y="2879025"/>
              <a:ext cx="14852" cy="14852"/>
            </a:xfrm>
            <a:custGeom>
              <a:avLst/>
              <a:gdLst/>
              <a:ahLst/>
              <a:cxnLst/>
              <a:rect l="l" t="t" r="r" b="b"/>
              <a:pathLst>
                <a:path w="880" h="880" extrusionOk="0">
                  <a:moveTo>
                    <a:pt x="436" y="1"/>
                  </a:moveTo>
                  <a:cubicBezTo>
                    <a:pt x="408" y="1"/>
                    <a:pt x="381" y="3"/>
                    <a:pt x="353" y="8"/>
                  </a:cubicBezTo>
                  <a:cubicBezTo>
                    <a:pt x="324" y="14"/>
                    <a:pt x="298" y="22"/>
                    <a:pt x="272" y="34"/>
                  </a:cubicBezTo>
                  <a:cubicBezTo>
                    <a:pt x="217" y="57"/>
                    <a:pt x="171" y="89"/>
                    <a:pt x="130" y="130"/>
                  </a:cubicBezTo>
                  <a:cubicBezTo>
                    <a:pt x="87" y="170"/>
                    <a:pt x="55" y="216"/>
                    <a:pt x="35" y="271"/>
                  </a:cubicBezTo>
                  <a:cubicBezTo>
                    <a:pt x="23" y="297"/>
                    <a:pt x="15" y="326"/>
                    <a:pt x="9" y="352"/>
                  </a:cubicBezTo>
                  <a:cubicBezTo>
                    <a:pt x="3" y="381"/>
                    <a:pt x="0" y="410"/>
                    <a:pt x="0" y="439"/>
                  </a:cubicBezTo>
                  <a:cubicBezTo>
                    <a:pt x="0" y="555"/>
                    <a:pt x="46" y="668"/>
                    <a:pt x="130" y="749"/>
                  </a:cubicBezTo>
                  <a:cubicBezTo>
                    <a:pt x="151" y="769"/>
                    <a:pt x="171" y="786"/>
                    <a:pt x="197" y="804"/>
                  </a:cubicBezTo>
                  <a:cubicBezTo>
                    <a:pt x="220" y="818"/>
                    <a:pt x="243" y="833"/>
                    <a:pt x="272" y="844"/>
                  </a:cubicBezTo>
                  <a:cubicBezTo>
                    <a:pt x="298" y="856"/>
                    <a:pt x="324" y="865"/>
                    <a:pt x="353" y="870"/>
                  </a:cubicBezTo>
                  <a:cubicBezTo>
                    <a:pt x="382" y="876"/>
                    <a:pt x="411" y="879"/>
                    <a:pt x="440" y="879"/>
                  </a:cubicBezTo>
                  <a:cubicBezTo>
                    <a:pt x="556" y="876"/>
                    <a:pt x="666" y="830"/>
                    <a:pt x="750" y="749"/>
                  </a:cubicBezTo>
                  <a:cubicBezTo>
                    <a:pt x="790" y="708"/>
                    <a:pt x="822" y="659"/>
                    <a:pt x="845" y="604"/>
                  </a:cubicBezTo>
                  <a:cubicBezTo>
                    <a:pt x="854" y="578"/>
                    <a:pt x="862" y="552"/>
                    <a:pt x="868" y="523"/>
                  </a:cubicBezTo>
                  <a:cubicBezTo>
                    <a:pt x="880" y="465"/>
                    <a:pt x="880" y="407"/>
                    <a:pt x="868" y="352"/>
                  </a:cubicBezTo>
                  <a:cubicBezTo>
                    <a:pt x="862" y="326"/>
                    <a:pt x="854" y="297"/>
                    <a:pt x="845" y="271"/>
                  </a:cubicBezTo>
                  <a:cubicBezTo>
                    <a:pt x="834" y="245"/>
                    <a:pt x="819" y="219"/>
                    <a:pt x="805" y="196"/>
                  </a:cubicBezTo>
                  <a:cubicBezTo>
                    <a:pt x="787" y="170"/>
                    <a:pt x="770" y="150"/>
                    <a:pt x="750" y="130"/>
                  </a:cubicBezTo>
                  <a:cubicBezTo>
                    <a:pt x="665" y="45"/>
                    <a:pt x="552" y="1"/>
                    <a:pt x="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2" name="Google Shape;7362;p45"/>
          <p:cNvGrpSpPr/>
          <p:nvPr/>
        </p:nvGrpSpPr>
        <p:grpSpPr>
          <a:xfrm>
            <a:off x="6592198" y="2108129"/>
            <a:ext cx="379119" cy="379086"/>
            <a:chOff x="6612198" y="2124837"/>
            <a:chExt cx="379119" cy="379086"/>
          </a:xfrm>
        </p:grpSpPr>
        <p:sp>
          <p:nvSpPr>
            <p:cNvPr id="7363" name="Google Shape;7363;p45"/>
            <p:cNvSpPr/>
            <p:nvPr/>
          </p:nvSpPr>
          <p:spPr>
            <a:xfrm>
              <a:off x="6680333" y="2155960"/>
              <a:ext cx="25958" cy="36827"/>
            </a:xfrm>
            <a:custGeom>
              <a:avLst/>
              <a:gdLst/>
              <a:ahLst/>
              <a:cxnLst/>
              <a:rect l="l" t="t" r="r" b="b"/>
              <a:pathLst>
                <a:path w="1538" h="2182" extrusionOk="0">
                  <a:moveTo>
                    <a:pt x="779" y="527"/>
                  </a:moveTo>
                  <a:cubicBezTo>
                    <a:pt x="860" y="527"/>
                    <a:pt x="964" y="550"/>
                    <a:pt x="964" y="752"/>
                  </a:cubicBezTo>
                  <a:lnTo>
                    <a:pt x="964" y="784"/>
                  </a:lnTo>
                  <a:cubicBezTo>
                    <a:pt x="964" y="984"/>
                    <a:pt x="860" y="1010"/>
                    <a:pt x="779" y="1010"/>
                  </a:cubicBezTo>
                  <a:lnTo>
                    <a:pt x="571" y="1010"/>
                  </a:lnTo>
                  <a:lnTo>
                    <a:pt x="571" y="527"/>
                  </a:lnTo>
                  <a:close/>
                  <a:moveTo>
                    <a:pt x="229" y="0"/>
                  </a:moveTo>
                  <a:cubicBezTo>
                    <a:pt x="102" y="0"/>
                    <a:pt x="0" y="87"/>
                    <a:pt x="0" y="197"/>
                  </a:cubicBezTo>
                  <a:lnTo>
                    <a:pt x="0" y="1982"/>
                  </a:lnTo>
                  <a:cubicBezTo>
                    <a:pt x="0" y="2101"/>
                    <a:pt x="116" y="2182"/>
                    <a:pt x="287" y="2182"/>
                  </a:cubicBezTo>
                  <a:cubicBezTo>
                    <a:pt x="455" y="2182"/>
                    <a:pt x="571" y="2101"/>
                    <a:pt x="571" y="1982"/>
                  </a:cubicBezTo>
                  <a:lnTo>
                    <a:pt x="571" y="1447"/>
                  </a:lnTo>
                  <a:lnTo>
                    <a:pt x="782" y="1447"/>
                  </a:lnTo>
                  <a:cubicBezTo>
                    <a:pt x="1262" y="1447"/>
                    <a:pt x="1537" y="1184"/>
                    <a:pt x="1537" y="726"/>
                  </a:cubicBezTo>
                  <a:lnTo>
                    <a:pt x="1537" y="712"/>
                  </a:lnTo>
                  <a:cubicBezTo>
                    <a:pt x="1537" y="260"/>
                    <a:pt x="1271" y="0"/>
                    <a:pt x="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45"/>
            <p:cNvSpPr/>
            <p:nvPr/>
          </p:nvSpPr>
          <p:spPr>
            <a:xfrm>
              <a:off x="6709244" y="2155960"/>
              <a:ext cx="24591" cy="37029"/>
            </a:xfrm>
            <a:custGeom>
              <a:avLst/>
              <a:gdLst/>
              <a:ahLst/>
              <a:cxnLst/>
              <a:rect l="l" t="t" r="r" b="b"/>
              <a:pathLst>
                <a:path w="1457" h="2194" extrusionOk="0">
                  <a:moveTo>
                    <a:pt x="258" y="0"/>
                  </a:moveTo>
                  <a:cubicBezTo>
                    <a:pt x="108" y="0"/>
                    <a:pt x="1" y="87"/>
                    <a:pt x="1" y="205"/>
                  </a:cubicBezTo>
                  <a:lnTo>
                    <a:pt x="1" y="1988"/>
                  </a:lnTo>
                  <a:cubicBezTo>
                    <a:pt x="1" y="2107"/>
                    <a:pt x="108" y="2194"/>
                    <a:pt x="258" y="2194"/>
                  </a:cubicBezTo>
                  <a:lnTo>
                    <a:pt x="1257" y="2194"/>
                  </a:lnTo>
                  <a:cubicBezTo>
                    <a:pt x="1375" y="2194"/>
                    <a:pt x="1456" y="2084"/>
                    <a:pt x="1456" y="1933"/>
                  </a:cubicBezTo>
                  <a:cubicBezTo>
                    <a:pt x="1456" y="1780"/>
                    <a:pt x="1372" y="1667"/>
                    <a:pt x="1257" y="1667"/>
                  </a:cubicBezTo>
                  <a:lnTo>
                    <a:pt x="568" y="1667"/>
                  </a:lnTo>
                  <a:lnTo>
                    <a:pt x="568" y="1360"/>
                  </a:lnTo>
                  <a:lnTo>
                    <a:pt x="935" y="1360"/>
                  </a:lnTo>
                  <a:cubicBezTo>
                    <a:pt x="1071" y="1360"/>
                    <a:pt x="1141" y="1239"/>
                    <a:pt x="1141" y="1120"/>
                  </a:cubicBezTo>
                  <a:cubicBezTo>
                    <a:pt x="1141" y="978"/>
                    <a:pt x="1054" y="877"/>
                    <a:pt x="935" y="877"/>
                  </a:cubicBezTo>
                  <a:lnTo>
                    <a:pt x="571" y="877"/>
                  </a:lnTo>
                  <a:lnTo>
                    <a:pt x="571" y="527"/>
                  </a:lnTo>
                  <a:lnTo>
                    <a:pt x="1257" y="527"/>
                  </a:lnTo>
                  <a:cubicBezTo>
                    <a:pt x="1375" y="527"/>
                    <a:pt x="1456" y="417"/>
                    <a:pt x="1456" y="260"/>
                  </a:cubicBezTo>
                  <a:cubicBezTo>
                    <a:pt x="1456" y="101"/>
                    <a:pt x="1375" y="0"/>
                    <a:pt x="1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45"/>
            <p:cNvSpPr/>
            <p:nvPr/>
          </p:nvSpPr>
          <p:spPr>
            <a:xfrm>
              <a:off x="6734931" y="2155706"/>
              <a:ext cx="29823" cy="37131"/>
            </a:xfrm>
            <a:custGeom>
              <a:avLst/>
              <a:gdLst/>
              <a:ahLst/>
              <a:cxnLst/>
              <a:rect l="l" t="t" r="r" b="b"/>
              <a:pathLst>
                <a:path w="1767" h="2200" extrusionOk="0">
                  <a:moveTo>
                    <a:pt x="884" y="895"/>
                  </a:moveTo>
                  <a:lnTo>
                    <a:pt x="1002" y="1329"/>
                  </a:lnTo>
                  <a:lnTo>
                    <a:pt x="762" y="1329"/>
                  </a:lnTo>
                  <a:lnTo>
                    <a:pt x="884" y="895"/>
                  </a:lnTo>
                  <a:close/>
                  <a:moveTo>
                    <a:pt x="884" y="1"/>
                  </a:moveTo>
                  <a:cubicBezTo>
                    <a:pt x="707" y="1"/>
                    <a:pt x="571" y="76"/>
                    <a:pt x="533" y="192"/>
                  </a:cubicBezTo>
                  <a:lnTo>
                    <a:pt x="10" y="1911"/>
                  </a:lnTo>
                  <a:cubicBezTo>
                    <a:pt x="4" y="1925"/>
                    <a:pt x="1" y="1939"/>
                    <a:pt x="1" y="1954"/>
                  </a:cubicBezTo>
                  <a:cubicBezTo>
                    <a:pt x="1" y="2107"/>
                    <a:pt x="203" y="2200"/>
                    <a:pt x="348" y="2200"/>
                  </a:cubicBezTo>
                  <a:cubicBezTo>
                    <a:pt x="493" y="2200"/>
                    <a:pt x="542" y="2119"/>
                    <a:pt x="557" y="2070"/>
                  </a:cubicBezTo>
                  <a:lnTo>
                    <a:pt x="638" y="1769"/>
                  </a:lnTo>
                  <a:lnTo>
                    <a:pt x="1130" y="1769"/>
                  </a:lnTo>
                  <a:lnTo>
                    <a:pt x="1211" y="2073"/>
                  </a:lnTo>
                  <a:cubicBezTo>
                    <a:pt x="1225" y="2119"/>
                    <a:pt x="1271" y="2200"/>
                    <a:pt x="1419" y="2200"/>
                  </a:cubicBezTo>
                  <a:cubicBezTo>
                    <a:pt x="1566" y="2200"/>
                    <a:pt x="1766" y="2107"/>
                    <a:pt x="1766" y="1954"/>
                  </a:cubicBezTo>
                  <a:cubicBezTo>
                    <a:pt x="1763" y="1937"/>
                    <a:pt x="1760" y="1922"/>
                    <a:pt x="1757" y="1905"/>
                  </a:cubicBezTo>
                  <a:lnTo>
                    <a:pt x="1231" y="192"/>
                  </a:lnTo>
                  <a:cubicBezTo>
                    <a:pt x="1196" y="76"/>
                    <a:pt x="1057" y="1"/>
                    <a:pt x="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45"/>
            <p:cNvSpPr/>
            <p:nvPr/>
          </p:nvSpPr>
          <p:spPr>
            <a:xfrm>
              <a:off x="6765513" y="2156095"/>
              <a:ext cx="25553" cy="37181"/>
            </a:xfrm>
            <a:custGeom>
              <a:avLst/>
              <a:gdLst/>
              <a:ahLst/>
              <a:cxnLst/>
              <a:rect l="l" t="t" r="r" b="b"/>
              <a:pathLst>
                <a:path w="1514" h="2203" extrusionOk="0">
                  <a:moveTo>
                    <a:pt x="741" y="1"/>
                  </a:moveTo>
                  <a:cubicBezTo>
                    <a:pt x="270" y="1"/>
                    <a:pt x="0" y="267"/>
                    <a:pt x="0" y="730"/>
                  </a:cubicBezTo>
                  <a:lnTo>
                    <a:pt x="0" y="1474"/>
                  </a:lnTo>
                  <a:cubicBezTo>
                    <a:pt x="0" y="1937"/>
                    <a:pt x="270" y="2203"/>
                    <a:pt x="741" y="2203"/>
                  </a:cubicBezTo>
                  <a:cubicBezTo>
                    <a:pt x="1201" y="2203"/>
                    <a:pt x="1514" y="1940"/>
                    <a:pt x="1514" y="1549"/>
                  </a:cubicBezTo>
                  <a:cubicBezTo>
                    <a:pt x="1511" y="1312"/>
                    <a:pt x="1363" y="1280"/>
                    <a:pt x="1225" y="1280"/>
                  </a:cubicBezTo>
                  <a:cubicBezTo>
                    <a:pt x="1005" y="1280"/>
                    <a:pt x="950" y="1384"/>
                    <a:pt x="941" y="1474"/>
                  </a:cubicBezTo>
                  <a:cubicBezTo>
                    <a:pt x="932" y="1607"/>
                    <a:pt x="912" y="1694"/>
                    <a:pt x="762" y="1694"/>
                  </a:cubicBezTo>
                  <a:cubicBezTo>
                    <a:pt x="672" y="1694"/>
                    <a:pt x="571" y="1668"/>
                    <a:pt x="571" y="1477"/>
                  </a:cubicBezTo>
                  <a:lnTo>
                    <a:pt x="571" y="730"/>
                  </a:lnTo>
                  <a:cubicBezTo>
                    <a:pt x="571" y="539"/>
                    <a:pt x="672" y="513"/>
                    <a:pt x="759" y="513"/>
                  </a:cubicBezTo>
                  <a:cubicBezTo>
                    <a:pt x="921" y="513"/>
                    <a:pt x="938" y="608"/>
                    <a:pt x="944" y="704"/>
                  </a:cubicBezTo>
                  <a:cubicBezTo>
                    <a:pt x="947" y="776"/>
                    <a:pt x="990" y="898"/>
                    <a:pt x="1227" y="898"/>
                  </a:cubicBezTo>
                  <a:cubicBezTo>
                    <a:pt x="1369" y="898"/>
                    <a:pt x="1514" y="866"/>
                    <a:pt x="1514" y="626"/>
                  </a:cubicBezTo>
                  <a:cubicBezTo>
                    <a:pt x="1514" y="250"/>
                    <a:pt x="1201"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45"/>
            <p:cNvSpPr/>
            <p:nvPr/>
          </p:nvSpPr>
          <p:spPr>
            <a:xfrm>
              <a:off x="6794374" y="2155960"/>
              <a:ext cx="24591" cy="37029"/>
            </a:xfrm>
            <a:custGeom>
              <a:avLst/>
              <a:gdLst/>
              <a:ahLst/>
              <a:cxnLst/>
              <a:rect l="l" t="t" r="r" b="b"/>
              <a:pathLst>
                <a:path w="1457" h="2194" extrusionOk="0">
                  <a:moveTo>
                    <a:pt x="258" y="0"/>
                  </a:moveTo>
                  <a:cubicBezTo>
                    <a:pt x="108" y="0"/>
                    <a:pt x="1" y="87"/>
                    <a:pt x="1" y="205"/>
                  </a:cubicBezTo>
                  <a:lnTo>
                    <a:pt x="1" y="1988"/>
                  </a:lnTo>
                  <a:cubicBezTo>
                    <a:pt x="1" y="2107"/>
                    <a:pt x="108" y="2194"/>
                    <a:pt x="258" y="2194"/>
                  </a:cubicBezTo>
                  <a:lnTo>
                    <a:pt x="1260" y="2194"/>
                  </a:lnTo>
                  <a:cubicBezTo>
                    <a:pt x="1375" y="2194"/>
                    <a:pt x="1456" y="2084"/>
                    <a:pt x="1456" y="1933"/>
                  </a:cubicBezTo>
                  <a:cubicBezTo>
                    <a:pt x="1456" y="1780"/>
                    <a:pt x="1375" y="1667"/>
                    <a:pt x="1260" y="1667"/>
                  </a:cubicBezTo>
                  <a:lnTo>
                    <a:pt x="571" y="1667"/>
                  </a:lnTo>
                  <a:lnTo>
                    <a:pt x="571" y="1360"/>
                  </a:lnTo>
                  <a:lnTo>
                    <a:pt x="938" y="1360"/>
                  </a:lnTo>
                  <a:cubicBezTo>
                    <a:pt x="1072" y="1360"/>
                    <a:pt x="1141" y="1239"/>
                    <a:pt x="1141" y="1120"/>
                  </a:cubicBezTo>
                  <a:cubicBezTo>
                    <a:pt x="1141" y="978"/>
                    <a:pt x="1054" y="877"/>
                    <a:pt x="938" y="877"/>
                  </a:cubicBezTo>
                  <a:lnTo>
                    <a:pt x="571" y="877"/>
                  </a:lnTo>
                  <a:lnTo>
                    <a:pt x="571" y="527"/>
                  </a:lnTo>
                  <a:lnTo>
                    <a:pt x="1260" y="527"/>
                  </a:lnTo>
                  <a:cubicBezTo>
                    <a:pt x="1375" y="527"/>
                    <a:pt x="1456" y="417"/>
                    <a:pt x="1456" y="260"/>
                  </a:cubicBezTo>
                  <a:cubicBezTo>
                    <a:pt x="1456" y="101"/>
                    <a:pt x="1375" y="0"/>
                    <a:pt x="1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45"/>
            <p:cNvSpPr/>
            <p:nvPr/>
          </p:nvSpPr>
          <p:spPr>
            <a:xfrm>
              <a:off x="6646881" y="2202744"/>
              <a:ext cx="176387" cy="93940"/>
            </a:xfrm>
            <a:custGeom>
              <a:avLst/>
              <a:gdLst/>
              <a:ahLst/>
              <a:cxnLst/>
              <a:rect l="l" t="t" r="r" b="b"/>
              <a:pathLst>
                <a:path w="10451" h="5566" extrusionOk="0">
                  <a:moveTo>
                    <a:pt x="7220" y="892"/>
                  </a:moveTo>
                  <a:cubicBezTo>
                    <a:pt x="7692" y="892"/>
                    <a:pt x="8242" y="1169"/>
                    <a:pt x="8242" y="1951"/>
                  </a:cubicBezTo>
                  <a:cubicBezTo>
                    <a:pt x="8251" y="2260"/>
                    <a:pt x="8167" y="2567"/>
                    <a:pt x="8002" y="2828"/>
                  </a:cubicBezTo>
                  <a:cubicBezTo>
                    <a:pt x="7767" y="3227"/>
                    <a:pt x="7122" y="3757"/>
                    <a:pt x="6077" y="4411"/>
                  </a:cubicBezTo>
                  <a:cubicBezTo>
                    <a:pt x="5036" y="3754"/>
                    <a:pt x="4387" y="3221"/>
                    <a:pt x="4156" y="2831"/>
                  </a:cubicBezTo>
                  <a:cubicBezTo>
                    <a:pt x="3994" y="2567"/>
                    <a:pt x="3910" y="2260"/>
                    <a:pt x="3916" y="1951"/>
                  </a:cubicBezTo>
                  <a:cubicBezTo>
                    <a:pt x="3916" y="1169"/>
                    <a:pt x="4465" y="892"/>
                    <a:pt x="4937" y="892"/>
                  </a:cubicBezTo>
                  <a:cubicBezTo>
                    <a:pt x="5380" y="892"/>
                    <a:pt x="5716" y="1337"/>
                    <a:pt x="5719" y="1337"/>
                  </a:cubicBezTo>
                  <a:cubicBezTo>
                    <a:pt x="5800" y="1450"/>
                    <a:pt x="5930" y="1520"/>
                    <a:pt x="6072" y="1520"/>
                  </a:cubicBezTo>
                  <a:cubicBezTo>
                    <a:pt x="6210" y="1520"/>
                    <a:pt x="6341" y="1453"/>
                    <a:pt x="6425" y="1343"/>
                  </a:cubicBezTo>
                  <a:cubicBezTo>
                    <a:pt x="6428" y="1337"/>
                    <a:pt x="6781" y="892"/>
                    <a:pt x="7220" y="892"/>
                  </a:cubicBezTo>
                  <a:close/>
                  <a:moveTo>
                    <a:pt x="4937" y="0"/>
                  </a:moveTo>
                  <a:cubicBezTo>
                    <a:pt x="3994" y="0"/>
                    <a:pt x="3039" y="666"/>
                    <a:pt x="3039" y="1936"/>
                  </a:cubicBezTo>
                  <a:cubicBezTo>
                    <a:pt x="3030" y="2402"/>
                    <a:pt x="3157" y="2862"/>
                    <a:pt x="3401" y="3262"/>
                  </a:cubicBezTo>
                  <a:cubicBezTo>
                    <a:pt x="3693" y="3757"/>
                    <a:pt x="4312" y="4260"/>
                    <a:pt x="4923" y="4686"/>
                  </a:cubicBezTo>
                  <a:lnTo>
                    <a:pt x="489" y="4686"/>
                  </a:lnTo>
                  <a:cubicBezTo>
                    <a:pt x="487" y="4686"/>
                    <a:pt x="485" y="4686"/>
                    <a:pt x="483" y="4686"/>
                  </a:cubicBezTo>
                  <a:cubicBezTo>
                    <a:pt x="263" y="4686"/>
                    <a:pt x="75" y="4844"/>
                    <a:pt x="41" y="5059"/>
                  </a:cubicBezTo>
                  <a:cubicBezTo>
                    <a:pt x="0" y="5325"/>
                    <a:pt x="206" y="5565"/>
                    <a:pt x="475" y="5565"/>
                  </a:cubicBezTo>
                  <a:lnTo>
                    <a:pt x="9975" y="5565"/>
                  </a:lnTo>
                  <a:cubicBezTo>
                    <a:pt x="10245" y="5565"/>
                    <a:pt x="10450" y="5325"/>
                    <a:pt x="10410" y="5059"/>
                  </a:cubicBezTo>
                  <a:cubicBezTo>
                    <a:pt x="10372" y="4844"/>
                    <a:pt x="10187" y="4686"/>
                    <a:pt x="9970" y="4686"/>
                  </a:cubicBezTo>
                  <a:cubicBezTo>
                    <a:pt x="9968" y="4686"/>
                    <a:pt x="9966" y="4686"/>
                    <a:pt x="9964" y="4686"/>
                  </a:cubicBezTo>
                  <a:lnTo>
                    <a:pt x="7235" y="4686"/>
                  </a:lnTo>
                  <a:cubicBezTo>
                    <a:pt x="7848" y="4263"/>
                    <a:pt x="8465" y="3760"/>
                    <a:pt x="8760" y="3262"/>
                  </a:cubicBezTo>
                  <a:cubicBezTo>
                    <a:pt x="9003" y="2862"/>
                    <a:pt x="9128" y="2402"/>
                    <a:pt x="9122" y="1936"/>
                  </a:cubicBezTo>
                  <a:cubicBezTo>
                    <a:pt x="9122" y="666"/>
                    <a:pt x="8164" y="0"/>
                    <a:pt x="7220" y="0"/>
                  </a:cubicBezTo>
                  <a:cubicBezTo>
                    <a:pt x="6734" y="0"/>
                    <a:pt x="6338" y="232"/>
                    <a:pt x="6074" y="443"/>
                  </a:cubicBezTo>
                  <a:cubicBezTo>
                    <a:pt x="5817" y="229"/>
                    <a:pt x="5423" y="0"/>
                    <a:pt x="4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45"/>
            <p:cNvSpPr/>
            <p:nvPr/>
          </p:nvSpPr>
          <p:spPr>
            <a:xfrm>
              <a:off x="6836669" y="2282068"/>
              <a:ext cx="14818" cy="14852"/>
            </a:xfrm>
            <a:custGeom>
              <a:avLst/>
              <a:gdLst/>
              <a:ahLst/>
              <a:cxnLst/>
              <a:rect l="l" t="t" r="r" b="b"/>
              <a:pathLst>
                <a:path w="878" h="880" extrusionOk="0">
                  <a:moveTo>
                    <a:pt x="438" y="0"/>
                  </a:moveTo>
                  <a:cubicBezTo>
                    <a:pt x="410" y="0"/>
                    <a:pt x="381" y="3"/>
                    <a:pt x="354" y="9"/>
                  </a:cubicBezTo>
                  <a:cubicBezTo>
                    <a:pt x="325" y="15"/>
                    <a:pt x="296" y="23"/>
                    <a:pt x="270" y="35"/>
                  </a:cubicBezTo>
                  <a:cubicBezTo>
                    <a:pt x="244" y="46"/>
                    <a:pt x="218" y="58"/>
                    <a:pt x="195" y="75"/>
                  </a:cubicBezTo>
                  <a:cubicBezTo>
                    <a:pt x="172" y="90"/>
                    <a:pt x="148" y="110"/>
                    <a:pt x="128" y="130"/>
                  </a:cubicBezTo>
                  <a:cubicBezTo>
                    <a:pt x="108" y="151"/>
                    <a:pt x="91" y="174"/>
                    <a:pt x="73" y="197"/>
                  </a:cubicBezTo>
                  <a:cubicBezTo>
                    <a:pt x="59" y="220"/>
                    <a:pt x="44" y="246"/>
                    <a:pt x="33" y="272"/>
                  </a:cubicBezTo>
                  <a:cubicBezTo>
                    <a:pt x="24" y="298"/>
                    <a:pt x="15" y="327"/>
                    <a:pt x="10" y="353"/>
                  </a:cubicBezTo>
                  <a:cubicBezTo>
                    <a:pt x="4" y="382"/>
                    <a:pt x="1" y="411"/>
                    <a:pt x="1" y="440"/>
                  </a:cubicBezTo>
                  <a:cubicBezTo>
                    <a:pt x="1" y="469"/>
                    <a:pt x="4" y="498"/>
                    <a:pt x="10" y="527"/>
                  </a:cubicBezTo>
                  <a:cubicBezTo>
                    <a:pt x="15" y="553"/>
                    <a:pt x="21" y="582"/>
                    <a:pt x="33" y="608"/>
                  </a:cubicBezTo>
                  <a:cubicBezTo>
                    <a:pt x="44" y="634"/>
                    <a:pt x="59" y="660"/>
                    <a:pt x="73" y="683"/>
                  </a:cubicBezTo>
                  <a:cubicBezTo>
                    <a:pt x="91" y="709"/>
                    <a:pt x="108" y="729"/>
                    <a:pt x="128" y="750"/>
                  </a:cubicBezTo>
                  <a:cubicBezTo>
                    <a:pt x="148" y="770"/>
                    <a:pt x="172" y="790"/>
                    <a:pt x="195" y="805"/>
                  </a:cubicBezTo>
                  <a:cubicBezTo>
                    <a:pt x="218" y="822"/>
                    <a:pt x="244" y="833"/>
                    <a:pt x="270" y="845"/>
                  </a:cubicBezTo>
                  <a:cubicBezTo>
                    <a:pt x="296" y="857"/>
                    <a:pt x="325" y="865"/>
                    <a:pt x="354" y="871"/>
                  </a:cubicBezTo>
                  <a:cubicBezTo>
                    <a:pt x="380" y="877"/>
                    <a:pt x="409" y="880"/>
                    <a:pt x="438" y="880"/>
                  </a:cubicBezTo>
                  <a:cubicBezTo>
                    <a:pt x="467" y="880"/>
                    <a:pt x="496" y="877"/>
                    <a:pt x="525" y="871"/>
                  </a:cubicBezTo>
                  <a:cubicBezTo>
                    <a:pt x="554" y="865"/>
                    <a:pt x="580" y="857"/>
                    <a:pt x="606" y="845"/>
                  </a:cubicBezTo>
                  <a:cubicBezTo>
                    <a:pt x="632" y="833"/>
                    <a:pt x="658" y="822"/>
                    <a:pt x="681" y="805"/>
                  </a:cubicBezTo>
                  <a:cubicBezTo>
                    <a:pt x="730" y="773"/>
                    <a:pt x="771" y="732"/>
                    <a:pt x="802" y="683"/>
                  </a:cubicBezTo>
                  <a:cubicBezTo>
                    <a:pt x="820" y="660"/>
                    <a:pt x="834" y="634"/>
                    <a:pt x="843" y="608"/>
                  </a:cubicBezTo>
                  <a:cubicBezTo>
                    <a:pt x="855" y="582"/>
                    <a:pt x="863" y="553"/>
                    <a:pt x="869" y="527"/>
                  </a:cubicBezTo>
                  <a:cubicBezTo>
                    <a:pt x="875" y="498"/>
                    <a:pt x="878" y="469"/>
                    <a:pt x="878" y="440"/>
                  </a:cubicBezTo>
                  <a:cubicBezTo>
                    <a:pt x="878" y="411"/>
                    <a:pt x="875" y="382"/>
                    <a:pt x="869" y="353"/>
                  </a:cubicBezTo>
                  <a:cubicBezTo>
                    <a:pt x="863" y="327"/>
                    <a:pt x="855" y="298"/>
                    <a:pt x="843" y="272"/>
                  </a:cubicBezTo>
                  <a:cubicBezTo>
                    <a:pt x="834" y="246"/>
                    <a:pt x="820" y="220"/>
                    <a:pt x="802" y="197"/>
                  </a:cubicBezTo>
                  <a:cubicBezTo>
                    <a:pt x="788" y="174"/>
                    <a:pt x="768" y="151"/>
                    <a:pt x="748" y="130"/>
                  </a:cubicBezTo>
                  <a:cubicBezTo>
                    <a:pt x="727" y="110"/>
                    <a:pt x="707" y="90"/>
                    <a:pt x="681" y="75"/>
                  </a:cubicBezTo>
                  <a:cubicBezTo>
                    <a:pt x="658" y="58"/>
                    <a:pt x="632" y="46"/>
                    <a:pt x="606" y="35"/>
                  </a:cubicBezTo>
                  <a:cubicBezTo>
                    <a:pt x="580" y="23"/>
                    <a:pt x="554" y="15"/>
                    <a:pt x="525" y="9"/>
                  </a:cubicBezTo>
                  <a:cubicBezTo>
                    <a:pt x="496" y="3"/>
                    <a:pt x="467" y="0"/>
                    <a:pt x="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45"/>
            <p:cNvSpPr/>
            <p:nvPr/>
          </p:nvSpPr>
          <p:spPr>
            <a:xfrm>
              <a:off x="6612198" y="2124837"/>
              <a:ext cx="379119" cy="379086"/>
            </a:xfrm>
            <a:custGeom>
              <a:avLst/>
              <a:gdLst/>
              <a:ahLst/>
              <a:cxnLst/>
              <a:rect l="l" t="t" r="r" b="b"/>
              <a:pathLst>
                <a:path w="22463" h="22461" extrusionOk="0">
                  <a:moveTo>
                    <a:pt x="15402" y="877"/>
                  </a:moveTo>
                  <a:lnTo>
                    <a:pt x="15402" y="10882"/>
                  </a:lnTo>
                  <a:lnTo>
                    <a:pt x="877" y="10885"/>
                  </a:lnTo>
                  <a:lnTo>
                    <a:pt x="877" y="877"/>
                  </a:lnTo>
                  <a:close/>
                  <a:moveTo>
                    <a:pt x="6307" y="12858"/>
                  </a:moveTo>
                  <a:cubicBezTo>
                    <a:pt x="6309" y="12858"/>
                    <a:pt x="6310" y="12858"/>
                    <a:pt x="6312" y="12858"/>
                  </a:cubicBezTo>
                  <a:lnTo>
                    <a:pt x="6494" y="12858"/>
                  </a:lnTo>
                  <a:lnTo>
                    <a:pt x="6494" y="13912"/>
                  </a:lnTo>
                  <a:lnTo>
                    <a:pt x="6303" y="13912"/>
                  </a:lnTo>
                  <a:cubicBezTo>
                    <a:pt x="6011" y="13909"/>
                    <a:pt x="5780" y="13671"/>
                    <a:pt x="5783" y="13379"/>
                  </a:cubicBezTo>
                  <a:cubicBezTo>
                    <a:pt x="5783" y="13091"/>
                    <a:pt x="6020" y="12858"/>
                    <a:pt x="6307" y="12858"/>
                  </a:cubicBezTo>
                  <a:close/>
                  <a:moveTo>
                    <a:pt x="8908" y="11718"/>
                  </a:moveTo>
                  <a:lnTo>
                    <a:pt x="8908" y="13912"/>
                  </a:lnTo>
                  <a:lnTo>
                    <a:pt x="7374" y="13912"/>
                  </a:lnTo>
                  <a:lnTo>
                    <a:pt x="7374" y="11718"/>
                  </a:lnTo>
                  <a:close/>
                  <a:moveTo>
                    <a:pt x="9278" y="14791"/>
                  </a:moveTo>
                  <a:cubicBezTo>
                    <a:pt x="9559" y="14806"/>
                    <a:pt x="9776" y="15011"/>
                    <a:pt x="9782" y="15272"/>
                  </a:cubicBezTo>
                  <a:cubicBezTo>
                    <a:pt x="9791" y="15552"/>
                    <a:pt x="9571" y="15787"/>
                    <a:pt x="9287" y="15798"/>
                  </a:cubicBezTo>
                  <a:lnTo>
                    <a:pt x="9273" y="15798"/>
                  </a:lnTo>
                  <a:cubicBezTo>
                    <a:pt x="9148" y="15798"/>
                    <a:pt x="9027" y="15749"/>
                    <a:pt x="8934" y="15665"/>
                  </a:cubicBezTo>
                  <a:cubicBezTo>
                    <a:pt x="8833" y="15567"/>
                    <a:pt x="8778" y="15431"/>
                    <a:pt x="8783" y="15292"/>
                  </a:cubicBezTo>
                  <a:cubicBezTo>
                    <a:pt x="8786" y="15052"/>
                    <a:pt x="8595" y="14855"/>
                    <a:pt x="8358" y="14849"/>
                  </a:cubicBezTo>
                  <a:lnTo>
                    <a:pt x="8349" y="14849"/>
                  </a:lnTo>
                  <a:cubicBezTo>
                    <a:pt x="8112" y="14849"/>
                    <a:pt x="7921" y="15037"/>
                    <a:pt x="7915" y="15275"/>
                  </a:cubicBezTo>
                  <a:cubicBezTo>
                    <a:pt x="7912" y="15454"/>
                    <a:pt x="7941" y="15631"/>
                    <a:pt x="8008" y="15798"/>
                  </a:cubicBezTo>
                  <a:lnTo>
                    <a:pt x="7102" y="15798"/>
                  </a:lnTo>
                  <a:cubicBezTo>
                    <a:pt x="7100" y="15798"/>
                    <a:pt x="7098" y="15798"/>
                    <a:pt x="7096" y="15798"/>
                  </a:cubicBezTo>
                  <a:cubicBezTo>
                    <a:pt x="6879" y="15798"/>
                    <a:pt x="6691" y="15957"/>
                    <a:pt x="6654" y="16172"/>
                  </a:cubicBezTo>
                  <a:cubicBezTo>
                    <a:pt x="6616" y="16438"/>
                    <a:pt x="6821" y="16675"/>
                    <a:pt x="7088" y="16675"/>
                  </a:cubicBezTo>
                  <a:lnTo>
                    <a:pt x="9273" y="16675"/>
                  </a:lnTo>
                  <a:lnTo>
                    <a:pt x="9273" y="16719"/>
                  </a:lnTo>
                  <a:lnTo>
                    <a:pt x="9275" y="16719"/>
                  </a:lnTo>
                  <a:cubicBezTo>
                    <a:pt x="9547" y="16727"/>
                    <a:pt x="9762" y="16950"/>
                    <a:pt x="9762" y="17222"/>
                  </a:cubicBezTo>
                  <a:cubicBezTo>
                    <a:pt x="9762" y="17240"/>
                    <a:pt x="9762" y="17257"/>
                    <a:pt x="9762" y="17274"/>
                  </a:cubicBezTo>
                  <a:cubicBezTo>
                    <a:pt x="9756" y="17323"/>
                    <a:pt x="9744" y="17373"/>
                    <a:pt x="9724" y="17419"/>
                  </a:cubicBezTo>
                  <a:cubicBezTo>
                    <a:pt x="9660" y="17572"/>
                    <a:pt x="9524" y="17685"/>
                    <a:pt x="9359" y="17717"/>
                  </a:cubicBezTo>
                  <a:lnTo>
                    <a:pt x="9336" y="17723"/>
                  </a:lnTo>
                  <a:lnTo>
                    <a:pt x="9319" y="17726"/>
                  </a:lnTo>
                  <a:cubicBezTo>
                    <a:pt x="9304" y="17726"/>
                    <a:pt x="9290" y="17729"/>
                    <a:pt x="9275" y="17729"/>
                  </a:cubicBezTo>
                  <a:lnTo>
                    <a:pt x="9261" y="17729"/>
                  </a:lnTo>
                  <a:cubicBezTo>
                    <a:pt x="8995" y="17717"/>
                    <a:pt x="8783" y="17500"/>
                    <a:pt x="8778" y="17234"/>
                  </a:cubicBezTo>
                  <a:cubicBezTo>
                    <a:pt x="8775" y="17046"/>
                    <a:pt x="8662" y="16869"/>
                    <a:pt x="8480" y="16817"/>
                  </a:cubicBezTo>
                  <a:cubicBezTo>
                    <a:pt x="8437" y="16804"/>
                    <a:pt x="8395" y="16798"/>
                    <a:pt x="8354" y="16798"/>
                  </a:cubicBezTo>
                  <a:cubicBezTo>
                    <a:pt x="8127" y="16798"/>
                    <a:pt x="7930" y="16983"/>
                    <a:pt x="7930" y="17225"/>
                  </a:cubicBezTo>
                  <a:cubicBezTo>
                    <a:pt x="7927" y="17396"/>
                    <a:pt x="7962" y="17567"/>
                    <a:pt x="8025" y="17729"/>
                  </a:cubicBezTo>
                  <a:lnTo>
                    <a:pt x="5348" y="17729"/>
                  </a:lnTo>
                  <a:lnTo>
                    <a:pt x="5348" y="17743"/>
                  </a:lnTo>
                  <a:cubicBezTo>
                    <a:pt x="5346" y="17752"/>
                    <a:pt x="5343" y="17763"/>
                    <a:pt x="5343" y="17772"/>
                  </a:cubicBezTo>
                  <a:lnTo>
                    <a:pt x="5328" y="17772"/>
                  </a:lnTo>
                  <a:cubicBezTo>
                    <a:pt x="5045" y="17760"/>
                    <a:pt x="4822" y="17529"/>
                    <a:pt x="4822" y="17245"/>
                  </a:cubicBezTo>
                  <a:cubicBezTo>
                    <a:pt x="4822" y="16965"/>
                    <a:pt x="5045" y="16730"/>
                    <a:pt x="5328" y="16722"/>
                  </a:cubicBezTo>
                  <a:lnTo>
                    <a:pt x="5331" y="16722"/>
                  </a:lnTo>
                  <a:cubicBezTo>
                    <a:pt x="5586" y="16722"/>
                    <a:pt x="5791" y="16513"/>
                    <a:pt x="5791" y="16261"/>
                  </a:cubicBezTo>
                  <a:cubicBezTo>
                    <a:pt x="5791" y="16007"/>
                    <a:pt x="5586" y="15798"/>
                    <a:pt x="5331" y="15798"/>
                  </a:cubicBezTo>
                  <a:lnTo>
                    <a:pt x="5325" y="15798"/>
                  </a:lnTo>
                  <a:cubicBezTo>
                    <a:pt x="5042" y="15787"/>
                    <a:pt x="4822" y="15552"/>
                    <a:pt x="4828" y="15272"/>
                  </a:cubicBezTo>
                  <a:cubicBezTo>
                    <a:pt x="4836" y="15011"/>
                    <a:pt x="5053" y="14806"/>
                    <a:pt x="5334" y="14791"/>
                  </a:cubicBezTo>
                  <a:close/>
                  <a:moveTo>
                    <a:pt x="16852" y="15665"/>
                  </a:moveTo>
                  <a:lnTo>
                    <a:pt x="16849" y="19439"/>
                  </a:lnTo>
                  <a:lnTo>
                    <a:pt x="15709" y="19439"/>
                  </a:lnTo>
                  <a:lnTo>
                    <a:pt x="15709" y="15665"/>
                  </a:lnTo>
                  <a:close/>
                  <a:moveTo>
                    <a:pt x="5343" y="18608"/>
                  </a:moveTo>
                  <a:lnTo>
                    <a:pt x="5343" y="18623"/>
                  </a:lnTo>
                  <a:cubicBezTo>
                    <a:pt x="5346" y="18632"/>
                    <a:pt x="5348" y="18643"/>
                    <a:pt x="5348" y="18652"/>
                  </a:cubicBezTo>
                  <a:lnTo>
                    <a:pt x="9278" y="18652"/>
                  </a:lnTo>
                  <a:cubicBezTo>
                    <a:pt x="9345" y="18655"/>
                    <a:pt x="9409" y="18669"/>
                    <a:pt x="9469" y="18695"/>
                  </a:cubicBezTo>
                  <a:cubicBezTo>
                    <a:pt x="9620" y="18762"/>
                    <a:pt x="9727" y="18898"/>
                    <a:pt x="9756" y="19057"/>
                  </a:cubicBezTo>
                  <a:cubicBezTo>
                    <a:pt x="9817" y="19364"/>
                    <a:pt x="9591" y="19650"/>
                    <a:pt x="9278" y="19662"/>
                  </a:cubicBezTo>
                  <a:lnTo>
                    <a:pt x="9278" y="19659"/>
                  </a:lnTo>
                  <a:lnTo>
                    <a:pt x="9267" y="19659"/>
                  </a:lnTo>
                  <a:cubicBezTo>
                    <a:pt x="9001" y="19647"/>
                    <a:pt x="8786" y="19433"/>
                    <a:pt x="8783" y="19167"/>
                  </a:cubicBezTo>
                  <a:cubicBezTo>
                    <a:pt x="8778" y="18976"/>
                    <a:pt x="8665" y="18799"/>
                    <a:pt x="8483" y="18747"/>
                  </a:cubicBezTo>
                  <a:cubicBezTo>
                    <a:pt x="8440" y="18734"/>
                    <a:pt x="8398" y="18728"/>
                    <a:pt x="8357" y="18728"/>
                  </a:cubicBezTo>
                  <a:cubicBezTo>
                    <a:pt x="8130" y="18728"/>
                    <a:pt x="7932" y="18913"/>
                    <a:pt x="7930" y="19155"/>
                  </a:cubicBezTo>
                  <a:cubicBezTo>
                    <a:pt x="7930" y="19329"/>
                    <a:pt x="7965" y="19500"/>
                    <a:pt x="8028" y="19659"/>
                  </a:cubicBezTo>
                  <a:lnTo>
                    <a:pt x="5328" y="19659"/>
                  </a:lnTo>
                  <a:cubicBezTo>
                    <a:pt x="5047" y="19647"/>
                    <a:pt x="4822" y="19416"/>
                    <a:pt x="4822" y="19132"/>
                  </a:cubicBezTo>
                  <a:cubicBezTo>
                    <a:pt x="4822" y="18851"/>
                    <a:pt x="5047" y="18617"/>
                    <a:pt x="5328" y="18608"/>
                  </a:cubicBezTo>
                  <a:close/>
                  <a:moveTo>
                    <a:pt x="21589" y="15269"/>
                  </a:moveTo>
                  <a:lnTo>
                    <a:pt x="21589" y="19879"/>
                  </a:lnTo>
                  <a:lnTo>
                    <a:pt x="17726" y="19879"/>
                  </a:lnTo>
                  <a:lnTo>
                    <a:pt x="17726" y="15269"/>
                  </a:lnTo>
                  <a:close/>
                  <a:moveTo>
                    <a:pt x="9296" y="20536"/>
                  </a:moveTo>
                  <a:cubicBezTo>
                    <a:pt x="9426" y="20539"/>
                    <a:pt x="9550" y="20588"/>
                    <a:pt x="9646" y="20680"/>
                  </a:cubicBezTo>
                  <a:cubicBezTo>
                    <a:pt x="9744" y="20773"/>
                    <a:pt x="9799" y="20906"/>
                    <a:pt x="9796" y="21045"/>
                  </a:cubicBezTo>
                  <a:cubicBezTo>
                    <a:pt x="9796" y="21062"/>
                    <a:pt x="9793" y="21080"/>
                    <a:pt x="9793" y="21097"/>
                  </a:cubicBezTo>
                  <a:lnTo>
                    <a:pt x="9793" y="21103"/>
                  </a:lnTo>
                  <a:cubicBezTo>
                    <a:pt x="9793" y="21117"/>
                    <a:pt x="9788" y="21129"/>
                    <a:pt x="9785" y="21143"/>
                  </a:cubicBezTo>
                  <a:cubicBezTo>
                    <a:pt x="9785" y="21146"/>
                    <a:pt x="9785" y="21149"/>
                    <a:pt x="9782" y="21152"/>
                  </a:cubicBezTo>
                  <a:cubicBezTo>
                    <a:pt x="9779" y="21164"/>
                    <a:pt x="9776" y="21178"/>
                    <a:pt x="9773" y="21187"/>
                  </a:cubicBezTo>
                  <a:cubicBezTo>
                    <a:pt x="9770" y="21190"/>
                    <a:pt x="9770" y="21193"/>
                    <a:pt x="9767" y="21196"/>
                  </a:cubicBezTo>
                  <a:cubicBezTo>
                    <a:pt x="9765" y="21207"/>
                    <a:pt x="9759" y="21222"/>
                    <a:pt x="9753" y="21233"/>
                  </a:cubicBezTo>
                  <a:cubicBezTo>
                    <a:pt x="9753" y="21233"/>
                    <a:pt x="9750" y="21236"/>
                    <a:pt x="9750" y="21239"/>
                  </a:cubicBezTo>
                  <a:cubicBezTo>
                    <a:pt x="9744" y="21250"/>
                    <a:pt x="9738" y="21262"/>
                    <a:pt x="9733" y="21277"/>
                  </a:cubicBezTo>
                  <a:lnTo>
                    <a:pt x="9727" y="21282"/>
                  </a:lnTo>
                  <a:cubicBezTo>
                    <a:pt x="9721" y="21294"/>
                    <a:pt x="9715" y="21305"/>
                    <a:pt x="9707" y="21317"/>
                  </a:cubicBezTo>
                  <a:cubicBezTo>
                    <a:pt x="9704" y="21317"/>
                    <a:pt x="9704" y="21320"/>
                    <a:pt x="9701" y="21323"/>
                  </a:cubicBezTo>
                  <a:cubicBezTo>
                    <a:pt x="9692" y="21334"/>
                    <a:pt x="9686" y="21343"/>
                    <a:pt x="9678" y="21355"/>
                  </a:cubicBezTo>
                  <a:lnTo>
                    <a:pt x="9669" y="21360"/>
                  </a:lnTo>
                  <a:cubicBezTo>
                    <a:pt x="9660" y="21369"/>
                    <a:pt x="9652" y="21381"/>
                    <a:pt x="9643" y="21389"/>
                  </a:cubicBezTo>
                  <a:lnTo>
                    <a:pt x="9634" y="21395"/>
                  </a:lnTo>
                  <a:cubicBezTo>
                    <a:pt x="9626" y="21404"/>
                    <a:pt x="9617" y="21413"/>
                    <a:pt x="9608" y="21421"/>
                  </a:cubicBezTo>
                  <a:lnTo>
                    <a:pt x="9597" y="21430"/>
                  </a:lnTo>
                  <a:cubicBezTo>
                    <a:pt x="9588" y="21436"/>
                    <a:pt x="9579" y="21444"/>
                    <a:pt x="9568" y="21450"/>
                  </a:cubicBezTo>
                  <a:lnTo>
                    <a:pt x="9556" y="21459"/>
                  </a:lnTo>
                  <a:cubicBezTo>
                    <a:pt x="9547" y="21465"/>
                    <a:pt x="9536" y="21470"/>
                    <a:pt x="9527" y="21476"/>
                  </a:cubicBezTo>
                  <a:cubicBezTo>
                    <a:pt x="9519" y="21482"/>
                    <a:pt x="9516" y="21482"/>
                    <a:pt x="9513" y="21482"/>
                  </a:cubicBezTo>
                  <a:cubicBezTo>
                    <a:pt x="9507" y="21485"/>
                    <a:pt x="9493" y="21494"/>
                    <a:pt x="9484" y="21496"/>
                  </a:cubicBezTo>
                  <a:lnTo>
                    <a:pt x="9466" y="21505"/>
                  </a:lnTo>
                  <a:cubicBezTo>
                    <a:pt x="9455" y="21508"/>
                    <a:pt x="9446" y="21514"/>
                    <a:pt x="9438" y="21517"/>
                  </a:cubicBezTo>
                  <a:lnTo>
                    <a:pt x="9417" y="21523"/>
                  </a:lnTo>
                  <a:cubicBezTo>
                    <a:pt x="9409" y="21525"/>
                    <a:pt x="9400" y="21528"/>
                    <a:pt x="9388" y="21531"/>
                  </a:cubicBezTo>
                  <a:lnTo>
                    <a:pt x="9368" y="21534"/>
                  </a:lnTo>
                  <a:cubicBezTo>
                    <a:pt x="9359" y="21534"/>
                    <a:pt x="9348" y="21537"/>
                    <a:pt x="9339" y="21540"/>
                  </a:cubicBezTo>
                  <a:cubicBezTo>
                    <a:pt x="9328" y="21540"/>
                    <a:pt x="9325" y="21540"/>
                    <a:pt x="9319" y="21543"/>
                  </a:cubicBezTo>
                  <a:cubicBezTo>
                    <a:pt x="9310" y="21543"/>
                    <a:pt x="9299" y="21546"/>
                    <a:pt x="9290" y="21546"/>
                  </a:cubicBezTo>
                  <a:cubicBezTo>
                    <a:pt x="9274" y="21547"/>
                    <a:pt x="9259" y="21548"/>
                    <a:pt x="9244" y="21548"/>
                  </a:cubicBezTo>
                  <a:cubicBezTo>
                    <a:pt x="8992" y="21548"/>
                    <a:pt x="8783" y="21348"/>
                    <a:pt x="8783" y="21091"/>
                  </a:cubicBezTo>
                  <a:cubicBezTo>
                    <a:pt x="8775" y="20855"/>
                    <a:pt x="8578" y="20669"/>
                    <a:pt x="8343" y="20669"/>
                  </a:cubicBezTo>
                  <a:cubicBezTo>
                    <a:pt x="8339" y="20669"/>
                    <a:pt x="8336" y="20669"/>
                    <a:pt x="8332" y="20669"/>
                  </a:cubicBezTo>
                  <a:cubicBezTo>
                    <a:pt x="8089" y="20675"/>
                    <a:pt x="7901" y="20874"/>
                    <a:pt x="7904" y="21117"/>
                  </a:cubicBezTo>
                  <a:cubicBezTo>
                    <a:pt x="7910" y="21282"/>
                    <a:pt x="8005" y="21586"/>
                    <a:pt x="8005" y="21586"/>
                  </a:cubicBezTo>
                  <a:lnTo>
                    <a:pt x="5334" y="21586"/>
                  </a:lnTo>
                  <a:cubicBezTo>
                    <a:pt x="5056" y="21569"/>
                    <a:pt x="4836" y="21346"/>
                    <a:pt x="4825" y="21068"/>
                  </a:cubicBezTo>
                  <a:cubicBezTo>
                    <a:pt x="4819" y="20782"/>
                    <a:pt x="5042" y="20544"/>
                    <a:pt x="5328" y="20536"/>
                  </a:cubicBezTo>
                  <a:close/>
                  <a:moveTo>
                    <a:pt x="11272" y="12899"/>
                  </a:moveTo>
                  <a:cubicBezTo>
                    <a:pt x="12161" y="12902"/>
                    <a:pt x="12997" y="13318"/>
                    <a:pt x="13535" y="14027"/>
                  </a:cubicBezTo>
                  <a:lnTo>
                    <a:pt x="13570" y="14077"/>
                  </a:lnTo>
                  <a:cubicBezTo>
                    <a:pt x="13972" y="14612"/>
                    <a:pt x="14424" y="15194"/>
                    <a:pt x="14843" y="15509"/>
                  </a:cubicBezTo>
                  <a:lnTo>
                    <a:pt x="14843" y="16279"/>
                  </a:lnTo>
                  <a:lnTo>
                    <a:pt x="14832" y="16282"/>
                  </a:lnTo>
                  <a:lnTo>
                    <a:pt x="13095" y="16282"/>
                  </a:lnTo>
                  <a:cubicBezTo>
                    <a:pt x="12962" y="16282"/>
                    <a:pt x="12855" y="16175"/>
                    <a:pt x="12855" y="16041"/>
                  </a:cubicBezTo>
                  <a:lnTo>
                    <a:pt x="12855" y="15110"/>
                  </a:lnTo>
                  <a:cubicBezTo>
                    <a:pt x="12855" y="15081"/>
                    <a:pt x="12847" y="15055"/>
                    <a:pt x="12826" y="15034"/>
                  </a:cubicBezTo>
                  <a:cubicBezTo>
                    <a:pt x="12692" y="14895"/>
                    <a:pt x="12548" y="14838"/>
                    <a:pt x="12417" y="14838"/>
                  </a:cubicBezTo>
                  <a:cubicBezTo>
                    <a:pt x="12175" y="14838"/>
                    <a:pt x="11978" y="15035"/>
                    <a:pt x="11978" y="15277"/>
                  </a:cubicBezTo>
                  <a:lnTo>
                    <a:pt x="11978" y="16698"/>
                  </a:lnTo>
                  <a:cubicBezTo>
                    <a:pt x="11978" y="16953"/>
                    <a:pt x="12184" y="17156"/>
                    <a:pt x="12436" y="17156"/>
                  </a:cubicBezTo>
                  <a:lnTo>
                    <a:pt x="14829" y="17156"/>
                  </a:lnTo>
                  <a:lnTo>
                    <a:pt x="14829" y="19633"/>
                  </a:lnTo>
                  <a:cubicBezTo>
                    <a:pt x="14427" y="20296"/>
                    <a:pt x="13825" y="20811"/>
                    <a:pt x="13107" y="21109"/>
                  </a:cubicBezTo>
                  <a:cubicBezTo>
                    <a:pt x="12378" y="21407"/>
                    <a:pt x="11596" y="21569"/>
                    <a:pt x="10806" y="21586"/>
                  </a:cubicBezTo>
                  <a:lnTo>
                    <a:pt x="10581" y="21586"/>
                  </a:lnTo>
                  <a:cubicBezTo>
                    <a:pt x="10584" y="21580"/>
                    <a:pt x="10584" y="21575"/>
                    <a:pt x="10586" y="21572"/>
                  </a:cubicBezTo>
                  <a:cubicBezTo>
                    <a:pt x="10592" y="21560"/>
                    <a:pt x="10595" y="21546"/>
                    <a:pt x="10601" y="21534"/>
                  </a:cubicBezTo>
                  <a:cubicBezTo>
                    <a:pt x="10604" y="21523"/>
                    <a:pt x="10607" y="21517"/>
                    <a:pt x="10610" y="21508"/>
                  </a:cubicBezTo>
                  <a:cubicBezTo>
                    <a:pt x="10612" y="21499"/>
                    <a:pt x="10618" y="21485"/>
                    <a:pt x="10621" y="21473"/>
                  </a:cubicBezTo>
                  <a:cubicBezTo>
                    <a:pt x="10624" y="21462"/>
                    <a:pt x="10627" y="21456"/>
                    <a:pt x="10630" y="21444"/>
                  </a:cubicBezTo>
                  <a:cubicBezTo>
                    <a:pt x="10633" y="21436"/>
                    <a:pt x="10636" y="21424"/>
                    <a:pt x="10638" y="21413"/>
                  </a:cubicBezTo>
                  <a:lnTo>
                    <a:pt x="10647" y="21381"/>
                  </a:lnTo>
                  <a:cubicBezTo>
                    <a:pt x="10650" y="21369"/>
                    <a:pt x="10650" y="21360"/>
                    <a:pt x="10653" y="21349"/>
                  </a:cubicBezTo>
                  <a:cubicBezTo>
                    <a:pt x="10656" y="21337"/>
                    <a:pt x="10659" y="21326"/>
                    <a:pt x="10662" y="21314"/>
                  </a:cubicBezTo>
                  <a:lnTo>
                    <a:pt x="10665" y="21285"/>
                  </a:lnTo>
                  <a:cubicBezTo>
                    <a:pt x="10667" y="21271"/>
                    <a:pt x="10670" y="21259"/>
                    <a:pt x="10670" y="21245"/>
                  </a:cubicBezTo>
                  <a:cubicBezTo>
                    <a:pt x="10673" y="21233"/>
                    <a:pt x="10673" y="21227"/>
                    <a:pt x="10676" y="21219"/>
                  </a:cubicBezTo>
                  <a:cubicBezTo>
                    <a:pt x="10676" y="21204"/>
                    <a:pt x="10679" y="21190"/>
                    <a:pt x="10679" y="21175"/>
                  </a:cubicBezTo>
                  <a:cubicBezTo>
                    <a:pt x="10679" y="21167"/>
                    <a:pt x="10679" y="21161"/>
                    <a:pt x="10682" y="21155"/>
                  </a:cubicBezTo>
                  <a:cubicBezTo>
                    <a:pt x="10682" y="21132"/>
                    <a:pt x="10685" y="21109"/>
                    <a:pt x="10685" y="21088"/>
                  </a:cubicBezTo>
                  <a:cubicBezTo>
                    <a:pt x="10693" y="20721"/>
                    <a:pt x="10557" y="20368"/>
                    <a:pt x="10306" y="20105"/>
                  </a:cubicBezTo>
                  <a:cubicBezTo>
                    <a:pt x="10549" y="19844"/>
                    <a:pt x="10685" y="19500"/>
                    <a:pt x="10685" y="19144"/>
                  </a:cubicBezTo>
                  <a:lnTo>
                    <a:pt x="10685" y="19074"/>
                  </a:lnTo>
                  <a:cubicBezTo>
                    <a:pt x="10685" y="19060"/>
                    <a:pt x="10685" y="19048"/>
                    <a:pt x="10682" y="19034"/>
                  </a:cubicBezTo>
                  <a:cubicBezTo>
                    <a:pt x="10679" y="19019"/>
                    <a:pt x="10682" y="19014"/>
                    <a:pt x="10679" y="19005"/>
                  </a:cubicBezTo>
                  <a:cubicBezTo>
                    <a:pt x="10679" y="18990"/>
                    <a:pt x="10676" y="18973"/>
                    <a:pt x="10673" y="18959"/>
                  </a:cubicBezTo>
                  <a:lnTo>
                    <a:pt x="10670" y="18938"/>
                  </a:lnTo>
                  <a:cubicBezTo>
                    <a:pt x="10670" y="18921"/>
                    <a:pt x="10665" y="18904"/>
                    <a:pt x="10662" y="18886"/>
                  </a:cubicBezTo>
                  <a:cubicBezTo>
                    <a:pt x="10662" y="18883"/>
                    <a:pt x="10662" y="18877"/>
                    <a:pt x="10662" y="18872"/>
                  </a:cubicBezTo>
                  <a:cubicBezTo>
                    <a:pt x="10656" y="18854"/>
                    <a:pt x="10653" y="18837"/>
                    <a:pt x="10647" y="18817"/>
                  </a:cubicBezTo>
                  <a:lnTo>
                    <a:pt x="10647" y="18808"/>
                  </a:lnTo>
                  <a:cubicBezTo>
                    <a:pt x="10644" y="18788"/>
                    <a:pt x="10638" y="18770"/>
                    <a:pt x="10633" y="18750"/>
                  </a:cubicBezTo>
                  <a:lnTo>
                    <a:pt x="10630" y="18741"/>
                  </a:lnTo>
                  <a:cubicBezTo>
                    <a:pt x="10624" y="18724"/>
                    <a:pt x="10618" y="18704"/>
                    <a:pt x="10612" y="18684"/>
                  </a:cubicBezTo>
                  <a:lnTo>
                    <a:pt x="10612" y="18681"/>
                  </a:lnTo>
                  <a:cubicBezTo>
                    <a:pt x="10604" y="18660"/>
                    <a:pt x="10598" y="18643"/>
                    <a:pt x="10589" y="18623"/>
                  </a:cubicBezTo>
                  <a:lnTo>
                    <a:pt x="10589" y="18620"/>
                  </a:lnTo>
                  <a:cubicBezTo>
                    <a:pt x="10584" y="18600"/>
                    <a:pt x="10575" y="18582"/>
                    <a:pt x="10566" y="18565"/>
                  </a:cubicBezTo>
                  <a:cubicBezTo>
                    <a:pt x="10566" y="18562"/>
                    <a:pt x="10566" y="18562"/>
                    <a:pt x="10563" y="18559"/>
                  </a:cubicBezTo>
                  <a:cubicBezTo>
                    <a:pt x="10557" y="18542"/>
                    <a:pt x="10549" y="18524"/>
                    <a:pt x="10540" y="18507"/>
                  </a:cubicBezTo>
                  <a:lnTo>
                    <a:pt x="10537" y="18501"/>
                  </a:lnTo>
                  <a:cubicBezTo>
                    <a:pt x="10529" y="18484"/>
                    <a:pt x="10520" y="18469"/>
                    <a:pt x="10511" y="18452"/>
                  </a:cubicBezTo>
                  <a:lnTo>
                    <a:pt x="10505" y="18443"/>
                  </a:lnTo>
                  <a:cubicBezTo>
                    <a:pt x="10497" y="18429"/>
                    <a:pt x="10488" y="18414"/>
                    <a:pt x="10479" y="18400"/>
                  </a:cubicBezTo>
                  <a:lnTo>
                    <a:pt x="10471" y="18388"/>
                  </a:lnTo>
                  <a:lnTo>
                    <a:pt x="10445" y="18348"/>
                  </a:lnTo>
                  <a:lnTo>
                    <a:pt x="10436" y="18333"/>
                  </a:lnTo>
                  <a:cubicBezTo>
                    <a:pt x="10427" y="18322"/>
                    <a:pt x="10419" y="18310"/>
                    <a:pt x="10410" y="18299"/>
                  </a:cubicBezTo>
                  <a:cubicBezTo>
                    <a:pt x="10404" y="18293"/>
                    <a:pt x="10401" y="18287"/>
                    <a:pt x="10398" y="18281"/>
                  </a:cubicBezTo>
                  <a:cubicBezTo>
                    <a:pt x="10393" y="18276"/>
                    <a:pt x="10381" y="18261"/>
                    <a:pt x="10372" y="18252"/>
                  </a:cubicBezTo>
                  <a:lnTo>
                    <a:pt x="10355" y="18232"/>
                  </a:lnTo>
                  <a:lnTo>
                    <a:pt x="10332" y="18206"/>
                  </a:lnTo>
                  <a:lnTo>
                    <a:pt x="10314" y="18186"/>
                  </a:lnTo>
                  <a:cubicBezTo>
                    <a:pt x="10818" y="17645"/>
                    <a:pt x="10818" y="16805"/>
                    <a:pt x="10309" y="16267"/>
                  </a:cubicBezTo>
                  <a:cubicBezTo>
                    <a:pt x="10563" y="15998"/>
                    <a:pt x="10702" y="15642"/>
                    <a:pt x="10691" y="15272"/>
                  </a:cubicBezTo>
                  <a:cubicBezTo>
                    <a:pt x="10691" y="15240"/>
                    <a:pt x="10688" y="15208"/>
                    <a:pt x="10685" y="15176"/>
                  </a:cubicBezTo>
                  <a:lnTo>
                    <a:pt x="10682" y="15156"/>
                  </a:lnTo>
                  <a:cubicBezTo>
                    <a:pt x="10679" y="15139"/>
                    <a:pt x="10679" y="15118"/>
                    <a:pt x="10676" y="15104"/>
                  </a:cubicBezTo>
                  <a:cubicBezTo>
                    <a:pt x="10673" y="15086"/>
                    <a:pt x="10670" y="15078"/>
                    <a:pt x="10670" y="15066"/>
                  </a:cubicBezTo>
                  <a:cubicBezTo>
                    <a:pt x="10670" y="15063"/>
                    <a:pt x="10667" y="15058"/>
                    <a:pt x="10667" y="15052"/>
                  </a:cubicBezTo>
                  <a:cubicBezTo>
                    <a:pt x="10665" y="15049"/>
                    <a:pt x="10665" y="15043"/>
                    <a:pt x="10665" y="15040"/>
                  </a:cubicBezTo>
                  <a:cubicBezTo>
                    <a:pt x="10659" y="15014"/>
                    <a:pt x="10653" y="14991"/>
                    <a:pt x="10647" y="14968"/>
                  </a:cubicBezTo>
                  <a:lnTo>
                    <a:pt x="10644" y="14956"/>
                  </a:lnTo>
                  <a:cubicBezTo>
                    <a:pt x="10644" y="14950"/>
                    <a:pt x="10641" y="14948"/>
                    <a:pt x="10641" y="14945"/>
                  </a:cubicBezTo>
                  <a:lnTo>
                    <a:pt x="10636" y="14927"/>
                  </a:lnTo>
                  <a:cubicBezTo>
                    <a:pt x="10633" y="14913"/>
                    <a:pt x="10627" y="14898"/>
                    <a:pt x="10621" y="14884"/>
                  </a:cubicBezTo>
                  <a:lnTo>
                    <a:pt x="10618" y="14869"/>
                  </a:lnTo>
                  <a:lnTo>
                    <a:pt x="10612" y="14852"/>
                  </a:lnTo>
                  <a:lnTo>
                    <a:pt x="10601" y="14823"/>
                  </a:lnTo>
                  <a:lnTo>
                    <a:pt x="10586" y="14788"/>
                  </a:lnTo>
                  <a:lnTo>
                    <a:pt x="10581" y="14774"/>
                  </a:lnTo>
                  <a:cubicBezTo>
                    <a:pt x="10581" y="14771"/>
                    <a:pt x="10581" y="14771"/>
                    <a:pt x="10578" y="14768"/>
                  </a:cubicBezTo>
                  <a:lnTo>
                    <a:pt x="10578" y="14762"/>
                  </a:lnTo>
                  <a:lnTo>
                    <a:pt x="10569" y="14745"/>
                  </a:lnTo>
                  <a:cubicBezTo>
                    <a:pt x="10560" y="14725"/>
                    <a:pt x="10552" y="14707"/>
                    <a:pt x="10540" y="14687"/>
                  </a:cubicBezTo>
                  <a:lnTo>
                    <a:pt x="10531" y="14670"/>
                  </a:lnTo>
                  <a:cubicBezTo>
                    <a:pt x="10520" y="14644"/>
                    <a:pt x="10505" y="14618"/>
                    <a:pt x="10488" y="14595"/>
                  </a:cubicBezTo>
                  <a:cubicBezTo>
                    <a:pt x="10488" y="14595"/>
                    <a:pt x="10488" y="14592"/>
                    <a:pt x="10488" y="14592"/>
                  </a:cubicBezTo>
                  <a:lnTo>
                    <a:pt x="10485" y="14586"/>
                  </a:lnTo>
                  <a:lnTo>
                    <a:pt x="10476" y="14574"/>
                  </a:lnTo>
                  <a:cubicBezTo>
                    <a:pt x="10465" y="14554"/>
                    <a:pt x="10453" y="14537"/>
                    <a:pt x="10439" y="14516"/>
                  </a:cubicBezTo>
                  <a:lnTo>
                    <a:pt x="10427" y="14502"/>
                  </a:lnTo>
                  <a:lnTo>
                    <a:pt x="10419" y="14490"/>
                  </a:lnTo>
                  <a:cubicBezTo>
                    <a:pt x="10416" y="14485"/>
                    <a:pt x="10410" y="14479"/>
                    <a:pt x="10407" y="14473"/>
                  </a:cubicBezTo>
                  <a:cubicBezTo>
                    <a:pt x="10395" y="14461"/>
                    <a:pt x="10384" y="14447"/>
                    <a:pt x="10372" y="14432"/>
                  </a:cubicBezTo>
                  <a:lnTo>
                    <a:pt x="10364" y="14424"/>
                  </a:lnTo>
                  <a:lnTo>
                    <a:pt x="10338" y="14392"/>
                  </a:lnTo>
                  <a:lnTo>
                    <a:pt x="10326" y="14380"/>
                  </a:lnTo>
                  <a:lnTo>
                    <a:pt x="10309" y="14363"/>
                  </a:lnTo>
                  <a:lnTo>
                    <a:pt x="10300" y="14354"/>
                  </a:lnTo>
                  <a:cubicBezTo>
                    <a:pt x="10300" y="14351"/>
                    <a:pt x="10297" y="14349"/>
                    <a:pt x="10294" y="14349"/>
                  </a:cubicBezTo>
                  <a:cubicBezTo>
                    <a:pt x="10291" y="14346"/>
                    <a:pt x="10280" y="14334"/>
                    <a:pt x="10274" y="14328"/>
                  </a:cubicBezTo>
                  <a:lnTo>
                    <a:pt x="10248" y="14302"/>
                  </a:lnTo>
                  <a:lnTo>
                    <a:pt x="10236" y="14291"/>
                  </a:lnTo>
                  <a:lnTo>
                    <a:pt x="10222" y="14282"/>
                  </a:lnTo>
                  <a:lnTo>
                    <a:pt x="10207" y="14268"/>
                  </a:lnTo>
                  <a:lnTo>
                    <a:pt x="10202" y="14262"/>
                  </a:lnTo>
                  <a:cubicBezTo>
                    <a:pt x="10184" y="14247"/>
                    <a:pt x="10167" y="14236"/>
                    <a:pt x="10152" y="14224"/>
                  </a:cubicBezTo>
                  <a:cubicBezTo>
                    <a:pt x="10126" y="14204"/>
                    <a:pt x="10103" y="14186"/>
                    <a:pt x="10080" y="14172"/>
                  </a:cubicBezTo>
                  <a:lnTo>
                    <a:pt x="10063" y="14163"/>
                  </a:lnTo>
                  <a:lnTo>
                    <a:pt x="10054" y="14155"/>
                  </a:lnTo>
                  <a:lnTo>
                    <a:pt x="10045" y="14152"/>
                  </a:lnTo>
                  <a:lnTo>
                    <a:pt x="10011" y="14129"/>
                  </a:lnTo>
                  <a:lnTo>
                    <a:pt x="9993" y="14117"/>
                  </a:lnTo>
                  <a:lnTo>
                    <a:pt x="9987" y="14114"/>
                  </a:lnTo>
                  <a:cubicBezTo>
                    <a:pt x="9984" y="14114"/>
                    <a:pt x="9982" y="14111"/>
                    <a:pt x="9979" y="14111"/>
                  </a:cubicBezTo>
                  <a:cubicBezTo>
                    <a:pt x="9953" y="14097"/>
                    <a:pt x="9929" y="14085"/>
                    <a:pt x="9903" y="14074"/>
                  </a:cubicBezTo>
                  <a:lnTo>
                    <a:pt x="9889" y="14065"/>
                  </a:lnTo>
                  <a:lnTo>
                    <a:pt x="9880" y="14062"/>
                  </a:lnTo>
                  <a:lnTo>
                    <a:pt x="9877" y="14062"/>
                  </a:lnTo>
                  <a:cubicBezTo>
                    <a:pt x="9857" y="14053"/>
                    <a:pt x="9837" y="14045"/>
                    <a:pt x="9820" y="14036"/>
                  </a:cubicBezTo>
                  <a:lnTo>
                    <a:pt x="9805" y="14033"/>
                  </a:lnTo>
                  <a:lnTo>
                    <a:pt x="9799" y="14030"/>
                  </a:lnTo>
                  <a:lnTo>
                    <a:pt x="9799" y="12899"/>
                  </a:lnTo>
                  <a:close/>
                  <a:moveTo>
                    <a:pt x="440" y="1"/>
                  </a:moveTo>
                  <a:cubicBezTo>
                    <a:pt x="197" y="1"/>
                    <a:pt x="0" y="197"/>
                    <a:pt x="0" y="440"/>
                  </a:cubicBezTo>
                  <a:lnTo>
                    <a:pt x="0" y="11322"/>
                  </a:lnTo>
                  <a:cubicBezTo>
                    <a:pt x="0" y="11562"/>
                    <a:pt x="197" y="11759"/>
                    <a:pt x="440" y="11759"/>
                  </a:cubicBezTo>
                  <a:lnTo>
                    <a:pt x="6494" y="11759"/>
                  </a:lnTo>
                  <a:lnTo>
                    <a:pt x="6494" y="11978"/>
                  </a:lnTo>
                  <a:lnTo>
                    <a:pt x="6329" y="11978"/>
                  </a:lnTo>
                  <a:cubicBezTo>
                    <a:pt x="5649" y="11978"/>
                    <a:pt x="5053" y="12453"/>
                    <a:pt x="4929" y="13119"/>
                  </a:cubicBezTo>
                  <a:cubicBezTo>
                    <a:pt x="4880" y="13396"/>
                    <a:pt x="4911" y="13680"/>
                    <a:pt x="5024" y="13938"/>
                  </a:cubicBezTo>
                  <a:cubicBezTo>
                    <a:pt x="4408" y="14082"/>
                    <a:pt x="3959" y="14603"/>
                    <a:pt x="3939" y="15243"/>
                  </a:cubicBezTo>
                  <a:cubicBezTo>
                    <a:pt x="3928" y="15613"/>
                    <a:pt x="4066" y="15975"/>
                    <a:pt x="4321" y="16244"/>
                  </a:cubicBezTo>
                  <a:cubicBezTo>
                    <a:pt x="3812" y="16782"/>
                    <a:pt x="3809" y="17624"/>
                    <a:pt x="4315" y="18168"/>
                  </a:cubicBezTo>
                  <a:cubicBezTo>
                    <a:pt x="3812" y="18710"/>
                    <a:pt x="3812" y="19549"/>
                    <a:pt x="4315" y="20093"/>
                  </a:cubicBezTo>
                  <a:cubicBezTo>
                    <a:pt x="4064" y="20359"/>
                    <a:pt x="3928" y="20712"/>
                    <a:pt x="3936" y="21080"/>
                  </a:cubicBezTo>
                  <a:cubicBezTo>
                    <a:pt x="3956" y="21823"/>
                    <a:pt x="4544" y="22423"/>
                    <a:pt x="5288" y="22460"/>
                  </a:cubicBezTo>
                  <a:lnTo>
                    <a:pt x="5322" y="22460"/>
                  </a:lnTo>
                  <a:cubicBezTo>
                    <a:pt x="5334" y="22460"/>
                    <a:pt x="10766" y="22460"/>
                    <a:pt x="10818" y="22457"/>
                  </a:cubicBezTo>
                  <a:cubicBezTo>
                    <a:pt x="11718" y="22437"/>
                    <a:pt x="12606" y="22252"/>
                    <a:pt x="13437" y="21913"/>
                  </a:cubicBezTo>
                  <a:cubicBezTo>
                    <a:pt x="14239" y="21580"/>
                    <a:pt x="14927" y="21028"/>
                    <a:pt x="15425" y="20316"/>
                  </a:cubicBezTo>
                  <a:lnTo>
                    <a:pt x="16834" y="20316"/>
                  </a:lnTo>
                  <a:cubicBezTo>
                    <a:pt x="16854" y="20538"/>
                    <a:pt x="17039" y="20709"/>
                    <a:pt x="17260" y="20709"/>
                  </a:cubicBezTo>
                  <a:cubicBezTo>
                    <a:pt x="17264" y="20709"/>
                    <a:pt x="17268" y="20709"/>
                    <a:pt x="17271" y="20709"/>
                  </a:cubicBezTo>
                  <a:lnTo>
                    <a:pt x="22023" y="20709"/>
                  </a:lnTo>
                  <a:cubicBezTo>
                    <a:pt x="22266" y="20709"/>
                    <a:pt x="22463" y="20513"/>
                    <a:pt x="22463" y="20272"/>
                  </a:cubicBezTo>
                  <a:lnTo>
                    <a:pt x="22463" y="14832"/>
                  </a:lnTo>
                  <a:cubicBezTo>
                    <a:pt x="22463" y="14589"/>
                    <a:pt x="22269" y="14395"/>
                    <a:pt x="22026" y="14392"/>
                  </a:cubicBezTo>
                  <a:lnTo>
                    <a:pt x="17274" y="14392"/>
                  </a:lnTo>
                  <a:cubicBezTo>
                    <a:pt x="17271" y="14392"/>
                    <a:pt x="17267" y="14392"/>
                    <a:pt x="17263" y="14392"/>
                  </a:cubicBezTo>
                  <a:cubicBezTo>
                    <a:pt x="17042" y="14392"/>
                    <a:pt x="16857" y="14564"/>
                    <a:pt x="16837" y="14788"/>
                  </a:cubicBezTo>
                  <a:lnTo>
                    <a:pt x="15309" y="14788"/>
                  </a:lnTo>
                  <a:cubicBezTo>
                    <a:pt x="14959" y="14513"/>
                    <a:pt x="14444" y="13825"/>
                    <a:pt x="14233" y="13547"/>
                  </a:cubicBezTo>
                  <a:lnTo>
                    <a:pt x="14198" y="13495"/>
                  </a:lnTo>
                  <a:cubicBezTo>
                    <a:pt x="13501" y="12572"/>
                    <a:pt x="12410" y="12025"/>
                    <a:pt x="11252" y="12022"/>
                  </a:cubicBezTo>
                  <a:lnTo>
                    <a:pt x="9788" y="12022"/>
                  </a:lnTo>
                  <a:lnTo>
                    <a:pt x="9788" y="11759"/>
                  </a:lnTo>
                  <a:lnTo>
                    <a:pt x="15842" y="11759"/>
                  </a:lnTo>
                  <a:cubicBezTo>
                    <a:pt x="16085" y="11759"/>
                    <a:pt x="16282" y="11562"/>
                    <a:pt x="16282" y="11322"/>
                  </a:cubicBezTo>
                  <a:lnTo>
                    <a:pt x="16282" y="440"/>
                  </a:lnTo>
                  <a:cubicBezTo>
                    <a:pt x="16282" y="197"/>
                    <a:pt x="16085" y="1"/>
                    <a:pt x="158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45"/>
          <p:cNvGrpSpPr/>
          <p:nvPr/>
        </p:nvGrpSpPr>
        <p:grpSpPr>
          <a:xfrm>
            <a:off x="5092734" y="2806520"/>
            <a:ext cx="379170" cy="349381"/>
            <a:chOff x="5092632" y="2795870"/>
            <a:chExt cx="379170" cy="349381"/>
          </a:xfrm>
        </p:grpSpPr>
        <p:sp>
          <p:nvSpPr>
            <p:cNvPr id="7372" name="Google Shape;7372;p45"/>
            <p:cNvSpPr/>
            <p:nvPr/>
          </p:nvSpPr>
          <p:spPr>
            <a:xfrm>
              <a:off x="5349879" y="2907042"/>
              <a:ext cx="14869" cy="14818"/>
            </a:xfrm>
            <a:custGeom>
              <a:avLst/>
              <a:gdLst/>
              <a:ahLst/>
              <a:cxnLst/>
              <a:rect l="l" t="t" r="r" b="b"/>
              <a:pathLst>
                <a:path w="881" h="878" extrusionOk="0">
                  <a:moveTo>
                    <a:pt x="443" y="0"/>
                  </a:moveTo>
                  <a:cubicBezTo>
                    <a:pt x="414" y="0"/>
                    <a:pt x="385" y="3"/>
                    <a:pt x="356" y="9"/>
                  </a:cubicBezTo>
                  <a:cubicBezTo>
                    <a:pt x="328" y="15"/>
                    <a:pt x="301" y="24"/>
                    <a:pt x="275" y="32"/>
                  </a:cubicBezTo>
                  <a:cubicBezTo>
                    <a:pt x="246" y="44"/>
                    <a:pt x="223" y="58"/>
                    <a:pt x="200" y="73"/>
                  </a:cubicBezTo>
                  <a:cubicBezTo>
                    <a:pt x="174" y="90"/>
                    <a:pt x="151" y="107"/>
                    <a:pt x="131" y="128"/>
                  </a:cubicBezTo>
                  <a:cubicBezTo>
                    <a:pt x="110" y="148"/>
                    <a:pt x="93" y="171"/>
                    <a:pt x="79" y="194"/>
                  </a:cubicBezTo>
                  <a:cubicBezTo>
                    <a:pt x="61" y="217"/>
                    <a:pt x="47" y="243"/>
                    <a:pt x="38" y="270"/>
                  </a:cubicBezTo>
                  <a:cubicBezTo>
                    <a:pt x="27" y="296"/>
                    <a:pt x="18" y="325"/>
                    <a:pt x="12" y="353"/>
                  </a:cubicBezTo>
                  <a:cubicBezTo>
                    <a:pt x="1" y="408"/>
                    <a:pt x="1" y="466"/>
                    <a:pt x="12" y="524"/>
                  </a:cubicBezTo>
                  <a:cubicBezTo>
                    <a:pt x="18" y="553"/>
                    <a:pt x="27" y="579"/>
                    <a:pt x="38" y="605"/>
                  </a:cubicBezTo>
                  <a:cubicBezTo>
                    <a:pt x="47" y="631"/>
                    <a:pt x="61" y="657"/>
                    <a:pt x="79" y="680"/>
                  </a:cubicBezTo>
                  <a:cubicBezTo>
                    <a:pt x="93" y="707"/>
                    <a:pt x="110" y="727"/>
                    <a:pt x="131" y="747"/>
                  </a:cubicBezTo>
                  <a:cubicBezTo>
                    <a:pt x="151" y="767"/>
                    <a:pt x="174" y="788"/>
                    <a:pt x="197" y="802"/>
                  </a:cubicBezTo>
                  <a:cubicBezTo>
                    <a:pt x="223" y="819"/>
                    <a:pt x="246" y="831"/>
                    <a:pt x="275" y="843"/>
                  </a:cubicBezTo>
                  <a:cubicBezTo>
                    <a:pt x="301" y="854"/>
                    <a:pt x="328" y="863"/>
                    <a:pt x="356" y="869"/>
                  </a:cubicBezTo>
                  <a:cubicBezTo>
                    <a:pt x="385" y="874"/>
                    <a:pt x="414" y="877"/>
                    <a:pt x="443" y="877"/>
                  </a:cubicBezTo>
                  <a:cubicBezTo>
                    <a:pt x="683" y="877"/>
                    <a:pt x="880" y="680"/>
                    <a:pt x="880" y="437"/>
                  </a:cubicBezTo>
                  <a:cubicBezTo>
                    <a:pt x="880" y="408"/>
                    <a:pt x="877" y="379"/>
                    <a:pt x="872" y="353"/>
                  </a:cubicBezTo>
                  <a:cubicBezTo>
                    <a:pt x="866" y="325"/>
                    <a:pt x="860" y="296"/>
                    <a:pt x="848" y="270"/>
                  </a:cubicBezTo>
                  <a:cubicBezTo>
                    <a:pt x="837" y="243"/>
                    <a:pt x="822" y="217"/>
                    <a:pt x="808" y="194"/>
                  </a:cubicBezTo>
                  <a:cubicBezTo>
                    <a:pt x="791" y="171"/>
                    <a:pt x="773" y="148"/>
                    <a:pt x="753" y="128"/>
                  </a:cubicBezTo>
                  <a:cubicBezTo>
                    <a:pt x="733" y="107"/>
                    <a:pt x="710" y="90"/>
                    <a:pt x="686" y="73"/>
                  </a:cubicBezTo>
                  <a:cubicBezTo>
                    <a:pt x="637" y="41"/>
                    <a:pt x="585" y="21"/>
                    <a:pt x="527" y="9"/>
                  </a:cubicBezTo>
                  <a:cubicBezTo>
                    <a:pt x="500" y="3"/>
                    <a:pt x="471"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45"/>
            <p:cNvSpPr/>
            <p:nvPr/>
          </p:nvSpPr>
          <p:spPr>
            <a:xfrm>
              <a:off x="5092632" y="2795870"/>
              <a:ext cx="379170" cy="349381"/>
            </a:xfrm>
            <a:custGeom>
              <a:avLst/>
              <a:gdLst/>
              <a:ahLst/>
              <a:cxnLst/>
              <a:rect l="l" t="t" r="r" b="b"/>
              <a:pathLst>
                <a:path w="22466" h="20701" extrusionOk="0">
                  <a:moveTo>
                    <a:pt x="13573" y="1161"/>
                  </a:moveTo>
                  <a:lnTo>
                    <a:pt x="21210" y="9311"/>
                  </a:lnTo>
                  <a:lnTo>
                    <a:pt x="20544" y="9713"/>
                  </a:lnTo>
                  <a:lnTo>
                    <a:pt x="13897" y="2429"/>
                  </a:lnTo>
                  <a:cubicBezTo>
                    <a:pt x="13810" y="2333"/>
                    <a:pt x="13692" y="2286"/>
                    <a:pt x="13574" y="2286"/>
                  </a:cubicBezTo>
                  <a:cubicBezTo>
                    <a:pt x="13456" y="2286"/>
                    <a:pt x="13337" y="2333"/>
                    <a:pt x="13249" y="2429"/>
                  </a:cubicBezTo>
                  <a:lnTo>
                    <a:pt x="7759" y="8448"/>
                  </a:lnTo>
                  <a:lnTo>
                    <a:pt x="6604" y="9713"/>
                  </a:lnTo>
                  <a:lnTo>
                    <a:pt x="5939" y="9311"/>
                  </a:lnTo>
                  <a:lnTo>
                    <a:pt x="13573" y="1161"/>
                  </a:lnTo>
                  <a:close/>
                  <a:moveTo>
                    <a:pt x="13560" y="11894"/>
                  </a:moveTo>
                  <a:cubicBezTo>
                    <a:pt x="13600" y="11894"/>
                    <a:pt x="13640" y="11896"/>
                    <a:pt x="13680" y="11898"/>
                  </a:cubicBezTo>
                  <a:cubicBezTo>
                    <a:pt x="14846" y="11958"/>
                    <a:pt x="15752" y="12948"/>
                    <a:pt x="15752" y="14120"/>
                  </a:cubicBezTo>
                  <a:lnTo>
                    <a:pt x="15752" y="16754"/>
                  </a:lnTo>
                  <a:lnTo>
                    <a:pt x="15208" y="16754"/>
                  </a:lnTo>
                  <a:cubicBezTo>
                    <a:pt x="15329" y="16221"/>
                    <a:pt x="15208" y="15663"/>
                    <a:pt x="14875" y="15229"/>
                  </a:cubicBezTo>
                  <a:lnTo>
                    <a:pt x="14869" y="15223"/>
                  </a:lnTo>
                  <a:cubicBezTo>
                    <a:pt x="14849" y="15194"/>
                    <a:pt x="14826" y="15168"/>
                    <a:pt x="14803" y="15139"/>
                  </a:cubicBezTo>
                  <a:lnTo>
                    <a:pt x="14791" y="15127"/>
                  </a:lnTo>
                  <a:cubicBezTo>
                    <a:pt x="14768" y="15098"/>
                    <a:pt x="14742" y="15072"/>
                    <a:pt x="14716" y="15046"/>
                  </a:cubicBezTo>
                  <a:lnTo>
                    <a:pt x="12091" y="12465"/>
                  </a:lnTo>
                  <a:cubicBezTo>
                    <a:pt x="12493" y="12096"/>
                    <a:pt x="13018" y="11894"/>
                    <a:pt x="13560" y="11894"/>
                  </a:cubicBezTo>
                  <a:close/>
                  <a:moveTo>
                    <a:pt x="13558" y="3364"/>
                  </a:moveTo>
                  <a:lnTo>
                    <a:pt x="18605" y="8903"/>
                  </a:lnTo>
                  <a:lnTo>
                    <a:pt x="18605" y="16754"/>
                  </a:lnTo>
                  <a:lnTo>
                    <a:pt x="16629" y="16754"/>
                  </a:lnTo>
                  <a:lnTo>
                    <a:pt x="16629" y="14143"/>
                  </a:lnTo>
                  <a:cubicBezTo>
                    <a:pt x="16631" y="12438"/>
                    <a:pt x="15258" y="11039"/>
                    <a:pt x="13575" y="11039"/>
                  </a:cubicBezTo>
                  <a:cubicBezTo>
                    <a:pt x="13519" y="11039"/>
                    <a:pt x="13462" y="11041"/>
                    <a:pt x="13405" y="11044"/>
                  </a:cubicBezTo>
                  <a:cubicBezTo>
                    <a:pt x="12664" y="11082"/>
                    <a:pt x="11964" y="11394"/>
                    <a:pt x="11437" y="11918"/>
                  </a:cubicBezTo>
                  <a:cubicBezTo>
                    <a:pt x="11022" y="11666"/>
                    <a:pt x="10544" y="11533"/>
                    <a:pt x="10058" y="11533"/>
                  </a:cubicBezTo>
                  <a:cubicBezTo>
                    <a:pt x="10053" y="11533"/>
                    <a:pt x="10047" y="11533"/>
                    <a:pt x="10042" y="11533"/>
                  </a:cubicBezTo>
                  <a:lnTo>
                    <a:pt x="8511" y="11533"/>
                  </a:lnTo>
                  <a:lnTo>
                    <a:pt x="8511" y="8903"/>
                  </a:lnTo>
                  <a:lnTo>
                    <a:pt x="9834" y="7453"/>
                  </a:lnTo>
                  <a:lnTo>
                    <a:pt x="14123" y="7453"/>
                  </a:lnTo>
                  <a:cubicBezTo>
                    <a:pt x="14125" y="7453"/>
                    <a:pt x="14127" y="7453"/>
                    <a:pt x="14129" y="7453"/>
                  </a:cubicBezTo>
                  <a:cubicBezTo>
                    <a:pt x="14349" y="7453"/>
                    <a:pt x="14534" y="7294"/>
                    <a:pt x="14571" y="7079"/>
                  </a:cubicBezTo>
                  <a:cubicBezTo>
                    <a:pt x="14612" y="6813"/>
                    <a:pt x="14406" y="6576"/>
                    <a:pt x="14137" y="6576"/>
                  </a:cubicBezTo>
                  <a:lnTo>
                    <a:pt x="10633" y="6576"/>
                  </a:lnTo>
                  <a:lnTo>
                    <a:pt x="13558" y="3364"/>
                  </a:lnTo>
                  <a:close/>
                  <a:moveTo>
                    <a:pt x="5574" y="12413"/>
                  </a:moveTo>
                  <a:lnTo>
                    <a:pt x="5574" y="17280"/>
                  </a:lnTo>
                  <a:lnTo>
                    <a:pt x="4564" y="17280"/>
                  </a:lnTo>
                  <a:lnTo>
                    <a:pt x="4564" y="12413"/>
                  </a:lnTo>
                  <a:close/>
                  <a:moveTo>
                    <a:pt x="3687" y="12367"/>
                  </a:moveTo>
                  <a:lnTo>
                    <a:pt x="3687" y="17714"/>
                  </a:lnTo>
                  <a:lnTo>
                    <a:pt x="3687" y="18334"/>
                  </a:lnTo>
                  <a:lnTo>
                    <a:pt x="877" y="18334"/>
                  </a:lnTo>
                  <a:lnTo>
                    <a:pt x="877" y="12367"/>
                  </a:lnTo>
                  <a:close/>
                  <a:moveTo>
                    <a:pt x="10020" y="12413"/>
                  </a:moveTo>
                  <a:cubicBezTo>
                    <a:pt x="10449" y="12413"/>
                    <a:pt x="10861" y="12563"/>
                    <a:pt x="11191" y="12838"/>
                  </a:cubicBezTo>
                  <a:lnTo>
                    <a:pt x="11194" y="12841"/>
                  </a:lnTo>
                  <a:cubicBezTo>
                    <a:pt x="11214" y="12858"/>
                    <a:pt x="11234" y="12876"/>
                    <a:pt x="11252" y="12890"/>
                  </a:cubicBezTo>
                  <a:cubicBezTo>
                    <a:pt x="11269" y="12908"/>
                    <a:pt x="11289" y="12922"/>
                    <a:pt x="11304" y="12940"/>
                  </a:cubicBezTo>
                  <a:lnTo>
                    <a:pt x="14099" y="15677"/>
                  </a:lnTo>
                  <a:cubicBezTo>
                    <a:pt x="14102" y="15680"/>
                    <a:pt x="14105" y="15686"/>
                    <a:pt x="14108" y="15689"/>
                  </a:cubicBezTo>
                  <a:cubicBezTo>
                    <a:pt x="14128" y="15706"/>
                    <a:pt x="14146" y="15723"/>
                    <a:pt x="14160" y="15744"/>
                  </a:cubicBezTo>
                  <a:cubicBezTo>
                    <a:pt x="14172" y="15758"/>
                    <a:pt x="14183" y="15773"/>
                    <a:pt x="14195" y="15787"/>
                  </a:cubicBezTo>
                  <a:cubicBezTo>
                    <a:pt x="14201" y="15796"/>
                    <a:pt x="14206" y="15804"/>
                    <a:pt x="14215" y="15816"/>
                  </a:cubicBezTo>
                  <a:cubicBezTo>
                    <a:pt x="14227" y="15833"/>
                    <a:pt x="14238" y="15851"/>
                    <a:pt x="14250" y="15871"/>
                  </a:cubicBezTo>
                  <a:lnTo>
                    <a:pt x="14261" y="15888"/>
                  </a:lnTo>
                  <a:cubicBezTo>
                    <a:pt x="14273" y="15909"/>
                    <a:pt x="14282" y="15932"/>
                    <a:pt x="14293" y="15952"/>
                  </a:cubicBezTo>
                  <a:cubicBezTo>
                    <a:pt x="14296" y="15958"/>
                    <a:pt x="14296" y="15961"/>
                    <a:pt x="14299" y="15967"/>
                  </a:cubicBezTo>
                  <a:cubicBezTo>
                    <a:pt x="14308" y="15987"/>
                    <a:pt x="14316" y="16010"/>
                    <a:pt x="14325" y="16033"/>
                  </a:cubicBezTo>
                  <a:lnTo>
                    <a:pt x="14331" y="16045"/>
                  </a:lnTo>
                  <a:cubicBezTo>
                    <a:pt x="14337" y="16068"/>
                    <a:pt x="14345" y="16091"/>
                    <a:pt x="14351" y="16114"/>
                  </a:cubicBezTo>
                  <a:cubicBezTo>
                    <a:pt x="14351" y="16120"/>
                    <a:pt x="14354" y="16123"/>
                    <a:pt x="14354" y="16129"/>
                  </a:cubicBezTo>
                  <a:cubicBezTo>
                    <a:pt x="14360" y="16152"/>
                    <a:pt x="14363" y="16175"/>
                    <a:pt x="14369" y="16195"/>
                  </a:cubicBezTo>
                  <a:cubicBezTo>
                    <a:pt x="14369" y="16204"/>
                    <a:pt x="14369" y="16210"/>
                    <a:pt x="14371" y="16215"/>
                  </a:cubicBezTo>
                  <a:cubicBezTo>
                    <a:pt x="14374" y="16239"/>
                    <a:pt x="14374" y="16259"/>
                    <a:pt x="14377" y="16279"/>
                  </a:cubicBezTo>
                  <a:lnTo>
                    <a:pt x="14377" y="16305"/>
                  </a:lnTo>
                  <a:cubicBezTo>
                    <a:pt x="14377" y="16325"/>
                    <a:pt x="14380" y="16346"/>
                    <a:pt x="14377" y="16366"/>
                  </a:cubicBezTo>
                  <a:lnTo>
                    <a:pt x="14377" y="16392"/>
                  </a:lnTo>
                  <a:cubicBezTo>
                    <a:pt x="14377" y="16412"/>
                    <a:pt x="14374" y="16435"/>
                    <a:pt x="14374" y="16456"/>
                  </a:cubicBezTo>
                  <a:cubicBezTo>
                    <a:pt x="14374" y="16458"/>
                    <a:pt x="14374" y="16461"/>
                    <a:pt x="14374" y="16461"/>
                  </a:cubicBezTo>
                  <a:cubicBezTo>
                    <a:pt x="14363" y="16542"/>
                    <a:pt x="14342" y="16623"/>
                    <a:pt x="14314" y="16699"/>
                  </a:cubicBezTo>
                  <a:cubicBezTo>
                    <a:pt x="14314" y="16699"/>
                    <a:pt x="14314" y="16702"/>
                    <a:pt x="14311" y="16702"/>
                  </a:cubicBezTo>
                  <a:cubicBezTo>
                    <a:pt x="14305" y="16722"/>
                    <a:pt x="14293" y="16742"/>
                    <a:pt x="14285" y="16762"/>
                  </a:cubicBezTo>
                  <a:cubicBezTo>
                    <a:pt x="14282" y="16768"/>
                    <a:pt x="14279" y="16777"/>
                    <a:pt x="14273" y="16786"/>
                  </a:cubicBezTo>
                  <a:cubicBezTo>
                    <a:pt x="14264" y="16803"/>
                    <a:pt x="14256" y="16817"/>
                    <a:pt x="14244" y="16835"/>
                  </a:cubicBezTo>
                  <a:cubicBezTo>
                    <a:pt x="14238" y="16843"/>
                    <a:pt x="14235" y="16852"/>
                    <a:pt x="14230" y="16864"/>
                  </a:cubicBezTo>
                  <a:cubicBezTo>
                    <a:pt x="14218" y="16878"/>
                    <a:pt x="14206" y="16893"/>
                    <a:pt x="14195" y="16910"/>
                  </a:cubicBezTo>
                  <a:lnTo>
                    <a:pt x="14172" y="16939"/>
                  </a:lnTo>
                  <a:lnTo>
                    <a:pt x="14154" y="16962"/>
                  </a:lnTo>
                  <a:cubicBezTo>
                    <a:pt x="14137" y="16982"/>
                    <a:pt x="14117" y="17003"/>
                    <a:pt x="14099" y="17023"/>
                  </a:cubicBezTo>
                  <a:lnTo>
                    <a:pt x="14094" y="17029"/>
                  </a:lnTo>
                  <a:cubicBezTo>
                    <a:pt x="13909" y="17215"/>
                    <a:pt x="13666" y="17308"/>
                    <a:pt x="13423" y="17308"/>
                  </a:cubicBezTo>
                  <a:cubicBezTo>
                    <a:pt x="13182" y="17308"/>
                    <a:pt x="12941" y="17216"/>
                    <a:pt x="12757" y="17031"/>
                  </a:cubicBezTo>
                  <a:lnTo>
                    <a:pt x="10922" y="15205"/>
                  </a:lnTo>
                  <a:cubicBezTo>
                    <a:pt x="10835" y="15120"/>
                    <a:pt x="10723" y="15077"/>
                    <a:pt x="10611" y="15077"/>
                  </a:cubicBezTo>
                  <a:cubicBezTo>
                    <a:pt x="10499" y="15077"/>
                    <a:pt x="10387" y="15120"/>
                    <a:pt x="10300" y="15205"/>
                  </a:cubicBezTo>
                  <a:cubicBezTo>
                    <a:pt x="10129" y="15376"/>
                    <a:pt x="10129" y="15654"/>
                    <a:pt x="10300" y="15825"/>
                  </a:cubicBezTo>
                  <a:lnTo>
                    <a:pt x="12129" y="17642"/>
                  </a:lnTo>
                  <a:cubicBezTo>
                    <a:pt x="12149" y="17665"/>
                    <a:pt x="12172" y="17688"/>
                    <a:pt x="12195" y="17709"/>
                  </a:cubicBezTo>
                  <a:cubicBezTo>
                    <a:pt x="12207" y="17720"/>
                    <a:pt x="12221" y="17729"/>
                    <a:pt x="12233" y="17740"/>
                  </a:cubicBezTo>
                  <a:lnTo>
                    <a:pt x="12265" y="17769"/>
                  </a:lnTo>
                  <a:cubicBezTo>
                    <a:pt x="12282" y="17781"/>
                    <a:pt x="12297" y="17793"/>
                    <a:pt x="12314" y="17804"/>
                  </a:cubicBezTo>
                  <a:cubicBezTo>
                    <a:pt x="12323" y="17810"/>
                    <a:pt x="12331" y="17819"/>
                    <a:pt x="12340" y="17824"/>
                  </a:cubicBezTo>
                  <a:cubicBezTo>
                    <a:pt x="12357" y="17839"/>
                    <a:pt x="12375" y="17850"/>
                    <a:pt x="12395" y="17865"/>
                  </a:cubicBezTo>
                  <a:lnTo>
                    <a:pt x="12412" y="17877"/>
                  </a:lnTo>
                  <a:lnTo>
                    <a:pt x="12467" y="17911"/>
                  </a:lnTo>
                  <a:lnTo>
                    <a:pt x="12490" y="17926"/>
                  </a:lnTo>
                  <a:cubicBezTo>
                    <a:pt x="12508" y="17934"/>
                    <a:pt x="12528" y="17946"/>
                    <a:pt x="12545" y="17955"/>
                  </a:cubicBezTo>
                  <a:lnTo>
                    <a:pt x="12569" y="17969"/>
                  </a:lnTo>
                  <a:cubicBezTo>
                    <a:pt x="12595" y="17981"/>
                    <a:pt x="12621" y="17995"/>
                    <a:pt x="12647" y="18004"/>
                  </a:cubicBezTo>
                  <a:lnTo>
                    <a:pt x="12650" y="18004"/>
                  </a:lnTo>
                  <a:cubicBezTo>
                    <a:pt x="12898" y="18118"/>
                    <a:pt x="13161" y="18173"/>
                    <a:pt x="13422" y="18173"/>
                  </a:cubicBezTo>
                  <a:cubicBezTo>
                    <a:pt x="13899" y="18173"/>
                    <a:pt x="14367" y="17989"/>
                    <a:pt x="14719" y="17639"/>
                  </a:cubicBezTo>
                  <a:lnTo>
                    <a:pt x="14724" y="17636"/>
                  </a:lnTo>
                  <a:lnTo>
                    <a:pt x="14730" y="17631"/>
                  </a:lnTo>
                  <a:lnTo>
                    <a:pt x="20492" y="17631"/>
                  </a:lnTo>
                  <a:cubicBezTo>
                    <a:pt x="21097" y="17631"/>
                    <a:pt x="21589" y="18120"/>
                    <a:pt x="21589" y="18724"/>
                  </a:cubicBezTo>
                  <a:cubicBezTo>
                    <a:pt x="21592" y="19332"/>
                    <a:pt x="21100" y="19827"/>
                    <a:pt x="20492" y="19827"/>
                  </a:cubicBezTo>
                  <a:lnTo>
                    <a:pt x="9924" y="19827"/>
                  </a:lnTo>
                  <a:cubicBezTo>
                    <a:pt x="9391" y="19824"/>
                    <a:pt x="8890" y="19578"/>
                    <a:pt x="8563" y="19158"/>
                  </a:cubicBezTo>
                  <a:lnTo>
                    <a:pt x="6407" y="16349"/>
                  </a:lnTo>
                  <a:lnTo>
                    <a:pt x="6407" y="12413"/>
                  </a:lnTo>
                  <a:lnTo>
                    <a:pt x="10007" y="12413"/>
                  </a:lnTo>
                  <a:cubicBezTo>
                    <a:pt x="10012" y="12413"/>
                    <a:pt x="10016" y="12413"/>
                    <a:pt x="10020" y="12413"/>
                  </a:cubicBezTo>
                  <a:close/>
                  <a:moveTo>
                    <a:pt x="13562" y="1"/>
                  </a:moveTo>
                  <a:cubicBezTo>
                    <a:pt x="13443" y="1"/>
                    <a:pt x="13326" y="48"/>
                    <a:pt x="13240" y="140"/>
                  </a:cubicBezTo>
                  <a:lnTo>
                    <a:pt x="4923" y="9067"/>
                  </a:lnTo>
                  <a:cubicBezTo>
                    <a:pt x="4729" y="9273"/>
                    <a:pt x="4775" y="9603"/>
                    <a:pt x="5015" y="9748"/>
                  </a:cubicBezTo>
                  <a:lnTo>
                    <a:pt x="6451" y="10621"/>
                  </a:lnTo>
                  <a:cubicBezTo>
                    <a:pt x="6521" y="10664"/>
                    <a:pt x="6600" y="10684"/>
                    <a:pt x="6678" y="10684"/>
                  </a:cubicBezTo>
                  <a:cubicBezTo>
                    <a:pt x="6798" y="10684"/>
                    <a:pt x="6916" y="10635"/>
                    <a:pt x="7001" y="10540"/>
                  </a:cubicBezTo>
                  <a:lnTo>
                    <a:pt x="7634" y="9843"/>
                  </a:lnTo>
                  <a:lnTo>
                    <a:pt x="7634" y="11487"/>
                  </a:lnTo>
                  <a:lnTo>
                    <a:pt x="440" y="11487"/>
                  </a:lnTo>
                  <a:cubicBezTo>
                    <a:pt x="197" y="11487"/>
                    <a:pt x="0" y="11684"/>
                    <a:pt x="0" y="11927"/>
                  </a:cubicBezTo>
                  <a:lnTo>
                    <a:pt x="0" y="18771"/>
                  </a:lnTo>
                  <a:cubicBezTo>
                    <a:pt x="0" y="19014"/>
                    <a:pt x="197" y="19211"/>
                    <a:pt x="440" y="19211"/>
                  </a:cubicBezTo>
                  <a:lnTo>
                    <a:pt x="4124" y="19211"/>
                  </a:lnTo>
                  <a:cubicBezTo>
                    <a:pt x="4367" y="19211"/>
                    <a:pt x="4564" y="19014"/>
                    <a:pt x="4564" y="18771"/>
                  </a:cubicBezTo>
                  <a:lnTo>
                    <a:pt x="4564" y="18157"/>
                  </a:lnTo>
                  <a:lnTo>
                    <a:pt x="5996" y="18157"/>
                  </a:lnTo>
                  <a:cubicBezTo>
                    <a:pt x="6211" y="18154"/>
                    <a:pt x="6393" y="17998"/>
                    <a:pt x="6428" y="17787"/>
                  </a:cubicBezTo>
                  <a:lnTo>
                    <a:pt x="7889" y="19691"/>
                  </a:lnTo>
                  <a:cubicBezTo>
                    <a:pt x="8381" y="20325"/>
                    <a:pt x="9136" y="20698"/>
                    <a:pt x="9941" y="20701"/>
                  </a:cubicBezTo>
                  <a:lnTo>
                    <a:pt x="20492" y="20701"/>
                  </a:lnTo>
                  <a:cubicBezTo>
                    <a:pt x="21583" y="20701"/>
                    <a:pt x="22466" y="19815"/>
                    <a:pt x="22466" y="18727"/>
                  </a:cubicBezTo>
                  <a:cubicBezTo>
                    <a:pt x="22466" y="17636"/>
                    <a:pt x="21583" y="16754"/>
                    <a:pt x="20492" y="16754"/>
                  </a:cubicBezTo>
                  <a:lnTo>
                    <a:pt x="19482" y="16754"/>
                  </a:lnTo>
                  <a:lnTo>
                    <a:pt x="19482" y="9843"/>
                  </a:lnTo>
                  <a:lnTo>
                    <a:pt x="20148" y="10575"/>
                  </a:lnTo>
                  <a:cubicBezTo>
                    <a:pt x="20221" y="10658"/>
                    <a:pt x="20325" y="10701"/>
                    <a:pt x="20429" y="10701"/>
                  </a:cubicBezTo>
                  <a:cubicBezTo>
                    <a:pt x="20498" y="10701"/>
                    <a:pt x="20566" y="10682"/>
                    <a:pt x="20628" y="10645"/>
                  </a:cubicBezTo>
                  <a:lnTo>
                    <a:pt x="22104" y="9748"/>
                  </a:lnTo>
                  <a:cubicBezTo>
                    <a:pt x="22341" y="9603"/>
                    <a:pt x="22388" y="9276"/>
                    <a:pt x="22197" y="9070"/>
                  </a:cubicBezTo>
                  <a:lnTo>
                    <a:pt x="13874" y="134"/>
                  </a:lnTo>
                  <a:cubicBezTo>
                    <a:pt x="13848" y="105"/>
                    <a:pt x="13819" y="82"/>
                    <a:pt x="13787" y="62"/>
                  </a:cubicBezTo>
                  <a:cubicBezTo>
                    <a:pt x="13716" y="21"/>
                    <a:pt x="13639" y="1"/>
                    <a:pt x="13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45"/>
            <p:cNvSpPr/>
            <p:nvPr/>
          </p:nvSpPr>
          <p:spPr>
            <a:xfrm>
              <a:off x="5244867" y="3030569"/>
              <a:ext cx="14869" cy="14852"/>
            </a:xfrm>
            <a:custGeom>
              <a:avLst/>
              <a:gdLst/>
              <a:ahLst/>
              <a:cxnLst/>
              <a:rect l="l" t="t" r="r" b="b"/>
              <a:pathLst>
                <a:path w="881" h="880" extrusionOk="0">
                  <a:moveTo>
                    <a:pt x="440" y="1"/>
                  </a:moveTo>
                  <a:cubicBezTo>
                    <a:pt x="205" y="1"/>
                    <a:pt x="1" y="191"/>
                    <a:pt x="1" y="440"/>
                  </a:cubicBezTo>
                  <a:cubicBezTo>
                    <a:pt x="1" y="469"/>
                    <a:pt x="3" y="498"/>
                    <a:pt x="9" y="527"/>
                  </a:cubicBezTo>
                  <a:cubicBezTo>
                    <a:pt x="21" y="582"/>
                    <a:pt x="44" y="637"/>
                    <a:pt x="76" y="683"/>
                  </a:cubicBezTo>
                  <a:cubicBezTo>
                    <a:pt x="90" y="706"/>
                    <a:pt x="111" y="729"/>
                    <a:pt x="131" y="750"/>
                  </a:cubicBezTo>
                  <a:cubicBezTo>
                    <a:pt x="212" y="834"/>
                    <a:pt x="325" y="880"/>
                    <a:pt x="440" y="880"/>
                  </a:cubicBezTo>
                  <a:cubicBezTo>
                    <a:pt x="469" y="880"/>
                    <a:pt x="498" y="877"/>
                    <a:pt x="524" y="871"/>
                  </a:cubicBezTo>
                  <a:cubicBezTo>
                    <a:pt x="553" y="865"/>
                    <a:pt x="582" y="857"/>
                    <a:pt x="608" y="845"/>
                  </a:cubicBezTo>
                  <a:cubicBezTo>
                    <a:pt x="634" y="834"/>
                    <a:pt x="660" y="822"/>
                    <a:pt x="684" y="805"/>
                  </a:cubicBezTo>
                  <a:cubicBezTo>
                    <a:pt x="707" y="790"/>
                    <a:pt x="730" y="770"/>
                    <a:pt x="750" y="750"/>
                  </a:cubicBezTo>
                  <a:cubicBezTo>
                    <a:pt x="770" y="729"/>
                    <a:pt x="791" y="706"/>
                    <a:pt x="805" y="683"/>
                  </a:cubicBezTo>
                  <a:cubicBezTo>
                    <a:pt x="822" y="660"/>
                    <a:pt x="834" y="634"/>
                    <a:pt x="846" y="608"/>
                  </a:cubicBezTo>
                  <a:cubicBezTo>
                    <a:pt x="857" y="582"/>
                    <a:pt x="866" y="553"/>
                    <a:pt x="872" y="527"/>
                  </a:cubicBezTo>
                  <a:cubicBezTo>
                    <a:pt x="877" y="498"/>
                    <a:pt x="880" y="469"/>
                    <a:pt x="880" y="440"/>
                  </a:cubicBezTo>
                  <a:cubicBezTo>
                    <a:pt x="877" y="324"/>
                    <a:pt x="834" y="211"/>
                    <a:pt x="750" y="130"/>
                  </a:cubicBezTo>
                  <a:cubicBezTo>
                    <a:pt x="730" y="110"/>
                    <a:pt x="707" y="90"/>
                    <a:pt x="684" y="75"/>
                  </a:cubicBezTo>
                  <a:cubicBezTo>
                    <a:pt x="660" y="58"/>
                    <a:pt x="634" y="46"/>
                    <a:pt x="608" y="35"/>
                  </a:cubicBezTo>
                  <a:cubicBezTo>
                    <a:pt x="582" y="23"/>
                    <a:pt x="553" y="15"/>
                    <a:pt x="524" y="9"/>
                  </a:cubicBezTo>
                  <a:cubicBezTo>
                    <a:pt x="496" y="3"/>
                    <a:pt x="468"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5" name="Google Shape;7375;p45"/>
          <p:cNvGrpSpPr/>
          <p:nvPr/>
        </p:nvGrpSpPr>
        <p:grpSpPr>
          <a:xfrm>
            <a:off x="6592173" y="1514952"/>
            <a:ext cx="379170" cy="292538"/>
            <a:chOff x="6572198" y="1514952"/>
            <a:chExt cx="379170" cy="292538"/>
          </a:xfrm>
        </p:grpSpPr>
        <p:sp>
          <p:nvSpPr>
            <p:cNvPr id="7376" name="Google Shape;7376;p45"/>
            <p:cNvSpPr/>
            <p:nvPr/>
          </p:nvSpPr>
          <p:spPr>
            <a:xfrm>
              <a:off x="6742020" y="1514952"/>
              <a:ext cx="209349" cy="209349"/>
            </a:xfrm>
            <a:custGeom>
              <a:avLst/>
              <a:gdLst/>
              <a:ahLst/>
              <a:cxnLst/>
              <a:rect l="l" t="t" r="r" b="b"/>
              <a:pathLst>
                <a:path w="12404" h="12404" extrusionOk="0">
                  <a:moveTo>
                    <a:pt x="6011" y="3809"/>
                  </a:moveTo>
                  <a:lnTo>
                    <a:pt x="7235" y="4037"/>
                  </a:lnTo>
                  <a:cubicBezTo>
                    <a:pt x="7276" y="4092"/>
                    <a:pt x="7313" y="4150"/>
                    <a:pt x="7342" y="4211"/>
                  </a:cubicBezTo>
                  <a:lnTo>
                    <a:pt x="5780" y="4211"/>
                  </a:lnTo>
                  <a:cubicBezTo>
                    <a:pt x="5884" y="4095"/>
                    <a:pt x="5962" y="3959"/>
                    <a:pt x="6011" y="3809"/>
                  </a:cubicBezTo>
                  <a:close/>
                  <a:moveTo>
                    <a:pt x="961" y="5360"/>
                  </a:moveTo>
                  <a:cubicBezTo>
                    <a:pt x="1196" y="5398"/>
                    <a:pt x="1413" y="5508"/>
                    <a:pt x="1581" y="5675"/>
                  </a:cubicBezTo>
                  <a:lnTo>
                    <a:pt x="1818" y="5916"/>
                  </a:lnTo>
                  <a:cubicBezTo>
                    <a:pt x="2000" y="6098"/>
                    <a:pt x="2249" y="6199"/>
                    <a:pt x="2507" y="6199"/>
                  </a:cubicBezTo>
                  <a:cubicBezTo>
                    <a:pt x="2686" y="6199"/>
                    <a:pt x="2860" y="6272"/>
                    <a:pt x="2984" y="6399"/>
                  </a:cubicBezTo>
                  <a:lnTo>
                    <a:pt x="2990" y="6402"/>
                  </a:lnTo>
                  <a:cubicBezTo>
                    <a:pt x="3204" y="6616"/>
                    <a:pt x="3323" y="6905"/>
                    <a:pt x="3323" y="7206"/>
                  </a:cubicBezTo>
                  <a:lnTo>
                    <a:pt x="3323" y="7690"/>
                  </a:lnTo>
                  <a:cubicBezTo>
                    <a:pt x="3323" y="8083"/>
                    <a:pt x="3166" y="8459"/>
                    <a:pt x="2889" y="8737"/>
                  </a:cubicBezTo>
                  <a:lnTo>
                    <a:pt x="2371" y="9255"/>
                  </a:lnTo>
                  <a:cubicBezTo>
                    <a:pt x="2272" y="9354"/>
                    <a:pt x="2182" y="9464"/>
                    <a:pt x="2101" y="9579"/>
                  </a:cubicBezTo>
                  <a:cubicBezTo>
                    <a:pt x="1317" y="8627"/>
                    <a:pt x="892" y="7435"/>
                    <a:pt x="895" y="6202"/>
                  </a:cubicBezTo>
                  <a:cubicBezTo>
                    <a:pt x="895" y="5921"/>
                    <a:pt x="918" y="5638"/>
                    <a:pt x="961" y="5360"/>
                  </a:cubicBezTo>
                  <a:close/>
                  <a:moveTo>
                    <a:pt x="7403" y="1013"/>
                  </a:moveTo>
                  <a:cubicBezTo>
                    <a:pt x="9090" y="1398"/>
                    <a:pt x="11139" y="4214"/>
                    <a:pt x="11139" y="4214"/>
                  </a:cubicBezTo>
                  <a:lnTo>
                    <a:pt x="10887" y="4214"/>
                  </a:lnTo>
                  <a:cubicBezTo>
                    <a:pt x="10885" y="4214"/>
                    <a:pt x="10883" y="4214"/>
                    <a:pt x="10880" y="4214"/>
                  </a:cubicBezTo>
                  <a:cubicBezTo>
                    <a:pt x="10692" y="4214"/>
                    <a:pt x="10525" y="4329"/>
                    <a:pt x="10453" y="4503"/>
                  </a:cubicBezTo>
                  <a:lnTo>
                    <a:pt x="10450" y="4509"/>
                  </a:lnTo>
                  <a:cubicBezTo>
                    <a:pt x="10378" y="4683"/>
                    <a:pt x="10419" y="4885"/>
                    <a:pt x="10555" y="5018"/>
                  </a:cubicBezTo>
                  <a:lnTo>
                    <a:pt x="10641" y="5108"/>
                  </a:lnTo>
                  <a:cubicBezTo>
                    <a:pt x="10722" y="5186"/>
                    <a:pt x="10769" y="5293"/>
                    <a:pt x="10766" y="5406"/>
                  </a:cubicBezTo>
                  <a:cubicBezTo>
                    <a:pt x="10769" y="5519"/>
                    <a:pt x="10722" y="5626"/>
                    <a:pt x="10644" y="5704"/>
                  </a:cubicBezTo>
                  <a:cubicBezTo>
                    <a:pt x="10562" y="5785"/>
                    <a:pt x="10455" y="5826"/>
                    <a:pt x="10349" y="5826"/>
                  </a:cubicBezTo>
                  <a:cubicBezTo>
                    <a:pt x="10243" y="5826"/>
                    <a:pt x="10138" y="5785"/>
                    <a:pt x="10057" y="5704"/>
                  </a:cubicBezTo>
                  <a:lnTo>
                    <a:pt x="9840" y="5487"/>
                  </a:lnTo>
                  <a:cubicBezTo>
                    <a:pt x="9574" y="5221"/>
                    <a:pt x="9229" y="5047"/>
                    <a:pt x="8859" y="4990"/>
                  </a:cubicBezTo>
                  <a:cubicBezTo>
                    <a:pt x="8832" y="4985"/>
                    <a:pt x="8805" y="4982"/>
                    <a:pt x="8778" y="4982"/>
                  </a:cubicBezTo>
                  <a:cubicBezTo>
                    <a:pt x="8658" y="4982"/>
                    <a:pt x="8544" y="5029"/>
                    <a:pt x="8459" y="5114"/>
                  </a:cubicBezTo>
                  <a:cubicBezTo>
                    <a:pt x="8294" y="5288"/>
                    <a:pt x="8294" y="5560"/>
                    <a:pt x="8465" y="5730"/>
                  </a:cubicBezTo>
                  <a:lnTo>
                    <a:pt x="8526" y="5788"/>
                  </a:lnTo>
                  <a:cubicBezTo>
                    <a:pt x="8705" y="5971"/>
                    <a:pt x="8807" y="6214"/>
                    <a:pt x="8807" y="6471"/>
                  </a:cubicBezTo>
                  <a:lnTo>
                    <a:pt x="8807" y="6778"/>
                  </a:lnTo>
                  <a:cubicBezTo>
                    <a:pt x="8807" y="7021"/>
                    <a:pt x="8992" y="7227"/>
                    <a:pt x="9235" y="7250"/>
                  </a:cubicBezTo>
                  <a:lnTo>
                    <a:pt x="8966" y="7519"/>
                  </a:lnTo>
                  <a:cubicBezTo>
                    <a:pt x="8734" y="7753"/>
                    <a:pt x="8529" y="8014"/>
                    <a:pt x="8358" y="8294"/>
                  </a:cubicBezTo>
                  <a:lnTo>
                    <a:pt x="8095" y="8734"/>
                  </a:lnTo>
                  <a:lnTo>
                    <a:pt x="8089" y="8743"/>
                  </a:lnTo>
                  <a:lnTo>
                    <a:pt x="7753" y="9296"/>
                  </a:lnTo>
                  <a:cubicBezTo>
                    <a:pt x="7640" y="9484"/>
                    <a:pt x="7580" y="9704"/>
                    <a:pt x="7580" y="9924"/>
                  </a:cubicBezTo>
                  <a:lnTo>
                    <a:pt x="7580" y="10016"/>
                  </a:lnTo>
                  <a:cubicBezTo>
                    <a:pt x="7580" y="10039"/>
                    <a:pt x="7562" y="10060"/>
                    <a:pt x="7539" y="10063"/>
                  </a:cubicBezTo>
                  <a:cubicBezTo>
                    <a:pt x="7509" y="10069"/>
                    <a:pt x="7479" y="10073"/>
                    <a:pt x="7450" y="10073"/>
                  </a:cubicBezTo>
                  <a:cubicBezTo>
                    <a:pt x="7303" y="10073"/>
                    <a:pt x="7179" y="9988"/>
                    <a:pt x="7114" y="9831"/>
                  </a:cubicBezTo>
                  <a:cubicBezTo>
                    <a:pt x="7108" y="9814"/>
                    <a:pt x="7105" y="9793"/>
                    <a:pt x="7105" y="9773"/>
                  </a:cubicBezTo>
                  <a:cubicBezTo>
                    <a:pt x="7120" y="9443"/>
                    <a:pt x="6992" y="9122"/>
                    <a:pt x="6758" y="8888"/>
                  </a:cubicBezTo>
                  <a:lnTo>
                    <a:pt x="6630" y="8760"/>
                  </a:lnTo>
                  <a:cubicBezTo>
                    <a:pt x="6422" y="8552"/>
                    <a:pt x="6306" y="8268"/>
                    <a:pt x="6306" y="7973"/>
                  </a:cubicBezTo>
                  <a:lnTo>
                    <a:pt x="6306" y="7206"/>
                  </a:lnTo>
                  <a:cubicBezTo>
                    <a:pt x="6306" y="6859"/>
                    <a:pt x="6026" y="6581"/>
                    <a:pt x="5681" y="6581"/>
                  </a:cubicBezTo>
                  <a:lnTo>
                    <a:pt x="5632" y="6581"/>
                  </a:lnTo>
                  <a:cubicBezTo>
                    <a:pt x="5351" y="6581"/>
                    <a:pt x="5120" y="6353"/>
                    <a:pt x="5120" y="6069"/>
                  </a:cubicBezTo>
                  <a:lnTo>
                    <a:pt x="5120" y="5557"/>
                  </a:lnTo>
                  <a:cubicBezTo>
                    <a:pt x="5120" y="5299"/>
                    <a:pt x="5331" y="5091"/>
                    <a:pt x="5589" y="5091"/>
                  </a:cubicBezTo>
                  <a:lnTo>
                    <a:pt x="7947" y="5091"/>
                  </a:lnTo>
                  <a:cubicBezTo>
                    <a:pt x="8156" y="5091"/>
                    <a:pt x="8323" y="4920"/>
                    <a:pt x="8323" y="4715"/>
                  </a:cubicBezTo>
                  <a:lnTo>
                    <a:pt x="8323" y="4622"/>
                  </a:lnTo>
                  <a:cubicBezTo>
                    <a:pt x="8326" y="4118"/>
                    <a:pt x="8124" y="3635"/>
                    <a:pt x="7765" y="3279"/>
                  </a:cubicBezTo>
                  <a:cubicBezTo>
                    <a:pt x="7713" y="3227"/>
                    <a:pt x="7643" y="3192"/>
                    <a:pt x="7571" y="3181"/>
                  </a:cubicBezTo>
                  <a:lnTo>
                    <a:pt x="5759" y="2839"/>
                  </a:lnTo>
                  <a:cubicBezTo>
                    <a:pt x="5735" y="2835"/>
                    <a:pt x="5711" y="2832"/>
                    <a:pt x="5687" y="2832"/>
                  </a:cubicBezTo>
                  <a:cubicBezTo>
                    <a:pt x="5609" y="2832"/>
                    <a:pt x="5532" y="2857"/>
                    <a:pt x="5470" y="2903"/>
                  </a:cubicBezTo>
                  <a:cubicBezTo>
                    <a:pt x="5291" y="3042"/>
                    <a:pt x="5192" y="3256"/>
                    <a:pt x="5201" y="3479"/>
                  </a:cubicBezTo>
                  <a:cubicBezTo>
                    <a:pt x="5207" y="3592"/>
                    <a:pt x="5117" y="3684"/>
                    <a:pt x="5004" y="3684"/>
                  </a:cubicBezTo>
                  <a:lnTo>
                    <a:pt x="4683" y="3684"/>
                  </a:lnTo>
                  <a:cubicBezTo>
                    <a:pt x="4683" y="3684"/>
                    <a:pt x="4682" y="3684"/>
                    <a:pt x="4679" y="3684"/>
                  </a:cubicBezTo>
                  <a:cubicBezTo>
                    <a:pt x="4666" y="3684"/>
                    <a:pt x="4622" y="3682"/>
                    <a:pt x="4639" y="3653"/>
                  </a:cubicBezTo>
                  <a:lnTo>
                    <a:pt x="4639" y="3285"/>
                  </a:lnTo>
                  <a:cubicBezTo>
                    <a:pt x="4622" y="3027"/>
                    <a:pt x="4718" y="2776"/>
                    <a:pt x="4906" y="2596"/>
                  </a:cubicBezTo>
                  <a:lnTo>
                    <a:pt x="5065" y="2437"/>
                  </a:lnTo>
                  <a:cubicBezTo>
                    <a:pt x="5183" y="2316"/>
                    <a:pt x="5253" y="2151"/>
                    <a:pt x="5253" y="1980"/>
                  </a:cubicBezTo>
                  <a:lnTo>
                    <a:pt x="5253" y="1925"/>
                  </a:lnTo>
                  <a:cubicBezTo>
                    <a:pt x="5253" y="1855"/>
                    <a:pt x="5305" y="1803"/>
                    <a:pt x="5372" y="1803"/>
                  </a:cubicBezTo>
                  <a:lnTo>
                    <a:pt x="5409" y="1803"/>
                  </a:lnTo>
                  <a:lnTo>
                    <a:pt x="7059" y="1667"/>
                  </a:lnTo>
                  <a:cubicBezTo>
                    <a:pt x="7377" y="1641"/>
                    <a:pt x="7562" y="1291"/>
                    <a:pt x="7403" y="1013"/>
                  </a:cubicBezTo>
                  <a:close/>
                  <a:moveTo>
                    <a:pt x="4926" y="1031"/>
                  </a:moveTo>
                  <a:lnTo>
                    <a:pt x="4926" y="1031"/>
                  </a:lnTo>
                  <a:cubicBezTo>
                    <a:pt x="4599" y="1193"/>
                    <a:pt x="4388" y="1520"/>
                    <a:pt x="4370" y="1884"/>
                  </a:cubicBezTo>
                  <a:lnTo>
                    <a:pt x="4281" y="1977"/>
                  </a:lnTo>
                  <a:cubicBezTo>
                    <a:pt x="3928" y="2321"/>
                    <a:pt x="3739" y="2796"/>
                    <a:pt x="3757" y="3288"/>
                  </a:cubicBezTo>
                  <a:lnTo>
                    <a:pt x="3757" y="3655"/>
                  </a:lnTo>
                  <a:cubicBezTo>
                    <a:pt x="3737" y="4173"/>
                    <a:pt x="4677" y="4608"/>
                    <a:pt x="4677" y="4608"/>
                  </a:cubicBezTo>
                  <a:lnTo>
                    <a:pt x="4692" y="4608"/>
                  </a:lnTo>
                  <a:cubicBezTo>
                    <a:pt x="4402" y="4882"/>
                    <a:pt x="4237" y="5264"/>
                    <a:pt x="4240" y="5661"/>
                  </a:cubicBezTo>
                  <a:lnTo>
                    <a:pt x="4240" y="6075"/>
                  </a:lnTo>
                  <a:cubicBezTo>
                    <a:pt x="4240" y="6787"/>
                    <a:pt x="4758" y="7377"/>
                    <a:pt x="5424" y="7455"/>
                  </a:cubicBezTo>
                  <a:lnTo>
                    <a:pt x="5424" y="7985"/>
                  </a:lnTo>
                  <a:cubicBezTo>
                    <a:pt x="5424" y="8511"/>
                    <a:pt x="5632" y="9018"/>
                    <a:pt x="6005" y="9388"/>
                  </a:cubicBezTo>
                  <a:lnTo>
                    <a:pt x="6133" y="9516"/>
                  </a:lnTo>
                  <a:cubicBezTo>
                    <a:pt x="6188" y="9571"/>
                    <a:pt x="6219" y="9649"/>
                    <a:pt x="6217" y="9727"/>
                  </a:cubicBezTo>
                  <a:cubicBezTo>
                    <a:pt x="6219" y="10408"/>
                    <a:pt x="6773" y="10948"/>
                    <a:pt x="7442" y="10948"/>
                  </a:cubicBezTo>
                  <a:cubicBezTo>
                    <a:pt x="7470" y="10948"/>
                    <a:pt x="7497" y="10947"/>
                    <a:pt x="7525" y="10945"/>
                  </a:cubicBezTo>
                  <a:cubicBezTo>
                    <a:pt x="8051" y="10913"/>
                    <a:pt x="8454" y="10465"/>
                    <a:pt x="8454" y="9938"/>
                  </a:cubicBezTo>
                  <a:lnTo>
                    <a:pt x="8454" y="9927"/>
                  </a:lnTo>
                  <a:cubicBezTo>
                    <a:pt x="8454" y="9863"/>
                    <a:pt x="8468" y="9802"/>
                    <a:pt x="8503" y="9750"/>
                  </a:cubicBezTo>
                  <a:lnTo>
                    <a:pt x="8836" y="9200"/>
                  </a:lnTo>
                  <a:cubicBezTo>
                    <a:pt x="8836" y="9197"/>
                    <a:pt x="8838" y="9194"/>
                    <a:pt x="8838" y="9191"/>
                  </a:cubicBezTo>
                  <a:lnTo>
                    <a:pt x="9108" y="8743"/>
                  </a:lnTo>
                  <a:cubicBezTo>
                    <a:pt x="9244" y="8520"/>
                    <a:pt x="9403" y="8318"/>
                    <a:pt x="9585" y="8132"/>
                  </a:cubicBezTo>
                  <a:lnTo>
                    <a:pt x="9886" y="7828"/>
                  </a:lnTo>
                  <a:cubicBezTo>
                    <a:pt x="10228" y="7487"/>
                    <a:pt x="10222" y="6931"/>
                    <a:pt x="9872" y="6599"/>
                  </a:cubicBezTo>
                  <a:lnTo>
                    <a:pt x="9872" y="6599"/>
                  </a:lnTo>
                  <a:cubicBezTo>
                    <a:pt x="10026" y="6658"/>
                    <a:pt x="10185" y="6686"/>
                    <a:pt x="10342" y="6686"/>
                  </a:cubicBezTo>
                  <a:cubicBezTo>
                    <a:pt x="10832" y="6686"/>
                    <a:pt x="11300" y="6409"/>
                    <a:pt x="11521" y="5942"/>
                  </a:cubicBezTo>
                  <a:lnTo>
                    <a:pt x="11521" y="5985"/>
                  </a:lnTo>
                  <a:lnTo>
                    <a:pt x="11521" y="6028"/>
                  </a:lnTo>
                  <a:cubicBezTo>
                    <a:pt x="11521" y="6083"/>
                    <a:pt x="11524" y="6138"/>
                    <a:pt x="11524" y="6193"/>
                  </a:cubicBezTo>
                  <a:cubicBezTo>
                    <a:pt x="11530" y="9139"/>
                    <a:pt x="9131" y="11538"/>
                    <a:pt x="6185" y="11538"/>
                  </a:cubicBezTo>
                  <a:lnTo>
                    <a:pt x="6017" y="11538"/>
                  </a:lnTo>
                  <a:lnTo>
                    <a:pt x="5933" y="11536"/>
                  </a:lnTo>
                  <a:lnTo>
                    <a:pt x="5884" y="11533"/>
                  </a:lnTo>
                  <a:lnTo>
                    <a:pt x="5809" y="11527"/>
                  </a:lnTo>
                  <a:lnTo>
                    <a:pt x="5756" y="11524"/>
                  </a:lnTo>
                  <a:cubicBezTo>
                    <a:pt x="5730" y="11521"/>
                    <a:pt x="5707" y="11518"/>
                    <a:pt x="5684" y="11518"/>
                  </a:cubicBezTo>
                  <a:lnTo>
                    <a:pt x="5629" y="11512"/>
                  </a:lnTo>
                  <a:lnTo>
                    <a:pt x="5557" y="11504"/>
                  </a:lnTo>
                  <a:lnTo>
                    <a:pt x="5505" y="11498"/>
                  </a:lnTo>
                  <a:lnTo>
                    <a:pt x="5435" y="11489"/>
                  </a:lnTo>
                  <a:lnTo>
                    <a:pt x="5380" y="11481"/>
                  </a:lnTo>
                  <a:lnTo>
                    <a:pt x="5311" y="11469"/>
                  </a:lnTo>
                  <a:lnTo>
                    <a:pt x="5256" y="11460"/>
                  </a:lnTo>
                  <a:lnTo>
                    <a:pt x="5189" y="11449"/>
                  </a:lnTo>
                  <a:lnTo>
                    <a:pt x="5134" y="11437"/>
                  </a:lnTo>
                  <a:lnTo>
                    <a:pt x="5068" y="11423"/>
                  </a:lnTo>
                  <a:lnTo>
                    <a:pt x="5013" y="11411"/>
                  </a:lnTo>
                  <a:lnTo>
                    <a:pt x="4943" y="11397"/>
                  </a:lnTo>
                  <a:lnTo>
                    <a:pt x="4894" y="11385"/>
                  </a:lnTo>
                  <a:lnTo>
                    <a:pt x="4822" y="11365"/>
                  </a:lnTo>
                  <a:lnTo>
                    <a:pt x="4775" y="11353"/>
                  </a:lnTo>
                  <a:lnTo>
                    <a:pt x="4697" y="11330"/>
                  </a:lnTo>
                  <a:lnTo>
                    <a:pt x="4657" y="11319"/>
                  </a:lnTo>
                  <a:lnTo>
                    <a:pt x="4561" y="11290"/>
                  </a:lnTo>
                  <a:lnTo>
                    <a:pt x="4538" y="11284"/>
                  </a:lnTo>
                  <a:cubicBezTo>
                    <a:pt x="4498" y="11269"/>
                    <a:pt x="4460" y="11258"/>
                    <a:pt x="4422" y="11243"/>
                  </a:cubicBezTo>
                  <a:lnTo>
                    <a:pt x="4393" y="11235"/>
                  </a:lnTo>
                  <a:cubicBezTo>
                    <a:pt x="4365" y="11223"/>
                    <a:pt x="4336" y="11214"/>
                    <a:pt x="4307" y="11203"/>
                  </a:cubicBezTo>
                  <a:lnTo>
                    <a:pt x="4263" y="11185"/>
                  </a:lnTo>
                  <a:lnTo>
                    <a:pt x="4191" y="11156"/>
                  </a:lnTo>
                  <a:lnTo>
                    <a:pt x="4147" y="11139"/>
                  </a:lnTo>
                  <a:cubicBezTo>
                    <a:pt x="4124" y="11130"/>
                    <a:pt x="4101" y="11119"/>
                    <a:pt x="4078" y="11110"/>
                  </a:cubicBezTo>
                  <a:lnTo>
                    <a:pt x="4032" y="11090"/>
                  </a:lnTo>
                  <a:cubicBezTo>
                    <a:pt x="4009" y="11081"/>
                    <a:pt x="3988" y="11070"/>
                    <a:pt x="3965" y="11061"/>
                  </a:cubicBezTo>
                  <a:lnTo>
                    <a:pt x="3919" y="11038"/>
                  </a:lnTo>
                  <a:lnTo>
                    <a:pt x="3855" y="11009"/>
                  </a:lnTo>
                  <a:lnTo>
                    <a:pt x="3806" y="10983"/>
                  </a:lnTo>
                  <a:lnTo>
                    <a:pt x="3745" y="10954"/>
                  </a:lnTo>
                  <a:lnTo>
                    <a:pt x="3696" y="10928"/>
                  </a:lnTo>
                  <a:cubicBezTo>
                    <a:pt x="3676" y="10916"/>
                    <a:pt x="3655" y="10905"/>
                    <a:pt x="3635" y="10896"/>
                  </a:cubicBezTo>
                  <a:lnTo>
                    <a:pt x="3586" y="10870"/>
                  </a:lnTo>
                  <a:lnTo>
                    <a:pt x="3525" y="10832"/>
                  </a:lnTo>
                  <a:lnTo>
                    <a:pt x="3479" y="10806"/>
                  </a:lnTo>
                  <a:lnTo>
                    <a:pt x="3418" y="10769"/>
                  </a:lnTo>
                  <a:lnTo>
                    <a:pt x="3375" y="10743"/>
                  </a:lnTo>
                  <a:lnTo>
                    <a:pt x="3314" y="10705"/>
                  </a:lnTo>
                  <a:lnTo>
                    <a:pt x="3271" y="10676"/>
                  </a:lnTo>
                  <a:lnTo>
                    <a:pt x="3207" y="10633"/>
                  </a:lnTo>
                  <a:lnTo>
                    <a:pt x="3166" y="10607"/>
                  </a:lnTo>
                  <a:cubicBezTo>
                    <a:pt x="3143" y="10592"/>
                    <a:pt x="3120" y="10575"/>
                    <a:pt x="3097" y="10557"/>
                  </a:cubicBezTo>
                  <a:lnTo>
                    <a:pt x="3065" y="10534"/>
                  </a:lnTo>
                  <a:cubicBezTo>
                    <a:pt x="3030" y="10511"/>
                    <a:pt x="2999" y="10488"/>
                    <a:pt x="2964" y="10462"/>
                  </a:cubicBezTo>
                  <a:lnTo>
                    <a:pt x="2958" y="10456"/>
                  </a:lnTo>
                  <a:cubicBezTo>
                    <a:pt x="2926" y="10433"/>
                    <a:pt x="2897" y="10410"/>
                    <a:pt x="2865" y="10387"/>
                  </a:cubicBezTo>
                  <a:lnTo>
                    <a:pt x="2834" y="10361"/>
                  </a:lnTo>
                  <a:lnTo>
                    <a:pt x="2770" y="10309"/>
                  </a:lnTo>
                  <a:cubicBezTo>
                    <a:pt x="2750" y="10291"/>
                    <a:pt x="2732" y="10277"/>
                    <a:pt x="2712" y="10262"/>
                  </a:cubicBezTo>
                  <a:lnTo>
                    <a:pt x="2701" y="10207"/>
                  </a:lnTo>
                  <a:cubicBezTo>
                    <a:pt x="2764" y="10086"/>
                    <a:pt x="2845" y="9976"/>
                    <a:pt x="2944" y="9880"/>
                  </a:cubicBezTo>
                  <a:lnTo>
                    <a:pt x="3462" y="9359"/>
                  </a:lnTo>
                  <a:cubicBezTo>
                    <a:pt x="3907" y="8917"/>
                    <a:pt x="4156" y="8315"/>
                    <a:pt x="4156" y="7687"/>
                  </a:cubicBezTo>
                  <a:lnTo>
                    <a:pt x="4156" y="7206"/>
                  </a:lnTo>
                  <a:cubicBezTo>
                    <a:pt x="4156" y="7206"/>
                    <a:pt x="3971" y="6162"/>
                    <a:pt x="3592" y="5780"/>
                  </a:cubicBezTo>
                  <a:lnTo>
                    <a:pt x="3586" y="5777"/>
                  </a:lnTo>
                  <a:cubicBezTo>
                    <a:pt x="3299" y="5487"/>
                    <a:pt x="2907" y="5322"/>
                    <a:pt x="2500" y="5322"/>
                  </a:cubicBezTo>
                  <a:cubicBezTo>
                    <a:pt x="2496" y="5322"/>
                    <a:pt x="2493" y="5322"/>
                    <a:pt x="2489" y="5322"/>
                  </a:cubicBezTo>
                  <a:cubicBezTo>
                    <a:pt x="2463" y="5322"/>
                    <a:pt x="2440" y="5311"/>
                    <a:pt x="2420" y="5293"/>
                  </a:cubicBezTo>
                  <a:lnTo>
                    <a:pt x="2182" y="5056"/>
                  </a:lnTo>
                  <a:cubicBezTo>
                    <a:pt x="1902" y="4773"/>
                    <a:pt x="1543" y="4582"/>
                    <a:pt x="1152" y="4506"/>
                  </a:cubicBezTo>
                  <a:cubicBezTo>
                    <a:pt x="1173" y="4451"/>
                    <a:pt x="1190" y="4396"/>
                    <a:pt x="1210" y="4341"/>
                  </a:cubicBezTo>
                  <a:lnTo>
                    <a:pt x="1210" y="4338"/>
                  </a:lnTo>
                  <a:cubicBezTo>
                    <a:pt x="1233" y="4275"/>
                    <a:pt x="1259" y="4214"/>
                    <a:pt x="1282" y="4150"/>
                  </a:cubicBezTo>
                  <a:cubicBezTo>
                    <a:pt x="1291" y="4133"/>
                    <a:pt x="1297" y="4116"/>
                    <a:pt x="1306" y="4092"/>
                  </a:cubicBezTo>
                  <a:cubicBezTo>
                    <a:pt x="1326" y="4049"/>
                    <a:pt x="1346" y="4003"/>
                    <a:pt x="1366" y="3956"/>
                  </a:cubicBezTo>
                  <a:cubicBezTo>
                    <a:pt x="1375" y="3939"/>
                    <a:pt x="1384" y="3919"/>
                    <a:pt x="1392" y="3901"/>
                  </a:cubicBezTo>
                  <a:cubicBezTo>
                    <a:pt x="1419" y="3844"/>
                    <a:pt x="1447" y="3789"/>
                    <a:pt x="1476" y="3731"/>
                  </a:cubicBezTo>
                  <a:lnTo>
                    <a:pt x="1482" y="3719"/>
                  </a:lnTo>
                  <a:cubicBezTo>
                    <a:pt x="1514" y="3661"/>
                    <a:pt x="1546" y="3600"/>
                    <a:pt x="1581" y="3543"/>
                  </a:cubicBezTo>
                  <a:cubicBezTo>
                    <a:pt x="1589" y="3525"/>
                    <a:pt x="1601" y="3508"/>
                    <a:pt x="1610" y="3491"/>
                  </a:cubicBezTo>
                  <a:cubicBezTo>
                    <a:pt x="1636" y="3450"/>
                    <a:pt x="1659" y="3407"/>
                    <a:pt x="1685" y="3366"/>
                  </a:cubicBezTo>
                  <a:lnTo>
                    <a:pt x="1719" y="3314"/>
                  </a:lnTo>
                  <a:cubicBezTo>
                    <a:pt x="1751" y="3265"/>
                    <a:pt x="1783" y="3216"/>
                    <a:pt x="1815" y="3169"/>
                  </a:cubicBezTo>
                  <a:lnTo>
                    <a:pt x="1829" y="3146"/>
                  </a:lnTo>
                  <a:cubicBezTo>
                    <a:pt x="1867" y="3094"/>
                    <a:pt x="1908" y="3039"/>
                    <a:pt x="1945" y="2987"/>
                  </a:cubicBezTo>
                  <a:cubicBezTo>
                    <a:pt x="1957" y="2972"/>
                    <a:pt x="1971" y="2955"/>
                    <a:pt x="1983" y="2941"/>
                  </a:cubicBezTo>
                  <a:cubicBezTo>
                    <a:pt x="2012" y="2903"/>
                    <a:pt x="2044" y="2865"/>
                    <a:pt x="2073" y="2828"/>
                  </a:cubicBezTo>
                  <a:lnTo>
                    <a:pt x="2113" y="2779"/>
                  </a:lnTo>
                  <a:cubicBezTo>
                    <a:pt x="2148" y="2735"/>
                    <a:pt x="2185" y="2692"/>
                    <a:pt x="2220" y="2651"/>
                  </a:cubicBezTo>
                  <a:lnTo>
                    <a:pt x="2243" y="2628"/>
                  </a:lnTo>
                  <a:cubicBezTo>
                    <a:pt x="2287" y="2579"/>
                    <a:pt x="2330" y="2530"/>
                    <a:pt x="2376" y="2483"/>
                  </a:cubicBezTo>
                  <a:cubicBezTo>
                    <a:pt x="2391" y="2469"/>
                    <a:pt x="2402" y="2457"/>
                    <a:pt x="2417" y="2443"/>
                  </a:cubicBezTo>
                  <a:cubicBezTo>
                    <a:pt x="2452" y="2408"/>
                    <a:pt x="2486" y="2373"/>
                    <a:pt x="2521" y="2342"/>
                  </a:cubicBezTo>
                  <a:lnTo>
                    <a:pt x="2564" y="2298"/>
                  </a:lnTo>
                  <a:cubicBezTo>
                    <a:pt x="2605" y="2261"/>
                    <a:pt x="2646" y="2226"/>
                    <a:pt x="2686" y="2188"/>
                  </a:cubicBezTo>
                  <a:lnTo>
                    <a:pt x="2715" y="2165"/>
                  </a:lnTo>
                  <a:cubicBezTo>
                    <a:pt x="2764" y="2122"/>
                    <a:pt x="2813" y="2081"/>
                    <a:pt x="2865" y="2041"/>
                  </a:cubicBezTo>
                  <a:cubicBezTo>
                    <a:pt x="2880" y="2029"/>
                    <a:pt x="2892" y="2018"/>
                    <a:pt x="2906" y="2009"/>
                  </a:cubicBezTo>
                  <a:cubicBezTo>
                    <a:pt x="2946" y="1977"/>
                    <a:pt x="2984" y="1945"/>
                    <a:pt x="3025" y="1916"/>
                  </a:cubicBezTo>
                  <a:lnTo>
                    <a:pt x="3074" y="1881"/>
                  </a:lnTo>
                  <a:cubicBezTo>
                    <a:pt x="3117" y="1850"/>
                    <a:pt x="3161" y="1818"/>
                    <a:pt x="3207" y="1789"/>
                  </a:cubicBezTo>
                  <a:lnTo>
                    <a:pt x="3239" y="1766"/>
                  </a:lnTo>
                  <a:cubicBezTo>
                    <a:pt x="3294" y="1731"/>
                    <a:pt x="3349" y="1693"/>
                    <a:pt x="3407" y="1662"/>
                  </a:cubicBezTo>
                  <a:lnTo>
                    <a:pt x="3447" y="1636"/>
                  </a:lnTo>
                  <a:cubicBezTo>
                    <a:pt x="3491" y="1609"/>
                    <a:pt x="3534" y="1583"/>
                    <a:pt x="3580" y="1557"/>
                  </a:cubicBezTo>
                  <a:lnTo>
                    <a:pt x="3632" y="1528"/>
                  </a:lnTo>
                  <a:cubicBezTo>
                    <a:pt x="3679" y="1502"/>
                    <a:pt x="3725" y="1479"/>
                    <a:pt x="3771" y="1456"/>
                  </a:cubicBezTo>
                  <a:lnTo>
                    <a:pt x="3812" y="1436"/>
                  </a:lnTo>
                  <a:cubicBezTo>
                    <a:pt x="3870" y="1407"/>
                    <a:pt x="3930" y="1378"/>
                    <a:pt x="3991" y="1352"/>
                  </a:cubicBezTo>
                  <a:lnTo>
                    <a:pt x="4035" y="1335"/>
                  </a:lnTo>
                  <a:cubicBezTo>
                    <a:pt x="4081" y="1311"/>
                    <a:pt x="4130" y="1291"/>
                    <a:pt x="4179" y="1271"/>
                  </a:cubicBezTo>
                  <a:lnTo>
                    <a:pt x="4234" y="1248"/>
                  </a:lnTo>
                  <a:cubicBezTo>
                    <a:pt x="4283" y="1230"/>
                    <a:pt x="4333" y="1213"/>
                    <a:pt x="4379" y="1196"/>
                  </a:cubicBezTo>
                  <a:cubicBezTo>
                    <a:pt x="4396" y="1190"/>
                    <a:pt x="4411" y="1184"/>
                    <a:pt x="4425" y="1178"/>
                  </a:cubicBezTo>
                  <a:cubicBezTo>
                    <a:pt x="4489" y="1155"/>
                    <a:pt x="4553" y="1135"/>
                    <a:pt x="4616" y="1115"/>
                  </a:cubicBezTo>
                  <a:lnTo>
                    <a:pt x="4657" y="1103"/>
                  </a:lnTo>
                  <a:cubicBezTo>
                    <a:pt x="4709" y="1089"/>
                    <a:pt x="4761" y="1074"/>
                    <a:pt x="4813" y="1060"/>
                  </a:cubicBezTo>
                  <a:lnTo>
                    <a:pt x="4874" y="1045"/>
                  </a:lnTo>
                  <a:cubicBezTo>
                    <a:pt x="4891" y="1039"/>
                    <a:pt x="4909" y="1036"/>
                    <a:pt x="4926" y="1031"/>
                  </a:cubicBezTo>
                  <a:close/>
                  <a:moveTo>
                    <a:pt x="6202" y="0"/>
                  </a:moveTo>
                  <a:cubicBezTo>
                    <a:pt x="4787" y="0"/>
                    <a:pt x="3415" y="484"/>
                    <a:pt x="2313" y="1372"/>
                  </a:cubicBezTo>
                  <a:cubicBezTo>
                    <a:pt x="2243" y="1424"/>
                    <a:pt x="2180" y="1479"/>
                    <a:pt x="2113" y="1537"/>
                  </a:cubicBezTo>
                  <a:cubicBezTo>
                    <a:pt x="1201" y="2339"/>
                    <a:pt x="545" y="3389"/>
                    <a:pt x="220" y="4558"/>
                  </a:cubicBezTo>
                  <a:cubicBezTo>
                    <a:pt x="197" y="4642"/>
                    <a:pt x="177" y="4723"/>
                    <a:pt x="157" y="4807"/>
                  </a:cubicBezTo>
                  <a:cubicBezTo>
                    <a:pt x="53" y="5264"/>
                    <a:pt x="0" y="5733"/>
                    <a:pt x="0" y="6202"/>
                  </a:cubicBezTo>
                  <a:cubicBezTo>
                    <a:pt x="0" y="9628"/>
                    <a:pt x="2776" y="12404"/>
                    <a:pt x="6202" y="12404"/>
                  </a:cubicBezTo>
                  <a:cubicBezTo>
                    <a:pt x="9623" y="12404"/>
                    <a:pt x="12404" y="9623"/>
                    <a:pt x="12404" y="6202"/>
                  </a:cubicBezTo>
                  <a:cubicBezTo>
                    <a:pt x="12404" y="6130"/>
                    <a:pt x="12404" y="6060"/>
                    <a:pt x="12401" y="5988"/>
                  </a:cubicBezTo>
                  <a:cubicBezTo>
                    <a:pt x="12398" y="5910"/>
                    <a:pt x="12395" y="5832"/>
                    <a:pt x="12389" y="5754"/>
                  </a:cubicBezTo>
                  <a:cubicBezTo>
                    <a:pt x="12161" y="2588"/>
                    <a:pt x="9576" y="105"/>
                    <a:pt x="6402" y="3"/>
                  </a:cubicBezTo>
                  <a:cubicBezTo>
                    <a:pt x="6332" y="0"/>
                    <a:pt x="6266" y="0"/>
                    <a:pt x="6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45"/>
            <p:cNvSpPr/>
            <p:nvPr/>
          </p:nvSpPr>
          <p:spPr>
            <a:xfrm>
              <a:off x="6572198" y="1670411"/>
              <a:ext cx="332672" cy="137079"/>
            </a:xfrm>
            <a:custGeom>
              <a:avLst/>
              <a:gdLst/>
              <a:ahLst/>
              <a:cxnLst/>
              <a:rect l="l" t="t" r="r" b="b"/>
              <a:pathLst>
                <a:path w="19711" h="8122" extrusionOk="0">
                  <a:moveTo>
                    <a:pt x="4825" y="837"/>
                  </a:moveTo>
                  <a:cubicBezTo>
                    <a:pt x="4825" y="837"/>
                    <a:pt x="4827" y="837"/>
                    <a:pt x="4827" y="840"/>
                  </a:cubicBezTo>
                  <a:lnTo>
                    <a:pt x="4827" y="5001"/>
                  </a:lnTo>
                  <a:cubicBezTo>
                    <a:pt x="4827" y="5004"/>
                    <a:pt x="4825" y="5004"/>
                    <a:pt x="4825" y="5004"/>
                  </a:cubicBezTo>
                  <a:lnTo>
                    <a:pt x="4084" y="5004"/>
                  </a:lnTo>
                  <a:cubicBezTo>
                    <a:pt x="4084" y="5004"/>
                    <a:pt x="4081" y="5001"/>
                    <a:pt x="4081" y="5001"/>
                  </a:cubicBezTo>
                  <a:lnTo>
                    <a:pt x="4081" y="840"/>
                  </a:lnTo>
                  <a:cubicBezTo>
                    <a:pt x="4081" y="837"/>
                    <a:pt x="4084" y="837"/>
                    <a:pt x="4084" y="837"/>
                  </a:cubicBezTo>
                  <a:close/>
                  <a:moveTo>
                    <a:pt x="3201" y="880"/>
                  </a:moveTo>
                  <a:cubicBezTo>
                    <a:pt x="3201" y="880"/>
                    <a:pt x="3204" y="883"/>
                    <a:pt x="3204" y="883"/>
                  </a:cubicBezTo>
                  <a:lnTo>
                    <a:pt x="3204" y="5048"/>
                  </a:lnTo>
                  <a:lnTo>
                    <a:pt x="880" y="5048"/>
                  </a:lnTo>
                  <a:cubicBezTo>
                    <a:pt x="880" y="5048"/>
                    <a:pt x="877" y="5045"/>
                    <a:pt x="877" y="5045"/>
                  </a:cubicBezTo>
                  <a:lnTo>
                    <a:pt x="877" y="883"/>
                  </a:lnTo>
                  <a:cubicBezTo>
                    <a:pt x="877" y="883"/>
                    <a:pt x="880" y="880"/>
                    <a:pt x="880" y="880"/>
                  </a:cubicBezTo>
                  <a:close/>
                  <a:moveTo>
                    <a:pt x="8780" y="880"/>
                  </a:moveTo>
                  <a:cubicBezTo>
                    <a:pt x="9189" y="880"/>
                    <a:pt x="9579" y="1043"/>
                    <a:pt x="9871" y="1326"/>
                  </a:cubicBezTo>
                  <a:lnTo>
                    <a:pt x="12299" y="3719"/>
                  </a:lnTo>
                  <a:cubicBezTo>
                    <a:pt x="12577" y="3994"/>
                    <a:pt x="12603" y="4437"/>
                    <a:pt x="12360" y="4744"/>
                  </a:cubicBezTo>
                  <a:lnTo>
                    <a:pt x="12343" y="4767"/>
                  </a:lnTo>
                  <a:cubicBezTo>
                    <a:pt x="12331" y="4781"/>
                    <a:pt x="12317" y="4799"/>
                    <a:pt x="12299" y="4813"/>
                  </a:cubicBezTo>
                  <a:lnTo>
                    <a:pt x="12297" y="4816"/>
                  </a:lnTo>
                  <a:cubicBezTo>
                    <a:pt x="12201" y="4915"/>
                    <a:pt x="12080" y="4984"/>
                    <a:pt x="11946" y="5019"/>
                  </a:cubicBezTo>
                  <a:cubicBezTo>
                    <a:pt x="11882" y="5035"/>
                    <a:pt x="11817" y="5043"/>
                    <a:pt x="11752" y="5043"/>
                  </a:cubicBezTo>
                  <a:cubicBezTo>
                    <a:pt x="11700" y="5043"/>
                    <a:pt x="11648" y="5038"/>
                    <a:pt x="11596" y="5027"/>
                  </a:cubicBezTo>
                  <a:cubicBezTo>
                    <a:pt x="11449" y="4999"/>
                    <a:pt x="11310" y="4926"/>
                    <a:pt x="11203" y="4816"/>
                  </a:cubicBezTo>
                  <a:lnTo>
                    <a:pt x="9614" y="3227"/>
                  </a:lnTo>
                  <a:cubicBezTo>
                    <a:pt x="9529" y="3142"/>
                    <a:pt x="9416" y="3099"/>
                    <a:pt x="9303" y="3099"/>
                  </a:cubicBezTo>
                  <a:cubicBezTo>
                    <a:pt x="9213" y="3099"/>
                    <a:pt x="9121" y="3127"/>
                    <a:pt x="9044" y="3184"/>
                  </a:cubicBezTo>
                  <a:cubicBezTo>
                    <a:pt x="8870" y="3314"/>
                    <a:pt x="8815" y="3549"/>
                    <a:pt x="8914" y="3743"/>
                  </a:cubicBezTo>
                  <a:cubicBezTo>
                    <a:pt x="8937" y="3780"/>
                    <a:pt x="8963" y="3815"/>
                    <a:pt x="8992" y="3847"/>
                  </a:cubicBezTo>
                  <a:lnTo>
                    <a:pt x="10583" y="5435"/>
                  </a:lnTo>
                  <a:cubicBezTo>
                    <a:pt x="10890" y="5748"/>
                    <a:pt x="11313" y="5922"/>
                    <a:pt x="11750" y="5922"/>
                  </a:cubicBezTo>
                  <a:cubicBezTo>
                    <a:pt x="11779" y="5922"/>
                    <a:pt x="11805" y="5922"/>
                    <a:pt x="11831" y="5919"/>
                  </a:cubicBezTo>
                  <a:lnTo>
                    <a:pt x="11857" y="5919"/>
                  </a:lnTo>
                  <a:cubicBezTo>
                    <a:pt x="11877" y="5919"/>
                    <a:pt x="11894" y="5916"/>
                    <a:pt x="11915" y="5913"/>
                  </a:cubicBezTo>
                  <a:lnTo>
                    <a:pt x="11941" y="5910"/>
                  </a:lnTo>
                  <a:cubicBezTo>
                    <a:pt x="11958" y="5910"/>
                    <a:pt x="11975" y="5907"/>
                    <a:pt x="11993" y="5904"/>
                  </a:cubicBezTo>
                  <a:lnTo>
                    <a:pt x="12019" y="5899"/>
                  </a:lnTo>
                  <a:cubicBezTo>
                    <a:pt x="12036" y="5896"/>
                    <a:pt x="12054" y="5893"/>
                    <a:pt x="12074" y="5890"/>
                  </a:cubicBezTo>
                  <a:lnTo>
                    <a:pt x="12091" y="5887"/>
                  </a:lnTo>
                  <a:lnTo>
                    <a:pt x="12152" y="5872"/>
                  </a:lnTo>
                  <a:lnTo>
                    <a:pt x="12163" y="5870"/>
                  </a:lnTo>
                  <a:cubicBezTo>
                    <a:pt x="12187" y="5864"/>
                    <a:pt x="12210" y="5858"/>
                    <a:pt x="12230" y="5852"/>
                  </a:cubicBezTo>
                  <a:lnTo>
                    <a:pt x="12236" y="5852"/>
                  </a:lnTo>
                  <a:cubicBezTo>
                    <a:pt x="12262" y="5844"/>
                    <a:pt x="12285" y="5835"/>
                    <a:pt x="12308" y="5829"/>
                  </a:cubicBezTo>
                  <a:cubicBezTo>
                    <a:pt x="12485" y="5765"/>
                    <a:pt x="12650" y="5670"/>
                    <a:pt x="12797" y="5551"/>
                  </a:cubicBezTo>
                  <a:lnTo>
                    <a:pt x="12803" y="5545"/>
                  </a:lnTo>
                  <a:cubicBezTo>
                    <a:pt x="12820" y="5531"/>
                    <a:pt x="12841" y="5514"/>
                    <a:pt x="12858" y="5499"/>
                  </a:cubicBezTo>
                  <a:lnTo>
                    <a:pt x="12878" y="5479"/>
                  </a:lnTo>
                  <a:lnTo>
                    <a:pt x="12910" y="5450"/>
                  </a:lnTo>
                  <a:lnTo>
                    <a:pt x="17873" y="5450"/>
                  </a:lnTo>
                  <a:cubicBezTo>
                    <a:pt x="18382" y="5450"/>
                    <a:pt x="18791" y="5870"/>
                    <a:pt x="18773" y="6379"/>
                  </a:cubicBezTo>
                  <a:cubicBezTo>
                    <a:pt x="18756" y="6862"/>
                    <a:pt x="18336" y="7244"/>
                    <a:pt x="17847" y="7244"/>
                  </a:cubicBezTo>
                  <a:lnTo>
                    <a:pt x="17847" y="7241"/>
                  </a:lnTo>
                  <a:lnTo>
                    <a:pt x="8702" y="7241"/>
                  </a:lnTo>
                  <a:cubicBezTo>
                    <a:pt x="8257" y="7241"/>
                    <a:pt x="7837" y="7033"/>
                    <a:pt x="7565" y="6683"/>
                  </a:cubicBezTo>
                  <a:lnTo>
                    <a:pt x="5704" y="4258"/>
                  </a:lnTo>
                  <a:lnTo>
                    <a:pt x="5704" y="883"/>
                  </a:lnTo>
                  <a:cubicBezTo>
                    <a:pt x="5704" y="883"/>
                    <a:pt x="5707" y="880"/>
                    <a:pt x="5707" y="880"/>
                  </a:cubicBezTo>
                  <a:close/>
                  <a:moveTo>
                    <a:pt x="443" y="1"/>
                  </a:moveTo>
                  <a:cubicBezTo>
                    <a:pt x="200" y="1"/>
                    <a:pt x="0" y="200"/>
                    <a:pt x="0" y="444"/>
                  </a:cubicBezTo>
                  <a:lnTo>
                    <a:pt x="0" y="5467"/>
                  </a:lnTo>
                  <a:cubicBezTo>
                    <a:pt x="0" y="5699"/>
                    <a:pt x="177" y="5886"/>
                    <a:pt x="400" y="5886"/>
                  </a:cubicBezTo>
                  <a:cubicBezTo>
                    <a:pt x="414" y="5886"/>
                    <a:pt x="429" y="5886"/>
                    <a:pt x="443" y="5884"/>
                  </a:cubicBezTo>
                  <a:lnTo>
                    <a:pt x="3641" y="5884"/>
                  </a:lnTo>
                  <a:cubicBezTo>
                    <a:pt x="3661" y="5896"/>
                    <a:pt x="3684" y="5902"/>
                    <a:pt x="3708" y="5902"/>
                  </a:cubicBezTo>
                  <a:cubicBezTo>
                    <a:pt x="3725" y="5902"/>
                    <a:pt x="3743" y="5899"/>
                    <a:pt x="3760" y="5893"/>
                  </a:cubicBezTo>
                  <a:lnTo>
                    <a:pt x="3760" y="5884"/>
                  </a:lnTo>
                  <a:lnTo>
                    <a:pt x="5259" y="5884"/>
                  </a:lnTo>
                  <a:cubicBezTo>
                    <a:pt x="5429" y="5884"/>
                    <a:pt x="5586" y="5783"/>
                    <a:pt x="5658" y="5626"/>
                  </a:cubicBezTo>
                  <a:lnTo>
                    <a:pt x="5664" y="5626"/>
                  </a:lnTo>
                  <a:lnTo>
                    <a:pt x="6879" y="7209"/>
                  </a:lnTo>
                  <a:cubicBezTo>
                    <a:pt x="7322" y="7782"/>
                    <a:pt x="8002" y="8118"/>
                    <a:pt x="8726" y="8121"/>
                  </a:cubicBezTo>
                  <a:lnTo>
                    <a:pt x="17908" y="8121"/>
                  </a:lnTo>
                  <a:cubicBezTo>
                    <a:pt x="17917" y="8121"/>
                    <a:pt x="17926" y="8121"/>
                    <a:pt x="17934" y="8121"/>
                  </a:cubicBezTo>
                  <a:cubicBezTo>
                    <a:pt x="18915" y="8121"/>
                    <a:pt x="19711" y="7325"/>
                    <a:pt x="19711" y="6344"/>
                  </a:cubicBezTo>
                  <a:cubicBezTo>
                    <a:pt x="19711" y="5360"/>
                    <a:pt x="18915" y="4567"/>
                    <a:pt x="17934" y="4567"/>
                  </a:cubicBezTo>
                  <a:cubicBezTo>
                    <a:pt x="17926" y="4567"/>
                    <a:pt x="17917" y="4567"/>
                    <a:pt x="17908" y="4567"/>
                  </a:cubicBezTo>
                  <a:lnTo>
                    <a:pt x="13382" y="4567"/>
                  </a:lnTo>
                  <a:lnTo>
                    <a:pt x="13379" y="4564"/>
                  </a:lnTo>
                  <a:cubicBezTo>
                    <a:pt x="13396" y="4466"/>
                    <a:pt x="13405" y="4365"/>
                    <a:pt x="13408" y="4266"/>
                  </a:cubicBezTo>
                  <a:cubicBezTo>
                    <a:pt x="13408" y="3826"/>
                    <a:pt x="13231" y="3404"/>
                    <a:pt x="12919" y="3094"/>
                  </a:cubicBezTo>
                  <a:lnTo>
                    <a:pt x="10485" y="701"/>
                  </a:lnTo>
                  <a:cubicBezTo>
                    <a:pt x="10034" y="253"/>
                    <a:pt x="9420" y="1"/>
                    <a:pt x="8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45"/>
            <p:cNvSpPr/>
            <p:nvPr/>
          </p:nvSpPr>
          <p:spPr>
            <a:xfrm>
              <a:off x="6704856" y="1705432"/>
              <a:ext cx="14852" cy="14869"/>
            </a:xfrm>
            <a:custGeom>
              <a:avLst/>
              <a:gdLst/>
              <a:ahLst/>
              <a:cxnLst/>
              <a:rect l="l" t="t" r="r" b="b"/>
              <a:pathLst>
                <a:path w="880" h="881" extrusionOk="0">
                  <a:moveTo>
                    <a:pt x="440" y="1"/>
                  </a:moveTo>
                  <a:cubicBezTo>
                    <a:pt x="411" y="1"/>
                    <a:pt x="382" y="4"/>
                    <a:pt x="353" y="9"/>
                  </a:cubicBezTo>
                  <a:cubicBezTo>
                    <a:pt x="327" y="15"/>
                    <a:pt x="298" y="24"/>
                    <a:pt x="272" y="35"/>
                  </a:cubicBezTo>
                  <a:cubicBezTo>
                    <a:pt x="246" y="47"/>
                    <a:pt x="220" y="59"/>
                    <a:pt x="197" y="76"/>
                  </a:cubicBezTo>
                  <a:cubicBezTo>
                    <a:pt x="174" y="90"/>
                    <a:pt x="151" y="111"/>
                    <a:pt x="130" y="131"/>
                  </a:cubicBezTo>
                  <a:cubicBezTo>
                    <a:pt x="110" y="151"/>
                    <a:pt x="93" y="171"/>
                    <a:pt x="75" y="197"/>
                  </a:cubicBezTo>
                  <a:cubicBezTo>
                    <a:pt x="61" y="221"/>
                    <a:pt x="47" y="247"/>
                    <a:pt x="35" y="273"/>
                  </a:cubicBezTo>
                  <a:cubicBezTo>
                    <a:pt x="23" y="299"/>
                    <a:pt x="18" y="325"/>
                    <a:pt x="9" y="354"/>
                  </a:cubicBezTo>
                  <a:cubicBezTo>
                    <a:pt x="6" y="383"/>
                    <a:pt x="3" y="412"/>
                    <a:pt x="0" y="441"/>
                  </a:cubicBezTo>
                  <a:cubicBezTo>
                    <a:pt x="3" y="469"/>
                    <a:pt x="6" y="498"/>
                    <a:pt x="9" y="527"/>
                  </a:cubicBezTo>
                  <a:cubicBezTo>
                    <a:pt x="15" y="553"/>
                    <a:pt x="23" y="582"/>
                    <a:pt x="35" y="608"/>
                  </a:cubicBezTo>
                  <a:cubicBezTo>
                    <a:pt x="47" y="634"/>
                    <a:pt x="61" y="660"/>
                    <a:pt x="75" y="684"/>
                  </a:cubicBezTo>
                  <a:cubicBezTo>
                    <a:pt x="93" y="707"/>
                    <a:pt x="110" y="730"/>
                    <a:pt x="130" y="750"/>
                  </a:cubicBezTo>
                  <a:cubicBezTo>
                    <a:pt x="151" y="770"/>
                    <a:pt x="174" y="788"/>
                    <a:pt x="197" y="805"/>
                  </a:cubicBezTo>
                  <a:cubicBezTo>
                    <a:pt x="220" y="820"/>
                    <a:pt x="246" y="834"/>
                    <a:pt x="272" y="846"/>
                  </a:cubicBezTo>
                  <a:cubicBezTo>
                    <a:pt x="298" y="857"/>
                    <a:pt x="327" y="866"/>
                    <a:pt x="353" y="872"/>
                  </a:cubicBezTo>
                  <a:cubicBezTo>
                    <a:pt x="382" y="878"/>
                    <a:pt x="411" y="880"/>
                    <a:pt x="440" y="880"/>
                  </a:cubicBezTo>
                  <a:cubicBezTo>
                    <a:pt x="469" y="880"/>
                    <a:pt x="498" y="878"/>
                    <a:pt x="527" y="872"/>
                  </a:cubicBezTo>
                  <a:cubicBezTo>
                    <a:pt x="611" y="851"/>
                    <a:pt x="689" y="811"/>
                    <a:pt x="750" y="750"/>
                  </a:cubicBezTo>
                  <a:cubicBezTo>
                    <a:pt x="770" y="730"/>
                    <a:pt x="790" y="707"/>
                    <a:pt x="805" y="684"/>
                  </a:cubicBezTo>
                  <a:cubicBezTo>
                    <a:pt x="822" y="660"/>
                    <a:pt x="834" y="634"/>
                    <a:pt x="845" y="608"/>
                  </a:cubicBezTo>
                  <a:cubicBezTo>
                    <a:pt x="857" y="582"/>
                    <a:pt x="866" y="553"/>
                    <a:pt x="871" y="527"/>
                  </a:cubicBezTo>
                  <a:cubicBezTo>
                    <a:pt x="877" y="498"/>
                    <a:pt x="880" y="469"/>
                    <a:pt x="880" y="441"/>
                  </a:cubicBezTo>
                  <a:cubicBezTo>
                    <a:pt x="880" y="412"/>
                    <a:pt x="877" y="383"/>
                    <a:pt x="871" y="354"/>
                  </a:cubicBezTo>
                  <a:cubicBezTo>
                    <a:pt x="866" y="325"/>
                    <a:pt x="857" y="299"/>
                    <a:pt x="845" y="273"/>
                  </a:cubicBezTo>
                  <a:cubicBezTo>
                    <a:pt x="834" y="247"/>
                    <a:pt x="822" y="221"/>
                    <a:pt x="805" y="197"/>
                  </a:cubicBezTo>
                  <a:cubicBezTo>
                    <a:pt x="790" y="171"/>
                    <a:pt x="770" y="151"/>
                    <a:pt x="750" y="131"/>
                  </a:cubicBezTo>
                  <a:cubicBezTo>
                    <a:pt x="729" y="111"/>
                    <a:pt x="706" y="90"/>
                    <a:pt x="683" y="76"/>
                  </a:cubicBezTo>
                  <a:cubicBezTo>
                    <a:pt x="637" y="44"/>
                    <a:pt x="582" y="21"/>
                    <a:pt x="527" y="9"/>
                  </a:cubicBezTo>
                  <a:cubicBezTo>
                    <a:pt x="498" y="4"/>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45"/>
          <p:cNvGrpSpPr/>
          <p:nvPr/>
        </p:nvGrpSpPr>
        <p:grpSpPr>
          <a:xfrm>
            <a:off x="5885672" y="2108272"/>
            <a:ext cx="310749" cy="378799"/>
            <a:chOff x="5901740" y="2084922"/>
            <a:chExt cx="310749" cy="378799"/>
          </a:xfrm>
        </p:grpSpPr>
        <p:sp>
          <p:nvSpPr>
            <p:cNvPr id="7380" name="Google Shape;7380;p45"/>
            <p:cNvSpPr/>
            <p:nvPr/>
          </p:nvSpPr>
          <p:spPr>
            <a:xfrm>
              <a:off x="5947748" y="2346287"/>
              <a:ext cx="14869" cy="14835"/>
            </a:xfrm>
            <a:custGeom>
              <a:avLst/>
              <a:gdLst/>
              <a:ahLst/>
              <a:cxnLst/>
              <a:rect l="l" t="t" r="r" b="b"/>
              <a:pathLst>
                <a:path w="881" h="879" extrusionOk="0">
                  <a:moveTo>
                    <a:pt x="441" y="1"/>
                  </a:moveTo>
                  <a:cubicBezTo>
                    <a:pt x="412" y="1"/>
                    <a:pt x="383" y="3"/>
                    <a:pt x="354" y="9"/>
                  </a:cubicBezTo>
                  <a:cubicBezTo>
                    <a:pt x="328" y="15"/>
                    <a:pt x="299" y="24"/>
                    <a:pt x="273" y="35"/>
                  </a:cubicBezTo>
                  <a:cubicBezTo>
                    <a:pt x="247" y="47"/>
                    <a:pt x="221" y="58"/>
                    <a:pt x="198" y="76"/>
                  </a:cubicBezTo>
                  <a:cubicBezTo>
                    <a:pt x="148" y="108"/>
                    <a:pt x="108" y="148"/>
                    <a:pt x="76" y="197"/>
                  </a:cubicBezTo>
                  <a:cubicBezTo>
                    <a:pt x="62" y="220"/>
                    <a:pt x="47" y="247"/>
                    <a:pt x="36" y="273"/>
                  </a:cubicBezTo>
                  <a:cubicBezTo>
                    <a:pt x="24" y="299"/>
                    <a:pt x="15" y="328"/>
                    <a:pt x="9" y="354"/>
                  </a:cubicBezTo>
                  <a:cubicBezTo>
                    <a:pt x="4" y="383"/>
                    <a:pt x="1" y="411"/>
                    <a:pt x="1" y="440"/>
                  </a:cubicBezTo>
                  <a:cubicBezTo>
                    <a:pt x="1" y="469"/>
                    <a:pt x="4" y="498"/>
                    <a:pt x="9" y="527"/>
                  </a:cubicBezTo>
                  <a:cubicBezTo>
                    <a:pt x="15" y="553"/>
                    <a:pt x="24" y="582"/>
                    <a:pt x="36" y="608"/>
                  </a:cubicBezTo>
                  <a:cubicBezTo>
                    <a:pt x="47" y="634"/>
                    <a:pt x="62" y="660"/>
                    <a:pt x="76" y="683"/>
                  </a:cubicBezTo>
                  <a:cubicBezTo>
                    <a:pt x="93" y="707"/>
                    <a:pt x="111" y="730"/>
                    <a:pt x="131" y="750"/>
                  </a:cubicBezTo>
                  <a:cubicBezTo>
                    <a:pt x="151" y="770"/>
                    <a:pt x="174" y="791"/>
                    <a:pt x="198" y="805"/>
                  </a:cubicBezTo>
                  <a:cubicBezTo>
                    <a:pt x="221" y="822"/>
                    <a:pt x="247" y="834"/>
                    <a:pt x="273" y="846"/>
                  </a:cubicBezTo>
                  <a:cubicBezTo>
                    <a:pt x="299" y="857"/>
                    <a:pt x="328" y="866"/>
                    <a:pt x="354" y="872"/>
                  </a:cubicBezTo>
                  <a:cubicBezTo>
                    <a:pt x="375" y="876"/>
                    <a:pt x="396" y="879"/>
                    <a:pt x="417" y="879"/>
                  </a:cubicBezTo>
                  <a:cubicBezTo>
                    <a:pt x="425" y="879"/>
                    <a:pt x="433" y="878"/>
                    <a:pt x="441" y="877"/>
                  </a:cubicBezTo>
                  <a:cubicBezTo>
                    <a:pt x="448" y="878"/>
                    <a:pt x="456" y="879"/>
                    <a:pt x="464" y="879"/>
                  </a:cubicBezTo>
                  <a:cubicBezTo>
                    <a:pt x="485" y="879"/>
                    <a:pt x="506" y="876"/>
                    <a:pt x="527" y="872"/>
                  </a:cubicBezTo>
                  <a:cubicBezTo>
                    <a:pt x="554" y="866"/>
                    <a:pt x="582" y="857"/>
                    <a:pt x="609" y="846"/>
                  </a:cubicBezTo>
                  <a:cubicBezTo>
                    <a:pt x="661" y="822"/>
                    <a:pt x="710" y="791"/>
                    <a:pt x="750" y="750"/>
                  </a:cubicBezTo>
                  <a:cubicBezTo>
                    <a:pt x="771" y="730"/>
                    <a:pt x="788" y="707"/>
                    <a:pt x="805" y="683"/>
                  </a:cubicBezTo>
                  <a:cubicBezTo>
                    <a:pt x="823" y="660"/>
                    <a:pt x="834" y="634"/>
                    <a:pt x="846" y="608"/>
                  </a:cubicBezTo>
                  <a:cubicBezTo>
                    <a:pt x="857" y="582"/>
                    <a:pt x="866" y="553"/>
                    <a:pt x="872" y="527"/>
                  </a:cubicBezTo>
                  <a:cubicBezTo>
                    <a:pt x="878" y="498"/>
                    <a:pt x="881" y="469"/>
                    <a:pt x="881" y="440"/>
                  </a:cubicBezTo>
                  <a:cubicBezTo>
                    <a:pt x="881" y="411"/>
                    <a:pt x="878" y="383"/>
                    <a:pt x="872" y="354"/>
                  </a:cubicBezTo>
                  <a:cubicBezTo>
                    <a:pt x="866" y="328"/>
                    <a:pt x="857" y="299"/>
                    <a:pt x="846" y="273"/>
                  </a:cubicBezTo>
                  <a:cubicBezTo>
                    <a:pt x="834" y="247"/>
                    <a:pt x="823" y="220"/>
                    <a:pt x="805" y="197"/>
                  </a:cubicBezTo>
                  <a:cubicBezTo>
                    <a:pt x="791" y="171"/>
                    <a:pt x="771" y="151"/>
                    <a:pt x="750" y="131"/>
                  </a:cubicBezTo>
                  <a:cubicBezTo>
                    <a:pt x="730" y="111"/>
                    <a:pt x="707" y="90"/>
                    <a:pt x="684" y="76"/>
                  </a:cubicBezTo>
                  <a:cubicBezTo>
                    <a:pt x="661" y="58"/>
                    <a:pt x="635" y="47"/>
                    <a:pt x="609" y="35"/>
                  </a:cubicBezTo>
                  <a:cubicBezTo>
                    <a:pt x="582" y="24"/>
                    <a:pt x="554" y="15"/>
                    <a:pt x="527" y="9"/>
                  </a:cubicBezTo>
                  <a:cubicBezTo>
                    <a:pt x="499" y="3"/>
                    <a:pt x="470"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45"/>
            <p:cNvSpPr/>
            <p:nvPr/>
          </p:nvSpPr>
          <p:spPr>
            <a:xfrm>
              <a:off x="5901740" y="2084922"/>
              <a:ext cx="310749" cy="378799"/>
            </a:xfrm>
            <a:custGeom>
              <a:avLst/>
              <a:gdLst/>
              <a:ahLst/>
              <a:cxnLst/>
              <a:rect l="l" t="t" r="r" b="b"/>
              <a:pathLst>
                <a:path w="18412" h="22444" extrusionOk="0">
                  <a:moveTo>
                    <a:pt x="7033" y="875"/>
                  </a:moveTo>
                  <a:cubicBezTo>
                    <a:pt x="7250" y="875"/>
                    <a:pt x="7467" y="946"/>
                    <a:pt x="7646" y="1089"/>
                  </a:cubicBezTo>
                  <a:cubicBezTo>
                    <a:pt x="8098" y="1468"/>
                    <a:pt x="8086" y="2230"/>
                    <a:pt x="7629" y="3159"/>
                  </a:cubicBezTo>
                  <a:cubicBezTo>
                    <a:pt x="7435" y="3099"/>
                    <a:pt x="7234" y="3070"/>
                    <a:pt x="7033" y="3070"/>
                  </a:cubicBezTo>
                  <a:cubicBezTo>
                    <a:pt x="6832" y="3070"/>
                    <a:pt x="6631" y="3099"/>
                    <a:pt x="6437" y="3159"/>
                  </a:cubicBezTo>
                  <a:cubicBezTo>
                    <a:pt x="5980" y="2230"/>
                    <a:pt x="5968" y="1468"/>
                    <a:pt x="6422" y="1089"/>
                  </a:cubicBezTo>
                  <a:cubicBezTo>
                    <a:pt x="6600" y="946"/>
                    <a:pt x="6817" y="875"/>
                    <a:pt x="7033" y="875"/>
                  </a:cubicBezTo>
                  <a:close/>
                  <a:moveTo>
                    <a:pt x="4169" y="2510"/>
                  </a:moveTo>
                  <a:cubicBezTo>
                    <a:pt x="4651" y="2510"/>
                    <a:pt x="5180" y="2900"/>
                    <a:pt x="5655" y="3613"/>
                  </a:cubicBezTo>
                  <a:cubicBezTo>
                    <a:pt x="5357" y="3888"/>
                    <a:pt x="5152" y="4247"/>
                    <a:pt x="5059" y="4643"/>
                  </a:cubicBezTo>
                  <a:cubicBezTo>
                    <a:pt x="4023" y="4574"/>
                    <a:pt x="3361" y="4203"/>
                    <a:pt x="3259" y="3622"/>
                  </a:cubicBezTo>
                  <a:cubicBezTo>
                    <a:pt x="3190" y="3170"/>
                    <a:pt x="3444" y="2727"/>
                    <a:pt x="3873" y="2562"/>
                  </a:cubicBezTo>
                  <a:cubicBezTo>
                    <a:pt x="3969" y="2527"/>
                    <a:pt x="4068" y="2510"/>
                    <a:pt x="4169" y="2510"/>
                  </a:cubicBezTo>
                  <a:close/>
                  <a:moveTo>
                    <a:pt x="9895" y="2510"/>
                  </a:moveTo>
                  <a:cubicBezTo>
                    <a:pt x="9997" y="2510"/>
                    <a:pt x="10096" y="2527"/>
                    <a:pt x="10193" y="2562"/>
                  </a:cubicBezTo>
                  <a:cubicBezTo>
                    <a:pt x="10621" y="2727"/>
                    <a:pt x="10876" y="3167"/>
                    <a:pt x="10804" y="3622"/>
                  </a:cubicBezTo>
                  <a:cubicBezTo>
                    <a:pt x="10702" y="4200"/>
                    <a:pt x="10040" y="4574"/>
                    <a:pt x="9007" y="4643"/>
                  </a:cubicBezTo>
                  <a:cubicBezTo>
                    <a:pt x="8914" y="4247"/>
                    <a:pt x="8706" y="3885"/>
                    <a:pt x="8408" y="3610"/>
                  </a:cubicBezTo>
                  <a:cubicBezTo>
                    <a:pt x="8886" y="2900"/>
                    <a:pt x="9413" y="2510"/>
                    <a:pt x="9895" y="2510"/>
                  </a:cubicBezTo>
                  <a:close/>
                  <a:moveTo>
                    <a:pt x="7033" y="3946"/>
                  </a:moveTo>
                  <a:lnTo>
                    <a:pt x="7033" y="3949"/>
                  </a:lnTo>
                  <a:cubicBezTo>
                    <a:pt x="7499" y="3949"/>
                    <a:pt x="7916" y="4226"/>
                    <a:pt x="8095" y="4655"/>
                  </a:cubicBezTo>
                  <a:cubicBezTo>
                    <a:pt x="8272" y="5083"/>
                    <a:pt x="8173" y="5578"/>
                    <a:pt x="7846" y="5905"/>
                  </a:cubicBezTo>
                  <a:cubicBezTo>
                    <a:pt x="7626" y="6125"/>
                    <a:pt x="7333" y="6242"/>
                    <a:pt x="7035" y="6242"/>
                  </a:cubicBezTo>
                  <a:cubicBezTo>
                    <a:pt x="6887" y="6242"/>
                    <a:pt x="6738" y="6213"/>
                    <a:pt x="6596" y="6154"/>
                  </a:cubicBezTo>
                  <a:cubicBezTo>
                    <a:pt x="6165" y="5977"/>
                    <a:pt x="5887" y="5560"/>
                    <a:pt x="5887" y="5095"/>
                  </a:cubicBezTo>
                  <a:cubicBezTo>
                    <a:pt x="5887" y="4461"/>
                    <a:pt x="6399" y="3949"/>
                    <a:pt x="7033" y="3946"/>
                  </a:cubicBezTo>
                  <a:close/>
                  <a:moveTo>
                    <a:pt x="9007" y="5543"/>
                  </a:moveTo>
                  <a:cubicBezTo>
                    <a:pt x="10040" y="5613"/>
                    <a:pt x="10702" y="5983"/>
                    <a:pt x="10804" y="6565"/>
                  </a:cubicBezTo>
                  <a:cubicBezTo>
                    <a:pt x="10876" y="7019"/>
                    <a:pt x="10621" y="7459"/>
                    <a:pt x="10193" y="7624"/>
                  </a:cubicBezTo>
                  <a:cubicBezTo>
                    <a:pt x="10096" y="7659"/>
                    <a:pt x="9997" y="7676"/>
                    <a:pt x="9895" y="7676"/>
                  </a:cubicBezTo>
                  <a:cubicBezTo>
                    <a:pt x="9413" y="7676"/>
                    <a:pt x="8886" y="7286"/>
                    <a:pt x="8408" y="6576"/>
                  </a:cubicBezTo>
                  <a:cubicBezTo>
                    <a:pt x="8706" y="6298"/>
                    <a:pt x="8914" y="5940"/>
                    <a:pt x="9007" y="5543"/>
                  </a:cubicBezTo>
                  <a:close/>
                  <a:moveTo>
                    <a:pt x="5059" y="5546"/>
                  </a:moveTo>
                  <a:cubicBezTo>
                    <a:pt x="5152" y="5942"/>
                    <a:pt x="5357" y="6301"/>
                    <a:pt x="5655" y="6576"/>
                  </a:cubicBezTo>
                  <a:cubicBezTo>
                    <a:pt x="5178" y="7288"/>
                    <a:pt x="4651" y="7677"/>
                    <a:pt x="4169" y="7677"/>
                  </a:cubicBezTo>
                  <a:cubicBezTo>
                    <a:pt x="4067" y="7677"/>
                    <a:pt x="3967" y="7659"/>
                    <a:pt x="3870" y="7624"/>
                  </a:cubicBezTo>
                  <a:lnTo>
                    <a:pt x="3870" y="7624"/>
                  </a:lnTo>
                  <a:lnTo>
                    <a:pt x="3873" y="7627"/>
                  </a:lnTo>
                  <a:cubicBezTo>
                    <a:pt x="3444" y="7459"/>
                    <a:pt x="3190" y="7019"/>
                    <a:pt x="3259" y="6568"/>
                  </a:cubicBezTo>
                  <a:cubicBezTo>
                    <a:pt x="3363" y="5986"/>
                    <a:pt x="4026" y="5615"/>
                    <a:pt x="5059" y="5546"/>
                  </a:cubicBezTo>
                  <a:close/>
                  <a:moveTo>
                    <a:pt x="7629" y="7028"/>
                  </a:moveTo>
                  <a:cubicBezTo>
                    <a:pt x="8086" y="7959"/>
                    <a:pt x="8095" y="8718"/>
                    <a:pt x="7644" y="9097"/>
                  </a:cubicBezTo>
                  <a:cubicBezTo>
                    <a:pt x="7466" y="9240"/>
                    <a:pt x="7249" y="9312"/>
                    <a:pt x="7033" y="9312"/>
                  </a:cubicBezTo>
                  <a:cubicBezTo>
                    <a:pt x="6816" y="9312"/>
                    <a:pt x="6599" y="9240"/>
                    <a:pt x="6419" y="9097"/>
                  </a:cubicBezTo>
                  <a:cubicBezTo>
                    <a:pt x="5968" y="8718"/>
                    <a:pt x="5980" y="7957"/>
                    <a:pt x="6434" y="7028"/>
                  </a:cubicBezTo>
                  <a:cubicBezTo>
                    <a:pt x="6629" y="7087"/>
                    <a:pt x="6830" y="7117"/>
                    <a:pt x="7031" y="7117"/>
                  </a:cubicBezTo>
                  <a:cubicBezTo>
                    <a:pt x="7233" y="7117"/>
                    <a:pt x="7434" y="7087"/>
                    <a:pt x="7629" y="7028"/>
                  </a:cubicBezTo>
                  <a:close/>
                  <a:moveTo>
                    <a:pt x="2991" y="9457"/>
                  </a:moveTo>
                  <a:cubicBezTo>
                    <a:pt x="3773" y="9457"/>
                    <a:pt x="4967" y="9590"/>
                    <a:pt x="5693" y="10315"/>
                  </a:cubicBezTo>
                  <a:cubicBezTo>
                    <a:pt x="6133" y="10755"/>
                    <a:pt x="6356" y="11363"/>
                    <a:pt x="6463" y="11950"/>
                  </a:cubicBezTo>
                  <a:lnTo>
                    <a:pt x="6463" y="11956"/>
                  </a:lnTo>
                  <a:cubicBezTo>
                    <a:pt x="6489" y="12095"/>
                    <a:pt x="6506" y="12234"/>
                    <a:pt x="6521" y="12370"/>
                  </a:cubicBezTo>
                  <a:cubicBezTo>
                    <a:pt x="6521" y="12378"/>
                    <a:pt x="6521" y="12384"/>
                    <a:pt x="6524" y="12393"/>
                  </a:cubicBezTo>
                  <a:cubicBezTo>
                    <a:pt x="6526" y="12402"/>
                    <a:pt x="6524" y="12407"/>
                    <a:pt x="6524" y="12416"/>
                  </a:cubicBezTo>
                  <a:cubicBezTo>
                    <a:pt x="6555" y="12760"/>
                    <a:pt x="6561" y="13111"/>
                    <a:pt x="6538" y="13455"/>
                  </a:cubicBezTo>
                  <a:cubicBezTo>
                    <a:pt x="6414" y="13464"/>
                    <a:pt x="6259" y="13471"/>
                    <a:pt x="6082" y="13471"/>
                  </a:cubicBezTo>
                  <a:cubicBezTo>
                    <a:pt x="5547" y="13471"/>
                    <a:pt x="4816" y="13406"/>
                    <a:pt x="4177" y="13128"/>
                  </a:cubicBezTo>
                  <a:lnTo>
                    <a:pt x="4151" y="13116"/>
                  </a:lnTo>
                  <a:cubicBezTo>
                    <a:pt x="4127" y="13105"/>
                    <a:pt x="4101" y="13093"/>
                    <a:pt x="4078" y="13082"/>
                  </a:cubicBezTo>
                  <a:lnTo>
                    <a:pt x="4035" y="13059"/>
                  </a:lnTo>
                  <a:lnTo>
                    <a:pt x="3983" y="13033"/>
                  </a:lnTo>
                  <a:cubicBezTo>
                    <a:pt x="3962" y="13024"/>
                    <a:pt x="3945" y="13012"/>
                    <a:pt x="3928" y="13004"/>
                  </a:cubicBezTo>
                  <a:cubicBezTo>
                    <a:pt x="3910" y="12992"/>
                    <a:pt x="3902" y="12989"/>
                    <a:pt x="3887" y="12980"/>
                  </a:cubicBezTo>
                  <a:cubicBezTo>
                    <a:pt x="3867" y="12969"/>
                    <a:pt x="3850" y="12957"/>
                    <a:pt x="3829" y="12943"/>
                  </a:cubicBezTo>
                  <a:lnTo>
                    <a:pt x="3792" y="12923"/>
                  </a:lnTo>
                  <a:cubicBezTo>
                    <a:pt x="3771" y="12908"/>
                    <a:pt x="3754" y="12896"/>
                    <a:pt x="3734" y="12882"/>
                  </a:cubicBezTo>
                  <a:lnTo>
                    <a:pt x="3702" y="12862"/>
                  </a:lnTo>
                  <a:cubicBezTo>
                    <a:pt x="3682" y="12847"/>
                    <a:pt x="3662" y="12833"/>
                    <a:pt x="3641" y="12818"/>
                  </a:cubicBezTo>
                  <a:cubicBezTo>
                    <a:pt x="3557" y="12755"/>
                    <a:pt x="3476" y="12682"/>
                    <a:pt x="3398" y="12607"/>
                  </a:cubicBezTo>
                  <a:cubicBezTo>
                    <a:pt x="2518" y="11722"/>
                    <a:pt x="2510" y="10153"/>
                    <a:pt x="2556" y="9470"/>
                  </a:cubicBezTo>
                  <a:cubicBezTo>
                    <a:pt x="2677" y="9463"/>
                    <a:pt x="2824" y="9457"/>
                    <a:pt x="2991" y="9457"/>
                  </a:cubicBezTo>
                  <a:close/>
                  <a:moveTo>
                    <a:pt x="7510" y="14346"/>
                  </a:moveTo>
                  <a:cubicBezTo>
                    <a:pt x="7826" y="14364"/>
                    <a:pt x="8072" y="14595"/>
                    <a:pt x="8078" y="14890"/>
                  </a:cubicBezTo>
                  <a:cubicBezTo>
                    <a:pt x="8086" y="15142"/>
                    <a:pt x="7927" y="15371"/>
                    <a:pt x="7690" y="15455"/>
                  </a:cubicBezTo>
                  <a:cubicBezTo>
                    <a:pt x="7635" y="15472"/>
                    <a:pt x="7577" y="15484"/>
                    <a:pt x="7519" y="15484"/>
                  </a:cubicBezTo>
                  <a:lnTo>
                    <a:pt x="7502" y="15484"/>
                  </a:lnTo>
                  <a:cubicBezTo>
                    <a:pt x="7392" y="15481"/>
                    <a:pt x="7236" y="15452"/>
                    <a:pt x="7117" y="15333"/>
                  </a:cubicBezTo>
                  <a:cubicBezTo>
                    <a:pt x="7004" y="15223"/>
                    <a:pt x="6943" y="15070"/>
                    <a:pt x="6946" y="14911"/>
                  </a:cubicBezTo>
                  <a:cubicBezTo>
                    <a:pt x="6946" y="14670"/>
                    <a:pt x="6755" y="14477"/>
                    <a:pt x="6515" y="14471"/>
                  </a:cubicBezTo>
                  <a:cubicBezTo>
                    <a:pt x="6513" y="14471"/>
                    <a:pt x="6511" y="14471"/>
                    <a:pt x="6509" y="14471"/>
                  </a:cubicBezTo>
                  <a:cubicBezTo>
                    <a:pt x="6272" y="14471"/>
                    <a:pt x="6075" y="14658"/>
                    <a:pt x="6066" y="14893"/>
                  </a:cubicBezTo>
                  <a:cubicBezTo>
                    <a:pt x="6063" y="15096"/>
                    <a:pt x="6101" y="15298"/>
                    <a:pt x="6176" y="15484"/>
                  </a:cubicBezTo>
                  <a:lnTo>
                    <a:pt x="4776" y="15484"/>
                  </a:lnTo>
                  <a:cubicBezTo>
                    <a:pt x="4774" y="15484"/>
                    <a:pt x="4772" y="15484"/>
                    <a:pt x="4770" y="15484"/>
                  </a:cubicBezTo>
                  <a:cubicBezTo>
                    <a:pt x="4552" y="15484"/>
                    <a:pt x="4364" y="15642"/>
                    <a:pt x="4327" y="15857"/>
                  </a:cubicBezTo>
                  <a:cubicBezTo>
                    <a:pt x="4290" y="16123"/>
                    <a:pt x="4495" y="16363"/>
                    <a:pt x="4761" y="16363"/>
                  </a:cubicBezTo>
                  <a:lnTo>
                    <a:pt x="7510" y="16363"/>
                  </a:lnTo>
                  <a:cubicBezTo>
                    <a:pt x="7655" y="16366"/>
                    <a:pt x="7791" y="16427"/>
                    <a:pt x="7895" y="16528"/>
                  </a:cubicBezTo>
                  <a:cubicBezTo>
                    <a:pt x="7921" y="16554"/>
                    <a:pt x="7945" y="16583"/>
                    <a:pt x="7968" y="16615"/>
                  </a:cubicBezTo>
                  <a:cubicBezTo>
                    <a:pt x="8028" y="16708"/>
                    <a:pt x="8063" y="16818"/>
                    <a:pt x="8063" y="16931"/>
                  </a:cubicBezTo>
                  <a:cubicBezTo>
                    <a:pt x="8063" y="17006"/>
                    <a:pt x="8049" y="17078"/>
                    <a:pt x="8020" y="17148"/>
                  </a:cubicBezTo>
                  <a:lnTo>
                    <a:pt x="8017" y="17153"/>
                  </a:lnTo>
                  <a:cubicBezTo>
                    <a:pt x="7950" y="17318"/>
                    <a:pt x="7808" y="17440"/>
                    <a:pt x="7635" y="17486"/>
                  </a:cubicBezTo>
                  <a:lnTo>
                    <a:pt x="7632" y="17486"/>
                  </a:lnTo>
                  <a:lnTo>
                    <a:pt x="7606" y="17492"/>
                  </a:lnTo>
                  <a:lnTo>
                    <a:pt x="7580" y="17498"/>
                  </a:lnTo>
                  <a:lnTo>
                    <a:pt x="7560" y="17501"/>
                  </a:lnTo>
                  <a:cubicBezTo>
                    <a:pt x="7545" y="17501"/>
                    <a:pt x="7528" y="17504"/>
                    <a:pt x="7510" y="17504"/>
                  </a:cubicBezTo>
                  <a:lnTo>
                    <a:pt x="7490" y="17504"/>
                  </a:lnTo>
                  <a:cubicBezTo>
                    <a:pt x="7490" y="17504"/>
                    <a:pt x="6937" y="17255"/>
                    <a:pt x="6937" y="16945"/>
                  </a:cubicBezTo>
                  <a:cubicBezTo>
                    <a:pt x="6937" y="16702"/>
                    <a:pt x="6741" y="16505"/>
                    <a:pt x="6498" y="16505"/>
                  </a:cubicBezTo>
                  <a:cubicBezTo>
                    <a:pt x="6257" y="16505"/>
                    <a:pt x="6061" y="16702"/>
                    <a:pt x="6061" y="16945"/>
                  </a:cubicBezTo>
                  <a:cubicBezTo>
                    <a:pt x="6061" y="17151"/>
                    <a:pt x="6101" y="17356"/>
                    <a:pt x="6176" y="17547"/>
                  </a:cubicBezTo>
                  <a:lnTo>
                    <a:pt x="1575" y="17547"/>
                  </a:lnTo>
                  <a:cubicBezTo>
                    <a:pt x="1575" y="17533"/>
                    <a:pt x="1572" y="17518"/>
                    <a:pt x="1569" y="17504"/>
                  </a:cubicBezTo>
                  <a:lnTo>
                    <a:pt x="1546" y="17504"/>
                  </a:lnTo>
                  <a:cubicBezTo>
                    <a:pt x="1239" y="17495"/>
                    <a:pt x="990" y="17243"/>
                    <a:pt x="990" y="16933"/>
                  </a:cubicBezTo>
                  <a:cubicBezTo>
                    <a:pt x="990" y="16624"/>
                    <a:pt x="1239" y="16372"/>
                    <a:pt x="1546" y="16363"/>
                  </a:cubicBezTo>
                  <a:lnTo>
                    <a:pt x="1569" y="16363"/>
                  </a:lnTo>
                  <a:cubicBezTo>
                    <a:pt x="1571" y="16363"/>
                    <a:pt x="1574" y="16363"/>
                    <a:pt x="1576" y="16363"/>
                  </a:cubicBezTo>
                  <a:cubicBezTo>
                    <a:pt x="1761" y="16363"/>
                    <a:pt x="1929" y="16245"/>
                    <a:pt x="1986" y="16068"/>
                  </a:cubicBezTo>
                  <a:cubicBezTo>
                    <a:pt x="2081" y="15782"/>
                    <a:pt x="1870" y="15489"/>
                    <a:pt x="1569" y="15489"/>
                  </a:cubicBezTo>
                  <a:lnTo>
                    <a:pt x="1537" y="15489"/>
                  </a:lnTo>
                  <a:cubicBezTo>
                    <a:pt x="1216" y="15478"/>
                    <a:pt x="967" y="15209"/>
                    <a:pt x="979" y="14890"/>
                  </a:cubicBezTo>
                  <a:cubicBezTo>
                    <a:pt x="985" y="14595"/>
                    <a:pt x="1231" y="14364"/>
                    <a:pt x="1546" y="14346"/>
                  </a:cubicBezTo>
                  <a:close/>
                  <a:moveTo>
                    <a:pt x="7487" y="18427"/>
                  </a:moveTo>
                  <a:cubicBezTo>
                    <a:pt x="7742" y="18433"/>
                    <a:pt x="7956" y="18615"/>
                    <a:pt x="8005" y="18867"/>
                  </a:cubicBezTo>
                  <a:cubicBezTo>
                    <a:pt x="8014" y="18901"/>
                    <a:pt x="8017" y="18939"/>
                    <a:pt x="8017" y="18974"/>
                  </a:cubicBezTo>
                  <a:cubicBezTo>
                    <a:pt x="8017" y="19272"/>
                    <a:pt x="7782" y="19515"/>
                    <a:pt x="7484" y="19521"/>
                  </a:cubicBezTo>
                  <a:lnTo>
                    <a:pt x="7484" y="19524"/>
                  </a:lnTo>
                  <a:lnTo>
                    <a:pt x="7470" y="19524"/>
                  </a:lnTo>
                  <a:cubicBezTo>
                    <a:pt x="7181" y="19512"/>
                    <a:pt x="6949" y="19278"/>
                    <a:pt x="6943" y="18988"/>
                  </a:cubicBezTo>
                  <a:cubicBezTo>
                    <a:pt x="6937" y="18771"/>
                    <a:pt x="6784" y="18580"/>
                    <a:pt x="6570" y="18560"/>
                  </a:cubicBezTo>
                  <a:cubicBezTo>
                    <a:pt x="6555" y="18558"/>
                    <a:pt x="6540" y="18558"/>
                    <a:pt x="6526" y="18558"/>
                  </a:cubicBezTo>
                  <a:cubicBezTo>
                    <a:pt x="6299" y="18558"/>
                    <a:pt x="6110" y="18743"/>
                    <a:pt x="6110" y="18974"/>
                  </a:cubicBezTo>
                  <a:cubicBezTo>
                    <a:pt x="6110" y="19162"/>
                    <a:pt x="6147" y="19350"/>
                    <a:pt x="6223" y="19524"/>
                  </a:cubicBezTo>
                  <a:lnTo>
                    <a:pt x="1630" y="19524"/>
                  </a:lnTo>
                  <a:cubicBezTo>
                    <a:pt x="1630" y="19524"/>
                    <a:pt x="1610" y="19552"/>
                    <a:pt x="1598" y="19552"/>
                  </a:cubicBezTo>
                  <a:cubicBezTo>
                    <a:pt x="1589" y="19555"/>
                    <a:pt x="1578" y="19558"/>
                    <a:pt x="1569" y="19567"/>
                  </a:cubicBezTo>
                  <a:lnTo>
                    <a:pt x="1546" y="19567"/>
                  </a:lnTo>
                  <a:cubicBezTo>
                    <a:pt x="1239" y="19555"/>
                    <a:pt x="996" y="19304"/>
                    <a:pt x="996" y="18997"/>
                  </a:cubicBezTo>
                  <a:cubicBezTo>
                    <a:pt x="996" y="18690"/>
                    <a:pt x="1239" y="18438"/>
                    <a:pt x="1546" y="18427"/>
                  </a:cubicBezTo>
                  <a:close/>
                  <a:moveTo>
                    <a:pt x="17535" y="14827"/>
                  </a:moveTo>
                  <a:lnTo>
                    <a:pt x="17535" y="19787"/>
                  </a:lnTo>
                  <a:lnTo>
                    <a:pt x="15165" y="19787"/>
                  </a:lnTo>
                  <a:lnTo>
                    <a:pt x="15165" y="19639"/>
                  </a:lnTo>
                  <a:lnTo>
                    <a:pt x="15165" y="14867"/>
                  </a:lnTo>
                  <a:lnTo>
                    <a:pt x="15165" y="14827"/>
                  </a:lnTo>
                  <a:close/>
                  <a:moveTo>
                    <a:pt x="7510" y="20400"/>
                  </a:moveTo>
                  <a:cubicBezTo>
                    <a:pt x="7780" y="20409"/>
                    <a:pt x="8005" y="20603"/>
                    <a:pt x="8054" y="20866"/>
                  </a:cubicBezTo>
                  <a:cubicBezTo>
                    <a:pt x="8060" y="20907"/>
                    <a:pt x="8063" y="20944"/>
                    <a:pt x="8063" y="20982"/>
                  </a:cubicBezTo>
                  <a:cubicBezTo>
                    <a:pt x="8060" y="21002"/>
                    <a:pt x="8060" y="21020"/>
                    <a:pt x="8057" y="21040"/>
                  </a:cubicBezTo>
                  <a:cubicBezTo>
                    <a:pt x="8057" y="21046"/>
                    <a:pt x="8054" y="21052"/>
                    <a:pt x="8054" y="21057"/>
                  </a:cubicBezTo>
                  <a:cubicBezTo>
                    <a:pt x="8052" y="21066"/>
                    <a:pt x="8052" y="21080"/>
                    <a:pt x="8049" y="21092"/>
                  </a:cubicBezTo>
                  <a:cubicBezTo>
                    <a:pt x="8046" y="21104"/>
                    <a:pt x="8043" y="21109"/>
                    <a:pt x="8043" y="21118"/>
                  </a:cubicBezTo>
                  <a:cubicBezTo>
                    <a:pt x="8040" y="21127"/>
                    <a:pt x="8037" y="21135"/>
                    <a:pt x="8034" y="21144"/>
                  </a:cubicBezTo>
                  <a:cubicBezTo>
                    <a:pt x="8031" y="21153"/>
                    <a:pt x="8028" y="21161"/>
                    <a:pt x="8023" y="21170"/>
                  </a:cubicBezTo>
                  <a:cubicBezTo>
                    <a:pt x="8020" y="21179"/>
                    <a:pt x="8020" y="21185"/>
                    <a:pt x="8014" y="21193"/>
                  </a:cubicBezTo>
                  <a:cubicBezTo>
                    <a:pt x="8011" y="21202"/>
                    <a:pt x="8005" y="21211"/>
                    <a:pt x="8002" y="21222"/>
                  </a:cubicBezTo>
                  <a:cubicBezTo>
                    <a:pt x="7997" y="21231"/>
                    <a:pt x="7997" y="21234"/>
                    <a:pt x="7991" y="21240"/>
                  </a:cubicBezTo>
                  <a:cubicBezTo>
                    <a:pt x="7988" y="21248"/>
                    <a:pt x="7979" y="21260"/>
                    <a:pt x="7973" y="21269"/>
                  </a:cubicBezTo>
                  <a:cubicBezTo>
                    <a:pt x="7968" y="21277"/>
                    <a:pt x="7968" y="21280"/>
                    <a:pt x="7965" y="21286"/>
                  </a:cubicBezTo>
                  <a:cubicBezTo>
                    <a:pt x="7959" y="21292"/>
                    <a:pt x="7950" y="21306"/>
                    <a:pt x="7942" y="21315"/>
                  </a:cubicBezTo>
                  <a:cubicBezTo>
                    <a:pt x="7936" y="21324"/>
                    <a:pt x="7936" y="21324"/>
                    <a:pt x="7933" y="21329"/>
                  </a:cubicBezTo>
                  <a:cubicBezTo>
                    <a:pt x="7927" y="21332"/>
                    <a:pt x="7916" y="21347"/>
                    <a:pt x="7907" y="21355"/>
                  </a:cubicBezTo>
                  <a:cubicBezTo>
                    <a:pt x="7904" y="21361"/>
                    <a:pt x="7898" y="21364"/>
                    <a:pt x="7895" y="21367"/>
                  </a:cubicBezTo>
                  <a:cubicBezTo>
                    <a:pt x="7887" y="21376"/>
                    <a:pt x="7878" y="21387"/>
                    <a:pt x="7866" y="21396"/>
                  </a:cubicBezTo>
                  <a:lnTo>
                    <a:pt x="7858" y="21402"/>
                  </a:lnTo>
                  <a:cubicBezTo>
                    <a:pt x="7846" y="21413"/>
                    <a:pt x="7835" y="21422"/>
                    <a:pt x="7823" y="21428"/>
                  </a:cubicBezTo>
                  <a:lnTo>
                    <a:pt x="7814" y="21436"/>
                  </a:lnTo>
                  <a:cubicBezTo>
                    <a:pt x="7803" y="21445"/>
                    <a:pt x="7791" y="21451"/>
                    <a:pt x="7780" y="21460"/>
                  </a:cubicBezTo>
                  <a:lnTo>
                    <a:pt x="7771" y="21465"/>
                  </a:lnTo>
                  <a:cubicBezTo>
                    <a:pt x="7756" y="21471"/>
                    <a:pt x="7745" y="21477"/>
                    <a:pt x="7730" y="21486"/>
                  </a:cubicBezTo>
                  <a:lnTo>
                    <a:pt x="7722" y="21488"/>
                  </a:lnTo>
                  <a:cubicBezTo>
                    <a:pt x="7710" y="21494"/>
                    <a:pt x="7696" y="21500"/>
                    <a:pt x="7681" y="21506"/>
                  </a:cubicBezTo>
                  <a:lnTo>
                    <a:pt x="7672" y="21509"/>
                  </a:lnTo>
                  <a:cubicBezTo>
                    <a:pt x="7658" y="21515"/>
                    <a:pt x="7644" y="21517"/>
                    <a:pt x="7629" y="21520"/>
                  </a:cubicBezTo>
                  <a:lnTo>
                    <a:pt x="7620" y="21523"/>
                  </a:lnTo>
                  <a:cubicBezTo>
                    <a:pt x="7606" y="21529"/>
                    <a:pt x="7591" y="21532"/>
                    <a:pt x="7577" y="21532"/>
                  </a:cubicBezTo>
                  <a:lnTo>
                    <a:pt x="7565" y="21535"/>
                  </a:lnTo>
                  <a:lnTo>
                    <a:pt x="7525" y="21541"/>
                  </a:lnTo>
                  <a:lnTo>
                    <a:pt x="7505" y="21541"/>
                  </a:lnTo>
                  <a:cubicBezTo>
                    <a:pt x="7505" y="21541"/>
                    <a:pt x="6946" y="21335"/>
                    <a:pt x="6937" y="21043"/>
                  </a:cubicBezTo>
                  <a:cubicBezTo>
                    <a:pt x="6932" y="20803"/>
                    <a:pt x="6735" y="20617"/>
                    <a:pt x="6500" y="20617"/>
                  </a:cubicBezTo>
                  <a:cubicBezTo>
                    <a:pt x="6496" y="20617"/>
                    <a:pt x="6492" y="20617"/>
                    <a:pt x="6489" y="20617"/>
                  </a:cubicBezTo>
                  <a:cubicBezTo>
                    <a:pt x="6246" y="20626"/>
                    <a:pt x="6055" y="20826"/>
                    <a:pt x="6061" y="21066"/>
                  </a:cubicBezTo>
                  <a:cubicBezTo>
                    <a:pt x="6066" y="21251"/>
                    <a:pt x="6173" y="21584"/>
                    <a:pt x="6173" y="21584"/>
                  </a:cubicBezTo>
                  <a:lnTo>
                    <a:pt x="1566" y="21584"/>
                  </a:lnTo>
                  <a:cubicBezTo>
                    <a:pt x="1248" y="21567"/>
                    <a:pt x="990" y="21312"/>
                    <a:pt x="985" y="21005"/>
                  </a:cubicBezTo>
                  <a:cubicBezTo>
                    <a:pt x="979" y="20681"/>
                    <a:pt x="1234" y="20412"/>
                    <a:pt x="1558" y="20400"/>
                  </a:cubicBezTo>
                  <a:lnTo>
                    <a:pt x="1569" y="20400"/>
                  </a:lnTo>
                  <a:cubicBezTo>
                    <a:pt x="1569" y="20400"/>
                    <a:pt x="1592" y="20429"/>
                    <a:pt x="1601" y="20429"/>
                  </a:cubicBezTo>
                  <a:cubicBezTo>
                    <a:pt x="1613" y="20429"/>
                    <a:pt x="1624" y="20435"/>
                    <a:pt x="1633" y="20444"/>
                  </a:cubicBezTo>
                  <a:lnTo>
                    <a:pt x="7487" y="20444"/>
                  </a:lnTo>
                  <a:lnTo>
                    <a:pt x="7487" y="20400"/>
                  </a:lnTo>
                  <a:close/>
                  <a:moveTo>
                    <a:pt x="9585" y="12326"/>
                  </a:moveTo>
                  <a:cubicBezTo>
                    <a:pt x="10535" y="12326"/>
                    <a:pt x="11429" y="12772"/>
                    <a:pt x="12002" y="13530"/>
                  </a:cubicBezTo>
                  <a:cubicBezTo>
                    <a:pt x="12361" y="14008"/>
                    <a:pt x="13709" y="14804"/>
                    <a:pt x="14285" y="15125"/>
                  </a:cubicBezTo>
                  <a:lnTo>
                    <a:pt x="14285" y="16890"/>
                  </a:lnTo>
                  <a:lnTo>
                    <a:pt x="10445" y="16890"/>
                  </a:lnTo>
                  <a:cubicBezTo>
                    <a:pt x="10193" y="16890"/>
                    <a:pt x="9988" y="16685"/>
                    <a:pt x="9988" y="16433"/>
                  </a:cubicBezTo>
                  <a:lnTo>
                    <a:pt x="9988" y="14520"/>
                  </a:lnTo>
                  <a:cubicBezTo>
                    <a:pt x="9988" y="14494"/>
                    <a:pt x="9979" y="14471"/>
                    <a:pt x="9962" y="14453"/>
                  </a:cubicBezTo>
                  <a:cubicBezTo>
                    <a:pt x="9827" y="14312"/>
                    <a:pt x="9681" y="14254"/>
                    <a:pt x="9549" y="14254"/>
                  </a:cubicBezTo>
                  <a:cubicBezTo>
                    <a:pt x="9307" y="14254"/>
                    <a:pt x="9111" y="14450"/>
                    <a:pt x="9111" y="14694"/>
                  </a:cubicBezTo>
                  <a:lnTo>
                    <a:pt x="9111" y="14772"/>
                  </a:lnTo>
                  <a:cubicBezTo>
                    <a:pt x="9111" y="16427"/>
                    <a:pt x="10451" y="17767"/>
                    <a:pt x="12103" y="17767"/>
                  </a:cubicBezTo>
                  <a:lnTo>
                    <a:pt x="14288" y="17767"/>
                  </a:lnTo>
                  <a:lnTo>
                    <a:pt x="14288" y="19382"/>
                  </a:lnTo>
                  <a:lnTo>
                    <a:pt x="12989" y="20290"/>
                  </a:lnTo>
                  <a:cubicBezTo>
                    <a:pt x="11840" y="21098"/>
                    <a:pt x="10456" y="21558"/>
                    <a:pt x="9093" y="21584"/>
                  </a:cubicBezTo>
                  <a:lnTo>
                    <a:pt x="8833" y="21584"/>
                  </a:lnTo>
                  <a:cubicBezTo>
                    <a:pt x="8833" y="21581"/>
                    <a:pt x="8833" y="21581"/>
                    <a:pt x="8836" y="21578"/>
                  </a:cubicBezTo>
                  <a:cubicBezTo>
                    <a:pt x="8839" y="21567"/>
                    <a:pt x="8845" y="21558"/>
                    <a:pt x="8847" y="21546"/>
                  </a:cubicBezTo>
                  <a:lnTo>
                    <a:pt x="8862" y="21515"/>
                  </a:lnTo>
                  <a:cubicBezTo>
                    <a:pt x="8865" y="21503"/>
                    <a:pt x="8868" y="21491"/>
                    <a:pt x="8873" y="21480"/>
                  </a:cubicBezTo>
                  <a:lnTo>
                    <a:pt x="8885" y="21448"/>
                  </a:lnTo>
                  <a:cubicBezTo>
                    <a:pt x="8888" y="21436"/>
                    <a:pt x="8891" y="21425"/>
                    <a:pt x="8894" y="21413"/>
                  </a:cubicBezTo>
                  <a:cubicBezTo>
                    <a:pt x="8899" y="21399"/>
                    <a:pt x="8899" y="21393"/>
                    <a:pt x="8902" y="21381"/>
                  </a:cubicBezTo>
                  <a:cubicBezTo>
                    <a:pt x="8905" y="21373"/>
                    <a:pt x="8911" y="21355"/>
                    <a:pt x="8914" y="21347"/>
                  </a:cubicBezTo>
                  <a:cubicBezTo>
                    <a:pt x="8917" y="21335"/>
                    <a:pt x="8917" y="21326"/>
                    <a:pt x="8920" y="21315"/>
                  </a:cubicBezTo>
                  <a:cubicBezTo>
                    <a:pt x="8923" y="21306"/>
                    <a:pt x="8926" y="21289"/>
                    <a:pt x="8928" y="21274"/>
                  </a:cubicBezTo>
                  <a:cubicBezTo>
                    <a:pt x="8931" y="21263"/>
                    <a:pt x="8931" y="21257"/>
                    <a:pt x="8934" y="21248"/>
                  </a:cubicBezTo>
                  <a:cubicBezTo>
                    <a:pt x="8934" y="21237"/>
                    <a:pt x="8937" y="21219"/>
                    <a:pt x="8940" y="21202"/>
                  </a:cubicBezTo>
                  <a:cubicBezTo>
                    <a:pt x="8940" y="21193"/>
                    <a:pt x="8943" y="21185"/>
                    <a:pt x="8943" y="21176"/>
                  </a:cubicBezTo>
                  <a:cubicBezTo>
                    <a:pt x="8946" y="21161"/>
                    <a:pt x="8946" y="21144"/>
                    <a:pt x="8949" y="21130"/>
                  </a:cubicBezTo>
                  <a:lnTo>
                    <a:pt x="8952" y="21106"/>
                  </a:lnTo>
                  <a:cubicBezTo>
                    <a:pt x="8952" y="21083"/>
                    <a:pt x="8954" y="21057"/>
                    <a:pt x="8954" y="21034"/>
                  </a:cubicBezTo>
                  <a:cubicBezTo>
                    <a:pt x="8963" y="20643"/>
                    <a:pt x="8816" y="20267"/>
                    <a:pt x="8544" y="19989"/>
                  </a:cubicBezTo>
                  <a:cubicBezTo>
                    <a:pt x="8790" y="19735"/>
                    <a:pt x="8937" y="19399"/>
                    <a:pt x="8952" y="19046"/>
                  </a:cubicBezTo>
                  <a:cubicBezTo>
                    <a:pt x="8952" y="19020"/>
                    <a:pt x="8954" y="18997"/>
                    <a:pt x="8954" y="18971"/>
                  </a:cubicBezTo>
                  <a:cubicBezTo>
                    <a:pt x="8954" y="18945"/>
                    <a:pt x="8954" y="18922"/>
                    <a:pt x="8952" y="18898"/>
                  </a:cubicBezTo>
                  <a:cubicBezTo>
                    <a:pt x="8952" y="18884"/>
                    <a:pt x="8952" y="18870"/>
                    <a:pt x="8949" y="18855"/>
                  </a:cubicBezTo>
                  <a:cubicBezTo>
                    <a:pt x="8949" y="18841"/>
                    <a:pt x="8949" y="18835"/>
                    <a:pt x="8946" y="18826"/>
                  </a:cubicBezTo>
                  <a:cubicBezTo>
                    <a:pt x="8946" y="18809"/>
                    <a:pt x="8943" y="18791"/>
                    <a:pt x="8940" y="18777"/>
                  </a:cubicBezTo>
                  <a:cubicBezTo>
                    <a:pt x="8940" y="18768"/>
                    <a:pt x="8940" y="18760"/>
                    <a:pt x="8937" y="18754"/>
                  </a:cubicBezTo>
                  <a:cubicBezTo>
                    <a:pt x="8937" y="18736"/>
                    <a:pt x="8931" y="18719"/>
                    <a:pt x="8928" y="18705"/>
                  </a:cubicBezTo>
                  <a:cubicBezTo>
                    <a:pt x="8928" y="18696"/>
                    <a:pt x="8928" y="18690"/>
                    <a:pt x="8926" y="18681"/>
                  </a:cubicBezTo>
                  <a:cubicBezTo>
                    <a:pt x="8923" y="18664"/>
                    <a:pt x="8917" y="18647"/>
                    <a:pt x="8914" y="18629"/>
                  </a:cubicBezTo>
                  <a:cubicBezTo>
                    <a:pt x="8914" y="18624"/>
                    <a:pt x="8911" y="18618"/>
                    <a:pt x="8911" y="18612"/>
                  </a:cubicBezTo>
                  <a:cubicBezTo>
                    <a:pt x="8905" y="18595"/>
                    <a:pt x="8899" y="18577"/>
                    <a:pt x="8897" y="18560"/>
                  </a:cubicBezTo>
                  <a:cubicBezTo>
                    <a:pt x="8897" y="18554"/>
                    <a:pt x="8894" y="18548"/>
                    <a:pt x="8891" y="18545"/>
                  </a:cubicBezTo>
                  <a:cubicBezTo>
                    <a:pt x="8885" y="18528"/>
                    <a:pt x="8879" y="18508"/>
                    <a:pt x="8873" y="18490"/>
                  </a:cubicBezTo>
                  <a:lnTo>
                    <a:pt x="8871" y="18479"/>
                  </a:lnTo>
                  <a:cubicBezTo>
                    <a:pt x="8862" y="18461"/>
                    <a:pt x="8856" y="18441"/>
                    <a:pt x="8850" y="18424"/>
                  </a:cubicBezTo>
                  <a:lnTo>
                    <a:pt x="8845" y="18412"/>
                  </a:lnTo>
                  <a:cubicBezTo>
                    <a:pt x="8839" y="18395"/>
                    <a:pt x="8830" y="18378"/>
                    <a:pt x="8821" y="18360"/>
                  </a:cubicBezTo>
                  <a:lnTo>
                    <a:pt x="8816" y="18349"/>
                  </a:lnTo>
                  <a:cubicBezTo>
                    <a:pt x="8810" y="18334"/>
                    <a:pt x="8801" y="18317"/>
                    <a:pt x="8792" y="18299"/>
                  </a:cubicBezTo>
                  <a:cubicBezTo>
                    <a:pt x="8790" y="18297"/>
                    <a:pt x="8787" y="18291"/>
                    <a:pt x="8787" y="18288"/>
                  </a:cubicBezTo>
                  <a:cubicBezTo>
                    <a:pt x="8778" y="18270"/>
                    <a:pt x="8769" y="18256"/>
                    <a:pt x="8761" y="18242"/>
                  </a:cubicBezTo>
                  <a:cubicBezTo>
                    <a:pt x="8758" y="18236"/>
                    <a:pt x="8755" y="18233"/>
                    <a:pt x="8752" y="18227"/>
                  </a:cubicBezTo>
                  <a:cubicBezTo>
                    <a:pt x="8743" y="18213"/>
                    <a:pt x="8735" y="18198"/>
                    <a:pt x="8726" y="18184"/>
                  </a:cubicBezTo>
                  <a:cubicBezTo>
                    <a:pt x="8723" y="18181"/>
                    <a:pt x="8720" y="18175"/>
                    <a:pt x="8714" y="18169"/>
                  </a:cubicBezTo>
                  <a:cubicBezTo>
                    <a:pt x="8706" y="18155"/>
                    <a:pt x="8697" y="18143"/>
                    <a:pt x="8688" y="18129"/>
                  </a:cubicBezTo>
                  <a:lnTo>
                    <a:pt x="8677" y="18111"/>
                  </a:lnTo>
                  <a:cubicBezTo>
                    <a:pt x="8668" y="18100"/>
                    <a:pt x="8659" y="18088"/>
                    <a:pt x="8651" y="18077"/>
                  </a:cubicBezTo>
                  <a:cubicBezTo>
                    <a:pt x="8639" y="18062"/>
                    <a:pt x="8639" y="18062"/>
                    <a:pt x="8633" y="18056"/>
                  </a:cubicBezTo>
                  <a:cubicBezTo>
                    <a:pt x="8630" y="18051"/>
                    <a:pt x="8616" y="18036"/>
                    <a:pt x="8607" y="18024"/>
                  </a:cubicBezTo>
                  <a:lnTo>
                    <a:pt x="8590" y="18004"/>
                  </a:lnTo>
                  <a:cubicBezTo>
                    <a:pt x="8584" y="17996"/>
                    <a:pt x="8572" y="17987"/>
                    <a:pt x="8567" y="17975"/>
                  </a:cubicBezTo>
                  <a:lnTo>
                    <a:pt x="8546" y="17955"/>
                  </a:lnTo>
                  <a:cubicBezTo>
                    <a:pt x="8561" y="17938"/>
                    <a:pt x="8575" y="17923"/>
                    <a:pt x="8593" y="17906"/>
                  </a:cubicBezTo>
                  <a:cubicBezTo>
                    <a:pt x="9096" y="17330"/>
                    <a:pt x="9073" y="16468"/>
                    <a:pt x="8541" y="15921"/>
                  </a:cubicBezTo>
                  <a:cubicBezTo>
                    <a:pt x="8816" y="15637"/>
                    <a:pt x="8966" y="15255"/>
                    <a:pt x="8954" y="14861"/>
                  </a:cubicBezTo>
                  <a:cubicBezTo>
                    <a:pt x="8934" y="14161"/>
                    <a:pt x="8413" y="13594"/>
                    <a:pt x="7716" y="13487"/>
                  </a:cubicBezTo>
                  <a:lnTo>
                    <a:pt x="7701" y="13484"/>
                  </a:lnTo>
                  <a:lnTo>
                    <a:pt x="7681" y="13481"/>
                  </a:lnTo>
                  <a:cubicBezTo>
                    <a:pt x="7641" y="13475"/>
                    <a:pt x="7600" y="13469"/>
                    <a:pt x="7560" y="13469"/>
                  </a:cubicBezTo>
                  <a:lnTo>
                    <a:pt x="7513" y="13467"/>
                  </a:lnTo>
                  <a:lnTo>
                    <a:pt x="7441" y="13467"/>
                  </a:lnTo>
                  <a:lnTo>
                    <a:pt x="7441" y="13134"/>
                  </a:lnTo>
                  <a:lnTo>
                    <a:pt x="7441" y="12908"/>
                  </a:lnTo>
                  <a:lnTo>
                    <a:pt x="7441" y="12326"/>
                  </a:lnTo>
                  <a:close/>
                  <a:moveTo>
                    <a:pt x="7045" y="1"/>
                  </a:moveTo>
                  <a:cubicBezTo>
                    <a:pt x="6629" y="1"/>
                    <a:pt x="6213" y="142"/>
                    <a:pt x="5872" y="424"/>
                  </a:cubicBezTo>
                  <a:cubicBezTo>
                    <a:pt x="5476" y="757"/>
                    <a:pt x="5247" y="1254"/>
                    <a:pt x="5227" y="1830"/>
                  </a:cubicBezTo>
                  <a:lnTo>
                    <a:pt x="5227" y="1943"/>
                  </a:lnTo>
                  <a:cubicBezTo>
                    <a:pt x="5195" y="1923"/>
                    <a:pt x="5163" y="1905"/>
                    <a:pt x="5132" y="1888"/>
                  </a:cubicBezTo>
                  <a:cubicBezTo>
                    <a:pt x="4823" y="1723"/>
                    <a:pt x="4499" y="1638"/>
                    <a:pt x="4183" y="1638"/>
                  </a:cubicBezTo>
                  <a:cubicBezTo>
                    <a:pt x="3979" y="1638"/>
                    <a:pt x="3779" y="1673"/>
                    <a:pt x="3589" y="1743"/>
                  </a:cubicBezTo>
                  <a:cubicBezTo>
                    <a:pt x="2762" y="2053"/>
                    <a:pt x="2270" y="2904"/>
                    <a:pt x="2417" y="3778"/>
                  </a:cubicBezTo>
                  <a:cubicBezTo>
                    <a:pt x="2507" y="4287"/>
                    <a:pt x="2825" y="4733"/>
                    <a:pt x="3314" y="5037"/>
                  </a:cubicBezTo>
                  <a:cubicBezTo>
                    <a:pt x="3346" y="5057"/>
                    <a:pt x="3378" y="5077"/>
                    <a:pt x="3410" y="5095"/>
                  </a:cubicBezTo>
                  <a:cubicBezTo>
                    <a:pt x="3378" y="5112"/>
                    <a:pt x="3346" y="5132"/>
                    <a:pt x="3314" y="5152"/>
                  </a:cubicBezTo>
                  <a:cubicBezTo>
                    <a:pt x="2825" y="5456"/>
                    <a:pt x="2507" y="5902"/>
                    <a:pt x="2417" y="6411"/>
                  </a:cubicBezTo>
                  <a:cubicBezTo>
                    <a:pt x="2270" y="7285"/>
                    <a:pt x="2762" y="8136"/>
                    <a:pt x="3589" y="8446"/>
                  </a:cubicBezTo>
                  <a:cubicBezTo>
                    <a:pt x="3778" y="8516"/>
                    <a:pt x="3977" y="8550"/>
                    <a:pt x="4179" y="8550"/>
                  </a:cubicBezTo>
                  <a:cubicBezTo>
                    <a:pt x="4495" y="8550"/>
                    <a:pt x="4821" y="8465"/>
                    <a:pt x="5132" y="8301"/>
                  </a:cubicBezTo>
                  <a:cubicBezTo>
                    <a:pt x="5163" y="8284"/>
                    <a:pt x="5195" y="8266"/>
                    <a:pt x="5227" y="8246"/>
                  </a:cubicBezTo>
                  <a:lnTo>
                    <a:pt x="5227" y="8359"/>
                  </a:lnTo>
                  <a:cubicBezTo>
                    <a:pt x="5236" y="8587"/>
                    <a:pt x="5279" y="8813"/>
                    <a:pt x="5357" y="9027"/>
                  </a:cubicBezTo>
                  <a:cubicBezTo>
                    <a:pt x="4557" y="8659"/>
                    <a:pt x="3666" y="8575"/>
                    <a:pt x="3018" y="8575"/>
                  </a:cubicBezTo>
                  <a:cubicBezTo>
                    <a:pt x="2506" y="8575"/>
                    <a:pt x="2147" y="8627"/>
                    <a:pt x="2108" y="8634"/>
                  </a:cubicBezTo>
                  <a:cubicBezTo>
                    <a:pt x="1919" y="8663"/>
                    <a:pt x="1769" y="8810"/>
                    <a:pt x="1743" y="9001"/>
                  </a:cubicBezTo>
                  <a:cubicBezTo>
                    <a:pt x="1726" y="9111"/>
                    <a:pt x="1344" y="11756"/>
                    <a:pt x="2796" y="13221"/>
                  </a:cubicBezTo>
                  <a:cubicBezTo>
                    <a:pt x="2866" y="13290"/>
                    <a:pt x="2938" y="13354"/>
                    <a:pt x="3013" y="13415"/>
                  </a:cubicBezTo>
                  <a:cubicBezTo>
                    <a:pt x="3019" y="13432"/>
                    <a:pt x="3028" y="13449"/>
                    <a:pt x="3034" y="13467"/>
                  </a:cubicBezTo>
                  <a:lnTo>
                    <a:pt x="1578" y="13467"/>
                  </a:lnTo>
                  <a:lnTo>
                    <a:pt x="1535" y="13469"/>
                  </a:lnTo>
                  <a:cubicBezTo>
                    <a:pt x="759" y="13510"/>
                    <a:pt x="160" y="14109"/>
                    <a:pt x="140" y="14859"/>
                  </a:cubicBezTo>
                  <a:cubicBezTo>
                    <a:pt x="128" y="15252"/>
                    <a:pt x="279" y="15634"/>
                    <a:pt x="553" y="15915"/>
                  </a:cubicBezTo>
                  <a:cubicBezTo>
                    <a:pt x="4" y="16479"/>
                    <a:pt x="1" y="17379"/>
                    <a:pt x="548" y="17946"/>
                  </a:cubicBezTo>
                  <a:cubicBezTo>
                    <a:pt x="1" y="18514"/>
                    <a:pt x="4" y="19411"/>
                    <a:pt x="551" y="19978"/>
                  </a:cubicBezTo>
                  <a:cubicBezTo>
                    <a:pt x="279" y="20256"/>
                    <a:pt x="131" y="20632"/>
                    <a:pt x="140" y="21020"/>
                  </a:cubicBezTo>
                  <a:cubicBezTo>
                    <a:pt x="154" y="21781"/>
                    <a:pt x="768" y="22403"/>
                    <a:pt x="1540" y="22443"/>
                  </a:cubicBezTo>
                  <a:lnTo>
                    <a:pt x="9108" y="22443"/>
                  </a:lnTo>
                  <a:cubicBezTo>
                    <a:pt x="10642" y="22412"/>
                    <a:pt x="12196" y="21897"/>
                    <a:pt x="13486" y="20994"/>
                  </a:cubicBezTo>
                  <a:lnTo>
                    <a:pt x="14337" y="20397"/>
                  </a:lnTo>
                  <a:cubicBezTo>
                    <a:pt x="14415" y="20533"/>
                    <a:pt x="14560" y="20617"/>
                    <a:pt x="14716" y="20617"/>
                  </a:cubicBezTo>
                  <a:lnTo>
                    <a:pt x="17972" y="20617"/>
                  </a:lnTo>
                  <a:cubicBezTo>
                    <a:pt x="18215" y="20617"/>
                    <a:pt x="18412" y="20421"/>
                    <a:pt x="18412" y="20178"/>
                  </a:cubicBezTo>
                  <a:lnTo>
                    <a:pt x="18412" y="14375"/>
                  </a:lnTo>
                  <a:cubicBezTo>
                    <a:pt x="18409" y="14140"/>
                    <a:pt x="18215" y="13950"/>
                    <a:pt x="17977" y="13950"/>
                  </a:cubicBezTo>
                  <a:cubicBezTo>
                    <a:pt x="17975" y="13950"/>
                    <a:pt x="17974" y="13950"/>
                    <a:pt x="17972" y="13950"/>
                  </a:cubicBezTo>
                  <a:lnTo>
                    <a:pt x="14710" y="13950"/>
                  </a:lnTo>
                  <a:cubicBezTo>
                    <a:pt x="14708" y="13950"/>
                    <a:pt x="14705" y="13950"/>
                    <a:pt x="14702" y="13950"/>
                  </a:cubicBezTo>
                  <a:cubicBezTo>
                    <a:pt x="14555" y="13950"/>
                    <a:pt x="14420" y="14027"/>
                    <a:pt x="14337" y="14150"/>
                  </a:cubicBezTo>
                  <a:cubicBezTo>
                    <a:pt x="13686" y="13776"/>
                    <a:pt x="12858" y="13247"/>
                    <a:pt x="12691" y="13027"/>
                  </a:cubicBezTo>
                  <a:lnTo>
                    <a:pt x="12777" y="13027"/>
                  </a:lnTo>
                  <a:cubicBezTo>
                    <a:pt x="12031" y="12034"/>
                    <a:pt x="10862" y="11450"/>
                    <a:pt x="9617" y="11447"/>
                  </a:cubicBezTo>
                  <a:lnTo>
                    <a:pt x="7441" y="11447"/>
                  </a:lnTo>
                  <a:lnTo>
                    <a:pt x="7441" y="10144"/>
                  </a:lnTo>
                  <a:cubicBezTo>
                    <a:pt x="7727" y="10084"/>
                    <a:pt x="7994" y="9953"/>
                    <a:pt x="8219" y="9765"/>
                  </a:cubicBezTo>
                  <a:cubicBezTo>
                    <a:pt x="8616" y="9432"/>
                    <a:pt x="8845" y="8935"/>
                    <a:pt x="8862" y="8359"/>
                  </a:cubicBezTo>
                  <a:lnTo>
                    <a:pt x="8862" y="8246"/>
                  </a:lnTo>
                  <a:cubicBezTo>
                    <a:pt x="8897" y="8266"/>
                    <a:pt x="8928" y="8284"/>
                    <a:pt x="8960" y="8301"/>
                  </a:cubicBezTo>
                  <a:cubicBezTo>
                    <a:pt x="9269" y="8467"/>
                    <a:pt x="9592" y="8551"/>
                    <a:pt x="9907" y="8551"/>
                  </a:cubicBezTo>
                  <a:cubicBezTo>
                    <a:pt x="10110" y="8551"/>
                    <a:pt x="10310" y="8516"/>
                    <a:pt x="10500" y="8446"/>
                  </a:cubicBezTo>
                  <a:cubicBezTo>
                    <a:pt x="11327" y="8136"/>
                    <a:pt x="11819" y="7285"/>
                    <a:pt x="11675" y="6411"/>
                  </a:cubicBezTo>
                  <a:cubicBezTo>
                    <a:pt x="11585" y="5902"/>
                    <a:pt x="11267" y="5456"/>
                    <a:pt x="10778" y="5152"/>
                  </a:cubicBezTo>
                  <a:cubicBezTo>
                    <a:pt x="10746" y="5132"/>
                    <a:pt x="10714" y="5112"/>
                    <a:pt x="10682" y="5095"/>
                  </a:cubicBezTo>
                  <a:cubicBezTo>
                    <a:pt x="10714" y="5077"/>
                    <a:pt x="10746" y="5060"/>
                    <a:pt x="10778" y="5037"/>
                  </a:cubicBezTo>
                  <a:cubicBezTo>
                    <a:pt x="11267" y="4733"/>
                    <a:pt x="11585" y="4287"/>
                    <a:pt x="11675" y="3778"/>
                  </a:cubicBezTo>
                  <a:cubicBezTo>
                    <a:pt x="11819" y="2904"/>
                    <a:pt x="11327" y="2053"/>
                    <a:pt x="10500" y="1743"/>
                  </a:cubicBezTo>
                  <a:cubicBezTo>
                    <a:pt x="10310" y="1675"/>
                    <a:pt x="10111" y="1640"/>
                    <a:pt x="9909" y="1640"/>
                  </a:cubicBezTo>
                  <a:cubicBezTo>
                    <a:pt x="9593" y="1640"/>
                    <a:pt x="9269" y="1724"/>
                    <a:pt x="8960" y="1888"/>
                  </a:cubicBezTo>
                  <a:cubicBezTo>
                    <a:pt x="8928" y="1905"/>
                    <a:pt x="8897" y="1923"/>
                    <a:pt x="8862" y="1943"/>
                  </a:cubicBezTo>
                  <a:lnTo>
                    <a:pt x="8862" y="1830"/>
                  </a:lnTo>
                  <a:cubicBezTo>
                    <a:pt x="8845" y="1254"/>
                    <a:pt x="8616" y="757"/>
                    <a:pt x="8219" y="424"/>
                  </a:cubicBezTo>
                  <a:cubicBezTo>
                    <a:pt x="7878" y="142"/>
                    <a:pt x="7461" y="1"/>
                    <a:pt x="7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2" name="Google Shape;7382;p45"/>
          <p:cNvGrpSpPr/>
          <p:nvPr/>
        </p:nvGrpSpPr>
        <p:grpSpPr>
          <a:xfrm>
            <a:off x="5850727" y="1493011"/>
            <a:ext cx="380638" cy="274799"/>
            <a:chOff x="5848120" y="1493011"/>
            <a:chExt cx="380638" cy="274799"/>
          </a:xfrm>
        </p:grpSpPr>
        <p:sp>
          <p:nvSpPr>
            <p:cNvPr id="7383" name="Google Shape;7383;p45"/>
            <p:cNvSpPr/>
            <p:nvPr/>
          </p:nvSpPr>
          <p:spPr>
            <a:xfrm>
              <a:off x="6033080" y="1649905"/>
              <a:ext cx="18093" cy="14818"/>
            </a:xfrm>
            <a:custGeom>
              <a:avLst/>
              <a:gdLst/>
              <a:ahLst/>
              <a:cxnLst/>
              <a:rect l="l" t="t" r="r" b="b"/>
              <a:pathLst>
                <a:path w="1072" h="878" extrusionOk="0">
                  <a:moveTo>
                    <a:pt x="588" y="1"/>
                  </a:moveTo>
                  <a:cubicBezTo>
                    <a:pt x="474" y="1"/>
                    <a:pt x="361" y="46"/>
                    <a:pt x="278" y="131"/>
                  </a:cubicBezTo>
                  <a:cubicBezTo>
                    <a:pt x="0" y="405"/>
                    <a:pt x="197" y="877"/>
                    <a:pt x="588" y="877"/>
                  </a:cubicBezTo>
                  <a:cubicBezTo>
                    <a:pt x="617" y="877"/>
                    <a:pt x="646" y="874"/>
                    <a:pt x="675" y="868"/>
                  </a:cubicBezTo>
                  <a:cubicBezTo>
                    <a:pt x="701" y="863"/>
                    <a:pt x="730" y="854"/>
                    <a:pt x="756" y="845"/>
                  </a:cubicBezTo>
                  <a:cubicBezTo>
                    <a:pt x="782" y="834"/>
                    <a:pt x="808" y="819"/>
                    <a:pt x="831" y="805"/>
                  </a:cubicBezTo>
                  <a:cubicBezTo>
                    <a:pt x="857" y="787"/>
                    <a:pt x="877" y="770"/>
                    <a:pt x="898" y="750"/>
                  </a:cubicBezTo>
                  <a:cubicBezTo>
                    <a:pt x="1071" y="579"/>
                    <a:pt x="1071" y="301"/>
                    <a:pt x="898" y="131"/>
                  </a:cubicBezTo>
                  <a:cubicBezTo>
                    <a:pt x="877" y="110"/>
                    <a:pt x="857" y="90"/>
                    <a:pt x="831" y="76"/>
                  </a:cubicBezTo>
                  <a:cubicBezTo>
                    <a:pt x="808" y="58"/>
                    <a:pt x="782" y="47"/>
                    <a:pt x="756" y="35"/>
                  </a:cubicBezTo>
                  <a:cubicBezTo>
                    <a:pt x="702" y="12"/>
                    <a:pt x="645" y="1"/>
                    <a:pt x="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45"/>
            <p:cNvSpPr/>
            <p:nvPr/>
          </p:nvSpPr>
          <p:spPr>
            <a:xfrm>
              <a:off x="5848120" y="1493011"/>
              <a:ext cx="380638" cy="274799"/>
            </a:xfrm>
            <a:custGeom>
              <a:avLst/>
              <a:gdLst/>
              <a:ahLst/>
              <a:cxnLst/>
              <a:rect l="l" t="t" r="r" b="b"/>
              <a:pathLst>
                <a:path w="22553" h="16282" extrusionOk="0">
                  <a:moveTo>
                    <a:pt x="18521" y="1060"/>
                  </a:moveTo>
                  <a:lnTo>
                    <a:pt x="21453" y="3992"/>
                  </a:lnTo>
                  <a:lnTo>
                    <a:pt x="20078" y="5366"/>
                  </a:lnTo>
                  <a:lnTo>
                    <a:pt x="20032" y="5320"/>
                  </a:lnTo>
                  <a:lnTo>
                    <a:pt x="17147" y="2435"/>
                  </a:lnTo>
                  <a:lnTo>
                    <a:pt x="18521" y="1060"/>
                  </a:lnTo>
                  <a:close/>
                  <a:moveTo>
                    <a:pt x="4277" y="1060"/>
                  </a:moveTo>
                  <a:lnTo>
                    <a:pt x="5785" y="2568"/>
                  </a:lnTo>
                  <a:lnTo>
                    <a:pt x="2613" y="5743"/>
                  </a:lnTo>
                  <a:lnTo>
                    <a:pt x="1103" y="4235"/>
                  </a:lnTo>
                  <a:lnTo>
                    <a:pt x="4277" y="1060"/>
                  </a:lnTo>
                  <a:close/>
                  <a:moveTo>
                    <a:pt x="16692" y="3236"/>
                  </a:moveTo>
                  <a:lnTo>
                    <a:pt x="17665" y="4209"/>
                  </a:lnTo>
                  <a:lnTo>
                    <a:pt x="16458" y="5418"/>
                  </a:lnTo>
                  <a:cubicBezTo>
                    <a:pt x="16180" y="5695"/>
                    <a:pt x="15816" y="5833"/>
                    <a:pt x="15452" y="5833"/>
                  </a:cubicBezTo>
                  <a:cubicBezTo>
                    <a:pt x="15088" y="5833"/>
                    <a:pt x="14724" y="5695"/>
                    <a:pt x="14447" y="5418"/>
                  </a:cubicBezTo>
                  <a:lnTo>
                    <a:pt x="14415" y="5387"/>
                  </a:lnTo>
                  <a:cubicBezTo>
                    <a:pt x="14328" y="5297"/>
                    <a:pt x="14211" y="5250"/>
                    <a:pt x="14093" y="5250"/>
                  </a:cubicBezTo>
                  <a:cubicBezTo>
                    <a:pt x="14002" y="5250"/>
                    <a:pt x="13911" y="5278"/>
                    <a:pt x="13833" y="5335"/>
                  </a:cubicBezTo>
                  <a:cubicBezTo>
                    <a:pt x="13619" y="5494"/>
                    <a:pt x="13593" y="5806"/>
                    <a:pt x="13784" y="5997"/>
                  </a:cubicBezTo>
                  <a:lnTo>
                    <a:pt x="13801" y="6012"/>
                  </a:lnTo>
                  <a:cubicBezTo>
                    <a:pt x="14192" y="6411"/>
                    <a:pt x="14716" y="6657"/>
                    <a:pt x="15274" y="6703"/>
                  </a:cubicBezTo>
                  <a:cubicBezTo>
                    <a:pt x="15337" y="6708"/>
                    <a:pt x="15399" y="6711"/>
                    <a:pt x="15461" y="6711"/>
                  </a:cubicBezTo>
                  <a:cubicBezTo>
                    <a:pt x="16064" y="6711"/>
                    <a:pt x="16647" y="6471"/>
                    <a:pt x="17077" y="6038"/>
                  </a:cubicBezTo>
                  <a:lnTo>
                    <a:pt x="18287" y="4828"/>
                  </a:lnTo>
                  <a:lnTo>
                    <a:pt x="19248" y="5792"/>
                  </a:lnTo>
                  <a:lnTo>
                    <a:pt x="19016" y="7111"/>
                  </a:lnTo>
                  <a:cubicBezTo>
                    <a:pt x="18805" y="8312"/>
                    <a:pt x="18264" y="9392"/>
                    <a:pt x="17450" y="10240"/>
                  </a:cubicBezTo>
                  <a:cubicBezTo>
                    <a:pt x="17422" y="10272"/>
                    <a:pt x="17393" y="10300"/>
                    <a:pt x="17361" y="10332"/>
                  </a:cubicBezTo>
                  <a:lnTo>
                    <a:pt x="16380" y="11313"/>
                  </a:lnTo>
                  <a:lnTo>
                    <a:pt x="16148" y="11082"/>
                  </a:lnTo>
                  <a:lnTo>
                    <a:pt x="12039" y="6973"/>
                  </a:lnTo>
                  <a:lnTo>
                    <a:pt x="13124" y="5887"/>
                  </a:lnTo>
                  <a:cubicBezTo>
                    <a:pt x="13280" y="5734"/>
                    <a:pt x="13304" y="5485"/>
                    <a:pt x="13176" y="5306"/>
                  </a:cubicBezTo>
                  <a:cubicBezTo>
                    <a:pt x="13090" y="5187"/>
                    <a:pt x="12957" y="5127"/>
                    <a:pt x="12823" y="5127"/>
                  </a:cubicBezTo>
                  <a:cubicBezTo>
                    <a:pt x="12711" y="5127"/>
                    <a:pt x="12599" y="5169"/>
                    <a:pt x="12513" y="5256"/>
                  </a:cubicBezTo>
                  <a:lnTo>
                    <a:pt x="9585" y="8182"/>
                  </a:lnTo>
                  <a:cubicBezTo>
                    <a:pt x="9576" y="8194"/>
                    <a:pt x="9565" y="8205"/>
                    <a:pt x="9553" y="8214"/>
                  </a:cubicBezTo>
                  <a:cubicBezTo>
                    <a:pt x="9473" y="8278"/>
                    <a:pt x="9374" y="8311"/>
                    <a:pt x="9276" y="8311"/>
                  </a:cubicBezTo>
                  <a:cubicBezTo>
                    <a:pt x="9180" y="8311"/>
                    <a:pt x="9083" y="8280"/>
                    <a:pt x="9003" y="8217"/>
                  </a:cubicBezTo>
                  <a:cubicBezTo>
                    <a:pt x="9003" y="8214"/>
                    <a:pt x="9000" y="8214"/>
                    <a:pt x="9000" y="8211"/>
                  </a:cubicBezTo>
                  <a:cubicBezTo>
                    <a:pt x="8977" y="8194"/>
                    <a:pt x="8957" y="8173"/>
                    <a:pt x="8937" y="8150"/>
                  </a:cubicBezTo>
                  <a:cubicBezTo>
                    <a:pt x="8937" y="8150"/>
                    <a:pt x="8934" y="8147"/>
                    <a:pt x="8934" y="8145"/>
                  </a:cubicBezTo>
                  <a:cubicBezTo>
                    <a:pt x="8925" y="8136"/>
                    <a:pt x="8919" y="8124"/>
                    <a:pt x="8911" y="8113"/>
                  </a:cubicBezTo>
                  <a:cubicBezTo>
                    <a:pt x="8835" y="7962"/>
                    <a:pt x="8835" y="7783"/>
                    <a:pt x="8911" y="7632"/>
                  </a:cubicBezTo>
                  <a:cubicBezTo>
                    <a:pt x="8919" y="7621"/>
                    <a:pt x="8925" y="7612"/>
                    <a:pt x="8934" y="7600"/>
                  </a:cubicBezTo>
                  <a:cubicBezTo>
                    <a:pt x="8934" y="7600"/>
                    <a:pt x="8937" y="7598"/>
                    <a:pt x="8937" y="7598"/>
                  </a:cubicBezTo>
                  <a:cubicBezTo>
                    <a:pt x="8945" y="7586"/>
                    <a:pt x="8957" y="7574"/>
                    <a:pt x="8966" y="7563"/>
                  </a:cubicBezTo>
                  <a:lnTo>
                    <a:pt x="12163" y="4368"/>
                  </a:lnTo>
                  <a:cubicBezTo>
                    <a:pt x="12649" y="3885"/>
                    <a:pt x="13300" y="3620"/>
                    <a:pt x="13974" y="3620"/>
                  </a:cubicBezTo>
                  <a:cubicBezTo>
                    <a:pt x="14092" y="3620"/>
                    <a:pt x="14210" y="3628"/>
                    <a:pt x="14328" y="3645"/>
                  </a:cubicBezTo>
                  <a:cubicBezTo>
                    <a:pt x="14373" y="3651"/>
                    <a:pt x="14432" y="3657"/>
                    <a:pt x="14514" y="3657"/>
                  </a:cubicBezTo>
                  <a:cubicBezTo>
                    <a:pt x="14675" y="3657"/>
                    <a:pt x="14927" y="3635"/>
                    <a:pt x="15350" y="3555"/>
                  </a:cubicBezTo>
                  <a:cubicBezTo>
                    <a:pt x="15830" y="3462"/>
                    <a:pt x="16351" y="3332"/>
                    <a:pt x="16692" y="3236"/>
                  </a:cubicBezTo>
                  <a:close/>
                  <a:moveTo>
                    <a:pt x="6219" y="3375"/>
                  </a:moveTo>
                  <a:cubicBezTo>
                    <a:pt x="6762" y="3529"/>
                    <a:pt x="7941" y="3829"/>
                    <a:pt x="8566" y="3829"/>
                  </a:cubicBezTo>
                  <a:cubicBezTo>
                    <a:pt x="8634" y="3829"/>
                    <a:pt x="8695" y="3826"/>
                    <a:pt x="8749" y="3818"/>
                  </a:cubicBezTo>
                  <a:cubicBezTo>
                    <a:pt x="8856" y="3803"/>
                    <a:pt x="8967" y="3796"/>
                    <a:pt x="9080" y="3796"/>
                  </a:cubicBezTo>
                  <a:cubicBezTo>
                    <a:pt x="9695" y="3796"/>
                    <a:pt x="10363" y="4017"/>
                    <a:pt x="10884" y="4391"/>
                  </a:cubicBezTo>
                  <a:lnTo>
                    <a:pt x="8343" y="6929"/>
                  </a:lnTo>
                  <a:cubicBezTo>
                    <a:pt x="8326" y="6946"/>
                    <a:pt x="8312" y="6964"/>
                    <a:pt x="8297" y="6978"/>
                  </a:cubicBezTo>
                  <a:lnTo>
                    <a:pt x="8291" y="6987"/>
                  </a:lnTo>
                  <a:cubicBezTo>
                    <a:pt x="8277" y="7001"/>
                    <a:pt x="8265" y="7016"/>
                    <a:pt x="8254" y="7030"/>
                  </a:cubicBezTo>
                  <a:lnTo>
                    <a:pt x="8254" y="7033"/>
                  </a:lnTo>
                  <a:cubicBezTo>
                    <a:pt x="7863" y="7517"/>
                    <a:pt x="7863" y="8208"/>
                    <a:pt x="8254" y="8689"/>
                  </a:cubicBezTo>
                  <a:lnTo>
                    <a:pt x="8254" y="8691"/>
                  </a:lnTo>
                  <a:cubicBezTo>
                    <a:pt x="8265" y="8706"/>
                    <a:pt x="8280" y="8720"/>
                    <a:pt x="8291" y="8735"/>
                  </a:cubicBezTo>
                  <a:lnTo>
                    <a:pt x="8297" y="8744"/>
                  </a:lnTo>
                  <a:cubicBezTo>
                    <a:pt x="8312" y="8758"/>
                    <a:pt x="8326" y="8775"/>
                    <a:pt x="8343" y="8790"/>
                  </a:cubicBezTo>
                  <a:cubicBezTo>
                    <a:pt x="8358" y="8807"/>
                    <a:pt x="8375" y="8822"/>
                    <a:pt x="8393" y="8836"/>
                  </a:cubicBezTo>
                  <a:lnTo>
                    <a:pt x="8398" y="8845"/>
                  </a:lnTo>
                  <a:cubicBezTo>
                    <a:pt x="8413" y="8856"/>
                    <a:pt x="8427" y="8868"/>
                    <a:pt x="8442" y="8880"/>
                  </a:cubicBezTo>
                  <a:lnTo>
                    <a:pt x="8445" y="8880"/>
                  </a:lnTo>
                  <a:cubicBezTo>
                    <a:pt x="8686" y="9077"/>
                    <a:pt x="8981" y="9174"/>
                    <a:pt x="9274" y="9174"/>
                  </a:cubicBezTo>
                  <a:cubicBezTo>
                    <a:pt x="9589" y="9174"/>
                    <a:pt x="9904" y="9062"/>
                    <a:pt x="10152" y="8839"/>
                  </a:cubicBezTo>
                  <a:lnTo>
                    <a:pt x="10155" y="8836"/>
                  </a:lnTo>
                  <a:cubicBezTo>
                    <a:pt x="10172" y="8819"/>
                    <a:pt x="10187" y="8804"/>
                    <a:pt x="10204" y="8787"/>
                  </a:cubicBezTo>
                  <a:lnTo>
                    <a:pt x="11061" y="7930"/>
                  </a:lnTo>
                  <a:lnTo>
                    <a:pt x="11417" y="7577"/>
                  </a:lnTo>
                  <a:lnTo>
                    <a:pt x="16012" y="12173"/>
                  </a:lnTo>
                  <a:cubicBezTo>
                    <a:pt x="16018" y="12179"/>
                    <a:pt x="16024" y="12184"/>
                    <a:pt x="16030" y="12190"/>
                  </a:cubicBezTo>
                  <a:lnTo>
                    <a:pt x="16038" y="12202"/>
                  </a:lnTo>
                  <a:lnTo>
                    <a:pt x="16047" y="12210"/>
                  </a:lnTo>
                  <a:cubicBezTo>
                    <a:pt x="16206" y="12410"/>
                    <a:pt x="16192" y="12697"/>
                    <a:pt x="16012" y="12876"/>
                  </a:cubicBezTo>
                  <a:lnTo>
                    <a:pt x="16015" y="12879"/>
                  </a:lnTo>
                  <a:cubicBezTo>
                    <a:pt x="15918" y="12976"/>
                    <a:pt x="15791" y="13024"/>
                    <a:pt x="15663" y="13024"/>
                  </a:cubicBezTo>
                  <a:cubicBezTo>
                    <a:pt x="15536" y="13024"/>
                    <a:pt x="15409" y="12976"/>
                    <a:pt x="15312" y="12879"/>
                  </a:cubicBezTo>
                  <a:lnTo>
                    <a:pt x="12835" y="10402"/>
                  </a:lnTo>
                  <a:cubicBezTo>
                    <a:pt x="12748" y="10316"/>
                    <a:pt x="12635" y="10274"/>
                    <a:pt x="12523" y="10274"/>
                  </a:cubicBezTo>
                  <a:cubicBezTo>
                    <a:pt x="12410" y="10274"/>
                    <a:pt x="12298" y="10316"/>
                    <a:pt x="12213" y="10402"/>
                  </a:cubicBezTo>
                  <a:cubicBezTo>
                    <a:pt x="12042" y="10573"/>
                    <a:pt x="12042" y="10850"/>
                    <a:pt x="12213" y="11024"/>
                  </a:cubicBezTo>
                  <a:lnTo>
                    <a:pt x="15352" y="14161"/>
                  </a:lnTo>
                  <a:cubicBezTo>
                    <a:pt x="15546" y="14358"/>
                    <a:pt x="15546" y="14670"/>
                    <a:pt x="15352" y="14867"/>
                  </a:cubicBezTo>
                  <a:cubicBezTo>
                    <a:pt x="15255" y="14964"/>
                    <a:pt x="15128" y="15012"/>
                    <a:pt x="15001" y="15012"/>
                  </a:cubicBezTo>
                  <a:cubicBezTo>
                    <a:pt x="14873" y="15012"/>
                    <a:pt x="14746" y="14964"/>
                    <a:pt x="14649" y="14867"/>
                  </a:cubicBezTo>
                  <a:lnTo>
                    <a:pt x="9831" y="10046"/>
                  </a:lnTo>
                  <a:cubicBezTo>
                    <a:pt x="9744" y="9956"/>
                    <a:pt x="9629" y="9912"/>
                    <a:pt x="9514" y="9912"/>
                  </a:cubicBezTo>
                  <a:cubicBezTo>
                    <a:pt x="9401" y="9912"/>
                    <a:pt x="9289" y="9954"/>
                    <a:pt x="9203" y="10040"/>
                  </a:cubicBezTo>
                  <a:cubicBezTo>
                    <a:pt x="9029" y="10214"/>
                    <a:pt x="9032" y="10497"/>
                    <a:pt x="9209" y="10668"/>
                  </a:cubicBezTo>
                  <a:lnTo>
                    <a:pt x="13034" y="14494"/>
                  </a:lnTo>
                  <a:cubicBezTo>
                    <a:pt x="13231" y="14688"/>
                    <a:pt x="13228" y="15003"/>
                    <a:pt x="13034" y="15197"/>
                  </a:cubicBezTo>
                  <a:cubicBezTo>
                    <a:pt x="12937" y="15294"/>
                    <a:pt x="12810" y="15342"/>
                    <a:pt x="12683" y="15342"/>
                  </a:cubicBezTo>
                  <a:cubicBezTo>
                    <a:pt x="12555" y="15342"/>
                    <a:pt x="12428" y="15294"/>
                    <a:pt x="12331" y="15197"/>
                  </a:cubicBezTo>
                  <a:lnTo>
                    <a:pt x="8378" y="11244"/>
                  </a:lnTo>
                  <a:cubicBezTo>
                    <a:pt x="8293" y="11159"/>
                    <a:pt x="8181" y="11116"/>
                    <a:pt x="8068" y="11116"/>
                  </a:cubicBezTo>
                  <a:cubicBezTo>
                    <a:pt x="7956" y="11116"/>
                    <a:pt x="7843" y="11159"/>
                    <a:pt x="7756" y="11244"/>
                  </a:cubicBezTo>
                  <a:cubicBezTo>
                    <a:pt x="7585" y="11418"/>
                    <a:pt x="7585" y="11695"/>
                    <a:pt x="7756" y="11866"/>
                  </a:cubicBezTo>
                  <a:lnTo>
                    <a:pt x="10444" y="14555"/>
                  </a:lnTo>
                  <a:lnTo>
                    <a:pt x="10453" y="14560"/>
                  </a:lnTo>
                  <a:cubicBezTo>
                    <a:pt x="10757" y="14876"/>
                    <a:pt x="10534" y="15402"/>
                    <a:pt x="10094" y="15402"/>
                  </a:cubicBezTo>
                  <a:cubicBezTo>
                    <a:pt x="9961" y="15402"/>
                    <a:pt x="9837" y="15350"/>
                    <a:pt x="9741" y="15258"/>
                  </a:cubicBezTo>
                  <a:lnTo>
                    <a:pt x="5493" y="11007"/>
                  </a:lnTo>
                  <a:cubicBezTo>
                    <a:pt x="5461" y="10975"/>
                    <a:pt x="5429" y="10943"/>
                    <a:pt x="5397" y="10911"/>
                  </a:cubicBezTo>
                  <a:cubicBezTo>
                    <a:pt x="4523" y="10000"/>
                    <a:pt x="3942" y="8839"/>
                    <a:pt x="3716" y="7554"/>
                  </a:cubicBezTo>
                  <a:lnTo>
                    <a:pt x="3464" y="6130"/>
                  </a:lnTo>
                  <a:lnTo>
                    <a:pt x="6219" y="3375"/>
                  </a:lnTo>
                  <a:close/>
                  <a:moveTo>
                    <a:pt x="4277" y="0"/>
                  </a:moveTo>
                  <a:cubicBezTo>
                    <a:pt x="4165" y="0"/>
                    <a:pt x="4052" y="43"/>
                    <a:pt x="3965" y="128"/>
                  </a:cubicBezTo>
                  <a:lnTo>
                    <a:pt x="174" y="3922"/>
                  </a:lnTo>
                  <a:cubicBezTo>
                    <a:pt x="0" y="4093"/>
                    <a:pt x="0" y="4371"/>
                    <a:pt x="174" y="4545"/>
                  </a:cubicBezTo>
                  <a:lnTo>
                    <a:pt x="2301" y="6672"/>
                  </a:lnTo>
                  <a:cubicBezTo>
                    <a:pt x="2385" y="6755"/>
                    <a:pt x="2495" y="6802"/>
                    <a:pt x="2613" y="6802"/>
                  </a:cubicBezTo>
                  <a:cubicBezTo>
                    <a:pt x="2639" y="6799"/>
                    <a:pt x="2666" y="6799"/>
                    <a:pt x="2692" y="6793"/>
                  </a:cubicBezTo>
                  <a:lnTo>
                    <a:pt x="2854" y="7705"/>
                  </a:lnTo>
                  <a:cubicBezTo>
                    <a:pt x="3108" y="9163"/>
                    <a:pt x="3771" y="10480"/>
                    <a:pt x="4764" y="11516"/>
                  </a:cubicBezTo>
                  <a:cubicBezTo>
                    <a:pt x="4801" y="11551"/>
                    <a:pt x="4836" y="11588"/>
                    <a:pt x="4874" y="11626"/>
                  </a:cubicBezTo>
                  <a:lnTo>
                    <a:pt x="9104" y="15860"/>
                  </a:lnTo>
                  <a:cubicBezTo>
                    <a:pt x="9339" y="16097"/>
                    <a:pt x="9649" y="16245"/>
                    <a:pt x="9978" y="16276"/>
                  </a:cubicBezTo>
                  <a:cubicBezTo>
                    <a:pt x="10017" y="16280"/>
                    <a:pt x="10056" y="16281"/>
                    <a:pt x="10094" y="16281"/>
                  </a:cubicBezTo>
                  <a:cubicBezTo>
                    <a:pt x="10637" y="16281"/>
                    <a:pt x="11134" y="15960"/>
                    <a:pt x="11353" y="15460"/>
                  </a:cubicBezTo>
                  <a:lnTo>
                    <a:pt x="11692" y="15799"/>
                  </a:lnTo>
                  <a:cubicBezTo>
                    <a:pt x="11926" y="16036"/>
                    <a:pt x="12236" y="16184"/>
                    <a:pt x="12566" y="16216"/>
                  </a:cubicBezTo>
                  <a:cubicBezTo>
                    <a:pt x="12602" y="16219"/>
                    <a:pt x="12639" y="16220"/>
                    <a:pt x="12675" y="16220"/>
                  </a:cubicBezTo>
                  <a:cubicBezTo>
                    <a:pt x="13218" y="16220"/>
                    <a:pt x="13718" y="15901"/>
                    <a:pt x="13940" y="15400"/>
                  </a:cubicBezTo>
                  <a:lnTo>
                    <a:pt x="14027" y="15486"/>
                  </a:lnTo>
                  <a:cubicBezTo>
                    <a:pt x="14293" y="15755"/>
                    <a:pt x="14646" y="15893"/>
                    <a:pt x="15001" y="15893"/>
                  </a:cubicBezTo>
                  <a:cubicBezTo>
                    <a:pt x="15300" y="15893"/>
                    <a:pt x="15599" y="15796"/>
                    <a:pt x="15850" y="15599"/>
                  </a:cubicBezTo>
                  <a:cubicBezTo>
                    <a:pt x="16397" y="15171"/>
                    <a:pt x="16539" y="14398"/>
                    <a:pt x="16177" y="13802"/>
                  </a:cubicBezTo>
                  <a:cubicBezTo>
                    <a:pt x="16414" y="13707"/>
                    <a:pt x="16620" y="13545"/>
                    <a:pt x="16773" y="13336"/>
                  </a:cubicBezTo>
                  <a:cubicBezTo>
                    <a:pt x="16898" y="13165"/>
                    <a:pt x="16982" y="12969"/>
                    <a:pt x="17016" y="12757"/>
                  </a:cubicBezTo>
                  <a:cubicBezTo>
                    <a:pt x="17060" y="12497"/>
                    <a:pt x="17028" y="12231"/>
                    <a:pt x="16927" y="11991"/>
                  </a:cubicBezTo>
                  <a:lnTo>
                    <a:pt x="17980" y="10937"/>
                  </a:lnTo>
                  <a:cubicBezTo>
                    <a:pt x="18015" y="10902"/>
                    <a:pt x="18047" y="10868"/>
                    <a:pt x="18081" y="10833"/>
                  </a:cubicBezTo>
                  <a:cubicBezTo>
                    <a:pt x="19016" y="9861"/>
                    <a:pt x="19635" y="8622"/>
                    <a:pt x="19878" y="7250"/>
                  </a:cubicBezTo>
                  <a:lnTo>
                    <a:pt x="20023" y="6423"/>
                  </a:lnTo>
                  <a:cubicBezTo>
                    <a:pt x="20041" y="6426"/>
                    <a:pt x="20058" y="6426"/>
                    <a:pt x="20075" y="6426"/>
                  </a:cubicBezTo>
                  <a:cubicBezTo>
                    <a:pt x="20191" y="6426"/>
                    <a:pt x="20304" y="6379"/>
                    <a:pt x="20385" y="6298"/>
                  </a:cubicBezTo>
                  <a:lnTo>
                    <a:pt x="22379" y="4304"/>
                  </a:lnTo>
                  <a:cubicBezTo>
                    <a:pt x="22552" y="4134"/>
                    <a:pt x="22552" y="3856"/>
                    <a:pt x="22382" y="3682"/>
                  </a:cubicBezTo>
                  <a:lnTo>
                    <a:pt x="18828" y="128"/>
                  </a:lnTo>
                  <a:cubicBezTo>
                    <a:pt x="18743" y="43"/>
                    <a:pt x="18630" y="0"/>
                    <a:pt x="18518" y="0"/>
                  </a:cubicBezTo>
                  <a:cubicBezTo>
                    <a:pt x="18406" y="0"/>
                    <a:pt x="18294" y="43"/>
                    <a:pt x="18209" y="128"/>
                  </a:cubicBezTo>
                  <a:lnTo>
                    <a:pt x="16215" y="2122"/>
                  </a:lnTo>
                  <a:cubicBezTo>
                    <a:pt x="16122" y="2215"/>
                    <a:pt x="16076" y="2342"/>
                    <a:pt x="16087" y="2475"/>
                  </a:cubicBezTo>
                  <a:cubicBezTo>
                    <a:pt x="15807" y="2548"/>
                    <a:pt x="15483" y="2620"/>
                    <a:pt x="15182" y="2678"/>
                  </a:cubicBezTo>
                  <a:cubicBezTo>
                    <a:pt x="14785" y="2752"/>
                    <a:pt x="14590" y="2764"/>
                    <a:pt x="14505" y="2764"/>
                  </a:cubicBezTo>
                  <a:cubicBezTo>
                    <a:pt x="14473" y="2764"/>
                    <a:pt x="14456" y="2763"/>
                    <a:pt x="14449" y="2762"/>
                  </a:cubicBezTo>
                  <a:cubicBezTo>
                    <a:pt x="14289" y="2739"/>
                    <a:pt x="14129" y="2728"/>
                    <a:pt x="13969" y="2728"/>
                  </a:cubicBezTo>
                  <a:cubicBezTo>
                    <a:pt x="13066" y="2728"/>
                    <a:pt x="12190" y="3084"/>
                    <a:pt x="11541" y="3731"/>
                  </a:cubicBezTo>
                  <a:lnTo>
                    <a:pt x="11509" y="3763"/>
                  </a:lnTo>
                  <a:cubicBezTo>
                    <a:pt x="10824" y="3230"/>
                    <a:pt x="9927" y="2918"/>
                    <a:pt x="9082" y="2918"/>
                  </a:cubicBezTo>
                  <a:cubicBezTo>
                    <a:pt x="8927" y="2918"/>
                    <a:pt x="8774" y="2928"/>
                    <a:pt x="8624" y="2950"/>
                  </a:cubicBezTo>
                  <a:cubicBezTo>
                    <a:pt x="8602" y="2953"/>
                    <a:pt x="8576" y="2954"/>
                    <a:pt x="8546" y="2954"/>
                  </a:cubicBezTo>
                  <a:cubicBezTo>
                    <a:pt x="8225" y="2954"/>
                    <a:pt x="7450" y="2793"/>
                    <a:pt x="6839" y="2635"/>
                  </a:cubicBezTo>
                  <a:cubicBezTo>
                    <a:pt x="6859" y="2496"/>
                    <a:pt x="6815" y="2357"/>
                    <a:pt x="6714" y="2258"/>
                  </a:cubicBezTo>
                  <a:lnTo>
                    <a:pt x="4587" y="128"/>
                  </a:lnTo>
                  <a:cubicBezTo>
                    <a:pt x="4502" y="43"/>
                    <a:pt x="4390" y="0"/>
                    <a:pt x="4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5" name="Google Shape;7385;p45"/>
          <p:cNvGrpSpPr/>
          <p:nvPr/>
        </p:nvGrpSpPr>
        <p:grpSpPr>
          <a:xfrm>
            <a:off x="4486469" y="2108070"/>
            <a:ext cx="196268" cy="379204"/>
            <a:chOff x="4478933" y="2106745"/>
            <a:chExt cx="196268" cy="379204"/>
          </a:xfrm>
        </p:grpSpPr>
        <p:sp>
          <p:nvSpPr>
            <p:cNvPr id="7386" name="Google Shape;7386;p45"/>
            <p:cNvSpPr/>
            <p:nvPr/>
          </p:nvSpPr>
          <p:spPr>
            <a:xfrm>
              <a:off x="4478933" y="2106745"/>
              <a:ext cx="196268" cy="379204"/>
            </a:xfrm>
            <a:custGeom>
              <a:avLst/>
              <a:gdLst/>
              <a:ahLst/>
              <a:cxnLst/>
              <a:rect l="l" t="t" r="r" b="b"/>
              <a:pathLst>
                <a:path w="11629" h="22468" extrusionOk="0">
                  <a:moveTo>
                    <a:pt x="5817" y="880"/>
                  </a:moveTo>
                  <a:cubicBezTo>
                    <a:pt x="6160" y="880"/>
                    <a:pt x="6448" y="1160"/>
                    <a:pt x="6448" y="1515"/>
                  </a:cubicBezTo>
                  <a:lnTo>
                    <a:pt x="6448" y="8446"/>
                  </a:lnTo>
                  <a:cubicBezTo>
                    <a:pt x="6445" y="8666"/>
                    <a:pt x="6604" y="8857"/>
                    <a:pt x="6821" y="8895"/>
                  </a:cubicBezTo>
                  <a:cubicBezTo>
                    <a:pt x="6843" y="8898"/>
                    <a:pt x="6864" y="8899"/>
                    <a:pt x="6884" y="8899"/>
                  </a:cubicBezTo>
                  <a:cubicBezTo>
                    <a:pt x="7124" y="8899"/>
                    <a:pt x="7325" y="8706"/>
                    <a:pt x="7325" y="8461"/>
                  </a:cubicBezTo>
                  <a:lnTo>
                    <a:pt x="7325" y="3145"/>
                  </a:lnTo>
                  <a:cubicBezTo>
                    <a:pt x="7325" y="2821"/>
                    <a:pt x="7565" y="2531"/>
                    <a:pt x="7889" y="2496"/>
                  </a:cubicBezTo>
                  <a:cubicBezTo>
                    <a:pt x="7914" y="2494"/>
                    <a:pt x="7938" y="2492"/>
                    <a:pt x="7963" y="2492"/>
                  </a:cubicBezTo>
                  <a:cubicBezTo>
                    <a:pt x="8308" y="2492"/>
                    <a:pt x="8598" y="2773"/>
                    <a:pt x="8598" y="3127"/>
                  </a:cubicBezTo>
                  <a:lnTo>
                    <a:pt x="8598" y="8446"/>
                  </a:lnTo>
                  <a:cubicBezTo>
                    <a:pt x="8595" y="8666"/>
                    <a:pt x="8754" y="8857"/>
                    <a:pt x="8971" y="8895"/>
                  </a:cubicBezTo>
                  <a:cubicBezTo>
                    <a:pt x="8993" y="8898"/>
                    <a:pt x="9014" y="8899"/>
                    <a:pt x="9035" y="8899"/>
                  </a:cubicBezTo>
                  <a:cubicBezTo>
                    <a:pt x="9274" y="8899"/>
                    <a:pt x="9475" y="8706"/>
                    <a:pt x="9475" y="8461"/>
                  </a:cubicBezTo>
                  <a:lnTo>
                    <a:pt x="9475" y="5165"/>
                  </a:lnTo>
                  <a:cubicBezTo>
                    <a:pt x="9475" y="4924"/>
                    <a:pt x="9657" y="4655"/>
                    <a:pt x="9880" y="4574"/>
                  </a:cubicBezTo>
                  <a:cubicBezTo>
                    <a:pt x="9954" y="4546"/>
                    <a:pt x="10031" y="4532"/>
                    <a:pt x="10107" y="4532"/>
                  </a:cubicBezTo>
                  <a:cubicBezTo>
                    <a:pt x="10328" y="4532"/>
                    <a:pt x="10540" y="4646"/>
                    <a:pt x="10659" y="4846"/>
                  </a:cubicBezTo>
                  <a:cubicBezTo>
                    <a:pt x="10719" y="4945"/>
                    <a:pt x="10748" y="5057"/>
                    <a:pt x="10748" y="5173"/>
                  </a:cubicBezTo>
                  <a:lnTo>
                    <a:pt x="10748" y="12069"/>
                  </a:lnTo>
                  <a:lnTo>
                    <a:pt x="10751" y="12069"/>
                  </a:lnTo>
                  <a:cubicBezTo>
                    <a:pt x="10751" y="12122"/>
                    <a:pt x="10751" y="12174"/>
                    <a:pt x="10748" y="12226"/>
                  </a:cubicBezTo>
                  <a:cubicBezTo>
                    <a:pt x="10719" y="13684"/>
                    <a:pt x="10245" y="15108"/>
                    <a:pt x="9377" y="16344"/>
                  </a:cubicBezTo>
                  <a:lnTo>
                    <a:pt x="8404" y="17730"/>
                  </a:lnTo>
                  <a:lnTo>
                    <a:pt x="3858" y="17730"/>
                  </a:lnTo>
                  <a:cubicBezTo>
                    <a:pt x="3522" y="17128"/>
                    <a:pt x="2671" y="15687"/>
                    <a:pt x="2165" y="15305"/>
                  </a:cubicBezTo>
                  <a:cubicBezTo>
                    <a:pt x="1355" y="14697"/>
                    <a:pt x="877" y="13742"/>
                    <a:pt x="874" y="12729"/>
                  </a:cubicBezTo>
                  <a:lnTo>
                    <a:pt x="874" y="7216"/>
                  </a:lnTo>
                  <a:cubicBezTo>
                    <a:pt x="874" y="6889"/>
                    <a:pt x="1115" y="6603"/>
                    <a:pt x="1439" y="6565"/>
                  </a:cubicBezTo>
                  <a:cubicBezTo>
                    <a:pt x="1463" y="6562"/>
                    <a:pt x="1488" y="6561"/>
                    <a:pt x="1512" y="6561"/>
                  </a:cubicBezTo>
                  <a:cubicBezTo>
                    <a:pt x="1857" y="6561"/>
                    <a:pt x="2148" y="6842"/>
                    <a:pt x="2148" y="7196"/>
                  </a:cubicBezTo>
                  <a:lnTo>
                    <a:pt x="2148" y="9705"/>
                  </a:lnTo>
                  <a:cubicBezTo>
                    <a:pt x="2145" y="9925"/>
                    <a:pt x="2304" y="10116"/>
                    <a:pt x="2521" y="10154"/>
                  </a:cubicBezTo>
                  <a:cubicBezTo>
                    <a:pt x="2542" y="10157"/>
                    <a:pt x="2563" y="10158"/>
                    <a:pt x="2584" y="10158"/>
                  </a:cubicBezTo>
                  <a:cubicBezTo>
                    <a:pt x="2824" y="10158"/>
                    <a:pt x="3025" y="9965"/>
                    <a:pt x="3025" y="9720"/>
                  </a:cubicBezTo>
                  <a:lnTo>
                    <a:pt x="3025" y="2606"/>
                  </a:lnTo>
                  <a:cubicBezTo>
                    <a:pt x="3025" y="2282"/>
                    <a:pt x="3265" y="1996"/>
                    <a:pt x="3589" y="1958"/>
                  </a:cubicBezTo>
                  <a:cubicBezTo>
                    <a:pt x="3614" y="1955"/>
                    <a:pt x="3638" y="1954"/>
                    <a:pt x="3662" y="1954"/>
                  </a:cubicBezTo>
                  <a:cubicBezTo>
                    <a:pt x="4007" y="1954"/>
                    <a:pt x="4298" y="2235"/>
                    <a:pt x="4298" y="2589"/>
                  </a:cubicBezTo>
                  <a:lnTo>
                    <a:pt x="4298" y="5408"/>
                  </a:lnTo>
                  <a:cubicBezTo>
                    <a:pt x="4295" y="5628"/>
                    <a:pt x="4454" y="5819"/>
                    <a:pt x="4671" y="5856"/>
                  </a:cubicBezTo>
                  <a:cubicBezTo>
                    <a:pt x="4692" y="5859"/>
                    <a:pt x="4713" y="5861"/>
                    <a:pt x="4734" y="5861"/>
                  </a:cubicBezTo>
                  <a:cubicBezTo>
                    <a:pt x="4974" y="5861"/>
                    <a:pt x="5175" y="5667"/>
                    <a:pt x="5175" y="5422"/>
                  </a:cubicBezTo>
                  <a:lnTo>
                    <a:pt x="5175" y="1533"/>
                  </a:lnTo>
                  <a:cubicBezTo>
                    <a:pt x="5175" y="1206"/>
                    <a:pt x="5415" y="919"/>
                    <a:pt x="5739" y="884"/>
                  </a:cubicBezTo>
                  <a:cubicBezTo>
                    <a:pt x="5765" y="881"/>
                    <a:pt x="5791" y="880"/>
                    <a:pt x="5817" y="880"/>
                  </a:cubicBezTo>
                  <a:close/>
                  <a:moveTo>
                    <a:pt x="8818" y="18607"/>
                  </a:moveTo>
                  <a:lnTo>
                    <a:pt x="8818" y="21590"/>
                  </a:lnTo>
                  <a:lnTo>
                    <a:pt x="3551" y="21590"/>
                  </a:lnTo>
                  <a:lnTo>
                    <a:pt x="3551" y="18607"/>
                  </a:lnTo>
                  <a:close/>
                  <a:moveTo>
                    <a:pt x="5817" y="1"/>
                  </a:moveTo>
                  <a:cubicBezTo>
                    <a:pt x="5096" y="1"/>
                    <a:pt x="4465" y="511"/>
                    <a:pt x="4327" y="1229"/>
                  </a:cubicBezTo>
                  <a:cubicBezTo>
                    <a:pt x="4118" y="1127"/>
                    <a:pt x="3890" y="1075"/>
                    <a:pt x="3660" y="1075"/>
                  </a:cubicBezTo>
                  <a:cubicBezTo>
                    <a:pt x="3603" y="1075"/>
                    <a:pt x="3547" y="1078"/>
                    <a:pt x="3490" y="1084"/>
                  </a:cubicBezTo>
                  <a:cubicBezTo>
                    <a:pt x="2721" y="1171"/>
                    <a:pt x="2151" y="1842"/>
                    <a:pt x="2151" y="2618"/>
                  </a:cubicBezTo>
                  <a:lnTo>
                    <a:pt x="2151" y="5827"/>
                  </a:lnTo>
                  <a:cubicBezTo>
                    <a:pt x="1949" y="5734"/>
                    <a:pt x="1730" y="5687"/>
                    <a:pt x="1509" y="5687"/>
                  </a:cubicBezTo>
                  <a:cubicBezTo>
                    <a:pt x="1469" y="5687"/>
                    <a:pt x="1429" y="5688"/>
                    <a:pt x="1389" y="5691"/>
                  </a:cubicBezTo>
                  <a:cubicBezTo>
                    <a:pt x="599" y="5755"/>
                    <a:pt x="0" y="6435"/>
                    <a:pt x="0" y="7228"/>
                  </a:cubicBezTo>
                  <a:lnTo>
                    <a:pt x="0" y="12741"/>
                  </a:lnTo>
                  <a:cubicBezTo>
                    <a:pt x="0" y="14029"/>
                    <a:pt x="602" y="15241"/>
                    <a:pt x="1627" y="16020"/>
                  </a:cubicBezTo>
                  <a:cubicBezTo>
                    <a:pt x="1870" y="16205"/>
                    <a:pt x="2454" y="17099"/>
                    <a:pt x="2860" y="17796"/>
                  </a:cubicBezTo>
                  <a:cubicBezTo>
                    <a:pt x="2721" y="17875"/>
                    <a:pt x="2631" y="18022"/>
                    <a:pt x="2634" y="18181"/>
                  </a:cubicBezTo>
                  <a:lnTo>
                    <a:pt x="2634" y="22027"/>
                  </a:lnTo>
                  <a:cubicBezTo>
                    <a:pt x="2634" y="22270"/>
                    <a:pt x="2828" y="22467"/>
                    <a:pt x="3071" y="22467"/>
                  </a:cubicBezTo>
                  <a:lnTo>
                    <a:pt x="9258" y="22467"/>
                  </a:lnTo>
                  <a:cubicBezTo>
                    <a:pt x="9498" y="22467"/>
                    <a:pt x="9695" y="22270"/>
                    <a:pt x="9695" y="22027"/>
                  </a:cubicBezTo>
                  <a:lnTo>
                    <a:pt x="9695" y="18190"/>
                  </a:lnTo>
                  <a:cubicBezTo>
                    <a:pt x="9695" y="18022"/>
                    <a:pt x="9599" y="17869"/>
                    <a:pt x="9449" y="17796"/>
                  </a:cubicBezTo>
                  <a:lnTo>
                    <a:pt x="10097" y="16870"/>
                  </a:lnTo>
                  <a:cubicBezTo>
                    <a:pt x="11064" y="15490"/>
                    <a:pt x="11590" y="13898"/>
                    <a:pt x="11625" y="12266"/>
                  </a:cubicBezTo>
                  <a:cubicBezTo>
                    <a:pt x="11625" y="12208"/>
                    <a:pt x="11625" y="12150"/>
                    <a:pt x="11625" y="12093"/>
                  </a:cubicBezTo>
                  <a:lnTo>
                    <a:pt x="11625" y="5199"/>
                  </a:lnTo>
                  <a:cubicBezTo>
                    <a:pt x="11628" y="4797"/>
                    <a:pt x="11469" y="4412"/>
                    <a:pt x="11182" y="4131"/>
                  </a:cubicBezTo>
                  <a:cubicBezTo>
                    <a:pt x="10904" y="3848"/>
                    <a:pt x="10524" y="3689"/>
                    <a:pt x="10125" y="3689"/>
                  </a:cubicBezTo>
                  <a:cubicBezTo>
                    <a:pt x="10122" y="3689"/>
                    <a:pt x="10118" y="3689"/>
                    <a:pt x="10115" y="3689"/>
                  </a:cubicBezTo>
                  <a:lnTo>
                    <a:pt x="10112" y="3689"/>
                  </a:lnTo>
                  <a:cubicBezTo>
                    <a:pt x="9892" y="3689"/>
                    <a:pt x="9675" y="3735"/>
                    <a:pt x="9478" y="3830"/>
                  </a:cubicBezTo>
                  <a:lnTo>
                    <a:pt x="9478" y="3179"/>
                  </a:lnTo>
                  <a:cubicBezTo>
                    <a:pt x="9478" y="2384"/>
                    <a:pt x="8879" y="1703"/>
                    <a:pt x="8086" y="1640"/>
                  </a:cubicBezTo>
                  <a:cubicBezTo>
                    <a:pt x="8046" y="1637"/>
                    <a:pt x="8006" y="1635"/>
                    <a:pt x="7967" y="1635"/>
                  </a:cubicBezTo>
                  <a:cubicBezTo>
                    <a:pt x="7747" y="1635"/>
                    <a:pt x="7529" y="1683"/>
                    <a:pt x="7328" y="1776"/>
                  </a:cubicBezTo>
                  <a:lnTo>
                    <a:pt x="7328" y="1544"/>
                  </a:lnTo>
                  <a:cubicBezTo>
                    <a:pt x="7328" y="760"/>
                    <a:pt x="6743" y="86"/>
                    <a:pt x="5965" y="8"/>
                  </a:cubicBezTo>
                  <a:cubicBezTo>
                    <a:pt x="5915" y="3"/>
                    <a:pt x="5866" y="1"/>
                    <a:pt x="5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45"/>
            <p:cNvSpPr/>
            <p:nvPr/>
          </p:nvSpPr>
          <p:spPr>
            <a:xfrm>
              <a:off x="4551455" y="2216904"/>
              <a:ext cx="14818" cy="14818"/>
            </a:xfrm>
            <a:custGeom>
              <a:avLst/>
              <a:gdLst/>
              <a:ahLst/>
              <a:cxnLst/>
              <a:rect l="l" t="t" r="r" b="b"/>
              <a:pathLst>
                <a:path w="878" h="878" extrusionOk="0">
                  <a:moveTo>
                    <a:pt x="438" y="1"/>
                  </a:moveTo>
                  <a:cubicBezTo>
                    <a:pt x="410" y="1"/>
                    <a:pt x="381" y="3"/>
                    <a:pt x="354" y="9"/>
                  </a:cubicBezTo>
                  <a:cubicBezTo>
                    <a:pt x="325" y="15"/>
                    <a:pt x="296" y="24"/>
                    <a:pt x="270" y="35"/>
                  </a:cubicBezTo>
                  <a:cubicBezTo>
                    <a:pt x="244" y="44"/>
                    <a:pt x="218" y="58"/>
                    <a:pt x="195" y="76"/>
                  </a:cubicBezTo>
                  <a:cubicBezTo>
                    <a:pt x="172" y="90"/>
                    <a:pt x="148" y="108"/>
                    <a:pt x="128" y="128"/>
                  </a:cubicBezTo>
                  <a:cubicBezTo>
                    <a:pt x="108" y="151"/>
                    <a:pt x="91" y="171"/>
                    <a:pt x="73" y="197"/>
                  </a:cubicBezTo>
                  <a:cubicBezTo>
                    <a:pt x="59" y="221"/>
                    <a:pt x="44" y="247"/>
                    <a:pt x="33" y="273"/>
                  </a:cubicBezTo>
                  <a:cubicBezTo>
                    <a:pt x="24" y="299"/>
                    <a:pt x="15" y="325"/>
                    <a:pt x="10" y="354"/>
                  </a:cubicBezTo>
                  <a:cubicBezTo>
                    <a:pt x="4" y="383"/>
                    <a:pt x="1" y="412"/>
                    <a:pt x="1" y="440"/>
                  </a:cubicBezTo>
                  <a:cubicBezTo>
                    <a:pt x="1" y="556"/>
                    <a:pt x="47" y="666"/>
                    <a:pt x="128" y="750"/>
                  </a:cubicBezTo>
                  <a:cubicBezTo>
                    <a:pt x="148" y="770"/>
                    <a:pt x="172" y="788"/>
                    <a:pt x="195" y="805"/>
                  </a:cubicBezTo>
                  <a:cubicBezTo>
                    <a:pt x="221" y="820"/>
                    <a:pt x="244" y="834"/>
                    <a:pt x="270" y="846"/>
                  </a:cubicBezTo>
                  <a:cubicBezTo>
                    <a:pt x="299" y="854"/>
                    <a:pt x="325" y="863"/>
                    <a:pt x="354" y="869"/>
                  </a:cubicBezTo>
                  <a:cubicBezTo>
                    <a:pt x="383" y="875"/>
                    <a:pt x="409" y="877"/>
                    <a:pt x="438" y="877"/>
                  </a:cubicBezTo>
                  <a:cubicBezTo>
                    <a:pt x="467" y="877"/>
                    <a:pt x="496" y="875"/>
                    <a:pt x="525" y="869"/>
                  </a:cubicBezTo>
                  <a:cubicBezTo>
                    <a:pt x="580" y="857"/>
                    <a:pt x="635" y="837"/>
                    <a:pt x="681" y="805"/>
                  </a:cubicBezTo>
                  <a:cubicBezTo>
                    <a:pt x="707" y="788"/>
                    <a:pt x="730" y="770"/>
                    <a:pt x="747" y="750"/>
                  </a:cubicBezTo>
                  <a:cubicBezTo>
                    <a:pt x="831" y="666"/>
                    <a:pt x="878" y="556"/>
                    <a:pt x="878" y="440"/>
                  </a:cubicBezTo>
                  <a:cubicBezTo>
                    <a:pt x="878" y="412"/>
                    <a:pt x="875" y="383"/>
                    <a:pt x="869" y="354"/>
                  </a:cubicBezTo>
                  <a:cubicBezTo>
                    <a:pt x="863" y="328"/>
                    <a:pt x="855" y="299"/>
                    <a:pt x="843" y="273"/>
                  </a:cubicBezTo>
                  <a:cubicBezTo>
                    <a:pt x="831" y="247"/>
                    <a:pt x="820" y="221"/>
                    <a:pt x="802" y="197"/>
                  </a:cubicBezTo>
                  <a:cubicBezTo>
                    <a:pt x="788" y="171"/>
                    <a:pt x="771" y="148"/>
                    <a:pt x="747" y="128"/>
                  </a:cubicBezTo>
                  <a:cubicBezTo>
                    <a:pt x="727" y="108"/>
                    <a:pt x="707" y="90"/>
                    <a:pt x="681" y="76"/>
                  </a:cubicBezTo>
                  <a:cubicBezTo>
                    <a:pt x="658" y="58"/>
                    <a:pt x="632" y="44"/>
                    <a:pt x="606" y="35"/>
                  </a:cubicBezTo>
                  <a:cubicBezTo>
                    <a:pt x="580" y="24"/>
                    <a:pt x="554" y="15"/>
                    <a:pt x="525" y="9"/>
                  </a:cubicBezTo>
                  <a:cubicBezTo>
                    <a:pt x="496" y="3"/>
                    <a:pt x="467"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45"/>
            <p:cNvSpPr/>
            <p:nvPr/>
          </p:nvSpPr>
          <p:spPr>
            <a:xfrm>
              <a:off x="4516789" y="2264178"/>
              <a:ext cx="127729" cy="122902"/>
            </a:xfrm>
            <a:custGeom>
              <a:avLst/>
              <a:gdLst/>
              <a:ahLst/>
              <a:cxnLst/>
              <a:rect l="l" t="t" r="r" b="b"/>
              <a:pathLst>
                <a:path w="7568" h="7282" extrusionOk="0">
                  <a:moveTo>
                    <a:pt x="3502" y="912"/>
                  </a:moveTo>
                  <a:lnTo>
                    <a:pt x="3502" y="3312"/>
                  </a:lnTo>
                  <a:lnTo>
                    <a:pt x="1641" y="5172"/>
                  </a:lnTo>
                  <a:cubicBezTo>
                    <a:pt x="527" y="3500"/>
                    <a:pt x="1517" y="1231"/>
                    <a:pt x="3502" y="912"/>
                  </a:cubicBezTo>
                  <a:close/>
                  <a:moveTo>
                    <a:pt x="4382" y="912"/>
                  </a:moveTo>
                  <a:cubicBezTo>
                    <a:pt x="5310" y="1063"/>
                    <a:pt x="6098" y="1674"/>
                    <a:pt x="6474" y="2536"/>
                  </a:cubicBezTo>
                  <a:cubicBezTo>
                    <a:pt x="6850" y="3398"/>
                    <a:pt x="6763" y="4394"/>
                    <a:pt x="6239" y="5175"/>
                  </a:cubicBezTo>
                  <a:lnTo>
                    <a:pt x="4382" y="3317"/>
                  </a:lnTo>
                  <a:lnTo>
                    <a:pt x="4382" y="912"/>
                  </a:lnTo>
                  <a:close/>
                  <a:moveTo>
                    <a:pt x="3502" y="4553"/>
                  </a:moveTo>
                  <a:lnTo>
                    <a:pt x="3502" y="6370"/>
                  </a:lnTo>
                  <a:cubicBezTo>
                    <a:pt x="3042" y="6295"/>
                    <a:pt x="2608" y="6104"/>
                    <a:pt x="2240" y="5815"/>
                  </a:cubicBezTo>
                  <a:lnTo>
                    <a:pt x="3502" y="4553"/>
                  </a:lnTo>
                  <a:close/>
                  <a:moveTo>
                    <a:pt x="4382" y="4559"/>
                  </a:moveTo>
                  <a:lnTo>
                    <a:pt x="5643" y="5818"/>
                  </a:lnTo>
                  <a:cubicBezTo>
                    <a:pt x="5276" y="6107"/>
                    <a:pt x="4842" y="6295"/>
                    <a:pt x="4382" y="6370"/>
                  </a:cubicBezTo>
                  <a:lnTo>
                    <a:pt x="4382" y="4559"/>
                  </a:lnTo>
                  <a:close/>
                  <a:moveTo>
                    <a:pt x="3920" y="1"/>
                  </a:moveTo>
                  <a:cubicBezTo>
                    <a:pt x="2450" y="1"/>
                    <a:pt x="1125" y="889"/>
                    <a:pt x="562" y="2247"/>
                  </a:cubicBezTo>
                  <a:cubicBezTo>
                    <a:pt x="0" y="3607"/>
                    <a:pt x="310" y="5172"/>
                    <a:pt x="1352" y="6214"/>
                  </a:cubicBezTo>
                  <a:cubicBezTo>
                    <a:pt x="2049" y="6911"/>
                    <a:pt x="2980" y="7282"/>
                    <a:pt x="3927" y="7282"/>
                  </a:cubicBezTo>
                  <a:cubicBezTo>
                    <a:pt x="4396" y="7282"/>
                    <a:pt x="4869" y="7191"/>
                    <a:pt x="5319" y="7004"/>
                  </a:cubicBezTo>
                  <a:cubicBezTo>
                    <a:pt x="6679" y="6440"/>
                    <a:pt x="7568" y="5114"/>
                    <a:pt x="7568" y="3641"/>
                  </a:cubicBezTo>
                  <a:cubicBezTo>
                    <a:pt x="7565" y="1630"/>
                    <a:pt x="5936" y="1"/>
                    <a:pt x="3927" y="1"/>
                  </a:cubicBezTo>
                  <a:cubicBezTo>
                    <a:pt x="3925" y="1"/>
                    <a:pt x="3922" y="1"/>
                    <a:pt x="3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45"/>
          <p:cNvGrpSpPr/>
          <p:nvPr/>
        </p:nvGrpSpPr>
        <p:grpSpPr>
          <a:xfrm>
            <a:off x="5090919" y="2157453"/>
            <a:ext cx="382799" cy="280437"/>
            <a:chOff x="5101274" y="2183723"/>
            <a:chExt cx="382799" cy="280437"/>
          </a:xfrm>
        </p:grpSpPr>
        <p:sp>
          <p:nvSpPr>
            <p:cNvPr id="7390" name="Google Shape;7390;p45"/>
            <p:cNvSpPr/>
            <p:nvPr/>
          </p:nvSpPr>
          <p:spPr>
            <a:xfrm>
              <a:off x="5101274" y="2183723"/>
              <a:ext cx="382799" cy="280437"/>
            </a:xfrm>
            <a:custGeom>
              <a:avLst/>
              <a:gdLst/>
              <a:ahLst/>
              <a:cxnLst/>
              <a:rect l="l" t="t" r="r" b="b"/>
              <a:pathLst>
                <a:path w="22681" h="16616" extrusionOk="0">
                  <a:moveTo>
                    <a:pt x="18734" y="866"/>
                  </a:moveTo>
                  <a:cubicBezTo>
                    <a:pt x="18895" y="866"/>
                    <a:pt x="19055" y="918"/>
                    <a:pt x="19178" y="1020"/>
                  </a:cubicBezTo>
                  <a:cubicBezTo>
                    <a:pt x="19517" y="1307"/>
                    <a:pt x="19497" y="1897"/>
                    <a:pt x="19132" y="2626"/>
                  </a:cubicBezTo>
                  <a:cubicBezTo>
                    <a:pt x="19002" y="2593"/>
                    <a:pt x="18868" y="2576"/>
                    <a:pt x="18734" y="2576"/>
                  </a:cubicBezTo>
                  <a:cubicBezTo>
                    <a:pt x="18600" y="2576"/>
                    <a:pt x="18467" y="2593"/>
                    <a:pt x="18336" y="2626"/>
                  </a:cubicBezTo>
                  <a:cubicBezTo>
                    <a:pt x="17972" y="1897"/>
                    <a:pt x="17951" y="1307"/>
                    <a:pt x="18290" y="1020"/>
                  </a:cubicBezTo>
                  <a:cubicBezTo>
                    <a:pt x="18413" y="918"/>
                    <a:pt x="18574" y="866"/>
                    <a:pt x="18734" y="866"/>
                  </a:cubicBezTo>
                  <a:close/>
                  <a:moveTo>
                    <a:pt x="16419" y="2193"/>
                  </a:moveTo>
                  <a:cubicBezTo>
                    <a:pt x="16788" y="2193"/>
                    <a:pt x="17201" y="2505"/>
                    <a:pt x="17575" y="3075"/>
                  </a:cubicBezTo>
                  <a:cubicBezTo>
                    <a:pt x="17387" y="3266"/>
                    <a:pt x="17251" y="3503"/>
                    <a:pt x="17179" y="3761"/>
                  </a:cubicBezTo>
                  <a:lnTo>
                    <a:pt x="17153" y="3761"/>
                  </a:lnTo>
                  <a:cubicBezTo>
                    <a:pt x="17121" y="3758"/>
                    <a:pt x="17089" y="3755"/>
                    <a:pt x="17054" y="3752"/>
                  </a:cubicBezTo>
                  <a:lnTo>
                    <a:pt x="17028" y="3749"/>
                  </a:lnTo>
                  <a:cubicBezTo>
                    <a:pt x="16994" y="3746"/>
                    <a:pt x="16956" y="3743"/>
                    <a:pt x="16924" y="3738"/>
                  </a:cubicBezTo>
                  <a:lnTo>
                    <a:pt x="16901" y="3735"/>
                  </a:lnTo>
                  <a:cubicBezTo>
                    <a:pt x="16869" y="3732"/>
                    <a:pt x="16837" y="3726"/>
                    <a:pt x="16805" y="3720"/>
                  </a:cubicBezTo>
                  <a:lnTo>
                    <a:pt x="16791" y="3720"/>
                  </a:lnTo>
                  <a:cubicBezTo>
                    <a:pt x="16756" y="3712"/>
                    <a:pt x="16724" y="3706"/>
                    <a:pt x="16690" y="3700"/>
                  </a:cubicBezTo>
                  <a:lnTo>
                    <a:pt x="16675" y="3697"/>
                  </a:lnTo>
                  <a:cubicBezTo>
                    <a:pt x="16311" y="3616"/>
                    <a:pt x="16041" y="3474"/>
                    <a:pt x="15888" y="3275"/>
                  </a:cubicBezTo>
                  <a:cubicBezTo>
                    <a:pt x="15822" y="3191"/>
                    <a:pt x="15775" y="3087"/>
                    <a:pt x="15761" y="2977"/>
                  </a:cubicBezTo>
                  <a:lnTo>
                    <a:pt x="15758" y="2953"/>
                  </a:lnTo>
                  <a:lnTo>
                    <a:pt x="15758" y="2927"/>
                  </a:lnTo>
                  <a:lnTo>
                    <a:pt x="15758" y="2887"/>
                  </a:lnTo>
                  <a:cubicBezTo>
                    <a:pt x="15755" y="2878"/>
                    <a:pt x="15755" y="2875"/>
                    <a:pt x="15755" y="2869"/>
                  </a:cubicBezTo>
                  <a:cubicBezTo>
                    <a:pt x="15755" y="2852"/>
                    <a:pt x="15758" y="2838"/>
                    <a:pt x="15758" y="2820"/>
                  </a:cubicBezTo>
                  <a:cubicBezTo>
                    <a:pt x="15787" y="2563"/>
                    <a:pt x="15963" y="2320"/>
                    <a:pt x="16206" y="2230"/>
                  </a:cubicBezTo>
                  <a:cubicBezTo>
                    <a:pt x="16275" y="2205"/>
                    <a:pt x="16346" y="2193"/>
                    <a:pt x="16419" y="2193"/>
                  </a:cubicBezTo>
                  <a:close/>
                  <a:moveTo>
                    <a:pt x="21059" y="2192"/>
                  </a:moveTo>
                  <a:cubicBezTo>
                    <a:pt x="21132" y="2192"/>
                    <a:pt x="21204" y="2204"/>
                    <a:pt x="21274" y="2230"/>
                  </a:cubicBezTo>
                  <a:cubicBezTo>
                    <a:pt x="21572" y="2337"/>
                    <a:pt x="21771" y="2684"/>
                    <a:pt x="21716" y="2997"/>
                  </a:cubicBezTo>
                  <a:cubicBezTo>
                    <a:pt x="21638" y="3434"/>
                    <a:pt x="21117" y="3712"/>
                    <a:pt x="20304" y="3761"/>
                  </a:cubicBezTo>
                  <a:cubicBezTo>
                    <a:pt x="20229" y="3503"/>
                    <a:pt x="20093" y="3266"/>
                    <a:pt x="19905" y="3072"/>
                  </a:cubicBezTo>
                  <a:cubicBezTo>
                    <a:pt x="20279" y="2505"/>
                    <a:pt x="20691" y="2192"/>
                    <a:pt x="21059" y="2192"/>
                  </a:cubicBezTo>
                  <a:close/>
                  <a:moveTo>
                    <a:pt x="10670" y="3060"/>
                  </a:moveTo>
                  <a:lnTo>
                    <a:pt x="10670" y="4024"/>
                  </a:lnTo>
                  <a:lnTo>
                    <a:pt x="6280" y="4024"/>
                  </a:lnTo>
                  <a:lnTo>
                    <a:pt x="6280" y="3060"/>
                  </a:lnTo>
                  <a:close/>
                  <a:moveTo>
                    <a:pt x="18730" y="3452"/>
                  </a:moveTo>
                  <a:cubicBezTo>
                    <a:pt x="19117" y="3452"/>
                    <a:pt x="19488" y="3752"/>
                    <a:pt x="19488" y="4206"/>
                  </a:cubicBezTo>
                  <a:cubicBezTo>
                    <a:pt x="19488" y="4623"/>
                    <a:pt x="19149" y="4959"/>
                    <a:pt x="18736" y="4959"/>
                  </a:cubicBezTo>
                  <a:cubicBezTo>
                    <a:pt x="18064" y="4959"/>
                    <a:pt x="17729" y="4149"/>
                    <a:pt x="18203" y="3674"/>
                  </a:cubicBezTo>
                  <a:cubicBezTo>
                    <a:pt x="18357" y="3520"/>
                    <a:pt x="18545" y="3452"/>
                    <a:pt x="18730" y="3452"/>
                  </a:cubicBezTo>
                  <a:close/>
                  <a:moveTo>
                    <a:pt x="20304" y="4655"/>
                  </a:moveTo>
                  <a:cubicBezTo>
                    <a:pt x="21117" y="4701"/>
                    <a:pt x="21638" y="4979"/>
                    <a:pt x="21716" y="5416"/>
                  </a:cubicBezTo>
                  <a:cubicBezTo>
                    <a:pt x="21771" y="5732"/>
                    <a:pt x="21572" y="6076"/>
                    <a:pt x="21274" y="6183"/>
                  </a:cubicBezTo>
                  <a:cubicBezTo>
                    <a:pt x="21204" y="6209"/>
                    <a:pt x="21132" y="6221"/>
                    <a:pt x="21058" y="6221"/>
                  </a:cubicBezTo>
                  <a:cubicBezTo>
                    <a:pt x="20690" y="6221"/>
                    <a:pt x="20278" y="5909"/>
                    <a:pt x="19905" y="5341"/>
                  </a:cubicBezTo>
                  <a:cubicBezTo>
                    <a:pt x="20093" y="5147"/>
                    <a:pt x="20229" y="4913"/>
                    <a:pt x="20304" y="4655"/>
                  </a:cubicBezTo>
                  <a:close/>
                  <a:moveTo>
                    <a:pt x="17167" y="4661"/>
                  </a:moveTo>
                  <a:cubicBezTo>
                    <a:pt x="17242" y="4918"/>
                    <a:pt x="17378" y="5153"/>
                    <a:pt x="17564" y="5347"/>
                  </a:cubicBezTo>
                  <a:cubicBezTo>
                    <a:pt x="17190" y="5910"/>
                    <a:pt x="16781" y="6221"/>
                    <a:pt x="16414" y="6221"/>
                  </a:cubicBezTo>
                  <a:cubicBezTo>
                    <a:pt x="16340" y="6221"/>
                    <a:pt x="16268" y="6209"/>
                    <a:pt x="16198" y="6183"/>
                  </a:cubicBezTo>
                  <a:lnTo>
                    <a:pt x="16198" y="6186"/>
                  </a:lnTo>
                  <a:cubicBezTo>
                    <a:pt x="15972" y="6105"/>
                    <a:pt x="15804" y="5891"/>
                    <a:pt x="15758" y="5659"/>
                  </a:cubicBezTo>
                  <a:cubicBezTo>
                    <a:pt x="15758" y="5653"/>
                    <a:pt x="15758" y="5651"/>
                    <a:pt x="15755" y="5648"/>
                  </a:cubicBezTo>
                  <a:cubicBezTo>
                    <a:pt x="15752" y="5636"/>
                    <a:pt x="15752" y="5622"/>
                    <a:pt x="15749" y="5610"/>
                  </a:cubicBezTo>
                  <a:cubicBezTo>
                    <a:pt x="15749" y="5596"/>
                    <a:pt x="15749" y="5593"/>
                    <a:pt x="15746" y="5584"/>
                  </a:cubicBezTo>
                  <a:cubicBezTo>
                    <a:pt x="15746" y="5575"/>
                    <a:pt x="15746" y="5569"/>
                    <a:pt x="15746" y="5564"/>
                  </a:cubicBezTo>
                  <a:cubicBezTo>
                    <a:pt x="15746" y="5523"/>
                    <a:pt x="15746" y="5483"/>
                    <a:pt x="15752" y="5442"/>
                  </a:cubicBezTo>
                  <a:lnTo>
                    <a:pt x="15752" y="5436"/>
                  </a:lnTo>
                  <a:cubicBezTo>
                    <a:pt x="15755" y="5407"/>
                    <a:pt x="15764" y="5379"/>
                    <a:pt x="15769" y="5350"/>
                  </a:cubicBezTo>
                  <a:cubicBezTo>
                    <a:pt x="15775" y="5335"/>
                    <a:pt x="15778" y="5321"/>
                    <a:pt x="15784" y="5306"/>
                  </a:cubicBezTo>
                  <a:cubicBezTo>
                    <a:pt x="15790" y="5292"/>
                    <a:pt x="15795" y="5277"/>
                    <a:pt x="15804" y="5263"/>
                  </a:cubicBezTo>
                  <a:cubicBezTo>
                    <a:pt x="15955" y="4947"/>
                    <a:pt x="16371" y="4739"/>
                    <a:pt x="16979" y="4672"/>
                  </a:cubicBezTo>
                  <a:lnTo>
                    <a:pt x="16982" y="4672"/>
                  </a:lnTo>
                  <a:cubicBezTo>
                    <a:pt x="17025" y="4667"/>
                    <a:pt x="17072" y="4664"/>
                    <a:pt x="17115" y="4661"/>
                  </a:cubicBezTo>
                  <a:close/>
                  <a:moveTo>
                    <a:pt x="19132" y="5789"/>
                  </a:moveTo>
                  <a:cubicBezTo>
                    <a:pt x="19497" y="6519"/>
                    <a:pt x="19517" y="7109"/>
                    <a:pt x="19178" y="7393"/>
                  </a:cubicBezTo>
                  <a:cubicBezTo>
                    <a:pt x="19055" y="7495"/>
                    <a:pt x="18895" y="7547"/>
                    <a:pt x="18734" y="7547"/>
                  </a:cubicBezTo>
                  <a:cubicBezTo>
                    <a:pt x="18574" y="7547"/>
                    <a:pt x="18413" y="7495"/>
                    <a:pt x="18290" y="7393"/>
                  </a:cubicBezTo>
                  <a:cubicBezTo>
                    <a:pt x="17951" y="7109"/>
                    <a:pt x="17972" y="6519"/>
                    <a:pt x="18336" y="5789"/>
                  </a:cubicBezTo>
                  <a:cubicBezTo>
                    <a:pt x="18468" y="5821"/>
                    <a:pt x="18602" y="5837"/>
                    <a:pt x="18735" y="5837"/>
                  </a:cubicBezTo>
                  <a:cubicBezTo>
                    <a:pt x="18869" y="5837"/>
                    <a:pt x="19002" y="5821"/>
                    <a:pt x="19132" y="5789"/>
                  </a:cubicBezTo>
                  <a:close/>
                  <a:moveTo>
                    <a:pt x="11240" y="8368"/>
                  </a:moveTo>
                  <a:lnTo>
                    <a:pt x="11240" y="9248"/>
                  </a:lnTo>
                  <a:cubicBezTo>
                    <a:pt x="11240" y="9948"/>
                    <a:pt x="10670" y="10518"/>
                    <a:pt x="9967" y="10518"/>
                  </a:cubicBezTo>
                  <a:lnTo>
                    <a:pt x="8448" y="10518"/>
                  </a:lnTo>
                  <a:cubicBezTo>
                    <a:pt x="8349" y="10518"/>
                    <a:pt x="8251" y="10504"/>
                    <a:pt x="8158" y="10478"/>
                  </a:cubicBezTo>
                  <a:cubicBezTo>
                    <a:pt x="8138" y="10472"/>
                    <a:pt x="8115" y="10466"/>
                    <a:pt x="8095" y="10457"/>
                  </a:cubicBezTo>
                  <a:lnTo>
                    <a:pt x="8077" y="10452"/>
                  </a:lnTo>
                  <a:cubicBezTo>
                    <a:pt x="8057" y="10443"/>
                    <a:pt x="8037" y="10434"/>
                    <a:pt x="8017" y="10425"/>
                  </a:cubicBezTo>
                  <a:lnTo>
                    <a:pt x="7991" y="10414"/>
                  </a:lnTo>
                  <a:cubicBezTo>
                    <a:pt x="7973" y="10405"/>
                    <a:pt x="7956" y="10397"/>
                    <a:pt x="7936" y="10385"/>
                  </a:cubicBezTo>
                  <a:lnTo>
                    <a:pt x="7907" y="10370"/>
                  </a:lnTo>
                  <a:lnTo>
                    <a:pt x="7872" y="10347"/>
                  </a:lnTo>
                  <a:cubicBezTo>
                    <a:pt x="7857" y="10339"/>
                    <a:pt x="7843" y="10330"/>
                    <a:pt x="7831" y="10318"/>
                  </a:cubicBezTo>
                  <a:lnTo>
                    <a:pt x="7800" y="10295"/>
                  </a:lnTo>
                  <a:lnTo>
                    <a:pt x="7771" y="10275"/>
                  </a:lnTo>
                  <a:cubicBezTo>
                    <a:pt x="7756" y="10261"/>
                    <a:pt x="7742" y="10249"/>
                    <a:pt x="7727" y="10234"/>
                  </a:cubicBezTo>
                  <a:lnTo>
                    <a:pt x="7704" y="10214"/>
                  </a:lnTo>
                  <a:cubicBezTo>
                    <a:pt x="7690" y="10200"/>
                    <a:pt x="7678" y="10185"/>
                    <a:pt x="7664" y="10171"/>
                  </a:cubicBezTo>
                  <a:cubicBezTo>
                    <a:pt x="7658" y="10165"/>
                    <a:pt x="7652" y="10159"/>
                    <a:pt x="7646" y="10151"/>
                  </a:cubicBezTo>
                  <a:cubicBezTo>
                    <a:pt x="7635" y="10136"/>
                    <a:pt x="7620" y="10122"/>
                    <a:pt x="7609" y="10104"/>
                  </a:cubicBezTo>
                  <a:lnTo>
                    <a:pt x="7597" y="10093"/>
                  </a:lnTo>
                  <a:cubicBezTo>
                    <a:pt x="7583" y="10072"/>
                    <a:pt x="7568" y="10052"/>
                    <a:pt x="7557" y="10032"/>
                  </a:cubicBezTo>
                  <a:cubicBezTo>
                    <a:pt x="7548" y="10015"/>
                    <a:pt x="7536" y="10000"/>
                    <a:pt x="7525" y="9988"/>
                  </a:cubicBezTo>
                  <a:cubicBezTo>
                    <a:pt x="7496" y="9957"/>
                    <a:pt x="7478" y="9919"/>
                    <a:pt x="7473" y="9879"/>
                  </a:cubicBezTo>
                  <a:cubicBezTo>
                    <a:pt x="7473" y="9876"/>
                    <a:pt x="7473" y="9873"/>
                    <a:pt x="7470" y="9870"/>
                  </a:cubicBezTo>
                  <a:cubicBezTo>
                    <a:pt x="7458" y="9847"/>
                    <a:pt x="7449" y="9821"/>
                    <a:pt x="7441" y="9792"/>
                  </a:cubicBezTo>
                  <a:lnTo>
                    <a:pt x="7438" y="9786"/>
                  </a:lnTo>
                  <a:cubicBezTo>
                    <a:pt x="7420" y="9734"/>
                    <a:pt x="7406" y="9682"/>
                    <a:pt x="7397" y="9627"/>
                  </a:cubicBezTo>
                  <a:cubicBezTo>
                    <a:pt x="7397" y="9624"/>
                    <a:pt x="7397" y="9621"/>
                    <a:pt x="7394" y="9618"/>
                  </a:cubicBezTo>
                  <a:cubicBezTo>
                    <a:pt x="7392" y="9592"/>
                    <a:pt x="7389" y="9566"/>
                    <a:pt x="7386" y="9537"/>
                  </a:cubicBezTo>
                  <a:lnTo>
                    <a:pt x="7386" y="9523"/>
                  </a:lnTo>
                  <a:cubicBezTo>
                    <a:pt x="7383" y="9497"/>
                    <a:pt x="7383" y="9470"/>
                    <a:pt x="7383" y="9442"/>
                  </a:cubicBezTo>
                  <a:lnTo>
                    <a:pt x="7383" y="9439"/>
                  </a:lnTo>
                  <a:lnTo>
                    <a:pt x="7383" y="9387"/>
                  </a:lnTo>
                  <a:lnTo>
                    <a:pt x="7383" y="9375"/>
                  </a:lnTo>
                  <a:cubicBezTo>
                    <a:pt x="7383" y="9361"/>
                    <a:pt x="7383" y="9346"/>
                    <a:pt x="7386" y="9332"/>
                  </a:cubicBezTo>
                  <a:lnTo>
                    <a:pt x="7386" y="9329"/>
                  </a:lnTo>
                  <a:cubicBezTo>
                    <a:pt x="7438" y="8825"/>
                    <a:pt x="7834" y="8429"/>
                    <a:pt x="8335" y="8374"/>
                  </a:cubicBezTo>
                  <a:lnTo>
                    <a:pt x="8338" y="8374"/>
                  </a:lnTo>
                  <a:cubicBezTo>
                    <a:pt x="8352" y="8374"/>
                    <a:pt x="8367" y="8371"/>
                    <a:pt x="8384" y="8368"/>
                  </a:cubicBezTo>
                  <a:lnTo>
                    <a:pt x="9189" y="8368"/>
                  </a:lnTo>
                  <a:cubicBezTo>
                    <a:pt x="9203" y="8718"/>
                    <a:pt x="9053" y="9054"/>
                    <a:pt x="8781" y="9274"/>
                  </a:cubicBezTo>
                  <a:lnTo>
                    <a:pt x="8769" y="9282"/>
                  </a:lnTo>
                  <a:cubicBezTo>
                    <a:pt x="8610" y="9407"/>
                    <a:pt x="8555" y="9624"/>
                    <a:pt x="8633" y="9812"/>
                  </a:cubicBezTo>
                  <a:cubicBezTo>
                    <a:pt x="8705" y="9971"/>
                    <a:pt x="8862" y="10072"/>
                    <a:pt x="9035" y="10072"/>
                  </a:cubicBezTo>
                  <a:cubicBezTo>
                    <a:pt x="9039" y="10073"/>
                    <a:pt x="9043" y="10073"/>
                    <a:pt x="9047" y="10073"/>
                  </a:cubicBezTo>
                  <a:cubicBezTo>
                    <a:pt x="9144" y="10073"/>
                    <a:pt x="9235" y="10038"/>
                    <a:pt x="9310" y="9977"/>
                  </a:cubicBezTo>
                  <a:lnTo>
                    <a:pt x="9328" y="9965"/>
                  </a:lnTo>
                  <a:cubicBezTo>
                    <a:pt x="9808" y="9578"/>
                    <a:pt x="10080" y="8987"/>
                    <a:pt x="10068" y="8368"/>
                  </a:cubicBezTo>
                  <a:close/>
                  <a:moveTo>
                    <a:pt x="2229" y="2268"/>
                  </a:moveTo>
                  <a:lnTo>
                    <a:pt x="2229" y="2268"/>
                  </a:lnTo>
                  <a:cubicBezTo>
                    <a:pt x="2657" y="2273"/>
                    <a:pt x="3055" y="2496"/>
                    <a:pt x="3282" y="2858"/>
                  </a:cubicBezTo>
                  <a:cubicBezTo>
                    <a:pt x="3362" y="2992"/>
                    <a:pt x="3507" y="3071"/>
                    <a:pt x="3660" y="3071"/>
                  </a:cubicBezTo>
                  <a:cubicBezTo>
                    <a:pt x="3673" y="3071"/>
                    <a:pt x="3686" y="3070"/>
                    <a:pt x="3699" y="3069"/>
                  </a:cubicBezTo>
                  <a:cubicBezTo>
                    <a:pt x="3774" y="3060"/>
                    <a:pt x="3847" y="3058"/>
                    <a:pt x="3916" y="3058"/>
                  </a:cubicBezTo>
                  <a:lnTo>
                    <a:pt x="5403" y="3058"/>
                  </a:lnTo>
                  <a:lnTo>
                    <a:pt x="5403" y="4461"/>
                  </a:lnTo>
                  <a:cubicBezTo>
                    <a:pt x="5403" y="4704"/>
                    <a:pt x="5600" y="4901"/>
                    <a:pt x="5843" y="4901"/>
                  </a:cubicBezTo>
                  <a:lnTo>
                    <a:pt x="11107" y="4901"/>
                  </a:lnTo>
                  <a:cubicBezTo>
                    <a:pt x="11350" y="4901"/>
                    <a:pt x="11547" y="4704"/>
                    <a:pt x="11547" y="4461"/>
                  </a:cubicBezTo>
                  <a:lnTo>
                    <a:pt x="11547" y="3058"/>
                  </a:lnTo>
                  <a:lnTo>
                    <a:pt x="14800" y="3058"/>
                  </a:lnTo>
                  <a:cubicBezTo>
                    <a:pt x="14803" y="3092"/>
                    <a:pt x="14809" y="3127"/>
                    <a:pt x="14814" y="3162"/>
                  </a:cubicBezTo>
                  <a:cubicBezTo>
                    <a:pt x="14817" y="3188"/>
                    <a:pt x="14826" y="3223"/>
                    <a:pt x="14835" y="3257"/>
                  </a:cubicBezTo>
                  <a:cubicBezTo>
                    <a:pt x="14835" y="3257"/>
                    <a:pt x="14835" y="3260"/>
                    <a:pt x="14835" y="3260"/>
                  </a:cubicBezTo>
                  <a:cubicBezTo>
                    <a:pt x="14840" y="3280"/>
                    <a:pt x="14846" y="3301"/>
                    <a:pt x="14852" y="3321"/>
                  </a:cubicBezTo>
                  <a:cubicBezTo>
                    <a:pt x="14904" y="3497"/>
                    <a:pt x="14988" y="3662"/>
                    <a:pt x="15101" y="3810"/>
                  </a:cubicBezTo>
                  <a:cubicBezTo>
                    <a:pt x="15222" y="3963"/>
                    <a:pt x="15367" y="4094"/>
                    <a:pt x="15529" y="4198"/>
                  </a:cubicBezTo>
                  <a:cubicBezTo>
                    <a:pt x="15272" y="4360"/>
                    <a:pt x="15066" y="4591"/>
                    <a:pt x="14933" y="4866"/>
                  </a:cubicBezTo>
                  <a:cubicBezTo>
                    <a:pt x="14895" y="4942"/>
                    <a:pt x="14867" y="5023"/>
                    <a:pt x="14846" y="5104"/>
                  </a:cubicBezTo>
                  <a:cubicBezTo>
                    <a:pt x="14832" y="5147"/>
                    <a:pt x="14823" y="5193"/>
                    <a:pt x="14814" y="5240"/>
                  </a:cubicBezTo>
                  <a:cubicBezTo>
                    <a:pt x="14783" y="5419"/>
                    <a:pt x="14785" y="5601"/>
                    <a:pt x="14817" y="5781"/>
                  </a:cubicBezTo>
                  <a:lnTo>
                    <a:pt x="14288" y="5824"/>
                  </a:lnTo>
                  <a:cubicBezTo>
                    <a:pt x="14278" y="5823"/>
                    <a:pt x="14268" y="5823"/>
                    <a:pt x="14259" y="5823"/>
                  </a:cubicBezTo>
                  <a:cubicBezTo>
                    <a:pt x="14153" y="5823"/>
                    <a:pt x="14052" y="5866"/>
                    <a:pt x="13978" y="5943"/>
                  </a:cubicBezTo>
                  <a:cubicBezTo>
                    <a:pt x="13894" y="6027"/>
                    <a:pt x="13828" y="6255"/>
                    <a:pt x="13828" y="6255"/>
                  </a:cubicBezTo>
                  <a:lnTo>
                    <a:pt x="13828" y="7141"/>
                  </a:lnTo>
                  <a:lnTo>
                    <a:pt x="12479" y="7141"/>
                  </a:lnTo>
                  <a:cubicBezTo>
                    <a:pt x="12132" y="7144"/>
                    <a:pt x="11747" y="7355"/>
                    <a:pt x="11536" y="7491"/>
                  </a:cubicBezTo>
                  <a:lnTo>
                    <a:pt x="8442" y="7491"/>
                  </a:lnTo>
                  <a:cubicBezTo>
                    <a:pt x="8410" y="7491"/>
                    <a:pt x="8378" y="7491"/>
                    <a:pt x="8347" y="7494"/>
                  </a:cubicBezTo>
                  <a:lnTo>
                    <a:pt x="8329" y="7494"/>
                  </a:lnTo>
                  <a:cubicBezTo>
                    <a:pt x="8303" y="7494"/>
                    <a:pt x="8274" y="7497"/>
                    <a:pt x="8248" y="7500"/>
                  </a:cubicBezTo>
                  <a:lnTo>
                    <a:pt x="8242" y="7500"/>
                  </a:lnTo>
                  <a:cubicBezTo>
                    <a:pt x="7805" y="7540"/>
                    <a:pt x="7392" y="7725"/>
                    <a:pt x="7070" y="8026"/>
                  </a:cubicBezTo>
                  <a:cubicBezTo>
                    <a:pt x="6758" y="8316"/>
                    <a:pt x="6561" y="8709"/>
                    <a:pt x="6512" y="9132"/>
                  </a:cubicBezTo>
                  <a:cubicBezTo>
                    <a:pt x="6512" y="9135"/>
                    <a:pt x="6512" y="9138"/>
                    <a:pt x="6512" y="9138"/>
                  </a:cubicBezTo>
                  <a:cubicBezTo>
                    <a:pt x="6509" y="9164"/>
                    <a:pt x="6509" y="9190"/>
                    <a:pt x="6506" y="9216"/>
                  </a:cubicBezTo>
                  <a:lnTo>
                    <a:pt x="6506" y="9230"/>
                  </a:lnTo>
                  <a:cubicBezTo>
                    <a:pt x="6503" y="9262"/>
                    <a:pt x="6503" y="9291"/>
                    <a:pt x="6503" y="9323"/>
                  </a:cubicBezTo>
                  <a:lnTo>
                    <a:pt x="6503" y="9430"/>
                  </a:lnTo>
                  <a:cubicBezTo>
                    <a:pt x="6503" y="9468"/>
                    <a:pt x="6503" y="9505"/>
                    <a:pt x="6506" y="9543"/>
                  </a:cubicBezTo>
                  <a:cubicBezTo>
                    <a:pt x="6506" y="9552"/>
                    <a:pt x="6509" y="9563"/>
                    <a:pt x="6509" y="9575"/>
                  </a:cubicBezTo>
                  <a:cubicBezTo>
                    <a:pt x="6512" y="9601"/>
                    <a:pt x="6515" y="9630"/>
                    <a:pt x="6518" y="9656"/>
                  </a:cubicBezTo>
                  <a:cubicBezTo>
                    <a:pt x="6518" y="9667"/>
                    <a:pt x="6520" y="9676"/>
                    <a:pt x="6520" y="9688"/>
                  </a:cubicBezTo>
                  <a:cubicBezTo>
                    <a:pt x="6523" y="9716"/>
                    <a:pt x="6529" y="9745"/>
                    <a:pt x="6535" y="9774"/>
                  </a:cubicBezTo>
                  <a:cubicBezTo>
                    <a:pt x="6535" y="9783"/>
                    <a:pt x="6538" y="9789"/>
                    <a:pt x="6538" y="9795"/>
                  </a:cubicBezTo>
                  <a:cubicBezTo>
                    <a:pt x="6544" y="9832"/>
                    <a:pt x="6552" y="9867"/>
                    <a:pt x="6561" y="9902"/>
                  </a:cubicBezTo>
                  <a:cubicBezTo>
                    <a:pt x="6581" y="9977"/>
                    <a:pt x="6604" y="10049"/>
                    <a:pt x="6630" y="10122"/>
                  </a:cubicBezTo>
                  <a:lnTo>
                    <a:pt x="6633" y="10127"/>
                  </a:lnTo>
                  <a:cubicBezTo>
                    <a:pt x="6645" y="10159"/>
                    <a:pt x="6659" y="10194"/>
                    <a:pt x="6674" y="10226"/>
                  </a:cubicBezTo>
                  <a:cubicBezTo>
                    <a:pt x="6677" y="10229"/>
                    <a:pt x="6677" y="10234"/>
                    <a:pt x="6680" y="10237"/>
                  </a:cubicBezTo>
                  <a:cubicBezTo>
                    <a:pt x="6694" y="10269"/>
                    <a:pt x="6709" y="10298"/>
                    <a:pt x="6723" y="10327"/>
                  </a:cubicBezTo>
                  <a:cubicBezTo>
                    <a:pt x="6726" y="10333"/>
                    <a:pt x="6726" y="10336"/>
                    <a:pt x="6729" y="10339"/>
                  </a:cubicBezTo>
                  <a:cubicBezTo>
                    <a:pt x="6764" y="10402"/>
                    <a:pt x="6801" y="10466"/>
                    <a:pt x="6842" y="10527"/>
                  </a:cubicBezTo>
                  <a:cubicBezTo>
                    <a:pt x="6848" y="10535"/>
                    <a:pt x="6853" y="10541"/>
                    <a:pt x="6859" y="10550"/>
                  </a:cubicBezTo>
                  <a:cubicBezTo>
                    <a:pt x="6874" y="10570"/>
                    <a:pt x="6888" y="10590"/>
                    <a:pt x="6902" y="10611"/>
                  </a:cubicBezTo>
                  <a:cubicBezTo>
                    <a:pt x="6914" y="10622"/>
                    <a:pt x="6923" y="10634"/>
                    <a:pt x="6931" y="10648"/>
                  </a:cubicBezTo>
                  <a:cubicBezTo>
                    <a:pt x="6940" y="10660"/>
                    <a:pt x="6955" y="10677"/>
                    <a:pt x="6966" y="10692"/>
                  </a:cubicBezTo>
                  <a:lnTo>
                    <a:pt x="7004" y="10732"/>
                  </a:lnTo>
                  <a:cubicBezTo>
                    <a:pt x="7012" y="10741"/>
                    <a:pt x="7024" y="10752"/>
                    <a:pt x="7033" y="10764"/>
                  </a:cubicBezTo>
                  <a:cubicBezTo>
                    <a:pt x="7085" y="10819"/>
                    <a:pt x="7140" y="10871"/>
                    <a:pt x="7201" y="10920"/>
                  </a:cubicBezTo>
                  <a:lnTo>
                    <a:pt x="7218" y="10938"/>
                  </a:lnTo>
                  <a:cubicBezTo>
                    <a:pt x="7238" y="10952"/>
                    <a:pt x="7258" y="10970"/>
                    <a:pt x="7276" y="10984"/>
                  </a:cubicBezTo>
                  <a:cubicBezTo>
                    <a:pt x="7287" y="10990"/>
                    <a:pt x="7296" y="10998"/>
                    <a:pt x="7305" y="11004"/>
                  </a:cubicBezTo>
                  <a:lnTo>
                    <a:pt x="7313" y="11053"/>
                  </a:lnTo>
                  <a:cubicBezTo>
                    <a:pt x="7146" y="11302"/>
                    <a:pt x="7027" y="11586"/>
                    <a:pt x="6969" y="11881"/>
                  </a:cubicBezTo>
                  <a:lnTo>
                    <a:pt x="6225" y="15739"/>
                  </a:lnTo>
                  <a:lnTo>
                    <a:pt x="5568" y="15739"/>
                  </a:lnTo>
                  <a:lnTo>
                    <a:pt x="6269" y="11913"/>
                  </a:lnTo>
                  <a:cubicBezTo>
                    <a:pt x="6301" y="11739"/>
                    <a:pt x="6222" y="11563"/>
                    <a:pt x="6075" y="11467"/>
                  </a:cubicBezTo>
                  <a:cubicBezTo>
                    <a:pt x="6003" y="11421"/>
                    <a:pt x="5921" y="11395"/>
                    <a:pt x="5837" y="11395"/>
                  </a:cubicBezTo>
                  <a:cubicBezTo>
                    <a:pt x="5832" y="11395"/>
                    <a:pt x="5828" y="11395"/>
                    <a:pt x="5823" y="11395"/>
                  </a:cubicBezTo>
                  <a:lnTo>
                    <a:pt x="3936" y="11395"/>
                  </a:lnTo>
                  <a:cubicBezTo>
                    <a:pt x="3725" y="11395"/>
                    <a:pt x="3543" y="11545"/>
                    <a:pt x="3505" y="11754"/>
                  </a:cubicBezTo>
                  <a:lnTo>
                    <a:pt x="2808" y="15542"/>
                  </a:lnTo>
                  <a:cubicBezTo>
                    <a:pt x="2727" y="15487"/>
                    <a:pt x="2651" y="15420"/>
                    <a:pt x="2591" y="15345"/>
                  </a:cubicBezTo>
                  <a:cubicBezTo>
                    <a:pt x="2394" y="15114"/>
                    <a:pt x="2313" y="14804"/>
                    <a:pt x="2368" y="14503"/>
                  </a:cubicBezTo>
                  <a:lnTo>
                    <a:pt x="3224" y="9754"/>
                  </a:lnTo>
                  <a:cubicBezTo>
                    <a:pt x="3456" y="8469"/>
                    <a:pt x="2617" y="7236"/>
                    <a:pt x="1338" y="6985"/>
                  </a:cubicBezTo>
                  <a:lnTo>
                    <a:pt x="1349" y="6701"/>
                  </a:lnTo>
                  <a:lnTo>
                    <a:pt x="10575" y="6701"/>
                  </a:lnTo>
                  <a:cubicBezTo>
                    <a:pt x="10577" y="6701"/>
                    <a:pt x="10579" y="6701"/>
                    <a:pt x="10581" y="6701"/>
                  </a:cubicBezTo>
                  <a:cubicBezTo>
                    <a:pt x="10801" y="6701"/>
                    <a:pt x="10989" y="6543"/>
                    <a:pt x="11023" y="6325"/>
                  </a:cubicBezTo>
                  <a:cubicBezTo>
                    <a:pt x="11064" y="6061"/>
                    <a:pt x="10858" y="5821"/>
                    <a:pt x="10589" y="5821"/>
                  </a:cubicBezTo>
                  <a:lnTo>
                    <a:pt x="1384" y="5821"/>
                  </a:lnTo>
                  <a:lnTo>
                    <a:pt x="1407" y="5315"/>
                  </a:lnTo>
                  <a:lnTo>
                    <a:pt x="1421" y="5159"/>
                  </a:lnTo>
                  <a:cubicBezTo>
                    <a:pt x="1430" y="5025"/>
                    <a:pt x="1445" y="4840"/>
                    <a:pt x="1462" y="4678"/>
                  </a:cubicBezTo>
                  <a:cubicBezTo>
                    <a:pt x="1476" y="4551"/>
                    <a:pt x="1433" y="4424"/>
                    <a:pt x="1346" y="4331"/>
                  </a:cubicBezTo>
                  <a:cubicBezTo>
                    <a:pt x="1013" y="3975"/>
                    <a:pt x="924" y="3454"/>
                    <a:pt x="1118" y="3008"/>
                  </a:cubicBezTo>
                  <a:cubicBezTo>
                    <a:pt x="1307" y="2563"/>
                    <a:pt x="1746" y="2274"/>
                    <a:pt x="2229" y="2268"/>
                  </a:cubicBezTo>
                  <a:close/>
                  <a:moveTo>
                    <a:pt x="5322" y="12275"/>
                  </a:moveTo>
                  <a:lnTo>
                    <a:pt x="4689" y="15742"/>
                  </a:lnTo>
                  <a:lnTo>
                    <a:pt x="3667" y="15742"/>
                  </a:lnTo>
                  <a:lnTo>
                    <a:pt x="4301" y="12275"/>
                  </a:lnTo>
                  <a:close/>
                  <a:moveTo>
                    <a:pt x="18711" y="0"/>
                  </a:moveTo>
                  <a:cubicBezTo>
                    <a:pt x="18354" y="0"/>
                    <a:pt x="17998" y="120"/>
                    <a:pt x="17705" y="360"/>
                  </a:cubicBezTo>
                  <a:cubicBezTo>
                    <a:pt x="17543" y="496"/>
                    <a:pt x="17193" y="864"/>
                    <a:pt x="17156" y="1524"/>
                  </a:cubicBezTo>
                  <a:cubicBezTo>
                    <a:pt x="16866" y="1377"/>
                    <a:pt x="16600" y="1331"/>
                    <a:pt x="16380" y="1331"/>
                  </a:cubicBezTo>
                  <a:cubicBezTo>
                    <a:pt x="16153" y="1331"/>
                    <a:pt x="15976" y="1380"/>
                    <a:pt x="15876" y="1417"/>
                  </a:cubicBezTo>
                  <a:cubicBezTo>
                    <a:pt x="15503" y="1556"/>
                    <a:pt x="15199" y="1828"/>
                    <a:pt x="15020" y="2181"/>
                  </a:cubicBezTo>
                  <a:lnTo>
                    <a:pt x="3913" y="2175"/>
                  </a:lnTo>
                  <a:lnTo>
                    <a:pt x="3878" y="2175"/>
                  </a:lnTo>
                  <a:cubicBezTo>
                    <a:pt x="3832" y="2120"/>
                    <a:pt x="3786" y="2068"/>
                    <a:pt x="3734" y="2016"/>
                  </a:cubicBezTo>
                  <a:cubicBezTo>
                    <a:pt x="3337" y="1616"/>
                    <a:pt x="2800" y="1391"/>
                    <a:pt x="2237" y="1391"/>
                  </a:cubicBezTo>
                  <a:cubicBezTo>
                    <a:pt x="2233" y="1391"/>
                    <a:pt x="2230" y="1391"/>
                    <a:pt x="2226" y="1391"/>
                  </a:cubicBezTo>
                  <a:lnTo>
                    <a:pt x="2238" y="1391"/>
                  </a:lnTo>
                  <a:cubicBezTo>
                    <a:pt x="1439" y="1391"/>
                    <a:pt x="707" y="1845"/>
                    <a:pt x="354" y="2560"/>
                  </a:cubicBezTo>
                  <a:cubicBezTo>
                    <a:pt x="1" y="3278"/>
                    <a:pt x="84" y="4134"/>
                    <a:pt x="574" y="4768"/>
                  </a:cubicBezTo>
                  <a:cubicBezTo>
                    <a:pt x="562" y="4884"/>
                    <a:pt x="553" y="4994"/>
                    <a:pt x="547" y="5083"/>
                  </a:cubicBezTo>
                  <a:cubicBezTo>
                    <a:pt x="542" y="5147"/>
                    <a:pt x="539" y="5202"/>
                    <a:pt x="533" y="5240"/>
                  </a:cubicBezTo>
                  <a:lnTo>
                    <a:pt x="533" y="5260"/>
                  </a:lnTo>
                  <a:lnTo>
                    <a:pt x="452" y="7040"/>
                  </a:lnTo>
                  <a:cubicBezTo>
                    <a:pt x="423" y="7424"/>
                    <a:pt x="698" y="7769"/>
                    <a:pt x="1083" y="7824"/>
                  </a:cubicBezTo>
                  <a:cubicBezTo>
                    <a:pt x="1937" y="7945"/>
                    <a:pt x="2518" y="8753"/>
                    <a:pt x="2365" y="9601"/>
                  </a:cubicBezTo>
                  <a:lnTo>
                    <a:pt x="1505" y="14367"/>
                  </a:lnTo>
                  <a:cubicBezTo>
                    <a:pt x="1294" y="15539"/>
                    <a:pt x="2191" y="16616"/>
                    <a:pt x="3383" y="16616"/>
                  </a:cubicBezTo>
                  <a:lnTo>
                    <a:pt x="6356" y="16616"/>
                  </a:lnTo>
                  <a:cubicBezTo>
                    <a:pt x="6709" y="16616"/>
                    <a:pt x="7012" y="16367"/>
                    <a:pt x="7079" y="16019"/>
                  </a:cubicBezTo>
                  <a:lnTo>
                    <a:pt x="7846" y="12061"/>
                  </a:lnTo>
                  <a:cubicBezTo>
                    <a:pt x="7895" y="11803"/>
                    <a:pt x="8020" y="11563"/>
                    <a:pt x="8202" y="11375"/>
                  </a:cubicBezTo>
                  <a:cubicBezTo>
                    <a:pt x="8289" y="11386"/>
                    <a:pt x="8375" y="11392"/>
                    <a:pt x="8465" y="11392"/>
                  </a:cubicBezTo>
                  <a:lnTo>
                    <a:pt x="9970" y="11392"/>
                  </a:lnTo>
                  <a:cubicBezTo>
                    <a:pt x="11157" y="11392"/>
                    <a:pt x="12120" y="10428"/>
                    <a:pt x="12120" y="9242"/>
                  </a:cubicBezTo>
                  <a:lnTo>
                    <a:pt x="12120" y="8183"/>
                  </a:lnTo>
                  <a:cubicBezTo>
                    <a:pt x="12271" y="8090"/>
                    <a:pt x="12427" y="8018"/>
                    <a:pt x="12494" y="8015"/>
                  </a:cubicBezTo>
                  <a:lnTo>
                    <a:pt x="13972" y="8015"/>
                  </a:lnTo>
                  <a:cubicBezTo>
                    <a:pt x="14377" y="8015"/>
                    <a:pt x="14707" y="7688"/>
                    <a:pt x="14707" y="7280"/>
                  </a:cubicBezTo>
                  <a:lnTo>
                    <a:pt x="14707" y="6701"/>
                  </a:lnTo>
                  <a:lnTo>
                    <a:pt x="15361" y="6701"/>
                  </a:lnTo>
                  <a:cubicBezTo>
                    <a:pt x="15512" y="6840"/>
                    <a:pt x="15685" y="6947"/>
                    <a:pt x="15879" y="7019"/>
                  </a:cubicBezTo>
                  <a:cubicBezTo>
                    <a:pt x="15979" y="7056"/>
                    <a:pt x="16155" y="7105"/>
                    <a:pt x="16382" y="7105"/>
                  </a:cubicBezTo>
                  <a:cubicBezTo>
                    <a:pt x="16601" y="7105"/>
                    <a:pt x="16868" y="7059"/>
                    <a:pt x="17158" y="6912"/>
                  </a:cubicBezTo>
                  <a:cubicBezTo>
                    <a:pt x="17196" y="7572"/>
                    <a:pt x="17546" y="7940"/>
                    <a:pt x="17708" y="8076"/>
                  </a:cubicBezTo>
                  <a:cubicBezTo>
                    <a:pt x="18001" y="8316"/>
                    <a:pt x="18357" y="8436"/>
                    <a:pt x="18714" y="8436"/>
                  </a:cubicBezTo>
                  <a:cubicBezTo>
                    <a:pt x="19071" y="8436"/>
                    <a:pt x="19427" y="8316"/>
                    <a:pt x="19720" y="8076"/>
                  </a:cubicBezTo>
                  <a:cubicBezTo>
                    <a:pt x="19882" y="7940"/>
                    <a:pt x="20232" y="7572"/>
                    <a:pt x="20269" y="6912"/>
                  </a:cubicBezTo>
                  <a:cubicBezTo>
                    <a:pt x="20559" y="7059"/>
                    <a:pt x="20825" y="7105"/>
                    <a:pt x="21045" y="7105"/>
                  </a:cubicBezTo>
                  <a:cubicBezTo>
                    <a:pt x="21272" y="7105"/>
                    <a:pt x="21449" y="7056"/>
                    <a:pt x="21549" y="7019"/>
                  </a:cubicBezTo>
                  <a:cubicBezTo>
                    <a:pt x="22258" y="6753"/>
                    <a:pt x="22680" y="6021"/>
                    <a:pt x="22556" y="5274"/>
                  </a:cubicBezTo>
                  <a:cubicBezTo>
                    <a:pt x="22518" y="5066"/>
                    <a:pt x="22373" y="4580"/>
                    <a:pt x="21823" y="4218"/>
                  </a:cubicBezTo>
                  <a:cubicBezTo>
                    <a:pt x="22373" y="3856"/>
                    <a:pt x="22518" y="3367"/>
                    <a:pt x="22553" y="3162"/>
                  </a:cubicBezTo>
                  <a:cubicBezTo>
                    <a:pt x="22677" y="2415"/>
                    <a:pt x="22255" y="1683"/>
                    <a:pt x="21546" y="1417"/>
                  </a:cubicBezTo>
                  <a:cubicBezTo>
                    <a:pt x="21446" y="1380"/>
                    <a:pt x="21270" y="1331"/>
                    <a:pt x="21043" y="1331"/>
                  </a:cubicBezTo>
                  <a:cubicBezTo>
                    <a:pt x="20824" y="1331"/>
                    <a:pt x="20557" y="1377"/>
                    <a:pt x="20267" y="1524"/>
                  </a:cubicBezTo>
                  <a:cubicBezTo>
                    <a:pt x="20229" y="864"/>
                    <a:pt x="19879" y="496"/>
                    <a:pt x="19717" y="360"/>
                  </a:cubicBezTo>
                  <a:cubicBezTo>
                    <a:pt x="19424" y="120"/>
                    <a:pt x="19068" y="0"/>
                    <a:pt x="18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45"/>
            <p:cNvSpPr/>
            <p:nvPr/>
          </p:nvSpPr>
          <p:spPr>
            <a:xfrm>
              <a:off x="5298504" y="2281815"/>
              <a:ext cx="14903" cy="14818"/>
            </a:xfrm>
            <a:custGeom>
              <a:avLst/>
              <a:gdLst/>
              <a:ahLst/>
              <a:cxnLst/>
              <a:rect l="l" t="t" r="r" b="b"/>
              <a:pathLst>
                <a:path w="883" h="878" extrusionOk="0">
                  <a:moveTo>
                    <a:pt x="440" y="1"/>
                  </a:moveTo>
                  <a:cubicBezTo>
                    <a:pt x="412" y="1"/>
                    <a:pt x="384" y="3"/>
                    <a:pt x="356" y="9"/>
                  </a:cubicBezTo>
                  <a:cubicBezTo>
                    <a:pt x="327" y="15"/>
                    <a:pt x="298" y="24"/>
                    <a:pt x="272" y="35"/>
                  </a:cubicBezTo>
                  <a:cubicBezTo>
                    <a:pt x="246" y="44"/>
                    <a:pt x="220" y="58"/>
                    <a:pt x="197" y="76"/>
                  </a:cubicBezTo>
                  <a:cubicBezTo>
                    <a:pt x="174" y="90"/>
                    <a:pt x="151" y="108"/>
                    <a:pt x="130" y="128"/>
                  </a:cubicBezTo>
                  <a:cubicBezTo>
                    <a:pt x="110" y="148"/>
                    <a:pt x="93" y="171"/>
                    <a:pt x="75" y="194"/>
                  </a:cubicBezTo>
                  <a:cubicBezTo>
                    <a:pt x="61" y="221"/>
                    <a:pt x="46" y="244"/>
                    <a:pt x="35" y="273"/>
                  </a:cubicBezTo>
                  <a:cubicBezTo>
                    <a:pt x="23" y="299"/>
                    <a:pt x="15" y="325"/>
                    <a:pt x="9" y="354"/>
                  </a:cubicBezTo>
                  <a:cubicBezTo>
                    <a:pt x="0" y="409"/>
                    <a:pt x="0" y="469"/>
                    <a:pt x="9" y="524"/>
                  </a:cubicBezTo>
                  <a:cubicBezTo>
                    <a:pt x="15" y="553"/>
                    <a:pt x="23" y="579"/>
                    <a:pt x="35" y="608"/>
                  </a:cubicBezTo>
                  <a:cubicBezTo>
                    <a:pt x="46" y="634"/>
                    <a:pt x="61" y="658"/>
                    <a:pt x="75" y="684"/>
                  </a:cubicBezTo>
                  <a:cubicBezTo>
                    <a:pt x="93" y="707"/>
                    <a:pt x="110" y="730"/>
                    <a:pt x="130" y="750"/>
                  </a:cubicBezTo>
                  <a:cubicBezTo>
                    <a:pt x="151" y="770"/>
                    <a:pt x="174" y="788"/>
                    <a:pt x="197" y="805"/>
                  </a:cubicBezTo>
                  <a:cubicBezTo>
                    <a:pt x="220" y="820"/>
                    <a:pt x="246" y="834"/>
                    <a:pt x="272" y="846"/>
                  </a:cubicBezTo>
                  <a:cubicBezTo>
                    <a:pt x="298" y="854"/>
                    <a:pt x="327" y="863"/>
                    <a:pt x="356" y="869"/>
                  </a:cubicBezTo>
                  <a:cubicBezTo>
                    <a:pt x="385" y="875"/>
                    <a:pt x="413" y="878"/>
                    <a:pt x="442" y="878"/>
                  </a:cubicBezTo>
                  <a:cubicBezTo>
                    <a:pt x="498" y="878"/>
                    <a:pt x="554" y="867"/>
                    <a:pt x="608" y="846"/>
                  </a:cubicBezTo>
                  <a:cubicBezTo>
                    <a:pt x="634" y="834"/>
                    <a:pt x="660" y="820"/>
                    <a:pt x="683" y="805"/>
                  </a:cubicBezTo>
                  <a:cubicBezTo>
                    <a:pt x="709" y="788"/>
                    <a:pt x="729" y="770"/>
                    <a:pt x="750" y="750"/>
                  </a:cubicBezTo>
                  <a:cubicBezTo>
                    <a:pt x="770" y="730"/>
                    <a:pt x="790" y="707"/>
                    <a:pt x="805" y="684"/>
                  </a:cubicBezTo>
                  <a:cubicBezTo>
                    <a:pt x="822" y="658"/>
                    <a:pt x="834" y="634"/>
                    <a:pt x="845" y="608"/>
                  </a:cubicBezTo>
                  <a:cubicBezTo>
                    <a:pt x="857" y="579"/>
                    <a:pt x="865" y="553"/>
                    <a:pt x="871" y="524"/>
                  </a:cubicBezTo>
                  <a:cubicBezTo>
                    <a:pt x="883" y="469"/>
                    <a:pt x="883" y="409"/>
                    <a:pt x="871" y="354"/>
                  </a:cubicBezTo>
                  <a:cubicBezTo>
                    <a:pt x="865" y="325"/>
                    <a:pt x="857" y="299"/>
                    <a:pt x="845" y="273"/>
                  </a:cubicBezTo>
                  <a:cubicBezTo>
                    <a:pt x="834" y="244"/>
                    <a:pt x="822" y="221"/>
                    <a:pt x="805" y="194"/>
                  </a:cubicBezTo>
                  <a:cubicBezTo>
                    <a:pt x="790" y="171"/>
                    <a:pt x="773" y="148"/>
                    <a:pt x="753" y="128"/>
                  </a:cubicBezTo>
                  <a:cubicBezTo>
                    <a:pt x="729" y="108"/>
                    <a:pt x="709" y="90"/>
                    <a:pt x="686" y="76"/>
                  </a:cubicBezTo>
                  <a:cubicBezTo>
                    <a:pt x="660" y="58"/>
                    <a:pt x="634" y="44"/>
                    <a:pt x="608" y="35"/>
                  </a:cubicBezTo>
                  <a:cubicBezTo>
                    <a:pt x="582" y="24"/>
                    <a:pt x="556" y="15"/>
                    <a:pt x="527" y="9"/>
                  </a:cubicBezTo>
                  <a:cubicBezTo>
                    <a:pt x="498" y="3"/>
                    <a:pt x="469"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2" name="Google Shape;7392;p45"/>
          <p:cNvGrpSpPr/>
          <p:nvPr/>
        </p:nvGrpSpPr>
        <p:grpSpPr>
          <a:xfrm>
            <a:off x="4430207" y="1496741"/>
            <a:ext cx="308791" cy="379170"/>
            <a:chOff x="4436536" y="1496741"/>
            <a:chExt cx="308791" cy="379170"/>
          </a:xfrm>
        </p:grpSpPr>
        <p:sp>
          <p:nvSpPr>
            <p:cNvPr id="7393" name="Google Shape;7393;p45"/>
            <p:cNvSpPr/>
            <p:nvPr/>
          </p:nvSpPr>
          <p:spPr>
            <a:xfrm>
              <a:off x="4533531" y="1563357"/>
              <a:ext cx="123003" cy="159965"/>
            </a:xfrm>
            <a:custGeom>
              <a:avLst/>
              <a:gdLst/>
              <a:ahLst/>
              <a:cxnLst/>
              <a:rect l="l" t="t" r="r" b="b"/>
              <a:pathLst>
                <a:path w="7288" h="9478" extrusionOk="0">
                  <a:moveTo>
                    <a:pt x="4347" y="880"/>
                  </a:moveTo>
                  <a:lnTo>
                    <a:pt x="4347" y="2284"/>
                  </a:lnTo>
                  <a:cubicBezTo>
                    <a:pt x="4347" y="2524"/>
                    <a:pt x="4544" y="2721"/>
                    <a:pt x="4787" y="2721"/>
                  </a:cubicBezTo>
                  <a:lnTo>
                    <a:pt x="6411" y="2721"/>
                  </a:lnTo>
                  <a:lnTo>
                    <a:pt x="6411" y="4084"/>
                  </a:lnTo>
                  <a:lnTo>
                    <a:pt x="4784" y="4084"/>
                  </a:lnTo>
                  <a:cubicBezTo>
                    <a:pt x="4541" y="4084"/>
                    <a:pt x="4345" y="4280"/>
                    <a:pt x="4345" y="4523"/>
                  </a:cubicBezTo>
                  <a:lnTo>
                    <a:pt x="4345" y="8604"/>
                  </a:lnTo>
                  <a:lnTo>
                    <a:pt x="2987" y="8604"/>
                  </a:lnTo>
                  <a:lnTo>
                    <a:pt x="2987" y="4521"/>
                  </a:lnTo>
                  <a:cubicBezTo>
                    <a:pt x="2987" y="4277"/>
                    <a:pt x="2788" y="4084"/>
                    <a:pt x="2547" y="4084"/>
                  </a:cubicBezTo>
                  <a:lnTo>
                    <a:pt x="878" y="4084"/>
                  </a:lnTo>
                  <a:lnTo>
                    <a:pt x="878" y="2721"/>
                  </a:lnTo>
                  <a:lnTo>
                    <a:pt x="2547" y="2721"/>
                  </a:lnTo>
                  <a:cubicBezTo>
                    <a:pt x="2549" y="2721"/>
                    <a:pt x="2551" y="2721"/>
                    <a:pt x="2553" y="2721"/>
                  </a:cubicBezTo>
                  <a:cubicBezTo>
                    <a:pt x="2793" y="2721"/>
                    <a:pt x="2987" y="2525"/>
                    <a:pt x="2987" y="2284"/>
                  </a:cubicBezTo>
                  <a:lnTo>
                    <a:pt x="2987" y="880"/>
                  </a:lnTo>
                  <a:close/>
                  <a:moveTo>
                    <a:pt x="2547" y="0"/>
                  </a:moveTo>
                  <a:cubicBezTo>
                    <a:pt x="2304" y="0"/>
                    <a:pt x="2108" y="197"/>
                    <a:pt x="2108" y="440"/>
                  </a:cubicBezTo>
                  <a:lnTo>
                    <a:pt x="2108" y="1844"/>
                  </a:lnTo>
                  <a:lnTo>
                    <a:pt x="441" y="1844"/>
                  </a:lnTo>
                  <a:cubicBezTo>
                    <a:pt x="198" y="1844"/>
                    <a:pt x="1" y="2041"/>
                    <a:pt x="1" y="2284"/>
                  </a:cubicBezTo>
                  <a:lnTo>
                    <a:pt x="1" y="4521"/>
                  </a:lnTo>
                  <a:cubicBezTo>
                    <a:pt x="1" y="4764"/>
                    <a:pt x="198" y="4960"/>
                    <a:pt x="441" y="4960"/>
                  </a:cubicBezTo>
                  <a:lnTo>
                    <a:pt x="2108" y="4960"/>
                  </a:lnTo>
                  <a:lnTo>
                    <a:pt x="2108" y="9041"/>
                  </a:lnTo>
                  <a:cubicBezTo>
                    <a:pt x="2108" y="9281"/>
                    <a:pt x="2304" y="9478"/>
                    <a:pt x="2547" y="9478"/>
                  </a:cubicBezTo>
                  <a:lnTo>
                    <a:pt x="4784" y="9478"/>
                  </a:lnTo>
                  <a:cubicBezTo>
                    <a:pt x="5027" y="9478"/>
                    <a:pt x="5224" y="9281"/>
                    <a:pt x="5224" y="9041"/>
                  </a:cubicBezTo>
                  <a:lnTo>
                    <a:pt x="5224" y="4960"/>
                  </a:lnTo>
                  <a:lnTo>
                    <a:pt x="6848" y="4960"/>
                  </a:lnTo>
                  <a:cubicBezTo>
                    <a:pt x="7088" y="4960"/>
                    <a:pt x="7285" y="4764"/>
                    <a:pt x="7285" y="4521"/>
                  </a:cubicBezTo>
                  <a:lnTo>
                    <a:pt x="7285" y="2286"/>
                  </a:lnTo>
                  <a:cubicBezTo>
                    <a:pt x="7288" y="2043"/>
                    <a:pt x="7094" y="1847"/>
                    <a:pt x="6854" y="1844"/>
                  </a:cubicBezTo>
                  <a:lnTo>
                    <a:pt x="5221" y="1844"/>
                  </a:lnTo>
                  <a:lnTo>
                    <a:pt x="5221" y="440"/>
                  </a:lnTo>
                  <a:cubicBezTo>
                    <a:pt x="5221" y="197"/>
                    <a:pt x="5027" y="0"/>
                    <a:pt x="4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45"/>
            <p:cNvSpPr/>
            <p:nvPr/>
          </p:nvSpPr>
          <p:spPr>
            <a:xfrm>
              <a:off x="4679134" y="1811135"/>
              <a:ext cx="14818" cy="14802"/>
            </a:xfrm>
            <a:custGeom>
              <a:avLst/>
              <a:gdLst/>
              <a:ahLst/>
              <a:cxnLst/>
              <a:rect l="l" t="t" r="r" b="b"/>
              <a:pathLst>
                <a:path w="878" h="877" extrusionOk="0">
                  <a:moveTo>
                    <a:pt x="438" y="0"/>
                  </a:moveTo>
                  <a:cubicBezTo>
                    <a:pt x="293" y="0"/>
                    <a:pt x="155" y="71"/>
                    <a:pt x="73" y="194"/>
                  </a:cubicBezTo>
                  <a:cubicBezTo>
                    <a:pt x="58" y="217"/>
                    <a:pt x="44" y="243"/>
                    <a:pt x="32" y="269"/>
                  </a:cubicBezTo>
                  <a:cubicBezTo>
                    <a:pt x="21" y="295"/>
                    <a:pt x="15" y="324"/>
                    <a:pt x="9" y="353"/>
                  </a:cubicBezTo>
                  <a:cubicBezTo>
                    <a:pt x="3" y="379"/>
                    <a:pt x="1" y="408"/>
                    <a:pt x="1" y="437"/>
                  </a:cubicBezTo>
                  <a:cubicBezTo>
                    <a:pt x="1" y="466"/>
                    <a:pt x="3" y="495"/>
                    <a:pt x="9" y="524"/>
                  </a:cubicBezTo>
                  <a:cubicBezTo>
                    <a:pt x="15" y="553"/>
                    <a:pt x="21" y="579"/>
                    <a:pt x="32" y="605"/>
                  </a:cubicBezTo>
                  <a:cubicBezTo>
                    <a:pt x="44" y="631"/>
                    <a:pt x="58" y="657"/>
                    <a:pt x="73" y="680"/>
                  </a:cubicBezTo>
                  <a:cubicBezTo>
                    <a:pt x="90" y="706"/>
                    <a:pt x="108" y="726"/>
                    <a:pt x="128" y="750"/>
                  </a:cubicBezTo>
                  <a:cubicBezTo>
                    <a:pt x="212" y="831"/>
                    <a:pt x="322" y="877"/>
                    <a:pt x="437" y="877"/>
                  </a:cubicBezTo>
                  <a:cubicBezTo>
                    <a:pt x="466" y="877"/>
                    <a:pt x="495" y="874"/>
                    <a:pt x="524" y="868"/>
                  </a:cubicBezTo>
                  <a:cubicBezTo>
                    <a:pt x="579" y="857"/>
                    <a:pt x="634" y="834"/>
                    <a:pt x="681" y="802"/>
                  </a:cubicBezTo>
                  <a:cubicBezTo>
                    <a:pt x="707" y="787"/>
                    <a:pt x="727" y="770"/>
                    <a:pt x="747" y="750"/>
                  </a:cubicBezTo>
                  <a:cubicBezTo>
                    <a:pt x="770" y="726"/>
                    <a:pt x="788" y="706"/>
                    <a:pt x="802" y="680"/>
                  </a:cubicBezTo>
                  <a:cubicBezTo>
                    <a:pt x="819" y="657"/>
                    <a:pt x="831" y="631"/>
                    <a:pt x="843" y="605"/>
                  </a:cubicBezTo>
                  <a:cubicBezTo>
                    <a:pt x="854" y="579"/>
                    <a:pt x="863" y="553"/>
                    <a:pt x="869" y="524"/>
                  </a:cubicBezTo>
                  <a:cubicBezTo>
                    <a:pt x="874" y="495"/>
                    <a:pt x="877" y="466"/>
                    <a:pt x="877" y="437"/>
                  </a:cubicBezTo>
                  <a:cubicBezTo>
                    <a:pt x="877" y="321"/>
                    <a:pt x="831" y="211"/>
                    <a:pt x="747" y="127"/>
                  </a:cubicBezTo>
                  <a:cubicBezTo>
                    <a:pt x="730" y="107"/>
                    <a:pt x="707" y="90"/>
                    <a:pt x="681" y="72"/>
                  </a:cubicBezTo>
                  <a:cubicBezTo>
                    <a:pt x="657" y="58"/>
                    <a:pt x="631" y="43"/>
                    <a:pt x="605" y="32"/>
                  </a:cubicBezTo>
                  <a:cubicBezTo>
                    <a:pt x="579" y="20"/>
                    <a:pt x="553" y="15"/>
                    <a:pt x="524" y="9"/>
                  </a:cubicBezTo>
                  <a:cubicBezTo>
                    <a:pt x="495" y="3"/>
                    <a:pt x="466" y="0"/>
                    <a:pt x="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45"/>
            <p:cNvSpPr/>
            <p:nvPr/>
          </p:nvSpPr>
          <p:spPr>
            <a:xfrm>
              <a:off x="4485717" y="1529366"/>
              <a:ext cx="14818" cy="14818"/>
            </a:xfrm>
            <a:custGeom>
              <a:avLst/>
              <a:gdLst/>
              <a:ahLst/>
              <a:cxnLst/>
              <a:rect l="l" t="t" r="r" b="b"/>
              <a:pathLst>
                <a:path w="878" h="878" extrusionOk="0">
                  <a:moveTo>
                    <a:pt x="440" y="0"/>
                  </a:moveTo>
                  <a:cubicBezTo>
                    <a:pt x="412" y="0"/>
                    <a:pt x="383" y="3"/>
                    <a:pt x="354" y="9"/>
                  </a:cubicBezTo>
                  <a:cubicBezTo>
                    <a:pt x="325" y="15"/>
                    <a:pt x="299" y="23"/>
                    <a:pt x="273" y="32"/>
                  </a:cubicBezTo>
                  <a:cubicBezTo>
                    <a:pt x="218" y="55"/>
                    <a:pt x="171" y="87"/>
                    <a:pt x="128" y="127"/>
                  </a:cubicBezTo>
                  <a:cubicBezTo>
                    <a:pt x="108" y="148"/>
                    <a:pt x="90" y="171"/>
                    <a:pt x="76" y="194"/>
                  </a:cubicBezTo>
                  <a:cubicBezTo>
                    <a:pt x="59" y="217"/>
                    <a:pt x="47" y="243"/>
                    <a:pt x="35" y="269"/>
                  </a:cubicBezTo>
                  <a:cubicBezTo>
                    <a:pt x="24" y="298"/>
                    <a:pt x="15" y="324"/>
                    <a:pt x="9" y="353"/>
                  </a:cubicBezTo>
                  <a:cubicBezTo>
                    <a:pt x="4" y="379"/>
                    <a:pt x="1" y="408"/>
                    <a:pt x="1" y="437"/>
                  </a:cubicBezTo>
                  <a:cubicBezTo>
                    <a:pt x="1" y="466"/>
                    <a:pt x="4" y="495"/>
                    <a:pt x="9" y="524"/>
                  </a:cubicBezTo>
                  <a:cubicBezTo>
                    <a:pt x="27" y="608"/>
                    <a:pt x="70" y="686"/>
                    <a:pt x="131" y="750"/>
                  </a:cubicBezTo>
                  <a:cubicBezTo>
                    <a:pt x="151" y="770"/>
                    <a:pt x="171" y="787"/>
                    <a:pt x="197" y="802"/>
                  </a:cubicBezTo>
                  <a:cubicBezTo>
                    <a:pt x="221" y="819"/>
                    <a:pt x="247" y="834"/>
                    <a:pt x="273" y="842"/>
                  </a:cubicBezTo>
                  <a:cubicBezTo>
                    <a:pt x="299" y="854"/>
                    <a:pt x="325" y="863"/>
                    <a:pt x="354" y="868"/>
                  </a:cubicBezTo>
                  <a:cubicBezTo>
                    <a:pt x="383" y="874"/>
                    <a:pt x="412" y="877"/>
                    <a:pt x="441" y="877"/>
                  </a:cubicBezTo>
                  <a:cubicBezTo>
                    <a:pt x="469" y="877"/>
                    <a:pt x="498" y="874"/>
                    <a:pt x="527" y="868"/>
                  </a:cubicBezTo>
                  <a:cubicBezTo>
                    <a:pt x="553" y="863"/>
                    <a:pt x="582" y="854"/>
                    <a:pt x="608" y="842"/>
                  </a:cubicBezTo>
                  <a:cubicBezTo>
                    <a:pt x="660" y="822"/>
                    <a:pt x="710" y="790"/>
                    <a:pt x="750" y="750"/>
                  </a:cubicBezTo>
                  <a:cubicBezTo>
                    <a:pt x="770" y="727"/>
                    <a:pt x="788" y="706"/>
                    <a:pt x="805" y="683"/>
                  </a:cubicBezTo>
                  <a:cubicBezTo>
                    <a:pt x="820" y="657"/>
                    <a:pt x="834" y="631"/>
                    <a:pt x="846" y="605"/>
                  </a:cubicBezTo>
                  <a:cubicBezTo>
                    <a:pt x="857" y="579"/>
                    <a:pt x="866" y="553"/>
                    <a:pt x="872" y="524"/>
                  </a:cubicBezTo>
                  <a:cubicBezTo>
                    <a:pt x="875" y="495"/>
                    <a:pt x="877" y="466"/>
                    <a:pt x="877" y="437"/>
                  </a:cubicBezTo>
                  <a:cubicBezTo>
                    <a:pt x="877" y="408"/>
                    <a:pt x="875" y="382"/>
                    <a:pt x="872" y="353"/>
                  </a:cubicBezTo>
                  <a:cubicBezTo>
                    <a:pt x="866" y="324"/>
                    <a:pt x="857" y="298"/>
                    <a:pt x="846" y="269"/>
                  </a:cubicBezTo>
                  <a:cubicBezTo>
                    <a:pt x="834" y="243"/>
                    <a:pt x="820" y="217"/>
                    <a:pt x="805" y="194"/>
                  </a:cubicBezTo>
                  <a:cubicBezTo>
                    <a:pt x="788" y="171"/>
                    <a:pt x="770" y="148"/>
                    <a:pt x="750" y="127"/>
                  </a:cubicBezTo>
                  <a:cubicBezTo>
                    <a:pt x="730" y="107"/>
                    <a:pt x="707" y="90"/>
                    <a:pt x="684" y="73"/>
                  </a:cubicBezTo>
                  <a:cubicBezTo>
                    <a:pt x="660" y="58"/>
                    <a:pt x="634" y="44"/>
                    <a:pt x="608" y="32"/>
                  </a:cubicBezTo>
                  <a:cubicBezTo>
                    <a:pt x="582" y="23"/>
                    <a:pt x="553" y="15"/>
                    <a:pt x="524" y="9"/>
                  </a:cubicBezTo>
                  <a:cubicBezTo>
                    <a:pt x="497" y="3"/>
                    <a:pt x="469" y="0"/>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45"/>
            <p:cNvSpPr/>
            <p:nvPr/>
          </p:nvSpPr>
          <p:spPr>
            <a:xfrm>
              <a:off x="4436536" y="1496741"/>
              <a:ext cx="308791" cy="379170"/>
            </a:xfrm>
            <a:custGeom>
              <a:avLst/>
              <a:gdLst/>
              <a:ahLst/>
              <a:cxnLst/>
              <a:rect l="l" t="t" r="r" b="b"/>
              <a:pathLst>
                <a:path w="18296" h="22466" extrusionOk="0">
                  <a:moveTo>
                    <a:pt x="17422" y="877"/>
                  </a:moveTo>
                  <a:lnTo>
                    <a:pt x="17422" y="8592"/>
                  </a:lnTo>
                  <a:lnTo>
                    <a:pt x="17419" y="8592"/>
                  </a:lnTo>
                  <a:lnTo>
                    <a:pt x="16380" y="8028"/>
                  </a:lnTo>
                  <a:cubicBezTo>
                    <a:pt x="16315" y="7992"/>
                    <a:pt x="16243" y="7973"/>
                    <a:pt x="16170" y="7973"/>
                  </a:cubicBezTo>
                  <a:cubicBezTo>
                    <a:pt x="16097" y="7973"/>
                    <a:pt x="16024" y="7992"/>
                    <a:pt x="15957" y="8028"/>
                  </a:cubicBezTo>
                  <a:lnTo>
                    <a:pt x="14919" y="8592"/>
                  </a:lnTo>
                  <a:lnTo>
                    <a:pt x="14919" y="877"/>
                  </a:lnTo>
                  <a:close/>
                  <a:moveTo>
                    <a:pt x="16982" y="18211"/>
                  </a:moveTo>
                  <a:lnTo>
                    <a:pt x="16982" y="19922"/>
                  </a:lnTo>
                  <a:lnTo>
                    <a:pt x="3485" y="19922"/>
                  </a:lnTo>
                  <a:cubicBezTo>
                    <a:pt x="3190" y="19922"/>
                    <a:pt x="2918" y="19774"/>
                    <a:pt x="2758" y="19528"/>
                  </a:cubicBezTo>
                  <a:lnTo>
                    <a:pt x="13263" y="19528"/>
                  </a:lnTo>
                  <a:cubicBezTo>
                    <a:pt x="13265" y="19528"/>
                    <a:pt x="13267" y="19528"/>
                    <a:pt x="13269" y="19528"/>
                  </a:cubicBezTo>
                  <a:cubicBezTo>
                    <a:pt x="13487" y="19528"/>
                    <a:pt x="13672" y="19370"/>
                    <a:pt x="13709" y="19155"/>
                  </a:cubicBezTo>
                  <a:cubicBezTo>
                    <a:pt x="13749" y="18889"/>
                    <a:pt x="13544" y="18648"/>
                    <a:pt x="13275" y="18648"/>
                  </a:cubicBezTo>
                  <a:lnTo>
                    <a:pt x="2744" y="18648"/>
                  </a:lnTo>
                  <a:cubicBezTo>
                    <a:pt x="2865" y="18434"/>
                    <a:pt x="3071" y="18281"/>
                    <a:pt x="3311" y="18226"/>
                  </a:cubicBezTo>
                  <a:cubicBezTo>
                    <a:pt x="3334" y="18223"/>
                    <a:pt x="3360" y="18217"/>
                    <a:pt x="3383" y="18214"/>
                  </a:cubicBezTo>
                  <a:lnTo>
                    <a:pt x="3395" y="18214"/>
                  </a:lnTo>
                  <a:cubicBezTo>
                    <a:pt x="3424" y="18211"/>
                    <a:pt x="3453" y="18211"/>
                    <a:pt x="3482" y="18211"/>
                  </a:cubicBezTo>
                  <a:close/>
                  <a:moveTo>
                    <a:pt x="14042" y="877"/>
                  </a:moveTo>
                  <a:lnTo>
                    <a:pt x="14042" y="9318"/>
                  </a:lnTo>
                  <a:cubicBezTo>
                    <a:pt x="14042" y="9428"/>
                    <a:pt x="14079" y="9535"/>
                    <a:pt x="14152" y="9619"/>
                  </a:cubicBezTo>
                  <a:cubicBezTo>
                    <a:pt x="14237" y="9718"/>
                    <a:pt x="14358" y="9769"/>
                    <a:pt x="14481" y="9769"/>
                  </a:cubicBezTo>
                  <a:cubicBezTo>
                    <a:pt x="14554" y="9769"/>
                    <a:pt x="14626" y="9751"/>
                    <a:pt x="14693" y="9715"/>
                  </a:cubicBezTo>
                  <a:lnTo>
                    <a:pt x="16172" y="8913"/>
                  </a:lnTo>
                  <a:lnTo>
                    <a:pt x="17419" y="9590"/>
                  </a:lnTo>
                  <a:lnTo>
                    <a:pt x="17419" y="17332"/>
                  </a:lnTo>
                  <a:lnTo>
                    <a:pt x="3774" y="17332"/>
                  </a:lnTo>
                  <a:lnTo>
                    <a:pt x="3774" y="3930"/>
                  </a:lnTo>
                  <a:cubicBezTo>
                    <a:pt x="3777" y="3710"/>
                    <a:pt x="3618" y="3519"/>
                    <a:pt x="3401" y="3484"/>
                  </a:cubicBezTo>
                  <a:cubicBezTo>
                    <a:pt x="3378" y="3481"/>
                    <a:pt x="3356" y="3479"/>
                    <a:pt x="3334" y="3479"/>
                  </a:cubicBezTo>
                  <a:cubicBezTo>
                    <a:pt x="3096" y="3479"/>
                    <a:pt x="2897" y="3672"/>
                    <a:pt x="2897" y="3918"/>
                  </a:cubicBezTo>
                  <a:lnTo>
                    <a:pt x="2897" y="17427"/>
                  </a:lnTo>
                  <a:cubicBezTo>
                    <a:pt x="2261" y="17647"/>
                    <a:pt x="1809" y="18214"/>
                    <a:pt x="1740" y="18886"/>
                  </a:cubicBezTo>
                  <a:lnTo>
                    <a:pt x="1740" y="18889"/>
                  </a:lnTo>
                  <a:cubicBezTo>
                    <a:pt x="1737" y="18912"/>
                    <a:pt x="1734" y="18938"/>
                    <a:pt x="1734" y="18964"/>
                  </a:cubicBezTo>
                  <a:lnTo>
                    <a:pt x="1734" y="18975"/>
                  </a:lnTo>
                  <a:cubicBezTo>
                    <a:pt x="1734" y="19004"/>
                    <a:pt x="1731" y="19036"/>
                    <a:pt x="1731" y="19065"/>
                  </a:cubicBezTo>
                  <a:cubicBezTo>
                    <a:pt x="1731" y="20023"/>
                    <a:pt x="2509" y="20798"/>
                    <a:pt x="3467" y="20798"/>
                  </a:cubicBezTo>
                  <a:lnTo>
                    <a:pt x="17422" y="20798"/>
                  </a:lnTo>
                  <a:lnTo>
                    <a:pt x="17422" y="21589"/>
                  </a:lnTo>
                  <a:lnTo>
                    <a:pt x="2842" y="21589"/>
                  </a:lnTo>
                  <a:cubicBezTo>
                    <a:pt x="1760" y="21586"/>
                    <a:pt x="880" y="20706"/>
                    <a:pt x="880" y="19624"/>
                  </a:cubicBezTo>
                  <a:lnTo>
                    <a:pt x="880" y="2842"/>
                  </a:lnTo>
                  <a:cubicBezTo>
                    <a:pt x="880" y="1757"/>
                    <a:pt x="1757" y="877"/>
                    <a:pt x="2842" y="877"/>
                  </a:cubicBezTo>
                  <a:close/>
                  <a:moveTo>
                    <a:pt x="2842" y="0"/>
                  </a:moveTo>
                  <a:cubicBezTo>
                    <a:pt x="1274" y="0"/>
                    <a:pt x="0" y="1273"/>
                    <a:pt x="0" y="2842"/>
                  </a:cubicBezTo>
                  <a:lnTo>
                    <a:pt x="0" y="19624"/>
                  </a:lnTo>
                  <a:cubicBezTo>
                    <a:pt x="0" y="21192"/>
                    <a:pt x="1274" y="22465"/>
                    <a:pt x="2842" y="22465"/>
                  </a:cubicBezTo>
                  <a:lnTo>
                    <a:pt x="17859" y="22465"/>
                  </a:lnTo>
                  <a:cubicBezTo>
                    <a:pt x="18102" y="22465"/>
                    <a:pt x="18296" y="22269"/>
                    <a:pt x="18296" y="22026"/>
                  </a:cubicBezTo>
                  <a:lnTo>
                    <a:pt x="18296" y="20359"/>
                  </a:lnTo>
                  <a:cubicBezTo>
                    <a:pt x="18296" y="20116"/>
                    <a:pt x="18102" y="19919"/>
                    <a:pt x="17859" y="19919"/>
                  </a:cubicBezTo>
                  <a:lnTo>
                    <a:pt x="17859" y="18208"/>
                  </a:lnTo>
                  <a:cubicBezTo>
                    <a:pt x="18102" y="18208"/>
                    <a:pt x="18296" y="18012"/>
                    <a:pt x="18296" y="17771"/>
                  </a:cubicBezTo>
                  <a:lnTo>
                    <a:pt x="18296" y="437"/>
                  </a:lnTo>
                  <a:cubicBezTo>
                    <a:pt x="18296" y="197"/>
                    <a:pt x="18102" y="0"/>
                    <a:pt x="17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7" name="Google Shape;7397;p45"/>
          <p:cNvGrpSpPr/>
          <p:nvPr/>
        </p:nvGrpSpPr>
        <p:grpSpPr>
          <a:xfrm>
            <a:off x="7896721" y="2016273"/>
            <a:ext cx="621217" cy="395759"/>
            <a:chOff x="5429675" y="991016"/>
            <a:chExt cx="366219" cy="233307"/>
          </a:xfrm>
        </p:grpSpPr>
        <p:sp>
          <p:nvSpPr>
            <p:cNvPr id="7398" name="Google Shape;7398;p45"/>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45"/>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45"/>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45"/>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2" name="Google Shape;7402;p45"/>
          <p:cNvGrpSpPr/>
          <p:nvPr/>
        </p:nvGrpSpPr>
        <p:grpSpPr>
          <a:xfrm>
            <a:off x="1485744" y="4274061"/>
            <a:ext cx="384364" cy="245779"/>
            <a:chOff x="3404003" y="1988611"/>
            <a:chExt cx="280128" cy="179126"/>
          </a:xfrm>
        </p:grpSpPr>
        <p:sp>
          <p:nvSpPr>
            <p:cNvPr id="7403" name="Google Shape;7403;p45"/>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45"/>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45"/>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45"/>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45"/>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45"/>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45"/>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45"/>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45"/>
          <p:cNvGrpSpPr/>
          <p:nvPr/>
        </p:nvGrpSpPr>
        <p:grpSpPr>
          <a:xfrm>
            <a:off x="374614" y="1288107"/>
            <a:ext cx="718870" cy="479692"/>
            <a:chOff x="4040551" y="304897"/>
            <a:chExt cx="573628" cy="382774"/>
          </a:xfrm>
        </p:grpSpPr>
        <p:sp>
          <p:nvSpPr>
            <p:cNvPr id="7412" name="Google Shape;7412;p45"/>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413" name="Google Shape;7413;p45"/>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45"/>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45"/>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45"/>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45"/>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45"/>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45"/>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0" name="Google Shape;7420;p45"/>
          <p:cNvGrpSpPr/>
          <p:nvPr/>
        </p:nvGrpSpPr>
        <p:grpSpPr>
          <a:xfrm>
            <a:off x="8333281" y="2610263"/>
            <a:ext cx="475198" cy="322143"/>
            <a:chOff x="4680742" y="2547525"/>
            <a:chExt cx="198761" cy="134748"/>
          </a:xfrm>
        </p:grpSpPr>
        <p:sp>
          <p:nvSpPr>
            <p:cNvPr id="7421" name="Google Shape;7421;p45"/>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45"/>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45"/>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45"/>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45"/>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45"/>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45"/>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45"/>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432"/>
        <p:cNvGrpSpPr/>
        <p:nvPr/>
      </p:nvGrpSpPr>
      <p:grpSpPr>
        <a:xfrm>
          <a:off x="0" y="0"/>
          <a:ext cx="0" cy="0"/>
          <a:chOff x="0" y="0"/>
          <a:chExt cx="0" cy="0"/>
        </a:xfrm>
      </p:grpSpPr>
      <p:sp>
        <p:nvSpPr>
          <p:cNvPr id="7433" name="Google Shape;7433;p46"/>
          <p:cNvSpPr/>
          <p:nvPr/>
        </p:nvSpPr>
        <p:spPr>
          <a:xfrm rot="1228207">
            <a:off x="4725070" y="1762334"/>
            <a:ext cx="3700751" cy="2305751"/>
          </a:xfrm>
          <a:custGeom>
            <a:avLst/>
            <a:gdLst/>
            <a:ahLst/>
            <a:cxnLst/>
            <a:rect l="l" t="t" r="r" b="b"/>
            <a:pathLst>
              <a:path w="53129" h="33102" extrusionOk="0">
                <a:moveTo>
                  <a:pt x="25061" y="1"/>
                </a:moveTo>
                <a:cubicBezTo>
                  <a:pt x="19435" y="1"/>
                  <a:pt x="13841" y="1172"/>
                  <a:pt x="9276" y="4185"/>
                </a:cubicBezTo>
                <a:cubicBezTo>
                  <a:pt x="3009" y="8316"/>
                  <a:pt x="0" y="17241"/>
                  <a:pt x="3902" y="23968"/>
                </a:cubicBezTo>
                <a:cubicBezTo>
                  <a:pt x="8131" y="31257"/>
                  <a:pt x="19094" y="32931"/>
                  <a:pt x="26745" y="33094"/>
                </a:cubicBezTo>
                <a:cubicBezTo>
                  <a:pt x="26954" y="33099"/>
                  <a:pt x="27162" y="33101"/>
                  <a:pt x="27372" y="33101"/>
                </a:cubicBezTo>
                <a:cubicBezTo>
                  <a:pt x="35461" y="33101"/>
                  <a:pt x="44313" y="29793"/>
                  <a:pt x="48340" y="22343"/>
                </a:cubicBezTo>
                <a:cubicBezTo>
                  <a:pt x="53129" y="13489"/>
                  <a:pt x="46911" y="4417"/>
                  <a:pt x="38034" y="1885"/>
                </a:cubicBezTo>
                <a:cubicBezTo>
                  <a:pt x="34023" y="741"/>
                  <a:pt x="29532" y="1"/>
                  <a:pt x="250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46"/>
          <p:cNvSpPr/>
          <p:nvPr/>
        </p:nvSpPr>
        <p:spPr>
          <a:xfrm>
            <a:off x="713350" y="547738"/>
            <a:ext cx="4823150" cy="461725"/>
          </a:xfrm>
          <a:custGeom>
            <a:avLst/>
            <a:gdLst/>
            <a:ahLst/>
            <a:cxnLst/>
            <a:rect l="l" t="t" r="r" b="b"/>
            <a:pathLst>
              <a:path w="192926" h="18469" extrusionOk="0">
                <a:moveTo>
                  <a:pt x="0" y="95"/>
                </a:moveTo>
                <a:lnTo>
                  <a:pt x="192496" y="0"/>
                </a:lnTo>
                <a:lnTo>
                  <a:pt x="183477" y="9020"/>
                </a:lnTo>
                <a:lnTo>
                  <a:pt x="192926" y="18469"/>
                </a:lnTo>
                <a:lnTo>
                  <a:pt x="0" y="18465"/>
                </a:lnTo>
                <a:lnTo>
                  <a:pt x="9861" y="9183"/>
                </a:lnTo>
                <a:close/>
              </a:path>
            </a:pathLst>
          </a:custGeom>
          <a:solidFill>
            <a:schemeClr val="dk2"/>
          </a:solidFill>
          <a:ln w="19050" cap="flat" cmpd="sng">
            <a:solidFill>
              <a:schemeClr val="dk1"/>
            </a:solidFill>
            <a:prstDash val="solid"/>
            <a:round/>
            <a:headEnd type="none" w="med" len="med"/>
            <a:tailEnd type="none" w="med" len="med"/>
          </a:ln>
        </p:spPr>
      </p:sp>
      <p:sp>
        <p:nvSpPr>
          <p:cNvPr id="7435" name="Google Shape;7435;p46"/>
          <p:cNvSpPr txBox="1">
            <a:spLocks noGrp="1"/>
          </p:cNvSpPr>
          <p:nvPr>
            <p:ph type="title"/>
          </p:nvPr>
        </p:nvSpPr>
        <p:spPr>
          <a:xfrm>
            <a:off x="713225" y="539500"/>
            <a:ext cx="48234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sp>
        <p:nvSpPr>
          <p:cNvPr id="7436" name="Google Shape;7436;p46"/>
          <p:cNvSpPr txBox="1">
            <a:spLocks noGrp="1"/>
          </p:cNvSpPr>
          <p:nvPr>
            <p:ph type="subTitle" idx="1"/>
          </p:nvPr>
        </p:nvSpPr>
        <p:spPr>
          <a:xfrm>
            <a:off x="1188350" y="1230925"/>
            <a:ext cx="3296100" cy="1944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0" lvl="0" indent="0" algn="l" rtl="0">
              <a:spcBef>
                <a:spcPts val="1000"/>
              </a:spcBef>
              <a:spcAft>
                <a:spcPts val="0"/>
              </a:spcAft>
              <a:buNone/>
            </a:pPr>
            <a:r>
              <a:rPr lang="en" sz="2200" b="1">
                <a:latin typeface="Raleway"/>
                <a:ea typeface="Raleway"/>
                <a:cs typeface="Raleway"/>
                <a:sym typeface="Raleway"/>
              </a:rPr>
              <a:t>Vectors</a:t>
            </a:r>
            <a:endParaRPr sz="2200" b="1">
              <a:latin typeface="Raleway"/>
              <a:ea typeface="Raleway"/>
              <a:cs typeface="Raleway"/>
              <a:sym typeface="Raleway"/>
            </a:endParaRPr>
          </a:p>
          <a:p>
            <a:pPr marL="457200" lvl="0" indent="-317500" algn="l" rtl="0">
              <a:spcBef>
                <a:spcPts val="1000"/>
              </a:spcBef>
              <a:spcAft>
                <a:spcPts val="0"/>
              </a:spcAft>
              <a:buSzPts val="1400"/>
              <a:buChar char="●"/>
            </a:pPr>
            <a:r>
              <a:rPr lang="en">
                <a:solidFill>
                  <a:schemeClr val="hlink"/>
                </a:solidFill>
                <a:uFill>
                  <a:noFill/>
                </a:uFill>
                <a:hlinkClick r:id="rId3"/>
              </a:rPr>
              <a:t>Hand drawn pray for ukraine illustration </a:t>
            </a:r>
            <a:endParaRPr/>
          </a:p>
        </p:txBody>
      </p:sp>
      <p:sp>
        <p:nvSpPr>
          <p:cNvPr id="7437" name="Google Shape;7437;p46"/>
          <p:cNvSpPr/>
          <p:nvPr/>
        </p:nvSpPr>
        <p:spPr>
          <a:xfrm>
            <a:off x="5485233" y="3402740"/>
            <a:ext cx="4728" cy="1535"/>
          </a:xfrm>
          <a:custGeom>
            <a:avLst/>
            <a:gdLst/>
            <a:ahLst/>
            <a:cxnLst/>
            <a:rect l="l" t="t" r="r" b="b"/>
            <a:pathLst>
              <a:path w="348" h="113" extrusionOk="0">
                <a:moveTo>
                  <a:pt x="1" y="1"/>
                </a:moveTo>
                <a:lnTo>
                  <a:pt x="1" y="1"/>
                </a:lnTo>
                <a:cubicBezTo>
                  <a:pt x="56" y="21"/>
                  <a:pt x="106" y="43"/>
                  <a:pt x="159" y="64"/>
                </a:cubicBezTo>
                <a:cubicBezTo>
                  <a:pt x="220" y="86"/>
                  <a:pt x="283" y="102"/>
                  <a:pt x="348" y="112"/>
                </a:cubicBezTo>
                <a:cubicBezTo>
                  <a:pt x="267" y="82"/>
                  <a:pt x="190" y="54"/>
                  <a:pt x="123" y="35"/>
                </a:cubicBezTo>
                <a:cubicBezTo>
                  <a:pt x="82" y="25"/>
                  <a:pt x="41" y="11"/>
                  <a:pt x="1" y="1"/>
                </a:cubicBezTo>
                <a:close/>
              </a:path>
            </a:pathLst>
          </a:custGeom>
          <a:solidFill>
            <a:srgbClr val="9A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38" name="Google Shape;7438;p46"/>
          <p:cNvGrpSpPr/>
          <p:nvPr/>
        </p:nvGrpSpPr>
        <p:grpSpPr>
          <a:xfrm>
            <a:off x="6787750" y="1578045"/>
            <a:ext cx="1642973" cy="1987416"/>
            <a:chOff x="6730025" y="1519295"/>
            <a:chExt cx="1642973" cy="1987416"/>
          </a:xfrm>
        </p:grpSpPr>
        <p:sp>
          <p:nvSpPr>
            <p:cNvPr id="7439" name="Google Shape;7439;p46"/>
            <p:cNvSpPr/>
            <p:nvPr/>
          </p:nvSpPr>
          <p:spPr>
            <a:xfrm>
              <a:off x="6936541" y="1907341"/>
              <a:ext cx="1412393" cy="710124"/>
            </a:xfrm>
            <a:custGeom>
              <a:avLst/>
              <a:gdLst/>
              <a:ahLst/>
              <a:cxnLst/>
              <a:rect l="l" t="t" r="r" b="b"/>
              <a:pathLst>
                <a:path w="103948" h="52263" extrusionOk="0">
                  <a:moveTo>
                    <a:pt x="89614" y="1"/>
                  </a:moveTo>
                  <a:cubicBezTo>
                    <a:pt x="89217" y="1"/>
                    <a:pt x="88804" y="53"/>
                    <a:pt x="88398" y="116"/>
                  </a:cubicBezTo>
                  <a:cubicBezTo>
                    <a:pt x="85226" y="609"/>
                    <a:pt x="82045" y="1029"/>
                    <a:pt x="78876" y="1545"/>
                  </a:cubicBezTo>
                  <a:cubicBezTo>
                    <a:pt x="72547" y="2572"/>
                    <a:pt x="66225" y="3648"/>
                    <a:pt x="59905" y="4728"/>
                  </a:cubicBezTo>
                  <a:cubicBezTo>
                    <a:pt x="47266" y="6887"/>
                    <a:pt x="34640" y="9122"/>
                    <a:pt x="21973" y="11110"/>
                  </a:cubicBezTo>
                  <a:cubicBezTo>
                    <a:pt x="18466" y="11660"/>
                    <a:pt x="14960" y="12192"/>
                    <a:pt x="11447" y="12705"/>
                  </a:cubicBezTo>
                  <a:cubicBezTo>
                    <a:pt x="7874" y="13225"/>
                    <a:pt x="4276" y="13637"/>
                    <a:pt x="719" y="14248"/>
                  </a:cubicBezTo>
                  <a:cubicBezTo>
                    <a:pt x="654" y="14228"/>
                    <a:pt x="586" y="14218"/>
                    <a:pt x="519" y="14218"/>
                  </a:cubicBezTo>
                  <a:cubicBezTo>
                    <a:pt x="247" y="14218"/>
                    <a:pt x="0" y="14388"/>
                    <a:pt x="41" y="14742"/>
                  </a:cubicBezTo>
                  <a:cubicBezTo>
                    <a:pt x="171" y="15873"/>
                    <a:pt x="437" y="16993"/>
                    <a:pt x="636" y="18114"/>
                  </a:cubicBezTo>
                  <a:cubicBezTo>
                    <a:pt x="839" y="19261"/>
                    <a:pt x="1032" y="20412"/>
                    <a:pt x="1215" y="21563"/>
                  </a:cubicBezTo>
                  <a:cubicBezTo>
                    <a:pt x="1586" y="23884"/>
                    <a:pt x="1901" y="26211"/>
                    <a:pt x="2161" y="28548"/>
                  </a:cubicBezTo>
                  <a:cubicBezTo>
                    <a:pt x="2675" y="33179"/>
                    <a:pt x="2969" y="37830"/>
                    <a:pt x="3044" y="42498"/>
                  </a:cubicBezTo>
                  <a:cubicBezTo>
                    <a:pt x="3064" y="43775"/>
                    <a:pt x="3066" y="45054"/>
                    <a:pt x="3054" y="46331"/>
                  </a:cubicBezTo>
                  <a:cubicBezTo>
                    <a:pt x="3040" y="47665"/>
                    <a:pt x="3148" y="49100"/>
                    <a:pt x="2804" y="50398"/>
                  </a:cubicBezTo>
                  <a:cubicBezTo>
                    <a:pt x="2758" y="50591"/>
                    <a:pt x="2776" y="50794"/>
                    <a:pt x="2857" y="50976"/>
                  </a:cubicBezTo>
                  <a:cubicBezTo>
                    <a:pt x="2811" y="51023"/>
                    <a:pt x="2766" y="51072"/>
                    <a:pt x="2719" y="51118"/>
                  </a:cubicBezTo>
                  <a:cubicBezTo>
                    <a:pt x="2242" y="51564"/>
                    <a:pt x="2673" y="52262"/>
                    <a:pt x="3214" y="52262"/>
                  </a:cubicBezTo>
                  <a:cubicBezTo>
                    <a:pt x="3319" y="52262"/>
                    <a:pt x="3428" y="52236"/>
                    <a:pt x="3535" y="52176"/>
                  </a:cubicBezTo>
                  <a:cubicBezTo>
                    <a:pt x="9876" y="48650"/>
                    <a:pt x="16464" y="45151"/>
                    <a:pt x="23761" y="44215"/>
                  </a:cubicBezTo>
                  <a:cubicBezTo>
                    <a:pt x="27663" y="43716"/>
                    <a:pt x="31627" y="43547"/>
                    <a:pt x="35551" y="43330"/>
                  </a:cubicBezTo>
                  <a:cubicBezTo>
                    <a:pt x="39502" y="43113"/>
                    <a:pt x="43457" y="42957"/>
                    <a:pt x="47414" y="42865"/>
                  </a:cubicBezTo>
                  <a:cubicBezTo>
                    <a:pt x="49150" y="42825"/>
                    <a:pt x="50888" y="42804"/>
                    <a:pt x="52624" y="42733"/>
                  </a:cubicBezTo>
                  <a:cubicBezTo>
                    <a:pt x="52642" y="43600"/>
                    <a:pt x="52874" y="44435"/>
                    <a:pt x="53083" y="45273"/>
                  </a:cubicBezTo>
                  <a:cubicBezTo>
                    <a:pt x="53320" y="46221"/>
                    <a:pt x="53570" y="47167"/>
                    <a:pt x="53812" y="48116"/>
                  </a:cubicBezTo>
                  <a:cubicBezTo>
                    <a:pt x="53994" y="48824"/>
                    <a:pt x="54149" y="49573"/>
                    <a:pt x="54658" y="50130"/>
                  </a:cubicBezTo>
                  <a:cubicBezTo>
                    <a:pt x="55119" y="50631"/>
                    <a:pt x="55761" y="50893"/>
                    <a:pt x="56425" y="50991"/>
                  </a:cubicBezTo>
                  <a:cubicBezTo>
                    <a:pt x="56713" y="51032"/>
                    <a:pt x="57007" y="51051"/>
                    <a:pt x="57303" y="51051"/>
                  </a:cubicBezTo>
                  <a:cubicBezTo>
                    <a:pt x="58446" y="51051"/>
                    <a:pt x="59629" y="50778"/>
                    <a:pt x="60711" y="50532"/>
                  </a:cubicBezTo>
                  <a:cubicBezTo>
                    <a:pt x="62213" y="50187"/>
                    <a:pt x="63695" y="49752"/>
                    <a:pt x="65147" y="49232"/>
                  </a:cubicBezTo>
                  <a:cubicBezTo>
                    <a:pt x="70917" y="47178"/>
                    <a:pt x="76210" y="44041"/>
                    <a:pt x="81917" y="41848"/>
                  </a:cubicBezTo>
                  <a:cubicBezTo>
                    <a:pt x="83468" y="41251"/>
                    <a:pt x="85048" y="40711"/>
                    <a:pt x="86650" y="40267"/>
                  </a:cubicBezTo>
                  <a:cubicBezTo>
                    <a:pt x="87476" y="40037"/>
                    <a:pt x="88312" y="39824"/>
                    <a:pt x="89133" y="39570"/>
                  </a:cubicBezTo>
                  <a:cubicBezTo>
                    <a:pt x="89902" y="39331"/>
                    <a:pt x="90749" y="39103"/>
                    <a:pt x="91455" y="38711"/>
                  </a:cubicBezTo>
                  <a:cubicBezTo>
                    <a:pt x="91508" y="38683"/>
                    <a:pt x="91551" y="38636"/>
                    <a:pt x="91575" y="38581"/>
                  </a:cubicBezTo>
                  <a:cubicBezTo>
                    <a:pt x="92236" y="38498"/>
                    <a:pt x="92894" y="38466"/>
                    <a:pt x="93554" y="38466"/>
                  </a:cubicBezTo>
                  <a:cubicBezTo>
                    <a:pt x="94648" y="38466"/>
                    <a:pt x="95746" y="38554"/>
                    <a:pt x="96862" y="38644"/>
                  </a:cubicBezTo>
                  <a:cubicBezTo>
                    <a:pt x="97887" y="38728"/>
                    <a:pt x="99018" y="38717"/>
                    <a:pt x="99987" y="39111"/>
                  </a:cubicBezTo>
                  <a:cubicBezTo>
                    <a:pt x="100927" y="39493"/>
                    <a:pt x="101501" y="40358"/>
                    <a:pt x="102183" y="41064"/>
                  </a:cubicBezTo>
                  <a:cubicBezTo>
                    <a:pt x="102354" y="41241"/>
                    <a:pt x="102545" y="41315"/>
                    <a:pt x="102729" y="41315"/>
                  </a:cubicBezTo>
                  <a:cubicBezTo>
                    <a:pt x="102871" y="41315"/>
                    <a:pt x="103010" y="41271"/>
                    <a:pt x="103132" y="41196"/>
                  </a:cubicBezTo>
                  <a:cubicBezTo>
                    <a:pt x="103465" y="41194"/>
                    <a:pt x="103804" y="40973"/>
                    <a:pt x="103838" y="40539"/>
                  </a:cubicBezTo>
                  <a:cubicBezTo>
                    <a:pt x="103948" y="39192"/>
                    <a:pt x="103871" y="37816"/>
                    <a:pt x="103808" y="36470"/>
                  </a:cubicBezTo>
                  <a:cubicBezTo>
                    <a:pt x="103745" y="35120"/>
                    <a:pt x="103629" y="33774"/>
                    <a:pt x="103461" y="32432"/>
                  </a:cubicBezTo>
                  <a:cubicBezTo>
                    <a:pt x="103132" y="29823"/>
                    <a:pt x="102630" y="27238"/>
                    <a:pt x="101960" y="24694"/>
                  </a:cubicBezTo>
                  <a:cubicBezTo>
                    <a:pt x="100594" y="19480"/>
                    <a:pt x="98559" y="14484"/>
                    <a:pt x="96135" y="9676"/>
                  </a:cubicBezTo>
                  <a:cubicBezTo>
                    <a:pt x="95053" y="7532"/>
                    <a:pt x="93914" y="5262"/>
                    <a:pt x="92434" y="3319"/>
                  </a:cubicBezTo>
                  <a:cubicBezTo>
                    <a:pt x="92341" y="3078"/>
                    <a:pt x="92278" y="2814"/>
                    <a:pt x="92219" y="2586"/>
                  </a:cubicBezTo>
                  <a:cubicBezTo>
                    <a:pt x="92085" y="2077"/>
                    <a:pt x="91971" y="1551"/>
                    <a:pt x="91705" y="1090"/>
                  </a:cubicBezTo>
                  <a:cubicBezTo>
                    <a:pt x="91213" y="232"/>
                    <a:pt x="90448" y="1"/>
                    <a:pt x="896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46"/>
            <p:cNvSpPr/>
            <p:nvPr/>
          </p:nvSpPr>
          <p:spPr>
            <a:xfrm>
              <a:off x="6808819" y="1540560"/>
              <a:ext cx="1374566" cy="575852"/>
            </a:xfrm>
            <a:custGeom>
              <a:avLst/>
              <a:gdLst/>
              <a:ahLst/>
              <a:cxnLst/>
              <a:rect l="l" t="t" r="r" b="b"/>
              <a:pathLst>
                <a:path w="101164" h="42381" extrusionOk="0">
                  <a:moveTo>
                    <a:pt x="93522" y="1"/>
                  </a:moveTo>
                  <a:cubicBezTo>
                    <a:pt x="93348" y="1"/>
                    <a:pt x="93165" y="18"/>
                    <a:pt x="92966" y="38"/>
                  </a:cubicBezTo>
                  <a:cubicBezTo>
                    <a:pt x="92237" y="111"/>
                    <a:pt x="91508" y="184"/>
                    <a:pt x="90781" y="263"/>
                  </a:cubicBezTo>
                  <a:cubicBezTo>
                    <a:pt x="89443" y="407"/>
                    <a:pt x="88109" y="578"/>
                    <a:pt x="86779" y="773"/>
                  </a:cubicBezTo>
                  <a:cubicBezTo>
                    <a:pt x="84103" y="1164"/>
                    <a:pt x="81450" y="1666"/>
                    <a:pt x="78839" y="2372"/>
                  </a:cubicBezTo>
                  <a:cubicBezTo>
                    <a:pt x="73526" y="3810"/>
                    <a:pt x="68568" y="6283"/>
                    <a:pt x="63372" y="8078"/>
                  </a:cubicBezTo>
                  <a:cubicBezTo>
                    <a:pt x="61894" y="8587"/>
                    <a:pt x="60406" y="9070"/>
                    <a:pt x="58920" y="9552"/>
                  </a:cubicBezTo>
                  <a:cubicBezTo>
                    <a:pt x="58211" y="9781"/>
                    <a:pt x="57500" y="10004"/>
                    <a:pt x="56788" y="10222"/>
                  </a:cubicBezTo>
                  <a:cubicBezTo>
                    <a:pt x="56410" y="10335"/>
                    <a:pt x="56006" y="10421"/>
                    <a:pt x="55637" y="10561"/>
                  </a:cubicBezTo>
                  <a:lnTo>
                    <a:pt x="55635" y="10528"/>
                  </a:lnTo>
                  <a:cubicBezTo>
                    <a:pt x="55586" y="9807"/>
                    <a:pt x="55551" y="9089"/>
                    <a:pt x="55553" y="8366"/>
                  </a:cubicBezTo>
                  <a:cubicBezTo>
                    <a:pt x="55553" y="7643"/>
                    <a:pt x="55568" y="6924"/>
                    <a:pt x="55594" y="6204"/>
                  </a:cubicBezTo>
                  <a:cubicBezTo>
                    <a:pt x="55616" y="5556"/>
                    <a:pt x="55797" y="4663"/>
                    <a:pt x="55452" y="4086"/>
                  </a:cubicBezTo>
                  <a:cubicBezTo>
                    <a:pt x="55342" y="3902"/>
                    <a:pt x="55176" y="3823"/>
                    <a:pt x="55010" y="3823"/>
                  </a:cubicBezTo>
                  <a:cubicBezTo>
                    <a:pt x="54865" y="3823"/>
                    <a:pt x="54718" y="3884"/>
                    <a:pt x="54609" y="3991"/>
                  </a:cubicBezTo>
                  <a:lnTo>
                    <a:pt x="54593" y="3974"/>
                  </a:lnTo>
                  <a:cubicBezTo>
                    <a:pt x="54534" y="4029"/>
                    <a:pt x="54483" y="4088"/>
                    <a:pt x="54437" y="4153"/>
                  </a:cubicBezTo>
                  <a:cubicBezTo>
                    <a:pt x="51038" y="5059"/>
                    <a:pt x="47463" y="5511"/>
                    <a:pt x="43973" y="5885"/>
                  </a:cubicBezTo>
                  <a:cubicBezTo>
                    <a:pt x="40681" y="6237"/>
                    <a:pt x="37374" y="6412"/>
                    <a:pt x="34065" y="6412"/>
                  </a:cubicBezTo>
                  <a:cubicBezTo>
                    <a:pt x="33900" y="6412"/>
                    <a:pt x="33736" y="6412"/>
                    <a:pt x="33571" y="6411"/>
                  </a:cubicBezTo>
                  <a:cubicBezTo>
                    <a:pt x="30033" y="6390"/>
                    <a:pt x="26473" y="6258"/>
                    <a:pt x="22953" y="5865"/>
                  </a:cubicBezTo>
                  <a:cubicBezTo>
                    <a:pt x="19455" y="5475"/>
                    <a:pt x="16013" y="4717"/>
                    <a:pt x="12519" y="4317"/>
                  </a:cubicBezTo>
                  <a:cubicBezTo>
                    <a:pt x="11193" y="4165"/>
                    <a:pt x="9868" y="4099"/>
                    <a:pt x="8540" y="4099"/>
                  </a:cubicBezTo>
                  <a:cubicBezTo>
                    <a:pt x="7854" y="4099"/>
                    <a:pt x="7166" y="4116"/>
                    <a:pt x="6477" y="4149"/>
                  </a:cubicBezTo>
                  <a:cubicBezTo>
                    <a:pt x="4895" y="4222"/>
                    <a:pt x="3172" y="4248"/>
                    <a:pt x="1598" y="4632"/>
                  </a:cubicBezTo>
                  <a:cubicBezTo>
                    <a:pt x="1455" y="4399"/>
                    <a:pt x="1178" y="4222"/>
                    <a:pt x="911" y="4222"/>
                  </a:cubicBezTo>
                  <a:cubicBezTo>
                    <a:pt x="750" y="4222"/>
                    <a:pt x="592" y="4287"/>
                    <a:pt x="469" y="4443"/>
                  </a:cubicBezTo>
                  <a:cubicBezTo>
                    <a:pt x="86" y="4935"/>
                    <a:pt x="0" y="5649"/>
                    <a:pt x="528" y="6019"/>
                  </a:cubicBezTo>
                  <a:cubicBezTo>
                    <a:pt x="1708" y="10354"/>
                    <a:pt x="3060" y="14639"/>
                    <a:pt x="4195" y="18986"/>
                  </a:cubicBezTo>
                  <a:cubicBezTo>
                    <a:pt x="5405" y="23623"/>
                    <a:pt x="6477" y="28303"/>
                    <a:pt x="7484" y="32991"/>
                  </a:cubicBezTo>
                  <a:cubicBezTo>
                    <a:pt x="7760" y="34272"/>
                    <a:pt x="8022" y="35556"/>
                    <a:pt x="8272" y="36843"/>
                  </a:cubicBezTo>
                  <a:cubicBezTo>
                    <a:pt x="8400" y="37505"/>
                    <a:pt x="8524" y="38168"/>
                    <a:pt x="8647" y="38830"/>
                  </a:cubicBezTo>
                  <a:cubicBezTo>
                    <a:pt x="8773" y="39515"/>
                    <a:pt x="8802" y="40280"/>
                    <a:pt x="9053" y="40924"/>
                  </a:cubicBezTo>
                  <a:cubicBezTo>
                    <a:pt x="9129" y="41116"/>
                    <a:pt x="9289" y="41261"/>
                    <a:pt x="9488" y="41313"/>
                  </a:cubicBezTo>
                  <a:cubicBezTo>
                    <a:pt x="9401" y="41348"/>
                    <a:pt x="9311" y="41382"/>
                    <a:pt x="9224" y="41423"/>
                  </a:cubicBezTo>
                  <a:cubicBezTo>
                    <a:pt x="8857" y="41602"/>
                    <a:pt x="8946" y="42221"/>
                    <a:pt x="9340" y="42304"/>
                  </a:cubicBezTo>
                  <a:cubicBezTo>
                    <a:pt x="9605" y="42360"/>
                    <a:pt x="9869" y="42381"/>
                    <a:pt x="10132" y="42381"/>
                  </a:cubicBezTo>
                  <a:cubicBezTo>
                    <a:pt x="10693" y="42381"/>
                    <a:pt x="11251" y="42286"/>
                    <a:pt x="11821" y="42229"/>
                  </a:cubicBezTo>
                  <a:cubicBezTo>
                    <a:pt x="12680" y="42144"/>
                    <a:pt x="13538" y="42061"/>
                    <a:pt x="14395" y="41969"/>
                  </a:cubicBezTo>
                  <a:cubicBezTo>
                    <a:pt x="16115" y="41782"/>
                    <a:pt x="17839" y="41630"/>
                    <a:pt x="19564" y="41506"/>
                  </a:cubicBezTo>
                  <a:cubicBezTo>
                    <a:pt x="22947" y="41265"/>
                    <a:pt x="26335" y="41147"/>
                    <a:pt x="29722" y="40993"/>
                  </a:cubicBezTo>
                  <a:cubicBezTo>
                    <a:pt x="36487" y="40684"/>
                    <a:pt x="43301" y="40384"/>
                    <a:pt x="49990" y="39273"/>
                  </a:cubicBezTo>
                  <a:cubicBezTo>
                    <a:pt x="51887" y="38958"/>
                    <a:pt x="53777" y="38593"/>
                    <a:pt x="55639" y="38124"/>
                  </a:cubicBezTo>
                  <a:cubicBezTo>
                    <a:pt x="56540" y="37894"/>
                    <a:pt x="57429" y="37649"/>
                    <a:pt x="58313" y="37356"/>
                  </a:cubicBezTo>
                  <a:cubicBezTo>
                    <a:pt x="59027" y="37121"/>
                    <a:pt x="59870" y="37082"/>
                    <a:pt x="60483" y="36662"/>
                  </a:cubicBezTo>
                  <a:cubicBezTo>
                    <a:pt x="60501" y="36658"/>
                    <a:pt x="60521" y="36654"/>
                    <a:pt x="60540" y="36648"/>
                  </a:cubicBezTo>
                  <a:cubicBezTo>
                    <a:pt x="60885" y="36526"/>
                    <a:pt x="61228" y="36404"/>
                    <a:pt x="61571" y="36284"/>
                  </a:cubicBezTo>
                  <a:cubicBezTo>
                    <a:pt x="61681" y="36599"/>
                    <a:pt x="61872" y="36918"/>
                    <a:pt x="61998" y="37198"/>
                  </a:cubicBezTo>
                  <a:lnTo>
                    <a:pt x="62511" y="38341"/>
                  </a:lnTo>
                  <a:cubicBezTo>
                    <a:pt x="62881" y="39165"/>
                    <a:pt x="63240" y="39992"/>
                    <a:pt x="63606" y="40818"/>
                  </a:cubicBezTo>
                  <a:cubicBezTo>
                    <a:pt x="63610" y="40828"/>
                    <a:pt x="63620" y="40840"/>
                    <a:pt x="63626" y="40853"/>
                  </a:cubicBezTo>
                  <a:cubicBezTo>
                    <a:pt x="63583" y="40875"/>
                    <a:pt x="63536" y="40893"/>
                    <a:pt x="63494" y="40918"/>
                  </a:cubicBezTo>
                  <a:cubicBezTo>
                    <a:pt x="63185" y="41092"/>
                    <a:pt x="63335" y="41543"/>
                    <a:pt x="63666" y="41559"/>
                  </a:cubicBezTo>
                  <a:cubicBezTo>
                    <a:pt x="63729" y="41562"/>
                    <a:pt x="63791" y="41563"/>
                    <a:pt x="63854" y="41563"/>
                  </a:cubicBezTo>
                  <a:cubicBezTo>
                    <a:pt x="65016" y="41563"/>
                    <a:pt x="66249" y="41114"/>
                    <a:pt x="67349" y="40800"/>
                  </a:cubicBezTo>
                  <a:cubicBezTo>
                    <a:pt x="68584" y="40446"/>
                    <a:pt x="69816" y="40069"/>
                    <a:pt x="71026" y="39634"/>
                  </a:cubicBezTo>
                  <a:cubicBezTo>
                    <a:pt x="73438" y="38767"/>
                    <a:pt x="75850" y="37840"/>
                    <a:pt x="78175" y="36764"/>
                  </a:cubicBezTo>
                  <a:cubicBezTo>
                    <a:pt x="82808" y="34618"/>
                    <a:pt x="87451" y="32380"/>
                    <a:pt x="92285" y="30717"/>
                  </a:cubicBezTo>
                  <a:cubicBezTo>
                    <a:pt x="93628" y="30256"/>
                    <a:pt x="94976" y="29796"/>
                    <a:pt x="96340" y="29402"/>
                  </a:cubicBezTo>
                  <a:cubicBezTo>
                    <a:pt x="97057" y="29195"/>
                    <a:pt x="97779" y="29012"/>
                    <a:pt x="98504" y="28841"/>
                  </a:cubicBezTo>
                  <a:cubicBezTo>
                    <a:pt x="99223" y="28671"/>
                    <a:pt x="99968" y="28592"/>
                    <a:pt x="100614" y="28218"/>
                  </a:cubicBezTo>
                  <a:cubicBezTo>
                    <a:pt x="101164" y="27903"/>
                    <a:pt x="100928" y="27146"/>
                    <a:pt x="100376" y="27036"/>
                  </a:cubicBezTo>
                  <a:cubicBezTo>
                    <a:pt x="100094" y="26033"/>
                    <a:pt x="99962" y="24972"/>
                    <a:pt x="99739" y="23956"/>
                  </a:cubicBezTo>
                  <a:cubicBezTo>
                    <a:pt x="99491" y="22830"/>
                    <a:pt x="99231" y="21707"/>
                    <a:pt x="98961" y="20586"/>
                  </a:cubicBezTo>
                  <a:cubicBezTo>
                    <a:pt x="98431" y="18375"/>
                    <a:pt x="97867" y="16176"/>
                    <a:pt x="97392" y="13953"/>
                  </a:cubicBezTo>
                  <a:cubicBezTo>
                    <a:pt x="96919" y="11744"/>
                    <a:pt x="96439" y="9531"/>
                    <a:pt x="96080" y="7302"/>
                  </a:cubicBezTo>
                  <a:cubicBezTo>
                    <a:pt x="95899" y="6177"/>
                    <a:pt x="95767" y="5048"/>
                    <a:pt x="95664" y="3913"/>
                  </a:cubicBezTo>
                  <a:cubicBezTo>
                    <a:pt x="95577" y="2951"/>
                    <a:pt x="95577" y="1970"/>
                    <a:pt x="95449" y="1012"/>
                  </a:cubicBezTo>
                  <a:cubicBezTo>
                    <a:pt x="95467" y="894"/>
                    <a:pt x="95449" y="769"/>
                    <a:pt x="95388" y="681"/>
                  </a:cubicBezTo>
                  <a:cubicBezTo>
                    <a:pt x="95221" y="443"/>
                    <a:pt x="95016" y="346"/>
                    <a:pt x="94814" y="346"/>
                  </a:cubicBezTo>
                  <a:cubicBezTo>
                    <a:pt x="94727" y="346"/>
                    <a:pt x="94640" y="364"/>
                    <a:pt x="94557" y="397"/>
                  </a:cubicBezTo>
                  <a:cubicBezTo>
                    <a:pt x="94547" y="385"/>
                    <a:pt x="94543" y="373"/>
                    <a:pt x="94531" y="360"/>
                  </a:cubicBezTo>
                  <a:cubicBezTo>
                    <a:pt x="94203" y="76"/>
                    <a:pt x="93884" y="1"/>
                    <a:pt x="935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46"/>
            <p:cNvSpPr/>
            <p:nvPr/>
          </p:nvSpPr>
          <p:spPr>
            <a:xfrm>
              <a:off x="6810476" y="1596187"/>
              <a:ext cx="621166" cy="1030653"/>
            </a:xfrm>
            <a:custGeom>
              <a:avLst/>
              <a:gdLst/>
              <a:ahLst/>
              <a:cxnLst/>
              <a:rect l="l" t="t" r="r" b="b"/>
              <a:pathLst>
                <a:path w="45716" h="75853" extrusionOk="0">
                  <a:moveTo>
                    <a:pt x="997" y="0"/>
                  </a:moveTo>
                  <a:cubicBezTo>
                    <a:pt x="758" y="0"/>
                    <a:pt x="762" y="359"/>
                    <a:pt x="997" y="370"/>
                  </a:cubicBezTo>
                  <a:cubicBezTo>
                    <a:pt x="1125" y="376"/>
                    <a:pt x="1249" y="388"/>
                    <a:pt x="1375" y="400"/>
                  </a:cubicBezTo>
                  <a:cubicBezTo>
                    <a:pt x="1176" y="410"/>
                    <a:pt x="979" y="435"/>
                    <a:pt x="784" y="473"/>
                  </a:cubicBezTo>
                  <a:cubicBezTo>
                    <a:pt x="321" y="567"/>
                    <a:pt x="0" y="1149"/>
                    <a:pt x="148" y="1590"/>
                  </a:cubicBezTo>
                  <a:cubicBezTo>
                    <a:pt x="2303" y="7993"/>
                    <a:pt x="4363" y="14417"/>
                    <a:pt x="6109" y="20941"/>
                  </a:cubicBezTo>
                  <a:cubicBezTo>
                    <a:pt x="6105" y="20963"/>
                    <a:pt x="6103" y="20983"/>
                    <a:pt x="6103" y="21006"/>
                  </a:cubicBezTo>
                  <a:cubicBezTo>
                    <a:pt x="6235" y="22551"/>
                    <a:pt x="6556" y="24071"/>
                    <a:pt x="6816" y="25598"/>
                  </a:cubicBezTo>
                  <a:cubicBezTo>
                    <a:pt x="7070" y="27094"/>
                    <a:pt x="7334" y="28589"/>
                    <a:pt x="7608" y="30083"/>
                  </a:cubicBezTo>
                  <a:cubicBezTo>
                    <a:pt x="8170" y="33141"/>
                    <a:pt x="8696" y="36204"/>
                    <a:pt x="9185" y="39274"/>
                  </a:cubicBezTo>
                  <a:cubicBezTo>
                    <a:pt x="10164" y="45420"/>
                    <a:pt x="11096" y="51555"/>
                    <a:pt x="11810" y="57738"/>
                  </a:cubicBezTo>
                  <a:cubicBezTo>
                    <a:pt x="12011" y="59463"/>
                    <a:pt x="12137" y="61207"/>
                    <a:pt x="12393" y="62923"/>
                  </a:cubicBezTo>
                  <a:cubicBezTo>
                    <a:pt x="12604" y="64328"/>
                    <a:pt x="12917" y="65698"/>
                    <a:pt x="13205" y="67081"/>
                  </a:cubicBezTo>
                  <a:lnTo>
                    <a:pt x="13205" y="67132"/>
                  </a:lnTo>
                  <a:cubicBezTo>
                    <a:pt x="13199" y="68009"/>
                    <a:pt x="13157" y="68886"/>
                    <a:pt x="13077" y="69759"/>
                  </a:cubicBezTo>
                  <a:cubicBezTo>
                    <a:pt x="12923" y="71468"/>
                    <a:pt x="12454" y="73178"/>
                    <a:pt x="11650" y="74699"/>
                  </a:cubicBezTo>
                  <a:cubicBezTo>
                    <a:pt x="11381" y="75205"/>
                    <a:pt x="11787" y="75852"/>
                    <a:pt x="12300" y="75852"/>
                  </a:cubicBezTo>
                  <a:cubicBezTo>
                    <a:pt x="12423" y="75852"/>
                    <a:pt x="12552" y="75815"/>
                    <a:pt x="12679" y="75730"/>
                  </a:cubicBezTo>
                  <a:cubicBezTo>
                    <a:pt x="19974" y="70865"/>
                    <a:pt x="28556" y="67765"/>
                    <a:pt x="37262" y="66732"/>
                  </a:cubicBezTo>
                  <a:cubicBezTo>
                    <a:pt x="38464" y="66590"/>
                    <a:pt x="39670" y="66492"/>
                    <a:pt x="40878" y="66429"/>
                  </a:cubicBezTo>
                  <a:cubicBezTo>
                    <a:pt x="41516" y="66399"/>
                    <a:pt x="42153" y="66380"/>
                    <a:pt x="42791" y="66376"/>
                  </a:cubicBezTo>
                  <a:cubicBezTo>
                    <a:pt x="43114" y="66374"/>
                    <a:pt x="43382" y="66378"/>
                    <a:pt x="43635" y="66328"/>
                  </a:cubicBezTo>
                  <a:cubicBezTo>
                    <a:pt x="43706" y="66338"/>
                    <a:pt x="43779" y="66348"/>
                    <a:pt x="43853" y="66352"/>
                  </a:cubicBezTo>
                  <a:cubicBezTo>
                    <a:pt x="44419" y="66385"/>
                    <a:pt x="44955" y="66389"/>
                    <a:pt x="45519" y="66484"/>
                  </a:cubicBezTo>
                  <a:cubicBezTo>
                    <a:pt x="45529" y="66486"/>
                    <a:pt x="45538" y="66486"/>
                    <a:pt x="45547" y="66486"/>
                  </a:cubicBezTo>
                  <a:cubicBezTo>
                    <a:pt x="45679" y="66486"/>
                    <a:pt x="45716" y="66310"/>
                    <a:pt x="45582" y="66253"/>
                  </a:cubicBezTo>
                  <a:cubicBezTo>
                    <a:pt x="45176" y="66084"/>
                    <a:pt x="44789" y="65879"/>
                    <a:pt x="44391" y="65694"/>
                  </a:cubicBezTo>
                  <a:cubicBezTo>
                    <a:pt x="44380" y="65646"/>
                    <a:pt x="44356" y="65599"/>
                    <a:pt x="44320" y="65564"/>
                  </a:cubicBezTo>
                  <a:cubicBezTo>
                    <a:pt x="43924" y="65221"/>
                    <a:pt x="43615" y="65172"/>
                    <a:pt x="43093" y="65170"/>
                  </a:cubicBezTo>
                  <a:cubicBezTo>
                    <a:pt x="42973" y="65170"/>
                    <a:pt x="42854" y="65174"/>
                    <a:pt x="42732" y="65177"/>
                  </a:cubicBezTo>
                  <a:cubicBezTo>
                    <a:pt x="42076" y="65032"/>
                    <a:pt x="41416" y="64900"/>
                    <a:pt x="40752" y="64789"/>
                  </a:cubicBezTo>
                  <a:cubicBezTo>
                    <a:pt x="39122" y="64513"/>
                    <a:pt x="37477" y="64332"/>
                    <a:pt x="35825" y="64249"/>
                  </a:cubicBezTo>
                  <a:cubicBezTo>
                    <a:pt x="35125" y="64213"/>
                    <a:pt x="34426" y="64204"/>
                    <a:pt x="33727" y="64204"/>
                  </a:cubicBezTo>
                  <a:cubicBezTo>
                    <a:pt x="33097" y="64204"/>
                    <a:pt x="32467" y="64211"/>
                    <a:pt x="31837" y="64211"/>
                  </a:cubicBezTo>
                  <a:cubicBezTo>
                    <a:pt x="31705" y="64211"/>
                    <a:pt x="31573" y="64211"/>
                    <a:pt x="31441" y="64210"/>
                  </a:cubicBezTo>
                  <a:cubicBezTo>
                    <a:pt x="30079" y="64202"/>
                    <a:pt x="28674" y="64149"/>
                    <a:pt x="27383" y="63676"/>
                  </a:cubicBezTo>
                  <a:cubicBezTo>
                    <a:pt x="26090" y="63203"/>
                    <a:pt x="25028" y="62287"/>
                    <a:pt x="24457" y="61023"/>
                  </a:cubicBezTo>
                  <a:cubicBezTo>
                    <a:pt x="23856" y="59683"/>
                    <a:pt x="23747" y="58160"/>
                    <a:pt x="23826" y="56712"/>
                  </a:cubicBezTo>
                  <a:cubicBezTo>
                    <a:pt x="23913" y="55039"/>
                    <a:pt x="24260" y="53397"/>
                    <a:pt x="24429" y="51732"/>
                  </a:cubicBezTo>
                  <a:cubicBezTo>
                    <a:pt x="24583" y="50213"/>
                    <a:pt x="24662" y="48682"/>
                    <a:pt x="24701" y="47158"/>
                  </a:cubicBezTo>
                  <a:cubicBezTo>
                    <a:pt x="25024" y="34619"/>
                    <a:pt x="21966" y="21714"/>
                    <a:pt x="15552" y="10891"/>
                  </a:cubicBezTo>
                  <a:cubicBezTo>
                    <a:pt x="12464" y="5681"/>
                    <a:pt x="7577" y="39"/>
                    <a:pt x="99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46"/>
            <p:cNvSpPr/>
            <p:nvPr/>
          </p:nvSpPr>
          <p:spPr>
            <a:xfrm>
              <a:off x="7347889" y="1593605"/>
              <a:ext cx="777477" cy="1006358"/>
            </a:xfrm>
            <a:custGeom>
              <a:avLst/>
              <a:gdLst/>
              <a:ahLst/>
              <a:cxnLst/>
              <a:rect l="l" t="t" r="r" b="b"/>
              <a:pathLst>
                <a:path w="57220" h="74065" extrusionOk="0">
                  <a:moveTo>
                    <a:pt x="15674" y="8886"/>
                  </a:moveTo>
                  <a:cubicBezTo>
                    <a:pt x="15719" y="9316"/>
                    <a:pt x="15816" y="9749"/>
                    <a:pt x="15892" y="10151"/>
                  </a:cubicBezTo>
                  <a:cubicBezTo>
                    <a:pt x="16099" y="11273"/>
                    <a:pt x="16324" y="12390"/>
                    <a:pt x="16555" y="13509"/>
                  </a:cubicBezTo>
                  <a:cubicBezTo>
                    <a:pt x="16797" y="14674"/>
                    <a:pt x="17037" y="15842"/>
                    <a:pt x="17284" y="17005"/>
                  </a:cubicBezTo>
                  <a:cubicBezTo>
                    <a:pt x="17270" y="16960"/>
                    <a:pt x="17254" y="16912"/>
                    <a:pt x="17240" y="16865"/>
                  </a:cubicBezTo>
                  <a:cubicBezTo>
                    <a:pt x="17002" y="16079"/>
                    <a:pt x="16738" y="15308"/>
                    <a:pt x="16474" y="14530"/>
                  </a:cubicBezTo>
                  <a:cubicBezTo>
                    <a:pt x="16255" y="13882"/>
                    <a:pt x="16113" y="13160"/>
                    <a:pt x="15812" y="12532"/>
                  </a:cubicBezTo>
                  <a:cubicBezTo>
                    <a:pt x="15758" y="11793"/>
                    <a:pt x="15719" y="11052"/>
                    <a:pt x="15697" y="10309"/>
                  </a:cubicBezTo>
                  <a:cubicBezTo>
                    <a:pt x="15682" y="9834"/>
                    <a:pt x="15676" y="9361"/>
                    <a:pt x="15674" y="8886"/>
                  </a:cubicBezTo>
                  <a:close/>
                  <a:moveTo>
                    <a:pt x="22587" y="33377"/>
                  </a:moveTo>
                  <a:lnTo>
                    <a:pt x="22587" y="33377"/>
                  </a:lnTo>
                  <a:cubicBezTo>
                    <a:pt x="23324" y="35068"/>
                    <a:pt x="24084" y="36750"/>
                    <a:pt x="24839" y="38431"/>
                  </a:cubicBezTo>
                  <a:cubicBezTo>
                    <a:pt x="26605" y="42361"/>
                    <a:pt x="28331" y="46320"/>
                    <a:pt x="29899" y="50332"/>
                  </a:cubicBezTo>
                  <a:cubicBezTo>
                    <a:pt x="30786" y="52602"/>
                    <a:pt x="31622" y="54892"/>
                    <a:pt x="32380" y="57211"/>
                  </a:cubicBezTo>
                  <a:cubicBezTo>
                    <a:pt x="32512" y="57613"/>
                    <a:pt x="32639" y="58019"/>
                    <a:pt x="32767" y="58423"/>
                  </a:cubicBezTo>
                  <a:cubicBezTo>
                    <a:pt x="32355" y="57580"/>
                    <a:pt x="31586" y="56878"/>
                    <a:pt x="30725" y="56360"/>
                  </a:cubicBezTo>
                  <a:cubicBezTo>
                    <a:pt x="30859" y="56137"/>
                    <a:pt x="30847" y="55871"/>
                    <a:pt x="30741" y="55623"/>
                  </a:cubicBezTo>
                  <a:cubicBezTo>
                    <a:pt x="28392" y="50070"/>
                    <a:pt x="26337" y="44398"/>
                    <a:pt x="24392" y="38693"/>
                  </a:cubicBezTo>
                  <a:cubicBezTo>
                    <a:pt x="23789" y="36920"/>
                    <a:pt x="23188" y="35150"/>
                    <a:pt x="22587" y="33377"/>
                  </a:cubicBezTo>
                  <a:close/>
                  <a:moveTo>
                    <a:pt x="16256" y="0"/>
                  </a:moveTo>
                  <a:cubicBezTo>
                    <a:pt x="16078" y="0"/>
                    <a:pt x="15897" y="70"/>
                    <a:pt x="15784" y="225"/>
                  </a:cubicBezTo>
                  <a:cubicBezTo>
                    <a:pt x="14964" y="1356"/>
                    <a:pt x="14663" y="2763"/>
                    <a:pt x="14513" y="4127"/>
                  </a:cubicBezTo>
                  <a:cubicBezTo>
                    <a:pt x="14503" y="4222"/>
                    <a:pt x="14497" y="4320"/>
                    <a:pt x="14487" y="4417"/>
                  </a:cubicBezTo>
                  <a:cubicBezTo>
                    <a:pt x="13500" y="5928"/>
                    <a:pt x="11790" y="7010"/>
                    <a:pt x="10176" y="7763"/>
                  </a:cubicBezTo>
                  <a:cubicBezTo>
                    <a:pt x="8869" y="8374"/>
                    <a:pt x="7529" y="8910"/>
                    <a:pt x="6213" y="9505"/>
                  </a:cubicBezTo>
                  <a:cubicBezTo>
                    <a:pt x="4857" y="10118"/>
                    <a:pt x="3568" y="10874"/>
                    <a:pt x="2331" y="11700"/>
                  </a:cubicBezTo>
                  <a:cubicBezTo>
                    <a:pt x="1123" y="12506"/>
                    <a:pt x="173" y="13377"/>
                    <a:pt x="82" y="14918"/>
                  </a:cubicBezTo>
                  <a:cubicBezTo>
                    <a:pt x="0" y="16323"/>
                    <a:pt x="498" y="17833"/>
                    <a:pt x="920" y="19155"/>
                  </a:cubicBezTo>
                  <a:cubicBezTo>
                    <a:pt x="1846" y="22054"/>
                    <a:pt x="3050" y="24858"/>
                    <a:pt x="4024" y="27739"/>
                  </a:cubicBezTo>
                  <a:cubicBezTo>
                    <a:pt x="5996" y="33568"/>
                    <a:pt x="7470" y="39606"/>
                    <a:pt x="8095" y="45734"/>
                  </a:cubicBezTo>
                  <a:cubicBezTo>
                    <a:pt x="8252" y="47258"/>
                    <a:pt x="8371" y="48783"/>
                    <a:pt x="8412" y="50318"/>
                  </a:cubicBezTo>
                  <a:cubicBezTo>
                    <a:pt x="8442" y="51477"/>
                    <a:pt x="8469" y="52714"/>
                    <a:pt x="8857" y="53820"/>
                  </a:cubicBezTo>
                  <a:cubicBezTo>
                    <a:pt x="9263" y="54978"/>
                    <a:pt x="10058" y="55891"/>
                    <a:pt x="11187" y="56391"/>
                  </a:cubicBezTo>
                  <a:cubicBezTo>
                    <a:pt x="12192" y="56834"/>
                    <a:pt x="13267" y="56902"/>
                    <a:pt x="14347" y="56902"/>
                  </a:cubicBezTo>
                  <a:cubicBezTo>
                    <a:pt x="14572" y="56902"/>
                    <a:pt x="14797" y="56899"/>
                    <a:pt x="15023" y="56896"/>
                  </a:cubicBezTo>
                  <a:cubicBezTo>
                    <a:pt x="18572" y="56845"/>
                    <a:pt x="22112" y="56784"/>
                    <a:pt x="25657" y="56640"/>
                  </a:cubicBezTo>
                  <a:cubicBezTo>
                    <a:pt x="25920" y="56630"/>
                    <a:pt x="26184" y="56623"/>
                    <a:pt x="26447" y="56623"/>
                  </a:cubicBezTo>
                  <a:cubicBezTo>
                    <a:pt x="27764" y="56623"/>
                    <a:pt x="29068" y="56794"/>
                    <a:pt x="30225" y="57491"/>
                  </a:cubicBezTo>
                  <a:cubicBezTo>
                    <a:pt x="31332" y="58159"/>
                    <a:pt x="32168" y="59318"/>
                    <a:pt x="32686" y="60492"/>
                  </a:cubicBezTo>
                  <a:cubicBezTo>
                    <a:pt x="32712" y="60548"/>
                    <a:pt x="32764" y="60573"/>
                    <a:pt x="32819" y="60573"/>
                  </a:cubicBezTo>
                  <a:cubicBezTo>
                    <a:pt x="32893" y="60573"/>
                    <a:pt x="32972" y="60526"/>
                    <a:pt x="32991" y="60451"/>
                  </a:cubicBezTo>
                  <a:cubicBezTo>
                    <a:pt x="33084" y="60086"/>
                    <a:pt x="33104" y="59708"/>
                    <a:pt x="33052" y="59335"/>
                  </a:cubicBezTo>
                  <a:lnTo>
                    <a:pt x="33052" y="59335"/>
                  </a:lnTo>
                  <a:cubicBezTo>
                    <a:pt x="33186" y="59773"/>
                    <a:pt x="33318" y="60210"/>
                    <a:pt x="33443" y="60650"/>
                  </a:cubicBezTo>
                  <a:cubicBezTo>
                    <a:pt x="33632" y="61306"/>
                    <a:pt x="33785" y="61972"/>
                    <a:pt x="33947" y="62636"/>
                  </a:cubicBezTo>
                  <a:cubicBezTo>
                    <a:pt x="33925" y="62713"/>
                    <a:pt x="33888" y="62784"/>
                    <a:pt x="33839" y="62849"/>
                  </a:cubicBezTo>
                  <a:cubicBezTo>
                    <a:pt x="33608" y="63141"/>
                    <a:pt x="33080" y="63344"/>
                    <a:pt x="32745" y="63484"/>
                  </a:cubicBezTo>
                  <a:cubicBezTo>
                    <a:pt x="31797" y="63882"/>
                    <a:pt x="30832" y="64254"/>
                    <a:pt x="29866" y="64605"/>
                  </a:cubicBezTo>
                  <a:cubicBezTo>
                    <a:pt x="27925" y="65312"/>
                    <a:pt x="25925" y="65919"/>
                    <a:pt x="23877" y="66205"/>
                  </a:cubicBezTo>
                  <a:cubicBezTo>
                    <a:pt x="22793" y="66355"/>
                    <a:pt x="22163" y="66932"/>
                    <a:pt x="22285" y="68081"/>
                  </a:cubicBezTo>
                  <a:cubicBezTo>
                    <a:pt x="22388" y="69098"/>
                    <a:pt x="22602" y="70105"/>
                    <a:pt x="22920" y="71078"/>
                  </a:cubicBezTo>
                  <a:cubicBezTo>
                    <a:pt x="23215" y="71975"/>
                    <a:pt x="23605" y="72870"/>
                    <a:pt x="24405" y="73429"/>
                  </a:cubicBezTo>
                  <a:cubicBezTo>
                    <a:pt x="25129" y="73932"/>
                    <a:pt x="26043" y="74062"/>
                    <a:pt x="26908" y="74064"/>
                  </a:cubicBezTo>
                  <a:cubicBezTo>
                    <a:pt x="26924" y="74064"/>
                    <a:pt x="26940" y="74064"/>
                    <a:pt x="26957" y="74064"/>
                  </a:cubicBezTo>
                  <a:cubicBezTo>
                    <a:pt x="28063" y="74064"/>
                    <a:pt x="29309" y="73995"/>
                    <a:pt x="30376" y="73693"/>
                  </a:cubicBezTo>
                  <a:cubicBezTo>
                    <a:pt x="31490" y="73374"/>
                    <a:pt x="32550" y="72875"/>
                    <a:pt x="33590" y="72367"/>
                  </a:cubicBezTo>
                  <a:cubicBezTo>
                    <a:pt x="33718" y="72306"/>
                    <a:pt x="33734" y="72150"/>
                    <a:pt x="33683" y="72034"/>
                  </a:cubicBezTo>
                  <a:cubicBezTo>
                    <a:pt x="34359" y="71774"/>
                    <a:pt x="35027" y="71488"/>
                    <a:pt x="35691" y="71183"/>
                  </a:cubicBezTo>
                  <a:cubicBezTo>
                    <a:pt x="35977" y="71078"/>
                    <a:pt x="36253" y="70948"/>
                    <a:pt x="36517" y="70793"/>
                  </a:cubicBezTo>
                  <a:cubicBezTo>
                    <a:pt x="36927" y="70595"/>
                    <a:pt x="37338" y="70391"/>
                    <a:pt x="37748" y="70184"/>
                  </a:cubicBezTo>
                  <a:cubicBezTo>
                    <a:pt x="37796" y="70215"/>
                    <a:pt x="37852" y="70230"/>
                    <a:pt x="37909" y="70230"/>
                  </a:cubicBezTo>
                  <a:cubicBezTo>
                    <a:pt x="37919" y="70230"/>
                    <a:pt x="37929" y="70230"/>
                    <a:pt x="37939" y="70229"/>
                  </a:cubicBezTo>
                  <a:cubicBezTo>
                    <a:pt x="38539" y="70146"/>
                    <a:pt x="39173" y="70101"/>
                    <a:pt x="39760" y="69951"/>
                  </a:cubicBezTo>
                  <a:cubicBezTo>
                    <a:pt x="40275" y="69819"/>
                    <a:pt x="40777" y="69608"/>
                    <a:pt x="41270" y="69411"/>
                  </a:cubicBezTo>
                  <a:cubicBezTo>
                    <a:pt x="42340" y="68982"/>
                    <a:pt x="43394" y="68509"/>
                    <a:pt x="44450" y="68046"/>
                  </a:cubicBezTo>
                  <a:cubicBezTo>
                    <a:pt x="46565" y="67121"/>
                    <a:pt x="48681" y="66191"/>
                    <a:pt x="50794" y="65261"/>
                  </a:cubicBezTo>
                  <a:cubicBezTo>
                    <a:pt x="51125" y="65115"/>
                    <a:pt x="51245" y="64790"/>
                    <a:pt x="51213" y="64467"/>
                  </a:cubicBezTo>
                  <a:cubicBezTo>
                    <a:pt x="51765" y="64422"/>
                    <a:pt x="52313" y="64357"/>
                    <a:pt x="52845" y="64292"/>
                  </a:cubicBezTo>
                  <a:cubicBezTo>
                    <a:pt x="54201" y="64130"/>
                    <a:pt x="55555" y="63951"/>
                    <a:pt x="56873" y="63588"/>
                  </a:cubicBezTo>
                  <a:cubicBezTo>
                    <a:pt x="57219" y="63492"/>
                    <a:pt x="57181" y="62903"/>
                    <a:pt x="56821" y="62903"/>
                  </a:cubicBezTo>
                  <a:cubicBezTo>
                    <a:pt x="56807" y="62903"/>
                    <a:pt x="56792" y="62904"/>
                    <a:pt x="56778" y="62906"/>
                  </a:cubicBezTo>
                  <a:cubicBezTo>
                    <a:pt x="55153" y="63098"/>
                    <a:pt x="53540" y="63455"/>
                    <a:pt x="51922" y="63455"/>
                  </a:cubicBezTo>
                  <a:cubicBezTo>
                    <a:pt x="51203" y="63455"/>
                    <a:pt x="50483" y="63384"/>
                    <a:pt x="49761" y="63198"/>
                  </a:cubicBezTo>
                  <a:cubicBezTo>
                    <a:pt x="48683" y="62920"/>
                    <a:pt x="47593" y="62666"/>
                    <a:pt x="46624" y="62100"/>
                  </a:cubicBezTo>
                  <a:cubicBezTo>
                    <a:pt x="45540" y="61460"/>
                    <a:pt x="44598" y="60605"/>
                    <a:pt x="43857" y="59588"/>
                  </a:cubicBezTo>
                  <a:cubicBezTo>
                    <a:pt x="42344" y="57523"/>
                    <a:pt x="41473" y="55006"/>
                    <a:pt x="40537" y="52651"/>
                  </a:cubicBezTo>
                  <a:cubicBezTo>
                    <a:pt x="39628" y="50363"/>
                    <a:pt x="38909" y="47985"/>
                    <a:pt x="37831" y="45768"/>
                  </a:cubicBezTo>
                  <a:cubicBezTo>
                    <a:pt x="33519" y="36898"/>
                    <a:pt x="28152" y="28501"/>
                    <a:pt x="24756" y="19206"/>
                  </a:cubicBezTo>
                  <a:cubicBezTo>
                    <a:pt x="23818" y="16638"/>
                    <a:pt x="22979" y="14004"/>
                    <a:pt x="22340" y="11345"/>
                  </a:cubicBezTo>
                  <a:cubicBezTo>
                    <a:pt x="21790" y="9065"/>
                    <a:pt x="21424" y="6246"/>
                    <a:pt x="23050" y="4312"/>
                  </a:cubicBezTo>
                  <a:cubicBezTo>
                    <a:pt x="23225" y="4102"/>
                    <a:pt x="23057" y="3837"/>
                    <a:pt x="22847" y="3837"/>
                  </a:cubicBezTo>
                  <a:cubicBezTo>
                    <a:pt x="22784" y="3837"/>
                    <a:pt x="22717" y="3861"/>
                    <a:pt x="22654" y="3918"/>
                  </a:cubicBezTo>
                  <a:cubicBezTo>
                    <a:pt x="22234" y="4304"/>
                    <a:pt x="21875" y="4752"/>
                    <a:pt x="21593" y="5250"/>
                  </a:cubicBezTo>
                  <a:cubicBezTo>
                    <a:pt x="21480" y="5167"/>
                    <a:pt x="21347" y="5117"/>
                    <a:pt x="21204" y="5117"/>
                  </a:cubicBezTo>
                  <a:cubicBezTo>
                    <a:pt x="21074" y="5117"/>
                    <a:pt x="20936" y="5158"/>
                    <a:pt x="20797" y="5254"/>
                  </a:cubicBezTo>
                  <a:cubicBezTo>
                    <a:pt x="20023" y="5788"/>
                    <a:pt x="19292" y="6261"/>
                    <a:pt x="18346" y="6425"/>
                  </a:cubicBezTo>
                  <a:cubicBezTo>
                    <a:pt x="17410" y="6588"/>
                    <a:pt x="16405" y="6441"/>
                    <a:pt x="15885" y="7432"/>
                  </a:cubicBezTo>
                  <a:cubicBezTo>
                    <a:pt x="15778" y="7637"/>
                    <a:pt x="15709" y="7859"/>
                    <a:pt x="15678" y="8088"/>
                  </a:cubicBezTo>
                  <a:cubicBezTo>
                    <a:pt x="15686" y="7180"/>
                    <a:pt x="15715" y="6273"/>
                    <a:pt x="15768" y="5365"/>
                  </a:cubicBezTo>
                  <a:cubicBezTo>
                    <a:pt x="15851" y="3999"/>
                    <a:pt x="15922" y="2596"/>
                    <a:pt x="16438" y="1323"/>
                  </a:cubicBezTo>
                  <a:cubicBezTo>
                    <a:pt x="16511" y="1171"/>
                    <a:pt x="16582" y="1018"/>
                    <a:pt x="16649" y="864"/>
                  </a:cubicBezTo>
                  <a:cubicBezTo>
                    <a:pt x="16667" y="830"/>
                    <a:pt x="16681" y="793"/>
                    <a:pt x="16700" y="759"/>
                  </a:cubicBezTo>
                  <a:lnTo>
                    <a:pt x="16698" y="759"/>
                  </a:lnTo>
                  <a:cubicBezTo>
                    <a:pt x="16714" y="716"/>
                    <a:pt x="16734" y="675"/>
                    <a:pt x="16752" y="633"/>
                  </a:cubicBezTo>
                  <a:cubicBezTo>
                    <a:pt x="16913" y="245"/>
                    <a:pt x="16590" y="0"/>
                    <a:pt x="16256"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46"/>
            <p:cNvSpPr/>
            <p:nvPr/>
          </p:nvSpPr>
          <p:spPr>
            <a:xfrm>
              <a:off x="8052088" y="1522244"/>
              <a:ext cx="305365" cy="960582"/>
            </a:xfrm>
            <a:custGeom>
              <a:avLst/>
              <a:gdLst/>
              <a:ahLst/>
              <a:cxnLst/>
              <a:rect l="l" t="t" r="r" b="b"/>
              <a:pathLst>
                <a:path w="22474" h="70696" extrusionOk="0">
                  <a:moveTo>
                    <a:pt x="3757" y="0"/>
                  </a:moveTo>
                  <a:cubicBezTo>
                    <a:pt x="3636" y="0"/>
                    <a:pt x="3518" y="64"/>
                    <a:pt x="3491" y="204"/>
                  </a:cubicBezTo>
                  <a:cubicBezTo>
                    <a:pt x="2492" y="5359"/>
                    <a:pt x="1385" y="10498"/>
                    <a:pt x="713" y="15707"/>
                  </a:cubicBezTo>
                  <a:cubicBezTo>
                    <a:pt x="66" y="20732"/>
                    <a:pt x="1" y="25855"/>
                    <a:pt x="900" y="30855"/>
                  </a:cubicBezTo>
                  <a:cubicBezTo>
                    <a:pt x="1767" y="35677"/>
                    <a:pt x="3757" y="40113"/>
                    <a:pt x="6345" y="44245"/>
                  </a:cubicBezTo>
                  <a:cubicBezTo>
                    <a:pt x="8887" y="48300"/>
                    <a:pt x="11846" y="52060"/>
                    <a:pt x="14680" y="55907"/>
                  </a:cubicBezTo>
                  <a:cubicBezTo>
                    <a:pt x="15490" y="57005"/>
                    <a:pt x="16361" y="58061"/>
                    <a:pt x="17106" y="59204"/>
                  </a:cubicBezTo>
                  <a:cubicBezTo>
                    <a:pt x="17813" y="60284"/>
                    <a:pt x="18606" y="61285"/>
                    <a:pt x="19185" y="62447"/>
                  </a:cubicBezTo>
                  <a:cubicBezTo>
                    <a:pt x="19276" y="62629"/>
                    <a:pt x="19358" y="62818"/>
                    <a:pt x="19443" y="63005"/>
                  </a:cubicBezTo>
                  <a:cubicBezTo>
                    <a:pt x="19557" y="64075"/>
                    <a:pt x="19697" y="65145"/>
                    <a:pt x="19906" y="66203"/>
                  </a:cubicBezTo>
                  <a:cubicBezTo>
                    <a:pt x="20115" y="67264"/>
                    <a:pt x="20330" y="68345"/>
                    <a:pt x="21081" y="69126"/>
                  </a:cubicBezTo>
                  <a:cubicBezTo>
                    <a:pt x="21159" y="69524"/>
                    <a:pt x="21258" y="69920"/>
                    <a:pt x="21380" y="70310"/>
                  </a:cubicBezTo>
                  <a:cubicBezTo>
                    <a:pt x="21462" y="70569"/>
                    <a:pt x="21698" y="70696"/>
                    <a:pt x="21929" y="70696"/>
                  </a:cubicBezTo>
                  <a:cubicBezTo>
                    <a:pt x="22205" y="70696"/>
                    <a:pt x="22473" y="70515"/>
                    <a:pt x="22460" y="70164"/>
                  </a:cubicBezTo>
                  <a:cubicBezTo>
                    <a:pt x="22440" y="69581"/>
                    <a:pt x="22336" y="69011"/>
                    <a:pt x="22180" y="68450"/>
                  </a:cubicBezTo>
                  <a:cubicBezTo>
                    <a:pt x="22188" y="68202"/>
                    <a:pt x="22172" y="67957"/>
                    <a:pt x="22129" y="67713"/>
                  </a:cubicBezTo>
                  <a:cubicBezTo>
                    <a:pt x="22038" y="67175"/>
                    <a:pt x="21883" y="66647"/>
                    <a:pt x="21770" y="66111"/>
                  </a:cubicBezTo>
                  <a:cubicBezTo>
                    <a:pt x="21556" y="65118"/>
                    <a:pt x="21410" y="64113"/>
                    <a:pt x="21299" y="63104"/>
                  </a:cubicBezTo>
                  <a:cubicBezTo>
                    <a:pt x="21071" y="61009"/>
                    <a:pt x="20966" y="58900"/>
                    <a:pt x="20694" y="56808"/>
                  </a:cubicBezTo>
                  <a:cubicBezTo>
                    <a:pt x="20417" y="54673"/>
                    <a:pt x="19950" y="52610"/>
                    <a:pt x="19140" y="50612"/>
                  </a:cubicBezTo>
                  <a:cubicBezTo>
                    <a:pt x="18308" y="48557"/>
                    <a:pt x="17303" y="46574"/>
                    <a:pt x="16324" y="44586"/>
                  </a:cubicBezTo>
                  <a:cubicBezTo>
                    <a:pt x="12380" y="36581"/>
                    <a:pt x="8327" y="28654"/>
                    <a:pt x="5881" y="20034"/>
                  </a:cubicBezTo>
                  <a:cubicBezTo>
                    <a:pt x="5209" y="17667"/>
                    <a:pt x="4713" y="15265"/>
                    <a:pt x="4344" y="12832"/>
                  </a:cubicBezTo>
                  <a:cubicBezTo>
                    <a:pt x="3968" y="10364"/>
                    <a:pt x="3905" y="7868"/>
                    <a:pt x="3735" y="5381"/>
                  </a:cubicBezTo>
                  <a:cubicBezTo>
                    <a:pt x="3724" y="5263"/>
                    <a:pt x="3663" y="5156"/>
                    <a:pt x="3570" y="5085"/>
                  </a:cubicBezTo>
                  <a:cubicBezTo>
                    <a:pt x="3755" y="3487"/>
                    <a:pt x="3925" y="1885"/>
                    <a:pt x="4053" y="281"/>
                  </a:cubicBezTo>
                  <a:cubicBezTo>
                    <a:pt x="4068" y="102"/>
                    <a:pt x="3910" y="0"/>
                    <a:pt x="3757" y="0"/>
                  </a:cubicBezTo>
                  <a:close/>
                </a:path>
              </a:pathLst>
            </a:custGeom>
            <a:solidFill>
              <a:srgbClr val="FFFFFF">
                <a:alpha val="33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46"/>
            <p:cNvSpPr/>
            <p:nvPr/>
          </p:nvSpPr>
          <p:spPr>
            <a:xfrm>
              <a:off x="6748463" y="1588904"/>
              <a:ext cx="345911" cy="1904139"/>
            </a:xfrm>
            <a:custGeom>
              <a:avLst/>
              <a:gdLst/>
              <a:ahLst/>
              <a:cxnLst/>
              <a:rect l="l" t="t" r="r" b="b"/>
              <a:pathLst>
                <a:path w="25458" h="140139" extrusionOk="0">
                  <a:moveTo>
                    <a:pt x="817" y="1"/>
                  </a:moveTo>
                  <a:cubicBezTo>
                    <a:pt x="529" y="1"/>
                    <a:pt x="238" y="188"/>
                    <a:pt x="227" y="560"/>
                  </a:cubicBezTo>
                  <a:cubicBezTo>
                    <a:pt x="0" y="8420"/>
                    <a:pt x="1397" y="16238"/>
                    <a:pt x="2826" y="23933"/>
                  </a:cubicBezTo>
                  <a:cubicBezTo>
                    <a:pt x="4298" y="31857"/>
                    <a:pt x="5742" y="39788"/>
                    <a:pt x="7204" y="47714"/>
                  </a:cubicBezTo>
                  <a:lnTo>
                    <a:pt x="15940" y="95028"/>
                  </a:lnTo>
                  <a:lnTo>
                    <a:pt x="16307" y="96760"/>
                  </a:lnTo>
                  <a:cubicBezTo>
                    <a:pt x="16718" y="98979"/>
                    <a:pt x="17128" y="101198"/>
                    <a:pt x="17538" y="103417"/>
                  </a:cubicBezTo>
                  <a:cubicBezTo>
                    <a:pt x="17743" y="104528"/>
                    <a:pt x="23196" y="135035"/>
                    <a:pt x="23399" y="136143"/>
                  </a:cubicBezTo>
                  <a:cubicBezTo>
                    <a:pt x="23580" y="137114"/>
                    <a:pt x="23984" y="138295"/>
                    <a:pt x="23805" y="139284"/>
                  </a:cubicBezTo>
                  <a:cubicBezTo>
                    <a:pt x="23712" y="139808"/>
                    <a:pt x="24099" y="140138"/>
                    <a:pt x="24490" y="140138"/>
                  </a:cubicBezTo>
                  <a:cubicBezTo>
                    <a:pt x="24753" y="140138"/>
                    <a:pt x="25017" y="139990"/>
                    <a:pt x="25139" y="139652"/>
                  </a:cubicBezTo>
                  <a:cubicBezTo>
                    <a:pt x="25458" y="138773"/>
                    <a:pt x="25346" y="137924"/>
                    <a:pt x="25182" y="137026"/>
                  </a:cubicBezTo>
                  <a:cubicBezTo>
                    <a:pt x="24999" y="136038"/>
                    <a:pt x="19566" y="105648"/>
                    <a:pt x="19383" y="104658"/>
                  </a:cubicBezTo>
                  <a:cubicBezTo>
                    <a:pt x="19018" y="102676"/>
                    <a:pt x="18652" y="100694"/>
                    <a:pt x="18287" y="98713"/>
                  </a:cubicBezTo>
                  <a:cubicBezTo>
                    <a:pt x="18126" y="97845"/>
                    <a:pt x="18066" y="97532"/>
                    <a:pt x="18062" y="97532"/>
                  </a:cubicBezTo>
                  <a:lnTo>
                    <a:pt x="18062" y="97532"/>
                  </a:lnTo>
                  <a:cubicBezTo>
                    <a:pt x="18053" y="97532"/>
                    <a:pt x="18414" y="99588"/>
                    <a:pt x="18405" y="99588"/>
                  </a:cubicBezTo>
                  <a:cubicBezTo>
                    <a:pt x="18401" y="99588"/>
                    <a:pt x="18341" y="99276"/>
                    <a:pt x="18181" y="98408"/>
                  </a:cubicBezTo>
                  <a:lnTo>
                    <a:pt x="13792" y="74632"/>
                  </a:lnTo>
                  <a:cubicBezTo>
                    <a:pt x="12320" y="66667"/>
                    <a:pt x="10850" y="58702"/>
                    <a:pt x="9380" y="50737"/>
                  </a:cubicBezTo>
                  <a:cubicBezTo>
                    <a:pt x="7916" y="42813"/>
                    <a:pt x="6428" y="34893"/>
                    <a:pt x="4972" y="26966"/>
                  </a:cubicBezTo>
                  <a:cubicBezTo>
                    <a:pt x="3547" y="19199"/>
                    <a:pt x="1844" y="11412"/>
                    <a:pt x="1462" y="3504"/>
                  </a:cubicBezTo>
                  <a:cubicBezTo>
                    <a:pt x="1415" y="2524"/>
                    <a:pt x="1391" y="1541"/>
                    <a:pt x="1385" y="560"/>
                  </a:cubicBezTo>
                  <a:cubicBezTo>
                    <a:pt x="1388" y="187"/>
                    <a:pt x="1104" y="1"/>
                    <a:pt x="8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46"/>
            <p:cNvSpPr/>
            <p:nvPr/>
          </p:nvSpPr>
          <p:spPr>
            <a:xfrm>
              <a:off x="6730025" y="1572789"/>
              <a:ext cx="384825" cy="1933922"/>
            </a:xfrm>
            <a:custGeom>
              <a:avLst/>
              <a:gdLst/>
              <a:ahLst/>
              <a:cxnLst/>
              <a:rect l="l" t="t" r="r" b="b"/>
              <a:pathLst>
                <a:path w="28322" h="142331" extrusionOk="0">
                  <a:moveTo>
                    <a:pt x="2122" y="1497"/>
                  </a:moveTo>
                  <a:cubicBezTo>
                    <a:pt x="2178" y="1497"/>
                    <a:pt x="2245" y="1522"/>
                    <a:pt x="2324" y="1578"/>
                  </a:cubicBezTo>
                  <a:cubicBezTo>
                    <a:pt x="2817" y="1931"/>
                    <a:pt x="2726" y="3147"/>
                    <a:pt x="2784" y="3673"/>
                  </a:cubicBezTo>
                  <a:cubicBezTo>
                    <a:pt x="2882" y="4573"/>
                    <a:pt x="2983" y="5472"/>
                    <a:pt x="3087" y="6371"/>
                  </a:cubicBezTo>
                  <a:cubicBezTo>
                    <a:pt x="3294" y="8170"/>
                    <a:pt x="3511" y="9967"/>
                    <a:pt x="3739" y="11764"/>
                  </a:cubicBezTo>
                  <a:cubicBezTo>
                    <a:pt x="4638" y="18840"/>
                    <a:pt x="5686" y="25895"/>
                    <a:pt x="6886" y="32930"/>
                  </a:cubicBezTo>
                  <a:cubicBezTo>
                    <a:pt x="8240" y="40840"/>
                    <a:pt x="9850" y="48705"/>
                    <a:pt x="11301" y="56597"/>
                  </a:cubicBezTo>
                  <a:cubicBezTo>
                    <a:pt x="12668" y="64013"/>
                    <a:pt x="14020" y="71432"/>
                    <a:pt x="15362" y="78853"/>
                  </a:cubicBezTo>
                  <a:cubicBezTo>
                    <a:pt x="17092" y="88381"/>
                    <a:pt x="18824" y="97911"/>
                    <a:pt x="20560" y="107439"/>
                  </a:cubicBezTo>
                  <a:cubicBezTo>
                    <a:pt x="22216" y="116523"/>
                    <a:pt x="23877" y="125604"/>
                    <a:pt x="25544" y="134686"/>
                  </a:cubicBezTo>
                  <a:cubicBezTo>
                    <a:pt x="25883" y="136525"/>
                    <a:pt x="26224" y="138363"/>
                    <a:pt x="26565" y="140202"/>
                  </a:cubicBezTo>
                  <a:cubicBezTo>
                    <a:pt x="26602" y="140398"/>
                    <a:pt x="26684" y="140545"/>
                    <a:pt x="26795" y="140647"/>
                  </a:cubicBezTo>
                  <a:lnTo>
                    <a:pt x="26795" y="140647"/>
                  </a:lnTo>
                  <a:cubicBezTo>
                    <a:pt x="26696" y="140926"/>
                    <a:pt x="26486" y="141158"/>
                    <a:pt x="26176" y="141158"/>
                  </a:cubicBezTo>
                  <a:cubicBezTo>
                    <a:pt x="26154" y="141158"/>
                    <a:pt x="26133" y="141157"/>
                    <a:pt x="26110" y="141154"/>
                  </a:cubicBezTo>
                  <a:cubicBezTo>
                    <a:pt x="25197" y="141063"/>
                    <a:pt x="25059" y="139496"/>
                    <a:pt x="24943" y="138846"/>
                  </a:cubicBezTo>
                  <a:cubicBezTo>
                    <a:pt x="24602" y="136921"/>
                    <a:pt x="24261" y="134996"/>
                    <a:pt x="23922" y="133072"/>
                  </a:cubicBezTo>
                  <a:cubicBezTo>
                    <a:pt x="23144" y="128670"/>
                    <a:pt x="22365" y="124268"/>
                    <a:pt x="21589" y="119867"/>
                  </a:cubicBezTo>
                  <a:cubicBezTo>
                    <a:pt x="19879" y="110194"/>
                    <a:pt x="18176" y="100520"/>
                    <a:pt x="16479" y="90844"/>
                  </a:cubicBezTo>
                  <a:cubicBezTo>
                    <a:pt x="14950" y="82158"/>
                    <a:pt x="13417" y="73471"/>
                    <a:pt x="11882" y="64785"/>
                  </a:cubicBezTo>
                  <a:cubicBezTo>
                    <a:pt x="10991" y="59738"/>
                    <a:pt x="10116" y="54684"/>
                    <a:pt x="9162" y="49649"/>
                  </a:cubicBezTo>
                  <a:cubicBezTo>
                    <a:pt x="7895" y="42967"/>
                    <a:pt x="6585" y="36296"/>
                    <a:pt x="5479" y="29586"/>
                  </a:cubicBezTo>
                  <a:cubicBezTo>
                    <a:pt x="4311" y="22502"/>
                    <a:pt x="3304" y="15394"/>
                    <a:pt x="2455" y="8264"/>
                  </a:cubicBezTo>
                  <a:cubicBezTo>
                    <a:pt x="2242" y="6465"/>
                    <a:pt x="2039" y="4666"/>
                    <a:pt x="1846" y="2865"/>
                  </a:cubicBezTo>
                  <a:cubicBezTo>
                    <a:pt x="1825" y="2661"/>
                    <a:pt x="1736" y="1497"/>
                    <a:pt x="2122" y="1497"/>
                  </a:cubicBezTo>
                  <a:close/>
                  <a:moveTo>
                    <a:pt x="2189" y="0"/>
                  </a:moveTo>
                  <a:cubicBezTo>
                    <a:pt x="1758" y="0"/>
                    <a:pt x="1325" y="169"/>
                    <a:pt x="981" y="494"/>
                  </a:cubicBezTo>
                  <a:cubicBezTo>
                    <a:pt x="1" y="1420"/>
                    <a:pt x="342" y="2762"/>
                    <a:pt x="476" y="3945"/>
                  </a:cubicBezTo>
                  <a:cubicBezTo>
                    <a:pt x="679" y="5744"/>
                    <a:pt x="892" y="7543"/>
                    <a:pt x="1113" y="9342"/>
                  </a:cubicBezTo>
                  <a:cubicBezTo>
                    <a:pt x="1568" y="13000"/>
                    <a:pt x="2062" y="16653"/>
                    <a:pt x="2600" y="20301"/>
                  </a:cubicBezTo>
                  <a:cubicBezTo>
                    <a:pt x="3668" y="27566"/>
                    <a:pt x="4900" y="34802"/>
                    <a:pt x="6299" y="42009"/>
                  </a:cubicBezTo>
                  <a:cubicBezTo>
                    <a:pt x="7525" y="48396"/>
                    <a:pt x="8774" y="54774"/>
                    <a:pt x="9937" y="61171"/>
                  </a:cubicBezTo>
                  <a:cubicBezTo>
                    <a:pt x="11482" y="69658"/>
                    <a:pt x="13007" y="78146"/>
                    <a:pt x="14513" y="86641"/>
                  </a:cubicBezTo>
                  <a:cubicBezTo>
                    <a:pt x="16294" y="96632"/>
                    <a:pt x="18068" y="106623"/>
                    <a:pt x="19841" y="116614"/>
                  </a:cubicBezTo>
                  <a:lnTo>
                    <a:pt x="22318" y="130635"/>
                  </a:lnTo>
                  <a:cubicBezTo>
                    <a:pt x="22685" y="132721"/>
                    <a:pt x="23055" y="134806"/>
                    <a:pt x="23424" y="136891"/>
                  </a:cubicBezTo>
                  <a:cubicBezTo>
                    <a:pt x="23595" y="137851"/>
                    <a:pt x="23743" y="138820"/>
                    <a:pt x="23934" y="139776"/>
                  </a:cubicBezTo>
                  <a:cubicBezTo>
                    <a:pt x="24113" y="140685"/>
                    <a:pt x="24517" y="141692"/>
                    <a:pt x="25396" y="142129"/>
                  </a:cubicBezTo>
                  <a:cubicBezTo>
                    <a:pt x="25676" y="142268"/>
                    <a:pt x="25945" y="142331"/>
                    <a:pt x="26196" y="142331"/>
                  </a:cubicBezTo>
                  <a:cubicBezTo>
                    <a:pt x="27107" y="142331"/>
                    <a:pt x="27791" y="141514"/>
                    <a:pt x="27956" y="140589"/>
                  </a:cubicBezTo>
                  <a:lnTo>
                    <a:pt x="27956" y="140589"/>
                  </a:lnTo>
                  <a:cubicBezTo>
                    <a:pt x="28181" y="140397"/>
                    <a:pt x="28321" y="140101"/>
                    <a:pt x="28254" y="139735"/>
                  </a:cubicBezTo>
                  <a:cubicBezTo>
                    <a:pt x="26636" y="130891"/>
                    <a:pt x="25020" y="122047"/>
                    <a:pt x="23404" y="113201"/>
                  </a:cubicBezTo>
                  <a:cubicBezTo>
                    <a:pt x="21587" y="103263"/>
                    <a:pt x="19770" y="93325"/>
                    <a:pt x="17949" y="83389"/>
                  </a:cubicBezTo>
                  <a:cubicBezTo>
                    <a:pt x="16446" y="75208"/>
                    <a:pt x="14938" y="67028"/>
                    <a:pt x="13425" y="58850"/>
                  </a:cubicBezTo>
                  <a:cubicBezTo>
                    <a:pt x="12126" y="51844"/>
                    <a:pt x="10721" y="44856"/>
                    <a:pt x="9411" y="37851"/>
                  </a:cubicBezTo>
                  <a:cubicBezTo>
                    <a:pt x="8047" y="30552"/>
                    <a:pt x="6853" y="23223"/>
                    <a:pt x="5826" y="15867"/>
                  </a:cubicBezTo>
                  <a:cubicBezTo>
                    <a:pt x="5310" y="12168"/>
                    <a:pt x="4839" y="8463"/>
                    <a:pt x="4415" y="4753"/>
                  </a:cubicBezTo>
                  <a:cubicBezTo>
                    <a:pt x="4260" y="3401"/>
                    <a:pt x="4405" y="1523"/>
                    <a:pt x="3357" y="488"/>
                  </a:cubicBezTo>
                  <a:cubicBezTo>
                    <a:pt x="3025" y="159"/>
                    <a:pt x="2607" y="0"/>
                    <a:pt x="2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46"/>
            <p:cNvSpPr/>
            <p:nvPr/>
          </p:nvSpPr>
          <p:spPr>
            <a:xfrm>
              <a:off x="6769755" y="1592505"/>
              <a:ext cx="226721" cy="1045721"/>
            </a:xfrm>
            <a:custGeom>
              <a:avLst/>
              <a:gdLst/>
              <a:ahLst/>
              <a:cxnLst/>
              <a:rect l="l" t="t" r="r" b="b"/>
              <a:pathLst>
                <a:path w="16686" h="76962" extrusionOk="0">
                  <a:moveTo>
                    <a:pt x="1827" y="0"/>
                  </a:moveTo>
                  <a:cubicBezTo>
                    <a:pt x="1161" y="0"/>
                    <a:pt x="502" y="317"/>
                    <a:pt x="210" y="965"/>
                  </a:cubicBezTo>
                  <a:cubicBezTo>
                    <a:pt x="0" y="1426"/>
                    <a:pt x="80" y="1958"/>
                    <a:pt x="543" y="2234"/>
                  </a:cubicBezTo>
                  <a:cubicBezTo>
                    <a:pt x="677" y="2316"/>
                    <a:pt x="842" y="2356"/>
                    <a:pt x="1010" y="2356"/>
                  </a:cubicBezTo>
                  <a:cubicBezTo>
                    <a:pt x="1337" y="2356"/>
                    <a:pt x="1673" y="2202"/>
                    <a:pt x="1812" y="1901"/>
                  </a:cubicBezTo>
                  <a:lnTo>
                    <a:pt x="1812" y="1903"/>
                  </a:lnTo>
                  <a:cubicBezTo>
                    <a:pt x="1823" y="1879"/>
                    <a:pt x="1831" y="1859"/>
                    <a:pt x="1838" y="1843"/>
                  </a:cubicBezTo>
                  <a:lnTo>
                    <a:pt x="1838" y="1843"/>
                  </a:lnTo>
                  <a:cubicBezTo>
                    <a:pt x="1842" y="1852"/>
                    <a:pt x="1851" y="1859"/>
                    <a:pt x="1866" y="1861"/>
                  </a:cubicBezTo>
                  <a:cubicBezTo>
                    <a:pt x="2008" y="1883"/>
                    <a:pt x="2142" y="1948"/>
                    <a:pt x="2250" y="2044"/>
                  </a:cubicBezTo>
                  <a:cubicBezTo>
                    <a:pt x="2611" y="2372"/>
                    <a:pt x="2766" y="3069"/>
                    <a:pt x="2938" y="3507"/>
                  </a:cubicBezTo>
                  <a:cubicBezTo>
                    <a:pt x="3432" y="4758"/>
                    <a:pt x="3856" y="6021"/>
                    <a:pt x="4264" y="7300"/>
                  </a:cubicBezTo>
                  <a:cubicBezTo>
                    <a:pt x="5054" y="9779"/>
                    <a:pt x="5787" y="12272"/>
                    <a:pt x="6459" y="14782"/>
                  </a:cubicBezTo>
                  <a:cubicBezTo>
                    <a:pt x="7819" y="19835"/>
                    <a:pt x="9029" y="24927"/>
                    <a:pt x="10087" y="30055"/>
                  </a:cubicBezTo>
                  <a:cubicBezTo>
                    <a:pt x="11147" y="35204"/>
                    <a:pt x="12150" y="40402"/>
                    <a:pt x="12793" y="45622"/>
                  </a:cubicBezTo>
                  <a:cubicBezTo>
                    <a:pt x="13435" y="50803"/>
                    <a:pt x="13723" y="56017"/>
                    <a:pt x="14152" y="61218"/>
                  </a:cubicBezTo>
                  <a:cubicBezTo>
                    <a:pt x="14373" y="63915"/>
                    <a:pt x="14669" y="66633"/>
                    <a:pt x="14680" y="69342"/>
                  </a:cubicBezTo>
                  <a:cubicBezTo>
                    <a:pt x="14684" y="70513"/>
                    <a:pt x="14558" y="71681"/>
                    <a:pt x="14466" y="72846"/>
                  </a:cubicBezTo>
                  <a:cubicBezTo>
                    <a:pt x="14377" y="73961"/>
                    <a:pt x="13794" y="75020"/>
                    <a:pt x="13009" y="75798"/>
                  </a:cubicBezTo>
                  <a:cubicBezTo>
                    <a:pt x="12532" y="76270"/>
                    <a:pt x="13011" y="76961"/>
                    <a:pt x="13521" y="76961"/>
                  </a:cubicBezTo>
                  <a:cubicBezTo>
                    <a:pt x="13673" y="76961"/>
                    <a:pt x="13828" y="76900"/>
                    <a:pt x="13961" y="76752"/>
                  </a:cubicBezTo>
                  <a:cubicBezTo>
                    <a:pt x="14680" y="75954"/>
                    <a:pt x="15248" y="75035"/>
                    <a:pt x="15638" y="74036"/>
                  </a:cubicBezTo>
                  <a:cubicBezTo>
                    <a:pt x="15835" y="73542"/>
                    <a:pt x="16066" y="73065"/>
                    <a:pt x="16243" y="72564"/>
                  </a:cubicBezTo>
                  <a:cubicBezTo>
                    <a:pt x="16438" y="72009"/>
                    <a:pt x="16466" y="71388"/>
                    <a:pt x="16509" y="70805"/>
                  </a:cubicBezTo>
                  <a:cubicBezTo>
                    <a:pt x="16685" y="68306"/>
                    <a:pt x="16395" y="65764"/>
                    <a:pt x="16204" y="63275"/>
                  </a:cubicBezTo>
                  <a:cubicBezTo>
                    <a:pt x="15776" y="57712"/>
                    <a:pt x="14876" y="52232"/>
                    <a:pt x="13985" y="46728"/>
                  </a:cubicBezTo>
                  <a:cubicBezTo>
                    <a:pt x="13082" y="41147"/>
                    <a:pt x="12184" y="35570"/>
                    <a:pt x="11041" y="30031"/>
                  </a:cubicBezTo>
                  <a:cubicBezTo>
                    <a:pt x="9914" y="24568"/>
                    <a:pt x="8623" y="19141"/>
                    <a:pt x="7167" y="13752"/>
                  </a:cubicBezTo>
                  <a:cubicBezTo>
                    <a:pt x="6349" y="10729"/>
                    <a:pt x="5488" y="7716"/>
                    <a:pt x="4646" y="4699"/>
                  </a:cubicBezTo>
                  <a:cubicBezTo>
                    <a:pt x="4280" y="3388"/>
                    <a:pt x="4211" y="1705"/>
                    <a:pt x="3281" y="628"/>
                  </a:cubicBezTo>
                  <a:cubicBezTo>
                    <a:pt x="2923" y="213"/>
                    <a:pt x="2373" y="0"/>
                    <a:pt x="1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46"/>
            <p:cNvSpPr/>
            <p:nvPr/>
          </p:nvSpPr>
          <p:spPr>
            <a:xfrm>
              <a:off x="6769619" y="1573251"/>
              <a:ext cx="1049050" cy="1075260"/>
            </a:xfrm>
            <a:custGeom>
              <a:avLst/>
              <a:gdLst/>
              <a:ahLst/>
              <a:cxnLst/>
              <a:rect l="l" t="t" r="r" b="b"/>
              <a:pathLst>
                <a:path w="77207" h="79136" extrusionOk="0">
                  <a:moveTo>
                    <a:pt x="75535" y="63679"/>
                  </a:moveTo>
                  <a:cubicBezTo>
                    <a:pt x="75497" y="63697"/>
                    <a:pt x="75477" y="63772"/>
                    <a:pt x="75434" y="63785"/>
                  </a:cubicBezTo>
                  <a:lnTo>
                    <a:pt x="75434" y="63785"/>
                  </a:lnTo>
                  <a:cubicBezTo>
                    <a:pt x="75459" y="63738"/>
                    <a:pt x="75493" y="63699"/>
                    <a:pt x="75535" y="63679"/>
                  </a:cubicBezTo>
                  <a:close/>
                  <a:moveTo>
                    <a:pt x="59478" y="0"/>
                  </a:moveTo>
                  <a:cubicBezTo>
                    <a:pt x="59408" y="0"/>
                    <a:pt x="59337" y="11"/>
                    <a:pt x="59267" y="33"/>
                  </a:cubicBezTo>
                  <a:cubicBezTo>
                    <a:pt x="57423" y="632"/>
                    <a:pt x="55624" y="1339"/>
                    <a:pt x="53736" y="1792"/>
                  </a:cubicBezTo>
                  <a:cubicBezTo>
                    <a:pt x="51856" y="2242"/>
                    <a:pt x="49958" y="2610"/>
                    <a:pt x="48043" y="2892"/>
                  </a:cubicBezTo>
                  <a:cubicBezTo>
                    <a:pt x="44951" y="3344"/>
                    <a:pt x="41830" y="3570"/>
                    <a:pt x="38706" y="3570"/>
                  </a:cubicBezTo>
                  <a:cubicBezTo>
                    <a:pt x="37980" y="3570"/>
                    <a:pt x="37255" y="3558"/>
                    <a:pt x="36529" y="3534"/>
                  </a:cubicBezTo>
                  <a:cubicBezTo>
                    <a:pt x="32560" y="3402"/>
                    <a:pt x="28656" y="2827"/>
                    <a:pt x="24754" y="2125"/>
                  </a:cubicBezTo>
                  <a:cubicBezTo>
                    <a:pt x="20896" y="1428"/>
                    <a:pt x="17028" y="683"/>
                    <a:pt x="13106" y="470"/>
                  </a:cubicBezTo>
                  <a:cubicBezTo>
                    <a:pt x="12332" y="428"/>
                    <a:pt x="11556" y="405"/>
                    <a:pt x="10779" y="405"/>
                  </a:cubicBezTo>
                  <a:cubicBezTo>
                    <a:pt x="9472" y="405"/>
                    <a:pt x="8165" y="471"/>
                    <a:pt x="6871" y="626"/>
                  </a:cubicBezTo>
                  <a:cubicBezTo>
                    <a:pt x="5852" y="748"/>
                    <a:pt x="4847" y="953"/>
                    <a:pt x="3832" y="1101"/>
                  </a:cubicBezTo>
                  <a:cubicBezTo>
                    <a:pt x="2747" y="1260"/>
                    <a:pt x="1765" y="1568"/>
                    <a:pt x="758" y="1993"/>
                  </a:cubicBezTo>
                  <a:cubicBezTo>
                    <a:pt x="311" y="2179"/>
                    <a:pt x="0" y="2579"/>
                    <a:pt x="134" y="3089"/>
                  </a:cubicBezTo>
                  <a:cubicBezTo>
                    <a:pt x="226" y="3437"/>
                    <a:pt x="610" y="3756"/>
                    <a:pt x="991" y="3756"/>
                  </a:cubicBezTo>
                  <a:cubicBezTo>
                    <a:pt x="1072" y="3756"/>
                    <a:pt x="1153" y="3742"/>
                    <a:pt x="1231" y="3710"/>
                  </a:cubicBezTo>
                  <a:lnTo>
                    <a:pt x="1233" y="3716"/>
                  </a:lnTo>
                  <a:cubicBezTo>
                    <a:pt x="2950" y="3018"/>
                    <a:pt x="4694" y="2350"/>
                    <a:pt x="6526" y="2050"/>
                  </a:cubicBezTo>
                  <a:cubicBezTo>
                    <a:pt x="8038" y="1801"/>
                    <a:pt x="9570" y="1697"/>
                    <a:pt x="11102" y="1697"/>
                  </a:cubicBezTo>
                  <a:cubicBezTo>
                    <a:pt x="11447" y="1697"/>
                    <a:pt x="11792" y="1702"/>
                    <a:pt x="12137" y="1712"/>
                  </a:cubicBezTo>
                  <a:cubicBezTo>
                    <a:pt x="16046" y="1830"/>
                    <a:pt x="19897" y="2541"/>
                    <a:pt x="23737" y="3233"/>
                  </a:cubicBezTo>
                  <a:cubicBezTo>
                    <a:pt x="27608" y="3934"/>
                    <a:pt x="31484" y="4565"/>
                    <a:pt x="35421" y="4760"/>
                  </a:cubicBezTo>
                  <a:cubicBezTo>
                    <a:pt x="36495" y="4813"/>
                    <a:pt x="37571" y="4840"/>
                    <a:pt x="38646" y="4840"/>
                  </a:cubicBezTo>
                  <a:cubicBezTo>
                    <a:pt x="41437" y="4840"/>
                    <a:pt x="44228" y="4661"/>
                    <a:pt x="46998" y="4303"/>
                  </a:cubicBezTo>
                  <a:cubicBezTo>
                    <a:pt x="49121" y="4029"/>
                    <a:pt x="51229" y="3664"/>
                    <a:pt x="53316" y="3186"/>
                  </a:cubicBezTo>
                  <a:cubicBezTo>
                    <a:pt x="54366" y="2947"/>
                    <a:pt x="55403" y="2634"/>
                    <a:pt x="56465" y="2441"/>
                  </a:cubicBezTo>
                  <a:cubicBezTo>
                    <a:pt x="57119" y="2322"/>
                    <a:pt x="57748" y="2165"/>
                    <a:pt x="58373" y="1980"/>
                  </a:cubicBezTo>
                  <a:lnTo>
                    <a:pt x="58373" y="1980"/>
                  </a:lnTo>
                  <a:cubicBezTo>
                    <a:pt x="58237" y="2640"/>
                    <a:pt x="58138" y="3307"/>
                    <a:pt x="58079" y="3978"/>
                  </a:cubicBezTo>
                  <a:cubicBezTo>
                    <a:pt x="57977" y="5125"/>
                    <a:pt x="57815" y="6260"/>
                    <a:pt x="57772" y="7414"/>
                  </a:cubicBezTo>
                  <a:cubicBezTo>
                    <a:pt x="57685" y="9716"/>
                    <a:pt x="57882" y="12020"/>
                    <a:pt x="58243" y="14294"/>
                  </a:cubicBezTo>
                  <a:cubicBezTo>
                    <a:pt x="58989" y="18970"/>
                    <a:pt x="60521" y="23465"/>
                    <a:pt x="62016" y="27944"/>
                  </a:cubicBezTo>
                  <a:cubicBezTo>
                    <a:pt x="65187" y="37454"/>
                    <a:pt x="68793" y="46815"/>
                    <a:pt x="72317" y="56199"/>
                  </a:cubicBezTo>
                  <a:lnTo>
                    <a:pt x="75002" y="63348"/>
                  </a:lnTo>
                  <a:cubicBezTo>
                    <a:pt x="75076" y="63546"/>
                    <a:pt x="75142" y="63750"/>
                    <a:pt x="75220" y="63948"/>
                  </a:cubicBezTo>
                  <a:lnTo>
                    <a:pt x="75220" y="63948"/>
                  </a:lnTo>
                  <a:cubicBezTo>
                    <a:pt x="75078" y="64037"/>
                    <a:pt x="74937" y="64127"/>
                    <a:pt x="74790" y="64211"/>
                  </a:cubicBezTo>
                  <a:cubicBezTo>
                    <a:pt x="72350" y="65592"/>
                    <a:pt x="69512" y="66347"/>
                    <a:pt x="66775" y="66854"/>
                  </a:cubicBezTo>
                  <a:cubicBezTo>
                    <a:pt x="64804" y="67220"/>
                    <a:pt x="62795" y="67437"/>
                    <a:pt x="60789" y="67437"/>
                  </a:cubicBezTo>
                  <a:cubicBezTo>
                    <a:pt x="60691" y="67437"/>
                    <a:pt x="60593" y="67436"/>
                    <a:pt x="60495" y="67435"/>
                  </a:cubicBezTo>
                  <a:cubicBezTo>
                    <a:pt x="58274" y="67409"/>
                    <a:pt x="56053" y="67244"/>
                    <a:pt x="53832" y="67181"/>
                  </a:cubicBezTo>
                  <a:cubicBezTo>
                    <a:pt x="52214" y="67135"/>
                    <a:pt x="50593" y="67105"/>
                    <a:pt x="48972" y="67105"/>
                  </a:cubicBezTo>
                  <a:cubicBezTo>
                    <a:pt x="46237" y="67105"/>
                    <a:pt x="43501" y="67191"/>
                    <a:pt x="40781" y="67429"/>
                  </a:cubicBezTo>
                  <a:cubicBezTo>
                    <a:pt x="36519" y="67805"/>
                    <a:pt x="32292" y="68596"/>
                    <a:pt x="28262" y="70050"/>
                  </a:cubicBezTo>
                  <a:cubicBezTo>
                    <a:pt x="26232" y="70781"/>
                    <a:pt x="24254" y="71668"/>
                    <a:pt x="22374" y="72730"/>
                  </a:cubicBezTo>
                  <a:cubicBezTo>
                    <a:pt x="20478" y="73802"/>
                    <a:pt x="18703" y="75075"/>
                    <a:pt x="16775" y="76088"/>
                  </a:cubicBezTo>
                  <a:cubicBezTo>
                    <a:pt x="15808" y="76596"/>
                    <a:pt x="14811" y="77008"/>
                    <a:pt x="13756" y="77286"/>
                  </a:cubicBezTo>
                  <a:cubicBezTo>
                    <a:pt x="12680" y="77570"/>
                    <a:pt x="13016" y="79135"/>
                    <a:pt x="13990" y="79135"/>
                  </a:cubicBezTo>
                  <a:cubicBezTo>
                    <a:pt x="14074" y="79135"/>
                    <a:pt x="14162" y="79124"/>
                    <a:pt x="14255" y="79099"/>
                  </a:cubicBezTo>
                  <a:cubicBezTo>
                    <a:pt x="16446" y="78510"/>
                    <a:pt x="18403" y="77367"/>
                    <a:pt x="20299" y="76155"/>
                  </a:cubicBezTo>
                  <a:cubicBezTo>
                    <a:pt x="22145" y="74973"/>
                    <a:pt x="23986" y="73820"/>
                    <a:pt x="25974" y="72886"/>
                  </a:cubicBezTo>
                  <a:cubicBezTo>
                    <a:pt x="29890" y="71047"/>
                    <a:pt x="34111" y="69989"/>
                    <a:pt x="38371" y="69313"/>
                  </a:cubicBezTo>
                  <a:cubicBezTo>
                    <a:pt x="42357" y="68678"/>
                    <a:pt x="46401" y="68449"/>
                    <a:pt x="50436" y="68449"/>
                  </a:cubicBezTo>
                  <a:cubicBezTo>
                    <a:pt x="50776" y="68449"/>
                    <a:pt x="51117" y="68451"/>
                    <a:pt x="51458" y="68454"/>
                  </a:cubicBezTo>
                  <a:cubicBezTo>
                    <a:pt x="54635" y="68483"/>
                    <a:pt x="57824" y="68722"/>
                    <a:pt x="61006" y="68722"/>
                  </a:cubicBezTo>
                  <a:cubicBezTo>
                    <a:pt x="62313" y="68722"/>
                    <a:pt x="63618" y="68682"/>
                    <a:pt x="64921" y="68570"/>
                  </a:cubicBezTo>
                  <a:cubicBezTo>
                    <a:pt x="68157" y="68294"/>
                    <a:pt x="71444" y="67671"/>
                    <a:pt x="74451" y="66412"/>
                  </a:cubicBezTo>
                  <a:cubicBezTo>
                    <a:pt x="75237" y="66085"/>
                    <a:pt x="76126" y="65703"/>
                    <a:pt x="76741" y="65092"/>
                  </a:cubicBezTo>
                  <a:cubicBezTo>
                    <a:pt x="77003" y="64832"/>
                    <a:pt x="77206" y="64509"/>
                    <a:pt x="77202" y="64128"/>
                  </a:cubicBezTo>
                  <a:cubicBezTo>
                    <a:pt x="77196" y="63663"/>
                    <a:pt x="76906" y="63167"/>
                    <a:pt x="76746" y="62739"/>
                  </a:cubicBezTo>
                  <a:lnTo>
                    <a:pt x="76035" y="60841"/>
                  </a:lnTo>
                  <a:cubicBezTo>
                    <a:pt x="72460" y="51266"/>
                    <a:pt x="69010" y="41628"/>
                    <a:pt x="65171" y="32157"/>
                  </a:cubicBezTo>
                  <a:cubicBezTo>
                    <a:pt x="63339" y="27641"/>
                    <a:pt x="61528" y="23150"/>
                    <a:pt x="60335" y="18416"/>
                  </a:cubicBezTo>
                  <a:cubicBezTo>
                    <a:pt x="59744" y="16081"/>
                    <a:pt x="59289" y="13707"/>
                    <a:pt x="59086" y="11306"/>
                  </a:cubicBezTo>
                  <a:cubicBezTo>
                    <a:pt x="58895" y="9058"/>
                    <a:pt x="58786" y="6571"/>
                    <a:pt x="59295" y="4356"/>
                  </a:cubicBezTo>
                  <a:cubicBezTo>
                    <a:pt x="59555" y="3231"/>
                    <a:pt x="59888" y="2102"/>
                    <a:pt x="60235" y="1002"/>
                  </a:cubicBezTo>
                  <a:cubicBezTo>
                    <a:pt x="60390" y="512"/>
                    <a:pt x="59963" y="0"/>
                    <a:pt x="59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46"/>
            <p:cNvSpPr/>
            <p:nvPr/>
          </p:nvSpPr>
          <p:spPr>
            <a:xfrm>
              <a:off x="7556743" y="1519295"/>
              <a:ext cx="569425" cy="169898"/>
            </a:xfrm>
            <a:custGeom>
              <a:avLst/>
              <a:gdLst/>
              <a:ahLst/>
              <a:cxnLst/>
              <a:rect l="l" t="t" r="r" b="b"/>
              <a:pathLst>
                <a:path w="41908" h="12504" extrusionOk="0">
                  <a:moveTo>
                    <a:pt x="40760" y="0"/>
                  </a:moveTo>
                  <a:cubicBezTo>
                    <a:pt x="40751" y="0"/>
                    <a:pt x="40742" y="0"/>
                    <a:pt x="40733" y="1"/>
                  </a:cubicBezTo>
                  <a:cubicBezTo>
                    <a:pt x="37959" y="66"/>
                    <a:pt x="35147" y="417"/>
                    <a:pt x="32404" y="819"/>
                  </a:cubicBezTo>
                  <a:cubicBezTo>
                    <a:pt x="29645" y="1219"/>
                    <a:pt x="26912" y="1775"/>
                    <a:pt x="24216" y="2482"/>
                  </a:cubicBezTo>
                  <a:cubicBezTo>
                    <a:pt x="18844" y="3893"/>
                    <a:pt x="13744" y="5933"/>
                    <a:pt x="8806" y="8465"/>
                  </a:cubicBezTo>
                  <a:cubicBezTo>
                    <a:pt x="7446" y="9163"/>
                    <a:pt x="6122" y="9951"/>
                    <a:pt x="4731" y="10591"/>
                  </a:cubicBezTo>
                  <a:cubicBezTo>
                    <a:pt x="4002" y="10926"/>
                    <a:pt x="3249" y="11218"/>
                    <a:pt x="2474" y="11431"/>
                  </a:cubicBezTo>
                  <a:cubicBezTo>
                    <a:pt x="1737" y="11634"/>
                    <a:pt x="975" y="11718"/>
                    <a:pt x="248" y="11937"/>
                  </a:cubicBezTo>
                  <a:cubicBezTo>
                    <a:pt x="23" y="12006"/>
                    <a:pt x="1" y="12357"/>
                    <a:pt x="248" y="12414"/>
                  </a:cubicBezTo>
                  <a:lnTo>
                    <a:pt x="248" y="12412"/>
                  </a:lnTo>
                  <a:cubicBezTo>
                    <a:pt x="527" y="12476"/>
                    <a:pt x="811" y="12503"/>
                    <a:pt x="1099" y="12503"/>
                  </a:cubicBezTo>
                  <a:cubicBezTo>
                    <a:pt x="2086" y="12503"/>
                    <a:pt x="3107" y="12177"/>
                    <a:pt x="4007" y="11860"/>
                  </a:cubicBezTo>
                  <a:cubicBezTo>
                    <a:pt x="5249" y="11421"/>
                    <a:pt x="6457" y="10867"/>
                    <a:pt x="7631" y="10272"/>
                  </a:cubicBezTo>
                  <a:cubicBezTo>
                    <a:pt x="10132" y="9003"/>
                    <a:pt x="12678" y="7860"/>
                    <a:pt x="15303" y="6873"/>
                  </a:cubicBezTo>
                  <a:cubicBezTo>
                    <a:pt x="20491" y="4920"/>
                    <a:pt x="25853" y="3456"/>
                    <a:pt x="31330" y="2610"/>
                  </a:cubicBezTo>
                  <a:cubicBezTo>
                    <a:pt x="34461" y="2124"/>
                    <a:pt x="37573" y="1950"/>
                    <a:pt x="40733" y="1820"/>
                  </a:cubicBezTo>
                  <a:cubicBezTo>
                    <a:pt x="41889" y="1772"/>
                    <a:pt x="41908" y="0"/>
                    <a:pt x="40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46"/>
            <p:cNvSpPr/>
            <p:nvPr/>
          </p:nvSpPr>
          <p:spPr>
            <a:xfrm>
              <a:off x="7646569" y="1521959"/>
              <a:ext cx="726429" cy="1091742"/>
            </a:xfrm>
            <a:custGeom>
              <a:avLst/>
              <a:gdLst/>
              <a:ahLst/>
              <a:cxnLst/>
              <a:rect l="l" t="t" r="r" b="b"/>
              <a:pathLst>
                <a:path w="53463" h="80349" extrusionOk="0">
                  <a:moveTo>
                    <a:pt x="34315" y="1"/>
                  </a:moveTo>
                  <a:cubicBezTo>
                    <a:pt x="34078" y="1"/>
                    <a:pt x="33846" y="135"/>
                    <a:pt x="33758" y="432"/>
                  </a:cubicBezTo>
                  <a:lnTo>
                    <a:pt x="33758" y="434"/>
                  </a:lnTo>
                  <a:cubicBezTo>
                    <a:pt x="33594" y="994"/>
                    <a:pt x="33383" y="1557"/>
                    <a:pt x="33328" y="2140"/>
                  </a:cubicBezTo>
                  <a:cubicBezTo>
                    <a:pt x="33267" y="2801"/>
                    <a:pt x="33228" y="3467"/>
                    <a:pt x="33200" y="4131"/>
                  </a:cubicBezTo>
                  <a:cubicBezTo>
                    <a:pt x="33145" y="5313"/>
                    <a:pt x="33153" y="6495"/>
                    <a:pt x="33200" y="7678"/>
                  </a:cubicBezTo>
                  <a:cubicBezTo>
                    <a:pt x="33293" y="10110"/>
                    <a:pt x="33565" y="12535"/>
                    <a:pt x="33984" y="14934"/>
                  </a:cubicBezTo>
                  <a:cubicBezTo>
                    <a:pt x="34818" y="19732"/>
                    <a:pt x="36385" y="24335"/>
                    <a:pt x="38422" y="28751"/>
                  </a:cubicBezTo>
                  <a:cubicBezTo>
                    <a:pt x="40470" y="33193"/>
                    <a:pt x="42886" y="37456"/>
                    <a:pt x="44971" y="41882"/>
                  </a:cubicBezTo>
                  <a:cubicBezTo>
                    <a:pt x="47055" y="46309"/>
                    <a:pt x="48691" y="50938"/>
                    <a:pt x="49816" y="55705"/>
                  </a:cubicBezTo>
                  <a:cubicBezTo>
                    <a:pt x="50445" y="58372"/>
                    <a:pt x="50930" y="61079"/>
                    <a:pt x="51202" y="63808"/>
                  </a:cubicBezTo>
                  <a:cubicBezTo>
                    <a:pt x="51384" y="65633"/>
                    <a:pt x="51459" y="67450"/>
                    <a:pt x="51491" y="69273"/>
                  </a:cubicBezTo>
                  <a:lnTo>
                    <a:pt x="51491" y="69273"/>
                  </a:lnTo>
                  <a:cubicBezTo>
                    <a:pt x="49288" y="67232"/>
                    <a:pt x="46113" y="66429"/>
                    <a:pt x="43051" y="66429"/>
                  </a:cubicBezTo>
                  <a:cubicBezTo>
                    <a:pt x="42312" y="66429"/>
                    <a:pt x="41580" y="66475"/>
                    <a:pt x="40870" y="66563"/>
                  </a:cubicBezTo>
                  <a:cubicBezTo>
                    <a:pt x="35679" y="67202"/>
                    <a:pt x="30674" y="69066"/>
                    <a:pt x="25870" y="71060"/>
                  </a:cubicBezTo>
                  <a:cubicBezTo>
                    <a:pt x="21071" y="73051"/>
                    <a:pt x="16361" y="75275"/>
                    <a:pt x="11461" y="77019"/>
                  </a:cubicBezTo>
                  <a:cubicBezTo>
                    <a:pt x="9499" y="77718"/>
                    <a:pt x="7368" y="78508"/>
                    <a:pt x="5242" y="78508"/>
                  </a:cubicBezTo>
                  <a:cubicBezTo>
                    <a:pt x="4756" y="78508"/>
                    <a:pt x="4269" y="78466"/>
                    <a:pt x="3785" y="78373"/>
                  </a:cubicBezTo>
                  <a:cubicBezTo>
                    <a:pt x="3472" y="78312"/>
                    <a:pt x="2871" y="78217"/>
                    <a:pt x="2687" y="77908"/>
                  </a:cubicBezTo>
                  <a:cubicBezTo>
                    <a:pt x="2455" y="77520"/>
                    <a:pt x="3091" y="77023"/>
                    <a:pt x="3346" y="76775"/>
                  </a:cubicBezTo>
                  <a:cubicBezTo>
                    <a:pt x="4163" y="75989"/>
                    <a:pt x="5117" y="75366"/>
                    <a:pt x="6073" y="74765"/>
                  </a:cubicBezTo>
                  <a:cubicBezTo>
                    <a:pt x="7121" y="74109"/>
                    <a:pt x="8203" y="73510"/>
                    <a:pt x="9240" y="72836"/>
                  </a:cubicBezTo>
                  <a:cubicBezTo>
                    <a:pt x="9975" y="72361"/>
                    <a:pt x="10769" y="71959"/>
                    <a:pt x="11480" y="71450"/>
                  </a:cubicBezTo>
                  <a:cubicBezTo>
                    <a:pt x="12138" y="70979"/>
                    <a:pt x="12669" y="70351"/>
                    <a:pt x="12832" y="69539"/>
                  </a:cubicBezTo>
                  <a:cubicBezTo>
                    <a:pt x="13078" y="68317"/>
                    <a:pt x="12584" y="67200"/>
                    <a:pt x="11975" y="66169"/>
                  </a:cubicBezTo>
                  <a:cubicBezTo>
                    <a:pt x="11824" y="65913"/>
                    <a:pt x="11578" y="65802"/>
                    <a:pt x="11330" y="65802"/>
                  </a:cubicBezTo>
                  <a:cubicBezTo>
                    <a:pt x="10857" y="65802"/>
                    <a:pt x="10378" y="66206"/>
                    <a:pt x="10554" y="66770"/>
                  </a:cubicBezTo>
                  <a:cubicBezTo>
                    <a:pt x="10775" y="67484"/>
                    <a:pt x="11181" y="68664"/>
                    <a:pt x="10964" y="69291"/>
                  </a:cubicBezTo>
                  <a:cubicBezTo>
                    <a:pt x="10919" y="69421"/>
                    <a:pt x="10844" y="69555"/>
                    <a:pt x="10666" y="69728"/>
                  </a:cubicBezTo>
                  <a:cubicBezTo>
                    <a:pt x="10416" y="69972"/>
                    <a:pt x="10217" y="70093"/>
                    <a:pt x="9906" y="70292"/>
                  </a:cubicBezTo>
                  <a:cubicBezTo>
                    <a:pt x="8239" y="71372"/>
                    <a:pt x="6577" y="72451"/>
                    <a:pt x="4895" y="73514"/>
                  </a:cubicBezTo>
                  <a:cubicBezTo>
                    <a:pt x="3403" y="74461"/>
                    <a:pt x="0" y="76452"/>
                    <a:pt x="1103" y="78657"/>
                  </a:cubicBezTo>
                  <a:cubicBezTo>
                    <a:pt x="1606" y="79662"/>
                    <a:pt x="2786" y="80101"/>
                    <a:pt x="3830" y="80251"/>
                  </a:cubicBezTo>
                  <a:cubicBezTo>
                    <a:pt x="4290" y="80318"/>
                    <a:pt x="4752" y="80349"/>
                    <a:pt x="5212" y="80349"/>
                  </a:cubicBezTo>
                  <a:cubicBezTo>
                    <a:pt x="6110" y="80349"/>
                    <a:pt x="7006" y="80232"/>
                    <a:pt x="7892" y="80046"/>
                  </a:cubicBezTo>
                  <a:cubicBezTo>
                    <a:pt x="10444" y="79506"/>
                    <a:pt x="12940" y="78509"/>
                    <a:pt x="15349" y="77530"/>
                  </a:cubicBezTo>
                  <a:cubicBezTo>
                    <a:pt x="17768" y="76550"/>
                    <a:pt x="20151" y="75482"/>
                    <a:pt x="22537" y="74422"/>
                  </a:cubicBezTo>
                  <a:cubicBezTo>
                    <a:pt x="27265" y="72323"/>
                    <a:pt x="32030" y="70248"/>
                    <a:pt x="37068" y="68997"/>
                  </a:cubicBezTo>
                  <a:cubicBezTo>
                    <a:pt x="38942" y="68532"/>
                    <a:pt x="41150" y="68134"/>
                    <a:pt x="43303" y="68134"/>
                  </a:cubicBezTo>
                  <a:cubicBezTo>
                    <a:pt x="46758" y="68134"/>
                    <a:pt x="50073" y="69161"/>
                    <a:pt x="51645" y="72591"/>
                  </a:cubicBezTo>
                  <a:cubicBezTo>
                    <a:pt x="51797" y="72922"/>
                    <a:pt x="52079" y="73063"/>
                    <a:pt x="52373" y="73063"/>
                  </a:cubicBezTo>
                  <a:cubicBezTo>
                    <a:pt x="52869" y="73063"/>
                    <a:pt x="53401" y="72664"/>
                    <a:pt x="53407" y="72114"/>
                  </a:cubicBezTo>
                  <a:cubicBezTo>
                    <a:pt x="53462" y="67269"/>
                    <a:pt x="52766" y="62309"/>
                    <a:pt x="51779" y="57577"/>
                  </a:cubicBezTo>
                  <a:cubicBezTo>
                    <a:pt x="50782" y="52801"/>
                    <a:pt x="49292" y="48144"/>
                    <a:pt x="47337" y="43677"/>
                  </a:cubicBezTo>
                  <a:cubicBezTo>
                    <a:pt x="45390" y="39225"/>
                    <a:pt x="42959" y="35012"/>
                    <a:pt x="40813" y="30657"/>
                  </a:cubicBezTo>
                  <a:cubicBezTo>
                    <a:pt x="38649" y="26261"/>
                    <a:pt x="36869" y="21746"/>
                    <a:pt x="35866" y="16934"/>
                  </a:cubicBezTo>
                  <a:cubicBezTo>
                    <a:pt x="35317" y="14287"/>
                    <a:pt x="34991" y="11597"/>
                    <a:pt x="34893" y="8894"/>
                  </a:cubicBezTo>
                  <a:cubicBezTo>
                    <a:pt x="34842" y="7528"/>
                    <a:pt x="34857" y="6162"/>
                    <a:pt x="34901" y="4795"/>
                  </a:cubicBezTo>
                  <a:cubicBezTo>
                    <a:pt x="34924" y="4129"/>
                    <a:pt x="34954" y="3465"/>
                    <a:pt x="34999" y="2801"/>
                  </a:cubicBezTo>
                  <a:cubicBezTo>
                    <a:pt x="35051" y="2048"/>
                    <a:pt x="34995" y="1348"/>
                    <a:pt x="34948" y="594"/>
                  </a:cubicBezTo>
                  <a:cubicBezTo>
                    <a:pt x="34925" y="219"/>
                    <a:pt x="34617" y="1"/>
                    <a:pt x="34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46"/>
            <p:cNvSpPr/>
            <p:nvPr/>
          </p:nvSpPr>
          <p:spPr>
            <a:xfrm>
              <a:off x="7643485" y="2493125"/>
              <a:ext cx="53059" cy="110575"/>
            </a:xfrm>
            <a:custGeom>
              <a:avLst/>
              <a:gdLst/>
              <a:ahLst/>
              <a:cxnLst/>
              <a:rect l="l" t="t" r="r" b="b"/>
              <a:pathLst>
                <a:path w="3905" h="8138" extrusionOk="0">
                  <a:moveTo>
                    <a:pt x="477" y="1"/>
                  </a:moveTo>
                  <a:cubicBezTo>
                    <a:pt x="410" y="1"/>
                    <a:pt x="343" y="24"/>
                    <a:pt x="282" y="78"/>
                  </a:cubicBezTo>
                  <a:lnTo>
                    <a:pt x="282" y="76"/>
                  </a:lnTo>
                  <a:cubicBezTo>
                    <a:pt x="0" y="328"/>
                    <a:pt x="45" y="716"/>
                    <a:pt x="87" y="1057"/>
                  </a:cubicBezTo>
                  <a:cubicBezTo>
                    <a:pt x="142" y="1495"/>
                    <a:pt x="207" y="1932"/>
                    <a:pt x="286" y="2366"/>
                  </a:cubicBezTo>
                  <a:cubicBezTo>
                    <a:pt x="437" y="3211"/>
                    <a:pt x="589" y="4053"/>
                    <a:pt x="739" y="4898"/>
                  </a:cubicBezTo>
                  <a:cubicBezTo>
                    <a:pt x="873" y="5641"/>
                    <a:pt x="901" y="6441"/>
                    <a:pt x="1303" y="7095"/>
                  </a:cubicBezTo>
                  <a:cubicBezTo>
                    <a:pt x="1641" y="7646"/>
                    <a:pt x="2173" y="8138"/>
                    <a:pt x="2796" y="8138"/>
                  </a:cubicBezTo>
                  <a:cubicBezTo>
                    <a:pt x="2911" y="8138"/>
                    <a:pt x="3029" y="8121"/>
                    <a:pt x="3149" y="8085"/>
                  </a:cubicBezTo>
                  <a:lnTo>
                    <a:pt x="3149" y="8085"/>
                  </a:lnTo>
                  <a:cubicBezTo>
                    <a:pt x="3353" y="8062"/>
                    <a:pt x="3506" y="8041"/>
                    <a:pt x="3697" y="7901"/>
                  </a:cubicBezTo>
                  <a:cubicBezTo>
                    <a:pt x="3866" y="7779"/>
                    <a:pt x="3904" y="7574"/>
                    <a:pt x="3760" y="7414"/>
                  </a:cubicBezTo>
                  <a:cubicBezTo>
                    <a:pt x="3693" y="7339"/>
                    <a:pt x="3619" y="7269"/>
                    <a:pt x="3549" y="7197"/>
                  </a:cubicBezTo>
                  <a:lnTo>
                    <a:pt x="3549" y="7197"/>
                  </a:lnTo>
                  <a:cubicBezTo>
                    <a:pt x="3444" y="6927"/>
                    <a:pt x="3263" y="6709"/>
                    <a:pt x="3062" y="6496"/>
                  </a:cubicBezTo>
                  <a:cubicBezTo>
                    <a:pt x="2863" y="6283"/>
                    <a:pt x="2733" y="6057"/>
                    <a:pt x="2562" y="5806"/>
                  </a:cubicBezTo>
                  <a:cubicBezTo>
                    <a:pt x="2160" y="5207"/>
                    <a:pt x="2049" y="4439"/>
                    <a:pt x="1882" y="3749"/>
                  </a:cubicBezTo>
                  <a:cubicBezTo>
                    <a:pt x="1695" y="2967"/>
                    <a:pt x="1527" y="2175"/>
                    <a:pt x="1310" y="1402"/>
                  </a:cubicBezTo>
                  <a:cubicBezTo>
                    <a:pt x="1212" y="1051"/>
                    <a:pt x="1145" y="624"/>
                    <a:pt x="942" y="314"/>
                  </a:cubicBezTo>
                  <a:cubicBezTo>
                    <a:pt x="849" y="168"/>
                    <a:pt x="661" y="1"/>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46"/>
            <p:cNvSpPr/>
            <p:nvPr/>
          </p:nvSpPr>
          <p:spPr>
            <a:xfrm>
              <a:off x="7661774" y="2454985"/>
              <a:ext cx="136636" cy="101730"/>
            </a:xfrm>
            <a:custGeom>
              <a:avLst/>
              <a:gdLst/>
              <a:ahLst/>
              <a:cxnLst/>
              <a:rect l="l" t="t" r="r" b="b"/>
              <a:pathLst>
                <a:path w="10056" h="7487" extrusionOk="0">
                  <a:moveTo>
                    <a:pt x="9966" y="0"/>
                  </a:moveTo>
                  <a:cubicBezTo>
                    <a:pt x="9954" y="0"/>
                    <a:pt x="9942" y="4"/>
                    <a:pt x="9930" y="12"/>
                  </a:cubicBezTo>
                  <a:cubicBezTo>
                    <a:pt x="9782" y="116"/>
                    <a:pt x="9636" y="177"/>
                    <a:pt x="9498" y="297"/>
                  </a:cubicBezTo>
                  <a:cubicBezTo>
                    <a:pt x="9325" y="447"/>
                    <a:pt x="9159" y="601"/>
                    <a:pt x="8992" y="757"/>
                  </a:cubicBezTo>
                  <a:cubicBezTo>
                    <a:pt x="8684" y="1048"/>
                    <a:pt x="8363" y="1322"/>
                    <a:pt x="8026" y="1578"/>
                  </a:cubicBezTo>
                  <a:cubicBezTo>
                    <a:pt x="7360" y="2079"/>
                    <a:pt x="6662" y="2534"/>
                    <a:pt x="5951" y="2966"/>
                  </a:cubicBezTo>
                  <a:cubicBezTo>
                    <a:pt x="4518" y="3841"/>
                    <a:pt x="3037" y="4637"/>
                    <a:pt x="1643" y="5573"/>
                  </a:cubicBezTo>
                  <a:cubicBezTo>
                    <a:pt x="1285" y="5813"/>
                    <a:pt x="922" y="6054"/>
                    <a:pt x="613" y="6357"/>
                  </a:cubicBezTo>
                  <a:cubicBezTo>
                    <a:pt x="343" y="6623"/>
                    <a:pt x="0" y="6999"/>
                    <a:pt x="51" y="7409"/>
                  </a:cubicBezTo>
                  <a:cubicBezTo>
                    <a:pt x="56" y="7453"/>
                    <a:pt x="92" y="7486"/>
                    <a:pt x="131" y="7486"/>
                  </a:cubicBezTo>
                  <a:cubicBezTo>
                    <a:pt x="149" y="7486"/>
                    <a:pt x="168" y="7479"/>
                    <a:pt x="185" y="7463"/>
                  </a:cubicBezTo>
                  <a:cubicBezTo>
                    <a:pt x="362" y="7299"/>
                    <a:pt x="467" y="7078"/>
                    <a:pt x="619" y="6893"/>
                  </a:cubicBezTo>
                  <a:cubicBezTo>
                    <a:pt x="780" y="6698"/>
                    <a:pt x="971" y="6530"/>
                    <a:pt x="1166" y="6371"/>
                  </a:cubicBezTo>
                  <a:cubicBezTo>
                    <a:pt x="1582" y="6034"/>
                    <a:pt x="2037" y="5746"/>
                    <a:pt x="2487" y="5460"/>
                  </a:cubicBezTo>
                  <a:cubicBezTo>
                    <a:pt x="3377" y="4893"/>
                    <a:pt x="4294" y="4371"/>
                    <a:pt x="5204" y="3837"/>
                  </a:cubicBezTo>
                  <a:cubicBezTo>
                    <a:pt x="6105" y="3305"/>
                    <a:pt x="7003" y="2761"/>
                    <a:pt x="7853" y="2146"/>
                  </a:cubicBezTo>
                  <a:cubicBezTo>
                    <a:pt x="8261" y="1852"/>
                    <a:pt x="8657" y="1541"/>
                    <a:pt x="9047" y="1224"/>
                  </a:cubicBezTo>
                  <a:cubicBezTo>
                    <a:pt x="9250" y="1062"/>
                    <a:pt x="9445" y="887"/>
                    <a:pt x="9626" y="703"/>
                  </a:cubicBezTo>
                  <a:cubicBezTo>
                    <a:pt x="9707" y="621"/>
                    <a:pt x="9780" y="536"/>
                    <a:pt x="9849" y="447"/>
                  </a:cubicBezTo>
                  <a:cubicBezTo>
                    <a:pt x="9930" y="337"/>
                    <a:pt x="9961" y="225"/>
                    <a:pt x="10028" y="110"/>
                  </a:cubicBezTo>
                  <a:cubicBezTo>
                    <a:pt x="10056" y="62"/>
                    <a:pt x="10015" y="0"/>
                    <a:pt x="9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46"/>
            <p:cNvSpPr/>
            <p:nvPr/>
          </p:nvSpPr>
          <p:spPr>
            <a:xfrm>
              <a:off x="7658336" y="2469931"/>
              <a:ext cx="107002" cy="71688"/>
            </a:xfrm>
            <a:custGeom>
              <a:avLst/>
              <a:gdLst/>
              <a:ahLst/>
              <a:cxnLst/>
              <a:rect l="l" t="t" r="r" b="b"/>
              <a:pathLst>
                <a:path w="7875" h="5276" extrusionOk="0">
                  <a:moveTo>
                    <a:pt x="7784" y="0"/>
                  </a:moveTo>
                  <a:cubicBezTo>
                    <a:pt x="7779" y="0"/>
                    <a:pt x="7773" y="1"/>
                    <a:pt x="7767" y="3"/>
                  </a:cubicBezTo>
                  <a:cubicBezTo>
                    <a:pt x="7367" y="108"/>
                    <a:pt x="7022" y="319"/>
                    <a:pt x="6671" y="530"/>
                  </a:cubicBezTo>
                  <a:lnTo>
                    <a:pt x="5546" y="1213"/>
                  </a:lnTo>
                  <a:cubicBezTo>
                    <a:pt x="4795" y="1667"/>
                    <a:pt x="4038" y="2110"/>
                    <a:pt x="3286" y="2563"/>
                  </a:cubicBezTo>
                  <a:cubicBezTo>
                    <a:pt x="2604" y="2973"/>
                    <a:pt x="1902" y="3361"/>
                    <a:pt x="1240" y="3805"/>
                  </a:cubicBezTo>
                  <a:cubicBezTo>
                    <a:pt x="791" y="4110"/>
                    <a:pt x="107" y="4583"/>
                    <a:pt x="16" y="5162"/>
                  </a:cubicBezTo>
                  <a:cubicBezTo>
                    <a:pt x="1" y="5225"/>
                    <a:pt x="52" y="5275"/>
                    <a:pt x="107" y="5275"/>
                  </a:cubicBezTo>
                  <a:cubicBezTo>
                    <a:pt x="128" y="5275"/>
                    <a:pt x="149" y="5268"/>
                    <a:pt x="168" y="5251"/>
                  </a:cubicBezTo>
                  <a:lnTo>
                    <a:pt x="170" y="5251"/>
                  </a:lnTo>
                  <a:cubicBezTo>
                    <a:pt x="414" y="5058"/>
                    <a:pt x="598" y="4778"/>
                    <a:pt x="830" y="4565"/>
                  </a:cubicBezTo>
                  <a:cubicBezTo>
                    <a:pt x="1081" y="4335"/>
                    <a:pt x="1364" y="4138"/>
                    <a:pt x="1652" y="3953"/>
                  </a:cubicBezTo>
                  <a:cubicBezTo>
                    <a:pt x="2312" y="3531"/>
                    <a:pt x="2994" y="3141"/>
                    <a:pt x="3666" y="2739"/>
                  </a:cubicBezTo>
                  <a:cubicBezTo>
                    <a:pt x="4369" y="2319"/>
                    <a:pt x="5065" y="1891"/>
                    <a:pt x="5767" y="1475"/>
                  </a:cubicBezTo>
                  <a:cubicBezTo>
                    <a:pt x="6456" y="1066"/>
                    <a:pt x="7282" y="707"/>
                    <a:pt x="7832" y="116"/>
                  </a:cubicBezTo>
                  <a:cubicBezTo>
                    <a:pt x="7875" y="70"/>
                    <a:pt x="7840" y="0"/>
                    <a:pt x="7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46"/>
            <p:cNvSpPr/>
            <p:nvPr/>
          </p:nvSpPr>
          <p:spPr>
            <a:xfrm>
              <a:off x="7655673" y="2482310"/>
              <a:ext cx="65573" cy="43263"/>
            </a:xfrm>
            <a:custGeom>
              <a:avLst/>
              <a:gdLst/>
              <a:ahLst/>
              <a:cxnLst/>
              <a:rect l="l" t="t" r="r" b="b"/>
              <a:pathLst>
                <a:path w="4826" h="3184" extrusionOk="0">
                  <a:moveTo>
                    <a:pt x="4729" y="1"/>
                  </a:moveTo>
                  <a:cubicBezTo>
                    <a:pt x="4722" y="1"/>
                    <a:pt x="4714" y="2"/>
                    <a:pt x="4707" y="5"/>
                  </a:cubicBezTo>
                  <a:cubicBezTo>
                    <a:pt x="4266" y="172"/>
                    <a:pt x="3868" y="474"/>
                    <a:pt x="3456" y="702"/>
                  </a:cubicBezTo>
                  <a:cubicBezTo>
                    <a:pt x="3032" y="935"/>
                    <a:pt x="2595" y="1150"/>
                    <a:pt x="2169" y="1380"/>
                  </a:cubicBezTo>
                  <a:cubicBezTo>
                    <a:pt x="1746" y="1607"/>
                    <a:pt x="1326" y="1843"/>
                    <a:pt x="938" y="2123"/>
                  </a:cubicBezTo>
                  <a:cubicBezTo>
                    <a:pt x="758" y="2251"/>
                    <a:pt x="585" y="2391"/>
                    <a:pt x="423" y="2539"/>
                  </a:cubicBezTo>
                  <a:cubicBezTo>
                    <a:pt x="272" y="2681"/>
                    <a:pt x="53" y="2866"/>
                    <a:pt x="11" y="3073"/>
                  </a:cubicBezTo>
                  <a:cubicBezTo>
                    <a:pt x="0" y="3124"/>
                    <a:pt x="36" y="3183"/>
                    <a:pt x="89" y="3183"/>
                  </a:cubicBezTo>
                  <a:cubicBezTo>
                    <a:pt x="98" y="3183"/>
                    <a:pt x="107" y="3182"/>
                    <a:pt x="116" y="3179"/>
                  </a:cubicBezTo>
                  <a:lnTo>
                    <a:pt x="116" y="3181"/>
                  </a:lnTo>
                  <a:cubicBezTo>
                    <a:pt x="303" y="3112"/>
                    <a:pt x="439" y="2931"/>
                    <a:pt x="587" y="2803"/>
                  </a:cubicBezTo>
                  <a:cubicBezTo>
                    <a:pt x="776" y="2634"/>
                    <a:pt x="975" y="2478"/>
                    <a:pt x="1182" y="2334"/>
                  </a:cubicBezTo>
                  <a:cubicBezTo>
                    <a:pt x="1576" y="2060"/>
                    <a:pt x="1994" y="1824"/>
                    <a:pt x="2419" y="1601"/>
                  </a:cubicBezTo>
                  <a:cubicBezTo>
                    <a:pt x="2839" y="1380"/>
                    <a:pt x="3263" y="1169"/>
                    <a:pt x="3677" y="939"/>
                  </a:cubicBezTo>
                  <a:cubicBezTo>
                    <a:pt x="4069" y="720"/>
                    <a:pt x="4522" y="486"/>
                    <a:pt x="4792" y="117"/>
                  </a:cubicBezTo>
                  <a:cubicBezTo>
                    <a:pt x="4826" y="71"/>
                    <a:pt x="4781" y="1"/>
                    <a:pt x="4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46"/>
            <p:cNvSpPr/>
            <p:nvPr/>
          </p:nvSpPr>
          <p:spPr>
            <a:xfrm>
              <a:off x="7650931" y="2490557"/>
              <a:ext cx="35192" cy="24485"/>
            </a:xfrm>
            <a:custGeom>
              <a:avLst/>
              <a:gdLst/>
              <a:ahLst/>
              <a:cxnLst/>
              <a:rect l="l" t="t" r="r" b="b"/>
              <a:pathLst>
                <a:path w="2590" h="1802" extrusionOk="0">
                  <a:moveTo>
                    <a:pt x="2473" y="1"/>
                  </a:moveTo>
                  <a:cubicBezTo>
                    <a:pt x="2467" y="1"/>
                    <a:pt x="2460" y="1"/>
                    <a:pt x="2453" y="3"/>
                  </a:cubicBezTo>
                  <a:cubicBezTo>
                    <a:pt x="2337" y="34"/>
                    <a:pt x="2234" y="86"/>
                    <a:pt x="2128" y="139"/>
                  </a:cubicBezTo>
                  <a:cubicBezTo>
                    <a:pt x="2014" y="194"/>
                    <a:pt x="1905" y="241"/>
                    <a:pt x="1799" y="306"/>
                  </a:cubicBezTo>
                  <a:cubicBezTo>
                    <a:pt x="1582" y="440"/>
                    <a:pt x="1369" y="578"/>
                    <a:pt x="1160" y="724"/>
                  </a:cubicBezTo>
                  <a:cubicBezTo>
                    <a:pt x="956" y="862"/>
                    <a:pt x="758" y="1004"/>
                    <a:pt x="569" y="1160"/>
                  </a:cubicBezTo>
                  <a:cubicBezTo>
                    <a:pt x="384" y="1309"/>
                    <a:pt x="163" y="1465"/>
                    <a:pt x="35" y="1668"/>
                  </a:cubicBezTo>
                  <a:cubicBezTo>
                    <a:pt x="1" y="1721"/>
                    <a:pt x="47" y="1801"/>
                    <a:pt x="107" y="1801"/>
                  </a:cubicBezTo>
                  <a:cubicBezTo>
                    <a:pt x="116" y="1801"/>
                    <a:pt x="125" y="1799"/>
                    <a:pt x="134" y="1796"/>
                  </a:cubicBezTo>
                  <a:lnTo>
                    <a:pt x="130" y="1796"/>
                  </a:lnTo>
                  <a:cubicBezTo>
                    <a:pt x="349" y="1713"/>
                    <a:pt x="538" y="1540"/>
                    <a:pt x="729" y="1406"/>
                  </a:cubicBezTo>
                  <a:cubicBezTo>
                    <a:pt x="930" y="1264"/>
                    <a:pt x="1129" y="1120"/>
                    <a:pt x="1332" y="980"/>
                  </a:cubicBezTo>
                  <a:cubicBezTo>
                    <a:pt x="1529" y="844"/>
                    <a:pt x="1730" y="712"/>
                    <a:pt x="1933" y="584"/>
                  </a:cubicBezTo>
                  <a:cubicBezTo>
                    <a:pt x="2041" y="517"/>
                    <a:pt x="2136" y="444"/>
                    <a:pt x="2238" y="369"/>
                  </a:cubicBezTo>
                  <a:cubicBezTo>
                    <a:pt x="2339" y="296"/>
                    <a:pt x="2445" y="233"/>
                    <a:pt x="2534" y="143"/>
                  </a:cubicBezTo>
                  <a:cubicBezTo>
                    <a:pt x="2590" y="90"/>
                    <a:pt x="2542" y="1"/>
                    <a:pt x="2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46"/>
            <p:cNvSpPr/>
            <p:nvPr/>
          </p:nvSpPr>
          <p:spPr>
            <a:xfrm>
              <a:off x="7679872" y="2480502"/>
              <a:ext cx="299210" cy="103197"/>
            </a:xfrm>
            <a:custGeom>
              <a:avLst/>
              <a:gdLst/>
              <a:ahLst/>
              <a:cxnLst/>
              <a:rect l="l" t="t" r="r" b="b"/>
              <a:pathLst>
                <a:path w="22021" h="7595" extrusionOk="0">
                  <a:moveTo>
                    <a:pt x="21857" y="1"/>
                  </a:moveTo>
                  <a:cubicBezTo>
                    <a:pt x="21845" y="1"/>
                    <a:pt x="21833" y="3"/>
                    <a:pt x="21820" y="8"/>
                  </a:cubicBezTo>
                  <a:cubicBezTo>
                    <a:pt x="20319" y="573"/>
                    <a:pt x="18853" y="1251"/>
                    <a:pt x="17375" y="1876"/>
                  </a:cubicBezTo>
                  <a:lnTo>
                    <a:pt x="12801" y="3807"/>
                  </a:lnTo>
                  <a:cubicBezTo>
                    <a:pt x="11288" y="4444"/>
                    <a:pt x="9778" y="5090"/>
                    <a:pt x="8263" y="5719"/>
                  </a:cubicBezTo>
                  <a:cubicBezTo>
                    <a:pt x="6871" y="6296"/>
                    <a:pt x="5455" y="6838"/>
                    <a:pt x="3973" y="7137"/>
                  </a:cubicBezTo>
                  <a:cubicBezTo>
                    <a:pt x="3511" y="7230"/>
                    <a:pt x="2943" y="7323"/>
                    <a:pt x="2382" y="7323"/>
                  </a:cubicBezTo>
                  <a:cubicBezTo>
                    <a:pt x="1506" y="7323"/>
                    <a:pt x="647" y="7096"/>
                    <a:pt x="244" y="6290"/>
                  </a:cubicBezTo>
                  <a:cubicBezTo>
                    <a:pt x="223" y="6248"/>
                    <a:pt x="189" y="6230"/>
                    <a:pt x="155" y="6230"/>
                  </a:cubicBezTo>
                  <a:cubicBezTo>
                    <a:pt x="80" y="6230"/>
                    <a:pt x="1" y="6315"/>
                    <a:pt x="43" y="6408"/>
                  </a:cubicBezTo>
                  <a:lnTo>
                    <a:pt x="45" y="6408"/>
                  </a:lnTo>
                  <a:cubicBezTo>
                    <a:pt x="461" y="7330"/>
                    <a:pt x="1502" y="7594"/>
                    <a:pt x="2444" y="7594"/>
                  </a:cubicBezTo>
                  <a:cubicBezTo>
                    <a:pt x="2568" y="7594"/>
                    <a:pt x="2691" y="7589"/>
                    <a:pt x="2810" y="7581"/>
                  </a:cubicBezTo>
                  <a:cubicBezTo>
                    <a:pt x="4341" y="7476"/>
                    <a:pt x="5839" y="6968"/>
                    <a:pt x="7256" y="6414"/>
                  </a:cubicBezTo>
                  <a:cubicBezTo>
                    <a:pt x="8777" y="5821"/>
                    <a:pt x="10271" y="5157"/>
                    <a:pt x="11774" y="4522"/>
                  </a:cubicBezTo>
                  <a:lnTo>
                    <a:pt x="16514" y="2516"/>
                  </a:lnTo>
                  <a:lnTo>
                    <a:pt x="19160" y="1397"/>
                  </a:lnTo>
                  <a:cubicBezTo>
                    <a:pt x="20076" y="1009"/>
                    <a:pt x="21010" y="650"/>
                    <a:pt x="21911" y="225"/>
                  </a:cubicBezTo>
                  <a:cubicBezTo>
                    <a:pt x="22020" y="174"/>
                    <a:pt x="21961" y="1"/>
                    <a:pt x="21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46"/>
            <p:cNvSpPr/>
            <p:nvPr/>
          </p:nvSpPr>
          <p:spPr>
            <a:xfrm>
              <a:off x="7700063" y="2527583"/>
              <a:ext cx="117545" cy="31686"/>
            </a:xfrm>
            <a:custGeom>
              <a:avLst/>
              <a:gdLst/>
              <a:ahLst/>
              <a:cxnLst/>
              <a:rect l="l" t="t" r="r" b="b"/>
              <a:pathLst>
                <a:path w="8651" h="2332" extrusionOk="0">
                  <a:moveTo>
                    <a:pt x="8542" y="0"/>
                  </a:moveTo>
                  <a:cubicBezTo>
                    <a:pt x="8538" y="0"/>
                    <a:pt x="8535" y="0"/>
                    <a:pt x="8531" y="1"/>
                  </a:cubicBezTo>
                  <a:cubicBezTo>
                    <a:pt x="8188" y="39"/>
                    <a:pt x="7849" y="238"/>
                    <a:pt x="7524" y="356"/>
                  </a:cubicBezTo>
                  <a:cubicBezTo>
                    <a:pt x="7163" y="490"/>
                    <a:pt x="6800" y="620"/>
                    <a:pt x="6436" y="748"/>
                  </a:cubicBezTo>
                  <a:cubicBezTo>
                    <a:pt x="5709" y="1006"/>
                    <a:pt x="4978" y="1251"/>
                    <a:pt x="4246" y="1491"/>
                  </a:cubicBezTo>
                  <a:cubicBezTo>
                    <a:pt x="3370" y="1776"/>
                    <a:pt x="2368" y="2167"/>
                    <a:pt x="1408" y="2167"/>
                  </a:cubicBezTo>
                  <a:cubicBezTo>
                    <a:pt x="965" y="2167"/>
                    <a:pt x="531" y="2084"/>
                    <a:pt x="122" y="1869"/>
                  </a:cubicBezTo>
                  <a:cubicBezTo>
                    <a:pt x="112" y="1863"/>
                    <a:pt x="101" y="1860"/>
                    <a:pt x="92" y="1860"/>
                  </a:cubicBezTo>
                  <a:cubicBezTo>
                    <a:pt x="37" y="1860"/>
                    <a:pt x="1" y="1941"/>
                    <a:pt x="61" y="1974"/>
                  </a:cubicBezTo>
                  <a:lnTo>
                    <a:pt x="59" y="1974"/>
                  </a:lnTo>
                  <a:cubicBezTo>
                    <a:pt x="513" y="2234"/>
                    <a:pt x="998" y="2331"/>
                    <a:pt x="1493" y="2331"/>
                  </a:cubicBezTo>
                  <a:cubicBezTo>
                    <a:pt x="2330" y="2331"/>
                    <a:pt x="3193" y="2051"/>
                    <a:pt x="3971" y="1804"/>
                  </a:cubicBezTo>
                  <a:cubicBezTo>
                    <a:pt x="4743" y="1558"/>
                    <a:pt x="5510" y="1302"/>
                    <a:pt x="6276" y="1036"/>
                  </a:cubicBezTo>
                  <a:cubicBezTo>
                    <a:pt x="6676" y="898"/>
                    <a:pt x="7076" y="756"/>
                    <a:pt x="7476" y="612"/>
                  </a:cubicBezTo>
                  <a:cubicBezTo>
                    <a:pt x="7825" y="486"/>
                    <a:pt x="8278" y="403"/>
                    <a:pt x="8582" y="190"/>
                  </a:cubicBezTo>
                  <a:cubicBezTo>
                    <a:pt x="8651" y="141"/>
                    <a:pt x="8640" y="0"/>
                    <a:pt x="8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46"/>
            <p:cNvSpPr/>
            <p:nvPr/>
          </p:nvSpPr>
          <p:spPr>
            <a:xfrm>
              <a:off x="7721301" y="2501631"/>
              <a:ext cx="96186" cy="30327"/>
            </a:xfrm>
            <a:custGeom>
              <a:avLst/>
              <a:gdLst/>
              <a:ahLst/>
              <a:cxnLst/>
              <a:rect l="l" t="t" r="r" b="b"/>
              <a:pathLst>
                <a:path w="7079" h="2232" extrusionOk="0">
                  <a:moveTo>
                    <a:pt x="6938" y="1"/>
                  </a:moveTo>
                  <a:cubicBezTo>
                    <a:pt x="6926" y="1"/>
                    <a:pt x="6913" y="3"/>
                    <a:pt x="6899" y="8"/>
                  </a:cubicBezTo>
                  <a:cubicBezTo>
                    <a:pt x="6372" y="220"/>
                    <a:pt x="5866" y="508"/>
                    <a:pt x="5340" y="731"/>
                  </a:cubicBezTo>
                  <a:cubicBezTo>
                    <a:pt x="4780" y="971"/>
                    <a:pt x="4209" y="1190"/>
                    <a:pt x="3633" y="1387"/>
                  </a:cubicBezTo>
                  <a:cubicBezTo>
                    <a:pt x="2728" y="1699"/>
                    <a:pt x="1782" y="2023"/>
                    <a:pt x="822" y="2023"/>
                  </a:cubicBezTo>
                  <a:cubicBezTo>
                    <a:pt x="575" y="2023"/>
                    <a:pt x="328" y="2002"/>
                    <a:pt x="80" y="1953"/>
                  </a:cubicBezTo>
                  <a:cubicBezTo>
                    <a:pt x="75" y="1952"/>
                    <a:pt x="71" y="1952"/>
                    <a:pt x="67" y="1952"/>
                  </a:cubicBezTo>
                  <a:cubicBezTo>
                    <a:pt x="18" y="1952"/>
                    <a:pt x="1" y="2028"/>
                    <a:pt x="53" y="2045"/>
                  </a:cubicBezTo>
                  <a:lnTo>
                    <a:pt x="55" y="2043"/>
                  </a:lnTo>
                  <a:cubicBezTo>
                    <a:pt x="375" y="2178"/>
                    <a:pt x="711" y="2232"/>
                    <a:pt x="1053" y="2232"/>
                  </a:cubicBezTo>
                  <a:cubicBezTo>
                    <a:pt x="1893" y="2232"/>
                    <a:pt x="2769" y="1905"/>
                    <a:pt x="3529" y="1651"/>
                  </a:cubicBezTo>
                  <a:cubicBezTo>
                    <a:pt x="4118" y="1456"/>
                    <a:pt x="4699" y="1239"/>
                    <a:pt x="5271" y="1001"/>
                  </a:cubicBezTo>
                  <a:cubicBezTo>
                    <a:pt x="5842" y="764"/>
                    <a:pt x="6461" y="538"/>
                    <a:pt x="6987" y="213"/>
                  </a:cubicBezTo>
                  <a:cubicBezTo>
                    <a:pt x="7079" y="158"/>
                    <a:pt x="7036" y="1"/>
                    <a:pt x="6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46"/>
            <p:cNvSpPr/>
            <p:nvPr/>
          </p:nvSpPr>
          <p:spPr>
            <a:xfrm>
              <a:off x="7840300" y="2482106"/>
              <a:ext cx="73998" cy="37583"/>
            </a:xfrm>
            <a:custGeom>
              <a:avLst/>
              <a:gdLst/>
              <a:ahLst/>
              <a:cxnLst/>
              <a:rect l="l" t="t" r="r" b="b"/>
              <a:pathLst>
                <a:path w="5446" h="2766" extrusionOk="0">
                  <a:moveTo>
                    <a:pt x="5290" y="0"/>
                  </a:moveTo>
                  <a:cubicBezTo>
                    <a:pt x="5274" y="0"/>
                    <a:pt x="5257" y="4"/>
                    <a:pt x="5239" y="14"/>
                  </a:cubicBezTo>
                  <a:cubicBezTo>
                    <a:pt x="3562" y="938"/>
                    <a:pt x="1851" y="1791"/>
                    <a:pt x="105" y="2578"/>
                  </a:cubicBezTo>
                  <a:cubicBezTo>
                    <a:pt x="1" y="2624"/>
                    <a:pt x="67" y="2765"/>
                    <a:pt x="165" y="2765"/>
                  </a:cubicBezTo>
                  <a:cubicBezTo>
                    <a:pt x="179" y="2765"/>
                    <a:pt x="195" y="2762"/>
                    <a:pt x="210" y="2755"/>
                  </a:cubicBezTo>
                  <a:cubicBezTo>
                    <a:pt x="1954" y="1971"/>
                    <a:pt x="3666" y="1117"/>
                    <a:pt x="5345" y="195"/>
                  </a:cubicBezTo>
                  <a:cubicBezTo>
                    <a:pt x="5445" y="139"/>
                    <a:pt x="5384" y="0"/>
                    <a:pt x="5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46"/>
            <p:cNvSpPr/>
            <p:nvPr/>
          </p:nvSpPr>
          <p:spPr>
            <a:xfrm>
              <a:off x="8237802" y="2402891"/>
              <a:ext cx="121730" cy="49812"/>
            </a:xfrm>
            <a:custGeom>
              <a:avLst/>
              <a:gdLst/>
              <a:ahLst/>
              <a:cxnLst/>
              <a:rect l="l" t="t" r="r" b="b"/>
              <a:pathLst>
                <a:path w="8959" h="3666" extrusionOk="0">
                  <a:moveTo>
                    <a:pt x="818" y="1"/>
                  </a:moveTo>
                  <a:cubicBezTo>
                    <a:pt x="578" y="1"/>
                    <a:pt x="337" y="14"/>
                    <a:pt x="94" y="42"/>
                  </a:cubicBezTo>
                  <a:cubicBezTo>
                    <a:pt x="6" y="51"/>
                    <a:pt x="1" y="188"/>
                    <a:pt x="85" y="188"/>
                  </a:cubicBezTo>
                  <a:cubicBezTo>
                    <a:pt x="88" y="188"/>
                    <a:pt x="91" y="188"/>
                    <a:pt x="94" y="188"/>
                  </a:cubicBezTo>
                  <a:lnTo>
                    <a:pt x="92" y="188"/>
                  </a:lnTo>
                  <a:cubicBezTo>
                    <a:pt x="313" y="164"/>
                    <a:pt x="532" y="153"/>
                    <a:pt x="751" y="153"/>
                  </a:cubicBezTo>
                  <a:cubicBezTo>
                    <a:pt x="2281" y="153"/>
                    <a:pt x="3755" y="695"/>
                    <a:pt x="5168" y="1260"/>
                  </a:cubicBezTo>
                  <a:cubicBezTo>
                    <a:pt x="5866" y="1540"/>
                    <a:pt x="6571" y="1816"/>
                    <a:pt x="7225" y="2194"/>
                  </a:cubicBezTo>
                  <a:cubicBezTo>
                    <a:pt x="7547" y="2374"/>
                    <a:pt x="7850" y="2590"/>
                    <a:pt x="8128" y="2837"/>
                  </a:cubicBezTo>
                  <a:cubicBezTo>
                    <a:pt x="8260" y="2955"/>
                    <a:pt x="8384" y="3085"/>
                    <a:pt x="8500" y="3223"/>
                  </a:cubicBezTo>
                  <a:cubicBezTo>
                    <a:pt x="8613" y="3359"/>
                    <a:pt x="8697" y="3525"/>
                    <a:pt x="8828" y="3647"/>
                  </a:cubicBezTo>
                  <a:cubicBezTo>
                    <a:pt x="8843" y="3660"/>
                    <a:pt x="8860" y="3665"/>
                    <a:pt x="8876" y="3665"/>
                  </a:cubicBezTo>
                  <a:cubicBezTo>
                    <a:pt x="8919" y="3665"/>
                    <a:pt x="8959" y="3629"/>
                    <a:pt x="8944" y="3580"/>
                  </a:cubicBezTo>
                  <a:cubicBezTo>
                    <a:pt x="8857" y="3272"/>
                    <a:pt x="8548" y="2983"/>
                    <a:pt x="8321" y="2770"/>
                  </a:cubicBezTo>
                  <a:cubicBezTo>
                    <a:pt x="8071" y="2539"/>
                    <a:pt x="7801" y="2336"/>
                    <a:pt x="7511" y="2159"/>
                  </a:cubicBezTo>
                  <a:cubicBezTo>
                    <a:pt x="6855" y="1751"/>
                    <a:pt x="6136" y="1461"/>
                    <a:pt x="5422" y="1170"/>
                  </a:cubicBezTo>
                  <a:cubicBezTo>
                    <a:pt x="3951" y="576"/>
                    <a:pt x="2414"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46"/>
            <p:cNvSpPr/>
            <p:nvPr/>
          </p:nvSpPr>
          <p:spPr>
            <a:xfrm>
              <a:off x="8291853" y="2389425"/>
              <a:ext cx="62190" cy="27678"/>
            </a:xfrm>
            <a:custGeom>
              <a:avLst/>
              <a:gdLst/>
              <a:ahLst/>
              <a:cxnLst/>
              <a:rect l="l" t="t" r="r" b="b"/>
              <a:pathLst>
                <a:path w="4577" h="2037" extrusionOk="0">
                  <a:moveTo>
                    <a:pt x="86" y="1"/>
                  </a:moveTo>
                  <a:cubicBezTo>
                    <a:pt x="0" y="1"/>
                    <a:pt x="5" y="139"/>
                    <a:pt x="93" y="147"/>
                  </a:cubicBezTo>
                  <a:cubicBezTo>
                    <a:pt x="910" y="229"/>
                    <a:pt x="1708" y="438"/>
                    <a:pt x="2457" y="771"/>
                  </a:cubicBezTo>
                  <a:cubicBezTo>
                    <a:pt x="2808" y="931"/>
                    <a:pt x="3145" y="1116"/>
                    <a:pt x="3468" y="1329"/>
                  </a:cubicBezTo>
                  <a:cubicBezTo>
                    <a:pt x="3642" y="1443"/>
                    <a:pt x="3809" y="1564"/>
                    <a:pt x="3971" y="1696"/>
                  </a:cubicBezTo>
                  <a:cubicBezTo>
                    <a:pt x="4120" y="1818"/>
                    <a:pt x="4250" y="1952"/>
                    <a:pt x="4430" y="2029"/>
                  </a:cubicBezTo>
                  <a:cubicBezTo>
                    <a:pt x="4441" y="2034"/>
                    <a:pt x="4453" y="2036"/>
                    <a:pt x="4465" y="2036"/>
                  </a:cubicBezTo>
                  <a:cubicBezTo>
                    <a:pt x="4523" y="2036"/>
                    <a:pt x="4577" y="1982"/>
                    <a:pt x="4540" y="1920"/>
                  </a:cubicBezTo>
                  <a:cubicBezTo>
                    <a:pt x="4347" y="1599"/>
                    <a:pt x="3933" y="1396"/>
                    <a:pt x="3624" y="1203"/>
                  </a:cubicBezTo>
                  <a:cubicBezTo>
                    <a:pt x="3255" y="976"/>
                    <a:pt x="2869" y="775"/>
                    <a:pt x="2469" y="606"/>
                  </a:cubicBezTo>
                  <a:cubicBezTo>
                    <a:pt x="1714" y="283"/>
                    <a:pt x="912" y="80"/>
                    <a:pt x="93" y="1"/>
                  </a:cubicBezTo>
                  <a:cubicBezTo>
                    <a:pt x="91" y="1"/>
                    <a:pt x="89"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46"/>
            <p:cNvSpPr/>
            <p:nvPr/>
          </p:nvSpPr>
          <p:spPr>
            <a:xfrm>
              <a:off x="8313648" y="2372998"/>
              <a:ext cx="38398" cy="12011"/>
            </a:xfrm>
            <a:custGeom>
              <a:avLst/>
              <a:gdLst/>
              <a:ahLst/>
              <a:cxnLst/>
              <a:rect l="l" t="t" r="r" b="b"/>
              <a:pathLst>
                <a:path w="2826" h="884" extrusionOk="0">
                  <a:moveTo>
                    <a:pt x="217" y="1"/>
                  </a:moveTo>
                  <a:cubicBezTo>
                    <a:pt x="177" y="1"/>
                    <a:pt x="136" y="1"/>
                    <a:pt x="95" y="2"/>
                  </a:cubicBezTo>
                  <a:cubicBezTo>
                    <a:pt x="2" y="4"/>
                    <a:pt x="0" y="148"/>
                    <a:pt x="95" y="148"/>
                  </a:cubicBezTo>
                  <a:cubicBezTo>
                    <a:pt x="566" y="148"/>
                    <a:pt x="1035" y="217"/>
                    <a:pt x="1486" y="353"/>
                  </a:cubicBezTo>
                  <a:cubicBezTo>
                    <a:pt x="1714" y="424"/>
                    <a:pt x="1937" y="510"/>
                    <a:pt x="2154" y="611"/>
                  </a:cubicBezTo>
                  <a:cubicBezTo>
                    <a:pt x="2355" y="705"/>
                    <a:pt x="2542" y="822"/>
                    <a:pt x="2757" y="881"/>
                  </a:cubicBezTo>
                  <a:cubicBezTo>
                    <a:pt x="2761" y="882"/>
                    <a:pt x="2766" y="883"/>
                    <a:pt x="2770" y="883"/>
                  </a:cubicBezTo>
                  <a:cubicBezTo>
                    <a:pt x="2805" y="883"/>
                    <a:pt x="2825" y="838"/>
                    <a:pt x="2800" y="810"/>
                  </a:cubicBezTo>
                  <a:cubicBezTo>
                    <a:pt x="2643" y="627"/>
                    <a:pt x="2426" y="524"/>
                    <a:pt x="2209" y="424"/>
                  </a:cubicBezTo>
                  <a:cubicBezTo>
                    <a:pt x="1992" y="325"/>
                    <a:pt x="1766" y="244"/>
                    <a:pt x="1535" y="181"/>
                  </a:cubicBezTo>
                  <a:cubicBezTo>
                    <a:pt x="1105" y="62"/>
                    <a:pt x="662" y="1"/>
                    <a:pt x="2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46"/>
            <p:cNvSpPr/>
            <p:nvPr/>
          </p:nvSpPr>
          <p:spPr>
            <a:xfrm>
              <a:off x="8275956" y="2372577"/>
              <a:ext cx="24512" cy="2894"/>
            </a:xfrm>
            <a:custGeom>
              <a:avLst/>
              <a:gdLst/>
              <a:ahLst/>
              <a:cxnLst/>
              <a:rect l="l" t="t" r="r" b="b"/>
              <a:pathLst>
                <a:path w="1804" h="213" extrusionOk="0">
                  <a:moveTo>
                    <a:pt x="100" y="1"/>
                  </a:moveTo>
                  <a:cubicBezTo>
                    <a:pt x="1" y="1"/>
                    <a:pt x="3" y="151"/>
                    <a:pt x="100" y="155"/>
                  </a:cubicBezTo>
                  <a:cubicBezTo>
                    <a:pt x="384" y="167"/>
                    <a:pt x="669" y="181"/>
                    <a:pt x="953" y="196"/>
                  </a:cubicBezTo>
                  <a:cubicBezTo>
                    <a:pt x="1093" y="200"/>
                    <a:pt x="1233" y="204"/>
                    <a:pt x="1371" y="208"/>
                  </a:cubicBezTo>
                  <a:cubicBezTo>
                    <a:pt x="1425" y="209"/>
                    <a:pt x="1477" y="213"/>
                    <a:pt x="1527" y="213"/>
                  </a:cubicBezTo>
                  <a:cubicBezTo>
                    <a:pt x="1609" y="213"/>
                    <a:pt x="1689" y="204"/>
                    <a:pt x="1769" y="165"/>
                  </a:cubicBezTo>
                  <a:cubicBezTo>
                    <a:pt x="1804" y="145"/>
                    <a:pt x="1804" y="96"/>
                    <a:pt x="1769" y="74"/>
                  </a:cubicBezTo>
                  <a:cubicBezTo>
                    <a:pt x="1647" y="9"/>
                    <a:pt x="1521" y="17"/>
                    <a:pt x="1387" y="15"/>
                  </a:cubicBezTo>
                  <a:cubicBezTo>
                    <a:pt x="1243" y="11"/>
                    <a:pt x="1099" y="7"/>
                    <a:pt x="953" y="5"/>
                  </a:cubicBezTo>
                  <a:cubicBezTo>
                    <a:pt x="669" y="3"/>
                    <a:pt x="384" y="3"/>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46"/>
            <p:cNvSpPr/>
            <p:nvPr/>
          </p:nvSpPr>
          <p:spPr>
            <a:xfrm>
              <a:off x="8199676" y="2399371"/>
              <a:ext cx="20096" cy="5639"/>
            </a:xfrm>
            <a:custGeom>
              <a:avLst/>
              <a:gdLst/>
              <a:ahLst/>
              <a:cxnLst/>
              <a:rect l="l" t="t" r="r" b="b"/>
              <a:pathLst>
                <a:path w="1479" h="415" extrusionOk="0">
                  <a:moveTo>
                    <a:pt x="1358" y="1"/>
                  </a:moveTo>
                  <a:cubicBezTo>
                    <a:pt x="1270" y="1"/>
                    <a:pt x="1182" y="18"/>
                    <a:pt x="1099" y="30"/>
                  </a:cubicBezTo>
                  <a:cubicBezTo>
                    <a:pt x="990" y="49"/>
                    <a:pt x="882" y="75"/>
                    <a:pt x="774" y="100"/>
                  </a:cubicBezTo>
                  <a:lnTo>
                    <a:pt x="100" y="248"/>
                  </a:lnTo>
                  <a:cubicBezTo>
                    <a:pt x="0" y="269"/>
                    <a:pt x="34" y="415"/>
                    <a:pt x="126" y="415"/>
                  </a:cubicBezTo>
                  <a:cubicBezTo>
                    <a:pt x="133" y="415"/>
                    <a:pt x="140" y="414"/>
                    <a:pt x="147" y="412"/>
                  </a:cubicBezTo>
                  <a:lnTo>
                    <a:pt x="811" y="274"/>
                  </a:lnTo>
                  <a:cubicBezTo>
                    <a:pt x="919" y="252"/>
                    <a:pt x="1030" y="234"/>
                    <a:pt x="1136" y="203"/>
                  </a:cubicBezTo>
                  <a:cubicBezTo>
                    <a:pt x="1241" y="173"/>
                    <a:pt x="1355" y="150"/>
                    <a:pt x="1446" y="91"/>
                  </a:cubicBezTo>
                  <a:cubicBezTo>
                    <a:pt x="1477" y="71"/>
                    <a:pt x="1479" y="12"/>
                    <a:pt x="1436" y="6"/>
                  </a:cubicBezTo>
                  <a:cubicBezTo>
                    <a:pt x="1410" y="2"/>
                    <a:pt x="1384" y="1"/>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46"/>
            <p:cNvSpPr/>
            <p:nvPr/>
          </p:nvSpPr>
          <p:spPr>
            <a:xfrm>
              <a:off x="8326773" y="2343010"/>
              <a:ext cx="17175" cy="3913"/>
            </a:xfrm>
            <a:custGeom>
              <a:avLst/>
              <a:gdLst/>
              <a:ahLst/>
              <a:cxnLst/>
              <a:rect l="l" t="t" r="r" b="b"/>
              <a:pathLst>
                <a:path w="1264" h="288" extrusionOk="0">
                  <a:moveTo>
                    <a:pt x="102" y="0"/>
                  </a:moveTo>
                  <a:cubicBezTo>
                    <a:pt x="47" y="0"/>
                    <a:pt x="0" y="47"/>
                    <a:pt x="0" y="102"/>
                  </a:cubicBezTo>
                  <a:cubicBezTo>
                    <a:pt x="2" y="159"/>
                    <a:pt x="47" y="203"/>
                    <a:pt x="102" y="203"/>
                  </a:cubicBezTo>
                  <a:lnTo>
                    <a:pt x="104" y="203"/>
                  </a:lnTo>
                  <a:lnTo>
                    <a:pt x="612" y="250"/>
                  </a:lnTo>
                  <a:cubicBezTo>
                    <a:pt x="758" y="264"/>
                    <a:pt x="909" y="288"/>
                    <a:pt x="1058" y="288"/>
                  </a:cubicBezTo>
                  <a:cubicBezTo>
                    <a:pt x="1078" y="288"/>
                    <a:pt x="1099" y="287"/>
                    <a:pt x="1119" y="286"/>
                  </a:cubicBezTo>
                  <a:cubicBezTo>
                    <a:pt x="1229" y="280"/>
                    <a:pt x="1263" y="110"/>
                    <a:pt x="1146" y="85"/>
                  </a:cubicBezTo>
                  <a:cubicBezTo>
                    <a:pt x="975" y="49"/>
                    <a:pt x="796" y="49"/>
                    <a:pt x="620" y="37"/>
                  </a:cubicBezTo>
                  <a:lnTo>
                    <a:pt x="1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46"/>
            <p:cNvSpPr/>
            <p:nvPr/>
          </p:nvSpPr>
          <p:spPr>
            <a:xfrm>
              <a:off x="7812500" y="2409086"/>
              <a:ext cx="52855" cy="28778"/>
            </a:xfrm>
            <a:custGeom>
              <a:avLst/>
              <a:gdLst/>
              <a:ahLst/>
              <a:cxnLst/>
              <a:rect l="l" t="t" r="r" b="b"/>
              <a:pathLst>
                <a:path w="3890" h="2118" extrusionOk="0">
                  <a:moveTo>
                    <a:pt x="3823" y="0"/>
                  </a:moveTo>
                  <a:cubicBezTo>
                    <a:pt x="3816" y="0"/>
                    <a:pt x="3809" y="2"/>
                    <a:pt x="3801" y="6"/>
                  </a:cubicBezTo>
                  <a:cubicBezTo>
                    <a:pt x="3162" y="341"/>
                    <a:pt x="2516" y="670"/>
                    <a:pt x="1873" y="999"/>
                  </a:cubicBezTo>
                  <a:cubicBezTo>
                    <a:pt x="1562" y="1157"/>
                    <a:pt x="1255" y="1321"/>
                    <a:pt x="947" y="1486"/>
                  </a:cubicBezTo>
                  <a:cubicBezTo>
                    <a:pt x="640" y="1650"/>
                    <a:pt x="315" y="1807"/>
                    <a:pt x="37" y="2028"/>
                  </a:cubicBezTo>
                  <a:cubicBezTo>
                    <a:pt x="1" y="2057"/>
                    <a:pt x="33" y="2118"/>
                    <a:pt x="74" y="2118"/>
                  </a:cubicBezTo>
                  <a:cubicBezTo>
                    <a:pt x="79" y="2118"/>
                    <a:pt x="83" y="2117"/>
                    <a:pt x="88" y="2115"/>
                  </a:cubicBezTo>
                  <a:cubicBezTo>
                    <a:pt x="425" y="2004"/>
                    <a:pt x="732" y="1819"/>
                    <a:pt x="1042" y="1650"/>
                  </a:cubicBezTo>
                  <a:cubicBezTo>
                    <a:pt x="1349" y="1484"/>
                    <a:pt x="1655" y="1319"/>
                    <a:pt x="1960" y="1147"/>
                  </a:cubicBezTo>
                  <a:cubicBezTo>
                    <a:pt x="2587" y="789"/>
                    <a:pt x="3215" y="432"/>
                    <a:pt x="3846" y="83"/>
                  </a:cubicBezTo>
                  <a:cubicBezTo>
                    <a:pt x="3889" y="59"/>
                    <a:pt x="3863" y="0"/>
                    <a:pt x="3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46"/>
            <p:cNvSpPr/>
            <p:nvPr/>
          </p:nvSpPr>
          <p:spPr>
            <a:xfrm>
              <a:off x="7806807" y="2408244"/>
              <a:ext cx="7201" cy="4810"/>
            </a:xfrm>
            <a:custGeom>
              <a:avLst/>
              <a:gdLst/>
              <a:ahLst/>
              <a:cxnLst/>
              <a:rect l="l" t="t" r="r" b="b"/>
              <a:pathLst>
                <a:path w="530" h="354" extrusionOk="0">
                  <a:moveTo>
                    <a:pt x="450" y="0"/>
                  </a:moveTo>
                  <a:cubicBezTo>
                    <a:pt x="440" y="0"/>
                    <a:pt x="430" y="3"/>
                    <a:pt x="420" y="9"/>
                  </a:cubicBezTo>
                  <a:lnTo>
                    <a:pt x="42" y="267"/>
                  </a:lnTo>
                  <a:cubicBezTo>
                    <a:pt x="0" y="295"/>
                    <a:pt x="27" y="353"/>
                    <a:pt x="69" y="353"/>
                  </a:cubicBezTo>
                  <a:cubicBezTo>
                    <a:pt x="76" y="353"/>
                    <a:pt x="83" y="352"/>
                    <a:pt x="91" y="348"/>
                  </a:cubicBezTo>
                  <a:lnTo>
                    <a:pt x="477" y="106"/>
                  </a:lnTo>
                  <a:cubicBezTo>
                    <a:pt x="529" y="74"/>
                    <a:pt x="499" y="0"/>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46"/>
            <p:cNvSpPr/>
            <p:nvPr/>
          </p:nvSpPr>
          <p:spPr>
            <a:xfrm>
              <a:off x="7780053" y="2320727"/>
              <a:ext cx="93645" cy="55328"/>
            </a:xfrm>
            <a:custGeom>
              <a:avLst/>
              <a:gdLst/>
              <a:ahLst/>
              <a:cxnLst/>
              <a:rect l="l" t="t" r="r" b="b"/>
              <a:pathLst>
                <a:path w="6892" h="4072" extrusionOk="0">
                  <a:moveTo>
                    <a:pt x="6810" y="1"/>
                  </a:moveTo>
                  <a:cubicBezTo>
                    <a:pt x="6800" y="1"/>
                    <a:pt x="6789" y="4"/>
                    <a:pt x="6778" y="12"/>
                  </a:cubicBezTo>
                  <a:cubicBezTo>
                    <a:pt x="5688" y="759"/>
                    <a:pt x="4573" y="1466"/>
                    <a:pt x="3430" y="2131"/>
                  </a:cubicBezTo>
                  <a:cubicBezTo>
                    <a:pt x="2868" y="2458"/>
                    <a:pt x="2299" y="2777"/>
                    <a:pt x="1727" y="3086"/>
                  </a:cubicBezTo>
                  <a:cubicBezTo>
                    <a:pt x="1447" y="3236"/>
                    <a:pt x="1166" y="3382"/>
                    <a:pt x="886" y="3526"/>
                  </a:cubicBezTo>
                  <a:cubicBezTo>
                    <a:pt x="606" y="3670"/>
                    <a:pt x="287" y="3788"/>
                    <a:pt x="42" y="3983"/>
                  </a:cubicBezTo>
                  <a:cubicBezTo>
                    <a:pt x="1" y="4015"/>
                    <a:pt x="38" y="4072"/>
                    <a:pt x="81" y="4072"/>
                  </a:cubicBezTo>
                  <a:cubicBezTo>
                    <a:pt x="85" y="4072"/>
                    <a:pt x="88" y="4071"/>
                    <a:pt x="92" y="4070"/>
                  </a:cubicBezTo>
                  <a:cubicBezTo>
                    <a:pt x="381" y="3999"/>
                    <a:pt x="653" y="3823"/>
                    <a:pt x="915" y="3687"/>
                  </a:cubicBezTo>
                  <a:cubicBezTo>
                    <a:pt x="1197" y="3543"/>
                    <a:pt x="1477" y="3394"/>
                    <a:pt x="1755" y="3244"/>
                  </a:cubicBezTo>
                  <a:cubicBezTo>
                    <a:pt x="2344" y="2927"/>
                    <a:pt x="2929" y="2598"/>
                    <a:pt x="3505" y="2259"/>
                  </a:cubicBezTo>
                  <a:cubicBezTo>
                    <a:pt x="4644" y="1589"/>
                    <a:pt x="5755" y="869"/>
                    <a:pt x="6839" y="115"/>
                  </a:cubicBezTo>
                  <a:cubicBezTo>
                    <a:pt x="6891" y="78"/>
                    <a:pt x="6858" y="1"/>
                    <a:pt x="6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46"/>
            <p:cNvSpPr/>
            <p:nvPr/>
          </p:nvSpPr>
          <p:spPr>
            <a:xfrm>
              <a:off x="7774007" y="2322290"/>
              <a:ext cx="36890" cy="21305"/>
            </a:xfrm>
            <a:custGeom>
              <a:avLst/>
              <a:gdLst/>
              <a:ahLst/>
              <a:cxnLst/>
              <a:rect l="l" t="t" r="r" b="b"/>
              <a:pathLst>
                <a:path w="2715" h="1568" extrusionOk="0">
                  <a:moveTo>
                    <a:pt x="2634" y="0"/>
                  </a:moveTo>
                  <a:cubicBezTo>
                    <a:pt x="2625" y="0"/>
                    <a:pt x="2616" y="3"/>
                    <a:pt x="2606" y="9"/>
                  </a:cubicBezTo>
                  <a:lnTo>
                    <a:pt x="2604" y="9"/>
                  </a:lnTo>
                  <a:lnTo>
                    <a:pt x="1285" y="743"/>
                  </a:lnTo>
                  <a:lnTo>
                    <a:pt x="635" y="1105"/>
                  </a:lnTo>
                  <a:cubicBezTo>
                    <a:pt x="420" y="1225"/>
                    <a:pt x="204" y="1330"/>
                    <a:pt x="26" y="1501"/>
                  </a:cubicBezTo>
                  <a:cubicBezTo>
                    <a:pt x="0" y="1527"/>
                    <a:pt x="21" y="1567"/>
                    <a:pt x="54" y="1567"/>
                  </a:cubicBezTo>
                  <a:cubicBezTo>
                    <a:pt x="57" y="1567"/>
                    <a:pt x="61" y="1567"/>
                    <a:pt x="64" y="1566"/>
                  </a:cubicBezTo>
                  <a:cubicBezTo>
                    <a:pt x="302" y="1497"/>
                    <a:pt x="503" y="1367"/>
                    <a:pt x="716" y="1241"/>
                  </a:cubicBezTo>
                  <a:lnTo>
                    <a:pt x="1358" y="867"/>
                  </a:lnTo>
                  <a:lnTo>
                    <a:pt x="2663" y="106"/>
                  </a:lnTo>
                  <a:cubicBezTo>
                    <a:pt x="2715" y="75"/>
                    <a:pt x="2683" y="0"/>
                    <a:pt x="2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46"/>
            <p:cNvSpPr/>
            <p:nvPr/>
          </p:nvSpPr>
          <p:spPr>
            <a:xfrm>
              <a:off x="7756832" y="2304055"/>
              <a:ext cx="28887" cy="16536"/>
            </a:xfrm>
            <a:custGeom>
              <a:avLst/>
              <a:gdLst/>
              <a:ahLst/>
              <a:cxnLst/>
              <a:rect l="l" t="t" r="r" b="b"/>
              <a:pathLst>
                <a:path w="2126" h="1217" extrusionOk="0">
                  <a:moveTo>
                    <a:pt x="2002" y="1"/>
                  </a:moveTo>
                  <a:cubicBezTo>
                    <a:pt x="1988" y="1"/>
                    <a:pt x="1975" y="5"/>
                    <a:pt x="1962" y="15"/>
                  </a:cubicBezTo>
                  <a:cubicBezTo>
                    <a:pt x="1655" y="242"/>
                    <a:pt x="1332" y="441"/>
                    <a:pt x="993" y="614"/>
                  </a:cubicBezTo>
                  <a:cubicBezTo>
                    <a:pt x="829" y="697"/>
                    <a:pt x="660" y="774"/>
                    <a:pt x="492" y="849"/>
                  </a:cubicBezTo>
                  <a:cubicBezTo>
                    <a:pt x="336" y="918"/>
                    <a:pt x="126" y="973"/>
                    <a:pt x="21" y="1117"/>
                  </a:cubicBezTo>
                  <a:cubicBezTo>
                    <a:pt x="1" y="1152"/>
                    <a:pt x="17" y="1196"/>
                    <a:pt x="57" y="1208"/>
                  </a:cubicBezTo>
                  <a:cubicBezTo>
                    <a:pt x="82" y="1214"/>
                    <a:pt x="108" y="1217"/>
                    <a:pt x="134" y="1217"/>
                  </a:cubicBezTo>
                  <a:cubicBezTo>
                    <a:pt x="287" y="1217"/>
                    <a:pt x="451" y="1129"/>
                    <a:pt x="581" y="1070"/>
                  </a:cubicBezTo>
                  <a:cubicBezTo>
                    <a:pt x="760" y="989"/>
                    <a:pt x="932" y="898"/>
                    <a:pt x="1103" y="800"/>
                  </a:cubicBezTo>
                  <a:cubicBezTo>
                    <a:pt x="1438" y="605"/>
                    <a:pt x="1759" y="386"/>
                    <a:pt x="2063" y="147"/>
                  </a:cubicBezTo>
                  <a:cubicBezTo>
                    <a:pt x="2126" y="99"/>
                    <a:pt x="2066" y="1"/>
                    <a:pt x="2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46"/>
            <p:cNvSpPr/>
            <p:nvPr/>
          </p:nvSpPr>
          <p:spPr>
            <a:xfrm>
              <a:off x="7744386" y="2249678"/>
              <a:ext cx="58250" cy="31944"/>
            </a:xfrm>
            <a:custGeom>
              <a:avLst/>
              <a:gdLst/>
              <a:ahLst/>
              <a:cxnLst/>
              <a:rect l="l" t="t" r="r" b="b"/>
              <a:pathLst>
                <a:path w="4287" h="2351" extrusionOk="0">
                  <a:moveTo>
                    <a:pt x="4195" y="0"/>
                  </a:moveTo>
                  <a:cubicBezTo>
                    <a:pt x="4186" y="0"/>
                    <a:pt x="4175" y="3"/>
                    <a:pt x="4165" y="9"/>
                  </a:cubicBezTo>
                  <a:cubicBezTo>
                    <a:pt x="3465" y="393"/>
                    <a:pt x="2760" y="770"/>
                    <a:pt x="2053" y="1146"/>
                  </a:cubicBezTo>
                  <a:cubicBezTo>
                    <a:pt x="1706" y="1331"/>
                    <a:pt x="1359" y="1515"/>
                    <a:pt x="1012" y="1700"/>
                  </a:cubicBezTo>
                  <a:cubicBezTo>
                    <a:pt x="845" y="1789"/>
                    <a:pt x="679" y="1879"/>
                    <a:pt x="510" y="1968"/>
                  </a:cubicBezTo>
                  <a:cubicBezTo>
                    <a:pt x="342" y="2059"/>
                    <a:pt x="149" y="2132"/>
                    <a:pt x="21" y="2277"/>
                  </a:cubicBezTo>
                  <a:cubicBezTo>
                    <a:pt x="0" y="2302"/>
                    <a:pt x="10" y="2350"/>
                    <a:pt x="44" y="2350"/>
                  </a:cubicBezTo>
                  <a:cubicBezTo>
                    <a:pt x="46" y="2350"/>
                    <a:pt x="48" y="2350"/>
                    <a:pt x="50" y="2350"/>
                  </a:cubicBezTo>
                  <a:cubicBezTo>
                    <a:pt x="226" y="2329"/>
                    <a:pt x="370" y="2234"/>
                    <a:pt x="525" y="2155"/>
                  </a:cubicBezTo>
                  <a:cubicBezTo>
                    <a:pt x="693" y="2065"/>
                    <a:pt x="862" y="1978"/>
                    <a:pt x="1030" y="1891"/>
                  </a:cubicBezTo>
                  <a:cubicBezTo>
                    <a:pt x="1390" y="1700"/>
                    <a:pt x="1747" y="1507"/>
                    <a:pt x="2102" y="1312"/>
                  </a:cubicBezTo>
                  <a:cubicBezTo>
                    <a:pt x="2815" y="918"/>
                    <a:pt x="3523" y="520"/>
                    <a:pt x="4228" y="114"/>
                  </a:cubicBezTo>
                  <a:cubicBezTo>
                    <a:pt x="4287" y="82"/>
                    <a:pt x="4250" y="0"/>
                    <a:pt x="4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46"/>
            <p:cNvSpPr/>
            <p:nvPr/>
          </p:nvSpPr>
          <p:spPr>
            <a:xfrm>
              <a:off x="7747511" y="2277220"/>
              <a:ext cx="17772" cy="10802"/>
            </a:xfrm>
            <a:custGeom>
              <a:avLst/>
              <a:gdLst/>
              <a:ahLst/>
              <a:cxnLst/>
              <a:rect l="l" t="t" r="r" b="b"/>
              <a:pathLst>
                <a:path w="1308" h="795" extrusionOk="0">
                  <a:moveTo>
                    <a:pt x="1213" y="0"/>
                  </a:moveTo>
                  <a:cubicBezTo>
                    <a:pt x="1202" y="0"/>
                    <a:pt x="1191" y="4"/>
                    <a:pt x="1180" y="12"/>
                  </a:cubicBezTo>
                  <a:lnTo>
                    <a:pt x="1180" y="10"/>
                  </a:lnTo>
                  <a:cubicBezTo>
                    <a:pt x="997" y="148"/>
                    <a:pt x="806" y="272"/>
                    <a:pt x="607" y="386"/>
                  </a:cubicBezTo>
                  <a:cubicBezTo>
                    <a:pt x="510" y="440"/>
                    <a:pt x="408" y="493"/>
                    <a:pt x="307" y="542"/>
                  </a:cubicBezTo>
                  <a:cubicBezTo>
                    <a:pt x="215" y="587"/>
                    <a:pt x="88" y="631"/>
                    <a:pt x="27" y="717"/>
                  </a:cubicBezTo>
                  <a:cubicBezTo>
                    <a:pt x="0" y="751"/>
                    <a:pt x="37" y="788"/>
                    <a:pt x="69" y="794"/>
                  </a:cubicBezTo>
                  <a:cubicBezTo>
                    <a:pt x="75" y="794"/>
                    <a:pt x="81" y="795"/>
                    <a:pt x="87" y="795"/>
                  </a:cubicBezTo>
                  <a:cubicBezTo>
                    <a:pt x="135" y="795"/>
                    <a:pt x="190" y="775"/>
                    <a:pt x="232" y="757"/>
                  </a:cubicBezTo>
                  <a:cubicBezTo>
                    <a:pt x="285" y="735"/>
                    <a:pt x="337" y="711"/>
                    <a:pt x="390" y="684"/>
                  </a:cubicBezTo>
                  <a:cubicBezTo>
                    <a:pt x="492" y="629"/>
                    <a:pt x="593" y="572"/>
                    <a:pt x="693" y="512"/>
                  </a:cubicBezTo>
                  <a:cubicBezTo>
                    <a:pt x="890" y="392"/>
                    <a:pt x="1080" y="258"/>
                    <a:pt x="1259" y="114"/>
                  </a:cubicBezTo>
                  <a:cubicBezTo>
                    <a:pt x="1307" y="75"/>
                    <a:pt x="1264" y="0"/>
                    <a:pt x="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46"/>
            <p:cNvSpPr/>
            <p:nvPr/>
          </p:nvSpPr>
          <p:spPr>
            <a:xfrm>
              <a:off x="7754971" y="2289027"/>
              <a:ext cx="13098" cy="9511"/>
            </a:xfrm>
            <a:custGeom>
              <a:avLst/>
              <a:gdLst/>
              <a:ahLst/>
              <a:cxnLst/>
              <a:rect l="l" t="t" r="r" b="b"/>
              <a:pathLst>
                <a:path w="964" h="700" extrusionOk="0">
                  <a:moveTo>
                    <a:pt x="866" y="0"/>
                  </a:moveTo>
                  <a:cubicBezTo>
                    <a:pt x="844" y="0"/>
                    <a:pt x="821" y="9"/>
                    <a:pt x="803" y="26"/>
                  </a:cubicBezTo>
                  <a:cubicBezTo>
                    <a:pt x="702" y="132"/>
                    <a:pt x="590" y="225"/>
                    <a:pt x="470" y="306"/>
                  </a:cubicBezTo>
                  <a:cubicBezTo>
                    <a:pt x="345" y="388"/>
                    <a:pt x="205" y="445"/>
                    <a:pt x="81" y="528"/>
                  </a:cubicBezTo>
                  <a:cubicBezTo>
                    <a:pt x="0" y="578"/>
                    <a:pt x="42" y="699"/>
                    <a:pt x="128" y="699"/>
                  </a:cubicBezTo>
                  <a:cubicBezTo>
                    <a:pt x="136" y="699"/>
                    <a:pt x="144" y="698"/>
                    <a:pt x="152" y="696"/>
                  </a:cubicBezTo>
                  <a:cubicBezTo>
                    <a:pt x="308" y="668"/>
                    <a:pt x="452" y="570"/>
                    <a:pt x="578" y="479"/>
                  </a:cubicBezTo>
                  <a:cubicBezTo>
                    <a:pt x="708" y="386"/>
                    <a:pt x="826" y="276"/>
                    <a:pt x="929" y="154"/>
                  </a:cubicBezTo>
                  <a:cubicBezTo>
                    <a:pt x="964" y="118"/>
                    <a:pt x="964" y="63"/>
                    <a:pt x="929" y="26"/>
                  </a:cubicBezTo>
                  <a:cubicBezTo>
                    <a:pt x="912" y="9"/>
                    <a:pt x="889" y="0"/>
                    <a:pt x="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46"/>
            <p:cNvSpPr/>
            <p:nvPr/>
          </p:nvSpPr>
          <p:spPr>
            <a:xfrm>
              <a:off x="7735744" y="2233101"/>
              <a:ext cx="22542" cy="13166"/>
            </a:xfrm>
            <a:custGeom>
              <a:avLst/>
              <a:gdLst/>
              <a:ahLst/>
              <a:cxnLst/>
              <a:rect l="l" t="t" r="r" b="b"/>
              <a:pathLst>
                <a:path w="1659" h="969" extrusionOk="0">
                  <a:moveTo>
                    <a:pt x="1570" y="0"/>
                  </a:moveTo>
                  <a:cubicBezTo>
                    <a:pt x="1513" y="0"/>
                    <a:pt x="1465" y="22"/>
                    <a:pt x="1408" y="47"/>
                  </a:cubicBezTo>
                  <a:cubicBezTo>
                    <a:pt x="1347" y="72"/>
                    <a:pt x="1287" y="102"/>
                    <a:pt x="1230" y="132"/>
                  </a:cubicBezTo>
                  <a:lnTo>
                    <a:pt x="848" y="352"/>
                  </a:lnTo>
                  <a:lnTo>
                    <a:pt x="97" y="780"/>
                  </a:lnTo>
                  <a:cubicBezTo>
                    <a:pt x="0" y="835"/>
                    <a:pt x="59" y="968"/>
                    <a:pt x="149" y="968"/>
                  </a:cubicBezTo>
                  <a:cubicBezTo>
                    <a:pt x="164" y="968"/>
                    <a:pt x="181" y="964"/>
                    <a:pt x="198" y="955"/>
                  </a:cubicBezTo>
                  <a:lnTo>
                    <a:pt x="947" y="549"/>
                  </a:lnTo>
                  <a:lnTo>
                    <a:pt x="1321" y="346"/>
                  </a:lnTo>
                  <a:cubicBezTo>
                    <a:pt x="1380" y="313"/>
                    <a:pt x="1435" y="279"/>
                    <a:pt x="1492" y="242"/>
                  </a:cubicBezTo>
                  <a:cubicBezTo>
                    <a:pt x="1546" y="204"/>
                    <a:pt x="1615" y="167"/>
                    <a:pt x="1644" y="102"/>
                  </a:cubicBezTo>
                  <a:cubicBezTo>
                    <a:pt x="1658" y="67"/>
                    <a:pt x="1650" y="9"/>
                    <a:pt x="1603" y="3"/>
                  </a:cubicBezTo>
                  <a:cubicBezTo>
                    <a:pt x="1592" y="1"/>
                    <a:pt x="1581" y="0"/>
                    <a:pt x="1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46"/>
            <p:cNvSpPr/>
            <p:nvPr/>
          </p:nvSpPr>
          <p:spPr>
            <a:xfrm>
              <a:off x="7723257" y="2190450"/>
              <a:ext cx="67041" cy="38031"/>
            </a:xfrm>
            <a:custGeom>
              <a:avLst/>
              <a:gdLst/>
              <a:ahLst/>
              <a:cxnLst/>
              <a:rect l="l" t="t" r="r" b="b"/>
              <a:pathLst>
                <a:path w="4934" h="2799" extrusionOk="0">
                  <a:moveTo>
                    <a:pt x="4810" y="1"/>
                  </a:moveTo>
                  <a:cubicBezTo>
                    <a:pt x="4798" y="1"/>
                    <a:pt x="4785" y="3"/>
                    <a:pt x="4772" y="9"/>
                  </a:cubicBezTo>
                  <a:cubicBezTo>
                    <a:pt x="4565" y="96"/>
                    <a:pt x="4382" y="248"/>
                    <a:pt x="4185" y="362"/>
                  </a:cubicBezTo>
                  <a:cubicBezTo>
                    <a:pt x="3990" y="476"/>
                    <a:pt x="3795" y="600"/>
                    <a:pt x="3602" y="721"/>
                  </a:cubicBezTo>
                  <a:cubicBezTo>
                    <a:pt x="3227" y="957"/>
                    <a:pt x="2845" y="1182"/>
                    <a:pt x="2459" y="1400"/>
                  </a:cubicBezTo>
                  <a:cubicBezTo>
                    <a:pt x="1674" y="1840"/>
                    <a:pt x="868" y="2240"/>
                    <a:pt x="70" y="2654"/>
                  </a:cubicBezTo>
                  <a:cubicBezTo>
                    <a:pt x="0" y="2689"/>
                    <a:pt x="36" y="2799"/>
                    <a:pt x="104" y="2799"/>
                  </a:cubicBezTo>
                  <a:cubicBezTo>
                    <a:pt x="112" y="2799"/>
                    <a:pt x="120" y="2797"/>
                    <a:pt x="129" y="2794"/>
                  </a:cubicBezTo>
                  <a:lnTo>
                    <a:pt x="127" y="2794"/>
                  </a:lnTo>
                  <a:cubicBezTo>
                    <a:pt x="981" y="2482"/>
                    <a:pt x="1799" y="2078"/>
                    <a:pt x="2593" y="1633"/>
                  </a:cubicBezTo>
                  <a:cubicBezTo>
                    <a:pt x="2993" y="1410"/>
                    <a:pt x="3387" y="1176"/>
                    <a:pt x="3775" y="935"/>
                  </a:cubicBezTo>
                  <a:cubicBezTo>
                    <a:pt x="3970" y="811"/>
                    <a:pt x="4157" y="683"/>
                    <a:pt x="4343" y="547"/>
                  </a:cubicBezTo>
                  <a:cubicBezTo>
                    <a:pt x="4520" y="417"/>
                    <a:pt x="4723" y="301"/>
                    <a:pt x="4873" y="141"/>
                  </a:cubicBezTo>
                  <a:cubicBezTo>
                    <a:pt x="4934" y="79"/>
                    <a:pt x="4880" y="1"/>
                    <a:pt x="4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46"/>
            <p:cNvSpPr/>
            <p:nvPr/>
          </p:nvSpPr>
          <p:spPr>
            <a:xfrm>
              <a:off x="7708909" y="2165585"/>
              <a:ext cx="26387" cy="15925"/>
            </a:xfrm>
            <a:custGeom>
              <a:avLst/>
              <a:gdLst/>
              <a:ahLst/>
              <a:cxnLst/>
              <a:rect l="l" t="t" r="r" b="b"/>
              <a:pathLst>
                <a:path w="1942" h="1172" extrusionOk="0">
                  <a:moveTo>
                    <a:pt x="1870" y="0"/>
                  </a:moveTo>
                  <a:cubicBezTo>
                    <a:pt x="1865" y="0"/>
                    <a:pt x="1860" y="1"/>
                    <a:pt x="1855" y="3"/>
                  </a:cubicBezTo>
                  <a:cubicBezTo>
                    <a:pt x="1777" y="34"/>
                    <a:pt x="1700" y="70"/>
                    <a:pt x="1623" y="105"/>
                  </a:cubicBezTo>
                  <a:cubicBezTo>
                    <a:pt x="1546" y="139"/>
                    <a:pt x="1475" y="164"/>
                    <a:pt x="1402" y="196"/>
                  </a:cubicBezTo>
                  <a:cubicBezTo>
                    <a:pt x="1247" y="263"/>
                    <a:pt x="1101" y="363"/>
                    <a:pt x="955" y="446"/>
                  </a:cubicBezTo>
                  <a:cubicBezTo>
                    <a:pt x="659" y="612"/>
                    <a:pt x="374" y="801"/>
                    <a:pt x="92" y="992"/>
                  </a:cubicBezTo>
                  <a:cubicBezTo>
                    <a:pt x="0" y="1047"/>
                    <a:pt x="54" y="1172"/>
                    <a:pt x="139" y="1172"/>
                  </a:cubicBezTo>
                  <a:cubicBezTo>
                    <a:pt x="155" y="1172"/>
                    <a:pt x="172" y="1167"/>
                    <a:pt x="190" y="1157"/>
                  </a:cubicBezTo>
                  <a:lnTo>
                    <a:pt x="188" y="1157"/>
                  </a:lnTo>
                  <a:cubicBezTo>
                    <a:pt x="490" y="1000"/>
                    <a:pt x="793" y="844"/>
                    <a:pt x="1083" y="665"/>
                  </a:cubicBezTo>
                  <a:cubicBezTo>
                    <a:pt x="1225" y="576"/>
                    <a:pt x="1381" y="497"/>
                    <a:pt x="1515" y="395"/>
                  </a:cubicBezTo>
                  <a:cubicBezTo>
                    <a:pt x="1578" y="347"/>
                    <a:pt x="1637" y="292"/>
                    <a:pt x="1702" y="243"/>
                  </a:cubicBezTo>
                  <a:cubicBezTo>
                    <a:pt x="1767" y="196"/>
                    <a:pt x="1840" y="143"/>
                    <a:pt x="1905" y="91"/>
                  </a:cubicBezTo>
                  <a:cubicBezTo>
                    <a:pt x="1942" y="62"/>
                    <a:pt x="1912" y="0"/>
                    <a:pt x="18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46"/>
            <p:cNvSpPr/>
            <p:nvPr/>
          </p:nvSpPr>
          <p:spPr>
            <a:xfrm>
              <a:off x="7699629" y="2141114"/>
              <a:ext cx="14674" cy="8886"/>
            </a:xfrm>
            <a:custGeom>
              <a:avLst/>
              <a:gdLst/>
              <a:ahLst/>
              <a:cxnLst/>
              <a:rect l="l" t="t" r="r" b="b"/>
              <a:pathLst>
                <a:path w="1080" h="654" extrusionOk="0">
                  <a:moveTo>
                    <a:pt x="989" y="0"/>
                  </a:moveTo>
                  <a:cubicBezTo>
                    <a:pt x="985" y="0"/>
                    <a:pt x="981" y="0"/>
                    <a:pt x="976" y="1"/>
                  </a:cubicBezTo>
                  <a:cubicBezTo>
                    <a:pt x="954" y="6"/>
                    <a:pt x="934" y="12"/>
                    <a:pt x="911" y="16"/>
                  </a:cubicBezTo>
                  <a:cubicBezTo>
                    <a:pt x="905" y="18"/>
                    <a:pt x="895" y="24"/>
                    <a:pt x="889" y="24"/>
                  </a:cubicBezTo>
                  <a:cubicBezTo>
                    <a:pt x="886" y="24"/>
                    <a:pt x="876" y="23"/>
                    <a:pt x="867" y="23"/>
                  </a:cubicBezTo>
                  <a:cubicBezTo>
                    <a:pt x="862" y="23"/>
                    <a:pt x="858" y="23"/>
                    <a:pt x="854" y="24"/>
                  </a:cubicBezTo>
                  <a:cubicBezTo>
                    <a:pt x="810" y="30"/>
                    <a:pt x="767" y="44"/>
                    <a:pt x="727" y="62"/>
                  </a:cubicBezTo>
                  <a:cubicBezTo>
                    <a:pt x="639" y="91"/>
                    <a:pt x="556" y="127"/>
                    <a:pt x="475" y="172"/>
                  </a:cubicBezTo>
                  <a:cubicBezTo>
                    <a:pt x="323" y="263"/>
                    <a:pt x="184" y="375"/>
                    <a:pt x="61" y="501"/>
                  </a:cubicBezTo>
                  <a:cubicBezTo>
                    <a:pt x="1" y="567"/>
                    <a:pt x="59" y="654"/>
                    <a:pt x="127" y="654"/>
                  </a:cubicBezTo>
                  <a:cubicBezTo>
                    <a:pt x="147" y="654"/>
                    <a:pt x="168" y="646"/>
                    <a:pt x="186" y="629"/>
                  </a:cubicBezTo>
                  <a:lnTo>
                    <a:pt x="189" y="629"/>
                  </a:lnTo>
                  <a:cubicBezTo>
                    <a:pt x="314" y="525"/>
                    <a:pt x="450" y="434"/>
                    <a:pt x="593" y="355"/>
                  </a:cubicBezTo>
                  <a:cubicBezTo>
                    <a:pt x="662" y="314"/>
                    <a:pt x="729" y="269"/>
                    <a:pt x="800" y="231"/>
                  </a:cubicBezTo>
                  <a:cubicBezTo>
                    <a:pt x="836" y="211"/>
                    <a:pt x="883" y="194"/>
                    <a:pt x="913" y="168"/>
                  </a:cubicBezTo>
                  <a:cubicBezTo>
                    <a:pt x="946" y="142"/>
                    <a:pt x="982" y="121"/>
                    <a:pt x="1021" y="107"/>
                  </a:cubicBezTo>
                  <a:cubicBezTo>
                    <a:pt x="1079" y="83"/>
                    <a:pt x="1043" y="0"/>
                    <a:pt x="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46"/>
            <p:cNvSpPr/>
            <p:nvPr/>
          </p:nvSpPr>
          <p:spPr>
            <a:xfrm>
              <a:off x="7686408" y="2083313"/>
              <a:ext cx="57489" cy="34770"/>
            </a:xfrm>
            <a:custGeom>
              <a:avLst/>
              <a:gdLst/>
              <a:ahLst/>
              <a:cxnLst/>
              <a:rect l="l" t="t" r="r" b="b"/>
              <a:pathLst>
                <a:path w="4231" h="2559" extrusionOk="0">
                  <a:moveTo>
                    <a:pt x="4129" y="1"/>
                  </a:moveTo>
                  <a:cubicBezTo>
                    <a:pt x="4120" y="1"/>
                    <a:pt x="4112" y="2"/>
                    <a:pt x="4103" y="6"/>
                  </a:cubicBezTo>
                  <a:cubicBezTo>
                    <a:pt x="3748" y="166"/>
                    <a:pt x="3391" y="382"/>
                    <a:pt x="3058" y="585"/>
                  </a:cubicBezTo>
                  <a:lnTo>
                    <a:pt x="2071" y="1184"/>
                  </a:lnTo>
                  <a:cubicBezTo>
                    <a:pt x="1401" y="1590"/>
                    <a:pt x="729" y="1994"/>
                    <a:pt x="71" y="2416"/>
                  </a:cubicBezTo>
                  <a:cubicBezTo>
                    <a:pt x="1" y="2461"/>
                    <a:pt x="42" y="2559"/>
                    <a:pt x="109" y="2559"/>
                  </a:cubicBezTo>
                  <a:cubicBezTo>
                    <a:pt x="122" y="2559"/>
                    <a:pt x="135" y="2556"/>
                    <a:pt x="148" y="2548"/>
                  </a:cubicBezTo>
                  <a:cubicBezTo>
                    <a:pt x="841" y="2158"/>
                    <a:pt x="1523" y="1746"/>
                    <a:pt x="2207" y="1338"/>
                  </a:cubicBezTo>
                  <a:cubicBezTo>
                    <a:pt x="2550" y="1135"/>
                    <a:pt x="2895" y="936"/>
                    <a:pt x="3234" y="727"/>
                  </a:cubicBezTo>
                  <a:cubicBezTo>
                    <a:pt x="3549" y="530"/>
                    <a:pt x="3884" y="333"/>
                    <a:pt x="4179" y="104"/>
                  </a:cubicBezTo>
                  <a:cubicBezTo>
                    <a:pt x="4231" y="63"/>
                    <a:pt x="4181" y="1"/>
                    <a:pt x="4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46"/>
            <p:cNvSpPr/>
            <p:nvPr/>
          </p:nvSpPr>
          <p:spPr>
            <a:xfrm>
              <a:off x="7678038" y="2082103"/>
              <a:ext cx="17976" cy="12052"/>
            </a:xfrm>
            <a:custGeom>
              <a:avLst/>
              <a:gdLst/>
              <a:ahLst/>
              <a:cxnLst/>
              <a:rect l="l" t="t" r="r" b="b"/>
              <a:pathLst>
                <a:path w="1323" h="887" extrusionOk="0">
                  <a:moveTo>
                    <a:pt x="1249" y="1"/>
                  </a:moveTo>
                  <a:cubicBezTo>
                    <a:pt x="1242" y="1"/>
                    <a:pt x="1235" y="2"/>
                    <a:pt x="1227" y="6"/>
                  </a:cubicBezTo>
                  <a:cubicBezTo>
                    <a:pt x="1170" y="30"/>
                    <a:pt x="1118" y="59"/>
                    <a:pt x="1063" y="87"/>
                  </a:cubicBezTo>
                  <a:cubicBezTo>
                    <a:pt x="1041" y="99"/>
                    <a:pt x="1018" y="111"/>
                    <a:pt x="994" y="121"/>
                  </a:cubicBezTo>
                  <a:cubicBezTo>
                    <a:pt x="967" y="130"/>
                    <a:pt x="941" y="140"/>
                    <a:pt x="917" y="152"/>
                  </a:cubicBezTo>
                  <a:cubicBezTo>
                    <a:pt x="817" y="205"/>
                    <a:pt x="718" y="266"/>
                    <a:pt x="624" y="329"/>
                  </a:cubicBezTo>
                  <a:cubicBezTo>
                    <a:pt x="433" y="456"/>
                    <a:pt x="251" y="595"/>
                    <a:pt x="70" y="733"/>
                  </a:cubicBezTo>
                  <a:cubicBezTo>
                    <a:pt x="0" y="784"/>
                    <a:pt x="39" y="887"/>
                    <a:pt x="110" y="887"/>
                  </a:cubicBezTo>
                  <a:cubicBezTo>
                    <a:pt x="124" y="887"/>
                    <a:pt x="138" y="883"/>
                    <a:pt x="153" y="875"/>
                  </a:cubicBezTo>
                  <a:lnTo>
                    <a:pt x="151" y="873"/>
                  </a:lnTo>
                  <a:cubicBezTo>
                    <a:pt x="352" y="757"/>
                    <a:pt x="553" y="645"/>
                    <a:pt x="746" y="515"/>
                  </a:cubicBezTo>
                  <a:cubicBezTo>
                    <a:pt x="840" y="450"/>
                    <a:pt x="933" y="381"/>
                    <a:pt x="1024" y="314"/>
                  </a:cubicBezTo>
                  <a:cubicBezTo>
                    <a:pt x="1045" y="296"/>
                    <a:pt x="1063" y="276"/>
                    <a:pt x="1081" y="255"/>
                  </a:cubicBezTo>
                  <a:cubicBezTo>
                    <a:pt x="1101" y="235"/>
                    <a:pt x="1126" y="215"/>
                    <a:pt x="1150" y="199"/>
                  </a:cubicBezTo>
                  <a:cubicBezTo>
                    <a:pt x="1195" y="160"/>
                    <a:pt x="1242" y="121"/>
                    <a:pt x="1286" y="81"/>
                  </a:cubicBezTo>
                  <a:cubicBezTo>
                    <a:pt x="1322" y="47"/>
                    <a:pt x="1289" y="1"/>
                    <a:pt x="1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46"/>
            <p:cNvSpPr/>
            <p:nvPr/>
          </p:nvSpPr>
          <p:spPr>
            <a:xfrm>
              <a:off x="7668663" y="2068258"/>
              <a:ext cx="16210" cy="8207"/>
            </a:xfrm>
            <a:custGeom>
              <a:avLst/>
              <a:gdLst/>
              <a:ahLst/>
              <a:cxnLst/>
              <a:rect l="l" t="t" r="r" b="b"/>
              <a:pathLst>
                <a:path w="1193" h="604" extrusionOk="0">
                  <a:moveTo>
                    <a:pt x="1122" y="0"/>
                  </a:moveTo>
                  <a:cubicBezTo>
                    <a:pt x="1116" y="0"/>
                    <a:pt x="1110" y="1"/>
                    <a:pt x="1103" y="4"/>
                  </a:cubicBezTo>
                  <a:cubicBezTo>
                    <a:pt x="1014" y="36"/>
                    <a:pt x="933" y="87"/>
                    <a:pt x="849" y="127"/>
                  </a:cubicBezTo>
                  <a:cubicBezTo>
                    <a:pt x="764" y="168"/>
                    <a:pt x="685" y="196"/>
                    <a:pt x="602" y="235"/>
                  </a:cubicBezTo>
                  <a:cubicBezTo>
                    <a:pt x="525" y="272"/>
                    <a:pt x="447" y="306"/>
                    <a:pt x="366" y="336"/>
                  </a:cubicBezTo>
                  <a:cubicBezTo>
                    <a:pt x="277" y="371"/>
                    <a:pt x="192" y="408"/>
                    <a:pt x="98" y="436"/>
                  </a:cubicBezTo>
                  <a:cubicBezTo>
                    <a:pt x="1" y="464"/>
                    <a:pt x="31" y="603"/>
                    <a:pt x="122" y="603"/>
                  </a:cubicBezTo>
                  <a:cubicBezTo>
                    <a:pt x="129" y="603"/>
                    <a:pt x="137" y="602"/>
                    <a:pt x="145" y="600"/>
                  </a:cubicBezTo>
                  <a:lnTo>
                    <a:pt x="145" y="602"/>
                  </a:lnTo>
                  <a:cubicBezTo>
                    <a:pt x="236" y="580"/>
                    <a:pt x="332" y="562"/>
                    <a:pt x="419" y="531"/>
                  </a:cubicBezTo>
                  <a:cubicBezTo>
                    <a:pt x="508" y="501"/>
                    <a:pt x="604" y="462"/>
                    <a:pt x="693" y="424"/>
                  </a:cubicBezTo>
                  <a:cubicBezTo>
                    <a:pt x="738" y="403"/>
                    <a:pt x="782" y="381"/>
                    <a:pt x="825" y="351"/>
                  </a:cubicBezTo>
                  <a:cubicBezTo>
                    <a:pt x="860" y="326"/>
                    <a:pt x="900" y="304"/>
                    <a:pt x="937" y="278"/>
                  </a:cubicBezTo>
                  <a:cubicBezTo>
                    <a:pt x="1012" y="227"/>
                    <a:pt x="1099" y="174"/>
                    <a:pt x="1160" y="105"/>
                  </a:cubicBezTo>
                  <a:cubicBezTo>
                    <a:pt x="1193" y="67"/>
                    <a:pt x="1170" y="0"/>
                    <a:pt x="1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46"/>
            <p:cNvSpPr/>
            <p:nvPr/>
          </p:nvSpPr>
          <p:spPr>
            <a:xfrm>
              <a:off x="7772458" y="2448871"/>
              <a:ext cx="102871" cy="47855"/>
            </a:xfrm>
            <a:custGeom>
              <a:avLst/>
              <a:gdLst/>
              <a:ahLst/>
              <a:cxnLst/>
              <a:rect l="l" t="t" r="r" b="b"/>
              <a:pathLst>
                <a:path w="7571" h="3522" extrusionOk="0">
                  <a:moveTo>
                    <a:pt x="7435" y="1"/>
                  </a:moveTo>
                  <a:cubicBezTo>
                    <a:pt x="7425" y="1"/>
                    <a:pt x="7414" y="3"/>
                    <a:pt x="7402" y="7"/>
                  </a:cubicBezTo>
                  <a:cubicBezTo>
                    <a:pt x="6174" y="499"/>
                    <a:pt x="4980" y="1104"/>
                    <a:pt x="3778" y="1654"/>
                  </a:cubicBezTo>
                  <a:cubicBezTo>
                    <a:pt x="2544" y="2218"/>
                    <a:pt x="1311" y="2785"/>
                    <a:pt x="87" y="3370"/>
                  </a:cubicBezTo>
                  <a:cubicBezTo>
                    <a:pt x="0" y="3410"/>
                    <a:pt x="54" y="3522"/>
                    <a:pt x="133" y="3522"/>
                  </a:cubicBezTo>
                  <a:cubicBezTo>
                    <a:pt x="145" y="3522"/>
                    <a:pt x="158" y="3519"/>
                    <a:pt x="170" y="3514"/>
                  </a:cubicBezTo>
                  <a:cubicBezTo>
                    <a:pt x="1399" y="2978"/>
                    <a:pt x="2617" y="2424"/>
                    <a:pt x="3835" y="1867"/>
                  </a:cubicBezTo>
                  <a:cubicBezTo>
                    <a:pt x="5047" y="1313"/>
                    <a:pt x="6296" y="805"/>
                    <a:pt x="7481" y="192"/>
                  </a:cubicBezTo>
                  <a:cubicBezTo>
                    <a:pt x="7570" y="147"/>
                    <a:pt x="7523" y="1"/>
                    <a:pt x="7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46"/>
            <p:cNvSpPr/>
            <p:nvPr/>
          </p:nvSpPr>
          <p:spPr>
            <a:xfrm>
              <a:off x="7838833" y="2444645"/>
              <a:ext cx="92504" cy="43072"/>
            </a:xfrm>
            <a:custGeom>
              <a:avLst/>
              <a:gdLst/>
              <a:ahLst/>
              <a:cxnLst/>
              <a:rect l="l" t="t" r="r" b="b"/>
              <a:pathLst>
                <a:path w="6808" h="3170" extrusionOk="0">
                  <a:moveTo>
                    <a:pt x="6683" y="1"/>
                  </a:moveTo>
                  <a:cubicBezTo>
                    <a:pt x="6679" y="1"/>
                    <a:pt x="6675" y="1"/>
                    <a:pt x="6671" y="2"/>
                  </a:cubicBezTo>
                  <a:cubicBezTo>
                    <a:pt x="6387" y="42"/>
                    <a:pt x="6129" y="195"/>
                    <a:pt x="5869" y="312"/>
                  </a:cubicBezTo>
                  <a:lnTo>
                    <a:pt x="5004" y="706"/>
                  </a:lnTo>
                  <a:cubicBezTo>
                    <a:pt x="4462" y="952"/>
                    <a:pt x="3920" y="1198"/>
                    <a:pt x="3382" y="1447"/>
                  </a:cubicBezTo>
                  <a:cubicBezTo>
                    <a:pt x="2269" y="1967"/>
                    <a:pt x="1159" y="2487"/>
                    <a:pt x="63" y="3037"/>
                  </a:cubicBezTo>
                  <a:cubicBezTo>
                    <a:pt x="1" y="3068"/>
                    <a:pt x="33" y="3169"/>
                    <a:pt x="94" y="3169"/>
                  </a:cubicBezTo>
                  <a:cubicBezTo>
                    <a:pt x="100" y="3169"/>
                    <a:pt x="108" y="3168"/>
                    <a:pt x="115" y="3165"/>
                  </a:cubicBezTo>
                  <a:lnTo>
                    <a:pt x="117" y="3163"/>
                  </a:lnTo>
                  <a:cubicBezTo>
                    <a:pt x="1242" y="2696"/>
                    <a:pt x="2351" y="2199"/>
                    <a:pt x="3461" y="1699"/>
                  </a:cubicBezTo>
                  <a:cubicBezTo>
                    <a:pt x="4022" y="1447"/>
                    <a:pt x="4580" y="1189"/>
                    <a:pt x="5136" y="932"/>
                  </a:cubicBezTo>
                  <a:lnTo>
                    <a:pt x="5999" y="532"/>
                  </a:lnTo>
                  <a:cubicBezTo>
                    <a:pt x="6257" y="414"/>
                    <a:pt x="6531" y="316"/>
                    <a:pt x="6746" y="130"/>
                  </a:cubicBezTo>
                  <a:cubicBezTo>
                    <a:pt x="6807" y="76"/>
                    <a:pt x="6746" y="1"/>
                    <a:pt x="66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46"/>
            <p:cNvSpPr/>
            <p:nvPr/>
          </p:nvSpPr>
          <p:spPr>
            <a:xfrm>
              <a:off x="7892857" y="2430854"/>
              <a:ext cx="16183" cy="9620"/>
            </a:xfrm>
            <a:custGeom>
              <a:avLst/>
              <a:gdLst/>
              <a:ahLst/>
              <a:cxnLst/>
              <a:rect l="l" t="t" r="r" b="b"/>
              <a:pathLst>
                <a:path w="1191" h="708" extrusionOk="0">
                  <a:moveTo>
                    <a:pt x="1055" y="0"/>
                  </a:moveTo>
                  <a:cubicBezTo>
                    <a:pt x="975" y="0"/>
                    <a:pt x="896" y="42"/>
                    <a:pt x="821" y="73"/>
                  </a:cubicBezTo>
                  <a:cubicBezTo>
                    <a:pt x="768" y="91"/>
                    <a:pt x="716" y="113"/>
                    <a:pt x="665" y="138"/>
                  </a:cubicBezTo>
                  <a:lnTo>
                    <a:pt x="549" y="199"/>
                  </a:lnTo>
                  <a:cubicBezTo>
                    <a:pt x="385" y="288"/>
                    <a:pt x="226" y="383"/>
                    <a:pt x="72" y="487"/>
                  </a:cubicBezTo>
                  <a:cubicBezTo>
                    <a:pt x="21" y="517"/>
                    <a:pt x="1" y="580"/>
                    <a:pt x="23" y="633"/>
                  </a:cubicBezTo>
                  <a:cubicBezTo>
                    <a:pt x="41" y="674"/>
                    <a:pt x="85" y="708"/>
                    <a:pt x="130" y="708"/>
                  </a:cubicBezTo>
                  <a:cubicBezTo>
                    <a:pt x="141" y="708"/>
                    <a:pt x="151" y="706"/>
                    <a:pt x="161" y="702"/>
                  </a:cubicBezTo>
                  <a:lnTo>
                    <a:pt x="163" y="702"/>
                  </a:lnTo>
                  <a:cubicBezTo>
                    <a:pt x="344" y="635"/>
                    <a:pt x="519" y="562"/>
                    <a:pt x="691" y="477"/>
                  </a:cubicBezTo>
                  <a:lnTo>
                    <a:pt x="809" y="422"/>
                  </a:lnTo>
                  <a:cubicBezTo>
                    <a:pt x="831" y="410"/>
                    <a:pt x="856" y="402"/>
                    <a:pt x="876" y="389"/>
                  </a:cubicBezTo>
                  <a:cubicBezTo>
                    <a:pt x="898" y="375"/>
                    <a:pt x="919" y="357"/>
                    <a:pt x="937" y="345"/>
                  </a:cubicBezTo>
                  <a:cubicBezTo>
                    <a:pt x="1014" y="298"/>
                    <a:pt x="1130" y="243"/>
                    <a:pt x="1166" y="158"/>
                  </a:cubicBezTo>
                  <a:cubicBezTo>
                    <a:pt x="1191" y="99"/>
                    <a:pt x="1174" y="24"/>
                    <a:pt x="1103" y="6"/>
                  </a:cubicBezTo>
                  <a:cubicBezTo>
                    <a:pt x="1087" y="2"/>
                    <a:pt x="1071" y="0"/>
                    <a:pt x="1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46"/>
            <p:cNvSpPr/>
            <p:nvPr/>
          </p:nvSpPr>
          <p:spPr>
            <a:xfrm>
              <a:off x="7562368" y="1672413"/>
              <a:ext cx="109746" cy="34349"/>
            </a:xfrm>
            <a:custGeom>
              <a:avLst/>
              <a:gdLst/>
              <a:ahLst/>
              <a:cxnLst/>
              <a:rect l="l" t="t" r="r" b="b"/>
              <a:pathLst>
                <a:path w="8077" h="2528" extrusionOk="0">
                  <a:moveTo>
                    <a:pt x="7979" y="1"/>
                  </a:moveTo>
                  <a:cubicBezTo>
                    <a:pt x="7970" y="1"/>
                    <a:pt x="7961" y="2"/>
                    <a:pt x="7952" y="6"/>
                  </a:cubicBezTo>
                  <a:lnTo>
                    <a:pt x="7950" y="8"/>
                  </a:lnTo>
                  <a:cubicBezTo>
                    <a:pt x="6670" y="469"/>
                    <a:pt x="5381" y="897"/>
                    <a:pt x="4078" y="1291"/>
                  </a:cubicBezTo>
                  <a:cubicBezTo>
                    <a:pt x="3438" y="1486"/>
                    <a:pt x="2797" y="1681"/>
                    <a:pt x="2151" y="1862"/>
                  </a:cubicBezTo>
                  <a:cubicBezTo>
                    <a:pt x="1842" y="1947"/>
                    <a:pt x="1532" y="2028"/>
                    <a:pt x="1215" y="2079"/>
                  </a:cubicBezTo>
                  <a:cubicBezTo>
                    <a:pt x="1049" y="2106"/>
                    <a:pt x="882" y="2120"/>
                    <a:pt x="714" y="2120"/>
                  </a:cubicBezTo>
                  <a:cubicBezTo>
                    <a:pt x="693" y="2120"/>
                    <a:pt x="672" y="2120"/>
                    <a:pt x="651" y="2119"/>
                  </a:cubicBezTo>
                  <a:cubicBezTo>
                    <a:pt x="552" y="2117"/>
                    <a:pt x="463" y="2104"/>
                    <a:pt x="375" y="2104"/>
                  </a:cubicBezTo>
                  <a:cubicBezTo>
                    <a:pt x="305" y="2104"/>
                    <a:pt x="235" y="2112"/>
                    <a:pt x="161" y="2142"/>
                  </a:cubicBezTo>
                  <a:cubicBezTo>
                    <a:pt x="35" y="2193"/>
                    <a:pt x="1" y="2355"/>
                    <a:pt x="123" y="2436"/>
                  </a:cubicBezTo>
                  <a:cubicBezTo>
                    <a:pt x="228" y="2505"/>
                    <a:pt x="349" y="2527"/>
                    <a:pt x="473" y="2527"/>
                  </a:cubicBezTo>
                  <a:cubicBezTo>
                    <a:pt x="623" y="2527"/>
                    <a:pt x="780" y="2496"/>
                    <a:pt x="923" y="2477"/>
                  </a:cubicBezTo>
                  <a:cubicBezTo>
                    <a:pt x="1276" y="2424"/>
                    <a:pt x="1625" y="2349"/>
                    <a:pt x="1966" y="2247"/>
                  </a:cubicBezTo>
                  <a:cubicBezTo>
                    <a:pt x="2646" y="2054"/>
                    <a:pt x="3320" y="1837"/>
                    <a:pt x="3990" y="1616"/>
                  </a:cubicBezTo>
                  <a:cubicBezTo>
                    <a:pt x="5339" y="1169"/>
                    <a:pt x="6670" y="676"/>
                    <a:pt x="7992" y="158"/>
                  </a:cubicBezTo>
                  <a:cubicBezTo>
                    <a:pt x="8076" y="125"/>
                    <a:pt x="8054" y="1"/>
                    <a:pt x="79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46"/>
            <p:cNvSpPr/>
            <p:nvPr/>
          </p:nvSpPr>
          <p:spPr>
            <a:xfrm>
              <a:off x="7565996" y="1706395"/>
              <a:ext cx="52910" cy="21142"/>
            </a:xfrm>
            <a:custGeom>
              <a:avLst/>
              <a:gdLst/>
              <a:ahLst/>
              <a:cxnLst/>
              <a:rect l="l" t="t" r="r" b="b"/>
              <a:pathLst>
                <a:path w="3894" h="1556" extrusionOk="0">
                  <a:moveTo>
                    <a:pt x="3780" y="1"/>
                  </a:moveTo>
                  <a:cubicBezTo>
                    <a:pt x="3770" y="1"/>
                    <a:pt x="3759" y="3"/>
                    <a:pt x="3748" y="8"/>
                  </a:cubicBezTo>
                  <a:lnTo>
                    <a:pt x="3750" y="8"/>
                  </a:lnTo>
                  <a:cubicBezTo>
                    <a:pt x="2568" y="540"/>
                    <a:pt x="1352" y="993"/>
                    <a:pt x="110" y="1364"/>
                  </a:cubicBezTo>
                  <a:cubicBezTo>
                    <a:pt x="0" y="1396"/>
                    <a:pt x="33" y="1556"/>
                    <a:pt x="131" y="1556"/>
                  </a:cubicBezTo>
                  <a:cubicBezTo>
                    <a:pt x="140" y="1556"/>
                    <a:pt x="150" y="1554"/>
                    <a:pt x="160" y="1551"/>
                  </a:cubicBezTo>
                  <a:cubicBezTo>
                    <a:pt x="1415" y="1172"/>
                    <a:pt x="2637" y="697"/>
                    <a:pt x="3821" y="130"/>
                  </a:cubicBezTo>
                  <a:cubicBezTo>
                    <a:pt x="3893" y="97"/>
                    <a:pt x="3848" y="1"/>
                    <a:pt x="3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46"/>
            <p:cNvSpPr/>
            <p:nvPr/>
          </p:nvSpPr>
          <p:spPr>
            <a:xfrm>
              <a:off x="7568142" y="1735785"/>
              <a:ext cx="22053" cy="8193"/>
            </a:xfrm>
            <a:custGeom>
              <a:avLst/>
              <a:gdLst/>
              <a:ahLst/>
              <a:cxnLst/>
              <a:rect l="l" t="t" r="r" b="b"/>
              <a:pathLst>
                <a:path w="1623" h="603" extrusionOk="0">
                  <a:moveTo>
                    <a:pt x="1517" y="1"/>
                  </a:moveTo>
                  <a:cubicBezTo>
                    <a:pt x="1509" y="1"/>
                    <a:pt x="1501" y="2"/>
                    <a:pt x="1493" y="5"/>
                  </a:cubicBezTo>
                  <a:lnTo>
                    <a:pt x="1493" y="3"/>
                  </a:lnTo>
                  <a:cubicBezTo>
                    <a:pt x="1267" y="93"/>
                    <a:pt x="1036" y="166"/>
                    <a:pt x="800" y="227"/>
                  </a:cubicBezTo>
                  <a:cubicBezTo>
                    <a:pt x="687" y="259"/>
                    <a:pt x="569" y="286"/>
                    <a:pt x="453" y="312"/>
                  </a:cubicBezTo>
                  <a:cubicBezTo>
                    <a:pt x="331" y="338"/>
                    <a:pt x="211" y="361"/>
                    <a:pt x="96" y="414"/>
                  </a:cubicBezTo>
                  <a:cubicBezTo>
                    <a:pt x="0" y="456"/>
                    <a:pt x="53" y="602"/>
                    <a:pt x="146" y="602"/>
                  </a:cubicBezTo>
                  <a:cubicBezTo>
                    <a:pt x="274" y="602"/>
                    <a:pt x="392" y="568"/>
                    <a:pt x="512" y="531"/>
                  </a:cubicBezTo>
                  <a:cubicBezTo>
                    <a:pt x="632" y="497"/>
                    <a:pt x="749" y="458"/>
                    <a:pt x="865" y="418"/>
                  </a:cubicBezTo>
                  <a:cubicBezTo>
                    <a:pt x="1097" y="336"/>
                    <a:pt x="1326" y="241"/>
                    <a:pt x="1551" y="146"/>
                  </a:cubicBezTo>
                  <a:cubicBezTo>
                    <a:pt x="1622" y="116"/>
                    <a:pt x="1584" y="1"/>
                    <a:pt x="1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46"/>
            <p:cNvSpPr/>
            <p:nvPr/>
          </p:nvSpPr>
          <p:spPr>
            <a:xfrm>
              <a:off x="7656108" y="2021435"/>
              <a:ext cx="75275" cy="32800"/>
            </a:xfrm>
            <a:custGeom>
              <a:avLst/>
              <a:gdLst/>
              <a:ahLst/>
              <a:cxnLst/>
              <a:rect l="l" t="t" r="r" b="b"/>
              <a:pathLst>
                <a:path w="5540" h="2414" extrusionOk="0">
                  <a:moveTo>
                    <a:pt x="5369" y="0"/>
                  </a:moveTo>
                  <a:cubicBezTo>
                    <a:pt x="5167" y="0"/>
                    <a:pt x="4983" y="102"/>
                    <a:pt x="4796" y="181"/>
                  </a:cubicBezTo>
                  <a:lnTo>
                    <a:pt x="4124" y="463"/>
                  </a:lnTo>
                  <a:cubicBezTo>
                    <a:pt x="3678" y="652"/>
                    <a:pt x="3233" y="841"/>
                    <a:pt x="2789" y="1029"/>
                  </a:cubicBezTo>
                  <a:cubicBezTo>
                    <a:pt x="1879" y="1421"/>
                    <a:pt x="975" y="1825"/>
                    <a:pt x="82" y="2244"/>
                  </a:cubicBezTo>
                  <a:cubicBezTo>
                    <a:pt x="0" y="2282"/>
                    <a:pt x="44" y="2413"/>
                    <a:pt x="123" y="2413"/>
                  </a:cubicBezTo>
                  <a:cubicBezTo>
                    <a:pt x="132" y="2413"/>
                    <a:pt x="141" y="2412"/>
                    <a:pt x="151" y="2408"/>
                  </a:cubicBezTo>
                  <a:cubicBezTo>
                    <a:pt x="1077" y="2063"/>
                    <a:pt x="1997" y="1699"/>
                    <a:pt x="2912" y="1324"/>
                  </a:cubicBezTo>
                  <a:cubicBezTo>
                    <a:pt x="3361" y="1139"/>
                    <a:pt x="3810" y="950"/>
                    <a:pt x="4260" y="761"/>
                  </a:cubicBezTo>
                  <a:lnTo>
                    <a:pt x="4932" y="477"/>
                  </a:lnTo>
                  <a:cubicBezTo>
                    <a:pt x="5129" y="396"/>
                    <a:pt x="5347" y="331"/>
                    <a:pt x="5485" y="162"/>
                  </a:cubicBezTo>
                  <a:cubicBezTo>
                    <a:pt x="5540" y="104"/>
                    <a:pt x="5499" y="6"/>
                    <a:pt x="5418" y="2"/>
                  </a:cubicBezTo>
                  <a:cubicBezTo>
                    <a:pt x="5401" y="1"/>
                    <a:pt x="5385" y="0"/>
                    <a:pt x="5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46"/>
            <p:cNvSpPr/>
            <p:nvPr/>
          </p:nvSpPr>
          <p:spPr>
            <a:xfrm>
              <a:off x="7651203" y="2011788"/>
              <a:ext cx="45328" cy="18357"/>
            </a:xfrm>
            <a:custGeom>
              <a:avLst/>
              <a:gdLst/>
              <a:ahLst/>
              <a:cxnLst/>
              <a:rect l="l" t="t" r="r" b="b"/>
              <a:pathLst>
                <a:path w="3336" h="1351" extrusionOk="0">
                  <a:moveTo>
                    <a:pt x="3237" y="0"/>
                  </a:moveTo>
                  <a:cubicBezTo>
                    <a:pt x="3229" y="0"/>
                    <a:pt x="3220" y="2"/>
                    <a:pt x="3210" y="6"/>
                  </a:cubicBezTo>
                  <a:lnTo>
                    <a:pt x="3212" y="10"/>
                  </a:lnTo>
                  <a:cubicBezTo>
                    <a:pt x="2666" y="209"/>
                    <a:pt x="2120" y="408"/>
                    <a:pt x="1576" y="609"/>
                  </a:cubicBezTo>
                  <a:lnTo>
                    <a:pt x="758" y="905"/>
                  </a:lnTo>
                  <a:cubicBezTo>
                    <a:pt x="622" y="956"/>
                    <a:pt x="484" y="1004"/>
                    <a:pt x="348" y="1055"/>
                  </a:cubicBezTo>
                  <a:cubicBezTo>
                    <a:pt x="236" y="1098"/>
                    <a:pt x="108" y="1122"/>
                    <a:pt x="33" y="1218"/>
                  </a:cubicBezTo>
                  <a:cubicBezTo>
                    <a:pt x="1" y="1258"/>
                    <a:pt x="5" y="1335"/>
                    <a:pt x="68" y="1346"/>
                  </a:cubicBezTo>
                  <a:cubicBezTo>
                    <a:pt x="87" y="1349"/>
                    <a:pt x="106" y="1351"/>
                    <a:pt x="125" y="1351"/>
                  </a:cubicBezTo>
                  <a:cubicBezTo>
                    <a:pt x="223" y="1351"/>
                    <a:pt x="313" y="1306"/>
                    <a:pt x="409" y="1268"/>
                  </a:cubicBezTo>
                  <a:cubicBezTo>
                    <a:pt x="545" y="1218"/>
                    <a:pt x="679" y="1163"/>
                    <a:pt x="815" y="1110"/>
                  </a:cubicBezTo>
                  <a:lnTo>
                    <a:pt x="1627" y="793"/>
                  </a:lnTo>
                  <a:cubicBezTo>
                    <a:pt x="2167" y="580"/>
                    <a:pt x="2709" y="369"/>
                    <a:pt x="3253" y="158"/>
                  </a:cubicBezTo>
                  <a:cubicBezTo>
                    <a:pt x="3335" y="127"/>
                    <a:pt x="3312" y="0"/>
                    <a:pt x="3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46"/>
            <p:cNvSpPr/>
            <p:nvPr/>
          </p:nvSpPr>
          <p:spPr>
            <a:xfrm>
              <a:off x="7643974" y="1994301"/>
              <a:ext cx="26659" cy="11305"/>
            </a:xfrm>
            <a:custGeom>
              <a:avLst/>
              <a:gdLst/>
              <a:ahLst/>
              <a:cxnLst/>
              <a:rect l="l" t="t" r="r" b="b"/>
              <a:pathLst>
                <a:path w="1962" h="832" extrusionOk="0">
                  <a:moveTo>
                    <a:pt x="1877" y="1"/>
                  </a:moveTo>
                  <a:cubicBezTo>
                    <a:pt x="1870" y="1"/>
                    <a:pt x="1861" y="2"/>
                    <a:pt x="1852" y="5"/>
                  </a:cubicBezTo>
                  <a:cubicBezTo>
                    <a:pt x="1538" y="115"/>
                    <a:pt x="1219" y="219"/>
                    <a:pt x="906" y="334"/>
                  </a:cubicBezTo>
                  <a:lnTo>
                    <a:pt x="445" y="507"/>
                  </a:lnTo>
                  <a:cubicBezTo>
                    <a:pt x="315" y="554"/>
                    <a:pt x="108" y="594"/>
                    <a:pt x="27" y="714"/>
                  </a:cubicBezTo>
                  <a:cubicBezTo>
                    <a:pt x="1" y="757"/>
                    <a:pt x="23" y="813"/>
                    <a:pt x="74" y="826"/>
                  </a:cubicBezTo>
                  <a:cubicBezTo>
                    <a:pt x="91" y="830"/>
                    <a:pt x="108" y="832"/>
                    <a:pt x="125" y="832"/>
                  </a:cubicBezTo>
                  <a:cubicBezTo>
                    <a:pt x="180" y="832"/>
                    <a:pt x="232" y="811"/>
                    <a:pt x="287" y="791"/>
                  </a:cubicBezTo>
                  <a:cubicBezTo>
                    <a:pt x="362" y="763"/>
                    <a:pt x="439" y="730"/>
                    <a:pt x="516" y="702"/>
                  </a:cubicBezTo>
                  <a:cubicBezTo>
                    <a:pt x="669" y="641"/>
                    <a:pt x="823" y="582"/>
                    <a:pt x="975" y="521"/>
                  </a:cubicBezTo>
                  <a:cubicBezTo>
                    <a:pt x="1282" y="397"/>
                    <a:pt x="1584" y="267"/>
                    <a:pt x="1889" y="139"/>
                  </a:cubicBezTo>
                  <a:cubicBezTo>
                    <a:pt x="1962" y="108"/>
                    <a:pt x="1945" y="1"/>
                    <a:pt x="1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46"/>
            <p:cNvSpPr/>
            <p:nvPr/>
          </p:nvSpPr>
          <p:spPr>
            <a:xfrm>
              <a:off x="7635835" y="1983186"/>
              <a:ext cx="25667" cy="9511"/>
            </a:xfrm>
            <a:custGeom>
              <a:avLst/>
              <a:gdLst/>
              <a:ahLst/>
              <a:cxnLst/>
              <a:rect l="l" t="t" r="r" b="b"/>
              <a:pathLst>
                <a:path w="1889" h="700" extrusionOk="0">
                  <a:moveTo>
                    <a:pt x="1754" y="1"/>
                  </a:moveTo>
                  <a:cubicBezTo>
                    <a:pt x="1745" y="1"/>
                    <a:pt x="1735" y="2"/>
                    <a:pt x="1724" y="5"/>
                  </a:cubicBezTo>
                  <a:cubicBezTo>
                    <a:pt x="1424" y="82"/>
                    <a:pt x="1123" y="155"/>
                    <a:pt x="823" y="235"/>
                  </a:cubicBezTo>
                  <a:cubicBezTo>
                    <a:pt x="673" y="273"/>
                    <a:pt x="524" y="320"/>
                    <a:pt x="376" y="362"/>
                  </a:cubicBezTo>
                  <a:cubicBezTo>
                    <a:pt x="234" y="405"/>
                    <a:pt x="94" y="446"/>
                    <a:pt x="17" y="582"/>
                  </a:cubicBezTo>
                  <a:cubicBezTo>
                    <a:pt x="1" y="608"/>
                    <a:pt x="9" y="645"/>
                    <a:pt x="37" y="661"/>
                  </a:cubicBezTo>
                  <a:cubicBezTo>
                    <a:pt x="92" y="689"/>
                    <a:pt x="146" y="699"/>
                    <a:pt x="201" y="699"/>
                  </a:cubicBezTo>
                  <a:cubicBezTo>
                    <a:pt x="285" y="699"/>
                    <a:pt x="369" y="674"/>
                    <a:pt x="455" y="647"/>
                  </a:cubicBezTo>
                  <a:cubicBezTo>
                    <a:pt x="604" y="602"/>
                    <a:pt x="752" y="557"/>
                    <a:pt x="898" y="509"/>
                  </a:cubicBezTo>
                  <a:cubicBezTo>
                    <a:pt x="1192" y="407"/>
                    <a:pt x="1485" y="302"/>
                    <a:pt x="1777" y="200"/>
                  </a:cubicBezTo>
                  <a:cubicBezTo>
                    <a:pt x="1889" y="161"/>
                    <a:pt x="1857" y="1"/>
                    <a:pt x="1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46"/>
            <p:cNvSpPr/>
            <p:nvPr/>
          </p:nvSpPr>
          <p:spPr>
            <a:xfrm>
              <a:off x="7582654" y="1782309"/>
              <a:ext cx="85615" cy="38887"/>
            </a:xfrm>
            <a:custGeom>
              <a:avLst/>
              <a:gdLst/>
              <a:ahLst/>
              <a:cxnLst/>
              <a:rect l="l" t="t" r="r" b="b"/>
              <a:pathLst>
                <a:path w="6301" h="2862" extrusionOk="0">
                  <a:moveTo>
                    <a:pt x="6180" y="1"/>
                  </a:moveTo>
                  <a:cubicBezTo>
                    <a:pt x="6169" y="1"/>
                    <a:pt x="6157" y="3"/>
                    <a:pt x="6146" y="9"/>
                  </a:cubicBezTo>
                  <a:lnTo>
                    <a:pt x="6146" y="11"/>
                  </a:lnTo>
                  <a:cubicBezTo>
                    <a:pt x="5127" y="484"/>
                    <a:pt x="4103" y="943"/>
                    <a:pt x="3072" y="1387"/>
                  </a:cubicBezTo>
                  <a:cubicBezTo>
                    <a:pt x="2548" y="1611"/>
                    <a:pt x="2024" y="1832"/>
                    <a:pt x="1497" y="2047"/>
                  </a:cubicBezTo>
                  <a:cubicBezTo>
                    <a:pt x="1247" y="2151"/>
                    <a:pt x="997" y="2252"/>
                    <a:pt x="747" y="2356"/>
                  </a:cubicBezTo>
                  <a:cubicBezTo>
                    <a:pt x="516" y="2453"/>
                    <a:pt x="266" y="2526"/>
                    <a:pt x="67" y="2683"/>
                  </a:cubicBezTo>
                  <a:cubicBezTo>
                    <a:pt x="1" y="2735"/>
                    <a:pt x="51" y="2862"/>
                    <a:pt x="133" y="2862"/>
                  </a:cubicBezTo>
                  <a:cubicBezTo>
                    <a:pt x="136" y="2862"/>
                    <a:pt x="139" y="2862"/>
                    <a:pt x="142" y="2861"/>
                  </a:cubicBezTo>
                  <a:cubicBezTo>
                    <a:pt x="416" y="2829"/>
                    <a:pt x="674" y="2683"/>
                    <a:pt x="928" y="2577"/>
                  </a:cubicBezTo>
                  <a:cubicBezTo>
                    <a:pt x="1153" y="2482"/>
                    <a:pt x="1375" y="2384"/>
                    <a:pt x="1598" y="2285"/>
                  </a:cubicBezTo>
                  <a:cubicBezTo>
                    <a:pt x="2110" y="2059"/>
                    <a:pt x="2621" y="1828"/>
                    <a:pt x="3129" y="1596"/>
                  </a:cubicBezTo>
                  <a:cubicBezTo>
                    <a:pt x="4164" y="1121"/>
                    <a:pt x="5196" y="636"/>
                    <a:pt x="6223" y="141"/>
                  </a:cubicBezTo>
                  <a:cubicBezTo>
                    <a:pt x="6301" y="104"/>
                    <a:pt x="6251" y="1"/>
                    <a:pt x="6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46"/>
            <p:cNvSpPr/>
            <p:nvPr/>
          </p:nvSpPr>
          <p:spPr>
            <a:xfrm>
              <a:off x="7582518" y="1832419"/>
              <a:ext cx="30069" cy="12786"/>
            </a:xfrm>
            <a:custGeom>
              <a:avLst/>
              <a:gdLst/>
              <a:ahLst/>
              <a:cxnLst/>
              <a:rect l="l" t="t" r="r" b="b"/>
              <a:pathLst>
                <a:path w="2213" h="941" extrusionOk="0">
                  <a:moveTo>
                    <a:pt x="2127" y="1"/>
                  </a:moveTo>
                  <a:cubicBezTo>
                    <a:pt x="2119" y="1"/>
                    <a:pt x="2110" y="2"/>
                    <a:pt x="2101" y="6"/>
                  </a:cubicBezTo>
                  <a:lnTo>
                    <a:pt x="2099" y="8"/>
                  </a:lnTo>
                  <a:cubicBezTo>
                    <a:pt x="1734" y="146"/>
                    <a:pt x="1368" y="282"/>
                    <a:pt x="1001" y="418"/>
                  </a:cubicBezTo>
                  <a:cubicBezTo>
                    <a:pt x="822" y="485"/>
                    <a:pt x="642" y="552"/>
                    <a:pt x="463" y="621"/>
                  </a:cubicBezTo>
                  <a:cubicBezTo>
                    <a:pt x="315" y="680"/>
                    <a:pt x="110" y="737"/>
                    <a:pt x="14" y="875"/>
                  </a:cubicBezTo>
                  <a:cubicBezTo>
                    <a:pt x="0" y="897"/>
                    <a:pt x="12" y="927"/>
                    <a:pt x="39" y="933"/>
                  </a:cubicBezTo>
                  <a:cubicBezTo>
                    <a:pt x="62" y="938"/>
                    <a:pt x="86" y="941"/>
                    <a:pt x="111" y="941"/>
                  </a:cubicBezTo>
                  <a:cubicBezTo>
                    <a:pt x="256" y="941"/>
                    <a:pt x="410" y="862"/>
                    <a:pt x="538" y="810"/>
                  </a:cubicBezTo>
                  <a:cubicBezTo>
                    <a:pt x="711" y="741"/>
                    <a:pt x="883" y="670"/>
                    <a:pt x="1056" y="596"/>
                  </a:cubicBezTo>
                  <a:cubicBezTo>
                    <a:pt x="1415" y="444"/>
                    <a:pt x="1777" y="292"/>
                    <a:pt x="2138" y="144"/>
                  </a:cubicBezTo>
                  <a:cubicBezTo>
                    <a:pt x="2212" y="113"/>
                    <a:pt x="2193" y="1"/>
                    <a:pt x="2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46"/>
            <p:cNvSpPr/>
            <p:nvPr/>
          </p:nvSpPr>
          <p:spPr>
            <a:xfrm>
              <a:off x="7593633" y="1851306"/>
              <a:ext cx="25626" cy="11305"/>
            </a:xfrm>
            <a:custGeom>
              <a:avLst/>
              <a:gdLst/>
              <a:ahLst/>
              <a:cxnLst/>
              <a:rect l="l" t="t" r="r" b="b"/>
              <a:pathLst>
                <a:path w="1886" h="832" extrusionOk="0">
                  <a:moveTo>
                    <a:pt x="1777" y="0"/>
                  </a:moveTo>
                  <a:cubicBezTo>
                    <a:pt x="1770" y="0"/>
                    <a:pt x="1762" y="2"/>
                    <a:pt x="1754" y="4"/>
                  </a:cubicBezTo>
                  <a:cubicBezTo>
                    <a:pt x="1456" y="106"/>
                    <a:pt x="1153" y="195"/>
                    <a:pt x="853" y="295"/>
                  </a:cubicBezTo>
                  <a:cubicBezTo>
                    <a:pt x="705" y="343"/>
                    <a:pt x="557" y="392"/>
                    <a:pt x="412" y="449"/>
                  </a:cubicBezTo>
                  <a:cubicBezTo>
                    <a:pt x="337" y="479"/>
                    <a:pt x="266" y="514"/>
                    <a:pt x="197" y="555"/>
                  </a:cubicBezTo>
                  <a:cubicBezTo>
                    <a:pt x="128" y="593"/>
                    <a:pt x="63" y="626"/>
                    <a:pt x="27" y="699"/>
                  </a:cubicBezTo>
                  <a:cubicBezTo>
                    <a:pt x="0" y="745"/>
                    <a:pt x="25" y="802"/>
                    <a:pt x="73" y="818"/>
                  </a:cubicBezTo>
                  <a:cubicBezTo>
                    <a:pt x="100" y="828"/>
                    <a:pt x="125" y="832"/>
                    <a:pt x="151" y="832"/>
                  </a:cubicBezTo>
                  <a:cubicBezTo>
                    <a:pt x="196" y="832"/>
                    <a:pt x="240" y="820"/>
                    <a:pt x="287" y="808"/>
                  </a:cubicBezTo>
                  <a:cubicBezTo>
                    <a:pt x="366" y="792"/>
                    <a:pt x="443" y="770"/>
                    <a:pt x="516" y="741"/>
                  </a:cubicBezTo>
                  <a:cubicBezTo>
                    <a:pt x="664" y="678"/>
                    <a:pt x="812" y="613"/>
                    <a:pt x="959" y="546"/>
                  </a:cubicBezTo>
                  <a:cubicBezTo>
                    <a:pt x="1245" y="416"/>
                    <a:pt x="1527" y="274"/>
                    <a:pt x="1813" y="144"/>
                  </a:cubicBezTo>
                  <a:cubicBezTo>
                    <a:pt x="1885" y="113"/>
                    <a:pt x="1847" y="0"/>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46"/>
            <p:cNvSpPr/>
            <p:nvPr/>
          </p:nvSpPr>
          <p:spPr>
            <a:xfrm>
              <a:off x="7606989" y="1864540"/>
              <a:ext cx="110127" cy="49948"/>
            </a:xfrm>
            <a:custGeom>
              <a:avLst/>
              <a:gdLst/>
              <a:ahLst/>
              <a:cxnLst/>
              <a:rect l="l" t="t" r="r" b="b"/>
              <a:pathLst>
                <a:path w="8105" h="3676" extrusionOk="0">
                  <a:moveTo>
                    <a:pt x="7980" y="0"/>
                  </a:moveTo>
                  <a:cubicBezTo>
                    <a:pt x="7968" y="0"/>
                    <a:pt x="7955" y="3"/>
                    <a:pt x="7942" y="9"/>
                  </a:cubicBezTo>
                  <a:cubicBezTo>
                    <a:pt x="6651" y="653"/>
                    <a:pt x="5348" y="1266"/>
                    <a:pt x="4028" y="1848"/>
                  </a:cubicBezTo>
                  <a:cubicBezTo>
                    <a:pt x="3352" y="2149"/>
                    <a:pt x="2672" y="2439"/>
                    <a:pt x="1988" y="2725"/>
                  </a:cubicBezTo>
                  <a:cubicBezTo>
                    <a:pt x="1350" y="2989"/>
                    <a:pt x="662" y="3207"/>
                    <a:pt x="61" y="3554"/>
                  </a:cubicBezTo>
                  <a:cubicBezTo>
                    <a:pt x="1" y="3589"/>
                    <a:pt x="34" y="3675"/>
                    <a:pt x="96" y="3675"/>
                  </a:cubicBezTo>
                  <a:cubicBezTo>
                    <a:pt x="101" y="3675"/>
                    <a:pt x="106" y="3675"/>
                    <a:pt x="112" y="3674"/>
                  </a:cubicBezTo>
                  <a:cubicBezTo>
                    <a:pt x="816" y="3515"/>
                    <a:pt x="1494" y="3176"/>
                    <a:pt x="2154" y="2896"/>
                  </a:cubicBezTo>
                  <a:cubicBezTo>
                    <a:pt x="2802" y="2624"/>
                    <a:pt x="3443" y="2344"/>
                    <a:pt x="4083" y="2055"/>
                  </a:cubicBezTo>
                  <a:cubicBezTo>
                    <a:pt x="5415" y="1457"/>
                    <a:pt x="6726" y="815"/>
                    <a:pt x="8024" y="149"/>
                  </a:cubicBezTo>
                  <a:cubicBezTo>
                    <a:pt x="8104" y="107"/>
                    <a:pt x="8055" y="0"/>
                    <a:pt x="7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46"/>
            <p:cNvSpPr/>
            <p:nvPr/>
          </p:nvSpPr>
          <p:spPr>
            <a:xfrm>
              <a:off x="7617071" y="1916349"/>
              <a:ext cx="39526" cy="19811"/>
            </a:xfrm>
            <a:custGeom>
              <a:avLst/>
              <a:gdLst/>
              <a:ahLst/>
              <a:cxnLst/>
              <a:rect l="l" t="t" r="r" b="b"/>
              <a:pathLst>
                <a:path w="2909" h="1458" extrusionOk="0">
                  <a:moveTo>
                    <a:pt x="2766" y="1"/>
                  </a:moveTo>
                  <a:cubicBezTo>
                    <a:pt x="2753" y="1"/>
                    <a:pt x="2738" y="4"/>
                    <a:pt x="2724" y="11"/>
                  </a:cubicBezTo>
                  <a:cubicBezTo>
                    <a:pt x="2259" y="230"/>
                    <a:pt x="1800" y="462"/>
                    <a:pt x="1339" y="689"/>
                  </a:cubicBezTo>
                  <a:lnTo>
                    <a:pt x="661" y="1026"/>
                  </a:lnTo>
                  <a:cubicBezTo>
                    <a:pt x="440" y="1136"/>
                    <a:pt x="212" y="1237"/>
                    <a:pt x="25" y="1400"/>
                  </a:cubicBezTo>
                  <a:cubicBezTo>
                    <a:pt x="1" y="1424"/>
                    <a:pt x="25" y="1457"/>
                    <a:pt x="53" y="1457"/>
                  </a:cubicBezTo>
                  <a:cubicBezTo>
                    <a:pt x="55" y="1457"/>
                    <a:pt x="58" y="1457"/>
                    <a:pt x="60" y="1456"/>
                  </a:cubicBezTo>
                  <a:cubicBezTo>
                    <a:pt x="295" y="1412"/>
                    <a:pt x="511" y="1294"/>
                    <a:pt x="726" y="1190"/>
                  </a:cubicBezTo>
                  <a:lnTo>
                    <a:pt x="1432" y="847"/>
                  </a:lnTo>
                  <a:cubicBezTo>
                    <a:pt x="1895" y="624"/>
                    <a:pt x="2358" y="401"/>
                    <a:pt x="2817" y="169"/>
                  </a:cubicBezTo>
                  <a:cubicBezTo>
                    <a:pt x="2908" y="122"/>
                    <a:pt x="2851" y="1"/>
                    <a:pt x="27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46"/>
            <p:cNvSpPr/>
            <p:nvPr/>
          </p:nvSpPr>
          <p:spPr>
            <a:xfrm>
              <a:off x="7629517" y="1936622"/>
              <a:ext cx="34132" cy="16509"/>
            </a:xfrm>
            <a:custGeom>
              <a:avLst/>
              <a:gdLst/>
              <a:ahLst/>
              <a:cxnLst/>
              <a:rect l="l" t="t" r="r" b="b"/>
              <a:pathLst>
                <a:path w="2512" h="1215" extrusionOk="0">
                  <a:moveTo>
                    <a:pt x="2342" y="0"/>
                  </a:moveTo>
                  <a:cubicBezTo>
                    <a:pt x="2327" y="0"/>
                    <a:pt x="2310" y="3"/>
                    <a:pt x="2293" y="11"/>
                  </a:cubicBezTo>
                  <a:cubicBezTo>
                    <a:pt x="1903" y="190"/>
                    <a:pt x="1503" y="352"/>
                    <a:pt x="1105" y="519"/>
                  </a:cubicBezTo>
                  <a:cubicBezTo>
                    <a:pt x="910" y="598"/>
                    <a:pt x="717" y="683"/>
                    <a:pt x="525" y="764"/>
                  </a:cubicBezTo>
                  <a:cubicBezTo>
                    <a:pt x="344" y="841"/>
                    <a:pt x="135" y="925"/>
                    <a:pt x="25" y="1095"/>
                  </a:cubicBezTo>
                  <a:cubicBezTo>
                    <a:pt x="1" y="1136"/>
                    <a:pt x="23" y="1189"/>
                    <a:pt x="68" y="1203"/>
                  </a:cubicBezTo>
                  <a:cubicBezTo>
                    <a:pt x="104" y="1211"/>
                    <a:pt x="141" y="1215"/>
                    <a:pt x="178" y="1215"/>
                  </a:cubicBezTo>
                  <a:cubicBezTo>
                    <a:pt x="343" y="1215"/>
                    <a:pt x="510" y="1142"/>
                    <a:pt x="656" y="1079"/>
                  </a:cubicBezTo>
                  <a:cubicBezTo>
                    <a:pt x="857" y="994"/>
                    <a:pt x="1056" y="906"/>
                    <a:pt x="1253" y="811"/>
                  </a:cubicBezTo>
                  <a:cubicBezTo>
                    <a:pt x="1643" y="620"/>
                    <a:pt x="2023" y="409"/>
                    <a:pt x="2403" y="200"/>
                  </a:cubicBezTo>
                  <a:cubicBezTo>
                    <a:pt x="2511" y="140"/>
                    <a:pt x="2444" y="0"/>
                    <a:pt x="2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46"/>
            <p:cNvSpPr/>
            <p:nvPr/>
          </p:nvSpPr>
          <p:spPr>
            <a:xfrm>
              <a:off x="7599951" y="1862624"/>
              <a:ext cx="77422" cy="29580"/>
            </a:xfrm>
            <a:custGeom>
              <a:avLst/>
              <a:gdLst/>
              <a:ahLst/>
              <a:cxnLst/>
              <a:rect l="l" t="t" r="r" b="b"/>
              <a:pathLst>
                <a:path w="5698" h="2177" extrusionOk="0">
                  <a:moveTo>
                    <a:pt x="5615" y="0"/>
                  </a:moveTo>
                  <a:cubicBezTo>
                    <a:pt x="5609" y="0"/>
                    <a:pt x="5602" y="1"/>
                    <a:pt x="5596" y="4"/>
                  </a:cubicBezTo>
                  <a:lnTo>
                    <a:pt x="5596" y="2"/>
                  </a:lnTo>
                  <a:cubicBezTo>
                    <a:pt x="4648" y="363"/>
                    <a:pt x="3697" y="716"/>
                    <a:pt x="2741" y="1064"/>
                  </a:cubicBezTo>
                  <a:cubicBezTo>
                    <a:pt x="2274" y="1234"/>
                    <a:pt x="1803" y="1403"/>
                    <a:pt x="1330" y="1565"/>
                  </a:cubicBezTo>
                  <a:cubicBezTo>
                    <a:pt x="1095" y="1646"/>
                    <a:pt x="859" y="1727"/>
                    <a:pt x="621" y="1807"/>
                  </a:cubicBezTo>
                  <a:cubicBezTo>
                    <a:pt x="420" y="1874"/>
                    <a:pt x="209" y="1916"/>
                    <a:pt x="47" y="2060"/>
                  </a:cubicBezTo>
                  <a:cubicBezTo>
                    <a:pt x="0" y="2101"/>
                    <a:pt x="41" y="2170"/>
                    <a:pt x="96" y="2174"/>
                  </a:cubicBezTo>
                  <a:cubicBezTo>
                    <a:pt x="115" y="2176"/>
                    <a:pt x="133" y="2177"/>
                    <a:pt x="152" y="2177"/>
                  </a:cubicBezTo>
                  <a:cubicBezTo>
                    <a:pt x="353" y="2177"/>
                    <a:pt x="544" y="2083"/>
                    <a:pt x="735" y="2018"/>
                  </a:cubicBezTo>
                  <a:cubicBezTo>
                    <a:pt x="973" y="1937"/>
                    <a:pt x="1208" y="1855"/>
                    <a:pt x="1444" y="1772"/>
                  </a:cubicBezTo>
                  <a:cubicBezTo>
                    <a:pt x="1931" y="1602"/>
                    <a:pt x="2418" y="1425"/>
                    <a:pt x="2902" y="1244"/>
                  </a:cubicBezTo>
                  <a:cubicBezTo>
                    <a:pt x="3829" y="897"/>
                    <a:pt x="4739" y="515"/>
                    <a:pt x="5642" y="113"/>
                  </a:cubicBezTo>
                  <a:cubicBezTo>
                    <a:pt x="5697" y="88"/>
                    <a:pt x="5668" y="0"/>
                    <a:pt x="56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46"/>
            <p:cNvSpPr/>
            <p:nvPr/>
          </p:nvSpPr>
          <p:spPr>
            <a:xfrm>
              <a:off x="7696966" y="1835205"/>
              <a:ext cx="25626" cy="12310"/>
            </a:xfrm>
            <a:custGeom>
              <a:avLst/>
              <a:gdLst/>
              <a:ahLst/>
              <a:cxnLst/>
              <a:rect l="l" t="t" r="r" b="b"/>
              <a:pathLst>
                <a:path w="1886" h="906" extrusionOk="0">
                  <a:moveTo>
                    <a:pt x="1708" y="1"/>
                  </a:moveTo>
                  <a:cubicBezTo>
                    <a:pt x="1692" y="1"/>
                    <a:pt x="1675" y="4"/>
                    <a:pt x="1657" y="12"/>
                  </a:cubicBezTo>
                  <a:lnTo>
                    <a:pt x="817" y="383"/>
                  </a:lnTo>
                  <a:cubicBezTo>
                    <a:pt x="677" y="446"/>
                    <a:pt x="539" y="509"/>
                    <a:pt x="399" y="574"/>
                  </a:cubicBezTo>
                  <a:cubicBezTo>
                    <a:pt x="261" y="641"/>
                    <a:pt x="129" y="696"/>
                    <a:pt x="33" y="816"/>
                  </a:cubicBezTo>
                  <a:cubicBezTo>
                    <a:pt x="1" y="848"/>
                    <a:pt x="23" y="903"/>
                    <a:pt x="70" y="905"/>
                  </a:cubicBezTo>
                  <a:cubicBezTo>
                    <a:pt x="77" y="905"/>
                    <a:pt x="84" y="905"/>
                    <a:pt x="90" y="905"/>
                  </a:cubicBezTo>
                  <a:cubicBezTo>
                    <a:pt x="234" y="905"/>
                    <a:pt x="356" y="846"/>
                    <a:pt x="488" y="791"/>
                  </a:cubicBezTo>
                  <a:cubicBezTo>
                    <a:pt x="634" y="728"/>
                    <a:pt x="778" y="663"/>
                    <a:pt x="923" y="596"/>
                  </a:cubicBezTo>
                  <a:lnTo>
                    <a:pt x="1771" y="205"/>
                  </a:lnTo>
                  <a:cubicBezTo>
                    <a:pt x="1886" y="152"/>
                    <a:pt x="1815" y="1"/>
                    <a:pt x="17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46"/>
            <p:cNvSpPr/>
            <p:nvPr/>
          </p:nvSpPr>
          <p:spPr>
            <a:xfrm>
              <a:off x="7703814" y="1910846"/>
              <a:ext cx="31007" cy="15612"/>
            </a:xfrm>
            <a:custGeom>
              <a:avLst/>
              <a:gdLst/>
              <a:ahLst/>
              <a:cxnLst/>
              <a:rect l="l" t="t" r="r" b="b"/>
              <a:pathLst>
                <a:path w="2282" h="1149" extrusionOk="0">
                  <a:moveTo>
                    <a:pt x="2077" y="0"/>
                  </a:moveTo>
                  <a:cubicBezTo>
                    <a:pt x="2060" y="0"/>
                    <a:pt x="2041" y="4"/>
                    <a:pt x="2022" y="12"/>
                  </a:cubicBezTo>
                  <a:lnTo>
                    <a:pt x="2022" y="14"/>
                  </a:lnTo>
                  <a:cubicBezTo>
                    <a:pt x="1675" y="162"/>
                    <a:pt x="1322" y="302"/>
                    <a:pt x="973" y="448"/>
                  </a:cubicBezTo>
                  <a:cubicBezTo>
                    <a:pt x="798" y="521"/>
                    <a:pt x="626" y="597"/>
                    <a:pt x="453" y="676"/>
                  </a:cubicBezTo>
                  <a:cubicBezTo>
                    <a:pt x="372" y="714"/>
                    <a:pt x="293" y="757"/>
                    <a:pt x="218" y="806"/>
                  </a:cubicBezTo>
                  <a:cubicBezTo>
                    <a:pt x="130" y="858"/>
                    <a:pt x="57" y="903"/>
                    <a:pt x="23" y="1001"/>
                  </a:cubicBezTo>
                  <a:cubicBezTo>
                    <a:pt x="0" y="1059"/>
                    <a:pt x="47" y="1116"/>
                    <a:pt x="98" y="1135"/>
                  </a:cubicBezTo>
                  <a:cubicBezTo>
                    <a:pt x="124" y="1145"/>
                    <a:pt x="151" y="1149"/>
                    <a:pt x="177" y="1149"/>
                  </a:cubicBezTo>
                  <a:cubicBezTo>
                    <a:pt x="246" y="1149"/>
                    <a:pt x="314" y="1120"/>
                    <a:pt x="382" y="1098"/>
                  </a:cubicBezTo>
                  <a:cubicBezTo>
                    <a:pt x="471" y="1068"/>
                    <a:pt x="557" y="1035"/>
                    <a:pt x="642" y="996"/>
                  </a:cubicBezTo>
                  <a:cubicBezTo>
                    <a:pt x="808" y="915"/>
                    <a:pt x="975" y="834"/>
                    <a:pt x="1141" y="749"/>
                  </a:cubicBezTo>
                  <a:cubicBezTo>
                    <a:pt x="1478" y="578"/>
                    <a:pt x="1813" y="400"/>
                    <a:pt x="2150" y="231"/>
                  </a:cubicBezTo>
                  <a:cubicBezTo>
                    <a:pt x="2281" y="167"/>
                    <a:pt x="2198" y="0"/>
                    <a:pt x="2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46"/>
            <p:cNvSpPr/>
            <p:nvPr/>
          </p:nvSpPr>
          <p:spPr>
            <a:xfrm>
              <a:off x="7746981" y="1981270"/>
              <a:ext cx="20870" cy="12677"/>
            </a:xfrm>
            <a:custGeom>
              <a:avLst/>
              <a:gdLst/>
              <a:ahLst/>
              <a:cxnLst/>
              <a:rect l="l" t="t" r="r" b="b"/>
              <a:pathLst>
                <a:path w="1536" h="933" extrusionOk="0">
                  <a:moveTo>
                    <a:pt x="1375" y="0"/>
                  </a:moveTo>
                  <a:cubicBezTo>
                    <a:pt x="1358" y="0"/>
                    <a:pt x="1339" y="4"/>
                    <a:pt x="1320" y="14"/>
                  </a:cubicBezTo>
                  <a:lnTo>
                    <a:pt x="1320" y="16"/>
                  </a:lnTo>
                  <a:cubicBezTo>
                    <a:pt x="1097" y="132"/>
                    <a:pt x="872" y="244"/>
                    <a:pt x="650" y="365"/>
                  </a:cubicBezTo>
                  <a:cubicBezTo>
                    <a:pt x="541" y="424"/>
                    <a:pt x="429" y="485"/>
                    <a:pt x="321" y="548"/>
                  </a:cubicBezTo>
                  <a:cubicBezTo>
                    <a:pt x="267" y="579"/>
                    <a:pt x="216" y="615"/>
                    <a:pt x="171" y="656"/>
                  </a:cubicBezTo>
                  <a:cubicBezTo>
                    <a:pt x="123" y="696"/>
                    <a:pt x="62" y="735"/>
                    <a:pt x="33" y="794"/>
                  </a:cubicBezTo>
                  <a:cubicBezTo>
                    <a:pt x="1" y="855"/>
                    <a:pt x="43" y="930"/>
                    <a:pt x="112" y="932"/>
                  </a:cubicBezTo>
                  <a:cubicBezTo>
                    <a:pt x="118" y="932"/>
                    <a:pt x="123" y="933"/>
                    <a:pt x="128" y="933"/>
                  </a:cubicBezTo>
                  <a:cubicBezTo>
                    <a:pt x="188" y="933"/>
                    <a:pt x="247" y="902"/>
                    <a:pt x="301" y="881"/>
                  </a:cubicBezTo>
                  <a:cubicBezTo>
                    <a:pt x="360" y="861"/>
                    <a:pt x="417" y="834"/>
                    <a:pt x="472" y="804"/>
                  </a:cubicBezTo>
                  <a:cubicBezTo>
                    <a:pt x="579" y="741"/>
                    <a:pt x="687" y="678"/>
                    <a:pt x="795" y="611"/>
                  </a:cubicBezTo>
                  <a:cubicBezTo>
                    <a:pt x="1010" y="479"/>
                    <a:pt x="1219" y="341"/>
                    <a:pt x="1432" y="205"/>
                  </a:cubicBezTo>
                  <a:cubicBezTo>
                    <a:pt x="1536" y="139"/>
                    <a:pt x="1473"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46"/>
            <p:cNvSpPr/>
            <p:nvPr/>
          </p:nvSpPr>
          <p:spPr>
            <a:xfrm>
              <a:off x="7631324" y="1716273"/>
              <a:ext cx="34567" cy="14797"/>
            </a:xfrm>
            <a:custGeom>
              <a:avLst/>
              <a:gdLst/>
              <a:ahLst/>
              <a:cxnLst/>
              <a:rect l="l" t="t" r="r" b="b"/>
              <a:pathLst>
                <a:path w="2544" h="1089" extrusionOk="0">
                  <a:moveTo>
                    <a:pt x="2347" y="0"/>
                  </a:moveTo>
                  <a:cubicBezTo>
                    <a:pt x="2334" y="0"/>
                    <a:pt x="2321" y="2"/>
                    <a:pt x="2306" y="6"/>
                  </a:cubicBezTo>
                  <a:lnTo>
                    <a:pt x="2308" y="6"/>
                  </a:lnTo>
                  <a:cubicBezTo>
                    <a:pt x="1904" y="116"/>
                    <a:pt x="1504" y="248"/>
                    <a:pt x="1114" y="400"/>
                  </a:cubicBezTo>
                  <a:cubicBezTo>
                    <a:pt x="921" y="475"/>
                    <a:pt x="729" y="554"/>
                    <a:pt x="540" y="640"/>
                  </a:cubicBezTo>
                  <a:cubicBezTo>
                    <a:pt x="353" y="723"/>
                    <a:pt x="166" y="804"/>
                    <a:pt x="34" y="970"/>
                  </a:cubicBezTo>
                  <a:cubicBezTo>
                    <a:pt x="0" y="1013"/>
                    <a:pt x="17" y="1088"/>
                    <a:pt x="82" y="1088"/>
                  </a:cubicBezTo>
                  <a:cubicBezTo>
                    <a:pt x="83" y="1088"/>
                    <a:pt x="84" y="1088"/>
                    <a:pt x="85" y="1088"/>
                  </a:cubicBezTo>
                  <a:cubicBezTo>
                    <a:pt x="288" y="1080"/>
                    <a:pt x="465" y="991"/>
                    <a:pt x="647" y="908"/>
                  </a:cubicBezTo>
                  <a:cubicBezTo>
                    <a:pt x="830" y="824"/>
                    <a:pt x="1021" y="745"/>
                    <a:pt x="1212" y="670"/>
                  </a:cubicBezTo>
                  <a:cubicBezTo>
                    <a:pt x="1595" y="520"/>
                    <a:pt x="1985" y="390"/>
                    <a:pt x="2383" y="280"/>
                  </a:cubicBezTo>
                  <a:cubicBezTo>
                    <a:pt x="2544" y="235"/>
                    <a:pt x="2495" y="0"/>
                    <a:pt x="2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46"/>
            <p:cNvSpPr/>
            <p:nvPr/>
          </p:nvSpPr>
          <p:spPr>
            <a:xfrm>
              <a:off x="7578048" y="1770583"/>
              <a:ext cx="26754" cy="13180"/>
            </a:xfrm>
            <a:custGeom>
              <a:avLst/>
              <a:gdLst/>
              <a:ahLst/>
              <a:cxnLst/>
              <a:rect l="l" t="t" r="r" b="b"/>
              <a:pathLst>
                <a:path w="1969" h="970" extrusionOk="0">
                  <a:moveTo>
                    <a:pt x="1726" y="1"/>
                  </a:moveTo>
                  <a:cubicBezTo>
                    <a:pt x="1708" y="1"/>
                    <a:pt x="1689" y="5"/>
                    <a:pt x="1669" y="13"/>
                  </a:cubicBezTo>
                  <a:lnTo>
                    <a:pt x="780" y="382"/>
                  </a:lnTo>
                  <a:cubicBezTo>
                    <a:pt x="634" y="443"/>
                    <a:pt x="475" y="494"/>
                    <a:pt x="333" y="567"/>
                  </a:cubicBezTo>
                  <a:cubicBezTo>
                    <a:pt x="236" y="618"/>
                    <a:pt x="0" y="748"/>
                    <a:pt x="61" y="890"/>
                  </a:cubicBezTo>
                  <a:cubicBezTo>
                    <a:pt x="86" y="950"/>
                    <a:pt x="149" y="970"/>
                    <a:pt x="219" y="970"/>
                  </a:cubicBezTo>
                  <a:cubicBezTo>
                    <a:pt x="313" y="970"/>
                    <a:pt x="421" y="936"/>
                    <a:pt x="481" y="916"/>
                  </a:cubicBezTo>
                  <a:cubicBezTo>
                    <a:pt x="634" y="866"/>
                    <a:pt x="778" y="786"/>
                    <a:pt x="924" y="723"/>
                  </a:cubicBezTo>
                  <a:lnTo>
                    <a:pt x="1805" y="338"/>
                  </a:lnTo>
                  <a:cubicBezTo>
                    <a:pt x="1969" y="267"/>
                    <a:pt x="1880" y="1"/>
                    <a:pt x="1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46"/>
            <p:cNvSpPr/>
            <p:nvPr/>
          </p:nvSpPr>
          <p:spPr>
            <a:xfrm>
              <a:off x="7955916" y="1568564"/>
              <a:ext cx="147452" cy="16414"/>
            </a:xfrm>
            <a:custGeom>
              <a:avLst/>
              <a:gdLst/>
              <a:ahLst/>
              <a:cxnLst/>
              <a:rect l="l" t="t" r="r" b="b"/>
              <a:pathLst>
                <a:path w="10852" h="1208" extrusionOk="0">
                  <a:moveTo>
                    <a:pt x="10725" y="1"/>
                  </a:moveTo>
                  <a:cubicBezTo>
                    <a:pt x="10724" y="1"/>
                    <a:pt x="10724" y="1"/>
                    <a:pt x="10723" y="1"/>
                  </a:cubicBezTo>
                  <a:cubicBezTo>
                    <a:pt x="7142" y="48"/>
                    <a:pt x="3574" y="389"/>
                    <a:pt x="64" y="1105"/>
                  </a:cubicBezTo>
                  <a:cubicBezTo>
                    <a:pt x="1" y="1119"/>
                    <a:pt x="23" y="1208"/>
                    <a:pt x="81" y="1208"/>
                  </a:cubicBezTo>
                  <a:cubicBezTo>
                    <a:pt x="85" y="1208"/>
                    <a:pt x="89" y="1208"/>
                    <a:pt x="93" y="1207"/>
                  </a:cubicBezTo>
                  <a:lnTo>
                    <a:pt x="91" y="1207"/>
                  </a:lnTo>
                  <a:cubicBezTo>
                    <a:pt x="3433" y="560"/>
                    <a:pt x="6830" y="197"/>
                    <a:pt x="10234" y="197"/>
                  </a:cubicBezTo>
                  <a:cubicBezTo>
                    <a:pt x="10397" y="197"/>
                    <a:pt x="10560" y="198"/>
                    <a:pt x="10723" y="200"/>
                  </a:cubicBezTo>
                  <a:cubicBezTo>
                    <a:pt x="10850" y="200"/>
                    <a:pt x="10851" y="1"/>
                    <a:pt x="107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46"/>
            <p:cNvSpPr/>
            <p:nvPr/>
          </p:nvSpPr>
          <p:spPr>
            <a:xfrm>
              <a:off x="8034887" y="1581676"/>
              <a:ext cx="77639" cy="11305"/>
            </a:xfrm>
            <a:custGeom>
              <a:avLst/>
              <a:gdLst/>
              <a:ahLst/>
              <a:cxnLst/>
              <a:rect l="l" t="t" r="r" b="b"/>
              <a:pathLst>
                <a:path w="5714" h="832" extrusionOk="0">
                  <a:moveTo>
                    <a:pt x="5554" y="0"/>
                  </a:moveTo>
                  <a:cubicBezTo>
                    <a:pt x="5553" y="0"/>
                    <a:pt x="5551" y="0"/>
                    <a:pt x="5549" y="0"/>
                  </a:cubicBezTo>
                  <a:cubicBezTo>
                    <a:pt x="3703" y="61"/>
                    <a:pt x="1868" y="303"/>
                    <a:pt x="69" y="719"/>
                  </a:cubicBezTo>
                  <a:cubicBezTo>
                    <a:pt x="0" y="734"/>
                    <a:pt x="23" y="832"/>
                    <a:pt x="87" y="832"/>
                  </a:cubicBezTo>
                  <a:cubicBezTo>
                    <a:pt x="91" y="832"/>
                    <a:pt x="95" y="831"/>
                    <a:pt x="99" y="831"/>
                  </a:cubicBezTo>
                  <a:lnTo>
                    <a:pt x="99" y="829"/>
                  </a:lnTo>
                  <a:cubicBezTo>
                    <a:pt x="1896" y="475"/>
                    <a:pt x="3719" y="282"/>
                    <a:pt x="5549" y="254"/>
                  </a:cubicBezTo>
                  <a:cubicBezTo>
                    <a:pt x="5711" y="252"/>
                    <a:pt x="5713" y="0"/>
                    <a:pt x="5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46"/>
            <p:cNvSpPr/>
            <p:nvPr/>
          </p:nvSpPr>
          <p:spPr>
            <a:xfrm>
              <a:off x="8074059" y="1607003"/>
              <a:ext cx="36564" cy="7704"/>
            </a:xfrm>
            <a:custGeom>
              <a:avLst/>
              <a:gdLst/>
              <a:ahLst/>
              <a:cxnLst/>
              <a:rect l="l" t="t" r="r" b="b"/>
              <a:pathLst>
                <a:path w="2691" h="567" extrusionOk="0">
                  <a:moveTo>
                    <a:pt x="2307" y="1"/>
                  </a:moveTo>
                  <a:cubicBezTo>
                    <a:pt x="2194" y="1"/>
                    <a:pt x="2082" y="13"/>
                    <a:pt x="1965" y="26"/>
                  </a:cubicBezTo>
                  <a:cubicBezTo>
                    <a:pt x="1766" y="47"/>
                    <a:pt x="1567" y="73"/>
                    <a:pt x="1368" y="104"/>
                  </a:cubicBezTo>
                  <a:cubicBezTo>
                    <a:pt x="950" y="166"/>
                    <a:pt x="534" y="262"/>
                    <a:pt x="124" y="361"/>
                  </a:cubicBezTo>
                  <a:cubicBezTo>
                    <a:pt x="0" y="392"/>
                    <a:pt x="40" y="567"/>
                    <a:pt x="155" y="567"/>
                  </a:cubicBezTo>
                  <a:cubicBezTo>
                    <a:pt x="162" y="567"/>
                    <a:pt x="170" y="566"/>
                    <a:pt x="179" y="564"/>
                  </a:cubicBezTo>
                  <a:cubicBezTo>
                    <a:pt x="585" y="479"/>
                    <a:pt x="991" y="418"/>
                    <a:pt x="1403" y="367"/>
                  </a:cubicBezTo>
                  <a:cubicBezTo>
                    <a:pt x="1606" y="343"/>
                    <a:pt x="1809" y="321"/>
                    <a:pt x="2012" y="305"/>
                  </a:cubicBezTo>
                  <a:cubicBezTo>
                    <a:pt x="2215" y="288"/>
                    <a:pt x="2408" y="280"/>
                    <a:pt x="2601" y="205"/>
                  </a:cubicBezTo>
                  <a:cubicBezTo>
                    <a:pt x="2676" y="177"/>
                    <a:pt x="2690" y="59"/>
                    <a:pt x="2601" y="37"/>
                  </a:cubicBezTo>
                  <a:cubicBezTo>
                    <a:pt x="2501" y="10"/>
                    <a:pt x="2404" y="1"/>
                    <a:pt x="23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46"/>
            <p:cNvSpPr/>
            <p:nvPr/>
          </p:nvSpPr>
          <p:spPr>
            <a:xfrm>
              <a:off x="8014736" y="1620903"/>
              <a:ext cx="27515" cy="6739"/>
            </a:xfrm>
            <a:custGeom>
              <a:avLst/>
              <a:gdLst/>
              <a:ahLst/>
              <a:cxnLst/>
              <a:rect l="l" t="t" r="r" b="b"/>
              <a:pathLst>
                <a:path w="2025" h="496" extrusionOk="0">
                  <a:moveTo>
                    <a:pt x="1865" y="1"/>
                  </a:moveTo>
                  <a:cubicBezTo>
                    <a:pt x="1581" y="1"/>
                    <a:pt x="1289" y="89"/>
                    <a:pt x="1014" y="144"/>
                  </a:cubicBezTo>
                  <a:lnTo>
                    <a:pt x="98" y="335"/>
                  </a:lnTo>
                  <a:cubicBezTo>
                    <a:pt x="0" y="354"/>
                    <a:pt x="35" y="495"/>
                    <a:pt x="126" y="495"/>
                  </a:cubicBezTo>
                  <a:cubicBezTo>
                    <a:pt x="132" y="495"/>
                    <a:pt x="137" y="495"/>
                    <a:pt x="143" y="494"/>
                  </a:cubicBezTo>
                  <a:lnTo>
                    <a:pt x="1067" y="333"/>
                  </a:lnTo>
                  <a:cubicBezTo>
                    <a:pt x="1361" y="282"/>
                    <a:pt x="1684" y="254"/>
                    <a:pt x="1960" y="130"/>
                  </a:cubicBezTo>
                  <a:cubicBezTo>
                    <a:pt x="2025" y="100"/>
                    <a:pt x="1986" y="8"/>
                    <a:pt x="1925" y="2"/>
                  </a:cubicBezTo>
                  <a:cubicBezTo>
                    <a:pt x="1905" y="1"/>
                    <a:pt x="1885" y="1"/>
                    <a:pt x="1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46"/>
            <p:cNvSpPr/>
            <p:nvPr/>
          </p:nvSpPr>
          <p:spPr>
            <a:xfrm>
              <a:off x="8096995" y="1851605"/>
              <a:ext cx="55532" cy="12745"/>
            </a:xfrm>
            <a:custGeom>
              <a:avLst/>
              <a:gdLst/>
              <a:ahLst/>
              <a:cxnLst/>
              <a:rect l="l" t="t" r="r" b="b"/>
              <a:pathLst>
                <a:path w="4087" h="938" extrusionOk="0">
                  <a:moveTo>
                    <a:pt x="3840" y="1"/>
                  </a:moveTo>
                  <a:cubicBezTo>
                    <a:pt x="3714" y="1"/>
                    <a:pt x="3586" y="29"/>
                    <a:pt x="3461" y="45"/>
                  </a:cubicBezTo>
                  <a:cubicBezTo>
                    <a:pt x="3292" y="68"/>
                    <a:pt x="3124" y="94"/>
                    <a:pt x="2953" y="120"/>
                  </a:cubicBezTo>
                  <a:cubicBezTo>
                    <a:pt x="2640" y="171"/>
                    <a:pt x="2326" y="226"/>
                    <a:pt x="2015" y="287"/>
                  </a:cubicBezTo>
                  <a:cubicBezTo>
                    <a:pt x="1365" y="415"/>
                    <a:pt x="730" y="591"/>
                    <a:pt x="95" y="776"/>
                  </a:cubicBezTo>
                  <a:cubicBezTo>
                    <a:pt x="1" y="802"/>
                    <a:pt x="30" y="938"/>
                    <a:pt x="116" y="938"/>
                  </a:cubicBezTo>
                  <a:cubicBezTo>
                    <a:pt x="124" y="938"/>
                    <a:pt x="131" y="937"/>
                    <a:pt x="139" y="935"/>
                  </a:cubicBezTo>
                  <a:lnTo>
                    <a:pt x="137" y="935"/>
                  </a:lnTo>
                  <a:cubicBezTo>
                    <a:pt x="767" y="774"/>
                    <a:pt x="1404" y="650"/>
                    <a:pt x="2044" y="530"/>
                  </a:cubicBezTo>
                  <a:cubicBezTo>
                    <a:pt x="2356" y="472"/>
                    <a:pt x="2669" y="419"/>
                    <a:pt x="2986" y="372"/>
                  </a:cubicBezTo>
                  <a:cubicBezTo>
                    <a:pt x="3154" y="348"/>
                    <a:pt x="3325" y="323"/>
                    <a:pt x="3495" y="303"/>
                  </a:cubicBezTo>
                  <a:cubicBezTo>
                    <a:pt x="3650" y="283"/>
                    <a:pt x="3818" y="281"/>
                    <a:pt x="3964" y="226"/>
                  </a:cubicBezTo>
                  <a:cubicBezTo>
                    <a:pt x="4086" y="181"/>
                    <a:pt x="4060" y="23"/>
                    <a:pt x="3934" y="7"/>
                  </a:cubicBezTo>
                  <a:cubicBezTo>
                    <a:pt x="3903" y="3"/>
                    <a:pt x="3872" y="1"/>
                    <a:pt x="38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46"/>
            <p:cNvSpPr/>
            <p:nvPr/>
          </p:nvSpPr>
          <p:spPr>
            <a:xfrm>
              <a:off x="8130284" y="1870546"/>
              <a:ext cx="29431" cy="7120"/>
            </a:xfrm>
            <a:custGeom>
              <a:avLst/>
              <a:gdLst/>
              <a:ahLst/>
              <a:cxnLst/>
              <a:rect l="l" t="t" r="r" b="b"/>
              <a:pathLst>
                <a:path w="2166" h="524" extrusionOk="0">
                  <a:moveTo>
                    <a:pt x="1900" y="0"/>
                  </a:moveTo>
                  <a:cubicBezTo>
                    <a:pt x="1792" y="0"/>
                    <a:pt x="1677" y="20"/>
                    <a:pt x="1581" y="30"/>
                  </a:cubicBezTo>
                  <a:cubicBezTo>
                    <a:pt x="1421" y="48"/>
                    <a:pt x="1260" y="70"/>
                    <a:pt x="1100" y="97"/>
                  </a:cubicBezTo>
                  <a:cubicBezTo>
                    <a:pt x="769" y="154"/>
                    <a:pt x="440" y="227"/>
                    <a:pt x="117" y="320"/>
                  </a:cubicBezTo>
                  <a:cubicBezTo>
                    <a:pt x="0" y="354"/>
                    <a:pt x="36" y="524"/>
                    <a:pt x="142" y="524"/>
                  </a:cubicBezTo>
                  <a:cubicBezTo>
                    <a:pt x="151" y="524"/>
                    <a:pt x="162" y="522"/>
                    <a:pt x="172" y="519"/>
                  </a:cubicBezTo>
                  <a:lnTo>
                    <a:pt x="170" y="519"/>
                  </a:lnTo>
                  <a:cubicBezTo>
                    <a:pt x="489" y="432"/>
                    <a:pt x="812" y="361"/>
                    <a:pt x="1139" y="310"/>
                  </a:cubicBezTo>
                  <a:cubicBezTo>
                    <a:pt x="1297" y="284"/>
                    <a:pt x="1457" y="263"/>
                    <a:pt x="1618" y="249"/>
                  </a:cubicBezTo>
                  <a:cubicBezTo>
                    <a:pt x="1770" y="235"/>
                    <a:pt x="1959" y="239"/>
                    <a:pt x="2097" y="172"/>
                  </a:cubicBezTo>
                  <a:cubicBezTo>
                    <a:pt x="2166" y="141"/>
                    <a:pt x="2138" y="46"/>
                    <a:pt x="2079" y="26"/>
                  </a:cubicBezTo>
                  <a:cubicBezTo>
                    <a:pt x="2025" y="7"/>
                    <a:pt x="1963" y="0"/>
                    <a:pt x="19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46"/>
            <p:cNvSpPr/>
            <p:nvPr/>
          </p:nvSpPr>
          <p:spPr>
            <a:xfrm>
              <a:off x="8113178" y="1913061"/>
              <a:ext cx="56225" cy="16522"/>
            </a:xfrm>
            <a:custGeom>
              <a:avLst/>
              <a:gdLst/>
              <a:ahLst/>
              <a:cxnLst/>
              <a:rect l="l" t="t" r="r" b="b"/>
              <a:pathLst>
                <a:path w="4138" h="1216" extrusionOk="0">
                  <a:moveTo>
                    <a:pt x="3946" y="0"/>
                  </a:moveTo>
                  <a:cubicBezTo>
                    <a:pt x="3642" y="0"/>
                    <a:pt x="3305" y="132"/>
                    <a:pt x="3011" y="204"/>
                  </a:cubicBezTo>
                  <a:cubicBezTo>
                    <a:pt x="2688" y="285"/>
                    <a:pt x="2363" y="371"/>
                    <a:pt x="2042" y="460"/>
                  </a:cubicBezTo>
                  <a:cubicBezTo>
                    <a:pt x="1385" y="643"/>
                    <a:pt x="733" y="842"/>
                    <a:pt x="87" y="1059"/>
                  </a:cubicBezTo>
                  <a:cubicBezTo>
                    <a:pt x="0" y="1088"/>
                    <a:pt x="26" y="1215"/>
                    <a:pt x="105" y="1215"/>
                  </a:cubicBezTo>
                  <a:cubicBezTo>
                    <a:pt x="113" y="1215"/>
                    <a:pt x="121" y="1214"/>
                    <a:pt x="130" y="1211"/>
                  </a:cubicBezTo>
                  <a:lnTo>
                    <a:pt x="130" y="1209"/>
                  </a:lnTo>
                  <a:cubicBezTo>
                    <a:pt x="782" y="1010"/>
                    <a:pt x="1437" y="825"/>
                    <a:pt x="2097" y="659"/>
                  </a:cubicBezTo>
                  <a:cubicBezTo>
                    <a:pt x="2422" y="578"/>
                    <a:pt x="2747" y="501"/>
                    <a:pt x="3074" y="429"/>
                  </a:cubicBezTo>
                  <a:cubicBezTo>
                    <a:pt x="3384" y="360"/>
                    <a:pt x="3752" y="336"/>
                    <a:pt x="4038" y="198"/>
                  </a:cubicBezTo>
                  <a:cubicBezTo>
                    <a:pt x="4138" y="149"/>
                    <a:pt x="4083" y="5"/>
                    <a:pt x="3985" y="1"/>
                  </a:cubicBezTo>
                  <a:cubicBezTo>
                    <a:pt x="3972" y="1"/>
                    <a:pt x="3959" y="0"/>
                    <a:pt x="39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46"/>
            <p:cNvSpPr/>
            <p:nvPr/>
          </p:nvSpPr>
          <p:spPr>
            <a:xfrm>
              <a:off x="8164987" y="1936241"/>
              <a:ext cx="25966" cy="5394"/>
            </a:xfrm>
            <a:custGeom>
              <a:avLst/>
              <a:gdLst/>
              <a:ahLst/>
              <a:cxnLst/>
              <a:rect l="l" t="t" r="r" b="b"/>
              <a:pathLst>
                <a:path w="1911" h="397" extrusionOk="0">
                  <a:moveTo>
                    <a:pt x="1701" y="1"/>
                  </a:moveTo>
                  <a:cubicBezTo>
                    <a:pt x="1673" y="1"/>
                    <a:pt x="1645" y="3"/>
                    <a:pt x="1616" y="3"/>
                  </a:cubicBezTo>
                  <a:cubicBezTo>
                    <a:pt x="1547" y="5"/>
                    <a:pt x="1476" y="9"/>
                    <a:pt x="1407" y="19"/>
                  </a:cubicBezTo>
                  <a:cubicBezTo>
                    <a:pt x="1257" y="39"/>
                    <a:pt x="1106" y="65"/>
                    <a:pt x="956" y="92"/>
                  </a:cubicBezTo>
                  <a:cubicBezTo>
                    <a:pt x="662" y="143"/>
                    <a:pt x="373" y="202"/>
                    <a:pt x="79" y="256"/>
                  </a:cubicBezTo>
                  <a:cubicBezTo>
                    <a:pt x="1" y="272"/>
                    <a:pt x="17" y="397"/>
                    <a:pt x="94" y="397"/>
                  </a:cubicBezTo>
                  <a:cubicBezTo>
                    <a:pt x="95" y="397"/>
                    <a:pt x="96" y="396"/>
                    <a:pt x="97" y="396"/>
                  </a:cubicBezTo>
                  <a:cubicBezTo>
                    <a:pt x="398" y="384"/>
                    <a:pt x="694" y="374"/>
                    <a:pt x="993" y="354"/>
                  </a:cubicBezTo>
                  <a:cubicBezTo>
                    <a:pt x="1139" y="344"/>
                    <a:pt x="1285" y="336"/>
                    <a:pt x="1431" y="321"/>
                  </a:cubicBezTo>
                  <a:cubicBezTo>
                    <a:pt x="1506" y="315"/>
                    <a:pt x="1581" y="303"/>
                    <a:pt x="1654" y="285"/>
                  </a:cubicBezTo>
                  <a:cubicBezTo>
                    <a:pt x="1732" y="269"/>
                    <a:pt x="1805" y="260"/>
                    <a:pt x="1862" y="204"/>
                  </a:cubicBezTo>
                  <a:cubicBezTo>
                    <a:pt x="1910" y="153"/>
                    <a:pt x="1900" y="70"/>
                    <a:pt x="1839" y="33"/>
                  </a:cubicBezTo>
                  <a:cubicBezTo>
                    <a:pt x="1795" y="6"/>
                    <a:pt x="1749" y="1"/>
                    <a:pt x="17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46"/>
            <p:cNvSpPr/>
            <p:nvPr/>
          </p:nvSpPr>
          <p:spPr>
            <a:xfrm>
              <a:off x="6960672" y="2456683"/>
              <a:ext cx="99705" cy="169667"/>
            </a:xfrm>
            <a:custGeom>
              <a:avLst/>
              <a:gdLst/>
              <a:ahLst/>
              <a:cxnLst/>
              <a:rect l="l" t="t" r="r" b="b"/>
              <a:pathLst>
                <a:path w="7338" h="12487" extrusionOk="0">
                  <a:moveTo>
                    <a:pt x="7250" y="1"/>
                  </a:moveTo>
                  <a:cubicBezTo>
                    <a:pt x="7221" y="1"/>
                    <a:pt x="7191" y="16"/>
                    <a:pt x="7178" y="52"/>
                  </a:cubicBezTo>
                  <a:cubicBezTo>
                    <a:pt x="5907" y="3509"/>
                    <a:pt x="4108" y="6811"/>
                    <a:pt x="1922" y="9771"/>
                  </a:cubicBezTo>
                  <a:cubicBezTo>
                    <a:pt x="1599" y="10205"/>
                    <a:pt x="1270" y="10634"/>
                    <a:pt x="931" y="11056"/>
                  </a:cubicBezTo>
                  <a:cubicBezTo>
                    <a:pt x="779" y="11245"/>
                    <a:pt x="624" y="11434"/>
                    <a:pt x="468" y="11622"/>
                  </a:cubicBezTo>
                  <a:cubicBezTo>
                    <a:pt x="310" y="11811"/>
                    <a:pt x="93" y="11978"/>
                    <a:pt x="36" y="12223"/>
                  </a:cubicBezTo>
                  <a:cubicBezTo>
                    <a:pt x="0" y="12379"/>
                    <a:pt x="114" y="12487"/>
                    <a:pt x="247" y="12487"/>
                  </a:cubicBezTo>
                  <a:cubicBezTo>
                    <a:pt x="280" y="12487"/>
                    <a:pt x="315" y="12480"/>
                    <a:pt x="348" y="12465"/>
                  </a:cubicBezTo>
                  <a:cubicBezTo>
                    <a:pt x="551" y="12376"/>
                    <a:pt x="649" y="12179"/>
                    <a:pt x="783" y="12010"/>
                  </a:cubicBezTo>
                  <a:cubicBezTo>
                    <a:pt x="925" y="11829"/>
                    <a:pt x="1065" y="11647"/>
                    <a:pt x="1205" y="11464"/>
                  </a:cubicBezTo>
                  <a:cubicBezTo>
                    <a:pt x="1489" y="11088"/>
                    <a:pt x="1768" y="10709"/>
                    <a:pt x="2040" y="10325"/>
                  </a:cubicBezTo>
                  <a:cubicBezTo>
                    <a:pt x="2584" y="9553"/>
                    <a:pt x="3089" y="8760"/>
                    <a:pt x="3585" y="7958"/>
                  </a:cubicBezTo>
                  <a:cubicBezTo>
                    <a:pt x="4569" y="6368"/>
                    <a:pt x="5438" y="4707"/>
                    <a:pt x="6183" y="2992"/>
                  </a:cubicBezTo>
                  <a:cubicBezTo>
                    <a:pt x="6596" y="2039"/>
                    <a:pt x="6971" y="1067"/>
                    <a:pt x="7318" y="90"/>
                  </a:cubicBezTo>
                  <a:cubicBezTo>
                    <a:pt x="7338" y="36"/>
                    <a:pt x="7295" y="1"/>
                    <a:pt x="7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46"/>
            <p:cNvSpPr/>
            <p:nvPr/>
          </p:nvSpPr>
          <p:spPr>
            <a:xfrm>
              <a:off x="6967738" y="2514675"/>
              <a:ext cx="117056" cy="109651"/>
            </a:xfrm>
            <a:custGeom>
              <a:avLst/>
              <a:gdLst/>
              <a:ahLst/>
              <a:cxnLst/>
              <a:rect l="l" t="t" r="r" b="b"/>
              <a:pathLst>
                <a:path w="8615" h="8070" extrusionOk="0">
                  <a:moveTo>
                    <a:pt x="8445" y="0"/>
                  </a:moveTo>
                  <a:cubicBezTo>
                    <a:pt x="8418" y="0"/>
                    <a:pt x="8391" y="11"/>
                    <a:pt x="8370" y="37"/>
                  </a:cubicBezTo>
                  <a:cubicBezTo>
                    <a:pt x="7204" y="1523"/>
                    <a:pt x="5903" y="2902"/>
                    <a:pt x="4518" y="4187"/>
                  </a:cubicBezTo>
                  <a:cubicBezTo>
                    <a:pt x="3838" y="4819"/>
                    <a:pt x="3134" y="5424"/>
                    <a:pt x="2403" y="5998"/>
                  </a:cubicBezTo>
                  <a:cubicBezTo>
                    <a:pt x="2013" y="6307"/>
                    <a:pt x="1615" y="6603"/>
                    <a:pt x="1213" y="6896"/>
                  </a:cubicBezTo>
                  <a:cubicBezTo>
                    <a:pt x="839" y="7168"/>
                    <a:pt x="429" y="7409"/>
                    <a:pt x="78" y="7708"/>
                  </a:cubicBezTo>
                  <a:cubicBezTo>
                    <a:pt x="5" y="7769"/>
                    <a:pt x="1" y="7888"/>
                    <a:pt x="44" y="7965"/>
                  </a:cubicBezTo>
                  <a:cubicBezTo>
                    <a:pt x="54" y="7980"/>
                    <a:pt x="64" y="7996"/>
                    <a:pt x="78" y="8008"/>
                  </a:cubicBezTo>
                  <a:cubicBezTo>
                    <a:pt x="114" y="8051"/>
                    <a:pt x="168" y="8070"/>
                    <a:pt x="222" y="8070"/>
                  </a:cubicBezTo>
                  <a:cubicBezTo>
                    <a:pt x="262" y="8070"/>
                    <a:pt x="302" y="8060"/>
                    <a:pt x="336" y="8043"/>
                  </a:cubicBezTo>
                  <a:cubicBezTo>
                    <a:pt x="754" y="7825"/>
                    <a:pt x="1146" y="7507"/>
                    <a:pt x="1528" y="7228"/>
                  </a:cubicBezTo>
                  <a:cubicBezTo>
                    <a:pt x="1903" y="6952"/>
                    <a:pt x="2271" y="6666"/>
                    <a:pt x="2634" y="6376"/>
                  </a:cubicBezTo>
                  <a:cubicBezTo>
                    <a:pt x="3385" y="5773"/>
                    <a:pt x="4108" y="5139"/>
                    <a:pt x="4807" y="4473"/>
                  </a:cubicBezTo>
                  <a:cubicBezTo>
                    <a:pt x="6185" y="3160"/>
                    <a:pt x="7422" y="1710"/>
                    <a:pt x="8557" y="179"/>
                  </a:cubicBezTo>
                  <a:cubicBezTo>
                    <a:pt x="8615" y="100"/>
                    <a:pt x="8528" y="0"/>
                    <a:pt x="84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46"/>
            <p:cNvSpPr/>
            <p:nvPr/>
          </p:nvSpPr>
          <p:spPr>
            <a:xfrm>
              <a:off x="7051695" y="2478084"/>
              <a:ext cx="38874" cy="49187"/>
            </a:xfrm>
            <a:custGeom>
              <a:avLst/>
              <a:gdLst/>
              <a:ahLst/>
              <a:cxnLst/>
              <a:rect l="l" t="t" r="r" b="b"/>
              <a:pathLst>
                <a:path w="2861" h="3620" extrusionOk="0">
                  <a:moveTo>
                    <a:pt x="2692" y="1"/>
                  </a:moveTo>
                  <a:cubicBezTo>
                    <a:pt x="2656" y="1"/>
                    <a:pt x="2618" y="16"/>
                    <a:pt x="2591" y="52"/>
                  </a:cubicBezTo>
                  <a:cubicBezTo>
                    <a:pt x="1876" y="1011"/>
                    <a:pt x="1145" y="1959"/>
                    <a:pt x="433" y="2917"/>
                  </a:cubicBezTo>
                  <a:cubicBezTo>
                    <a:pt x="331" y="3057"/>
                    <a:pt x="0" y="3370"/>
                    <a:pt x="154" y="3557"/>
                  </a:cubicBezTo>
                  <a:cubicBezTo>
                    <a:pt x="192" y="3601"/>
                    <a:pt x="231" y="3620"/>
                    <a:pt x="271" y="3620"/>
                  </a:cubicBezTo>
                  <a:cubicBezTo>
                    <a:pt x="412" y="3620"/>
                    <a:pt x="559" y="3393"/>
                    <a:pt x="623" y="3303"/>
                  </a:cubicBezTo>
                  <a:cubicBezTo>
                    <a:pt x="969" y="2815"/>
                    <a:pt x="1310" y="2328"/>
                    <a:pt x="1647" y="1837"/>
                  </a:cubicBezTo>
                  <a:cubicBezTo>
                    <a:pt x="2030" y="1281"/>
                    <a:pt x="2410" y="724"/>
                    <a:pt x="2798" y="172"/>
                  </a:cubicBezTo>
                  <a:cubicBezTo>
                    <a:pt x="2860" y="84"/>
                    <a:pt x="2779" y="1"/>
                    <a:pt x="26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46"/>
            <p:cNvSpPr/>
            <p:nvPr/>
          </p:nvSpPr>
          <p:spPr>
            <a:xfrm>
              <a:off x="7114537" y="2506060"/>
              <a:ext cx="16726" cy="17433"/>
            </a:xfrm>
            <a:custGeom>
              <a:avLst/>
              <a:gdLst/>
              <a:ahLst/>
              <a:cxnLst/>
              <a:rect l="l" t="t" r="r" b="b"/>
              <a:pathLst>
                <a:path w="1231" h="1283" extrusionOk="0">
                  <a:moveTo>
                    <a:pt x="610" y="362"/>
                  </a:moveTo>
                  <a:cubicBezTo>
                    <a:pt x="610" y="362"/>
                    <a:pt x="608" y="363"/>
                    <a:pt x="603" y="367"/>
                  </a:cubicBezTo>
                  <a:lnTo>
                    <a:pt x="603" y="367"/>
                  </a:lnTo>
                  <a:cubicBezTo>
                    <a:pt x="607" y="363"/>
                    <a:pt x="610" y="362"/>
                    <a:pt x="610" y="362"/>
                  </a:cubicBezTo>
                  <a:close/>
                  <a:moveTo>
                    <a:pt x="1061" y="0"/>
                  </a:moveTo>
                  <a:cubicBezTo>
                    <a:pt x="1024" y="0"/>
                    <a:pt x="987" y="14"/>
                    <a:pt x="958" y="42"/>
                  </a:cubicBezTo>
                  <a:cubicBezTo>
                    <a:pt x="914" y="82"/>
                    <a:pt x="869" y="123"/>
                    <a:pt x="826" y="166"/>
                  </a:cubicBezTo>
                  <a:cubicBezTo>
                    <a:pt x="792" y="198"/>
                    <a:pt x="737" y="237"/>
                    <a:pt x="697" y="277"/>
                  </a:cubicBezTo>
                  <a:lnTo>
                    <a:pt x="630" y="340"/>
                  </a:lnTo>
                  <a:lnTo>
                    <a:pt x="602" y="368"/>
                  </a:lnTo>
                  <a:lnTo>
                    <a:pt x="602" y="368"/>
                  </a:lnTo>
                  <a:cubicBezTo>
                    <a:pt x="599" y="370"/>
                    <a:pt x="594" y="373"/>
                    <a:pt x="589" y="377"/>
                  </a:cubicBezTo>
                  <a:lnTo>
                    <a:pt x="560" y="399"/>
                  </a:lnTo>
                  <a:cubicBezTo>
                    <a:pt x="516" y="438"/>
                    <a:pt x="475" y="484"/>
                    <a:pt x="433" y="527"/>
                  </a:cubicBezTo>
                  <a:cubicBezTo>
                    <a:pt x="341" y="616"/>
                    <a:pt x="244" y="708"/>
                    <a:pt x="171" y="811"/>
                  </a:cubicBezTo>
                  <a:cubicBezTo>
                    <a:pt x="96" y="917"/>
                    <a:pt x="0" y="1055"/>
                    <a:pt x="24" y="1183"/>
                  </a:cubicBezTo>
                  <a:cubicBezTo>
                    <a:pt x="35" y="1244"/>
                    <a:pt x="100" y="1278"/>
                    <a:pt x="154" y="1282"/>
                  </a:cubicBezTo>
                  <a:cubicBezTo>
                    <a:pt x="159" y="1283"/>
                    <a:pt x="163" y="1283"/>
                    <a:pt x="167" y="1283"/>
                  </a:cubicBezTo>
                  <a:cubicBezTo>
                    <a:pt x="231" y="1283"/>
                    <a:pt x="294" y="1240"/>
                    <a:pt x="345" y="1207"/>
                  </a:cubicBezTo>
                  <a:cubicBezTo>
                    <a:pt x="400" y="1169"/>
                    <a:pt x="455" y="1128"/>
                    <a:pt x="504" y="1083"/>
                  </a:cubicBezTo>
                  <a:cubicBezTo>
                    <a:pt x="595" y="1006"/>
                    <a:pt x="668" y="901"/>
                    <a:pt x="743" y="809"/>
                  </a:cubicBezTo>
                  <a:cubicBezTo>
                    <a:pt x="788" y="758"/>
                    <a:pt x="831" y="706"/>
                    <a:pt x="871" y="651"/>
                  </a:cubicBezTo>
                  <a:lnTo>
                    <a:pt x="881" y="635"/>
                  </a:lnTo>
                  <a:lnTo>
                    <a:pt x="881" y="635"/>
                  </a:lnTo>
                  <a:cubicBezTo>
                    <a:pt x="876" y="638"/>
                    <a:pt x="874" y="641"/>
                    <a:pt x="873" y="641"/>
                  </a:cubicBezTo>
                  <a:cubicBezTo>
                    <a:pt x="872" y="641"/>
                    <a:pt x="874" y="638"/>
                    <a:pt x="879" y="633"/>
                  </a:cubicBezTo>
                  <a:cubicBezTo>
                    <a:pt x="885" y="620"/>
                    <a:pt x="893" y="610"/>
                    <a:pt x="904" y="600"/>
                  </a:cubicBezTo>
                  <a:lnTo>
                    <a:pt x="960" y="529"/>
                  </a:lnTo>
                  <a:cubicBezTo>
                    <a:pt x="1038" y="428"/>
                    <a:pt x="1109" y="322"/>
                    <a:pt x="1188" y="218"/>
                  </a:cubicBezTo>
                  <a:cubicBezTo>
                    <a:pt x="1230" y="162"/>
                    <a:pt x="1202" y="70"/>
                    <a:pt x="1149" y="30"/>
                  </a:cubicBezTo>
                  <a:cubicBezTo>
                    <a:pt x="1123" y="10"/>
                    <a:pt x="1092" y="0"/>
                    <a:pt x="10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46"/>
            <p:cNvSpPr/>
            <p:nvPr/>
          </p:nvSpPr>
          <p:spPr>
            <a:xfrm>
              <a:off x="6808791" y="1609938"/>
              <a:ext cx="147954" cy="107273"/>
            </a:xfrm>
            <a:custGeom>
              <a:avLst/>
              <a:gdLst/>
              <a:ahLst/>
              <a:cxnLst/>
              <a:rect l="l" t="t" r="r" b="b"/>
              <a:pathLst>
                <a:path w="10889" h="7895" extrusionOk="0">
                  <a:moveTo>
                    <a:pt x="263" y="0"/>
                  </a:moveTo>
                  <a:cubicBezTo>
                    <a:pt x="221" y="0"/>
                    <a:pt x="178" y="5"/>
                    <a:pt x="132" y="17"/>
                  </a:cubicBezTo>
                  <a:cubicBezTo>
                    <a:pt x="27" y="46"/>
                    <a:pt x="0" y="158"/>
                    <a:pt x="39" y="249"/>
                  </a:cubicBezTo>
                  <a:cubicBezTo>
                    <a:pt x="140" y="480"/>
                    <a:pt x="396" y="556"/>
                    <a:pt x="611" y="657"/>
                  </a:cubicBezTo>
                  <a:cubicBezTo>
                    <a:pt x="861" y="775"/>
                    <a:pt x="1113" y="895"/>
                    <a:pt x="1361" y="1018"/>
                  </a:cubicBezTo>
                  <a:cubicBezTo>
                    <a:pt x="1858" y="1264"/>
                    <a:pt x="2343" y="1532"/>
                    <a:pt x="2824" y="1808"/>
                  </a:cubicBezTo>
                  <a:cubicBezTo>
                    <a:pt x="3785" y="2360"/>
                    <a:pt x="4717" y="2963"/>
                    <a:pt x="5620" y="3603"/>
                  </a:cubicBezTo>
                  <a:cubicBezTo>
                    <a:pt x="6542" y="4253"/>
                    <a:pt x="7435" y="4945"/>
                    <a:pt x="8296" y="5678"/>
                  </a:cubicBezTo>
                  <a:cubicBezTo>
                    <a:pt x="9141" y="6397"/>
                    <a:pt x="9939" y="7170"/>
                    <a:pt x="10787" y="7883"/>
                  </a:cubicBezTo>
                  <a:cubicBezTo>
                    <a:pt x="10798" y="7891"/>
                    <a:pt x="10809" y="7895"/>
                    <a:pt x="10820" y="7895"/>
                  </a:cubicBezTo>
                  <a:cubicBezTo>
                    <a:pt x="10858" y="7895"/>
                    <a:pt x="10889" y="7848"/>
                    <a:pt x="10858" y="7812"/>
                  </a:cubicBezTo>
                  <a:cubicBezTo>
                    <a:pt x="9766" y="6445"/>
                    <a:pt x="8361" y="5286"/>
                    <a:pt x="6989" y="4208"/>
                  </a:cubicBezTo>
                  <a:cubicBezTo>
                    <a:pt x="5612" y="3132"/>
                    <a:pt x="4167" y="2149"/>
                    <a:pt x="2662" y="1262"/>
                  </a:cubicBezTo>
                  <a:cubicBezTo>
                    <a:pt x="2246" y="1014"/>
                    <a:pt x="1824" y="775"/>
                    <a:pt x="1401" y="535"/>
                  </a:cubicBezTo>
                  <a:cubicBezTo>
                    <a:pt x="1176" y="409"/>
                    <a:pt x="949" y="283"/>
                    <a:pt x="719" y="162"/>
                  </a:cubicBezTo>
                  <a:cubicBezTo>
                    <a:pt x="566" y="81"/>
                    <a:pt x="425"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46"/>
            <p:cNvSpPr/>
            <p:nvPr/>
          </p:nvSpPr>
          <p:spPr>
            <a:xfrm>
              <a:off x="6819349" y="1602437"/>
              <a:ext cx="75003" cy="25721"/>
            </a:xfrm>
            <a:custGeom>
              <a:avLst/>
              <a:gdLst/>
              <a:ahLst/>
              <a:cxnLst/>
              <a:rect l="l" t="t" r="r" b="b"/>
              <a:pathLst>
                <a:path w="5520" h="1893" extrusionOk="0">
                  <a:moveTo>
                    <a:pt x="346" y="1"/>
                  </a:moveTo>
                  <a:cubicBezTo>
                    <a:pt x="320" y="1"/>
                    <a:pt x="293" y="2"/>
                    <a:pt x="267" y="3"/>
                  </a:cubicBezTo>
                  <a:cubicBezTo>
                    <a:pt x="102" y="11"/>
                    <a:pt x="1" y="259"/>
                    <a:pt x="176" y="342"/>
                  </a:cubicBezTo>
                  <a:cubicBezTo>
                    <a:pt x="555" y="519"/>
                    <a:pt x="1018" y="551"/>
                    <a:pt x="1428" y="643"/>
                  </a:cubicBezTo>
                  <a:cubicBezTo>
                    <a:pt x="1879" y="744"/>
                    <a:pt x="2324" y="864"/>
                    <a:pt x="2768" y="992"/>
                  </a:cubicBezTo>
                  <a:cubicBezTo>
                    <a:pt x="3637" y="1248"/>
                    <a:pt x="4494" y="1546"/>
                    <a:pt x="5335" y="1885"/>
                  </a:cubicBezTo>
                  <a:cubicBezTo>
                    <a:pt x="5347" y="1890"/>
                    <a:pt x="5359" y="1892"/>
                    <a:pt x="5370" y="1892"/>
                  </a:cubicBezTo>
                  <a:cubicBezTo>
                    <a:pt x="5465" y="1892"/>
                    <a:pt x="5520" y="1731"/>
                    <a:pt x="5420" y="1682"/>
                  </a:cubicBezTo>
                  <a:lnTo>
                    <a:pt x="5420" y="1682"/>
                  </a:lnTo>
                  <a:lnTo>
                    <a:pt x="5420" y="1684"/>
                  </a:lnTo>
                  <a:cubicBezTo>
                    <a:pt x="4604" y="1292"/>
                    <a:pt x="3765" y="953"/>
                    <a:pt x="2906" y="669"/>
                  </a:cubicBezTo>
                  <a:cubicBezTo>
                    <a:pt x="2484" y="527"/>
                    <a:pt x="2056" y="403"/>
                    <a:pt x="1625" y="285"/>
                  </a:cubicBezTo>
                  <a:cubicBezTo>
                    <a:pt x="1226" y="175"/>
                    <a:pt x="76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46"/>
            <p:cNvSpPr/>
            <p:nvPr/>
          </p:nvSpPr>
          <p:spPr>
            <a:xfrm>
              <a:off x="6920318" y="1637058"/>
              <a:ext cx="38656" cy="19552"/>
            </a:xfrm>
            <a:custGeom>
              <a:avLst/>
              <a:gdLst/>
              <a:ahLst/>
              <a:cxnLst/>
              <a:rect l="l" t="t" r="r" b="b"/>
              <a:pathLst>
                <a:path w="2845" h="1439" extrusionOk="0">
                  <a:moveTo>
                    <a:pt x="184" y="1"/>
                  </a:moveTo>
                  <a:cubicBezTo>
                    <a:pt x="47" y="1"/>
                    <a:pt x="0" y="215"/>
                    <a:pt x="149" y="255"/>
                  </a:cubicBezTo>
                  <a:lnTo>
                    <a:pt x="151" y="255"/>
                  </a:lnTo>
                  <a:cubicBezTo>
                    <a:pt x="618" y="375"/>
                    <a:pt x="1069" y="547"/>
                    <a:pt x="1497" y="771"/>
                  </a:cubicBezTo>
                  <a:cubicBezTo>
                    <a:pt x="1710" y="882"/>
                    <a:pt x="1913" y="1006"/>
                    <a:pt x="2114" y="1136"/>
                  </a:cubicBezTo>
                  <a:cubicBezTo>
                    <a:pt x="2216" y="1201"/>
                    <a:pt x="2317" y="1264"/>
                    <a:pt x="2423" y="1319"/>
                  </a:cubicBezTo>
                  <a:cubicBezTo>
                    <a:pt x="2474" y="1349"/>
                    <a:pt x="2525" y="1374"/>
                    <a:pt x="2575" y="1398"/>
                  </a:cubicBezTo>
                  <a:cubicBezTo>
                    <a:pt x="2630" y="1414"/>
                    <a:pt x="2685" y="1426"/>
                    <a:pt x="2740" y="1436"/>
                  </a:cubicBezTo>
                  <a:cubicBezTo>
                    <a:pt x="2745" y="1438"/>
                    <a:pt x="2751" y="1438"/>
                    <a:pt x="2757" y="1438"/>
                  </a:cubicBezTo>
                  <a:cubicBezTo>
                    <a:pt x="2807" y="1438"/>
                    <a:pt x="2844" y="1383"/>
                    <a:pt x="2817" y="1335"/>
                  </a:cubicBezTo>
                  <a:cubicBezTo>
                    <a:pt x="2762" y="1229"/>
                    <a:pt x="2687" y="1136"/>
                    <a:pt x="2598" y="1059"/>
                  </a:cubicBezTo>
                  <a:cubicBezTo>
                    <a:pt x="2508" y="980"/>
                    <a:pt x="2413" y="911"/>
                    <a:pt x="2311" y="848"/>
                  </a:cubicBezTo>
                  <a:cubicBezTo>
                    <a:pt x="2092" y="718"/>
                    <a:pt x="1865" y="600"/>
                    <a:pt x="1631" y="498"/>
                  </a:cubicBezTo>
                  <a:cubicBezTo>
                    <a:pt x="1176" y="291"/>
                    <a:pt x="703" y="127"/>
                    <a:pt x="218" y="5"/>
                  </a:cubicBezTo>
                  <a:cubicBezTo>
                    <a:pt x="206" y="2"/>
                    <a:pt x="195" y="1"/>
                    <a:pt x="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46"/>
            <p:cNvSpPr/>
            <p:nvPr/>
          </p:nvSpPr>
          <p:spPr>
            <a:xfrm>
              <a:off x="6860111" y="1667263"/>
              <a:ext cx="94841" cy="104420"/>
            </a:xfrm>
            <a:custGeom>
              <a:avLst/>
              <a:gdLst/>
              <a:ahLst/>
              <a:cxnLst/>
              <a:rect l="l" t="t" r="r" b="b"/>
              <a:pathLst>
                <a:path w="6980" h="7685" extrusionOk="0">
                  <a:moveTo>
                    <a:pt x="183" y="0"/>
                  </a:moveTo>
                  <a:cubicBezTo>
                    <a:pt x="85" y="0"/>
                    <a:pt x="0" y="122"/>
                    <a:pt x="91" y="204"/>
                  </a:cubicBezTo>
                  <a:cubicBezTo>
                    <a:pt x="1346" y="1337"/>
                    <a:pt x="2529" y="2545"/>
                    <a:pt x="3636" y="3822"/>
                  </a:cubicBezTo>
                  <a:cubicBezTo>
                    <a:pt x="4180" y="4448"/>
                    <a:pt x="4710" y="5081"/>
                    <a:pt x="5224" y="5731"/>
                  </a:cubicBezTo>
                  <a:cubicBezTo>
                    <a:pt x="5502" y="6084"/>
                    <a:pt x="5776" y="6441"/>
                    <a:pt x="6042" y="6805"/>
                  </a:cubicBezTo>
                  <a:cubicBezTo>
                    <a:pt x="6267" y="7107"/>
                    <a:pt x="6480" y="7456"/>
                    <a:pt x="6799" y="7668"/>
                  </a:cubicBezTo>
                  <a:cubicBezTo>
                    <a:pt x="6817" y="7679"/>
                    <a:pt x="6835" y="7684"/>
                    <a:pt x="6853" y="7684"/>
                  </a:cubicBezTo>
                  <a:cubicBezTo>
                    <a:pt x="6920" y="7684"/>
                    <a:pt x="6979" y="7612"/>
                    <a:pt x="6962" y="7542"/>
                  </a:cubicBezTo>
                  <a:cubicBezTo>
                    <a:pt x="6864" y="7152"/>
                    <a:pt x="6574" y="6823"/>
                    <a:pt x="6336" y="6508"/>
                  </a:cubicBezTo>
                  <a:cubicBezTo>
                    <a:pt x="6087" y="6179"/>
                    <a:pt x="5833" y="5852"/>
                    <a:pt x="5575" y="5532"/>
                  </a:cubicBezTo>
                  <a:cubicBezTo>
                    <a:pt x="5047" y="4872"/>
                    <a:pt x="4501" y="4228"/>
                    <a:pt x="3930" y="3605"/>
                  </a:cubicBezTo>
                  <a:cubicBezTo>
                    <a:pt x="2773" y="2348"/>
                    <a:pt x="1549" y="1156"/>
                    <a:pt x="264" y="32"/>
                  </a:cubicBezTo>
                  <a:cubicBezTo>
                    <a:pt x="238" y="10"/>
                    <a:pt x="210"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8" name="Google Shape;7518;p46"/>
          <p:cNvGrpSpPr/>
          <p:nvPr/>
        </p:nvGrpSpPr>
        <p:grpSpPr>
          <a:xfrm>
            <a:off x="5485226" y="3651726"/>
            <a:ext cx="2180454" cy="829571"/>
            <a:chOff x="5372851" y="3499076"/>
            <a:chExt cx="2180454" cy="829571"/>
          </a:xfrm>
        </p:grpSpPr>
        <p:sp>
          <p:nvSpPr>
            <p:cNvPr id="7519" name="Google Shape;7519;p46"/>
            <p:cNvSpPr/>
            <p:nvPr/>
          </p:nvSpPr>
          <p:spPr>
            <a:xfrm>
              <a:off x="5392607" y="3544010"/>
              <a:ext cx="2160698" cy="784637"/>
            </a:xfrm>
            <a:custGeom>
              <a:avLst/>
              <a:gdLst/>
              <a:ahLst/>
              <a:cxnLst/>
              <a:rect l="l" t="t" r="r" b="b"/>
              <a:pathLst>
                <a:path w="159021" h="57747" extrusionOk="0">
                  <a:moveTo>
                    <a:pt x="158526" y="1"/>
                  </a:moveTo>
                  <a:cubicBezTo>
                    <a:pt x="158452" y="1"/>
                    <a:pt x="158376" y="41"/>
                    <a:pt x="158341" y="119"/>
                  </a:cubicBezTo>
                  <a:cubicBezTo>
                    <a:pt x="158333" y="123"/>
                    <a:pt x="158327" y="123"/>
                    <a:pt x="158316" y="129"/>
                  </a:cubicBezTo>
                  <a:cubicBezTo>
                    <a:pt x="155442" y="2039"/>
                    <a:pt x="152794" y="4283"/>
                    <a:pt x="149933" y="6226"/>
                  </a:cubicBezTo>
                  <a:cubicBezTo>
                    <a:pt x="147067" y="8177"/>
                    <a:pt x="144088" y="9976"/>
                    <a:pt x="141049" y="11647"/>
                  </a:cubicBezTo>
                  <a:cubicBezTo>
                    <a:pt x="140210" y="12107"/>
                    <a:pt x="139366" y="12556"/>
                    <a:pt x="138515" y="12993"/>
                  </a:cubicBezTo>
                  <a:cubicBezTo>
                    <a:pt x="138062" y="13224"/>
                    <a:pt x="137607" y="13456"/>
                    <a:pt x="137149" y="13677"/>
                  </a:cubicBezTo>
                  <a:cubicBezTo>
                    <a:pt x="136716" y="13886"/>
                    <a:pt x="136213" y="13933"/>
                    <a:pt x="135971" y="14400"/>
                  </a:cubicBezTo>
                  <a:cubicBezTo>
                    <a:pt x="135825" y="14684"/>
                    <a:pt x="135857" y="15015"/>
                    <a:pt x="136081" y="15250"/>
                  </a:cubicBezTo>
                  <a:cubicBezTo>
                    <a:pt x="136093" y="15261"/>
                    <a:pt x="136105" y="15269"/>
                    <a:pt x="136115" y="15281"/>
                  </a:cubicBezTo>
                  <a:cubicBezTo>
                    <a:pt x="136127" y="15573"/>
                    <a:pt x="136168" y="15866"/>
                    <a:pt x="136178" y="16101"/>
                  </a:cubicBezTo>
                  <a:cubicBezTo>
                    <a:pt x="136211" y="16842"/>
                    <a:pt x="136269" y="17581"/>
                    <a:pt x="136330" y="18320"/>
                  </a:cubicBezTo>
                  <a:cubicBezTo>
                    <a:pt x="136391" y="19059"/>
                    <a:pt x="136452" y="19800"/>
                    <a:pt x="136515" y="20539"/>
                  </a:cubicBezTo>
                  <a:cubicBezTo>
                    <a:pt x="136570" y="21187"/>
                    <a:pt x="136680" y="21871"/>
                    <a:pt x="136682" y="22533"/>
                  </a:cubicBezTo>
                  <a:cubicBezTo>
                    <a:pt x="133691" y="23503"/>
                    <a:pt x="130629" y="24236"/>
                    <a:pt x="127525" y="24728"/>
                  </a:cubicBezTo>
                  <a:cubicBezTo>
                    <a:pt x="124512" y="25203"/>
                    <a:pt x="121485" y="25416"/>
                    <a:pt x="118461" y="25416"/>
                  </a:cubicBezTo>
                  <a:cubicBezTo>
                    <a:pt x="112158" y="25416"/>
                    <a:pt x="105862" y="24491"/>
                    <a:pt x="99704" y="23089"/>
                  </a:cubicBezTo>
                  <a:cubicBezTo>
                    <a:pt x="90415" y="20974"/>
                    <a:pt x="81403" y="17851"/>
                    <a:pt x="72214" y="15366"/>
                  </a:cubicBezTo>
                  <a:cubicBezTo>
                    <a:pt x="63786" y="13087"/>
                    <a:pt x="55086" y="11285"/>
                    <a:pt x="46322" y="11285"/>
                  </a:cubicBezTo>
                  <a:cubicBezTo>
                    <a:pt x="45608" y="11285"/>
                    <a:pt x="44894" y="11297"/>
                    <a:pt x="44179" y="11322"/>
                  </a:cubicBezTo>
                  <a:cubicBezTo>
                    <a:pt x="39471" y="11484"/>
                    <a:pt x="34807" y="12237"/>
                    <a:pt x="30300" y="13614"/>
                  </a:cubicBezTo>
                  <a:cubicBezTo>
                    <a:pt x="29074" y="13990"/>
                    <a:pt x="27864" y="14404"/>
                    <a:pt x="26662" y="14848"/>
                  </a:cubicBezTo>
                  <a:cubicBezTo>
                    <a:pt x="26662" y="14832"/>
                    <a:pt x="26660" y="14818"/>
                    <a:pt x="26658" y="14802"/>
                  </a:cubicBezTo>
                  <a:cubicBezTo>
                    <a:pt x="26648" y="14454"/>
                    <a:pt x="26636" y="14109"/>
                    <a:pt x="26623" y="13762"/>
                  </a:cubicBezTo>
                  <a:cubicBezTo>
                    <a:pt x="26601" y="13094"/>
                    <a:pt x="26579" y="12428"/>
                    <a:pt x="26556" y="11760"/>
                  </a:cubicBezTo>
                  <a:cubicBezTo>
                    <a:pt x="26534" y="11092"/>
                    <a:pt x="26508" y="10426"/>
                    <a:pt x="26479" y="9758"/>
                  </a:cubicBezTo>
                  <a:cubicBezTo>
                    <a:pt x="26453" y="9123"/>
                    <a:pt x="26540" y="8293"/>
                    <a:pt x="26225" y="7724"/>
                  </a:cubicBezTo>
                  <a:cubicBezTo>
                    <a:pt x="26223" y="7720"/>
                    <a:pt x="26219" y="7716"/>
                    <a:pt x="26217" y="7712"/>
                  </a:cubicBezTo>
                  <a:cubicBezTo>
                    <a:pt x="26203" y="7686"/>
                    <a:pt x="26189" y="7659"/>
                    <a:pt x="26171" y="7633"/>
                  </a:cubicBezTo>
                  <a:cubicBezTo>
                    <a:pt x="26181" y="7336"/>
                    <a:pt x="25968" y="7036"/>
                    <a:pt x="25673" y="6918"/>
                  </a:cubicBezTo>
                  <a:cubicBezTo>
                    <a:pt x="25529" y="6861"/>
                    <a:pt x="25379" y="6839"/>
                    <a:pt x="25228" y="6839"/>
                  </a:cubicBezTo>
                  <a:cubicBezTo>
                    <a:pt x="24902" y="6839"/>
                    <a:pt x="24566" y="6940"/>
                    <a:pt x="24248" y="7001"/>
                  </a:cubicBezTo>
                  <a:cubicBezTo>
                    <a:pt x="23732" y="7101"/>
                    <a:pt x="23219" y="7204"/>
                    <a:pt x="22705" y="7308"/>
                  </a:cubicBezTo>
                  <a:cubicBezTo>
                    <a:pt x="21816" y="7489"/>
                    <a:pt x="20926" y="7675"/>
                    <a:pt x="20041" y="7872"/>
                  </a:cubicBezTo>
                  <a:cubicBezTo>
                    <a:pt x="18368" y="8244"/>
                    <a:pt x="16705" y="8658"/>
                    <a:pt x="15059" y="9131"/>
                  </a:cubicBezTo>
                  <a:cubicBezTo>
                    <a:pt x="11867" y="10049"/>
                    <a:pt x="8763" y="11222"/>
                    <a:pt x="5744" y="12607"/>
                  </a:cubicBezTo>
                  <a:cubicBezTo>
                    <a:pt x="4824" y="13027"/>
                    <a:pt x="3916" y="13472"/>
                    <a:pt x="3013" y="13929"/>
                  </a:cubicBezTo>
                  <a:cubicBezTo>
                    <a:pt x="2138" y="14375"/>
                    <a:pt x="1204" y="14806"/>
                    <a:pt x="439" y="15435"/>
                  </a:cubicBezTo>
                  <a:cubicBezTo>
                    <a:pt x="303" y="15486"/>
                    <a:pt x="193" y="15591"/>
                    <a:pt x="134" y="15725"/>
                  </a:cubicBezTo>
                  <a:cubicBezTo>
                    <a:pt x="49" y="15898"/>
                    <a:pt x="79" y="16107"/>
                    <a:pt x="209" y="16249"/>
                  </a:cubicBezTo>
                  <a:cubicBezTo>
                    <a:pt x="0" y="18081"/>
                    <a:pt x="181" y="20017"/>
                    <a:pt x="262" y="21843"/>
                  </a:cubicBezTo>
                  <a:cubicBezTo>
                    <a:pt x="355" y="23916"/>
                    <a:pt x="463" y="25987"/>
                    <a:pt x="587" y="28057"/>
                  </a:cubicBezTo>
                  <a:cubicBezTo>
                    <a:pt x="830" y="32165"/>
                    <a:pt x="1135" y="36268"/>
                    <a:pt x="1500" y="40367"/>
                  </a:cubicBezTo>
                  <a:cubicBezTo>
                    <a:pt x="1706" y="42676"/>
                    <a:pt x="1888" y="44986"/>
                    <a:pt x="2073" y="47296"/>
                  </a:cubicBezTo>
                  <a:cubicBezTo>
                    <a:pt x="2110" y="47751"/>
                    <a:pt x="2486" y="47972"/>
                    <a:pt x="2841" y="47972"/>
                  </a:cubicBezTo>
                  <a:cubicBezTo>
                    <a:pt x="3069" y="47972"/>
                    <a:pt x="3288" y="47881"/>
                    <a:pt x="3405" y="47703"/>
                  </a:cubicBezTo>
                  <a:cubicBezTo>
                    <a:pt x="4140" y="47625"/>
                    <a:pt x="4836" y="47173"/>
                    <a:pt x="5506" y="46880"/>
                  </a:cubicBezTo>
                  <a:cubicBezTo>
                    <a:pt x="6304" y="46529"/>
                    <a:pt x="7116" y="46214"/>
                    <a:pt x="7945" y="45940"/>
                  </a:cubicBezTo>
                  <a:cubicBezTo>
                    <a:pt x="9666" y="45370"/>
                    <a:pt x="11565" y="44832"/>
                    <a:pt x="13398" y="44698"/>
                  </a:cubicBezTo>
                  <a:lnTo>
                    <a:pt x="13398" y="44698"/>
                  </a:lnTo>
                  <a:cubicBezTo>
                    <a:pt x="13394" y="45780"/>
                    <a:pt x="13390" y="46862"/>
                    <a:pt x="13402" y="47942"/>
                  </a:cubicBezTo>
                  <a:cubicBezTo>
                    <a:pt x="13410" y="48844"/>
                    <a:pt x="13558" y="49757"/>
                    <a:pt x="13652" y="50655"/>
                  </a:cubicBezTo>
                  <a:cubicBezTo>
                    <a:pt x="13676" y="50896"/>
                    <a:pt x="13729" y="51117"/>
                    <a:pt x="13780" y="51337"/>
                  </a:cubicBezTo>
                  <a:cubicBezTo>
                    <a:pt x="13490" y="51607"/>
                    <a:pt x="13761" y="52078"/>
                    <a:pt x="14144" y="52078"/>
                  </a:cubicBezTo>
                  <a:cubicBezTo>
                    <a:pt x="14207" y="52078"/>
                    <a:pt x="14273" y="52066"/>
                    <a:pt x="14340" y="52037"/>
                  </a:cubicBezTo>
                  <a:cubicBezTo>
                    <a:pt x="21247" y="49110"/>
                    <a:pt x="28130" y="45853"/>
                    <a:pt x="35557" y="44478"/>
                  </a:cubicBezTo>
                  <a:cubicBezTo>
                    <a:pt x="38882" y="43862"/>
                    <a:pt x="42254" y="43592"/>
                    <a:pt x="45630" y="43592"/>
                  </a:cubicBezTo>
                  <a:cubicBezTo>
                    <a:pt x="49852" y="43592"/>
                    <a:pt x="54081" y="44015"/>
                    <a:pt x="58233" y="44712"/>
                  </a:cubicBezTo>
                  <a:cubicBezTo>
                    <a:pt x="73365" y="47252"/>
                    <a:pt x="87620" y="53296"/>
                    <a:pt x="102670" y="56185"/>
                  </a:cubicBezTo>
                  <a:cubicBezTo>
                    <a:pt x="107679" y="57147"/>
                    <a:pt x="112771" y="57746"/>
                    <a:pt x="117865" y="57746"/>
                  </a:cubicBezTo>
                  <a:cubicBezTo>
                    <a:pt x="120151" y="57746"/>
                    <a:pt x="122437" y="57625"/>
                    <a:pt x="124717" y="57363"/>
                  </a:cubicBezTo>
                  <a:cubicBezTo>
                    <a:pt x="131673" y="56563"/>
                    <a:pt x="138468" y="54601"/>
                    <a:pt x="144750" y="51501"/>
                  </a:cubicBezTo>
                  <a:cubicBezTo>
                    <a:pt x="146295" y="50738"/>
                    <a:pt x="147804" y="49907"/>
                    <a:pt x="149274" y="49004"/>
                  </a:cubicBezTo>
                  <a:cubicBezTo>
                    <a:pt x="150002" y="48555"/>
                    <a:pt x="150721" y="48090"/>
                    <a:pt x="151430" y="47609"/>
                  </a:cubicBezTo>
                  <a:cubicBezTo>
                    <a:pt x="151840" y="47329"/>
                    <a:pt x="152175" y="47128"/>
                    <a:pt x="152234" y="46592"/>
                  </a:cubicBezTo>
                  <a:cubicBezTo>
                    <a:pt x="152297" y="46015"/>
                    <a:pt x="152254" y="45406"/>
                    <a:pt x="152264" y="44828"/>
                  </a:cubicBezTo>
                  <a:lnTo>
                    <a:pt x="152384" y="37904"/>
                  </a:lnTo>
                  <a:cubicBezTo>
                    <a:pt x="152721" y="37868"/>
                    <a:pt x="153007" y="37657"/>
                    <a:pt x="153289" y="37439"/>
                  </a:cubicBezTo>
                  <a:cubicBezTo>
                    <a:pt x="153586" y="37214"/>
                    <a:pt x="153882" y="36989"/>
                    <a:pt x="154181" y="36765"/>
                  </a:cubicBezTo>
                  <a:cubicBezTo>
                    <a:pt x="154776" y="36319"/>
                    <a:pt x="155350" y="35840"/>
                    <a:pt x="155896" y="35334"/>
                  </a:cubicBezTo>
                  <a:cubicBezTo>
                    <a:pt x="156424" y="34839"/>
                    <a:pt x="156924" y="34313"/>
                    <a:pt x="157395" y="33763"/>
                  </a:cubicBezTo>
                  <a:cubicBezTo>
                    <a:pt x="157628" y="33490"/>
                    <a:pt x="157862" y="33216"/>
                    <a:pt x="158065" y="32920"/>
                  </a:cubicBezTo>
                  <a:cubicBezTo>
                    <a:pt x="158128" y="32831"/>
                    <a:pt x="158182" y="32739"/>
                    <a:pt x="158237" y="32646"/>
                  </a:cubicBezTo>
                  <a:cubicBezTo>
                    <a:pt x="158244" y="32646"/>
                    <a:pt x="158252" y="32646"/>
                    <a:pt x="158259" y="32646"/>
                  </a:cubicBezTo>
                  <a:cubicBezTo>
                    <a:pt x="158379" y="32646"/>
                    <a:pt x="158496" y="32598"/>
                    <a:pt x="158582" y="32512"/>
                  </a:cubicBezTo>
                  <a:cubicBezTo>
                    <a:pt x="158942" y="32126"/>
                    <a:pt x="158928" y="31726"/>
                    <a:pt x="158932" y="31225"/>
                  </a:cubicBezTo>
                  <a:cubicBezTo>
                    <a:pt x="158934" y="30695"/>
                    <a:pt x="158936" y="30165"/>
                    <a:pt x="158940" y="29635"/>
                  </a:cubicBezTo>
                  <a:lnTo>
                    <a:pt x="158956" y="26458"/>
                  </a:lnTo>
                  <a:cubicBezTo>
                    <a:pt x="158966" y="24303"/>
                    <a:pt x="158978" y="22149"/>
                    <a:pt x="158989" y="19997"/>
                  </a:cubicBezTo>
                  <a:cubicBezTo>
                    <a:pt x="159011" y="15725"/>
                    <a:pt x="159021" y="11452"/>
                    <a:pt x="159017" y="7180"/>
                  </a:cubicBezTo>
                  <a:cubicBezTo>
                    <a:pt x="159015" y="6015"/>
                    <a:pt x="158995" y="4849"/>
                    <a:pt x="158978" y="3686"/>
                  </a:cubicBezTo>
                  <a:cubicBezTo>
                    <a:pt x="158964" y="2646"/>
                    <a:pt x="159013" y="1550"/>
                    <a:pt x="158800" y="523"/>
                  </a:cubicBezTo>
                  <a:cubicBezTo>
                    <a:pt x="158828" y="403"/>
                    <a:pt x="158798" y="277"/>
                    <a:pt x="158718" y="184"/>
                  </a:cubicBezTo>
                  <a:cubicBezTo>
                    <a:pt x="158712" y="169"/>
                    <a:pt x="158710" y="153"/>
                    <a:pt x="158706" y="137"/>
                  </a:cubicBezTo>
                  <a:cubicBezTo>
                    <a:pt x="158680" y="45"/>
                    <a:pt x="158604" y="1"/>
                    <a:pt x="158526"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46"/>
            <p:cNvSpPr/>
            <p:nvPr/>
          </p:nvSpPr>
          <p:spPr>
            <a:xfrm>
              <a:off x="5384292" y="3512894"/>
              <a:ext cx="2147966" cy="755981"/>
            </a:xfrm>
            <a:custGeom>
              <a:avLst/>
              <a:gdLst/>
              <a:ahLst/>
              <a:cxnLst/>
              <a:rect l="l" t="t" r="r" b="b"/>
              <a:pathLst>
                <a:path w="158084" h="55638" extrusionOk="0">
                  <a:moveTo>
                    <a:pt x="156700" y="1"/>
                  </a:moveTo>
                  <a:cubicBezTo>
                    <a:pt x="156408" y="1"/>
                    <a:pt x="156123" y="167"/>
                    <a:pt x="156033" y="508"/>
                  </a:cubicBezTo>
                  <a:lnTo>
                    <a:pt x="156029" y="508"/>
                  </a:lnTo>
                  <a:cubicBezTo>
                    <a:pt x="155972" y="801"/>
                    <a:pt x="155926" y="1095"/>
                    <a:pt x="155881" y="1391"/>
                  </a:cubicBezTo>
                  <a:cubicBezTo>
                    <a:pt x="155859" y="1402"/>
                    <a:pt x="155834" y="1414"/>
                    <a:pt x="155812" y="1428"/>
                  </a:cubicBezTo>
                  <a:cubicBezTo>
                    <a:pt x="155014" y="1936"/>
                    <a:pt x="154314" y="2604"/>
                    <a:pt x="153589" y="3209"/>
                  </a:cubicBezTo>
                  <a:cubicBezTo>
                    <a:pt x="152886" y="3793"/>
                    <a:pt x="152202" y="4394"/>
                    <a:pt x="151473" y="4944"/>
                  </a:cubicBezTo>
                  <a:cubicBezTo>
                    <a:pt x="149963" y="6094"/>
                    <a:pt x="148418" y="7202"/>
                    <a:pt x="146820" y="8227"/>
                  </a:cubicBezTo>
                  <a:cubicBezTo>
                    <a:pt x="146032" y="8731"/>
                    <a:pt x="145265" y="9271"/>
                    <a:pt x="144440" y="9712"/>
                  </a:cubicBezTo>
                  <a:cubicBezTo>
                    <a:pt x="143616" y="10152"/>
                    <a:pt x="142782" y="10574"/>
                    <a:pt x="141957" y="11017"/>
                  </a:cubicBezTo>
                  <a:cubicBezTo>
                    <a:pt x="141176" y="11441"/>
                    <a:pt x="140365" y="11811"/>
                    <a:pt x="139533" y="12124"/>
                  </a:cubicBezTo>
                  <a:cubicBezTo>
                    <a:pt x="139103" y="12284"/>
                    <a:pt x="138662" y="12428"/>
                    <a:pt x="138230" y="12586"/>
                  </a:cubicBezTo>
                  <a:cubicBezTo>
                    <a:pt x="137651" y="12798"/>
                    <a:pt x="136975" y="12932"/>
                    <a:pt x="136571" y="13427"/>
                  </a:cubicBezTo>
                  <a:cubicBezTo>
                    <a:pt x="136132" y="13965"/>
                    <a:pt x="136090" y="14641"/>
                    <a:pt x="136360" y="15153"/>
                  </a:cubicBezTo>
                  <a:cubicBezTo>
                    <a:pt x="136321" y="15453"/>
                    <a:pt x="136321" y="15766"/>
                    <a:pt x="136313" y="16056"/>
                  </a:cubicBezTo>
                  <a:cubicBezTo>
                    <a:pt x="136301" y="16527"/>
                    <a:pt x="136319" y="16988"/>
                    <a:pt x="136348" y="17459"/>
                  </a:cubicBezTo>
                  <a:cubicBezTo>
                    <a:pt x="136402" y="18361"/>
                    <a:pt x="136465" y="19262"/>
                    <a:pt x="136536" y="20161"/>
                  </a:cubicBezTo>
                  <a:cubicBezTo>
                    <a:pt x="136575" y="20665"/>
                    <a:pt x="136626" y="21168"/>
                    <a:pt x="136672" y="21672"/>
                  </a:cubicBezTo>
                  <a:lnTo>
                    <a:pt x="136508" y="21735"/>
                  </a:lnTo>
                  <a:cubicBezTo>
                    <a:pt x="135771" y="22017"/>
                    <a:pt x="134999" y="22247"/>
                    <a:pt x="134299" y="22614"/>
                  </a:cubicBezTo>
                  <a:cubicBezTo>
                    <a:pt x="133645" y="22957"/>
                    <a:pt x="133227" y="23168"/>
                    <a:pt x="132472" y="23414"/>
                  </a:cubicBezTo>
                  <a:cubicBezTo>
                    <a:pt x="129863" y="24263"/>
                    <a:pt x="127091" y="24819"/>
                    <a:pt x="124375" y="25166"/>
                  </a:cubicBezTo>
                  <a:cubicBezTo>
                    <a:pt x="121679" y="25510"/>
                    <a:pt x="118973" y="25678"/>
                    <a:pt x="116268" y="25678"/>
                  </a:cubicBezTo>
                  <a:cubicBezTo>
                    <a:pt x="113307" y="25678"/>
                    <a:pt x="110347" y="25477"/>
                    <a:pt x="107402" y="25087"/>
                  </a:cubicBezTo>
                  <a:cubicBezTo>
                    <a:pt x="96377" y="23629"/>
                    <a:pt x="85820" y="19739"/>
                    <a:pt x="75225" y="16531"/>
                  </a:cubicBezTo>
                  <a:cubicBezTo>
                    <a:pt x="72204" y="15618"/>
                    <a:pt x="69167" y="14777"/>
                    <a:pt x="66113" y="13983"/>
                  </a:cubicBezTo>
                  <a:cubicBezTo>
                    <a:pt x="64623" y="13598"/>
                    <a:pt x="63107" y="13297"/>
                    <a:pt x="61604" y="12964"/>
                  </a:cubicBezTo>
                  <a:cubicBezTo>
                    <a:pt x="59935" y="12595"/>
                    <a:pt x="58199" y="12452"/>
                    <a:pt x="56506" y="12231"/>
                  </a:cubicBezTo>
                  <a:cubicBezTo>
                    <a:pt x="56467" y="12226"/>
                    <a:pt x="56429" y="12223"/>
                    <a:pt x="56391" y="12223"/>
                  </a:cubicBezTo>
                  <a:cubicBezTo>
                    <a:pt x="56147" y="12223"/>
                    <a:pt x="55917" y="12326"/>
                    <a:pt x="55722" y="12479"/>
                  </a:cubicBezTo>
                  <a:cubicBezTo>
                    <a:pt x="54754" y="12310"/>
                    <a:pt x="53779" y="12162"/>
                    <a:pt x="52803" y="12040"/>
                  </a:cubicBezTo>
                  <a:cubicBezTo>
                    <a:pt x="50401" y="11738"/>
                    <a:pt x="47983" y="11583"/>
                    <a:pt x="45561" y="11577"/>
                  </a:cubicBezTo>
                  <a:cubicBezTo>
                    <a:pt x="45530" y="11577"/>
                    <a:pt x="45500" y="11577"/>
                    <a:pt x="45469" y="11577"/>
                  </a:cubicBezTo>
                  <a:cubicBezTo>
                    <a:pt x="40666" y="11577"/>
                    <a:pt x="35885" y="12211"/>
                    <a:pt x="31247" y="13464"/>
                  </a:cubicBezTo>
                  <a:cubicBezTo>
                    <a:pt x="29950" y="13815"/>
                    <a:pt x="28673" y="14203"/>
                    <a:pt x="27432" y="14722"/>
                  </a:cubicBezTo>
                  <a:cubicBezTo>
                    <a:pt x="27136" y="14846"/>
                    <a:pt x="26474" y="15072"/>
                    <a:pt x="25863" y="15374"/>
                  </a:cubicBezTo>
                  <a:cubicBezTo>
                    <a:pt x="25861" y="15338"/>
                    <a:pt x="25857" y="15297"/>
                    <a:pt x="25855" y="15262"/>
                  </a:cubicBezTo>
                  <a:cubicBezTo>
                    <a:pt x="25800" y="14420"/>
                    <a:pt x="25745" y="13577"/>
                    <a:pt x="25690" y="12737"/>
                  </a:cubicBezTo>
                  <a:cubicBezTo>
                    <a:pt x="25635" y="11894"/>
                    <a:pt x="25595" y="11052"/>
                    <a:pt x="25526" y="10211"/>
                  </a:cubicBezTo>
                  <a:cubicBezTo>
                    <a:pt x="25451" y="9320"/>
                    <a:pt x="25412" y="8339"/>
                    <a:pt x="25177" y="7476"/>
                  </a:cubicBezTo>
                  <a:lnTo>
                    <a:pt x="25168" y="7484"/>
                  </a:lnTo>
                  <a:cubicBezTo>
                    <a:pt x="25071" y="7159"/>
                    <a:pt x="24838" y="6873"/>
                    <a:pt x="24517" y="6739"/>
                  </a:cubicBezTo>
                  <a:cubicBezTo>
                    <a:pt x="24386" y="6684"/>
                    <a:pt x="24241" y="6658"/>
                    <a:pt x="24094" y="6658"/>
                  </a:cubicBezTo>
                  <a:cubicBezTo>
                    <a:pt x="23724" y="6658"/>
                    <a:pt x="23339" y="6824"/>
                    <a:pt x="23130" y="7129"/>
                  </a:cubicBezTo>
                  <a:cubicBezTo>
                    <a:pt x="22948" y="7043"/>
                    <a:pt x="22754" y="7010"/>
                    <a:pt x="22554" y="7010"/>
                  </a:cubicBezTo>
                  <a:cubicBezTo>
                    <a:pt x="22356" y="7010"/>
                    <a:pt x="22153" y="7042"/>
                    <a:pt x="21948" y="7088"/>
                  </a:cubicBezTo>
                  <a:cubicBezTo>
                    <a:pt x="21185" y="7259"/>
                    <a:pt x="20436" y="7531"/>
                    <a:pt x="19687" y="7752"/>
                  </a:cubicBezTo>
                  <a:cubicBezTo>
                    <a:pt x="16735" y="8629"/>
                    <a:pt x="13813" y="9567"/>
                    <a:pt x="10902" y="10572"/>
                  </a:cubicBezTo>
                  <a:cubicBezTo>
                    <a:pt x="9288" y="11129"/>
                    <a:pt x="7682" y="11707"/>
                    <a:pt x="6082" y="12308"/>
                  </a:cubicBezTo>
                  <a:cubicBezTo>
                    <a:pt x="5251" y="12623"/>
                    <a:pt x="4421" y="12938"/>
                    <a:pt x="3599" y="13279"/>
                  </a:cubicBezTo>
                  <a:cubicBezTo>
                    <a:pt x="2746" y="13634"/>
                    <a:pt x="1842" y="13943"/>
                    <a:pt x="1034" y="14389"/>
                  </a:cubicBezTo>
                  <a:cubicBezTo>
                    <a:pt x="975" y="14422"/>
                    <a:pt x="923" y="14458"/>
                    <a:pt x="872" y="14501"/>
                  </a:cubicBezTo>
                  <a:cubicBezTo>
                    <a:pt x="824" y="14492"/>
                    <a:pt x="775" y="14488"/>
                    <a:pt x="727" y="14488"/>
                  </a:cubicBezTo>
                  <a:cubicBezTo>
                    <a:pt x="362" y="14488"/>
                    <a:pt x="1" y="14727"/>
                    <a:pt x="31" y="15171"/>
                  </a:cubicBezTo>
                  <a:cubicBezTo>
                    <a:pt x="44" y="16146"/>
                    <a:pt x="222" y="17126"/>
                    <a:pt x="342" y="18093"/>
                  </a:cubicBezTo>
                  <a:cubicBezTo>
                    <a:pt x="458" y="19031"/>
                    <a:pt x="567" y="19973"/>
                    <a:pt x="687" y="20913"/>
                  </a:cubicBezTo>
                  <a:cubicBezTo>
                    <a:pt x="722" y="21189"/>
                    <a:pt x="764" y="21465"/>
                    <a:pt x="805" y="21741"/>
                  </a:cubicBezTo>
                  <a:cubicBezTo>
                    <a:pt x="506" y="22092"/>
                    <a:pt x="328" y="22533"/>
                    <a:pt x="370" y="23026"/>
                  </a:cubicBezTo>
                  <a:cubicBezTo>
                    <a:pt x="393" y="23304"/>
                    <a:pt x="401" y="23580"/>
                    <a:pt x="399" y="23857"/>
                  </a:cubicBezTo>
                  <a:cubicBezTo>
                    <a:pt x="267" y="24139"/>
                    <a:pt x="182" y="24439"/>
                    <a:pt x="143" y="24750"/>
                  </a:cubicBezTo>
                  <a:cubicBezTo>
                    <a:pt x="78" y="25272"/>
                    <a:pt x="153" y="25812"/>
                    <a:pt x="285" y="26319"/>
                  </a:cubicBezTo>
                  <a:cubicBezTo>
                    <a:pt x="312" y="26409"/>
                    <a:pt x="342" y="26498"/>
                    <a:pt x="381" y="26583"/>
                  </a:cubicBezTo>
                  <a:cubicBezTo>
                    <a:pt x="474" y="27332"/>
                    <a:pt x="594" y="28094"/>
                    <a:pt x="837" y="28792"/>
                  </a:cubicBezTo>
                  <a:cubicBezTo>
                    <a:pt x="1124" y="32311"/>
                    <a:pt x="1432" y="35827"/>
                    <a:pt x="1901" y="39321"/>
                  </a:cubicBezTo>
                  <a:cubicBezTo>
                    <a:pt x="1997" y="40028"/>
                    <a:pt x="2094" y="40734"/>
                    <a:pt x="2192" y="41441"/>
                  </a:cubicBezTo>
                  <a:cubicBezTo>
                    <a:pt x="2198" y="41477"/>
                    <a:pt x="2202" y="41516"/>
                    <a:pt x="2208" y="41553"/>
                  </a:cubicBezTo>
                  <a:cubicBezTo>
                    <a:pt x="2169" y="41644"/>
                    <a:pt x="2155" y="41745"/>
                    <a:pt x="2167" y="41843"/>
                  </a:cubicBezTo>
                  <a:cubicBezTo>
                    <a:pt x="1960" y="42700"/>
                    <a:pt x="1832" y="43573"/>
                    <a:pt x="1786" y="44454"/>
                  </a:cubicBezTo>
                  <a:cubicBezTo>
                    <a:pt x="1750" y="45141"/>
                    <a:pt x="2345" y="45579"/>
                    <a:pt x="2952" y="45579"/>
                  </a:cubicBezTo>
                  <a:cubicBezTo>
                    <a:pt x="3143" y="45579"/>
                    <a:pt x="3335" y="45536"/>
                    <a:pt x="3509" y="45443"/>
                  </a:cubicBezTo>
                  <a:cubicBezTo>
                    <a:pt x="5265" y="44507"/>
                    <a:pt x="7099" y="43981"/>
                    <a:pt x="9038" y="43569"/>
                  </a:cubicBezTo>
                  <a:cubicBezTo>
                    <a:pt x="10049" y="43356"/>
                    <a:pt x="11062" y="43140"/>
                    <a:pt x="12073" y="42927"/>
                  </a:cubicBezTo>
                  <a:lnTo>
                    <a:pt x="13592" y="42606"/>
                  </a:lnTo>
                  <a:cubicBezTo>
                    <a:pt x="13695" y="42584"/>
                    <a:pt x="13799" y="42562"/>
                    <a:pt x="13900" y="42539"/>
                  </a:cubicBezTo>
                  <a:lnTo>
                    <a:pt x="13900" y="42539"/>
                  </a:lnTo>
                  <a:cubicBezTo>
                    <a:pt x="13655" y="44773"/>
                    <a:pt x="13442" y="47008"/>
                    <a:pt x="13247" y="49249"/>
                  </a:cubicBezTo>
                  <a:cubicBezTo>
                    <a:pt x="13200" y="49790"/>
                    <a:pt x="13696" y="50150"/>
                    <a:pt x="14183" y="50150"/>
                  </a:cubicBezTo>
                  <a:cubicBezTo>
                    <a:pt x="14336" y="50150"/>
                    <a:pt x="14489" y="50115"/>
                    <a:pt x="14623" y="50037"/>
                  </a:cubicBezTo>
                  <a:cubicBezTo>
                    <a:pt x="17405" y="48439"/>
                    <a:pt x="20278" y="46996"/>
                    <a:pt x="23252" y="45790"/>
                  </a:cubicBezTo>
                  <a:cubicBezTo>
                    <a:pt x="24775" y="45171"/>
                    <a:pt x="26316" y="44600"/>
                    <a:pt x="27891" y="44131"/>
                  </a:cubicBezTo>
                  <a:cubicBezTo>
                    <a:pt x="29456" y="43666"/>
                    <a:pt x="31014" y="43345"/>
                    <a:pt x="32620" y="43073"/>
                  </a:cubicBezTo>
                  <a:cubicBezTo>
                    <a:pt x="35746" y="42543"/>
                    <a:pt x="38895" y="41924"/>
                    <a:pt x="41998" y="41581"/>
                  </a:cubicBezTo>
                  <a:cubicBezTo>
                    <a:pt x="44330" y="41325"/>
                    <a:pt x="46673" y="41185"/>
                    <a:pt x="49024" y="41163"/>
                  </a:cubicBezTo>
                  <a:cubicBezTo>
                    <a:pt x="49751" y="41244"/>
                    <a:pt x="50478" y="41319"/>
                    <a:pt x="51203" y="41419"/>
                  </a:cubicBezTo>
                  <a:cubicBezTo>
                    <a:pt x="52772" y="41634"/>
                    <a:pt x="54334" y="41770"/>
                    <a:pt x="55893" y="42064"/>
                  </a:cubicBezTo>
                  <a:cubicBezTo>
                    <a:pt x="57446" y="42357"/>
                    <a:pt x="58963" y="42813"/>
                    <a:pt x="60506" y="43146"/>
                  </a:cubicBezTo>
                  <a:cubicBezTo>
                    <a:pt x="62059" y="43483"/>
                    <a:pt x="63596" y="43896"/>
                    <a:pt x="65137" y="44281"/>
                  </a:cubicBezTo>
                  <a:cubicBezTo>
                    <a:pt x="68288" y="45069"/>
                    <a:pt x="71449" y="45983"/>
                    <a:pt x="74523" y="47034"/>
                  </a:cubicBezTo>
                  <a:cubicBezTo>
                    <a:pt x="77572" y="48076"/>
                    <a:pt x="80650" y="48971"/>
                    <a:pt x="83771" y="49785"/>
                  </a:cubicBezTo>
                  <a:cubicBezTo>
                    <a:pt x="87097" y="50654"/>
                    <a:pt x="90449" y="51430"/>
                    <a:pt x="93803" y="52185"/>
                  </a:cubicBezTo>
                  <a:cubicBezTo>
                    <a:pt x="97049" y="52918"/>
                    <a:pt x="100294" y="53680"/>
                    <a:pt x="103566" y="54289"/>
                  </a:cubicBezTo>
                  <a:cubicBezTo>
                    <a:pt x="106985" y="54926"/>
                    <a:pt x="110104" y="55340"/>
                    <a:pt x="113566" y="55543"/>
                  </a:cubicBezTo>
                  <a:cubicBezTo>
                    <a:pt x="114655" y="55607"/>
                    <a:pt x="115746" y="55637"/>
                    <a:pt x="116838" y="55637"/>
                  </a:cubicBezTo>
                  <a:cubicBezTo>
                    <a:pt x="118830" y="55637"/>
                    <a:pt x="120824" y="55537"/>
                    <a:pt x="122807" y="55359"/>
                  </a:cubicBezTo>
                  <a:cubicBezTo>
                    <a:pt x="126358" y="55038"/>
                    <a:pt x="129877" y="54429"/>
                    <a:pt x="133331" y="53539"/>
                  </a:cubicBezTo>
                  <a:cubicBezTo>
                    <a:pt x="135010" y="53109"/>
                    <a:pt x="136678" y="52622"/>
                    <a:pt x="138313" y="52043"/>
                  </a:cubicBezTo>
                  <a:cubicBezTo>
                    <a:pt x="139281" y="51700"/>
                    <a:pt x="140392" y="51383"/>
                    <a:pt x="141172" y="50707"/>
                  </a:cubicBezTo>
                  <a:cubicBezTo>
                    <a:pt x="141234" y="50650"/>
                    <a:pt x="141297" y="50600"/>
                    <a:pt x="141362" y="50549"/>
                  </a:cubicBezTo>
                  <a:cubicBezTo>
                    <a:pt x="141474" y="50549"/>
                    <a:pt x="141588" y="50539"/>
                    <a:pt x="141699" y="50520"/>
                  </a:cubicBezTo>
                  <a:cubicBezTo>
                    <a:pt x="142252" y="50423"/>
                    <a:pt x="142597" y="50177"/>
                    <a:pt x="143041" y="49859"/>
                  </a:cubicBezTo>
                  <a:cubicBezTo>
                    <a:pt x="143395" y="49605"/>
                    <a:pt x="143797" y="49426"/>
                    <a:pt x="144180" y="49223"/>
                  </a:cubicBezTo>
                  <a:cubicBezTo>
                    <a:pt x="144891" y="48847"/>
                    <a:pt x="145589" y="48445"/>
                    <a:pt x="146298" y="48064"/>
                  </a:cubicBezTo>
                  <a:cubicBezTo>
                    <a:pt x="147039" y="47668"/>
                    <a:pt x="147804" y="47321"/>
                    <a:pt x="148503" y="46852"/>
                  </a:cubicBezTo>
                  <a:cubicBezTo>
                    <a:pt x="149157" y="46411"/>
                    <a:pt x="149963" y="45999"/>
                    <a:pt x="150322" y="45268"/>
                  </a:cubicBezTo>
                  <a:cubicBezTo>
                    <a:pt x="150692" y="44523"/>
                    <a:pt x="150507" y="43520"/>
                    <a:pt x="150495" y="42714"/>
                  </a:cubicBezTo>
                  <a:lnTo>
                    <a:pt x="150454" y="39983"/>
                  </a:lnTo>
                  <a:cubicBezTo>
                    <a:pt x="150440" y="39145"/>
                    <a:pt x="150454" y="38300"/>
                    <a:pt x="150415" y="37462"/>
                  </a:cubicBezTo>
                  <a:cubicBezTo>
                    <a:pt x="150413" y="37419"/>
                    <a:pt x="150407" y="37378"/>
                    <a:pt x="150405" y="37336"/>
                  </a:cubicBezTo>
                  <a:cubicBezTo>
                    <a:pt x="150943" y="37033"/>
                    <a:pt x="151358" y="36495"/>
                    <a:pt x="151845" y="36124"/>
                  </a:cubicBezTo>
                  <a:cubicBezTo>
                    <a:pt x="152415" y="35689"/>
                    <a:pt x="152980" y="35251"/>
                    <a:pt x="153542" y="34808"/>
                  </a:cubicBezTo>
                  <a:cubicBezTo>
                    <a:pt x="154586" y="33984"/>
                    <a:pt x="155674" y="33194"/>
                    <a:pt x="156661" y="32301"/>
                  </a:cubicBezTo>
                  <a:cubicBezTo>
                    <a:pt x="156910" y="32075"/>
                    <a:pt x="157168" y="31793"/>
                    <a:pt x="157260" y="31462"/>
                  </a:cubicBezTo>
                  <a:cubicBezTo>
                    <a:pt x="157359" y="31109"/>
                    <a:pt x="157272" y="30810"/>
                    <a:pt x="157272" y="30461"/>
                  </a:cubicBezTo>
                  <a:cubicBezTo>
                    <a:pt x="157272" y="30081"/>
                    <a:pt x="157304" y="29686"/>
                    <a:pt x="157337" y="29292"/>
                  </a:cubicBezTo>
                  <a:cubicBezTo>
                    <a:pt x="157467" y="29229"/>
                    <a:pt x="157578" y="29131"/>
                    <a:pt x="157658" y="29012"/>
                  </a:cubicBezTo>
                  <a:cubicBezTo>
                    <a:pt x="157930" y="28573"/>
                    <a:pt x="158084" y="28210"/>
                    <a:pt x="158037" y="27678"/>
                  </a:cubicBezTo>
                  <a:cubicBezTo>
                    <a:pt x="157999" y="27217"/>
                    <a:pt x="157960" y="26758"/>
                    <a:pt x="157921" y="26301"/>
                  </a:cubicBezTo>
                  <a:cubicBezTo>
                    <a:pt x="157848" y="25385"/>
                    <a:pt x="157769" y="24470"/>
                    <a:pt x="157720" y="23552"/>
                  </a:cubicBezTo>
                  <a:cubicBezTo>
                    <a:pt x="157623" y="21721"/>
                    <a:pt x="157552" y="19887"/>
                    <a:pt x="157511" y="18052"/>
                  </a:cubicBezTo>
                  <a:cubicBezTo>
                    <a:pt x="157426" y="14349"/>
                    <a:pt x="157422" y="10646"/>
                    <a:pt x="157497" y="6942"/>
                  </a:cubicBezTo>
                  <a:cubicBezTo>
                    <a:pt x="157540" y="4871"/>
                    <a:pt x="157672" y="2764"/>
                    <a:pt x="157457" y="701"/>
                  </a:cubicBezTo>
                  <a:cubicBezTo>
                    <a:pt x="157409" y="239"/>
                    <a:pt x="157049" y="1"/>
                    <a:pt x="1567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46"/>
            <p:cNvSpPr/>
            <p:nvPr/>
          </p:nvSpPr>
          <p:spPr>
            <a:xfrm>
              <a:off x="5408885" y="3604311"/>
              <a:ext cx="2034742" cy="663138"/>
            </a:xfrm>
            <a:custGeom>
              <a:avLst/>
              <a:gdLst/>
              <a:ahLst/>
              <a:cxnLst/>
              <a:rect l="l" t="t" r="r" b="b"/>
              <a:pathLst>
                <a:path w="149751" h="48805" extrusionOk="0">
                  <a:moveTo>
                    <a:pt x="21122" y="0"/>
                  </a:moveTo>
                  <a:cubicBezTo>
                    <a:pt x="21056" y="0"/>
                    <a:pt x="20989" y="25"/>
                    <a:pt x="20932" y="82"/>
                  </a:cubicBezTo>
                  <a:cubicBezTo>
                    <a:pt x="18794" y="2234"/>
                    <a:pt x="16908" y="4638"/>
                    <a:pt x="14986" y="6983"/>
                  </a:cubicBezTo>
                  <a:cubicBezTo>
                    <a:pt x="13083" y="9306"/>
                    <a:pt x="11171" y="11622"/>
                    <a:pt x="9276" y="13953"/>
                  </a:cubicBezTo>
                  <a:cubicBezTo>
                    <a:pt x="8367" y="15074"/>
                    <a:pt x="7794" y="16156"/>
                    <a:pt x="7626" y="17604"/>
                  </a:cubicBezTo>
                  <a:cubicBezTo>
                    <a:pt x="7461" y="19023"/>
                    <a:pt x="7406" y="20460"/>
                    <a:pt x="7305" y="21886"/>
                  </a:cubicBezTo>
                  <a:cubicBezTo>
                    <a:pt x="7092" y="24886"/>
                    <a:pt x="6944" y="27897"/>
                    <a:pt x="6663" y="30894"/>
                  </a:cubicBezTo>
                  <a:cubicBezTo>
                    <a:pt x="6623" y="31312"/>
                    <a:pt x="6584" y="31732"/>
                    <a:pt x="6546" y="32151"/>
                  </a:cubicBezTo>
                  <a:cubicBezTo>
                    <a:pt x="6509" y="32534"/>
                    <a:pt x="6505" y="32963"/>
                    <a:pt x="6306" y="33306"/>
                  </a:cubicBezTo>
                  <a:cubicBezTo>
                    <a:pt x="5961" y="33907"/>
                    <a:pt x="5133" y="34362"/>
                    <a:pt x="4601" y="34776"/>
                  </a:cubicBezTo>
                  <a:cubicBezTo>
                    <a:pt x="3261" y="35819"/>
                    <a:pt x="1900" y="36839"/>
                    <a:pt x="542" y="37858"/>
                  </a:cubicBezTo>
                  <a:cubicBezTo>
                    <a:pt x="1" y="38264"/>
                    <a:pt x="301" y="39055"/>
                    <a:pt x="852" y="39055"/>
                  </a:cubicBezTo>
                  <a:cubicBezTo>
                    <a:pt x="956" y="39055"/>
                    <a:pt x="1069" y="39027"/>
                    <a:pt x="1188" y="38962"/>
                  </a:cubicBezTo>
                  <a:cubicBezTo>
                    <a:pt x="4178" y="37330"/>
                    <a:pt x="7457" y="36236"/>
                    <a:pt x="10817" y="35683"/>
                  </a:cubicBezTo>
                  <a:cubicBezTo>
                    <a:pt x="11126" y="35633"/>
                    <a:pt x="11355" y="35273"/>
                    <a:pt x="11353" y="34979"/>
                  </a:cubicBezTo>
                  <a:cubicBezTo>
                    <a:pt x="11323" y="31253"/>
                    <a:pt x="11335" y="27528"/>
                    <a:pt x="11390" y="23802"/>
                  </a:cubicBezTo>
                  <a:cubicBezTo>
                    <a:pt x="11416" y="25709"/>
                    <a:pt x="11447" y="27617"/>
                    <a:pt x="11510" y="29526"/>
                  </a:cubicBezTo>
                  <a:cubicBezTo>
                    <a:pt x="11634" y="33300"/>
                    <a:pt x="11770" y="37072"/>
                    <a:pt x="11859" y="40846"/>
                  </a:cubicBezTo>
                  <a:cubicBezTo>
                    <a:pt x="11863" y="40942"/>
                    <a:pt x="11887" y="41035"/>
                    <a:pt x="11926" y="41123"/>
                  </a:cubicBezTo>
                  <a:cubicBezTo>
                    <a:pt x="11802" y="41492"/>
                    <a:pt x="11686" y="41864"/>
                    <a:pt x="11585" y="42247"/>
                  </a:cubicBezTo>
                  <a:cubicBezTo>
                    <a:pt x="11478" y="42651"/>
                    <a:pt x="11791" y="42934"/>
                    <a:pt x="12139" y="42934"/>
                  </a:cubicBezTo>
                  <a:cubicBezTo>
                    <a:pt x="12227" y="42934"/>
                    <a:pt x="12317" y="42916"/>
                    <a:pt x="12403" y="42877"/>
                  </a:cubicBezTo>
                  <a:cubicBezTo>
                    <a:pt x="14551" y="41896"/>
                    <a:pt x="16659" y="40830"/>
                    <a:pt x="18831" y="39902"/>
                  </a:cubicBezTo>
                  <a:cubicBezTo>
                    <a:pt x="20987" y="38983"/>
                    <a:pt x="23178" y="38156"/>
                    <a:pt x="25405" y="37419"/>
                  </a:cubicBezTo>
                  <a:cubicBezTo>
                    <a:pt x="29835" y="35962"/>
                    <a:pt x="34420" y="34902"/>
                    <a:pt x="39071" y="34488"/>
                  </a:cubicBezTo>
                  <a:cubicBezTo>
                    <a:pt x="40346" y="34374"/>
                    <a:pt x="41623" y="34325"/>
                    <a:pt x="42904" y="34289"/>
                  </a:cubicBezTo>
                  <a:cubicBezTo>
                    <a:pt x="44254" y="34250"/>
                    <a:pt x="45596" y="34124"/>
                    <a:pt x="46946" y="34067"/>
                  </a:cubicBezTo>
                  <a:cubicBezTo>
                    <a:pt x="47044" y="34063"/>
                    <a:pt x="47131" y="34004"/>
                    <a:pt x="47174" y="33915"/>
                  </a:cubicBezTo>
                  <a:cubicBezTo>
                    <a:pt x="47466" y="34023"/>
                    <a:pt x="47791" y="34094"/>
                    <a:pt x="48085" y="34175"/>
                  </a:cubicBezTo>
                  <a:cubicBezTo>
                    <a:pt x="48800" y="34370"/>
                    <a:pt x="49521" y="34555"/>
                    <a:pt x="50240" y="34741"/>
                  </a:cubicBezTo>
                  <a:cubicBezTo>
                    <a:pt x="51643" y="35105"/>
                    <a:pt x="53054" y="35442"/>
                    <a:pt x="54461" y="35795"/>
                  </a:cubicBezTo>
                  <a:cubicBezTo>
                    <a:pt x="57204" y="36485"/>
                    <a:pt x="59946" y="37180"/>
                    <a:pt x="62689" y="37878"/>
                  </a:cubicBezTo>
                  <a:cubicBezTo>
                    <a:pt x="68240" y="39299"/>
                    <a:pt x="73797" y="40696"/>
                    <a:pt x="79348" y="42115"/>
                  </a:cubicBezTo>
                  <a:cubicBezTo>
                    <a:pt x="84816" y="43510"/>
                    <a:pt x="90275" y="44976"/>
                    <a:pt x="95775" y="46233"/>
                  </a:cubicBezTo>
                  <a:cubicBezTo>
                    <a:pt x="101213" y="47477"/>
                    <a:pt x="106710" y="48066"/>
                    <a:pt x="112285" y="48066"/>
                  </a:cubicBezTo>
                  <a:cubicBezTo>
                    <a:pt x="112295" y="48066"/>
                    <a:pt x="112304" y="48066"/>
                    <a:pt x="112314" y="48066"/>
                  </a:cubicBezTo>
                  <a:cubicBezTo>
                    <a:pt x="112377" y="48066"/>
                    <a:pt x="112442" y="48062"/>
                    <a:pt x="112505" y="48062"/>
                  </a:cubicBezTo>
                  <a:cubicBezTo>
                    <a:pt x="112474" y="48231"/>
                    <a:pt x="112549" y="48409"/>
                    <a:pt x="112769" y="48468"/>
                  </a:cubicBezTo>
                  <a:cubicBezTo>
                    <a:pt x="113893" y="48774"/>
                    <a:pt x="115084" y="48804"/>
                    <a:pt x="116249" y="48804"/>
                  </a:cubicBezTo>
                  <a:cubicBezTo>
                    <a:pt x="116390" y="48804"/>
                    <a:pt x="116531" y="48804"/>
                    <a:pt x="116671" y="48803"/>
                  </a:cubicBezTo>
                  <a:cubicBezTo>
                    <a:pt x="118003" y="48797"/>
                    <a:pt x="119333" y="48718"/>
                    <a:pt x="120654" y="48566"/>
                  </a:cubicBezTo>
                  <a:cubicBezTo>
                    <a:pt x="123338" y="48253"/>
                    <a:pt x="125990" y="47715"/>
                    <a:pt x="128601" y="47027"/>
                  </a:cubicBezTo>
                  <a:cubicBezTo>
                    <a:pt x="131214" y="46336"/>
                    <a:pt x="133778" y="45506"/>
                    <a:pt x="136324" y="44611"/>
                  </a:cubicBezTo>
                  <a:cubicBezTo>
                    <a:pt x="138627" y="43803"/>
                    <a:pt x="140941" y="42986"/>
                    <a:pt x="143154" y="41957"/>
                  </a:cubicBezTo>
                  <a:cubicBezTo>
                    <a:pt x="145479" y="40877"/>
                    <a:pt x="147674" y="39486"/>
                    <a:pt x="149389" y="37559"/>
                  </a:cubicBezTo>
                  <a:cubicBezTo>
                    <a:pt x="149750" y="37153"/>
                    <a:pt x="149434" y="36512"/>
                    <a:pt x="148971" y="36512"/>
                  </a:cubicBezTo>
                  <a:cubicBezTo>
                    <a:pt x="148872" y="36512"/>
                    <a:pt x="148766" y="36541"/>
                    <a:pt x="148658" y="36609"/>
                  </a:cubicBezTo>
                  <a:cubicBezTo>
                    <a:pt x="148364" y="36794"/>
                    <a:pt x="148067" y="36975"/>
                    <a:pt x="147769" y="37155"/>
                  </a:cubicBezTo>
                  <a:cubicBezTo>
                    <a:pt x="148173" y="36699"/>
                    <a:pt x="148540" y="36211"/>
                    <a:pt x="148865" y="35694"/>
                  </a:cubicBezTo>
                  <a:cubicBezTo>
                    <a:pt x="149092" y="35334"/>
                    <a:pt x="148754" y="34935"/>
                    <a:pt x="148406" y="34935"/>
                  </a:cubicBezTo>
                  <a:cubicBezTo>
                    <a:pt x="148290" y="34935"/>
                    <a:pt x="148173" y="34979"/>
                    <a:pt x="148076" y="35084"/>
                  </a:cubicBezTo>
                  <a:cubicBezTo>
                    <a:pt x="146648" y="36621"/>
                    <a:pt x="145044" y="38000"/>
                    <a:pt x="143247" y="39084"/>
                  </a:cubicBezTo>
                  <a:cubicBezTo>
                    <a:pt x="141418" y="40187"/>
                    <a:pt x="139449" y="41027"/>
                    <a:pt x="137463" y="41807"/>
                  </a:cubicBezTo>
                  <a:cubicBezTo>
                    <a:pt x="132858" y="43620"/>
                    <a:pt x="128049" y="45236"/>
                    <a:pt x="123068" y="45496"/>
                  </a:cubicBezTo>
                  <a:cubicBezTo>
                    <a:pt x="122489" y="45526"/>
                    <a:pt x="121910" y="45541"/>
                    <a:pt x="121332" y="45541"/>
                  </a:cubicBezTo>
                  <a:cubicBezTo>
                    <a:pt x="116764" y="45541"/>
                    <a:pt x="112239" y="44644"/>
                    <a:pt x="107796" y="43638"/>
                  </a:cubicBezTo>
                  <a:cubicBezTo>
                    <a:pt x="102924" y="42536"/>
                    <a:pt x="98100" y="41226"/>
                    <a:pt x="93294" y="39860"/>
                  </a:cubicBezTo>
                  <a:cubicBezTo>
                    <a:pt x="83691" y="37131"/>
                    <a:pt x="74106" y="34258"/>
                    <a:pt x="64281" y="32421"/>
                  </a:cubicBezTo>
                  <a:cubicBezTo>
                    <a:pt x="58368" y="31315"/>
                    <a:pt x="52333" y="30646"/>
                    <a:pt x="46304" y="30646"/>
                  </a:cubicBezTo>
                  <a:cubicBezTo>
                    <a:pt x="43670" y="30646"/>
                    <a:pt x="41036" y="30773"/>
                    <a:pt x="38415" y="31048"/>
                  </a:cubicBezTo>
                  <a:cubicBezTo>
                    <a:pt x="34239" y="31485"/>
                    <a:pt x="30134" y="32335"/>
                    <a:pt x="26116" y="33554"/>
                  </a:cubicBezTo>
                  <a:cubicBezTo>
                    <a:pt x="22171" y="34749"/>
                    <a:pt x="18212" y="36376"/>
                    <a:pt x="14683" y="38516"/>
                  </a:cubicBezTo>
                  <a:cubicBezTo>
                    <a:pt x="14218" y="38798"/>
                    <a:pt x="13761" y="39092"/>
                    <a:pt x="13315" y="39401"/>
                  </a:cubicBezTo>
                  <a:cubicBezTo>
                    <a:pt x="13099" y="36110"/>
                    <a:pt x="12909" y="32819"/>
                    <a:pt x="12714" y="29526"/>
                  </a:cubicBezTo>
                  <a:cubicBezTo>
                    <a:pt x="12490" y="25747"/>
                    <a:pt x="12137" y="21981"/>
                    <a:pt x="11895" y="18205"/>
                  </a:cubicBezTo>
                  <a:cubicBezTo>
                    <a:pt x="11883" y="18013"/>
                    <a:pt x="11731" y="17917"/>
                    <a:pt x="11581" y="17917"/>
                  </a:cubicBezTo>
                  <a:cubicBezTo>
                    <a:pt x="11561" y="17917"/>
                    <a:pt x="11541" y="17919"/>
                    <a:pt x="11522" y="17922"/>
                  </a:cubicBezTo>
                  <a:cubicBezTo>
                    <a:pt x="11552" y="16919"/>
                    <a:pt x="11577" y="15917"/>
                    <a:pt x="11613" y="14916"/>
                  </a:cubicBezTo>
                  <a:cubicBezTo>
                    <a:pt x="11625" y="14562"/>
                    <a:pt x="11380" y="14329"/>
                    <a:pt x="11085" y="14254"/>
                  </a:cubicBezTo>
                  <a:cubicBezTo>
                    <a:pt x="11579" y="13616"/>
                    <a:pt x="12090" y="12991"/>
                    <a:pt x="12574" y="12357"/>
                  </a:cubicBezTo>
                  <a:lnTo>
                    <a:pt x="15274" y="8813"/>
                  </a:lnTo>
                  <a:cubicBezTo>
                    <a:pt x="16464" y="7251"/>
                    <a:pt x="17686" y="5700"/>
                    <a:pt x="18855" y="4116"/>
                  </a:cubicBezTo>
                  <a:cubicBezTo>
                    <a:pt x="18857" y="4117"/>
                    <a:pt x="18860" y="4117"/>
                    <a:pt x="18862" y="4117"/>
                  </a:cubicBezTo>
                  <a:cubicBezTo>
                    <a:pt x="18918" y="4117"/>
                    <a:pt x="18974" y="4090"/>
                    <a:pt x="19012" y="4043"/>
                  </a:cubicBezTo>
                  <a:cubicBezTo>
                    <a:pt x="19066" y="3966"/>
                    <a:pt x="19125" y="3893"/>
                    <a:pt x="19190" y="3826"/>
                  </a:cubicBezTo>
                  <a:cubicBezTo>
                    <a:pt x="19406" y="3704"/>
                    <a:pt x="19574" y="3467"/>
                    <a:pt x="19738" y="3298"/>
                  </a:cubicBezTo>
                  <a:cubicBezTo>
                    <a:pt x="19836" y="3199"/>
                    <a:pt x="19935" y="3103"/>
                    <a:pt x="20029" y="3004"/>
                  </a:cubicBezTo>
                  <a:cubicBezTo>
                    <a:pt x="20076" y="2953"/>
                    <a:pt x="20124" y="2902"/>
                    <a:pt x="20173" y="2854"/>
                  </a:cubicBezTo>
                  <a:lnTo>
                    <a:pt x="20244" y="2779"/>
                  </a:lnTo>
                  <a:lnTo>
                    <a:pt x="20274" y="2752"/>
                  </a:lnTo>
                  <a:cubicBezTo>
                    <a:pt x="20366" y="2709"/>
                    <a:pt x="20449" y="2649"/>
                    <a:pt x="20520" y="2575"/>
                  </a:cubicBezTo>
                  <a:cubicBezTo>
                    <a:pt x="20579" y="2515"/>
                    <a:pt x="20636" y="2446"/>
                    <a:pt x="20695" y="2383"/>
                  </a:cubicBezTo>
                  <a:cubicBezTo>
                    <a:pt x="20831" y="2236"/>
                    <a:pt x="20971" y="2094"/>
                    <a:pt x="21117" y="1956"/>
                  </a:cubicBezTo>
                  <a:cubicBezTo>
                    <a:pt x="21255" y="1826"/>
                    <a:pt x="21385" y="1686"/>
                    <a:pt x="21523" y="1554"/>
                  </a:cubicBezTo>
                  <a:cubicBezTo>
                    <a:pt x="21590" y="1489"/>
                    <a:pt x="21659" y="1424"/>
                    <a:pt x="21732" y="1361"/>
                  </a:cubicBezTo>
                  <a:cubicBezTo>
                    <a:pt x="21793" y="1307"/>
                    <a:pt x="21852" y="1260"/>
                    <a:pt x="21893" y="1183"/>
                  </a:cubicBezTo>
                  <a:lnTo>
                    <a:pt x="21927" y="1104"/>
                  </a:lnTo>
                  <a:cubicBezTo>
                    <a:pt x="22053" y="945"/>
                    <a:pt x="22100" y="742"/>
                    <a:pt x="21992" y="557"/>
                  </a:cubicBezTo>
                  <a:cubicBezTo>
                    <a:pt x="21916" y="428"/>
                    <a:pt x="21752" y="326"/>
                    <a:pt x="21594" y="326"/>
                  </a:cubicBezTo>
                  <a:cubicBezTo>
                    <a:pt x="21553" y="326"/>
                    <a:pt x="21513" y="333"/>
                    <a:pt x="21474" y="348"/>
                  </a:cubicBezTo>
                  <a:cubicBezTo>
                    <a:pt x="21450" y="356"/>
                    <a:pt x="21426" y="367"/>
                    <a:pt x="21401" y="375"/>
                  </a:cubicBezTo>
                  <a:cubicBezTo>
                    <a:pt x="21471" y="184"/>
                    <a:pt x="21301" y="0"/>
                    <a:pt x="2112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46"/>
            <p:cNvSpPr/>
            <p:nvPr/>
          </p:nvSpPr>
          <p:spPr>
            <a:xfrm>
              <a:off x="7232626" y="3706747"/>
              <a:ext cx="192983" cy="98441"/>
            </a:xfrm>
            <a:custGeom>
              <a:avLst/>
              <a:gdLst/>
              <a:ahLst/>
              <a:cxnLst/>
              <a:rect l="l" t="t" r="r" b="b"/>
              <a:pathLst>
                <a:path w="14203" h="7245" extrusionOk="0">
                  <a:moveTo>
                    <a:pt x="945" y="0"/>
                  </a:moveTo>
                  <a:cubicBezTo>
                    <a:pt x="824" y="0"/>
                    <a:pt x="705" y="31"/>
                    <a:pt x="600" y="90"/>
                  </a:cubicBezTo>
                  <a:cubicBezTo>
                    <a:pt x="540" y="58"/>
                    <a:pt x="472" y="43"/>
                    <a:pt x="404" y="43"/>
                  </a:cubicBezTo>
                  <a:cubicBezTo>
                    <a:pt x="202" y="43"/>
                    <a:pt x="0" y="179"/>
                    <a:pt x="5" y="431"/>
                  </a:cubicBezTo>
                  <a:cubicBezTo>
                    <a:pt x="31" y="2488"/>
                    <a:pt x="313" y="4540"/>
                    <a:pt x="431" y="6595"/>
                  </a:cubicBezTo>
                  <a:cubicBezTo>
                    <a:pt x="454" y="6963"/>
                    <a:pt x="732" y="7244"/>
                    <a:pt x="1083" y="7244"/>
                  </a:cubicBezTo>
                  <a:cubicBezTo>
                    <a:pt x="1139" y="7244"/>
                    <a:pt x="1197" y="7237"/>
                    <a:pt x="1256" y="7222"/>
                  </a:cubicBezTo>
                  <a:cubicBezTo>
                    <a:pt x="5623" y="6136"/>
                    <a:pt x="9198" y="3150"/>
                    <a:pt x="13443" y="1741"/>
                  </a:cubicBezTo>
                  <a:cubicBezTo>
                    <a:pt x="14203" y="1489"/>
                    <a:pt x="14077" y="360"/>
                    <a:pt x="13253" y="334"/>
                  </a:cubicBezTo>
                  <a:cubicBezTo>
                    <a:pt x="9157" y="206"/>
                    <a:pt x="5062" y="94"/>
                    <a:pt x="967" y="1"/>
                  </a:cubicBezTo>
                  <a:cubicBezTo>
                    <a:pt x="960" y="0"/>
                    <a:pt x="952" y="0"/>
                    <a:pt x="945"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46"/>
            <p:cNvSpPr/>
            <p:nvPr/>
          </p:nvSpPr>
          <p:spPr>
            <a:xfrm>
              <a:off x="7242314" y="3683146"/>
              <a:ext cx="236735" cy="314700"/>
            </a:xfrm>
            <a:custGeom>
              <a:avLst/>
              <a:gdLst/>
              <a:ahLst/>
              <a:cxnLst/>
              <a:rect l="l" t="t" r="r" b="b"/>
              <a:pathLst>
                <a:path w="17423" h="23161" extrusionOk="0">
                  <a:moveTo>
                    <a:pt x="3042" y="0"/>
                  </a:moveTo>
                  <a:cubicBezTo>
                    <a:pt x="2297" y="0"/>
                    <a:pt x="1553" y="16"/>
                    <a:pt x="819" y="111"/>
                  </a:cubicBezTo>
                  <a:cubicBezTo>
                    <a:pt x="29" y="215"/>
                    <a:pt x="0" y="1289"/>
                    <a:pt x="819" y="1362"/>
                  </a:cubicBezTo>
                  <a:cubicBezTo>
                    <a:pt x="1327" y="1408"/>
                    <a:pt x="1837" y="1420"/>
                    <a:pt x="2349" y="1420"/>
                  </a:cubicBezTo>
                  <a:cubicBezTo>
                    <a:pt x="2903" y="1420"/>
                    <a:pt x="3458" y="1406"/>
                    <a:pt x="4012" y="1406"/>
                  </a:cubicBezTo>
                  <a:cubicBezTo>
                    <a:pt x="4065" y="1406"/>
                    <a:pt x="4119" y="1406"/>
                    <a:pt x="4173" y="1407"/>
                  </a:cubicBezTo>
                  <a:cubicBezTo>
                    <a:pt x="5287" y="1413"/>
                    <a:pt x="6408" y="1425"/>
                    <a:pt x="7525" y="1449"/>
                  </a:cubicBezTo>
                  <a:cubicBezTo>
                    <a:pt x="9579" y="1494"/>
                    <a:pt x="11652" y="1472"/>
                    <a:pt x="13707" y="1606"/>
                  </a:cubicBezTo>
                  <a:cubicBezTo>
                    <a:pt x="14125" y="5211"/>
                    <a:pt x="14613" y="8809"/>
                    <a:pt x="15063" y="12413"/>
                  </a:cubicBezTo>
                  <a:cubicBezTo>
                    <a:pt x="15016" y="12404"/>
                    <a:pt x="14968" y="12399"/>
                    <a:pt x="14919" y="12399"/>
                  </a:cubicBezTo>
                  <a:cubicBezTo>
                    <a:pt x="14551" y="12399"/>
                    <a:pt x="14162" y="12651"/>
                    <a:pt x="14168" y="13083"/>
                  </a:cubicBezTo>
                  <a:cubicBezTo>
                    <a:pt x="14213" y="16224"/>
                    <a:pt x="14162" y="19362"/>
                    <a:pt x="14020" y="22501"/>
                  </a:cubicBezTo>
                  <a:cubicBezTo>
                    <a:pt x="14000" y="22947"/>
                    <a:pt x="14311" y="23160"/>
                    <a:pt x="14646" y="23160"/>
                  </a:cubicBezTo>
                  <a:cubicBezTo>
                    <a:pt x="14938" y="23160"/>
                    <a:pt x="15249" y="22997"/>
                    <a:pt x="15374" y="22684"/>
                  </a:cubicBezTo>
                  <a:cubicBezTo>
                    <a:pt x="15451" y="22497"/>
                    <a:pt x="15804" y="22375"/>
                    <a:pt x="15965" y="22294"/>
                  </a:cubicBezTo>
                  <a:cubicBezTo>
                    <a:pt x="16231" y="22158"/>
                    <a:pt x="16486" y="22026"/>
                    <a:pt x="16722" y="21839"/>
                  </a:cubicBezTo>
                  <a:cubicBezTo>
                    <a:pt x="17422" y="21283"/>
                    <a:pt x="17388" y="20536"/>
                    <a:pt x="17272" y="19726"/>
                  </a:cubicBezTo>
                  <a:cubicBezTo>
                    <a:pt x="16972" y="17623"/>
                    <a:pt x="16692" y="15517"/>
                    <a:pt x="16413" y="13410"/>
                  </a:cubicBezTo>
                  <a:cubicBezTo>
                    <a:pt x="15859" y="9241"/>
                    <a:pt x="15374" y="5063"/>
                    <a:pt x="14783" y="899"/>
                  </a:cubicBezTo>
                  <a:cubicBezTo>
                    <a:pt x="14747" y="641"/>
                    <a:pt x="14456" y="485"/>
                    <a:pt x="14223" y="473"/>
                  </a:cubicBezTo>
                  <a:cubicBezTo>
                    <a:pt x="11987" y="349"/>
                    <a:pt x="9764" y="103"/>
                    <a:pt x="7525" y="46"/>
                  </a:cubicBezTo>
                  <a:cubicBezTo>
                    <a:pt x="6408" y="18"/>
                    <a:pt x="5289" y="4"/>
                    <a:pt x="4173" y="4"/>
                  </a:cubicBezTo>
                  <a:cubicBezTo>
                    <a:pt x="4143" y="4"/>
                    <a:pt x="4112" y="4"/>
                    <a:pt x="4082" y="4"/>
                  </a:cubicBezTo>
                  <a:cubicBezTo>
                    <a:pt x="3736" y="4"/>
                    <a:pt x="3389" y="0"/>
                    <a:pt x="304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46"/>
            <p:cNvSpPr/>
            <p:nvPr/>
          </p:nvSpPr>
          <p:spPr>
            <a:xfrm>
              <a:off x="5568565" y="3672411"/>
              <a:ext cx="1852370" cy="255798"/>
            </a:xfrm>
            <a:custGeom>
              <a:avLst/>
              <a:gdLst/>
              <a:ahLst/>
              <a:cxnLst/>
              <a:rect l="l" t="t" r="r" b="b"/>
              <a:pathLst>
                <a:path w="136329" h="18826" extrusionOk="0">
                  <a:moveTo>
                    <a:pt x="33700" y="0"/>
                  </a:moveTo>
                  <a:cubicBezTo>
                    <a:pt x="32056" y="0"/>
                    <a:pt x="30410" y="59"/>
                    <a:pt x="28762" y="183"/>
                  </a:cubicBezTo>
                  <a:cubicBezTo>
                    <a:pt x="20392" y="814"/>
                    <a:pt x="12011" y="2990"/>
                    <a:pt x="4448" y="6655"/>
                  </a:cubicBezTo>
                  <a:cubicBezTo>
                    <a:pt x="3593" y="7069"/>
                    <a:pt x="2756" y="7510"/>
                    <a:pt x="1930" y="7981"/>
                  </a:cubicBezTo>
                  <a:cubicBezTo>
                    <a:pt x="1542" y="8123"/>
                    <a:pt x="1155" y="8269"/>
                    <a:pt x="769" y="8426"/>
                  </a:cubicBezTo>
                  <a:cubicBezTo>
                    <a:pt x="1" y="8735"/>
                    <a:pt x="188" y="9879"/>
                    <a:pt x="908" y="9879"/>
                  </a:cubicBezTo>
                  <a:cubicBezTo>
                    <a:pt x="985" y="9879"/>
                    <a:pt x="1069" y="9866"/>
                    <a:pt x="1159" y="9837"/>
                  </a:cubicBezTo>
                  <a:cubicBezTo>
                    <a:pt x="5690" y="8369"/>
                    <a:pt x="10216" y="7118"/>
                    <a:pt x="14965" y="6590"/>
                  </a:cubicBezTo>
                  <a:cubicBezTo>
                    <a:pt x="17441" y="6315"/>
                    <a:pt x="19939" y="6190"/>
                    <a:pt x="22437" y="6190"/>
                  </a:cubicBezTo>
                  <a:cubicBezTo>
                    <a:pt x="24690" y="6190"/>
                    <a:pt x="26943" y="6292"/>
                    <a:pt x="29183" y="6474"/>
                  </a:cubicBezTo>
                  <a:cubicBezTo>
                    <a:pt x="38936" y="7270"/>
                    <a:pt x="48471" y="9542"/>
                    <a:pt x="57940" y="11920"/>
                  </a:cubicBezTo>
                  <a:cubicBezTo>
                    <a:pt x="67561" y="14336"/>
                    <a:pt x="77193" y="16845"/>
                    <a:pt x="87052" y="18102"/>
                  </a:cubicBezTo>
                  <a:cubicBezTo>
                    <a:pt x="90694" y="18566"/>
                    <a:pt x="94363" y="18826"/>
                    <a:pt x="98028" y="18826"/>
                  </a:cubicBezTo>
                  <a:cubicBezTo>
                    <a:pt x="102795" y="18826"/>
                    <a:pt x="107556" y="18386"/>
                    <a:pt x="112242" y="17385"/>
                  </a:cubicBezTo>
                  <a:cubicBezTo>
                    <a:pt x="120055" y="15718"/>
                    <a:pt x="127561" y="12421"/>
                    <a:pt x="133639" y="7175"/>
                  </a:cubicBezTo>
                  <a:cubicBezTo>
                    <a:pt x="134397" y="6523"/>
                    <a:pt x="135148" y="5859"/>
                    <a:pt x="135879" y="5177"/>
                  </a:cubicBezTo>
                  <a:cubicBezTo>
                    <a:pt x="136329" y="4760"/>
                    <a:pt x="135884" y="4119"/>
                    <a:pt x="135411" y="4119"/>
                  </a:cubicBezTo>
                  <a:cubicBezTo>
                    <a:pt x="135272" y="4119"/>
                    <a:pt x="135130" y="4175"/>
                    <a:pt x="135008" y="4308"/>
                  </a:cubicBezTo>
                  <a:cubicBezTo>
                    <a:pt x="133686" y="5758"/>
                    <a:pt x="132220" y="7069"/>
                    <a:pt x="130651" y="8255"/>
                  </a:cubicBezTo>
                  <a:cubicBezTo>
                    <a:pt x="130570" y="8175"/>
                    <a:pt x="130467" y="8124"/>
                    <a:pt x="130355" y="8124"/>
                  </a:cubicBezTo>
                  <a:cubicBezTo>
                    <a:pt x="130312" y="8124"/>
                    <a:pt x="130269" y="8131"/>
                    <a:pt x="130225" y="8147"/>
                  </a:cubicBezTo>
                  <a:cubicBezTo>
                    <a:pt x="128340" y="8840"/>
                    <a:pt x="126576" y="9796"/>
                    <a:pt x="124696" y="10515"/>
                  </a:cubicBezTo>
                  <a:cubicBezTo>
                    <a:pt x="122812" y="11233"/>
                    <a:pt x="120883" y="11824"/>
                    <a:pt x="118922" y="12285"/>
                  </a:cubicBezTo>
                  <a:cubicBezTo>
                    <a:pt x="114983" y="13217"/>
                    <a:pt x="110961" y="13619"/>
                    <a:pt x="106919" y="13700"/>
                  </a:cubicBezTo>
                  <a:cubicBezTo>
                    <a:pt x="106505" y="13709"/>
                    <a:pt x="106091" y="13713"/>
                    <a:pt x="105677" y="13713"/>
                  </a:cubicBezTo>
                  <a:cubicBezTo>
                    <a:pt x="97309" y="13713"/>
                    <a:pt x="89057" y="12040"/>
                    <a:pt x="80990" y="9918"/>
                  </a:cubicBezTo>
                  <a:cubicBezTo>
                    <a:pt x="72280" y="7624"/>
                    <a:pt x="63714" y="4795"/>
                    <a:pt x="54939" y="2741"/>
                  </a:cubicBezTo>
                  <a:cubicBezTo>
                    <a:pt x="47965" y="1108"/>
                    <a:pt x="40855" y="0"/>
                    <a:pt x="337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46"/>
            <p:cNvSpPr/>
            <p:nvPr/>
          </p:nvSpPr>
          <p:spPr>
            <a:xfrm>
              <a:off x="5554421" y="3652465"/>
              <a:ext cx="1894356" cy="631221"/>
            </a:xfrm>
            <a:custGeom>
              <a:avLst/>
              <a:gdLst/>
              <a:ahLst/>
              <a:cxnLst/>
              <a:rect l="l" t="t" r="r" b="b"/>
              <a:pathLst>
                <a:path w="139419" h="46456" extrusionOk="0">
                  <a:moveTo>
                    <a:pt x="32933" y="1694"/>
                  </a:moveTo>
                  <a:cubicBezTo>
                    <a:pt x="40901" y="1694"/>
                    <a:pt x="48829" y="3217"/>
                    <a:pt x="56524" y="5214"/>
                  </a:cubicBezTo>
                  <a:cubicBezTo>
                    <a:pt x="65740" y="7605"/>
                    <a:pt x="74746" y="10746"/>
                    <a:pt x="84002" y="12990"/>
                  </a:cubicBezTo>
                  <a:cubicBezTo>
                    <a:pt x="90899" y="14661"/>
                    <a:pt x="97975" y="15830"/>
                    <a:pt x="105071" y="15830"/>
                  </a:cubicBezTo>
                  <a:cubicBezTo>
                    <a:pt x="107308" y="15830"/>
                    <a:pt x="109547" y="15714"/>
                    <a:pt x="111783" y="15461"/>
                  </a:cubicBezTo>
                  <a:cubicBezTo>
                    <a:pt x="120438" y="14482"/>
                    <a:pt x="128912" y="11700"/>
                    <a:pt x="136355" y="7151"/>
                  </a:cubicBezTo>
                  <a:cubicBezTo>
                    <a:pt x="136806" y="6876"/>
                    <a:pt x="137251" y="6594"/>
                    <a:pt x="137692" y="6306"/>
                  </a:cubicBezTo>
                  <a:lnTo>
                    <a:pt x="137692" y="6306"/>
                  </a:lnTo>
                  <a:lnTo>
                    <a:pt x="137541" y="15071"/>
                  </a:lnTo>
                  <a:lnTo>
                    <a:pt x="137255" y="31528"/>
                  </a:lnTo>
                  <a:lnTo>
                    <a:pt x="137196" y="34878"/>
                  </a:lnTo>
                  <a:lnTo>
                    <a:pt x="137196" y="34878"/>
                  </a:lnTo>
                  <a:cubicBezTo>
                    <a:pt x="130151" y="39653"/>
                    <a:pt x="122048" y="42745"/>
                    <a:pt x="113645" y="44071"/>
                  </a:cubicBezTo>
                  <a:cubicBezTo>
                    <a:pt x="110631" y="44547"/>
                    <a:pt x="107605" y="44760"/>
                    <a:pt x="104580" y="44760"/>
                  </a:cubicBezTo>
                  <a:cubicBezTo>
                    <a:pt x="98277" y="44760"/>
                    <a:pt x="91981" y="43835"/>
                    <a:pt x="85821" y="42433"/>
                  </a:cubicBezTo>
                  <a:cubicBezTo>
                    <a:pt x="76533" y="40317"/>
                    <a:pt x="67520" y="37195"/>
                    <a:pt x="58331" y="34710"/>
                  </a:cubicBezTo>
                  <a:cubicBezTo>
                    <a:pt x="49920" y="32434"/>
                    <a:pt x="41233" y="30644"/>
                    <a:pt x="32486" y="30644"/>
                  </a:cubicBezTo>
                  <a:cubicBezTo>
                    <a:pt x="31757" y="30644"/>
                    <a:pt x="31028" y="30656"/>
                    <a:pt x="30299" y="30682"/>
                  </a:cubicBezTo>
                  <a:cubicBezTo>
                    <a:pt x="20854" y="31017"/>
                    <a:pt x="11937" y="34143"/>
                    <a:pt x="3568" y="38385"/>
                  </a:cubicBezTo>
                  <a:cubicBezTo>
                    <a:pt x="2783" y="38783"/>
                    <a:pt x="2004" y="39196"/>
                    <a:pt x="1226" y="39607"/>
                  </a:cubicBezTo>
                  <a:lnTo>
                    <a:pt x="1226" y="39607"/>
                  </a:lnTo>
                  <a:lnTo>
                    <a:pt x="1517" y="37479"/>
                  </a:lnTo>
                  <a:cubicBezTo>
                    <a:pt x="1850" y="35047"/>
                    <a:pt x="1745" y="32505"/>
                    <a:pt x="1789" y="30050"/>
                  </a:cubicBezTo>
                  <a:lnTo>
                    <a:pt x="2076" y="13530"/>
                  </a:lnTo>
                  <a:lnTo>
                    <a:pt x="2132" y="10269"/>
                  </a:lnTo>
                  <a:lnTo>
                    <a:pt x="2132" y="10269"/>
                  </a:lnTo>
                  <a:cubicBezTo>
                    <a:pt x="6229" y="8332"/>
                    <a:pt x="10339" y="6406"/>
                    <a:pt x="14615" y="4887"/>
                  </a:cubicBezTo>
                  <a:cubicBezTo>
                    <a:pt x="19033" y="3317"/>
                    <a:pt x="23591" y="2249"/>
                    <a:pt x="28269" y="1876"/>
                  </a:cubicBezTo>
                  <a:cubicBezTo>
                    <a:pt x="29824" y="1752"/>
                    <a:pt x="31379" y="1694"/>
                    <a:pt x="32933" y="1694"/>
                  </a:cubicBezTo>
                  <a:close/>
                  <a:moveTo>
                    <a:pt x="32961" y="0"/>
                  </a:moveTo>
                  <a:cubicBezTo>
                    <a:pt x="32251" y="0"/>
                    <a:pt x="31541" y="12"/>
                    <a:pt x="30831" y="36"/>
                  </a:cubicBezTo>
                  <a:cubicBezTo>
                    <a:pt x="26123" y="199"/>
                    <a:pt x="21457" y="954"/>
                    <a:pt x="16952" y="2331"/>
                  </a:cubicBezTo>
                  <a:cubicBezTo>
                    <a:pt x="12487" y="3693"/>
                    <a:pt x="8199" y="5571"/>
                    <a:pt x="3972" y="7538"/>
                  </a:cubicBezTo>
                  <a:cubicBezTo>
                    <a:pt x="2935" y="8022"/>
                    <a:pt x="1901" y="8509"/>
                    <a:pt x="868" y="9000"/>
                  </a:cubicBezTo>
                  <a:cubicBezTo>
                    <a:pt x="602" y="9126"/>
                    <a:pt x="454" y="9451"/>
                    <a:pt x="447" y="9731"/>
                  </a:cubicBezTo>
                  <a:lnTo>
                    <a:pt x="269" y="20171"/>
                  </a:lnTo>
                  <a:cubicBezTo>
                    <a:pt x="173" y="25663"/>
                    <a:pt x="1" y="31161"/>
                    <a:pt x="58" y="36655"/>
                  </a:cubicBezTo>
                  <a:cubicBezTo>
                    <a:pt x="66" y="37558"/>
                    <a:pt x="212" y="38470"/>
                    <a:pt x="303" y="39367"/>
                  </a:cubicBezTo>
                  <a:cubicBezTo>
                    <a:pt x="328" y="39606"/>
                    <a:pt x="383" y="39823"/>
                    <a:pt x="433" y="40041"/>
                  </a:cubicBezTo>
                  <a:lnTo>
                    <a:pt x="433" y="40041"/>
                  </a:lnTo>
                  <a:cubicBezTo>
                    <a:pt x="131" y="40307"/>
                    <a:pt x="406" y="40787"/>
                    <a:pt x="794" y="40787"/>
                  </a:cubicBezTo>
                  <a:cubicBezTo>
                    <a:pt x="857" y="40787"/>
                    <a:pt x="923" y="40774"/>
                    <a:pt x="990" y="40746"/>
                  </a:cubicBezTo>
                  <a:cubicBezTo>
                    <a:pt x="7897" y="37820"/>
                    <a:pt x="14781" y="34564"/>
                    <a:pt x="22206" y="33187"/>
                  </a:cubicBezTo>
                  <a:cubicBezTo>
                    <a:pt x="25530" y="32572"/>
                    <a:pt x="28900" y="32302"/>
                    <a:pt x="32274" y="32302"/>
                  </a:cubicBezTo>
                  <a:cubicBezTo>
                    <a:pt x="36498" y="32302"/>
                    <a:pt x="40729" y="32725"/>
                    <a:pt x="44883" y="33423"/>
                  </a:cubicBezTo>
                  <a:cubicBezTo>
                    <a:pt x="60016" y="35962"/>
                    <a:pt x="74271" y="42005"/>
                    <a:pt x="89322" y="44896"/>
                  </a:cubicBezTo>
                  <a:cubicBezTo>
                    <a:pt x="94331" y="45857"/>
                    <a:pt x="99422" y="46456"/>
                    <a:pt x="104516" y="46456"/>
                  </a:cubicBezTo>
                  <a:cubicBezTo>
                    <a:pt x="106801" y="46456"/>
                    <a:pt x="109087" y="46335"/>
                    <a:pt x="111367" y="46073"/>
                  </a:cubicBezTo>
                  <a:cubicBezTo>
                    <a:pt x="118320" y="45273"/>
                    <a:pt x="125118" y="43310"/>
                    <a:pt x="131398" y="40212"/>
                  </a:cubicBezTo>
                  <a:cubicBezTo>
                    <a:pt x="132943" y="39448"/>
                    <a:pt x="134451" y="38616"/>
                    <a:pt x="135921" y="37715"/>
                  </a:cubicBezTo>
                  <a:cubicBezTo>
                    <a:pt x="136650" y="37266"/>
                    <a:pt x="137369" y="36801"/>
                    <a:pt x="138077" y="36318"/>
                  </a:cubicBezTo>
                  <a:cubicBezTo>
                    <a:pt x="138487" y="36040"/>
                    <a:pt x="138820" y="35839"/>
                    <a:pt x="138879" y="35303"/>
                  </a:cubicBezTo>
                  <a:cubicBezTo>
                    <a:pt x="138944" y="34728"/>
                    <a:pt x="138899" y="34119"/>
                    <a:pt x="138910" y="33540"/>
                  </a:cubicBezTo>
                  <a:lnTo>
                    <a:pt x="139074" y="24091"/>
                  </a:lnTo>
                  <a:lnTo>
                    <a:pt x="139405" y="5078"/>
                  </a:lnTo>
                  <a:lnTo>
                    <a:pt x="139411" y="4698"/>
                  </a:lnTo>
                  <a:cubicBezTo>
                    <a:pt x="139419" y="4235"/>
                    <a:pt x="138987" y="3840"/>
                    <a:pt x="138545" y="3840"/>
                  </a:cubicBezTo>
                  <a:cubicBezTo>
                    <a:pt x="138406" y="3840"/>
                    <a:pt x="138266" y="3879"/>
                    <a:pt x="138138" y="3967"/>
                  </a:cubicBezTo>
                  <a:cubicBezTo>
                    <a:pt x="130998" y="8905"/>
                    <a:pt x="122742" y="12092"/>
                    <a:pt x="114177" y="13442"/>
                  </a:cubicBezTo>
                  <a:cubicBezTo>
                    <a:pt x="111161" y="13918"/>
                    <a:pt x="108133" y="14131"/>
                    <a:pt x="105106" y="14131"/>
                  </a:cubicBezTo>
                  <a:cubicBezTo>
                    <a:pt x="98805" y="14131"/>
                    <a:pt x="92511" y="13208"/>
                    <a:pt x="86353" y="11806"/>
                  </a:cubicBezTo>
                  <a:cubicBezTo>
                    <a:pt x="77065" y="9691"/>
                    <a:pt x="68052" y="6568"/>
                    <a:pt x="58863" y="4083"/>
                  </a:cubicBezTo>
                  <a:cubicBezTo>
                    <a:pt x="50432" y="1803"/>
                    <a:pt x="41728" y="0"/>
                    <a:pt x="32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46"/>
            <p:cNvSpPr/>
            <p:nvPr/>
          </p:nvSpPr>
          <p:spPr>
            <a:xfrm>
              <a:off x="7218590" y="3500054"/>
              <a:ext cx="313858" cy="210321"/>
            </a:xfrm>
            <a:custGeom>
              <a:avLst/>
              <a:gdLst/>
              <a:ahLst/>
              <a:cxnLst/>
              <a:rect l="l" t="t" r="r" b="b"/>
              <a:pathLst>
                <a:path w="23099" h="15479" extrusionOk="0">
                  <a:moveTo>
                    <a:pt x="22668" y="0"/>
                  </a:moveTo>
                  <a:cubicBezTo>
                    <a:pt x="22611" y="0"/>
                    <a:pt x="22551" y="18"/>
                    <a:pt x="22490" y="58"/>
                  </a:cubicBezTo>
                  <a:lnTo>
                    <a:pt x="22490" y="60"/>
                  </a:lnTo>
                  <a:cubicBezTo>
                    <a:pt x="19615" y="1971"/>
                    <a:pt x="16970" y="4219"/>
                    <a:pt x="14111" y="6159"/>
                  </a:cubicBezTo>
                  <a:cubicBezTo>
                    <a:pt x="11242" y="8111"/>
                    <a:pt x="8264" y="9909"/>
                    <a:pt x="5224" y="11580"/>
                  </a:cubicBezTo>
                  <a:cubicBezTo>
                    <a:pt x="4386" y="12041"/>
                    <a:pt x="3543" y="12490"/>
                    <a:pt x="2693" y="12924"/>
                  </a:cubicBezTo>
                  <a:cubicBezTo>
                    <a:pt x="2238" y="13156"/>
                    <a:pt x="1783" y="13389"/>
                    <a:pt x="1324" y="13611"/>
                  </a:cubicBezTo>
                  <a:cubicBezTo>
                    <a:pt x="892" y="13820"/>
                    <a:pt x="394" y="13866"/>
                    <a:pt x="149" y="14329"/>
                  </a:cubicBezTo>
                  <a:cubicBezTo>
                    <a:pt x="0" y="14610"/>
                    <a:pt x="35" y="14949"/>
                    <a:pt x="258" y="15178"/>
                  </a:cubicBezTo>
                  <a:cubicBezTo>
                    <a:pt x="469" y="15395"/>
                    <a:pt x="714" y="15478"/>
                    <a:pt x="971" y="15478"/>
                  </a:cubicBezTo>
                  <a:cubicBezTo>
                    <a:pt x="1553" y="15478"/>
                    <a:pt x="2203" y="15055"/>
                    <a:pt x="2689" y="14811"/>
                  </a:cubicBezTo>
                  <a:cubicBezTo>
                    <a:pt x="3484" y="14409"/>
                    <a:pt x="4276" y="13996"/>
                    <a:pt x="5060" y="13572"/>
                  </a:cubicBezTo>
                  <a:cubicBezTo>
                    <a:pt x="6629" y="12723"/>
                    <a:pt x="8174" y="11830"/>
                    <a:pt x="9691" y="10890"/>
                  </a:cubicBezTo>
                  <a:cubicBezTo>
                    <a:pt x="12716" y="9002"/>
                    <a:pt x="15626" y="6935"/>
                    <a:pt x="18403" y="4700"/>
                  </a:cubicBezTo>
                  <a:cubicBezTo>
                    <a:pt x="19987" y="3429"/>
                    <a:pt x="21560" y="2121"/>
                    <a:pt x="22902" y="592"/>
                  </a:cubicBezTo>
                  <a:cubicBezTo>
                    <a:pt x="23099" y="368"/>
                    <a:pt x="22925" y="0"/>
                    <a:pt x="22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46"/>
            <p:cNvSpPr/>
            <p:nvPr/>
          </p:nvSpPr>
          <p:spPr>
            <a:xfrm>
              <a:off x="7220085" y="3690238"/>
              <a:ext cx="33412" cy="131445"/>
            </a:xfrm>
            <a:custGeom>
              <a:avLst/>
              <a:gdLst/>
              <a:ahLst/>
              <a:cxnLst/>
              <a:rect l="l" t="t" r="r" b="b"/>
              <a:pathLst>
                <a:path w="2459" h="9674" extrusionOk="0">
                  <a:moveTo>
                    <a:pt x="704" y="1"/>
                  </a:moveTo>
                  <a:cubicBezTo>
                    <a:pt x="652" y="1"/>
                    <a:pt x="601" y="13"/>
                    <a:pt x="558" y="46"/>
                  </a:cubicBezTo>
                  <a:cubicBezTo>
                    <a:pt x="0" y="479"/>
                    <a:pt x="219" y="1412"/>
                    <a:pt x="246" y="2034"/>
                  </a:cubicBezTo>
                  <a:cubicBezTo>
                    <a:pt x="278" y="2777"/>
                    <a:pt x="337" y="3514"/>
                    <a:pt x="398" y="4253"/>
                  </a:cubicBezTo>
                  <a:cubicBezTo>
                    <a:pt x="459" y="4994"/>
                    <a:pt x="520" y="5733"/>
                    <a:pt x="583" y="6472"/>
                  </a:cubicBezTo>
                  <a:cubicBezTo>
                    <a:pt x="648" y="7252"/>
                    <a:pt x="804" y="8084"/>
                    <a:pt x="743" y="8862"/>
                  </a:cubicBezTo>
                  <a:cubicBezTo>
                    <a:pt x="717" y="9182"/>
                    <a:pt x="1009" y="9590"/>
                    <a:pt x="1336" y="9643"/>
                  </a:cubicBezTo>
                  <a:cubicBezTo>
                    <a:pt x="1424" y="9658"/>
                    <a:pt x="1505" y="9673"/>
                    <a:pt x="1588" y="9673"/>
                  </a:cubicBezTo>
                  <a:cubicBezTo>
                    <a:pt x="1647" y="9673"/>
                    <a:pt x="1706" y="9665"/>
                    <a:pt x="1768" y="9643"/>
                  </a:cubicBezTo>
                  <a:cubicBezTo>
                    <a:pt x="2179" y="9499"/>
                    <a:pt x="2459" y="9093"/>
                    <a:pt x="2333" y="8648"/>
                  </a:cubicBezTo>
                  <a:cubicBezTo>
                    <a:pt x="2140" y="7958"/>
                    <a:pt x="2136" y="7183"/>
                    <a:pt x="2059" y="6472"/>
                  </a:cubicBezTo>
                  <a:cubicBezTo>
                    <a:pt x="1973" y="5705"/>
                    <a:pt x="1888" y="4937"/>
                    <a:pt x="1803" y="4168"/>
                  </a:cubicBezTo>
                  <a:cubicBezTo>
                    <a:pt x="1718" y="3427"/>
                    <a:pt x="1634" y="2688"/>
                    <a:pt x="1523" y="1948"/>
                  </a:cubicBezTo>
                  <a:cubicBezTo>
                    <a:pt x="1437" y="1390"/>
                    <a:pt x="1476" y="332"/>
                    <a:pt x="889" y="46"/>
                  </a:cubicBezTo>
                  <a:cubicBezTo>
                    <a:pt x="835" y="20"/>
                    <a:pt x="769" y="1"/>
                    <a:pt x="7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46"/>
            <p:cNvSpPr/>
            <p:nvPr/>
          </p:nvSpPr>
          <p:spPr>
            <a:xfrm>
              <a:off x="7512991" y="3499076"/>
              <a:ext cx="20870" cy="443605"/>
            </a:xfrm>
            <a:custGeom>
              <a:avLst/>
              <a:gdLst/>
              <a:ahLst/>
              <a:cxnLst/>
              <a:rect l="l" t="t" r="r" b="b"/>
              <a:pathLst>
                <a:path w="1536" h="32648" extrusionOk="0">
                  <a:moveTo>
                    <a:pt x="1026" y="1"/>
                  </a:moveTo>
                  <a:cubicBezTo>
                    <a:pt x="944" y="1"/>
                    <a:pt x="862" y="48"/>
                    <a:pt x="833" y="141"/>
                  </a:cubicBezTo>
                  <a:cubicBezTo>
                    <a:pt x="543" y="1107"/>
                    <a:pt x="555" y="2159"/>
                    <a:pt x="523" y="3160"/>
                  </a:cubicBezTo>
                  <a:cubicBezTo>
                    <a:pt x="490" y="4217"/>
                    <a:pt x="460" y="5277"/>
                    <a:pt x="431" y="6337"/>
                  </a:cubicBezTo>
                  <a:cubicBezTo>
                    <a:pt x="370" y="8489"/>
                    <a:pt x="354" y="10643"/>
                    <a:pt x="319" y="12797"/>
                  </a:cubicBezTo>
                  <a:cubicBezTo>
                    <a:pt x="250" y="17069"/>
                    <a:pt x="206" y="21341"/>
                    <a:pt x="155" y="25613"/>
                  </a:cubicBezTo>
                  <a:lnTo>
                    <a:pt x="114" y="29109"/>
                  </a:lnTo>
                  <a:cubicBezTo>
                    <a:pt x="108" y="29708"/>
                    <a:pt x="102" y="30309"/>
                    <a:pt x="94" y="30910"/>
                  </a:cubicBezTo>
                  <a:cubicBezTo>
                    <a:pt x="88" y="31503"/>
                    <a:pt x="1" y="32043"/>
                    <a:pt x="423" y="32512"/>
                  </a:cubicBezTo>
                  <a:cubicBezTo>
                    <a:pt x="505" y="32603"/>
                    <a:pt x="628" y="32648"/>
                    <a:pt x="751" y="32648"/>
                  </a:cubicBezTo>
                  <a:cubicBezTo>
                    <a:pt x="877" y="32648"/>
                    <a:pt x="1003" y="32602"/>
                    <a:pt x="1087" y="32512"/>
                  </a:cubicBezTo>
                  <a:cubicBezTo>
                    <a:pt x="1446" y="32128"/>
                    <a:pt x="1432" y="31728"/>
                    <a:pt x="1434" y="31226"/>
                  </a:cubicBezTo>
                  <a:lnTo>
                    <a:pt x="1442" y="29639"/>
                  </a:lnTo>
                  <a:lnTo>
                    <a:pt x="1458" y="26461"/>
                  </a:lnTo>
                  <a:cubicBezTo>
                    <a:pt x="1471" y="24307"/>
                    <a:pt x="1481" y="22153"/>
                    <a:pt x="1493" y="20001"/>
                  </a:cubicBezTo>
                  <a:cubicBezTo>
                    <a:pt x="1515" y="15727"/>
                    <a:pt x="1523" y="11455"/>
                    <a:pt x="1519" y="7184"/>
                  </a:cubicBezTo>
                  <a:cubicBezTo>
                    <a:pt x="1519" y="6018"/>
                    <a:pt x="1499" y="4853"/>
                    <a:pt x="1481" y="3688"/>
                  </a:cubicBezTo>
                  <a:cubicBezTo>
                    <a:pt x="1465" y="2524"/>
                    <a:pt x="1536" y="1276"/>
                    <a:pt x="1213" y="141"/>
                  </a:cubicBezTo>
                  <a:cubicBezTo>
                    <a:pt x="1187" y="47"/>
                    <a:pt x="1107" y="1"/>
                    <a:pt x="1026" y="1"/>
                  </a:cubicBezTo>
                  <a:close/>
                </a:path>
              </a:pathLst>
            </a:custGeom>
            <a:solidFill>
              <a:srgbClr val="272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46"/>
            <p:cNvSpPr/>
            <p:nvPr/>
          </p:nvSpPr>
          <p:spPr>
            <a:xfrm>
              <a:off x="7430895" y="3927082"/>
              <a:ext cx="99433" cy="87123"/>
            </a:xfrm>
            <a:custGeom>
              <a:avLst/>
              <a:gdLst/>
              <a:ahLst/>
              <a:cxnLst/>
              <a:rect l="l" t="t" r="r" b="b"/>
              <a:pathLst>
                <a:path w="7318" h="6412" extrusionOk="0">
                  <a:moveTo>
                    <a:pt x="6932" y="1"/>
                  </a:moveTo>
                  <a:cubicBezTo>
                    <a:pt x="6867" y="1"/>
                    <a:pt x="6801" y="25"/>
                    <a:pt x="6745" y="84"/>
                  </a:cubicBezTo>
                  <a:cubicBezTo>
                    <a:pt x="6506" y="337"/>
                    <a:pt x="6219" y="549"/>
                    <a:pt x="5962" y="788"/>
                  </a:cubicBezTo>
                  <a:cubicBezTo>
                    <a:pt x="5704" y="1028"/>
                    <a:pt x="5460" y="1286"/>
                    <a:pt x="5208" y="1531"/>
                  </a:cubicBezTo>
                  <a:cubicBezTo>
                    <a:pt x="4701" y="2023"/>
                    <a:pt x="4165" y="2488"/>
                    <a:pt x="3612" y="2930"/>
                  </a:cubicBezTo>
                  <a:cubicBezTo>
                    <a:pt x="3091" y="3348"/>
                    <a:pt x="2549" y="3742"/>
                    <a:pt x="1990" y="4110"/>
                  </a:cubicBezTo>
                  <a:cubicBezTo>
                    <a:pt x="1696" y="4305"/>
                    <a:pt x="1391" y="4481"/>
                    <a:pt x="1077" y="4644"/>
                  </a:cubicBezTo>
                  <a:cubicBezTo>
                    <a:pt x="671" y="4853"/>
                    <a:pt x="232" y="5038"/>
                    <a:pt x="100" y="5517"/>
                  </a:cubicBezTo>
                  <a:cubicBezTo>
                    <a:pt x="1" y="5876"/>
                    <a:pt x="222" y="6288"/>
                    <a:pt x="589" y="6382"/>
                  </a:cubicBezTo>
                  <a:cubicBezTo>
                    <a:pt x="672" y="6402"/>
                    <a:pt x="752" y="6412"/>
                    <a:pt x="828" y="6412"/>
                  </a:cubicBezTo>
                  <a:cubicBezTo>
                    <a:pt x="1211" y="6412"/>
                    <a:pt x="1525" y="6178"/>
                    <a:pt x="1836" y="5941"/>
                  </a:cubicBezTo>
                  <a:cubicBezTo>
                    <a:pt x="2132" y="5716"/>
                    <a:pt x="2429" y="5490"/>
                    <a:pt x="2727" y="5265"/>
                  </a:cubicBezTo>
                  <a:cubicBezTo>
                    <a:pt x="3322" y="4818"/>
                    <a:pt x="3895" y="4341"/>
                    <a:pt x="4443" y="3836"/>
                  </a:cubicBezTo>
                  <a:cubicBezTo>
                    <a:pt x="4971" y="3340"/>
                    <a:pt x="5470" y="2814"/>
                    <a:pt x="5939" y="2264"/>
                  </a:cubicBezTo>
                  <a:cubicBezTo>
                    <a:pt x="6173" y="1992"/>
                    <a:pt x="6408" y="1718"/>
                    <a:pt x="6611" y="1422"/>
                  </a:cubicBezTo>
                  <a:cubicBezTo>
                    <a:pt x="6833" y="1099"/>
                    <a:pt x="6985" y="756"/>
                    <a:pt x="7190" y="427"/>
                  </a:cubicBezTo>
                  <a:cubicBezTo>
                    <a:pt x="7318" y="224"/>
                    <a:pt x="7129" y="1"/>
                    <a:pt x="6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46"/>
            <p:cNvSpPr/>
            <p:nvPr/>
          </p:nvSpPr>
          <p:spPr>
            <a:xfrm>
              <a:off x="7219854" y="3691203"/>
              <a:ext cx="229737" cy="50804"/>
            </a:xfrm>
            <a:custGeom>
              <a:avLst/>
              <a:gdLst/>
              <a:ahLst/>
              <a:cxnLst/>
              <a:rect l="l" t="t" r="r" b="b"/>
              <a:pathLst>
                <a:path w="16908" h="3739" extrusionOk="0">
                  <a:moveTo>
                    <a:pt x="651" y="1"/>
                  </a:moveTo>
                  <a:cubicBezTo>
                    <a:pt x="454" y="1"/>
                    <a:pt x="282" y="75"/>
                    <a:pt x="171" y="294"/>
                  </a:cubicBezTo>
                  <a:lnTo>
                    <a:pt x="173" y="294"/>
                  </a:lnTo>
                  <a:lnTo>
                    <a:pt x="153" y="332"/>
                  </a:lnTo>
                  <a:cubicBezTo>
                    <a:pt x="1" y="633"/>
                    <a:pt x="58" y="911"/>
                    <a:pt x="261" y="1163"/>
                  </a:cubicBezTo>
                  <a:cubicBezTo>
                    <a:pt x="682" y="1689"/>
                    <a:pt x="1364" y="1816"/>
                    <a:pt x="2073" y="1816"/>
                  </a:cubicBezTo>
                  <a:cubicBezTo>
                    <a:pt x="2692" y="1816"/>
                    <a:pt x="3331" y="1719"/>
                    <a:pt x="3836" y="1705"/>
                  </a:cubicBezTo>
                  <a:cubicBezTo>
                    <a:pt x="4166" y="1696"/>
                    <a:pt x="4496" y="1693"/>
                    <a:pt x="4826" y="1693"/>
                  </a:cubicBezTo>
                  <a:cubicBezTo>
                    <a:pt x="6043" y="1693"/>
                    <a:pt x="7262" y="1742"/>
                    <a:pt x="8475" y="1776"/>
                  </a:cubicBezTo>
                  <a:cubicBezTo>
                    <a:pt x="10020" y="1821"/>
                    <a:pt x="11573" y="1871"/>
                    <a:pt x="13112" y="2020"/>
                  </a:cubicBezTo>
                  <a:cubicBezTo>
                    <a:pt x="13849" y="2089"/>
                    <a:pt x="14584" y="2160"/>
                    <a:pt x="15323" y="2215"/>
                  </a:cubicBezTo>
                  <a:lnTo>
                    <a:pt x="15461" y="2224"/>
                  </a:lnTo>
                  <a:lnTo>
                    <a:pt x="15461" y="2224"/>
                  </a:lnTo>
                  <a:cubicBezTo>
                    <a:pt x="15475" y="2364"/>
                    <a:pt x="15504" y="2551"/>
                    <a:pt x="15512" y="2592"/>
                  </a:cubicBezTo>
                  <a:cubicBezTo>
                    <a:pt x="15591" y="2931"/>
                    <a:pt x="15711" y="3280"/>
                    <a:pt x="15815" y="3613"/>
                  </a:cubicBezTo>
                  <a:cubicBezTo>
                    <a:pt x="15838" y="3690"/>
                    <a:pt x="15918" y="3738"/>
                    <a:pt x="15994" y="3738"/>
                  </a:cubicBezTo>
                  <a:cubicBezTo>
                    <a:pt x="16049" y="3738"/>
                    <a:pt x="16102" y="3713"/>
                    <a:pt x="16132" y="3654"/>
                  </a:cubicBezTo>
                  <a:cubicBezTo>
                    <a:pt x="16418" y="3069"/>
                    <a:pt x="16907" y="2292"/>
                    <a:pt x="16722" y="1605"/>
                  </a:cubicBezTo>
                  <a:cubicBezTo>
                    <a:pt x="16497" y="775"/>
                    <a:pt x="15589" y="822"/>
                    <a:pt x="14901" y="785"/>
                  </a:cubicBezTo>
                  <a:cubicBezTo>
                    <a:pt x="13114" y="686"/>
                    <a:pt x="11318" y="678"/>
                    <a:pt x="9529" y="617"/>
                  </a:cubicBezTo>
                  <a:cubicBezTo>
                    <a:pt x="7771" y="556"/>
                    <a:pt x="6013" y="533"/>
                    <a:pt x="4256" y="464"/>
                  </a:cubicBezTo>
                  <a:cubicBezTo>
                    <a:pt x="3444" y="434"/>
                    <a:pt x="2589" y="446"/>
                    <a:pt x="1785" y="314"/>
                  </a:cubicBezTo>
                  <a:cubicBezTo>
                    <a:pt x="1479" y="262"/>
                    <a:pt x="1021" y="1"/>
                    <a:pt x="6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46"/>
            <p:cNvSpPr/>
            <p:nvPr/>
          </p:nvSpPr>
          <p:spPr>
            <a:xfrm>
              <a:off x="5372987" y="3592082"/>
              <a:ext cx="358506" cy="129706"/>
            </a:xfrm>
            <a:custGeom>
              <a:avLst/>
              <a:gdLst/>
              <a:ahLst/>
              <a:cxnLst/>
              <a:rect l="l" t="t" r="r" b="b"/>
              <a:pathLst>
                <a:path w="26385" h="9546" extrusionOk="0">
                  <a:moveTo>
                    <a:pt x="25231" y="0"/>
                  </a:moveTo>
                  <a:cubicBezTo>
                    <a:pt x="24905" y="0"/>
                    <a:pt x="24570" y="101"/>
                    <a:pt x="24252" y="162"/>
                  </a:cubicBezTo>
                  <a:cubicBezTo>
                    <a:pt x="23737" y="262"/>
                    <a:pt x="23223" y="363"/>
                    <a:pt x="22709" y="469"/>
                  </a:cubicBezTo>
                  <a:cubicBezTo>
                    <a:pt x="21820" y="649"/>
                    <a:pt x="20931" y="838"/>
                    <a:pt x="20046" y="1033"/>
                  </a:cubicBezTo>
                  <a:cubicBezTo>
                    <a:pt x="18373" y="1405"/>
                    <a:pt x="16710" y="1819"/>
                    <a:pt x="15063" y="2292"/>
                  </a:cubicBezTo>
                  <a:cubicBezTo>
                    <a:pt x="11872" y="3210"/>
                    <a:pt x="8767" y="4383"/>
                    <a:pt x="5750" y="5766"/>
                  </a:cubicBezTo>
                  <a:cubicBezTo>
                    <a:pt x="4831" y="6188"/>
                    <a:pt x="3921" y="6633"/>
                    <a:pt x="3020" y="7089"/>
                  </a:cubicBezTo>
                  <a:cubicBezTo>
                    <a:pt x="2144" y="7535"/>
                    <a:pt x="1218" y="7965"/>
                    <a:pt x="452" y="8586"/>
                  </a:cubicBezTo>
                  <a:lnTo>
                    <a:pt x="452" y="8586"/>
                  </a:lnTo>
                  <a:cubicBezTo>
                    <a:pt x="326" y="8637"/>
                    <a:pt x="217" y="8717"/>
                    <a:pt x="141" y="8884"/>
                  </a:cubicBezTo>
                  <a:cubicBezTo>
                    <a:pt x="0" y="9196"/>
                    <a:pt x="194" y="9546"/>
                    <a:pt x="524" y="9546"/>
                  </a:cubicBezTo>
                  <a:cubicBezTo>
                    <a:pt x="561" y="9546"/>
                    <a:pt x="600" y="9541"/>
                    <a:pt x="640" y="9532"/>
                  </a:cubicBezTo>
                  <a:cubicBezTo>
                    <a:pt x="1562" y="9315"/>
                    <a:pt x="2427" y="8837"/>
                    <a:pt x="3277" y="8425"/>
                  </a:cubicBezTo>
                  <a:cubicBezTo>
                    <a:pt x="4096" y="8029"/>
                    <a:pt x="4922" y="7646"/>
                    <a:pt x="5752" y="7272"/>
                  </a:cubicBezTo>
                  <a:cubicBezTo>
                    <a:pt x="7281" y="6584"/>
                    <a:pt x="8832" y="5942"/>
                    <a:pt x="10408" y="5364"/>
                  </a:cubicBezTo>
                  <a:cubicBezTo>
                    <a:pt x="13496" y="4233"/>
                    <a:pt x="16659" y="3341"/>
                    <a:pt x="19871" y="2631"/>
                  </a:cubicBezTo>
                  <a:cubicBezTo>
                    <a:pt x="20833" y="2418"/>
                    <a:pt x="21800" y="2219"/>
                    <a:pt x="22768" y="2032"/>
                  </a:cubicBezTo>
                  <a:cubicBezTo>
                    <a:pt x="23310" y="1928"/>
                    <a:pt x="23850" y="1829"/>
                    <a:pt x="24392" y="1731"/>
                  </a:cubicBezTo>
                  <a:cubicBezTo>
                    <a:pt x="24959" y="1630"/>
                    <a:pt x="25531" y="1612"/>
                    <a:pt x="25974" y="1210"/>
                  </a:cubicBezTo>
                  <a:cubicBezTo>
                    <a:pt x="26384" y="836"/>
                    <a:pt x="26116" y="253"/>
                    <a:pt x="25676" y="79"/>
                  </a:cubicBezTo>
                  <a:cubicBezTo>
                    <a:pt x="25531" y="22"/>
                    <a:pt x="25382" y="0"/>
                    <a:pt x="25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46"/>
            <p:cNvSpPr/>
            <p:nvPr/>
          </p:nvSpPr>
          <p:spPr>
            <a:xfrm>
              <a:off x="5372851" y="3710117"/>
              <a:ext cx="48290" cy="440765"/>
            </a:xfrm>
            <a:custGeom>
              <a:avLst/>
              <a:gdLst/>
              <a:ahLst/>
              <a:cxnLst/>
              <a:rect l="l" t="t" r="r" b="b"/>
              <a:pathLst>
                <a:path w="3554" h="32439" extrusionOk="0">
                  <a:moveTo>
                    <a:pt x="659" y="0"/>
                  </a:moveTo>
                  <a:cubicBezTo>
                    <a:pt x="478" y="0"/>
                    <a:pt x="302" y="97"/>
                    <a:pt x="274" y="299"/>
                  </a:cubicBezTo>
                  <a:cubicBezTo>
                    <a:pt x="0" y="2260"/>
                    <a:pt x="191" y="4341"/>
                    <a:pt x="279" y="6312"/>
                  </a:cubicBezTo>
                  <a:cubicBezTo>
                    <a:pt x="372" y="8385"/>
                    <a:pt x="480" y="10458"/>
                    <a:pt x="603" y="12529"/>
                  </a:cubicBezTo>
                  <a:cubicBezTo>
                    <a:pt x="849" y="16636"/>
                    <a:pt x="1154" y="20740"/>
                    <a:pt x="1517" y="24837"/>
                  </a:cubicBezTo>
                  <a:cubicBezTo>
                    <a:pt x="1722" y="27147"/>
                    <a:pt x="1907" y="29456"/>
                    <a:pt x="2092" y="31768"/>
                  </a:cubicBezTo>
                  <a:cubicBezTo>
                    <a:pt x="2128" y="32219"/>
                    <a:pt x="2502" y="32439"/>
                    <a:pt x="2856" y="32439"/>
                  </a:cubicBezTo>
                  <a:cubicBezTo>
                    <a:pt x="3215" y="32439"/>
                    <a:pt x="3554" y="32212"/>
                    <a:pt x="3497" y="31768"/>
                  </a:cubicBezTo>
                  <a:cubicBezTo>
                    <a:pt x="2439" y="23610"/>
                    <a:pt x="1925" y="15372"/>
                    <a:pt x="1547" y="7155"/>
                  </a:cubicBezTo>
                  <a:cubicBezTo>
                    <a:pt x="1497" y="6030"/>
                    <a:pt x="1440" y="4907"/>
                    <a:pt x="1383" y="3783"/>
                  </a:cubicBezTo>
                  <a:cubicBezTo>
                    <a:pt x="1326" y="2623"/>
                    <a:pt x="1308" y="1438"/>
                    <a:pt x="1076" y="299"/>
                  </a:cubicBezTo>
                  <a:cubicBezTo>
                    <a:pt x="1036" y="103"/>
                    <a:pt x="845" y="0"/>
                    <a:pt x="6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46"/>
            <p:cNvSpPr/>
            <p:nvPr/>
          </p:nvSpPr>
          <p:spPr>
            <a:xfrm>
              <a:off x="5408355" y="4086749"/>
              <a:ext cx="165441" cy="60695"/>
            </a:xfrm>
            <a:custGeom>
              <a:avLst/>
              <a:gdLst/>
              <a:ahLst/>
              <a:cxnLst/>
              <a:rect l="l" t="t" r="r" b="b"/>
              <a:pathLst>
                <a:path w="12176" h="4467" extrusionOk="0">
                  <a:moveTo>
                    <a:pt x="11247" y="0"/>
                  </a:moveTo>
                  <a:cubicBezTo>
                    <a:pt x="11181" y="0"/>
                    <a:pt x="11110" y="10"/>
                    <a:pt x="11035" y="29"/>
                  </a:cubicBezTo>
                  <a:cubicBezTo>
                    <a:pt x="9943" y="313"/>
                    <a:pt x="8802" y="456"/>
                    <a:pt x="7701" y="709"/>
                  </a:cubicBezTo>
                  <a:cubicBezTo>
                    <a:pt x="6767" y="921"/>
                    <a:pt x="5846" y="1184"/>
                    <a:pt x="4940" y="1495"/>
                  </a:cubicBezTo>
                  <a:cubicBezTo>
                    <a:pt x="4106" y="1783"/>
                    <a:pt x="3287" y="2116"/>
                    <a:pt x="2479" y="2478"/>
                  </a:cubicBezTo>
                  <a:cubicBezTo>
                    <a:pt x="1647" y="2849"/>
                    <a:pt x="634" y="3170"/>
                    <a:pt x="138" y="3974"/>
                  </a:cubicBezTo>
                  <a:cubicBezTo>
                    <a:pt x="0" y="4199"/>
                    <a:pt x="185" y="4441"/>
                    <a:pt x="419" y="4461"/>
                  </a:cubicBezTo>
                  <a:lnTo>
                    <a:pt x="419" y="4459"/>
                  </a:lnTo>
                  <a:cubicBezTo>
                    <a:pt x="475" y="4464"/>
                    <a:pt x="531" y="4467"/>
                    <a:pt x="587" y="4467"/>
                  </a:cubicBezTo>
                  <a:cubicBezTo>
                    <a:pt x="1403" y="4467"/>
                    <a:pt x="2169" y="3952"/>
                    <a:pt x="2906" y="3629"/>
                  </a:cubicBezTo>
                  <a:cubicBezTo>
                    <a:pt x="3704" y="3280"/>
                    <a:pt x="4518" y="2963"/>
                    <a:pt x="5344" y="2691"/>
                  </a:cubicBezTo>
                  <a:cubicBezTo>
                    <a:pt x="7200" y="2076"/>
                    <a:pt x="9261" y="1491"/>
                    <a:pt x="11224" y="1416"/>
                  </a:cubicBezTo>
                  <a:cubicBezTo>
                    <a:pt x="12176" y="1380"/>
                    <a:pt x="12062" y="0"/>
                    <a:pt x="11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46"/>
            <p:cNvSpPr/>
            <p:nvPr/>
          </p:nvSpPr>
          <p:spPr>
            <a:xfrm>
              <a:off x="5561880" y="3597490"/>
              <a:ext cx="172466" cy="190171"/>
            </a:xfrm>
            <a:custGeom>
              <a:avLst/>
              <a:gdLst/>
              <a:ahLst/>
              <a:cxnLst/>
              <a:rect l="l" t="t" r="r" b="b"/>
              <a:pathLst>
                <a:path w="12693" h="13996" extrusionOk="0">
                  <a:moveTo>
                    <a:pt x="11630" y="0"/>
                  </a:moveTo>
                  <a:cubicBezTo>
                    <a:pt x="11463" y="0"/>
                    <a:pt x="11295" y="72"/>
                    <a:pt x="11154" y="243"/>
                  </a:cubicBezTo>
                  <a:cubicBezTo>
                    <a:pt x="9311" y="2491"/>
                    <a:pt x="7435" y="4700"/>
                    <a:pt x="5524" y="6892"/>
                  </a:cubicBezTo>
                  <a:cubicBezTo>
                    <a:pt x="4597" y="7958"/>
                    <a:pt x="3661" y="9020"/>
                    <a:pt x="2733" y="10090"/>
                  </a:cubicBezTo>
                  <a:cubicBezTo>
                    <a:pt x="2247" y="10650"/>
                    <a:pt x="1754" y="11209"/>
                    <a:pt x="1281" y="11781"/>
                  </a:cubicBezTo>
                  <a:cubicBezTo>
                    <a:pt x="855" y="12295"/>
                    <a:pt x="305" y="12805"/>
                    <a:pt x="101" y="13454"/>
                  </a:cubicBezTo>
                  <a:cubicBezTo>
                    <a:pt x="1" y="13769"/>
                    <a:pt x="265" y="13995"/>
                    <a:pt x="541" y="13995"/>
                  </a:cubicBezTo>
                  <a:cubicBezTo>
                    <a:pt x="611" y="13995"/>
                    <a:pt x="682" y="13981"/>
                    <a:pt x="747" y="13950"/>
                  </a:cubicBezTo>
                  <a:cubicBezTo>
                    <a:pt x="1342" y="13667"/>
                    <a:pt x="1772" y="13040"/>
                    <a:pt x="2209" y="12561"/>
                  </a:cubicBezTo>
                  <a:cubicBezTo>
                    <a:pt x="2686" y="12037"/>
                    <a:pt x="3147" y="11501"/>
                    <a:pt x="3612" y="10969"/>
                  </a:cubicBezTo>
                  <a:cubicBezTo>
                    <a:pt x="4568" y="9877"/>
                    <a:pt x="5514" y="8777"/>
                    <a:pt x="6466" y="7682"/>
                  </a:cubicBezTo>
                  <a:cubicBezTo>
                    <a:pt x="8349" y="5520"/>
                    <a:pt x="10251" y="3388"/>
                    <a:pt x="12196" y="1283"/>
                  </a:cubicBezTo>
                  <a:cubicBezTo>
                    <a:pt x="12692" y="746"/>
                    <a:pt x="12169" y="0"/>
                    <a:pt x="1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46"/>
            <p:cNvSpPr/>
            <p:nvPr/>
          </p:nvSpPr>
          <p:spPr>
            <a:xfrm>
              <a:off x="5712022" y="3600452"/>
              <a:ext cx="24430" cy="123538"/>
            </a:xfrm>
            <a:custGeom>
              <a:avLst/>
              <a:gdLst/>
              <a:ahLst/>
              <a:cxnLst/>
              <a:rect l="l" t="t" r="r" b="b"/>
              <a:pathLst>
                <a:path w="1798" h="9092" extrusionOk="0">
                  <a:moveTo>
                    <a:pt x="852" y="0"/>
                  </a:moveTo>
                  <a:cubicBezTo>
                    <a:pt x="819" y="0"/>
                    <a:pt x="783" y="3"/>
                    <a:pt x="746" y="9"/>
                  </a:cubicBezTo>
                  <a:lnTo>
                    <a:pt x="744" y="9"/>
                  </a:lnTo>
                  <a:cubicBezTo>
                    <a:pt x="1" y="129"/>
                    <a:pt x="186" y="1288"/>
                    <a:pt x="196" y="1820"/>
                  </a:cubicBezTo>
                  <a:cubicBezTo>
                    <a:pt x="212" y="2541"/>
                    <a:pt x="226" y="3261"/>
                    <a:pt x="247" y="3980"/>
                  </a:cubicBezTo>
                  <a:lnTo>
                    <a:pt x="309" y="6142"/>
                  </a:lnTo>
                  <a:lnTo>
                    <a:pt x="344" y="7263"/>
                  </a:lnTo>
                  <a:cubicBezTo>
                    <a:pt x="354" y="7637"/>
                    <a:pt x="299" y="8016"/>
                    <a:pt x="328" y="8386"/>
                  </a:cubicBezTo>
                  <a:cubicBezTo>
                    <a:pt x="365" y="8853"/>
                    <a:pt x="732" y="9092"/>
                    <a:pt x="1089" y="9092"/>
                  </a:cubicBezTo>
                  <a:cubicBezTo>
                    <a:pt x="1442" y="9092"/>
                    <a:pt x="1785" y="8860"/>
                    <a:pt x="1792" y="8386"/>
                  </a:cubicBezTo>
                  <a:cubicBezTo>
                    <a:pt x="1798" y="8012"/>
                    <a:pt x="1718" y="7639"/>
                    <a:pt x="1706" y="7263"/>
                  </a:cubicBezTo>
                  <a:cubicBezTo>
                    <a:pt x="1694" y="6890"/>
                    <a:pt x="1680" y="6516"/>
                    <a:pt x="1668" y="6142"/>
                  </a:cubicBezTo>
                  <a:lnTo>
                    <a:pt x="1591" y="3822"/>
                  </a:lnTo>
                  <a:cubicBezTo>
                    <a:pt x="1564" y="3073"/>
                    <a:pt x="1532" y="2326"/>
                    <a:pt x="1499" y="1578"/>
                  </a:cubicBezTo>
                  <a:cubicBezTo>
                    <a:pt x="1480" y="1143"/>
                    <a:pt x="1519" y="0"/>
                    <a:pt x="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46"/>
            <p:cNvSpPr/>
            <p:nvPr/>
          </p:nvSpPr>
          <p:spPr>
            <a:xfrm>
              <a:off x="5621190" y="3631500"/>
              <a:ext cx="100289" cy="122641"/>
            </a:xfrm>
            <a:custGeom>
              <a:avLst/>
              <a:gdLst/>
              <a:ahLst/>
              <a:cxnLst/>
              <a:rect l="l" t="t" r="r" b="b"/>
              <a:pathLst>
                <a:path w="7381" h="9026" extrusionOk="0">
                  <a:moveTo>
                    <a:pt x="7280" y="1"/>
                  </a:moveTo>
                  <a:cubicBezTo>
                    <a:pt x="7263" y="1"/>
                    <a:pt x="7247" y="7"/>
                    <a:pt x="7234" y="22"/>
                  </a:cubicBezTo>
                  <a:cubicBezTo>
                    <a:pt x="6014" y="1478"/>
                    <a:pt x="4822" y="2958"/>
                    <a:pt x="3624" y="4436"/>
                  </a:cubicBezTo>
                  <a:cubicBezTo>
                    <a:pt x="3025" y="5173"/>
                    <a:pt x="2434" y="5918"/>
                    <a:pt x="1827" y="6651"/>
                  </a:cubicBezTo>
                  <a:lnTo>
                    <a:pt x="954" y="7707"/>
                  </a:lnTo>
                  <a:cubicBezTo>
                    <a:pt x="656" y="8068"/>
                    <a:pt x="329" y="8417"/>
                    <a:pt x="69" y="8807"/>
                  </a:cubicBezTo>
                  <a:cubicBezTo>
                    <a:pt x="0" y="8911"/>
                    <a:pt x="101" y="9025"/>
                    <a:pt x="203" y="9025"/>
                  </a:cubicBezTo>
                  <a:cubicBezTo>
                    <a:pt x="237" y="9025"/>
                    <a:pt x="270" y="9013"/>
                    <a:pt x="299" y="8984"/>
                  </a:cubicBezTo>
                  <a:cubicBezTo>
                    <a:pt x="638" y="8631"/>
                    <a:pt x="924" y="8214"/>
                    <a:pt x="1224" y="7831"/>
                  </a:cubicBezTo>
                  <a:lnTo>
                    <a:pt x="2073" y="6747"/>
                  </a:lnTo>
                  <a:cubicBezTo>
                    <a:pt x="2660" y="5997"/>
                    <a:pt x="3261" y="5260"/>
                    <a:pt x="3856" y="4517"/>
                  </a:cubicBezTo>
                  <a:cubicBezTo>
                    <a:pt x="5025" y="3051"/>
                    <a:pt x="6199" y="1590"/>
                    <a:pt x="7346" y="105"/>
                  </a:cubicBezTo>
                  <a:cubicBezTo>
                    <a:pt x="7381" y="60"/>
                    <a:pt x="7330" y="1"/>
                    <a:pt x="7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46"/>
            <p:cNvSpPr/>
            <p:nvPr/>
          </p:nvSpPr>
          <p:spPr>
            <a:xfrm>
              <a:off x="5652536" y="3657696"/>
              <a:ext cx="70166" cy="83169"/>
            </a:xfrm>
            <a:custGeom>
              <a:avLst/>
              <a:gdLst/>
              <a:ahLst/>
              <a:cxnLst/>
              <a:rect l="l" t="t" r="r" b="b"/>
              <a:pathLst>
                <a:path w="5164" h="6121" extrusionOk="0">
                  <a:moveTo>
                    <a:pt x="5080" y="0"/>
                  </a:moveTo>
                  <a:cubicBezTo>
                    <a:pt x="5065" y="0"/>
                    <a:pt x="5050" y="5"/>
                    <a:pt x="5037" y="17"/>
                  </a:cubicBezTo>
                  <a:cubicBezTo>
                    <a:pt x="4555" y="437"/>
                    <a:pt x="4164" y="981"/>
                    <a:pt x="3751" y="1469"/>
                  </a:cubicBezTo>
                  <a:cubicBezTo>
                    <a:pt x="3335" y="1962"/>
                    <a:pt x="2915" y="2455"/>
                    <a:pt x="2497" y="2949"/>
                  </a:cubicBezTo>
                  <a:lnTo>
                    <a:pt x="1273" y="4390"/>
                  </a:lnTo>
                  <a:cubicBezTo>
                    <a:pt x="1057" y="4644"/>
                    <a:pt x="846" y="4900"/>
                    <a:pt x="633" y="5156"/>
                  </a:cubicBezTo>
                  <a:cubicBezTo>
                    <a:pt x="434" y="5395"/>
                    <a:pt x="213" y="5625"/>
                    <a:pt x="64" y="5899"/>
                  </a:cubicBezTo>
                  <a:cubicBezTo>
                    <a:pt x="1" y="6016"/>
                    <a:pt x="93" y="6120"/>
                    <a:pt x="198" y="6120"/>
                  </a:cubicBezTo>
                  <a:cubicBezTo>
                    <a:pt x="233" y="6120"/>
                    <a:pt x="269" y="6108"/>
                    <a:pt x="302" y="6081"/>
                  </a:cubicBezTo>
                  <a:cubicBezTo>
                    <a:pt x="544" y="5882"/>
                    <a:pt x="730" y="5619"/>
                    <a:pt x="929" y="5377"/>
                  </a:cubicBezTo>
                  <a:cubicBezTo>
                    <a:pt x="1141" y="5119"/>
                    <a:pt x="1352" y="4861"/>
                    <a:pt x="1561" y="4603"/>
                  </a:cubicBezTo>
                  <a:lnTo>
                    <a:pt x="2781" y="3085"/>
                  </a:lnTo>
                  <a:cubicBezTo>
                    <a:pt x="3175" y="2593"/>
                    <a:pt x="3571" y="2102"/>
                    <a:pt x="3969" y="1611"/>
                  </a:cubicBezTo>
                  <a:cubicBezTo>
                    <a:pt x="4365" y="1119"/>
                    <a:pt x="4817" y="638"/>
                    <a:pt x="5136" y="92"/>
                  </a:cubicBezTo>
                  <a:cubicBezTo>
                    <a:pt x="5164" y="45"/>
                    <a:pt x="5124" y="0"/>
                    <a:pt x="5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46"/>
            <p:cNvSpPr/>
            <p:nvPr/>
          </p:nvSpPr>
          <p:spPr>
            <a:xfrm>
              <a:off x="5682958" y="3679613"/>
              <a:ext cx="39417" cy="49064"/>
            </a:xfrm>
            <a:custGeom>
              <a:avLst/>
              <a:gdLst/>
              <a:ahLst/>
              <a:cxnLst/>
              <a:rect l="l" t="t" r="r" b="b"/>
              <a:pathLst>
                <a:path w="2901" h="3611" extrusionOk="0">
                  <a:moveTo>
                    <a:pt x="2746" y="1"/>
                  </a:moveTo>
                  <a:cubicBezTo>
                    <a:pt x="2711" y="1"/>
                    <a:pt x="2677" y="17"/>
                    <a:pt x="2654" y="57"/>
                  </a:cubicBezTo>
                  <a:cubicBezTo>
                    <a:pt x="2274" y="704"/>
                    <a:pt x="1807" y="1295"/>
                    <a:pt x="1318" y="1862"/>
                  </a:cubicBezTo>
                  <a:cubicBezTo>
                    <a:pt x="1078" y="2142"/>
                    <a:pt x="830" y="2412"/>
                    <a:pt x="581" y="2680"/>
                  </a:cubicBezTo>
                  <a:cubicBezTo>
                    <a:pt x="371" y="2903"/>
                    <a:pt x="24" y="3204"/>
                    <a:pt x="2" y="3528"/>
                  </a:cubicBezTo>
                  <a:cubicBezTo>
                    <a:pt x="0" y="3582"/>
                    <a:pt x="46" y="3611"/>
                    <a:pt x="92" y="3611"/>
                  </a:cubicBezTo>
                  <a:cubicBezTo>
                    <a:pt x="98" y="3611"/>
                    <a:pt x="104" y="3611"/>
                    <a:pt x="110" y="3610"/>
                  </a:cubicBezTo>
                  <a:cubicBezTo>
                    <a:pt x="272" y="3585"/>
                    <a:pt x="402" y="3461"/>
                    <a:pt x="518" y="3354"/>
                  </a:cubicBezTo>
                  <a:cubicBezTo>
                    <a:pt x="658" y="3220"/>
                    <a:pt x="790" y="3076"/>
                    <a:pt x="914" y="2925"/>
                  </a:cubicBezTo>
                  <a:cubicBezTo>
                    <a:pt x="1159" y="2639"/>
                    <a:pt x="1401" y="2347"/>
                    <a:pt x="1634" y="2048"/>
                  </a:cubicBezTo>
                  <a:cubicBezTo>
                    <a:pt x="2095" y="1462"/>
                    <a:pt x="2503" y="832"/>
                    <a:pt x="2852" y="172"/>
                  </a:cubicBezTo>
                  <a:cubicBezTo>
                    <a:pt x="2900" y="83"/>
                    <a:pt x="2823" y="1"/>
                    <a:pt x="2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46"/>
            <p:cNvSpPr/>
            <p:nvPr/>
          </p:nvSpPr>
          <p:spPr>
            <a:xfrm>
              <a:off x="7231662" y="3721326"/>
              <a:ext cx="182725" cy="8900"/>
            </a:xfrm>
            <a:custGeom>
              <a:avLst/>
              <a:gdLst/>
              <a:ahLst/>
              <a:cxnLst/>
              <a:rect l="l" t="t" r="r" b="b"/>
              <a:pathLst>
                <a:path w="13448" h="655" extrusionOk="0">
                  <a:moveTo>
                    <a:pt x="861" y="0"/>
                  </a:moveTo>
                  <a:cubicBezTo>
                    <a:pt x="582" y="0"/>
                    <a:pt x="305" y="17"/>
                    <a:pt x="49" y="83"/>
                  </a:cubicBezTo>
                  <a:cubicBezTo>
                    <a:pt x="1" y="99"/>
                    <a:pt x="1" y="168"/>
                    <a:pt x="49" y="182"/>
                  </a:cubicBezTo>
                  <a:cubicBezTo>
                    <a:pt x="547" y="339"/>
                    <a:pt x="1140" y="308"/>
                    <a:pt x="1655" y="328"/>
                  </a:cubicBezTo>
                  <a:cubicBezTo>
                    <a:pt x="2222" y="351"/>
                    <a:pt x="2788" y="369"/>
                    <a:pt x="3355" y="387"/>
                  </a:cubicBezTo>
                  <a:cubicBezTo>
                    <a:pt x="4469" y="428"/>
                    <a:pt x="5584" y="471"/>
                    <a:pt x="6699" y="503"/>
                  </a:cubicBezTo>
                  <a:lnTo>
                    <a:pt x="10043" y="598"/>
                  </a:lnTo>
                  <a:cubicBezTo>
                    <a:pt x="10609" y="617"/>
                    <a:pt x="11176" y="631"/>
                    <a:pt x="11740" y="643"/>
                  </a:cubicBezTo>
                  <a:cubicBezTo>
                    <a:pt x="11936" y="648"/>
                    <a:pt x="12132" y="654"/>
                    <a:pt x="12327" y="654"/>
                  </a:cubicBezTo>
                  <a:cubicBezTo>
                    <a:pt x="12673" y="654"/>
                    <a:pt x="13017" y="635"/>
                    <a:pt x="13358" y="556"/>
                  </a:cubicBezTo>
                  <a:cubicBezTo>
                    <a:pt x="13447" y="536"/>
                    <a:pt x="13441" y="404"/>
                    <a:pt x="13358" y="379"/>
                  </a:cubicBezTo>
                  <a:cubicBezTo>
                    <a:pt x="12830" y="227"/>
                    <a:pt x="12286" y="227"/>
                    <a:pt x="11740" y="211"/>
                  </a:cubicBezTo>
                  <a:cubicBezTo>
                    <a:pt x="11176" y="196"/>
                    <a:pt x="10609" y="182"/>
                    <a:pt x="10043" y="170"/>
                  </a:cubicBezTo>
                  <a:lnTo>
                    <a:pt x="6699" y="97"/>
                  </a:lnTo>
                  <a:cubicBezTo>
                    <a:pt x="5584" y="75"/>
                    <a:pt x="4469" y="60"/>
                    <a:pt x="3355" y="44"/>
                  </a:cubicBezTo>
                  <a:cubicBezTo>
                    <a:pt x="2788" y="34"/>
                    <a:pt x="2222" y="24"/>
                    <a:pt x="1655" y="18"/>
                  </a:cubicBezTo>
                  <a:cubicBezTo>
                    <a:pt x="1402" y="16"/>
                    <a:pt x="1130" y="0"/>
                    <a:pt x="8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46"/>
            <p:cNvSpPr/>
            <p:nvPr/>
          </p:nvSpPr>
          <p:spPr>
            <a:xfrm>
              <a:off x="7236607" y="3735023"/>
              <a:ext cx="159572" cy="8451"/>
            </a:xfrm>
            <a:custGeom>
              <a:avLst/>
              <a:gdLst/>
              <a:ahLst/>
              <a:cxnLst/>
              <a:rect l="l" t="t" r="r" b="b"/>
              <a:pathLst>
                <a:path w="11744" h="622" extrusionOk="0">
                  <a:moveTo>
                    <a:pt x="114" y="1"/>
                  </a:moveTo>
                  <a:cubicBezTo>
                    <a:pt x="0" y="1"/>
                    <a:pt x="1" y="179"/>
                    <a:pt x="118" y="183"/>
                  </a:cubicBezTo>
                  <a:cubicBezTo>
                    <a:pt x="2075" y="248"/>
                    <a:pt x="4030" y="313"/>
                    <a:pt x="5988" y="392"/>
                  </a:cubicBezTo>
                  <a:cubicBezTo>
                    <a:pt x="6958" y="431"/>
                    <a:pt x="7926" y="459"/>
                    <a:pt x="8897" y="508"/>
                  </a:cubicBezTo>
                  <a:cubicBezTo>
                    <a:pt x="9390" y="535"/>
                    <a:pt x="9884" y="561"/>
                    <a:pt x="10377" y="587"/>
                  </a:cubicBezTo>
                  <a:cubicBezTo>
                    <a:pt x="10623" y="602"/>
                    <a:pt x="10870" y="610"/>
                    <a:pt x="11118" y="618"/>
                  </a:cubicBezTo>
                  <a:cubicBezTo>
                    <a:pt x="11171" y="619"/>
                    <a:pt x="11224" y="621"/>
                    <a:pt x="11276" y="621"/>
                  </a:cubicBezTo>
                  <a:cubicBezTo>
                    <a:pt x="11420" y="621"/>
                    <a:pt x="11559" y="607"/>
                    <a:pt x="11689" y="530"/>
                  </a:cubicBezTo>
                  <a:cubicBezTo>
                    <a:pt x="11743" y="496"/>
                    <a:pt x="11743" y="417"/>
                    <a:pt x="11689" y="382"/>
                  </a:cubicBezTo>
                  <a:cubicBezTo>
                    <a:pt x="11518" y="267"/>
                    <a:pt x="11317" y="269"/>
                    <a:pt x="11118" y="262"/>
                  </a:cubicBezTo>
                  <a:cubicBezTo>
                    <a:pt x="10870" y="254"/>
                    <a:pt x="10625" y="246"/>
                    <a:pt x="10377" y="244"/>
                  </a:cubicBezTo>
                  <a:cubicBezTo>
                    <a:pt x="9884" y="240"/>
                    <a:pt x="9390" y="236"/>
                    <a:pt x="8897" y="230"/>
                  </a:cubicBezTo>
                  <a:cubicBezTo>
                    <a:pt x="7926" y="218"/>
                    <a:pt x="6956" y="185"/>
                    <a:pt x="5988" y="163"/>
                  </a:cubicBezTo>
                  <a:cubicBezTo>
                    <a:pt x="4030" y="118"/>
                    <a:pt x="2073" y="59"/>
                    <a:pt x="118" y="1"/>
                  </a:cubicBezTo>
                  <a:cubicBezTo>
                    <a:pt x="117" y="1"/>
                    <a:pt x="115" y="1"/>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46"/>
            <p:cNvSpPr/>
            <p:nvPr/>
          </p:nvSpPr>
          <p:spPr>
            <a:xfrm>
              <a:off x="7235724" y="3750390"/>
              <a:ext cx="125005" cy="5082"/>
            </a:xfrm>
            <a:custGeom>
              <a:avLst/>
              <a:gdLst/>
              <a:ahLst/>
              <a:cxnLst/>
              <a:rect l="l" t="t" r="r" b="b"/>
              <a:pathLst>
                <a:path w="9200" h="374" extrusionOk="0">
                  <a:moveTo>
                    <a:pt x="102" y="0"/>
                  </a:moveTo>
                  <a:cubicBezTo>
                    <a:pt x="0" y="0"/>
                    <a:pt x="4" y="159"/>
                    <a:pt x="108" y="167"/>
                  </a:cubicBezTo>
                  <a:lnTo>
                    <a:pt x="108" y="165"/>
                  </a:lnTo>
                  <a:cubicBezTo>
                    <a:pt x="1618" y="258"/>
                    <a:pt x="3133" y="315"/>
                    <a:pt x="4648" y="346"/>
                  </a:cubicBezTo>
                  <a:cubicBezTo>
                    <a:pt x="5387" y="360"/>
                    <a:pt x="6126" y="368"/>
                    <a:pt x="6865" y="370"/>
                  </a:cubicBezTo>
                  <a:cubicBezTo>
                    <a:pt x="6978" y="371"/>
                    <a:pt x="7092" y="371"/>
                    <a:pt x="7205" y="371"/>
                  </a:cubicBezTo>
                  <a:cubicBezTo>
                    <a:pt x="7479" y="371"/>
                    <a:pt x="7753" y="369"/>
                    <a:pt x="8026" y="368"/>
                  </a:cubicBezTo>
                  <a:cubicBezTo>
                    <a:pt x="8035" y="368"/>
                    <a:pt x="8044" y="368"/>
                    <a:pt x="8053" y="368"/>
                  </a:cubicBezTo>
                  <a:cubicBezTo>
                    <a:pt x="8190" y="368"/>
                    <a:pt x="8335" y="374"/>
                    <a:pt x="8480" y="374"/>
                  </a:cubicBezTo>
                  <a:cubicBezTo>
                    <a:pt x="8696" y="374"/>
                    <a:pt x="8913" y="361"/>
                    <a:pt x="9108" y="297"/>
                  </a:cubicBezTo>
                  <a:cubicBezTo>
                    <a:pt x="9193" y="268"/>
                    <a:pt x="9199" y="143"/>
                    <a:pt x="9108" y="116"/>
                  </a:cubicBezTo>
                  <a:cubicBezTo>
                    <a:pt x="8956" y="73"/>
                    <a:pt x="8794" y="60"/>
                    <a:pt x="8629" y="60"/>
                  </a:cubicBezTo>
                  <a:cubicBezTo>
                    <a:pt x="8425" y="60"/>
                    <a:pt x="8219" y="79"/>
                    <a:pt x="8026" y="84"/>
                  </a:cubicBezTo>
                  <a:cubicBezTo>
                    <a:pt x="7656" y="92"/>
                    <a:pt x="7287" y="98"/>
                    <a:pt x="6917" y="102"/>
                  </a:cubicBezTo>
                  <a:cubicBezTo>
                    <a:pt x="6413" y="107"/>
                    <a:pt x="5908" y="110"/>
                    <a:pt x="5403" y="110"/>
                  </a:cubicBezTo>
                  <a:cubicBezTo>
                    <a:pt x="5151" y="110"/>
                    <a:pt x="4899" y="109"/>
                    <a:pt x="4648" y="108"/>
                  </a:cubicBezTo>
                  <a:cubicBezTo>
                    <a:pt x="3133" y="98"/>
                    <a:pt x="1620" y="57"/>
                    <a:pt x="108" y="0"/>
                  </a:cubicBezTo>
                  <a:cubicBezTo>
                    <a:pt x="106" y="0"/>
                    <a:pt x="104"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46"/>
            <p:cNvSpPr/>
            <p:nvPr/>
          </p:nvSpPr>
          <p:spPr>
            <a:xfrm>
              <a:off x="7230982" y="3764181"/>
              <a:ext cx="115290" cy="5014"/>
            </a:xfrm>
            <a:custGeom>
              <a:avLst/>
              <a:gdLst/>
              <a:ahLst/>
              <a:cxnLst/>
              <a:rect l="l" t="t" r="r" b="b"/>
              <a:pathLst>
                <a:path w="8485" h="369" extrusionOk="0">
                  <a:moveTo>
                    <a:pt x="102" y="0"/>
                  </a:moveTo>
                  <a:cubicBezTo>
                    <a:pt x="0" y="0"/>
                    <a:pt x="5" y="163"/>
                    <a:pt x="112" y="173"/>
                  </a:cubicBezTo>
                  <a:cubicBezTo>
                    <a:pt x="1513" y="299"/>
                    <a:pt x="2918" y="364"/>
                    <a:pt x="4325" y="368"/>
                  </a:cubicBezTo>
                  <a:cubicBezTo>
                    <a:pt x="4368" y="368"/>
                    <a:pt x="4411" y="368"/>
                    <a:pt x="4454" y="368"/>
                  </a:cubicBezTo>
                  <a:cubicBezTo>
                    <a:pt x="5097" y="368"/>
                    <a:pt x="5738" y="354"/>
                    <a:pt x="6381" y="327"/>
                  </a:cubicBezTo>
                  <a:cubicBezTo>
                    <a:pt x="7061" y="299"/>
                    <a:pt x="7782" y="305"/>
                    <a:pt x="8442" y="120"/>
                  </a:cubicBezTo>
                  <a:cubicBezTo>
                    <a:pt x="8485" y="106"/>
                    <a:pt x="8476" y="45"/>
                    <a:pt x="8432" y="43"/>
                  </a:cubicBezTo>
                  <a:cubicBezTo>
                    <a:pt x="8267" y="27"/>
                    <a:pt x="8100" y="20"/>
                    <a:pt x="7934" y="20"/>
                  </a:cubicBezTo>
                  <a:cubicBezTo>
                    <a:pt x="7399" y="20"/>
                    <a:pt x="6858" y="88"/>
                    <a:pt x="6328" y="112"/>
                  </a:cubicBezTo>
                  <a:cubicBezTo>
                    <a:pt x="5642" y="145"/>
                    <a:pt x="4958" y="161"/>
                    <a:pt x="4272" y="165"/>
                  </a:cubicBezTo>
                  <a:cubicBezTo>
                    <a:pt x="4204" y="165"/>
                    <a:pt x="4137" y="166"/>
                    <a:pt x="4070" y="166"/>
                  </a:cubicBezTo>
                  <a:cubicBezTo>
                    <a:pt x="2749" y="166"/>
                    <a:pt x="1429" y="109"/>
                    <a:pt x="112" y="1"/>
                  </a:cubicBezTo>
                  <a:cubicBezTo>
                    <a:pt x="108" y="0"/>
                    <a:pt x="105"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46"/>
            <p:cNvSpPr/>
            <p:nvPr/>
          </p:nvSpPr>
          <p:spPr>
            <a:xfrm>
              <a:off x="7243007" y="3781315"/>
              <a:ext cx="70383" cy="5204"/>
            </a:xfrm>
            <a:custGeom>
              <a:avLst/>
              <a:gdLst/>
              <a:ahLst/>
              <a:cxnLst/>
              <a:rect l="l" t="t" r="r" b="b"/>
              <a:pathLst>
                <a:path w="5180" h="383" extrusionOk="0">
                  <a:moveTo>
                    <a:pt x="130" y="0"/>
                  </a:moveTo>
                  <a:cubicBezTo>
                    <a:pt x="0" y="0"/>
                    <a:pt x="3" y="199"/>
                    <a:pt x="132" y="203"/>
                  </a:cubicBezTo>
                  <a:cubicBezTo>
                    <a:pt x="973" y="236"/>
                    <a:pt x="1813" y="275"/>
                    <a:pt x="2654" y="309"/>
                  </a:cubicBezTo>
                  <a:cubicBezTo>
                    <a:pt x="3074" y="325"/>
                    <a:pt x="3494" y="342"/>
                    <a:pt x="3915" y="358"/>
                  </a:cubicBezTo>
                  <a:cubicBezTo>
                    <a:pt x="4122" y="366"/>
                    <a:pt x="4337" y="383"/>
                    <a:pt x="4550" y="383"/>
                  </a:cubicBezTo>
                  <a:cubicBezTo>
                    <a:pt x="4736" y="383"/>
                    <a:pt x="4922" y="370"/>
                    <a:pt x="5100" y="329"/>
                  </a:cubicBezTo>
                  <a:cubicBezTo>
                    <a:pt x="5180" y="311"/>
                    <a:pt x="5173" y="197"/>
                    <a:pt x="5100" y="175"/>
                  </a:cubicBezTo>
                  <a:cubicBezTo>
                    <a:pt x="4723" y="63"/>
                    <a:pt x="4304" y="84"/>
                    <a:pt x="3915" y="76"/>
                  </a:cubicBezTo>
                  <a:lnTo>
                    <a:pt x="2654" y="49"/>
                  </a:lnTo>
                  <a:cubicBezTo>
                    <a:pt x="1813" y="31"/>
                    <a:pt x="973" y="21"/>
                    <a:pt x="132" y="0"/>
                  </a:cubicBezTo>
                  <a:cubicBezTo>
                    <a:pt x="132" y="0"/>
                    <a:pt x="131" y="0"/>
                    <a:pt x="1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46"/>
            <p:cNvSpPr/>
            <p:nvPr/>
          </p:nvSpPr>
          <p:spPr>
            <a:xfrm>
              <a:off x="7311189" y="3638443"/>
              <a:ext cx="99515" cy="66932"/>
            </a:xfrm>
            <a:custGeom>
              <a:avLst/>
              <a:gdLst/>
              <a:ahLst/>
              <a:cxnLst/>
              <a:rect l="l" t="t" r="r" b="b"/>
              <a:pathLst>
                <a:path w="7324" h="4926" extrusionOk="0">
                  <a:moveTo>
                    <a:pt x="7217" y="0"/>
                  </a:moveTo>
                  <a:cubicBezTo>
                    <a:pt x="7205" y="0"/>
                    <a:pt x="7194" y="4"/>
                    <a:pt x="7182" y="13"/>
                  </a:cubicBezTo>
                  <a:lnTo>
                    <a:pt x="7182" y="15"/>
                  </a:lnTo>
                  <a:cubicBezTo>
                    <a:pt x="6060" y="878"/>
                    <a:pt x="4894" y="1688"/>
                    <a:pt x="3708" y="2461"/>
                  </a:cubicBezTo>
                  <a:cubicBezTo>
                    <a:pt x="3128" y="2839"/>
                    <a:pt x="2547" y="3214"/>
                    <a:pt x="1956" y="3576"/>
                  </a:cubicBezTo>
                  <a:cubicBezTo>
                    <a:pt x="1646" y="3765"/>
                    <a:pt x="1335" y="3951"/>
                    <a:pt x="1022" y="4134"/>
                  </a:cubicBezTo>
                  <a:cubicBezTo>
                    <a:pt x="710" y="4317"/>
                    <a:pt x="377" y="4477"/>
                    <a:pt x="88" y="4693"/>
                  </a:cubicBezTo>
                  <a:cubicBezTo>
                    <a:pt x="1" y="4759"/>
                    <a:pt x="31" y="4926"/>
                    <a:pt x="136" y="4926"/>
                  </a:cubicBezTo>
                  <a:cubicBezTo>
                    <a:pt x="150" y="4926"/>
                    <a:pt x="165" y="4923"/>
                    <a:pt x="182" y="4916"/>
                  </a:cubicBezTo>
                  <a:cubicBezTo>
                    <a:pt x="821" y="4654"/>
                    <a:pt x="1422" y="4226"/>
                    <a:pt x="2009" y="3864"/>
                  </a:cubicBezTo>
                  <a:cubicBezTo>
                    <a:pt x="2626" y="3482"/>
                    <a:pt x="3239" y="3093"/>
                    <a:pt x="3838" y="2685"/>
                  </a:cubicBezTo>
                  <a:cubicBezTo>
                    <a:pt x="5018" y="1879"/>
                    <a:pt x="6153" y="1018"/>
                    <a:pt x="7270" y="128"/>
                  </a:cubicBezTo>
                  <a:cubicBezTo>
                    <a:pt x="7323" y="86"/>
                    <a:pt x="7273" y="0"/>
                    <a:pt x="7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46"/>
            <p:cNvSpPr/>
            <p:nvPr/>
          </p:nvSpPr>
          <p:spPr>
            <a:xfrm>
              <a:off x="7355675" y="3672860"/>
              <a:ext cx="48915" cy="33262"/>
            </a:xfrm>
            <a:custGeom>
              <a:avLst/>
              <a:gdLst/>
              <a:ahLst/>
              <a:cxnLst/>
              <a:rect l="l" t="t" r="r" b="b"/>
              <a:pathLst>
                <a:path w="3600" h="2448" extrusionOk="0">
                  <a:moveTo>
                    <a:pt x="3494" y="1"/>
                  </a:moveTo>
                  <a:cubicBezTo>
                    <a:pt x="3479" y="1"/>
                    <a:pt x="3464" y="6"/>
                    <a:pt x="3449" y="18"/>
                  </a:cubicBezTo>
                  <a:lnTo>
                    <a:pt x="3449" y="20"/>
                  </a:lnTo>
                  <a:cubicBezTo>
                    <a:pt x="2907" y="460"/>
                    <a:pt x="2343" y="872"/>
                    <a:pt x="1758" y="1252"/>
                  </a:cubicBezTo>
                  <a:cubicBezTo>
                    <a:pt x="1476" y="1437"/>
                    <a:pt x="1190" y="1615"/>
                    <a:pt x="897" y="1786"/>
                  </a:cubicBezTo>
                  <a:cubicBezTo>
                    <a:pt x="607" y="1954"/>
                    <a:pt x="292" y="2086"/>
                    <a:pt x="53" y="2322"/>
                  </a:cubicBezTo>
                  <a:cubicBezTo>
                    <a:pt x="0" y="2373"/>
                    <a:pt x="46" y="2447"/>
                    <a:pt x="110" y="2447"/>
                  </a:cubicBezTo>
                  <a:cubicBezTo>
                    <a:pt x="115" y="2447"/>
                    <a:pt x="120" y="2447"/>
                    <a:pt x="126" y="2446"/>
                  </a:cubicBezTo>
                  <a:cubicBezTo>
                    <a:pt x="455" y="2379"/>
                    <a:pt x="739" y="2176"/>
                    <a:pt x="1023" y="2001"/>
                  </a:cubicBezTo>
                  <a:cubicBezTo>
                    <a:pt x="1328" y="1814"/>
                    <a:pt x="1630" y="1619"/>
                    <a:pt x="1923" y="1412"/>
                  </a:cubicBezTo>
                  <a:cubicBezTo>
                    <a:pt x="2487" y="1010"/>
                    <a:pt x="3029" y="576"/>
                    <a:pt x="3547" y="115"/>
                  </a:cubicBezTo>
                  <a:cubicBezTo>
                    <a:pt x="3600" y="69"/>
                    <a:pt x="3550" y="1"/>
                    <a:pt x="34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46"/>
            <p:cNvSpPr/>
            <p:nvPr/>
          </p:nvSpPr>
          <p:spPr>
            <a:xfrm>
              <a:off x="7393163" y="3683091"/>
              <a:ext cx="35531" cy="22936"/>
            </a:xfrm>
            <a:custGeom>
              <a:avLst/>
              <a:gdLst/>
              <a:ahLst/>
              <a:cxnLst/>
              <a:rect l="l" t="t" r="r" b="b"/>
              <a:pathLst>
                <a:path w="2615" h="1688" extrusionOk="0">
                  <a:moveTo>
                    <a:pt x="2495" y="0"/>
                  </a:moveTo>
                  <a:cubicBezTo>
                    <a:pt x="2481" y="0"/>
                    <a:pt x="2466" y="4"/>
                    <a:pt x="2451" y="14"/>
                  </a:cubicBezTo>
                  <a:cubicBezTo>
                    <a:pt x="2037" y="268"/>
                    <a:pt x="1618" y="515"/>
                    <a:pt x="1204" y="769"/>
                  </a:cubicBezTo>
                  <a:cubicBezTo>
                    <a:pt x="806" y="1011"/>
                    <a:pt x="353" y="1240"/>
                    <a:pt x="35" y="1587"/>
                  </a:cubicBezTo>
                  <a:cubicBezTo>
                    <a:pt x="0" y="1624"/>
                    <a:pt x="27" y="1688"/>
                    <a:pt x="74" y="1688"/>
                  </a:cubicBezTo>
                  <a:cubicBezTo>
                    <a:pt x="80" y="1688"/>
                    <a:pt x="85" y="1687"/>
                    <a:pt x="91" y="1685"/>
                  </a:cubicBezTo>
                  <a:cubicBezTo>
                    <a:pt x="540" y="1541"/>
                    <a:pt x="936" y="1232"/>
                    <a:pt x="1324" y="974"/>
                  </a:cubicBezTo>
                  <a:cubicBezTo>
                    <a:pt x="1730" y="704"/>
                    <a:pt x="2132" y="432"/>
                    <a:pt x="2538" y="162"/>
                  </a:cubicBezTo>
                  <a:cubicBezTo>
                    <a:pt x="2615" y="111"/>
                    <a:pt x="2569" y="0"/>
                    <a:pt x="2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46"/>
            <p:cNvSpPr/>
            <p:nvPr/>
          </p:nvSpPr>
          <p:spPr>
            <a:xfrm>
              <a:off x="7431765" y="3911796"/>
              <a:ext cx="59350" cy="48045"/>
            </a:xfrm>
            <a:custGeom>
              <a:avLst/>
              <a:gdLst/>
              <a:ahLst/>
              <a:cxnLst/>
              <a:rect l="l" t="t" r="r" b="b"/>
              <a:pathLst>
                <a:path w="4368" h="3536" extrusionOk="0">
                  <a:moveTo>
                    <a:pt x="4245" y="1"/>
                  </a:moveTo>
                  <a:cubicBezTo>
                    <a:pt x="4228" y="1"/>
                    <a:pt x="4209" y="7"/>
                    <a:pt x="4192" y="21"/>
                  </a:cubicBezTo>
                  <a:cubicBezTo>
                    <a:pt x="3500" y="614"/>
                    <a:pt x="2795" y="1184"/>
                    <a:pt x="2079" y="1745"/>
                  </a:cubicBezTo>
                  <a:cubicBezTo>
                    <a:pt x="1721" y="2027"/>
                    <a:pt x="1360" y="2303"/>
                    <a:pt x="996" y="2579"/>
                  </a:cubicBezTo>
                  <a:cubicBezTo>
                    <a:pt x="674" y="2825"/>
                    <a:pt x="227" y="3064"/>
                    <a:pt x="28" y="3430"/>
                  </a:cubicBezTo>
                  <a:cubicBezTo>
                    <a:pt x="1" y="3479"/>
                    <a:pt x="38" y="3536"/>
                    <a:pt x="90" y="3536"/>
                  </a:cubicBezTo>
                  <a:cubicBezTo>
                    <a:pt x="96" y="3536"/>
                    <a:pt x="103" y="3535"/>
                    <a:pt x="109" y="3533"/>
                  </a:cubicBezTo>
                  <a:cubicBezTo>
                    <a:pt x="505" y="3442"/>
                    <a:pt x="838" y="3085"/>
                    <a:pt x="1145" y="2835"/>
                  </a:cubicBezTo>
                  <a:cubicBezTo>
                    <a:pt x="1506" y="2541"/>
                    <a:pt x="1865" y="2244"/>
                    <a:pt x="2223" y="1944"/>
                  </a:cubicBezTo>
                  <a:cubicBezTo>
                    <a:pt x="2925" y="1353"/>
                    <a:pt x="3617" y="744"/>
                    <a:pt x="4306" y="137"/>
                  </a:cubicBezTo>
                  <a:cubicBezTo>
                    <a:pt x="4368" y="82"/>
                    <a:pt x="4311" y="1"/>
                    <a:pt x="4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46"/>
            <p:cNvSpPr/>
            <p:nvPr/>
          </p:nvSpPr>
          <p:spPr>
            <a:xfrm>
              <a:off x="7436384" y="3890695"/>
              <a:ext cx="38915" cy="29648"/>
            </a:xfrm>
            <a:custGeom>
              <a:avLst/>
              <a:gdLst/>
              <a:ahLst/>
              <a:cxnLst/>
              <a:rect l="l" t="t" r="r" b="b"/>
              <a:pathLst>
                <a:path w="2864" h="2182" extrusionOk="0">
                  <a:moveTo>
                    <a:pt x="2744" y="0"/>
                  </a:moveTo>
                  <a:cubicBezTo>
                    <a:pt x="2729" y="0"/>
                    <a:pt x="2713" y="5"/>
                    <a:pt x="2697" y="17"/>
                  </a:cubicBezTo>
                  <a:cubicBezTo>
                    <a:pt x="2228" y="342"/>
                    <a:pt x="1759" y="666"/>
                    <a:pt x="1300" y="1008"/>
                  </a:cubicBezTo>
                  <a:cubicBezTo>
                    <a:pt x="1073" y="1176"/>
                    <a:pt x="849" y="1347"/>
                    <a:pt x="626" y="1519"/>
                  </a:cubicBezTo>
                  <a:cubicBezTo>
                    <a:pt x="409" y="1686"/>
                    <a:pt x="183" y="1840"/>
                    <a:pt x="29" y="2073"/>
                  </a:cubicBezTo>
                  <a:cubicBezTo>
                    <a:pt x="1" y="2116"/>
                    <a:pt x="39" y="2182"/>
                    <a:pt x="88" y="2182"/>
                  </a:cubicBezTo>
                  <a:cubicBezTo>
                    <a:pt x="95" y="2182"/>
                    <a:pt x="103" y="2180"/>
                    <a:pt x="110" y="2177"/>
                  </a:cubicBezTo>
                  <a:cubicBezTo>
                    <a:pt x="360" y="2078"/>
                    <a:pt x="553" y="1903"/>
                    <a:pt x="760" y="1734"/>
                  </a:cubicBezTo>
                  <a:cubicBezTo>
                    <a:pt x="979" y="1558"/>
                    <a:pt x="1201" y="1383"/>
                    <a:pt x="1422" y="1211"/>
                  </a:cubicBezTo>
                  <a:cubicBezTo>
                    <a:pt x="1875" y="859"/>
                    <a:pt x="2323" y="508"/>
                    <a:pt x="2788" y="173"/>
                  </a:cubicBezTo>
                  <a:cubicBezTo>
                    <a:pt x="2864" y="118"/>
                    <a:pt x="2817" y="0"/>
                    <a:pt x="27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46"/>
            <p:cNvSpPr/>
            <p:nvPr/>
          </p:nvSpPr>
          <p:spPr>
            <a:xfrm>
              <a:off x="7430746" y="3754956"/>
              <a:ext cx="54472" cy="42013"/>
            </a:xfrm>
            <a:custGeom>
              <a:avLst/>
              <a:gdLst/>
              <a:ahLst/>
              <a:cxnLst/>
              <a:rect l="l" t="t" r="r" b="b"/>
              <a:pathLst>
                <a:path w="4009" h="3092" extrusionOk="0">
                  <a:moveTo>
                    <a:pt x="3874" y="1"/>
                  </a:moveTo>
                  <a:cubicBezTo>
                    <a:pt x="3854" y="1"/>
                    <a:pt x="3833" y="7"/>
                    <a:pt x="3814" y="24"/>
                  </a:cubicBezTo>
                  <a:cubicBezTo>
                    <a:pt x="3205" y="560"/>
                    <a:pt x="2568" y="1069"/>
                    <a:pt x="1920" y="1561"/>
                  </a:cubicBezTo>
                  <a:cubicBezTo>
                    <a:pt x="1611" y="1794"/>
                    <a:pt x="1299" y="2022"/>
                    <a:pt x="982" y="2245"/>
                  </a:cubicBezTo>
                  <a:cubicBezTo>
                    <a:pt x="655" y="2474"/>
                    <a:pt x="310" y="2671"/>
                    <a:pt x="40" y="2968"/>
                  </a:cubicBezTo>
                  <a:cubicBezTo>
                    <a:pt x="0" y="3011"/>
                    <a:pt x="30" y="3091"/>
                    <a:pt x="87" y="3091"/>
                  </a:cubicBezTo>
                  <a:cubicBezTo>
                    <a:pt x="94" y="3091"/>
                    <a:pt x="101" y="3090"/>
                    <a:pt x="109" y="3088"/>
                  </a:cubicBezTo>
                  <a:cubicBezTo>
                    <a:pt x="487" y="2954"/>
                    <a:pt x="793" y="2706"/>
                    <a:pt x="1116" y="2474"/>
                  </a:cubicBezTo>
                  <a:cubicBezTo>
                    <a:pt x="1437" y="2241"/>
                    <a:pt x="1756" y="1999"/>
                    <a:pt x="2068" y="1754"/>
                  </a:cubicBezTo>
                  <a:cubicBezTo>
                    <a:pt x="2718" y="1246"/>
                    <a:pt x="3335" y="708"/>
                    <a:pt x="3942" y="152"/>
                  </a:cubicBezTo>
                  <a:cubicBezTo>
                    <a:pt x="4009" y="90"/>
                    <a:pt x="3946" y="1"/>
                    <a:pt x="3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46"/>
            <p:cNvSpPr/>
            <p:nvPr/>
          </p:nvSpPr>
          <p:spPr>
            <a:xfrm>
              <a:off x="7437444" y="3804047"/>
              <a:ext cx="31999" cy="25083"/>
            </a:xfrm>
            <a:custGeom>
              <a:avLst/>
              <a:gdLst/>
              <a:ahLst/>
              <a:cxnLst/>
              <a:rect l="l" t="t" r="r" b="b"/>
              <a:pathLst>
                <a:path w="2355" h="1846" extrusionOk="0">
                  <a:moveTo>
                    <a:pt x="2179" y="1"/>
                  </a:moveTo>
                  <a:cubicBezTo>
                    <a:pt x="2154" y="1"/>
                    <a:pt x="2129" y="8"/>
                    <a:pt x="2105" y="27"/>
                  </a:cubicBezTo>
                  <a:cubicBezTo>
                    <a:pt x="1740" y="309"/>
                    <a:pt x="1374" y="589"/>
                    <a:pt x="1007" y="867"/>
                  </a:cubicBezTo>
                  <a:cubicBezTo>
                    <a:pt x="830" y="1003"/>
                    <a:pt x="647" y="1133"/>
                    <a:pt x="475" y="1273"/>
                  </a:cubicBezTo>
                  <a:cubicBezTo>
                    <a:pt x="388" y="1344"/>
                    <a:pt x="308" y="1424"/>
                    <a:pt x="225" y="1499"/>
                  </a:cubicBezTo>
                  <a:cubicBezTo>
                    <a:pt x="187" y="1539"/>
                    <a:pt x="150" y="1582"/>
                    <a:pt x="120" y="1629"/>
                  </a:cubicBezTo>
                  <a:cubicBezTo>
                    <a:pt x="83" y="1671"/>
                    <a:pt x="51" y="1714"/>
                    <a:pt x="22" y="1761"/>
                  </a:cubicBezTo>
                  <a:cubicBezTo>
                    <a:pt x="0" y="1801"/>
                    <a:pt x="29" y="1846"/>
                    <a:pt x="70" y="1846"/>
                  </a:cubicBezTo>
                  <a:cubicBezTo>
                    <a:pt x="75" y="1846"/>
                    <a:pt x="80" y="1845"/>
                    <a:pt x="85" y="1844"/>
                  </a:cubicBezTo>
                  <a:cubicBezTo>
                    <a:pt x="185" y="1815"/>
                    <a:pt x="280" y="1773"/>
                    <a:pt x="367" y="1718"/>
                  </a:cubicBezTo>
                  <a:cubicBezTo>
                    <a:pt x="467" y="1653"/>
                    <a:pt x="566" y="1586"/>
                    <a:pt x="660" y="1515"/>
                  </a:cubicBezTo>
                  <a:cubicBezTo>
                    <a:pt x="842" y="1373"/>
                    <a:pt x="1015" y="1219"/>
                    <a:pt x="1192" y="1072"/>
                  </a:cubicBezTo>
                  <a:cubicBezTo>
                    <a:pt x="1549" y="774"/>
                    <a:pt x="1906" y="480"/>
                    <a:pt x="2264" y="185"/>
                  </a:cubicBezTo>
                  <a:cubicBezTo>
                    <a:pt x="2355" y="111"/>
                    <a:pt x="2273" y="1"/>
                    <a:pt x="2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46"/>
            <p:cNvSpPr/>
            <p:nvPr/>
          </p:nvSpPr>
          <p:spPr>
            <a:xfrm>
              <a:off x="7435827" y="3841399"/>
              <a:ext cx="30979" cy="21414"/>
            </a:xfrm>
            <a:custGeom>
              <a:avLst/>
              <a:gdLst/>
              <a:ahLst/>
              <a:cxnLst/>
              <a:rect l="l" t="t" r="r" b="b"/>
              <a:pathLst>
                <a:path w="2280" h="1576" extrusionOk="0">
                  <a:moveTo>
                    <a:pt x="2086" y="0"/>
                  </a:moveTo>
                  <a:cubicBezTo>
                    <a:pt x="2067" y="0"/>
                    <a:pt x="2047" y="4"/>
                    <a:pt x="2027" y="13"/>
                  </a:cubicBezTo>
                  <a:lnTo>
                    <a:pt x="2029" y="13"/>
                  </a:lnTo>
                  <a:cubicBezTo>
                    <a:pt x="1936" y="51"/>
                    <a:pt x="1836" y="78"/>
                    <a:pt x="1743" y="118"/>
                  </a:cubicBezTo>
                  <a:cubicBezTo>
                    <a:pt x="1644" y="161"/>
                    <a:pt x="1548" y="218"/>
                    <a:pt x="1453" y="268"/>
                  </a:cubicBezTo>
                  <a:cubicBezTo>
                    <a:pt x="1268" y="370"/>
                    <a:pt x="1093" y="484"/>
                    <a:pt x="927" y="609"/>
                  </a:cubicBezTo>
                  <a:cubicBezTo>
                    <a:pt x="758" y="729"/>
                    <a:pt x="596" y="861"/>
                    <a:pt x="444" y="999"/>
                  </a:cubicBezTo>
                  <a:cubicBezTo>
                    <a:pt x="366" y="1074"/>
                    <a:pt x="301" y="1160"/>
                    <a:pt x="228" y="1239"/>
                  </a:cubicBezTo>
                  <a:cubicBezTo>
                    <a:pt x="157" y="1312"/>
                    <a:pt x="92" y="1391"/>
                    <a:pt x="33" y="1474"/>
                  </a:cubicBezTo>
                  <a:cubicBezTo>
                    <a:pt x="0" y="1523"/>
                    <a:pt x="48" y="1576"/>
                    <a:pt x="96" y="1576"/>
                  </a:cubicBezTo>
                  <a:cubicBezTo>
                    <a:pt x="107" y="1576"/>
                    <a:pt x="117" y="1573"/>
                    <a:pt x="127" y="1568"/>
                  </a:cubicBezTo>
                  <a:cubicBezTo>
                    <a:pt x="216" y="1519"/>
                    <a:pt x="299" y="1466"/>
                    <a:pt x="381" y="1409"/>
                  </a:cubicBezTo>
                  <a:cubicBezTo>
                    <a:pt x="464" y="1353"/>
                    <a:pt x="557" y="1312"/>
                    <a:pt x="641" y="1257"/>
                  </a:cubicBezTo>
                  <a:cubicBezTo>
                    <a:pt x="811" y="1148"/>
                    <a:pt x="974" y="1028"/>
                    <a:pt x="1144" y="918"/>
                  </a:cubicBezTo>
                  <a:cubicBezTo>
                    <a:pt x="1311" y="810"/>
                    <a:pt x="1475" y="703"/>
                    <a:pt x="1639" y="593"/>
                  </a:cubicBezTo>
                  <a:cubicBezTo>
                    <a:pt x="1725" y="536"/>
                    <a:pt x="1812" y="484"/>
                    <a:pt x="1895" y="427"/>
                  </a:cubicBezTo>
                  <a:cubicBezTo>
                    <a:pt x="1985" y="364"/>
                    <a:pt x="2064" y="291"/>
                    <a:pt x="2157" y="234"/>
                  </a:cubicBezTo>
                  <a:cubicBezTo>
                    <a:pt x="2280" y="155"/>
                    <a:pt x="2204" y="0"/>
                    <a:pt x="2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46"/>
            <p:cNvSpPr/>
            <p:nvPr/>
          </p:nvSpPr>
          <p:spPr>
            <a:xfrm>
              <a:off x="5415719" y="3635453"/>
              <a:ext cx="280147" cy="90303"/>
            </a:xfrm>
            <a:custGeom>
              <a:avLst/>
              <a:gdLst/>
              <a:ahLst/>
              <a:cxnLst/>
              <a:rect l="l" t="t" r="r" b="b"/>
              <a:pathLst>
                <a:path w="20618" h="6646" extrusionOk="0">
                  <a:moveTo>
                    <a:pt x="20543" y="1"/>
                  </a:moveTo>
                  <a:cubicBezTo>
                    <a:pt x="20540" y="1"/>
                    <a:pt x="20538" y="1"/>
                    <a:pt x="20535" y="1"/>
                  </a:cubicBezTo>
                  <a:cubicBezTo>
                    <a:pt x="19857" y="74"/>
                    <a:pt x="19193" y="253"/>
                    <a:pt x="18531" y="409"/>
                  </a:cubicBezTo>
                  <a:cubicBezTo>
                    <a:pt x="17841" y="572"/>
                    <a:pt x="17152" y="742"/>
                    <a:pt x="16466" y="917"/>
                  </a:cubicBezTo>
                  <a:cubicBezTo>
                    <a:pt x="15094" y="1270"/>
                    <a:pt x="13727" y="1648"/>
                    <a:pt x="12367" y="2050"/>
                  </a:cubicBezTo>
                  <a:cubicBezTo>
                    <a:pt x="9681" y="2844"/>
                    <a:pt x="7027" y="3737"/>
                    <a:pt x="4404" y="4726"/>
                  </a:cubicBezTo>
                  <a:cubicBezTo>
                    <a:pt x="2944" y="5280"/>
                    <a:pt x="1493" y="5857"/>
                    <a:pt x="72" y="6496"/>
                  </a:cubicBezTo>
                  <a:cubicBezTo>
                    <a:pt x="0" y="6529"/>
                    <a:pt x="39" y="6645"/>
                    <a:pt x="108" y="6645"/>
                  </a:cubicBezTo>
                  <a:cubicBezTo>
                    <a:pt x="116" y="6645"/>
                    <a:pt x="124" y="6644"/>
                    <a:pt x="132" y="6640"/>
                  </a:cubicBezTo>
                  <a:cubicBezTo>
                    <a:pt x="2733" y="5603"/>
                    <a:pt x="5338" y="4580"/>
                    <a:pt x="7990" y="3676"/>
                  </a:cubicBezTo>
                  <a:cubicBezTo>
                    <a:pt x="10609" y="2785"/>
                    <a:pt x="13258" y="1987"/>
                    <a:pt x="15938" y="1284"/>
                  </a:cubicBezTo>
                  <a:cubicBezTo>
                    <a:pt x="16687" y="1090"/>
                    <a:pt x="17441" y="899"/>
                    <a:pt x="18196" y="718"/>
                  </a:cubicBezTo>
                  <a:cubicBezTo>
                    <a:pt x="18980" y="529"/>
                    <a:pt x="19788" y="389"/>
                    <a:pt x="20553" y="131"/>
                  </a:cubicBezTo>
                  <a:cubicBezTo>
                    <a:pt x="20618" y="110"/>
                    <a:pt x="20614" y="1"/>
                    <a:pt x="20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46"/>
            <p:cNvSpPr/>
            <p:nvPr/>
          </p:nvSpPr>
          <p:spPr>
            <a:xfrm>
              <a:off x="5529216" y="3668091"/>
              <a:ext cx="141228" cy="45233"/>
            </a:xfrm>
            <a:custGeom>
              <a:avLst/>
              <a:gdLst/>
              <a:ahLst/>
              <a:cxnLst/>
              <a:rect l="l" t="t" r="r" b="b"/>
              <a:pathLst>
                <a:path w="10394" h="3329" extrusionOk="0">
                  <a:moveTo>
                    <a:pt x="10281" y="1"/>
                  </a:moveTo>
                  <a:cubicBezTo>
                    <a:pt x="9890" y="1"/>
                    <a:pt x="9455" y="181"/>
                    <a:pt x="9080" y="277"/>
                  </a:cubicBezTo>
                  <a:cubicBezTo>
                    <a:pt x="8649" y="389"/>
                    <a:pt x="8219" y="503"/>
                    <a:pt x="7790" y="622"/>
                  </a:cubicBezTo>
                  <a:cubicBezTo>
                    <a:pt x="6917" y="864"/>
                    <a:pt x="6046" y="1118"/>
                    <a:pt x="5179" y="1386"/>
                  </a:cubicBezTo>
                  <a:cubicBezTo>
                    <a:pt x="3464" y="1920"/>
                    <a:pt x="1768" y="2511"/>
                    <a:pt x="91" y="3158"/>
                  </a:cubicBezTo>
                  <a:cubicBezTo>
                    <a:pt x="0" y="3193"/>
                    <a:pt x="27" y="3328"/>
                    <a:pt x="106" y="3328"/>
                  </a:cubicBezTo>
                  <a:cubicBezTo>
                    <a:pt x="116" y="3328"/>
                    <a:pt x="126" y="3327"/>
                    <a:pt x="136" y="3323"/>
                  </a:cubicBezTo>
                  <a:cubicBezTo>
                    <a:pt x="1813" y="2677"/>
                    <a:pt x="3510" y="2086"/>
                    <a:pt x="5226" y="1552"/>
                  </a:cubicBezTo>
                  <a:cubicBezTo>
                    <a:pt x="6077" y="1288"/>
                    <a:pt x="6929" y="1039"/>
                    <a:pt x="7788" y="805"/>
                  </a:cubicBezTo>
                  <a:cubicBezTo>
                    <a:pt x="8217" y="687"/>
                    <a:pt x="8647" y="574"/>
                    <a:pt x="9078" y="464"/>
                  </a:cubicBezTo>
                  <a:cubicBezTo>
                    <a:pt x="9295" y="409"/>
                    <a:pt x="9510" y="356"/>
                    <a:pt x="9725" y="304"/>
                  </a:cubicBezTo>
                  <a:cubicBezTo>
                    <a:pt x="9928" y="253"/>
                    <a:pt x="10148" y="224"/>
                    <a:pt x="10334" y="125"/>
                  </a:cubicBezTo>
                  <a:cubicBezTo>
                    <a:pt x="10393" y="92"/>
                    <a:pt x="10363" y="3"/>
                    <a:pt x="10300" y="1"/>
                  </a:cubicBezTo>
                  <a:cubicBezTo>
                    <a:pt x="10293" y="1"/>
                    <a:pt x="10287" y="1"/>
                    <a:pt x="10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46"/>
            <p:cNvSpPr/>
            <p:nvPr/>
          </p:nvSpPr>
          <p:spPr>
            <a:xfrm>
              <a:off x="5576663" y="3699111"/>
              <a:ext cx="62367" cy="26142"/>
            </a:xfrm>
            <a:custGeom>
              <a:avLst/>
              <a:gdLst/>
              <a:ahLst/>
              <a:cxnLst/>
              <a:rect l="l" t="t" r="r" b="b"/>
              <a:pathLst>
                <a:path w="4590" h="1924" extrusionOk="0">
                  <a:moveTo>
                    <a:pt x="4497" y="0"/>
                  </a:moveTo>
                  <a:cubicBezTo>
                    <a:pt x="4492" y="0"/>
                    <a:pt x="4487" y="1"/>
                    <a:pt x="4481" y="2"/>
                  </a:cubicBezTo>
                  <a:cubicBezTo>
                    <a:pt x="4091" y="89"/>
                    <a:pt x="3705" y="280"/>
                    <a:pt x="3336" y="431"/>
                  </a:cubicBezTo>
                  <a:cubicBezTo>
                    <a:pt x="2983" y="573"/>
                    <a:pt x="2631" y="715"/>
                    <a:pt x="2280" y="857"/>
                  </a:cubicBezTo>
                  <a:lnTo>
                    <a:pt x="90" y="1752"/>
                  </a:lnTo>
                  <a:cubicBezTo>
                    <a:pt x="1" y="1788"/>
                    <a:pt x="25" y="1923"/>
                    <a:pt x="103" y="1923"/>
                  </a:cubicBezTo>
                  <a:cubicBezTo>
                    <a:pt x="113" y="1923"/>
                    <a:pt x="123" y="1921"/>
                    <a:pt x="134" y="1917"/>
                  </a:cubicBezTo>
                  <a:lnTo>
                    <a:pt x="2372" y="1027"/>
                  </a:lnTo>
                  <a:cubicBezTo>
                    <a:pt x="2737" y="881"/>
                    <a:pt x="3102" y="733"/>
                    <a:pt x="3468" y="585"/>
                  </a:cubicBezTo>
                  <a:cubicBezTo>
                    <a:pt x="3817" y="445"/>
                    <a:pt x="4207" y="321"/>
                    <a:pt x="4532" y="124"/>
                  </a:cubicBezTo>
                  <a:cubicBezTo>
                    <a:pt x="4590" y="86"/>
                    <a:pt x="4560" y="0"/>
                    <a:pt x="44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46"/>
            <p:cNvSpPr/>
            <p:nvPr/>
          </p:nvSpPr>
          <p:spPr>
            <a:xfrm>
              <a:off x="5467026" y="4049247"/>
              <a:ext cx="105303" cy="30436"/>
            </a:xfrm>
            <a:custGeom>
              <a:avLst/>
              <a:gdLst/>
              <a:ahLst/>
              <a:cxnLst/>
              <a:rect l="l" t="t" r="r" b="b"/>
              <a:pathLst>
                <a:path w="7750" h="2240" extrusionOk="0">
                  <a:moveTo>
                    <a:pt x="7250" y="0"/>
                  </a:moveTo>
                  <a:cubicBezTo>
                    <a:pt x="6836" y="0"/>
                    <a:pt x="6379" y="215"/>
                    <a:pt x="6017" y="324"/>
                  </a:cubicBezTo>
                  <a:lnTo>
                    <a:pt x="4049" y="909"/>
                  </a:lnTo>
                  <a:cubicBezTo>
                    <a:pt x="2719" y="1305"/>
                    <a:pt x="1392" y="1703"/>
                    <a:pt x="68" y="2121"/>
                  </a:cubicBezTo>
                  <a:cubicBezTo>
                    <a:pt x="1" y="2144"/>
                    <a:pt x="21" y="2239"/>
                    <a:pt x="83" y="2239"/>
                  </a:cubicBezTo>
                  <a:cubicBezTo>
                    <a:pt x="88" y="2239"/>
                    <a:pt x="94" y="2239"/>
                    <a:pt x="100" y="2237"/>
                  </a:cubicBezTo>
                  <a:cubicBezTo>
                    <a:pt x="1353" y="1892"/>
                    <a:pt x="2600" y="1530"/>
                    <a:pt x="3846" y="1165"/>
                  </a:cubicBezTo>
                  <a:lnTo>
                    <a:pt x="5665" y="631"/>
                  </a:lnTo>
                  <a:lnTo>
                    <a:pt x="6626" y="351"/>
                  </a:lnTo>
                  <a:cubicBezTo>
                    <a:pt x="6890" y="272"/>
                    <a:pt x="7156" y="195"/>
                    <a:pt x="7430" y="195"/>
                  </a:cubicBezTo>
                  <a:cubicBezTo>
                    <a:pt x="7503" y="195"/>
                    <a:pt x="7577" y="200"/>
                    <a:pt x="7651" y="213"/>
                  </a:cubicBezTo>
                  <a:cubicBezTo>
                    <a:pt x="7654" y="213"/>
                    <a:pt x="7657" y="213"/>
                    <a:pt x="7659" y="213"/>
                  </a:cubicBezTo>
                  <a:cubicBezTo>
                    <a:pt x="7714" y="213"/>
                    <a:pt x="7750" y="140"/>
                    <a:pt x="7694" y="109"/>
                  </a:cubicBezTo>
                  <a:cubicBezTo>
                    <a:pt x="7557" y="31"/>
                    <a:pt x="7407" y="0"/>
                    <a:pt x="7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46"/>
            <p:cNvSpPr/>
            <p:nvPr/>
          </p:nvSpPr>
          <p:spPr>
            <a:xfrm>
              <a:off x="5510492" y="4014504"/>
              <a:ext cx="55940" cy="15001"/>
            </a:xfrm>
            <a:custGeom>
              <a:avLst/>
              <a:gdLst/>
              <a:ahLst/>
              <a:cxnLst/>
              <a:rect l="l" t="t" r="r" b="b"/>
              <a:pathLst>
                <a:path w="4117" h="1104" extrusionOk="0">
                  <a:moveTo>
                    <a:pt x="4062" y="0"/>
                  </a:moveTo>
                  <a:cubicBezTo>
                    <a:pt x="4062" y="0"/>
                    <a:pt x="4061" y="0"/>
                    <a:pt x="4060" y="0"/>
                  </a:cubicBezTo>
                  <a:cubicBezTo>
                    <a:pt x="3388" y="15"/>
                    <a:pt x="2726" y="187"/>
                    <a:pt x="2079" y="352"/>
                  </a:cubicBezTo>
                  <a:cubicBezTo>
                    <a:pt x="1409" y="522"/>
                    <a:pt x="747" y="721"/>
                    <a:pt x="93" y="938"/>
                  </a:cubicBezTo>
                  <a:cubicBezTo>
                    <a:pt x="1" y="970"/>
                    <a:pt x="27" y="1103"/>
                    <a:pt x="111" y="1103"/>
                  </a:cubicBezTo>
                  <a:cubicBezTo>
                    <a:pt x="119" y="1103"/>
                    <a:pt x="128" y="1102"/>
                    <a:pt x="138" y="1099"/>
                  </a:cubicBezTo>
                  <a:cubicBezTo>
                    <a:pt x="783" y="898"/>
                    <a:pt x="1437" y="719"/>
                    <a:pt x="2097" y="563"/>
                  </a:cubicBezTo>
                  <a:cubicBezTo>
                    <a:pt x="2755" y="407"/>
                    <a:pt x="3431" y="301"/>
                    <a:pt x="4072" y="86"/>
                  </a:cubicBezTo>
                  <a:cubicBezTo>
                    <a:pt x="4116" y="70"/>
                    <a:pt x="4111" y="0"/>
                    <a:pt x="40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46"/>
            <p:cNvSpPr/>
            <p:nvPr/>
          </p:nvSpPr>
          <p:spPr>
            <a:xfrm>
              <a:off x="5533292" y="3978348"/>
              <a:ext cx="29498" cy="6753"/>
            </a:xfrm>
            <a:custGeom>
              <a:avLst/>
              <a:gdLst/>
              <a:ahLst/>
              <a:cxnLst/>
              <a:rect l="l" t="t" r="r" b="b"/>
              <a:pathLst>
                <a:path w="2171" h="497" extrusionOk="0">
                  <a:moveTo>
                    <a:pt x="1919" y="0"/>
                  </a:moveTo>
                  <a:cubicBezTo>
                    <a:pt x="1890" y="0"/>
                    <a:pt x="1861" y="1"/>
                    <a:pt x="1832" y="4"/>
                  </a:cubicBezTo>
                  <a:cubicBezTo>
                    <a:pt x="1743" y="12"/>
                    <a:pt x="1655" y="22"/>
                    <a:pt x="1568" y="32"/>
                  </a:cubicBezTo>
                  <a:cubicBezTo>
                    <a:pt x="1410" y="53"/>
                    <a:pt x="1251" y="79"/>
                    <a:pt x="1095" y="107"/>
                  </a:cubicBezTo>
                  <a:cubicBezTo>
                    <a:pt x="758" y="168"/>
                    <a:pt x="425" y="243"/>
                    <a:pt x="96" y="333"/>
                  </a:cubicBezTo>
                  <a:cubicBezTo>
                    <a:pt x="0" y="359"/>
                    <a:pt x="29" y="496"/>
                    <a:pt x="116" y="496"/>
                  </a:cubicBezTo>
                  <a:cubicBezTo>
                    <a:pt x="123" y="496"/>
                    <a:pt x="131" y="495"/>
                    <a:pt x="139" y="493"/>
                  </a:cubicBezTo>
                  <a:cubicBezTo>
                    <a:pt x="463" y="410"/>
                    <a:pt x="792" y="339"/>
                    <a:pt x="1123" y="280"/>
                  </a:cubicBezTo>
                  <a:cubicBezTo>
                    <a:pt x="1284" y="252"/>
                    <a:pt x="1448" y="227"/>
                    <a:pt x="1611" y="203"/>
                  </a:cubicBezTo>
                  <a:cubicBezTo>
                    <a:pt x="1779" y="176"/>
                    <a:pt x="1944" y="144"/>
                    <a:pt x="2110" y="111"/>
                  </a:cubicBezTo>
                  <a:cubicBezTo>
                    <a:pt x="2171" y="99"/>
                    <a:pt x="2157" y="4"/>
                    <a:pt x="2096" y="4"/>
                  </a:cubicBezTo>
                  <a:cubicBezTo>
                    <a:pt x="2036" y="4"/>
                    <a:pt x="1978" y="0"/>
                    <a:pt x="1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46"/>
            <p:cNvSpPr/>
            <p:nvPr/>
          </p:nvSpPr>
          <p:spPr>
            <a:xfrm>
              <a:off x="5466360" y="3850299"/>
              <a:ext cx="100262" cy="23466"/>
            </a:xfrm>
            <a:custGeom>
              <a:avLst/>
              <a:gdLst/>
              <a:ahLst/>
              <a:cxnLst/>
              <a:rect l="l" t="t" r="r" b="b"/>
              <a:pathLst>
                <a:path w="7379" h="1727" extrusionOk="0">
                  <a:moveTo>
                    <a:pt x="7291" y="1"/>
                  </a:moveTo>
                  <a:cubicBezTo>
                    <a:pt x="7288" y="1"/>
                    <a:pt x="7285" y="1"/>
                    <a:pt x="7282" y="1"/>
                  </a:cubicBezTo>
                  <a:cubicBezTo>
                    <a:pt x="6705" y="68"/>
                    <a:pt x="6131" y="243"/>
                    <a:pt x="5564" y="371"/>
                  </a:cubicBezTo>
                  <a:cubicBezTo>
                    <a:pt x="4949" y="509"/>
                    <a:pt x="4332" y="647"/>
                    <a:pt x="3717" y="785"/>
                  </a:cubicBezTo>
                  <a:lnTo>
                    <a:pt x="74" y="1603"/>
                  </a:lnTo>
                  <a:cubicBezTo>
                    <a:pt x="0" y="1620"/>
                    <a:pt x="23" y="1727"/>
                    <a:pt x="92" y="1727"/>
                  </a:cubicBezTo>
                  <a:cubicBezTo>
                    <a:pt x="98" y="1727"/>
                    <a:pt x="103" y="1726"/>
                    <a:pt x="109" y="1725"/>
                  </a:cubicBezTo>
                  <a:lnTo>
                    <a:pt x="3706" y="947"/>
                  </a:lnTo>
                  <a:lnTo>
                    <a:pt x="5454" y="570"/>
                  </a:lnTo>
                  <a:cubicBezTo>
                    <a:pt x="6064" y="438"/>
                    <a:pt x="6711" y="350"/>
                    <a:pt x="7302" y="155"/>
                  </a:cubicBezTo>
                  <a:cubicBezTo>
                    <a:pt x="7378" y="130"/>
                    <a:pt x="7375" y="1"/>
                    <a:pt x="72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46"/>
            <p:cNvSpPr/>
            <p:nvPr/>
          </p:nvSpPr>
          <p:spPr>
            <a:xfrm>
              <a:off x="5523482" y="3874947"/>
              <a:ext cx="42542" cy="11821"/>
            </a:xfrm>
            <a:custGeom>
              <a:avLst/>
              <a:gdLst/>
              <a:ahLst/>
              <a:cxnLst/>
              <a:rect l="l" t="t" r="r" b="b"/>
              <a:pathLst>
                <a:path w="3131" h="870" extrusionOk="0">
                  <a:moveTo>
                    <a:pt x="2996" y="0"/>
                  </a:moveTo>
                  <a:cubicBezTo>
                    <a:pt x="2778" y="0"/>
                    <a:pt x="2560" y="64"/>
                    <a:pt x="2349" y="116"/>
                  </a:cubicBezTo>
                  <a:cubicBezTo>
                    <a:pt x="2095" y="177"/>
                    <a:pt x="1841" y="246"/>
                    <a:pt x="1585" y="311"/>
                  </a:cubicBezTo>
                  <a:cubicBezTo>
                    <a:pt x="1086" y="441"/>
                    <a:pt x="591" y="575"/>
                    <a:pt x="93" y="713"/>
                  </a:cubicBezTo>
                  <a:cubicBezTo>
                    <a:pt x="1" y="739"/>
                    <a:pt x="29" y="869"/>
                    <a:pt x="116" y="869"/>
                  </a:cubicBezTo>
                  <a:cubicBezTo>
                    <a:pt x="122" y="869"/>
                    <a:pt x="129" y="869"/>
                    <a:pt x="136" y="867"/>
                  </a:cubicBezTo>
                  <a:cubicBezTo>
                    <a:pt x="639" y="755"/>
                    <a:pt x="1143" y="642"/>
                    <a:pt x="1644" y="522"/>
                  </a:cubicBezTo>
                  <a:cubicBezTo>
                    <a:pt x="1890" y="463"/>
                    <a:pt x="2138" y="408"/>
                    <a:pt x="2383" y="345"/>
                  </a:cubicBezTo>
                  <a:cubicBezTo>
                    <a:pt x="2621" y="284"/>
                    <a:pt x="2875" y="234"/>
                    <a:pt x="3088" y="104"/>
                  </a:cubicBezTo>
                  <a:cubicBezTo>
                    <a:pt x="3131" y="75"/>
                    <a:pt x="3112" y="6"/>
                    <a:pt x="3059" y="2"/>
                  </a:cubicBezTo>
                  <a:cubicBezTo>
                    <a:pt x="3038" y="1"/>
                    <a:pt x="3017" y="0"/>
                    <a:pt x="2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46"/>
            <p:cNvSpPr/>
            <p:nvPr/>
          </p:nvSpPr>
          <p:spPr>
            <a:xfrm>
              <a:off x="5527477" y="3918698"/>
              <a:ext cx="42271" cy="12786"/>
            </a:xfrm>
            <a:custGeom>
              <a:avLst/>
              <a:gdLst/>
              <a:ahLst/>
              <a:cxnLst/>
              <a:rect l="l" t="t" r="r" b="b"/>
              <a:pathLst>
                <a:path w="3111" h="941" extrusionOk="0">
                  <a:moveTo>
                    <a:pt x="3023" y="0"/>
                  </a:moveTo>
                  <a:cubicBezTo>
                    <a:pt x="2778" y="8"/>
                    <a:pt x="2552" y="73"/>
                    <a:pt x="2317" y="138"/>
                  </a:cubicBezTo>
                  <a:cubicBezTo>
                    <a:pt x="2063" y="209"/>
                    <a:pt x="1811" y="278"/>
                    <a:pt x="1559" y="354"/>
                  </a:cubicBezTo>
                  <a:cubicBezTo>
                    <a:pt x="1066" y="500"/>
                    <a:pt x="575" y="654"/>
                    <a:pt x="81" y="806"/>
                  </a:cubicBezTo>
                  <a:cubicBezTo>
                    <a:pt x="1" y="829"/>
                    <a:pt x="26" y="941"/>
                    <a:pt x="98" y="941"/>
                  </a:cubicBezTo>
                  <a:cubicBezTo>
                    <a:pt x="105" y="941"/>
                    <a:pt x="111" y="940"/>
                    <a:pt x="118" y="938"/>
                  </a:cubicBezTo>
                  <a:cubicBezTo>
                    <a:pt x="617" y="814"/>
                    <a:pt x="1119" y="695"/>
                    <a:pt x="1618" y="567"/>
                  </a:cubicBezTo>
                  <a:cubicBezTo>
                    <a:pt x="1864" y="506"/>
                    <a:pt x="2108" y="439"/>
                    <a:pt x="2351" y="372"/>
                  </a:cubicBezTo>
                  <a:cubicBezTo>
                    <a:pt x="2595" y="305"/>
                    <a:pt x="2834" y="246"/>
                    <a:pt x="3056" y="122"/>
                  </a:cubicBezTo>
                  <a:cubicBezTo>
                    <a:pt x="3111" y="88"/>
                    <a:pt x="3088" y="2"/>
                    <a:pt x="3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46"/>
            <p:cNvSpPr/>
            <p:nvPr/>
          </p:nvSpPr>
          <p:spPr>
            <a:xfrm>
              <a:off x="5505315" y="3799726"/>
              <a:ext cx="55573" cy="15245"/>
            </a:xfrm>
            <a:custGeom>
              <a:avLst/>
              <a:gdLst/>
              <a:ahLst/>
              <a:cxnLst/>
              <a:rect l="l" t="t" r="r" b="b"/>
              <a:pathLst>
                <a:path w="4090" h="1122" extrusionOk="0">
                  <a:moveTo>
                    <a:pt x="3929" y="0"/>
                  </a:moveTo>
                  <a:cubicBezTo>
                    <a:pt x="3829" y="0"/>
                    <a:pt x="3737" y="26"/>
                    <a:pt x="3629" y="54"/>
                  </a:cubicBezTo>
                  <a:lnTo>
                    <a:pt x="3103" y="188"/>
                  </a:lnTo>
                  <a:lnTo>
                    <a:pt x="2125" y="440"/>
                  </a:lnTo>
                  <a:lnTo>
                    <a:pt x="94" y="962"/>
                  </a:lnTo>
                  <a:cubicBezTo>
                    <a:pt x="0" y="984"/>
                    <a:pt x="31" y="1121"/>
                    <a:pt x="117" y="1121"/>
                  </a:cubicBezTo>
                  <a:cubicBezTo>
                    <a:pt x="124" y="1121"/>
                    <a:pt x="131" y="1120"/>
                    <a:pt x="139" y="1118"/>
                  </a:cubicBezTo>
                  <a:lnTo>
                    <a:pt x="2175" y="619"/>
                  </a:lnTo>
                  <a:lnTo>
                    <a:pt x="3156" y="379"/>
                  </a:lnTo>
                  <a:cubicBezTo>
                    <a:pt x="3444" y="308"/>
                    <a:pt x="3832" y="284"/>
                    <a:pt x="4066" y="91"/>
                  </a:cubicBezTo>
                  <a:cubicBezTo>
                    <a:pt x="4090" y="65"/>
                    <a:pt x="4080" y="22"/>
                    <a:pt x="4045" y="12"/>
                  </a:cubicBezTo>
                  <a:cubicBezTo>
                    <a:pt x="4004" y="4"/>
                    <a:pt x="3966" y="0"/>
                    <a:pt x="3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46"/>
            <p:cNvSpPr/>
            <p:nvPr/>
          </p:nvSpPr>
          <p:spPr>
            <a:xfrm>
              <a:off x="5521294" y="3735349"/>
              <a:ext cx="31170" cy="10326"/>
            </a:xfrm>
            <a:custGeom>
              <a:avLst/>
              <a:gdLst/>
              <a:ahLst/>
              <a:cxnLst/>
              <a:rect l="l" t="t" r="r" b="b"/>
              <a:pathLst>
                <a:path w="2294" h="760" extrusionOk="0">
                  <a:moveTo>
                    <a:pt x="2201" y="1"/>
                  </a:moveTo>
                  <a:cubicBezTo>
                    <a:pt x="2200" y="1"/>
                    <a:pt x="2199" y="1"/>
                    <a:pt x="2197" y="1"/>
                  </a:cubicBezTo>
                  <a:cubicBezTo>
                    <a:pt x="2019" y="13"/>
                    <a:pt x="1834" y="80"/>
                    <a:pt x="1661" y="133"/>
                  </a:cubicBezTo>
                  <a:lnTo>
                    <a:pt x="1152" y="285"/>
                  </a:lnTo>
                  <a:lnTo>
                    <a:pt x="94" y="598"/>
                  </a:lnTo>
                  <a:cubicBezTo>
                    <a:pt x="1" y="626"/>
                    <a:pt x="29" y="760"/>
                    <a:pt x="112" y="760"/>
                  </a:cubicBezTo>
                  <a:cubicBezTo>
                    <a:pt x="120" y="760"/>
                    <a:pt x="128" y="759"/>
                    <a:pt x="136" y="756"/>
                  </a:cubicBezTo>
                  <a:lnTo>
                    <a:pt x="1200" y="456"/>
                  </a:lnTo>
                  <a:lnTo>
                    <a:pt x="1712" y="310"/>
                  </a:lnTo>
                  <a:cubicBezTo>
                    <a:pt x="1882" y="261"/>
                    <a:pt x="2075" y="220"/>
                    <a:pt x="2234" y="135"/>
                  </a:cubicBezTo>
                  <a:cubicBezTo>
                    <a:pt x="2293" y="103"/>
                    <a:pt x="2269"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46"/>
            <p:cNvSpPr/>
            <p:nvPr/>
          </p:nvSpPr>
          <p:spPr>
            <a:xfrm>
              <a:off x="5498032" y="3717264"/>
              <a:ext cx="16033" cy="7446"/>
            </a:xfrm>
            <a:custGeom>
              <a:avLst/>
              <a:gdLst/>
              <a:ahLst/>
              <a:cxnLst/>
              <a:rect l="l" t="t" r="r" b="b"/>
              <a:pathLst>
                <a:path w="1180" h="548" extrusionOk="0">
                  <a:moveTo>
                    <a:pt x="1107" y="0"/>
                  </a:moveTo>
                  <a:cubicBezTo>
                    <a:pt x="1107" y="0"/>
                    <a:pt x="1106" y="0"/>
                    <a:pt x="1105" y="0"/>
                  </a:cubicBezTo>
                  <a:cubicBezTo>
                    <a:pt x="1016" y="6"/>
                    <a:pt x="929" y="41"/>
                    <a:pt x="841" y="65"/>
                  </a:cubicBezTo>
                  <a:cubicBezTo>
                    <a:pt x="756" y="89"/>
                    <a:pt x="673" y="118"/>
                    <a:pt x="590" y="152"/>
                  </a:cubicBezTo>
                  <a:lnTo>
                    <a:pt x="82" y="353"/>
                  </a:lnTo>
                  <a:cubicBezTo>
                    <a:pt x="31" y="370"/>
                    <a:pt x="1" y="422"/>
                    <a:pt x="13" y="475"/>
                  </a:cubicBezTo>
                  <a:cubicBezTo>
                    <a:pt x="25" y="513"/>
                    <a:pt x="65" y="548"/>
                    <a:pt x="107" y="548"/>
                  </a:cubicBezTo>
                  <a:cubicBezTo>
                    <a:pt x="116" y="548"/>
                    <a:pt x="126" y="546"/>
                    <a:pt x="135" y="542"/>
                  </a:cubicBezTo>
                  <a:lnTo>
                    <a:pt x="135" y="544"/>
                  </a:lnTo>
                  <a:lnTo>
                    <a:pt x="653" y="341"/>
                  </a:lnTo>
                  <a:cubicBezTo>
                    <a:pt x="740" y="309"/>
                    <a:pt x="827" y="270"/>
                    <a:pt x="910" y="227"/>
                  </a:cubicBezTo>
                  <a:cubicBezTo>
                    <a:pt x="990" y="187"/>
                    <a:pt x="1077" y="152"/>
                    <a:pt x="1144" y="96"/>
                  </a:cubicBezTo>
                  <a:cubicBezTo>
                    <a:pt x="1180" y="66"/>
                    <a:pt x="1153" y="0"/>
                    <a:pt x="1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46"/>
            <p:cNvSpPr/>
            <p:nvPr/>
          </p:nvSpPr>
          <p:spPr>
            <a:xfrm>
              <a:off x="5460055" y="4034029"/>
              <a:ext cx="20449" cy="11359"/>
            </a:xfrm>
            <a:custGeom>
              <a:avLst/>
              <a:gdLst/>
              <a:ahLst/>
              <a:cxnLst/>
              <a:rect l="l" t="t" r="r" b="b"/>
              <a:pathLst>
                <a:path w="1505" h="836" extrusionOk="0">
                  <a:moveTo>
                    <a:pt x="1384" y="0"/>
                  </a:moveTo>
                  <a:cubicBezTo>
                    <a:pt x="1281" y="0"/>
                    <a:pt x="1171" y="43"/>
                    <a:pt x="1076" y="74"/>
                  </a:cubicBezTo>
                  <a:cubicBezTo>
                    <a:pt x="952" y="119"/>
                    <a:pt x="831" y="173"/>
                    <a:pt x="715" y="236"/>
                  </a:cubicBezTo>
                  <a:cubicBezTo>
                    <a:pt x="487" y="354"/>
                    <a:pt x="270" y="492"/>
                    <a:pt x="65" y="649"/>
                  </a:cubicBezTo>
                  <a:cubicBezTo>
                    <a:pt x="22" y="681"/>
                    <a:pt x="0" y="734"/>
                    <a:pt x="31" y="785"/>
                  </a:cubicBezTo>
                  <a:cubicBezTo>
                    <a:pt x="47" y="815"/>
                    <a:pt x="84" y="835"/>
                    <a:pt x="119" y="835"/>
                  </a:cubicBezTo>
                  <a:cubicBezTo>
                    <a:pt x="136" y="835"/>
                    <a:pt x="152" y="831"/>
                    <a:pt x="167" y="821"/>
                  </a:cubicBezTo>
                  <a:cubicBezTo>
                    <a:pt x="370" y="677"/>
                    <a:pt x="583" y="549"/>
                    <a:pt x="806" y="441"/>
                  </a:cubicBezTo>
                  <a:cubicBezTo>
                    <a:pt x="918" y="387"/>
                    <a:pt x="1032" y="344"/>
                    <a:pt x="1143" y="291"/>
                  </a:cubicBezTo>
                  <a:cubicBezTo>
                    <a:pt x="1198" y="267"/>
                    <a:pt x="1255" y="243"/>
                    <a:pt x="1310" y="216"/>
                  </a:cubicBezTo>
                  <a:cubicBezTo>
                    <a:pt x="1364" y="188"/>
                    <a:pt x="1425" y="165"/>
                    <a:pt x="1470" y="123"/>
                  </a:cubicBezTo>
                  <a:cubicBezTo>
                    <a:pt x="1505" y="88"/>
                    <a:pt x="1492" y="13"/>
                    <a:pt x="1440" y="5"/>
                  </a:cubicBezTo>
                  <a:cubicBezTo>
                    <a:pt x="1422" y="2"/>
                    <a:pt x="1403"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46"/>
          <p:cNvGrpSpPr/>
          <p:nvPr/>
        </p:nvGrpSpPr>
        <p:grpSpPr>
          <a:xfrm>
            <a:off x="4563221" y="1651427"/>
            <a:ext cx="1946912" cy="1840645"/>
            <a:chOff x="4484446" y="1494877"/>
            <a:chExt cx="1946912" cy="1840645"/>
          </a:xfrm>
        </p:grpSpPr>
        <p:sp>
          <p:nvSpPr>
            <p:cNvPr id="7566" name="Google Shape;7566;p46"/>
            <p:cNvSpPr/>
            <p:nvPr/>
          </p:nvSpPr>
          <p:spPr>
            <a:xfrm>
              <a:off x="4507789" y="1494877"/>
              <a:ext cx="1923569" cy="1834992"/>
            </a:xfrm>
            <a:custGeom>
              <a:avLst/>
              <a:gdLst/>
              <a:ahLst/>
              <a:cxnLst/>
              <a:rect l="l" t="t" r="r" b="b"/>
              <a:pathLst>
                <a:path w="141569" h="135050" extrusionOk="0">
                  <a:moveTo>
                    <a:pt x="138873" y="46634"/>
                  </a:moveTo>
                  <a:lnTo>
                    <a:pt x="138873" y="46634"/>
                  </a:lnTo>
                  <a:cubicBezTo>
                    <a:pt x="137640" y="51499"/>
                    <a:pt x="136034" y="56260"/>
                    <a:pt x="134099" y="60889"/>
                  </a:cubicBezTo>
                  <a:cubicBezTo>
                    <a:pt x="134926" y="58680"/>
                    <a:pt x="135691" y="56447"/>
                    <a:pt x="136457" y="54217"/>
                  </a:cubicBezTo>
                  <a:cubicBezTo>
                    <a:pt x="137317" y="51706"/>
                    <a:pt x="138087" y="49168"/>
                    <a:pt x="138873" y="46634"/>
                  </a:cubicBezTo>
                  <a:close/>
                  <a:moveTo>
                    <a:pt x="122506" y="81799"/>
                  </a:moveTo>
                  <a:cubicBezTo>
                    <a:pt x="122216" y="82211"/>
                    <a:pt x="121930" y="82627"/>
                    <a:pt x="121635" y="83037"/>
                  </a:cubicBezTo>
                  <a:cubicBezTo>
                    <a:pt x="117900" y="88231"/>
                    <a:pt x="113760" y="93128"/>
                    <a:pt x="109334" y="97745"/>
                  </a:cubicBezTo>
                  <a:cubicBezTo>
                    <a:pt x="110552" y="96431"/>
                    <a:pt x="111748" y="95097"/>
                    <a:pt x="112934" y="93751"/>
                  </a:cubicBezTo>
                  <a:cubicBezTo>
                    <a:pt x="114113" y="92415"/>
                    <a:pt x="115262" y="91053"/>
                    <a:pt x="116411" y="89691"/>
                  </a:cubicBezTo>
                  <a:cubicBezTo>
                    <a:pt x="117632" y="88245"/>
                    <a:pt x="118606" y="87051"/>
                    <a:pt x="119660" y="85652"/>
                  </a:cubicBezTo>
                  <a:cubicBezTo>
                    <a:pt x="120632" y="84363"/>
                    <a:pt x="121574" y="83084"/>
                    <a:pt x="122506" y="81799"/>
                  </a:cubicBezTo>
                  <a:close/>
                  <a:moveTo>
                    <a:pt x="38918" y="19781"/>
                  </a:moveTo>
                  <a:cubicBezTo>
                    <a:pt x="40258" y="19781"/>
                    <a:pt x="41597" y="19880"/>
                    <a:pt x="42925" y="20078"/>
                  </a:cubicBezTo>
                  <a:cubicBezTo>
                    <a:pt x="48311" y="20882"/>
                    <a:pt x="53348" y="23239"/>
                    <a:pt x="57647" y="26553"/>
                  </a:cubicBezTo>
                  <a:cubicBezTo>
                    <a:pt x="63232" y="30861"/>
                    <a:pt x="67550" y="36647"/>
                    <a:pt x="70886" y="42815"/>
                  </a:cubicBezTo>
                  <a:cubicBezTo>
                    <a:pt x="71250" y="43487"/>
                    <a:pt x="71599" y="44168"/>
                    <a:pt x="71940" y="44852"/>
                  </a:cubicBezTo>
                  <a:lnTo>
                    <a:pt x="71940" y="45032"/>
                  </a:lnTo>
                  <a:cubicBezTo>
                    <a:pt x="71940" y="45351"/>
                    <a:pt x="72118" y="45554"/>
                    <a:pt x="72348" y="45644"/>
                  </a:cubicBezTo>
                  <a:cubicBezTo>
                    <a:pt x="72448" y="45798"/>
                    <a:pt x="72595" y="45864"/>
                    <a:pt x="72747" y="45864"/>
                  </a:cubicBezTo>
                  <a:cubicBezTo>
                    <a:pt x="72995" y="45864"/>
                    <a:pt x="73256" y="45691"/>
                    <a:pt x="73353" y="45449"/>
                  </a:cubicBezTo>
                  <a:cubicBezTo>
                    <a:pt x="75769" y="39425"/>
                    <a:pt x="79255" y="33770"/>
                    <a:pt x="84024" y="29326"/>
                  </a:cubicBezTo>
                  <a:cubicBezTo>
                    <a:pt x="87882" y="25728"/>
                    <a:pt x="92549" y="23018"/>
                    <a:pt x="97651" y="21643"/>
                  </a:cubicBezTo>
                  <a:cubicBezTo>
                    <a:pt x="100169" y="20964"/>
                    <a:pt x="102774" y="20615"/>
                    <a:pt x="105379" y="20615"/>
                  </a:cubicBezTo>
                  <a:cubicBezTo>
                    <a:pt x="107470" y="20615"/>
                    <a:pt x="109560" y="20840"/>
                    <a:pt x="111604" y="21300"/>
                  </a:cubicBezTo>
                  <a:cubicBezTo>
                    <a:pt x="115916" y="22269"/>
                    <a:pt x="120013" y="24267"/>
                    <a:pt x="123298" y="27239"/>
                  </a:cubicBezTo>
                  <a:cubicBezTo>
                    <a:pt x="126604" y="30232"/>
                    <a:pt x="128973" y="34140"/>
                    <a:pt x="130077" y="38460"/>
                  </a:cubicBezTo>
                  <a:cubicBezTo>
                    <a:pt x="130224" y="39035"/>
                    <a:pt x="130347" y="39616"/>
                    <a:pt x="130455" y="40198"/>
                  </a:cubicBezTo>
                  <a:cubicBezTo>
                    <a:pt x="130473" y="40310"/>
                    <a:pt x="130522" y="40416"/>
                    <a:pt x="130597" y="40503"/>
                  </a:cubicBezTo>
                  <a:cubicBezTo>
                    <a:pt x="130524" y="41102"/>
                    <a:pt x="130441" y="41701"/>
                    <a:pt x="130349" y="42300"/>
                  </a:cubicBezTo>
                  <a:cubicBezTo>
                    <a:pt x="129793" y="45972"/>
                    <a:pt x="128705" y="49623"/>
                    <a:pt x="127562" y="53150"/>
                  </a:cubicBezTo>
                  <a:cubicBezTo>
                    <a:pt x="126315" y="56997"/>
                    <a:pt x="124829" y="60763"/>
                    <a:pt x="123111" y="64424"/>
                  </a:cubicBezTo>
                  <a:cubicBezTo>
                    <a:pt x="119770" y="71548"/>
                    <a:pt x="115583" y="78280"/>
                    <a:pt x="110743" y="84483"/>
                  </a:cubicBezTo>
                  <a:cubicBezTo>
                    <a:pt x="105998" y="90564"/>
                    <a:pt x="100634" y="96151"/>
                    <a:pt x="94844" y="101245"/>
                  </a:cubicBezTo>
                  <a:cubicBezTo>
                    <a:pt x="89197" y="106213"/>
                    <a:pt x="83141" y="110704"/>
                    <a:pt x="76794" y="114736"/>
                  </a:cubicBezTo>
                  <a:cubicBezTo>
                    <a:pt x="75385" y="115632"/>
                    <a:pt x="73962" y="116505"/>
                    <a:pt x="72527" y="117357"/>
                  </a:cubicBezTo>
                  <a:cubicBezTo>
                    <a:pt x="71867" y="117185"/>
                    <a:pt x="71215" y="116988"/>
                    <a:pt x="70567" y="116777"/>
                  </a:cubicBezTo>
                  <a:cubicBezTo>
                    <a:pt x="68750" y="116182"/>
                    <a:pt x="66886" y="115542"/>
                    <a:pt x="65169" y="114702"/>
                  </a:cubicBezTo>
                  <a:cubicBezTo>
                    <a:pt x="65059" y="114648"/>
                    <a:pt x="64950" y="114625"/>
                    <a:pt x="64848" y="114625"/>
                  </a:cubicBezTo>
                  <a:cubicBezTo>
                    <a:pt x="64608" y="114625"/>
                    <a:pt x="64398" y="114754"/>
                    <a:pt x="64261" y="114931"/>
                  </a:cubicBezTo>
                  <a:cubicBezTo>
                    <a:pt x="63348" y="114521"/>
                    <a:pt x="62426" y="114099"/>
                    <a:pt x="61453" y="113664"/>
                  </a:cubicBezTo>
                  <a:cubicBezTo>
                    <a:pt x="61222" y="113563"/>
                    <a:pt x="60999" y="113451"/>
                    <a:pt x="60769" y="113346"/>
                  </a:cubicBezTo>
                  <a:cubicBezTo>
                    <a:pt x="60808" y="113295"/>
                    <a:pt x="60812" y="113218"/>
                    <a:pt x="60743" y="113173"/>
                  </a:cubicBezTo>
                  <a:cubicBezTo>
                    <a:pt x="54469" y="109322"/>
                    <a:pt x="48338" y="105208"/>
                    <a:pt x="42665" y="100504"/>
                  </a:cubicBezTo>
                  <a:cubicBezTo>
                    <a:pt x="37654" y="96348"/>
                    <a:pt x="33072" y="91727"/>
                    <a:pt x="28871" y="86755"/>
                  </a:cubicBezTo>
                  <a:cubicBezTo>
                    <a:pt x="24425" y="81492"/>
                    <a:pt x="20153" y="76007"/>
                    <a:pt x="17134" y="69784"/>
                  </a:cubicBezTo>
                  <a:cubicBezTo>
                    <a:pt x="14013" y="63350"/>
                    <a:pt x="11953" y="56333"/>
                    <a:pt x="11195" y="49219"/>
                  </a:cubicBezTo>
                  <a:cubicBezTo>
                    <a:pt x="11141" y="48695"/>
                    <a:pt x="11094" y="48169"/>
                    <a:pt x="11053" y="47645"/>
                  </a:cubicBezTo>
                  <a:cubicBezTo>
                    <a:pt x="11331" y="44306"/>
                    <a:pt x="11999" y="40988"/>
                    <a:pt x="13151" y="37865"/>
                  </a:cubicBezTo>
                  <a:cubicBezTo>
                    <a:pt x="13191" y="37790"/>
                    <a:pt x="13224" y="37707"/>
                    <a:pt x="13242" y="37624"/>
                  </a:cubicBezTo>
                  <a:cubicBezTo>
                    <a:pt x="14318" y="34777"/>
                    <a:pt x="15798" y="32095"/>
                    <a:pt x="17778" y="29714"/>
                  </a:cubicBezTo>
                  <a:cubicBezTo>
                    <a:pt x="20738" y="26153"/>
                    <a:pt x="24593" y="23345"/>
                    <a:pt x="28912" y="21662"/>
                  </a:cubicBezTo>
                  <a:cubicBezTo>
                    <a:pt x="32098" y="20419"/>
                    <a:pt x="35506" y="19781"/>
                    <a:pt x="38918" y="19781"/>
                  </a:cubicBezTo>
                  <a:close/>
                  <a:moveTo>
                    <a:pt x="140611" y="42214"/>
                  </a:moveTo>
                  <a:cubicBezTo>
                    <a:pt x="140562" y="42890"/>
                    <a:pt x="140513" y="43565"/>
                    <a:pt x="140460" y="44239"/>
                  </a:cubicBezTo>
                  <a:cubicBezTo>
                    <a:pt x="140408" y="44961"/>
                    <a:pt x="140184" y="45869"/>
                    <a:pt x="140371" y="46577"/>
                  </a:cubicBezTo>
                  <a:cubicBezTo>
                    <a:pt x="140381" y="46618"/>
                    <a:pt x="140414" y="46649"/>
                    <a:pt x="140454" y="46659"/>
                  </a:cubicBezTo>
                  <a:cubicBezTo>
                    <a:pt x="140410" y="46821"/>
                    <a:pt x="140367" y="46984"/>
                    <a:pt x="140320" y="47146"/>
                  </a:cubicBezTo>
                  <a:cubicBezTo>
                    <a:pt x="140109" y="47209"/>
                    <a:pt x="139924" y="47357"/>
                    <a:pt x="139851" y="47597"/>
                  </a:cubicBezTo>
                  <a:cubicBezTo>
                    <a:pt x="139232" y="49678"/>
                    <a:pt x="138810" y="51816"/>
                    <a:pt x="138259" y="53919"/>
                  </a:cubicBezTo>
                  <a:cubicBezTo>
                    <a:pt x="138172" y="54246"/>
                    <a:pt x="138077" y="54569"/>
                    <a:pt x="137987" y="54894"/>
                  </a:cubicBezTo>
                  <a:cubicBezTo>
                    <a:pt x="137723" y="55769"/>
                    <a:pt x="137455" y="56640"/>
                    <a:pt x="137167" y="57509"/>
                  </a:cubicBezTo>
                  <a:cubicBezTo>
                    <a:pt x="136932" y="58223"/>
                    <a:pt x="136680" y="58934"/>
                    <a:pt x="136426" y="59644"/>
                  </a:cubicBezTo>
                  <a:cubicBezTo>
                    <a:pt x="136475" y="59665"/>
                    <a:pt x="136519" y="59689"/>
                    <a:pt x="136562" y="59720"/>
                  </a:cubicBezTo>
                  <a:cubicBezTo>
                    <a:pt x="136515" y="59866"/>
                    <a:pt x="136475" y="60014"/>
                    <a:pt x="136426" y="60162"/>
                  </a:cubicBezTo>
                  <a:cubicBezTo>
                    <a:pt x="135117" y="64178"/>
                    <a:pt x="133576" y="68117"/>
                    <a:pt x="131807" y="71954"/>
                  </a:cubicBezTo>
                  <a:cubicBezTo>
                    <a:pt x="128378" y="79413"/>
                    <a:pt x="124161" y="86497"/>
                    <a:pt x="119311" y="93118"/>
                  </a:cubicBezTo>
                  <a:cubicBezTo>
                    <a:pt x="114535" y="99637"/>
                    <a:pt x="109145" y="105700"/>
                    <a:pt x="103351" y="111327"/>
                  </a:cubicBezTo>
                  <a:cubicBezTo>
                    <a:pt x="102926" y="111740"/>
                    <a:pt x="102496" y="112144"/>
                    <a:pt x="102065" y="112552"/>
                  </a:cubicBezTo>
                  <a:cubicBezTo>
                    <a:pt x="101607" y="112988"/>
                    <a:pt x="101142" y="113423"/>
                    <a:pt x="100677" y="113855"/>
                  </a:cubicBezTo>
                  <a:cubicBezTo>
                    <a:pt x="100086" y="114403"/>
                    <a:pt x="99495" y="114947"/>
                    <a:pt x="98896" y="115486"/>
                  </a:cubicBezTo>
                  <a:lnTo>
                    <a:pt x="98141" y="116074"/>
                  </a:lnTo>
                  <a:cubicBezTo>
                    <a:pt x="97802" y="116340"/>
                    <a:pt x="97463" y="116606"/>
                    <a:pt x="97124" y="116872"/>
                  </a:cubicBezTo>
                  <a:cubicBezTo>
                    <a:pt x="96898" y="117134"/>
                    <a:pt x="96667" y="117390"/>
                    <a:pt x="96435" y="117646"/>
                  </a:cubicBezTo>
                  <a:cubicBezTo>
                    <a:pt x="93727" y="119977"/>
                    <a:pt x="90945" y="122216"/>
                    <a:pt x="88091" y="124364"/>
                  </a:cubicBezTo>
                  <a:cubicBezTo>
                    <a:pt x="87092" y="125117"/>
                    <a:pt x="86085" y="125860"/>
                    <a:pt x="85070" y="126593"/>
                  </a:cubicBezTo>
                  <a:cubicBezTo>
                    <a:pt x="83425" y="127777"/>
                    <a:pt x="81758" y="128932"/>
                    <a:pt x="80073" y="130059"/>
                  </a:cubicBezTo>
                  <a:cubicBezTo>
                    <a:pt x="78546" y="131080"/>
                    <a:pt x="77005" y="132077"/>
                    <a:pt x="75450" y="133054"/>
                  </a:cubicBezTo>
                  <a:cubicBezTo>
                    <a:pt x="75066" y="133293"/>
                    <a:pt x="74683" y="133533"/>
                    <a:pt x="74301" y="133774"/>
                  </a:cubicBezTo>
                  <a:cubicBezTo>
                    <a:pt x="74007" y="133959"/>
                    <a:pt x="73676" y="134126"/>
                    <a:pt x="73371" y="134314"/>
                  </a:cubicBezTo>
                  <a:cubicBezTo>
                    <a:pt x="73402" y="134020"/>
                    <a:pt x="73316" y="133671"/>
                    <a:pt x="73316" y="133366"/>
                  </a:cubicBezTo>
                  <a:lnTo>
                    <a:pt x="73316" y="133112"/>
                  </a:lnTo>
                  <a:cubicBezTo>
                    <a:pt x="73381" y="133068"/>
                    <a:pt x="73446" y="133025"/>
                    <a:pt x="73511" y="132985"/>
                  </a:cubicBezTo>
                  <a:cubicBezTo>
                    <a:pt x="73767" y="132832"/>
                    <a:pt x="74027" y="132684"/>
                    <a:pt x="74285" y="132534"/>
                  </a:cubicBezTo>
                  <a:cubicBezTo>
                    <a:pt x="74784" y="132244"/>
                    <a:pt x="75284" y="131949"/>
                    <a:pt x="75781" y="131653"/>
                  </a:cubicBezTo>
                  <a:cubicBezTo>
                    <a:pt x="76778" y="131062"/>
                    <a:pt x="77761" y="130451"/>
                    <a:pt x="78743" y="129834"/>
                  </a:cubicBezTo>
                  <a:cubicBezTo>
                    <a:pt x="78801" y="129796"/>
                    <a:pt x="78766" y="129712"/>
                    <a:pt x="78710" y="129712"/>
                  </a:cubicBezTo>
                  <a:cubicBezTo>
                    <a:pt x="78699" y="129712"/>
                    <a:pt x="78688" y="129715"/>
                    <a:pt x="78676" y="129722"/>
                  </a:cubicBezTo>
                  <a:cubicBezTo>
                    <a:pt x="77677" y="130309"/>
                    <a:pt x="76674" y="130885"/>
                    <a:pt x="75674" y="131470"/>
                  </a:cubicBezTo>
                  <a:cubicBezTo>
                    <a:pt x="75190" y="131754"/>
                    <a:pt x="74705" y="132036"/>
                    <a:pt x="74218" y="132317"/>
                  </a:cubicBezTo>
                  <a:cubicBezTo>
                    <a:pt x="73960" y="132465"/>
                    <a:pt x="73702" y="132617"/>
                    <a:pt x="73440" y="132761"/>
                  </a:cubicBezTo>
                  <a:cubicBezTo>
                    <a:pt x="73402" y="132784"/>
                    <a:pt x="73359" y="132804"/>
                    <a:pt x="73316" y="132824"/>
                  </a:cubicBezTo>
                  <a:lnTo>
                    <a:pt x="73316" y="132325"/>
                  </a:lnTo>
                  <a:lnTo>
                    <a:pt x="73316" y="131324"/>
                  </a:lnTo>
                  <a:cubicBezTo>
                    <a:pt x="76392" y="129537"/>
                    <a:pt x="79363" y="127606"/>
                    <a:pt x="82199" y="125452"/>
                  </a:cubicBezTo>
                  <a:cubicBezTo>
                    <a:pt x="82246" y="125417"/>
                    <a:pt x="82217" y="125343"/>
                    <a:pt x="82172" y="125343"/>
                  </a:cubicBezTo>
                  <a:cubicBezTo>
                    <a:pt x="82163" y="125343"/>
                    <a:pt x="82152" y="125347"/>
                    <a:pt x="82142" y="125355"/>
                  </a:cubicBezTo>
                  <a:cubicBezTo>
                    <a:pt x="79318" y="127413"/>
                    <a:pt x="76370" y="129338"/>
                    <a:pt x="73316" y="131044"/>
                  </a:cubicBezTo>
                  <a:lnTo>
                    <a:pt x="73316" y="130390"/>
                  </a:lnTo>
                  <a:cubicBezTo>
                    <a:pt x="73316" y="130191"/>
                    <a:pt x="73314" y="129994"/>
                    <a:pt x="73314" y="129795"/>
                  </a:cubicBezTo>
                  <a:cubicBezTo>
                    <a:pt x="73377" y="129754"/>
                    <a:pt x="73440" y="129714"/>
                    <a:pt x="73503" y="129671"/>
                  </a:cubicBezTo>
                  <a:cubicBezTo>
                    <a:pt x="73751" y="129511"/>
                    <a:pt x="73997" y="129346"/>
                    <a:pt x="74244" y="129188"/>
                  </a:cubicBezTo>
                  <a:cubicBezTo>
                    <a:pt x="74711" y="128887"/>
                    <a:pt x="75176" y="128585"/>
                    <a:pt x="75639" y="128282"/>
                  </a:cubicBezTo>
                  <a:cubicBezTo>
                    <a:pt x="76583" y="127667"/>
                    <a:pt x="77515" y="127030"/>
                    <a:pt x="78453" y="126406"/>
                  </a:cubicBezTo>
                  <a:cubicBezTo>
                    <a:pt x="80331" y="125160"/>
                    <a:pt x="82207" y="123907"/>
                    <a:pt x="84057" y="122620"/>
                  </a:cubicBezTo>
                  <a:cubicBezTo>
                    <a:pt x="85110" y="121887"/>
                    <a:pt x="86162" y="121150"/>
                    <a:pt x="87212" y="120411"/>
                  </a:cubicBezTo>
                  <a:cubicBezTo>
                    <a:pt x="87247" y="120386"/>
                    <a:pt x="87225" y="120333"/>
                    <a:pt x="87191" y="120333"/>
                  </a:cubicBezTo>
                  <a:cubicBezTo>
                    <a:pt x="87184" y="120333"/>
                    <a:pt x="87177" y="120335"/>
                    <a:pt x="87169" y="120340"/>
                  </a:cubicBezTo>
                  <a:cubicBezTo>
                    <a:pt x="83450" y="122882"/>
                    <a:pt x="79679" y="125345"/>
                    <a:pt x="75881" y="127767"/>
                  </a:cubicBezTo>
                  <a:cubicBezTo>
                    <a:pt x="75355" y="128102"/>
                    <a:pt x="74827" y="128437"/>
                    <a:pt x="74301" y="128772"/>
                  </a:cubicBezTo>
                  <a:cubicBezTo>
                    <a:pt x="74023" y="128948"/>
                    <a:pt x="73743" y="129123"/>
                    <a:pt x="73463" y="129296"/>
                  </a:cubicBezTo>
                  <a:cubicBezTo>
                    <a:pt x="73412" y="129326"/>
                    <a:pt x="73361" y="129354"/>
                    <a:pt x="73310" y="129385"/>
                  </a:cubicBezTo>
                  <a:cubicBezTo>
                    <a:pt x="73310" y="129076"/>
                    <a:pt x="73310" y="128768"/>
                    <a:pt x="73308" y="128459"/>
                  </a:cubicBezTo>
                  <a:cubicBezTo>
                    <a:pt x="73306" y="128224"/>
                    <a:pt x="73310" y="127972"/>
                    <a:pt x="73294" y="127722"/>
                  </a:cubicBezTo>
                  <a:cubicBezTo>
                    <a:pt x="73432" y="127653"/>
                    <a:pt x="73566" y="127566"/>
                    <a:pt x="73708" y="127478"/>
                  </a:cubicBezTo>
                  <a:cubicBezTo>
                    <a:pt x="74135" y="127221"/>
                    <a:pt x="74561" y="126963"/>
                    <a:pt x="74985" y="126701"/>
                  </a:cubicBezTo>
                  <a:cubicBezTo>
                    <a:pt x="75814" y="126191"/>
                    <a:pt x="76638" y="125676"/>
                    <a:pt x="77460" y="125154"/>
                  </a:cubicBezTo>
                  <a:cubicBezTo>
                    <a:pt x="79133" y="124090"/>
                    <a:pt x="80792" y="123004"/>
                    <a:pt x="82438" y="121895"/>
                  </a:cubicBezTo>
                  <a:cubicBezTo>
                    <a:pt x="89000" y="117467"/>
                    <a:pt x="95286" y="112617"/>
                    <a:pt x="101184" y="107336"/>
                  </a:cubicBezTo>
                  <a:cubicBezTo>
                    <a:pt x="107153" y="101988"/>
                    <a:pt x="112728" y="96190"/>
                    <a:pt x="117705" y="89900"/>
                  </a:cubicBezTo>
                  <a:cubicBezTo>
                    <a:pt x="122644" y="83657"/>
                    <a:pt x="127006" y="76955"/>
                    <a:pt x="130609" y="69855"/>
                  </a:cubicBezTo>
                  <a:cubicBezTo>
                    <a:pt x="134286" y="62609"/>
                    <a:pt x="137141" y="54954"/>
                    <a:pt x="139049" y="47057"/>
                  </a:cubicBezTo>
                  <a:cubicBezTo>
                    <a:pt x="139287" y="46078"/>
                    <a:pt x="139508" y="45095"/>
                    <a:pt x="139715" y="44111"/>
                  </a:cubicBezTo>
                  <a:cubicBezTo>
                    <a:pt x="139723" y="44078"/>
                    <a:pt x="139717" y="44046"/>
                    <a:pt x="139699" y="44021"/>
                  </a:cubicBezTo>
                  <a:cubicBezTo>
                    <a:pt x="139845" y="43569"/>
                    <a:pt x="139985" y="43114"/>
                    <a:pt x="140135" y="42663"/>
                  </a:cubicBezTo>
                  <a:cubicBezTo>
                    <a:pt x="140227" y="42389"/>
                    <a:pt x="140410" y="42251"/>
                    <a:pt x="140611" y="42214"/>
                  </a:cubicBezTo>
                  <a:close/>
                  <a:moveTo>
                    <a:pt x="39557" y="1"/>
                  </a:moveTo>
                  <a:cubicBezTo>
                    <a:pt x="35623" y="1"/>
                    <a:pt x="31691" y="622"/>
                    <a:pt x="27951" y="1870"/>
                  </a:cubicBezTo>
                  <a:cubicBezTo>
                    <a:pt x="21653" y="3972"/>
                    <a:pt x="15938" y="7691"/>
                    <a:pt x="11411" y="12542"/>
                  </a:cubicBezTo>
                  <a:cubicBezTo>
                    <a:pt x="6652" y="17640"/>
                    <a:pt x="3123" y="23948"/>
                    <a:pt x="1458" y="30731"/>
                  </a:cubicBezTo>
                  <a:cubicBezTo>
                    <a:pt x="368" y="35171"/>
                    <a:pt x="0" y="39752"/>
                    <a:pt x="189" y="44316"/>
                  </a:cubicBezTo>
                  <a:cubicBezTo>
                    <a:pt x="159" y="44403"/>
                    <a:pt x="144" y="44492"/>
                    <a:pt x="144" y="44586"/>
                  </a:cubicBezTo>
                  <a:cubicBezTo>
                    <a:pt x="149" y="52540"/>
                    <a:pt x="1253" y="60513"/>
                    <a:pt x="3470" y="68157"/>
                  </a:cubicBezTo>
                  <a:cubicBezTo>
                    <a:pt x="5425" y="74890"/>
                    <a:pt x="8231" y="81464"/>
                    <a:pt x="12182" y="87277"/>
                  </a:cubicBezTo>
                  <a:cubicBezTo>
                    <a:pt x="14093" y="90091"/>
                    <a:pt x="16237" y="92769"/>
                    <a:pt x="18372" y="95414"/>
                  </a:cubicBezTo>
                  <a:cubicBezTo>
                    <a:pt x="20431" y="97968"/>
                    <a:pt x="22559" y="100465"/>
                    <a:pt x="24782" y="102879"/>
                  </a:cubicBezTo>
                  <a:cubicBezTo>
                    <a:pt x="29082" y="107549"/>
                    <a:pt x="33726" y="111914"/>
                    <a:pt x="38700" y="115861"/>
                  </a:cubicBezTo>
                  <a:cubicBezTo>
                    <a:pt x="41327" y="117944"/>
                    <a:pt x="44021" y="119936"/>
                    <a:pt x="46786" y="121838"/>
                  </a:cubicBezTo>
                  <a:cubicBezTo>
                    <a:pt x="48275" y="122866"/>
                    <a:pt x="49779" y="123871"/>
                    <a:pt x="51300" y="124853"/>
                  </a:cubicBezTo>
                  <a:cubicBezTo>
                    <a:pt x="52902" y="125883"/>
                    <a:pt x="54502" y="126981"/>
                    <a:pt x="56179" y="127884"/>
                  </a:cubicBezTo>
                  <a:cubicBezTo>
                    <a:pt x="57064" y="128360"/>
                    <a:pt x="57959" y="128814"/>
                    <a:pt x="58853" y="129273"/>
                  </a:cubicBezTo>
                  <a:cubicBezTo>
                    <a:pt x="58885" y="129290"/>
                    <a:pt x="58917" y="129297"/>
                    <a:pt x="58946" y="129297"/>
                  </a:cubicBezTo>
                  <a:cubicBezTo>
                    <a:pt x="59107" y="129297"/>
                    <a:pt x="59199" y="129072"/>
                    <a:pt x="59037" y="128956"/>
                  </a:cubicBezTo>
                  <a:cubicBezTo>
                    <a:pt x="58639" y="128670"/>
                    <a:pt x="58237" y="128392"/>
                    <a:pt x="57837" y="128110"/>
                  </a:cubicBezTo>
                  <a:lnTo>
                    <a:pt x="57776" y="128067"/>
                  </a:lnTo>
                  <a:cubicBezTo>
                    <a:pt x="56581" y="127221"/>
                    <a:pt x="55379" y="126388"/>
                    <a:pt x="54150" y="125580"/>
                  </a:cubicBezTo>
                  <a:cubicBezTo>
                    <a:pt x="52644" y="124585"/>
                    <a:pt x="51148" y="123576"/>
                    <a:pt x="49661" y="122551"/>
                  </a:cubicBezTo>
                  <a:cubicBezTo>
                    <a:pt x="47436" y="121018"/>
                    <a:pt x="45248" y="119434"/>
                    <a:pt x="43095" y="117798"/>
                  </a:cubicBezTo>
                  <a:cubicBezTo>
                    <a:pt x="43095" y="117782"/>
                    <a:pt x="43091" y="117766"/>
                    <a:pt x="43091" y="117751"/>
                  </a:cubicBezTo>
                  <a:cubicBezTo>
                    <a:pt x="42578" y="117376"/>
                    <a:pt x="42072" y="116992"/>
                    <a:pt x="41563" y="116610"/>
                  </a:cubicBezTo>
                  <a:cubicBezTo>
                    <a:pt x="41493" y="116557"/>
                    <a:pt x="41424" y="116505"/>
                    <a:pt x="41357" y="116452"/>
                  </a:cubicBezTo>
                  <a:cubicBezTo>
                    <a:pt x="36428" y="112564"/>
                    <a:pt x="31762" y="108357"/>
                    <a:pt x="27450" y="103793"/>
                  </a:cubicBezTo>
                  <a:cubicBezTo>
                    <a:pt x="22906" y="98983"/>
                    <a:pt x="18744" y="93826"/>
                    <a:pt x="14809" y="88511"/>
                  </a:cubicBezTo>
                  <a:cubicBezTo>
                    <a:pt x="13981" y="87388"/>
                    <a:pt x="13197" y="86237"/>
                    <a:pt x="12458" y="85053"/>
                  </a:cubicBezTo>
                  <a:cubicBezTo>
                    <a:pt x="12111" y="84455"/>
                    <a:pt x="11770" y="83854"/>
                    <a:pt x="11437" y="83249"/>
                  </a:cubicBezTo>
                  <a:cubicBezTo>
                    <a:pt x="11161" y="82745"/>
                    <a:pt x="10891" y="82237"/>
                    <a:pt x="10621" y="81732"/>
                  </a:cubicBezTo>
                  <a:lnTo>
                    <a:pt x="10621" y="81732"/>
                  </a:lnTo>
                  <a:cubicBezTo>
                    <a:pt x="10954" y="82199"/>
                    <a:pt x="11295" y="82664"/>
                    <a:pt x="11650" y="83117"/>
                  </a:cubicBezTo>
                  <a:cubicBezTo>
                    <a:pt x="11661" y="83130"/>
                    <a:pt x="11675" y="83136"/>
                    <a:pt x="11690" y="83136"/>
                  </a:cubicBezTo>
                  <a:cubicBezTo>
                    <a:pt x="11735" y="83136"/>
                    <a:pt x="11783" y="83082"/>
                    <a:pt x="11750" y="83039"/>
                  </a:cubicBezTo>
                  <a:cubicBezTo>
                    <a:pt x="11118" y="82213"/>
                    <a:pt x="10531" y="81356"/>
                    <a:pt x="9967" y="80483"/>
                  </a:cubicBezTo>
                  <a:cubicBezTo>
                    <a:pt x="9372" y="79332"/>
                    <a:pt x="8798" y="78169"/>
                    <a:pt x="8247" y="76995"/>
                  </a:cubicBezTo>
                  <a:cubicBezTo>
                    <a:pt x="7315" y="74849"/>
                    <a:pt x="6491" y="72665"/>
                    <a:pt x="5774" y="70437"/>
                  </a:cubicBezTo>
                  <a:cubicBezTo>
                    <a:pt x="5734" y="70312"/>
                    <a:pt x="5697" y="70184"/>
                    <a:pt x="5657" y="70058"/>
                  </a:cubicBezTo>
                  <a:lnTo>
                    <a:pt x="5657" y="70058"/>
                  </a:lnTo>
                  <a:cubicBezTo>
                    <a:pt x="5864" y="70539"/>
                    <a:pt x="6065" y="71022"/>
                    <a:pt x="6282" y="71497"/>
                  </a:cubicBezTo>
                  <a:cubicBezTo>
                    <a:pt x="7665" y="74512"/>
                    <a:pt x="9293" y="77409"/>
                    <a:pt x="11149" y="80158"/>
                  </a:cubicBezTo>
                  <a:cubicBezTo>
                    <a:pt x="12188" y="81699"/>
                    <a:pt x="13291" y="83190"/>
                    <a:pt x="14460" y="84635"/>
                  </a:cubicBezTo>
                  <a:cubicBezTo>
                    <a:pt x="14472" y="84649"/>
                    <a:pt x="14485" y="84654"/>
                    <a:pt x="14498" y="84654"/>
                  </a:cubicBezTo>
                  <a:cubicBezTo>
                    <a:pt x="14540" y="84654"/>
                    <a:pt x="14579" y="84595"/>
                    <a:pt x="14543" y="84552"/>
                  </a:cubicBezTo>
                  <a:cubicBezTo>
                    <a:pt x="12493" y="81972"/>
                    <a:pt x="10651" y="79233"/>
                    <a:pt x="9033" y="76362"/>
                  </a:cubicBezTo>
                  <a:cubicBezTo>
                    <a:pt x="7419" y="73501"/>
                    <a:pt x="6030" y="70521"/>
                    <a:pt x="4881" y="67445"/>
                  </a:cubicBezTo>
                  <a:cubicBezTo>
                    <a:pt x="4418" y="65780"/>
                    <a:pt x="4010" y="64103"/>
                    <a:pt x="3659" y="62414"/>
                  </a:cubicBezTo>
                  <a:lnTo>
                    <a:pt x="3659" y="62414"/>
                  </a:lnTo>
                  <a:cubicBezTo>
                    <a:pt x="4952" y="66241"/>
                    <a:pt x="6570" y="69950"/>
                    <a:pt x="8489" y="73505"/>
                  </a:cubicBezTo>
                  <a:cubicBezTo>
                    <a:pt x="11943" y="79901"/>
                    <a:pt x="16574" y="85648"/>
                    <a:pt x="21278" y="91161"/>
                  </a:cubicBezTo>
                  <a:cubicBezTo>
                    <a:pt x="25690" y="96330"/>
                    <a:pt x="30469" y="101174"/>
                    <a:pt x="35646" y="105580"/>
                  </a:cubicBezTo>
                  <a:cubicBezTo>
                    <a:pt x="41242" y="110343"/>
                    <a:pt x="47272" y="114598"/>
                    <a:pt x="53503" y="118488"/>
                  </a:cubicBezTo>
                  <a:cubicBezTo>
                    <a:pt x="55251" y="119581"/>
                    <a:pt x="57013" y="120573"/>
                    <a:pt x="58853" y="121507"/>
                  </a:cubicBezTo>
                  <a:cubicBezTo>
                    <a:pt x="58885" y="121523"/>
                    <a:pt x="58916" y="121530"/>
                    <a:pt x="58944" y="121530"/>
                  </a:cubicBezTo>
                  <a:cubicBezTo>
                    <a:pt x="59015" y="121530"/>
                    <a:pt x="59071" y="121488"/>
                    <a:pt x="59100" y="121430"/>
                  </a:cubicBezTo>
                  <a:cubicBezTo>
                    <a:pt x="59523" y="121645"/>
                    <a:pt x="59947" y="121859"/>
                    <a:pt x="60371" y="122072"/>
                  </a:cubicBezTo>
                  <a:cubicBezTo>
                    <a:pt x="60404" y="122088"/>
                    <a:pt x="60432" y="122106"/>
                    <a:pt x="60463" y="122123"/>
                  </a:cubicBezTo>
                  <a:cubicBezTo>
                    <a:pt x="60463" y="122123"/>
                    <a:pt x="60463" y="122125"/>
                    <a:pt x="60463" y="122127"/>
                  </a:cubicBezTo>
                  <a:cubicBezTo>
                    <a:pt x="60442" y="122179"/>
                    <a:pt x="60436" y="122283"/>
                    <a:pt x="60434" y="122305"/>
                  </a:cubicBezTo>
                  <a:cubicBezTo>
                    <a:pt x="60434" y="122309"/>
                    <a:pt x="60434" y="122311"/>
                    <a:pt x="60434" y="122315"/>
                  </a:cubicBezTo>
                  <a:cubicBezTo>
                    <a:pt x="60438" y="122372"/>
                    <a:pt x="60444" y="122427"/>
                    <a:pt x="60456" y="122482"/>
                  </a:cubicBezTo>
                  <a:cubicBezTo>
                    <a:pt x="60458" y="122486"/>
                    <a:pt x="60458" y="122488"/>
                    <a:pt x="60461" y="122490"/>
                  </a:cubicBezTo>
                  <a:cubicBezTo>
                    <a:pt x="60465" y="122504"/>
                    <a:pt x="60515" y="122624"/>
                    <a:pt x="60521" y="122636"/>
                  </a:cubicBezTo>
                  <a:lnTo>
                    <a:pt x="60521" y="122638"/>
                  </a:lnTo>
                  <a:lnTo>
                    <a:pt x="60523" y="122642"/>
                  </a:lnTo>
                  <a:cubicBezTo>
                    <a:pt x="60525" y="122646"/>
                    <a:pt x="60530" y="122648"/>
                    <a:pt x="60532" y="122652"/>
                  </a:cubicBezTo>
                  <a:cubicBezTo>
                    <a:pt x="60613" y="122801"/>
                    <a:pt x="60751" y="122910"/>
                    <a:pt x="60915" y="122955"/>
                  </a:cubicBezTo>
                  <a:lnTo>
                    <a:pt x="60923" y="122955"/>
                  </a:lnTo>
                  <a:cubicBezTo>
                    <a:pt x="60964" y="122961"/>
                    <a:pt x="61053" y="122973"/>
                    <a:pt x="61094" y="122977"/>
                  </a:cubicBezTo>
                  <a:lnTo>
                    <a:pt x="61106" y="122977"/>
                  </a:lnTo>
                  <a:cubicBezTo>
                    <a:pt x="61114" y="122977"/>
                    <a:pt x="61122" y="122977"/>
                    <a:pt x="61131" y="122975"/>
                  </a:cubicBezTo>
                  <a:cubicBezTo>
                    <a:pt x="61189" y="122969"/>
                    <a:pt x="61250" y="122961"/>
                    <a:pt x="61309" y="122953"/>
                  </a:cubicBezTo>
                  <a:lnTo>
                    <a:pt x="61315" y="122951"/>
                  </a:lnTo>
                  <a:lnTo>
                    <a:pt x="61329" y="122949"/>
                  </a:lnTo>
                  <a:cubicBezTo>
                    <a:pt x="61338" y="122945"/>
                    <a:pt x="61348" y="122943"/>
                    <a:pt x="61356" y="122939"/>
                  </a:cubicBezTo>
                  <a:cubicBezTo>
                    <a:pt x="61466" y="122910"/>
                    <a:pt x="61567" y="122851"/>
                    <a:pt x="61646" y="122770"/>
                  </a:cubicBezTo>
                  <a:cubicBezTo>
                    <a:pt x="61650" y="122768"/>
                    <a:pt x="61650" y="122764"/>
                    <a:pt x="61652" y="122762"/>
                  </a:cubicBezTo>
                  <a:cubicBezTo>
                    <a:pt x="61977" y="122945"/>
                    <a:pt x="62298" y="123128"/>
                    <a:pt x="62625" y="123312"/>
                  </a:cubicBezTo>
                  <a:cubicBezTo>
                    <a:pt x="62777" y="123398"/>
                    <a:pt x="62931" y="123481"/>
                    <a:pt x="63088" y="123564"/>
                  </a:cubicBezTo>
                  <a:cubicBezTo>
                    <a:pt x="63033" y="123840"/>
                    <a:pt x="63112" y="124147"/>
                    <a:pt x="63392" y="124315"/>
                  </a:cubicBezTo>
                  <a:cubicBezTo>
                    <a:pt x="65321" y="125477"/>
                    <a:pt x="67487" y="126256"/>
                    <a:pt x="69621" y="126957"/>
                  </a:cubicBezTo>
                  <a:cubicBezTo>
                    <a:pt x="70441" y="127227"/>
                    <a:pt x="71284" y="127515"/>
                    <a:pt x="72135" y="127718"/>
                  </a:cubicBezTo>
                  <a:cubicBezTo>
                    <a:pt x="72139" y="127966"/>
                    <a:pt x="72155" y="128213"/>
                    <a:pt x="72155" y="128455"/>
                  </a:cubicBezTo>
                  <a:cubicBezTo>
                    <a:pt x="72155" y="128786"/>
                    <a:pt x="72155" y="129119"/>
                    <a:pt x="72153" y="129450"/>
                  </a:cubicBezTo>
                  <a:cubicBezTo>
                    <a:pt x="71938" y="129371"/>
                    <a:pt x="71706" y="129318"/>
                    <a:pt x="71505" y="129245"/>
                  </a:cubicBezTo>
                  <a:cubicBezTo>
                    <a:pt x="71091" y="129095"/>
                    <a:pt x="70675" y="128942"/>
                    <a:pt x="70263" y="128786"/>
                  </a:cubicBezTo>
                  <a:cubicBezTo>
                    <a:pt x="69453" y="128475"/>
                    <a:pt x="68649" y="128146"/>
                    <a:pt x="67849" y="127811"/>
                  </a:cubicBezTo>
                  <a:cubicBezTo>
                    <a:pt x="66204" y="127123"/>
                    <a:pt x="64580" y="126388"/>
                    <a:pt x="62976" y="125609"/>
                  </a:cubicBezTo>
                  <a:cubicBezTo>
                    <a:pt x="62971" y="125606"/>
                    <a:pt x="62966" y="125605"/>
                    <a:pt x="62961" y="125605"/>
                  </a:cubicBezTo>
                  <a:cubicBezTo>
                    <a:pt x="62932" y="125605"/>
                    <a:pt x="62912" y="125648"/>
                    <a:pt x="62944" y="125663"/>
                  </a:cubicBezTo>
                  <a:cubicBezTo>
                    <a:pt x="64529" y="126445"/>
                    <a:pt x="66133" y="127192"/>
                    <a:pt x="67755" y="127903"/>
                  </a:cubicBezTo>
                  <a:cubicBezTo>
                    <a:pt x="68541" y="128246"/>
                    <a:pt x="69333" y="128577"/>
                    <a:pt x="70125" y="128906"/>
                  </a:cubicBezTo>
                  <a:cubicBezTo>
                    <a:pt x="70535" y="129074"/>
                    <a:pt x="70943" y="129247"/>
                    <a:pt x="71353" y="129415"/>
                  </a:cubicBezTo>
                  <a:cubicBezTo>
                    <a:pt x="71595" y="129513"/>
                    <a:pt x="71875" y="129677"/>
                    <a:pt x="72153" y="129763"/>
                  </a:cubicBezTo>
                  <a:cubicBezTo>
                    <a:pt x="72153" y="129970"/>
                    <a:pt x="72153" y="130177"/>
                    <a:pt x="72151" y="130384"/>
                  </a:cubicBezTo>
                  <a:cubicBezTo>
                    <a:pt x="72151" y="130554"/>
                    <a:pt x="72149" y="130721"/>
                    <a:pt x="72149" y="130889"/>
                  </a:cubicBezTo>
                  <a:cubicBezTo>
                    <a:pt x="71907" y="130812"/>
                    <a:pt x="71666" y="130737"/>
                    <a:pt x="71432" y="130654"/>
                  </a:cubicBezTo>
                  <a:cubicBezTo>
                    <a:pt x="70953" y="130479"/>
                    <a:pt x="70474" y="130299"/>
                    <a:pt x="69999" y="130114"/>
                  </a:cubicBezTo>
                  <a:cubicBezTo>
                    <a:pt x="69018" y="129734"/>
                    <a:pt x="68046" y="129342"/>
                    <a:pt x="67085" y="128920"/>
                  </a:cubicBezTo>
                  <a:cubicBezTo>
                    <a:pt x="67076" y="128916"/>
                    <a:pt x="67067" y="128914"/>
                    <a:pt x="67059" y="128914"/>
                  </a:cubicBezTo>
                  <a:cubicBezTo>
                    <a:pt x="67001" y="128914"/>
                    <a:pt x="66962" y="128995"/>
                    <a:pt x="67024" y="129023"/>
                  </a:cubicBezTo>
                  <a:cubicBezTo>
                    <a:pt x="67944" y="129444"/>
                    <a:pt x="68868" y="129860"/>
                    <a:pt x="69804" y="130248"/>
                  </a:cubicBezTo>
                  <a:cubicBezTo>
                    <a:pt x="70277" y="130443"/>
                    <a:pt x="70750" y="130636"/>
                    <a:pt x="71227" y="130820"/>
                  </a:cubicBezTo>
                  <a:cubicBezTo>
                    <a:pt x="71530" y="130940"/>
                    <a:pt x="71836" y="131078"/>
                    <a:pt x="72147" y="131198"/>
                  </a:cubicBezTo>
                  <a:cubicBezTo>
                    <a:pt x="72145" y="131571"/>
                    <a:pt x="72143" y="131945"/>
                    <a:pt x="72141" y="132319"/>
                  </a:cubicBezTo>
                  <a:lnTo>
                    <a:pt x="72141" y="132343"/>
                  </a:lnTo>
                  <a:cubicBezTo>
                    <a:pt x="72092" y="132321"/>
                    <a:pt x="72043" y="132302"/>
                    <a:pt x="71997" y="132280"/>
                  </a:cubicBezTo>
                  <a:lnTo>
                    <a:pt x="70979" y="131817"/>
                  </a:lnTo>
                  <a:cubicBezTo>
                    <a:pt x="70312" y="131513"/>
                    <a:pt x="69633" y="131224"/>
                    <a:pt x="68961" y="130926"/>
                  </a:cubicBezTo>
                  <a:cubicBezTo>
                    <a:pt x="68954" y="130922"/>
                    <a:pt x="68946" y="130921"/>
                    <a:pt x="68939" y="130921"/>
                  </a:cubicBezTo>
                  <a:cubicBezTo>
                    <a:pt x="68892" y="130921"/>
                    <a:pt x="68860" y="130987"/>
                    <a:pt x="68911" y="131011"/>
                  </a:cubicBezTo>
                  <a:cubicBezTo>
                    <a:pt x="69581" y="131338"/>
                    <a:pt x="70245" y="131677"/>
                    <a:pt x="70919" y="131998"/>
                  </a:cubicBezTo>
                  <a:lnTo>
                    <a:pt x="71893" y="132461"/>
                  </a:lnTo>
                  <a:cubicBezTo>
                    <a:pt x="71976" y="132499"/>
                    <a:pt x="72060" y="132544"/>
                    <a:pt x="72145" y="132587"/>
                  </a:cubicBezTo>
                  <a:cubicBezTo>
                    <a:pt x="72147" y="132800"/>
                    <a:pt x="72151" y="133015"/>
                    <a:pt x="72149" y="133232"/>
                  </a:cubicBezTo>
                  <a:cubicBezTo>
                    <a:pt x="72104" y="133218"/>
                    <a:pt x="72058" y="133206"/>
                    <a:pt x="72007" y="133192"/>
                  </a:cubicBezTo>
                  <a:cubicBezTo>
                    <a:pt x="71745" y="133127"/>
                    <a:pt x="71493" y="133019"/>
                    <a:pt x="71241" y="132920"/>
                  </a:cubicBezTo>
                  <a:cubicBezTo>
                    <a:pt x="70785" y="132737"/>
                    <a:pt x="70328" y="132554"/>
                    <a:pt x="69873" y="132365"/>
                  </a:cubicBezTo>
                  <a:cubicBezTo>
                    <a:pt x="68923" y="131976"/>
                    <a:pt x="67977" y="131571"/>
                    <a:pt x="67039" y="131153"/>
                  </a:cubicBezTo>
                  <a:cubicBezTo>
                    <a:pt x="65191" y="130335"/>
                    <a:pt x="63364" y="129476"/>
                    <a:pt x="61553" y="128575"/>
                  </a:cubicBezTo>
                  <a:cubicBezTo>
                    <a:pt x="60534" y="128069"/>
                    <a:pt x="59521" y="127552"/>
                    <a:pt x="58513" y="127024"/>
                  </a:cubicBezTo>
                  <a:cubicBezTo>
                    <a:pt x="58504" y="127019"/>
                    <a:pt x="58495" y="127017"/>
                    <a:pt x="58487" y="127017"/>
                  </a:cubicBezTo>
                  <a:cubicBezTo>
                    <a:pt x="58437" y="127017"/>
                    <a:pt x="58405" y="127090"/>
                    <a:pt x="58457" y="127119"/>
                  </a:cubicBezTo>
                  <a:cubicBezTo>
                    <a:pt x="62008" y="129052"/>
                    <a:pt x="65658" y="130780"/>
                    <a:pt x="69378" y="132361"/>
                  </a:cubicBezTo>
                  <a:cubicBezTo>
                    <a:pt x="69885" y="132579"/>
                    <a:pt x="70395" y="132792"/>
                    <a:pt x="70904" y="133001"/>
                  </a:cubicBezTo>
                  <a:cubicBezTo>
                    <a:pt x="71178" y="133112"/>
                    <a:pt x="71455" y="133220"/>
                    <a:pt x="71725" y="133342"/>
                  </a:cubicBezTo>
                  <a:cubicBezTo>
                    <a:pt x="71873" y="133411"/>
                    <a:pt x="72001" y="133488"/>
                    <a:pt x="72139" y="133543"/>
                  </a:cubicBezTo>
                  <a:cubicBezTo>
                    <a:pt x="72133" y="133746"/>
                    <a:pt x="72110" y="133949"/>
                    <a:pt x="72072" y="134150"/>
                  </a:cubicBezTo>
                  <a:cubicBezTo>
                    <a:pt x="72049" y="134258"/>
                    <a:pt x="72049" y="134371"/>
                    <a:pt x="72076" y="134479"/>
                  </a:cubicBezTo>
                  <a:cubicBezTo>
                    <a:pt x="71384" y="134290"/>
                    <a:pt x="70697" y="134081"/>
                    <a:pt x="70015" y="133860"/>
                  </a:cubicBezTo>
                  <a:cubicBezTo>
                    <a:pt x="69977" y="133843"/>
                    <a:pt x="69936" y="133825"/>
                    <a:pt x="69897" y="133809"/>
                  </a:cubicBezTo>
                  <a:cubicBezTo>
                    <a:pt x="69284" y="133557"/>
                    <a:pt x="68671" y="133301"/>
                    <a:pt x="68062" y="133039"/>
                  </a:cubicBezTo>
                  <a:cubicBezTo>
                    <a:pt x="66980" y="132576"/>
                    <a:pt x="65908" y="132095"/>
                    <a:pt x="64840" y="131606"/>
                  </a:cubicBezTo>
                  <a:cubicBezTo>
                    <a:pt x="62822" y="130684"/>
                    <a:pt x="60834" y="129706"/>
                    <a:pt x="58881" y="128670"/>
                  </a:cubicBezTo>
                  <a:lnTo>
                    <a:pt x="58881" y="128670"/>
                  </a:lnTo>
                  <a:cubicBezTo>
                    <a:pt x="61888" y="130303"/>
                    <a:pt x="64956" y="131807"/>
                    <a:pt x="68088" y="133188"/>
                  </a:cubicBezTo>
                  <a:cubicBezTo>
                    <a:pt x="67859" y="133104"/>
                    <a:pt x="67632" y="133021"/>
                    <a:pt x="67404" y="132934"/>
                  </a:cubicBezTo>
                  <a:cubicBezTo>
                    <a:pt x="66184" y="132465"/>
                    <a:pt x="64984" y="131945"/>
                    <a:pt x="63806" y="131379"/>
                  </a:cubicBezTo>
                  <a:cubicBezTo>
                    <a:pt x="63788" y="131370"/>
                    <a:pt x="63770" y="131366"/>
                    <a:pt x="63753" y="131366"/>
                  </a:cubicBezTo>
                  <a:cubicBezTo>
                    <a:pt x="63645" y="131366"/>
                    <a:pt x="63573" y="131522"/>
                    <a:pt x="63689" y="131580"/>
                  </a:cubicBezTo>
                  <a:cubicBezTo>
                    <a:pt x="65749" y="132603"/>
                    <a:pt x="67877" y="133484"/>
                    <a:pt x="70060" y="134215"/>
                  </a:cubicBezTo>
                  <a:cubicBezTo>
                    <a:pt x="70249" y="134280"/>
                    <a:pt x="70439" y="134339"/>
                    <a:pt x="70630" y="134402"/>
                  </a:cubicBezTo>
                  <a:cubicBezTo>
                    <a:pt x="71065" y="134542"/>
                    <a:pt x="71501" y="134678"/>
                    <a:pt x="71940" y="134804"/>
                  </a:cubicBezTo>
                  <a:cubicBezTo>
                    <a:pt x="71980" y="134816"/>
                    <a:pt x="72019" y="134828"/>
                    <a:pt x="72060" y="134840"/>
                  </a:cubicBezTo>
                  <a:cubicBezTo>
                    <a:pt x="72127" y="134859"/>
                    <a:pt x="72204" y="134887"/>
                    <a:pt x="72285" y="134915"/>
                  </a:cubicBezTo>
                  <a:lnTo>
                    <a:pt x="72297" y="134919"/>
                  </a:lnTo>
                  <a:cubicBezTo>
                    <a:pt x="72468" y="134983"/>
                    <a:pt x="72658" y="135049"/>
                    <a:pt x="72813" y="135049"/>
                  </a:cubicBezTo>
                  <a:cubicBezTo>
                    <a:pt x="72827" y="135049"/>
                    <a:pt x="72842" y="135049"/>
                    <a:pt x="72855" y="135047"/>
                  </a:cubicBezTo>
                  <a:cubicBezTo>
                    <a:pt x="73174" y="135019"/>
                    <a:pt x="73578" y="134653"/>
                    <a:pt x="73852" y="134491"/>
                  </a:cubicBezTo>
                  <a:cubicBezTo>
                    <a:pt x="74179" y="134298"/>
                    <a:pt x="74508" y="134107"/>
                    <a:pt x="74837" y="133914"/>
                  </a:cubicBezTo>
                  <a:cubicBezTo>
                    <a:pt x="74941" y="133854"/>
                    <a:pt x="75046" y="133793"/>
                    <a:pt x="75152" y="133732"/>
                  </a:cubicBezTo>
                  <a:cubicBezTo>
                    <a:pt x="75996" y="133230"/>
                    <a:pt x="76831" y="132713"/>
                    <a:pt x="77665" y="132195"/>
                  </a:cubicBezTo>
                  <a:cubicBezTo>
                    <a:pt x="79324" y="131163"/>
                    <a:pt x="80967" y="130104"/>
                    <a:pt x="82593" y="129019"/>
                  </a:cubicBezTo>
                  <a:cubicBezTo>
                    <a:pt x="85102" y="127342"/>
                    <a:pt x="87567" y="125602"/>
                    <a:pt x="89989" y="123798"/>
                  </a:cubicBezTo>
                  <a:cubicBezTo>
                    <a:pt x="93987" y="120815"/>
                    <a:pt x="97846" y="117656"/>
                    <a:pt x="101568" y="114324"/>
                  </a:cubicBezTo>
                  <a:cubicBezTo>
                    <a:pt x="104114" y="112038"/>
                    <a:pt x="106577" y="109663"/>
                    <a:pt x="108954" y="107198"/>
                  </a:cubicBezTo>
                  <a:cubicBezTo>
                    <a:pt x="112270" y="103769"/>
                    <a:pt x="115415" y="100177"/>
                    <a:pt x="118350" y="96415"/>
                  </a:cubicBezTo>
                  <a:cubicBezTo>
                    <a:pt x="119010" y="95566"/>
                    <a:pt x="119662" y="94710"/>
                    <a:pt x="120304" y="93845"/>
                  </a:cubicBezTo>
                  <a:cubicBezTo>
                    <a:pt x="124634" y="88008"/>
                    <a:pt x="128488" y="81819"/>
                    <a:pt x="131730" y="75312"/>
                  </a:cubicBezTo>
                  <a:cubicBezTo>
                    <a:pt x="135571" y="67601"/>
                    <a:pt x="138649" y="59413"/>
                    <a:pt x="140633" y="51024"/>
                  </a:cubicBezTo>
                  <a:cubicBezTo>
                    <a:pt x="140889" y="49946"/>
                    <a:pt x="141096" y="48882"/>
                    <a:pt x="141232" y="47781"/>
                  </a:cubicBezTo>
                  <a:cubicBezTo>
                    <a:pt x="141285" y="47349"/>
                    <a:pt x="140941" y="47118"/>
                    <a:pt x="140582" y="47111"/>
                  </a:cubicBezTo>
                  <a:cubicBezTo>
                    <a:pt x="140704" y="46374"/>
                    <a:pt x="140820" y="45635"/>
                    <a:pt x="140921" y="44892"/>
                  </a:cubicBezTo>
                  <a:lnTo>
                    <a:pt x="140921" y="44892"/>
                  </a:lnTo>
                  <a:cubicBezTo>
                    <a:pt x="140868" y="45103"/>
                    <a:pt x="140814" y="45313"/>
                    <a:pt x="140759" y="45524"/>
                  </a:cubicBezTo>
                  <a:cubicBezTo>
                    <a:pt x="140771" y="45193"/>
                    <a:pt x="140769" y="44864"/>
                    <a:pt x="140793" y="44553"/>
                  </a:cubicBezTo>
                  <a:cubicBezTo>
                    <a:pt x="140852" y="43786"/>
                    <a:pt x="140911" y="43016"/>
                    <a:pt x="140970" y="42249"/>
                  </a:cubicBezTo>
                  <a:cubicBezTo>
                    <a:pt x="141059" y="42281"/>
                    <a:pt x="141142" y="42332"/>
                    <a:pt x="141212" y="42397"/>
                  </a:cubicBezTo>
                  <a:cubicBezTo>
                    <a:pt x="141469" y="39788"/>
                    <a:pt x="141569" y="37163"/>
                    <a:pt x="141441" y="34552"/>
                  </a:cubicBezTo>
                  <a:cubicBezTo>
                    <a:pt x="141417" y="34051"/>
                    <a:pt x="141382" y="33549"/>
                    <a:pt x="141339" y="33050"/>
                  </a:cubicBezTo>
                  <a:cubicBezTo>
                    <a:pt x="141272" y="30532"/>
                    <a:pt x="141023" y="28051"/>
                    <a:pt x="140426" y="25570"/>
                  </a:cubicBezTo>
                  <a:cubicBezTo>
                    <a:pt x="139731" y="22675"/>
                    <a:pt x="138663" y="19790"/>
                    <a:pt x="137149" y="17219"/>
                  </a:cubicBezTo>
                  <a:cubicBezTo>
                    <a:pt x="134237" y="12284"/>
                    <a:pt x="129972" y="8223"/>
                    <a:pt x="124981" y="5428"/>
                  </a:cubicBezTo>
                  <a:cubicBezTo>
                    <a:pt x="119906" y="2581"/>
                    <a:pt x="114144" y="1054"/>
                    <a:pt x="108341" y="792"/>
                  </a:cubicBezTo>
                  <a:cubicBezTo>
                    <a:pt x="107764" y="766"/>
                    <a:pt x="107186" y="754"/>
                    <a:pt x="106609" y="754"/>
                  </a:cubicBezTo>
                  <a:cubicBezTo>
                    <a:pt x="101074" y="754"/>
                    <a:pt x="95558" y="1934"/>
                    <a:pt x="90474" y="4122"/>
                  </a:cubicBezTo>
                  <a:cubicBezTo>
                    <a:pt x="83553" y="7103"/>
                    <a:pt x="77393" y="12219"/>
                    <a:pt x="73889" y="18966"/>
                  </a:cubicBezTo>
                  <a:cubicBezTo>
                    <a:pt x="73574" y="19573"/>
                    <a:pt x="73290" y="20194"/>
                    <a:pt x="73020" y="20819"/>
                  </a:cubicBezTo>
                  <a:cubicBezTo>
                    <a:pt x="71595" y="17790"/>
                    <a:pt x="69818" y="14962"/>
                    <a:pt x="67577" y="12458"/>
                  </a:cubicBezTo>
                  <a:cubicBezTo>
                    <a:pt x="65569" y="10213"/>
                    <a:pt x="63246" y="8306"/>
                    <a:pt x="60779" y="6589"/>
                  </a:cubicBezTo>
                  <a:cubicBezTo>
                    <a:pt x="56786" y="3809"/>
                    <a:pt x="52148" y="1852"/>
                    <a:pt x="47392" y="831"/>
                  </a:cubicBezTo>
                  <a:cubicBezTo>
                    <a:pt x="44817" y="278"/>
                    <a:pt x="42187" y="1"/>
                    <a:pt x="39557"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46"/>
            <p:cNvSpPr/>
            <p:nvPr/>
          </p:nvSpPr>
          <p:spPr>
            <a:xfrm>
              <a:off x="4500914" y="1507515"/>
              <a:ext cx="1912155" cy="1821703"/>
            </a:xfrm>
            <a:custGeom>
              <a:avLst/>
              <a:gdLst/>
              <a:ahLst/>
              <a:cxnLst/>
              <a:rect l="l" t="t" r="r" b="b"/>
              <a:pathLst>
                <a:path w="140729" h="134072" extrusionOk="0">
                  <a:moveTo>
                    <a:pt x="38525" y="18812"/>
                  </a:moveTo>
                  <a:cubicBezTo>
                    <a:pt x="38913" y="18812"/>
                    <a:pt x="39303" y="18820"/>
                    <a:pt x="39693" y="18842"/>
                  </a:cubicBezTo>
                  <a:cubicBezTo>
                    <a:pt x="40176" y="18868"/>
                    <a:pt x="40660" y="18907"/>
                    <a:pt x="41141" y="18956"/>
                  </a:cubicBezTo>
                  <a:lnTo>
                    <a:pt x="41902" y="19031"/>
                  </a:lnTo>
                  <a:cubicBezTo>
                    <a:pt x="42030" y="19045"/>
                    <a:pt x="42156" y="19059"/>
                    <a:pt x="42282" y="19073"/>
                  </a:cubicBezTo>
                  <a:cubicBezTo>
                    <a:pt x="42274" y="19073"/>
                    <a:pt x="42511" y="19104"/>
                    <a:pt x="42562" y="19108"/>
                  </a:cubicBezTo>
                  <a:cubicBezTo>
                    <a:pt x="44576" y="19382"/>
                    <a:pt x="46618" y="19918"/>
                    <a:pt x="48533" y="20596"/>
                  </a:cubicBezTo>
                  <a:cubicBezTo>
                    <a:pt x="50478" y="21286"/>
                    <a:pt x="52147" y="22058"/>
                    <a:pt x="53994" y="23087"/>
                  </a:cubicBezTo>
                  <a:cubicBezTo>
                    <a:pt x="54888" y="23587"/>
                    <a:pt x="55761" y="24119"/>
                    <a:pt x="56601" y="24701"/>
                  </a:cubicBezTo>
                  <a:cubicBezTo>
                    <a:pt x="57012" y="24986"/>
                    <a:pt x="57411" y="25280"/>
                    <a:pt x="57809" y="25578"/>
                  </a:cubicBezTo>
                  <a:cubicBezTo>
                    <a:pt x="58118" y="25808"/>
                    <a:pt x="58498" y="26098"/>
                    <a:pt x="58853" y="26380"/>
                  </a:cubicBezTo>
                  <a:cubicBezTo>
                    <a:pt x="60378" y="27599"/>
                    <a:pt x="61744" y="29020"/>
                    <a:pt x="63050" y="30469"/>
                  </a:cubicBezTo>
                  <a:cubicBezTo>
                    <a:pt x="63405" y="30863"/>
                    <a:pt x="63752" y="31265"/>
                    <a:pt x="64093" y="31673"/>
                  </a:cubicBezTo>
                  <a:cubicBezTo>
                    <a:pt x="64280" y="31897"/>
                    <a:pt x="64463" y="32120"/>
                    <a:pt x="64643" y="32347"/>
                  </a:cubicBezTo>
                  <a:cubicBezTo>
                    <a:pt x="64694" y="32410"/>
                    <a:pt x="64743" y="32475"/>
                    <a:pt x="64792" y="32538"/>
                  </a:cubicBezTo>
                  <a:cubicBezTo>
                    <a:pt x="64790" y="32537"/>
                    <a:pt x="64790" y="32536"/>
                    <a:pt x="64790" y="32536"/>
                  </a:cubicBezTo>
                  <a:lnTo>
                    <a:pt x="64790" y="32536"/>
                  </a:lnTo>
                  <a:cubicBezTo>
                    <a:pt x="64790" y="32536"/>
                    <a:pt x="64974" y="32773"/>
                    <a:pt x="64997" y="32806"/>
                  </a:cubicBezTo>
                  <a:cubicBezTo>
                    <a:pt x="65654" y="33673"/>
                    <a:pt x="66266" y="34573"/>
                    <a:pt x="66873" y="35476"/>
                  </a:cubicBezTo>
                  <a:cubicBezTo>
                    <a:pt x="68117" y="37332"/>
                    <a:pt x="69173" y="39283"/>
                    <a:pt x="70087" y="41321"/>
                  </a:cubicBezTo>
                  <a:cubicBezTo>
                    <a:pt x="70235" y="41652"/>
                    <a:pt x="70560" y="41871"/>
                    <a:pt x="70923" y="41963"/>
                  </a:cubicBezTo>
                  <a:cubicBezTo>
                    <a:pt x="70909" y="42007"/>
                    <a:pt x="70895" y="42050"/>
                    <a:pt x="70882" y="42097"/>
                  </a:cubicBezTo>
                  <a:cubicBezTo>
                    <a:pt x="70748" y="42598"/>
                    <a:pt x="71047" y="43140"/>
                    <a:pt x="71552" y="43280"/>
                  </a:cubicBezTo>
                  <a:cubicBezTo>
                    <a:pt x="71642" y="43305"/>
                    <a:pt x="71728" y="43316"/>
                    <a:pt x="71811" y="43316"/>
                  </a:cubicBezTo>
                  <a:cubicBezTo>
                    <a:pt x="72237" y="43316"/>
                    <a:pt x="72571" y="43013"/>
                    <a:pt x="72734" y="42608"/>
                  </a:cubicBezTo>
                  <a:cubicBezTo>
                    <a:pt x="74634" y="37900"/>
                    <a:pt x="77113" y="33499"/>
                    <a:pt x="80486" y="29706"/>
                  </a:cubicBezTo>
                  <a:cubicBezTo>
                    <a:pt x="83945" y="25816"/>
                    <a:pt x="88309" y="22539"/>
                    <a:pt x="93122" y="20517"/>
                  </a:cubicBezTo>
                  <a:cubicBezTo>
                    <a:pt x="94460" y="19959"/>
                    <a:pt x="95851" y="19530"/>
                    <a:pt x="97272" y="19240"/>
                  </a:cubicBezTo>
                  <a:cubicBezTo>
                    <a:pt x="98771" y="18929"/>
                    <a:pt x="100304" y="18864"/>
                    <a:pt x="101830" y="18830"/>
                  </a:cubicBezTo>
                  <a:cubicBezTo>
                    <a:pt x="102057" y="18825"/>
                    <a:pt x="102284" y="18822"/>
                    <a:pt x="102511" y="18822"/>
                  </a:cubicBezTo>
                  <a:cubicBezTo>
                    <a:pt x="103884" y="18822"/>
                    <a:pt x="105261" y="18907"/>
                    <a:pt x="106632" y="18958"/>
                  </a:cubicBezTo>
                  <a:cubicBezTo>
                    <a:pt x="108159" y="19012"/>
                    <a:pt x="109728" y="19122"/>
                    <a:pt x="111229" y="19421"/>
                  </a:cubicBezTo>
                  <a:cubicBezTo>
                    <a:pt x="112418" y="19658"/>
                    <a:pt x="113673" y="20024"/>
                    <a:pt x="114765" y="20527"/>
                  </a:cubicBezTo>
                  <a:cubicBezTo>
                    <a:pt x="115953" y="21073"/>
                    <a:pt x="117062" y="21770"/>
                    <a:pt x="118158" y="22478"/>
                  </a:cubicBezTo>
                  <a:cubicBezTo>
                    <a:pt x="120300" y="23863"/>
                    <a:pt x="122271" y="25619"/>
                    <a:pt x="124048" y="27509"/>
                  </a:cubicBezTo>
                  <a:cubicBezTo>
                    <a:pt x="124964" y="28486"/>
                    <a:pt x="125832" y="29505"/>
                    <a:pt x="126714" y="30514"/>
                  </a:cubicBezTo>
                  <a:cubicBezTo>
                    <a:pt x="127611" y="31539"/>
                    <a:pt x="128500" y="32613"/>
                    <a:pt x="129042" y="33862"/>
                  </a:cubicBezTo>
                  <a:cubicBezTo>
                    <a:pt x="129942" y="35935"/>
                    <a:pt x="129964" y="38115"/>
                    <a:pt x="130275" y="40288"/>
                  </a:cubicBezTo>
                  <a:cubicBezTo>
                    <a:pt x="130060" y="41563"/>
                    <a:pt x="129879" y="42848"/>
                    <a:pt x="129631" y="44109"/>
                  </a:cubicBezTo>
                  <a:cubicBezTo>
                    <a:pt x="129120" y="46726"/>
                    <a:pt x="128533" y="49335"/>
                    <a:pt x="127763" y="51889"/>
                  </a:cubicBezTo>
                  <a:cubicBezTo>
                    <a:pt x="127000" y="54423"/>
                    <a:pt x="126107" y="56912"/>
                    <a:pt x="125154" y="59381"/>
                  </a:cubicBezTo>
                  <a:cubicBezTo>
                    <a:pt x="124206" y="61839"/>
                    <a:pt x="123096" y="64190"/>
                    <a:pt x="121853" y="66513"/>
                  </a:cubicBezTo>
                  <a:cubicBezTo>
                    <a:pt x="119370" y="71144"/>
                    <a:pt x="116769" y="75727"/>
                    <a:pt x="113716" y="80012"/>
                  </a:cubicBezTo>
                  <a:cubicBezTo>
                    <a:pt x="112209" y="82126"/>
                    <a:pt x="110762" y="84093"/>
                    <a:pt x="109174" y="86026"/>
                  </a:cubicBezTo>
                  <a:cubicBezTo>
                    <a:pt x="107515" y="88044"/>
                    <a:pt x="105824" y="90022"/>
                    <a:pt x="104023" y="91914"/>
                  </a:cubicBezTo>
                  <a:cubicBezTo>
                    <a:pt x="103132" y="92852"/>
                    <a:pt x="102265" y="93810"/>
                    <a:pt x="101345" y="94720"/>
                  </a:cubicBezTo>
                  <a:cubicBezTo>
                    <a:pt x="100425" y="95629"/>
                    <a:pt x="99491" y="96523"/>
                    <a:pt x="98557" y="97418"/>
                  </a:cubicBezTo>
                  <a:cubicBezTo>
                    <a:pt x="97918" y="98029"/>
                    <a:pt x="97258" y="98624"/>
                    <a:pt x="96596" y="99221"/>
                  </a:cubicBezTo>
                  <a:cubicBezTo>
                    <a:pt x="96290" y="99302"/>
                    <a:pt x="95979" y="99365"/>
                    <a:pt x="95701" y="99550"/>
                  </a:cubicBezTo>
                  <a:cubicBezTo>
                    <a:pt x="95222" y="99869"/>
                    <a:pt x="94775" y="100279"/>
                    <a:pt x="94345" y="100663"/>
                  </a:cubicBezTo>
                  <a:cubicBezTo>
                    <a:pt x="93557" y="101367"/>
                    <a:pt x="92763" y="102070"/>
                    <a:pt x="91967" y="102766"/>
                  </a:cubicBezTo>
                  <a:cubicBezTo>
                    <a:pt x="90373" y="104161"/>
                    <a:pt x="88765" y="105541"/>
                    <a:pt x="87135" y="106891"/>
                  </a:cubicBezTo>
                  <a:cubicBezTo>
                    <a:pt x="83919" y="109551"/>
                    <a:pt x="80642" y="112014"/>
                    <a:pt x="77109" y="114302"/>
                  </a:cubicBezTo>
                  <a:cubicBezTo>
                    <a:pt x="76137" y="114931"/>
                    <a:pt x="75162" y="115555"/>
                    <a:pt x="74165" y="116146"/>
                  </a:cubicBezTo>
                  <a:cubicBezTo>
                    <a:pt x="73465" y="116562"/>
                    <a:pt x="72736" y="116956"/>
                    <a:pt x="72054" y="117410"/>
                  </a:cubicBezTo>
                  <a:cubicBezTo>
                    <a:pt x="71674" y="117262"/>
                    <a:pt x="71287" y="117130"/>
                    <a:pt x="70905" y="116978"/>
                  </a:cubicBezTo>
                  <a:cubicBezTo>
                    <a:pt x="69743" y="116519"/>
                    <a:pt x="68533" y="116174"/>
                    <a:pt x="67362" y="115742"/>
                  </a:cubicBezTo>
                  <a:cubicBezTo>
                    <a:pt x="64954" y="114858"/>
                    <a:pt x="62893" y="113864"/>
                    <a:pt x="60516" y="112804"/>
                  </a:cubicBezTo>
                  <a:cubicBezTo>
                    <a:pt x="55889" y="110739"/>
                    <a:pt x="51633" y="108087"/>
                    <a:pt x="47632" y="104987"/>
                  </a:cubicBezTo>
                  <a:cubicBezTo>
                    <a:pt x="45374" y="103235"/>
                    <a:pt x="43331" y="101229"/>
                    <a:pt x="41043" y="99520"/>
                  </a:cubicBezTo>
                  <a:cubicBezTo>
                    <a:pt x="40976" y="99469"/>
                    <a:pt x="40897" y="99443"/>
                    <a:pt x="40817" y="99443"/>
                  </a:cubicBezTo>
                  <a:cubicBezTo>
                    <a:pt x="40774" y="99443"/>
                    <a:pt x="40730" y="99451"/>
                    <a:pt x="40688" y="99467"/>
                  </a:cubicBezTo>
                  <a:cubicBezTo>
                    <a:pt x="39774" y="98665"/>
                    <a:pt x="38869" y="97851"/>
                    <a:pt x="37967" y="97008"/>
                  </a:cubicBezTo>
                  <a:cubicBezTo>
                    <a:pt x="35641" y="94832"/>
                    <a:pt x="33395" y="92570"/>
                    <a:pt x="31233" y="90225"/>
                  </a:cubicBezTo>
                  <a:cubicBezTo>
                    <a:pt x="29101" y="87910"/>
                    <a:pt x="26943" y="85417"/>
                    <a:pt x="25122" y="83038"/>
                  </a:cubicBezTo>
                  <a:cubicBezTo>
                    <a:pt x="23187" y="80508"/>
                    <a:pt x="21398" y="77871"/>
                    <a:pt x="19652" y="75209"/>
                  </a:cubicBezTo>
                  <a:cubicBezTo>
                    <a:pt x="18783" y="73883"/>
                    <a:pt x="17969" y="72531"/>
                    <a:pt x="17169" y="71167"/>
                  </a:cubicBezTo>
                  <a:cubicBezTo>
                    <a:pt x="16722" y="70405"/>
                    <a:pt x="16294" y="69634"/>
                    <a:pt x="15857" y="68866"/>
                  </a:cubicBezTo>
                  <a:cubicBezTo>
                    <a:pt x="15390" y="68052"/>
                    <a:pt x="14881" y="67270"/>
                    <a:pt x="14440" y="66438"/>
                  </a:cubicBezTo>
                  <a:cubicBezTo>
                    <a:pt x="12739" y="63224"/>
                    <a:pt x="11707" y="59592"/>
                    <a:pt x="10946" y="56004"/>
                  </a:cubicBezTo>
                  <a:cubicBezTo>
                    <a:pt x="10296" y="52949"/>
                    <a:pt x="10018" y="49855"/>
                    <a:pt x="9767" y="46748"/>
                  </a:cubicBezTo>
                  <a:cubicBezTo>
                    <a:pt x="9815" y="46456"/>
                    <a:pt x="9864" y="46163"/>
                    <a:pt x="9917" y="45873"/>
                  </a:cubicBezTo>
                  <a:cubicBezTo>
                    <a:pt x="9988" y="45471"/>
                    <a:pt x="10130" y="45094"/>
                    <a:pt x="10183" y="44692"/>
                  </a:cubicBezTo>
                  <a:cubicBezTo>
                    <a:pt x="10268" y="44046"/>
                    <a:pt x="10367" y="43402"/>
                    <a:pt x="10479" y="42763"/>
                  </a:cubicBezTo>
                  <a:cubicBezTo>
                    <a:pt x="10930" y="40154"/>
                    <a:pt x="11547" y="37592"/>
                    <a:pt x="12237" y="35040"/>
                  </a:cubicBezTo>
                  <a:cubicBezTo>
                    <a:pt x="12380" y="34759"/>
                    <a:pt x="12516" y="34479"/>
                    <a:pt x="12668" y="34201"/>
                  </a:cubicBezTo>
                  <a:cubicBezTo>
                    <a:pt x="13659" y="32404"/>
                    <a:pt x="14739" y="30646"/>
                    <a:pt x="15975" y="29008"/>
                  </a:cubicBezTo>
                  <a:cubicBezTo>
                    <a:pt x="17080" y="27548"/>
                    <a:pt x="18310" y="26153"/>
                    <a:pt x="19579" y="24821"/>
                  </a:cubicBezTo>
                  <a:cubicBezTo>
                    <a:pt x="21248" y="24102"/>
                    <a:pt x="22732" y="22965"/>
                    <a:pt x="24220" y="21946"/>
                  </a:cubicBezTo>
                  <a:cubicBezTo>
                    <a:pt x="25022" y="21396"/>
                    <a:pt x="25824" y="20846"/>
                    <a:pt x="26722" y="20460"/>
                  </a:cubicBezTo>
                  <a:cubicBezTo>
                    <a:pt x="27578" y="20091"/>
                    <a:pt x="28707" y="19816"/>
                    <a:pt x="29700" y="19619"/>
                  </a:cubicBezTo>
                  <a:cubicBezTo>
                    <a:pt x="31866" y="19189"/>
                    <a:pt x="34219" y="18962"/>
                    <a:pt x="36489" y="18866"/>
                  </a:cubicBezTo>
                  <a:cubicBezTo>
                    <a:pt x="37169" y="18838"/>
                    <a:pt x="37846" y="18812"/>
                    <a:pt x="38525" y="18812"/>
                  </a:cubicBezTo>
                  <a:close/>
                  <a:moveTo>
                    <a:pt x="39007" y="1"/>
                  </a:moveTo>
                  <a:cubicBezTo>
                    <a:pt x="38498" y="1"/>
                    <a:pt x="37990" y="13"/>
                    <a:pt x="37484" y="37"/>
                  </a:cubicBezTo>
                  <a:cubicBezTo>
                    <a:pt x="31811" y="305"/>
                    <a:pt x="26317" y="2293"/>
                    <a:pt x="21427" y="5111"/>
                  </a:cubicBezTo>
                  <a:cubicBezTo>
                    <a:pt x="19017" y="6498"/>
                    <a:pt x="16745" y="8073"/>
                    <a:pt x="14517" y="9732"/>
                  </a:cubicBezTo>
                  <a:cubicBezTo>
                    <a:pt x="12201" y="11458"/>
                    <a:pt x="9917" y="13283"/>
                    <a:pt x="8223" y="15652"/>
                  </a:cubicBezTo>
                  <a:cubicBezTo>
                    <a:pt x="6575" y="17959"/>
                    <a:pt x="5239" y="20543"/>
                    <a:pt x="4039" y="23108"/>
                  </a:cubicBezTo>
                  <a:cubicBezTo>
                    <a:pt x="2821" y="25712"/>
                    <a:pt x="1818" y="28433"/>
                    <a:pt x="1105" y="31219"/>
                  </a:cubicBezTo>
                  <a:cubicBezTo>
                    <a:pt x="1014" y="31574"/>
                    <a:pt x="933" y="31929"/>
                    <a:pt x="845" y="32284"/>
                  </a:cubicBezTo>
                  <a:cubicBezTo>
                    <a:pt x="620" y="32392"/>
                    <a:pt x="496" y="32611"/>
                    <a:pt x="462" y="32881"/>
                  </a:cubicBezTo>
                  <a:cubicBezTo>
                    <a:pt x="1" y="36475"/>
                    <a:pt x="263" y="40148"/>
                    <a:pt x="372" y="43758"/>
                  </a:cubicBezTo>
                  <a:cubicBezTo>
                    <a:pt x="474" y="47112"/>
                    <a:pt x="724" y="50456"/>
                    <a:pt x="1079" y="53791"/>
                  </a:cubicBezTo>
                  <a:cubicBezTo>
                    <a:pt x="1781" y="60365"/>
                    <a:pt x="3389" y="66812"/>
                    <a:pt x="5820" y="72957"/>
                  </a:cubicBezTo>
                  <a:cubicBezTo>
                    <a:pt x="7194" y="76437"/>
                    <a:pt x="8692" y="79883"/>
                    <a:pt x="10497" y="83161"/>
                  </a:cubicBezTo>
                  <a:cubicBezTo>
                    <a:pt x="10532" y="83222"/>
                    <a:pt x="10573" y="83279"/>
                    <a:pt x="10617" y="83332"/>
                  </a:cubicBezTo>
                  <a:cubicBezTo>
                    <a:pt x="10666" y="83415"/>
                    <a:pt x="10715" y="83496"/>
                    <a:pt x="10763" y="83580"/>
                  </a:cubicBezTo>
                  <a:cubicBezTo>
                    <a:pt x="11090" y="84150"/>
                    <a:pt x="11446" y="84700"/>
                    <a:pt x="11803" y="85253"/>
                  </a:cubicBezTo>
                  <a:cubicBezTo>
                    <a:pt x="12532" y="86375"/>
                    <a:pt x="13285" y="87482"/>
                    <a:pt x="14061" y="88572"/>
                  </a:cubicBezTo>
                  <a:cubicBezTo>
                    <a:pt x="14822" y="89642"/>
                    <a:pt x="15565" y="90724"/>
                    <a:pt x="16341" y="91784"/>
                  </a:cubicBezTo>
                  <a:cubicBezTo>
                    <a:pt x="17171" y="92917"/>
                    <a:pt x="18079" y="93993"/>
                    <a:pt x="18948" y="95093"/>
                  </a:cubicBezTo>
                  <a:cubicBezTo>
                    <a:pt x="22218" y="99237"/>
                    <a:pt x="25806" y="103129"/>
                    <a:pt x="29568" y="106829"/>
                  </a:cubicBezTo>
                  <a:cubicBezTo>
                    <a:pt x="33399" y="110595"/>
                    <a:pt x="37472" y="114093"/>
                    <a:pt x="41738" y="117356"/>
                  </a:cubicBezTo>
                  <a:cubicBezTo>
                    <a:pt x="45930" y="120561"/>
                    <a:pt x="50354" y="123475"/>
                    <a:pt x="54920" y="126118"/>
                  </a:cubicBezTo>
                  <a:cubicBezTo>
                    <a:pt x="59568" y="128808"/>
                    <a:pt x="64381" y="131196"/>
                    <a:pt x="69335" y="133269"/>
                  </a:cubicBezTo>
                  <a:cubicBezTo>
                    <a:pt x="69942" y="133523"/>
                    <a:pt x="70552" y="133768"/>
                    <a:pt x="71163" y="134008"/>
                  </a:cubicBezTo>
                  <a:cubicBezTo>
                    <a:pt x="71275" y="134051"/>
                    <a:pt x="71390" y="134071"/>
                    <a:pt x="71505" y="134071"/>
                  </a:cubicBezTo>
                  <a:cubicBezTo>
                    <a:pt x="71823" y="134071"/>
                    <a:pt x="72138" y="133920"/>
                    <a:pt x="72377" y="133693"/>
                  </a:cubicBezTo>
                  <a:cubicBezTo>
                    <a:pt x="72417" y="133675"/>
                    <a:pt x="72458" y="133657"/>
                    <a:pt x="72499" y="133634"/>
                  </a:cubicBezTo>
                  <a:cubicBezTo>
                    <a:pt x="74659" y="132355"/>
                    <a:pt x="76687" y="130855"/>
                    <a:pt x="78768" y="129454"/>
                  </a:cubicBezTo>
                  <a:cubicBezTo>
                    <a:pt x="80805" y="128084"/>
                    <a:pt x="82800" y="126650"/>
                    <a:pt x="84798" y="125227"/>
                  </a:cubicBezTo>
                  <a:cubicBezTo>
                    <a:pt x="86816" y="123788"/>
                    <a:pt x="88804" y="122289"/>
                    <a:pt x="90771" y="120783"/>
                  </a:cubicBezTo>
                  <a:cubicBezTo>
                    <a:pt x="92651" y="119347"/>
                    <a:pt x="94537" y="117932"/>
                    <a:pt x="96320" y="116375"/>
                  </a:cubicBezTo>
                  <a:cubicBezTo>
                    <a:pt x="97274" y="115545"/>
                    <a:pt x="98204" y="114688"/>
                    <a:pt x="99077" y="113772"/>
                  </a:cubicBezTo>
                  <a:cubicBezTo>
                    <a:pt x="99341" y="113494"/>
                    <a:pt x="99587" y="113196"/>
                    <a:pt x="99826" y="112893"/>
                  </a:cubicBezTo>
                  <a:cubicBezTo>
                    <a:pt x="100109" y="112635"/>
                    <a:pt x="100393" y="112377"/>
                    <a:pt x="100673" y="112119"/>
                  </a:cubicBezTo>
                  <a:cubicBezTo>
                    <a:pt x="104900" y="108234"/>
                    <a:pt x="108873" y="104080"/>
                    <a:pt x="112573" y="99688"/>
                  </a:cubicBezTo>
                  <a:cubicBezTo>
                    <a:pt x="114471" y="97428"/>
                    <a:pt x="116321" y="95144"/>
                    <a:pt x="118073" y="92769"/>
                  </a:cubicBezTo>
                  <a:cubicBezTo>
                    <a:pt x="118134" y="92686"/>
                    <a:pt x="118194" y="92602"/>
                    <a:pt x="118253" y="92519"/>
                  </a:cubicBezTo>
                  <a:cubicBezTo>
                    <a:pt x="118255" y="92517"/>
                    <a:pt x="118290" y="92470"/>
                    <a:pt x="118314" y="92436"/>
                  </a:cubicBezTo>
                  <a:cubicBezTo>
                    <a:pt x="118341" y="92399"/>
                    <a:pt x="118375" y="92357"/>
                    <a:pt x="118377" y="92355"/>
                  </a:cubicBezTo>
                  <a:cubicBezTo>
                    <a:pt x="118491" y="92204"/>
                    <a:pt x="118607" y="92054"/>
                    <a:pt x="118722" y="91906"/>
                  </a:cubicBezTo>
                  <a:cubicBezTo>
                    <a:pt x="118942" y="91622"/>
                    <a:pt x="119161" y="91335"/>
                    <a:pt x="119380" y="91049"/>
                  </a:cubicBezTo>
                  <a:cubicBezTo>
                    <a:pt x="119817" y="90475"/>
                    <a:pt x="120243" y="89894"/>
                    <a:pt x="120661" y="89307"/>
                  </a:cubicBezTo>
                  <a:cubicBezTo>
                    <a:pt x="121484" y="88156"/>
                    <a:pt x="122288" y="86993"/>
                    <a:pt x="123092" y="85829"/>
                  </a:cubicBezTo>
                  <a:cubicBezTo>
                    <a:pt x="126472" y="80936"/>
                    <a:pt x="129430" y="75735"/>
                    <a:pt x="132102" y="70425"/>
                  </a:cubicBezTo>
                  <a:cubicBezTo>
                    <a:pt x="133464" y="67715"/>
                    <a:pt x="134658" y="64927"/>
                    <a:pt x="135649" y="62061"/>
                  </a:cubicBezTo>
                  <a:cubicBezTo>
                    <a:pt x="136053" y="60895"/>
                    <a:pt x="136445" y="59726"/>
                    <a:pt x="136755" y="58532"/>
                  </a:cubicBezTo>
                  <a:cubicBezTo>
                    <a:pt x="136932" y="58154"/>
                    <a:pt x="137072" y="57763"/>
                    <a:pt x="137202" y="57356"/>
                  </a:cubicBezTo>
                  <a:cubicBezTo>
                    <a:pt x="137551" y="56262"/>
                    <a:pt x="137783" y="55115"/>
                    <a:pt x="138049" y="53998"/>
                  </a:cubicBezTo>
                  <a:cubicBezTo>
                    <a:pt x="138585" y="51755"/>
                    <a:pt x="139076" y="49501"/>
                    <a:pt x="139482" y="47231"/>
                  </a:cubicBezTo>
                  <a:cubicBezTo>
                    <a:pt x="140280" y="42779"/>
                    <a:pt x="140729" y="38213"/>
                    <a:pt x="140507" y="33689"/>
                  </a:cubicBezTo>
                  <a:cubicBezTo>
                    <a:pt x="140315" y="29775"/>
                    <a:pt x="139594" y="25954"/>
                    <a:pt x="138288" y="22259"/>
                  </a:cubicBezTo>
                  <a:cubicBezTo>
                    <a:pt x="137643" y="20426"/>
                    <a:pt x="136904" y="18604"/>
                    <a:pt x="135929" y="16917"/>
                  </a:cubicBezTo>
                  <a:cubicBezTo>
                    <a:pt x="134946" y="15212"/>
                    <a:pt x="133773" y="13618"/>
                    <a:pt x="132484" y="12134"/>
                  </a:cubicBezTo>
                  <a:cubicBezTo>
                    <a:pt x="129745" y="8979"/>
                    <a:pt x="126204" y="6654"/>
                    <a:pt x="122515" y="4768"/>
                  </a:cubicBezTo>
                  <a:cubicBezTo>
                    <a:pt x="121581" y="4291"/>
                    <a:pt x="120600" y="3909"/>
                    <a:pt x="119628" y="3523"/>
                  </a:cubicBezTo>
                  <a:cubicBezTo>
                    <a:pt x="118716" y="3164"/>
                    <a:pt x="117807" y="2801"/>
                    <a:pt x="116867" y="2516"/>
                  </a:cubicBezTo>
                  <a:cubicBezTo>
                    <a:pt x="115013" y="1958"/>
                    <a:pt x="113127" y="1511"/>
                    <a:pt x="111212" y="1231"/>
                  </a:cubicBezTo>
                  <a:cubicBezTo>
                    <a:pt x="110922" y="1189"/>
                    <a:pt x="110632" y="1150"/>
                    <a:pt x="110341" y="1111"/>
                  </a:cubicBezTo>
                  <a:cubicBezTo>
                    <a:pt x="110197" y="1093"/>
                    <a:pt x="110051" y="1073"/>
                    <a:pt x="109905" y="1057"/>
                  </a:cubicBezTo>
                  <a:cubicBezTo>
                    <a:pt x="109890" y="1055"/>
                    <a:pt x="109770" y="1042"/>
                    <a:pt x="109759" y="1042"/>
                  </a:cubicBezTo>
                  <a:cubicBezTo>
                    <a:pt x="109758" y="1042"/>
                    <a:pt x="109758" y="1042"/>
                    <a:pt x="109759" y="1042"/>
                  </a:cubicBezTo>
                  <a:cubicBezTo>
                    <a:pt x="109198" y="973"/>
                    <a:pt x="108642" y="892"/>
                    <a:pt x="108078" y="854"/>
                  </a:cubicBezTo>
                  <a:cubicBezTo>
                    <a:pt x="107125" y="789"/>
                    <a:pt x="106169" y="762"/>
                    <a:pt x="105215" y="756"/>
                  </a:cubicBezTo>
                  <a:cubicBezTo>
                    <a:pt x="105151" y="756"/>
                    <a:pt x="105087" y="756"/>
                    <a:pt x="105024" y="756"/>
                  </a:cubicBezTo>
                  <a:cubicBezTo>
                    <a:pt x="103066" y="756"/>
                    <a:pt x="101069" y="907"/>
                    <a:pt x="99142" y="1235"/>
                  </a:cubicBezTo>
                  <a:cubicBezTo>
                    <a:pt x="95427" y="1867"/>
                    <a:pt x="91811" y="3026"/>
                    <a:pt x="88457" y="4756"/>
                  </a:cubicBezTo>
                  <a:cubicBezTo>
                    <a:pt x="81972" y="8100"/>
                    <a:pt x="76372" y="13139"/>
                    <a:pt x="72708" y="19485"/>
                  </a:cubicBezTo>
                  <a:cubicBezTo>
                    <a:pt x="72499" y="19849"/>
                    <a:pt x="72302" y="20218"/>
                    <a:pt x="72115" y="20594"/>
                  </a:cubicBezTo>
                  <a:cubicBezTo>
                    <a:pt x="72046" y="20458"/>
                    <a:pt x="71975" y="20322"/>
                    <a:pt x="71904" y="20190"/>
                  </a:cubicBezTo>
                  <a:cubicBezTo>
                    <a:pt x="71396" y="19236"/>
                    <a:pt x="70822" y="18338"/>
                    <a:pt x="70253" y="17419"/>
                  </a:cubicBezTo>
                  <a:cubicBezTo>
                    <a:pt x="69088" y="15533"/>
                    <a:pt x="67778" y="13728"/>
                    <a:pt x="66389" y="12000"/>
                  </a:cubicBezTo>
                  <a:cubicBezTo>
                    <a:pt x="65677" y="11115"/>
                    <a:pt x="64958" y="10217"/>
                    <a:pt x="64122" y="9446"/>
                  </a:cubicBezTo>
                  <a:cubicBezTo>
                    <a:pt x="63232" y="8625"/>
                    <a:pt x="62225" y="8016"/>
                    <a:pt x="61245" y="7322"/>
                  </a:cubicBezTo>
                  <a:cubicBezTo>
                    <a:pt x="60392" y="6715"/>
                    <a:pt x="59570" y="6079"/>
                    <a:pt x="58674" y="5529"/>
                  </a:cubicBezTo>
                  <a:cubicBezTo>
                    <a:pt x="57742" y="4955"/>
                    <a:pt x="56784" y="4417"/>
                    <a:pt x="55812" y="3911"/>
                  </a:cubicBezTo>
                  <a:cubicBezTo>
                    <a:pt x="54711" y="3337"/>
                    <a:pt x="53562" y="2870"/>
                    <a:pt x="52397" y="2447"/>
                  </a:cubicBezTo>
                  <a:cubicBezTo>
                    <a:pt x="51520" y="2131"/>
                    <a:pt x="50456" y="1643"/>
                    <a:pt x="49470" y="1643"/>
                  </a:cubicBezTo>
                  <a:cubicBezTo>
                    <a:pt x="49221" y="1643"/>
                    <a:pt x="48977" y="1674"/>
                    <a:pt x="48742" y="1747"/>
                  </a:cubicBezTo>
                  <a:cubicBezTo>
                    <a:pt x="48677" y="1767"/>
                    <a:pt x="48616" y="1800"/>
                    <a:pt x="48563" y="1840"/>
                  </a:cubicBezTo>
                  <a:cubicBezTo>
                    <a:pt x="47741" y="1534"/>
                    <a:pt x="46915" y="1245"/>
                    <a:pt x="46076" y="985"/>
                  </a:cubicBezTo>
                  <a:cubicBezTo>
                    <a:pt x="43797" y="279"/>
                    <a:pt x="41393" y="1"/>
                    <a:pt x="390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46"/>
            <p:cNvSpPr/>
            <p:nvPr/>
          </p:nvSpPr>
          <p:spPr>
            <a:xfrm>
              <a:off x="4633392" y="1649260"/>
              <a:ext cx="1642933" cy="431172"/>
            </a:xfrm>
            <a:custGeom>
              <a:avLst/>
              <a:gdLst/>
              <a:ahLst/>
              <a:cxnLst/>
              <a:rect l="l" t="t" r="r" b="b"/>
              <a:pathLst>
                <a:path w="120915" h="31733" extrusionOk="0">
                  <a:moveTo>
                    <a:pt x="89873" y="4556"/>
                  </a:moveTo>
                  <a:lnTo>
                    <a:pt x="89873" y="4556"/>
                  </a:lnTo>
                  <a:cubicBezTo>
                    <a:pt x="89851" y="4601"/>
                    <a:pt x="89833" y="4646"/>
                    <a:pt x="89817" y="4694"/>
                  </a:cubicBezTo>
                  <a:cubicBezTo>
                    <a:pt x="89473" y="4731"/>
                    <a:pt x="89130" y="4770"/>
                    <a:pt x="88787" y="4812"/>
                  </a:cubicBezTo>
                  <a:cubicBezTo>
                    <a:pt x="89147" y="4717"/>
                    <a:pt x="89510" y="4636"/>
                    <a:pt x="89873" y="4556"/>
                  </a:cubicBezTo>
                  <a:close/>
                  <a:moveTo>
                    <a:pt x="6613" y="15345"/>
                  </a:moveTo>
                  <a:cubicBezTo>
                    <a:pt x="6688" y="15382"/>
                    <a:pt x="6767" y="15408"/>
                    <a:pt x="6848" y="15429"/>
                  </a:cubicBezTo>
                  <a:cubicBezTo>
                    <a:pt x="6676" y="15603"/>
                    <a:pt x="6499" y="15778"/>
                    <a:pt x="6331" y="15956"/>
                  </a:cubicBezTo>
                  <a:cubicBezTo>
                    <a:pt x="6412" y="15810"/>
                    <a:pt x="6497" y="15666"/>
                    <a:pt x="6570" y="15516"/>
                  </a:cubicBezTo>
                  <a:cubicBezTo>
                    <a:pt x="6595" y="15463"/>
                    <a:pt x="6609" y="15404"/>
                    <a:pt x="6613" y="15345"/>
                  </a:cubicBezTo>
                  <a:close/>
                  <a:moveTo>
                    <a:pt x="26327" y="1"/>
                  </a:moveTo>
                  <a:cubicBezTo>
                    <a:pt x="25829" y="1"/>
                    <a:pt x="25321" y="95"/>
                    <a:pt x="24843" y="175"/>
                  </a:cubicBezTo>
                  <a:cubicBezTo>
                    <a:pt x="23607" y="382"/>
                    <a:pt x="22384" y="660"/>
                    <a:pt x="21180" y="1011"/>
                  </a:cubicBezTo>
                  <a:cubicBezTo>
                    <a:pt x="19883" y="1387"/>
                    <a:pt x="18642" y="1913"/>
                    <a:pt x="17410" y="2457"/>
                  </a:cubicBezTo>
                  <a:cubicBezTo>
                    <a:pt x="16230" y="2977"/>
                    <a:pt x="15110" y="3562"/>
                    <a:pt x="14040" y="4276"/>
                  </a:cubicBezTo>
                  <a:cubicBezTo>
                    <a:pt x="12947" y="5007"/>
                    <a:pt x="11845" y="5752"/>
                    <a:pt x="10852" y="6613"/>
                  </a:cubicBezTo>
                  <a:cubicBezTo>
                    <a:pt x="9819" y="7510"/>
                    <a:pt x="8867" y="8493"/>
                    <a:pt x="7937" y="9494"/>
                  </a:cubicBezTo>
                  <a:cubicBezTo>
                    <a:pt x="6962" y="10546"/>
                    <a:pt x="6069" y="11671"/>
                    <a:pt x="5196" y="12807"/>
                  </a:cubicBezTo>
                  <a:cubicBezTo>
                    <a:pt x="4345" y="13916"/>
                    <a:pt x="3523" y="15059"/>
                    <a:pt x="2857" y="16291"/>
                  </a:cubicBezTo>
                  <a:cubicBezTo>
                    <a:pt x="1533" y="18734"/>
                    <a:pt x="906" y="21526"/>
                    <a:pt x="829" y="24295"/>
                  </a:cubicBezTo>
                  <a:cubicBezTo>
                    <a:pt x="654" y="24873"/>
                    <a:pt x="500" y="25464"/>
                    <a:pt x="433" y="26063"/>
                  </a:cubicBezTo>
                  <a:cubicBezTo>
                    <a:pt x="398" y="26350"/>
                    <a:pt x="384" y="26638"/>
                    <a:pt x="390" y="26926"/>
                  </a:cubicBezTo>
                  <a:cubicBezTo>
                    <a:pt x="398" y="27259"/>
                    <a:pt x="345" y="27606"/>
                    <a:pt x="496" y="27913"/>
                  </a:cubicBezTo>
                  <a:cubicBezTo>
                    <a:pt x="532" y="27982"/>
                    <a:pt x="589" y="28039"/>
                    <a:pt x="660" y="28073"/>
                  </a:cubicBezTo>
                  <a:cubicBezTo>
                    <a:pt x="569" y="28073"/>
                    <a:pt x="488" y="28132"/>
                    <a:pt x="457" y="28217"/>
                  </a:cubicBezTo>
                  <a:cubicBezTo>
                    <a:pt x="406" y="28343"/>
                    <a:pt x="349" y="28471"/>
                    <a:pt x="319" y="28605"/>
                  </a:cubicBezTo>
                  <a:cubicBezTo>
                    <a:pt x="295" y="28719"/>
                    <a:pt x="280" y="28837"/>
                    <a:pt x="262" y="28952"/>
                  </a:cubicBezTo>
                  <a:cubicBezTo>
                    <a:pt x="256" y="28989"/>
                    <a:pt x="254" y="29025"/>
                    <a:pt x="248" y="29062"/>
                  </a:cubicBezTo>
                  <a:cubicBezTo>
                    <a:pt x="244" y="29072"/>
                    <a:pt x="240" y="29082"/>
                    <a:pt x="238" y="29092"/>
                  </a:cubicBezTo>
                  <a:cubicBezTo>
                    <a:pt x="157" y="29354"/>
                    <a:pt x="122" y="29616"/>
                    <a:pt x="88" y="29888"/>
                  </a:cubicBezTo>
                  <a:cubicBezTo>
                    <a:pt x="55" y="30132"/>
                    <a:pt x="37" y="30378"/>
                    <a:pt x="31" y="30623"/>
                  </a:cubicBezTo>
                  <a:cubicBezTo>
                    <a:pt x="25" y="30891"/>
                    <a:pt x="0" y="31176"/>
                    <a:pt x="75" y="31437"/>
                  </a:cubicBezTo>
                  <a:lnTo>
                    <a:pt x="84" y="31433"/>
                  </a:lnTo>
                  <a:cubicBezTo>
                    <a:pt x="122" y="31565"/>
                    <a:pt x="222" y="31681"/>
                    <a:pt x="358" y="31718"/>
                  </a:cubicBezTo>
                  <a:cubicBezTo>
                    <a:pt x="395" y="31728"/>
                    <a:pt x="431" y="31733"/>
                    <a:pt x="466" y="31733"/>
                  </a:cubicBezTo>
                  <a:cubicBezTo>
                    <a:pt x="643" y="31733"/>
                    <a:pt x="785" y="31607"/>
                    <a:pt x="853" y="31435"/>
                  </a:cubicBezTo>
                  <a:cubicBezTo>
                    <a:pt x="942" y="31206"/>
                    <a:pt x="942" y="30960"/>
                    <a:pt x="979" y="30721"/>
                  </a:cubicBezTo>
                  <a:cubicBezTo>
                    <a:pt x="1019" y="30453"/>
                    <a:pt x="1052" y="30187"/>
                    <a:pt x="1086" y="29917"/>
                  </a:cubicBezTo>
                  <a:cubicBezTo>
                    <a:pt x="1095" y="29848"/>
                    <a:pt x="1109" y="29748"/>
                    <a:pt x="1125" y="29641"/>
                  </a:cubicBezTo>
                  <a:cubicBezTo>
                    <a:pt x="1143" y="29501"/>
                    <a:pt x="1153" y="29358"/>
                    <a:pt x="1156" y="29216"/>
                  </a:cubicBezTo>
                  <a:cubicBezTo>
                    <a:pt x="1166" y="28965"/>
                    <a:pt x="1184" y="28715"/>
                    <a:pt x="1198" y="28463"/>
                  </a:cubicBezTo>
                  <a:cubicBezTo>
                    <a:pt x="1200" y="28333"/>
                    <a:pt x="1131" y="28211"/>
                    <a:pt x="1017" y="28146"/>
                  </a:cubicBezTo>
                  <a:cubicBezTo>
                    <a:pt x="995" y="28136"/>
                    <a:pt x="973" y="28128"/>
                    <a:pt x="950" y="28120"/>
                  </a:cubicBezTo>
                  <a:cubicBezTo>
                    <a:pt x="1040" y="28108"/>
                    <a:pt x="1121" y="28065"/>
                    <a:pt x="1182" y="28000"/>
                  </a:cubicBezTo>
                  <a:cubicBezTo>
                    <a:pt x="1381" y="27779"/>
                    <a:pt x="1417" y="27503"/>
                    <a:pt x="1519" y="27231"/>
                  </a:cubicBezTo>
                  <a:cubicBezTo>
                    <a:pt x="1551" y="27141"/>
                    <a:pt x="1586" y="27052"/>
                    <a:pt x="1622" y="26965"/>
                  </a:cubicBezTo>
                  <a:cubicBezTo>
                    <a:pt x="1676" y="26976"/>
                    <a:pt x="1732" y="26982"/>
                    <a:pt x="1787" y="26982"/>
                  </a:cubicBezTo>
                  <a:cubicBezTo>
                    <a:pt x="1822" y="26982"/>
                    <a:pt x="1856" y="26980"/>
                    <a:pt x="1890" y="26975"/>
                  </a:cubicBezTo>
                  <a:cubicBezTo>
                    <a:pt x="2307" y="26912"/>
                    <a:pt x="2552" y="26593"/>
                    <a:pt x="2589" y="26183"/>
                  </a:cubicBezTo>
                  <a:cubicBezTo>
                    <a:pt x="2623" y="25913"/>
                    <a:pt x="2654" y="25645"/>
                    <a:pt x="2682" y="25375"/>
                  </a:cubicBezTo>
                  <a:cubicBezTo>
                    <a:pt x="2709" y="25206"/>
                    <a:pt x="2739" y="25038"/>
                    <a:pt x="2770" y="24869"/>
                  </a:cubicBezTo>
                  <a:cubicBezTo>
                    <a:pt x="3503" y="23712"/>
                    <a:pt x="4087" y="22457"/>
                    <a:pt x="4702" y="21233"/>
                  </a:cubicBezTo>
                  <a:cubicBezTo>
                    <a:pt x="4845" y="20949"/>
                    <a:pt x="4808" y="20606"/>
                    <a:pt x="4591" y="20385"/>
                  </a:cubicBezTo>
                  <a:cubicBezTo>
                    <a:pt x="6505" y="17997"/>
                    <a:pt x="8662" y="15780"/>
                    <a:pt x="11043" y="13873"/>
                  </a:cubicBezTo>
                  <a:cubicBezTo>
                    <a:pt x="14034" y="11480"/>
                    <a:pt x="17418" y="9587"/>
                    <a:pt x="21156" y="8674"/>
                  </a:cubicBezTo>
                  <a:cubicBezTo>
                    <a:pt x="23375" y="8130"/>
                    <a:pt x="25673" y="7896"/>
                    <a:pt x="27953" y="7845"/>
                  </a:cubicBezTo>
                  <a:cubicBezTo>
                    <a:pt x="28230" y="7838"/>
                    <a:pt x="28506" y="7835"/>
                    <a:pt x="28782" y="7835"/>
                  </a:cubicBezTo>
                  <a:cubicBezTo>
                    <a:pt x="30674" y="7835"/>
                    <a:pt x="32563" y="7999"/>
                    <a:pt x="34428" y="8325"/>
                  </a:cubicBezTo>
                  <a:cubicBezTo>
                    <a:pt x="36302" y="8649"/>
                    <a:pt x="38125" y="9257"/>
                    <a:pt x="39890" y="9965"/>
                  </a:cubicBezTo>
                  <a:cubicBezTo>
                    <a:pt x="41552" y="10633"/>
                    <a:pt x="43246" y="11447"/>
                    <a:pt x="44734" y="12452"/>
                  </a:cubicBezTo>
                  <a:cubicBezTo>
                    <a:pt x="46468" y="13622"/>
                    <a:pt x="48096" y="14882"/>
                    <a:pt x="49596" y="16373"/>
                  </a:cubicBezTo>
                  <a:cubicBezTo>
                    <a:pt x="51101" y="17867"/>
                    <a:pt x="52358" y="19587"/>
                    <a:pt x="53919" y="21022"/>
                  </a:cubicBezTo>
                  <a:cubicBezTo>
                    <a:pt x="54052" y="21145"/>
                    <a:pt x="54217" y="21199"/>
                    <a:pt x="54381" y="21199"/>
                  </a:cubicBezTo>
                  <a:cubicBezTo>
                    <a:pt x="54480" y="21199"/>
                    <a:pt x="54579" y="21180"/>
                    <a:pt x="54670" y="21144"/>
                  </a:cubicBezTo>
                  <a:cubicBezTo>
                    <a:pt x="54696" y="21195"/>
                    <a:pt x="54721" y="21247"/>
                    <a:pt x="54749" y="21298"/>
                  </a:cubicBezTo>
                  <a:cubicBezTo>
                    <a:pt x="55078" y="21861"/>
                    <a:pt x="55397" y="22429"/>
                    <a:pt x="55752" y="22973"/>
                  </a:cubicBezTo>
                  <a:cubicBezTo>
                    <a:pt x="55837" y="23099"/>
                    <a:pt x="55947" y="23203"/>
                    <a:pt x="56075" y="23280"/>
                  </a:cubicBezTo>
                  <a:cubicBezTo>
                    <a:pt x="56225" y="23795"/>
                    <a:pt x="56548" y="24295"/>
                    <a:pt x="56757" y="24760"/>
                  </a:cubicBezTo>
                  <a:cubicBezTo>
                    <a:pt x="57058" y="25424"/>
                    <a:pt x="57441" y="26043"/>
                    <a:pt x="57817" y="26674"/>
                  </a:cubicBezTo>
                  <a:cubicBezTo>
                    <a:pt x="58191" y="27302"/>
                    <a:pt x="58554" y="27935"/>
                    <a:pt x="58938" y="28554"/>
                  </a:cubicBezTo>
                  <a:cubicBezTo>
                    <a:pt x="59346" y="29208"/>
                    <a:pt x="59807" y="29807"/>
                    <a:pt x="60270" y="30414"/>
                  </a:cubicBezTo>
                  <a:cubicBezTo>
                    <a:pt x="60385" y="30568"/>
                    <a:pt x="60529" y="30700"/>
                    <a:pt x="60694" y="30804"/>
                  </a:cubicBezTo>
                  <a:cubicBezTo>
                    <a:pt x="60907" y="31163"/>
                    <a:pt x="61291" y="31387"/>
                    <a:pt x="61709" y="31399"/>
                  </a:cubicBezTo>
                  <a:cubicBezTo>
                    <a:pt x="61758" y="31397"/>
                    <a:pt x="61807" y="31389"/>
                    <a:pt x="61857" y="31381"/>
                  </a:cubicBezTo>
                  <a:cubicBezTo>
                    <a:pt x="62034" y="31495"/>
                    <a:pt x="62242" y="31559"/>
                    <a:pt x="62447" y="31559"/>
                  </a:cubicBezTo>
                  <a:cubicBezTo>
                    <a:pt x="62762" y="31559"/>
                    <a:pt x="63071" y="31410"/>
                    <a:pt x="63256" y="31068"/>
                  </a:cubicBezTo>
                  <a:cubicBezTo>
                    <a:pt x="64373" y="28993"/>
                    <a:pt x="65552" y="26942"/>
                    <a:pt x="66771" y="24924"/>
                  </a:cubicBezTo>
                  <a:cubicBezTo>
                    <a:pt x="67938" y="22989"/>
                    <a:pt x="69207" y="21115"/>
                    <a:pt x="70640" y="19365"/>
                  </a:cubicBezTo>
                  <a:cubicBezTo>
                    <a:pt x="72043" y="17652"/>
                    <a:pt x="73619" y="16050"/>
                    <a:pt x="75401" y="14730"/>
                  </a:cubicBezTo>
                  <a:cubicBezTo>
                    <a:pt x="77482" y="13187"/>
                    <a:pt x="79825" y="12093"/>
                    <a:pt x="82237" y="11177"/>
                  </a:cubicBezTo>
                  <a:cubicBezTo>
                    <a:pt x="84759" y="10219"/>
                    <a:pt x="87297" y="9336"/>
                    <a:pt x="89967" y="8885"/>
                  </a:cubicBezTo>
                  <a:cubicBezTo>
                    <a:pt x="91503" y="8626"/>
                    <a:pt x="93065" y="8502"/>
                    <a:pt x="94626" y="8502"/>
                  </a:cubicBezTo>
                  <a:cubicBezTo>
                    <a:pt x="95548" y="8502"/>
                    <a:pt x="96469" y="8545"/>
                    <a:pt x="97385" y="8629"/>
                  </a:cubicBezTo>
                  <a:cubicBezTo>
                    <a:pt x="99917" y="8861"/>
                    <a:pt x="102364" y="9551"/>
                    <a:pt x="104733" y="10444"/>
                  </a:cubicBezTo>
                  <a:cubicBezTo>
                    <a:pt x="105809" y="10850"/>
                    <a:pt x="106830" y="11350"/>
                    <a:pt x="107825" y="11928"/>
                  </a:cubicBezTo>
                  <a:cubicBezTo>
                    <a:pt x="108769" y="12477"/>
                    <a:pt x="109732" y="13041"/>
                    <a:pt x="110597" y="13709"/>
                  </a:cubicBezTo>
                  <a:cubicBezTo>
                    <a:pt x="112529" y="15207"/>
                    <a:pt x="114336" y="16955"/>
                    <a:pt x="115772" y="18941"/>
                  </a:cubicBezTo>
                  <a:cubicBezTo>
                    <a:pt x="116513" y="19968"/>
                    <a:pt x="117183" y="21055"/>
                    <a:pt x="117792" y="22167"/>
                  </a:cubicBezTo>
                  <a:cubicBezTo>
                    <a:pt x="118097" y="22723"/>
                    <a:pt x="118379" y="23292"/>
                    <a:pt x="118641" y="23869"/>
                  </a:cubicBezTo>
                  <a:cubicBezTo>
                    <a:pt x="118771" y="24157"/>
                    <a:pt x="118878" y="24459"/>
                    <a:pt x="119016" y="24744"/>
                  </a:cubicBezTo>
                  <a:cubicBezTo>
                    <a:pt x="119152" y="25022"/>
                    <a:pt x="119353" y="25273"/>
                    <a:pt x="119524" y="25533"/>
                  </a:cubicBezTo>
                  <a:cubicBezTo>
                    <a:pt x="119670" y="25756"/>
                    <a:pt x="119928" y="25864"/>
                    <a:pt x="120181" y="25864"/>
                  </a:cubicBezTo>
                  <a:cubicBezTo>
                    <a:pt x="120554" y="25864"/>
                    <a:pt x="120915" y="25625"/>
                    <a:pt x="120876" y="25166"/>
                  </a:cubicBezTo>
                  <a:cubicBezTo>
                    <a:pt x="120856" y="24910"/>
                    <a:pt x="120831" y="24652"/>
                    <a:pt x="120801" y="24396"/>
                  </a:cubicBezTo>
                  <a:cubicBezTo>
                    <a:pt x="120758" y="24041"/>
                    <a:pt x="120616" y="23718"/>
                    <a:pt x="120482" y="23387"/>
                  </a:cubicBezTo>
                  <a:cubicBezTo>
                    <a:pt x="120480" y="23381"/>
                    <a:pt x="120476" y="23373"/>
                    <a:pt x="120474" y="23367"/>
                  </a:cubicBezTo>
                  <a:cubicBezTo>
                    <a:pt x="120543" y="23203"/>
                    <a:pt x="120598" y="23034"/>
                    <a:pt x="120643" y="22861"/>
                  </a:cubicBezTo>
                  <a:cubicBezTo>
                    <a:pt x="120728" y="22496"/>
                    <a:pt x="120618" y="22035"/>
                    <a:pt x="120561" y="21670"/>
                  </a:cubicBezTo>
                  <a:cubicBezTo>
                    <a:pt x="120468" y="21077"/>
                    <a:pt x="120299" y="20490"/>
                    <a:pt x="120133" y="19916"/>
                  </a:cubicBezTo>
                  <a:cubicBezTo>
                    <a:pt x="119800" y="18762"/>
                    <a:pt x="119380" y="17633"/>
                    <a:pt x="118915" y="16527"/>
                  </a:cubicBezTo>
                  <a:cubicBezTo>
                    <a:pt x="117950" y="14233"/>
                    <a:pt x="116525" y="12146"/>
                    <a:pt x="114925" y="10247"/>
                  </a:cubicBezTo>
                  <a:cubicBezTo>
                    <a:pt x="113335" y="8361"/>
                    <a:pt x="111346" y="6688"/>
                    <a:pt x="109265" y="5375"/>
                  </a:cubicBezTo>
                  <a:cubicBezTo>
                    <a:pt x="108181" y="4688"/>
                    <a:pt x="107031" y="4096"/>
                    <a:pt x="105878" y="3533"/>
                  </a:cubicBezTo>
                  <a:cubicBezTo>
                    <a:pt x="104680" y="2948"/>
                    <a:pt x="103487" y="2404"/>
                    <a:pt x="102203" y="2029"/>
                  </a:cubicBezTo>
                  <a:cubicBezTo>
                    <a:pt x="100005" y="1386"/>
                    <a:pt x="97679" y="1062"/>
                    <a:pt x="95379" y="1062"/>
                  </a:cubicBezTo>
                  <a:cubicBezTo>
                    <a:pt x="95028" y="1062"/>
                    <a:pt x="94679" y="1070"/>
                    <a:pt x="94330" y="1085"/>
                  </a:cubicBezTo>
                  <a:cubicBezTo>
                    <a:pt x="91487" y="1208"/>
                    <a:pt x="88726" y="1799"/>
                    <a:pt x="86042" y="2737"/>
                  </a:cubicBezTo>
                  <a:cubicBezTo>
                    <a:pt x="80887" y="4536"/>
                    <a:pt x="75558" y="6887"/>
                    <a:pt x="71822" y="11005"/>
                  </a:cubicBezTo>
                  <a:cubicBezTo>
                    <a:pt x="70110" y="12889"/>
                    <a:pt x="68563" y="14915"/>
                    <a:pt x="67193" y="17059"/>
                  </a:cubicBezTo>
                  <a:cubicBezTo>
                    <a:pt x="66580" y="18019"/>
                    <a:pt x="65973" y="18994"/>
                    <a:pt x="65392" y="19983"/>
                  </a:cubicBezTo>
                  <a:cubicBezTo>
                    <a:pt x="65347" y="19973"/>
                    <a:pt x="65301" y="19968"/>
                    <a:pt x="65256" y="19968"/>
                  </a:cubicBezTo>
                  <a:cubicBezTo>
                    <a:pt x="65053" y="19968"/>
                    <a:pt x="64859" y="20065"/>
                    <a:pt x="64755" y="20299"/>
                  </a:cubicBezTo>
                  <a:cubicBezTo>
                    <a:pt x="64444" y="20992"/>
                    <a:pt x="64150" y="21690"/>
                    <a:pt x="63861" y="22388"/>
                  </a:cubicBezTo>
                  <a:cubicBezTo>
                    <a:pt x="63804" y="22474"/>
                    <a:pt x="63752" y="22559"/>
                    <a:pt x="63703" y="22648"/>
                  </a:cubicBezTo>
                  <a:cubicBezTo>
                    <a:pt x="63524" y="22977"/>
                    <a:pt x="63343" y="23308"/>
                    <a:pt x="63173" y="23643"/>
                  </a:cubicBezTo>
                  <a:cubicBezTo>
                    <a:pt x="62805" y="24362"/>
                    <a:pt x="62497" y="25121"/>
                    <a:pt x="62219" y="25881"/>
                  </a:cubicBezTo>
                  <a:cubicBezTo>
                    <a:pt x="61995" y="26492"/>
                    <a:pt x="61813" y="27117"/>
                    <a:pt x="61671" y="27754"/>
                  </a:cubicBezTo>
                  <a:cubicBezTo>
                    <a:pt x="61642" y="27679"/>
                    <a:pt x="61612" y="27602"/>
                    <a:pt x="61581" y="27529"/>
                  </a:cubicBezTo>
                  <a:cubicBezTo>
                    <a:pt x="61841" y="27111"/>
                    <a:pt x="61890" y="26546"/>
                    <a:pt x="61648" y="26039"/>
                  </a:cubicBezTo>
                  <a:cubicBezTo>
                    <a:pt x="60428" y="23489"/>
                    <a:pt x="59035" y="21032"/>
                    <a:pt x="57537" y="18636"/>
                  </a:cubicBezTo>
                  <a:cubicBezTo>
                    <a:pt x="56800" y="17459"/>
                    <a:pt x="56028" y="16306"/>
                    <a:pt x="55220" y="15177"/>
                  </a:cubicBezTo>
                  <a:cubicBezTo>
                    <a:pt x="54792" y="14578"/>
                    <a:pt x="54325" y="14028"/>
                    <a:pt x="53838" y="13480"/>
                  </a:cubicBezTo>
                  <a:cubicBezTo>
                    <a:pt x="53590" y="13199"/>
                    <a:pt x="53334" y="12939"/>
                    <a:pt x="53066" y="12684"/>
                  </a:cubicBezTo>
                  <a:cubicBezTo>
                    <a:pt x="52950" y="12576"/>
                    <a:pt x="52837" y="12460"/>
                    <a:pt x="52717" y="12359"/>
                  </a:cubicBezTo>
                  <a:cubicBezTo>
                    <a:pt x="52544" y="12215"/>
                    <a:pt x="52349" y="12152"/>
                    <a:pt x="52173" y="12024"/>
                  </a:cubicBezTo>
                  <a:cubicBezTo>
                    <a:pt x="52108" y="11979"/>
                    <a:pt x="52033" y="11953"/>
                    <a:pt x="51956" y="11947"/>
                  </a:cubicBezTo>
                  <a:cubicBezTo>
                    <a:pt x="50427" y="10168"/>
                    <a:pt x="48825" y="8394"/>
                    <a:pt x="47010" y="6918"/>
                  </a:cubicBezTo>
                  <a:cubicBezTo>
                    <a:pt x="45790" y="5923"/>
                    <a:pt x="44439" y="5098"/>
                    <a:pt x="42994" y="4473"/>
                  </a:cubicBezTo>
                  <a:cubicBezTo>
                    <a:pt x="41518" y="3830"/>
                    <a:pt x="40062" y="3129"/>
                    <a:pt x="38574" y="2514"/>
                  </a:cubicBezTo>
                  <a:cubicBezTo>
                    <a:pt x="37128" y="1917"/>
                    <a:pt x="35654" y="1338"/>
                    <a:pt x="34138" y="949"/>
                  </a:cubicBezTo>
                  <a:cubicBezTo>
                    <a:pt x="33358" y="748"/>
                    <a:pt x="32572" y="583"/>
                    <a:pt x="31776" y="459"/>
                  </a:cubicBezTo>
                  <a:cubicBezTo>
                    <a:pt x="31319" y="389"/>
                    <a:pt x="30865" y="300"/>
                    <a:pt x="30422" y="300"/>
                  </a:cubicBezTo>
                  <a:cubicBezTo>
                    <a:pt x="30016" y="300"/>
                    <a:pt x="29620" y="375"/>
                    <a:pt x="29239" y="607"/>
                  </a:cubicBezTo>
                  <a:cubicBezTo>
                    <a:pt x="29208" y="628"/>
                    <a:pt x="29178" y="650"/>
                    <a:pt x="29151" y="674"/>
                  </a:cubicBezTo>
                  <a:cubicBezTo>
                    <a:pt x="29058" y="670"/>
                    <a:pt x="28966" y="668"/>
                    <a:pt x="28873" y="668"/>
                  </a:cubicBezTo>
                  <a:cubicBezTo>
                    <a:pt x="28702" y="668"/>
                    <a:pt x="28531" y="676"/>
                    <a:pt x="28361" y="693"/>
                  </a:cubicBezTo>
                  <a:cubicBezTo>
                    <a:pt x="28087" y="354"/>
                    <a:pt x="27555" y="230"/>
                    <a:pt x="27143" y="108"/>
                  </a:cubicBezTo>
                  <a:cubicBezTo>
                    <a:pt x="26879" y="30"/>
                    <a:pt x="26604" y="1"/>
                    <a:pt x="263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46"/>
            <p:cNvSpPr/>
            <p:nvPr/>
          </p:nvSpPr>
          <p:spPr>
            <a:xfrm>
              <a:off x="4517586" y="2069222"/>
              <a:ext cx="1893364" cy="1259996"/>
            </a:xfrm>
            <a:custGeom>
              <a:avLst/>
              <a:gdLst/>
              <a:ahLst/>
              <a:cxnLst/>
              <a:rect l="l" t="t" r="r" b="b"/>
              <a:pathLst>
                <a:path w="139346" h="92732" extrusionOk="0">
                  <a:moveTo>
                    <a:pt x="138567" y="0"/>
                  </a:moveTo>
                  <a:cubicBezTo>
                    <a:pt x="138325" y="0"/>
                    <a:pt x="138085" y="135"/>
                    <a:pt x="137977" y="460"/>
                  </a:cubicBezTo>
                  <a:cubicBezTo>
                    <a:pt x="136704" y="4298"/>
                    <a:pt x="135608" y="8190"/>
                    <a:pt x="134296" y="12015"/>
                  </a:cubicBezTo>
                  <a:cubicBezTo>
                    <a:pt x="133001" y="15781"/>
                    <a:pt x="131716" y="19563"/>
                    <a:pt x="130118" y="23214"/>
                  </a:cubicBezTo>
                  <a:cubicBezTo>
                    <a:pt x="129722" y="24117"/>
                    <a:pt x="129247" y="24994"/>
                    <a:pt x="128788" y="25867"/>
                  </a:cubicBezTo>
                  <a:cubicBezTo>
                    <a:pt x="128315" y="26771"/>
                    <a:pt x="127880" y="27695"/>
                    <a:pt x="127415" y="28604"/>
                  </a:cubicBezTo>
                  <a:cubicBezTo>
                    <a:pt x="126498" y="30403"/>
                    <a:pt x="125456" y="32109"/>
                    <a:pt x="124352" y="33800"/>
                  </a:cubicBezTo>
                  <a:cubicBezTo>
                    <a:pt x="122161" y="37154"/>
                    <a:pt x="119901" y="40264"/>
                    <a:pt x="117499" y="43452"/>
                  </a:cubicBezTo>
                  <a:cubicBezTo>
                    <a:pt x="116446" y="44851"/>
                    <a:pt x="115471" y="46044"/>
                    <a:pt x="114251" y="47490"/>
                  </a:cubicBezTo>
                  <a:cubicBezTo>
                    <a:pt x="113102" y="48852"/>
                    <a:pt x="111953" y="50215"/>
                    <a:pt x="110773" y="51551"/>
                  </a:cubicBezTo>
                  <a:cubicBezTo>
                    <a:pt x="108377" y="54267"/>
                    <a:pt x="105949" y="56939"/>
                    <a:pt x="103365" y="59479"/>
                  </a:cubicBezTo>
                  <a:cubicBezTo>
                    <a:pt x="100816" y="61986"/>
                    <a:pt x="98197" y="64406"/>
                    <a:pt x="95473" y="66721"/>
                  </a:cubicBezTo>
                  <a:cubicBezTo>
                    <a:pt x="94092" y="67894"/>
                    <a:pt x="92697" y="69052"/>
                    <a:pt x="91290" y="70193"/>
                  </a:cubicBezTo>
                  <a:cubicBezTo>
                    <a:pt x="90578" y="70769"/>
                    <a:pt x="89857" y="71340"/>
                    <a:pt x="89134" y="71904"/>
                  </a:cubicBezTo>
                  <a:lnTo>
                    <a:pt x="88929" y="72065"/>
                  </a:lnTo>
                  <a:lnTo>
                    <a:pt x="88969" y="72034"/>
                  </a:lnTo>
                  <a:lnTo>
                    <a:pt x="88969" y="72034"/>
                  </a:lnTo>
                  <a:cubicBezTo>
                    <a:pt x="88944" y="72053"/>
                    <a:pt x="88921" y="72072"/>
                    <a:pt x="88897" y="72089"/>
                  </a:cubicBezTo>
                  <a:cubicBezTo>
                    <a:pt x="88857" y="72120"/>
                    <a:pt x="88828" y="72142"/>
                    <a:pt x="88809" y="72157"/>
                  </a:cubicBezTo>
                  <a:lnTo>
                    <a:pt x="88809" y="72157"/>
                  </a:lnTo>
                  <a:cubicBezTo>
                    <a:pt x="88687" y="72250"/>
                    <a:pt x="88565" y="72344"/>
                    <a:pt x="88444" y="72438"/>
                  </a:cubicBezTo>
                  <a:cubicBezTo>
                    <a:pt x="88265" y="72574"/>
                    <a:pt x="88089" y="72706"/>
                    <a:pt x="87910" y="72842"/>
                  </a:cubicBezTo>
                  <a:cubicBezTo>
                    <a:pt x="87729" y="72980"/>
                    <a:pt x="87551" y="73120"/>
                    <a:pt x="87370" y="73261"/>
                  </a:cubicBezTo>
                  <a:lnTo>
                    <a:pt x="87323" y="73297"/>
                  </a:lnTo>
                  <a:cubicBezTo>
                    <a:pt x="84469" y="75482"/>
                    <a:pt x="81545" y="77573"/>
                    <a:pt x="78554" y="79569"/>
                  </a:cubicBezTo>
                  <a:cubicBezTo>
                    <a:pt x="77046" y="80570"/>
                    <a:pt x="75523" y="81544"/>
                    <a:pt x="73980" y="82490"/>
                  </a:cubicBezTo>
                  <a:cubicBezTo>
                    <a:pt x="73221" y="82957"/>
                    <a:pt x="72455" y="83418"/>
                    <a:pt x="71688" y="83873"/>
                  </a:cubicBezTo>
                  <a:cubicBezTo>
                    <a:pt x="70924" y="84324"/>
                    <a:pt x="70108" y="84726"/>
                    <a:pt x="69377" y="85227"/>
                  </a:cubicBezTo>
                  <a:lnTo>
                    <a:pt x="69274" y="85298"/>
                  </a:lnTo>
                  <a:cubicBezTo>
                    <a:pt x="68303" y="84935"/>
                    <a:pt x="67341" y="84553"/>
                    <a:pt x="66383" y="84155"/>
                  </a:cubicBezTo>
                  <a:cubicBezTo>
                    <a:pt x="65538" y="83804"/>
                    <a:pt x="64413" y="83302"/>
                    <a:pt x="63471" y="82862"/>
                  </a:cubicBezTo>
                  <a:cubicBezTo>
                    <a:pt x="63309" y="82787"/>
                    <a:pt x="63146" y="82705"/>
                    <a:pt x="62984" y="82628"/>
                  </a:cubicBezTo>
                  <a:cubicBezTo>
                    <a:pt x="62893" y="82543"/>
                    <a:pt x="62797" y="82464"/>
                    <a:pt x="62698" y="82391"/>
                  </a:cubicBezTo>
                  <a:cubicBezTo>
                    <a:pt x="62003" y="81903"/>
                    <a:pt x="61203" y="81530"/>
                    <a:pt x="60466" y="81114"/>
                  </a:cubicBezTo>
                  <a:cubicBezTo>
                    <a:pt x="59715" y="80691"/>
                    <a:pt x="58984" y="80263"/>
                    <a:pt x="58213" y="79871"/>
                  </a:cubicBezTo>
                  <a:cubicBezTo>
                    <a:pt x="57443" y="79481"/>
                    <a:pt x="56674" y="79089"/>
                    <a:pt x="55900" y="78704"/>
                  </a:cubicBezTo>
                  <a:cubicBezTo>
                    <a:pt x="55273" y="78393"/>
                    <a:pt x="54646" y="78076"/>
                    <a:pt x="54022" y="77756"/>
                  </a:cubicBezTo>
                  <a:cubicBezTo>
                    <a:pt x="52193" y="76643"/>
                    <a:pt x="50396" y="75480"/>
                    <a:pt x="48634" y="74263"/>
                  </a:cubicBezTo>
                  <a:cubicBezTo>
                    <a:pt x="47609" y="73553"/>
                    <a:pt x="46612" y="72806"/>
                    <a:pt x="45596" y="72081"/>
                  </a:cubicBezTo>
                  <a:cubicBezTo>
                    <a:pt x="45081" y="71711"/>
                    <a:pt x="44567" y="71342"/>
                    <a:pt x="44062" y="70962"/>
                  </a:cubicBezTo>
                  <a:cubicBezTo>
                    <a:pt x="43538" y="70568"/>
                    <a:pt x="43032" y="70138"/>
                    <a:pt x="42437" y="69858"/>
                  </a:cubicBezTo>
                  <a:cubicBezTo>
                    <a:pt x="42362" y="69825"/>
                    <a:pt x="42282" y="69808"/>
                    <a:pt x="42203" y="69808"/>
                  </a:cubicBezTo>
                  <a:cubicBezTo>
                    <a:pt x="42083" y="69808"/>
                    <a:pt x="41965" y="69845"/>
                    <a:pt x="41865" y="69919"/>
                  </a:cubicBezTo>
                  <a:cubicBezTo>
                    <a:pt x="41110" y="69326"/>
                    <a:pt x="40354" y="68725"/>
                    <a:pt x="39591" y="68110"/>
                  </a:cubicBezTo>
                  <a:cubicBezTo>
                    <a:pt x="37002" y="66025"/>
                    <a:pt x="34468" y="63872"/>
                    <a:pt x="31937" y="61718"/>
                  </a:cubicBezTo>
                  <a:cubicBezTo>
                    <a:pt x="30674" y="60646"/>
                    <a:pt x="29423" y="59560"/>
                    <a:pt x="28168" y="58478"/>
                  </a:cubicBezTo>
                  <a:cubicBezTo>
                    <a:pt x="27482" y="57753"/>
                    <a:pt x="26802" y="57026"/>
                    <a:pt x="26126" y="56291"/>
                  </a:cubicBezTo>
                  <a:cubicBezTo>
                    <a:pt x="22530" y="52373"/>
                    <a:pt x="18912" y="48264"/>
                    <a:pt x="15826" y="44081"/>
                  </a:cubicBezTo>
                  <a:cubicBezTo>
                    <a:pt x="12730" y="39883"/>
                    <a:pt x="9979" y="35440"/>
                    <a:pt x="7597" y="30799"/>
                  </a:cubicBezTo>
                  <a:cubicBezTo>
                    <a:pt x="6932" y="29502"/>
                    <a:pt x="6264" y="28212"/>
                    <a:pt x="5691" y="26868"/>
                  </a:cubicBezTo>
                  <a:cubicBezTo>
                    <a:pt x="5137" y="25563"/>
                    <a:pt x="4603" y="24245"/>
                    <a:pt x="4105" y="22917"/>
                  </a:cubicBezTo>
                  <a:cubicBezTo>
                    <a:pt x="3076" y="20177"/>
                    <a:pt x="2209" y="17377"/>
                    <a:pt x="1137" y="14654"/>
                  </a:cubicBezTo>
                  <a:cubicBezTo>
                    <a:pt x="1039" y="14405"/>
                    <a:pt x="775" y="14272"/>
                    <a:pt x="531" y="14272"/>
                  </a:cubicBezTo>
                  <a:cubicBezTo>
                    <a:pt x="254" y="14272"/>
                    <a:pt x="1" y="14441"/>
                    <a:pt x="39" y="14802"/>
                  </a:cubicBezTo>
                  <a:cubicBezTo>
                    <a:pt x="400" y="18229"/>
                    <a:pt x="1385" y="21541"/>
                    <a:pt x="2572" y="24777"/>
                  </a:cubicBezTo>
                  <a:cubicBezTo>
                    <a:pt x="2445" y="24931"/>
                    <a:pt x="2398" y="25139"/>
                    <a:pt x="2445" y="25333"/>
                  </a:cubicBezTo>
                  <a:cubicBezTo>
                    <a:pt x="2765" y="26716"/>
                    <a:pt x="3257" y="28030"/>
                    <a:pt x="3768" y="29353"/>
                  </a:cubicBezTo>
                  <a:cubicBezTo>
                    <a:pt x="4292" y="30704"/>
                    <a:pt x="4840" y="32046"/>
                    <a:pt x="5429" y="33367"/>
                  </a:cubicBezTo>
                  <a:cubicBezTo>
                    <a:pt x="6597" y="35986"/>
                    <a:pt x="7898" y="38534"/>
                    <a:pt x="9277" y="41046"/>
                  </a:cubicBezTo>
                  <a:cubicBezTo>
                    <a:pt x="10641" y="43531"/>
                    <a:pt x="12135" y="45939"/>
                    <a:pt x="13703" y="48298"/>
                  </a:cubicBezTo>
                  <a:cubicBezTo>
                    <a:pt x="15353" y="50783"/>
                    <a:pt x="17081" y="53023"/>
                    <a:pt x="18866" y="55244"/>
                  </a:cubicBezTo>
                  <a:cubicBezTo>
                    <a:pt x="22321" y="59546"/>
                    <a:pt x="26234" y="63454"/>
                    <a:pt x="30367" y="67103"/>
                  </a:cubicBezTo>
                  <a:cubicBezTo>
                    <a:pt x="33748" y="70087"/>
                    <a:pt x="37286" y="72891"/>
                    <a:pt x="40931" y="75549"/>
                  </a:cubicBezTo>
                  <a:cubicBezTo>
                    <a:pt x="40927" y="75640"/>
                    <a:pt x="40949" y="75731"/>
                    <a:pt x="40994" y="75811"/>
                  </a:cubicBezTo>
                  <a:cubicBezTo>
                    <a:pt x="41524" y="76751"/>
                    <a:pt x="42502" y="77341"/>
                    <a:pt x="43351" y="77975"/>
                  </a:cubicBezTo>
                  <a:cubicBezTo>
                    <a:pt x="44212" y="78618"/>
                    <a:pt x="45069" y="79270"/>
                    <a:pt x="45950" y="79883"/>
                  </a:cubicBezTo>
                  <a:cubicBezTo>
                    <a:pt x="47704" y="81101"/>
                    <a:pt x="49517" y="82281"/>
                    <a:pt x="51336" y="83398"/>
                  </a:cubicBezTo>
                  <a:cubicBezTo>
                    <a:pt x="54993" y="85643"/>
                    <a:pt x="58777" y="87623"/>
                    <a:pt x="62677" y="89405"/>
                  </a:cubicBezTo>
                  <a:cubicBezTo>
                    <a:pt x="63747" y="89895"/>
                    <a:pt x="64819" y="90376"/>
                    <a:pt x="65899" y="90839"/>
                  </a:cubicBezTo>
                  <a:cubicBezTo>
                    <a:pt x="66511" y="91099"/>
                    <a:pt x="67122" y="91354"/>
                    <a:pt x="67735" y="91608"/>
                  </a:cubicBezTo>
                  <a:cubicBezTo>
                    <a:pt x="67905" y="91677"/>
                    <a:pt x="68076" y="91752"/>
                    <a:pt x="68249" y="91823"/>
                  </a:cubicBezTo>
                  <a:cubicBezTo>
                    <a:pt x="68362" y="92112"/>
                    <a:pt x="68557" y="92361"/>
                    <a:pt x="68829" y="92483"/>
                  </a:cubicBezTo>
                  <a:cubicBezTo>
                    <a:pt x="69217" y="92660"/>
                    <a:pt x="69548" y="92731"/>
                    <a:pt x="69912" y="92731"/>
                  </a:cubicBezTo>
                  <a:cubicBezTo>
                    <a:pt x="70068" y="92731"/>
                    <a:pt x="70231" y="92718"/>
                    <a:pt x="70407" y="92694"/>
                  </a:cubicBezTo>
                  <a:cubicBezTo>
                    <a:pt x="70815" y="92640"/>
                    <a:pt x="71170" y="92461"/>
                    <a:pt x="71538" y="92282"/>
                  </a:cubicBezTo>
                  <a:cubicBezTo>
                    <a:pt x="72078" y="92016"/>
                    <a:pt x="72626" y="91761"/>
                    <a:pt x="73150" y="91464"/>
                  </a:cubicBezTo>
                  <a:cubicBezTo>
                    <a:pt x="74155" y="90896"/>
                    <a:pt x="75115" y="90248"/>
                    <a:pt x="76116" y="89671"/>
                  </a:cubicBezTo>
                  <a:cubicBezTo>
                    <a:pt x="78156" y="88496"/>
                    <a:pt x="80150" y="87198"/>
                    <a:pt x="82093" y="85869"/>
                  </a:cubicBezTo>
                  <a:cubicBezTo>
                    <a:pt x="86046" y="83164"/>
                    <a:pt x="89837" y="80172"/>
                    <a:pt x="93128" y="76682"/>
                  </a:cubicBezTo>
                  <a:cubicBezTo>
                    <a:pt x="93749" y="76022"/>
                    <a:pt x="94370" y="75358"/>
                    <a:pt x="94961" y="74667"/>
                  </a:cubicBezTo>
                  <a:cubicBezTo>
                    <a:pt x="95300" y="74402"/>
                    <a:pt x="95639" y="74138"/>
                    <a:pt x="95978" y="73872"/>
                  </a:cubicBezTo>
                  <a:cubicBezTo>
                    <a:pt x="98756" y="71701"/>
                    <a:pt x="101549" y="69539"/>
                    <a:pt x="104242" y="67263"/>
                  </a:cubicBezTo>
                  <a:cubicBezTo>
                    <a:pt x="106721" y="65166"/>
                    <a:pt x="109066" y="62926"/>
                    <a:pt x="111250" y="60522"/>
                  </a:cubicBezTo>
                  <a:cubicBezTo>
                    <a:pt x="113370" y="58192"/>
                    <a:pt x="115303" y="55705"/>
                    <a:pt x="117120" y="53132"/>
                  </a:cubicBezTo>
                  <a:cubicBezTo>
                    <a:pt x="118876" y="50651"/>
                    <a:pt x="120480" y="48052"/>
                    <a:pt x="122023" y="45435"/>
                  </a:cubicBezTo>
                  <a:cubicBezTo>
                    <a:pt x="123578" y="42798"/>
                    <a:pt x="125060" y="40098"/>
                    <a:pt x="126437" y="37363"/>
                  </a:cubicBezTo>
                  <a:cubicBezTo>
                    <a:pt x="127813" y="34628"/>
                    <a:pt x="129155" y="31883"/>
                    <a:pt x="130414" y="29096"/>
                  </a:cubicBezTo>
                  <a:cubicBezTo>
                    <a:pt x="131078" y="27626"/>
                    <a:pt x="131748" y="26156"/>
                    <a:pt x="132345" y="24657"/>
                  </a:cubicBezTo>
                  <a:cubicBezTo>
                    <a:pt x="132913" y="23230"/>
                    <a:pt x="133425" y="21778"/>
                    <a:pt x="133985" y="20347"/>
                  </a:cubicBezTo>
                  <a:cubicBezTo>
                    <a:pt x="134255" y="19659"/>
                    <a:pt x="134452" y="18944"/>
                    <a:pt x="134659" y="18236"/>
                  </a:cubicBezTo>
                  <a:cubicBezTo>
                    <a:pt x="134773" y="17854"/>
                    <a:pt x="134558" y="17557"/>
                    <a:pt x="134264" y="17442"/>
                  </a:cubicBezTo>
                  <a:cubicBezTo>
                    <a:pt x="134519" y="16731"/>
                    <a:pt x="134769" y="16021"/>
                    <a:pt x="135007" y="15304"/>
                  </a:cubicBezTo>
                  <a:cubicBezTo>
                    <a:pt x="135634" y="13414"/>
                    <a:pt x="136174" y="11497"/>
                    <a:pt x="136755" y="9595"/>
                  </a:cubicBezTo>
                  <a:cubicBezTo>
                    <a:pt x="137354" y="7637"/>
                    <a:pt x="137981" y="5682"/>
                    <a:pt x="138501" y="3703"/>
                  </a:cubicBezTo>
                  <a:cubicBezTo>
                    <a:pt x="138755" y="2738"/>
                    <a:pt x="138988" y="1772"/>
                    <a:pt x="139232" y="806"/>
                  </a:cubicBezTo>
                  <a:lnTo>
                    <a:pt x="139224" y="806"/>
                  </a:lnTo>
                  <a:cubicBezTo>
                    <a:pt x="139346" y="343"/>
                    <a:pt x="138953" y="0"/>
                    <a:pt x="1385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46"/>
            <p:cNvSpPr/>
            <p:nvPr/>
          </p:nvSpPr>
          <p:spPr>
            <a:xfrm>
              <a:off x="4707023" y="1511143"/>
              <a:ext cx="385396" cy="234982"/>
            </a:xfrm>
            <a:custGeom>
              <a:avLst/>
              <a:gdLst/>
              <a:ahLst/>
              <a:cxnLst/>
              <a:rect l="l" t="t" r="r" b="b"/>
              <a:pathLst>
                <a:path w="28364" h="17294" extrusionOk="0">
                  <a:moveTo>
                    <a:pt x="27756" y="1"/>
                  </a:moveTo>
                  <a:cubicBezTo>
                    <a:pt x="27745" y="1"/>
                    <a:pt x="27733" y="1"/>
                    <a:pt x="27722" y="2"/>
                  </a:cubicBezTo>
                  <a:cubicBezTo>
                    <a:pt x="25275" y="142"/>
                    <a:pt x="22843" y="485"/>
                    <a:pt x="20419" y="842"/>
                  </a:cubicBezTo>
                  <a:cubicBezTo>
                    <a:pt x="18039" y="1194"/>
                    <a:pt x="15648" y="1522"/>
                    <a:pt x="13286" y="1977"/>
                  </a:cubicBezTo>
                  <a:cubicBezTo>
                    <a:pt x="11977" y="2231"/>
                    <a:pt x="10659" y="2544"/>
                    <a:pt x="9372" y="2948"/>
                  </a:cubicBezTo>
                  <a:cubicBezTo>
                    <a:pt x="9547" y="2793"/>
                    <a:pt x="9723" y="2639"/>
                    <a:pt x="9898" y="2485"/>
                  </a:cubicBezTo>
                  <a:cubicBezTo>
                    <a:pt x="10070" y="2333"/>
                    <a:pt x="9912" y="2063"/>
                    <a:pt x="9721" y="2063"/>
                  </a:cubicBezTo>
                  <a:cubicBezTo>
                    <a:pt x="9682" y="2063"/>
                    <a:pt x="9641" y="2075"/>
                    <a:pt x="9601" y="2101"/>
                  </a:cubicBezTo>
                  <a:cubicBezTo>
                    <a:pt x="8854" y="2594"/>
                    <a:pt x="8127" y="3114"/>
                    <a:pt x="7413" y="3652"/>
                  </a:cubicBezTo>
                  <a:cubicBezTo>
                    <a:pt x="5346" y="4495"/>
                    <a:pt x="3415" y="5632"/>
                    <a:pt x="1803" y="7215"/>
                  </a:cubicBezTo>
                  <a:cubicBezTo>
                    <a:pt x="1056" y="7948"/>
                    <a:pt x="0" y="8923"/>
                    <a:pt x="177" y="10072"/>
                  </a:cubicBezTo>
                  <a:cubicBezTo>
                    <a:pt x="274" y="10718"/>
                    <a:pt x="627" y="11337"/>
                    <a:pt x="885" y="11934"/>
                  </a:cubicBezTo>
                  <a:cubicBezTo>
                    <a:pt x="1023" y="12253"/>
                    <a:pt x="1145" y="12608"/>
                    <a:pt x="1328" y="12900"/>
                  </a:cubicBezTo>
                  <a:cubicBezTo>
                    <a:pt x="1438" y="13079"/>
                    <a:pt x="1592" y="13227"/>
                    <a:pt x="1748" y="13371"/>
                  </a:cubicBezTo>
                  <a:cubicBezTo>
                    <a:pt x="2288" y="14589"/>
                    <a:pt x="2836" y="15804"/>
                    <a:pt x="3411" y="17005"/>
                  </a:cubicBezTo>
                  <a:cubicBezTo>
                    <a:pt x="3507" y="17208"/>
                    <a:pt x="3694" y="17293"/>
                    <a:pt x="3888" y="17293"/>
                  </a:cubicBezTo>
                  <a:cubicBezTo>
                    <a:pt x="4054" y="17293"/>
                    <a:pt x="4226" y="17231"/>
                    <a:pt x="4351" y="17127"/>
                  </a:cubicBezTo>
                  <a:cubicBezTo>
                    <a:pt x="8607" y="13550"/>
                    <a:pt x="14021" y="11280"/>
                    <a:pt x="19495" y="10450"/>
                  </a:cubicBezTo>
                  <a:cubicBezTo>
                    <a:pt x="20966" y="10226"/>
                    <a:pt x="22452" y="10113"/>
                    <a:pt x="23939" y="10113"/>
                  </a:cubicBezTo>
                  <a:cubicBezTo>
                    <a:pt x="24027" y="10113"/>
                    <a:pt x="24116" y="10114"/>
                    <a:pt x="24205" y="10115"/>
                  </a:cubicBezTo>
                  <a:cubicBezTo>
                    <a:pt x="24207" y="10115"/>
                    <a:pt x="24208" y="10115"/>
                    <a:pt x="24210" y="10115"/>
                  </a:cubicBezTo>
                  <a:cubicBezTo>
                    <a:pt x="24483" y="10115"/>
                    <a:pt x="24667" y="9929"/>
                    <a:pt x="24760" y="9692"/>
                  </a:cubicBezTo>
                  <a:cubicBezTo>
                    <a:pt x="25344" y="8226"/>
                    <a:pt x="25911" y="6755"/>
                    <a:pt x="26473" y="5281"/>
                  </a:cubicBezTo>
                  <a:cubicBezTo>
                    <a:pt x="27038" y="3805"/>
                    <a:pt x="27539" y="2274"/>
                    <a:pt x="28205" y="838"/>
                  </a:cubicBezTo>
                  <a:cubicBezTo>
                    <a:pt x="28363" y="494"/>
                    <a:pt x="28190" y="1"/>
                    <a:pt x="277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46"/>
            <p:cNvSpPr/>
            <p:nvPr/>
          </p:nvSpPr>
          <p:spPr>
            <a:xfrm>
              <a:off x="5742866" y="1516877"/>
              <a:ext cx="402611" cy="156664"/>
            </a:xfrm>
            <a:custGeom>
              <a:avLst/>
              <a:gdLst/>
              <a:ahLst/>
              <a:cxnLst/>
              <a:rect l="l" t="t" r="r" b="b"/>
              <a:pathLst>
                <a:path w="29631" h="11530" extrusionOk="0">
                  <a:moveTo>
                    <a:pt x="11013" y="0"/>
                  </a:moveTo>
                  <a:cubicBezTo>
                    <a:pt x="9473" y="0"/>
                    <a:pt x="7933" y="71"/>
                    <a:pt x="6406" y="219"/>
                  </a:cubicBezTo>
                  <a:cubicBezTo>
                    <a:pt x="5030" y="353"/>
                    <a:pt x="3460" y="591"/>
                    <a:pt x="2273" y="1383"/>
                  </a:cubicBezTo>
                  <a:cubicBezTo>
                    <a:pt x="2131" y="1333"/>
                    <a:pt x="1991" y="1310"/>
                    <a:pt x="1855" y="1310"/>
                  </a:cubicBezTo>
                  <a:cubicBezTo>
                    <a:pt x="1196" y="1310"/>
                    <a:pt x="632" y="1850"/>
                    <a:pt x="397" y="2501"/>
                  </a:cubicBezTo>
                  <a:cubicBezTo>
                    <a:pt x="1" y="3588"/>
                    <a:pt x="713" y="4658"/>
                    <a:pt x="1361" y="5470"/>
                  </a:cubicBezTo>
                  <a:cubicBezTo>
                    <a:pt x="2232" y="6564"/>
                    <a:pt x="3162" y="7608"/>
                    <a:pt x="4090" y="8653"/>
                  </a:cubicBezTo>
                  <a:cubicBezTo>
                    <a:pt x="4871" y="9532"/>
                    <a:pt x="5769" y="10438"/>
                    <a:pt x="6948" y="10736"/>
                  </a:cubicBezTo>
                  <a:cubicBezTo>
                    <a:pt x="7179" y="10795"/>
                    <a:pt x="7427" y="10815"/>
                    <a:pt x="7678" y="10815"/>
                  </a:cubicBezTo>
                  <a:cubicBezTo>
                    <a:pt x="8055" y="10815"/>
                    <a:pt x="8442" y="10769"/>
                    <a:pt x="8794" y="10732"/>
                  </a:cubicBezTo>
                  <a:cubicBezTo>
                    <a:pt x="9535" y="10657"/>
                    <a:pt x="10268" y="10533"/>
                    <a:pt x="11011" y="10480"/>
                  </a:cubicBezTo>
                  <a:cubicBezTo>
                    <a:pt x="11553" y="10443"/>
                    <a:pt x="12096" y="10426"/>
                    <a:pt x="12638" y="10426"/>
                  </a:cubicBezTo>
                  <a:cubicBezTo>
                    <a:pt x="13542" y="10426"/>
                    <a:pt x="14445" y="10474"/>
                    <a:pt x="15346" y="10558"/>
                  </a:cubicBezTo>
                  <a:cubicBezTo>
                    <a:pt x="16747" y="10687"/>
                    <a:pt x="18139" y="10895"/>
                    <a:pt x="19528" y="11120"/>
                  </a:cubicBezTo>
                  <a:cubicBezTo>
                    <a:pt x="20208" y="11230"/>
                    <a:pt x="20886" y="11353"/>
                    <a:pt x="21567" y="11457"/>
                  </a:cubicBezTo>
                  <a:cubicBezTo>
                    <a:pt x="21829" y="11497"/>
                    <a:pt x="22095" y="11529"/>
                    <a:pt x="22357" y="11529"/>
                  </a:cubicBezTo>
                  <a:cubicBezTo>
                    <a:pt x="22719" y="11529"/>
                    <a:pt x="23075" y="11468"/>
                    <a:pt x="23408" y="11282"/>
                  </a:cubicBezTo>
                  <a:cubicBezTo>
                    <a:pt x="23987" y="10960"/>
                    <a:pt x="24372" y="10369"/>
                    <a:pt x="24776" y="9865"/>
                  </a:cubicBezTo>
                  <a:cubicBezTo>
                    <a:pt x="25286" y="9228"/>
                    <a:pt x="25794" y="8590"/>
                    <a:pt x="26303" y="7953"/>
                  </a:cubicBezTo>
                  <a:lnTo>
                    <a:pt x="29353" y="4130"/>
                  </a:lnTo>
                  <a:cubicBezTo>
                    <a:pt x="29631" y="3782"/>
                    <a:pt x="29537" y="3318"/>
                    <a:pt x="29101" y="3165"/>
                  </a:cubicBezTo>
                  <a:cubicBezTo>
                    <a:pt x="27259" y="2528"/>
                    <a:pt x="25418" y="1919"/>
                    <a:pt x="23522" y="1466"/>
                  </a:cubicBezTo>
                  <a:cubicBezTo>
                    <a:pt x="21652" y="1019"/>
                    <a:pt x="19758" y="674"/>
                    <a:pt x="17849" y="437"/>
                  </a:cubicBezTo>
                  <a:cubicBezTo>
                    <a:pt x="15591" y="155"/>
                    <a:pt x="13301" y="0"/>
                    <a:pt x="110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46"/>
            <p:cNvSpPr/>
            <p:nvPr/>
          </p:nvSpPr>
          <p:spPr>
            <a:xfrm>
              <a:off x="6152529" y="1628145"/>
              <a:ext cx="220457" cy="186149"/>
            </a:xfrm>
            <a:custGeom>
              <a:avLst/>
              <a:gdLst/>
              <a:ahLst/>
              <a:cxnLst/>
              <a:rect l="l" t="t" r="r" b="b"/>
              <a:pathLst>
                <a:path w="16225" h="13700" extrusionOk="0">
                  <a:moveTo>
                    <a:pt x="8083" y="0"/>
                  </a:moveTo>
                  <a:cubicBezTo>
                    <a:pt x="8032" y="0"/>
                    <a:pt x="7977" y="17"/>
                    <a:pt x="7923" y="56"/>
                  </a:cubicBezTo>
                  <a:cubicBezTo>
                    <a:pt x="6463" y="1108"/>
                    <a:pt x="5135" y="2322"/>
                    <a:pt x="3848" y="3577"/>
                  </a:cubicBezTo>
                  <a:cubicBezTo>
                    <a:pt x="2545" y="4846"/>
                    <a:pt x="1312" y="6188"/>
                    <a:pt x="218" y="7643"/>
                  </a:cubicBezTo>
                  <a:cubicBezTo>
                    <a:pt x="1" y="7934"/>
                    <a:pt x="198" y="8317"/>
                    <a:pt x="443" y="8498"/>
                  </a:cubicBezTo>
                  <a:cubicBezTo>
                    <a:pt x="1552" y="9312"/>
                    <a:pt x="2620" y="10327"/>
                    <a:pt x="3418" y="11452"/>
                  </a:cubicBezTo>
                  <a:cubicBezTo>
                    <a:pt x="4086" y="12392"/>
                    <a:pt x="4587" y="13700"/>
                    <a:pt x="5897" y="13700"/>
                  </a:cubicBezTo>
                  <a:cubicBezTo>
                    <a:pt x="5948" y="13700"/>
                    <a:pt x="6001" y="13698"/>
                    <a:pt x="6055" y="13694"/>
                  </a:cubicBezTo>
                  <a:cubicBezTo>
                    <a:pt x="7663" y="13572"/>
                    <a:pt x="9283" y="13160"/>
                    <a:pt x="10869" y="12873"/>
                  </a:cubicBezTo>
                  <a:cubicBezTo>
                    <a:pt x="12503" y="12581"/>
                    <a:pt x="14127" y="12232"/>
                    <a:pt x="15762" y="11937"/>
                  </a:cubicBezTo>
                  <a:cubicBezTo>
                    <a:pt x="16135" y="11868"/>
                    <a:pt x="16225" y="11424"/>
                    <a:pt x="16089" y="11135"/>
                  </a:cubicBezTo>
                  <a:cubicBezTo>
                    <a:pt x="15149" y="9156"/>
                    <a:pt x="13987" y="7278"/>
                    <a:pt x="12674" y="5528"/>
                  </a:cubicBezTo>
                  <a:cubicBezTo>
                    <a:pt x="11354" y="3765"/>
                    <a:pt x="9839" y="2196"/>
                    <a:pt x="8288" y="641"/>
                  </a:cubicBezTo>
                  <a:cubicBezTo>
                    <a:pt x="8274" y="627"/>
                    <a:pt x="8260" y="614"/>
                    <a:pt x="8244" y="604"/>
                  </a:cubicBezTo>
                  <a:cubicBezTo>
                    <a:pt x="8264" y="584"/>
                    <a:pt x="8282" y="564"/>
                    <a:pt x="8300" y="545"/>
                  </a:cubicBezTo>
                  <a:cubicBezTo>
                    <a:pt x="8492" y="344"/>
                    <a:pt x="8317" y="0"/>
                    <a:pt x="80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46"/>
            <p:cNvSpPr/>
            <p:nvPr/>
          </p:nvSpPr>
          <p:spPr>
            <a:xfrm>
              <a:off x="4505778" y="1935426"/>
              <a:ext cx="136337" cy="203527"/>
            </a:xfrm>
            <a:custGeom>
              <a:avLst/>
              <a:gdLst/>
              <a:ahLst/>
              <a:cxnLst/>
              <a:rect l="l" t="t" r="r" b="b"/>
              <a:pathLst>
                <a:path w="10034" h="14979" extrusionOk="0">
                  <a:moveTo>
                    <a:pt x="1252" y="1"/>
                  </a:moveTo>
                  <a:cubicBezTo>
                    <a:pt x="938" y="1"/>
                    <a:pt x="594" y="150"/>
                    <a:pt x="534" y="501"/>
                  </a:cubicBezTo>
                  <a:cubicBezTo>
                    <a:pt x="313" y="1815"/>
                    <a:pt x="122" y="3155"/>
                    <a:pt x="83" y="4487"/>
                  </a:cubicBezTo>
                  <a:cubicBezTo>
                    <a:pt x="69" y="4966"/>
                    <a:pt x="85" y="5445"/>
                    <a:pt x="118" y="5922"/>
                  </a:cubicBezTo>
                  <a:cubicBezTo>
                    <a:pt x="69" y="6968"/>
                    <a:pt x="33" y="8015"/>
                    <a:pt x="16" y="9063"/>
                  </a:cubicBezTo>
                  <a:cubicBezTo>
                    <a:pt x="0" y="10249"/>
                    <a:pt x="65" y="11511"/>
                    <a:pt x="1064" y="12315"/>
                  </a:cubicBezTo>
                  <a:cubicBezTo>
                    <a:pt x="2016" y="13083"/>
                    <a:pt x="3368" y="13397"/>
                    <a:pt x="4520" y="13737"/>
                  </a:cubicBezTo>
                  <a:cubicBezTo>
                    <a:pt x="5902" y="14145"/>
                    <a:pt x="7283" y="14622"/>
                    <a:pt x="8686" y="14957"/>
                  </a:cubicBezTo>
                  <a:cubicBezTo>
                    <a:pt x="8749" y="14972"/>
                    <a:pt x="8810" y="14979"/>
                    <a:pt x="8868" y="14979"/>
                  </a:cubicBezTo>
                  <a:cubicBezTo>
                    <a:pt x="9314" y="14979"/>
                    <a:pt x="9611" y="14564"/>
                    <a:pt x="9532" y="14108"/>
                  </a:cubicBezTo>
                  <a:cubicBezTo>
                    <a:pt x="8919" y="10490"/>
                    <a:pt x="8828" y="6787"/>
                    <a:pt x="9409" y="3161"/>
                  </a:cubicBezTo>
                  <a:cubicBezTo>
                    <a:pt x="9504" y="2568"/>
                    <a:pt x="10034" y="1758"/>
                    <a:pt x="9303" y="1366"/>
                  </a:cubicBezTo>
                  <a:cubicBezTo>
                    <a:pt x="8960" y="1183"/>
                    <a:pt x="8523" y="1165"/>
                    <a:pt x="8148" y="1100"/>
                  </a:cubicBezTo>
                  <a:lnTo>
                    <a:pt x="6854" y="875"/>
                  </a:lnTo>
                  <a:cubicBezTo>
                    <a:pt x="5039" y="556"/>
                    <a:pt x="3218" y="292"/>
                    <a:pt x="1397" y="12"/>
                  </a:cubicBezTo>
                  <a:cubicBezTo>
                    <a:pt x="1350" y="5"/>
                    <a:pt x="1302" y="1"/>
                    <a:pt x="12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46"/>
            <p:cNvSpPr/>
            <p:nvPr/>
          </p:nvSpPr>
          <p:spPr>
            <a:xfrm>
              <a:off x="5561839" y="2833343"/>
              <a:ext cx="281642" cy="319564"/>
            </a:xfrm>
            <a:custGeom>
              <a:avLst/>
              <a:gdLst/>
              <a:ahLst/>
              <a:cxnLst/>
              <a:rect l="l" t="t" r="r" b="b"/>
              <a:pathLst>
                <a:path w="20728" h="23519" extrusionOk="0">
                  <a:moveTo>
                    <a:pt x="20139" y="0"/>
                  </a:moveTo>
                  <a:cubicBezTo>
                    <a:pt x="19993" y="0"/>
                    <a:pt x="19846" y="48"/>
                    <a:pt x="19731" y="150"/>
                  </a:cubicBezTo>
                  <a:cubicBezTo>
                    <a:pt x="17451" y="2180"/>
                    <a:pt x="15167" y="4206"/>
                    <a:pt x="12877" y="6226"/>
                  </a:cubicBezTo>
                  <a:cubicBezTo>
                    <a:pt x="10761" y="8094"/>
                    <a:pt x="8695" y="10047"/>
                    <a:pt x="6431" y="11739"/>
                  </a:cubicBezTo>
                  <a:cubicBezTo>
                    <a:pt x="5341" y="12551"/>
                    <a:pt x="4208" y="13255"/>
                    <a:pt x="3020" y="13901"/>
                  </a:cubicBezTo>
                  <a:cubicBezTo>
                    <a:pt x="2945" y="13797"/>
                    <a:pt x="2821" y="13739"/>
                    <a:pt x="2696" y="13739"/>
                  </a:cubicBezTo>
                  <a:cubicBezTo>
                    <a:pt x="2544" y="13739"/>
                    <a:pt x="2390" y="13824"/>
                    <a:pt x="2317" y="14015"/>
                  </a:cubicBezTo>
                  <a:cubicBezTo>
                    <a:pt x="1248" y="16837"/>
                    <a:pt x="624" y="19854"/>
                    <a:pt x="60" y="22812"/>
                  </a:cubicBezTo>
                  <a:cubicBezTo>
                    <a:pt x="0" y="23126"/>
                    <a:pt x="228" y="23519"/>
                    <a:pt x="563" y="23519"/>
                  </a:cubicBezTo>
                  <a:cubicBezTo>
                    <a:pt x="617" y="23519"/>
                    <a:pt x="675" y="23509"/>
                    <a:pt x="734" y="23486"/>
                  </a:cubicBezTo>
                  <a:cubicBezTo>
                    <a:pt x="4632" y="21975"/>
                    <a:pt x="8297" y="19888"/>
                    <a:pt x="11691" y="17458"/>
                  </a:cubicBezTo>
                  <a:cubicBezTo>
                    <a:pt x="13403" y="16236"/>
                    <a:pt x="15045" y="14920"/>
                    <a:pt x="16586" y="13489"/>
                  </a:cubicBezTo>
                  <a:cubicBezTo>
                    <a:pt x="17323" y="12807"/>
                    <a:pt x="18071" y="12131"/>
                    <a:pt x="18765" y="11402"/>
                  </a:cubicBezTo>
                  <a:cubicBezTo>
                    <a:pt x="19108" y="11042"/>
                    <a:pt x="19382" y="10646"/>
                    <a:pt x="19691" y="10259"/>
                  </a:cubicBezTo>
                  <a:cubicBezTo>
                    <a:pt x="20062" y="9792"/>
                    <a:pt x="20198" y="9317"/>
                    <a:pt x="20275" y="8728"/>
                  </a:cubicBezTo>
                  <a:cubicBezTo>
                    <a:pt x="20450" y="7424"/>
                    <a:pt x="20444" y="6084"/>
                    <a:pt x="20507" y="4769"/>
                  </a:cubicBezTo>
                  <a:cubicBezTo>
                    <a:pt x="20574" y="3364"/>
                    <a:pt x="20643" y="1959"/>
                    <a:pt x="20710" y="554"/>
                  </a:cubicBezTo>
                  <a:cubicBezTo>
                    <a:pt x="20728" y="202"/>
                    <a:pt x="20437" y="0"/>
                    <a:pt x="201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5" name="Google Shape;7575;p46"/>
            <p:cNvGrpSpPr/>
            <p:nvPr/>
          </p:nvGrpSpPr>
          <p:grpSpPr>
            <a:xfrm>
              <a:off x="4542444" y="2076373"/>
              <a:ext cx="1860849" cy="1253651"/>
              <a:chOff x="4557519" y="1992260"/>
              <a:chExt cx="1860849" cy="1253651"/>
            </a:xfrm>
          </p:grpSpPr>
          <p:sp>
            <p:nvSpPr>
              <p:cNvPr id="7576" name="Google Shape;7576;p46"/>
              <p:cNvSpPr/>
              <p:nvPr/>
            </p:nvSpPr>
            <p:spPr>
              <a:xfrm>
                <a:off x="5503698" y="1992260"/>
                <a:ext cx="914670" cy="1251422"/>
              </a:xfrm>
              <a:custGeom>
                <a:avLst/>
                <a:gdLst/>
                <a:ahLst/>
                <a:cxnLst/>
                <a:rect l="l" t="t" r="r" b="b"/>
                <a:pathLst>
                  <a:path w="67317" h="92101" extrusionOk="0">
                    <a:moveTo>
                      <a:pt x="60510" y="22572"/>
                    </a:moveTo>
                    <a:cubicBezTo>
                      <a:pt x="60555" y="22572"/>
                      <a:pt x="60603" y="22623"/>
                      <a:pt x="60578" y="22679"/>
                    </a:cubicBezTo>
                    <a:lnTo>
                      <a:pt x="60578" y="22681"/>
                    </a:lnTo>
                    <a:cubicBezTo>
                      <a:pt x="59975" y="24086"/>
                      <a:pt x="59348" y="25483"/>
                      <a:pt x="58688" y="26863"/>
                    </a:cubicBezTo>
                    <a:cubicBezTo>
                      <a:pt x="57524" y="29293"/>
                      <a:pt x="56284" y="31683"/>
                      <a:pt x="54964" y="34032"/>
                    </a:cubicBezTo>
                    <a:cubicBezTo>
                      <a:pt x="54315" y="35191"/>
                      <a:pt x="53655" y="36347"/>
                      <a:pt x="52973" y="37490"/>
                    </a:cubicBezTo>
                    <a:cubicBezTo>
                      <a:pt x="52623" y="38072"/>
                      <a:pt x="52272" y="38657"/>
                      <a:pt x="51909" y="39236"/>
                    </a:cubicBezTo>
                    <a:cubicBezTo>
                      <a:pt x="51570" y="39774"/>
                      <a:pt x="51261" y="40423"/>
                      <a:pt x="50782" y="40848"/>
                    </a:cubicBezTo>
                    <a:cubicBezTo>
                      <a:pt x="50767" y="40861"/>
                      <a:pt x="50748" y="40867"/>
                      <a:pt x="50729" y="40867"/>
                    </a:cubicBezTo>
                    <a:cubicBezTo>
                      <a:pt x="50683" y="40867"/>
                      <a:pt x="50639" y="40830"/>
                      <a:pt x="50656" y="40775"/>
                    </a:cubicBezTo>
                    <a:cubicBezTo>
                      <a:pt x="50772" y="40413"/>
                      <a:pt x="50989" y="40115"/>
                      <a:pt x="51192" y="39796"/>
                    </a:cubicBezTo>
                    <a:cubicBezTo>
                      <a:pt x="51389" y="39490"/>
                      <a:pt x="51584" y="39179"/>
                      <a:pt x="51781" y="38870"/>
                    </a:cubicBezTo>
                    <a:cubicBezTo>
                      <a:pt x="52191" y="38227"/>
                      <a:pt x="52597" y="37577"/>
                      <a:pt x="52997" y="36925"/>
                    </a:cubicBezTo>
                    <a:cubicBezTo>
                      <a:pt x="55807" y="32331"/>
                      <a:pt x="58276" y="27531"/>
                      <a:pt x="60458" y="22610"/>
                    </a:cubicBezTo>
                    <a:cubicBezTo>
                      <a:pt x="60470" y="22583"/>
                      <a:pt x="60490" y="22572"/>
                      <a:pt x="60510" y="22572"/>
                    </a:cubicBezTo>
                    <a:close/>
                    <a:moveTo>
                      <a:pt x="37754" y="57185"/>
                    </a:moveTo>
                    <a:cubicBezTo>
                      <a:pt x="37792" y="57185"/>
                      <a:pt x="37827" y="57233"/>
                      <a:pt x="37804" y="57269"/>
                    </a:cubicBezTo>
                    <a:cubicBezTo>
                      <a:pt x="37561" y="57626"/>
                      <a:pt x="37226" y="57929"/>
                      <a:pt x="36927" y="58239"/>
                    </a:cubicBezTo>
                    <a:cubicBezTo>
                      <a:pt x="36631" y="58550"/>
                      <a:pt x="36332" y="58863"/>
                      <a:pt x="36034" y="59171"/>
                    </a:cubicBezTo>
                    <a:lnTo>
                      <a:pt x="35112" y="60127"/>
                    </a:lnTo>
                    <a:lnTo>
                      <a:pt x="34639" y="60617"/>
                    </a:lnTo>
                    <a:cubicBezTo>
                      <a:pt x="34511" y="60749"/>
                      <a:pt x="34385" y="60905"/>
                      <a:pt x="34213" y="60972"/>
                    </a:cubicBezTo>
                    <a:cubicBezTo>
                      <a:pt x="34203" y="60976"/>
                      <a:pt x="34193" y="60978"/>
                      <a:pt x="34183" y="60978"/>
                    </a:cubicBezTo>
                    <a:cubicBezTo>
                      <a:pt x="34121" y="60978"/>
                      <a:pt x="34062" y="60906"/>
                      <a:pt x="34085" y="60846"/>
                    </a:cubicBezTo>
                    <a:cubicBezTo>
                      <a:pt x="34154" y="60663"/>
                      <a:pt x="34324" y="60523"/>
                      <a:pt x="34460" y="60389"/>
                    </a:cubicBezTo>
                    <a:lnTo>
                      <a:pt x="34943" y="59906"/>
                    </a:lnTo>
                    <a:lnTo>
                      <a:pt x="35857" y="58995"/>
                    </a:lnTo>
                    <a:cubicBezTo>
                      <a:pt x="36170" y="58682"/>
                      <a:pt x="36482" y="58369"/>
                      <a:pt x="36797" y="58059"/>
                    </a:cubicBezTo>
                    <a:cubicBezTo>
                      <a:pt x="37096" y="57764"/>
                      <a:pt x="37384" y="57435"/>
                      <a:pt x="37727" y="57194"/>
                    </a:cubicBezTo>
                    <a:cubicBezTo>
                      <a:pt x="37736" y="57187"/>
                      <a:pt x="37745" y="57185"/>
                      <a:pt x="37754" y="57185"/>
                    </a:cubicBezTo>
                    <a:close/>
                    <a:moveTo>
                      <a:pt x="43712" y="52142"/>
                    </a:moveTo>
                    <a:cubicBezTo>
                      <a:pt x="43755" y="52142"/>
                      <a:pt x="43796" y="52201"/>
                      <a:pt x="43757" y="52246"/>
                    </a:cubicBezTo>
                    <a:cubicBezTo>
                      <a:pt x="42675" y="53549"/>
                      <a:pt x="41572" y="54836"/>
                      <a:pt x="40452" y="56107"/>
                    </a:cubicBezTo>
                    <a:cubicBezTo>
                      <a:pt x="38450" y="58375"/>
                      <a:pt x="36389" y="60588"/>
                      <a:pt x="34273" y="62751"/>
                    </a:cubicBezTo>
                    <a:cubicBezTo>
                      <a:pt x="33230" y="63821"/>
                      <a:pt x="32172" y="64878"/>
                      <a:pt x="31102" y="65922"/>
                    </a:cubicBezTo>
                    <a:cubicBezTo>
                      <a:pt x="30010" y="66984"/>
                      <a:pt x="28920" y="68070"/>
                      <a:pt x="27758" y="69059"/>
                    </a:cubicBezTo>
                    <a:cubicBezTo>
                      <a:pt x="27733" y="69080"/>
                      <a:pt x="27705" y="69089"/>
                      <a:pt x="27679" y="69089"/>
                    </a:cubicBezTo>
                    <a:cubicBezTo>
                      <a:pt x="27584" y="69089"/>
                      <a:pt x="27505" y="68976"/>
                      <a:pt x="27592" y="68890"/>
                    </a:cubicBezTo>
                    <a:cubicBezTo>
                      <a:pt x="28800" y="67704"/>
                      <a:pt x="30071" y="66582"/>
                      <a:pt x="31293" y="65408"/>
                    </a:cubicBezTo>
                    <a:cubicBezTo>
                      <a:pt x="35658" y="61220"/>
                      <a:pt x="39784" y="56804"/>
                      <a:pt x="43674" y="52161"/>
                    </a:cubicBezTo>
                    <a:cubicBezTo>
                      <a:pt x="43685" y="52147"/>
                      <a:pt x="43699" y="52142"/>
                      <a:pt x="43712" y="52142"/>
                    </a:cubicBezTo>
                    <a:close/>
                    <a:moveTo>
                      <a:pt x="13165" y="82027"/>
                    </a:moveTo>
                    <a:cubicBezTo>
                      <a:pt x="13274" y="82027"/>
                      <a:pt x="13336" y="82188"/>
                      <a:pt x="13227" y="82268"/>
                    </a:cubicBezTo>
                    <a:cubicBezTo>
                      <a:pt x="12218" y="82995"/>
                      <a:pt x="11150" y="83642"/>
                      <a:pt x="10137" y="84365"/>
                    </a:cubicBezTo>
                    <a:cubicBezTo>
                      <a:pt x="9104" y="85102"/>
                      <a:pt x="8089" y="85865"/>
                      <a:pt x="7092" y="86655"/>
                    </a:cubicBezTo>
                    <a:cubicBezTo>
                      <a:pt x="7074" y="86669"/>
                      <a:pt x="7055" y="86675"/>
                      <a:pt x="7036" y="86675"/>
                    </a:cubicBezTo>
                    <a:cubicBezTo>
                      <a:pt x="6964" y="86675"/>
                      <a:pt x="6901" y="86589"/>
                      <a:pt x="6970" y="86531"/>
                    </a:cubicBezTo>
                    <a:cubicBezTo>
                      <a:pt x="7936" y="85733"/>
                      <a:pt x="8925" y="84964"/>
                      <a:pt x="9938" y="84223"/>
                    </a:cubicBezTo>
                    <a:cubicBezTo>
                      <a:pt x="10962" y="83472"/>
                      <a:pt x="11997" y="82680"/>
                      <a:pt x="13098" y="82046"/>
                    </a:cubicBezTo>
                    <a:cubicBezTo>
                      <a:pt x="13121" y="82033"/>
                      <a:pt x="13144" y="82027"/>
                      <a:pt x="13165" y="82027"/>
                    </a:cubicBezTo>
                    <a:close/>
                    <a:moveTo>
                      <a:pt x="67317" y="0"/>
                    </a:moveTo>
                    <a:lnTo>
                      <a:pt x="67317" y="0"/>
                    </a:lnTo>
                    <a:cubicBezTo>
                      <a:pt x="67116" y="39"/>
                      <a:pt x="66933" y="175"/>
                      <a:pt x="66841" y="449"/>
                    </a:cubicBezTo>
                    <a:cubicBezTo>
                      <a:pt x="66691" y="900"/>
                      <a:pt x="66551" y="1355"/>
                      <a:pt x="66405" y="1807"/>
                    </a:cubicBezTo>
                    <a:cubicBezTo>
                      <a:pt x="66423" y="1834"/>
                      <a:pt x="66429" y="1866"/>
                      <a:pt x="66421" y="1897"/>
                    </a:cubicBezTo>
                    <a:cubicBezTo>
                      <a:pt x="66214" y="2881"/>
                      <a:pt x="65993" y="3864"/>
                      <a:pt x="65757" y="4843"/>
                    </a:cubicBezTo>
                    <a:cubicBezTo>
                      <a:pt x="63845" y="12740"/>
                      <a:pt x="60992" y="20395"/>
                      <a:pt x="57315" y="27639"/>
                    </a:cubicBezTo>
                    <a:cubicBezTo>
                      <a:pt x="53712" y="34741"/>
                      <a:pt x="49350" y="41443"/>
                      <a:pt x="44411" y="47686"/>
                    </a:cubicBezTo>
                    <a:cubicBezTo>
                      <a:pt x="39437" y="53974"/>
                      <a:pt x="33861" y="59772"/>
                      <a:pt x="27890" y="65120"/>
                    </a:cubicBezTo>
                    <a:cubicBezTo>
                      <a:pt x="21992" y="70403"/>
                      <a:pt x="15706" y="75253"/>
                      <a:pt x="9145" y="79681"/>
                    </a:cubicBezTo>
                    <a:cubicBezTo>
                      <a:pt x="7500" y="80792"/>
                      <a:pt x="5841" y="81878"/>
                      <a:pt x="4166" y="82940"/>
                    </a:cubicBezTo>
                    <a:cubicBezTo>
                      <a:pt x="3344" y="83462"/>
                      <a:pt x="2520" y="83977"/>
                      <a:pt x="1691" y="84487"/>
                    </a:cubicBezTo>
                    <a:cubicBezTo>
                      <a:pt x="1267" y="84749"/>
                      <a:pt x="841" y="85007"/>
                      <a:pt x="414" y="85264"/>
                    </a:cubicBezTo>
                    <a:cubicBezTo>
                      <a:pt x="272" y="85352"/>
                      <a:pt x="138" y="85439"/>
                      <a:pt x="0" y="85508"/>
                    </a:cubicBezTo>
                    <a:cubicBezTo>
                      <a:pt x="16" y="85758"/>
                      <a:pt x="12" y="86010"/>
                      <a:pt x="14" y="86245"/>
                    </a:cubicBezTo>
                    <a:cubicBezTo>
                      <a:pt x="16" y="86554"/>
                      <a:pt x="16" y="86862"/>
                      <a:pt x="16" y="87171"/>
                    </a:cubicBezTo>
                    <a:cubicBezTo>
                      <a:pt x="67" y="87140"/>
                      <a:pt x="118" y="87112"/>
                      <a:pt x="169" y="87080"/>
                    </a:cubicBezTo>
                    <a:cubicBezTo>
                      <a:pt x="449" y="86907"/>
                      <a:pt x="729" y="86732"/>
                      <a:pt x="1007" y="86558"/>
                    </a:cubicBezTo>
                    <a:cubicBezTo>
                      <a:pt x="1533" y="86223"/>
                      <a:pt x="2061" y="85888"/>
                      <a:pt x="2587" y="85553"/>
                    </a:cubicBezTo>
                    <a:cubicBezTo>
                      <a:pt x="6385" y="83131"/>
                      <a:pt x="10156" y="80668"/>
                      <a:pt x="13875" y="78126"/>
                    </a:cubicBezTo>
                    <a:cubicBezTo>
                      <a:pt x="13883" y="78121"/>
                      <a:pt x="13890" y="78119"/>
                      <a:pt x="13897" y="78119"/>
                    </a:cubicBezTo>
                    <a:cubicBezTo>
                      <a:pt x="13931" y="78119"/>
                      <a:pt x="13953" y="78172"/>
                      <a:pt x="13918" y="78197"/>
                    </a:cubicBezTo>
                    <a:cubicBezTo>
                      <a:pt x="12868" y="78936"/>
                      <a:pt x="11816" y="79671"/>
                      <a:pt x="10763" y="80406"/>
                    </a:cubicBezTo>
                    <a:cubicBezTo>
                      <a:pt x="8913" y="81693"/>
                      <a:pt x="7037" y="82946"/>
                      <a:pt x="5159" y="84192"/>
                    </a:cubicBezTo>
                    <a:cubicBezTo>
                      <a:pt x="4221" y="84816"/>
                      <a:pt x="3289" y="85451"/>
                      <a:pt x="2345" y="86068"/>
                    </a:cubicBezTo>
                    <a:cubicBezTo>
                      <a:pt x="1882" y="86371"/>
                      <a:pt x="1417" y="86673"/>
                      <a:pt x="950" y="86974"/>
                    </a:cubicBezTo>
                    <a:cubicBezTo>
                      <a:pt x="703" y="87132"/>
                      <a:pt x="457" y="87295"/>
                      <a:pt x="209" y="87457"/>
                    </a:cubicBezTo>
                    <a:cubicBezTo>
                      <a:pt x="146" y="87500"/>
                      <a:pt x="83" y="87540"/>
                      <a:pt x="20" y="87581"/>
                    </a:cubicBezTo>
                    <a:cubicBezTo>
                      <a:pt x="20" y="87780"/>
                      <a:pt x="22" y="87977"/>
                      <a:pt x="22" y="88174"/>
                    </a:cubicBezTo>
                    <a:lnTo>
                      <a:pt x="22" y="88830"/>
                    </a:lnTo>
                    <a:cubicBezTo>
                      <a:pt x="3076" y="87122"/>
                      <a:pt x="6024" y="85201"/>
                      <a:pt x="8848" y="83141"/>
                    </a:cubicBezTo>
                    <a:cubicBezTo>
                      <a:pt x="8859" y="83133"/>
                      <a:pt x="8869" y="83129"/>
                      <a:pt x="8879" y="83129"/>
                    </a:cubicBezTo>
                    <a:cubicBezTo>
                      <a:pt x="8923" y="83129"/>
                      <a:pt x="8952" y="83202"/>
                      <a:pt x="8905" y="83238"/>
                    </a:cubicBezTo>
                    <a:cubicBezTo>
                      <a:pt x="6069" y="85392"/>
                      <a:pt x="3098" y="87323"/>
                      <a:pt x="22" y="89110"/>
                    </a:cubicBezTo>
                    <a:lnTo>
                      <a:pt x="22" y="90109"/>
                    </a:lnTo>
                    <a:lnTo>
                      <a:pt x="22" y="90610"/>
                    </a:lnTo>
                    <a:cubicBezTo>
                      <a:pt x="65" y="90590"/>
                      <a:pt x="108" y="90570"/>
                      <a:pt x="148" y="90547"/>
                    </a:cubicBezTo>
                    <a:cubicBezTo>
                      <a:pt x="408" y="90403"/>
                      <a:pt x="666" y="90251"/>
                      <a:pt x="924" y="90103"/>
                    </a:cubicBezTo>
                    <a:cubicBezTo>
                      <a:pt x="1411" y="89822"/>
                      <a:pt x="1896" y="89540"/>
                      <a:pt x="2382" y="89256"/>
                    </a:cubicBezTo>
                    <a:cubicBezTo>
                      <a:pt x="3381" y="88671"/>
                      <a:pt x="4383" y="88095"/>
                      <a:pt x="5382" y="87508"/>
                    </a:cubicBezTo>
                    <a:cubicBezTo>
                      <a:pt x="5394" y="87501"/>
                      <a:pt x="5405" y="87498"/>
                      <a:pt x="5416" y="87498"/>
                    </a:cubicBezTo>
                    <a:cubicBezTo>
                      <a:pt x="5472" y="87498"/>
                      <a:pt x="5508" y="87582"/>
                      <a:pt x="5449" y="87620"/>
                    </a:cubicBezTo>
                    <a:cubicBezTo>
                      <a:pt x="4467" y="88237"/>
                      <a:pt x="3484" y="88848"/>
                      <a:pt x="2487" y="89439"/>
                    </a:cubicBezTo>
                    <a:cubicBezTo>
                      <a:pt x="1990" y="89735"/>
                      <a:pt x="1490" y="90027"/>
                      <a:pt x="991" y="90320"/>
                    </a:cubicBezTo>
                    <a:cubicBezTo>
                      <a:pt x="733" y="90470"/>
                      <a:pt x="473" y="90616"/>
                      <a:pt x="217" y="90771"/>
                    </a:cubicBezTo>
                    <a:cubicBezTo>
                      <a:pt x="152" y="90809"/>
                      <a:pt x="87" y="90854"/>
                      <a:pt x="22" y="90898"/>
                    </a:cubicBezTo>
                    <a:lnTo>
                      <a:pt x="22" y="91152"/>
                    </a:lnTo>
                    <a:cubicBezTo>
                      <a:pt x="22" y="91457"/>
                      <a:pt x="108" y="91804"/>
                      <a:pt x="77" y="92100"/>
                    </a:cubicBezTo>
                    <a:cubicBezTo>
                      <a:pt x="382" y="91912"/>
                      <a:pt x="713" y="91745"/>
                      <a:pt x="1007" y="91560"/>
                    </a:cubicBezTo>
                    <a:cubicBezTo>
                      <a:pt x="1391" y="91321"/>
                      <a:pt x="1773" y="91079"/>
                      <a:pt x="2156" y="90840"/>
                    </a:cubicBezTo>
                    <a:cubicBezTo>
                      <a:pt x="3711" y="89865"/>
                      <a:pt x="5252" y="88866"/>
                      <a:pt x="6779" y="87845"/>
                    </a:cubicBezTo>
                    <a:cubicBezTo>
                      <a:pt x="8686" y="86550"/>
                      <a:pt x="10560" y="85212"/>
                      <a:pt x="12438" y="83874"/>
                    </a:cubicBezTo>
                    <a:cubicBezTo>
                      <a:pt x="13229" y="83309"/>
                      <a:pt x="14013" y="82731"/>
                      <a:pt x="14797" y="82150"/>
                    </a:cubicBezTo>
                    <a:cubicBezTo>
                      <a:pt x="17649" y="80000"/>
                      <a:pt x="20431" y="77760"/>
                      <a:pt x="23141" y="75432"/>
                    </a:cubicBezTo>
                    <a:cubicBezTo>
                      <a:pt x="23373" y="75176"/>
                      <a:pt x="23604" y="74918"/>
                      <a:pt x="23830" y="74656"/>
                    </a:cubicBezTo>
                    <a:cubicBezTo>
                      <a:pt x="24169" y="74392"/>
                      <a:pt x="24508" y="74126"/>
                      <a:pt x="24847" y="73860"/>
                    </a:cubicBezTo>
                    <a:lnTo>
                      <a:pt x="25602" y="73272"/>
                    </a:lnTo>
                    <a:cubicBezTo>
                      <a:pt x="26201" y="72733"/>
                      <a:pt x="26792" y="72187"/>
                      <a:pt x="27383" y="71641"/>
                    </a:cubicBezTo>
                    <a:cubicBezTo>
                      <a:pt x="27411" y="71607"/>
                      <a:pt x="27440" y="71574"/>
                      <a:pt x="27466" y="71540"/>
                    </a:cubicBezTo>
                    <a:cubicBezTo>
                      <a:pt x="27748" y="71282"/>
                      <a:pt x="28032" y="71026"/>
                      <a:pt x="28313" y="70766"/>
                    </a:cubicBezTo>
                    <a:cubicBezTo>
                      <a:pt x="28467" y="70624"/>
                      <a:pt x="28619" y="70480"/>
                      <a:pt x="28771" y="70338"/>
                    </a:cubicBezTo>
                    <a:cubicBezTo>
                      <a:pt x="29202" y="69932"/>
                      <a:pt x="29632" y="69526"/>
                      <a:pt x="30057" y="69113"/>
                    </a:cubicBezTo>
                    <a:cubicBezTo>
                      <a:pt x="35851" y="63486"/>
                      <a:pt x="41241" y="57423"/>
                      <a:pt x="46017" y="50904"/>
                    </a:cubicBezTo>
                    <a:cubicBezTo>
                      <a:pt x="50867" y="44283"/>
                      <a:pt x="55084" y="37199"/>
                      <a:pt x="58513" y="29740"/>
                    </a:cubicBezTo>
                    <a:cubicBezTo>
                      <a:pt x="60282" y="25903"/>
                      <a:pt x="61823" y="21964"/>
                      <a:pt x="63132" y="17948"/>
                    </a:cubicBezTo>
                    <a:cubicBezTo>
                      <a:pt x="63181" y="17800"/>
                      <a:pt x="63221" y="17652"/>
                      <a:pt x="63268" y="17506"/>
                    </a:cubicBezTo>
                    <a:cubicBezTo>
                      <a:pt x="63226" y="17475"/>
                      <a:pt x="63181" y="17451"/>
                      <a:pt x="63132" y="17430"/>
                    </a:cubicBezTo>
                    <a:cubicBezTo>
                      <a:pt x="63386" y="16720"/>
                      <a:pt x="63638" y="16009"/>
                      <a:pt x="63873" y="15295"/>
                    </a:cubicBezTo>
                    <a:cubicBezTo>
                      <a:pt x="64161" y="14428"/>
                      <a:pt x="64429" y="13555"/>
                      <a:pt x="64693" y="12680"/>
                    </a:cubicBezTo>
                    <a:cubicBezTo>
                      <a:pt x="64783" y="12355"/>
                      <a:pt x="64878" y="12032"/>
                      <a:pt x="64965" y="11705"/>
                    </a:cubicBezTo>
                    <a:cubicBezTo>
                      <a:pt x="65516" y="9602"/>
                      <a:pt x="65938" y="7466"/>
                      <a:pt x="66557" y="5383"/>
                    </a:cubicBezTo>
                    <a:cubicBezTo>
                      <a:pt x="66630" y="5143"/>
                      <a:pt x="66815" y="4995"/>
                      <a:pt x="67026" y="4932"/>
                    </a:cubicBezTo>
                    <a:cubicBezTo>
                      <a:pt x="67073" y="4770"/>
                      <a:pt x="67116" y="4607"/>
                      <a:pt x="67160" y="4445"/>
                    </a:cubicBezTo>
                    <a:cubicBezTo>
                      <a:pt x="67120" y="4435"/>
                      <a:pt x="67087" y="4404"/>
                      <a:pt x="67077" y="4363"/>
                    </a:cubicBezTo>
                    <a:cubicBezTo>
                      <a:pt x="66888" y="3653"/>
                      <a:pt x="67114" y="2747"/>
                      <a:pt x="67168" y="2025"/>
                    </a:cubicBezTo>
                    <a:cubicBezTo>
                      <a:pt x="67219" y="1351"/>
                      <a:pt x="67268" y="674"/>
                      <a:pt x="67317"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46"/>
              <p:cNvSpPr/>
              <p:nvPr/>
            </p:nvSpPr>
            <p:spPr>
              <a:xfrm>
                <a:off x="4557519" y="2266714"/>
                <a:ext cx="930717" cy="979197"/>
              </a:xfrm>
              <a:custGeom>
                <a:avLst/>
                <a:gdLst/>
                <a:ahLst/>
                <a:cxnLst/>
                <a:rect l="l" t="t" r="r" b="b"/>
                <a:pathLst>
                  <a:path w="68498" h="72066" extrusionOk="0">
                    <a:moveTo>
                      <a:pt x="26304" y="41534"/>
                    </a:moveTo>
                    <a:cubicBezTo>
                      <a:pt x="26318" y="41534"/>
                      <a:pt x="26333" y="41540"/>
                      <a:pt x="26346" y="41553"/>
                    </a:cubicBezTo>
                    <a:cubicBezTo>
                      <a:pt x="27057" y="42245"/>
                      <a:pt x="27777" y="42929"/>
                      <a:pt x="28510" y="43599"/>
                    </a:cubicBezTo>
                    <a:cubicBezTo>
                      <a:pt x="29804" y="44785"/>
                      <a:pt x="31131" y="45934"/>
                      <a:pt x="32492" y="47043"/>
                    </a:cubicBezTo>
                    <a:cubicBezTo>
                      <a:pt x="33192" y="47613"/>
                      <a:pt x="33901" y="48173"/>
                      <a:pt x="34615" y="48724"/>
                    </a:cubicBezTo>
                    <a:cubicBezTo>
                      <a:pt x="34971" y="48996"/>
                      <a:pt x="35328" y="49264"/>
                      <a:pt x="35687" y="49528"/>
                    </a:cubicBezTo>
                    <a:cubicBezTo>
                      <a:pt x="36008" y="49765"/>
                      <a:pt x="36380" y="49976"/>
                      <a:pt x="36654" y="50265"/>
                    </a:cubicBezTo>
                    <a:cubicBezTo>
                      <a:pt x="36712" y="50323"/>
                      <a:pt x="36659" y="50404"/>
                      <a:pt x="36593" y="50404"/>
                    </a:cubicBezTo>
                    <a:cubicBezTo>
                      <a:pt x="36580" y="50404"/>
                      <a:pt x="36567" y="50401"/>
                      <a:pt x="36554" y="50395"/>
                    </a:cubicBezTo>
                    <a:cubicBezTo>
                      <a:pt x="36110" y="50175"/>
                      <a:pt x="35706" y="49790"/>
                      <a:pt x="35312" y="49489"/>
                    </a:cubicBezTo>
                    <a:cubicBezTo>
                      <a:pt x="34936" y="49203"/>
                      <a:pt x="34565" y="48912"/>
                      <a:pt x="34195" y="48622"/>
                    </a:cubicBezTo>
                    <a:cubicBezTo>
                      <a:pt x="31420" y="46446"/>
                      <a:pt x="28768" y="44115"/>
                      <a:pt x="26257" y="41642"/>
                    </a:cubicBezTo>
                    <a:cubicBezTo>
                      <a:pt x="26211" y="41598"/>
                      <a:pt x="26254" y="41534"/>
                      <a:pt x="26304" y="41534"/>
                    </a:cubicBezTo>
                    <a:close/>
                    <a:moveTo>
                      <a:pt x="23982" y="36944"/>
                    </a:moveTo>
                    <a:cubicBezTo>
                      <a:pt x="24000" y="36944"/>
                      <a:pt x="24019" y="36951"/>
                      <a:pt x="24036" y="36968"/>
                    </a:cubicBezTo>
                    <a:cubicBezTo>
                      <a:pt x="25152" y="38134"/>
                      <a:pt x="26295" y="39275"/>
                      <a:pt x="27465" y="40387"/>
                    </a:cubicBezTo>
                    <a:cubicBezTo>
                      <a:pt x="29519" y="42349"/>
                      <a:pt x="31653" y="44222"/>
                      <a:pt x="33862" y="46015"/>
                    </a:cubicBezTo>
                    <a:cubicBezTo>
                      <a:pt x="34997" y="46935"/>
                      <a:pt x="36154" y="47830"/>
                      <a:pt x="37330" y="48697"/>
                    </a:cubicBezTo>
                    <a:cubicBezTo>
                      <a:pt x="38485" y="49552"/>
                      <a:pt x="39679" y="50352"/>
                      <a:pt x="40846" y="51188"/>
                    </a:cubicBezTo>
                    <a:cubicBezTo>
                      <a:pt x="40931" y="51248"/>
                      <a:pt x="40880" y="51373"/>
                      <a:pt x="40799" y="51373"/>
                    </a:cubicBezTo>
                    <a:cubicBezTo>
                      <a:pt x="40782" y="51373"/>
                      <a:pt x="40765" y="51368"/>
                      <a:pt x="40747" y="51357"/>
                    </a:cubicBezTo>
                    <a:cubicBezTo>
                      <a:pt x="39397" y="50478"/>
                      <a:pt x="38104" y="49495"/>
                      <a:pt x="36818" y="48525"/>
                    </a:cubicBezTo>
                    <a:cubicBezTo>
                      <a:pt x="32224" y="45057"/>
                      <a:pt x="27905" y="41236"/>
                      <a:pt x="23920" y="37084"/>
                    </a:cubicBezTo>
                    <a:cubicBezTo>
                      <a:pt x="23863" y="37026"/>
                      <a:pt x="23919" y="36944"/>
                      <a:pt x="23982" y="36944"/>
                    </a:cubicBezTo>
                    <a:close/>
                    <a:moveTo>
                      <a:pt x="59505" y="64890"/>
                    </a:moveTo>
                    <a:cubicBezTo>
                      <a:pt x="59519" y="64890"/>
                      <a:pt x="59534" y="64894"/>
                      <a:pt x="59550" y="64901"/>
                    </a:cubicBezTo>
                    <a:lnTo>
                      <a:pt x="60565" y="65378"/>
                    </a:lnTo>
                    <a:lnTo>
                      <a:pt x="61056" y="65608"/>
                    </a:lnTo>
                    <a:cubicBezTo>
                      <a:pt x="61143" y="65648"/>
                      <a:pt x="61227" y="65693"/>
                      <a:pt x="61312" y="65739"/>
                    </a:cubicBezTo>
                    <a:cubicBezTo>
                      <a:pt x="61389" y="65780"/>
                      <a:pt x="61460" y="65811"/>
                      <a:pt x="61511" y="65880"/>
                    </a:cubicBezTo>
                    <a:cubicBezTo>
                      <a:pt x="61543" y="65922"/>
                      <a:pt x="61499" y="65975"/>
                      <a:pt x="61456" y="65977"/>
                    </a:cubicBezTo>
                    <a:cubicBezTo>
                      <a:pt x="61451" y="65977"/>
                      <a:pt x="61446" y="65977"/>
                      <a:pt x="61441" y="65977"/>
                    </a:cubicBezTo>
                    <a:cubicBezTo>
                      <a:pt x="61351" y="65977"/>
                      <a:pt x="61267" y="65927"/>
                      <a:pt x="61184" y="65894"/>
                    </a:cubicBezTo>
                    <a:cubicBezTo>
                      <a:pt x="61105" y="65861"/>
                      <a:pt x="61026" y="65827"/>
                      <a:pt x="60948" y="65790"/>
                    </a:cubicBezTo>
                    <a:lnTo>
                      <a:pt x="60459" y="65559"/>
                    </a:lnTo>
                    <a:lnTo>
                      <a:pt x="59448" y="65078"/>
                    </a:lnTo>
                    <a:cubicBezTo>
                      <a:pt x="59346" y="65028"/>
                      <a:pt x="59410" y="64890"/>
                      <a:pt x="59505" y="64890"/>
                    </a:cubicBezTo>
                    <a:close/>
                    <a:moveTo>
                      <a:pt x="1" y="1"/>
                    </a:moveTo>
                    <a:cubicBezTo>
                      <a:pt x="354" y="1690"/>
                      <a:pt x="762" y="3367"/>
                      <a:pt x="1223" y="5032"/>
                    </a:cubicBezTo>
                    <a:cubicBezTo>
                      <a:pt x="2374" y="8108"/>
                      <a:pt x="3763" y="11088"/>
                      <a:pt x="5375" y="13949"/>
                    </a:cubicBezTo>
                    <a:cubicBezTo>
                      <a:pt x="6993" y="16820"/>
                      <a:pt x="8835" y="19559"/>
                      <a:pt x="10885" y="22139"/>
                    </a:cubicBezTo>
                    <a:cubicBezTo>
                      <a:pt x="10921" y="22184"/>
                      <a:pt x="10883" y="22242"/>
                      <a:pt x="10842" y="22242"/>
                    </a:cubicBezTo>
                    <a:cubicBezTo>
                      <a:pt x="10829" y="22242"/>
                      <a:pt x="10815" y="22236"/>
                      <a:pt x="10804" y="22222"/>
                    </a:cubicBezTo>
                    <a:cubicBezTo>
                      <a:pt x="9635" y="20779"/>
                      <a:pt x="8530" y="19286"/>
                      <a:pt x="7491" y="17745"/>
                    </a:cubicBezTo>
                    <a:cubicBezTo>
                      <a:pt x="5635" y="14996"/>
                      <a:pt x="4007" y="12099"/>
                      <a:pt x="2624" y="9084"/>
                    </a:cubicBezTo>
                    <a:cubicBezTo>
                      <a:pt x="2407" y="8607"/>
                      <a:pt x="2204" y="8126"/>
                      <a:pt x="1999" y="7645"/>
                    </a:cubicBezTo>
                    <a:lnTo>
                      <a:pt x="1999" y="7645"/>
                    </a:lnTo>
                    <a:cubicBezTo>
                      <a:pt x="2039" y="7771"/>
                      <a:pt x="2076" y="7899"/>
                      <a:pt x="2117" y="8024"/>
                    </a:cubicBezTo>
                    <a:cubicBezTo>
                      <a:pt x="2831" y="10246"/>
                      <a:pt x="3653" y="12432"/>
                      <a:pt x="4587" y="14580"/>
                    </a:cubicBezTo>
                    <a:cubicBezTo>
                      <a:pt x="5138" y="15756"/>
                      <a:pt x="5710" y="16919"/>
                      <a:pt x="6309" y="18070"/>
                    </a:cubicBezTo>
                    <a:cubicBezTo>
                      <a:pt x="6874" y="18941"/>
                      <a:pt x="7460" y="19800"/>
                      <a:pt x="8092" y="20626"/>
                    </a:cubicBezTo>
                    <a:cubicBezTo>
                      <a:pt x="8124" y="20669"/>
                      <a:pt x="8076" y="20723"/>
                      <a:pt x="8032" y="20723"/>
                    </a:cubicBezTo>
                    <a:cubicBezTo>
                      <a:pt x="8017" y="20723"/>
                      <a:pt x="8003" y="20717"/>
                      <a:pt x="7992" y="20704"/>
                    </a:cubicBezTo>
                    <a:cubicBezTo>
                      <a:pt x="7637" y="20251"/>
                      <a:pt x="7296" y="19786"/>
                      <a:pt x="6963" y="19319"/>
                    </a:cubicBezTo>
                    <a:lnTo>
                      <a:pt x="6963" y="19319"/>
                    </a:lnTo>
                    <a:cubicBezTo>
                      <a:pt x="7231" y="19827"/>
                      <a:pt x="7503" y="20332"/>
                      <a:pt x="7779" y="20836"/>
                    </a:cubicBezTo>
                    <a:cubicBezTo>
                      <a:pt x="8112" y="21441"/>
                      <a:pt x="8451" y="22042"/>
                      <a:pt x="8800" y="22640"/>
                    </a:cubicBezTo>
                    <a:cubicBezTo>
                      <a:pt x="9539" y="23820"/>
                      <a:pt x="10323" y="24973"/>
                      <a:pt x="11151" y="26096"/>
                    </a:cubicBezTo>
                    <a:cubicBezTo>
                      <a:pt x="15086" y="31411"/>
                      <a:pt x="19246" y="36568"/>
                      <a:pt x="23790" y="41380"/>
                    </a:cubicBezTo>
                    <a:cubicBezTo>
                      <a:pt x="28102" y="45944"/>
                      <a:pt x="32768" y="50151"/>
                      <a:pt x="37697" y="54039"/>
                    </a:cubicBezTo>
                    <a:cubicBezTo>
                      <a:pt x="37766" y="54092"/>
                      <a:pt x="37836" y="54144"/>
                      <a:pt x="37903" y="54197"/>
                    </a:cubicBezTo>
                    <a:cubicBezTo>
                      <a:pt x="38412" y="54577"/>
                      <a:pt x="38918" y="54963"/>
                      <a:pt x="39433" y="55336"/>
                    </a:cubicBezTo>
                    <a:cubicBezTo>
                      <a:pt x="39433" y="55353"/>
                      <a:pt x="39437" y="55369"/>
                      <a:pt x="39437" y="55385"/>
                    </a:cubicBezTo>
                    <a:cubicBezTo>
                      <a:pt x="41585" y="57023"/>
                      <a:pt x="43774" y="58607"/>
                      <a:pt x="46003" y="60136"/>
                    </a:cubicBezTo>
                    <a:cubicBezTo>
                      <a:pt x="47490" y="61161"/>
                      <a:pt x="48986" y="62170"/>
                      <a:pt x="50492" y="63165"/>
                    </a:cubicBezTo>
                    <a:cubicBezTo>
                      <a:pt x="51719" y="63975"/>
                      <a:pt x="52921" y="64810"/>
                      <a:pt x="54119" y="65652"/>
                    </a:cubicBezTo>
                    <a:cubicBezTo>
                      <a:pt x="54486" y="65855"/>
                      <a:pt x="54853" y="66056"/>
                      <a:pt x="55221" y="66257"/>
                    </a:cubicBezTo>
                    <a:cubicBezTo>
                      <a:pt x="57176" y="67293"/>
                      <a:pt x="59162" y="68271"/>
                      <a:pt x="61180" y="69193"/>
                    </a:cubicBezTo>
                    <a:cubicBezTo>
                      <a:pt x="62248" y="69684"/>
                      <a:pt x="63322" y="70166"/>
                      <a:pt x="64402" y="70626"/>
                    </a:cubicBezTo>
                    <a:cubicBezTo>
                      <a:pt x="65013" y="70888"/>
                      <a:pt x="65624" y="71144"/>
                      <a:pt x="66237" y="71398"/>
                    </a:cubicBezTo>
                    <a:cubicBezTo>
                      <a:pt x="66278" y="71414"/>
                      <a:pt x="66317" y="71430"/>
                      <a:pt x="66357" y="71449"/>
                    </a:cubicBezTo>
                    <a:cubicBezTo>
                      <a:pt x="67039" y="71670"/>
                      <a:pt x="67724" y="71877"/>
                      <a:pt x="68416" y="72066"/>
                    </a:cubicBezTo>
                    <a:cubicBezTo>
                      <a:pt x="68391" y="71958"/>
                      <a:pt x="68389" y="71847"/>
                      <a:pt x="68414" y="71737"/>
                    </a:cubicBezTo>
                    <a:cubicBezTo>
                      <a:pt x="68450" y="71536"/>
                      <a:pt x="68473" y="71333"/>
                      <a:pt x="68479" y="71130"/>
                    </a:cubicBezTo>
                    <a:cubicBezTo>
                      <a:pt x="68341" y="71077"/>
                      <a:pt x="68213" y="70998"/>
                      <a:pt x="68065" y="70931"/>
                    </a:cubicBezTo>
                    <a:cubicBezTo>
                      <a:pt x="67797" y="70807"/>
                      <a:pt x="67518" y="70702"/>
                      <a:pt x="67244" y="70588"/>
                    </a:cubicBezTo>
                    <a:cubicBezTo>
                      <a:pt x="66735" y="70379"/>
                      <a:pt x="66225" y="70166"/>
                      <a:pt x="65718" y="69950"/>
                    </a:cubicBezTo>
                    <a:cubicBezTo>
                      <a:pt x="61998" y="68369"/>
                      <a:pt x="58350" y="66639"/>
                      <a:pt x="54797" y="64706"/>
                    </a:cubicBezTo>
                    <a:cubicBezTo>
                      <a:pt x="54745" y="64678"/>
                      <a:pt x="54777" y="64606"/>
                      <a:pt x="54827" y="64606"/>
                    </a:cubicBezTo>
                    <a:cubicBezTo>
                      <a:pt x="54835" y="64606"/>
                      <a:pt x="54844" y="64608"/>
                      <a:pt x="54853" y="64613"/>
                    </a:cubicBezTo>
                    <a:cubicBezTo>
                      <a:pt x="55861" y="65141"/>
                      <a:pt x="56874" y="65658"/>
                      <a:pt x="57895" y="66162"/>
                    </a:cubicBezTo>
                    <a:cubicBezTo>
                      <a:pt x="59704" y="67059"/>
                      <a:pt x="61533" y="67920"/>
                      <a:pt x="63379" y="68742"/>
                    </a:cubicBezTo>
                    <a:cubicBezTo>
                      <a:pt x="64319" y="69158"/>
                      <a:pt x="65263" y="69563"/>
                      <a:pt x="66213" y="69954"/>
                    </a:cubicBezTo>
                    <a:cubicBezTo>
                      <a:pt x="66668" y="70141"/>
                      <a:pt x="67125" y="70326"/>
                      <a:pt x="67581" y="70507"/>
                    </a:cubicBezTo>
                    <a:cubicBezTo>
                      <a:pt x="67833" y="70606"/>
                      <a:pt x="68085" y="70714"/>
                      <a:pt x="68347" y="70781"/>
                    </a:cubicBezTo>
                    <a:cubicBezTo>
                      <a:pt x="68398" y="70793"/>
                      <a:pt x="68444" y="70805"/>
                      <a:pt x="68491" y="70819"/>
                    </a:cubicBezTo>
                    <a:cubicBezTo>
                      <a:pt x="68491" y="70604"/>
                      <a:pt x="68487" y="70389"/>
                      <a:pt x="68485" y="70174"/>
                    </a:cubicBezTo>
                    <a:cubicBezTo>
                      <a:pt x="68400" y="70131"/>
                      <a:pt x="68316" y="70088"/>
                      <a:pt x="68235" y="70048"/>
                    </a:cubicBezTo>
                    <a:lnTo>
                      <a:pt x="67259" y="69585"/>
                    </a:lnTo>
                    <a:cubicBezTo>
                      <a:pt x="66585" y="69264"/>
                      <a:pt x="65921" y="68927"/>
                      <a:pt x="65251" y="68600"/>
                    </a:cubicBezTo>
                    <a:cubicBezTo>
                      <a:pt x="65199" y="68575"/>
                      <a:pt x="65233" y="68508"/>
                      <a:pt x="65280" y="68508"/>
                    </a:cubicBezTo>
                    <a:cubicBezTo>
                      <a:pt x="65287" y="68508"/>
                      <a:pt x="65294" y="68510"/>
                      <a:pt x="65301" y="68513"/>
                    </a:cubicBezTo>
                    <a:cubicBezTo>
                      <a:pt x="65973" y="68813"/>
                      <a:pt x="66652" y="69100"/>
                      <a:pt x="67319" y="69404"/>
                    </a:cubicBezTo>
                    <a:lnTo>
                      <a:pt x="68339" y="69871"/>
                    </a:lnTo>
                    <a:cubicBezTo>
                      <a:pt x="68385" y="69891"/>
                      <a:pt x="68434" y="69912"/>
                      <a:pt x="68483" y="69932"/>
                    </a:cubicBezTo>
                    <a:lnTo>
                      <a:pt x="68483" y="69910"/>
                    </a:lnTo>
                    <a:cubicBezTo>
                      <a:pt x="68485" y="69536"/>
                      <a:pt x="68487" y="69163"/>
                      <a:pt x="68489" y="68789"/>
                    </a:cubicBezTo>
                    <a:cubicBezTo>
                      <a:pt x="68178" y="68669"/>
                      <a:pt x="67872" y="68529"/>
                      <a:pt x="67569" y="68411"/>
                    </a:cubicBezTo>
                    <a:cubicBezTo>
                      <a:pt x="67092" y="68225"/>
                      <a:pt x="66617" y="68034"/>
                      <a:pt x="66144" y="67839"/>
                    </a:cubicBezTo>
                    <a:cubicBezTo>
                      <a:pt x="65210" y="67451"/>
                      <a:pt x="64286" y="67035"/>
                      <a:pt x="63367" y="66615"/>
                    </a:cubicBezTo>
                    <a:cubicBezTo>
                      <a:pt x="63305" y="66586"/>
                      <a:pt x="63343" y="66505"/>
                      <a:pt x="63400" y="66505"/>
                    </a:cubicBezTo>
                    <a:cubicBezTo>
                      <a:pt x="63408" y="66505"/>
                      <a:pt x="63417" y="66507"/>
                      <a:pt x="63425" y="66511"/>
                    </a:cubicBezTo>
                    <a:cubicBezTo>
                      <a:pt x="64388" y="66933"/>
                      <a:pt x="65360" y="67325"/>
                      <a:pt x="66339" y="67705"/>
                    </a:cubicBezTo>
                    <a:cubicBezTo>
                      <a:pt x="66816" y="67890"/>
                      <a:pt x="67293" y="68070"/>
                      <a:pt x="67774" y="68245"/>
                    </a:cubicBezTo>
                    <a:cubicBezTo>
                      <a:pt x="68008" y="68330"/>
                      <a:pt x="68249" y="68403"/>
                      <a:pt x="68489" y="68480"/>
                    </a:cubicBezTo>
                    <a:cubicBezTo>
                      <a:pt x="68489" y="68312"/>
                      <a:pt x="68491" y="68143"/>
                      <a:pt x="68493" y="67975"/>
                    </a:cubicBezTo>
                    <a:cubicBezTo>
                      <a:pt x="68493" y="67768"/>
                      <a:pt x="68493" y="67561"/>
                      <a:pt x="68493" y="67354"/>
                    </a:cubicBezTo>
                    <a:cubicBezTo>
                      <a:pt x="68215" y="67268"/>
                      <a:pt x="67935" y="67104"/>
                      <a:pt x="67695" y="67004"/>
                    </a:cubicBezTo>
                    <a:cubicBezTo>
                      <a:pt x="67285" y="66838"/>
                      <a:pt x="66875" y="66665"/>
                      <a:pt x="66465" y="66497"/>
                    </a:cubicBezTo>
                    <a:cubicBezTo>
                      <a:pt x="65673" y="66168"/>
                      <a:pt x="64883" y="65837"/>
                      <a:pt x="64097" y="65494"/>
                    </a:cubicBezTo>
                    <a:cubicBezTo>
                      <a:pt x="62477" y="64783"/>
                      <a:pt x="60873" y="64036"/>
                      <a:pt x="59286" y="63254"/>
                    </a:cubicBezTo>
                    <a:cubicBezTo>
                      <a:pt x="59254" y="63239"/>
                      <a:pt x="59272" y="63196"/>
                      <a:pt x="59301" y="63196"/>
                    </a:cubicBezTo>
                    <a:cubicBezTo>
                      <a:pt x="59306" y="63196"/>
                      <a:pt x="59311" y="63197"/>
                      <a:pt x="59316" y="63200"/>
                    </a:cubicBezTo>
                    <a:cubicBezTo>
                      <a:pt x="60922" y="63977"/>
                      <a:pt x="62546" y="64712"/>
                      <a:pt x="64191" y="65402"/>
                    </a:cubicBezTo>
                    <a:cubicBezTo>
                      <a:pt x="64991" y="65737"/>
                      <a:pt x="65795" y="66066"/>
                      <a:pt x="66605" y="66377"/>
                    </a:cubicBezTo>
                    <a:cubicBezTo>
                      <a:pt x="67017" y="66533"/>
                      <a:pt x="67431" y="66686"/>
                      <a:pt x="67847" y="66836"/>
                    </a:cubicBezTo>
                    <a:cubicBezTo>
                      <a:pt x="68048" y="66909"/>
                      <a:pt x="68280" y="66962"/>
                      <a:pt x="68495" y="67041"/>
                    </a:cubicBezTo>
                    <a:cubicBezTo>
                      <a:pt x="68495" y="66710"/>
                      <a:pt x="68497" y="66377"/>
                      <a:pt x="68497" y="66046"/>
                    </a:cubicBezTo>
                    <a:cubicBezTo>
                      <a:pt x="68497" y="65804"/>
                      <a:pt x="68481" y="65555"/>
                      <a:pt x="68477" y="65309"/>
                    </a:cubicBezTo>
                    <a:cubicBezTo>
                      <a:pt x="67626" y="65106"/>
                      <a:pt x="66783" y="64818"/>
                      <a:pt x="65963" y="64548"/>
                    </a:cubicBezTo>
                    <a:cubicBezTo>
                      <a:pt x="63827" y="63847"/>
                      <a:pt x="61663" y="63068"/>
                      <a:pt x="59734" y="61906"/>
                    </a:cubicBezTo>
                    <a:cubicBezTo>
                      <a:pt x="59454" y="61738"/>
                      <a:pt x="59373" y="61431"/>
                      <a:pt x="59430" y="61155"/>
                    </a:cubicBezTo>
                    <a:cubicBezTo>
                      <a:pt x="59273" y="61072"/>
                      <a:pt x="59119" y="60989"/>
                      <a:pt x="58967" y="60903"/>
                    </a:cubicBezTo>
                    <a:cubicBezTo>
                      <a:pt x="58640" y="60719"/>
                      <a:pt x="58319" y="60536"/>
                      <a:pt x="57994" y="60353"/>
                    </a:cubicBezTo>
                    <a:cubicBezTo>
                      <a:pt x="57992" y="60355"/>
                      <a:pt x="57990" y="60359"/>
                      <a:pt x="57988" y="60361"/>
                    </a:cubicBezTo>
                    <a:cubicBezTo>
                      <a:pt x="57907" y="60442"/>
                      <a:pt x="57808" y="60499"/>
                      <a:pt x="57698" y="60530"/>
                    </a:cubicBezTo>
                    <a:cubicBezTo>
                      <a:pt x="57690" y="60534"/>
                      <a:pt x="57680" y="60536"/>
                      <a:pt x="57672" y="60538"/>
                    </a:cubicBezTo>
                    <a:lnTo>
                      <a:pt x="57657" y="60542"/>
                    </a:lnTo>
                    <a:lnTo>
                      <a:pt x="57649" y="60544"/>
                    </a:lnTo>
                    <a:cubicBezTo>
                      <a:pt x="57592" y="60552"/>
                      <a:pt x="57531" y="60560"/>
                      <a:pt x="57473" y="60566"/>
                    </a:cubicBezTo>
                    <a:cubicBezTo>
                      <a:pt x="57464" y="60568"/>
                      <a:pt x="57456" y="60568"/>
                      <a:pt x="57446" y="60568"/>
                    </a:cubicBezTo>
                    <a:lnTo>
                      <a:pt x="57434" y="60568"/>
                    </a:lnTo>
                    <a:cubicBezTo>
                      <a:pt x="57393" y="60564"/>
                      <a:pt x="57306" y="60552"/>
                      <a:pt x="57265" y="60546"/>
                    </a:cubicBezTo>
                    <a:lnTo>
                      <a:pt x="57255" y="60546"/>
                    </a:lnTo>
                    <a:cubicBezTo>
                      <a:pt x="57093" y="60501"/>
                      <a:pt x="56953" y="60392"/>
                      <a:pt x="56872" y="60243"/>
                    </a:cubicBezTo>
                    <a:cubicBezTo>
                      <a:pt x="56870" y="60239"/>
                      <a:pt x="56868" y="60235"/>
                      <a:pt x="56865" y="60233"/>
                    </a:cubicBezTo>
                    <a:lnTo>
                      <a:pt x="56861" y="60229"/>
                    </a:lnTo>
                    <a:lnTo>
                      <a:pt x="56861" y="60227"/>
                    </a:lnTo>
                    <a:cubicBezTo>
                      <a:pt x="56857" y="60215"/>
                      <a:pt x="56807" y="60095"/>
                      <a:pt x="56801" y="60081"/>
                    </a:cubicBezTo>
                    <a:cubicBezTo>
                      <a:pt x="56801" y="60079"/>
                      <a:pt x="56798" y="60077"/>
                      <a:pt x="56798" y="60073"/>
                    </a:cubicBezTo>
                    <a:cubicBezTo>
                      <a:pt x="56786" y="60018"/>
                      <a:pt x="56778" y="59963"/>
                      <a:pt x="56776" y="59906"/>
                    </a:cubicBezTo>
                    <a:cubicBezTo>
                      <a:pt x="56776" y="59902"/>
                      <a:pt x="56776" y="59898"/>
                      <a:pt x="56776" y="59896"/>
                    </a:cubicBezTo>
                    <a:cubicBezTo>
                      <a:pt x="56778" y="59874"/>
                      <a:pt x="56782" y="59768"/>
                      <a:pt x="56803" y="59718"/>
                    </a:cubicBezTo>
                    <a:cubicBezTo>
                      <a:pt x="56805" y="59716"/>
                      <a:pt x="56805" y="59714"/>
                      <a:pt x="56805" y="59712"/>
                    </a:cubicBezTo>
                    <a:cubicBezTo>
                      <a:pt x="56774" y="59697"/>
                      <a:pt x="56744" y="59679"/>
                      <a:pt x="56713" y="59663"/>
                    </a:cubicBezTo>
                    <a:cubicBezTo>
                      <a:pt x="56289" y="59448"/>
                      <a:pt x="55865" y="59232"/>
                      <a:pt x="55442" y="59017"/>
                    </a:cubicBezTo>
                    <a:cubicBezTo>
                      <a:pt x="55413" y="59075"/>
                      <a:pt x="55357" y="59117"/>
                      <a:pt x="55287" y="59117"/>
                    </a:cubicBezTo>
                    <a:cubicBezTo>
                      <a:pt x="55258" y="59117"/>
                      <a:pt x="55227" y="59110"/>
                      <a:pt x="55195" y="59094"/>
                    </a:cubicBezTo>
                    <a:cubicBezTo>
                      <a:pt x="53357" y="58160"/>
                      <a:pt x="51593" y="57168"/>
                      <a:pt x="49845" y="56075"/>
                    </a:cubicBezTo>
                    <a:cubicBezTo>
                      <a:pt x="43614" y="52185"/>
                      <a:pt x="37584" y="47930"/>
                      <a:pt x="31988" y="43167"/>
                    </a:cubicBezTo>
                    <a:cubicBezTo>
                      <a:pt x="26811" y="38761"/>
                      <a:pt x="22032" y="33917"/>
                      <a:pt x="17620" y="28748"/>
                    </a:cubicBezTo>
                    <a:cubicBezTo>
                      <a:pt x="12916" y="23235"/>
                      <a:pt x="8287" y="17488"/>
                      <a:pt x="4831" y="11092"/>
                    </a:cubicBezTo>
                    <a:cubicBezTo>
                      <a:pt x="2912" y="7537"/>
                      <a:pt x="1296" y="3828"/>
                      <a:pt x="1"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46"/>
            <p:cNvGrpSpPr/>
            <p:nvPr/>
          </p:nvGrpSpPr>
          <p:grpSpPr>
            <a:xfrm>
              <a:off x="4484446" y="1500558"/>
              <a:ext cx="1924955" cy="1834965"/>
              <a:chOff x="4484446" y="1343471"/>
              <a:chExt cx="1924955" cy="1834965"/>
            </a:xfrm>
          </p:grpSpPr>
          <p:sp>
            <p:nvSpPr>
              <p:cNvPr id="7579" name="Google Shape;7579;p46"/>
              <p:cNvSpPr/>
              <p:nvPr/>
            </p:nvSpPr>
            <p:spPr>
              <a:xfrm>
                <a:off x="6329859" y="2052317"/>
                <a:ext cx="64867" cy="193690"/>
              </a:xfrm>
              <a:custGeom>
                <a:avLst/>
                <a:gdLst/>
                <a:ahLst/>
                <a:cxnLst/>
                <a:rect l="l" t="t" r="r" b="b"/>
                <a:pathLst>
                  <a:path w="4774" h="14255" extrusionOk="0">
                    <a:moveTo>
                      <a:pt x="4774" y="0"/>
                    </a:moveTo>
                    <a:cubicBezTo>
                      <a:pt x="3988" y="2534"/>
                      <a:pt x="3220" y="5072"/>
                      <a:pt x="2358" y="7583"/>
                    </a:cubicBezTo>
                    <a:cubicBezTo>
                      <a:pt x="1592" y="9813"/>
                      <a:pt x="827" y="12046"/>
                      <a:pt x="0" y="14255"/>
                    </a:cubicBezTo>
                    <a:cubicBezTo>
                      <a:pt x="1935" y="9626"/>
                      <a:pt x="3541" y="4865"/>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46"/>
              <p:cNvSpPr/>
              <p:nvPr/>
            </p:nvSpPr>
            <p:spPr>
              <a:xfrm>
                <a:off x="6329859" y="2052317"/>
                <a:ext cx="64867" cy="193690"/>
              </a:xfrm>
              <a:custGeom>
                <a:avLst/>
                <a:gdLst/>
                <a:ahLst/>
                <a:cxnLst/>
                <a:rect l="l" t="t" r="r" b="b"/>
                <a:pathLst>
                  <a:path w="4774" h="14255" extrusionOk="0">
                    <a:moveTo>
                      <a:pt x="4774" y="0"/>
                    </a:moveTo>
                    <a:cubicBezTo>
                      <a:pt x="3988" y="2534"/>
                      <a:pt x="3220" y="5072"/>
                      <a:pt x="2358" y="7583"/>
                    </a:cubicBezTo>
                    <a:cubicBezTo>
                      <a:pt x="1592" y="9813"/>
                      <a:pt x="827" y="12046"/>
                      <a:pt x="0" y="14255"/>
                    </a:cubicBezTo>
                    <a:cubicBezTo>
                      <a:pt x="1935" y="9626"/>
                      <a:pt x="3541" y="4865"/>
                      <a:pt x="4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46"/>
              <p:cNvSpPr/>
              <p:nvPr/>
            </p:nvSpPr>
            <p:spPr>
              <a:xfrm>
                <a:off x="5993351" y="2530108"/>
                <a:ext cx="179002" cy="216680"/>
              </a:xfrm>
              <a:custGeom>
                <a:avLst/>
                <a:gdLst/>
                <a:ahLst/>
                <a:cxnLst/>
                <a:rect l="l" t="t" r="r" b="b"/>
                <a:pathLst>
                  <a:path w="13174" h="15947" extrusionOk="0">
                    <a:moveTo>
                      <a:pt x="13173" y="1"/>
                    </a:moveTo>
                    <a:lnTo>
                      <a:pt x="13173" y="1"/>
                    </a:lnTo>
                    <a:cubicBezTo>
                      <a:pt x="12244" y="1286"/>
                      <a:pt x="11299" y="2565"/>
                      <a:pt x="10327" y="3856"/>
                    </a:cubicBezTo>
                    <a:cubicBezTo>
                      <a:pt x="9273" y="5253"/>
                      <a:pt x="8299" y="6447"/>
                      <a:pt x="7078" y="7895"/>
                    </a:cubicBezTo>
                    <a:cubicBezTo>
                      <a:pt x="5929" y="9255"/>
                      <a:pt x="4780" y="10617"/>
                      <a:pt x="3601" y="11953"/>
                    </a:cubicBezTo>
                    <a:cubicBezTo>
                      <a:pt x="2415" y="13299"/>
                      <a:pt x="1219" y="14633"/>
                      <a:pt x="1" y="15947"/>
                    </a:cubicBezTo>
                    <a:cubicBezTo>
                      <a:pt x="4427" y="11330"/>
                      <a:pt x="8567" y="6433"/>
                      <a:pt x="12302" y="1239"/>
                    </a:cubicBezTo>
                    <a:cubicBezTo>
                      <a:pt x="12597" y="829"/>
                      <a:pt x="12883" y="413"/>
                      <a:pt x="13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46"/>
              <p:cNvSpPr/>
              <p:nvPr/>
            </p:nvSpPr>
            <p:spPr>
              <a:xfrm>
                <a:off x="5993351" y="2530108"/>
                <a:ext cx="179002" cy="216680"/>
              </a:xfrm>
              <a:custGeom>
                <a:avLst/>
                <a:gdLst/>
                <a:ahLst/>
                <a:cxnLst/>
                <a:rect l="l" t="t" r="r" b="b"/>
                <a:pathLst>
                  <a:path w="13174" h="15947" extrusionOk="0">
                    <a:moveTo>
                      <a:pt x="13173" y="1"/>
                    </a:moveTo>
                    <a:lnTo>
                      <a:pt x="13173" y="1"/>
                    </a:lnTo>
                    <a:cubicBezTo>
                      <a:pt x="12244" y="1286"/>
                      <a:pt x="11299" y="2565"/>
                      <a:pt x="10327" y="3856"/>
                    </a:cubicBezTo>
                    <a:cubicBezTo>
                      <a:pt x="9273" y="5253"/>
                      <a:pt x="8299" y="6447"/>
                      <a:pt x="7078" y="7895"/>
                    </a:cubicBezTo>
                    <a:cubicBezTo>
                      <a:pt x="5929" y="9255"/>
                      <a:pt x="4780" y="10617"/>
                      <a:pt x="3601" y="11953"/>
                    </a:cubicBezTo>
                    <a:cubicBezTo>
                      <a:pt x="2415" y="13299"/>
                      <a:pt x="1219" y="14633"/>
                      <a:pt x="1" y="15947"/>
                    </a:cubicBezTo>
                    <a:cubicBezTo>
                      <a:pt x="4427" y="11330"/>
                      <a:pt x="8567" y="6433"/>
                      <a:pt x="12302" y="1239"/>
                    </a:cubicBezTo>
                    <a:cubicBezTo>
                      <a:pt x="12597" y="829"/>
                      <a:pt x="12883" y="413"/>
                      <a:pt x="13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46"/>
              <p:cNvSpPr/>
              <p:nvPr/>
            </p:nvSpPr>
            <p:spPr>
              <a:xfrm>
                <a:off x="5724971" y="2895992"/>
                <a:ext cx="924" cy="734"/>
              </a:xfrm>
              <a:custGeom>
                <a:avLst/>
                <a:gdLst/>
                <a:ahLst/>
                <a:cxnLst/>
                <a:rect l="l" t="t" r="r" b="b"/>
                <a:pathLst>
                  <a:path w="68" h="54" extrusionOk="0">
                    <a:moveTo>
                      <a:pt x="67" y="1"/>
                    </a:moveTo>
                    <a:lnTo>
                      <a:pt x="37" y="23"/>
                    </a:lnTo>
                    <a:lnTo>
                      <a:pt x="35" y="25"/>
                    </a:lnTo>
                    <a:cubicBezTo>
                      <a:pt x="22" y="33"/>
                      <a:pt x="10" y="43"/>
                      <a:pt x="0" y="53"/>
                    </a:cubicBezTo>
                    <a:cubicBezTo>
                      <a:pt x="22" y="35"/>
                      <a:pt x="47" y="17"/>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46"/>
              <p:cNvSpPr/>
              <p:nvPr/>
            </p:nvSpPr>
            <p:spPr>
              <a:xfrm>
                <a:off x="4484446" y="1343471"/>
                <a:ext cx="1924955" cy="1651248"/>
              </a:xfrm>
              <a:custGeom>
                <a:avLst/>
                <a:gdLst/>
                <a:ahLst/>
                <a:cxnLst/>
                <a:rect l="l" t="t" r="r" b="b"/>
                <a:pathLst>
                  <a:path w="141671" h="121527" extrusionOk="0">
                    <a:moveTo>
                      <a:pt x="39835" y="1"/>
                    </a:moveTo>
                    <a:cubicBezTo>
                      <a:pt x="35901" y="1"/>
                      <a:pt x="31969" y="622"/>
                      <a:pt x="28228" y="1871"/>
                    </a:cubicBezTo>
                    <a:cubicBezTo>
                      <a:pt x="21934" y="3972"/>
                      <a:pt x="16219" y="7692"/>
                      <a:pt x="11691" y="12540"/>
                    </a:cubicBezTo>
                    <a:cubicBezTo>
                      <a:pt x="6932" y="17640"/>
                      <a:pt x="3403" y="23946"/>
                      <a:pt x="1739" y="30729"/>
                    </a:cubicBezTo>
                    <a:cubicBezTo>
                      <a:pt x="1" y="37809"/>
                      <a:pt x="98" y="45250"/>
                      <a:pt x="1365" y="52397"/>
                    </a:cubicBezTo>
                    <a:cubicBezTo>
                      <a:pt x="2669" y="59757"/>
                      <a:pt x="5221" y="66923"/>
                      <a:pt x="8772" y="73498"/>
                    </a:cubicBezTo>
                    <a:cubicBezTo>
                      <a:pt x="12225" y="79893"/>
                      <a:pt x="16854" y="85641"/>
                      <a:pt x="21558" y="91153"/>
                    </a:cubicBezTo>
                    <a:cubicBezTo>
                      <a:pt x="25970" y="96322"/>
                      <a:pt x="30752" y="101166"/>
                      <a:pt x="35927" y="105572"/>
                    </a:cubicBezTo>
                    <a:cubicBezTo>
                      <a:pt x="41522" y="110335"/>
                      <a:pt x="47554" y="114589"/>
                      <a:pt x="53781" y="118483"/>
                    </a:cubicBezTo>
                    <a:cubicBezTo>
                      <a:pt x="55531" y="119575"/>
                      <a:pt x="57294" y="120570"/>
                      <a:pt x="59133" y="121502"/>
                    </a:cubicBezTo>
                    <a:cubicBezTo>
                      <a:pt x="59166" y="121519"/>
                      <a:pt x="59198" y="121526"/>
                      <a:pt x="59227" y="121526"/>
                    </a:cubicBezTo>
                    <a:cubicBezTo>
                      <a:pt x="59387" y="121526"/>
                      <a:pt x="59478" y="121302"/>
                      <a:pt x="59318" y="121187"/>
                    </a:cubicBezTo>
                    <a:lnTo>
                      <a:pt x="59318" y="121185"/>
                    </a:lnTo>
                    <a:cubicBezTo>
                      <a:pt x="57649" y="119975"/>
                      <a:pt x="55968" y="118820"/>
                      <a:pt x="54248" y="117683"/>
                    </a:cubicBezTo>
                    <a:cubicBezTo>
                      <a:pt x="52642" y="116621"/>
                      <a:pt x="51046" y="115541"/>
                      <a:pt x="49461" y="114446"/>
                    </a:cubicBezTo>
                    <a:cubicBezTo>
                      <a:pt x="46517" y="112404"/>
                      <a:pt x="43630" y="110278"/>
                      <a:pt x="40832" y="108039"/>
                    </a:cubicBezTo>
                    <a:cubicBezTo>
                      <a:pt x="35649" y="103887"/>
                      <a:pt x="30778" y="99378"/>
                      <a:pt x="26295" y="94476"/>
                    </a:cubicBezTo>
                    <a:cubicBezTo>
                      <a:pt x="23999" y="91965"/>
                      <a:pt x="21800" y="89368"/>
                      <a:pt x="19676" y="86711"/>
                    </a:cubicBezTo>
                    <a:cubicBezTo>
                      <a:pt x="17439" y="83909"/>
                      <a:pt x="15210" y="81068"/>
                      <a:pt x="13228" y="78078"/>
                    </a:cubicBezTo>
                    <a:cubicBezTo>
                      <a:pt x="9245" y="72066"/>
                      <a:pt x="6280" y="65389"/>
                      <a:pt x="4384" y="58437"/>
                    </a:cubicBezTo>
                    <a:cubicBezTo>
                      <a:pt x="2488" y="51499"/>
                      <a:pt x="1627" y="44192"/>
                      <a:pt x="2352" y="37015"/>
                    </a:cubicBezTo>
                    <a:cubicBezTo>
                      <a:pt x="3044" y="30163"/>
                      <a:pt x="5432" y="23684"/>
                      <a:pt x="9379" y="18040"/>
                    </a:cubicBezTo>
                    <a:cubicBezTo>
                      <a:pt x="13108" y="12707"/>
                      <a:pt x="18152" y="8319"/>
                      <a:pt x="23981" y="5422"/>
                    </a:cubicBezTo>
                    <a:cubicBezTo>
                      <a:pt x="29093" y="2880"/>
                      <a:pt x="34811" y="1530"/>
                      <a:pt x="40522" y="1530"/>
                    </a:cubicBezTo>
                    <a:cubicBezTo>
                      <a:pt x="41120" y="1530"/>
                      <a:pt x="41719" y="1545"/>
                      <a:pt x="42316" y="1574"/>
                    </a:cubicBezTo>
                    <a:cubicBezTo>
                      <a:pt x="47467" y="1834"/>
                      <a:pt x="52565" y="3272"/>
                      <a:pt x="57194" y="5534"/>
                    </a:cubicBezTo>
                    <a:cubicBezTo>
                      <a:pt x="59561" y="6691"/>
                      <a:pt x="61844" y="8010"/>
                      <a:pt x="63880" y="9692"/>
                    </a:cubicBezTo>
                    <a:cubicBezTo>
                      <a:pt x="66377" y="11752"/>
                      <a:pt x="68572" y="14172"/>
                      <a:pt x="70348" y="16883"/>
                    </a:cubicBezTo>
                    <a:cubicBezTo>
                      <a:pt x="71362" y="18428"/>
                      <a:pt x="72251" y="20060"/>
                      <a:pt x="72972" y="21764"/>
                    </a:cubicBezTo>
                    <a:cubicBezTo>
                      <a:pt x="73032" y="21907"/>
                      <a:pt x="73204" y="22022"/>
                      <a:pt x="73362" y="22022"/>
                    </a:cubicBezTo>
                    <a:cubicBezTo>
                      <a:pt x="73465" y="22022"/>
                      <a:pt x="73561" y="21973"/>
                      <a:pt x="73615" y="21849"/>
                    </a:cubicBezTo>
                    <a:cubicBezTo>
                      <a:pt x="76640" y="14844"/>
                      <a:pt x="82313" y="9245"/>
                      <a:pt x="89129" y="5899"/>
                    </a:cubicBezTo>
                    <a:cubicBezTo>
                      <a:pt x="94517" y="3254"/>
                      <a:pt x="100525" y="1875"/>
                      <a:pt x="106524" y="1865"/>
                    </a:cubicBezTo>
                    <a:cubicBezTo>
                      <a:pt x="106543" y="1865"/>
                      <a:pt x="106562" y="1865"/>
                      <a:pt x="106581" y="1865"/>
                    </a:cubicBezTo>
                    <a:cubicBezTo>
                      <a:pt x="112200" y="1865"/>
                      <a:pt x="117814" y="3067"/>
                      <a:pt x="122878" y="5523"/>
                    </a:cubicBezTo>
                    <a:cubicBezTo>
                      <a:pt x="127832" y="7927"/>
                      <a:pt x="132199" y="11531"/>
                      <a:pt x="135316" y="16087"/>
                    </a:cubicBezTo>
                    <a:cubicBezTo>
                      <a:pt x="138731" y="21082"/>
                      <a:pt x="140597" y="26772"/>
                      <a:pt x="141068" y="32786"/>
                    </a:cubicBezTo>
                    <a:cubicBezTo>
                      <a:pt x="141133" y="33621"/>
                      <a:pt x="141192" y="34465"/>
                      <a:pt x="141183" y="35302"/>
                    </a:cubicBezTo>
                    <a:cubicBezTo>
                      <a:pt x="141181" y="35447"/>
                      <a:pt x="141294" y="35519"/>
                      <a:pt x="141407" y="35519"/>
                    </a:cubicBezTo>
                    <a:cubicBezTo>
                      <a:pt x="141520" y="35519"/>
                      <a:pt x="141634" y="35447"/>
                      <a:pt x="141636" y="35302"/>
                    </a:cubicBezTo>
                    <a:cubicBezTo>
                      <a:pt x="141671" y="32002"/>
                      <a:pt x="141476" y="28784"/>
                      <a:pt x="140702" y="25564"/>
                    </a:cubicBezTo>
                    <a:cubicBezTo>
                      <a:pt x="140006" y="22671"/>
                      <a:pt x="138938" y="19786"/>
                      <a:pt x="137423" y="17216"/>
                    </a:cubicBezTo>
                    <a:cubicBezTo>
                      <a:pt x="134514" y="12280"/>
                      <a:pt x="130248" y="8222"/>
                      <a:pt x="125256" y="5426"/>
                    </a:cubicBezTo>
                    <a:cubicBezTo>
                      <a:pt x="120180" y="2581"/>
                      <a:pt x="114420" y="1053"/>
                      <a:pt x="108620" y="791"/>
                    </a:cubicBezTo>
                    <a:cubicBezTo>
                      <a:pt x="108042" y="765"/>
                      <a:pt x="107465" y="752"/>
                      <a:pt x="106887" y="752"/>
                    </a:cubicBezTo>
                    <a:cubicBezTo>
                      <a:pt x="101352" y="752"/>
                      <a:pt x="95835" y="1933"/>
                      <a:pt x="90755" y="4120"/>
                    </a:cubicBezTo>
                    <a:cubicBezTo>
                      <a:pt x="83834" y="7101"/>
                      <a:pt x="77670" y="12213"/>
                      <a:pt x="74167" y="18962"/>
                    </a:cubicBezTo>
                    <a:cubicBezTo>
                      <a:pt x="73854" y="19563"/>
                      <a:pt x="73565" y="20177"/>
                      <a:pt x="73295" y="20799"/>
                    </a:cubicBezTo>
                    <a:lnTo>
                      <a:pt x="73295" y="20799"/>
                    </a:lnTo>
                    <a:cubicBezTo>
                      <a:pt x="71871" y="17774"/>
                      <a:pt x="70091" y="14955"/>
                      <a:pt x="67855" y="12455"/>
                    </a:cubicBezTo>
                    <a:cubicBezTo>
                      <a:pt x="65845" y="10209"/>
                      <a:pt x="63523" y="8307"/>
                      <a:pt x="61056" y="6589"/>
                    </a:cubicBezTo>
                    <a:cubicBezTo>
                      <a:pt x="57060" y="3808"/>
                      <a:pt x="52423" y="1853"/>
                      <a:pt x="47668" y="831"/>
                    </a:cubicBezTo>
                    <a:cubicBezTo>
                      <a:pt x="45093" y="278"/>
                      <a:pt x="42463" y="1"/>
                      <a:pt x="39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46"/>
              <p:cNvSpPr/>
              <p:nvPr/>
            </p:nvSpPr>
            <p:spPr>
              <a:xfrm>
                <a:off x="5341627" y="1940750"/>
                <a:ext cx="1045300" cy="1139815"/>
              </a:xfrm>
              <a:custGeom>
                <a:avLst/>
                <a:gdLst/>
                <a:ahLst/>
                <a:cxnLst/>
                <a:rect l="l" t="t" r="r" b="b"/>
                <a:pathLst>
                  <a:path w="76931" h="83887" extrusionOk="0">
                    <a:moveTo>
                      <a:pt x="76787" y="1"/>
                    </a:moveTo>
                    <a:cubicBezTo>
                      <a:pt x="76742" y="1"/>
                      <a:pt x="76699" y="26"/>
                      <a:pt x="76686" y="84"/>
                    </a:cubicBezTo>
                    <a:lnTo>
                      <a:pt x="76686" y="86"/>
                    </a:lnTo>
                    <a:cubicBezTo>
                      <a:pt x="75080" y="7208"/>
                      <a:pt x="72693" y="14138"/>
                      <a:pt x="69611" y="20754"/>
                    </a:cubicBezTo>
                    <a:cubicBezTo>
                      <a:pt x="66612" y="27188"/>
                      <a:pt x="62974" y="33316"/>
                      <a:pt x="58830" y="39076"/>
                    </a:cubicBezTo>
                    <a:cubicBezTo>
                      <a:pt x="54694" y="44828"/>
                      <a:pt x="50065" y="50218"/>
                      <a:pt x="45095" y="55265"/>
                    </a:cubicBezTo>
                    <a:cubicBezTo>
                      <a:pt x="40119" y="60317"/>
                      <a:pt x="34779" y="65011"/>
                      <a:pt x="29173" y="69351"/>
                    </a:cubicBezTo>
                    <a:cubicBezTo>
                      <a:pt x="23631" y="73639"/>
                      <a:pt x="17838" y="77594"/>
                      <a:pt x="11829" y="81198"/>
                    </a:cubicBezTo>
                    <a:cubicBezTo>
                      <a:pt x="11198" y="81577"/>
                      <a:pt x="10565" y="81952"/>
                      <a:pt x="9930" y="82323"/>
                    </a:cubicBezTo>
                    <a:lnTo>
                      <a:pt x="9930" y="82323"/>
                    </a:lnTo>
                    <a:cubicBezTo>
                      <a:pt x="6891" y="81531"/>
                      <a:pt x="4044" y="80203"/>
                      <a:pt x="1125" y="79075"/>
                    </a:cubicBezTo>
                    <a:cubicBezTo>
                      <a:pt x="1043" y="79043"/>
                      <a:pt x="964" y="79028"/>
                      <a:pt x="891" y="79028"/>
                    </a:cubicBezTo>
                    <a:cubicBezTo>
                      <a:pt x="287" y="79028"/>
                      <a:pt x="1" y="79999"/>
                      <a:pt x="587" y="80354"/>
                    </a:cubicBezTo>
                    <a:cubicBezTo>
                      <a:pt x="2516" y="81513"/>
                      <a:pt x="4682" y="82295"/>
                      <a:pt x="6816" y="82995"/>
                    </a:cubicBezTo>
                    <a:cubicBezTo>
                      <a:pt x="7798" y="83318"/>
                      <a:pt x="8812" y="83675"/>
                      <a:pt x="9829" y="83870"/>
                    </a:cubicBezTo>
                    <a:cubicBezTo>
                      <a:pt x="9889" y="83882"/>
                      <a:pt x="9947" y="83887"/>
                      <a:pt x="10003" y="83887"/>
                    </a:cubicBezTo>
                    <a:cubicBezTo>
                      <a:pt x="10342" y="83887"/>
                      <a:pt x="10603" y="83692"/>
                      <a:pt x="10903" y="83513"/>
                    </a:cubicBezTo>
                    <a:cubicBezTo>
                      <a:pt x="11329" y="83255"/>
                      <a:pt x="11753" y="82995"/>
                      <a:pt x="12178" y="82735"/>
                    </a:cubicBezTo>
                    <a:cubicBezTo>
                      <a:pt x="13006" y="82226"/>
                      <a:pt x="13832" y="81710"/>
                      <a:pt x="14653" y="81186"/>
                    </a:cubicBezTo>
                    <a:cubicBezTo>
                      <a:pt x="16328" y="80122"/>
                      <a:pt x="17986" y="79036"/>
                      <a:pt x="19631" y="77929"/>
                    </a:cubicBezTo>
                    <a:cubicBezTo>
                      <a:pt x="26193" y="73499"/>
                      <a:pt x="32479" y="68651"/>
                      <a:pt x="38377" y="63368"/>
                    </a:cubicBezTo>
                    <a:cubicBezTo>
                      <a:pt x="44348" y="58022"/>
                      <a:pt x="49921" y="52222"/>
                      <a:pt x="54897" y="45934"/>
                    </a:cubicBezTo>
                    <a:cubicBezTo>
                      <a:pt x="59837" y="39691"/>
                      <a:pt x="64202" y="32991"/>
                      <a:pt x="67804" y="25889"/>
                    </a:cubicBezTo>
                    <a:cubicBezTo>
                      <a:pt x="71481" y="18645"/>
                      <a:pt x="74335" y="10991"/>
                      <a:pt x="76246" y="3091"/>
                    </a:cubicBezTo>
                    <a:cubicBezTo>
                      <a:pt x="76483" y="2112"/>
                      <a:pt x="76705" y="1132"/>
                      <a:pt x="76912" y="147"/>
                    </a:cubicBezTo>
                    <a:cubicBezTo>
                      <a:pt x="76930" y="59"/>
                      <a:pt x="76856" y="1"/>
                      <a:pt x="76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46"/>
              <p:cNvSpPr/>
              <p:nvPr/>
            </p:nvSpPr>
            <p:spPr>
              <a:xfrm>
                <a:off x="4490220" y="1938236"/>
                <a:ext cx="802383" cy="1162017"/>
              </a:xfrm>
              <a:custGeom>
                <a:avLst/>
                <a:gdLst/>
                <a:ahLst/>
                <a:cxnLst/>
                <a:rect l="l" t="t" r="r" b="b"/>
                <a:pathLst>
                  <a:path w="59053" h="85521" extrusionOk="0">
                    <a:moveTo>
                      <a:pt x="834" y="1"/>
                    </a:moveTo>
                    <a:cubicBezTo>
                      <a:pt x="417" y="1"/>
                      <a:pt x="0" y="269"/>
                      <a:pt x="0" y="807"/>
                    </a:cubicBezTo>
                    <a:cubicBezTo>
                      <a:pt x="4" y="8764"/>
                      <a:pt x="1111" y="16737"/>
                      <a:pt x="3328" y="24379"/>
                    </a:cubicBezTo>
                    <a:cubicBezTo>
                      <a:pt x="5281" y="31111"/>
                      <a:pt x="8089" y="37687"/>
                      <a:pt x="12038" y="43498"/>
                    </a:cubicBezTo>
                    <a:cubicBezTo>
                      <a:pt x="13948" y="46312"/>
                      <a:pt x="16092" y="48990"/>
                      <a:pt x="18226" y="51635"/>
                    </a:cubicBezTo>
                    <a:cubicBezTo>
                      <a:pt x="20287" y="54189"/>
                      <a:pt x="22415" y="56687"/>
                      <a:pt x="24638" y="59101"/>
                    </a:cubicBezTo>
                    <a:cubicBezTo>
                      <a:pt x="28938" y="63770"/>
                      <a:pt x="33581" y="68136"/>
                      <a:pt x="38555" y="72082"/>
                    </a:cubicBezTo>
                    <a:cubicBezTo>
                      <a:pt x="41183" y="74166"/>
                      <a:pt x="43877" y="76157"/>
                      <a:pt x="46640" y="78058"/>
                    </a:cubicBezTo>
                    <a:cubicBezTo>
                      <a:pt x="48130" y="79087"/>
                      <a:pt x="49635" y="80092"/>
                      <a:pt x="51153" y="81075"/>
                    </a:cubicBezTo>
                    <a:cubicBezTo>
                      <a:pt x="52755" y="82104"/>
                      <a:pt x="54355" y="83206"/>
                      <a:pt x="56032" y="84108"/>
                    </a:cubicBezTo>
                    <a:cubicBezTo>
                      <a:pt x="56917" y="84583"/>
                      <a:pt x="57813" y="85038"/>
                      <a:pt x="58706" y="85497"/>
                    </a:cubicBezTo>
                    <a:cubicBezTo>
                      <a:pt x="58739" y="85513"/>
                      <a:pt x="58770" y="85521"/>
                      <a:pt x="58799" y="85521"/>
                    </a:cubicBezTo>
                    <a:cubicBezTo>
                      <a:pt x="58961" y="85521"/>
                      <a:pt x="59052" y="85295"/>
                      <a:pt x="58891" y="85180"/>
                    </a:cubicBezTo>
                    <a:lnTo>
                      <a:pt x="58893" y="85180"/>
                    </a:lnTo>
                    <a:cubicBezTo>
                      <a:pt x="57279" y="84023"/>
                      <a:pt x="55663" y="82896"/>
                      <a:pt x="54004" y="81803"/>
                    </a:cubicBezTo>
                    <a:cubicBezTo>
                      <a:pt x="52495" y="80811"/>
                      <a:pt x="50999" y="79802"/>
                      <a:pt x="49513" y="78776"/>
                    </a:cubicBezTo>
                    <a:cubicBezTo>
                      <a:pt x="46685" y="76827"/>
                      <a:pt x="43905" y="74805"/>
                      <a:pt x="41209" y="72677"/>
                    </a:cubicBezTo>
                    <a:cubicBezTo>
                      <a:pt x="36279" y="68789"/>
                      <a:pt x="31614" y="64583"/>
                      <a:pt x="27301" y="60018"/>
                    </a:cubicBezTo>
                    <a:cubicBezTo>
                      <a:pt x="22758" y="55207"/>
                      <a:pt x="18596" y="50050"/>
                      <a:pt x="14661" y="44734"/>
                    </a:cubicBezTo>
                    <a:cubicBezTo>
                      <a:pt x="10633" y="39295"/>
                      <a:pt x="7693" y="33093"/>
                      <a:pt x="5626" y="26661"/>
                    </a:cubicBezTo>
                    <a:cubicBezTo>
                      <a:pt x="3251" y="19269"/>
                      <a:pt x="1998" y="11555"/>
                      <a:pt x="1726" y="3802"/>
                    </a:cubicBezTo>
                    <a:cubicBezTo>
                      <a:pt x="1689" y="2805"/>
                      <a:pt x="1671" y="1806"/>
                      <a:pt x="1671" y="807"/>
                    </a:cubicBezTo>
                    <a:cubicBezTo>
                      <a:pt x="1670" y="270"/>
                      <a:pt x="1252"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46"/>
              <p:cNvSpPr/>
              <p:nvPr/>
            </p:nvSpPr>
            <p:spPr>
              <a:xfrm>
                <a:off x="5309424" y="2996308"/>
                <a:ext cx="19960" cy="18044"/>
              </a:xfrm>
              <a:custGeom>
                <a:avLst/>
                <a:gdLst/>
                <a:ahLst/>
                <a:cxnLst/>
                <a:rect l="l" t="t" r="r" b="b"/>
                <a:pathLst>
                  <a:path w="1469" h="1328" extrusionOk="0">
                    <a:moveTo>
                      <a:pt x="614" y="82"/>
                    </a:moveTo>
                    <a:lnTo>
                      <a:pt x="617" y="82"/>
                    </a:lnTo>
                    <a:lnTo>
                      <a:pt x="617" y="82"/>
                    </a:lnTo>
                    <a:cubicBezTo>
                      <a:pt x="616" y="82"/>
                      <a:pt x="615" y="83"/>
                      <a:pt x="614" y="83"/>
                    </a:cubicBezTo>
                    <a:cubicBezTo>
                      <a:pt x="613" y="83"/>
                      <a:pt x="612" y="82"/>
                      <a:pt x="611" y="82"/>
                    </a:cubicBezTo>
                    <a:lnTo>
                      <a:pt x="611" y="82"/>
                    </a:lnTo>
                    <a:lnTo>
                      <a:pt x="614" y="82"/>
                    </a:lnTo>
                    <a:close/>
                    <a:moveTo>
                      <a:pt x="1083" y="345"/>
                    </a:moveTo>
                    <a:lnTo>
                      <a:pt x="1089" y="353"/>
                    </a:lnTo>
                    <a:cubicBezTo>
                      <a:pt x="1087" y="351"/>
                      <a:pt x="1084" y="348"/>
                      <a:pt x="1083" y="345"/>
                    </a:cubicBezTo>
                    <a:close/>
                    <a:moveTo>
                      <a:pt x="741" y="1"/>
                    </a:moveTo>
                    <a:cubicBezTo>
                      <a:pt x="641" y="1"/>
                      <a:pt x="541" y="23"/>
                      <a:pt x="449" y="68"/>
                    </a:cubicBezTo>
                    <a:lnTo>
                      <a:pt x="449" y="68"/>
                    </a:lnTo>
                    <a:cubicBezTo>
                      <a:pt x="418" y="73"/>
                      <a:pt x="387" y="84"/>
                      <a:pt x="358" y="101"/>
                    </a:cubicBezTo>
                    <a:cubicBezTo>
                      <a:pt x="269" y="140"/>
                      <a:pt x="190" y="201"/>
                      <a:pt x="129" y="278"/>
                    </a:cubicBezTo>
                    <a:cubicBezTo>
                      <a:pt x="78" y="335"/>
                      <a:pt x="41" y="402"/>
                      <a:pt x="25" y="475"/>
                    </a:cubicBezTo>
                    <a:lnTo>
                      <a:pt x="27" y="479"/>
                    </a:lnTo>
                    <a:cubicBezTo>
                      <a:pt x="9" y="532"/>
                      <a:pt x="3" y="635"/>
                      <a:pt x="1" y="656"/>
                    </a:cubicBezTo>
                    <a:cubicBezTo>
                      <a:pt x="1" y="660"/>
                      <a:pt x="1" y="664"/>
                      <a:pt x="1" y="668"/>
                    </a:cubicBezTo>
                    <a:cubicBezTo>
                      <a:pt x="3" y="723"/>
                      <a:pt x="11" y="777"/>
                      <a:pt x="23" y="832"/>
                    </a:cubicBezTo>
                    <a:cubicBezTo>
                      <a:pt x="23" y="836"/>
                      <a:pt x="25" y="838"/>
                      <a:pt x="25" y="840"/>
                    </a:cubicBezTo>
                    <a:cubicBezTo>
                      <a:pt x="27" y="846"/>
                      <a:pt x="37" y="871"/>
                      <a:pt x="48" y="899"/>
                    </a:cubicBezTo>
                    <a:lnTo>
                      <a:pt x="48" y="899"/>
                    </a:lnTo>
                    <a:cubicBezTo>
                      <a:pt x="59" y="931"/>
                      <a:pt x="73" y="961"/>
                      <a:pt x="88" y="990"/>
                    </a:cubicBezTo>
                    <a:lnTo>
                      <a:pt x="88" y="990"/>
                    </a:lnTo>
                    <a:cubicBezTo>
                      <a:pt x="88" y="991"/>
                      <a:pt x="88" y="991"/>
                      <a:pt x="88" y="991"/>
                    </a:cubicBezTo>
                    <a:cubicBezTo>
                      <a:pt x="88" y="991"/>
                      <a:pt x="88" y="991"/>
                      <a:pt x="88" y="991"/>
                    </a:cubicBezTo>
                    <a:lnTo>
                      <a:pt x="88" y="991"/>
                    </a:lnTo>
                    <a:cubicBezTo>
                      <a:pt x="169" y="1142"/>
                      <a:pt x="308" y="1257"/>
                      <a:pt x="478" y="1303"/>
                    </a:cubicBezTo>
                    <a:lnTo>
                      <a:pt x="486" y="1303"/>
                    </a:lnTo>
                    <a:cubicBezTo>
                      <a:pt x="527" y="1309"/>
                      <a:pt x="614" y="1322"/>
                      <a:pt x="654" y="1326"/>
                    </a:cubicBezTo>
                    <a:cubicBezTo>
                      <a:pt x="657" y="1327"/>
                      <a:pt x="659" y="1327"/>
                      <a:pt x="661" y="1327"/>
                    </a:cubicBezTo>
                    <a:cubicBezTo>
                      <a:pt x="663" y="1327"/>
                      <a:pt x="665" y="1327"/>
                      <a:pt x="667" y="1326"/>
                    </a:cubicBezTo>
                    <a:cubicBezTo>
                      <a:pt x="670" y="1326"/>
                      <a:pt x="673" y="1326"/>
                      <a:pt x="676" y="1326"/>
                    </a:cubicBezTo>
                    <a:cubicBezTo>
                      <a:pt x="682" y="1326"/>
                      <a:pt x="688" y="1326"/>
                      <a:pt x="693" y="1326"/>
                    </a:cubicBezTo>
                    <a:cubicBezTo>
                      <a:pt x="750" y="1317"/>
                      <a:pt x="811" y="1311"/>
                      <a:pt x="868" y="1301"/>
                    </a:cubicBezTo>
                    <a:lnTo>
                      <a:pt x="876" y="1299"/>
                    </a:lnTo>
                    <a:lnTo>
                      <a:pt x="890" y="1297"/>
                    </a:lnTo>
                    <a:cubicBezTo>
                      <a:pt x="898" y="1295"/>
                      <a:pt x="906" y="1291"/>
                      <a:pt x="916" y="1289"/>
                    </a:cubicBezTo>
                    <a:cubicBezTo>
                      <a:pt x="1266" y="1192"/>
                      <a:pt x="1469" y="830"/>
                      <a:pt x="1373" y="481"/>
                    </a:cubicBezTo>
                    <a:cubicBezTo>
                      <a:pt x="1320" y="321"/>
                      <a:pt x="1215" y="183"/>
                      <a:pt x="1071" y="89"/>
                    </a:cubicBezTo>
                    <a:cubicBezTo>
                      <a:pt x="969" y="30"/>
                      <a:pt x="855" y="1"/>
                      <a:pt x="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46"/>
              <p:cNvSpPr/>
              <p:nvPr/>
            </p:nvSpPr>
            <p:spPr>
              <a:xfrm>
                <a:off x="4626680" y="1492675"/>
                <a:ext cx="1664428" cy="1467504"/>
              </a:xfrm>
              <a:custGeom>
                <a:avLst/>
                <a:gdLst/>
                <a:ahLst/>
                <a:cxnLst/>
                <a:rect l="l" t="t" r="r" b="b"/>
                <a:pathLst>
                  <a:path w="122497" h="108004" extrusionOk="0">
                    <a:moveTo>
                      <a:pt x="28827" y="0"/>
                    </a:moveTo>
                    <a:cubicBezTo>
                      <a:pt x="27334" y="0"/>
                      <a:pt x="25840" y="116"/>
                      <a:pt x="24360" y="351"/>
                    </a:cubicBezTo>
                    <a:cubicBezTo>
                      <a:pt x="20131" y="1021"/>
                      <a:pt x="16061" y="2682"/>
                      <a:pt x="12562" y="5153"/>
                    </a:cubicBezTo>
                    <a:cubicBezTo>
                      <a:pt x="9056" y="7630"/>
                      <a:pt x="6122" y="10892"/>
                      <a:pt x="4059" y="14659"/>
                    </a:cubicBezTo>
                    <a:cubicBezTo>
                      <a:pt x="1091" y="20077"/>
                      <a:pt x="1" y="26377"/>
                      <a:pt x="19" y="32501"/>
                    </a:cubicBezTo>
                    <a:cubicBezTo>
                      <a:pt x="39" y="39698"/>
                      <a:pt x="1552" y="46900"/>
                      <a:pt x="4104" y="53616"/>
                    </a:cubicBezTo>
                    <a:cubicBezTo>
                      <a:pt x="5355" y="56905"/>
                      <a:pt x="6867" y="60100"/>
                      <a:pt x="8664" y="63128"/>
                    </a:cubicBezTo>
                    <a:cubicBezTo>
                      <a:pt x="10449" y="66134"/>
                      <a:pt x="12575" y="68906"/>
                      <a:pt x="14737" y="71647"/>
                    </a:cubicBezTo>
                    <a:cubicBezTo>
                      <a:pt x="18909" y="76936"/>
                      <a:pt x="23428" y="81946"/>
                      <a:pt x="28429" y="86468"/>
                    </a:cubicBezTo>
                    <a:cubicBezTo>
                      <a:pt x="33679" y="91211"/>
                      <a:pt x="39411" y="95383"/>
                      <a:pt x="45352" y="99214"/>
                    </a:cubicBezTo>
                    <a:cubicBezTo>
                      <a:pt x="47031" y="100298"/>
                      <a:pt x="48724" y="101356"/>
                      <a:pt x="50433" y="102391"/>
                    </a:cubicBezTo>
                    <a:cubicBezTo>
                      <a:pt x="50454" y="102404"/>
                      <a:pt x="50474" y="102410"/>
                      <a:pt x="50493" y="102410"/>
                    </a:cubicBezTo>
                    <a:cubicBezTo>
                      <a:pt x="50593" y="102410"/>
                      <a:pt x="50659" y="102257"/>
                      <a:pt x="50551" y="102190"/>
                    </a:cubicBezTo>
                    <a:cubicBezTo>
                      <a:pt x="44278" y="98337"/>
                      <a:pt x="38146" y="94224"/>
                      <a:pt x="32473" y="89519"/>
                    </a:cubicBezTo>
                    <a:cubicBezTo>
                      <a:pt x="27463" y="85363"/>
                      <a:pt x="22880" y="80744"/>
                      <a:pt x="18682" y="75772"/>
                    </a:cubicBezTo>
                    <a:cubicBezTo>
                      <a:pt x="14235" y="70508"/>
                      <a:pt x="9962" y="65022"/>
                      <a:pt x="6942" y="58799"/>
                    </a:cubicBezTo>
                    <a:cubicBezTo>
                      <a:pt x="3822" y="52365"/>
                      <a:pt x="1761" y="45348"/>
                      <a:pt x="1004" y="38234"/>
                    </a:cubicBezTo>
                    <a:cubicBezTo>
                      <a:pt x="293" y="31551"/>
                      <a:pt x="718" y="24583"/>
                      <a:pt x="3203" y="18281"/>
                    </a:cubicBezTo>
                    <a:cubicBezTo>
                      <a:pt x="6366" y="10271"/>
                      <a:pt x="13104" y="4211"/>
                      <a:pt x="21404" y="1912"/>
                    </a:cubicBezTo>
                    <a:cubicBezTo>
                      <a:pt x="23780" y="1256"/>
                      <a:pt x="26238" y="929"/>
                      <a:pt x="28696" y="929"/>
                    </a:cubicBezTo>
                    <a:cubicBezTo>
                      <a:pt x="30555" y="929"/>
                      <a:pt x="32415" y="1116"/>
                      <a:pt x="34240" y="1488"/>
                    </a:cubicBezTo>
                    <a:cubicBezTo>
                      <a:pt x="39094" y="2477"/>
                      <a:pt x="43622" y="4722"/>
                      <a:pt x="47526" y="7749"/>
                    </a:cubicBezTo>
                    <a:cubicBezTo>
                      <a:pt x="52464" y="11579"/>
                      <a:pt x="56411" y="16565"/>
                      <a:pt x="59558" y="21933"/>
                    </a:cubicBezTo>
                    <a:cubicBezTo>
                      <a:pt x="60475" y="23498"/>
                      <a:pt x="61324" y="25100"/>
                      <a:pt x="62120" y="26729"/>
                    </a:cubicBezTo>
                    <a:cubicBezTo>
                      <a:pt x="62218" y="26928"/>
                      <a:pt x="62381" y="27010"/>
                      <a:pt x="62552" y="27010"/>
                    </a:cubicBezTo>
                    <a:cubicBezTo>
                      <a:pt x="62801" y="27010"/>
                      <a:pt x="63064" y="26836"/>
                      <a:pt x="63161" y="26595"/>
                    </a:cubicBezTo>
                    <a:cubicBezTo>
                      <a:pt x="65508" y="20741"/>
                      <a:pt x="68869" y="15233"/>
                      <a:pt x="73435" y="10848"/>
                    </a:cubicBezTo>
                    <a:cubicBezTo>
                      <a:pt x="77142" y="7287"/>
                      <a:pt x="81625" y="4538"/>
                      <a:pt x="86557" y="3045"/>
                    </a:cubicBezTo>
                    <a:cubicBezTo>
                      <a:pt x="89356" y="2199"/>
                      <a:pt x="92284" y="1756"/>
                      <a:pt x="95211" y="1756"/>
                    </a:cubicBezTo>
                    <a:cubicBezTo>
                      <a:pt x="96860" y="1756"/>
                      <a:pt x="98509" y="1896"/>
                      <a:pt x="100135" y="2184"/>
                    </a:cubicBezTo>
                    <a:cubicBezTo>
                      <a:pt x="104362" y="2934"/>
                      <a:pt x="108449" y="4641"/>
                      <a:pt x="111834" y="7303"/>
                    </a:cubicBezTo>
                    <a:cubicBezTo>
                      <a:pt x="115188" y="9938"/>
                      <a:pt x="117817" y="13465"/>
                      <a:pt x="119267" y="17487"/>
                    </a:cubicBezTo>
                    <a:cubicBezTo>
                      <a:pt x="120040" y="19645"/>
                      <a:pt x="120501" y="21905"/>
                      <a:pt x="120633" y="24195"/>
                    </a:cubicBezTo>
                    <a:cubicBezTo>
                      <a:pt x="120775" y="26595"/>
                      <a:pt x="120523" y="28944"/>
                      <a:pt x="120164" y="31315"/>
                    </a:cubicBezTo>
                    <a:cubicBezTo>
                      <a:pt x="119610" y="34986"/>
                      <a:pt x="118521" y="38636"/>
                      <a:pt x="117378" y="42163"/>
                    </a:cubicBezTo>
                    <a:cubicBezTo>
                      <a:pt x="116132" y="46010"/>
                      <a:pt x="114646" y="49776"/>
                      <a:pt x="112928" y="53439"/>
                    </a:cubicBezTo>
                    <a:cubicBezTo>
                      <a:pt x="109584" y="60563"/>
                      <a:pt x="105400" y="67296"/>
                      <a:pt x="100557" y="73496"/>
                    </a:cubicBezTo>
                    <a:cubicBezTo>
                      <a:pt x="95813" y="79579"/>
                      <a:pt x="90449" y="85166"/>
                      <a:pt x="84658" y="90260"/>
                    </a:cubicBezTo>
                    <a:cubicBezTo>
                      <a:pt x="79012" y="95229"/>
                      <a:pt x="72956" y="99720"/>
                      <a:pt x="66609" y="103752"/>
                    </a:cubicBezTo>
                    <a:cubicBezTo>
                      <a:pt x="65198" y="104648"/>
                      <a:pt x="63773" y="105524"/>
                      <a:pt x="62335" y="106378"/>
                    </a:cubicBezTo>
                    <a:lnTo>
                      <a:pt x="62335" y="106378"/>
                    </a:lnTo>
                    <a:cubicBezTo>
                      <a:pt x="61675" y="106207"/>
                      <a:pt x="61024" y="106002"/>
                      <a:pt x="60378" y="105790"/>
                    </a:cubicBezTo>
                    <a:cubicBezTo>
                      <a:pt x="58559" y="105195"/>
                      <a:pt x="56697" y="104556"/>
                      <a:pt x="54977" y="103717"/>
                    </a:cubicBezTo>
                    <a:cubicBezTo>
                      <a:pt x="54867" y="103663"/>
                      <a:pt x="54758" y="103639"/>
                      <a:pt x="54655" y="103639"/>
                    </a:cubicBezTo>
                    <a:cubicBezTo>
                      <a:pt x="54007" y="103639"/>
                      <a:pt x="53574" y="104583"/>
                      <a:pt x="54273" y="104923"/>
                    </a:cubicBezTo>
                    <a:cubicBezTo>
                      <a:pt x="56331" y="105928"/>
                      <a:pt x="58372" y="106852"/>
                      <a:pt x="60565" y="107534"/>
                    </a:cubicBezTo>
                    <a:cubicBezTo>
                      <a:pt x="61070" y="107690"/>
                      <a:pt x="61580" y="107853"/>
                      <a:pt x="62095" y="107973"/>
                    </a:cubicBezTo>
                    <a:cubicBezTo>
                      <a:pt x="62188" y="107994"/>
                      <a:pt x="62278" y="108003"/>
                      <a:pt x="62367" y="108003"/>
                    </a:cubicBezTo>
                    <a:cubicBezTo>
                      <a:pt x="62968" y="108003"/>
                      <a:pt x="63489" y="107559"/>
                      <a:pt x="64006" y="107248"/>
                    </a:cubicBezTo>
                    <a:cubicBezTo>
                      <a:pt x="67374" y="105218"/>
                      <a:pt x="70657" y="103055"/>
                      <a:pt x="73857" y="100763"/>
                    </a:cubicBezTo>
                    <a:cubicBezTo>
                      <a:pt x="80472" y="96028"/>
                      <a:pt x="86719" y="90768"/>
                      <a:pt x="92412" y="84955"/>
                    </a:cubicBezTo>
                    <a:cubicBezTo>
                      <a:pt x="98223" y="79023"/>
                      <a:pt x="103471" y="72518"/>
                      <a:pt x="107903" y="65493"/>
                    </a:cubicBezTo>
                    <a:cubicBezTo>
                      <a:pt x="112477" y="58243"/>
                      <a:pt x="116166" y="50428"/>
                      <a:pt x="118769" y="42256"/>
                    </a:cubicBezTo>
                    <a:cubicBezTo>
                      <a:pt x="120692" y="36218"/>
                      <a:pt x="122497" y="29670"/>
                      <a:pt x="121878" y="23265"/>
                    </a:cubicBezTo>
                    <a:cubicBezTo>
                      <a:pt x="121409" y="18431"/>
                      <a:pt x="119583" y="13842"/>
                      <a:pt x="116501" y="10078"/>
                    </a:cubicBezTo>
                    <a:cubicBezTo>
                      <a:pt x="113561" y="6491"/>
                      <a:pt x="109592" y="3839"/>
                      <a:pt x="105249" y="2255"/>
                    </a:cubicBezTo>
                    <a:cubicBezTo>
                      <a:pt x="102045" y="1090"/>
                      <a:pt x="98649" y="528"/>
                      <a:pt x="95250" y="528"/>
                    </a:cubicBezTo>
                    <a:cubicBezTo>
                      <a:pt x="93798" y="528"/>
                      <a:pt x="92346" y="631"/>
                      <a:pt x="90907" y="832"/>
                    </a:cubicBezTo>
                    <a:cubicBezTo>
                      <a:pt x="85651" y="1569"/>
                      <a:pt x="80626" y="3701"/>
                      <a:pt x="76354" y="6836"/>
                    </a:cubicBezTo>
                    <a:cubicBezTo>
                      <a:pt x="71197" y="10620"/>
                      <a:pt x="67171" y="15741"/>
                      <a:pt x="64264" y="21409"/>
                    </a:cubicBezTo>
                    <a:cubicBezTo>
                      <a:pt x="63648" y="22608"/>
                      <a:pt x="63083" y="23833"/>
                      <a:pt x="62560" y="25075"/>
                    </a:cubicBezTo>
                    <a:lnTo>
                      <a:pt x="62560" y="25075"/>
                    </a:lnTo>
                    <a:cubicBezTo>
                      <a:pt x="59652" y="19395"/>
                      <a:pt x="56002" y="14034"/>
                      <a:pt x="51345" y="9646"/>
                    </a:cubicBezTo>
                    <a:cubicBezTo>
                      <a:pt x="47479" y="6001"/>
                      <a:pt x="42913" y="3064"/>
                      <a:pt x="37840" y="1425"/>
                    </a:cubicBezTo>
                    <a:cubicBezTo>
                      <a:pt x="34926" y="484"/>
                      <a:pt x="31879" y="0"/>
                      <a:pt x="28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46"/>
              <p:cNvSpPr/>
              <p:nvPr/>
            </p:nvSpPr>
            <p:spPr>
              <a:xfrm>
                <a:off x="4627726" y="1599568"/>
                <a:ext cx="1652267" cy="407109"/>
              </a:xfrm>
              <a:custGeom>
                <a:avLst/>
                <a:gdLst/>
                <a:ahLst/>
                <a:cxnLst/>
                <a:rect l="l" t="t" r="r" b="b"/>
                <a:pathLst>
                  <a:path w="121602" h="29962" extrusionOk="0">
                    <a:moveTo>
                      <a:pt x="28764" y="1"/>
                    </a:moveTo>
                    <a:cubicBezTo>
                      <a:pt x="25738" y="1"/>
                      <a:pt x="22716" y="476"/>
                      <a:pt x="19835" y="1438"/>
                    </a:cubicBezTo>
                    <a:cubicBezTo>
                      <a:pt x="15299" y="2954"/>
                      <a:pt x="11164" y="5626"/>
                      <a:pt x="7931" y="9151"/>
                    </a:cubicBezTo>
                    <a:cubicBezTo>
                      <a:pt x="3627" y="13845"/>
                      <a:pt x="1229" y="19816"/>
                      <a:pt x="360" y="26091"/>
                    </a:cubicBezTo>
                    <a:cubicBezTo>
                      <a:pt x="198" y="27263"/>
                      <a:pt x="84" y="28440"/>
                      <a:pt x="13" y="29622"/>
                    </a:cubicBezTo>
                    <a:cubicBezTo>
                      <a:pt x="0" y="29849"/>
                      <a:pt x="168" y="29962"/>
                      <a:pt x="344" y="29962"/>
                    </a:cubicBezTo>
                    <a:cubicBezTo>
                      <a:pt x="520" y="29962"/>
                      <a:pt x="705" y="29848"/>
                      <a:pt x="720" y="29622"/>
                    </a:cubicBezTo>
                    <a:cubicBezTo>
                      <a:pt x="1156" y="22861"/>
                      <a:pt x="3132" y="16133"/>
                      <a:pt x="7509" y="10862"/>
                    </a:cubicBezTo>
                    <a:cubicBezTo>
                      <a:pt x="10467" y="7299"/>
                      <a:pt x="14325" y="4489"/>
                      <a:pt x="18643" y="2806"/>
                    </a:cubicBezTo>
                    <a:cubicBezTo>
                      <a:pt x="21828" y="1564"/>
                      <a:pt x="25236" y="926"/>
                      <a:pt x="28650" y="926"/>
                    </a:cubicBezTo>
                    <a:cubicBezTo>
                      <a:pt x="29990" y="926"/>
                      <a:pt x="31330" y="1024"/>
                      <a:pt x="32658" y="1222"/>
                    </a:cubicBezTo>
                    <a:cubicBezTo>
                      <a:pt x="38045" y="2026"/>
                      <a:pt x="43082" y="4384"/>
                      <a:pt x="47378" y="7699"/>
                    </a:cubicBezTo>
                    <a:cubicBezTo>
                      <a:pt x="52965" y="12007"/>
                      <a:pt x="57284" y="17794"/>
                      <a:pt x="60620" y="23962"/>
                    </a:cubicBezTo>
                    <a:cubicBezTo>
                      <a:pt x="61115" y="24875"/>
                      <a:pt x="61588" y="25799"/>
                      <a:pt x="62041" y="26731"/>
                    </a:cubicBezTo>
                    <a:cubicBezTo>
                      <a:pt x="62138" y="26930"/>
                      <a:pt x="62301" y="27012"/>
                      <a:pt x="62472" y="27012"/>
                    </a:cubicBezTo>
                    <a:cubicBezTo>
                      <a:pt x="62721" y="27012"/>
                      <a:pt x="62985" y="26837"/>
                      <a:pt x="63082" y="26595"/>
                    </a:cubicBezTo>
                    <a:cubicBezTo>
                      <a:pt x="65498" y="20571"/>
                      <a:pt x="68984" y="14917"/>
                      <a:pt x="73754" y="10470"/>
                    </a:cubicBezTo>
                    <a:cubicBezTo>
                      <a:pt x="77613" y="6873"/>
                      <a:pt x="82281" y="4162"/>
                      <a:pt x="87385" y="2786"/>
                    </a:cubicBezTo>
                    <a:cubicBezTo>
                      <a:pt x="89901" y="2108"/>
                      <a:pt x="92506" y="1759"/>
                      <a:pt x="95111" y="1759"/>
                    </a:cubicBezTo>
                    <a:cubicBezTo>
                      <a:pt x="97203" y="1759"/>
                      <a:pt x="99294" y="1984"/>
                      <a:pt x="101339" y="2445"/>
                    </a:cubicBezTo>
                    <a:cubicBezTo>
                      <a:pt x="105650" y="3413"/>
                      <a:pt x="109749" y="5411"/>
                      <a:pt x="113034" y="8385"/>
                    </a:cubicBezTo>
                    <a:cubicBezTo>
                      <a:pt x="116345" y="11380"/>
                      <a:pt x="118702" y="15282"/>
                      <a:pt x="119813" y="19607"/>
                    </a:cubicBezTo>
                    <a:cubicBezTo>
                      <a:pt x="119959" y="20181"/>
                      <a:pt x="120083" y="20762"/>
                      <a:pt x="120191" y="21345"/>
                    </a:cubicBezTo>
                    <a:cubicBezTo>
                      <a:pt x="120254" y="21689"/>
                      <a:pt x="120501" y="21837"/>
                      <a:pt x="120765" y="21837"/>
                    </a:cubicBezTo>
                    <a:cubicBezTo>
                      <a:pt x="121164" y="21837"/>
                      <a:pt x="121601" y="21499"/>
                      <a:pt x="121506" y="20981"/>
                    </a:cubicBezTo>
                    <a:cubicBezTo>
                      <a:pt x="120641" y="16324"/>
                      <a:pt x="118420" y="12024"/>
                      <a:pt x="115123" y="8623"/>
                    </a:cubicBezTo>
                    <a:cubicBezTo>
                      <a:pt x="111899" y="5301"/>
                      <a:pt x="107763" y="2934"/>
                      <a:pt x="103325" y="1659"/>
                    </a:cubicBezTo>
                    <a:cubicBezTo>
                      <a:pt x="100672" y="897"/>
                      <a:pt x="97920" y="526"/>
                      <a:pt x="95166" y="526"/>
                    </a:cubicBezTo>
                    <a:cubicBezTo>
                      <a:pt x="93047" y="526"/>
                      <a:pt x="90926" y="746"/>
                      <a:pt x="88849" y="1178"/>
                    </a:cubicBezTo>
                    <a:cubicBezTo>
                      <a:pt x="83564" y="2280"/>
                      <a:pt x="78649" y="4779"/>
                      <a:pt x="74507" y="8221"/>
                    </a:cubicBezTo>
                    <a:cubicBezTo>
                      <a:pt x="69494" y="12385"/>
                      <a:pt x="65706" y="17879"/>
                      <a:pt x="63042" y="23793"/>
                    </a:cubicBezTo>
                    <a:cubicBezTo>
                      <a:pt x="62850" y="24219"/>
                      <a:pt x="62664" y="24646"/>
                      <a:pt x="62483" y="25075"/>
                    </a:cubicBezTo>
                    <a:lnTo>
                      <a:pt x="62483" y="25075"/>
                    </a:lnTo>
                    <a:cubicBezTo>
                      <a:pt x="59255" y="18767"/>
                      <a:pt x="55103" y="12829"/>
                      <a:pt x="49680" y="8221"/>
                    </a:cubicBezTo>
                    <a:cubicBezTo>
                      <a:pt x="45325" y="4518"/>
                      <a:pt x="40158" y="1718"/>
                      <a:pt x="34526" y="579"/>
                    </a:cubicBezTo>
                    <a:cubicBezTo>
                      <a:pt x="32628" y="194"/>
                      <a:pt x="30695" y="1"/>
                      <a:pt x="287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46"/>
              <p:cNvSpPr/>
              <p:nvPr/>
            </p:nvSpPr>
            <p:spPr>
              <a:xfrm>
                <a:off x="5465477" y="1836248"/>
                <a:ext cx="19213" cy="128035"/>
              </a:xfrm>
              <a:custGeom>
                <a:avLst/>
                <a:gdLst/>
                <a:ahLst/>
                <a:cxnLst/>
                <a:rect l="l" t="t" r="r" b="b"/>
                <a:pathLst>
                  <a:path w="1414" h="9423" extrusionOk="0">
                    <a:moveTo>
                      <a:pt x="706" y="1"/>
                    </a:moveTo>
                    <a:cubicBezTo>
                      <a:pt x="362" y="1"/>
                      <a:pt x="17" y="223"/>
                      <a:pt x="17" y="667"/>
                    </a:cubicBezTo>
                    <a:cubicBezTo>
                      <a:pt x="17" y="2159"/>
                      <a:pt x="18" y="3652"/>
                      <a:pt x="19" y="5145"/>
                    </a:cubicBezTo>
                    <a:lnTo>
                      <a:pt x="19" y="5145"/>
                    </a:lnTo>
                    <a:cubicBezTo>
                      <a:pt x="0" y="6349"/>
                      <a:pt x="19" y="7555"/>
                      <a:pt x="19" y="8760"/>
                    </a:cubicBezTo>
                    <a:cubicBezTo>
                      <a:pt x="19" y="9202"/>
                      <a:pt x="363" y="9423"/>
                      <a:pt x="707" y="9423"/>
                    </a:cubicBezTo>
                    <a:cubicBezTo>
                      <a:pt x="1051" y="9423"/>
                      <a:pt x="1394" y="9202"/>
                      <a:pt x="1394" y="8760"/>
                    </a:cubicBezTo>
                    <a:cubicBezTo>
                      <a:pt x="1394" y="7542"/>
                      <a:pt x="1414" y="6321"/>
                      <a:pt x="1394" y="5102"/>
                    </a:cubicBezTo>
                    <a:lnTo>
                      <a:pt x="1394" y="5102"/>
                    </a:lnTo>
                    <a:cubicBezTo>
                      <a:pt x="1394" y="3624"/>
                      <a:pt x="1395" y="2146"/>
                      <a:pt x="1396" y="667"/>
                    </a:cubicBezTo>
                    <a:cubicBezTo>
                      <a:pt x="1396" y="223"/>
                      <a:pt x="1051"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46"/>
              <p:cNvSpPr/>
              <p:nvPr/>
            </p:nvSpPr>
            <p:spPr>
              <a:xfrm>
                <a:off x="6392973" y="1745851"/>
                <a:ext cx="16074" cy="231667"/>
              </a:xfrm>
              <a:custGeom>
                <a:avLst/>
                <a:gdLst/>
                <a:ahLst/>
                <a:cxnLst/>
                <a:rect l="l" t="t" r="r" b="b"/>
                <a:pathLst>
                  <a:path w="1183" h="17050" extrusionOk="0">
                    <a:moveTo>
                      <a:pt x="646" y="1"/>
                    </a:moveTo>
                    <a:cubicBezTo>
                      <a:pt x="570" y="1"/>
                      <a:pt x="492" y="51"/>
                      <a:pt x="502" y="141"/>
                    </a:cubicBezTo>
                    <a:cubicBezTo>
                      <a:pt x="996" y="4969"/>
                      <a:pt x="646" y="9795"/>
                      <a:pt x="279" y="14621"/>
                    </a:cubicBezTo>
                    <a:cubicBezTo>
                      <a:pt x="224" y="15344"/>
                      <a:pt x="1" y="16249"/>
                      <a:pt x="187" y="16960"/>
                    </a:cubicBezTo>
                    <a:cubicBezTo>
                      <a:pt x="203" y="17021"/>
                      <a:pt x="254" y="17050"/>
                      <a:pt x="305" y="17050"/>
                    </a:cubicBezTo>
                    <a:cubicBezTo>
                      <a:pt x="358" y="17050"/>
                      <a:pt x="413" y="17019"/>
                      <a:pt x="431" y="16960"/>
                    </a:cubicBezTo>
                    <a:cubicBezTo>
                      <a:pt x="626" y="16334"/>
                      <a:pt x="557" y="15585"/>
                      <a:pt x="608" y="14936"/>
                    </a:cubicBezTo>
                    <a:cubicBezTo>
                      <a:pt x="689" y="13886"/>
                      <a:pt x="774" y="12836"/>
                      <a:pt x="849" y="11787"/>
                    </a:cubicBezTo>
                    <a:cubicBezTo>
                      <a:pt x="1032" y="9206"/>
                      <a:pt x="1182" y="6613"/>
                      <a:pt x="1123" y="4025"/>
                    </a:cubicBezTo>
                    <a:cubicBezTo>
                      <a:pt x="1093" y="2719"/>
                      <a:pt x="1052" y="1383"/>
                      <a:pt x="782" y="102"/>
                    </a:cubicBezTo>
                    <a:cubicBezTo>
                      <a:pt x="768" y="33"/>
                      <a:pt x="707" y="1"/>
                      <a:pt x="6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46"/>
              <p:cNvSpPr/>
              <p:nvPr/>
            </p:nvSpPr>
            <p:spPr>
              <a:xfrm>
                <a:off x="5466170" y="3062072"/>
                <a:ext cx="19444" cy="115005"/>
              </a:xfrm>
              <a:custGeom>
                <a:avLst/>
                <a:gdLst/>
                <a:ahLst/>
                <a:cxnLst/>
                <a:rect l="l" t="t" r="r" b="b"/>
                <a:pathLst>
                  <a:path w="1431" h="8464" extrusionOk="0">
                    <a:moveTo>
                      <a:pt x="668" y="0"/>
                    </a:moveTo>
                    <a:cubicBezTo>
                      <a:pt x="504" y="0"/>
                      <a:pt x="342" y="122"/>
                      <a:pt x="277" y="284"/>
                    </a:cubicBezTo>
                    <a:lnTo>
                      <a:pt x="277" y="286"/>
                    </a:lnTo>
                    <a:cubicBezTo>
                      <a:pt x="58" y="832"/>
                      <a:pt x="186" y="1533"/>
                      <a:pt x="186" y="2114"/>
                    </a:cubicBezTo>
                    <a:cubicBezTo>
                      <a:pt x="186" y="2733"/>
                      <a:pt x="184" y="3354"/>
                      <a:pt x="182" y="3973"/>
                    </a:cubicBezTo>
                    <a:cubicBezTo>
                      <a:pt x="177" y="4593"/>
                      <a:pt x="175" y="5214"/>
                      <a:pt x="171" y="5833"/>
                    </a:cubicBezTo>
                    <a:cubicBezTo>
                      <a:pt x="167" y="6436"/>
                      <a:pt x="220" y="7069"/>
                      <a:pt x="102" y="7660"/>
                    </a:cubicBezTo>
                    <a:cubicBezTo>
                      <a:pt x="1" y="8172"/>
                      <a:pt x="370" y="8464"/>
                      <a:pt x="741" y="8464"/>
                    </a:cubicBezTo>
                    <a:cubicBezTo>
                      <a:pt x="1045" y="8464"/>
                      <a:pt x="1349" y="8268"/>
                      <a:pt x="1398" y="7837"/>
                    </a:cubicBezTo>
                    <a:cubicBezTo>
                      <a:pt x="1430" y="7538"/>
                      <a:pt x="1341" y="7183"/>
                      <a:pt x="1341" y="6875"/>
                    </a:cubicBezTo>
                    <a:lnTo>
                      <a:pt x="1341" y="5833"/>
                    </a:lnTo>
                    <a:cubicBezTo>
                      <a:pt x="1341" y="5189"/>
                      <a:pt x="1341" y="4544"/>
                      <a:pt x="1339" y="3898"/>
                    </a:cubicBezTo>
                    <a:cubicBezTo>
                      <a:pt x="1339" y="3255"/>
                      <a:pt x="1337" y="2611"/>
                      <a:pt x="1333" y="1969"/>
                    </a:cubicBezTo>
                    <a:cubicBezTo>
                      <a:pt x="1329" y="1336"/>
                      <a:pt x="1367" y="611"/>
                      <a:pt x="917" y="116"/>
                    </a:cubicBezTo>
                    <a:cubicBezTo>
                      <a:pt x="843" y="35"/>
                      <a:pt x="755"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46"/>
              <p:cNvSpPr/>
              <p:nvPr/>
            </p:nvSpPr>
            <p:spPr>
              <a:xfrm>
                <a:off x="5475586" y="2978400"/>
                <a:ext cx="198147" cy="131704"/>
              </a:xfrm>
              <a:custGeom>
                <a:avLst/>
                <a:gdLst/>
                <a:ahLst/>
                <a:cxnLst/>
                <a:rect l="l" t="t" r="r" b="b"/>
                <a:pathLst>
                  <a:path w="14583" h="9693" extrusionOk="0">
                    <a:moveTo>
                      <a:pt x="14527" y="1"/>
                    </a:moveTo>
                    <a:cubicBezTo>
                      <a:pt x="14520" y="1"/>
                      <a:pt x="14512" y="3"/>
                      <a:pt x="14505" y="8"/>
                    </a:cubicBezTo>
                    <a:cubicBezTo>
                      <a:pt x="10785" y="2550"/>
                      <a:pt x="7015" y="5013"/>
                      <a:pt x="3216" y="7435"/>
                    </a:cubicBezTo>
                    <a:cubicBezTo>
                      <a:pt x="2688" y="7770"/>
                      <a:pt x="2162" y="8105"/>
                      <a:pt x="1637" y="8440"/>
                    </a:cubicBezTo>
                    <a:cubicBezTo>
                      <a:pt x="1358" y="8615"/>
                      <a:pt x="1078" y="8789"/>
                      <a:pt x="798" y="8964"/>
                    </a:cubicBezTo>
                    <a:cubicBezTo>
                      <a:pt x="538" y="9124"/>
                      <a:pt x="254" y="9262"/>
                      <a:pt x="59" y="9504"/>
                    </a:cubicBezTo>
                    <a:cubicBezTo>
                      <a:pt x="0" y="9580"/>
                      <a:pt x="43" y="9692"/>
                      <a:pt x="137" y="9692"/>
                    </a:cubicBezTo>
                    <a:cubicBezTo>
                      <a:pt x="146" y="9692"/>
                      <a:pt x="156" y="9691"/>
                      <a:pt x="167" y="9689"/>
                    </a:cubicBezTo>
                    <a:cubicBezTo>
                      <a:pt x="422" y="9628"/>
                      <a:pt x="621" y="9482"/>
                      <a:pt x="839" y="9339"/>
                    </a:cubicBezTo>
                    <a:cubicBezTo>
                      <a:pt x="1084" y="9179"/>
                      <a:pt x="1330" y="9015"/>
                      <a:pt x="1580" y="8856"/>
                    </a:cubicBezTo>
                    <a:cubicBezTo>
                      <a:pt x="2045" y="8556"/>
                      <a:pt x="2510" y="8253"/>
                      <a:pt x="2975" y="7951"/>
                    </a:cubicBezTo>
                    <a:cubicBezTo>
                      <a:pt x="3919" y="7336"/>
                      <a:pt x="4849" y="6698"/>
                      <a:pt x="5789" y="6075"/>
                    </a:cubicBezTo>
                    <a:cubicBezTo>
                      <a:pt x="7667" y="4828"/>
                      <a:pt x="9543" y="3575"/>
                      <a:pt x="11392" y="2288"/>
                    </a:cubicBezTo>
                    <a:cubicBezTo>
                      <a:pt x="12444" y="1555"/>
                      <a:pt x="13496" y="818"/>
                      <a:pt x="14547" y="79"/>
                    </a:cubicBezTo>
                    <a:cubicBezTo>
                      <a:pt x="14583" y="54"/>
                      <a:pt x="14561" y="1"/>
                      <a:pt x="14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46"/>
              <p:cNvSpPr/>
              <p:nvPr/>
            </p:nvSpPr>
            <p:spPr>
              <a:xfrm>
                <a:off x="5471170" y="3046487"/>
                <a:ext cx="134611" cy="87232"/>
              </a:xfrm>
              <a:custGeom>
                <a:avLst/>
                <a:gdLst/>
                <a:ahLst/>
                <a:cxnLst/>
                <a:rect l="l" t="t" r="r" b="b"/>
                <a:pathLst>
                  <a:path w="9907" h="6420" extrusionOk="0">
                    <a:moveTo>
                      <a:pt x="9833" y="1"/>
                    </a:moveTo>
                    <a:cubicBezTo>
                      <a:pt x="9823" y="1"/>
                      <a:pt x="9813" y="4"/>
                      <a:pt x="9803" y="12"/>
                    </a:cubicBezTo>
                    <a:cubicBezTo>
                      <a:pt x="6719" y="2262"/>
                      <a:pt x="3486" y="4351"/>
                      <a:pt x="128" y="6172"/>
                    </a:cubicBezTo>
                    <a:cubicBezTo>
                      <a:pt x="1" y="6241"/>
                      <a:pt x="80" y="6420"/>
                      <a:pt x="197" y="6420"/>
                    </a:cubicBezTo>
                    <a:cubicBezTo>
                      <a:pt x="218" y="6420"/>
                      <a:pt x="240" y="6414"/>
                      <a:pt x="262" y="6401"/>
                    </a:cubicBezTo>
                    <a:cubicBezTo>
                      <a:pt x="3596" y="4501"/>
                      <a:pt x="6804" y="2430"/>
                      <a:pt x="9859" y="110"/>
                    </a:cubicBezTo>
                    <a:cubicBezTo>
                      <a:pt x="9906" y="74"/>
                      <a:pt x="9877" y="1"/>
                      <a:pt x="98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46"/>
              <p:cNvSpPr/>
              <p:nvPr/>
            </p:nvSpPr>
            <p:spPr>
              <a:xfrm>
                <a:off x="5477733" y="3105851"/>
                <a:ext cx="81240" cy="48317"/>
              </a:xfrm>
              <a:custGeom>
                <a:avLst/>
                <a:gdLst/>
                <a:ahLst/>
                <a:cxnLst/>
                <a:rect l="l" t="t" r="r" b="b"/>
                <a:pathLst>
                  <a:path w="5979" h="3556" extrusionOk="0">
                    <a:moveTo>
                      <a:pt x="5887" y="1"/>
                    </a:moveTo>
                    <a:cubicBezTo>
                      <a:pt x="5876" y="1"/>
                      <a:pt x="5865" y="4"/>
                      <a:pt x="5854" y="10"/>
                    </a:cubicBezTo>
                    <a:cubicBezTo>
                      <a:pt x="4855" y="597"/>
                      <a:pt x="3852" y="1174"/>
                      <a:pt x="2851" y="1758"/>
                    </a:cubicBezTo>
                    <a:cubicBezTo>
                      <a:pt x="2368" y="2043"/>
                      <a:pt x="1881" y="2325"/>
                      <a:pt x="1395" y="2605"/>
                    </a:cubicBezTo>
                    <a:cubicBezTo>
                      <a:pt x="1138" y="2753"/>
                      <a:pt x="880" y="2905"/>
                      <a:pt x="618" y="3050"/>
                    </a:cubicBezTo>
                    <a:cubicBezTo>
                      <a:pt x="415" y="3163"/>
                      <a:pt x="141" y="3244"/>
                      <a:pt x="25" y="3456"/>
                    </a:cubicBezTo>
                    <a:cubicBezTo>
                      <a:pt x="1" y="3500"/>
                      <a:pt x="31" y="3555"/>
                      <a:pt x="82" y="3555"/>
                    </a:cubicBezTo>
                    <a:cubicBezTo>
                      <a:pt x="87" y="3555"/>
                      <a:pt x="92" y="3555"/>
                      <a:pt x="97" y="3555"/>
                    </a:cubicBezTo>
                    <a:cubicBezTo>
                      <a:pt x="320" y="3555"/>
                      <a:pt x="504" y="3384"/>
                      <a:pt x="689" y="3275"/>
                    </a:cubicBezTo>
                    <a:cubicBezTo>
                      <a:pt x="945" y="3121"/>
                      <a:pt x="1205" y="2974"/>
                      <a:pt x="1460" y="2824"/>
                    </a:cubicBezTo>
                    <a:cubicBezTo>
                      <a:pt x="1962" y="2532"/>
                      <a:pt x="2461" y="2237"/>
                      <a:pt x="2959" y="1943"/>
                    </a:cubicBezTo>
                    <a:cubicBezTo>
                      <a:pt x="3956" y="1352"/>
                      <a:pt x="4938" y="739"/>
                      <a:pt x="5919" y="124"/>
                    </a:cubicBezTo>
                    <a:cubicBezTo>
                      <a:pt x="5979" y="86"/>
                      <a:pt x="5943" y="1"/>
                      <a:pt x="58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46"/>
              <p:cNvSpPr/>
              <p:nvPr/>
            </p:nvSpPr>
            <p:spPr>
              <a:xfrm>
                <a:off x="5577900" y="3031514"/>
                <a:ext cx="87449" cy="63168"/>
              </a:xfrm>
              <a:custGeom>
                <a:avLst/>
                <a:gdLst/>
                <a:ahLst/>
                <a:cxnLst/>
                <a:rect l="l" t="t" r="r" b="b"/>
                <a:pathLst>
                  <a:path w="6436" h="4649" extrusionOk="0">
                    <a:moveTo>
                      <a:pt x="6263" y="1"/>
                    </a:moveTo>
                    <a:cubicBezTo>
                      <a:pt x="6243" y="1"/>
                      <a:pt x="6220" y="7"/>
                      <a:pt x="6197" y="20"/>
                    </a:cubicBezTo>
                    <a:cubicBezTo>
                      <a:pt x="5095" y="655"/>
                      <a:pt x="4059" y="1445"/>
                      <a:pt x="3036" y="2196"/>
                    </a:cubicBezTo>
                    <a:cubicBezTo>
                      <a:pt x="2025" y="2939"/>
                      <a:pt x="1036" y="3709"/>
                      <a:pt x="68" y="4505"/>
                    </a:cubicBezTo>
                    <a:cubicBezTo>
                      <a:pt x="0" y="4563"/>
                      <a:pt x="62" y="4648"/>
                      <a:pt x="135" y="4648"/>
                    </a:cubicBezTo>
                    <a:cubicBezTo>
                      <a:pt x="154" y="4648"/>
                      <a:pt x="173" y="4642"/>
                      <a:pt x="191" y="4629"/>
                    </a:cubicBezTo>
                    <a:cubicBezTo>
                      <a:pt x="1188" y="3843"/>
                      <a:pt x="2203" y="3079"/>
                      <a:pt x="3237" y="2338"/>
                    </a:cubicBezTo>
                    <a:cubicBezTo>
                      <a:pt x="4250" y="1618"/>
                      <a:pt x="5318" y="968"/>
                      <a:pt x="6325" y="241"/>
                    </a:cubicBezTo>
                    <a:cubicBezTo>
                      <a:pt x="6436" y="163"/>
                      <a:pt x="6373" y="1"/>
                      <a:pt x="6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46"/>
              <p:cNvSpPr/>
              <p:nvPr/>
            </p:nvSpPr>
            <p:spPr>
              <a:xfrm>
                <a:off x="5857843" y="2625465"/>
                <a:ext cx="221354" cy="230281"/>
              </a:xfrm>
              <a:custGeom>
                <a:avLst/>
                <a:gdLst/>
                <a:ahLst/>
                <a:cxnLst/>
                <a:rect l="l" t="t" r="r" b="b"/>
                <a:pathLst>
                  <a:path w="16291" h="16948" extrusionOk="0">
                    <a:moveTo>
                      <a:pt x="16208" y="0"/>
                    </a:moveTo>
                    <a:cubicBezTo>
                      <a:pt x="16194" y="0"/>
                      <a:pt x="16180" y="6"/>
                      <a:pt x="16168" y="20"/>
                    </a:cubicBezTo>
                    <a:lnTo>
                      <a:pt x="16170" y="20"/>
                    </a:lnTo>
                    <a:cubicBezTo>
                      <a:pt x="12278" y="4649"/>
                      <a:pt x="8151" y="9065"/>
                      <a:pt x="3790" y="13268"/>
                    </a:cubicBezTo>
                    <a:cubicBezTo>
                      <a:pt x="2567" y="14439"/>
                      <a:pt x="1294" y="15564"/>
                      <a:pt x="86" y="16750"/>
                    </a:cubicBezTo>
                    <a:cubicBezTo>
                      <a:pt x="1" y="16834"/>
                      <a:pt x="81" y="16948"/>
                      <a:pt x="175" y="16948"/>
                    </a:cubicBezTo>
                    <a:cubicBezTo>
                      <a:pt x="201" y="16948"/>
                      <a:pt x="228" y="16939"/>
                      <a:pt x="253" y="16918"/>
                    </a:cubicBezTo>
                    <a:cubicBezTo>
                      <a:pt x="1414" y="15929"/>
                      <a:pt x="2504" y="14843"/>
                      <a:pt x="3597" y="13779"/>
                    </a:cubicBezTo>
                    <a:cubicBezTo>
                      <a:pt x="4669" y="12738"/>
                      <a:pt x="5726" y="11680"/>
                      <a:pt x="6770" y="10610"/>
                    </a:cubicBezTo>
                    <a:cubicBezTo>
                      <a:pt x="8882" y="8446"/>
                      <a:pt x="10940" y="6233"/>
                      <a:pt x="12946" y="3967"/>
                    </a:cubicBezTo>
                    <a:cubicBezTo>
                      <a:pt x="14067" y="2696"/>
                      <a:pt x="15169" y="1409"/>
                      <a:pt x="16254" y="105"/>
                    </a:cubicBezTo>
                    <a:cubicBezTo>
                      <a:pt x="16291" y="60"/>
                      <a:pt x="16251" y="0"/>
                      <a:pt x="16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46"/>
              <p:cNvSpPr/>
              <p:nvPr/>
            </p:nvSpPr>
            <p:spPr>
              <a:xfrm>
                <a:off x="5946977" y="2694000"/>
                <a:ext cx="51143" cy="51537"/>
              </a:xfrm>
              <a:custGeom>
                <a:avLst/>
                <a:gdLst/>
                <a:ahLst/>
                <a:cxnLst/>
                <a:rect l="l" t="t" r="r" b="b"/>
                <a:pathLst>
                  <a:path w="3764" h="3793" extrusionOk="0">
                    <a:moveTo>
                      <a:pt x="3690" y="1"/>
                    </a:moveTo>
                    <a:cubicBezTo>
                      <a:pt x="3681" y="1"/>
                      <a:pt x="3672" y="3"/>
                      <a:pt x="3664" y="9"/>
                    </a:cubicBezTo>
                    <a:lnTo>
                      <a:pt x="3664" y="7"/>
                    </a:lnTo>
                    <a:cubicBezTo>
                      <a:pt x="3320" y="249"/>
                      <a:pt x="3032" y="580"/>
                      <a:pt x="2734" y="874"/>
                    </a:cubicBezTo>
                    <a:cubicBezTo>
                      <a:pt x="2419" y="1185"/>
                      <a:pt x="2106" y="1495"/>
                      <a:pt x="1794" y="1808"/>
                    </a:cubicBezTo>
                    <a:lnTo>
                      <a:pt x="880" y="2721"/>
                    </a:lnTo>
                    <a:lnTo>
                      <a:pt x="397" y="3205"/>
                    </a:lnTo>
                    <a:cubicBezTo>
                      <a:pt x="261" y="3339"/>
                      <a:pt x="90" y="3479"/>
                      <a:pt x="21" y="3661"/>
                    </a:cubicBezTo>
                    <a:cubicBezTo>
                      <a:pt x="0" y="3721"/>
                      <a:pt x="58" y="3793"/>
                      <a:pt x="120" y="3793"/>
                    </a:cubicBezTo>
                    <a:cubicBezTo>
                      <a:pt x="130" y="3793"/>
                      <a:pt x="139" y="3791"/>
                      <a:pt x="149" y="3787"/>
                    </a:cubicBezTo>
                    <a:cubicBezTo>
                      <a:pt x="320" y="3720"/>
                      <a:pt x="448" y="3562"/>
                      <a:pt x="575" y="3432"/>
                    </a:cubicBezTo>
                    <a:cubicBezTo>
                      <a:pt x="732" y="3270"/>
                      <a:pt x="890" y="3105"/>
                      <a:pt x="1049" y="2941"/>
                    </a:cubicBezTo>
                    <a:lnTo>
                      <a:pt x="1970" y="1987"/>
                    </a:lnTo>
                    <a:cubicBezTo>
                      <a:pt x="2269" y="1678"/>
                      <a:pt x="2567" y="1367"/>
                      <a:pt x="2864" y="1055"/>
                    </a:cubicBezTo>
                    <a:cubicBezTo>
                      <a:pt x="3160" y="744"/>
                      <a:pt x="3497" y="441"/>
                      <a:pt x="3739" y="84"/>
                    </a:cubicBezTo>
                    <a:cubicBezTo>
                      <a:pt x="3763" y="48"/>
                      <a:pt x="3728" y="1"/>
                      <a:pt x="3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46"/>
              <p:cNvSpPr/>
              <p:nvPr/>
            </p:nvSpPr>
            <p:spPr>
              <a:xfrm>
                <a:off x="5281774" y="3069260"/>
                <a:ext cx="192576" cy="89487"/>
              </a:xfrm>
              <a:custGeom>
                <a:avLst/>
                <a:gdLst/>
                <a:ahLst/>
                <a:cxnLst/>
                <a:rect l="l" t="t" r="r" b="b"/>
                <a:pathLst>
                  <a:path w="14173" h="6586" extrusionOk="0">
                    <a:moveTo>
                      <a:pt x="83" y="0"/>
                    </a:moveTo>
                    <a:cubicBezTo>
                      <a:pt x="34" y="0"/>
                      <a:pt x="0" y="73"/>
                      <a:pt x="54" y="102"/>
                    </a:cubicBezTo>
                    <a:cubicBezTo>
                      <a:pt x="3607" y="2033"/>
                      <a:pt x="7256" y="3763"/>
                      <a:pt x="10975" y="5345"/>
                    </a:cubicBezTo>
                    <a:cubicBezTo>
                      <a:pt x="11483" y="5560"/>
                      <a:pt x="11992" y="5773"/>
                      <a:pt x="12502" y="5982"/>
                    </a:cubicBezTo>
                    <a:cubicBezTo>
                      <a:pt x="12776" y="6096"/>
                      <a:pt x="13052" y="6201"/>
                      <a:pt x="13322" y="6325"/>
                    </a:cubicBezTo>
                    <a:cubicBezTo>
                      <a:pt x="13564" y="6436"/>
                      <a:pt x="13749" y="6585"/>
                      <a:pt x="14021" y="6585"/>
                    </a:cubicBezTo>
                    <a:cubicBezTo>
                      <a:pt x="14029" y="6585"/>
                      <a:pt x="14036" y="6585"/>
                      <a:pt x="14043" y="6585"/>
                    </a:cubicBezTo>
                    <a:cubicBezTo>
                      <a:pt x="14126" y="6583"/>
                      <a:pt x="14173" y="6480"/>
                      <a:pt x="14112" y="6421"/>
                    </a:cubicBezTo>
                    <a:cubicBezTo>
                      <a:pt x="13960" y="6272"/>
                      <a:pt x="13803" y="6226"/>
                      <a:pt x="13604" y="6175"/>
                    </a:cubicBezTo>
                    <a:cubicBezTo>
                      <a:pt x="13342" y="6108"/>
                      <a:pt x="13091" y="6000"/>
                      <a:pt x="12839" y="5901"/>
                    </a:cubicBezTo>
                    <a:cubicBezTo>
                      <a:pt x="12382" y="5720"/>
                      <a:pt x="11925" y="5535"/>
                      <a:pt x="11471" y="5349"/>
                    </a:cubicBezTo>
                    <a:cubicBezTo>
                      <a:pt x="10520" y="4959"/>
                      <a:pt x="9574" y="4555"/>
                      <a:pt x="8636" y="4137"/>
                    </a:cubicBezTo>
                    <a:cubicBezTo>
                      <a:pt x="6789" y="3318"/>
                      <a:pt x="4961" y="2458"/>
                      <a:pt x="3150" y="1556"/>
                    </a:cubicBezTo>
                    <a:cubicBezTo>
                      <a:pt x="2131" y="1051"/>
                      <a:pt x="1118" y="535"/>
                      <a:pt x="109" y="7"/>
                    </a:cubicBezTo>
                    <a:cubicBezTo>
                      <a:pt x="100" y="2"/>
                      <a:pt x="91"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46"/>
              <p:cNvSpPr/>
              <p:nvPr/>
            </p:nvSpPr>
            <p:spPr>
              <a:xfrm>
                <a:off x="5343040" y="3050101"/>
                <a:ext cx="131921" cy="57271"/>
              </a:xfrm>
              <a:custGeom>
                <a:avLst/>
                <a:gdLst/>
                <a:ahLst/>
                <a:cxnLst/>
                <a:rect l="l" t="t" r="r" b="b"/>
                <a:pathLst>
                  <a:path w="9709" h="4215" extrusionOk="0">
                    <a:moveTo>
                      <a:pt x="51" y="1"/>
                    </a:moveTo>
                    <a:cubicBezTo>
                      <a:pt x="21" y="1"/>
                      <a:pt x="0" y="43"/>
                      <a:pt x="32" y="59"/>
                    </a:cubicBezTo>
                    <a:cubicBezTo>
                      <a:pt x="1620" y="842"/>
                      <a:pt x="3224" y="1588"/>
                      <a:pt x="4846" y="2298"/>
                    </a:cubicBezTo>
                    <a:cubicBezTo>
                      <a:pt x="5632" y="2643"/>
                      <a:pt x="6421" y="2974"/>
                      <a:pt x="7213" y="3301"/>
                    </a:cubicBezTo>
                    <a:cubicBezTo>
                      <a:pt x="7623" y="3472"/>
                      <a:pt x="8031" y="3644"/>
                      <a:pt x="8444" y="3811"/>
                    </a:cubicBezTo>
                    <a:cubicBezTo>
                      <a:pt x="8778" y="3948"/>
                      <a:pt x="9187" y="4215"/>
                      <a:pt x="9562" y="4215"/>
                    </a:cubicBezTo>
                    <a:cubicBezTo>
                      <a:pt x="9581" y="4215"/>
                      <a:pt x="9599" y="4214"/>
                      <a:pt x="9617" y="4213"/>
                    </a:cubicBezTo>
                    <a:cubicBezTo>
                      <a:pt x="9678" y="4211"/>
                      <a:pt x="9708" y="4138"/>
                      <a:pt x="9668" y="4093"/>
                    </a:cubicBezTo>
                    <a:cubicBezTo>
                      <a:pt x="9396" y="3823"/>
                      <a:pt x="8945" y="3768"/>
                      <a:pt x="8596" y="3642"/>
                    </a:cubicBezTo>
                    <a:cubicBezTo>
                      <a:pt x="8180" y="3492"/>
                      <a:pt x="7765" y="3340"/>
                      <a:pt x="7351" y="3181"/>
                    </a:cubicBezTo>
                    <a:cubicBezTo>
                      <a:pt x="6541" y="2873"/>
                      <a:pt x="5739" y="2542"/>
                      <a:pt x="4939" y="2207"/>
                    </a:cubicBezTo>
                    <a:cubicBezTo>
                      <a:pt x="3293" y="1519"/>
                      <a:pt x="1669" y="784"/>
                      <a:pt x="65" y="4"/>
                    </a:cubicBezTo>
                    <a:cubicBezTo>
                      <a:pt x="60" y="2"/>
                      <a:pt x="55"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46"/>
              <p:cNvSpPr/>
              <p:nvPr/>
            </p:nvSpPr>
            <p:spPr>
              <a:xfrm>
                <a:off x="5398096" y="3095062"/>
                <a:ext cx="81172" cy="33575"/>
              </a:xfrm>
              <a:custGeom>
                <a:avLst/>
                <a:gdLst/>
                <a:ahLst/>
                <a:cxnLst/>
                <a:rect l="l" t="t" r="r" b="b"/>
                <a:pathLst>
                  <a:path w="5974" h="2471" extrusionOk="0">
                    <a:moveTo>
                      <a:pt x="96" y="1"/>
                    </a:moveTo>
                    <a:cubicBezTo>
                      <a:pt x="39" y="1"/>
                      <a:pt x="1" y="82"/>
                      <a:pt x="61" y="110"/>
                    </a:cubicBezTo>
                    <a:cubicBezTo>
                      <a:pt x="983" y="530"/>
                      <a:pt x="1907" y="946"/>
                      <a:pt x="2840" y="1334"/>
                    </a:cubicBezTo>
                    <a:cubicBezTo>
                      <a:pt x="3314" y="1529"/>
                      <a:pt x="3789" y="1722"/>
                      <a:pt x="4266" y="1907"/>
                    </a:cubicBezTo>
                    <a:cubicBezTo>
                      <a:pt x="4749" y="2098"/>
                      <a:pt x="5242" y="2347"/>
                      <a:pt x="5748" y="2467"/>
                    </a:cubicBezTo>
                    <a:cubicBezTo>
                      <a:pt x="5758" y="2469"/>
                      <a:pt x="5768" y="2471"/>
                      <a:pt x="5777" y="2471"/>
                    </a:cubicBezTo>
                    <a:cubicBezTo>
                      <a:pt x="5897" y="2471"/>
                      <a:pt x="5973" y="2294"/>
                      <a:pt x="5847" y="2234"/>
                    </a:cubicBezTo>
                    <a:cubicBezTo>
                      <a:pt x="5411" y="2022"/>
                      <a:pt x="4924" y="1907"/>
                      <a:pt x="4469" y="1740"/>
                    </a:cubicBezTo>
                    <a:cubicBezTo>
                      <a:pt x="3990" y="1566"/>
                      <a:pt x="3510" y="1385"/>
                      <a:pt x="3035" y="1200"/>
                    </a:cubicBezTo>
                    <a:cubicBezTo>
                      <a:pt x="2057" y="820"/>
                      <a:pt x="1082" y="429"/>
                      <a:pt x="122" y="6"/>
                    </a:cubicBezTo>
                    <a:cubicBezTo>
                      <a:pt x="113" y="2"/>
                      <a:pt x="104"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46"/>
              <p:cNvSpPr/>
              <p:nvPr/>
            </p:nvSpPr>
            <p:spPr>
              <a:xfrm>
                <a:off x="5423872" y="3122278"/>
                <a:ext cx="55043" cy="26088"/>
              </a:xfrm>
              <a:custGeom>
                <a:avLst/>
                <a:gdLst/>
                <a:ahLst/>
                <a:cxnLst/>
                <a:rect l="l" t="t" r="r" b="b"/>
                <a:pathLst>
                  <a:path w="4051" h="1920" extrusionOk="0">
                    <a:moveTo>
                      <a:pt x="80" y="1"/>
                    </a:moveTo>
                    <a:cubicBezTo>
                      <a:pt x="33" y="1"/>
                      <a:pt x="0" y="68"/>
                      <a:pt x="50" y="93"/>
                    </a:cubicBezTo>
                    <a:cubicBezTo>
                      <a:pt x="720" y="419"/>
                      <a:pt x="1384" y="758"/>
                      <a:pt x="2058" y="1077"/>
                    </a:cubicBezTo>
                    <a:lnTo>
                      <a:pt x="3035" y="1542"/>
                    </a:lnTo>
                    <a:cubicBezTo>
                      <a:pt x="3339" y="1686"/>
                      <a:pt x="3656" y="1889"/>
                      <a:pt x="3997" y="1920"/>
                    </a:cubicBezTo>
                    <a:cubicBezTo>
                      <a:pt x="3998" y="1920"/>
                      <a:pt x="4000" y="1920"/>
                      <a:pt x="4001" y="1920"/>
                    </a:cubicBezTo>
                    <a:cubicBezTo>
                      <a:pt x="4037" y="1920"/>
                      <a:pt x="4051" y="1870"/>
                      <a:pt x="4027" y="1847"/>
                    </a:cubicBezTo>
                    <a:cubicBezTo>
                      <a:pt x="3790" y="1609"/>
                      <a:pt x="3439" y="1502"/>
                      <a:pt x="3138" y="1363"/>
                    </a:cubicBezTo>
                    <a:lnTo>
                      <a:pt x="2119" y="899"/>
                    </a:lnTo>
                    <a:cubicBezTo>
                      <a:pt x="1451" y="592"/>
                      <a:pt x="775" y="306"/>
                      <a:pt x="101" y="5"/>
                    </a:cubicBezTo>
                    <a:cubicBezTo>
                      <a:pt x="94" y="2"/>
                      <a:pt x="87"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46"/>
              <p:cNvSpPr/>
              <p:nvPr/>
            </p:nvSpPr>
            <p:spPr>
              <a:xfrm>
                <a:off x="5344290" y="3073146"/>
                <a:ext cx="29865" cy="14783"/>
              </a:xfrm>
              <a:custGeom>
                <a:avLst/>
                <a:gdLst/>
                <a:ahLst/>
                <a:cxnLst/>
                <a:rect l="l" t="t" r="r" b="b"/>
                <a:pathLst>
                  <a:path w="2198" h="1088" extrusionOk="0">
                    <a:moveTo>
                      <a:pt x="160" y="1"/>
                    </a:moveTo>
                    <a:cubicBezTo>
                      <a:pt x="65" y="1"/>
                      <a:pt x="1" y="139"/>
                      <a:pt x="105" y="188"/>
                    </a:cubicBezTo>
                    <a:lnTo>
                      <a:pt x="105" y="186"/>
                    </a:lnTo>
                    <a:lnTo>
                      <a:pt x="1116" y="667"/>
                    </a:lnTo>
                    <a:lnTo>
                      <a:pt x="1603" y="899"/>
                    </a:lnTo>
                    <a:cubicBezTo>
                      <a:pt x="1682" y="937"/>
                      <a:pt x="1761" y="970"/>
                      <a:pt x="1840" y="1002"/>
                    </a:cubicBezTo>
                    <a:cubicBezTo>
                      <a:pt x="1923" y="1037"/>
                      <a:pt x="2010" y="1088"/>
                      <a:pt x="2100" y="1088"/>
                    </a:cubicBezTo>
                    <a:cubicBezTo>
                      <a:pt x="2104" y="1088"/>
                      <a:pt x="2107" y="1088"/>
                      <a:pt x="2110" y="1087"/>
                    </a:cubicBezTo>
                    <a:cubicBezTo>
                      <a:pt x="2155" y="1085"/>
                      <a:pt x="2198" y="1031"/>
                      <a:pt x="2167" y="990"/>
                    </a:cubicBezTo>
                    <a:cubicBezTo>
                      <a:pt x="2117" y="921"/>
                      <a:pt x="2043" y="888"/>
                      <a:pt x="1968" y="848"/>
                    </a:cubicBezTo>
                    <a:cubicBezTo>
                      <a:pt x="1883" y="803"/>
                      <a:pt x="1798" y="756"/>
                      <a:pt x="1711" y="716"/>
                    </a:cubicBezTo>
                    <a:lnTo>
                      <a:pt x="1221" y="486"/>
                    </a:lnTo>
                    <a:lnTo>
                      <a:pt x="206" y="11"/>
                    </a:lnTo>
                    <a:cubicBezTo>
                      <a:pt x="190" y="4"/>
                      <a:pt x="175"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46"/>
              <p:cNvSpPr/>
              <p:nvPr/>
            </p:nvSpPr>
            <p:spPr>
              <a:xfrm>
                <a:off x="4862205" y="2693416"/>
                <a:ext cx="231911" cy="196068"/>
              </a:xfrm>
              <a:custGeom>
                <a:avLst/>
                <a:gdLst/>
                <a:ahLst/>
                <a:cxnLst/>
                <a:rect l="l" t="t" r="r" b="b"/>
                <a:pathLst>
                  <a:path w="17068" h="14430" extrusionOk="0">
                    <a:moveTo>
                      <a:pt x="117" y="0"/>
                    </a:moveTo>
                    <a:cubicBezTo>
                      <a:pt x="55" y="0"/>
                      <a:pt x="0" y="82"/>
                      <a:pt x="56" y="141"/>
                    </a:cubicBezTo>
                    <a:cubicBezTo>
                      <a:pt x="4042" y="4293"/>
                      <a:pt x="8362" y="8114"/>
                      <a:pt x="12955" y="11582"/>
                    </a:cubicBezTo>
                    <a:cubicBezTo>
                      <a:pt x="14238" y="12553"/>
                      <a:pt x="15533" y="13535"/>
                      <a:pt x="16883" y="14412"/>
                    </a:cubicBezTo>
                    <a:cubicBezTo>
                      <a:pt x="16902" y="14424"/>
                      <a:pt x="16919" y="14429"/>
                      <a:pt x="16936" y="14429"/>
                    </a:cubicBezTo>
                    <a:cubicBezTo>
                      <a:pt x="17017" y="14429"/>
                      <a:pt x="17067" y="14303"/>
                      <a:pt x="16983" y="14244"/>
                    </a:cubicBezTo>
                    <a:cubicBezTo>
                      <a:pt x="15816" y="13405"/>
                      <a:pt x="14622" y="12607"/>
                      <a:pt x="13467" y="11753"/>
                    </a:cubicBezTo>
                    <a:cubicBezTo>
                      <a:pt x="12291" y="10884"/>
                      <a:pt x="11136" y="9988"/>
                      <a:pt x="9999" y="9071"/>
                    </a:cubicBezTo>
                    <a:cubicBezTo>
                      <a:pt x="7792" y="7282"/>
                      <a:pt x="5660" y="5406"/>
                      <a:pt x="3599" y="3445"/>
                    </a:cubicBezTo>
                    <a:cubicBezTo>
                      <a:pt x="2432" y="2330"/>
                      <a:pt x="1289" y="1191"/>
                      <a:pt x="172" y="26"/>
                    </a:cubicBezTo>
                    <a:cubicBezTo>
                      <a:pt x="155" y="8"/>
                      <a:pt x="136"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46"/>
              <p:cNvSpPr/>
              <p:nvPr/>
            </p:nvSpPr>
            <p:spPr>
              <a:xfrm>
                <a:off x="4894095" y="2755769"/>
                <a:ext cx="142696" cy="120535"/>
              </a:xfrm>
              <a:custGeom>
                <a:avLst/>
                <a:gdLst/>
                <a:ahLst/>
                <a:cxnLst/>
                <a:rect l="l" t="t" r="r" b="b"/>
                <a:pathLst>
                  <a:path w="10502" h="8871" extrusionOk="0">
                    <a:moveTo>
                      <a:pt x="93" y="1"/>
                    </a:moveTo>
                    <a:cubicBezTo>
                      <a:pt x="44" y="1"/>
                      <a:pt x="1" y="64"/>
                      <a:pt x="46" y="108"/>
                    </a:cubicBezTo>
                    <a:cubicBezTo>
                      <a:pt x="2558" y="2583"/>
                      <a:pt x="5207" y="4914"/>
                      <a:pt x="7983" y="7090"/>
                    </a:cubicBezTo>
                    <a:cubicBezTo>
                      <a:pt x="8354" y="7381"/>
                      <a:pt x="8726" y="7669"/>
                      <a:pt x="9099" y="7955"/>
                    </a:cubicBezTo>
                    <a:cubicBezTo>
                      <a:pt x="9493" y="8258"/>
                      <a:pt x="9897" y="8642"/>
                      <a:pt x="10342" y="8861"/>
                    </a:cubicBezTo>
                    <a:cubicBezTo>
                      <a:pt x="10355" y="8867"/>
                      <a:pt x="10369" y="8870"/>
                      <a:pt x="10382" y="8870"/>
                    </a:cubicBezTo>
                    <a:cubicBezTo>
                      <a:pt x="10449" y="8870"/>
                      <a:pt x="10501" y="8791"/>
                      <a:pt x="10443" y="8731"/>
                    </a:cubicBezTo>
                    <a:cubicBezTo>
                      <a:pt x="10169" y="8445"/>
                      <a:pt x="9796" y="8231"/>
                      <a:pt x="9477" y="7996"/>
                    </a:cubicBezTo>
                    <a:cubicBezTo>
                      <a:pt x="9118" y="7730"/>
                      <a:pt x="8760" y="7462"/>
                      <a:pt x="8405" y="7190"/>
                    </a:cubicBezTo>
                    <a:cubicBezTo>
                      <a:pt x="7690" y="6642"/>
                      <a:pt x="6982" y="6081"/>
                      <a:pt x="6281" y="5509"/>
                    </a:cubicBezTo>
                    <a:cubicBezTo>
                      <a:pt x="4921" y="4400"/>
                      <a:pt x="3593" y="3253"/>
                      <a:pt x="2300" y="2068"/>
                    </a:cubicBezTo>
                    <a:cubicBezTo>
                      <a:pt x="1567" y="1396"/>
                      <a:pt x="846" y="713"/>
                      <a:pt x="136" y="19"/>
                    </a:cubicBezTo>
                    <a:cubicBezTo>
                      <a:pt x="122" y="6"/>
                      <a:pt x="107"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46"/>
              <p:cNvSpPr/>
              <p:nvPr/>
            </p:nvSpPr>
            <p:spPr>
              <a:xfrm>
                <a:off x="4527844" y="2186942"/>
                <a:ext cx="158485" cy="306711"/>
              </a:xfrm>
              <a:custGeom>
                <a:avLst/>
                <a:gdLst/>
                <a:ahLst/>
                <a:cxnLst/>
                <a:rect l="l" t="t" r="r" b="b"/>
                <a:pathLst>
                  <a:path w="11664" h="22573" extrusionOk="0">
                    <a:moveTo>
                      <a:pt x="120" y="0"/>
                    </a:moveTo>
                    <a:cubicBezTo>
                      <a:pt x="60" y="0"/>
                      <a:pt x="0" y="49"/>
                      <a:pt x="19" y="126"/>
                    </a:cubicBezTo>
                    <a:cubicBezTo>
                      <a:pt x="398" y="1748"/>
                      <a:pt x="934" y="3330"/>
                      <a:pt x="1507" y="4893"/>
                    </a:cubicBezTo>
                    <a:cubicBezTo>
                      <a:pt x="2067" y="6424"/>
                      <a:pt x="2688" y="7930"/>
                      <a:pt x="3369" y="9415"/>
                    </a:cubicBezTo>
                    <a:cubicBezTo>
                      <a:pt x="4751" y="12430"/>
                      <a:pt x="6378" y="15327"/>
                      <a:pt x="8235" y="18078"/>
                    </a:cubicBezTo>
                    <a:cubicBezTo>
                      <a:pt x="9273" y="19617"/>
                      <a:pt x="10377" y="21109"/>
                      <a:pt x="11547" y="22553"/>
                    </a:cubicBezTo>
                    <a:cubicBezTo>
                      <a:pt x="11558" y="22567"/>
                      <a:pt x="11571" y="22572"/>
                      <a:pt x="11584" y="22572"/>
                    </a:cubicBezTo>
                    <a:cubicBezTo>
                      <a:pt x="11625" y="22572"/>
                      <a:pt x="11664" y="22513"/>
                      <a:pt x="11630" y="22469"/>
                    </a:cubicBezTo>
                    <a:cubicBezTo>
                      <a:pt x="9579" y="19889"/>
                      <a:pt x="7736" y="17150"/>
                      <a:pt x="6120" y="14279"/>
                    </a:cubicBezTo>
                    <a:cubicBezTo>
                      <a:pt x="4502" y="11412"/>
                      <a:pt x="3111" y="8424"/>
                      <a:pt x="1960" y="5342"/>
                    </a:cubicBezTo>
                    <a:cubicBezTo>
                      <a:pt x="1310" y="3606"/>
                      <a:pt x="778" y="1836"/>
                      <a:pt x="214" y="71"/>
                    </a:cubicBezTo>
                    <a:cubicBezTo>
                      <a:pt x="198" y="22"/>
                      <a:pt x="159"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46"/>
              <p:cNvSpPr/>
              <p:nvPr/>
            </p:nvSpPr>
            <p:spPr>
              <a:xfrm>
                <a:off x="4567438" y="2331567"/>
                <a:ext cx="80900" cy="141473"/>
              </a:xfrm>
              <a:custGeom>
                <a:avLst/>
                <a:gdLst/>
                <a:ahLst/>
                <a:cxnLst/>
                <a:rect l="l" t="t" r="r" b="b"/>
                <a:pathLst>
                  <a:path w="5954" h="10412" extrusionOk="0">
                    <a:moveTo>
                      <a:pt x="74" y="1"/>
                    </a:moveTo>
                    <a:cubicBezTo>
                      <a:pt x="36" y="1"/>
                      <a:pt x="0" y="29"/>
                      <a:pt x="16" y="74"/>
                    </a:cubicBezTo>
                    <a:cubicBezTo>
                      <a:pt x="1378" y="3808"/>
                      <a:pt x="3366" y="7269"/>
                      <a:pt x="5821" y="10392"/>
                    </a:cubicBezTo>
                    <a:cubicBezTo>
                      <a:pt x="5832" y="10405"/>
                      <a:pt x="5846" y="10411"/>
                      <a:pt x="5861" y="10411"/>
                    </a:cubicBezTo>
                    <a:cubicBezTo>
                      <a:pt x="5905" y="10411"/>
                      <a:pt x="5954" y="10358"/>
                      <a:pt x="5920" y="10315"/>
                    </a:cubicBezTo>
                    <a:lnTo>
                      <a:pt x="5922" y="10315"/>
                    </a:lnTo>
                    <a:cubicBezTo>
                      <a:pt x="3531" y="7182"/>
                      <a:pt x="1606" y="3696"/>
                      <a:pt x="136" y="42"/>
                    </a:cubicBezTo>
                    <a:cubicBezTo>
                      <a:pt x="125" y="13"/>
                      <a:pt x="99"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46"/>
              <p:cNvSpPr/>
              <p:nvPr/>
            </p:nvSpPr>
            <p:spPr>
              <a:xfrm>
                <a:off x="4627441" y="1665005"/>
                <a:ext cx="142275" cy="255717"/>
              </a:xfrm>
              <a:custGeom>
                <a:avLst/>
                <a:gdLst/>
                <a:ahLst/>
                <a:cxnLst/>
                <a:rect l="l" t="t" r="r" b="b"/>
                <a:pathLst>
                  <a:path w="10471" h="18820" extrusionOk="0">
                    <a:moveTo>
                      <a:pt x="10374" y="0"/>
                    </a:moveTo>
                    <a:cubicBezTo>
                      <a:pt x="10362" y="0"/>
                      <a:pt x="10350" y="4"/>
                      <a:pt x="10338" y="12"/>
                    </a:cubicBezTo>
                    <a:cubicBezTo>
                      <a:pt x="9193" y="828"/>
                      <a:pt x="8204" y="1876"/>
                      <a:pt x="7272" y="2924"/>
                    </a:cubicBezTo>
                    <a:cubicBezTo>
                      <a:pt x="4426" y="6136"/>
                      <a:pt x="2296" y="9920"/>
                      <a:pt x="1029" y="14021"/>
                    </a:cubicBezTo>
                    <a:cubicBezTo>
                      <a:pt x="552" y="15556"/>
                      <a:pt x="180" y="17138"/>
                      <a:pt x="6" y="18738"/>
                    </a:cubicBezTo>
                    <a:cubicBezTo>
                      <a:pt x="0" y="18790"/>
                      <a:pt x="48" y="18820"/>
                      <a:pt x="95" y="18820"/>
                    </a:cubicBezTo>
                    <a:cubicBezTo>
                      <a:pt x="131" y="18820"/>
                      <a:pt x="166" y="18801"/>
                      <a:pt x="172" y="18760"/>
                    </a:cubicBezTo>
                    <a:cubicBezTo>
                      <a:pt x="651" y="15962"/>
                      <a:pt x="1384" y="13246"/>
                      <a:pt x="2562" y="10657"/>
                    </a:cubicBezTo>
                    <a:cubicBezTo>
                      <a:pt x="3733" y="8081"/>
                      <a:pt x="5258" y="5679"/>
                      <a:pt x="7092" y="3525"/>
                    </a:cubicBezTo>
                    <a:cubicBezTo>
                      <a:pt x="8127" y="2311"/>
                      <a:pt x="9301" y="1253"/>
                      <a:pt x="10425" y="126"/>
                    </a:cubicBezTo>
                    <a:cubicBezTo>
                      <a:pt x="10470" y="79"/>
                      <a:pt x="10429" y="0"/>
                      <a:pt x="10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46"/>
              <p:cNvSpPr/>
              <p:nvPr/>
            </p:nvSpPr>
            <p:spPr>
              <a:xfrm>
                <a:off x="4641966" y="1665304"/>
                <a:ext cx="94080" cy="147818"/>
              </a:xfrm>
              <a:custGeom>
                <a:avLst/>
                <a:gdLst/>
                <a:ahLst/>
                <a:cxnLst/>
                <a:rect l="l" t="t" r="r" b="b"/>
                <a:pathLst>
                  <a:path w="6924" h="10879" extrusionOk="0">
                    <a:moveTo>
                      <a:pt x="6847" y="1"/>
                    </a:moveTo>
                    <a:cubicBezTo>
                      <a:pt x="6838" y="1"/>
                      <a:pt x="6829" y="4"/>
                      <a:pt x="6820" y="11"/>
                    </a:cubicBezTo>
                    <a:cubicBezTo>
                      <a:pt x="6159" y="484"/>
                      <a:pt x="5614" y="1162"/>
                      <a:pt x="5091" y="1779"/>
                    </a:cubicBezTo>
                    <a:cubicBezTo>
                      <a:pt x="4555" y="2412"/>
                      <a:pt x="4047" y="3070"/>
                      <a:pt x="3570" y="3750"/>
                    </a:cubicBezTo>
                    <a:cubicBezTo>
                      <a:pt x="2599" y="5131"/>
                      <a:pt x="1759" y="6599"/>
                      <a:pt x="1061" y="8136"/>
                    </a:cubicBezTo>
                    <a:cubicBezTo>
                      <a:pt x="669" y="8999"/>
                      <a:pt x="321" y="9880"/>
                      <a:pt x="21" y="10779"/>
                    </a:cubicBezTo>
                    <a:cubicBezTo>
                      <a:pt x="0" y="10839"/>
                      <a:pt x="49" y="10878"/>
                      <a:pt x="98" y="10878"/>
                    </a:cubicBezTo>
                    <a:cubicBezTo>
                      <a:pt x="131" y="10878"/>
                      <a:pt x="164" y="10861"/>
                      <a:pt x="177" y="10822"/>
                    </a:cubicBezTo>
                    <a:lnTo>
                      <a:pt x="175" y="10820"/>
                    </a:lnTo>
                    <a:cubicBezTo>
                      <a:pt x="1272" y="7657"/>
                      <a:pt x="2934" y="4717"/>
                      <a:pt x="5078" y="2146"/>
                    </a:cubicBezTo>
                    <a:cubicBezTo>
                      <a:pt x="5663" y="1446"/>
                      <a:pt x="6353" y="817"/>
                      <a:pt x="6896" y="86"/>
                    </a:cubicBezTo>
                    <a:cubicBezTo>
                      <a:pt x="6923" y="50"/>
                      <a:pt x="6886" y="1"/>
                      <a:pt x="68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46"/>
              <p:cNvSpPr/>
              <p:nvPr/>
            </p:nvSpPr>
            <p:spPr>
              <a:xfrm>
                <a:off x="5342931" y="1722603"/>
                <a:ext cx="129312" cy="182684"/>
              </a:xfrm>
              <a:custGeom>
                <a:avLst/>
                <a:gdLst/>
                <a:ahLst/>
                <a:cxnLst/>
                <a:rect l="l" t="t" r="r" b="b"/>
                <a:pathLst>
                  <a:path w="9517" h="13445" extrusionOk="0">
                    <a:moveTo>
                      <a:pt x="95" y="1"/>
                    </a:moveTo>
                    <a:cubicBezTo>
                      <a:pt x="45" y="1"/>
                      <a:pt x="0" y="67"/>
                      <a:pt x="44" y="116"/>
                    </a:cubicBezTo>
                    <a:cubicBezTo>
                      <a:pt x="2970" y="3220"/>
                      <a:pt x="5552" y="6656"/>
                      <a:pt x="7704" y="10339"/>
                    </a:cubicBezTo>
                    <a:cubicBezTo>
                      <a:pt x="7997" y="10840"/>
                      <a:pt x="8285" y="11348"/>
                      <a:pt x="8559" y="11859"/>
                    </a:cubicBezTo>
                    <a:cubicBezTo>
                      <a:pt x="8699" y="12123"/>
                      <a:pt x="8823" y="12397"/>
                      <a:pt x="8949" y="12667"/>
                    </a:cubicBezTo>
                    <a:cubicBezTo>
                      <a:pt x="9071" y="12933"/>
                      <a:pt x="9170" y="13209"/>
                      <a:pt x="9377" y="13420"/>
                    </a:cubicBezTo>
                    <a:cubicBezTo>
                      <a:pt x="9394" y="13437"/>
                      <a:pt x="9412" y="13445"/>
                      <a:pt x="9430" y="13445"/>
                    </a:cubicBezTo>
                    <a:cubicBezTo>
                      <a:pt x="9475" y="13445"/>
                      <a:pt x="9517" y="13397"/>
                      <a:pt x="9509" y="13345"/>
                    </a:cubicBezTo>
                    <a:cubicBezTo>
                      <a:pt x="9432" y="12860"/>
                      <a:pt x="9057" y="12401"/>
                      <a:pt x="8813" y="11983"/>
                    </a:cubicBezTo>
                    <a:cubicBezTo>
                      <a:pt x="8543" y="11522"/>
                      <a:pt x="8297" y="11047"/>
                      <a:pt x="8031" y="10584"/>
                    </a:cubicBezTo>
                    <a:cubicBezTo>
                      <a:pt x="7499" y="9656"/>
                      <a:pt x="6941" y="8747"/>
                      <a:pt x="6358" y="7851"/>
                    </a:cubicBezTo>
                    <a:cubicBezTo>
                      <a:pt x="5197" y="6065"/>
                      <a:pt x="3930" y="4353"/>
                      <a:pt x="2564" y="2719"/>
                    </a:cubicBezTo>
                    <a:cubicBezTo>
                      <a:pt x="1784" y="1793"/>
                      <a:pt x="976" y="894"/>
                      <a:pt x="140" y="21"/>
                    </a:cubicBezTo>
                    <a:cubicBezTo>
                      <a:pt x="126" y="7"/>
                      <a:pt x="110"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46"/>
              <p:cNvSpPr/>
              <p:nvPr/>
            </p:nvSpPr>
            <p:spPr>
              <a:xfrm>
                <a:off x="5394061" y="1754221"/>
                <a:ext cx="81430" cy="128402"/>
              </a:xfrm>
              <a:custGeom>
                <a:avLst/>
                <a:gdLst/>
                <a:ahLst/>
                <a:cxnLst/>
                <a:rect l="l" t="t" r="r" b="b"/>
                <a:pathLst>
                  <a:path w="5993" h="9450" extrusionOk="0">
                    <a:moveTo>
                      <a:pt x="83" y="1"/>
                    </a:moveTo>
                    <a:cubicBezTo>
                      <a:pt x="41" y="1"/>
                      <a:pt x="1" y="41"/>
                      <a:pt x="31" y="81"/>
                    </a:cubicBezTo>
                    <a:cubicBezTo>
                      <a:pt x="1142" y="1561"/>
                      <a:pt x="2187" y="3090"/>
                      <a:pt x="3164" y="4664"/>
                    </a:cubicBezTo>
                    <a:cubicBezTo>
                      <a:pt x="3645" y="5445"/>
                      <a:pt x="4110" y="6235"/>
                      <a:pt x="4559" y="7037"/>
                    </a:cubicBezTo>
                    <a:cubicBezTo>
                      <a:pt x="4782" y="7437"/>
                      <a:pt x="5009" y="7839"/>
                      <a:pt x="5204" y="8253"/>
                    </a:cubicBezTo>
                    <a:cubicBezTo>
                      <a:pt x="5397" y="8657"/>
                      <a:pt x="5551" y="9096"/>
                      <a:pt x="5860" y="9427"/>
                    </a:cubicBezTo>
                    <a:cubicBezTo>
                      <a:pt x="5875" y="9442"/>
                      <a:pt x="5893" y="9449"/>
                      <a:pt x="5909" y="9449"/>
                    </a:cubicBezTo>
                    <a:cubicBezTo>
                      <a:pt x="5953" y="9449"/>
                      <a:pt x="5993" y="9404"/>
                      <a:pt x="5984" y="9356"/>
                    </a:cubicBezTo>
                    <a:cubicBezTo>
                      <a:pt x="5903" y="8923"/>
                      <a:pt x="5643" y="8556"/>
                      <a:pt x="5420" y="8184"/>
                    </a:cubicBezTo>
                    <a:cubicBezTo>
                      <a:pt x="5186" y="7790"/>
                      <a:pt x="4969" y="7386"/>
                      <a:pt x="4741" y="6986"/>
                    </a:cubicBezTo>
                    <a:cubicBezTo>
                      <a:pt x="4278" y="6176"/>
                      <a:pt x="3799" y="5374"/>
                      <a:pt x="3302" y="4582"/>
                    </a:cubicBezTo>
                    <a:cubicBezTo>
                      <a:pt x="2313" y="3017"/>
                      <a:pt x="1257" y="1496"/>
                      <a:pt x="131" y="24"/>
                    </a:cubicBezTo>
                    <a:cubicBezTo>
                      <a:pt x="118" y="8"/>
                      <a:pt x="100"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46"/>
              <p:cNvSpPr/>
              <p:nvPr/>
            </p:nvSpPr>
            <p:spPr>
              <a:xfrm>
                <a:off x="5370391" y="1721502"/>
                <a:ext cx="14267" cy="17351"/>
              </a:xfrm>
              <a:custGeom>
                <a:avLst/>
                <a:gdLst/>
                <a:ahLst/>
                <a:cxnLst/>
                <a:rect l="l" t="t" r="r" b="b"/>
                <a:pathLst>
                  <a:path w="1050" h="1277" extrusionOk="0">
                    <a:moveTo>
                      <a:pt x="102" y="0"/>
                    </a:moveTo>
                    <a:cubicBezTo>
                      <a:pt x="47" y="0"/>
                      <a:pt x="1" y="71"/>
                      <a:pt x="47" y="126"/>
                    </a:cubicBezTo>
                    <a:lnTo>
                      <a:pt x="47" y="124"/>
                    </a:lnTo>
                    <a:cubicBezTo>
                      <a:pt x="200" y="299"/>
                      <a:pt x="342" y="479"/>
                      <a:pt x="476" y="668"/>
                    </a:cubicBezTo>
                    <a:cubicBezTo>
                      <a:pt x="541" y="759"/>
                      <a:pt x="606" y="851"/>
                      <a:pt x="667" y="944"/>
                    </a:cubicBezTo>
                    <a:cubicBezTo>
                      <a:pt x="699" y="993"/>
                      <a:pt x="730" y="1042"/>
                      <a:pt x="760" y="1090"/>
                    </a:cubicBezTo>
                    <a:cubicBezTo>
                      <a:pt x="792" y="1143"/>
                      <a:pt x="819" y="1202"/>
                      <a:pt x="864" y="1249"/>
                    </a:cubicBezTo>
                    <a:cubicBezTo>
                      <a:pt x="882" y="1268"/>
                      <a:pt x="905" y="1276"/>
                      <a:pt x="928" y="1276"/>
                    </a:cubicBezTo>
                    <a:cubicBezTo>
                      <a:pt x="988" y="1276"/>
                      <a:pt x="1050" y="1220"/>
                      <a:pt x="1028" y="1151"/>
                    </a:cubicBezTo>
                    <a:cubicBezTo>
                      <a:pt x="1006" y="1096"/>
                      <a:pt x="975" y="1044"/>
                      <a:pt x="941" y="997"/>
                    </a:cubicBezTo>
                    <a:lnTo>
                      <a:pt x="839" y="845"/>
                    </a:lnTo>
                    <a:cubicBezTo>
                      <a:pt x="770" y="745"/>
                      <a:pt x="701" y="646"/>
                      <a:pt x="626" y="552"/>
                    </a:cubicBezTo>
                    <a:cubicBezTo>
                      <a:pt x="480" y="366"/>
                      <a:pt x="319" y="189"/>
                      <a:pt x="151" y="22"/>
                    </a:cubicBezTo>
                    <a:cubicBezTo>
                      <a:pt x="135" y="7"/>
                      <a:pt x="118"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46"/>
              <p:cNvSpPr/>
              <p:nvPr/>
            </p:nvSpPr>
            <p:spPr>
              <a:xfrm>
                <a:off x="5280103" y="1668103"/>
                <a:ext cx="40735" cy="40042"/>
              </a:xfrm>
              <a:custGeom>
                <a:avLst/>
                <a:gdLst/>
                <a:ahLst/>
                <a:cxnLst/>
                <a:rect l="l" t="t" r="r" b="b"/>
                <a:pathLst>
                  <a:path w="2998" h="2947" extrusionOk="0">
                    <a:moveTo>
                      <a:pt x="78" y="0"/>
                    </a:moveTo>
                    <a:cubicBezTo>
                      <a:pt x="31" y="0"/>
                      <a:pt x="0" y="72"/>
                      <a:pt x="35" y="113"/>
                    </a:cubicBezTo>
                    <a:lnTo>
                      <a:pt x="35" y="115"/>
                    </a:lnTo>
                    <a:cubicBezTo>
                      <a:pt x="246" y="377"/>
                      <a:pt x="506" y="600"/>
                      <a:pt x="748" y="836"/>
                    </a:cubicBezTo>
                    <a:cubicBezTo>
                      <a:pt x="989" y="1071"/>
                      <a:pt x="1229" y="1309"/>
                      <a:pt x="1470" y="1547"/>
                    </a:cubicBezTo>
                    <a:cubicBezTo>
                      <a:pt x="1704" y="1778"/>
                      <a:pt x="1937" y="2011"/>
                      <a:pt x="2169" y="2245"/>
                    </a:cubicBezTo>
                    <a:cubicBezTo>
                      <a:pt x="2398" y="2480"/>
                      <a:pt x="2614" y="2763"/>
                      <a:pt x="2894" y="2937"/>
                    </a:cubicBezTo>
                    <a:cubicBezTo>
                      <a:pt x="2903" y="2943"/>
                      <a:pt x="2913" y="2946"/>
                      <a:pt x="2923" y="2946"/>
                    </a:cubicBezTo>
                    <a:cubicBezTo>
                      <a:pt x="2964" y="2946"/>
                      <a:pt x="2998" y="2897"/>
                      <a:pt x="2975" y="2856"/>
                    </a:cubicBezTo>
                    <a:cubicBezTo>
                      <a:pt x="2819" y="2576"/>
                      <a:pt x="2551" y="2353"/>
                      <a:pt x="2329" y="2123"/>
                    </a:cubicBezTo>
                    <a:cubicBezTo>
                      <a:pt x="2086" y="1875"/>
                      <a:pt x="1842" y="1628"/>
                      <a:pt x="1596" y="1382"/>
                    </a:cubicBezTo>
                    <a:cubicBezTo>
                      <a:pt x="1357" y="1145"/>
                      <a:pt x="1113" y="909"/>
                      <a:pt x="867" y="676"/>
                    </a:cubicBezTo>
                    <a:cubicBezTo>
                      <a:pt x="626" y="448"/>
                      <a:pt x="388" y="202"/>
                      <a:pt x="112" y="12"/>
                    </a:cubicBezTo>
                    <a:cubicBezTo>
                      <a:pt x="100" y="4"/>
                      <a:pt x="89" y="0"/>
                      <a:pt x="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46"/>
              <p:cNvSpPr/>
              <p:nvPr/>
            </p:nvSpPr>
            <p:spPr>
              <a:xfrm>
                <a:off x="5476197" y="1677845"/>
                <a:ext cx="162833" cy="246749"/>
              </a:xfrm>
              <a:custGeom>
                <a:avLst/>
                <a:gdLst/>
                <a:ahLst/>
                <a:cxnLst/>
                <a:rect l="l" t="t" r="r" b="b"/>
                <a:pathLst>
                  <a:path w="11984" h="18160" extrusionOk="0">
                    <a:moveTo>
                      <a:pt x="11857" y="0"/>
                    </a:moveTo>
                    <a:cubicBezTo>
                      <a:pt x="11840" y="0"/>
                      <a:pt x="11822" y="6"/>
                      <a:pt x="11804" y="19"/>
                    </a:cubicBezTo>
                    <a:cubicBezTo>
                      <a:pt x="11233" y="442"/>
                      <a:pt x="10738" y="996"/>
                      <a:pt x="10239" y="1500"/>
                    </a:cubicBezTo>
                    <a:cubicBezTo>
                      <a:pt x="9741" y="2005"/>
                      <a:pt x="9258" y="2525"/>
                      <a:pt x="8785" y="3053"/>
                    </a:cubicBezTo>
                    <a:cubicBezTo>
                      <a:pt x="7855" y="4096"/>
                      <a:pt x="6976" y="5182"/>
                      <a:pt x="6146" y="6311"/>
                    </a:cubicBezTo>
                    <a:cubicBezTo>
                      <a:pt x="4462" y="8597"/>
                      <a:pt x="3005" y="11042"/>
                      <a:pt x="1793" y="13608"/>
                    </a:cubicBezTo>
                    <a:cubicBezTo>
                      <a:pt x="1110" y="15058"/>
                      <a:pt x="499" y="16546"/>
                      <a:pt x="16" y="18075"/>
                    </a:cubicBezTo>
                    <a:cubicBezTo>
                      <a:pt x="0" y="18127"/>
                      <a:pt x="41" y="18160"/>
                      <a:pt x="83" y="18160"/>
                    </a:cubicBezTo>
                    <a:cubicBezTo>
                      <a:pt x="111" y="18160"/>
                      <a:pt x="140" y="18145"/>
                      <a:pt x="152" y="18111"/>
                    </a:cubicBezTo>
                    <a:lnTo>
                      <a:pt x="152" y="18113"/>
                    </a:lnTo>
                    <a:cubicBezTo>
                      <a:pt x="1145" y="15458"/>
                      <a:pt x="2284" y="12875"/>
                      <a:pt x="3709" y="10421"/>
                    </a:cubicBezTo>
                    <a:cubicBezTo>
                      <a:pt x="5128" y="7974"/>
                      <a:pt x="6785" y="5672"/>
                      <a:pt x="8653" y="3546"/>
                    </a:cubicBezTo>
                    <a:cubicBezTo>
                      <a:pt x="9161" y="2969"/>
                      <a:pt x="9682" y="2405"/>
                      <a:pt x="10220" y="1857"/>
                    </a:cubicBezTo>
                    <a:cubicBezTo>
                      <a:pt x="10775" y="1290"/>
                      <a:pt x="11404" y="775"/>
                      <a:pt x="11926" y="180"/>
                    </a:cubicBezTo>
                    <a:cubicBezTo>
                      <a:pt x="11984" y="114"/>
                      <a:pt x="11931" y="0"/>
                      <a:pt x="11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46"/>
              <p:cNvSpPr/>
              <p:nvPr/>
            </p:nvSpPr>
            <p:spPr>
              <a:xfrm>
                <a:off x="5478548" y="1685577"/>
                <a:ext cx="117817" cy="201367"/>
              </a:xfrm>
              <a:custGeom>
                <a:avLst/>
                <a:gdLst/>
                <a:ahLst/>
                <a:cxnLst/>
                <a:rect l="l" t="t" r="r" b="b"/>
                <a:pathLst>
                  <a:path w="8671" h="14820" extrusionOk="0">
                    <a:moveTo>
                      <a:pt x="8542" y="0"/>
                    </a:moveTo>
                    <a:cubicBezTo>
                      <a:pt x="8520" y="0"/>
                      <a:pt x="8498" y="9"/>
                      <a:pt x="8478" y="31"/>
                    </a:cubicBezTo>
                    <a:cubicBezTo>
                      <a:pt x="7006" y="1667"/>
                      <a:pt x="5703" y="3493"/>
                      <a:pt x="4525" y="5348"/>
                    </a:cubicBezTo>
                    <a:cubicBezTo>
                      <a:pt x="3327" y="7237"/>
                      <a:pt x="2273" y="9210"/>
                      <a:pt x="1372" y="11255"/>
                    </a:cubicBezTo>
                    <a:cubicBezTo>
                      <a:pt x="870" y="12389"/>
                      <a:pt x="420" y="13545"/>
                      <a:pt x="22" y="14720"/>
                    </a:cubicBezTo>
                    <a:cubicBezTo>
                      <a:pt x="1" y="14780"/>
                      <a:pt x="49" y="14819"/>
                      <a:pt x="99" y="14819"/>
                    </a:cubicBezTo>
                    <a:cubicBezTo>
                      <a:pt x="131" y="14819"/>
                      <a:pt x="164" y="14802"/>
                      <a:pt x="178" y="14763"/>
                    </a:cubicBezTo>
                    <a:cubicBezTo>
                      <a:pt x="1632" y="10611"/>
                      <a:pt x="3680" y="6670"/>
                      <a:pt x="6267" y="3111"/>
                    </a:cubicBezTo>
                    <a:cubicBezTo>
                      <a:pt x="7008" y="2094"/>
                      <a:pt x="7808" y="1132"/>
                      <a:pt x="8612" y="165"/>
                    </a:cubicBezTo>
                    <a:cubicBezTo>
                      <a:pt x="8671" y="94"/>
                      <a:pt x="8610" y="0"/>
                      <a:pt x="8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46"/>
              <p:cNvSpPr/>
              <p:nvPr/>
            </p:nvSpPr>
            <p:spPr>
              <a:xfrm>
                <a:off x="5654017" y="1626199"/>
                <a:ext cx="64513" cy="38697"/>
              </a:xfrm>
              <a:custGeom>
                <a:avLst/>
                <a:gdLst/>
                <a:ahLst/>
                <a:cxnLst/>
                <a:rect l="l" t="t" r="r" b="b"/>
                <a:pathLst>
                  <a:path w="4748" h="2848" extrusionOk="0">
                    <a:moveTo>
                      <a:pt x="4645" y="1"/>
                    </a:moveTo>
                    <a:cubicBezTo>
                      <a:pt x="4641" y="1"/>
                      <a:pt x="4636" y="1"/>
                      <a:pt x="4631" y="1"/>
                    </a:cubicBezTo>
                    <a:cubicBezTo>
                      <a:pt x="4225" y="52"/>
                      <a:pt x="3821" y="280"/>
                      <a:pt x="3458" y="456"/>
                    </a:cubicBezTo>
                    <a:cubicBezTo>
                      <a:pt x="3037" y="659"/>
                      <a:pt x="2627" y="881"/>
                      <a:pt x="2225" y="1118"/>
                    </a:cubicBezTo>
                    <a:cubicBezTo>
                      <a:pt x="1442" y="1581"/>
                      <a:pt x="739" y="2129"/>
                      <a:pt x="51" y="2722"/>
                    </a:cubicBezTo>
                    <a:cubicBezTo>
                      <a:pt x="1" y="2766"/>
                      <a:pt x="49" y="2848"/>
                      <a:pt x="103" y="2848"/>
                    </a:cubicBezTo>
                    <a:cubicBezTo>
                      <a:pt x="115" y="2848"/>
                      <a:pt x="127" y="2844"/>
                      <a:pt x="138" y="2836"/>
                    </a:cubicBezTo>
                    <a:cubicBezTo>
                      <a:pt x="835" y="2308"/>
                      <a:pt x="1590" y="1841"/>
                      <a:pt x="2343" y="1400"/>
                    </a:cubicBezTo>
                    <a:cubicBezTo>
                      <a:pt x="2711" y="1185"/>
                      <a:pt x="3086" y="982"/>
                      <a:pt x="3470" y="793"/>
                    </a:cubicBezTo>
                    <a:cubicBezTo>
                      <a:pt x="3862" y="600"/>
                      <a:pt x="4333" y="456"/>
                      <a:pt x="4682" y="190"/>
                    </a:cubicBezTo>
                    <a:cubicBezTo>
                      <a:pt x="4748" y="142"/>
                      <a:pt x="4743" y="1"/>
                      <a:pt x="46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46"/>
              <p:cNvSpPr/>
              <p:nvPr/>
            </p:nvSpPr>
            <p:spPr>
              <a:xfrm>
                <a:off x="6188345" y="1683104"/>
                <a:ext cx="86335" cy="129720"/>
              </a:xfrm>
              <a:custGeom>
                <a:avLst/>
                <a:gdLst/>
                <a:ahLst/>
                <a:cxnLst/>
                <a:rect l="l" t="t" r="r" b="b"/>
                <a:pathLst>
                  <a:path w="6354" h="9547" extrusionOk="0">
                    <a:moveTo>
                      <a:pt x="63" y="1"/>
                    </a:moveTo>
                    <a:cubicBezTo>
                      <a:pt x="29" y="1"/>
                      <a:pt x="1" y="43"/>
                      <a:pt x="32" y="71"/>
                    </a:cubicBezTo>
                    <a:cubicBezTo>
                      <a:pt x="1435" y="1380"/>
                      <a:pt x="2654" y="2852"/>
                      <a:pt x="3699" y="4460"/>
                    </a:cubicBezTo>
                    <a:cubicBezTo>
                      <a:pt x="4215" y="5252"/>
                      <a:pt x="4682" y="6073"/>
                      <a:pt x="5098" y="6921"/>
                    </a:cubicBezTo>
                    <a:cubicBezTo>
                      <a:pt x="5315" y="7362"/>
                      <a:pt x="5510" y="7814"/>
                      <a:pt x="5693" y="8271"/>
                    </a:cubicBezTo>
                    <a:cubicBezTo>
                      <a:pt x="5857" y="8685"/>
                      <a:pt x="5983" y="9134"/>
                      <a:pt x="6221" y="9516"/>
                    </a:cubicBezTo>
                    <a:cubicBezTo>
                      <a:pt x="6234" y="9536"/>
                      <a:pt x="6258" y="9546"/>
                      <a:pt x="6282" y="9546"/>
                    </a:cubicBezTo>
                    <a:cubicBezTo>
                      <a:pt x="6318" y="9546"/>
                      <a:pt x="6354" y="9524"/>
                      <a:pt x="6349" y="9481"/>
                    </a:cubicBezTo>
                    <a:cubicBezTo>
                      <a:pt x="6265" y="8799"/>
                      <a:pt x="5882" y="8115"/>
                      <a:pt x="5589" y="7502"/>
                    </a:cubicBezTo>
                    <a:cubicBezTo>
                      <a:pt x="5256" y="6809"/>
                      <a:pt x="4907" y="6127"/>
                      <a:pt x="4519" y="5465"/>
                    </a:cubicBezTo>
                    <a:cubicBezTo>
                      <a:pt x="3770" y="4186"/>
                      <a:pt x="2893" y="2993"/>
                      <a:pt x="1917" y="1876"/>
                    </a:cubicBezTo>
                    <a:cubicBezTo>
                      <a:pt x="1342" y="1222"/>
                      <a:pt x="733" y="599"/>
                      <a:pt x="91" y="12"/>
                    </a:cubicBezTo>
                    <a:cubicBezTo>
                      <a:pt x="82" y="4"/>
                      <a:pt x="72"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46"/>
              <p:cNvSpPr/>
              <p:nvPr/>
            </p:nvSpPr>
            <p:spPr>
              <a:xfrm>
                <a:off x="6136400" y="1615316"/>
                <a:ext cx="124692" cy="139394"/>
              </a:xfrm>
              <a:custGeom>
                <a:avLst/>
                <a:gdLst/>
                <a:ahLst/>
                <a:cxnLst/>
                <a:rect l="l" t="t" r="r" b="b"/>
                <a:pathLst>
                  <a:path w="9177" h="10259" extrusionOk="0">
                    <a:moveTo>
                      <a:pt x="100" y="1"/>
                    </a:moveTo>
                    <a:cubicBezTo>
                      <a:pt x="40" y="1"/>
                      <a:pt x="1" y="88"/>
                      <a:pt x="65" y="122"/>
                    </a:cubicBezTo>
                    <a:cubicBezTo>
                      <a:pt x="3244" y="1809"/>
                      <a:pt x="5951" y="4343"/>
                      <a:pt x="7707" y="7496"/>
                    </a:cubicBezTo>
                    <a:cubicBezTo>
                      <a:pt x="8198" y="8379"/>
                      <a:pt x="8547" y="9330"/>
                      <a:pt x="9023" y="10219"/>
                    </a:cubicBezTo>
                    <a:cubicBezTo>
                      <a:pt x="9037" y="10247"/>
                      <a:pt x="9060" y="10258"/>
                      <a:pt x="9084" y="10258"/>
                    </a:cubicBezTo>
                    <a:cubicBezTo>
                      <a:pt x="9130" y="10258"/>
                      <a:pt x="9177" y="10214"/>
                      <a:pt x="9165" y="10158"/>
                    </a:cubicBezTo>
                    <a:cubicBezTo>
                      <a:pt x="8978" y="9291"/>
                      <a:pt x="8533" y="8459"/>
                      <a:pt x="8105" y="7689"/>
                    </a:cubicBezTo>
                    <a:cubicBezTo>
                      <a:pt x="7658" y="6889"/>
                      <a:pt x="7153" y="6124"/>
                      <a:pt x="6596" y="5397"/>
                    </a:cubicBezTo>
                    <a:cubicBezTo>
                      <a:pt x="5508" y="3966"/>
                      <a:pt x="4239" y="2691"/>
                      <a:pt x="2792" y="1621"/>
                    </a:cubicBezTo>
                    <a:cubicBezTo>
                      <a:pt x="1957" y="1001"/>
                      <a:pt x="1068" y="461"/>
                      <a:pt x="132" y="9"/>
                    </a:cubicBezTo>
                    <a:cubicBezTo>
                      <a:pt x="121" y="3"/>
                      <a:pt x="110"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46"/>
              <p:cNvSpPr/>
              <p:nvPr/>
            </p:nvSpPr>
            <p:spPr>
              <a:xfrm>
                <a:off x="6156972" y="1657845"/>
                <a:ext cx="16903" cy="11604"/>
              </a:xfrm>
              <a:custGeom>
                <a:avLst/>
                <a:gdLst/>
                <a:ahLst/>
                <a:cxnLst/>
                <a:rect l="l" t="t" r="r" b="b"/>
                <a:pathLst>
                  <a:path w="1244" h="854" extrusionOk="0">
                    <a:moveTo>
                      <a:pt x="102" y="0"/>
                    </a:moveTo>
                    <a:cubicBezTo>
                      <a:pt x="40" y="0"/>
                      <a:pt x="0" y="91"/>
                      <a:pt x="68" y="129"/>
                    </a:cubicBezTo>
                    <a:lnTo>
                      <a:pt x="65" y="129"/>
                    </a:lnTo>
                    <a:cubicBezTo>
                      <a:pt x="254" y="243"/>
                      <a:pt x="435" y="367"/>
                      <a:pt x="618" y="490"/>
                    </a:cubicBezTo>
                    <a:cubicBezTo>
                      <a:pt x="705" y="551"/>
                      <a:pt x="792" y="608"/>
                      <a:pt x="884" y="665"/>
                    </a:cubicBezTo>
                    <a:cubicBezTo>
                      <a:pt x="977" y="726"/>
                      <a:pt x="1068" y="793"/>
                      <a:pt x="1166" y="848"/>
                    </a:cubicBezTo>
                    <a:cubicBezTo>
                      <a:pt x="1173" y="852"/>
                      <a:pt x="1179" y="853"/>
                      <a:pt x="1186" y="853"/>
                    </a:cubicBezTo>
                    <a:cubicBezTo>
                      <a:pt x="1219" y="853"/>
                      <a:pt x="1244" y="812"/>
                      <a:pt x="1217" y="783"/>
                    </a:cubicBezTo>
                    <a:cubicBezTo>
                      <a:pt x="1142" y="704"/>
                      <a:pt x="1062" y="629"/>
                      <a:pt x="977" y="560"/>
                    </a:cubicBezTo>
                    <a:cubicBezTo>
                      <a:pt x="892" y="486"/>
                      <a:pt x="802" y="417"/>
                      <a:pt x="709" y="352"/>
                    </a:cubicBezTo>
                    <a:cubicBezTo>
                      <a:pt x="524" y="229"/>
                      <a:pt x="333" y="113"/>
                      <a:pt x="137" y="9"/>
                    </a:cubicBezTo>
                    <a:cubicBezTo>
                      <a:pt x="125" y="3"/>
                      <a:pt x="113"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46"/>
              <p:cNvSpPr/>
              <p:nvPr/>
            </p:nvSpPr>
            <p:spPr>
              <a:xfrm>
                <a:off x="6172163" y="2223696"/>
                <a:ext cx="135427" cy="248597"/>
              </a:xfrm>
              <a:custGeom>
                <a:avLst/>
                <a:gdLst/>
                <a:ahLst/>
                <a:cxnLst/>
                <a:rect l="l" t="t" r="r" b="b"/>
                <a:pathLst>
                  <a:path w="9967" h="18296" extrusionOk="0">
                    <a:moveTo>
                      <a:pt x="9873" y="0"/>
                    </a:moveTo>
                    <a:cubicBezTo>
                      <a:pt x="9853" y="0"/>
                      <a:pt x="9833" y="11"/>
                      <a:pt x="9822" y="36"/>
                    </a:cubicBezTo>
                    <a:cubicBezTo>
                      <a:pt x="7639" y="4957"/>
                      <a:pt x="5170" y="9757"/>
                      <a:pt x="2360" y="14352"/>
                    </a:cubicBezTo>
                    <a:cubicBezTo>
                      <a:pt x="1960" y="15005"/>
                      <a:pt x="1556" y="15653"/>
                      <a:pt x="1144" y="16299"/>
                    </a:cubicBezTo>
                    <a:cubicBezTo>
                      <a:pt x="947" y="16607"/>
                      <a:pt x="752" y="16916"/>
                      <a:pt x="555" y="17224"/>
                    </a:cubicBezTo>
                    <a:cubicBezTo>
                      <a:pt x="352" y="17541"/>
                      <a:pt x="135" y="17840"/>
                      <a:pt x="19" y="18203"/>
                    </a:cubicBezTo>
                    <a:cubicBezTo>
                      <a:pt x="1" y="18257"/>
                      <a:pt x="46" y="18295"/>
                      <a:pt x="93" y="18295"/>
                    </a:cubicBezTo>
                    <a:cubicBezTo>
                      <a:pt x="112" y="18295"/>
                      <a:pt x="130" y="18289"/>
                      <a:pt x="145" y="18276"/>
                    </a:cubicBezTo>
                    <a:cubicBezTo>
                      <a:pt x="625" y="17850"/>
                      <a:pt x="933" y="17200"/>
                      <a:pt x="1272" y="16662"/>
                    </a:cubicBezTo>
                    <a:cubicBezTo>
                      <a:pt x="1636" y="16083"/>
                      <a:pt x="1987" y="15501"/>
                      <a:pt x="2336" y="14916"/>
                    </a:cubicBezTo>
                    <a:cubicBezTo>
                      <a:pt x="3018" y="13773"/>
                      <a:pt x="3678" y="12620"/>
                      <a:pt x="4328" y="11458"/>
                    </a:cubicBezTo>
                    <a:cubicBezTo>
                      <a:pt x="5645" y="9109"/>
                      <a:pt x="6886" y="6720"/>
                      <a:pt x="8051" y="4289"/>
                    </a:cubicBezTo>
                    <a:cubicBezTo>
                      <a:pt x="8711" y="2909"/>
                      <a:pt x="9339" y="1512"/>
                      <a:pt x="9942" y="107"/>
                    </a:cubicBezTo>
                    <a:cubicBezTo>
                      <a:pt x="9967" y="51"/>
                      <a:pt x="9918" y="0"/>
                      <a:pt x="98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46"/>
              <p:cNvSpPr/>
              <p:nvPr/>
            </p:nvSpPr>
            <p:spPr>
              <a:xfrm>
                <a:off x="5761711" y="2651390"/>
                <a:ext cx="145495" cy="131717"/>
              </a:xfrm>
              <a:custGeom>
                <a:avLst/>
                <a:gdLst/>
                <a:ahLst/>
                <a:cxnLst/>
                <a:rect l="l" t="t" r="r" b="b"/>
                <a:pathLst>
                  <a:path w="10708" h="9694" extrusionOk="0">
                    <a:moveTo>
                      <a:pt x="10545" y="0"/>
                    </a:moveTo>
                    <a:cubicBezTo>
                      <a:pt x="10518" y="0"/>
                      <a:pt x="10490" y="11"/>
                      <a:pt x="10465" y="37"/>
                    </a:cubicBezTo>
                    <a:cubicBezTo>
                      <a:pt x="9809" y="686"/>
                      <a:pt x="9188" y="1369"/>
                      <a:pt x="8536" y="2022"/>
                    </a:cubicBezTo>
                    <a:cubicBezTo>
                      <a:pt x="7896" y="2664"/>
                      <a:pt x="7245" y="3295"/>
                      <a:pt x="6585" y="3917"/>
                    </a:cubicBezTo>
                    <a:cubicBezTo>
                      <a:pt x="5241" y="5181"/>
                      <a:pt x="3860" y="6406"/>
                      <a:pt x="2441" y="7589"/>
                    </a:cubicBezTo>
                    <a:cubicBezTo>
                      <a:pt x="1647" y="8255"/>
                      <a:pt x="841" y="8907"/>
                      <a:pt x="49" y="9575"/>
                    </a:cubicBezTo>
                    <a:cubicBezTo>
                      <a:pt x="0" y="9615"/>
                      <a:pt x="46" y="9693"/>
                      <a:pt x="100" y="9693"/>
                    </a:cubicBezTo>
                    <a:cubicBezTo>
                      <a:pt x="110" y="9693"/>
                      <a:pt x="122" y="9690"/>
                      <a:pt x="132" y="9683"/>
                    </a:cubicBezTo>
                    <a:lnTo>
                      <a:pt x="130" y="9683"/>
                    </a:lnTo>
                    <a:cubicBezTo>
                      <a:pt x="1615" y="8627"/>
                      <a:pt x="3013" y="7453"/>
                      <a:pt x="4382" y="6253"/>
                    </a:cubicBezTo>
                    <a:cubicBezTo>
                      <a:pt x="5768" y="5035"/>
                      <a:pt x="7119" y="3776"/>
                      <a:pt x="8428" y="2475"/>
                    </a:cubicBezTo>
                    <a:cubicBezTo>
                      <a:pt x="9175" y="1734"/>
                      <a:pt x="9939" y="995"/>
                      <a:pt x="10631" y="203"/>
                    </a:cubicBezTo>
                    <a:cubicBezTo>
                      <a:pt x="10707" y="116"/>
                      <a:pt x="10633" y="0"/>
                      <a:pt x="10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46"/>
              <p:cNvSpPr/>
              <p:nvPr/>
            </p:nvSpPr>
            <p:spPr>
              <a:xfrm>
                <a:off x="5811646" y="2710835"/>
                <a:ext cx="62122" cy="57951"/>
              </a:xfrm>
              <a:custGeom>
                <a:avLst/>
                <a:gdLst/>
                <a:ahLst/>
                <a:cxnLst/>
                <a:rect l="l" t="t" r="r" b="b"/>
                <a:pathLst>
                  <a:path w="4572" h="4265" extrusionOk="0">
                    <a:moveTo>
                      <a:pt x="4501" y="0"/>
                    </a:moveTo>
                    <a:cubicBezTo>
                      <a:pt x="4496" y="0"/>
                      <a:pt x="4490" y="1"/>
                      <a:pt x="4485" y="2"/>
                    </a:cubicBezTo>
                    <a:cubicBezTo>
                      <a:pt x="4282" y="59"/>
                      <a:pt x="4144" y="274"/>
                      <a:pt x="4008" y="423"/>
                    </a:cubicBezTo>
                    <a:cubicBezTo>
                      <a:pt x="3835" y="611"/>
                      <a:pt x="3661" y="796"/>
                      <a:pt x="3484" y="981"/>
                    </a:cubicBezTo>
                    <a:cubicBezTo>
                      <a:pt x="3123" y="1359"/>
                      <a:pt x="2753" y="1730"/>
                      <a:pt x="2374" y="2092"/>
                    </a:cubicBezTo>
                    <a:cubicBezTo>
                      <a:pt x="1627" y="2804"/>
                      <a:pt x="847" y="3482"/>
                      <a:pt x="51" y="4140"/>
                    </a:cubicBezTo>
                    <a:cubicBezTo>
                      <a:pt x="1" y="4182"/>
                      <a:pt x="48" y="4265"/>
                      <a:pt x="103" y="4265"/>
                    </a:cubicBezTo>
                    <a:cubicBezTo>
                      <a:pt x="115" y="4265"/>
                      <a:pt x="127" y="4261"/>
                      <a:pt x="138" y="4252"/>
                    </a:cubicBezTo>
                    <a:lnTo>
                      <a:pt x="138" y="4254"/>
                    </a:lnTo>
                    <a:cubicBezTo>
                      <a:pt x="959" y="3633"/>
                      <a:pt x="1744" y="2971"/>
                      <a:pt x="2495" y="2270"/>
                    </a:cubicBezTo>
                    <a:cubicBezTo>
                      <a:pt x="2869" y="1923"/>
                      <a:pt x="3235" y="1568"/>
                      <a:pt x="3594" y="1204"/>
                    </a:cubicBezTo>
                    <a:cubicBezTo>
                      <a:pt x="3783" y="1011"/>
                      <a:pt x="3967" y="819"/>
                      <a:pt x="4152" y="624"/>
                    </a:cubicBezTo>
                    <a:cubicBezTo>
                      <a:pt x="4294" y="471"/>
                      <a:pt x="4524" y="295"/>
                      <a:pt x="4560" y="80"/>
                    </a:cubicBezTo>
                    <a:cubicBezTo>
                      <a:pt x="4571" y="38"/>
                      <a:pt x="4539" y="0"/>
                      <a:pt x="4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46"/>
              <p:cNvSpPr/>
              <p:nvPr/>
            </p:nvSpPr>
            <p:spPr>
              <a:xfrm>
                <a:off x="5859406" y="2700346"/>
                <a:ext cx="51266" cy="55206"/>
              </a:xfrm>
              <a:custGeom>
                <a:avLst/>
                <a:gdLst/>
                <a:ahLst/>
                <a:cxnLst/>
                <a:rect l="l" t="t" r="r" b="b"/>
                <a:pathLst>
                  <a:path w="3773" h="4063" extrusionOk="0">
                    <a:moveTo>
                      <a:pt x="3710" y="1"/>
                    </a:moveTo>
                    <a:cubicBezTo>
                      <a:pt x="3705" y="1"/>
                      <a:pt x="3700" y="1"/>
                      <a:pt x="3695" y="3"/>
                    </a:cubicBezTo>
                    <a:cubicBezTo>
                      <a:pt x="3498" y="70"/>
                      <a:pt x="3396" y="180"/>
                      <a:pt x="3250" y="328"/>
                    </a:cubicBezTo>
                    <a:cubicBezTo>
                      <a:pt x="3088" y="494"/>
                      <a:pt x="2925" y="663"/>
                      <a:pt x="2765" y="833"/>
                    </a:cubicBezTo>
                    <a:cubicBezTo>
                      <a:pt x="2450" y="1164"/>
                      <a:pt x="2140" y="1497"/>
                      <a:pt x="1833" y="1834"/>
                    </a:cubicBezTo>
                    <a:cubicBezTo>
                      <a:pt x="1220" y="2508"/>
                      <a:pt x="627" y="3199"/>
                      <a:pt x="55" y="3909"/>
                    </a:cubicBezTo>
                    <a:cubicBezTo>
                      <a:pt x="1" y="3975"/>
                      <a:pt x="58" y="4063"/>
                      <a:pt x="120" y="4063"/>
                    </a:cubicBezTo>
                    <a:cubicBezTo>
                      <a:pt x="140" y="4063"/>
                      <a:pt x="161" y="4054"/>
                      <a:pt x="178" y="4033"/>
                    </a:cubicBezTo>
                    <a:cubicBezTo>
                      <a:pt x="761" y="3333"/>
                      <a:pt x="1360" y="2648"/>
                      <a:pt x="1981" y="1980"/>
                    </a:cubicBezTo>
                    <a:cubicBezTo>
                      <a:pt x="2284" y="1658"/>
                      <a:pt x="2590" y="1339"/>
                      <a:pt x="2903" y="1024"/>
                    </a:cubicBezTo>
                    <a:cubicBezTo>
                      <a:pt x="3070" y="860"/>
                      <a:pt x="3236" y="695"/>
                      <a:pt x="3405" y="533"/>
                    </a:cubicBezTo>
                    <a:cubicBezTo>
                      <a:pt x="3484" y="458"/>
                      <a:pt x="3571" y="385"/>
                      <a:pt x="3644" y="303"/>
                    </a:cubicBezTo>
                    <a:cubicBezTo>
                      <a:pt x="3709" y="230"/>
                      <a:pt x="3727" y="161"/>
                      <a:pt x="3762" y="70"/>
                    </a:cubicBezTo>
                    <a:cubicBezTo>
                      <a:pt x="3772" y="34"/>
                      <a:pt x="3744" y="1"/>
                      <a:pt x="3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46"/>
              <p:cNvSpPr/>
              <p:nvPr/>
            </p:nvSpPr>
            <p:spPr>
              <a:xfrm>
                <a:off x="5888415" y="2676690"/>
                <a:ext cx="19281" cy="18846"/>
              </a:xfrm>
              <a:custGeom>
                <a:avLst/>
                <a:gdLst/>
                <a:ahLst/>
                <a:cxnLst/>
                <a:rect l="l" t="t" r="r" b="b"/>
                <a:pathLst>
                  <a:path w="1419" h="1387" extrusionOk="0">
                    <a:moveTo>
                      <a:pt x="1367" y="1"/>
                    </a:moveTo>
                    <a:cubicBezTo>
                      <a:pt x="1364" y="1"/>
                      <a:pt x="1360" y="1"/>
                      <a:pt x="1357" y="2"/>
                    </a:cubicBezTo>
                    <a:cubicBezTo>
                      <a:pt x="1308" y="16"/>
                      <a:pt x="1263" y="37"/>
                      <a:pt x="1220" y="64"/>
                    </a:cubicBezTo>
                    <a:lnTo>
                      <a:pt x="1220" y="64"/>
                    </a:lnTo>
                    <a:cubicBezTo>
                      <a:pt x="1166" y="83"/>
                      <a:pt x="1130" y="120"/>
                      <a:pt x="1085" y="162"/>
                    </a:cubicBezTo>
                    <a:cubicBezTo>
                      <a:pt x="1034" y="209"/>
                      <a:pt x="983" y="258"/>
                      <a:pt x="935" y="308"/>
                    </a:cubicBezTo>
                    <a:lnTo>
                      <a:pt x="646" y="611"/>
                    </a:lnTo>
                    <a:cubicBezTo>
                      <a:pt x="453" y="812"/>
                      <a:pt x="260" y="1013"/>
                      <a:pt x="70" y="1216"/>
                    </a:cubicBezTo>
                    <a:cubicBezTo>
                      <a:pt x="1" y="1288"/>
                      <a:pt x="67" y="1387"/>
                      <a:pt x="143" y="1387"/>
                    </a:cubicBezTo>
                    <a:cubicBezTo>
                      <a:pt x="166" y="1387"/>
                      <a:pt x="189" y="1378"/>
                      <a:pt x="210" y="1358"/>
                    </a:cubicBezTo>
                    <a:cubicBezTo>
                      <a:pt x="411" y="1163"/>
                      <a:pt x="612" y="970"/>
                      <a:pt x="811" y="775"/>
                    </a:cubicBezTo>
                    <a:lnTo>
                      <a:pt x="1101" y="491"/>
                    </a:lnTo>
                    <a:cubicBezTo>
                      <a:pt x="1152" y="442"/>
                      <a:pt x="1198" y="394"/>
                      <a:pt x="1245" y="341"/>
                    </a:cubicBezTo>
                    <a:cubicBezTo>
                      <a:pt x="1290" y="291"/>
                      <a:pt x="1334" y="252"/>
                      <a:pt x="1354" y="193"/>
                    </a:cubicBezTo>
                    <a:lnTo>
                      <a:pt x="1354" y="193"/>
                    </a:lnTo>
                    <a:cubicBezTo>
                      <a:pt x="1380" y="150"/>
                      <a:pt x="1400" y="106"/>
                      <a:pt x="1412" y="59"/>
                    </a:cubicBezTo>
                    <a:cubicBezTo>
                      <a:pt x="1419" y="28"/>
                      <a:pt x="1396" y="1"/>
                      <a:pt x="13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46"/>
              <p:cNvSpPr/>
              <p:nvPr/>
            </p:nvSpPr>
            <p:spPr>
              <a:xfrm>
                <a:off x="4667741" y="2262910"/>
                <a:ext cx="158294" cy="244358"/>
              </a:xfrm>
              <a:custGeom>
                <a:avLst/>
                <a:gdLst/>
                <a:ahLst/>
                <a:cxnLst/>
                <a:rect l="l" t="t" r="r" b="b"/>
                <a:pathLst>
                  <a:path w="11650" h="17984" extrusionOk="0">
                    <a:moveTo>
                      <a:pt x="103" y="0"/>
                    </a:moveTo>
                    <a:cubicBezTo>
                      <a:pt x="54" y="0"/>
                      <a:pt x="1" y="56"/>
                      <a:pt x="28" y="116"/>
                    </a:cubicBezTo>
                    <a:cubicBezTo>
                      <a:pt x="2280" y="5196"/>
                      <a:pt x="5129" y="9990"/>
                      <a:pt x="8513" y="14397"/>
                    </a:cubicBezTo>
                    <a:cubicBezTo>
                      <a:pt x="8976" y="15000"/>
                      <a:pt x="9449" y="15597"/>
                      <a:pt x="9932" y="16184"/>
                    </a:cubicBezTo>
                    <a:cubicBezTo>
                      <a:pt x="10428" y="16789"/>
                      <a:pt x="10913" y="17412"/>
                      <a:pt x="11471" y="17960"/>
                    </a:cubicBezTo>
                    <a:cubicBezTo>
                      <a:pt x="11487" y="17976"/>
                      <a:pt x="11507" y="17983"/>
                      <a:pt x="11527" y="17983"/>
                    </a:cubicBezTo>
                    <a:cubicBezTo>
                      <a:pt x="11587" y="17983"/>
                      <a:pt x="11649" y="17919"/>
                      <a:pt x="11603" y="17859"/>
                    </a:cubicBezTo>
                    <a:cubicBezTo>
                      <a:pt x="10781" y="16785"/>
                      <a:pt x="9853" y="15788"/>
                      <a:pt x="9015" y="14724"/>
                    </a:cubicBezTo>
                    <a:cubicBezTo>
                      <a:pt x="8146" y="13622"/>
                      <a:pt x="7313" y="12493"/>
                      <a:pt x="6513" y="11340"/>
                    </a:cubicBezTo>
                    <a:cubicBezTo>
                      <a:pt x="4944" y="9070"/>
                      <a:pt x="3508" y="6709"/>
                      <a:pt x="2217" y="4268"/>
                    </a:cubicBezTo>
                    <a:cubicBezTo>
                      <a:pt x="1484" y="2884"/>
                      <a:pt x="798" y="1473"/>
                      <a:pt x="160" y="41"/>
                    </a:cubicBezTo>
                    <a:cubicBezTo>
                      <a:pt x="148" y="12"/>
                      <a:pt x="126"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46"/>
              <p:cNvSpPr/>
              <p:nvPr/>
            </p:nvSpPr>
            <p:spPr>
              <a:xfrm>
                <a:off x="4685649" y="2360590"/>
                <a:ext cx="82666" cy="118497"/>
              </a:xfrm>
              <a:custGeom>
                <a:avLst/>
                <a:gdLst/>
                <a:ahLst/>
                <a:cxnLst/>
                <a:rect l="l" t="t" r="r" b="b"/>
                <a:pathLst>
                  <a:path w="6084" h="8721" extrusionOk="0">
                    <a:moveTo>
                      <a:pt x="81" y="1"/>
                    </a:moveTo>
                    <a:cubicBezTo>
                      <a:pt x="41" y="1"/>
                      <a:pt x="0" y="45"/>
                      <a:pt x="24" y="92"/>
                    </a:cubicBezTo>
                    <a:cubicBezTo>
                      <a:pt x="814" y="1664"/>
                      <a:pt x="1707" y="3184"/>
                      <a:pt x="2694" y="4642"/>
                    </a:cubicBezTo>
                    <a:cubicBezTo>
                      <a:pt x="3169" y="5345"/>
                      <a:pt x="3672" y="6029"/>
                      <a:pt x="4198" y="6695"/>
                    </a:cubicBezTo>
                    <a:cubicBezTo>
                      <a:pt x="4472" y="7044"/>
                      <a:pt x="4755" y="7387"/>
                      <a:pt x="5041" y="7726"/>
                    </a:cubicBezTo>
                    <a:cubicBezTo>
                      <a:pt x="5323" y="8061"/>
                      <a:pt x="5599" y="8431"/>
                      <a:pt x="5942" y="8705"/>
                    </a:cubicBezTo>
                    <a:cubicBezTo>
                      <a:pt x="5956" y="8716"/>
                      <a:pt x="5972" y="8721"/>
                      <a:pt x="5988" y="8721"/>
                    </a:cubicBezTo>
                    <a:cubicBezTo>
                      <a:pt x="6036" y="8721"/>
                      <a:pt x="6083" y="8675"/>
                      <a:pt x="6048" y="8623"/>
                    </a:cubicBezTo>
                    <a:cubicBezTo>
                      <a:pt x="5821" y="8272"/>
                      <a:pt x="5516" y="7974"/>
                      <a:pt x="5246" y="7655"/>
                    </a:cubicBezTo>
                    <a:cubicBezTo>
                      <a:pt x="4958" y="7318"/>
                      <a:pt x="4675" y="6975"/>
                      <a:pt x="4399" y="6626"/>
                    </a:cubicBezTo>
                    <a:cubicBezTo>
                      <a:pt x="3853" y="5937"/>
                      <a:pt x="3329" y="5231"/>
                      <a:pt x="2826" y="4510"/>
                    </a:cubicBezTo>
                    <a:cubicBezTo>
                      <a:pt x="1827" y="3079"/>
                      <a:pt x="923" y="1582"/>
                      <a:pt x="128" y="31"/>
                    </a:cubicBezTo>
                    <a:cubicBezTo>
                      <a:pt x="116" y="10"/>
                      <a:pt x="99" y="1"/>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46"/>
              <p:cNvSpPr/>
              <p:nvPr/>
            </p:nvSpPr>
            <p:spPr>
              <a:xfrm>
                <a:off x="4685717" y="2407915"/>
                <a:ext cx="43004" cy="59513"/>
              </a:xfrm>
              <a:custGeom>
                <a:avLst/>
                <a:gdLst/>
                <a:ahLst/>
                <a:cxnLst/>
                <a:rect l="l" t="t" r="r" b="b"/>
                <a:pathLst>
                  <a:path w="3165" h="4380" extrusionOk="0">
                    <a:moveTo>
                      <a:pt x="91" y="1"/>
                    </a:moveTo>
                    <a:cubicBezTo>
                      <a:pt x="45" y="1"/>
                      <a:pt x="1" y="47"/>
                      <a:pt x="33" y="95"/>
                    </a:cubicBezTo>
                    <a:cubicBezTo>
                      <a:pt x="531" y="814"/>
                      <a:pt x="1028" y="1535"/>
                      <a:pt x="1525" y="2253"/>
                    </a:cubicBezTo>
                    <a:lnTo>
                      <a:pt x="2256" y="3317"/>
                    </a:lnTo>
                    <a:cubicBezTo>
                      <a:pt x="2494" y="3662"/>
                      <a:pt x="2713" y="4042"/>
                      <a:pt x="2995" y="4353"/>
                    </a:cubicBezTo>
                    <a:cubicBezTo>
                      <a:pt x="3013" y="4372"/>
                      <a:pt x="3033" y="4380"/>
                      <a:pt x="3053" y="4380"/>
                    </a:cubicBezTo>
                    <a:cubicBezTo>
                      <a:pt x="3111" y="4380"/>
                      <a:pt x="3165" y="4311"/>
                      <a:pt x="3131" y="4247"/>
                    </a:cubicBezTo>
                    <a:cubicBezTo>
                      <a:pt x="2928" y="3859"/>
                      <a:pt x="2628" y="3508"/>
                      <a:pt x="2372" y="3153"/>
                    </a:cubicBezTo>
                    <a:lnTo>
                      <a:pt x="1645" y="2136"/>
                    </a:lnTo>
                    <a:cubicBezTo>
                      <a:pt x="1144" y="1435"/>
                      <a:pt x="644" y="733"/>
                      <a:pt x="145" y="30"/>
                    </a:cubicBezTo>
                    <a:cubicBezTo>
                      <a:pt x="131" y="9"/>
                      <a:pt x="111"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46"/>
              <p:cNvSpPr/>
              <p:nvPr/>
            </p:nvSpPr>
            <p:spPr>
              <a:xfrm>
                <a:off x="4662129" y="2311702"/>
                <a:ext cx="15612" cy="29254"/>
              </a:xfrm>
              <a:custGeom>
                <a:avLst/>
                <a:gdLst/>
                <a:ahLst/>
                <a:cxnLst/>
                <a:rect l="l" t="t" r="r" b="b"/>
                <a:pathLst>
                  <a:path w="1149" h="2153" extrusionOk="0">
                    <a:moveTo>
                      <a:pt x="71" y="1"/>
                    </a:moveTo>
                    <a:cubicBezTo>
                      <a:pt x="36" y="1"/>
                      <a:pt x="0" y="38"/>
                      <a:pt x="21" y="80"/>
                    </a:cubicBezTo>
                    <a:cubicBezTo>
                      <a:pt x="188" y="434"/>
                      <a:pt x="348" y="791"/>
                      <a:pt x="517" y="1144"/>
                    </a:cubicBezTo>
                    <a:cubicBezTo>
                      <a:pt x="600" y="1317"/>
                      <a:pt x="679" y="1491"/>
                      <a:pt x="766" y="1664"/>
                    </a:cubicBezTo>
                    <a:cubicBezTo>
                      <a:pt x="854" y="1834"/>
                      <a:pt x="927" y="2007"/>
                      <a:pt x="1069" y="2141"/>
                    </a:cubicBezTo>
                    <a:cubicBezTo>
                      <a:pt x="1077" y="2149"/>
                      <a:pt x="1088" y="2152"/>
                      <a:pt x="1099" y="2152"/>
                    </a:cubicBezTo>
                    <a:cubicBezTo>
                      <a:pt x="1123" y="2152"/>
                      <a:pt x="1148" y="2136"/>
                      <a:pt x="1144" y="2109"/>
                    </a:cubicBezTo>
                    <a:cubicBezTo>
                      <a:pt x="1138" y="2023"/>
                      <a:pt x="1115" y="1938"/>
                      <a:pt x="1079" y="1861"/>
                    </a:cubicBezTo>
                    <a:cubicBezTo>
                      <a:pt x="1036" y="1767"/>
                      <a:pt x="990" y="1676"/>
                      <a:pt x="945" y="1583"/>
                    </a:cubicBezTo>
                    <a:cubicBezTo>
                      <a:pt x="860" y="1410"/>
                      <a:pt x="766" y="1244"/>
                      <a:pt x="677" y="1073"/>
                    </a:cubicBezTo>
                    <a:cubicBezTo>
                      <a:pt x="492" y="722"/>
                      <a:pt x="299" y="377"/>
                      <a:pt x="113" y="28"/>
                    </a:cubicBezTo>
                    <a:cubicBezTo>
                      <a:pt x="102" y="8"/>
                      <a:pt x="87"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46"/>
              <p:cNvSpPr/>
              <p:nvPr/>
            </p:nvSpPr>
            <p:spPr>
              <a:xfrm>
                <a:off x="4843061" y="2528586"/>
                <a:ext cx="37338" cy="37732"/>
              </a:xfrm>
              <a:custGeom>
                <a:avLst/>
                <a:gdLst/>
                <a:ahLst/>
                <a:cxnLst/>
                <a:rect l="l" t="t" r="r" b="b"/>
                <a:pathLst>
                  <a:path w="2748" h="2777" extrusionOk="0">
                    <a:moveTo>
                      <a:pt x="93" y="1"/>
                    </a:moveTo>
                    <a:cubicBezTo>
                      <a:pt x="44" y="1"/>
                      <a:pt x="0" y="66"/>
                      <a:pt x="44" y="113"/>
                    </a:cubicBezTo>
                    <a:lnTo>
                      <a:pt x="46" y="113"/>
                    </a:lnTo>
                    <a:cubicBezTo>
                      <a:pt x="487" y="572"/>
                      <a:pt x="923" y="1035"/>
                      <a:pt x="1360" y="1498"/>
                    </a:cubicBezTo>
                    <a:cubicBezTo>
                      <a:pt x="1571" y="1723"/>
                      <a:pt x="1782" y="1948"/>
                      <a:pt x="1997" y="2172"/>
                    </a:cubicBezTo>
                    <a:cubicBezTo>
                      <a:pt x="2107" y="2287"/>
                      <a:pt x="2217" y="2401"/>
                      <a:pt x="2326" y="2515"/>
                    </a:cubicBezTo>
                    <a:cubicBezTo>
                      <a:pt x="2428" y="2622"/>
                      <a:pt x="2519" y="2738"/>
                      <a:pt x="2669" y="2775"/>
                    </a:cubicBezTo>
                    <a:cubicBezTo>
                      <a:pt x="2675" y="2776"/>
                      <a:pt x="2680" y="2777"/>
                      <a:pt x="2685" y="2777"/>
                    </a:cubicBezTo>
                    <a:cubicBezTo>
                      <a:pt x="2719" y="2777"/>
                      <a:pt x="2747" y="2743"/>
                      <a:pt x="2738" y="2706"/>
                    </a:cubicBezTo>
                    <a:cubicBezTo>
                      <a:pt x="2706" y="2563"/>
                      <a:pt x="2602" y="2478"/>
                      <a:pt x="2503" y="2377"/>
                    </a:cubicBezTo>
                    <a:lnTo>
                      <a:pt x="2168" y="2038"/>
                    </a:lnTo>
                    <a:cubicBezTo>
                      <a:pt x="1945" y="1810"/>
                      <a:pt x="1715" y="1589"/>
                      <a:pt x="1490" y="1366"/>
                    </a:cubicBezTo>
                    <a:cubicBezTo>
                      <a:pt x="1037" y="917"/>
                      <a:pt x="586" y="470"/>
                      <a:pt x="136" y="20"/>
                    </a:cubicBezTo>
                    <a:cubicBezTo>
                      <a:pt x="122" y="6"/>
                      <a:pt x="107"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46"/>
              <p:cNvSpPr/>
              <p:nvPr/>
            </p:nvSpPr>
            <p:spPr>
              <a:xfrm>
                <a:off x="5888062" y="1388160"/>
                <a:ext cx="231178" cy="40695"/>
              </a:xfrm>
              <a:custGeom>
                <a:avLst/>
                <a:gdLst/>
                <a:ahLst/>
                <a:cxnLst/>
                <a:rect l="l" t="t" r="r" b="b"/>
                <a:pathLst>
                  <a:path w="17014" h="2995" extrusionOk="0">
                    <a:moveTo>
                      <a:pt x="3949" y="1"/>
                    </a:moveTo>
                    <a:cubicBezTo>
                      <a:pt x="3902" y="1"/>
                      <a:pt x="3856" y="1"/>
                      <a:pt x="3809" y="1"/>
                    </a:cubicBezTo>
                    <a:cubicBezTo>
                      <a:pt x="2546" y="5"/>
                      <a:pt x="1279" y="84"/>
                      <a:pt x="37" y="306"/>
                    </a:cubicBezTo>
                    <a:cubicBezTo>
                      <a:pt x="0" y="316"/>
                      <a:pt x="6" y="369"/>
                      <a:pt x="45" y="371"/>
                    </a:cubicBezTo>
                    <a:cubicBezTo>
                      <a:pt x="1399" y="263"/>
                      <a:pt x="2750" y="185"/>
                      <a:pt x="4102" y="185"/>
                    </a:cubicBezTo>
                    <a:cubicBezTo>
                      <a:pt x="4973" y="185"/>
                      <a:pt x="5845" y="217"/>
                      <a:pt x="6718" y="295"/>
                    </a:cubicBezTo>
                    <a:cubicBezTo>
                      <a:pt x="8966" y="498"/>
                      <a:pt x="11185" y="943"/>
                      <a:pt x="13337" y="1625"/>
                    </a:cubicBezTo>
                    <a:cubicBezTo>
                      <a:pt x="14553" y="2013"/>
                      <a:pt x="15727" y="2496"/>
                      <a:pt x="16902" y="2990"/>
                    </a:cubicBezTo>
                    <a:cubicBezTo>
                      <a:pt x="16910" y="2993"/>
                      <a:pt x="16917" y="2994"/>
                      <a:pt x="16924" y="2994"/>
                    </a:cubicBezTo>
                    <a:cubicBezTo>
                      <a:pt x="16980" y="2994"/>
                      <a:pt x="17013" y="2897"/>
                      <a:pt x="16953" y="2868"/>
                    </a:cubicBezTo>
                    <a:cubicBezTo>
                      <a:pt x="14939" y="1853"/>
                      <a:pt x="12718" y="1175"/>
                      <a:pt x="10519" y="702"/>
                    </a:cubicBezTo>
                    <a:cubicBezTo>
                      <a:pt x="8360" y="236"/>
                      <a:pt x="6158" y="1"/>
                      <a:pt x="39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46"/>
              <p:cNvSpPr/>
              <p:nvPr/>
            </p:nvSpPr>
            <p:spPr>
              <a:xfrm>
                <a:off x="5940999" y="1413270"/>
                <a:ext cx="134666" cy="25911"/>
              </a:xfrm>
              <a:custGeom>
                <a:avLst/>
                <a:gdLst/>
                <a:ahLst/>
                <a:cxnLst/>
                <a:rect l="l" t="t" r="r" b="b"/>
                <a:pathLst>
                  <a:path w="9911" h="1907" extrusionOk="0">
                    <a:moveTo>
                      <a:pt x="846" y="0"/>
                    </a:moveTo>
                    <a:cubicBezTo>
                      <a:pt x="589" y="0"/>
                      <a:pt x="331" y="4"/>
                      <a:pt x="73" y="13"/>
                    </a:cubicBezTo>
                    <a:cubicBezTo>
                      <a:pt x="1" y="15"/>
                      <a:pt x="0" y="127"/>
                      <a:pt x="71" y="127"/>
                    </a:cubicBezTo>
                    <a:cubicBezTo>
                      <a:pt x="72" y="127"/>
                      <a:pt x="73" y="127"/>
                      <a:pt x="73" y="127"/>
                    </a:cubicBezTo>
                    <a:cubicBezTo>
                      <a:pt x="293" y="120"/>
                      <a:pt x="512" y="117"/>
                      <a:pt x="732" y="117"/>
                    </a:cubicBezTo>
                    <a:cubicBezTo>
                      <a:pt x="2191" y="117"/>
                      <a:pt x="3650" y="252"/>
                      <a:pt x="5088" y="522"/>
                    </a:cubicBezTo>
                    <a:cubicBezTo>
                      <a:pt x="5892" y="675"/>
                      <a:pt x="6688" y="868"/>
                      <a:pt x="7474" y="1101"/>
                    </a:cubicBezTo>
                    <a:cubicBezTo>
                      <a:pt x="7866" y="1217"/>
                      <a:pt x="8253" y="1343"/>
                      <a:pt x="8641" y="1479"/>
                    </a:cubicBezTo>
                    <a:cubicBezTo>
                      <a:pt x="9035" y="1619"/>
                      <a:pt x="9431" y="1812"/>
                      <a:pt x="9841" y="1905"/>
                    </a:cubicBezTo>
                    <a:cubicBezTo>
                      <a:pt x="9845" y="1906"/>
                      <a:pt x="9849" y="1907"/>
                      <a:pt x="9853" y="1907"/>
                    </a:cubicBezTo>
                    <a:cubicBezTo>
                      <a:pt x="9892" y="1907"/>
                      <a:pt x="9911" y="1850"/>
                      <a:pt x="9874" y="1826"/>
                    </a:cubicBezTo>
                    <a:cubicBezTo>
                      <a:pt x="9543" y="1619"/>
                      <a:pt x="9141" y="1497"/>
                      <a:pt x="8773" y="1365"/>
                    </a:cubicBezTo>
                    <a:cubicBezTo>
                      <a:pt x="8373" y="1221"/>
                      <a:pt x="7969" y="1089"/>
                      <a:pt x="7561" y="967"/>
                    </a:cubicBezTo>
                    <a:cubicBezTo>
                      <a:pt x="6745" y="725"/>
                      <a:pt x="5915" y="529"/>
                      <a:pt x="5076" y="378"/>
                    </a:cubicBezTo>
                    <a:cubicBezTo>
                      <a:pt x="3679" y="127"/>
                      <a:pt x="2264" y="0"/>
                      <a:pt x="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46"/>
              <p:cNvSpPr/>
              <p:nvPr/>
            </p:nvSpPr>
            <p:spPr>
              <a:xfrm>
                <a:off x="5975456" y="1435893"/>
                <a:ext cx="66008" cy="14661"/>
              </a:xfrm>
              <a:custGeom>
                <a:avLst/>
                <a:gdLst/>
                <a:ahLst/>
                <a:cxnLst/>
                <a:rect l="l" t="t" r="r" b="b"/>
                <a:pathLst>
                  <a:path w="4858" h="1079" extrusionOk="0">
                    <a:moveTo>
                      <a:pt x="102" y="0"/>
                    </a:moveTo>
                    <a:cubicBezTo>
                      <a:pt x="0" y="0"/>
                      <a:pt x="5" y="161"/>
                      <a:pt x="110" y="171"/>
                    </a:cubicBezTo>
                    <a:cubicBezTo>
                      <a:pt x="904" y="240"/>
                      <a:pt x="1691" y="354"/>
                      <a:pt x="2473" y="510"/>
                    </a:cubicBezTo>
                    <a:cubicBezTo>
                      <a:pt x="3234" y="666"/>
                      <a:pt x="3971" y="906"/>
                      <a:pt x="4729" y="1077"/>
                    </a:cubicBezTo>
                    <a:cubicBezTo>
                      <a:pt x="4736" y="1078"/>
                      <a:pt x="4743" y="1079"/>
                      <a:pt x="4750" y="1079"/>
                    </a:cubicBezTo>
                    <a:cubicBezTo>
                      <a:pt x="4835" y="1079"/>
                      <a:pt x="4858" y="958"/>
                      <a:pt x="4771" y="922"/>
                    </a:cubicBezTo>
                    <a:cubicBezTo>
                      <a:pt x="4032" y="618"/>
                      <a:pt x="3220" y="459"/>
                      <a:pt x="2439" y="309"/>
                    </a:cubicBezTo>
                    <a:cubicBezTo>
                      <a:pt x="1667" y="165"/>
                      <a:pt x="891" y="61"/>
                      <a:pt x="110" y="0"/>
                    </a:cubicBezTo>
                    <a:cubicBezTo>
                      <a:pt x="107" y="0"/>
                      <a:pt x="105"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46"/>
              <p:cNvSpPr/>
              <p:nvPr/>
            </p:nvSpPr>
            <p:spPr>
              <a:xfrm>
                <a:off x="6096969" y="1452809"/>
                <a:ext cx="59051" cy="31346"/>
              </a:xfrm>
              <a:custGeom>
                <a:avLst/>
                <a:gdLst/>
                <a:ahLst/>
                <a:cxnLst/>
                <a:rect l="l" t="t" r="r" b="b"/>
                <a:pathLst>
                  <a:path w="4346" h="2307" extrusionOk="0">
                    <a:moveTo>
                      <a:pt x="113" y="1"/>
                    </a:moveTo>
                    <a:cubicBezTo>
                      <a:pt x="26" y="1"/>
                      <a:pt x="1" y="142"/>
                      <a:pt x="96" y="177"/>
                    </a:cubicBezTo>
                    <a:cubicBezTo>
                      <a:pt x="857" y="443"/>
                      <a:pt x="1598" y="770"/>
                      <a:pt x="2307" y="1153"/>
                    </a:cubicBezTo>
                    <a:cubicBezTo>
                      <a:pt x="2656" y="1342"/>
                      <a:pt x="2995" y="1545"/>
                      <a:pt x="3328" y="1760"/>
                    </a:cubicBezTo>
                    <a:cubicBezTo>
                      <a:pt x="3495" y="1868"/>
                      <a:pt x="3659" y="1978"/>
                      <a:pt x="3822" y="2091"/>
                    </a:cubicBezTo>
                    <a:cubicBezTo>
                      <a:pt x="3956" y="2187"/>
                      <a:pt x="4084" y="2306"/>
                      <a:pt x="4256" y="2306"/>
                    </a:cubicBezTo>
                    <a:cubicBezTo>
                      <a:pt x="4307" y="2306"/>
                      <a:pt x="4345" y="2256"/>
                      <a:pt x="4331" y="2207"/>
                    </a:cubicBezTo>
                    <a:cubicBezTo>
                      <a:pt x="4278" y="2045"/>
                      <a:pt x="4130" y="1961"/>
                      <a:pt x="3994" y="1870"/>
                    </a:cubicBezTo>
                    <a:cubicBezTo>
                      <a:pt x="3830" y="1760"/>
                      <a:pt x="3663" y="1655"/>
                      <a:pt x="3495" y="1551"/>
                    </a:cubicBezTo>
                    <a:cubicBezTo>
                      <a:pt x="3135" y="1332"/>
                      <a:pt x="2768" y="1127"/>
                      <a:pt x="2392" y="936"/>
                    </a:cubicBezTo>
                    <a:cubicBezTo>
                      <a:pt x="1667" y="571"/>
                      <a:pt x="914" y="260"/>
                      <a:pt x="143" y="6"/>
                    </a:cubicBezTo>
                    <a:cubicBezTo>
                      <a:pt x="132" y="3"/>
                      <a:pt x="122"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46"/>
              <p:cNvSpPr/>
              <p:nvPr/>
            </p:nvSpPr>
            <p:spPr>
              <a:xfrm>
                <a:off x="4763261" y="1465677"/>
                <a:ext cx="195796" cy="85221"/>
              </a:xfrm>
              <a:custGeom>
                <a:avLst/>
                <a:gdLst/>
                <a:ahLst/>
                <a:cxnLst/>
                <a:rect l="l" t="t" r="r" b="b"/>
                <a:pathLst>
                  <a:path w="14410" h="6272" extrusionOk="0">
                    <a:moveTo>
                      <a:pt x="14216" y="0"/>
                    </a:moveTo>
                    <a:cubicBezTo>
                      <a:pt x="13769" y="0"/>
                      <a:pt x="13303" y="129"/>
                      <a:pt x="12871" y="214"/>
                    </a:cubicBezTo>
                    <a:cubicBezTo>
                      <a:pt x="12363" y="316"/>
                      <a:pt x="11860" y="432"/>
                      <a:pt x="11358" y="557"/>
                    </a:cubicBezTo>
                    <a:cubicBezTo>
                      <a:pt x="10357" y="813"/>
                      <a:pt x="9369" y="1118"/>
                      <a:pt x="8398" y="1475"/>
                    </a:cubicBezTo>
                    <a:cubicBezTo>
                      <a:pt x="6461" y="2186"/>
                      <a:pt x="4602" y="3089"/>
                      <a:pt x="2847" y="4173"/>
                    </a:cubicBezTo>
                    <a:cubicBezTo>
                      <a:pt x="1873" y="4776"/>
                      <a:pt x="937" y="5442"/>
                      <a:pt x="46" y="6163"/>
                    </a:cubicBezTo>
                    <a:cubicBezTo>
                      <a:pt x="0" y="6200"/>
                      <a:pt x="42" y="6271"/>
                      <a:pt x="90" y="6271"/>
                    </a:cubicBezTo>
                    <a:cubicBezTo>
                      <a:pt x="100" y="6271"/>
                      <a:pt x="111" y="6268"/>
                      <a:pt x="121" y="6261"/>
                    </a:cubicBezTo>
                    <a:cubicBezTo>
                      <a:pt x="3361" y="3788"/>
                      <a:pt x="7026" y="1920"/>
                      <a:pt x="10969" y="858"/>
                    </a:cubicBezTo>
                    <a:cubicBezTo>
                      <a:pt x="11527" y="708"/>
                      <a:pt x="12089" y="574"/>
                      <a:pt x="12654" y="456"/>
                    </a:cubicBezTo>
                    <a:cubicBezTo>
                      <a:pt x="13208" y="340"/>
                      <a:pt x="13819" y="306"/>
                      <a:pt x="14349" y="111"/>
                    </a:cubicBezTo>
                    <a:cubicBezTo>
                      <a:pt x="14410" y="93"/>
                      <a:pt x="14398" y="3"/>
                      <a:pt x="14335" y="3"/>
                    </a:cubicBezTo>
                    <a:cubicBezTo>
                      <a:pt x="14295" y="1"/>
                      <a:pt x="14256" y="0"/>
                      <a:pt x="14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46"/>
              <p:cNvSpPr/>
              <p:nvPr/>
            </p:nvSpPr>
            <p:spPr>
              <a:xfrm>
                <a:off x="4800708" y="1442306"/>
                <a:ext cx="112871" cy="51103"/>
              </a:xfrm>
              <a:custGeom>
                <a:avLst/>
                <a:gdLst/>
                <a:ahLst/>
                <a:cxnLst/>
                <a:rect l="l" t="t" r="r" b="b"/>
                <a:pathLst>
                  <a:path w="8307" h="3761" extrusionOk="0">
                    <a:moveTo>
                      <a:pt x="8175" y="0"/>
                    </a:moveTo>
                    <a:cubicBezTo>
                      <a:pt x="8170" y="0"/>
                      <a:pt x="8165" y="1"/>
                      <a:pt x="8160" y="2"/>
                    </a:cubicBezTo>
                    <a:cubicBezTo>
                      <a:pt x="7437" y="140"/>
                      <a:pt x="6720" y="450"/>
                      <a:pt x="6034" y="708"/>
                    </a:cubicBezTo>
                    <a:cubicBezTo>
                      <a:pt x="5358" y="962"/>
                      <a:pt x="4688" y="1240"/>
                      <a:pt x="4030" y="1538"/>
                    </a:cubicBezTo>
                    <a:cubicBezTo>
                      <a:pt x="2670" y="2154"/>
                      <a:pt x="1346" y="2850"/>
                      <a:pt x="69" y="3624"/>
                    </a:cubicBezTo>
                    <a:cubicBezTo>
                      <a:pt x="1" y="3665"/>
                      <a:pt x="42" y="3760"/>
                      <a:pt x="105" y="3760"/>
                    </a:cubicBezTo>
                    <a:cubicBezTo>
                      <a:pt x="117" y="3760"/>
                      <a:pt x="129" y="3757"/>
                      <a:pt x="142" y="3749"/>
                    </a:cubicBezTo>
                    <a:cubicBezTo>
                      <a:pt x="1415" y="2998"/>
                      <a:pt x="2731" y="2322"/>
                      <a:pt x="4083" y="1725"/>
                    </a:cubicBezTo>
                    <a:cubicBezTo>
                      <a:pt x="4773" y="1421"/>
                      <a:pt x="5474" y="1138"/>
                      <a:pt x="6180" y="875"/>
                    </a:cubicBezTo>
                    <a:cubicBezTo>
                      <a:pt x="6852" y="621"/>
                      <a:pt x="7565" y="440"/>
                      <a:pt x="8221" y="152"/>
                    </a:cubicBezTo>
                    <a:cubicBezTo>
                      <a:pt x="8307" y="114"/>
                      <a:pt x="8251" y="0"/>
                      <a:pt x="8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46"/>
              <p:cNvSpPr/>
              <p:nvPr/>
            </p:nvSpPr>
            <p:spPr>
              <a:xfrm>
                <a:off x="4822883" y="1430648"/>
                <a:ext cx="49785" cy="23466"/>
              </a:xfrm>
              <a:custGeom>
                <a:avLst/>
                <a:gdLst/>
                <a:ahLst/>
                <a:cxnLst/>
                <a:rect l="l" t="t" r="r" b="b"/>
                <a:pathLst>
                  <a:path w="3664" h="1727" extrusionOk="0">
                    <a:moveTo>
                      <a:pt x="3509" y="0"/>
                    </a:moveTo>
                    <a:cubicBezTo>
                      <a:pt x="3370" y="0"/>
                      <a:pt x="3233" y="65"/>
                      <a:pt x="3105" y="112"/>
                    </a:cubicBezTo>
                    <a:cubicBezTo>
                      <a:pt x="2965" y="163"/>
                      <a:pt x="2827" y="216"/>
                      <a:pt x="2691" y="271"/>
                    </a:cubicBezTo>
                    <a:cubicBezTo>
                      <a:pt x="2396" y="386"/>
                      <a:pt x="2104" y="510"/>
                      <a:pt x="1815" y="642"/>
                    </a:cubicBezTo>
                    <a:cubicBezTo>
                      <a:pt x="1231" y="908"/>
                      <a:pt x="658" y="1203"/>
                      <a:pt x="102" y="1527"/>
                    </a:cubicBezTo>
                    <a:cubicBezTo>
                      <a:pt x="0" y="1586"/>
                      <a:pt x="62" y="1727"/>
                      <a:pt x="157" y="1727"/>
                    </a:cubicBezTo>
                    <a:cubicBezTo>
                      <a:pt x="174" y="1727"/>
                      <a:pt x="191" y="1722"/>
                      <a:pt x="209" y="1712"/>
                    </a:cubicBezTo>
                    <a:cubicBezTo>
                      <a:pt x="760" y="1400"/>
                      <a:pt x="1326" y="1113"/>
                      <a:pt x="1905" y="855"/>
                    </a:cubicBezTo>
                    <a:cubicBezTo>
                      <a:pt x="2203" y="721"/>
                      <a:pt x="2506" y="596"/>
                      <a:pt x="2812" y="478"/>
                    </a:cubicBezTo>
                    <a:cubicBezTo>
                      <a:pt x="2950" y="423"/>
                      <a:pt x="3088" y="372"/>
                      <a:pt x="3227" y="322"/>
                    </a:cubicBezTo>
                    <a:cubicBezTo>
                      <a:pt x="3361" y="275"/>
                      <a:pt x="3507" y="236"/>
                      <a:pt x="3610" y="137"/>
                    </a:cubicBezTo>
                    <a:cubicBezTo>
                      <a:pt x="3663" y="86"/>
                      <a:pt x="3616" y="9"/>
                      <a:pt x="3553" y="3"/>
                    </a:cubicBezTo>
                    <a:cubicBezTo>
                      <a:pt x="3538" y="1"/>
                      <a:pt x="3524" y="0"/>
                      <a:pt x="3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46"/>
              <p:cNvSpPr/>
              <p:nvPr/>
            </p:nvSpPr>
            <p:spPr>
              <a:xfrm>
                <a:off x="4934002" y="1427659"/>
                <a:ext cx="59459" cy="12106"/>
              </a:xfrm>
              <a:custGeom>
                <a:avLst/>
                <a:gdLst/>
                <a:ahLst/>
                <a:cxnLst/>
                <a:rect l="l" t="t" r="r" b="b"/>
                <a:pathLst>
                  <a:path w="4376" h="891" extrusionOk="0">
                    <a:moveTo>
                      <a:pt x="3879" y="0"/>
                    </a:moveTo>
                    <a:cubicBezTo>
                      <a:pt x="3683" y="0"/>
                      <a:pt x="3485" y="21"/>
                      <a:pt x="3296" y="38"/>
                    </a:cubicBezTo>
                    <a:cubicBezTo>
                      <a:pt x="2942" y="70"/>
                      <a:pt x="2591" y="117"/>
                      <a:pt x="2242" y="176"/>
                    </a:cubicBezTo>
                    <a:cubicBezTo>
                      <a:pt x="1507" y="298"/>
                      <a:pt x="786" y="485"/>
                      <a:pt x="86" y="734"/>
                    </a:cubicBezTo>
                    <a:cubicBezTo>
                      <a:pt x="0" y="764"/>
                      <a:pt x="25" y="890"/>
                      <a:pt x="104" y="890"/>
                    </a:cubicBezTo>
                    <a:cubicBezTo>
                      <a:pt x="112" y="890"/>
                      <a:pt x="120" y="889"/>
                      <a:pt x="128" y="887"/>
                    </a:cubicBezTo>
                    <a:lnTo>
                      <a:pt x="128" y="885"/>
                    </a:lnTo>
                    <a:cubicBezTo>
                      <a:pt x="810" y="669"/>
                      <a:pt x="1509" y="501"/>
                      <a:pt x="2215" y="381"/>
                    </a:cubicBezTo>
                    <a:cubicBezTo>
                      <a:pt x="2575" y="322"/>
                      <a:pt x="2934" y="276"/>
                      <a:pt x="3296" y="245"/>
                    </a:cubicBezTo>
                    <a:cubicBezTo>
                      <a:pt x="3641" y="215"/>
                      <a:pt x="4006" y="225"/>
                      <a:pt x="4339" y="125"/>
                    </a:cubicBezTo>
                    <a:cubicBezTo>
                      <a:pt x="4376" y="115"/>
                      <a:pt x="4376" y="62"/>
                      <a:pt x="4339" y="52"/>
                    </a:cubicBezTo>
                    <a:cubicBezTo>
                      <a:pt x="4190" y="13"/>
                      <a:pt x="4035" y="0"/>
                      <a:pt x="3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46"/>
              <p:cNvSpPr/>
              <p:nvPr/>
            </p:nvSpPr>
            <p:spPr>
              <a:xfrm>
                <a:off x="4712267" y="1498042"/>
                <a:ext cx="78821" cy="71919"/>
              </a:xfrm>
              <a:custGeom>
                <a:avLst/>
                <a:gdLst/>
                <a:ahLst/>
                <a:cxnLst/>
                <a:rect l="l" t="t" r="r" b="b"/>
                <a:pathLst>
                  <a:path w="5801" h="5293" extrusionOk="0">
                    <a:moveTo>
                      <a:pt x="5718" y="0"/>
                    </a:moveTo>
                    <a:cubicBezTo>
                      <a:pt x="5715" y="0"/>
                      <a:pt x="5712" y="0"/>
                      <a:pt x="5709" y="1"/>
                    </a:cubicBezTo>
                    <a:cubicBezTo>
                      <a:pt x="5427" y="39"/>
                      <a:pt x="5165" y="336"/>
                      <a:pt x="4946" y="500"/>
                    </a:cubicBezTo>
                    <a:cubicBezTo>
                      <a:pt x="4700" y="685"/>
                      <a:pt x="4456" y="874"/>
                      <a:pt x="4217" y="1067"/>
                    </a:cubicBezTo>
                    <a:cubicBezTo>
                      <a:pt x="3711" y="1473"/>
                      <a:pt x="3222" y="1893"/>
                      <a:pt x="2745" y="2329"/>
                    </a:cubicBezTo>
                    <a:cubicBezTo>
                      <a:pt x="1776" y="3213"/>
                      <a:pt x="873" y="4163"/>
                      <a:pt x="40" y="5176"/>
                    </a:cubicBezTo>
                    <a:cubicBezTo>
                      <a:pt x="0" y="5225"/>
                      <a:pt x="43" y="5292"/>
                      <a:pt x="91" y="5292"/>
                    </a:cubicBezTo>
                    <a:cubicBezTo>
                      <a:pt x="107" y="5292"/>
                      <a:pt x="122" y="5285"/>
                      <a:pt x="136" y="5269"/>
                    </a:cubicBezTo>
                    <a:lnTo>
                      <a:pt x="134" y="5269"/>
                    </a:lnTo>
                    <a:cubicBezTo>
                      <a:pt x="985" y="4295"/>
                      <a:pt x="1888" y="3369"/>
                      <a:pt x="2844" y="2496"/>
                    </a:cubicBezTo>
                    <a:cubicBezTo>
                      <a:pt x="3311" y="2072"/>
                      <a:pt x="3790" y="1661"/>
                      <a:pt x="4284" y="1268"/>
                    </a:cubicBezTo>
                    <a:cubicBezTo>
                      <a:pt x="4560" y="1046"/>
                      <a:pt x="4840" y="831"/>
                      <a:pt x="5126" y="620"/>
                    </a:cubicBezTo>
                    <a:cubicBezTo>
                      <a:pt x="5338" y="464"/>
                      <a:pt x="5654" y="330"/>
                      <a:pt x="5778" y="90"/>
                    </a:cubicBezTo>
                    <a:cubicBezTo>
                      <a:pt x="5801" y="42"/>
                      <a:pt x="5765" y="0"/>
                      <a:pt x="5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46"/>
              <p:cNvSpPr/>
              <p:nvPr/>
            </p:nvSpPr>
            <p:spPr>
              <a:xfrm>
                <a:off x="5479119" y="1581836"/>
                <a:ext cx="57964" cy="132709"/>
              </a:xfrm>
              <a:custGeom>
                <a:avLst/>
                <a:gdLst/>
                <a:ahLst/>
                <a:cxnLst/>
                <a:rect l="l" t="t" r="r" b="b"/>
                <a:pathLst>
                  <a:path w="4266" h="9767" extrusionOk="0">
                    <a:moveTo>
                      <a:pt x="4146" y="1"/>
                    </a:moveTo>
                    <a:cubicBezTo>
                      <a:pt x="4119" y="1"/>
                      <a:pt x="4092" y="13"/>
                      <a:pt x="4073" y="42"/>
                    </a:cubicBezTo>
                    <a:cubicBezTo>
                      <a:pt x="3074" y="1537"/>
                      <a:pt x="2248" y="3151"/>
                      <a:pt x="1559" y="4814"/>
                    </a:cubicBezTo>
                    <a:cubicBezTo>
                      <a:pt x="1214" y="5646"/>
                      <a:pt x="910" y="6497"/>
                      <a:pt x="642" y="7360"/>
                    </a:cubicBezTo>
                    <a:cubicBezTo>
                      <a:pt x="512" y="7782"/>
                      <a:pt x="390" y="8208"/>
                      <a:pt x="278" y="8639"/>
                    </a:cubicBezTo>
                    <a:cubicBezTo>
                      <a:pt x="221" y="8854"/>
                      <a:pt x="169" y="9069"/>
                      <a:pt x="118" y="9284"/>
                    </a:cubicBezTo>
                    <a:cubicBezTo>
                      <a:pt x="79" y="9449"/>
                      <a:pt x="0" y="9617"/>
                      <a:pt x="138" y="9747"/>
                    </a:cubicBezTo>
                    <a:cubicBezTo>
                      <a:pt x="152" y="9759"/>
                      <a:pt x="169" y="9767"/>
                      <a:pt x="187" y="9767"/>
                    </a:cubicBezTo>
                    <a:cubicBezTo>
                      <a:pt x="194" y="9767"/>
                      <a:pt x="201" y="9766"/>
                      <a:pt x="207" y="9763"/>
                    </a:cubicBezTo>
                    <a:cubicBezTo>
                      <a:pt x="359" y="9713"/>
                      <a:pt x="368" y="9607"/>
                      <a:pt x="402" y="9459"/>
                    </a:cubicBezTo>
                    <a:cubicBezTo>
                      <a:pt x="455" y="9244"/>
                      <a:pt x="500" y="9028"/>
                      <a:pt x="552" y="8811"/>
                    </a:cubicBezTo>
                    <a:cubicBezTo>
                      <a:pt x="658" y="8381"/>
                      <a:pt x="772" y="7952"/>
                      <a:pt x="897" y="7528"/>
                    </a:cubicBezTo>
                    <a:cubicBezTo>
                      <a:pt x="1151" y="6661"/>
                      <a:pt x="1444" y="5808"/>
                      <a:pt x="1775" y="4970"/>
                    </a:cubicBezTo>
                    <a:cubicBezTo>
                      <a:pt x="2443" y="3283"/>
                      <a:pt x="3283" y="1679"/>
                      <a:pt x="4225" y="130"/>
                    </a:cubicBezTo>
                    <a:cubicBezTo>
                      <a:pt x="4266" y="62"/>
                      <a:pt x="4207" y="1"/>
                      <a:pt x="4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46"/>
              <p:cNvSpPr/>
              <p:nvPr/>
            </p:nvSpPr>
            <p:spPr>
              <a:xfrm>
                <a:off x="5499500" y="1639121"/>
                <a:ext cx="28072" cy="77259"/>
              </a:xfrm>
              <a:custGeom>
                <a:avLst/>
                <a:gdLst/>
                <a:ahLst/>
                <a:cxnLst/>
                <a:rect l="l" t="t" r="r" b="b"/>
                <a:pathLst>
                  <a:path w="2066" h="5686" extrusionOk="0">
                    <a:moveTo>
                      <a:pt x="1960" y="0"/>
                    </a:moveTo>
                    <a:cubicBezTo>
                      <a:pt x="1936" y="0"/>
                      <a:pt x="1912" y="12"/>
                      <a:pt x="1897" y="39"/>
                    </a:cubicBezTo>
                    <a:lnTo>
                      <a:pt x="1899" y="39"/>
                    </a:lnTo>
                    <a:cubicBezTo>
                      <a:pt x="1412" y="908"/>
                      <a:pt x="1007" y="1822"/>
                      <a:pt x="687" y="2768"/>
                    </a:cubicBezTo>
                    <a:cubicBezTo>
                      <a:pt x="528" y="3243"/>
                      <a:pt x="388" y="3724"/>
                      <a:pt x="273" y="4213"/>
                    </a:cubicBezTo>
                    <a:cubicBezTo>
                      <a:pt x="212" y="4465"/>
                      <a:pt x="159" y="4719"/>
                      <a:pt x="110" y="4973"/>
                    </a:cubicBezTo>
                    <a:cubicBezTo>
                      <a:pt x="72" y="5182"/>
                      <a:pt x="0" y="5405"/>
                      <a:pt x="55" y="5612"/>
                    </a:cubicBezTo>
                    <a:cubicBezTo>
                      <a:pt x="68" y="5661"/>
                      <a:pt x="110" y="5686"/>
                      <a:pt x="152" y="5686"/>
                    </a:cubicBezTo>
                    <a:cubicBezTo>
                      <a:pt x="186" y="5686"/>
                      <a:pt x="220" y="5670"/>
                      <a:pt x="240" y="5639"/>
                    </a:cubicBezTo>
                    <a:cubicBezTo>
                      <a:pt x="366" y="5444"/>
                      <a:pt x="368" y="5182"/>
                      <a:pt x="411" y="4957"/>
                    </a:cubicBezTo>
                    <a:cubicBezTo>
                      <a:pt x="453" y="4731"/>
                      <a:pt x="500" y="4512"/>
                      <a:pt x="553" y="4293"/>
                    </a:cubicBezTo>
                    <a:cubicBezTo>
                      <a:pt x="662" y="3820"/>
                      <a:pt x="786" y="3351"/>
                      <a:pt x="932" y="2888"/>
                    </a:cubicBezTo>
                    <a:cubicBezTo>
                      <a:pt x="1231" y="1938"/>
                      <a:pt x="1598" y="1014"/>
                      <a:pt x="2035" y="120"/>
                    </a:cubicBezTo>
                    <a:cubicBezTo>
                      <a:pt x="2066" y="57"/>
                      <a:pt x="2012" y="0"/>
                      <a:pt x="19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46"/>
              <p:cNvSpPr/>
              <p:nvPr/>
            </p:nvSpPr>
            <p:spPr>
              <a:xfrm>
                <a:off x="5523360" y="1674938"/>
                <a:ext cx="8778" cy="21550"/>
              </a:xfrm>
              <a:custGeom>
                <a:avLst/>
                <a:gdLst/>
                <a:ahLst/>
                <a:cxnLst/>
                <a:rect l="l" t="t" r="r" b="b"/>
                <a:pathLst>
                  <a:path w="646" h="1586" extrusionOk="0">
                    <a:moveTo>
                      <a:pt x="499" y="1"/>
                    </a:moveTo>
                    <a:cubicBezTo>
                      <a:pt x="464" y="1"/>
                      <a:pt x="430" y="17"/>
                      <a:pt x="413" y="55"/>
                    </a:cubicBezTo>
                    <a:cubicBezTo>
                      <a:pt x="303" y="280"/>
                      <a:pt x="214" y="514"/>
                      <a:pt x="143" y="753"/>
                    </a:cubicBezTo>
                    <a:cubicBezTo>
                      <a:pt x="110" y="867"/>
                      <a:pt x="86" y="983"/>
                      <a:pt x="68" y="1100"/>
                    </a:cubicBezTo>
                    <a:cubicBezTo>
                      <a:pt x="45" y="1236"/>
                      <a:pt x="1" y="1393"/>
                      <a:pt x="76" y="1519"/>
                    </a:cubicBezTo>
                    <a:cubicBezTo>
                      <a:pt x="100" y="1559"/>
                      <a:pt x="152" y="1586"/>
                      <a:pt x="202" y="1586"/>
                    </a:cubicBezTo>
                    <a:cubicBezTo>
                      <a:pt x="235" y="1586"/>
                      <a:pt x="267" y="1574"/>
                      <a:pt x="289" y="1545"/>
                    </a:cubicBezTo>
                    <a:cubicBezTo>
                      <a:pt x="336" y="1490"/>
                      <a:pt x="364" y="1421"/>
                      <a:pt x="368" y="1348"/>
                    </a:cubicBezTo>
                    <a:cubicBezTo>
                      <a:pt x="374" y="1289"/>
                      <a:pt x="378" y="1228"/>
                      <a:pt x="386" y="1169"/>
                    </a:cubicBezTo>
                    <a:cubicBezTo>
                      <a:pt x="399" y="1058"/>
                      <a:pt x="417" y="944"/>
                      <a:pt x="437" y="832"/>
                    </a:cubicBezTo>
                    <a:cubicBezTo>
                      <a:pt x="476" y="597"/>
                      <a:pt x="537" y="365"/>
                      <a:pt x="616" y="142"/>
                    </a:cubicBezTo>
                    <a:cubicBezTo>
                      <a:pt x="646" y="64"/>
                      <a:pt x="569" y="1"/>
                      <a:pt x="4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46"/>
              <p:cNvSpPr/>
              <p:nvPr/>
            </p:nvSpPr>
            <p:spPr>
              <a:xfrm>
                <a:off x="5334738" y="1607258"/>
                <a:ext cx="65342" cy="71171"/>
              </a:xfrm>
              <a:custGeom>
                <a:avLst/>
                <a:gdLst/>
                <a:ahLst/>
                <a:cxnLst/>
                <a:rect l="l" t="t" r="r" b="b"/>
                <a:pathLst>
                  <a:path w="4809" h="5238" extrusionOk="0">
                    <a:moveTo>
                      <a:pt x="117" y="0"/>
                    </a:moveTo>
                    <a:cubicBezTo>
                      <a:pt x="54" y="0"/>
                      <a:pt x="0" y="80"/>
                      <a:pt x="58" y="135"/>
                    </a:cubicBezTo>
                    <a:lnTo>
                      <a:pt x="58" y="137"/>
                    </a:lnTo>
                    <a:cubicBezTo>
                      <a:pt x="883" y="912"/>
                      <a:pt x="1672" y="1722"/>
                      <a:pt x="2426" y="2569"/>
                    </a:cubicBezTo>
                    <a:cubicBezTo>
                      <a:pt x="2793" y="2979"/>
                      <a:pt x="3151" y="3397"/>
                      <a:pt x="3502" y="3824"/>
                    </a:cubicBezTo>
                    <a:cubicBezTo>
                      <a:pt x="3869" y="4268"/>
                      <a:pt x="4180" y="4778"/>
                      <a:pt x="4572" y="5202"/>
                    </a:cubicBezTo>
                    <a:cubicBezTo>
                      <a:pt x="4594" y="5227"/>
                      <a:pt x="4622" y="5238"/>
                      <a:pt x="4649" y="5238"/>
                    </a:cubicBezTo>
                    <a:cubicBezTo>
                      <a:pt x="4729" y="5238"/>
                      <a:pt x="4808" y="5145"/>
                      <a:pt x="4756" y="5058"/>
                    </a:cubicBezTo>
                    <a:cubicBezTo>
                      <a:pt x="4478" y="4599"/>
                      <a:pt x="4076" y="4195"/>
                      <a:pt x="3737" y="3781"/>
                    </a:cubicBezTo>
                    <a:cubicBezTo>
                      <a:pt x="3368" y="3332"/>
                      <a:pt x="2988" y="2892"/>
                      <a:pt x="2596" y="2461"/>
                    </a:cubicBezTo>
                    <a:cubicBezTo>
                      <a:pt x="1825" y="1613"/>
                      <a:pt x="1017" y="799"/>
                      <a:pt x="172" y="23"/>
                    </a:cubicBezTo>
                    <a:cubicBezTo>
                      <a:pt x="155" y="7"/>
                      <a:pt x="136"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46"/>
              <p:cNvSpPr/>
              <p:nvPr/>
            </p:nvSpPr>
            <p:spPr>
              <a:xfrm>
                <a:off x="5375147" y="1620533"/>
                <a:ext cx="19919" cy="22949"/>
              </a:xfrm>
              <a:custGeom>
                <a:avLst/>
                <a:gdLst/>
                <a:ahLst/>
                <a:cxnLst/>
                <a:rect l="l" t="t" r="r" b="b"/>
                <a:pathLst>
                  <a:path w="1466" h="1689" extrusionOk="0">
                    <a:moveTo>
                      <a:pt x="147" y="0"/>
                    </a:moveTo>
                    <a:cubicBezTo>
                      <a:pt x="69" y="0"/>
                      <a:pt x="0" y="109"/>
                      <a:pt x="67" y="189"/>
                    </a:cubicBezTo>
                    <a:cubicBezTo>
                      <a:pt x="280" y="455"/>
                      <a:pt x="491" y="721"/>
                      <a:pt x="700" y="989"/>
                    </a:cubicBezTo>
                    <a:lnTo>
                      <a:pt x="1005" y="1379"/>
                    </a:lnTo>
                    <a:cubicBezTo>
                      <a:pt x="1056" y="1446"/>
                      <a:pt x="1115" y="1511"/>
                      <a:pt x="1171" y="1572"/>
                    </a:cubicBezTo>
                    <a:cubicBezTo>
                      <a:pt x="1230" y="1633"/>
                      <a:pt x="1309" y="1663"/>
                      <a:pt x="1393" y="1687"/>
                    </a:cubicBezTo>
                    <a:cubicBezTo>
                      <a:pt x="1397" y="1688"/>
                      <a:pt x="1402" y="1689"/>
                      <a:pt x="1406" y="1689"/>
                    </a:cubicBezTo>
                    <a:cubicBezTo>
                      <a:pt x="1438" y="1689"/>
                      <a:pt x="1466" y="1664"/>
                      <a:pt x="1466" y="1631"/>
                    </a:cubicBezTo>
                    <a:cubicBezTo>
                      <a:pt x="1458" y="1553"/>
                      <a:pt x="1450" y="1474"/>
                      <a:pt x="1405" y="1409"/>
                    </a:cubicBezTo>
                    <a:cubicBezTo>
                      <a:pt x="1356" y="1338"/>
                      <a:pt x="1301" y="1269"/>
                      <a:pt x="1244" y="1202"/>
                    </a:cubicBezTo>
                    <a:cubicBezTo>
                      <a:pt x="1133" y="1070"/>
                      <a:pt x="1013" y="942"/>
                      <a:pt x="897" y="812"/>
                    </a:cubicBezTo>
                    <a:cubicBezTo>
                      <a:pt x="668" y="554"/>
                      <a:pt x="442" y="297"/>
                      <a:pt x="219" y="37"/>
                    </a:cubicBezTo>
                    <a:cubicBezTo>
                      <a:pt x="197" y="11"/>
                      <a:pt x="171"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46"/>
              <p:cNvSpPr/>
              <p:nvPr/>
            </p:nvSpPr>
            <p:spPr>
              <a:xfrm>
                <a:off x="6329587" y="1854333"/>
                <a:ext cx="37651" cy="179640"/>
              </a:xfrm>
              <a:custGeom>
                <a:avLst/>
                <a:gdLst/>
                <a:ahLst/>
                <a:cxnLst/>
                <a:rect l="l" t="t" r="r" b="b"/>
                <a:pathLst>
                  <a:path w="2771" h="13221" extrusionOk="0">
                    <a:moveTo>
                      <a:pt x="2692" y="0"/>
                    </a:moveTo>
                    <a:cubicBezTo>
                      <a:pt x="2652" y="0"/>
                      <a:pt x="2611" y="26"/>
                      <a:pt x="2609" y="77"/>
                    </a:cubicBezTo>
                    <a:cubicBezTo>
                      <a:pt x="2469" y="3555"/>
                      <a:pt x="1921" y="7037"/>
                      <a:pt x="908" y="10369"/>
                    </a:cubicBezTo>
                    <a:cubicBezTo>
                      <a:pt x="768" y="10834"/>
                      <a:pt x="617" y="11294"/>
                      <a:pt x="461" y="11753"/>
                    </a:cubicBezTo>
                    <a:cubicBezTo>
                      <a:pt x="311" y="12192"/>
                      <a:pt x="67" y="12655"/>
                      <a:pt x="10" y="13114"/>
                    </a:cubicBezTo>
                    <a:cubicBezTo>
                      <a:pt x="1" y="13184"/>
                      <a:pt x="57" y="13220"/>
                      <a:pt x="115" y="13220"/>
                    </a:cubicBezTo>
                    <a:cubicBezTo>
                      <a:pt x="155" y="13220"/>
                      <a:pt x="195" y="13204"/>
                      <a:pt x="217" y="13170"/>
                    </a:cubicBezTo>
                    <a:cubicBezTo>
                      <a:pt x="435" y="12837"/>
                      <a:pt x="524" y="12389"/>
                      <a:pt x="646" y="12013"/>
                    </a:cubicBezTo>
                    <a:cubicBezTo>
                      <a:pt x="784" y="11583"/>
                      <a:pt x="916" y="11152"/>
                      <a:pt x="1042" y="10718"/>
                    </a:cubicBezTo>
                    <a:cubicBezTo>
                      <a:pt x="1281" y="9883"/>
                      <a:pt x="1502" y="9041"/>
                      <a:pt x="1697" y="8194"/>
                    </a:cubicBezTo>
                    <a:cubicBezTo>
                      <a:pt x="2085" y="6507"/>
                      <a:pt x="2373" y="4800"/>
                      <a:pt x="2558" y="3078"/>
                    </a:cubicBezTo>
                    <a:cubicBezTo>
                      <a:pt x="2664" y="2079"/>
                      <a:pt x="2733" y="1080"/>
                      <a:pt x="2769" y="77"/>
                    </a:cubicBezTo>
                    <a:cubicBezTo>
                      <a:pt x="2770" y="26"/>
                      <a:pt x="2732" y="0"/>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46"/>
              <p:cNvSpPr/>
              <p:nvPr/>
            </p:nvSpPr>
            <p:spPr>
              <a:xfrm>
                <a:off x="6328093" y="1896292"/>
                <a:ext cx="17039" cy="89813"/>
              </a:xfrm>
              <a:custGeom>
                <a:avLst/>
                <a:gdLst/>
                <a:ahLst/>
                <a:cxnLst/>
                <a:rect l="l" t="t" r="r" b="b"/>
                <a:pathLst>
                  <a:path w="1254" h="6610" extrusionOk="0">
                    <a:moveTo>
                      <a:pt x="1179" y="0"/>
                    </a:moveTo>
                    <a:cubicBezTo>
                      <a:pt x="1139" y="0"/>
                      <a:pt x="1097" y="26"/>
                      <a:pt x="1091" y="75"/>
                    </a:cubicBezTo>
                    <a:cubicBezTo>
                      <a:pt x="967" y="1186"/>
                      <a:pt x="806" y="2290"/>
                      <a:pt x="608" y="3391"/>
                    </a:cubicBezTo>
                    <a:cubicBezTo>
                      <a:pt x="512" y="3918"/>
                      <a:pt x="404" y="4442"/>
                      <a:pt x="289" y="4966"/>
                    </a:cubicBezTo>
                    <a:cubicBezTo>
                      <a:pt x="177" y="5480"/>
                      <a:pt x="0" y="5999"/>
                      <a:pt x="9" y="6525"/>
                    </a:cubicBezTo>
                    <a:cubicBezTo>
                      <a:pt x="10" y="6575"/>
                      <a:pt x="56" y="6609"/>
                      <a:pt x="99" y="6609"/>
                    </a:cubicBezTo>
                    <a:cubicBezTo>
                      <a:pt x="125" y="6609"/>
                      <a:pt x="150" y="6597"/>
                      <a:pt x="165" y="6568"/>
                    </a:cubicBezTo>
                    <a:cubicBezTo>
                      <a:pt x="402" y="6101"/>
                      <a:pt x="461" y="5553"/>
                      <a:pt x="555" y="5039"/>
                    </a:cubicBezTo>
                    <a:cubicBezTo>
                      <a:pt x="658" y="4477"/>
                      <a:pt x="752" y="3912"/>
                      <a:pt x="839" y="3348"/>
                    </a:cubicBezTo>
                    <a:cubicBezTo>
                      <a:pt x="1005" y="2262"/>
                      <a:pt x="1141" y="1169"/>
                      <a:pt x="1249" y="75"/>
                    </a:cubicBezTo>
                    <a:cubicBezTo>
                      <a:pt x="1253" y="25"/>
                      <a:pt x="1217" y="0"/>
                      <a:pt x="1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46"/>
              <p:cNvSpPr/>
              <p:nvPr/>
            </p:nvSpPr>
            <p:spPr>
              <a:xfrm>
                <a:off x="6316557" y="1921890"/>
                <a:ext cx="8682" cy="39594"/>
              </a:xfrm>
              <a:custGeom>
                <a:avLst/>
                <a:gdLst/>
                <a:ahLst/>
                <a:cxnLst/>
                <a:rect l="l" t="t" r="r" b="b"/>
                <a:pathLst>
                  <a:path w="639" h="2914" extrusionOk="0">
                    <a:moveTo>
                      <a:pt x="528" y="1"/>
                    </a:moveTo>
                    <a:cubicBezTo>
                      <a:pt x="470" y="1"/>
                      <a:pt x="407" y="38"/>
                      <a:pt x="399" y="112"/>
                    </a:cubicBezTo>
                    <a:cubicBezTo>
                      <a:pt x="340" y="581"/>
                      <a:pt x="271" y="1046"/>
                      <a:pt x="190" y="1511"/>
                    </a:cubicBezTo>
                    <a:cubicBezTo>
                      <a:pt x="149" y="1740"/>
                      <a:pt x="104" y="1967"/>
                      <a:pt x="64" y="2197"/>
                    </a:cubicBezTo>
                    <a:cubicBezTo>
                      <a:pt x="27" y="2404"/>
                      <a:pt x="1" y="2650"/>
                      <a:pt x="11" y="2861"/>
                    </a:cubicBezTo>
                    <a:cubicBezTo>
                      <a:pt x="12" y="2891"/>
                      <a:pt x="40" y="2913"/>
                      <a:pt x="66" y="2913"/>
                    </a:cubicBezTo>
                    <a:cubicBezTo>
                      <a:pt x="82" y="2913"/>
                      <a:pt x="97" y="2905"/>
                      <a:pt x="106" y="2887"/>
                    </a:cubicBezTo>
                    <a:cubicBezTo>
                      <a:pt x="212" y="2674"/>
                      <a:pt x="285" y="2447"/>
                      <a:pt x="328" y="2213"/>
                    </a:cubicBezTo>
                    <a:cubicBezTo>
                      <a:pt x="370" y="1984"/>
                      <a:pt x="411" y="1756"/>
                      <a:pt x="447" y="1527"/>
                    </a:cubicBezTo>
                    <a:cubicBezTo>
                      <a:pt x="519" y="1056"/>
                      <a:pt x="581" y="585"/>
                      <a:pt x="630" y="112"/>
                    </a:cubicBezTo>
                    <a:cubicBezTo>
                      <a:pt x="638" y="37"/>
                      <a:pt x="585" y="1"/>
                      <a:pt x="5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46"/>
              <p:cNvSpPr/>
              <p:nvPr/>
            </p:nvSpPr>
            <p:spPr>
              <a:xfrm>
                <a:off x="6345634" y="1857472"/>
                <a:ext cx="2201" cy="9606"/>
              </a:xfrm>
              <a:custGeom>
                <a:avLst/>
                <a:gdLst/>
                <a:ahLst/>
                <a:cxnLst/>
                <a:rect l="l" t="t" r="r" b="b"/>
                <a:pathLst>
                  <a:path w="162" h="707" extrusionOk="0">
                    <a:moveTo>
                      <a:pt x="86" y="1"/>
                    </a:moveTo>
                    <a:cubicBezTo>
                      <a:pt x="56" y="1"/>
                      <a:pt x="24" y="26"/>
                      <a:pt x="35" y="65"/>
                    </a:cubicBezTo>
                    <a:lnTo>
                      <a:pt x="35" y="67"/>
                    </a:lnTo>
                    <a:cubicBezTo>
                      <a:pt x="53" y="167"/>
                      <a:pt x="58" y="266"/>
                      <a:pt x="49" y="368"/>
                    </a:cubicBezTo>
                    <a:cubicBezTo>
                      <a:pt x="45" y="417"/>
                      <a:pt x="39" y="465"/>
                      <a:pt x="29" y="512"/>
                    </a:cubicBezTo>
                    <a:cubicBezTo>
                      <a:pt x="19" y="563"/>
                      <a:pt x="15" y="614"/>
                      <a:pt x="5" y="664"/>
                    </a:cubicBezTo>
                    <a:cubicBezTo>
                      <a:pt x="1" y="687"/>
                      <a:pt x="21" y="707"/>
                      <a:pt x="41" y="707"/>
                    </a:cubicBezTo>
                    <a:cubicBezTo>
                      <a:pt x="50" y="707"/>
                      <a:pt x="60" y="702"/>
                      <a:pt x="66" y="691"/>
                    </a:cubicBezTo>
                    <a:cubicBezTo>
                      <a:pt x="94" y="642"/>
                      <a:pt x="116" y="587"/>
                      <a:pt x="131" y="532"/>
                    </a:cubicBezTo>
                    <a:cubicBezTo>
                      <a:pt x="141" y="480"/>
                      <a:pt x="149" y="427"/>
                      <a:pt x="153" y="372"/>
                    </a:cubicBezTo>
                    <a:cubicBezTo>
                      <a:pt x="161" y="260"/>
                      <a:pt x="155" y="149"/>
                      <a:pt x="135" y="39"/>
                    </a:cubicBezTo>
                    <a:cubicBezTo>
                      <a:pt x="127" y="12"/>
                      <a:pt x="107"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46"/>
              <p:cNvSpPr/>
              <p:nvPr/>
            </p:nvSpPr>
            <p:spPr>
              <a:xfrm>
                <a:off x="6290523" y="1986784"/>
                <a:ext cx="25218" cy="78971"/>
              </a:xfrm>
              <a:custGeom>
                <a:avLst/>
                <a:gdLst/>
                <a:ahLst/>
                <a:cxnLst/>
                <a:rect l="l" t="t" r="r" b="b"/>
                <a:pathLst>
                  <a:path w="1856" h="5812" extrusionOk="0">
                    <a:moveTo>
                      <a:pt x="1765" y="0"/>
                    </a:moveTo>
                    <a:cubicBezTo>
                      <a:pt x="1736" y="0"/>
                      <a:pt x="1707" y="17"/>
                      <a:pt x="1698" y="54"/>
                    </a:cubicBezTo>
                    <a:cubicBezTo>
                      <a:pt x="1440" y="1027"/>
                      <a:pt x="1162" y="1991"/>
                      <a:pt x="861" y="2951"/>
                    </a:cubicBezTo>
                    <a:cubicBezTo>
                      <a:pt x="713" y="3422"/>
                      <a:pt x="561" y="3893"/>
                      <a:pt x="402" y="4360"/>
                    </a:cubicBezTo>
                    <a:cubicBezTo>
                      <a:pt x="254" y="4799"/>
                      <a:pt x="0" y="5282"/>
                      <a:pt x="4" y="5749"/>
                    </a:cubicBezTo>
                    <a:cubicBezTo>
                      <a:pt x="4" y="5783"/>
                      <a:pt x="37" y="5811"/>
                      <a:pt x="69" y="5811"/>
                    </a:cubicBezTo>
                    <a:cubicBezTo>
                      <a:pt x="84" y="5811"/>
                      <a:pt x="98" y="5806"/>
                      <a:pt x="110" y="5792"/>
                    </a:cubicBezTo>
                    <a:cubicBezTo>
                      <a:pt x="390" y="5445"/>
                      <a:pt x="483" y="4947"/>
                      <a:pt x="617" y="4523"/>
                    </a:cubicBezTo>
                    <a:cubicBezTo>
                      <a:pt x="770" y="4038"/>
                      <a:pt x="918" y="3548"/>
                      <a:pt x="1060" y="3057"/>
                    </a:cubicBezTo>
                    <a:cubicBezTo>
                      <a:pt x="1344" y="2076"/>
                      <a:pt x="1604" y="1088"/>
                      <a:pt x="1842" y="93"/>
                    </a:cubicBezTo>
                    <a:cubicBezTo>
                      <a:pt x="1855" y="37"/>
                      <a:pt x="1809" y="0"/>
                      <a:pt x="1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46"/>
              <p:cNvSpPr/>
              <p:nvPr/>
            </p:nvSpPr>
            <p:spPr>
              <a:xfrm>
                <a:off x="5351994" y="1983537"/>
                <a:ext cx="1055912" cy="1194898"/>
              </a:xfrm>
              <a:custGeom>
                <a:avLst/>
                <a:gdLst/>
                <a:ahLst/>
                <a:cxnLst/>
                <a:rect l="l" t="t" r="r" b="b"/>
                <a:pathLst>
                  <a:path w="77712" h="87941" extrusionOk="0">
                    <a:moveTo>
                      <a:pt x="76995" y="0"/>
                    </a:moveTo>
                    <a:cubicBezTo>
                      <a:pt x="76693" y="0"/>
                      <a:pt x="76383" y="158"/>
                      <a:pt x="76285" y="488"/>
                    </a:cubicBezTo>
                    <a:cubicBezTo>
                      <a:pt x="75666" y="2569"/>
                      <a:pt x="75243" y="4705"/>
                      <a:pt x="74691" y="6808"/>
                    </a:cubicBezTo>
                    <a:cubicBezTo>
                      <a:pt x="74141" y="8906"/>
                      <a:pt x="73530" y="10987"/>
                      <a:pt x="72860" y="13051"/>
                    </a:cubicBezTo>
                    <a:cubicBezTo>
                      <a:pt x="71550" y="17069"/>
                      <a:pt x="70007" y="21008"/>
                      <a:pt x="68241" y="24845"/>
                    </a:cubicBezTo>
                    <a:cubicBezTo>
                      <a:pt x="64812" y="32305"/>
                      <a:pt x="60595" y="39388"/>
                      <a:pt x="55744" y="46009"/>
                    </a:cubicBezTo>
                    <a:cubicBezTo>
                      <a:pt x="50967" y="52526"/>
                      <a:pt x="45579" y="58591"/>
                      <a:pt x="39784" y="64219"/>
                    </a:cubicBezTo>
                    <a:cubicBezTo>
                      <a:pt x="34083" y="69755"/>
                      <a:pt x="27952" y="74841"/>
                      <a:pt x="21501" y="79483"/>
                    </a:cubicBezTo>
                    <a:cubicBezTo>
                      <a:pt x="18364" y="81738"/>
                      <a:pt x="15159" y="83890"/>
                      <a:pt x="11880" y="85941"/>
                    </a:cubicBezTo>
                    <a:cubicBezTo>
                      <a:pt x="11496" y="86181"/>
                      <a:pt x="11114" y="86420"/>
                      <a:pt x="10731" y="86662"/>
                    </a:cubicBezTo>
                    <a:cubicBezTo>
                      <a:pt x="10316" y="86922"/>
                      <a:pt x="9831" y="87143"/>
                      <a:pt x="9449" y="87445"/>
                    </a:cubicBezTo>
                    <a:cubicBezTo>
                      <a:pt x="9331" y="87540"/>
                      <a:pt x="9335" y="87562"/>
                      <a:pt x="9309" y="87562"/>
                    </a:cubicBezTo>
                    <a:cubicBezTo>
                      <a:pt x="9293" y="87562"/>
                      <a:pt x="9266" y="87554"/>
                      <a:pt x="9194" y="87549"/>
                    </a:cubicBezTo>
                    <a:cubicBezTo>
                      <a:pt x="9019" y="87537"/>
                      <a:pt x="8824" y="87456"/>
                      <a:pt x="8656" y="87411"/>
                    </a:cubicBezTo>
                    <a:cubicBezTo>
                      <a:pt x="7021" y="86970"/>
                      <a:pt x="5411" y="86432"/>
                      <a:pt x="3834" y="85823"/>
                    </a:cubicBezTo>
                    <a:cubicBezTo>
                      <a:pt x="2613" y="85352"/>
                      <a:pt x="1414" y="84834"/>
                      <a:pt x="236" y="84266"/>
                    </a:cubicBezTo>
                    <a:cubicBezTo>
                      <a:pt x="218" y="84257"/>
                      <a:pt x="200" y="84254"/>
                      <a:pt x="183" y="84254"/>
                    </a:cubicBezTo>
                    <a:cubicBezTo>
                      <a:pt x="74" y="84254"/>
                      <a:pt x="1" y="84409"/>
                      <a:pt x="118" y="84467"/>
                    </a:cubicBezTo>
                    <a:lnTo>
                      <a:pt x="118" y="84469"/>
                    </a:lnTo>
                    <a:cubicBezTo>
                      <a:pt x="2179" y="85492"/>
                      <a:pt x="4307" y="86371"/>
                      <a:pt x="6487" y="87104"/>
                    </a:cubicBezTo>
                    <a:cubicBezTo>
                      <a:pt x="7151" y="87328"/>
                      <a:pt x="7817" y="87537"/>
                      <a:pt x="8489" y="87730"/>
                    </a:cubicBezTo>
                    <a:cubicBezTo>
                      <a:pt x="8696" y="87789"/>
                      <a:pt x="9009" y="87940"/>
                      <a:pt x="9244" y="87940"/>
                    </a:cubicBezTo>
                    <a:cubicBezTo>
                      <a:pt x="9258" y="87940"/>
                      <a:pt x="9272" y="87940"/>
                      <a:pt x="9285" y="87939"/>
                    </a:cubicBezTo>
                    <a:cubicBezTo>
                      <a:pt x="9602" y="87910"/>
                      <a:pt x="10008" y="87543"/>
                      <a:pt x="10282" y="87382"/>
                    </a:cubicBezTo>
                    <a:cubicBezTo>
                      <a:pt x="10712" y="87129"/>
                      <a:pt x="11149" y="86877"/>
                      <a:pt x="11579" y="86621"/>
                    </a:cubicBezTo>
                    <a:cubicBezTo>
                      <a:pt x="12426" y="86122"/>
                      <a:pt x="13260" y="85604"/>
                      <a:pt x="14095" y="85086"/>
                    </a:cubicBezTo>
                    <a:cubicBezTo>
                      <a:pt x="15754" y="84055"/>
                      <a:pt x="17396" y="82995"/>
                      <a:pt x="19022" y="81909"/>
                    </a:cubicBezTo>
                    <a:cubicBezTo>
                      <a:pt x="25678" y="77462"/>
                      <a:pt x="32039" y="72561"/>
                      <a:pt x="37993" y="67214"/>
                    </a:cubicBezTo>
                    <a:cubicBezTo>
                      <a:pt x="44088" y="61738"/>
                      <a:pt x="49737" y="55765"/>
                      <a:pt x="54776" y="49302"/>
                    </a:cubicBezTo>
                    <a:cubicBezTo>
                      <a:pt x="59908" y="42722"/>
                      <a:pt x="64434" y="35671"/>
                      <a:pt x="68155" y="28199"/>
                    </a:cubicBezTo>
                    <a:cubicBezTo>
                      <a:pt x="71997" y="20490"/>
                      <a:pt x="75075" y="12304"/>
                      <a:pt x="77060" y="3915"/>
                    </a:cubicBezTo>
                    <a:cubicBezTo>
                      <a:pt x="77314" y="2835"/>
                      <a:pt x="77523" y="1773"/>
                      <a:pt x="77657" y="673"/>
                    </a:cubicBezTo>
                    <a:cubicBezTo>
                      <a:pt x="77712" y="232"/>
                      <a:pt x="77360" y="0"/>
                      <a:pt x="76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50" name="Google Shape;7650;p46"/>
          <p:cNvGrpSpPr/>
          <p:nvPr/>
        </p:nvGrpSpPr>
        <p:grpSpPr>
          <a:xfrm>
            <a:off x="713221" y="3096323"/>
            <a:ext cx="621217" cy="395759"/>
            <a:chOff x="5429675" y="991016"/>
            <a:chExt cx="366219" cy="233307"/>
          </a:xfrm>
        </p:grpSpPr>
        <p:sp>
          <p:nvSpPr>
            <p:cNvPr id="7651" name="Google Shape;7651;p46"/>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46"/>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46"/>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46"/>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46"/>
          <p:cNvGrpSpPr/>
          <p:nvPr/>
        </p:nvGrpSpPr>
        <p:grpSpPr>
          <a:xfrm>
            <a:off x="2839919" y="4411199"/>
            <a:ext cx="384364" cy="245779"/>
            <a:chOff x="3404003" y="1988611"/>
            <a:chExt cx="280128" cy="179126"/>
          </a:xfrm>
        </p:grpSpPr>
        <p:sp>
          <p:nvSpPr>
            <p:cNvPr id="7656" name="Google Shape;7656;p46"/>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46"/>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46"/>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46"/>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46"/>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46"/>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46"/>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46"/>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46"/>
          <p:cNvGrpSpPr/>
          <p:nvPr/>
        </p:nvGrpSpPr>
        <p:grpSpPr>
          <a:xfrm>
            <a:off x="6141939" y="538757"/>
            <a:ext cx="718870" cy="479692"/>
            <a:chOff x="4040551" y="304897"/>
            <a:chExt cx="573628" cy="382774"/>
          </a:xfrm>
        </p:grpSpPr>
        <p:sp>
          <p:nvSpPr>
            <p:cNvPr id="7665" name="Google Shape;7665;p46"/>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666" name="Google Shape;7666;p46"/>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46"/>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46"/>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46"/>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46"/>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46"/>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46"/>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3" name="Google Shape;7673;p46"/>
          <p:cNvGrpSpPr/>
          <p:nvPr/>
        </p:nvGrpSpPr>
        <p:grpSpPr>
          <a:xfrm>
            <a:off x="3284856" y="3903088"/>
            <a:ext cx="475198" cy="322143"/>
            <a:chOff x="4680742" y="2547525"/>
            <a:chExt cx="198761" cy="134748"/>
          </a:xfrm>
        </p:grpSpPr>
        <p:sp>
          <p:nvSpPr>
            <p:cNvPr id="7674" name="Google Shape;7674;p46"/>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46"/>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46"/>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46"/>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46"/>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46"/>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46"/>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46"/>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685"/>
        <p:cNvGrpSpPr/>
        <p:nvPr/>
      </p:nvGrpSpPr>
      <p:grpSpPr>
        <a:xfrm>
          <a:off x="0" y="0"/>
          <a:ext cx="0" cy="0"/>
          <a:chOff x="0" y="0"/>
          <a:chExt cx="0" cy="0"/>
        </a:xfrm>
      </p:grpSpPr>
      <p:sp>
        <p:nvSpPr>
          <p:cNvPr id="7686" name="Google Shape;7686;p47"/>
          <p:cNvSpPr/>
          <p:nvPr/>
        </p:nvSpPr>
        <p:spPr>
          <a:xfrm>
            <a:off x="2437788" y="537275"/>
            <a:ext cx="4268375" cy="477850"/>
          </a:xfrm>
          <a:custGeom>
            <a:avLst/>
            <a:gdLst/>
            <a:ahLst/>
            <a:cxnLst/>
            <a:rect l="l" t="t" r="r" b="b"/>
            <a:pathLst>
              <a:path w="170735" h="19114" extrusionOk="0">
                <a:moveTo>
                  <a:pt x="430" y="0"/>
                </a:moveTo>
                <a:lnTo>
                  <a:pt x="170520" y="429"/>
                </a:lnTo>
                <a:lnTo>
                  <a:pt x="161285" y="9879"/>
                </a:lnTo>
                <a:lnTo>
                  <a:pt x="170735" y="19114"/>
                </a:lnTo>
                <a:lnTo>
                  <a:pt x="0" y="19114"/>
                </a:lnTo>
                <a:lnTo>
                  <a:pt x="9879" y="9879"/>
                </a:lnTo>
                <a:close/>
              </a:path>
            </a:pathLst>
          </a:custGeom>
          <a:solidFill>
            <a:schemeClr val="dk2"/>
          </a:solidFill>
          <a:ln w="19050" cap="flat" cmpd="sng">
            <a:solidFill>
              <a:schemeClr val="dk1"/>
            </a:solidFill>
            <a:prstDash val="solid"/>
            <a:round/>
            <a:headEnd type="none" w="med" len="med"/>
            <a:tailEnd type="none" w="med" len="med"/>
          </a:ln>
        </p:spPr>
      </p:sp>
      <p:sp>
        <p:nvSpPr>
          <p:cNvPr id="7687" name="Google Shape;7687;p47"/>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7688" name="Google Shape;7688;p47"/>
          <p:cNvSpPr txBox="1">
            <a:spLocks noGrp="1"/>
          </p:cNvSpPr>
          <p:nvPr>
            <p:ph type="body" idx="1"/>
          </p:nvPr>
        </p:nvSpPr>
        <p:spPr>
          <a:xfrm>
            <a:off x="1188350" y="1232825"/>
            <a:ext cx="3296100" cy="327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2200" b="1">
                <a:latin typeface="Raleway"/>
                <a:ea typeface="Raleway"/>
                <a:cs typeface="Raleway"/>
                <a:sym typeface="Raleway"/>
              </a:rPr>
              <a:t>Photos</a:t>
            </a:r>
            <a:endParaRPr sz="2200" b="1">
              <a:latin typeface="Raleway"/>
              <a:ea typeface="Raleway"/>
              <a:cs typeface="Raleway"/>
              <a:sym typeface="Raleway"/>
            </a:endParaRPr>
          </a:p>
          <a:p>
            <a:pPr marL="457200" lvl="0" indent="-317500" algn="l" rtl="0">
              <a:spcBef>
                <a:spcPts val="1000"/>
              </a:spcBef>
              <a:spcAft>
                <a:spcPts val="0"/>
              </a:spcAft>
              <a:buSzPts val="1400"/>
              <a:buChar char="●"/>
            </a:pPr>
            <a:r>
              <a:rPr lang="en">
                <a:uFill>
                  <a:noFill/>
                </a:uFill>
                <a:hlinkClick r:id="rId3"/>
              </a:rPr>
              <a:t>Medium shot ukranian mother kissing child</a:t>
            </a:r>
            <a:endParaRPr/>
          </a:p>
          <a:p>
            <a:pPr marL="457200" lvl="0" indent="-317500" algn="l" rtl="0">
              <a:spcBef>
                <a:spcPts val="0"/>
              </a:spcBef>
              <a:spcAft>
                <a:spcPts val="0"/>
              </a:spcAft>
              <a:buSzPts val="1400"/>
              <a:buChar char="●"/>
            </a:pPr>
            <a:r>
              <a:rPr lang="en">
                <a:uFill>
                  <a:noFill/>
                </a:uFill>
                <a:hlinkClick r:id="rId4"/>
              </a:rPr>
              <a:t>Person holding ukrainian flag</a:t>
            </a:r>
            <a:endParaRPr/>
          </a:p>
          <a:p>
            <a:pPr marL="0" lvl="0" indent="0" algn="l" rtl="0">
              <a:spcBef>
                <a:spcPts val="1000"/>
              </a:spcBef>
              <a:spcAft>
                <a:spcPts val="0"/>
              </a:spcAft>
              <a:buNone/>
            </a:pPr>
            <a:r>
              <a:rPr lang="en" sz="2200" b="1">
                <a:latin typeface="Raleway"/>
                <a:ea typeface="Raleway"/>
                <a:cs typeface="Raleway"/>
                <a:sym typeface="Raleway"/>
              </a:rPr>
              <a:t>Icons</a:t>
            </a:r>
            <a:endParaRPr sz="2200" b="1">
              <a:latin typeface="Raleway"/>
              <a:ea typeface="Raleway"/>
              <a:cs typeface="Raleway"/>
              <a:sym typeface="Raleway"/>
            </a:endParaRPr>
          </a:p>
          <a:p>
            <a:pPr marL="457200" lvl="0" indent="-317500" algn="l" rtl="0">
              <a:spcBef>
                <a:spcPts val="1000"/>
              </a:spcBef>
              <a:spcAft>
                <a:spcPts val="0"/>
              </a:spcAft>
              <a:buSzPts val="1400"/>
              <a:buChar char="●"/>
            </a:pPr>
            <a:r>
              <a:rPr lang="en">
                <a:uFill>
                  <a:noFill/>
                </a:uFill>
                <a:hlinkClick r:id="rId5"/>
              </a:rPr>
              <a:t>Peace &amp; human rights lineal icon Pack</a:t>
            </a:r>
            <a:endParaRPr/>
          </a:p>
        </p:txBody>
      </p:sp>
      <p:sp>
        <p:nvSpPr>
          <p:cNvPr id="7689" name="Google Shape;7689;p47"/>
          <p:cNvSpPr txBox="1">
            <a:spLocks noGrp="1"/>
          </p:cNvSpPr>
          <p:nvPr>
            <p:ph type="body" idx="2"/>
          </p:nvPr>
        </p:nvSpPr>
        <p:spPr>
          <a:xfrm>
            <a:off x="4659525" y="1232825"/>
            <a:ext cx="3296100" cy="327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b="1">
                <a:latin typeface="Raleway"/>
                <a:ea typeface="Raleway"/>
                <a:cs typeface="Raleway"/>
                <a:sym typeface="Raleway"/>
              </a:rPr>
              <a:t>Vectors</a:t>
            </a:r>
            <a:endParaRPr sz="2200" b="1">
              <a:latin typeface="Raleway"/>
              <a:ea typeface="Raleway"/>
              <a:cs typeface="Raleway"/>
              <a:sym typeface="Raleway"/>
            </a:endParaRPr>
          </a:p>
          <a:p>
            <a:pPr marL="457200" lvl="0" indent="-317500" algn="l" rtl="0">
              <a:spcBef>
                <a:spcPts val="1000"/>
              </a:spcBef>
              <a:spcAft>
                <a:spcPts val="0"/>
              </a:spcAft>
              <a:buSzPts val="1400"/>
              <a:buChar char="●"/>
            </a:pPr>
            <a:r>
              <a:rPr lang="en">
                <a:uFill>
                  <a:noFill/>
                </a:uFill>
                <a:hlinkClick r:id="rId6"/>
              </a:rPr>
              <a:t>Hand drawn ukraine war illustration I</a:t>
            </a:r>
            <a:endParaRPr/>
          </a:p>
          <a:p>
            <a:pPr marL="457200" lvl="0" indent="-317500" algn="l" rtl="0">
              <a:spcBef>
                <a:spcPts val="0"/>
              </a:spcBef>
              <a:spcAft>
                <a:spcPts val="0"/>
              </a:spcAft>
              <a:buSzPts val="1400"/>
              <a:buChar char="●"/>
            </a:pPr>
            <a:r>
              <a:rPr lang="en">
                <a:uFill>
                  <a:noFill/>
                </a:uFill>
                <a:hlinkClick r:id="rId7"/>
              </a:rPr>
              <a:t>Hand drawn ukraine war illustration II</a:t>
            </a:r>
            <a:endParaRPr/>
          </a:p>
          <a:p>
            <a:pPr marL="457200" lvl="0" indent="-317500" algn="l" rtl="0">
              <a:spcBef>
                <a:spcPts val="0"/>
              </a:spcBef>
              <a:spcAft>
                <a:spcPts val="0"/>
              </a:spcAft>
              <a:buSzPts val="1400"/>
              <a:buChar char="●"/>
            </a:pPr>
            <a:r>
              <a:rPr lang="en">
                <a:uFill>
                  <a:noFill/>
                </a:uFill>
                <a:hlinkClick r:id="rId8"/>
              </a:rPr>
              <a:t>Hand drawn pray for ukraine illustration III</a:t>
            </a:r>
            <a:endParaRPr/>
          </a:p>
          <a:p>
            <a:pPr marL="457200" lvl="0" indent="-317500" algn="l" rtl="0">
              <a:spcBef>
                <a:spcPts val="0"/>
              </a:spcBef>
              <a:spcAft>
                <a:spcPts val="0"/>
              </a:spcAft>
              <a:buSzPts val="1400"/>
              <a:buChar char="●"/>
            </a:pPr>
            <a:r>
              <a:rPr lang="en">
                <a:uFill>
                  <a:noFill/>
                </a:uFill>
                <a:hlinkClick r:id="rId9"/>
              </a:rPr>
              <a:t>Hand drawn pray for ukraine illustration IV</a:t>
            </a:r>
            <a:endParaRPr/>
          </a:p>
          <a:p>
            <a:pPr marL="457200" lvl="0" indent="-317500" algn="l" rtl="0">
              <a:spcBef>
                <a:spcPts val="0"/>
              </a:spcBef>
              <a:spcAft>
                <a:spcPts val="0"/>
              </a:spcAft>
              <a:buSzPts val="1400"/>
              <a:buChar char="●"/>
            </a:pPr>
            <a:r>
              <a:rPr lang="en">
                <a:uFill>
                  <a:noFill/>
                </a:uFill>
                <a:hlinkClick r:id="rId10"/>
              </a:rPr>
              <a:t>Hand drawn pray for ukraine illustration V</a:t>
            </a:r>
            <a:endParaRPr/>
          </a:p>
          <a:p>
            <a:pPr marL="457200" lvl="0" indent="-317500" algn="l" rtl="0">
              <a:spcBef>
                <a:spcPts val="0"/>
              </a:spcBef>
              <a:spcAft>
                <a:spcPts val="0"/>
              </a:spcAft>
              <a:buSzPts val="1400"/>
              <a:buChar char="●"/>
            </a:pPr>
            <a:r>
              <a:rPr lang="en">
                <a:uFill>
                  <a:noFill/>
                </a:uFill>
                <a:hlinkClick r:id="rId11"/>
              </a:rPr>
              <a:t>Hand drawn pray for ukraine illustration VI</a:t>
            </a:r>
            <a:endParaRPr/>
          </a:p>
        </p:txBody>
      </p:sp>
      <p:grpSp>
        <p:nvGrpSpPr>
          <p:cNvPr id="7690" name="Google Shape;7690;p47"/>
          <p:cNvGrpSpPr/>
          <p:nvPr/>
        </p:nvGrpSpPr>
        <p:grpSpPr>
          <a:xfrm>
            <a:off x="481196" y="2673698"/>
            <a:ext cx="621217" cy="395759"/>
            <a:chOff x="5429675" y="991016"/>
            <a:chExt cx="366219" cy="233307"/>
          </a:xfrm>
        </p:grpSpPr>
        <p:sp>
          <p:nvSpPr>
            <p:cNvPr id="7691" name="Google Shape;7691;p47"/>
            <p:cNvSpPr/>
            <p:nvPr/>
          </p:nvSpPr>
          <p:spPr>
            <a:xfrm>
              <a:off x="5445651" y="1000004"/>
              <a:ext cx="341713" cy="217818"/>
            </a:xfrm>
            <a:custGeom>
              <a:avLst/>
              <a:gdLst/>
              <a:ahLst/>
              <a:cxnLst/>
              <a:rect l="l" t="t" r="r" b="b"/>
              <a:pathLst>
                <a:path w="23077" h="14710" extrusionOk="0">
                  <a:moveTo>
                    <a:pt x="8771" y="1"/>
                  </a:moveTo>
                  <a:cubicBezTo>
                    <a:pt x="8229" y="1"/>
                    <a:pt x="7696" y="177"/>
                    <a:pt x="7273" y="551"/>
                  </a:cubicBezTo>
                  <a:cubicBezTo>
                    <a:pt x="6808" y="958"/>
                    <a:pt x="6555" y="1538"/>
                    <a:pt x="6380" y="2130"/>
                  </a:cubicBezTo>
                  <a:cubicBezTo>
                    <a:pt x="5911" y="1784"/>
                    <a:pt x="5347" y="1588"/>
                    <a:pt x="4788" y="1588"/>
                  </a:cubicBezTo>
                  <a:cubicBezTo>
                    <a:pt x="4187" y="1588"/>
                    <a:pt x="3593" y="1814"/>
                    <a:pt x="3127" y="2319"/>
                  </a:cubicBezTo>
                  <a:cubicBezTo>
                    <a:pt x="2605" y="2885"/>
                    <a:pt x="2473" y="3568"/>
                    <a:pt x="2562" y="4311"/>
                  </a:cubicBezTo>
                  <a:cubicBezTo>
                    <a:pt x="2599" y="4636"/>
                    <a:pt x="2694" y="5021"/>
                    <a:pt x="2596" y="5342"/>
                  </a:cubicBezTo>
                  <a:cubicBezTo>
                    <a:pt x="2507" y="5644"/>
                    <a:pt x="2229" y="5750"/>
                    <a:pt x="1953" y="5836"/>
                  </a:cubicBezTo>
                  <a:cubicBezTo>
                    <a:pt x="1548" y="5965"/>
                    <a:pt x="1161" y="6080"/>
                    <a:pt x="845" y="6379"/>
                  </a:cubicBezTo>
                  <a:cubicBezTo>
                    <a:pt x="586" y="6623"/>
                    <a:pt x="420" y="6964"/>
                    <a:pt x="449" y="7312"/>
                  </a:cubicBezTo>
                  <a:cubicBezTo>
                    <a:pt x="242" y="7619"/>
                    <a:pt x="116" y="7975"/>
                    <a:pt x="78" y="8342"/>
                  </a:cubicBezTo>
                  <a:cubicBezTo>
                    <a:pt x="1" y="9146"/>
                    <a:pt x="437" y="9913"/>
                    <a:pt x="1100" y="10346"/>
                  </a:cubicBezTo>
                  <a:cubicBezTo>
                    <a:pt x="1457" y="10579"/>
                    <a:pt x="1852" y="10682"/>
                    <a:pt x="2250" y="10682"/>
                  </a:cubicBezTo>
                  <a:cubicBezTo>
                    <a:pt x="2671" y="10682"/>
                    <a:pt x="3096" y="10568"/>
                    <a:pt x="3483" y="10372"/>
                  </a:cubicBezTo>
                  <a:cubicBezTo>
                    <a:pt x="3882" y="10171"/>
                    <a:pt x="4241" y="9890"/>
                    <a:pt x="4574" y="9594"/>
                  </a:cubicBezTo>
                  <a:cubicBezTo>
                    <a:pt x="4580" y="9588"/>
                    <a:pt x="4586" y="9585"/>
                    <a:pt x="4591" y="9580"/>
                  </a:cubicBezTo>
                  <a:cubicBezTo>
                    <a:pt x="4606" y="9617"/>
                    <a:pt x="4623" y="9654"/>
                    <a:pt x="4634" y="9689"/>
                  </a:cubicBezTo>
                  <a:cubicBezTo>
                    <a:pt x="4715" y="9904"/>
                    <a:pt x="4801" y="10116"/>
                    <a:pt x="4896" y="10326"/>
                  </a:cubicBezTo>
                  <a:cubicBezTo>
                    <a:pt x="5562" y="11827"/>
                    <a:pt x="6690" y="13185"/>
                    <a:pt x="8157" y="13955"/>
                  </a:cubicBezTo>
                  <a:cubicBezTo>
                    <a:pt x="9129" y="14464"/>
                    <a:pt x="10219" y="14710"/>
                    <a:pt x="11311" y="14710"/>
                  </a:cubicBezTo>
                  <a:cubicBezTo>
                    <a:pt x="12034" y="14710"/>
                    <a:pt x="12758" y="14602"/>
                    <a:pt x="13448" y="14391"/>
                  </a:cubicBezTo>
                  <a:cubicBezTo>
                    <a:pt x="14909" y="13943"/>
                    <a:pt x="16396" y="12979"/>
                    <a:pt x="17011" y="11543"/>
                  </a:cubicBezTo>
                  <a:cubicBezTo>
                    <a:pt x="17599" y="12049"/>
                    <a:pt x="18374" y="12307"/>
                    <a:pt x="19155" y="12307"/>
                  </a:cubicBezTo>
                  <a:cubicBezTo>
                    <a:pt x="19579" y="12307"/>
                    <a:pt x="20004" y="12231"/>
                    <a:pt x="20401" y="12077"/>
                  </a:cubicBezTo>
                  <a:cubicBezTo>
                    <a:pt x="21972" y="11463"/>
                    <a:pt x="22842" y="9826"/>
                    <a:pt x="22991" y="8216"/>
                  </a:cubicBezTo>
                  <a:cubicBezTo>
                    <a:pt x="23077" y="7300"/>
                    <a:pt x="22913" y="6358"/>
                    <a:pt x="22626" y="5491"/>
                  </a:cubicBezTo>
                  <a:cubicBezTo>
                    <a:pt x="22328" y="4590"/>
                    <a:pt x="21911" y="3663"/>
                    <a:pt x="21366" y="2882"/>
                  </a:cubicBezTo>
                  <a:cubicBezTo>
                    <a:pt x="20809" y="2075"/>
                    <a:pt x="19976" y="1676"/>
                    <a:pt x="19058" y="1406"/>
                  </a:cubicBezTo>
                  <a:cubicBezTo>
                    <a:pt x="18227" y="1160"/>
                    <a:pt x="17318" y="978"/>
                    <a:pt x="16439" y="978"/>
                  </a:cubicBezTo>
                  <a:cubicBezTo>
                    <a:pt x="16312" y="978"/>
                    <a:pt x="16186" y="982"/>
                    <a:pt x="16061" y="990"/>
                  </a:cubicBezTo>
                  <a:cubicBezTo>
                    <a:pt x="14918" y="1062"/>
                    <a:pt x="14051" y="1690"/>
                    <a:pt x="13236" y="2445"/>
                  </a:cubicBezTo>
                  <a:cubicBezTo>
                    <a:pt x="12756" y="2896"/>
                    <a:pt x="12314" y="3390"/>
                    <a:pt x="11918" y="3918"/>
                  </a:cubicBezTo>
                  <a:cubicBezTo>
                    <a:pt x="11748" y="2394"/>
                    <a:pt x="11275" y="815"/>
                    <a:pt x="9745" y="192"/>
                  </a:cubicBezTo>
                  <a:cubicBezTo>
                    <a:pt x="9432" y="66"/>
                    <a:pt x="9100" y="1"/>
                    <a:pt x="8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47"/>
            <p:cNvSpPr/>
            <p:nvPr/>
          </p:nvSpPr>
          <p:spPr>
            <a:xfrm>
              <a:off x="5446125" y="1083914"/>
              <a:ext cx="346392" cy="131861"/>
            </a:xfrm>
            <a:custGeom>
              <a:avLst/>
              <a:gdLst/>
              <a:ahLst/>
              <a:cxnLst/>
              <a:rect l="l" t="t" r="r" b="b"/>
              <a:pathLst>
                <a:path w="23393" h="8905" extrusionOk="0">
                  <a:moveTo>
                    <a:pt x="22990" y="1"/>
                  </a:moveTo>
                  <a:cubicBezTo>
                    <a:pt x="22909" y="1"/>
                    <a:pt x="22826" y="70"/>
                    <a:pt x="22815" y="160"/>
                  </a:cubicBezTo>
                  <a:cubicBezTo>
                    <a:pt x="22772" y="516"/>
                    <a:pt x="22769" y="884"/>
                    <a:pt x="22660" y="1225"/>
                  </a:cubicBezTo>
                  <a:cubicBezTo>
                    <a:pt x="22548" y="1570"/>
                    <a:pt x="22336" y="1863"/>
                    <a:pt x="22100" y="2135"/>
                  </a:cubicBezTo>
                  <a:cubicBezTo>
                    <a:pt x="21618" y="2690"/>
                    <a:pt x="20975" y="3117"/>
                    <a:pt x="20298" y="3390"/>
                  </a:cubicBezTo>
                  <a:cubicBezTo>
                    <a:pt x="19784" y="3597"/>
                    <a:pt x="19238" y="3710"/>
                    <a:pt x="18701" y="3710"/>
                  </a:cubicBezTo>
                  <a:cubicBezTo>
                    <a:pt x="17823" y="3710"/>
                    <a:pt x="16969" y="3408"/>
                    <a:pt x="16324" y="2724"/>
                  </a:cubicBezTo>
                  <a:cubicBezTo>
                    <a:pt x="16250" y="2645"/>
                    <a:pt x="16127" y="2600"/>
                    <a:pt x="16007" y="2600"/>
                  </a:cubicBezTo>
                  <a:cubicBezTo>
                    <a:pt x="15896" y="2600"/>
                    <a:pt x="15788" y="2638"/>
                    <a:pt x="15721" y="2724"/>
                  </a:cubicBezTo>
                  <a:cubicBezTo>
                    <a:pt x="14648" y="4091"/>
                    <a:pt x="13086" y="4989"/>
                    <a:pt x="11366" y="5227"/>
                  </a:cubicBezTo>
                  <a:cubicBezTo>
                    <a:pt x="11098" y="5263"/>
                    <a:pt x="10830" y="5281"/>
                    <a:pt x="10562" y="5281"/>
                  </a:cubicBezTo>
                  <a:cubicBezTo>
                    <a:pt x="9167" y="5281"/>
                    <a:pt x="7800" y="4803"/>
                    <a:pt x="6675" y="3967"/>
                  </a:cubicBezTo>
                  <a:cubicBezTo>
                    <a:pt x="5923" y="3407"/>
                    <a:pt x="5300" y="2690"/>
                    <a:pt x="4846" y="1868"/>
                  </a:cubicBezTo>
                  <a:cubicBezTo>
                    <a:pt x="4775" y="1740"/>
                    <a:pt x="4614" y="1659"/>
                    <a:pt x="4460" y="1659"/>
                  </a:cubicBezTo>
                  <a:cubicBezTo>
                    <a:pt x="4356" y="1659"/>
                    <a:pt x="4255" y="1696"/>
                    <a:pt x="4186" y="1782"/>
                  </a:cubicBezTo>
                  <a:cubicBezTo>
                    <a:pt x="3644" y="2477"/>
                    <a:pt x="2899" y="3378"/>
                    <a:pt x="1953" y="3378"/>
                  </a:cubicBezTo>
                  <a:cubicBezTo>
                    <a:pt x="1816" y="3378"/>
                    <a:pt x="1675" y="3359"/>
                    <a:pt x="1531" y="3318"/>
                  </a:cubicBezTo>
                  <a:cubicBezTo>
                    <a:pt x="382" y="2994"/>
                    <a:pt x="692" y="1645"/>
                    <a:pt x="976" y="815"/>
                  </a:cubicBezTo>
                  <a:cubicBezTo>
                    <a:pt x="1003" y="736"/>
                    <a:pt x="932" y="670"/>
                    <a:pt x="862" y="670"/>
                  </a:cubicBezTo>
                  <a:cubicBezTo>
                    <a:pt x="835" y="670"/>
                    <a:pt x="808" y="680"/>
                    <a:pt x="787" y="703"/>
                  </a:cubicBezTo>
                  <a:cubicBezTo>
                    <a:pt x="187" y="1386"/>
                    <a:pt x="0" y="2543"/>
                    <a:pt x="486" y="3310"/>
                  </a:cubicBezTo>
                  <a:cubicBezTo>
                    <a:pt x="477" y="3321"/>
                    <a:pt x="468" y="3333"/>
                    <a:pt x="463" y="3344"/>
                  </a:cubicBezTo>
                  <a:cubicBezTo>
                    <a:pt x="382" y="3551"/>
                    <a:pt x="543" y="3781"/>
                    <a:pt x="661" y="3933"/>
                  </a:cubicBezTo>
                  <a:cubicBezTo>
                    <a:pt x="816" y="4125"/>
                    <a:pt x="994" y="4294"/>
                    <a:pt x="1195" y="4441"/>
                  </a:cubicBezTo>
                  <a:cubicBezTo>
                    <a:pt x="1563" y="4718"/>
                    <a:pt x="2010" y="4901"/>
                    <a:pt x="2476" y="4901"/>
                  </a:cubicBezTo>
                  <a:cubicBezTo>
                    <a:pt x="2497" y="4901"/>
                    <a:pt x="2517" y="4901"/>
                    <a:pt x="2538" y="4900"/>
                  </a:cubicBezTo>
                  <a:cubicBezTo>
                    <a:pt x="3554" y="4860"/>
                    <a:pt x="4275" y="4122"/>
                    <a:pt x="4815" y="3333"/>
                  </a:cubicBezTo>
                  <a:cubicBezTo>
                    <a:pt x="4826" y="3347"/>
                    <a:pt x="4841" y="3358"/>
                    <a:pt x="4852" y="3373"/>
                  </a:cubicBezTo>
                  <a:cubicBezTo>
                    <a:pt x="4823" y="3413"/>
                    <a:pt x="4809" y="3459"/>
                    <a:pt x="4812" y="3508"/>
                  </a:cubicBezTo>
                  <a:cubicBezTo>
                    <a:pt x="4844" y="4096"/>
                    <a:pt x="5148" y="4685"/>
                    <a:pt x="5438" y="5190"/>
                  </a:cubicBezTo>
                  <a:cubicBezTo>
                    <a:pt x="6256" y="6588"/>
                    <a:pt x="7490" y="7696"/>
                    <a:pt x="8969" y="8360"/>
                  </a:cubicBezTo>
                  <a:cubicBezTo>
                    <a:pt x="9793" y="8724"/>
                    <a:pt x="10672" y="8904"/>
                    <a:pt x="11548" y="8904"/>
                  </a:cubicBezTo>
                  <a:cubicBezTo>
                    <a:pt x="12728" y="8904"/>
                    <a:pt x="13903" y="8577"/>
                    <a:pt x="14935" y="7935"/>
                  </a:cubicBezTo>
                  <a:cubicBezTo>
                    <a:pt x="15767" y="7415"/>
                    <a:pt x="16476" y="6697"/>
                    <a:pt x="16956" y="5842"/>
                  </a:cubicBezTo>
                  <a:cubicBezTo>
                    <a:pt x="17557" y="6306"/>
                    <a:pt x="18313" y="6530"/>
                    <a:pt x="19074" y="6530"/>
                  </a:cubicBezTo>
                  <a:cubicBezTo>
                    <a:pt x="19719" y="6530"/>
                    <a:pt x="20367" y="6369"/>
                    <a:pt x="20926" y="6060"/>
                  </a:cubicBezTo>
                  <a:cubicBezTo>
                    <a:pt x="21667" y="5652"/>
                    <a:pt x="22258" y="4992"/>
                    <a:pt x="22643" y="4248"/>
                  </a:cubicBezTo>
                  <a:cubicBezTo>
                    <a:pt x="22841" y="3867"/>
                    <a:pt x="22996" y="3465"/>
                    <a:pt x="23102" y="3048"/>
                  </a:cubicBezTo>
                  <a:cubicBezTo>
                    <a:pt x="23157" y="2830"/>
                    <a:pt x="23200" y="2606"/>
                    <a:pt x="23226" y="2380"/>
                  </a:cubicBezTo>
                  <a:cubicBezTo>
                    <a:pt x="23255" y="2133"/>
                    <a:pt x="23191" y="1986"/>
                    <a:pt x="23011" y="1823"/>
                  </a:cubicBezTo>
                  <a:lnTo>
                    <a:pt x="23005" y="1823"/>
                  </a:lnTo>
                  <a:cubicBezTo>
                    <a:pt x="23257" y="1257"/>
                    <a:pt x="23392" y="594"/>
                    <a:pt x="23114" y="80"/>
                  </a:cubicBezTo>
                  <a:cubicBezTo>
                    <a:pt x="23083" y="24"/>
                    <a:pt x="23037" y="1"/>
                    <a:pt x="22990"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47"/>
            <p:cNvSpPr/>
            <p:nvPr/>
          </p:nvSpPr>
          <p:spPr>
            <a:xfrm>
              <a:off x="5429675" y="991016"/>
              <a:ext cx="366219" cy="233307"/>
            </a:xfrm>
            <a:custGeom>
              <a:avLst/>
              <a:gdLst/>
              <a:ahLst/>
              <a:cxnLst/>
              <a:rect l="l" t="t" r="r" b="b"/>
              <a:pathLst>
                <a:path w="24732" h="15756" extrusionOk="0">
                  <a:moveTo>
                    <a:pt x="9988" y="587"/>
                  </a:moveTo>
                  <a:cubicBezTo>
                    <a:pt x="10340" y="587"/>
                    <a:pt x="10694" y="668"/>
                    <a:pt x="11022" y="813"/>
                  </a:cubicBezTo>
                  <a:cubicBezTo>
                    <a:pt x="12649" y="1539"/>
                    <a:pt x="13106" y="3426"/>
                    <a:pt x="12839" y="5048"/>
                  </a:cubicBezTo>
                  <a:cubicBezTo>
                    <a:pt x="12804" y="5268"/>
                    <a:pt x="12986" y="5414"/>
                    <a:pt x="13154" y="5414"/>
                  </a:cubicBezTo>
                  <a:cubicBezTo>
                    <a:pt x="13264" y="5414"/>
                    <a:pt x="13369" y="5351"/>
                    <a:pt x="13402" y="5203"/>
                  </a:cubicBezTo>
                  <a:cubicBezTo>
                    <a:pt x="13769" y="3595"/>
                    <a:pt x="15058" y="2392"/>
                    <a:pt x="16600" y="1887"/>
                  </a:cubicBezTo>
                  <a:cubicBezTo>
                    <a:pt x="17136" y="1711"/>
                    <a:pt x="17681" y="1626"/>
                    <a:pt x="18219" y="1626"/>
                  </a:cubicBezTo>
                  <a:cubicBezTo>
                    <a:pt x="19317" y="1626"/>
                    <a:pt x="20390" y="1982"/>
                    <a:pt x="21317" y="2656"/>
                  </a:cubicBezTo>
                  <a:cubicBezTo>
                    <a:pt x="22743" y="3695"/>
                    <a:pt x="23682" y="5349"/>
                    <a:pt x="23998" y="7069"/>
                  </a:cubicBezTo>
                  <a:cubicBezTo>
                    <a:pt x="24308" y="8765"/>
                    <a:pt x="23989" y="10778"/>
                    <a:pt x="22706" y="12021"/>
                  </a:cubicBezTo>
                  <a:cubicBezTo>
                    <a:pt x="22111" y="12597"/>
                    <a:pt x="21262" y="12908"/>
                    <a:pt x="20431" y="12908"/>
                  </a:cubicBezTo>
                  <a:cubicBezTo>
                    <a:pt x="19479" y="12908"/>
                    <a:pt x="18549" y="12499"/>
                    <a:pt x="18047" y="11611"/>
                  </a:cubicBezTo>
                  <a:cubicBezTo>
                    <a:pt x="18000" y="11528"/>
                    <a:pt x="17924" y="11492"/>
                    <a:pt x="17847" y="11492"/>
                  </a:cubicBezTo>
                  <a:cubicBezTo>
                    <a:pt x="17721" y="11492"/>
                    <a:pt x="17593" y="11588"/>
                    <a:pt x="17587" y="11734"/>
                  </a:cubicBezTo>
                  <a:cubicBezTo>
                    <a:pt x="17541" y="13037"/>
                    <a:pt x="16471" y="13982"/>
                    <a:pt x="15368" y="14513"/>
                  </a:cubicBezTo>
                  <a:cubicBezTo>
                    <a:pt x="14490" y="14936"/>
                    <a:pt x="13502" y="15143"/>
                    <a:pt x="12520" y="15143"/>
                  </a:cubicBezTo>
                  <a:cubicBezTo>
                    <a:pt x="12073" y="15143"/>
                    <a:pt x="11628" y="15101"/>
                    <a:pt x="11194" y="15015"/>
                  </a:cubicBezTo>
                  <a:cubicBezTo>
                    <a:pt x="8722" y="14527"/>
                    <a:pt x="6546" y="12529"/>
                    <a:pt x="5992" y="10043"/>
                  </a:cubicBezTo>
                  <a:cubicBezTo>
                    <a:pt x="5963" y="9917"/>
                    <a:pt x="5842" y="9848"/>
                    <a:pt x="5724" y="9848"/>
                  </a:cubicBezTo>
                  <a:cubicBezTo>
                    <a:pt x="5632" y="9848"/>
                    <a:pt x="5542" y="9889"/>
                    <a:pt x="5495" y="9977"/>
                  </a:cubicBezTo>
                  <a:cubicBezTo>
                    <a:pt x="5082" y="10766"/>
                    <a:pt x="4304" y="11158"/>
                    <a:pt x="3528" y="11158"/>
                  </a:cubicBezTo>
                  <a:cubicBezTo>
                    <a:pt x="2742" y="11158"/>
                    <a:pt x="1956" y="10756"/>
                    <a:pt x="1551" y="9954"/>
                  </a:cubicBezTo>
                  <a:cubicBezTo>
                    <a:pt x="663" y="8206"/>
                    <a:pt x="2056" y="6503"/>
                    <a:pt x="3798" y="6176"/>
                  </a:cubicBezTo>
                  <a:cubicBezTo>
                    <a:pt x="3958" y="6146"/>
                    <a:pt x="3943" y="5938"/>
                    <a:pt x="3824" y="5875"/>
                  </a:cubicBezTo>
                  <a:lnTo>
                    <a:pt x="3824" y="5875"/>
                  </a:lnTo>
                  <a:cubicBezTo>
                    <a:pt x="3860" y="5820"/>
                    <a:pt x="3873" y="5749"/>
                    <a:pt x="3844" y="5665"/>
                  </a:cubicBezTo>
                  <a:cubicBezTo>
                    <a:pt x="3500" y="4640"/>
                    <a:pt x="3844" y="3486"/>
                    <a:pt x="4660" y="2780"/>
                  </a:cubicBezTo>
                  <a:cubicBezTo>
                    <a:pt x="5023" y="2465"/>
                    <a:pt x="5641" y="2221"/>
                    <a:pt x="6204" y="2221"/>
                  </a:cubicBezTo>
                  <a:cubicBezTo>
                    <a:pt x="6734" y="2221"/>
                    <a:pt x="7216" y="2437"/>
                    <a:pt x="7393" y="3012"/>
                  </a:cubicBezTo>
                  <a:cubicBezTo>
                    <a:pt x="7439" y="3158"/>
                    <a:pt x="7549" y="3221"/>
                    <a:pt x="7661" y="3221"/>
                  </a:cubicBezTo>
                  <a:cubicBezTo>
                    <a:pt x="7830" y="3221"/>
                    <a:pt x="8003" y="3077"/>
                    <a:pt x="7961" y="2854"/>
                  </a:cubicBezTo>
                  <a:cubicBezTo>
                    <a:pt x="7818" y="2088"/>
                    <a:pt x="8231" y="1330"/>
                    <a:pt x="8868" y="911"/>
                  </a:cubicBezTo>
                  <a:cubicBezTo>
                    <a:pt x="9210" y="687"/>
                    <a:pt x="9597" y="587"/>
                    <a:pt x="9988" y="587"/>
                  </a:cubicBezTo>
                  <a:close/>
                  <a:moveTo>
                    <a:pt x="10064" y="1"/>
                  </a:moveTo>
                  <a:cubicBezTo>
                    <a:pt x="8820" y="1"/>
                    <a:pt x="7661" y="843"/>
                    <a:pt x="7403" y="2038"/>
                  </a:cubicBezTo>
                  <a:lnTo>
                    <a:pt x="7403" y="2038"/>
                  </a:lnTo>
                  <a:cubicBezTo>
                    <a:pt x="7055" y="1771"/>
                    <a:pt x="6604" y="1650"/>
                    <a:pt x="6142" y="1650"/>
                  </a:cubicBezTo>
                  <a:cubicBezTo>
                    <a:pt x="5612" y="1650"/>
                    <a:pt x="5066" y="1810"/>
                    <a:pt x="4643" y="2093"/>
                  </a:cubicBezTo>
                  <a:cubicBezTo>
                    <a:pt x="3460" y="2883"/>
                    <a:pt x="2863" y="4448"/>
                    <a:pt x="3319" y="5808"/>
                  </a:cubicBezTo>
                  <a:cubicBezTo>
                    <a:pt x="3327" y="5832"/>
                    <a:pt x="3336" y="5852"/>
                    <a:pt x="3348" y="5871"/>
                  </a:cubicBezTo>
                  <a:lnTo>
                    <a:pt x="3348" y="5871"/>
                  </a:lnTo>
                  <a:cubicBezTo>
                    <a:pt x="1276" y="6085"/>
                    <a:pt x="1" y="8456"/>
                    <a:pt x="1031" y="10339"/>
                  </a:cubicBezTo>
                  <a:cubicBezTo>
                    <a:pt x="1558" y="11299"/>
                    <a:pt x="2552" y="11796"/>
                    <a:pt x="3533" y="11796"/>
                  </a:cubicBezTo>
                  <a:cubicBezTo>
                    <a:pt x="4339" y="11796"/>
                    <a:pt x="5136" y="11461"/>
                    <a:pt x="5658" y="10772"/>
                  </a:cubicBezTo>
                  <a:lnTo>
                    <a:pt x="5658" y="10772"/>
                  </a:lnTo>
                  <a:cubicBezTo>
                    <a:pt x="6592" y="13349"/>
                    <a:pt x="8699" y="15308"/>
                    <a:pt x="11507" y="15696"/>
                  </a:cubicBezTo>
                  <a:cubicBezTo>
                    <a:pt x="11791" y="15735"/>
                    <a:pt x="12096" y="15756"/>
                    <a:pt x="12415" y="15756"/>
                  </a:cubicBezTo>
                  <a:cubicBezTo>
                    <a:pt x="14666" y="15756"/>
                    <a:pt x="17553" y="14746"/>
                    <a:pt x="18017" y="12459"/>
                  </a:cubicBezTo>
                  <a:lnTo>
                    <a:pt x="18017" y="12459"/>
                  </a:lnTo>
                  <a:cubicBezTo>
                    <a:pt x="18632" y="13163"/>
                    <a:pt x="19570" y="13502"/>
                    <a:pt x="20516" y="13502"/>
                  </a:cubicBezTo>
                  <a:cubicBezTo>
                    <a:pt x="21024" y="13502"/>
                    <a:pt x="21534" y="13404"/>
                    <a:pt x="21997" y="13212"/>
                  </a:cubicBezTo>
                  <a:cubicBezTo>
                    <a:pt x="23886" y="12429"/>
                    <a:pt x="24707" y="10247"/>
                    <a:pt x="24716" y="8332"/>
                  </a:cubicBezTo>
                  <a:cubicBezTo>
                    <a:pt x="24732" y="4729"/>
                    <a:pt x="21922" y="1033"/>
                    <a:pt x="18237" y="1033"/>
                  </a:cubicBezTo>
                  <a:cubicBezTo>
                    <a:pt x="17890" y="1033"/>
                    <a:pt x="17535" y="1066"/>
                    <a:pt x="17174" y="1135"/>
                  </a:cubicBezTo>
                  <a:cubicBezTo>
                    <a:pt x="15666" y="1421"/>
                    <a:pt x="14261" y="2308"/>
                    <a:pt x="13448" y="3591"/>
                  </a:cubicBezTo>
                  <a:lnTo>
                    <a:pt x="13448" y="3591"/>
                  </a:lnTo>
                  <a:cubicBezTo>
                    <a:pt x="13281" y="2045"/>
                    <a:pt x="12480" y="611"/>
                    <a:pt x="10858" y="118"/>
                  </a:cubicBezTo>
                  <a:cubicBezTo>
                    <a:pt x="10595" y="38"/>
                    <a:pt x="10328"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47"/>
            <p:cNvSpPr/>
            <p:nvPr/>
          </p:nvSpPr>
          <p:spPr>
            <a:xfrm>
              <a:off x="5464811" y="1123537"/>
              <a:ext cx="22048" cy="14659"/>
            </a:xfrm>
            <a:custGeom>
              <a:avLst/>
              <a:gdLst/>
              <a:ahLst/>
              <a:cxnLst/>
              <a:rect l="l" t="t" r="r" b="b"/>
              <a:pathLst>
                <a:path w="1489" h="990" extrusionOk="0">
                  <a:moveTo>
                    <a:pt x="112" y="0"/>
                  </a:moveTo>
                  <a:cubicBezTo>
                    <a:pt x="58" y="0"/>
                    <a:pt x="1" y="36"/>
                    <a:pt x="7" y="100"/>
                  </a:cubicBezTo>
                  <a:cubicBezTo>
                    <a:pt x="36" y="370"/>
                    <a:pt x="177" y="614"/>
                    <a:pt x="395" y="774"/>
                  </a:cubicBezTo>
                  <a:cubicBezTo>
                    <a:pt x="510" y="858"/>
                    <a:pt x="642" y="918"/>
                    <a:pt x="780" y="949"/>
                  </a:cubicBezTo>
                  <a:cubicBezTo>
                    <a:pt x="860" y="970"/>
                    <a:pt x="943" y="981"/>
                    <a:pt x="1026" y="987"/>
                  </a:cubicBezTo>
                  <a:cubicBezTo>
                    <a:pt x="1050" y="988"/>
                    <a:pt x="1076" y="989"/>
                    <a:pt x="1103" y="989"/>
                  </a:cubicBezTo>
                  <a:cubicBezTo>
                    <a:pt x="1154" y="989"/>
                    <a:pt x="1207" y="984"/>
                    <a:pt x="1246" y="956"/>
                  </a:cubicBezTo>
                  <a:lnTo>
                    <a:pt x="1246" y="956"/>
                  </a:lnTo>
                  <a:cubicBezTo>
                    <a:pt x="1323" y="941"/>
                    <a:pt x="1406" y="924"/>
                    <a:pt x="1463" y="869"/>
                  </a:cubicBezTo>
                  <a:cubicBezTo>
                    <a:pt x="1489" y="840"/>
                    <a:pt x="1483" y="797"/>
                    <a:pt x="1451" y="777"/>
                  </a:cubicBezTo>
                  <a:cubicBezTo>
                    <a:pt x="1390" y="741"/>
                    <a:pt x="1314" y="740"/>
                    <a:pt x="1245" y="732"/>
                  </a:cubicBezTo>
                  <a:lnTo>
                    <a:pt x="1245" y="732"/>
                  </a:lnTo>
                  <a:cubicBezTo>
                    <a:pt x="1194" y="697"/>
                    <a:pt x="1123" y="704"/>
                    <a:pt x="1058" y="697"/>
                  </a:cubicBezTo>
                  <a:cubicBezTo>
                    <a:pt x="1003" y="688"/>
                    <a:pt x="946" y="682"/>
                    <a:pt x="891" y="671"/>
                  </a:cubicBezTo>
                  <a:cubicBezTo>
                    <a:pt x="774" y="651"/>
                    <a:pt x="662" y="608"/>
                    <a:pt x="558" y="550"/>
                  </a:cubicBezTo>
                  <a:cubicBezTo>
                    <a:pt x="469" y="496"/>
                    <a:pt x="392" y="430"/>
                    <a:pt x="323" y="355"/>
                  </a:cubicBezTo>
                  <a:cubicBezTo>
                    <a:pt x="257" y="272"/>
                    <a:pt x="217" y="174"/>
                    <a:pt x="205" y="71"/>
                  </a:cubicBezTo>
                  <a:cubicBezTo>
                    <a:pt x="198" y="23"/>
                    <a:pt x="156" y="0"/>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5" name="Google Shape;7695;p47"/>
          <p:cNvGrpSpPr/>
          <p:nvPr/>
        </p:nvGrpSpPr>
        <p:grpSpPr>
          <a:xfrm>
            <a:off x="7885619" y="4362799"/>
            <a:ext cx="384364" cy="245779"/>
            <a:chOff x="3404003" y="1988611"/>
            <a:chExt cx="280128" cy="179126"/>
          </a:xfrm>
        </p:grpSpPr>
        <p:sp>
          <p:nvSpPr>
            <p:cNvPr id="7696" name="Google Shape;7696;p47"/>
            <p:cNvSpPr/>
            <p:nvPr/>
          </p:nvSpPr>
          <p:spPr>
            <a:xfrm>
              <a:off x="3417418" y="1996548"/>
              <a:ext cx="259116" cy="165118"/>
            </a:xfrm>
            <a:custGeom>
              <a:avLst/>
              <a:gdLst/>
              <a:ahLst/>
              <a:cxnLst/>
              <a:rect l="l" t="t" r="r" b="b"/>
              <a:pathLst>
                <a:path w="17499" h="11151" extrusionOk="0">
                  <a:moveTo>
                    <a:pt x="6651" y="0"/>
                  </a:moveTo>
                  <a:cubicBezTo>
                    <a:pt x="6241" y="0"/>
                    <a:pt x="5837" y="133"/>
                    <a:pt x="5516" y="415"/>
                  </a:cubicBezTo>
                  <a:cubicBezTo>
                    <a:pt x="5163" y="725"/>
                    <a:pt x="4970" y="1165"/>
                    <a:pt x="4838" y="1615"/>
                  </a:cubicBezTo>
                  <a:cubicBezTo>
                    <a:pt x="4483" y="1352"/>
                    <a:pt x="4055" y="1204"/>
                    <a:pt x="3631" y="1204"/>
                  </a:cubicBezTo>
                  <a:cubicBezTo>
                    <a:pt x="3176" y="1204"/>
                    <a:pt x="2725" y="1375"/>
                    <a:pt x="2372" y="1759"/>
                  </a:cubicBezTo>
                  <a:cubicBezTo>
                    <a:pt x="1979" y="2187"/>
                    <a:pt x="1878" y="2703"/>
                    <a:pt x="1942" y="3269"/>
                  </a:cubicBezTo>
                  <a:cubicBezTo>
                    <a:pt x="1970" y="3516"/>
                    <a:pt x="2042" y="3806"/>
                    <a:pt x="1967" y="4050"/>
                  </a:cubicBezTo>
                  <a:cubicBezTo>
                    <a:pt x="1901" y="4277"/>
                    <a:pt x="1689" y="4357"/>
                    <a:pt x="1479" y="4426"/>
                  </a:cubicBezTo>
                  <a:cubicBezTo>
                    <a:pt x="1175" y="4523"/>
                    <a:pt x="879" y="4610"/>
                    <a:pt x="641" y="4836"/>
                  </a:cubicBezTo>
                  <a:cubicBezTo>
                    <a:pt x="446" y="5020"/>
                    <a:pt x="317" y="5279"/>
                    <a:pt x="343" y="5543"/>
                  </a:cubicBezTo>
                  <a:cubicBezTo>
                    <a:pt x="185" y="5775"/>
                    <a:pt x="87" y="6045"/>
                    <a:pt x="61" y="6324"/>
                  </a:cubicBezTo>
                  <a:cubicBezTo>
                    <a:pt x="1" y="6935"/>
                    <a:pt x="334" y="7515"/>
                    <a:pt x="836" y="7842"/>
                  </a:cubicBezTo>
                  <a:cubicBezTo>
                    <a:pt x="1106" y="8020"/>
                    <a:pt x="1405" y="8098"/>
                    <a:pt x="1707" y="8098"/>
                  </a:cubicBezTo>
                  <a:cubicBezTo>
                    <a:pt x="2026" y="8098"/>
                    <a:pt x="2347" y="8011"/>
                    <a:pt x="2642" y="7862"/>
                  </a:cubicBezTo>
                  <a:cubicBezTo>
                    <a:pt x="2944" y="7710"/>
                    <a:pt x="3216" y="7498"/>
                    <a:pt x="3469" y="7274"/>
                  </a:cubicBezTo>
                  <a:lnTo>
                    <a:pt x="3480" y="7262"/>
                  </a:lnTo>
                  <a:cubicBezTo>
                    <a:pt x="3492" y="7291"/>
                    <a:pt x="3506" y="7320"/>
                    <a:pt x="3515" y="7343"/>
                  </a:cubicBezTo>
                  <a:cubicBezTo>
                    <a:pt x="3575" y="7506"/>
                    <a:pt x="3641" y="7670"/>
                    <a:pt x="3713" y="7828"/>
                  </a:cubicBezTo>
                  <a:cubicBezTo>
                    <a:pt x="4218" y="8968"/>
                    <a:pt x="5071" y="9995"/>
                    <a:pt x="6185" y="10578"/>
                  </a:cubicBezTo>
                  <a:cubicBezTo>
                    <a:pt x="6920" y="10965"/>
                    <a:pt x="7746" y="11151"/>
                    <a:pt x="8573" y="11151"/>
                  </a:cubicBezTo>
                  <a:cubicBezTo>
                    <a:pt x="9123" y="11151"/>
                    <a:pt x="9674" y="11069"/>
                    <a:pt x="10198" y="10908"/>
                  </a:cubicBezTo>
                  <a:cubicBezTo>
                    <a:pt x="11304" y="10572"/>
                    <a:pt x="12432" y="9840"/>
                    <a:pt x="12900" y="8749"/>
                  </a:cubicBezTo>
                  <a:cubicBezTo>
                    <a:pt x="13345" y="9133"/>
                    <a:pt x="13933" y="9329"/>
                    <a:pt x="14525" y="9329"/>
                  </a:cubicBezTo>
                  <a:cubicBezTo>
                    <a:pt x="14846" y="9329"/>
                    <a:pt x="15168" y="9271"/>
                    <a:pt x="15469" y="9154"/>
                  </a:cubicBezTo>
                  <a:cubicBezTo>
                    <a:pt x="16658" y="8692"/>
                    <a:pt x="17318" y="7449"/>
                    <a:pt x="17430" y="6229"/>
                  </a:cubicBezTo>
                  <a:cubicBezTo>
                    <a:pt x="17499" y="5534"/>
                    <a:pt x="17376" y="4819"/>
                    <a:pt x="17154" y="4162"/>
                  </a:cubicBezTo>
                  <a:cubicBezTo>
                    <a:pt x="16928" y="3481"/>
                    <a:pt x="16612" y="2775"/>
                    <a:pt x="16201" y="2184"/>
                  </a:cubicBezTo>
                  <a:cubicBezTo>
                    <a:pt x="15779" y="1575"/>
                    <a:pt x="15145" y="1271"/>
                    <a:pt x="14450" y="1064"/>
                  </a:cubicBezTo>
                  <a:cubicBezTo>
                    <a:pt x="13820" y="878"/>
                    <a:pt x="13127" y="740"/>
                    <a:pt x="12458" y="740"/>
                  </a:cubicBezTo>
                  <a:cubicBezTo>
                    <a:pt x="12365" y="740"/>
                    <a:pt x="12272" y="743"/>
                    <a:pt x="12179" y="748"/>
                  </a:cubicBezTo>
                  <a:cubicBezTo>
                    <a:pt x="11312" y="803"/>
                    <a:pt x="10655" y="1282"/>
                    <a:pt x="10038" y="1854"/>
                  </a:cubicBezTo>
                  <a:cubicBezTo>
                    <a:pt x="9673" y="2195"/>
                    <a:pt x="9337" y="2568"/>
                    <a:pt x="9038" y="2970"/>
                  </a:cubicBezTo>
                  <a:cubicBezTo>
                    <a:pt x="8909" y="1813"/>
                    <a:pt x="8550" y="616"/>
                    <a:pt x="7391" y="145"/>
                  </a:cubicBezTo>
                  <a:cubicBezTo>
                    <a:pt x="7154" y="50"/>
                    <a:pt x="6901" y="0"/>
                    <a:pt x="66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47"/>
            <p:cNvSpPr/>
            <p:nvPr/>
          </p:nvSpPr>
          <p:spPr>
            <a:xfrm>
              <a:off x="3417803" y="2060158"/>
              <a:ext cx="262611" cy="99965"/>
            </a:xfrm>
            <a:custGeom>
              <a:avLst/>
              <a:gdLst/>
              <a:ahLst/>
              <a:cxnLst/>
              <a:rect l="l" t="t" r="r" b="b"/>
              <a:pathLst>
                <a:path w="17735" h="6751" extrusionOk="0">
                  <a:moveTo>
                    <a:pt x="17428" y="1"/>
                  </a:moveTo>
                  <a:cubicBezTo>
                    <a:pt x="17367" y="1"/>
                    <a:pt x="17305" y="52"/>
                    <a:pt x="17298" y="121"/>
                  </a:cubicBezTo>
                  <a:cubicBezTo>
                    <a:pt x="17263" y="391"/>
                    <a:pt x="17261" y="670"/>
                    <a:pt x="17180" y="931"/>
                  </a:cubicBezTo>
                  <a:cubicBezTo>
                    <a:pt x="17097" y="1192"/>
                    <a:pt x="16936" y="1410"/>
                    <a:pt x="16755" y="1617"/>
                  </a:cubicBezTo>
                  <a:cubicBezTo>
                    <a:pt x="16391" y="2039"/>
                    <a:pt x="15903" y="2363"/>
                    <a:pt x="15389" y="2570"/>
                  </a:cubicBezTo>
                  <a:cubicBezTo>
                    <a:pt x="15000" y="2727"/>
                    <a:pt x="14586" y="2812"/>
                    <a:pt x="14179" y="2812"/>
                  </a:cubicBezTo>
                  <a:cubicBezTo>
                    <a:pt x="13513" y="2812"/>
                    <a:pt x="12864" y="2583"/>
                    <a:pt x="12374" y="2065"/>
                  </a:cubicBezTo>
                  <a:cubicBezTo>
                    <a:pt x="12319" y="2005"/>
                    <a:pt x="12227" y="1971"/>
                    <a:pt x="12136" y="1971"/>
                  </a:cubicBezTo>
                  <a:cubicBezTo>
                    <a:pt x="12052" y="1971"/>
                    <a:pt x="11969" y="2000"/>
                    <a:pt x="11918" y="2065"/>
                  </a:cubicBezTo>
                  <a:cubicBezTo>
                    <a:pt x="11105" y="3101"/>
                    <a:pt x="9923" y="3782"/>
                    <a:pt x="8616" y="3963"/>
                  </a:cubicBezTo>
                  <a:cubicBezTo>
                    <a:pt x="8414" y="3990"/>
                    <a:pt x="8211" y="4003"/>
                    <a:pt x="8009" y="4003"/>
                  </a:cubicBezTo>
                  <a:cubicBezTo>
                    <a:pt x="6952" y="4003"/>
                    <a:pt x="5915" y="3641"/>
                    <a:pt x="5062" y="3009"/>
                  </a:cubicBezTo>
                  <a:cubicBezTo>
                    <a:pt x="4491" y="2582"/>
                    <a:pt x="4017" y="2039"/>
                    <a:pt x="3673" y="1416"/>
                  </a:cubicBezTo>
                  <a:cubicBezTo>
                    <a:pt x="3620" y="1320"/>
                    <a:pt x="3498" y="1258"/>
                    <a:pt x="3382" y="1258"/>
                  </a:cubicBezTo>
                  <a:cubicBezTo>
                    <a:pt x="3303" y="1258"/>
                    <a:pt x="3227" y="1287"/>
                    <a:pt x="3176" y="1353"/>
                  </a:cubicBezTo>
                  <a:cubicBezTo>
                    <a:pt x="2762" y="1880"/>
                    <a:pt x="2199" y="2560"/>
                    <a:pt x="1480" y="2560"/>
                  </a:cubicBezTo>
                  <a:cubicBezTo>
                    <a:pt x="1377" y="2560"/>
                    <a:pt x="1270" y="2546"/>
                    <a:pt x="1161" y="2516"/>
                  </a:cubicBezTo>
                  <a:cubicBezTo>
                    <a:pt x="288" y="2269"/>
                    <a:pt x="523" y="1247"/>
                    <a:pt x="739" y="618"/>
                  </a:cubicBezTo>
                  <a:cubicBezTo>
                    <a:pt x="759" y="559"/>
                    <a:pt x="704" y="507"/>
                    <a:pt x="651" y="507"/>
                  </a:cubicBezTo>
                  <a:cubicBezTo>
                    <a:pt x="631" y="507"/>
                    <a:pt x="611" y="515"/>
                    <a:pt x="595" y="532"/>
                  </a:cubicBezTo>
                  <a:cubicBezTo>
                    <a:pt x="141" y="1051"/>
                    <a:pt x="1" y="1930"/>
                    <a:pt x="368" y="2510"/>
                  </a:cubicBezTo>
                  <a:cubicBezTo>
                    <a:pt x="360" y="2518"/>
                    <a:pt x="357" y="2527"/>
                    <a:pt x="351" y="2536"/>
                  </a:cubicBezTo>
                  <a:cubicBezTo>
                    <a:pt x="291" y="2694"/>
                    <a:pt x="411" y="2869"/>
                    <a:pt x="500" y="2984"/>
                  </a:cubicBezTo>
                  <a:cubicBezTo>
                    <a:pt x="618" y="3127"/>
                    <a:pt x="756" y="3256"/>
                    <a:pt x="905" y="3365"/>
                  </a:cubicBezTo>
                  <a:cubicBezTo>
                    <a:pt x="1184" y="3576"/>
                    <a:pt x="1521" y="3717"/>
                    <a:pt x="1873" y="3717"/>
                  </a:cubicBezTo>
                  <a:cubicBezTo>
                    <a:pt x="1890" y="3717"/>
                    <a:pt x="1907" y="3716"/>
                    <a:pt x="1924" y="3716"/>
                  </a:cubicBezTo>
                  <a:cubicBezTo>
                    <a:pt x="2696" y="3684"/>
                    <a:pt x="3242" y="3127"/>
                    <a:pt x="3650" y="2527"/>
                  </a:cubicBezTo>
                  <a:cubicBezTo>
                    <a:pt x="3658" y="2539"/>
                    <a:pt x="3670" y="2547"/>
                    <a:pt x="3678" y="2559"/>
                  </a:cubicBezTo>
                  <a:cubicBezTo>
                    <a:pt x="3655" y="2587"/>
                    <a:pt x="3644" y="2625"/>
                    <a:pt x="3647" y="2659"/>
                  </a:cubicBezTo>
                  <a:cubicBezTo>
                    <a:pt x="3673" y="3107"/>
                    <a:pt x="3902" y="3552"/>
                    <a:pt x="4123" y="3937"/>
                  </a:cubicBezTo>
                  <a:cubicBezTo>
                    <a:pt x="4743" y="4996"/>
                    <a:pt x="5679" y="5834"/>
                    <a:pt x="6799" y="6337"/>
                  </a:cubicBezTo>
                  <a:cubicBezTo>
                    <a:pt x="7425" y="6613"/>
                    <a:pt x="8091" y="6750"/>
                    <a:pt x="8756" y="6750"/>
                  </a:cubicBezTo>
                  <a:cubicBezTo>
                    <a:pt x="9650" y="6750"/>
                    <a:pt x="10540" y="6503"/>
                    <a:pt x="11321" y="6015"/>
                  </a:cubicBezTo>
                  <a:cubicBezTo>
                    <a:pt x="11958" y="5625"/>
                    <a:pt x="12483" y="5076"/>
                    <a:pt x="12854" y="4428"/>
                  </a:cubicBezTo>
                  <a:cubicBezTo>
                    <a:pt x="13309" y="4780"/>
                    <a:pt x="13883" y="4950"/>
                    <a:pt x="14460" y="4950"/>
                  </a:cubicBezTo>
                  <a:cubicBezTo>
                    <a:pt x="14949" y="4950"/>
                    <a:pt x="15440" y="4828"/>
                    <a:pt x="15865" y="4594"/>
                  </a:cubicBezTo>
                  <a:cubicBezTo>
                    <a:pt x="16425" y="4284"/>
                    <a:pt x="16873" y="3785"/>
                    <a:pt x="17166" y="3222"/>
                  </a:cubicBezTo>
                  <a:cubicBezTo>
                    <a:pt x="17318" y="2932"/>
                    <a:pt x="17433" y="2628"/>
                    <a:pt x="17513" y="2312"/>
                  </a:cubicBezTo>
                  <a:cubicBezTo>
                    <a:pt x="17556" y="2145"/>
                    <a:pt x="17588" y="1976"/>
                    <a:pt x="17608" y="1806"/>
                  </a:cubicBezTo>
                  <a:cubicBezTo>
                    <a:pt x="17628" y="1617"/>
                    <a:pt x="17582" y="1508"/>
                    <a:pt x="17444" y="1382"/>
                  </a:cubicBezTo>
                  <a:lnTo>
                    <a:pt x="17441" y="1382"/>
                  </a:lnTo>
                  <a:cubicBezTo>
                    <a:pt x="17634" y="954"/>
                    <a:pt x="17734" y="449"/>
                    <a:pt x="17522" y="61"/>
                  </a:cubicBezTo>
                  <a:cubicBezTo>
                    <a:pt x="17498" y="19"/>
                    <a:pt x="17463" y="1"/>
                    <a:pt x="17428"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47"/>
            <p:cNvSpPr/>
            <p:nvPr/>
          </p:nvSpPr>
          <p:spPr>
            <a:xfrm>
              <a:off x="3404003" y="1988611"/>
              <a:ext cx="280128" cy="179126"/>
            </a:xfrm>
            <a:custGeom>
              <a:avLst/>
              <a:gdLst/>
              <a:ahLst/>
              <a:cxnLst/>
              <a:rect l="l" t="t" r="r" b="b"/>
              <a:pathLst>
                <a:path w="18918" h="12097" extrusionOk="0">
                  <a:moveTo>
                    <a:pt x="7734" y="623"/>
                  </a:moveTo>
                  <a:cubicBezTo>
                    <a:pt x="7999" y="623"/>
                    <a:pt x="8266" y="680"/>
                    <a:pt x="8506" y="799"/>
                  </a:cubicBezTo>
                  <a:cubicBezTo>
                    <a:pt x="9640" y="1366"/>
                    <a:pt x="9940" y="2713"/>
                    <a:pt x="9759" y="3877"/>
                  </a:cubicBezTo>
                  <a:lnTo>
                    <a:pt x="9759" y="3877"/>
                  </a:lnTo>
                  <a:cubicBezTo>
                    <a:pt x="9759" y="3878"/>
                    <a:pt x="9758" y="3880"/>
                    <a:pt x="9758" y="3882"/>
                  </a:cubicBezTo>
                  <a:lnTo>
                    <a:pt x="9758" y="3883"/>
                  </a:lnTo>
                  <a:lnTo>
                    <a:pt x="9758" y="3883"/>
                  </a:lnTo>
                  <a:cubicBezTo>
                    <a:pt x="9758" y="3883"/>
                    <a:pt x="9758" y="3884"/>
                    <a:pt x="9758" y="3885"/>
                  </a:cubicBezTo>
                  <a:cubicBezTo>
                    <a:pt x="9723" y="4104"/>
                    <a:pt x="9903" y="4250"/>
                    <a:pt x="10071" y="4250"/>
                  </a:cubicBezTo>
                  <a:cubicBezTo>
                    <a:pt x="10181" y="4250"/>
                    <a:pt x="10285" y="4187"/>
                    <a:pt x="10321" y="4040"/>
                  </a:cubicBezTo>
                  <a:cubicBezTo>
                    <a:pt x="10674" y="2516"/>
                    <a:pt x="12115" y="1497"/>
                    <a:pt x="13636" y="1379"/>
                  </a:cubicBezTo>
                  <a:cubicBezTo>
                    <a:pt x="13729" y="1372"/>
                    <a:pt x="13821" y="1368"/>
                    <a:pt x="13913" y="1368"/>
                  </a:cubicBezTo>
                  <a:cubicBezTo>
                    <a:pt x="15471" y="1368"/>
                    <a:pt x="16827" y="2387"/>
                    <a:pt x="17584" y="3719"/>
                  </a:cubicBezTo>
                  <a:cubicBezTo>
                    <a:pt x="18405" y="5163"/>
                    <a:pt x="18606" y="7115"/>
                    <a:pt x="17704" y="8573"/>
                  </a:cubicBezTo>
                  <a:cubicBezTo>
                    <a:pt x="17244" y="9318"/>
                    <a:pt x="16354" y="9794"/>
                    <a:pt x="15504" y="9794"/>
                  </a:cubicBezTo>
                  <a:cubicBezTo>
                    <a:pt x="14849" y="9794"/>
                    <a:pt x="14218" y="9511"/>
                    <a:pt x="13826" y="8849"/>
                  </a:cubicBezTo>
                  <a:cubicBezTo>
                    <a:pt x="13777" y="8766"/>
                    <a:pt x="13700" y="8729"/>
                    <a:pt x="13623" y="8729"/>
                  </a:cubicBezTo>
                  <a:cubicBezTo>
                    <a:pt x="13498" y="8729"/>
                    <a:pt x="13374" y="8825"/>
                    <a:pt x="13367" y="8973"/>
                  </a:cubicBezTo>
                  <a:cubicBezTo>
                    <a:pt x="13312" y="9983"/>
                    <a:pt x="12448" y="10686"/>
                    <a:pt x="11584" y="11065"/>
                  </a:cubicBezTo>
                  <a:cubicBezTo>
                    <a:pt x="10954" y="11342"/>
                    <a:pt x="10264" y="11479"/>
                    <a:pt x="9575" y="11479"/>
                  </a:cubicBezTo>
                  <a:cubicBezTo>
                    <a:pt x="9228" y="11479"/>
                    <a:pt x="8882" y="11445"/>
                    <a:pt x="8543" y="11375"/>
                  </a:cubicBezTo>
                  <a:cubicBezTo>
                    <a:pt x="6726" y="11005"/>
                    <a:pt x="5098" y="9509"/>
                    <a:pt x="4696" y="7672"/>
                  </a:cubicBezTo>
                  <a:cubicBezTo>
                    <a:pt x="4669" y="7546"/>
                    <a:pt x="4553" y="7479"/>
                    <a:pt x="4436" y="7479"/>
                  </a:cubicBezTo>
                  <a:cubicBezTo>
                    <a:pt x="4344" y="7479"/>
                    <a:pt x="4251" y="7521"/>
                    <a:pt x="4203" y="7609"/>
                  </a:cubicBezTo>
                  <a:cubicBezTo>
                    <a:pt x="3892" y="8172"/>
                    <a:pt x="3323" y="8458"/>
                    <a:pt x="2759" y="8458"/>
                  </a:cubicBezTo>
                  <a:cubicBezTo>
                    <a:pt x="2198" y="8458"/>
                    <a:pt x="1641" y="8175"/>
                    <a:pt x="1343" y="7600"/>
                  </a:cubicBezTo>
                  <a:cubicBezTo>
                    <a:pt x="669" y="6297"/>
                    <a:pt x="1725" y="5091"/>
                    <a:pt x="2983" y="4798"/>
                  </a:cubicBezTo>
                  <a:cubicBezTo>
                    <a:pt x="3114" y="4766"/>
                    <a:pt x="3127" y="4624"/>
                    <a:pt x="3061" y="4540"/>
                  </a:cubicBezTo>
                  <a:lnTo>
                    <a:pt x="3061" y="4540"/>
                  </a:lnTo>
                  <a:cubicBezTo>
                    <a:pt x="3086" y="4489"/>
                    <a:pt x="3092" y="4426"/>
                    <a:pt x="3069" y="4353"/>
                  </a:cubicBezTo>
                  <a:cubicBezTo>
                    <a:pt x="2833" y="3618"/>
                    <a:pt x="3040" y="2814"/>
                    <a:pt x="3606" y="2289"/>
                  </a:cubicBezTo>
                  <a:cubicBezTo>
                    <a:pt x="3879" y="2036"/>
                    <a:pt x="4367" y="1822"/>
                    <a:pt x="4803" y="1822"/>
                  </a:cubicBezTo>
                  <a:cubicBezTo>
                    <a:pt x="5169" y="1822"/>
                    <a:pt x="5497" y="1973"/>
                    <a:pt x="5630" y="2378"/>
                  </a:cubicBezTo>
                  <a:cubicBezTo>
                    <a:pt x="5678" y="2522"/>
                    <a:pt x="5787" y="2585"/>
                    <a:pt x="5898" y="2585"/>
                  </a:cubicBezTo>
                  <a:cubicBezTo>
                    <a:pt x="6065" y="2585"/>
                    <a:pt x="6233" y="2443"/>
                    <a:pt x="6195" y="2220"/>
                  </a:cubicBezTo>
                  <a:cubicBezTo>
                    <a:pt x="6024" y="1223"/>
                    <a:pt x="6870" y="623"/>
                    <a:pt x="7734" y="623"/>
                  </a:cubicBezTo>
                  <a:close/>
                  <a:moveTo>
                    <a:pt x="7716" y="0"/>
                  </a:moveTo>
                  <a:cubicBezTo>
                    <a:pt x="6771" y="0"/>
                    <a:pt x="5907" y="625"/>
                    <a:pt x="5665" y="1514"/>
                  </a:cubicBezTo>
                  <a:lnTo>
                    <a:pt x="5665" y="1514"/>
                  </a:lnTo>
                  <a:cubicBezTo>
                    <a:pt x="5400" y="1337"/>
                    <a:pt x="5074" y="1255"/>
                    <a:pt x="4741" y="1255"/>
                  </a:cubicBezTo>
                  <a:cubicBezTo>
                    <a:pt x="4334" y="1255"/>
                    <a:pt x="3916" y="1377"/>
                    <a:pt x="3580" y="1600"/>
                  </a:cubicBezTo>
                  <a:cubicBezTo>
                    <a:pt x="2652" y="2215"/>
                    <a:pt x="2201" y="3428"/>
                    <a:pt x="2540" y="4488"/>
                  </a:cubicBezTo>
                  <a:lnTo>
                    <a:pt x="2540" y="4488"/>
                  </a:lnTo>
                  <a:cubicBezTo>
                    <a:pt x="948" y="4674"/>
                    <a:pt x="0" y="6546"/>
                    <a:pt x="824" y="7985"/>
                  </a:cubicBezTo>
                  <a:cubicBezTo>
                    <a:pt x="1242" y="8719"/>
                    <a:pt x="2004" y="9095"/>
                    <a:pt x="2757" y="9095"/>
                  </a:cubicBezTo>
                  <a:cubicBezTo>
                    <a:pt x="3358" y="9095"/>
                    <a:pt x="3953" y="8855"/>
                    <a:pt x="4363" y="8367"/>
                  </a:cubicBezTo>
                  <a:lnTo>
                    <a:pt x="4363" y="8367"/>
                  </a:lnTo>
                  <a:cubicBezTo>
                    <a:pt x="5113" y="10292"/>
                    <a:pt x="6662" y="11753"/>
                    <a:pt x="8802" y="12050"/>
                  </a:cubicBezTo>
                  <a:cubicBezTo>
                    <a:pt x="9024" y="12081"/>
                    <a:pt x="9261" y="12096"/>
                    <a:pt x="9508" y="12096"/>
                  </a:cubicBezTo>
                  <a:cubicBezTo>
                    <a:pt x="11217" y="12096"/>
                    <a:pt x="13356" y="11344"/>
                    <a:pt x="13782" y="9650"/>
                  </a:cubicBezTo>
                  <a:lnTo>
                    <a:pt x="13782" y="9650"/>
                  </a:lnTo>
                  <a:cubicBezTo>
                    <a:pt x="14259" y="10143"/>
                    <a:pt x="14951" y="10383"/>
                    <a:pt x="15649" y="10383"/>
                  </a:cubicBezTo>
                  <a:cubicBezTo>
                    <a:pt x="16044" y="10383"/>
                    <a:pt x="16440" y="10306"/>
                    <a:pt x="16800" y="10155"/>
                  </a:cubicBezTo>
                  <a:cubicBezTo>
                    <a:pt x="18259" y="9547"/>
                    <a:pt x="18896" y="7876"/>
                    <a:pt x="18905" y="6392"/>
                  </a:cubicBezTo>
                  <a:cubicBezTo>
                    <a:pt x="18918" y="3613"/>
                    <a:pt x="16741" y="787"/>
                    <a:pt x="13913" y="787"/>
                  </a:cubicBezTo>
                  <a:cubicBezTo>
                    <a:pt x="13623" y="787"/>
                    <a:pt x="13327" y="817"/>
                    <a:pt x="13025" y="879"/>
                  </a:cubicBezTo>
                  <a:cubicBezTo>
                    <a:pt x="11947" y="1103"/>
                    <a:pt x="10954" y="1722"/>
                    <a:pt x="10331" y="2608"/>
                  </a:cubicBezTo>
                  <a:lnTo>
                    <a:pt x="10331" y="2608"/>
                  </a:lnTo>
                  <a:cubicBezTo>
                    <a:pt x="10159" y="1471"/>
                    <a:pt x="9534" y="442"/>
                    <a:pt x="8320" y="87"/>
                  </a:cubicBezTo>
                  <a:cubicBezTo>
                    <a:pt x="8118" y="28"/>
                    <a:pt x="7915" y="0"/>
                    <a:pt x="77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47"/>
            <p:cNvSpPr/>
            <p:nvPr/>
          </p:nvSpPr>
          <p:spPr>
            <a:xfrm>
              <a:off x="3501388" y="2126907"/>
              <a:ext cx="74674" cy="19916"/>
            </a:xfrm>
            <a:custGeom>
              <a:avLst/>
              <a:gdLst/>
              <a:ahLst/>
              <a:cxnLst/>
              <a:rect l="l" t="t" r="r" b="b"/>
              <a:pathLst>
                <a:path w="5043" h="1345" extrusionOk="0">
                  <a:moveTo>
                    <a:pt x="84" y="1"/>
                  </a:moveTo>
                  <a:cubicBezTo>
                    <a:pt x="39" y="1"/>
                    <a:pt x="0" y="59"/>
                    <a:pt x="40" y="103"/>
                  </a:cubicBezTo>
                  <a:cubicBezTo>
                    <a:pt x="600" y="749"/>
                    <a:pt x="1375" y="1171"/>
                    <a:pt x="2222" y="1292"/>
                  </a:cubicBezTo>
                  <a:cubicBezTo>
                    <a:pt x="2455" y="1327"/>
                    <a:pt x="2690" y="1344"/>
                    <a:pt x="2925" y="1344"/>
                  </a:cubicBezTo>
                  <a:cubicBezTo>
                    <a:pt x="3149" y="1344"/>
                    <a:pt x="3374" y="1329"/>
                    <a:pt x="3597" y="1298"/>
                  </a:cubicBezTo>
                  <a:cubicBezTo>
                    <a:pt x="3830" y="1263"/>
                    <a:pt x="4065" y="1217"/>
                    <a:pt x="4295" y="1154"/>
                  </a:cubicBezTo>
                  <a:cubicBezTo>
                    <a:pt x="4519" y="1094"/>
                    <a:pt x="4786" y="1042"/>
                    <a:pt x="4972" y="899"/>
                  </a:cubicBezTo>
                  <a:cubicBezTo>
                    <a:pt x="5042" y="846"/>
                    <a:pt x="5033" y="706"/>
                    <a:pt x="4927" y="706"/>
                  </a:cubicBezTo>
                  <a:cubicBezTo>
                    <a:pt x="4924" y="706"/>
                    <a:pt x="4921" y="706"/>
                    <a:pt x="4918" y="706"/>
                  </a:cubicBezTo>
                  <a:cubicBezTo>
                    <a:pt x="4708" y="726"/>
                    <a:pt x="4510" y="824"/>
                    <a:pt x="4309" y="884"/>
                  </a:cubicBezTo>
                  <a:cubicBezTo>
                    <a:pt x="4114" y="939"/>
                    <a:pt x="3916" y="988"/>
                    <a:pt x="3715" y="1022"/>
                  </a:cubicBezTo>
                  <a:cubicBezTo>
                    <a:pt x="3450" y="1070"/>
                    <a:pt x="3181" y="1094"/>
                    <a:pt x="2912" y="1094"/>
                  </a:cubicBezTo>
                  <a:cubicBezTo>
                    <a:pt x="2711" y="1094"/>
                    <a:pt x="2511" y="1081"/>
                    <a:pt x="2311" y="1054"/>
                  </a:cubicBezTo>
                  <a:cubicBezTo>
                    <a:pt x="1504" y="942"/>
                    <a:pt x="706" y="591"/>
                    <a:pt x="123" y="17"/>
                  </a:cubicBezTo>
                  <a:cubicBezTo>
                    <a:pt x="111" y="6"/>
                    <a:pt x="97"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47"/>
            <p:cNvSpPr/>
            <p:nvPr/>
          </p:nvSpPr>
          <p:spPr>
            <a:xfrm>
              <a:off x="3530676" y="2130787"/>
              <a:ext cx="23899" cy="5257"/>
            </a:xfrm>
            <a:custGeom>
              <a:avLst/>
              <a:gdLst/>
              <a:ahLst/>
              <a:cxnLst/>
              <a:rect l="l" t="t" r="r" b="b"/>
              <a:pathLst>
                <a:path w="1614" h="355" extrusionOk="0">
                  <a:moveTo>
                    <a:pt x="62" y="0"/>
                  </a:moveTo>
                  <a:cubicBezTo>
                    <a:pt x="25" y="0"/>
                    <a:pt x="1" y="55"/>
                    <a:pt x="40" y="80"/>
                  </a:cubicBezTo>
                  <a:cubicBezTo>
                    <a:pt x="247" y="232"/>
                    <a:pt x="494" y="309"/>
                    <a:pt x="749" y="341"/>
                  </a:cubicBezTo>
                  <a:cubicBezTo>
                    <a:pt x="828" y="350"/>
                    <a:pt x="908" y="354"/>
                    <a:pt x="989" y="354"/>
                  </a:cubicBezTo>
                  <a:cubicBezTo>
                    <a:pt x="1037" y="354"/>
                    <a:pt x="1086" y="353"/>
                    <a:pt x="1134" y="349"/>
                  </a:cubicBezTo>
                  <a:cubicBezTo>
                    <a:pt x="1203" y="344"/>
                    <a:pt x="1272" y="341"/>
                    <a:pt x="1341" y="335"/>
                  </a:cubicBezTo>
                  <a:cubicBezTo>
                    <a:pt x="1410" y="327"/>
                    <a:pt x="1484" y="329"/>
                    <a:pt x="1544" y="295"/>
                  </a:cubicBezTo>
                  <a:cubicBezTo>
                    <a:pt x="1613" y="249"/>
                    <a:pt x="1602" y="143"/>
                    <a:pt x="1522" y="120"/>
                  </a:cubicBezTo>
                  <a:cubicBezTo>
                    <a:pt x="1501" y="113"/>
                    <a:pt x="1481" y="111"/>
                    <a:pt x="1460" y="111"/>
                  </a:cubicBezTo>
                  <a:cubicBezTo>
                    <a:pt x="1416" y="111"/>
                    <a:pt x="1371" y="122"/>
                    <a:pt x="1326" y="126"/>
                  </a:cubicBezTo>
                  <a:cubicBezTo>
                    <a:pt x="1272" y="131"/>
                    <a:pt x="1214" y="137"/>
                    <a:pt x="1160" y="143"/>
                  </a:cubicBezTo>
                  <a:cubicBezTo>
                    <a:pt x="1033" y="154"/>
                    <a:pt x="907" y="157"/>
                    <a:pt x="784" y="160"/>
                  </a:cubicBezTo>
                  <a:cubicBezTo>
                    <a:pt x="775" y="160"/>
                    <a:pt x="767" y="160"/>
                    <a:pt x="758" y="160"/>
                  </a:cubicBezTo>
                  <a:cubicBezTo>
                    <a:pt x="523" y="160"/>
                    <a:pt x="291" y="121"/>
                    <a:pt x="80" y="5"/>
                  </a:cubicBezTo>
                  <a:cubicBezTo>
                    <a:pt x="74" y="2"/>
                    <a:pt x="68"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47"/>
            <p:cNvSpPr/>
            <p:nvPr/>
          </p:nvSpPr>
          <p:spPr>
            <a:xfrm>
              <a:off x="3544476" y="2124005"/>
              <a:ext cx="13371" cy="4102"/>
            </a:xfrm>
            <a:custGeom>
              <a:avLst/>
              <a:gdLst/>
              <a:ahLst/>
              <a:cxnLst/>
              <a:rect l="l" t="t" r="r" b="b"/>
              <a:pathLst>
                <a:path w="903" h="277" extrusionOk="0">
                  <a:moveTo>
                    <a:pt x="710" y="1"/>
                  </a:moveTo>
                  <a:cubicBezTo>
                    <a:pt x="689" y="1"/>
                    <a:pt x="667" y="4"/>
                    <a:pt x="647" y="9"/>
                  </a:cubicBezTo>
                  <a:cubicBezTo>
                    <a:pt x="635" y="11"/>
                    <a:pt x="637" y="11"/>
                    <a:pt x="638" y="11"/>
                  </a:cubicBezTo>
                  <a:cubicBezTo>
                    <a:pt x="639" y="11"/>
                    <a:pt x="640" y="11"/>
                    <a:pt x="627" y="12"/>
                  </a:cubicBezTo>
                  <a:lnTo>
                    <a:pt x="512" y="24"/>
                  </a:lnTo>
                  <a:cubicBezTo>
                    <a:pt x="492" y="27"/>
                    <a:pt x="446" y="32"/>
                    <a:pt x="417" y="35"/>
                  </a:cubicBezTo>
                  <a:cubicBezTo>
                    <a:pt x="389" y="35"/>
                    <a:pt x="351" y="38"/>
                    <a:pt x="320" y="41"/>
                  </a:cubicBezTo>
                  <a:cubicBezTo>
                    <a:pt x="288" y="41"/>
                    <a:pt x="254" y="44"/>
                    <a:pt x="222" y="47"/>
                  </a:cubicBezTo>
                  <a:cubicBezTo>
                    <a:pt x="182" y="52"/>
                    <a:pt x="150" y="61"/>
                    <a:pt x="110" y="64"/>
                  </a:cubicBezTo>
                  <a:cubicBezTo>
                    <a:pt x="27" y="70"/>
                    <a:pt x="1" y="190"/>
                    <a:pt x="90" y="216"/>
                  </a:cubicBezTo>
                  <a:cubicBezTo>
                    <a:pt x="124" y="225"/>
                    <a:pt x="159" y="242"/>
                    <a:pt x="193" y="251"/>
                  </a:cubicBezTo>
                  <a:cubicBezTo>
                    <a:pt x="231" y="259"/>
                    <a:pt x="268" y="265"/>
                    <a:pt x="305" y="268"/>
                  </a:cubicBezTo>
                  <a:cubicBezTo>
                    <a:pt x="371" y="273"/>
                    <a:pt x="437" y="276"/>
                    <a:pt x="501" y="276"/>
                  </a:cubicBezTo>
                  <a:cubicBezTo>
                    <a:pt x="578" y="276"/>
                    <a:pt x="656" y="268"/>
                    <a:pt x="730" y="253"/>
                  </a:cubicBezTo>
                  <a:cubicBezTo>
                    <a:pt x="745" y="251"/>
                    <a:pt x="759" y="245"/>
                    <a:pt x="773" y="236"/>
                  </a:cubicBezTo>
                  <a:cubicBezTo>
                    <a:pt x="795" y="223"/>
                    <a:pt x="805" y="217"/>
                    <a:pt x="802" y="217"/>
                  </a:cubicBezTo>
                  <a:cubicBezTo>
                    <a:pt x="800" y="217"/>
                    <a:pt x="798" y="218"/>
                    <a:pt x="793" y="219"/>
                  </a:cubicBezTo>
                  <a:cubicBezTo>
                    <a:pt x="805" y="213"/>
                    <a:pt x="816" y="207"/>
                    <a:pt x="831" y="202"/>
                  </a:cubicBezTo>
                  <a:cubicBezTo>
                    <a:pt x="865" y="184"/>
                    <a:pt x="894" y="153"/>
                    <a:pt x="902" y="113"/>
                  </a:cubicBezTo>
                  <a:cubicBezTo>
                    <a:pt x="902" y="70"/>
                    <a:pt x="874" y="29"/>
                    <a:pt x="831" y="24"/>
                  </a:cubicBezTo>
                  <a:cubicBezTo>
                    <a:pt x="813" y="21"/>
                    <a:pt x="796" y="18"/>
                    <a:pt x="779" y="15"/>
                  </a:cubicBezTo>
                  <a:lnTo>
                    <a:pt x="771" y="14"/>
                  </a:lnTo>
                  <a:lnTo>
                    <a:pt x="771" y="14"/>
                  </a:lnTo>
                  <a:cubicBezTo>
                    <a:pt x="766" y="12"/>
                    <a:pt x="757" y="8"/>
                    <a:pt x="745" y="4"/>
                  </a:cubicBezTo>
                  <a:cubicBezTo>
                    <a:pt x="733" y="2"/>
                    <a:pt x="722" y="1"/>
                    <a:pt x="7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47"/>
            <p:cNvSpPr/>
            <p:nvPr/>
          </p:nvSpPr>
          <p:spPr>
            <a:xfrm>
              <a:off x="3645400" y="2083938"/>
              <a:ext cx="20123" cy="32902"/>
            </a:xfrm>
            <a:custGeom>
              <a:avLst/>
              <a:gdLst/>
              <a:ahLst/>
              <a:cxnLst/>
              <a:rect l="l" t="t" r="r" b="b"/>
              <a:pathLst>
                <a:path w="1359" h="2222" extrusionOk="0">
                  <a:moveTo>
                    <a:pt x="1252" y="1"/>
                  </a:moveTo>
                  <a:cubicBezTo>
                    <a:pt x="1222" y="1"/>
                    <a:pt x="1193" y="20"/>
                    <a:pt x="1195" y="60"/>
                  </a:cubicBezTo>
                  <a:lnTo>
                    <a:pt x="1195" y="63"/>
                  </a:lnTo>
                  <a:cubicBezTo>
                    <a:pt x="1195" y="467"/>
                    <a:pt x="1089" y="867"/>
                    <a:pt x="885" y="1217"/>
                  </a:cubicBezTo>
                  <a:cubicBezTo>
                    <a:pt x="733" y="1478"/>
                    <a:pt x="526" y="1699"/>
                    <a:pt x="276" y="1866"/>
                  </a:cubicBezTo>
                  <a:cubicBezTo>
                    <a:pt x="204" y="1914"/>
                    <a:pt x="92" y="1952"/>
                    <a:pt x="41" y="2021"/>
                  </a:cubicBezTo>
                  <a:cubicBezTo>
                    <a:pt x="6" y="2055"/>
                    <a:pt x="0" y="2107"/>
                    <a:pt x="23" y="2150"/>
                  </a:cubicBezTo>
                  <a:lnTo>
                    <a:pt x="29" y="2161"/>
                  </a:lnTo>
                  <a:cubicBezTo>
                    <a:pt x="53" y="2199"/>
                    <a:pt x="96" y="2222"/>
                    <a:pt x="143" y="2222"/>
                  </a:cubicBezTo>
                  <a:cubicBezTo>
                    <a:pt x="153" y="2222"/>
                    <a:pt x="163" y="2221"/>
                    <a:pt x="173" y="2219"/>
                  </a:cubicBezTo>
                  <a:cubicBezTo>
                    <a:pt x="273" y="2193"/>
                    <a:pt x="368" y="2104"/>
                    <a:pt x="448" y="2038"/>
                  </a:cubicBezTo>
                  <a:cubicBezTo>
                    <a:pt x="532" y="1972"/>
                    <a:pt x="609" y="1900"/>
                    <a:pt x="681" y="1823"/>
                  </a:cubicBezTo>
                  <a:cubicBezTo>
                    <a:pt x="827" y="1665"/>
                    <a:pt x="954" y="1489"/>
                    <a:pt x="1060" y="1300"/>
                  </a:cubicBezTo>
                  <a:cubicBezTo>
                    <a:pt x="1267" y="921"/>
                    <a:pt x="1358" y="490"/>
                    <a:pt x="1318" y="60"/>
                  </a:cubicBezTo>
                  <a:cubicBezTo>
                    <a:pt x="1315" y="21"/>
                    <a:pt x="1283" y="1"/>
                    <a:pt x="1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47"/>
            <p:cNvSpPr/>
            <p:nvPr/>
          </p:nvSpPr>
          <p:spPr>
            <a:xfrm>
              <a:off x="3644660" y="2093014"/>
              <a:ext cx="8870" cy="13712"/>
            </a:xfrm>
            <a:custGeom>
              <a:avLst/>
              <a:gdLst/>
              <a:ahLst/>
              <a:cxnLst/>
              <a:rect l="l" t="t" r="r" b="b"/>
              <a:pathLst>
                <a:path w="599" h="926" extrusionOk="0">
                  <a:moveTo>
                    <a:pt x="528" y="0"/>
                  </a:moveTo>
                  <a:cubicBezTo>
                    <a:pt x="506" y="0"/>
                    <a:pt x="484" y="12"/>
                    <a:pt x="478" y="41"/>
                  </a:cubicBezTo>
                  <a:lnTo>
                    <a:pt x="484" y="41"/>
                  </a:lnTo>
                  <a:cubicBezTo>
                    <a:pt x="478" y="58"/>
                    <a:pt x="475" y="76"/>
                    <a:pt x="473" y="90"/>
                  </a:cubicBezTo>
                  <a:cubicBezTo>
                    <a:pt x="467" y="107"/>
                    <a:pt x="458" y="121"/>
                    <a:pt x="452" y="136"/>
                  </a:cubicBezTo>
                  <a:cubicBezTo>
                    <a:pt x="449" y="146"/>
                    <a:pt x="447" y="150"/>
                    <a:pt x="447" y="150"/>
                  </a:cubicBezTo>
                  <a:cubicBezTo>
                    <a:pt x="447" y="150"/>
                    <a:pt x="447" y="150"/>
                    <a:pt x="447" y="150"/>
                  </a:cubicBezTo>
                  <a:lnTo>
                    <a:pt x="447" y="150"/>
                  </a:lnTo>
                  <a:cubicBezTo>
                    <a:pt x="438" y="160"/>
                    <a:pt x="432" y="170"/>
                    <a:pt x="429" y="182"/>
                  </a:cubicBezTo>
                  <a:cubicBezTo>
                    <a:pt x="424" y="196"/>
                    <a:pt x="421" y="208"/>
                    <a:pt x="415" y="219"/>
                  </a:cubicBezTo>
                  <a:cubicBezTo>
                    <a:pt x="392" y="276"/>
                    <a:pt x="361" y="331"/>
                    <a:pt x="326" y="383"/>
                  </a:cubicBezTo>
                  <a:cubicBezTo>
                    <a:pt x="315" y="394"/>
                    <a:pt x="306" y="409"/>
                    <a:pt x="297" y="423"/>
                  </a:cubicBezTo>
                  <a:cubicBezTo>
                    <a:pt x="295" y="425"/>
                    <a:pt x="274" y="451"/>
                    <a:pt x="275" y="451"/>
                  </a:cubicBezTo>
                  <a:cubicBezTo>
                    <a:pt x="275" y="451"/>
                    <a:pt x="277" y="450"/>
                    <a:pt x="280" y="446"/>
                  </a:cubicBezTo>
                  <a:lnTo>
                    <a:pt x="280" y="446"/>
                  </a:lnTo>
                  <a:cubicBezTo>
                    <a:pt x="258" y="473"/>
                    <a:pt x="236" y="501"/>
                    <a:pt x="212" y="528"/>
                  </a:cubicBezTo>
                  <a:lnTo>
                    <a:pt x="212" y="528"/>
                  </a:lnTo>
                  <a:cubicBezTo>
                    <a:pt x="214" y="525"/>
                    <a:pt x="215" y="524"/>
                    <a:pt x="215" y="524"/>
                  </a:cubicBezTo>
                  <a:lnTo>
                    <a:pt x="215" y="524"/>
                  </a:lnTo>
                  <a:cubicBezTo>
                    <a:pt x="215" y="524"/>
                    <a:pt x="213" y="526"/>
                    <a:pt x="208" y="532"/>
                  </a:cubicBezTo>
                  <a:cubicBezTo>
                    <a:pt x="210" y="531"/>
                    <a:pt x="211" y="529"/>
                    <a:pt x="212" y="528"/>
                  </a:cubicBezTo>
                  <a:lnTo>
                    <a:pt x="212" y="528"/>
                  </a:lnTo>
                  <a:cubicBezTo>
                    <a:pt x="206" y="535"/>
                    <a:pt x="194" y="550"/>
                    <a:pt x="191" y="552"/>
                  </a:cubicBezTo>
                  <a:cubicBezTo>
                    <a:pt x="180" y="566"/>
                    <a:pt x="171" y="578"/>
                    <a:pt x="160" y="589"/>
                  </a:cubicBezTo>
                  <a:cubicBezTo>
                    <a:pt x="148" y="601"/>
                    <a:pt x="134" y="612"/>
                    <a:pt x="122" y="624"/>
                  </a:cubicBezTo>
                  <a:cubicBezTo>
                    <a:pt x="108" y="640"/>
                    <a:pt x="97" y="658"/>
                    <a:pt x="90" y="678"/>
                  </a:cubicBezTo>
                  <a:lnTo>
                    <a:pt x="90" y="678"/>
                  </a:lnTo>
                  <a:cubicBezTo>
                    <a:pt x="70" y="710"/>
                    <a:pt x="52" y="740"/>
                    <a:pt x="49" y="774"/>
                  </a:cubicBezTo>
                  <a:lnTo>
                    <a:pt x="49" y="774"/>
                  </a:lnTo>
                  <a:cubicBezTo>
                    <a:pt x="26" y="813"/>
                    <a:pt x="1" y="863"/>
                    <a:pt x="30" y="899"/>
                  </a:cubicBezTo>
                  <a:cubicBezTo>
                    <a:pt x="45" y="919"/>
                    <a:pt x="66" y="925"/>
                    <a:pt x="90" y="925"/>
                  </a:cubicBezTo>
                  <a:cubicBezTo>
                    <a:pt x="114" y="925"/>
                    <a:pt x="140" y="918"/>
                    <a:pt x="164" y="910"/>
                  </a:cubicBezTo>
                  <a:lnTo>
                    <a:pt x="164" y="910"/>
                  </a:lnTo>
                  <a:cubicBezTo>
                    <a:pt x="167" y="910"/>
                    <a:pt x="170" y="911"/>
                    <a:pt x="173" y="911"/>
                  </a:cubicBezTo>
                  <a:cubicBezTo>
                    <a:pt x="196" y="911"/>
                    <a:pt x="219" y="905"/>
                    <a:pt x="240" y="894"/>
                  </a:cubicBezTo>
                  <a:cubicBezTo>
                    <a:pt x="254" y="887"/>
                    <a:pt x="270" y="878"/>
                    <a:pt x="283" y="870"/>
                  </a:cubicBezTo>
                  <a:lnTo>
                    <a:pt x="283" y="870"/>
                  </a:lnTo>
                  <a:cubicBezTo>
                    <a:pt x="303" y="862"/>
                    <a:pt x="322" y="851"/>
                    <a:pt x="338" y="836"/>
                  </a:cubicBezTo>
                  <a:cubicBezTo>
                    <a:pt x="349" y="825"/>
                    <a:pt x="361" y="810"/>
                    <a:pt x="372" y="796"/>
                  </a:cubicBezTo>
                  <a:cubicBezTo>
                    <a:pt x="398" y="762"/>
                    <a:pt x="424" y="730"/>
                    <a:pt x="450" y="693"/>
                  </a:cubicBezTo>
                  <a:cubicBezTo>
                    <a:pt x="490" y="627"/>
                    <a:pt x="524" y="555"/>
                    <a:pt x="547" y="480"/>
                  </a:cubicBezTo>
                  <a:cubicBezTo>
                    <a:pt x="559" y="446"/>
                    <a:pt x="567" y="411"/>
                    <a:pt x="573" y="374"/>
                  </a:cubicBezTo>
                  <a:cubicBezTo>
                    <a:pt x="576" y="371"/>
                    <a:pt x="576" y="365"/>
                    <a:pt x="576" y="360"/>
                  </a:cubicBezTo>
                  <a:lnTo>
                    <a:pt x="582" y="334"/>
                  </a:lnTo>
                  <a:cubicBezTo>
                    <a:pt x="584" y="317"/>
                    <a:pt x="587" y="299"/>
                    <a:pt x="590" y="279"/>
                  </a:cubicBezTo>
                  <a:cubicBezTo>
                    <a:pt x="599" y="205"/>
                    <a:pt x="599" y="130"/>
                    <a:pt x="590" y="55"/>
                  </a:cubicBezTo>
                  <a:cubicBezTo>
                    <a:pt x="589" y="21"/>
                    <a:pt x="55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47"/>
          <p:cNvGrpSpPr/>
          <p:nvPr/>
        </p:nvGrpSpPr>
        <p:grpSpPr>
          <a:xfrm>
            <a:off x="7166764" y="1093507"/>
            <a:ext cx="718870" cy="479692"/>
            <a:chOff x="4040551" y="304897"/>
            <a:chExt cx="573628" cy="382774"/>
          </a:xfrm>
        </p:grpSpPr>
        <p:sp>
          <p:nvSpPr>
            <p:cNvPr id="7705" name="Google Shape;7705;p47"/>
            <p:cNvSpPr/>
            <p:nvPr/>
          </p:nvSpPr>
          <p:spPr>
            <a:xfrm>
              <a:off x="4057861" y="317039"/>
              <a:ext cx="544872" cy="358297"/>
            </a:xfrm>
            <a:custGeom>
              <a:avLst/>
              <a:gdLst/>
              <a:ahLst/>
              <a:cxnLst/>
              <a:rect l="l" t="t" r="r" b="b"/>
              <a:pathLst>
                <a:path w="36797" h="24197" extrusionOk="0">
                  <a:moveTo>
                    <a:pt x="16544" y="0"/>
                  </a:moveTo>
                  <a:cubicBezTo>
                    <a:pt x="13354" y="0"/>
                    <a:pt x="10309" y="1753"/>
                    <a:pt x="8596" y="4545"/>
                  </a:cubicBezTo>
                  <a:cubicBezTo>
                    <a:pt x="7916" y="5656"/>
                    <a:pt x="7402" y="6859"/>
                    <a:pt x="6865" y="8042"/>
                  </a:cubicBezTo>
                  <a:cubicBezTo>
                    <a:pt x="6707" y="8383"/>
                    <a:pt x="6546" y="8725"/>
                    <a:pt x="6403" y="9073"/>
                  </a:cubicBezTo>
                  <a:cubicBezTo>
                    <a:pt x="6400" y="9081"/>
                    <a:pt x="6397" y="9087"/>
                    <a:pt x="6394" y="9095"/>
                  </a:cubicBezTo>
                  <a:cubicBezTo>
                    <a:pt x="6216" y="8541"/>
                    <a:pt x="5823" y="8002"/>
                    <a:pt x="5473" y="7634"/>
                  </a:cubicBezTo>
                  <a:cubicBezTo>
                    <a:pt x="5064" y="7204"/>
                    <a:pt x="4541" y="6945"/>
                    <a:pt x="3994" y="6945"/>
                  </a:cubicBezTo>
                  <a:cubicBezTo>
                    <a:pt x="3738" y="6945"/>
                    <a:pt x="3477" y="7002"/>
                    <a:pt x="3219" y="7123"/>
                  </a:cubicBezTo>
                  <a:cubicBezTo>
                    <a:pt x="2521" y="7450"/>
                    <a:pt x="2036" y="8157"/>
                    <a:pt x="1663" y="8800"/>
                  </a:cubicBezTo>
                  <a:cubicBezTo>
                    <a:pt x="1192" y="9618"/>
                    <a:pt x="1195" y="10419"/>
                    <a:pt x="1611" y="11254"/>
                  </a:cubicBezTo>
                  <a:cubicBezTo>
                    <a:pt x="1792" y="11613"/>
                    <a:pt x="2028" y="11941"/>
                    <a:pt x="2237" y="12282"/>
                  </a:cubicBezTo>
                  <a:cubicBezTo>
                    <a:pt x="2243" y="12294"/>
                    <a:pt x="2289" y="12374"/>
                    <a:pt x="2332" y="12452"/>
                  </a:cubicBezTo>
                  <a:cubicBezTo>
                    <a:pt x="2154" y="12526"/>
                    <a:pt x="1933" y="12759"/>
                    <a:pt x="1807" y="12882"/>
                  </a:cubicBezTo>
                  <a:cubicBezTo>
                    <a:pt x="1195" y="13465"/>
                    <a:pt x="805" y="14252"/>
                    <a:pt x="515" y="15035"/>
                  </a:cubicBezTo>
                  <a:cubicBezTo>
                    <a:pt x="199" y="15874"/>
                    <a:pt x="1" y="16841"/>
                    <a:pt x="322" y="17711"/>
                  </a:cubicBezTo>
                  <a:cubicBezTo>
                    <a:pt x="592" y="18443"/>
                    <a:pt x="1175" y="19009"/>
                    <a:pt x="1884" y="19319"/>
                  </a:cubicBezTo>
                  <a:cubicBezTo>
                    <a:pt x="2114" y="19416"/>
                    <a:pt x="2352" y="19488"/>
                    <a:pt x="2596" y="19531"/>
                  </a:cubicBezTo>
                  <a:cubicBezTo>
                    <a:pt x="2828" y="19719"/>
                    <a:pt x="3056" y="19782"/>
                    <a:pt x="3306" y="19782"/>
                  </a:cubicBezTo>
                  <a:cubicBezTo>
                    <a:pt x="3461" y="19782"/>
                    <a:pt x="3625" y="19758"/>
                    <a:pt x="3805" y="19724"/>
                  </a:cubicBezTo>
                  <a:cubicBezTo>
                    <a:pt x="4201" y="19640"/>
                    <a:pt x="4586" y="19505"/>
                    <a:pt x="4944" y="19316"/>
                  </a:cubicBezTo>
                  <a:cubicBezTo>
                    <a:pt x="5593" y="18983"/>
                    <a:pt x="6144" y="18486"/>
                    <a:pt x="6546" y="17878"/>
                  </a:cubicBezTo>
                  <a:cubicBezTo>
                    <a:pt x="7388" y="19339"/>
                    <a:pt x="8602" y="20611"/>
                    <a:pt x="9902" y="21659"/>
                  </a:cubicBezTo>
                  <a:cubicBezTo>
                    <a:pt x="11401" y="22873"/>
                    <a:pt x="13172" y="23728"/>
                    <a:pt x="15082" y="24053"/>
                  </a:cubicBezTo>
                  <a:cubicBezTo>
                    <a:pt x="15651" y="24149"/>
                    <a:pt x="16229" y="24197"/>
                    <a:pt x="16804" y="24197"/>
                  </a:cubicBezTo>
                  <a:cubicBezTo>
                    <a:pt x="19897" y="24197"/>
                    <a:pt x="22945" y="22813"/>
                    <a:pt x="24581" y="20054"/>
                  </a:cubicBezTo>
                  <a:cubicBezTo>
                    <a:pt x="24685" y="19879"/>
                    <a:pt x="24782" y="19695"/>
                    <a:pt x="24871" y="19511"/>
                  </a:cubicBezTo>
                  <a:cubicBezTo>
                    <a:pt x="24874" y="19502"/>
                    <a:pt x="24903" y="19451"/>
                    <a:pt x="24932" y="19391"/>
                  </a:cubicBezTo>
                  <a:cubicBezTo>
                    <a:pt x="25029" y="19534"/>
                    <a:pt x="25276" y="19709"/>
                    <a:pt x="25385" y="19804"/>
                  </a:cubicBezTo>
                  <a:cubicBezTo>
                    <a:pt x="25560" y="19959"/>
                    <a:pt x="25747" y="20103"/>
                    <a:pt x="25942" y="20235"/>
                  </a:cubicBezTo>
                  <a:cubicBezTo>
                    <a:pt x="26663" y="20720"/>
                    <a:pt x="27524" y="21007"/>
                    <a:pt x="28380" y="21127"/>
                  </a:cubicBezTo>
                  <a:cubicBezTo>
                    <a:pt x="28664" y="21168"/>
                    <a:pt x="28947" y="21187"/>
                    <a:pt x="29229" y="21187"/>
                  </a:cubicBezTo>
                  <a:cubicBezTo>
                    <a:pt x="30721" y="21187"/>
                    <a:pt x="32162" y="20641"/>
                    <a:pt x="33355" y="19721"/>
                  </a:cubicBezTo>
                  <a:cubicBezTo>
                    <a:pt x="34828" y="18587"/>
                    <a:pt x="35967" y="16945"/>
                    <a:pt x="36363" y="15110"/>
                  </a:cubicBezTo>
                  <a:cubicBezTo>
                    <a:pt x="36797" y="13100"/>
                    <a:pt x="36074" y="11151"/>
                    <a:pt x="35109" y="9408"/>
                  </a:cubicBezTo>
                  <a:cubicBezTo>
                    <a:pt x="34638" y="8556"/>
                    <a:pt x="33995" y="7726"/>
                    <a:pt x="33114" y="7267"/>
                  </a:cubicBezTo>
                  <a:cubicBezTo>
                    <a:pt x="32552" y="6975"/>
                    <a:pt x="31949" y="6855"/>
                    <a:pt x="31339" y="6855"/>
                  </a:cubicBezTo>
                  <a:cubicBezTo>
                    <a:pt x="30841" y="6855"/>
                    <a:pt x="30338" y="6935"/>
                    <a:pt x="29849" y="7066"/>
                  </a:cubicBezTo>
                  <a:cubicBezTo>
                    <a:pt x="28856" y="7327"/>
                    <a:pt x="27831" y="7723"/>
                    <a:pt x="26935" y="8226"/>
                  </a:cubicBezTo>
                  <a:cubicBezTo>
                    <a:pt x="26565" y="8427"/>
                    <a:pt x="26226" y="8676"/>
                    <a:pt x="25922" y="8966"/>
                  </a:cubicBezTo>
                  <a:cubicBezTo>
                    <a:pt x="25520" y="7138"/>
                    <a:pt x="24995" y="5306"/>
                    <a:pt x="23887" y="3781"/>
                  </a:cubicBezTo>
                  <a:cubicBezTo>
                    <a:pt x="22710" y="2168"/>
                    <a:pt x="21004" y="971"/>
                    <a:pt x="19095" y="385"/>
                  </a:cubicBezTo>
                  <a:cubicBezTo>
                    <a:pt x="18249" y="124"/>
                    <a:pt x="17391" y="0"/>
                    <a:pt x="16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706" name="Google Shape;7706;p47"/>
            <p:cNvSpPr/>
            <p:nvPr/>
          </p:nvSpPr>
          <p:spPr>
            <a:xfrm>
              <a:off x="4057268" y="507617"/>
              <a:ext cx="544872" cy="167532"/>
            </a:xfrm>
            <a:custGeom>
              <a:avLst/>
              <a:gdLst/>
              <a:ahLst/>
              <a:cxnLst/>
              <a:rect l="l" t="t" r="r" b="b"/>
              <a:pathLst>
                <a:path w="36797" h="11314" extrusionOk="0">
                  <a:moveTo>
                    <a:pt x="2233" y="1"/>
                  </a:moveTo>
                  <a:cubicBezTo>
                    <a:pt x="2199" y="1"/>
                    <a:pt x="2162" y="9"/>
                    <a:pt x="2125" y="28"/>
                  </a:cubicBezTo>
                  <a:cubicBezTo>
                    <a:pt x="1493" y="353"/>
                    <a:pt x="1166" y="913"/>
                    <a:pt x="1080" y="1521"/>
                  </a:cubicBezTo>
                  <a:cubicBezTo>
                    <a:pt x="982" y="1533"/>
                    <a:pt x="893" y="1593"/>
                    <a:pt x="847" y="1682"/>
                  </a:cubicBezTo>
                  <a:cubicBezTo>
                    <a:pt x="1" y="3318"/>
                    <a:pt x="302" y="5690"/>
                    <a:pt x="1956" y="6718"/>
                  </a:cubicBezTo>
                  <a:cubicBezTo>
                    <a:pt x="2403" y="6996"/>
                    <a:pt x="2867" y="7116"/>
                    <a:pt x="3326" y="7116"/>
                  </a:cubicBezTo>
                  <a:cubicBezTo>
                    <a:pt x="4458" y="7116"/>
                    <a:pt x="5563" y="6387"/>
                    <a:pt x="6325" y="5506"/>
                  </a:cubicBezTo>
                  <a:cubicBezTo>
                    <a:pt x="6839" y="5848"/>
                    <a:pt x="7255" y="6304"/>
                    <a:pt x="7683" y="6761"/>
                  </a:cubicBezTo>
                  <a:cubicBezTo>
                    <a:pt x="8217" y="7326"/>
                    <a:pt x="8765" y="7880"/>
                    <a:pt x="9357" y="8388"/>
                  </a:cubicBezTo>
                  <a:cubicBezTo>
                    <a:pt x="10505" y="9367"/>
                    <a:pt x="11814" y="10134"/>
                    <a:pt x="13227" y="10659"/>
                  </a:cubicBezTo>
                  <a:cubicBezTo>
                    <a:pt x="14392" y="11095"/>
                    <a:pt x="15618" y="11313"/>
                    <a:pt x="16840" y="11313"/>
                  </a:cubicBezTo>
                  <a:cubicBezTo>
                    <a:pt x="18565" y="11313"/>
                    <a:pt x="20283" y="10878"/>
                    <a:pt x="21811" y="10002"/>
                  </a:cubicBezTo>
                  <a:cubicBezTo>
                    <a:pt x="23051" y="9296"/>
                    <a:pt x="24107" y="8305"/>
                    <a:pt x="24894" y="7111"/>
                  </a:cubicBezTo>
                  <a:cubicBezTo>
                    <a:pt x="26001" y="7910"/>
                    <a:pt x="27357" y="8302"/>
                    <a:pt x="28718" y="8302"/>
                  </a:cubicBezTo>
                  <a:cubicBezTo>
                    <a:pt x="29351" y="8302"/>
                    <a:pt x="29985" y="8217"/>
                    <a:pt x="30596" y="8050"/>
                  </a:cubicBezTo>
                  <a:cubicBezTo>
                    <a:pt x="31664" y="7748"/>
                    <a:pt x="32663" y="7240"/>
                    <a:pt x="33533" y="6548"/>
                  </a:cubicBezTo>
                  <a:cubicBezTo>
                    <a:pt x="33957" y="6204"/>
                    <a:pt x="34351" y="5819"/>
                    <a:pt x="34710" y="5403"/>
                  </a:cubicBezTo>
                  <a:cubicBezTo>
                    <a:pt x="35031" y="5030"/>
                    <a:pt x="35290" y="4691"/>
                    <a:pt x="35390" y="4252"/>
                  </a:cubicBezTo>
                  <a:cubicBezTo>
                    <a:pt x="35508" y="4131"/>
                    <a:pt x="35620" y="4005"/>
                    <a:pt x="35726" y="3875"/>
                  </a:cubicBezTo>
                  <a:cubicBezTo>
                    <a:pt x="36102" y="3419"/>
                    <a:pt x="36415" y="2914"/>
                    <a:pt x="36650" y="2374"/>
                  </a:cubicBezTo>
                  <a:cubicBezTo>
                    <a:pt x="36797" y="2035"/>
                    <a:pt x="36762" y="1777"/>
                    <a:pt x="36754" y="1421"/>
                  </a:cubicBezTo>
                  <a:cubicBezTo>
                    <a:pt x="36748" y="1139"/>
                    <a:pt x="36722" y="855"/>
                    <a:pt x="36673" y="577"/>
                  </a:cubicBezTo>
                  <a:cubicBezTo>
                    <a:pt x="36657" y="485"/>
                    <a:pt x="36592" y="446"/>
                    <a:pt x="36521" y="446"/>
                  </a:cubicBezTo>
                  <a:cubicBezTo>
                    <a:pt x="36440" y="446"/>
                    <a:pt x="36351" y="497"/>
                    <a:pt x="36320" y="577"/>
                  </a:cubicBezTo>
                  <a:cubicBezTo>
                    <a:pt x="36211" y="861"/>
                    <a:pt x="36091" y="1151"/>
                    <a:pt x="35904" y="1392"/>
                  </a:cubicBezTo>
                  <a:cubicBezTo>
                    <a:pt x="35726" y="1622"/>
                    <a:pt x="35620" y="1837"/>
                    <a:pt x="35496" y="2098"/>
                  </a:cubicBezTo>
                  <a:cubicBezTo>
                    <a:pt x="35255" y="2615"/>
                    <a:pt x="34931" y="3092"/>
                    <a:pt x="34543" y="3508"/>
                  </a:cubicBezTo>
                  <a:cubicBezTo>
                    <a:pt x="33685" y="4427"/>
                    <a:pt x="32554" y="5004"/>
                    <a:pt x="31345" y="5314"/>
                  </a:cubicBezTo>
                  <a:cubicBezTo>
                    <a:pt x="30597" y="5505"/>
                    <a:pt x="29805" y="5609"/>
                    <a:pt x="29018" y="5609"/>
                  </a:cubicBezTo>
                  <a:cubicBezTo>
                    <a:pt x="28591" y="5609"/>
                    <a:pt x="28166" y="5578"/>
                    <a:pt x="27751" y="5515"/>
                  </a:cubicBezTo>
                  <a:cubicBezTo>
                    <a:pt x="26703" y="5351"/>
                    <a:pt x="25523" y="4943"/>
                    <a:pt x="24868" y="4056"/>
                  </a:cubicBezTo>
                  <a:cubicBezTo>
                    <a:pt x="24751" y="3899"/>
                    <a:pt x="24549" y="3783"/>
                    <a:pt x="24353" y="3783"/>
                  </a:cubicBezTo>
                  <a:cubicBezTo>
                    <a:pt x="24228" y="3783"/>
                    <a:pt x="24104" y="3830"/>
                    <a:pt x="24007" y="3944"/>
                  </a:cubicBezTo>
                  <a:cubicBezTo>
                    <a:pt x="23149" y="4958"/>
                    <a:pt x="22190" y="5796"/>
                    <a:pt x="21007" y="6413"/>
                  </a:cubicBezTo>
                  <a:cubicBezTo>
                    <a:pt x="19847" y="7013"/>
                    <a:pt x="18581" y="7384"/>
                    <a:pt x="17280" y="7499"/>
                  </a:cubicBezTo>
                  <a:cubicBezTo>
                    <a:pt x="16988" y="7524"/>
                    <a:pt x="16695" y="7537"/>
                    <a:pt x="16405" y="7537"/>
                  </a:cubicBezTo>
                  <a:cubicBezTo>
                    <a:pt x="13996" y="7537"/>
                    <a:pt x="11675" y="6665"/>
                    <a:pt x="9733" y="5228"/>
                  </a:cubicBezTo>
                  <a:cubicBezTo>
                    <a:pt x="9113" y="4771"/>
                    <a:pt x="8547" y="4246"/>
                    <a:pt x="8016" y="3692"/>
                  </a:cubicBezTo>
                  <a:cubicBezTo>
                    <a:pt x="7496" y="3146"/>
                    <a:pt x="6911" y="2563"/>
                    <a:pt x="6535" y="1909"/>
                  </a:cubicBezTo>
                  <a:cubicBezTo>
                    <a:pt x="6462" y="1784"/>
                    <a:pt x="6322" y="1718"/>
                    <a:pt x="6184" y="1718"/>
                  </a:cubicBezTo>
                  <a:cubicBezTo>
                    <a:pt x="6052" y="1718"/>
                    <a:pt x="5922" y="1779"/>
                    <a:pt x="5854" y="1909"/>
                  </a:cubicBezTo>
                  <a:cubicBezTo>
                    <a:pt x="5440" y="2713"/>
                    <a:pt x="4603" y="3397"/>
                    <a:pt x="3703" y="3397"/>
                  </a:cubicBezTo>
                  <a:cubicBezTo>
                    <a:pt x="3461" y="3397"/>
                    <a:pt x="3215" y="3347"/>
                    <a:pt x="2972" y="3238"/>
                  </a:cubicBezTo>
                  <a:cubicBezTo>
                    <a:pt x="1812" y="2718"/>
                    <a:pt x="1585" y="1317"/>
                    <a:pt x="2386" y="367"/>
                  </a:cubicBezTo>
                  <a:cubicBezTo>
                    <a:pt x="2515" y="212"/>
                    <a:pt x="2404" y="1"/>
                    <a:pt x="2233" y="1"/>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47"/>
            <p:cNvSpPr/>
            <p:nvPr/>
          </p:nvSpPr>
          <p:spPr>
            <a:xfrm>
              <a:off x="4040551" y="304897"/>
              <a:ext cx="573628" cy="382774"/>
            </a:xfrm>
            <a:custGeom>
              <a:avLst/>
              <a:gdLst/>
              <a:ahLst/>
              <a:cxnLst/>
              <a:rect l="l" t="t" r="r" b="b"/>
              <a:pathLst>
                <a:path w="38739" h="25850" extrusionOk="0">
                  <a:moveTo>
                    <a:pt x="17588" y="971"/>
                  </a:moveTo>
                  <a:cubicBezTo>
                    <a:pt x="20318" y="971"/>
                    <a:pt x="22994" y="2139"/>
                    <a:pt x="24674" y="4429"/>
                  </a:cubicBezTo>
                  <a:cubicBezTo>
                    <a:pt x="25914" y="6117"/>
                    <a:pt x="26528" y="8193"/>
                    <a:pt x="26330" y="10280"/>
                  </a:cubicBezTo>
                  <a:cubicBezTo>
                    <a:pt x="26304" y="10561"/>
                    <a:pt x="26568" y="10741"/>
                    <a:pt x="26819" y="10741"/>
                  </a:cubicBezTo>
                  <a:cubicBezTo>
                    <a:pt x="26974" y="10741"/>
                    <a:pt x="27124" y="10672"/>
                    <a:pt x="27197" y="10515"/>
                  </a:cubicBezTo>
                  <a:cubicBezTo>
                    <a:pt x="27992" y="8824"/>
                    <a:pt x="29885" y="7874"/>
                    <a:pt x="31709" y="7874"/>
                  </a:cubicBezTo>
                  <a:cubicBezTo>
                    <a:pt x="31737" y="7874"/>
                    <a:pt x="31764" y="7874"/>
                    <a:pt x="31791" y="7874"/>
                  </a:cubicBezTo>
                  <a:cubicBezTo>
                    <a:pt x="33763" y="7906"/>
                    <a:pt x="35523" y="9146"/>
                    <a:pt x="36516" y="10805"/>
                  </a:cubicBezTo>
                  <a:cubicBezTo>
                    <a:pt x="38738" y="14512"/>
                    <a:pt x="36642" y="19625"/>
                    <a:pt x="32876" y="21393"/>
                  </a:cubicBezTo>
                  <a:cubicBezTo>
                    <a:pt x="32137" y="21741"/>
                    <a:pt x="31311" y="21924"/>
                    <a:pt x="30493" y="21924"/>
                  </a:cubicBezTo>
                  <a:cubicBezTo>
                    <a:pt x="29023" y="21924"/>
                    <a:pt x="27580" y="21334"/>
                    <a:pt x="26709" y="20053"/>
                  </a:cubicBezTo>
                  <a:cubicBezTo>
                    <a:pt x="26610" y="19907"/>
                    <a:pt x="26416" y="19811"/>
                    <a:pt x="26234" y="19811"/>
                  </a:cubicBezTo>
                  <a:cubicBezTo>
                    <a:pt x="26077" y="19811"/>
                    <a:pt x="25929" y="19882"/>
                    <a:pt x="25857" y="20053"/>
                  </a:cubicBezTo>
                  <a:cubicBezTo>
                    <a:pt x="24751" y="22625"/>
                    <a:pt x="22285" y="24267"/>
                    <a:pt x="19575" y="24761"/>
                  </a:cubicBezTo>
                  <a:cubicBezTo>
                    <a:pt x="19059" y="24856"/>
                    <a:pt x="18541" y="24901"/>
                    <a:pt x="18026" y="24901"/>
                  </a:cubicBezTo>
                  <a:cubicBezTo>
                    <a:pt x="15616" y="24901"/>
                    <a:pt x="13260" y="23912"/>
                    <a:pt x="11370" y="22410"/>
                  </a:cubicBezTo>
                  <a:cubicBezTo>
                    <a:pt x="10032" y="21347"/>
                    <a:pt x="8858" y="20021"/>
                    <a:pt x="8008" y="18534"/>
                  </a:cubicBezTo>
                  <a:cubicBezTo>
                    <a:pt x="7931" y="18398"/>
                    <a:pt x="7801" y="18337"/>
                    <a:pt x="7669" y="18337"/>
                  </a:cubicBezTo>
                  <a:cubicBezTo>
                    <a:pt x="7494" y="18337"/>
                    <a:pt x="7317" y="18446"/>
                    <a:pt x="7256" y="18634"/>
                  </a:cubicBezTo>
                  <a:cubicBezTo>
                    <a:pt x="6952" y="19573"/>
                    <a:pt x="6047" y="20233"/>
                    <a:pt x="5100" y="20432"/>
                  </a:cubicBezTo>
                  <a:cubicBezTo>
                    <a:pt x="4927" y="20468"/>
                    <a:pt x="4756" y="20485"/>
                    <a:pt x="4586" y="20485"/>
                  </a:cubicBezTo>
                  <a:cubicBezTo>
                    <a:pt x="3742" y="20485"/>
                    <a:pt x="2951" y="20059"/>
                    <a:pt x="2398" y="19404"/>
                  </a:cubicBezTo>
                  <a:cubicBezTo>
                    <a:pt x="854" y="17578"/>
                    <a:pt x="1781" y="15020"/>
                    <a:pt x="3596" y="13785"/>
                  </a:cubicBezTo>
                  <a:cubicBezTo>
                    <a:pt x="3868" y="13602"/>
                    <a:pt x="3707" y="13236"/>
                    <a:pt x="3440" y="13236"/>
                  </a:cubicBezTo>
                  <a:cubicBezTo>
                    <a:pt x="3421" y="13236"/>
                    <a:pt x="3402" y="13238"/>
                    <a:pt x="3382" y="13242"/>
                  </a:cubicBezTo>
                  <a:lnTo>
                    <a:pt x="3382" y="13242"/>
                  </a:lnTo>
                  <a:cubicBezTo>
                    <a:pt x="3377" y="13228"/>
                    <a:pt x="3370" y="13214"/>
                    <a:pt x="3363" y="13200"/>
                  </a:cubicBezTo>
                  <a:cubicBezTo>
                    <a:pt x="2611" y="11727"/>
                    <a:pt x="2502" y="9717"/>
                    <a:pt x="3975" y="8644"/>
                  </a:cubicBezTo>
                  <a:cubicBezTo>
                    <a:pt x="4354" y="8365"/>
                    <a:pt x="4801" y="8198"/>
                    <a:pt x="5252" y="8198"/>
                  </a:cubicBezTo>
                  <a:cubicBezTo>
                    <a:pt x="5521" y="8198"/>
                    <a:pt x="5792" y="8257"/>
                    <a:pt x="6050" y="8388"/>
                  </a:cubicBezTo>
                  <a:cubicBezTo>
                    <a:pt x="6698" y="8716"/>
                    <a:pt x="7106" y="9349"/>
                    <a:pt x="7071" y="10064"/>
                  </a:cubicBezTo>
                  <a:lnTo>
                    <a:pt x="7071" y="10064"/>
                  </a:lnTo>
                  <a:cubicBezTo>
                    <a:pt x="7068" y="10105"/>
                    <a:pt x="7065" y="10145"/>
                    <a:pt x="7061" y="10186"/>
                  </a:cubicBezTo>
                  <a:lnTo>
                    <a:pt x="7061" y="10186"/>
                  </a:lnTo>
                  <a:cubicBezTo>
                    <a:pt x="7061" y="10188"/>
                    <a:pt x="7061" y="10189"/>
                    <a:pt x="7061" y="10191"/>
                  </a:cubicBezTo>
                  <a:lnTo>
                    <a:pt x="7061" y="10191"/>
                  </a:lnTo>
                  <a:cubicBezTo>
                    <a:pt x="7061" y="10192"/>
                    <a:pt x="7061" y="10193"/>
                    <a:pt x="7061" y="10194"/>
                  </a:cubicBezTo>
                  <a:cubicBezTo>
                    <a:pt x="7037" y="10493"/>
                    <a:pt x="7249" y="10639"/>
                    <a:pt x="7477" y="10639"/>
                  </a:cubicBezTo>
                  <a:cubicBezTo>
                    <a:pt x="7709" y="10639"/>
                    <a:pt x="7958" y="10488"/>
                    <a:pt x="7991" y="10194"/>
                  </a:cubicBezTo>
                  <a:cubicBezTo>
                    <a:pt x="7996" y="10152"/>
                    <a:pt x="7999" y="10111"/>
                    <a:pt x="8002" y="10070"/>
                  </a:cubicBezTo>
                  <a:lnTo>
                    <a:pt x="8002" y="10070"/>
                  </a:lnTo>
                  <a:cubicBezTo>
                    <a:pt x="8351" y="6387"/>
                    <a:pt x="10743" y="2870"/>
                    <a:pt x="14267" y="1564"/>
                  </a:cubicBezTo>
                  <a:cubicBezTo>
                    <a:pt x="15339" y="1167"/>
                    <a:pt x="16468" y="971"/>
                    <a:pt x="17588" y="971"/>
                  </a:cubicBezTo>
                  <a:close/>
                  <a:moveTo>
                    <a:pt x="17690" y="1"/>
                  </a:moveTo>
                  <a:cubicBezTo>
                    <a:pt x="14613" y="1"/>
                    <a:pt x="11574" y="1394"/>
                    <a:pt x="9596" y="3829"/>
                  </a:cubicBezTo>
                  <a:cubicBezTo>
                    <a:pt x="8529" y="5146"/>
                    <a:pt x="7769" y="6677"/>
                    <a:pt x="7364" y="8309"/>
                  </a:cubicBezTo>
                  <a:lnTo>
                    <a:pt x="7364" y="8309"/>
                  </a:lnTo>
                  <a:cubicBezTo>
                    <a:pt x="7169" y="8087"/>
                    <a:pt x="6938" y="7895"/>
                    <a:pt x="6682" y="7742"/>
                  </a:cubicBezTo>
                  <a:cubicBezTo>
                    <a:pt x="6256" y="7489"/>
                    <a:pt x="5786" y="7369"/>
                    <a:pt x="5314" y="7369"/>
                  </a:cubicBezTo>
                  <a:cubicBezTo>
                    <a:pt x="4803" y="7369"/>
                    <a:pt x="4290" y="7510"/>
                    <a:pt x="3828" y="7771"/>
                  </a:cubicBezTo>
                  <a:cubicBezTo>
                    <a:pt x="1709" y="8971"/>
                    <a:pt x="1672" y="11652"/>
                    <a:pt x="2674" y="13602"/>
                  </a:cubicBezTo>
                  <a:cubicBezTo>
                    <a:pt x="2679" y="13611"/>
                    <a:pt x="2684" y="13621"/>
                    <a:pt x="2690" y="13629"/>
                  </a:cubicBezTo>
                  <a:lnTo>
                    <a:pt x="2690" y="13629"/>
                  </a:lnTo>
                  <a:cubicBezTo>
                    <a:pt x="578" y="15096"/>
                    <a:pt x="0" y="18175"/>
                    <a:pt x="1836" y="20179"/>
                  </a:cubicBezTo>
                  <a:cubicBezTo>
                    <a:pt x="2586" y="20997"/>
                    <a:pt x="3603" y="21389"/>
                    <a:pt x="4604" y="21389"/>
                  </a:cubicBezTo>
                  <a:cubicBezTo>
                    <a:pt x="5855" y="21389"/>
                    <a:pt x="7081" y="20777"/>
                    <a:pt x="7732" y="19618"/>
                  </a:cubicBezTo>
                  <a:lnTo>
                    <a:pt x="7732" y="19618"/>
                  </a:lnTo>
                  <a:cubicBezTo>
                    <a:pt x="9430" y="22140"/>
                    <a:pt x="11707" y="24239"/>
                    <a:pt x="14626" y="25266"/>
                  </a:cubicBezTo>
                  <a:cubicBezTo>
                    <a:pt x="15734" y="25655"/>
                    <a:pt x="16898" y="25850"/>
                    <a:pt x="18059" y="25850"/>
                  </a:cubicBezTo>
                  <a:cubicBezTo>
                    <a:pt x="19950" y="25850"/>
                    <a:pt x="21833" y="25333"/>
                    <a:pt x="23454" y="24296"/>
                  </a:cubicBezTo>
                  <a:cubicBezTo>
                    <a:pt x="24669" y="23517"/>
                    <a:pt x="25698" y="22468"/>
                    <a:pt x="26388" y="21205"/>
                  </a:cubicBezTo>
                  <a:lnTo>
                    <a:pt x="26388" y="21205"/>
                  </a:lnTo>
                  <a:cubicBezTo>
                    <a:pt x="27452" y="22322"/>
                    <a:pt x="28960" y="22898"/>
                    <a:pt x="30494" y="22898"/>
                  </a:cubicBezTo>
                  <a:cubicBezTo>
                    <a:pt x="31008" y="22898"/>
                    <a:pt x="31525" y="22833"/>
                    <a:pt x="32029" y="22702"/>
                  </a:cubicBezTo>
                  <a:cubicBezTo>
                    <a:pt x="34403" y="22091"/>
                    <a:pt x="36375" y="20208"/>
                    <a:pt x="37412" y="18023"/>
                  </a:cubicBezTo>
                  <a:cubicBezTo>
                    <a:pt x="38454" y="15824"/>
                    <a:pt x="38623" y="13283"/>
                    <a:pt x="37596" y="11047"/>
                  </a:cubicBezTo>
                  <a:cubicBezTo>
                    <a:pt x="36674" y="9040"/>
                    <a:pt x="34774" y="7401"/>
                    <a:pt x="32554" y="7082"/>
                  </a:cubicBezTo>
                  <a:cubicBezTo>
                    <a:pt x="32266" y="7041"/>
                    <a:pt x="31979" y="7021"/>
                    <a:pt x="31693" y="7021"/>
                  </a:cubicBezTo>
                  <a:cubicBezTo>
                    <a:pt x="30027" y="7021"/>
                    <a:pt x="28434" y="7703"/>
                    <a:pt x="27282" y="8883"/>
                  </a:cubicBezTo>
                  <a:lnTo>
                    <a:pt x="27282" y="8883"/>
                  </a:lnTo>
                  <a:cubicBezTo>
                    <a:pt x="27050" y="5243"/>
                    <a:pt x="24584" y="1898"/>
                    <a:pt x="21134" y="614"/>
                  </a:cubicBezTo>
                  <a:cubicBezTo>
                    <a:pt x="20017" y="199"/>
                    <a:pt x="18851" y="1"/>
                    <a:pt x="17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47"/>
            <p:cNvSpPr/>
            <p:nvPr/>
          </p:nvSpPr>
          <p:spPr>
            <a:xfrm>
              <a:off x="4455914" y="570028"/>
              <a:ext cx="99151" cy="31066"/>
            </a:xfrm>
            <a:custGeom>
              <a:avLst/>
              <a:gdLst/>
              <a:ahLst/>
              <a:cxnLst/>
              <a:rect l="l" t="t" r="r" b="b"/>
              <a:pathLst>
                <a:path w="6696" h="2098" extrusionOk="0">
                  <a:moveTo>
                    <a:pt x="6434" y="1"/>
                  </a:moveTo>
                  <a:cubicBezTo>
                    <a:pt x="6400" y="1"/>
                    <a:pt x="6363" y="13"/>
                    <a:pt x="6325" y="39"/>
                  </a:cubicBezTo>
                  <a:cubicBezTo>
                    <a:pt x="5855" y="381"/>
                    <a:pt x="5433" y="748"/>
                    <a:pt x="4910" y="1018"/>
                  </a:cubicBezTo>
                  <a:cubicBezTo>
                    <a:pt x="4396" y="1285"/>
                    <a:pt x="3848" y="1472"/>
                    <a:pt x="3279" y="1581"/>
                  </a:cubicBezTo>
                  <a:cubicBezTo>
                    <a:pt x="3000" y="1633"/>
                    <a:pt x="2718" y="1660"/>
                    <a:pt x="2438" y="1660"/>
                  </a:cubicBezTo>
                  <a:cubicBezTo>
                    <a:pt x="1649" y="1660"/>
                    <a:pt x="871" y="1448"/>
                    <a:pt x="202" y="993"/>
                  </a:cubicBezTo>
                  <a:cubicBezTo>
                    <a:pt x="182" y="979"/>
                    <a:pt x="162" y="973"/>
                    <a:pt x="143" y="973"/>
                  </a:cubicBezTo>
                  <a:cubicBezTo>
                    <a:pt x="59" y="973"/>
                    <a:pt x="1" y="1095"/>
                    <a:pt x="67" y="1168"/>
                  </a:cubicBezTo>
                  <a:lnTo>
                    <a:pt x="64" y="1171"/>
                  </a:lnTo>
                  <a:cubicBezTo>
                    <a:pt x="657" y="1853"/>
                    <a:pt x="1545" y="2097"/>
                    <a:pt x="2426" y="2097"/>
                  </a:cubicBezTo>
                  <a:cubicBezTo>
                    <a:pt x="2701" y="2097"/>
                    <a:pt x="2975" y="2073"/>
                    <a:pt x="3239" y="2032"/>
                  </a:cubicBezTo>
                  <a:cubicBezTo>
                    <a:pt x="3842" y="1931"/>
                    <a:pt x="4428" y="1742"/>
                    <a:pt x="4976" y="1472"/>
                  </a:cubicBezTo>
                  <a:cubicBezTo>
                    <a:pt x="5533" y="1202"/>
                    <a:pt x="6167" y="840"/>
                    <a:pt x="6578" y="367"/>
                  </a:cubicBezTo>
                  <a:cubicBezTo>
                    <a:pt x="6695" y="231"/>
                    <a:pt x="6588" y="1"/>
                    <a:pt x="6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47"/>
            <p:cNvSpPr/>
            <p:nvPr/>
          </p:nvSpPr>
          <p:spPr>
            <a:xfrm>
              <a:off x="4510404" y="561633"/>
              <a:ext cx="25158" cy="10543"/>
            </a:xfrm>
            <a:custGeom>
              <a:avLst/>
              <a:gdLst/>
              <a:ahLst/>
              <a:cxnLst/>
              <a:rect l="l" t="t" r="r" b="b"/>
              <a:pathLst>
                <a:path w="1699" h="712" extrusionOk="0">
                  <a:moveTo>
                    <a:pt x="1550" y="1"/>
                  </a:moveTo>
                  <a:cubicBezTo>
                    <a:pt x="1538" y="1"/>
                    <a:pt x="1526" y="2"/>
                    <a:pt x="1514" y="6"/>
                  </a:cubicBezTo>
                  <a:cubicBezTo>
                    <a:pt x="1460" y="24"/>
                    <a:pt x="1405" y="44"/>
                    <a:pt x="1356" y="64"/>
                  </a:cubicBezTo>
                  <a:cubicBezTo>
                    <a:pt x="1293" y="90"/>
                    <a:pt x="1224" y="101"/>
                    <a:pt x="1161" y="127"/>
                  </a:cubicBezTo>
                  <a:cubicBezTo>
                    <a:pt x="1066" y="179"/>
                    <a:pt x="966" y="222"/>
                    <a:pt x="865" y="259"/>
                  </a:cubicBezTo>
                  <a:cubicBezTo>
                    <a:pt x="753" y="296"/>
                    <a:pt x="639" y="328"/>
                    <a:pt x="524" y="357"/>
                  </a:cubicBezTo>
                  <a:cubicBezTo>
                    <a:pt x="426" y="375"/>
                    <a:pt x="326" y="386"/>
                    <a:pt x="227" y="386"/>
                  </a:cubicBezTo>
                  <a:cubicBezTo>
                    <a:pt x="216" y="386"/>
                    <a:pt x="205" y="386"/>
                    <a:pt x="194" y="385"/>
                  </a:cubicBezTo>
                  <a:cubicBezTo>
                    <a:pt x="192" y="385"/>
                    <a:pt x="190" y="385"/>
                    <a:pt x="188" y="385"/>
                  </a:cubicBezTo>
                  <a:cubicBezTo>
                    <a:pt x="35" y="385"/>
                    <a:pt x="0" y="627"/>
                    <a:pt x="156" y="658"/>
                  </a:cubicBezTo>
                  <a:cubicBezTo>
                    <a:pt x="306" y="690"/>
                    <a:pt x="461" y="712"/>
                    <a:pt x="616" y="712"/>
                  </a:cubicBezTo>
                  <a:cubicBezTo>
                    <a:pt x="738" y="712"/>
                    <a:pt x="860" y="698"/>
                    <a:pt x="977" y="667"/>
                  </a:cubicBezTo>
                  <a:cubicBezTo>
                    <a:pt x="1109" y="632"/>
                    <a:pt x="1239" y="581"/>
                    <a:pt x="1362" y="515"/>
                  </a:cubicBezTo>
                  <a:cubicBezTo>
                    <a:pt x="1428" y="477"/>
                    <a:pt x="1477" y="414"/>
                    <a:pt x="1529" y="359"/>
                  </a:cubicBezTo>
                  <a:cubicBezTo>
                    <a:pt x="1577" y="308"/>
                    <a:pt x="1620" y="253"/>
                    <a:pt x="1655" y="190"/>
                  </a:cubicBezTo>
                  <a:cubicBezTo>
                    <a:pt x="1698" y="109"/>
                    <a:pt x="1638" y="1"/>
                    <a:pt x="15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47"/>
            <p:cNvSpPr/>
            <p:nvPr/>
          </p:nvSpPr>
          <p:spPr>
            <a:xfrm>
              <a:off x="4212148" y="603284"/>
              <a:ext cx="162172" cy="45518"/>
            </a:xfrm>
            <a:custGeom>
              <a:avLst/>
              <a:gdLst/>
              <a:ahLst/>
              <a:cxnLst/>
              <a:rect l="l" t="t" r="r" b="b"/>
              <a:pathLst>
                <a:path w="10952" h="3074" extrusionOk="0">
                  <a:moveTo>
                    <a:pt x="107" y="0"/>
                  </a:moveTo>
                  <a:cubicBezTo>
                    <a:pt x="55" y="0"/>
                    <a:pt x="0" y="62"/>
                    <a:pt x="37" y="116"/>
                  </a:cubicBezTo>
                  <a:cubicBezTo>
                    <a:pt x="1475" y="2244"/>
                    <a:pt x="3963" y="3073"/>
                    <a:pt x="6429" y="3073"/>
                  </a:cubicBezTo>
                  <a:cubicBezTo>
                    <a:pt x="6970" y="3073"/>
                    <a:pt x="7510" y="3033"/>
                    <a:pt x="8038" y="2958"/>
                  </a:cubicBezTo>
                  <a:cubicBezTo>
                    <a:pt x="8523" y="2889"/>
                    <a:pt x="9005" y="2794"/>
                    <a:pt x="9482" y="2677"/>
                  </a:cubicBezTo>
                  <a:cubicBezTo>
                    <a:pt x="9907" y="2573"/>
                    <a:pt x="10475" y="2502"/>
                    <a:pt x="10822" y="2229"/>
                  </a:cubicBezTo>
                  <a:cubicBezTo>
                    <a:pt x="10952" y="2131"/>
                    <a:pt x="10834" y="1939"/>
                    <a:pt x="10699" y="1933"/>
                  </a:cubicBezTo>
                  <a:cubicBezTo>
                    <a:pt x="10687" y="1933"/>
                    <a:pt x="10675" y="1932"/>
                    <a:pt x="10663" y="1932"/>
                  </a:cubicBezTo>
                  <a:cubicBezTo>
                    <a:pt x="10434" y="1932"/>
                    <a:pt x="10205" y="2034"/>
                    <a:pt x="9987" y="2100"/>
                  </a:cubicBezTo>
                  <a:cubicBezTo>
                    <a:pt x="9734" y="2172"/>
                    <a:pt x="9482" y="2240"/>
                    <a:pt x="9226" y="2304"/>
                  </a:cubicBezTo>
                  <a:cubicBezTo>
                    <a:pt x="8704" y="2433"/>
                    <a:pt x="8176" y="2533"/>
                    <a:pt x="7642" y="2602"/>
                  </a:cubicBezTo>
                  <a:cubicBezTo>
                    <a:pt x="7168" y="2662"/>
                    <a:pt x="6688" y="2696"/>
                    <a:pt x="6208" y="2696"/>
                  </a:cubicBezTo>
                  <a:cubicBezTo>
                    <a:pt x="5675" y="2696"/>
                    <a:pt x="5142" y="2654"/>
                    <a:pt x="4618" y="2559"/>
                  </a:cubicBezTo>
                  <a:cubicBezTo>
                    <a:pt x="2902" y="2252"/>
                    <a:pt x="1245" y="1416"/>
                    <a:pt x="154" y="24"/>
                  </a:cubicBezTo>
                  <a:cubicBezTo>
                    <a:pt x="141" y="7"/>
                    <a:pt x="124"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47"/>
            <p:cNvSpPr/>
            <p:nvPr/>
          </p:nvSpPr>
          <p:spPr>
            <a:xfrm>
              <a:off x="4302337" y="621630"/>
              <a:ext cx="34457" cy="7922"/>
            </a:xfrm>
            <a:custGeom>
              <a:avLst/>
              <a:gdLst/>
              <a:ahLst/>
              <a:cxnLst/>
              <a:rect l="l" t="t" r="r" b="b"/>
              <a:pathLst>
                <a:path w="2327" h="535" extrusionOk="0">
                  <a:moveTo>
                    <a:pt x="2203" y="1"/>
                  </a:moveTo>
                  <a:cubicBezTo>
                    <a:pt x="2198" y="1"/>
                    <a:pt x="2193" y="1"/>
                    <a:pt x="2188" y="2"/>
                  </a:cubicBezTo>
                  <a:cubicBezTo>
                    <a:pt x="2105" y="20"/>
                    <a:pt x="2041" y="8"/>
                    <a:pt x="1955" y="17"/>
                  </a:cubicBezTo>
                  <a:cubicBezTo>
                    <a:pt x="1869" y="25"/>
                    <a:pt x="1792" y="45"/>
                    <a:pt x="1708" y="60"/>
                  </a:cubicBezTo>
                  <a:cubicBezTo>
                    <a:pt x="1625" y="71"/>
                    <a:pt x="1548" y="68"/>
                    <a:pt x="1464" y="83"/>
                  </a:cubicBezTo>
                  <a:cubicBezTo>
                    <a:pt x="1390" y="97"/>
                    <a:pt x="1312" y="109"/>
                    <a:pt x="1232" y="114"/>
                  </a:cubicBezTo>
                  <a:cubicBezTo>
                    <a:pt x="1139" y="123"/>
                    <a:pt x="1046" y="127"/>
                    <a:pt x="953" y="127"/>
                  </a:cubicBezTo>
                  <a:cubicBezTo>
                    <a:pt x="712" y="127"/>
                    <a:pt x="472" y="98"/>
                    <a:pt x="239" y="43"/>
                  </a:cubicBezTo>
                  <a:cubicBezTo>
                    <a:pt x="227" y="40"/>
                    <a:pt x="216" y="38"/>
                    <a:pt x="206" y="38"/>
                  </a:cubicBezTo>
                  <a:cubicBezTo>
                    <a:pt x="80" y="38"/>
                    <a:pt x="0" y="229"/>
                    <a:pt x="135" y="292"/>
                  </a:cubicBezTo>
                  <a:lnTo>
                    <a:pt x="132" y="292"/>
                  </a:lnTo>
                  <a:cubicBezTo>
                    <a:pt x="464" y="445"/>
                    <a:pt x="806" y="535"/>
                    <a:pt x="1169" y="535"/>
                  </a:cubicBezTo>
                  <a:cubicBezTo>
                    <a:pt x="1195" y="535"/>
                    <a:pt x="1222" y="534"/>
                    <a:pt x="1249" y="533"/>
                  </a:cubicBezTo>
                  <a:cubicBezTo>
                    <a:pt x="1341" y="531"/>
                    <a:pt x="1433" y="522"/>
                    <a:pt x="1522" y="510"/>
                  </a:cubicBezTo>
                  <a:cubicBezTo>
                    <a:pt x="1619" y="493"/>
                    <a:pt x="1717" y="465"/>
                    <a:pt x="1809" y="427"/>
                  </a:cubicBezTo>
                  <a:cubicBezTo>
                    <a:pt x="1907" y="396"/>
                    <a:pt x="1998" y="353"/>
                    <a:pt x="2085" y="295"/>
                  </a:cubicBezTo>
                  <a:cubicBezTo>
                    <a:pt x="2151" y="243"/>
                    <a:pt x="2199" y="186"/>
                    <a:pt x="2265" y="134"/>
                  </a:cubicBezTo>
                  <a:cubicBezTo>
                    <a:pt x="2327" y="86"/>
                    <a:pt x="2269" y="1"/>
                    <a:pt x="2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47"/>
            <p:cNvSpPr/>
            <p:nvPr/>
          </p:nvSpPr>
          <p:spPr>
            <a:xfrm>
              <a:off x="4083077" y="566386"/>
              <a:ext cx="32192" cy="18643"/>
            </a:xfrm>
            <a:custGeom>
              <a:avLst/>
              <a:gdLst/>
              <a:ahLst/>
              <a:cxnLst/>
              <a:rect l="l" t="t" r="r" b="b"/>
              <a:pathLst>
                <a:path w="2174" h="1259" extrusionOk="0">
                  <a:moveTo>
                    <a:pt x="156" y="0"/>
                  </a:moveTo>
                  <a:cubicBezTo>
                    <a:pt x="82" y="0"/>
                    <a:pt x="0" y="68"/>
                    <a:pt x="29" y="153"/>
                  </a:cubicBezTo>
                  <a:lnTo>
                    <a:pt x="29" y="150"/>
                  </a:lnTo>
                  <a:cubicBezTo>
                    <a:pt x="89" y="340"/>
                    <a:pt x="152" y="550"/>
                    <a:pt x="276" y="707"/>
                  </a:cubicBezTo>
                  <a:cubicBezTo>
                    <a:pt x="408" y="871"/>
                    <a:pt x="583" y="992"/>
                    <a:pt x="781" y="1058"/>
                  </a:cubicBezTo>
                  <a:cubicBezTo>
                    <a:pt x="976" y="1127"/>
                    <a:pt x="1186" y="1155"/>
                    <a:pt x="1387" y="1198"/>
                  </a:cubicBezTo>
                  <a:cubicBezTo>
                    <a:pt x="1507" y="1220"/>
                    <a:pt x="1625" y="1253"/>
                    <a:pt x="1744" y="1253"/>
                  </a:cubicBezTo>
                  <a:cubicBezTo>
                    <a:pt x="1753" y="1253"/>
                    <a:pt x="1762" y="1253"/>
                    <a:pt x="1772" y="1253"/>
                  </a:cubicBezTo>
                  <a:cubicBezTo>
                    <a:pt x="1883" y="1247"/>
                    <a:pt x="2010" y="1259"/>
                    <a:pt x="2110" y="1201"/>
                  </a:cubicBezTo>
                  <a:cubicBezTo>
                    <a:pt x="2165" y="1170"/>
                    <a:pt x="2173" y="1098"/>
                    <a:pt x="2130" y="1055"/>
                  </a:cubicBezTo>
                  <a:cubicBezTo>
                    <a:pt x="2064" y="977"/>
                    <a:pt x="1964" y="946"/>
                    <a:pt x="1872" y="911"/>
                  </a:cubicBezTo>
                  <a:cubicBezTo>
                    <a:pt x="1769" y="868"/>
                    <a:pt x="1660" y="842"/>
                    <a:pt x="1548" y="828"/>
                  </a:cubicBezTo>
                  <a:cubicBezTo>
                    <a:pt x="1355" y="796"/>
                    <a:pt x="1160" y="773"/>
                    <a:pt x="971" y="725"/>
                  </a:cubicBezTo>
                  <a:cubicBezTo>
                    <a:pt x="813" y="687"/>
                    <a:pt x="652" y="641"/>
                    <a:pt x="531" y="527"/>
                  </a:cubicBezTo>
                  <a:cubicBezTo>
                    <a:pt x="393" y="397"/>
                    <a:pt x="322" y="231"/>
                    <a:pt x="247" y="61"/>
                  </a:cubicBezTo>
                  <a:cubicBezTo>
                    <a:pt x="229" y="18"/>
                    <a:pt x="19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47"/>
          <p:cNvGrpSpPr/>
          <p:nvPr/>
        </p:nvGrpSpPr>
        <p:grpSpPr>
          <a:xfrm>
            <a:off x="8193131" y="3570288"/>
            <a:ext cx="475198" cy="322143"/>
            <a:chOff x="4680742" y="2547525"/>
            <a:chExt cx="198761" cy="134748"/>
          </a:xfrm>
        </p:grpSpPr>
        <p:sp>
          <p:nvSpPr>
            <p:cNvPr id="7714" name="Google Shape;7714;p47"/>
            <p:cNvSpPr/>
            <p:nvPr/>
          </p:nvSpPr>
          <p:spPr>
            <a:xfrm>
              <a:off x="4688057" y="2552915"/>
              <a:ext cx="188129" cy="123657"/>
            </a:xfrm>
            <a:custGeom>
              <a:avLst/>
              <a:gdLst/>
              <a:ahLst/>
              <a:cxnLst/>
              <a:rect l="l" t="t" r="r" b="b"/>
              <a:pathLst>
                <a:path w="12705" h="8351" extrusionOk="0">
                  <a:moveTo>
                    <a:pt x="5715" y="1"/>
                  </a:moveTo>
                  <a:cubicBezTo>
                    <a:pt x="4614" y="1"/>
                    <a:pt x="3561" y="605"/>
                    <a:pt x="2969" y="1569"/>
                  </a:cubicBezTo>
                  <a:cubicBezTo>
                    <a:pt x="2734" y="1953"/>
                    <a:pt x="2559" y="2367"/>
                    <a:pt x="2372" y="2777"/>
                  </a:cubicBezTo>
                  <a:cubicBezTo>
                    <a:pt x="2318" y="2895"/>
                    <a:pt x="2263" y="3013"/>
                    <a:pt x="2214" y="3133"/>
                  </a:cubicBezTo>
                  <a:lnTo>
                    <a:pt x="2211" y="3139"/>
                  </a:lnTo>
                  <a:cubicBezTo>
                    <a:pt x="2148" y="2950"/>
                    <a:pt x="2013" y="2763"/>
                    <a:pt x="1893" y="2634"/>
                  </a:cubicBezTo>
                  <a:cubicBezTo>
                    <a:pt x="1752" y="2487"/>
                    <a:pt x="1570" y="2397"/>
                    <a:pt x="1381" y="2397"/>
                  </a:cubicBezTo>
                  <a:cubicBezTo>
                    <a:pt x="1293" y="2397"/>
                    <a:pt x="1203" y="2417"/>
                    <a:pt x="1115" y="2459"/>
                  </a:cubicBezTo>
                  <a:cubicBezTo>
                    <a:pt x="873" y="2573"/>
                    <a:pt x="707" y="2815"/>
                    <a:pt x="575" y="3039"/>
                  </a:cubicBezTo>
                  <a:cubicBezTo>
                    <a:pt x="414" y="3320"/>
                    <a:pt x="414" y="3596"/>
                    <a:pt x="558" y="3885"/>
                  </a:cubicBezTo>
                  <a:cubicBezTo>
                    <a:pt x="621" y="4009"/>
                    <a:pt x="701" y="4121"/>
                    <a:pt x="773" y="4239"/>
                  </a:cubicBezTo>
                  <a:cubicBezTo>
                    <a:pt x="776" y="4244"/>
                    <a:pt x="790" y="4273"/>
                    <a:pt x="805" y="4299"/>
                  </a:cubicBezTo>
                  <a:cubicBezTo>
                    <a:pt x="744" y="4325"/>
                    <a:pt x="667" y="4405"/>
                    <a:pt x="624" y="4445"/>
                  </a:cubicBezTo>
                  <a:cubicBezTo>
                    <a:pt x="414" y="4649"/>
                    <a:pt x="279" y="4919"/>
                    <a:pt x="179" y="5189"/>
                  </a:cubicBezTo>
                  <a:cubicBezTo>
                    <a:pt x="70" y="5479"/>
                    <a:pt x="1" y="5815"/>
                    <a:pt x="113" y="6113"/>
                  </a:cubicBezTo>
                  <a:cubicBezTo>
                    <a:pt x="207" y="6363"/>
                    <a:pt x="403" y="6564"/>
                    <a:pt x="650" y="6667"/>
                  </a:cubicBezTo>
                  <a:cubicBezTo>
                    <a:pt x="730" y="6702"/>
                    <a:pt x="810" y="6725"/>
                    <a:pt x="896" y="6739"/>
                  </a:cubicBezTo>
                  <a:cubicBezTo>
                    <a:pt x="976" y="6804"/>
                    <a:pt x="1054" y="6826"/>
                    <a:pt x="1139" y="6826"/>
                  </a:cubicBezTo>
                  <a:cubicBezTo>
                    <a:pt x="1193" y="6826"/>
                    <a:pt x="1250" y="6817"/>
                    <a:pt x="1313" y="6805"/>
                  </a:cubicBezTo>
                  <a:cubicBezTo>
                    <a:pt x="1451" y="6779"/>
                    <a:pt x="1583" y="6731"/>
                    <a:pt x="1706" y="6665"/>
                  </a:cubicBezTo>
                  <a:cubicBezTo>
                    <a:pt x="1930" y="6550"/>
                    <a:pt x="2122" y="6380"/>
                    <a:pt x="2260" y="6171"/>
                  </a:cubicBezTo>
                  <a:cubicBezTo>
                    <a:pt x="2550" y="6673"/>
                    <a:pt x="2969" y="7112"/>
                    <a:pt x="3417" y="7474"/>
                  </a:cubicBezTo>
                  <a:cubicBezTo>
                    <a:pt x="3934" y="7899"/>
                    <a:pt x="4548" y="8183"/>
                    <a:pt x="5206" y="8301"/>
                  </a:cubicBezTo>
                  <a:cubicBezTo>
                    <a:pt x="5403" y="8334"/>
                    <a:pt x="5602" y="8351"/>
                    <a:pt x="5801" y="8351"/>
                  </a:cubicBezTo>
                  <a:cubicBezTo>
                    <a:pt x="6869" y="8351"/>
                    <a:pt x="7920" y="7871"/>
                    <a:pt x="8484" y="6920"/>
                  </a:cubicBezTo>
                  <a:cubicBezTo>
                    <a:pt x="8522" y="6860"/>
                    <a:pt x="8553" y="6797"/>
                    <a:pt x="8585" y="6733"/>
                  </a:cubicBezTo>
                  <a:cubicBezTo>
                    <a:pt x="8585" y="6731"/>
                    <a:pt x="8596" y="6713"/>
                    <a:pt x="8605" y="6693"/>
                  </a:cubicBezTo>
                  <a:cubicBezTo>
                    <a:pt x="8639" y="6742"/>
                    <a:pt x="8725" y="6802"/>
                    <a:pt x="8763" y="6837"/>
                  </a:cubicBezTo>
                  <a:cubicBezTo>
                    <a:pt x="9053" y="7089"/>
                    <a:pt x="9412" y="7250"/>
                    <a:pt x="9796" y="7293"/>
                  </a:cubicBezTo>
                  <a:cubicBezTo>
                    <a:pt x="9893" y="7307"/>
                    <a:pt x="9990" y="7313"/>
                    <a:pt x="10087" y="7313"/>
                  </a:cubicBezTo>
                  <a:cubicBezTo>
                    <a:pt x="10602" y="7313"/>
                    <a:pt x="11099" y="7125"/>
                    <a:pt x="11513" y="6808"/>
                  </a:cubicBezTo>
                  <a:cubicBezTo>
                    <a:pt x="12021" y="6415"/>
                    <a:pt x="12414" y="5849"/>
                    <a:pt x="12552" y="5215"/>
                  </a:cubicBezTo>
                  <a:cubicBezTo>
                    <a:pt x="12704" y="4526"/>
                    <a:pt x="12455" y="3851"/>
                    <a:pt x="12122" y="3248"/>
                  </a:cubicBezTo>
                  <a:cubicBezTo>
                    <a:pt x="11958" y="2955"/>
                    <a:pt x="11737" y="2668"/>
                    <a:pt x="11433" y="2510"/>
                  </a:cubicBezTo>
                  <a:cubicBezTo>
                    <a:pt x="11238" y="2409"/>
                    <a:pt x="11029" y="2368"/>
                    <a:pt x="10817" y="2368"/>
                  </a:cubicBezTo>
                  <a:cubicBezTo>
                    <a:pt x="10646" y="2368"/>
                    <a:pt x="10473" y="2395"/>
                    <a:pt x="10304" y="2439"/>
                  </a:cubicBezTo>
                  <a:cubicBezTo>
                    <a:pt x="9954" y="2530"/>
                    <a:pt x="9618" y="2665"/>
                    <a:pt x="9300" y="2840"/>
                  </a:cubicBezTo>
                  <a:cubicBezTo>
                    <a:pt x="9173" y="2909"/>
                    <a:pt x="9056" y="2996"/>
                    <a:pt x="8952" y="3096"/>
                  </a:cubicBezTo>
                  <a:cubicBezTo>
                    <a:pt x="8811" y="2464"/>
                    <a:pt x="8631" y="1833"/>
                    <a:pt x="8249" y="1307"/>
                  </a:cubicBezTo>
                  <a:cubicBezTo>
                    <a:pt x="7838" y="748"/>
                    <a:pt x="7258" y="337"/>
                    <a:pt x="6595" y="133"/>
                  </a:cubicBezTo>
                  <a:cubicBezTo>
                    <a:pt x="6304" y="43"/>
                    <a:pt x="6008" y="1"/>
                    <a:pt x="5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47"/>
            <p:cNvSpPr/>
            <p:nvPr/>
          </p:nvSpPr>
          <p:spPr>
            <a:xfrm>
              <a:off x="4687894" y="2618746"/>
              <a:ext cx="188085" cy="57853"/>
            </a:xfrm>
            <a:custGeom>
              <a:avLst/>
              <a:gdLst/>
              <a:ahLst/>
              <a:cxnLst/>
              <a:rect l="l" t="t" r="r" b="b"/>
              <a:pathLst>
                <a:path w="12702" h="3907" extrusionOk="0">
                  <a:moveTo>
                    <a:pt x="772" y="0"/>
                  </a:moveTo>
                  <a:cubicBezTo>
                    <a:pt x="760" y="0"/>
                    <a:pt x="748" y="3"/>
                    <a:pt x="735" y="11"/>
                  </a:cubicBezTo>
                  <a:cubicBezTo>
                    <a:pt x="534" y="111"/>
                    <a:pt x="399" y="304"/>
                    <a:pt x="373" y="525"/>
                  </a:cubicBezTo>
                  <a:cubicBezTo>
                    <a:pt x="339" y="530"/>
                    <a:pt x="307" y="551"/>
                    <a:pt x="293" y="582"/>
                  </a:cubicBezTo>
                  <a:cubicBezTo>
                    <a:pt x="0" y="1145"/>
                    <a:pt x="104" y="1963"/>
                    <a:pt x="675" y="2319"/>
                  </a:cubicBezTo>
                  <a:cubicBezTo>
                    <a:pt x="829" y="2415"/>
                    <a:pt x="989" y="2456"/>
                    <a:pt x="1147" y="2456"/>
                  </a:cubicBezTo>
                  <a:cubicBezTo>
                    <a:pt x="1537" y="2456"/>
                    <a:pt x="1919" y="2204"/>
                    <a:pt x="2182" y="1900"/>
                  </a:cubicBezTo>
                  <a:cubicBezTo>
                    <a:pt x="2363" y="2018"/>
                    <a:pt x="2507" y="2175"/>
                    <a:pt x="2653" y="2333"/>
                  </a:cubicBezTo>
                  <a:cubicBezTo>
                    <a:pt x="2834" y="2531"/>
                    <a:pt x="3026" y="2718"/>
                    <a:pt x="3230" y="2893"/>
                  </a:cubicBezTo>
                  <a:cubicBezTo>
                    <a:pt x="3623" y="3232"/>
                    <a:pt x="4077" y="3499"/>
                    <a:pt x="4565" y="3680"/>
                  </a:cubicBezTo>
                  <a:cubicBezTo>
                    <a:pt x="4966" y="3831"/>
                    <a:pt x="5386" y="3906"/>
                    <a:pt x="5804" y="3906"/>
                  </a:cubicBezTo>
                  <a:cubicBezTo>
                    <a:pt x="6402" y="3906"/>
                    <a:pt x="6996" y="3754"/>
                    <a:pt x="7528" y="3453"/>
                  </a:cubicBezTo>
                  <a:cubicBezTo>
                    <a:pt x="7955" y="3206"/>
                    <a:pt x="8320" y="2864"/>
                    <a:pt x="8590" y="2454"/>
                  </a:cubicBezTo>
                  <a:cubicBezTo>
                    <a:pt x="8972" y="2730"/>
                    <a:pt x="9441" y="2865"/>
                    <a:pt x="9912" y="2865"/>
                  </a:cubicBezTo>
                  <a:cubicBezTo>
                    <a:pt x="10130" y="2865"/>
                    <a:pt x="10349" y="2836"/>
                    <a:pt x="10559" y="2778"/>
                  </a:cubicBezTo>
                  <a:cubicBezTo>
                    <a:pt x="10927" y="2672"/>
                    <a:pt x="11271" y="2497"/>
                    <a:pt x="11573" y="2259"/>
                  </a:cubicBezTo>
                  <a:cubicBezTo>
                    <a:pt x="11719" y="2141"/>
                    <a:pt x="11857" y="2009"/>
                    <a:pt x="11978" y="1865"/>
                  </a:cubicBezTo>
                  <a:cubicBezTo>
                    <a:pt x="12090" y="1736"/>
                    <a:pt x="12179" y="1619"/>
                    <a:pt x="12216" y="1466"/>
                  </a:cubicBezTo>
                  <a:cubicBezTo>
                    <a:pt x="12253" y="1426"/>
                    <a:pt x="12293" y="1383"/>
                    <a:pt x="12331" y="1337"/>
                  </a:cubicBezTo>
                  <a:cubicBezTo>
                    <a:pt x="12460" y="1179"/>
                    <a:pt x="12569" y="1007"/>
                    <a:pt x="12649" y="818"/>
                  </a:cubicBezTo>
                  <a:cubicBezTo>
                    <a:pt x="12701" y="703"/>
                    <a:pt x="12690" y="614"/>
                    <a:pt x="12684" y="490"/>
                  </a:cubicBezTo>
                  <a:cubicBezTo>
                    <a:pt x="12684" y="393"/>
                    <a:pt x="12675" y="295"/>
                    <a:pt x="12658" y="197"/>
                  </a:cubicBezTo>
                  <a:cubicBezTo>
                    <a:pt x="12653" y="165"/>
                    <a:pt x="12630" y="152"/>
                    <a:pt x="12605" y="152"/>
                  </a:cubicBezTo>
                  <a:cubicBezTo>
                    <a:pt x="12577" y="152"/>
                    <a:pt x="12545" y="170"/>
                    <a:pt x="12535" y="197"/>
                  </a:cubicBezTo>
                  <a:cubicBezTo>
                    <a:pt x="12500" y="298"/>
                    <a:pt x="12451" y="393"/>
                    <a:pt x="12391" y="479"/>
                  </a:cubicBezTo>
                  <a:cubicBezTo>
                    <a:pt x="12336" y="553"/>
                    <a:pt x="12288" y="637"/>
                    <a:pt x="12250" y="723"/>
                  </a:cubicBezTo>
                  <a:cubicBezTo>
                    <a:pt x="12167" y="901"/>
                    <a:pt x="12055" y="1064"/>
                    <a:pt x="11920" y="1211"/>
                  </a:cubicBezTo>
                  <a:cubicBezTo>
                    <a:pt x="11627" y="1527"/>
                    <a:pt x="11234" y="1725"/>
                    <a:pt x="10818" y="1834"/>
                  </a:cubicBezTo>
                  <a:cubicBezTo>
                    <a:pt x="10558" y="1900"/>
                    <a:pt x="10290" y="1933"/>
                    <a:pt x="10023" y="1933"/>
                  </a:cubicBezTo>
                  <a:cubicBezTo>
                    <a:pt x="9874" y="1933"/>
                    <a:pt x="9725" y="1923"/>
                    <a:pt x="9578" y="1903"/>
                  </a:cubicBezTo>
                  <a:cubicBezTo>
                    <a:pt x="9216" y="1845"/>
                    <a:pt x="8808" y="1705"/>
                    <a:pt x="8581" y="1400"/>
                  </a:cubicBezTo>
                  <a:cubicBezTo>
                    <a:pt x="8541" y="1346"/>
                    <a:pt x="8471" y="1305"/>
                    <a:pt x="8403" y="1305"/>
                  </a:cubicBezTo>
                  <a:cubicBezTo>
                    <a:pt x="8361" y="1305"/>
                    <a:pt x="8319" y="1321"/>
                    <a:pt x="8286" y="1360"/>
                  </a:cubicBezTo>
                  <a:cubicBezTo>
                    <a:pt x="7990" y="1710"/>
                    <a:pt x="7660" y="2000"/>
                    <a:pt x="7249" y="2213"/>
                  </a:cubicBezTo>
                  <a:cubicBezTo>
                    <a:pt x="6850" y="2419"/>
                    <a:pt x="6414" y="2549"/>
                    <a:pt x="5963" y="2589"/>
                  </a:cubicBezTo>
                  <a:cubicBezTo>
                    <a:pt x="5865" y="2597"/>
                    <a:pt x="5767" y="2601"/>
                    <a:pt x="5669" y="2601"/>
                  </a:cubicBezTo>
                  <a:cubicBezTo>
                    <a:pt x="4837" y="2601"/>
                    <a:pt x="4032" y="2301"/>
                    <a:pt x="3359" y="1805"/>
                  </a:cubicBezTo>
                  <a:cubicBezTo>
                    <a:pt x="3147" y="1644"/>
                    <a:pt x="2949" y="1466"/>
                    <a:pt x="2768" y="1274"/>
                  </a:cubicBezTo>
                  <a:cubicBezTo>
                    <a:pt x="2587" y="1085"/>
                    <a:pt x="2386" y="884"/>
                    <a:pt x="2254" y="660"/>
                  </a:cubicBezTo>
                  <a:cubicBezTo>
                    <a:pt x="2229" y="616"/>
                    <a:pt x="2181" y="593"/>
                    <a:pt x="2134" y="593"/>
                  </a:cubicBezTo>
                  <a:cubicBezTo>
                    <a:pt x="2089" y="593"/>
                    <a:pt x="2044" y="614"/>
                    <a:pt x="2021" y="660"/>
                  </a:cubicBezTo>
                  <a:cubicBezTo>
                    <a:pt x="1879" y="936"/>
                    <a:pt x="1590" y="1171"/>
                    <a:pt x="1279" y="1171"/>
                  </a:cubicBezTo>
                  <a:cubicBezTo>
                    <a:pt x="1195" y="1171"/>
                    <a:pt x="1110" y="1154"/>
                    <a:pt x="1025" y="1116"/>
                  </a:cubicBezTo>
                  <a:cubicBezTo>
                    <a:pt x="629" y="941"/>
                    <a:pt x="549" y="453"/>
                    <a:pt x="824" y="126"/>
                  </a:cubicBezTo>
                  <a:cubicBezTo>
                    <a:pt x="872" y="76"/>
                    <a:pt x="829" y="0"/>
                    <a:pt x="772" y="0"/>
                  </a:cubicBezTo>
                  <a:close/>
                </a:path>
              </a:pathLst>
            </a:custGeom>
            <a:solidFill>
              <a:srgbClr val="272525">
                <a:alpha val="1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47"/>
            <p:cNvSpPr/>
            <p:nvPr/>
          </p:nvSpPr>
          <p:spPr>
            <a:xfrm>
              <a:off x="4680742" y="2547525"/>
              <a:ext cx="198761" cy="134748"/>
            </a:xfrm>
            <a:custGeom>
              <a:avLst/>
              <a:gdLst/>
              <a:ahLst/>
              <a:cxnLst/>
              <a:rect l="l" t="t" r="r" b="b"/>
              <a:pathLst>
                <a:path w="13423" h="9100" extrusionOk="0">
                  <a:moveTo>
                    <a:pt x="6174" y="503"/>
                  </a:moveTo>
                  <a:cubicBezTo>
                    <a:pt x="7877" y="503"/>
                    <a:pt x="9224" y="1923"/>
                    <a:pt x="9096" y="3632"/>
                  </a:cubicBezTo>
                  <a:cubicBezTo>
                    <a:pt x="9085" y="3781"/>
                    <a:pt x="9222" y="3875"/>
                    <a:pt x="9353" y="3875"/>
                  </a:cubicBezTo>
                  <a:cubicBezTo>
                    <a:pt x="9435" y="3875"/>
                    <a:pt x="9514" y="3838"/>
                    <a:pt x="9555" y="3756"/>
                  </a:cubicBezTo>
                  <a:cubicBezTo>
                    <a:pt x="9831" y="3198"/>
                    <a:pt x="10429" y="2880"/>
                    <a:pt x="11034" y="2880"/>
                  </a:cubicBezTo>
                  <a:cubicBezTo>
                    <a:pt x="11223" y="2880"/>
                    <a:pt x="11413" y="2911"/>
                    <a:pt x="11594" y="2975"/>
                  </a:cubicBezTo>
                  <a:cubicBezTo>
                    <a:pt x="12403" y="3265"/>
                    <a:pt x="12923" y="4092"/>
                    <a:pt x="12931" y="4933"/>
                  </a:cubicBezTo>
                  <a:cubicBezTo>
                    <a:pt x="12946" y="5820"/>
                    <a:pt x="12463" y="6707"/>
                    <a:pt x="11731" y="7201"/>
                  </a:cubicBezTo>
                  <a:cubicBezTo>
                    <a:pt x="11397" y="7428"/>
                    <a:pt x="10996" y="7557"/>
                    <a:pt x="10607" y="7557"/>
                  </a:cubicBezTo>
                  <a:cubicBezTo>
                    <a:pt x="10143" y="7557"/>
                    <a:pt x="9696" y="7375"/>
                    <a:pt x="9392" y="6957"/>
                  </a:cubicBezTo>
                  <a:cubicBezTo>
                    <a:pt x="9336" y="6881"/>
                    <a:pt x="9235" y="6830"/>
                    <a:pt x="9140" y="6830"/>
                  </a:cubicBezTo>
                  <a:cubicBezTo>
                    <a:pt x="9059" y="6830"/>
                    <a:pt x="8982" y="6867"/>
                    <a:pt x="8941" y="6957"/>
                  </a:cubicBezTo>
                  <a:cubicBezTo>
                    <a:pt x="8478" y="7986"/>
                    <a:pt x="7404" y="8589"/>
                    <a:pt x="6297" y="8589"/>
                  </a:cubicBezTo>
                  <a:cubicBezTo>
                    <a:pt x="6203" y="8589"/>
                    <a:pt x="6109" y="8585"/>
                    <a:pt x="6015" y="8576"/>
                  </a:cubicBezTo>
                  <a:cubicBezTo>
                    <a:pt x="4724" y="8458"/>
                    <a:pt x="3564" y="7534"/>
                    <a:pt x="2926" y="6443"/>
                  </a:cubicBezTo>
                  <a:cubicBezTo>
                    <a:pt x="2883" y="6369"/>
                    <a:pt x="2816" y="6336"/>
                    <a:pt x="2749" y="6336"/>
                  </a:cubicBezTo>
                  <a:cubicBezTo>
                    <a:pt x="2657" y="6336"/>
                    <a:pt x="2564" y="6397"/>
                    <a:pt x="2527" y="6495"/>
                  </a:cubicBezTo>
                  <a:cubicBezTo>
                    <a:pt x="2382" y="6869"/>
                    <a:pt x="2057" y="7044"/>
                    <a:pt x="1723" y="7044"/>
                  </a:cubicBezTo>
                  <a:cubicBezTo>
                    <a:pt x="1389" y="7044"/>
                    <a:pt x="1046" y="6869"/>
                    <a:pt x="865" y="6543"/>
                  </a:cubicBezTo>
                  <a:cubicBezTo>
                    <a:pt x="523" y="5923"/>
                    <a:pt x="897" y="5257"/>
                    <a:pt x="1396" y="4864"/>
                  </a:cubicBezTo>
                  <a:cubicBezTo>
                    <a:pt x="1507" y="4777"/>
                    <a:pt x="1432" y="4644"/>
                    <a:pt x="1323" y="4610"/>
                  </a:cubicBezTo>
                  <a:lnTo>
                    <a:pt x="1323" y="4610"/>
                  </a:lnTo>
                  <a:cubicBezTo>
                    <a:pt x="1322" y="4607"/>
                    <a:pt x="1320" y="4603"/>
                    <a:pt x="1319" y="4600"/>
                  </a:cubicBezTo>
                  <a:cubicBezTo>
                    <a:pt x="1129" y="4206"/>
                    <a:pt x="1043" y="3724"/>
                    <a:pt x="1304" y="3337"/>
                  </a:cubicBezTo>
                  <a:cubicBezTo>
                    <a:pt x="1448" y="3124"/>
                    <a:pt x="1684" y="3015"/>
                    <a:pt x="1905" y="3015"/>
                  </a:cubicBezTo>
                  <a:cubicBezTo>
                    <a:pt x="2198" y="3015"/>
                    <a:pt x="2462" y="3206"/>
                    <a:pt x="2444" y="3601"/>
                  </a:cubicBezTo>
                  <a:cubicBezTo>
                    <a:pt x="2437" y="3760"/>
                    <a:pt x="2551" y="3838"/>
                    <a:pt x="2671" y="3838"/>
                  </a:cubicBezTo>
                  <a:cubicBezTo>
                    <a:pt x="2794" y="3838"/>
                    <a:pt x="2923" y="3757"/>
                    <a:pt x="2938" y="3601"/>
                  </a:cubicBezTo>
                  <a:cubicBezTo>
                    <a:pt x="3101" y="1936"/>
                    <a:pt x="4411" y="526"/>
                    <a:pt x="6133" y="503"/>
                  </a:cubicBezTo>
                  <a:cubicBezTo>
                    <a:pt x="6147" y="503"/>
                    <a:pt x="6160" y="503"/>
                    <a:pt x="6174" y="503"/>
                  </a:cubicBezTo>
                  <a:close/>
                  <a:moveTo>
                    <a:pt x="6188" y="0"/>
                  </a:moveTo>
                  <a:cubicBezTo>
                    <a:pt x="6170" y="0"/>
                    <a:pt x="6152" y="0"/>
                    <a:pt x="6133" y="1"/>
                  </a:cubicBezTo>
                  <a:cubicBezTo>
                    <a:pt x="4405" y="25"/>
                    <a:pt x="3053" y="1236"/>
                    <a:pt x="2595" y="2807"/>
                  </a:cubicBezTo>
                  <a:lnTo>
                    <a:pt x="2595" y="2807"/>
                  </a:lnTo>
                  <a:cubicBezTo>
                    <a:pt x="2409" y="2649"/>
                    <a:pt x="2166" y="2559"/>
                    <a:pt x="1912" y="2559"/>
                  </a:cubicBezTo>
                  <a:cubicBezTo>
                    <a:pt x="1752" y="2559"/>
                    <a:pt x="1588" y="2595"/>
                    <a:pt x="1431" y="2673"/>
                  </a:cubicBezTo>
                  <a:cubicBezTo>
                    <a:pt x="618" y="3080"/>
                    <a:pt x="601" y="4052"/>
                    <a:pt x="936" y="4777"/>
                  </a:cubicBezTo>
                  <a:lnTo>
                    <a:pt x="936" y="4777"/>
                  </a:lnTo>
                  <a:cubicBezTo>
                    <a:pt x="189" y="5325"/>
                    <a:pt x="1" y="6430"/>
                    <a:pt x="699" y="7140"/>
                  </a:cubicBezTo>
                  <a:cubicBezTo>
                    <a:pt x="979" y="7425"/>
                    <a:pt x="1326" y="7557"/>
                    <a:pt x="1666" y="7557"/>
                  </a:cubicBezTo>
                  <a:cubicBezTo>
                    <a:pt x="2090" y="7557"/>
                    <a:pt x="2502" y="7352"/>
                    <a:pt x="2760" y="6983"/>
                  </a:cubicBezTo>
                  <a:lnTo>
                    <a:pt x="2760" y="6983"/>
                  </a:lnTo>
                  <a:cubicBezTo>
                    <a:pt x="3536" y="8080"/>
                    <a:pt x="4626" y="8953"/>
                    <a:pt x="6013" y="9084"/>
                  </a:cubicBezTo>
                  <a:cubicBezTo>
                    <a:pt x="6121" y="9094"/>
                    <a:pt x="6229" y="9100"/>
                    <a:pt x="6337" y="9100"/>
                  </a:cubicBezTo>
                  <a:cubicBezTo>
                    <a:pt x="7486" y="9100"/>
                    <a:pt x="8624" y="8524"/>
                    <a:pt x="9223" y="7542"/>
                  </a:cubicBezTo>
                  <a:lnTo>
                    <a:pt x="9223" y="7542"/>
                  </a:lnTo>
                  <a:cubicBezTo>
                    <a:pt x="9612" y="7894"/>
                    <a:pt x="10107" y="8068"/>
                    <a:pt x="10616" y="8068"/>
                  </a:cubicBezTo>
                  <a:cubicBezTo>
                    <a:pt x="10984" y="8068"/>
                    <a:pt x="11360" y="7977"/>
                    <a:pt x="11708" y="7798"/>
                  </a:cubicBezTo>
                  <a:cubicBezTo>
                    <a:pt x="12736" y="7264"/>
                    <a:pt x="13422" y="6090"/>
                    <a:pt x="13391" y="4936"/>
                  </a:cubicBezTo>
                  <a:cubicBezTo>
                    <a:pt x="13362" y="3902"/>
                    <a:pt x="12713" y="2883"/>
                    <a:pt x="11714" y="2541"/>
                  </a:cubicBezTo>
                  <a:cubicBezTo>
                    <a:pt x="11488" y="2465"/>
                    <a:pt x="11260" y="2429"/>
                    <a:pt x="11036" y="2429"/>
                  </a:cubicBezTo>
                  <a:cubicBezTo>
                    <a:pt x="10499" y="2429"/>
                    <a:pt x="9984" y="2635"/>
                    <a:pt x="9578" y="2989"/>
                  </a:cubicBezTo>
                  <a:lnTo>
                    <a:pt x="9578" y="2989"/>
                  </a:lnTo>
                  <a:cubicBezTo>
                    <a:pt x="9383" y="1313"/>
                    <a:pt x="7924" y="0"/>
                    <a:pt x="6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47"/>
            <p:cNvSpPr/>
            <p:nvPr/>
          </p:nvSpPr>
          <p:spPr>
            <a:xfrm>
              <a:off x="4824991" y="2639697"/>
              <a:ext cx="35390" cy="11876"/>
            </a:xfrm>
            <a:custGeom>
              <a:avLst/>
              <a:gdLst/>
              <a:ahLst/>
              <a:cxnLst/>
              <a:rect l="l" t="t" r="r" b="b"/>
              <a:pathLst>
                <a:path w="2390" h="802" extrusionOk="0">
                  <a:moveTo>
                    <a:pt x="2256" y="0"/>
                  </a:moveTo>
                  <a:cubicBezTo>
                    <a:pt x="2237" y="0"/>
                    <a:pt x="2217" y="6"/>
                    <a:pt x="2196" y="20"/>
                  </a:cubicBezTo>
                  <a:cubicBezTo>
                    <a:pt x="2032" y="129"/>
                    <a:pt x="1892" y="258"/>
                    <a:pt x="1717" y="353"/>
                  </a:cubicBezTo>
                  <a:cubicBezTo>
                    <a:pt x="1542" y="442"/>
                    <a:pt x="1358" y="505"/>
                    <a:pt x="1165" y="542"/>
                  </a:cubicBezTo>
                  <a:cubicBezTo>
                    <a:pt x="1069" y="561"/>
                    <a:pt x="973" y="571"/>
                    <a:pt x="876" y="571"/>
                  </a:cubicBezTo>
                  <a:cubicBezTo>
                    <a:pt x="609" y="571"/>
                    <a:pt x="346" y="499"/>
                    <a:pt x="112" y="364"/>
                  </a:cubicBezTo>
                  <a:cubicBezTo>
                    <a:pt x="104" y="359"/>
                    <a:pt x="95" y="357"/>
                    <a:pt x="85" y="357"/>
                  </a:cubicBezTo>
                  <a:cubicBezTo>
                    <a:pt x="44" y="357"/>
                    <a:pt x="1" y="405"/>
                    <a:pt x="31" y="445"/>
                  </a:cubicBezTo>
                  <a:cubicBezTo>
                    <a:pt x="232" y="710"/>
                    <a:pt x="551" y="802"/>
                    <a:pt x="871" y="802"/>
                  </a:cubicBezTo>
                  <a:cubicBezTo>
                    <a:pt x="963" y="802"/>
                    <a:pt x="1056" y="794"/>
                    <a:pt x="1145" y="781"/>
                  </a:cubicBezTo>
                  <a:cubicBezTo>
                    <a:pt x="1361" y="746"/>
                    <a:pt x="1573" y="680"/>
                    <a:pt x="1768" y="582"/>
                  </a:cubicBezTo>
                  <a:cubicBezTo>
                    <a:pt x="1961" y="491"/>
                    <a:pt x="2193" y="361"/>
                    <a:pt x="2331" y="192"/>
                  </a:cubicBezTo>
                  <a:cubicBezTo>
                    <a:pt x="2390" y="119"/>
                    <a:pt x="2339" y="0"/>
                    <a:pt x="2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47"/>
            <p:cNvSpPr/>
            <p:nvPr/>
          </p:nvSpPr>
          <p:spPr>
            <a:xfrm>
              <a:off x="4843855" y="2637003"/>
              <a:ext cx="9447" cy="4531"/>
            </a:xfrm>
            <a:custGeom>
              <a:avLst/>
              <a:gdLst/>
              <a:ahLst/>
              <a:cxnLst/>
              <a:rect l="l" t="t" r="r" b="b"/>
              <a:pathLst>
                <a:path w="638" h="306" extrusionOk="0">
                  <a:moveTo>
                    <a:pt x="470" y="20"/>
                  </a:moveTo>
                  <a:lnTo>
                    <a:pt x="470" y="20"/>
                  </a:lnTo>
                  <a:cubicBezTo>
                    <a:pt x="469" y="20"/>
                    <a:pt x="469" y="21"/>
                    <a:pt x="468" y="21"/>
                  </a:cubicBezTo>
                  <a:cubicBezTo>
                    <a:pt x="469" y="21"/>
                    <a:pt x="469" y="20"/>
                    <a:pt x="470" y="20"/>
                  </a:cubicBezTo>
                  <a:close/>
                  <a:moveTo>
                    <a:pt x="357" y="61"/>
                  </a:moveTo>
                  <a:lnTo>
                    <a:pt x="351" y="64"/>
                  </a:lnTo>
                  <a:cubicBezTo>
                    <a:pt x="346" y="66"/>
                    <a:pt x="345" y="66"/>
                    <a:pt x="345" y="66"/>
                  </a:cubicBezTo>
                  <a:cubicBezTo>
                    <a:pt x="345" y="66"/>
                    <a:pt x="353" y="63"/>
                    <a:pt x="357" y="61"/>
                  </a:cubicBezTo>
                  <a:close/>
                  <a:moveTo>
                    <a:pt x="563" y="1"/>
                  </a:moveTo>
                  <a:cubicBezTo>
                    <a:pt x="540" y="4"/>
                    <a:pt x="517" y="7"/>
                    <a:pt x="497" y="12"/>
                  </a:cubicBezTo>
                  <a:cubicBezTo>
                    <a:pt x="488" y="15"/>
                    <a:pt x="481" y="15"/>
                    <a:pt x="474" y="18"/>
                  </a:cubicBezTo>
                  <a:lnTo>
                    <a:pt x="474" y="18"/>
                  </a:lnTo>
                  <a:cubicBezTo>
                    <a:pt x="462" y="18"/>
                    <a:pt x="451" y="18"/>
                    <a:pt x="440" y="21"/>
                  </a:cubicBezTo>
                  <a:cubicBezTo>
                    <a:pt x="414" y="32"/>
                    <a:pt x="388" y="44"/>
                    <a:pt x="362" y="58"/>
                  </a:cubicBezTo>
                  <a:lnTo>
                    <a:pt x="357" y="61"/>
                  </a:lnTo>
                  <a:lnTo>
                    <a:pt x="357" y="61"/>
                  </a:lnTo>
                  <a:cubicBezTo>
                    <a:pt x="345" y="64"/>
                    <a:pt x="334" y="70"/>
                    <a:pt x="322" y="73"/>
                  </a:cubicBezTo>
                  <a:lnTo>
                    <a:pt x="293" y="84"/>
                  </a:lnTo>
                  <a:cubicBezTo>
                    <a:pt x="291" y="84"/>
                    <a:pt x="265" y="95"/>
                    <a:pt x="265" y="95"/>
                  </a:cubicBezTo>
                  <a:cubicBezTo>
                    <a:pt x="265" y="95"/>
                    <a:pt x="266" y="94"/>
                    <a:pt x="270" y="93"/>
                  </a:cubicBezTo>
                  <a:cubicBezTo>
                    <a:pt x="276" y="90"/>
                    <a:pt x="278" y="89"/>
                    <a:pt x="278" y="89"/>
                  </a:cubicBezTo>
                  <a:lnTo>
                    <a:pt x="278" y="89"/>
                  </a:lnTo>
                  <a:cubicBezTo>
                    <a:pt x="277" y="89"/>
                    <a:pt x="268" y="93"/>
                    <a:pt x="265" y="93"/>
                  </a:cubicBezTo>
                  <a:cubicBezTo>
                    <a:pt x="245" y="101"/>
                    <a:pt x="227" y="107"/>
                    <a:pt x="207" y="113"/>
                  </a:cubicBezTo>
                  <a:cubicBezTo>
                    <a:pt x="193" y="116"/>
                    <a:pt x="181" y="119"/>
                    <a:pt x="170" y="121"/>
                  </a:cubicBezTo>
                  <a:cubicBezTo>
                    <a:pt x="167" y="123"/>
                    <a:pt x="165" y="123"/>
                    <a:pt x="163" y="124"/>
                  </a:cubicBezTo>
                  <a:lnTo>
                    <a:pt x="163" y="124"/>
                  </a:lnTo>
                  <a:cubicBezTo>
                    <a:pt x="141" y="124"/>
                    <a:pt x="121" y="130"/>
                    <a:pt x="98" y="130"/>
                  </a:cubicBezTo>
                  <a:cubicBezTo>
                    <a:pt x="15" y="133"/>
                    <a:pt x="1" y="251"/>
                    <a:pt x="78" y="274"/>
                  </a:cubicBezTo>
                  <a:lnTo>
                    <a:pt x="78" y="279"/>
                  </a:lnTo>
                  <a:cubicBezTo>
                    <a:pt x="98" y="282"/>
                    <a:pt x="121" y="288"/>
                    <a:pt x="144" y="291"/>
                  </a:cubicBezTo>
                  <a:lnTo>
                    <a:pt x="169" y="296"/>
                  </a:lnTo>
                  <a:lnTo>
                    <a:pt x="169" y="296"/>
                  </a:lnTo>
                  <a:cubicBezTo>
                    <a:pt x="176" y="298"/>
                    <a:pt x="185" y="300"/>
                    <a:pt x="193" y="302"/>
                  </a:cubicBezTo>
                  <a:lnTo>
                    <a:pt x="224" y="302"/>
                  </a:lnTo>
                  <a:cubicBezTo>
                    <a:pt x="242" y="304"/>
                    <a:pt x="259" y="305"/>
                    <a:pt x="276" y="305"/>
                  </a:cubicBezTo>
                  <a:cubicBezTo>
                    <a:pt x="312" y="305"/>
                    <a:pt x="347" y="301"/>
                    <a:pt x="382" y="291"/>
                  </a:cubicBezTo>
                  <a:cubicBezTo>
                    <a:pt x="434" y="279"/>
                    <a:pt x="483" y="259"/>
                    <a:pt x="526" y="233"/>
                  </a:cubicBezTo>
                  <a:cubicBezTo>
                    <a:pt x="549" y="219"/>
                    <a:pt x="566" y="199"/>
                    <a:pt x="578" y="179"/>
                  </a:cubicBezTo>
                  <a:cubicBezTo>
                    <a:pt x="578" y="177"/>
                    <a:pt x="578" y="176"/>
                    <a:pt x="578" y="176"/>
                  </a:cubicBezTo>
                  <a:lnTo>
                    <a:pt x="578" y="176"/>
                  </a:lnTo>
                  <a:cubicBezTo>
                    <a:pt x="582" y="169"/>
                    <a:pt x="584" y="166"/>
                    <a:pt x="589" y="162"/>
                  </a:cubicBezTo>
                  <a:cubicBezTo>
                    <a:pt x="606" y="139"/>
                    <a:pt x="621" y="113"/>
                    <a:pt x="626" y="87"/>
                  </a:cubicBezTo>
                  <a:cubicBezTo>
                    <a:pt x="638" y="44"/>
                    <a:pt x="606" y="4"/>
                    <a:pt x="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47"/>
            <p:cNvSpPr/>
            <p:nvPr/>
          </p:nvSpPr>
          <p:spPr>
            <a:xfrm>
              <a:off x="4741065" y="2651513"/>
              <a:ext cx="56728" cy="16555"/>
            </a:xfrm>
            <a:custGeom>
              <a:avLst/>
              <a:gdLst/>
              <a:ahLst/>
              <a:cxnLst/>
              <a:rect l="l" t="t" r="r" b="b"/>
              <a:pathLst>
                <a:path w="3831" h="1118" extrusionOk="0">
                  <a:moveTo>
                    <a:pt x="57" y="1"/>
                  </a:moveTo>
                  <a:cubicBezTo>
                    <a:pt x="28" y="1"/>
                    <a:pt x="1" y="35"/>
                    <a:pt x="18" y="63"/>
                  </a:cubicBezTo>
                  <a:lnTo>
                    <a:pt x="21" y="63"/>
                  </a:lnTo>
                  <a:cubicBezTo>
                    <a:pt x="371" y="594"/>
                    <a:pt x="934" y="927"/>
                    <a:pt x="1554" y="1053"/>
                  </a:cubicBezTo>
                  <a:cubicBezTo>
                    <a:pt x="1777" y="1096"/>
                    <a:pt x="2002" y="1118"/>
                    <a:pt x="2227" y="1118"/>
                  </a:cubicBezTo>
                  <a:cubicBezTo>
                    <a:pt x="2365" y="1118"/>
                    <a:pt x="2502" y="1110"/>
                    <a:pt x="2639" y="1094"/>
                  </a:cubicBezTo>
                  <a:cubicBezTo>
                    <a:pt x="2831" y="1073"/>
                    <a:pt x="3024" y="1042"/>
                    <a:pt x="3210" y="999"/>
                  </a:cubicBezTo>
                  <a:cubicBezTo>
                    <a:pt x="3391" y="959"/>
                    <a:pt x="3609" y="930"/>
                    <a:pt x="3759" y="821"/>
                  </a:cubicBezTo>
                  <a:cubicBezTo>
                    <a:pt x="3830" y="772"/>
                    <a:pt x="3810" y="651"/>
                    <a:pt x="3713" y="651"/>
                  </a:cubicBezTo>
                  <a:cubicBezTo>
                    <a:pt x="3710" y="651"/>
                    <a:pt x="3707" y="651"/>
                    <a:pt x="3704" y="651"/>
                  </a:cubicBezTo>
                  <a:cubicBezTo>
                    <a:pt x="3540" y="651"/>
                    <a:pt x="3377" y="727"/>
                    <a:pt x="3219" y="766"/>
                  </a:cubicBezTo>
                  <a:cubicBezTo>
                    <a:pt x="3058" y="807"/>
                    <a:pt x="2906" y="838"/>
                    <a:pt x="2745" y="864"/>
                  </a:cubicBezTo>
                  <a:cubicBezTo>
                    <a:pt x="2557" y="895"/>
                    <a:pt x="2367" y="911"/>
                    <a:pt x="2177" y="911"/>
                  </a:cubicBezTo>
                  <a:cubicBezTo>
                    <a:pt x="1995" y="911"/>
                    <a:pt x="1814" y="896"/>
                    <a:pt x="1634" y="867"/>
                  </a:cubicBezTo>
                  <a:cubicBezTo>
                    <a:pt x="1040" y="766"/>
                    <a:pt x="472" y="485"/>
                    <a:pt x="84" y="14"/>
                  </a:cubicBezTo>
                  <a:cubicBezTo>
                    <a:pt x="76" y="5"/>
                    <a:pt x="66"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47"/>
            <p:cNvSpPr/>
            <p:nvPr/>
          </p:nvSpPr>
          <p:spPr>
            <a:xfrm>
              <a:off x="4771923" y="2657702"/>
              <a:ext cx="12690" cy="3687"/>
            </a:xfrm>
            <a:custGeom>
              <a:avLst/>
              <a:gdLst/>
              <a:ahLst/>
              <a:cxnLst/>
              <a:rect l="l" t="t" r="r" b="b"/>
              <a:pathLst>
                <a:path w="857" h="249" extrusionOk="0">
                  <a:moveTo>
                    <a:pt x="707" y="1"/>
                  </a:moveTo>
                  <a:cubicBezTo>
                    <a:pt x="676" y="1"/>
                    <a:pt x="656" y="10"/>
                    <a:pt x="624" y="10"/>
                  </a:cubicBezTo>
                  <a:cubicBezTo>
                    <a:pt x="612" y="7"/>
                    <a:pt x="598" y="7"/>
                    <a:pt x="587" y="7"/>
                  </a:cubicBezTo>
                  <a:cubicBezTo>
                    <a:pt x="564" y="7"/>
                    <a:pt x="544" y="12"/>
                    <a:pt x="521" y="18"/>
                  </a:cubicBezTo>
                  <a:lnTo>
                    <a:pt x="486" y="24"/>
                  </a:lnTo>
                  <a:cubicBezTo>
                    <a:pt x="490" y="23"/>
                    <a:pt x="491" y="23"/>
                    <a:pt x="490" y="23"/>
                  </a:cubicBezTo>
                  <a:cubicBezTo>
                    <a:pt x="488" y="23"/>
                    <a:pt x="460" y="27"/>
                    <a:pt x="457" y="27"/>
                  </a:cubicBezTo>
                  <a:cubicBezTo>
                    <a:pt x="426" y="30"/>
                    <a:pt x="393" y="32"/>
                    <a:pt x="360" y="32"/>
                  </a:cubicBezTo>
                  <a:cubicBezTo>
                    <a:pt x="337" y="32"/>
                    <a:pt x="314" y="31"/>
                    <a:pt x="291" y="30"/>
                  </a:cubicBezTo>
                  <a:cubicBezTo>
                    <a:pt x="236" y="30"/>
                    <a:pt x="182" y="24"/>
                    <a:pt x="127" y="15"/>
                  </a:cubicBezTo>
                  <a:cubicBezTo>
                    <a:pt x="122" y="14"/>
                    <a:pt x="116" y="13"/>
                    <a:pt x="111" y="13"/>
                  </a:cubicBezTo>
                  <a:cubicBezTo>
                    <a:pt x="43" y="13"/>
                    <a:pt x="1" y="110"/>
                    <a:pt x="70" y="147"/>
                  </a:cubicBezTo>
                  <a:lnTo>
                    <a:pt x="73" y="147"/>
                  </a:lnTo>
                  <a:cubicBezTo>
                    <a:pt x="116" y="170"/>
                    <a:pt x="162" y="190"/>
                    <a:pt x="208" y="211"/>
                  </a:cubicBezTo>
                  <a:cubicBezTo>
                    <a:pt x="259" y="228"/>
                    <a:pt x="311" y="239"/>
                    <a:pt x="363" y="242"/>
                  </a:cubicBezTo>
                  <a:cubicBezTo>
                    <a:pt x="396" y="246"/>
                    <a:pt x="432" y="249"/>
                    <a:pt x="467" y="249"/>
                  </a:cubicBezTo>
                  <a:cubicBezTo>
                    <a:pt x="480" y="249"/>
                    <a:pt x="493" y="249"/>
                    <a:pt x="506" y="248"/>
                  </a:cubicBezTo>
                  <a:cubicBezTo>
                    <a:pt x="526" y="245"/>
                    <a:pt x="549" y="245"/>
                    <a:pt x="569" y="242"/>
                  </a:cubicBezTo>
                  <a:cubicBezTo>
                    <a:pt x="605" y="240"/>
                    <a:pt x="641" y="228"/>
                    <a:pt x="670" y="207"/>
                  </a:cubicBezTo>
                  <a:lnTo>
                    <a:pt x="670" y="207"/>
                  </a:lnTo>
                  <a:cubicBezTo>
                    <a:pt x="727" y="185"/>
                    <a:pt x="778" y="158"/>
                    <a:pt x="810" y="105"/>
                  </a:cubicBezTo>
                  <a:lnTo>
                    <a:pt x="810" y="105"/>
                  </a:lnTo>
                  <a:cubicBezTo>
                    <a:pt x="818" y="97"/>
                    <a:pt x="825" y="89"/>
                    <a:pt x="831" y="81"/>
                  </a:cubicBezTo>
                  <a:cubicBezTo>
                    <a:pt x="857" y="55"/>
                    <a:pt x="839" y="12"/>
                    <a:pt x="802" y="10"/>
                  </a:cubicBezTo>
                  <a:cubicBezTo>
                    <a:pt x="798" y="10"/>
                    <a:pt x="795" y="10"/>
                    <a:pt x="792" y="10"/>
                  </a:cubicBezTo>
                  <a:cubicBezTo>
                    <a:pt x="764" y="10"/>
                    <a:pt x="738"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47"/>
            <p:cNvSpPr/>
            <p:nvPr/>
          </p:nvSpPr>
          <p:spPr>
            <a:xfrm>
              <a:off x="4696452" y="2638661"/>
              <a:ext cx="11683" cy="7285"/>
            </a:xfrm>
            <a:custGeom>
              <a:avLst/>
              <a:gdLst/>
              <a:ahLst/>
              <a:cxnLst/>
              <a:rect l="l" t="t" r="r" b="b"/>
              <a:pathLst>
                <a:path w="789" h="492" extrusionOk="0">
                  <a:moveTo>
                    <a:pt x="80" y="0"/>
                  </a:moveTo>
                  <a:cubicBezTo>
                    <a:pt x="42" y="0"/>
                    <a:pt x="0" y="36"/>
                    <a:pt x="14" y="81"/>
                  </a:cubicBezTo>
                  <a:cubicBezTo>
                    <a:pt x="28" y="136"/>
                    <a:pt x="48" y="187"/>
                    <a:pt x="71" y="242"/>
                  </a:cubicBezTo>
                  <a:cubicBezTo>
                    <a:pt x="97" y="294"/>
                    <a:pt x="137" y="340"/>
                    <a:pt x="189" y="374"/>
                  </a:cubicBezTo>
                  <a:cubicBezTo>
                    <a:pt x="286" y="440"/>
                    <a:pt x="413" y="454"/>
                    <a:pt x="525" y="477"/>
                  </a:cubicBezTo>
                  <a:cubicBezTo>
                    <a:pt x="554" y="486"/>
                    <a:pt x="584" y="491"/>
                    <a:pt x="613" y="491"/>
                  </a:cubicBezTo>
                  <a:cubicBezTo>
                    <a:pt x="624" y="491"/>
                    <a:pt x="634" y="490"/>
                    <a:pt x="645" y="489"/>
                  </a:cubicBezTo>
                  <a:cubicBezTo>
                    <a:pt x="677" y="489"/>
                    <a:pt x="708" y="480"/>
                    <a:pt x="740" y="472"/>
                  </a:cubicBezTo>
                  <a:cubicBezTo>
                    <a:pt x="766" y="460"/>
                    <a:pt x="786" y="437"/>
                    <a:pt x="789" y="408"/>
                  </a:cubicBezTo>
                  <a:cubicBezTo>
                    <a:pt x="789" y="368"/>
                    <a:pt x="751" y="345"/>
                    <a:pt x="723" y="328"/>
                  </a:cubicBezTo>
                  <a:cubicBezTo>
                    <a:pt x="694" y="308"/>
                    <a:pt x="660" y="294"/>
                    <a:pt x="625" y="282"/>
                  </a:cubicBezTo>
                  <a:cubicBezTo>
                    <a:pt x="596" y="276"/>
                    <a:pt x="562" y="274"/>
                    <a:pt x="530" y="268"/>
                  </a:cubicBezTo>
                  <a:cubicBezTo>
                    <a:pt x="473" y="259"/>
                    <a:pt x="416" y="253"/>
                    <a:pt x="358" y="239"/>
                  </a:cubicBezTo>
                  <a:cubicBezTo>
                    <a:pt x="309" y="230"/>
                    <a:pt x="263" y="210"/>
                    <a:pt x="226" y="182"/>
                  </a:cubicBezTo>
                  <a:cubicBezTo>
                    <a:pt x="183" y="139"/>
                    <a:pt x="151" y="87"/>
                    <a:pt x="128" y="32"/>
                  </a:cubicBezTo>
                  <a:cubicBezTo>
                    <a:pt x="119" y="10"/>
                    <a:pt x="10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25"/>
        <p:cNvGrpSpPr/>
        <p:nvPr/>
      </p:nvGrpSpPr>
      <p:grpSpPr>
        <a:xfrm>
          <a:off x="0" y="0"/>
          <a:ext cx="0" cy="0"/>
          <a:chOff x="0" y="0"/>
          <a:chExt cx="0" cy="0"/>
        </a:xfrm>
      </p:grpSpPr>
      <p:sp>
        <p:nvSpPr>
          <p:cNvPr id="7727" name="Google Shape;7727;p4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7728" name="Google Shape;7728;p48"/>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n" sz="1000" dirty="0">
                <a:solidFill>
                  <a:srgbClr val="FFFFFF"/>
                </a:solidFill>
              </a:rPr>
              <a:t>If you have a free account, in order to use this template, you must credit </a:t>
            </a:r>
            <a:r>
              <a:rPr lang="en" sz="1000" b="1" u="sng" dirty="0" smtClean="0">
                <a:solidFill>
                  <a:srgbClr val="869FB2"/>
                </a:solidFill>
              </a:rPr>
              <a:t>plantillaspowerpoint.org</a:t>
            </a:r>
            <a:r>
              <a:rPr lang="en" sz="1000" dirty="0" smtClean="0">
                <a:solidFill>
                  <a:srgbClr val="435D74"/>
                </a:solidFill>
              </a:rPr>
              <a:t> </a:t>
            </a:r>
            <a:r>
              <a:rPr lang="en" sz="1000" dirty="0">
                <a:solidFill>
                  <a:srgbClr val="FFFFFF"/>
                </a:solidFill>
              </a:rPr>
              <a:t>by keeping the </a:t>
            </a:r>
            <a:r>
              <a:rPr lang="en" sz="1000" b="1" u="sng" dirty="0">
                <a:solidFill>
                  <a:schemeClr val="hlink"/>
                </a:solidFill>
                <a:hlinkClick r:id="rId3" action="ppaction://hlinksldjump"/>
              </a:rPr>
              <a:t>Thanks</a:t>
            </a:r>
            <a:r>
              <a:rPr lang="en" sz="1000" dirty="0">
                <a:solidFill>
                  <a:srgbClr val="869FB2"/>
                </a:solidFill>
              </a:rPr>
              <a:t> </a:t>
            </a:r>
            <a:r>
              <a:rPr lang="en" sz="1000" dirty="0">
                <a:solidFill>
                  <a:srgbClr val="FFFFFF"/>
                </a:solidFill>
              </a:rPr>
              <a:t>slide. Please refer to the next slide to read the instructions for premium users.</a:t>
            </a:r>
            <a:endParaRPr sz="1000" dirty="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dirty="0">
                <a:solidFill>
                  <a:srgbClr val="869FB2"/>
                </a:solidFill>
              </a:rPr>
              <a:t>As a Free user, you are allowed to:</a:t>
            </a:r>
            <a:endParaRPr sz="1000" b="1" dirty="0">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dirty="0">
                <a:solidFill>
                  <a:srgbClr val="FFFFFF"/>
                </a:solidFill>
              </a:rPr>
              <a:t>- Modify this template.</a:t>
            </a:r>
            <a:endParaRPr sz="1000" dirty="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dirty="0">
                <a:solidFill>
                  <a:srgbClr val="FFFFFF"/>
                </a:solidFill>
              </a:rPr>
              <a:t>- Use it for both personal and commercial projects.</a:t>
            </a:r>
            <a:endParaRPr sz="1000" dirty="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n" sz="1000" b="1" dirty="0">
                <a:solidFill>
                  <a:srgbClr val="869FB2"/>
                </a:solidFill>
              </a:rPr>
              <a:t>You are not allowed to:</a:t>
            </a:r>
            <a:endParaRPr sz="1000" b="1" dirty="0">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n" sz="1000" dirty="0">
                <a:solidFill>
                  <a:srgbClr val="FFFFFF"/>
                </a:solidFill>
              </a:rPr>
              <a:t>- Sublicense, sell or rent any of </a:t>
            </a:r>
            <a:r>
              <a:rPr lang="en" sz="1000" dirty="0" smtClean="0">
                <a:solidFill>
                  <a:srgbClr val="FFFFFF"/>
                </a:solidFill>
              </a:rPr>
              <a:t>Content.</a:t>
            </a:r>
            <a:endParaRPr sz="1000" dirty="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dirty="0">
                <a:solidFill>
                  <a:srgbClr val="FFFFFF"/>
                </a:solidFill>
              </a:rPr>
              <a:t>- Distribute </a:t>
            </a:r>
            <a:r>
              <a:rPr lang="en" sz="1000" dirty="0" smtClean="0">
                <a:solidFill>
                  <a:srgbClr val="FFFFFF"/>
                </a:solidFill>
              </a:rPr>
              <a:t>Content </a:t>
            </a:r>
            <a:r>
              <a:rPr lang="en" sz="1000" dirty="0">
                <a:solidFill>
                  <a:srgbClr val="FFFFFF"/>
                </a:solidFill>
              </a:rPr>
              <a:t>unless it has been expressly </a:t>
            </a:r>
            <a:r>
              <a:rPr lang="en" sz="1000" dirty="0" smtClean="0">
                <a:solidFill>
                  <a:srgbClr val="FFFFFF"/>
                </a:solidFill>
              </a:rPr>
              <a:t>authorized.</a:t>
            </a:r>
            <a:endParaRPr sz="1000" dirty="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dirty="0">
                <a:solidFill>
                  <a:srgbClr val="FFFFFF"/>
                </a:solidFill>
              </a:rPr>
              <a:t>- Include </a:t>
            </a:r>
            <a:r>
              <a:rPr lang="en" sz="1000" dirty="0" smtClean="0">
                <a:solidFill>
                  <a:srgbClr val="FFFFFF"/>
                </a:solidFill>
              </a:rPr>
              <a:t>Content </a:t>
            </a:r>
            <a:r>
              <a:rPr lang="en" sz="1000" dirty="0">
                <a:solidFill>
                  <a:srgbClr val="FFFFFF"/>
                </a:solidFill>
              </a:rPr>
              <a:t>in an online or offline database or file.</a:t>
            </a:r>
            <a:endParaRPr sz="1000" dirty="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dirty="0">
                <a:solidFill>
                  <a:srgbClr val="FFFFFF"/>
                </a:solidFill>
              </a:rPr>
              <a:t>- Offer </a:t>
            </a:r>
            <a:r>
              <a:rPr lang="en" sz="1000" dirty="0" smtClean="0">
                <a:solidFill>
                  <a:srgbClr val="FFFFFF"/>
                </a:solidFill>
              </a:rPr>
              <a:t>templates </a:t>
            </a:r>
            <a:r>
              <a:rPr lang="en" sz="1000" dirty="0">
                <a:solidFill>
                  <a:srgbClr val="FFFFFF"/>
                </a:solidFill>
              </a:rPr>
              <a:t>(or modified versions of </a:t>
            </a:r>
            <a:r>
              <a:rPr lang="en" sz="1000" dirty="0" smtClean="0">
                <a:solidFill>
                  <a:srgbClr val="FFFFFF"/>
                </a:solidFill>
              </a:rPr>
              <a:t>templates</a:t>
            </a:r>
            <a:r>
              <a:rPr lang="en" sz="1000" dirty="0">
                <a:solidFill>
                  <a:srgbClr val="FFFFFF"/>
                </a:solidFill>
              </a:rPr>
              <a:t>) for download.</a:t>
            </a:r>
            <a:endParaRPr sz="1000" dirty="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n" sz="1000" dirty="0">
                <a:solidFill>
                  <a:srgbClr val="FFFFFF"/>
                </a:solidFill>
              </a:rPr>
              <a:t>- Acquire the copyright of </a:t>
            </a:r>
            <a:r>
              <a:rPr lang="en" sz="1000" dirty="0" smtClean="0">
                <a:solidFill>
                  <a:srgbClr val="FFFFFF"/>
                </a:solidFill>
              </a:rPr>
              <a:t>Content</a:t>
            </a:r>
            <a:r>
              <a:rPr lang="en" sz="1000" dirty="0">
                <a:solidFill>
                  <a:srgbClr val="FFFFFF"/>
                </a:solidFill>
              </a:rPr>
              <a:t>.</a:t>
            </a:r>
            <a:endParaRPr sz="1000" dirty="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32"/>
        <p:cNvGrpSpPr/>
        <p:nvPr/>
      </p:nvGrpSpPr>
      <p:grpSpPr>
        <a:xfrm>
          <a:off x="0" y="0"/>
          <a:ext cx="0" cy="0"/>
          <a:chOff x="0" y="0"/>
          <a:chExt cx="0" cy="0"/>
        </a:xfrm>
      </p:grpSpPr>
      <p:sp>
        <p:nvSpPr>
          <p:cNvPr id="7733" name="Google Shape;7733;p49"/>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dirty="0">
                <a:solidFill>
                  <a:schemeClr val="lt1"/>
                </a:solidFill>
              </a:rPr>
              <a:t>As a Premium user, you can use this template without attributing </a:t>
            </a:r>
            <a:r>
              <a:rPr lang="en" sz="1000" dirty="0" smtClean="0">
                <a:solidFill>
                  <a:schemeClr val="lt1"/>
                </a:solidFill>
              </a:rPr>
              <a:t>or </a:t>
            </a:r>
            <a:r>
              <a:rPr lang="en" sz="1000" dirty="0">
                <a:solidFill>
                  <a:schemeClr val="lt1"/>
                </a:solidFill>
              </a:rPr>
              <a:t>keeping the "</a:t>
            </a:r>
            <a:r>
              <a:rPr lang="en" sz="1000" b="1" u="sng" dirty="0">
                <a:solidFill>
                  <a:schemeClr val="hlink"/>
                </a:solidFill>
                <a:hlinkClick r:id="rId3" action="ppaction://hlinksldjump"/>
              </a:rPr>
              <a:t>Thanks</a:t>
            </a:r>
            <a:r>
              <a:rPr lang="en" sz="1000" dirty="0">
                <a:solidFill>
                  <a:schemeClr val="lt1"/>
                </a:solidFill>
              </a:rPr>
              <a:t>" slide.</a:t>
            </a:r>
            <a:endParaRPr sz="1000" dirty="0">
              <a:solidFill>
                <a:srgbClr val="FFFFFF"/>
              </a:solidFill>
            </a:endParaRPr>
          </a:p>
          <a:p>
            <a:pPr marL="0" lvl="0" indent="0" algn="l" rtl="0">
              <a:lnSpc>
                <a:spcPct val="115000"/>
              </a:lnSpc>
              <a:spcBef>
                <a:spcPts val="1400"/>
              </a:spcBef>
              <a:spcAft>
                <a:spcPts val="0"/>
              </a:spcAft>
              <a:buNone/>
            </a:pPr>
            <a:r>
              <a:rPr lang="en" sz="1000" b="1" dirty="0">
                <a:solidFill>
                  <a:srgbClr val="869FB2"/>
                </a:solidFill>
              </a:rPr>
              <a:t>You are allowed to:</a:t>
            </a:r>
            <a:endParaRPr sz="1000" b="1" dirty="0">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dirty="0">
                <a:solidFill>
                  <a:srgbClr val="FFFFFF"/>
                </a:solidFill>
              </a:rPr>
              <a:t>Modify this template.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Use it for both personal and commercial purposes.</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Hide or delete the “Thanks” slide and the mention to </a:t>
            </a:r>
            <a:r>
              <a:rPr lang="en" sz="1000" dirty="0" smtClean="0">
                <a:solidFill>
                  <a:srgbClr val="FFFFFF"/>
                </a:solidFill>
              </a:rPr>
              <a:t>in </a:t>
            </a:r>
            <a:r>
              <a:rPr lang="en" sz="1000" dirty="0">
                <a:solidFill>
                  <a:srgbClr val="FFFFFF"/>
                </a:solidFill>
              </a:rPr>
              <a:t>the credits.</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Share this template in an editable format with people who are not part of your team.</a:t>
            </a:r>
            <a:endParaRPr sz="1000" dirty="0">
              <a:solidFill>
                <a:srgbClr val="FFFFFF"/>
              </a:solidFill>
            </a:endParaRPr>
          </a:p>
          <a:p>
            <a:pPr marL="0" lvl="0" indent="0" algn="l" rtl="0">
              <a:lnSpc>
                <a:spcPct val="115000"/>
              </a:lnSpc>
              <a:spcBef>
                <a:spcPts val="1400"/>
              </a:spcBef>
              <a:spcAft>
                <a:spcPts val="0"/>
              </a:spcAft>
              <a:buNone/>
            </a:pPr>
            <a:r>
              <a:rPr lang="en" sz="1000" b="1" dirty="0">
                <a:solidFill>
                  <a:srgbClr val="869FB2"/>
                </a:solidFill>
              </a:rPr>
              <a:t>You are not allowed to:</a:t>
            </a:r>
            <a:endParaRPr sz="1000" b="1" dirty="0">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dirty="0">
                <a:solidFill>
                  <a:srgbClr val="FFFFFF"/>
                </a:solidFill>
              </a:rPr>
              <a:t>Sublicense, sell or rent </a:t>
            </a:r>
            <a:r>
              <a:rPr lang="en" sz="1000" dirty="0" smtClean="0">
                <a:solidFill>
                  <a:srgbClr val="FFFFFF"/>
                </a:solidFill>
              </a:rPr>
              <a:t>this Template </a:t>
            </a:r>
            <a:r>
              <a:rPr lang="en" sz="1000" dirty="0">
                <a:solidFill>
                  <a:srgbClr val="FFFFFF"/>
                </a:solidFill>
              </a:rPr>
              <a:t>(or a modified version of </a:t>
            </a:r>
            <a:r>
              <a:rPr lang="en" sz="1000" dirty="0" smtClean="0">
                <a:solidFill>
                  <a:srgbClr val="FFFFFF"/>
                </a:solidFill>
              </a:rPr>
              <a:t>this Template</a:t>
            </a:r>
            <a:r>
              <a:rPr lang="en" sz="1000" dirty="0">
                <a:solidFill>
                  <a:srgbClr val="FFFFFF"/>
                </a:solidFill>
              </a:rPr>
              <a:t>).</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Distribute </a:t>
            </a:r>
            <a:r>
              <a:rPr lang="en" sz="1000" dirty="0" smtClean="0">
                <a:solidFill>
                  <a:srgbClr val="FFFFFF"/>
                </a:solidFill>
              </a:rPr>
              <a:t>this Template </a:t>
            </a:r>
            <a:r>
              <a:rPr lang="en" sz="1000" dirty="0">
                <a:solidFill>
                  <a:srgbClr val="FFFFFF"/>
                </a:solidFill>
              </a:rPr>
              <a:t>(or a modified version of </a:t>
            </a:r>
            <a:r>
              <a:rPr lang="en" sz="1000" dirty="0" smtClean="0">
                <a:solidFill>
                  <a:srgbClr val="FFFFFF"/>
                </a:solidFill>
              </a:rPr>
              <a:t>this Template</a:t>
            </a:r>
            <a:r>
              <a:rPr lang="en" sz="1000" dirty="0">
                <a:solidFill>
                  <a:srgbClr val="FFFFFF"/>
                </a:solidFill>
              </a:rPr>
              <a:t>) or include it in a database or in any other product or service that offers downloadable images, icons or presentations that may be subject to distribution or resale.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Use any of the elements that are part of </a:t>
            </a:r>
            <a:r>
              <a:rPr lang="en" sz="1000" dirty="0" smtClean="0">
                <a:solidFill>
                  <a:srgbClr val="FFFFFF"/>
                </a:solidFill>
              </a:rPr>
              <a:t>this Template </a:t>
            </a:r>
            <a:r>
              <a:rPr lang="en" sz="1000" dirty="0">
                <a:solidFill>
                  <a:srgbClr val="FFFFFF"/>
                </a:solidFill>
              </a:rPr>
              <a:t>in an isolated and separated way from this Template.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Register any of the elements that are part of this template as a trademark or logo, or register it as a work in an intellectual property registry or similar.</a:t>
            </a:r>
            <a:endParaRPr sz="1000" dirty="0">
              <a:solidFill>
                <a:srgbClr val="FFFFFF"/>
              </a:solidFill>
            </a:endParaRPr>
          </a:p>
          <a:p>
            <a:pPr marL="0" lvl="0" indent="0" algn="l" rtl="0">
              <a:lnSpc>
                <a:spcPct val="115000"/>
              </a:lnSpc>
              <a:spcBef>
                <a:spcPts val="0"/>
              </a:spcBef>
              <a:spcAft>
                <a:spcPts val="0"/>
              </a:spcAft>
              <a:buNone/>
            </a:pPr>
            <a:endParaRPr sz="1000" dirty="0">
              <a:solidFill>
                <a:srgbClr val="FFFFFF"/>
              </a:solidFill>
            </a:endParaRPr>
          </a:p>
          <a:p>
            <a:pPr marL="0" lvl="0" indent="0" algn="l" rtl="0">
              <a:lnSpc>
                <a:spcPct val="115000"/>
              </a:lnSpc>
              <a:spcBef>
                <a:spcPts val="0"/>
              </a:spcBef>
              <a:spcAft>
                <a:spcPts val="0"/>
              </a:spcAft>
              <a:buNone/>
            </a:pPr>
            <a:endParaRPr sz="1000" dirty="0">
              <a:solidFill>
                <a:srgbClr val="FFFFFF"/>
              </a:solidFill>
            </a:endParaRPr>
          </a:p>
        </p:txBody>
      </p:sp>
      <p:sp>
        <p:nvSpPr>
          <p:cNvPr id="7735" name="Google Shape;7735;p4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39"/>
        <p:cNvGrpSpPr/>
        <p:nvPr/>
      </p:nvGrpSpPr>
      <p:grpSpPr>
        <a:xfrm>
          <a:off x="0" y="0"/>
          <a:ext cx="0" cy="0"/>
          <a:chOff x="0" y="0"/>
          <a:chExt cx="0" cy="0"/>
        </a:xfrm>
      </p:grpSpPr>
      <p:sp>
        <p:nvSpPr>
          <p:cNvPr id="7740" name="Google Shape;7740;p50"/>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7741" name="Google Shape;7741;p50"/>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https://fonts.google.com/specimen/Raleway?query=rale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Nunito Sans</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https://fonts.google.com/specimen/Nunito+Sans?query=nunito+sans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7742" name="Google Shape;7742;p50"/>
          <p:cNvSpPr/>
          <p:nvPr/>
        </p:nvSpPr>
        <p:spPr>
          <a:xfrm>
            <a:off x="2052650" y="2988225"/>
            <a:ext cx="791400" cy="754200"/>
          </a:xfrm>
          <a:prstGeom prst="roundRect">
            <a:avLst>
              <a:gd name="adj" fmla="val 16667"/>
            </a:avLst>
          </a:prstGeom>
          <a:solidFill>
            <a:srgbClr val="27252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0"/>
          <p:cNvSpPr/>
          <p:nvPr/>
        </p:nvSpPr>
        <p:spPr>
          <a:xfrm>
            <a:off x="3114470" y="2988225"/>
            <a:ext cx="791400" cy="754200"/>
          </a:xfrm>
          <a:prstGeom prst="roundRect">
            <a:avLst>
              <a:gd name="adj" fmla="val 16667"/>
            </a:avLst>
          </a:prstGeom>
          <a:solidFill>
            <a:srgbClr val="FDF1E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0"/>
          <p:cNvSpPr/>
          <p:nvPr/>
        </p:nvSpPr>
        <p:spPr>
          <a:xfrm>
            <a:off x="4176289" y="2988225"/>
            <a:ext cx="791400" cy="754200"/>
          </a:xfrm>
          <a:prstGeom prst="roundRect">
            <a:avLst>
              <a:gd name="adj" fmla="val 16667"/>
            </a:avLst>
          </a:prstGeom>
          <a:solidFill>
            <a:srgbClr val="F9E3C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0"/>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#272525</a:t>
            </a:r>
            <a:endParaRPr sz="1000">
              <a:solidFill>
                <a:srgbClr val="FFFFFF"/>
              </a:solidFill>
            </a:endParaRPr>
          </a:p>
        </p:txBody>
      </p:sp>
      <p:sp>
        <p:nvSpPr>
          <p:cNvPr id="7746" name="Google Shape;7746;p50"/>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13B55"/>
                </a:solidFill>
              </a:rPr>
              <a:t>#fdf1e5</a:t>
            </a:r>
            <a:endParaRPr sz="1000">
              <a:solidFill>
                <a:srgbClr val="213B55"/>
              </a:solidFill>
            </a:endParaRPr>
          </a:p>
        </p:txBody>
      </p:sp>
      <p:sp>
        <p:nvSpPr>
          <p:cNvPr id="7747" name="Google Shape;7747;p50"/>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13B55"/>
                </a:solidFill>
              </a:rPr>
              <a:t>#f9e3c7</a:t>
            </a:r>
            <a:endParaRPr sz="1000">
              <a:solidFill>
                <a:srgbClr val="213B55"/>
              </a:solidFill>
            </a:endParaRPr>
          </a:p>
        </p:txBody>
      </p:sp>
      <p:sp>
        <p:nvSpPr>
          <p:cNvPr id="7748" name="Google Shape;7748;p50"/>
          <p:cNvSpPr/>
          <p:nvPr/>
        </p:nvSpPr>
        <p:spPr>
          <a:xfrm>
            <a:off x="5238125" y="2988225"/>
            <a:ext cx="791400" cy="754200"/>
          </a:xfrm>
          <a:prstGeom prst="roundRect">
            <a:avLst>
              <a:gd name="adj" fmla="val 16667"/>
            </a:avLst>
          </a:prstGeom>
          <a:solidFill>
            <a:srgbClr val="FFD7C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0"/>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#ffd7ca</a:t>
            </a:r>
            <a:endParaRPr sz="1000">
              <a:solidFill>
                <a:srgbClr val="FFFFFF"/>
              </a:solidFill>
            </a:endParaRPr>
          </a:p>
        </p:txBody>
      </p:sp>
      <p:sp>
        <p:nvSpPr>
          <p:cNvPr id="7750" name="Google Shape;7750;p50"/>
          <p:cNvSpPr/>
          <p:nvPr/>
        </p:nvSpPr>
        <p:spPr>
          <a:xfrm>
            <a:off x="2052650" y="3919325"/>
            <a:ext cx="791400" cy="754200"/>
          </a:xfrm>
          <a:prstGeom prst="roundRect">
            <a:avLst>
              <a:gd name="adj" fmla="val 16667"/>
            </a:avLst>
          </a:prstGeom>
          <a:solidFill>
            <a:srgbClr val="7DD4F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50"/>
          <p:cNvSpPr/>
          <p:nvPr/>
        </p:nvSpPr>
        <p:spPr>
          <a:xfrm>
            <a:off x="3114470" y="3919325"/>
            <a:ext cx="791400" cy="754200"/>
          </a:xfrm>
          <a:prstGeom prst="roundRect">
            <a:avLst>
              <a:gd name="adj" fmla="val 16667"/>
            </a:avLst>
          </a:prstGeom>
          <a:solidFill>
            <a:srgbClr val="86912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50"/>
          <p:cNvSpPr/>
          <p:nvPr/>
        </p:nvSpPr>
        <p:spPr>
          <a:xfrm>
            <a:off x="4176289" y="3919325"/>
            <a:ext cx="791400" cy="754200"/>
          </a:xfrm>
          <a:prstGeom prst="roundRect">
            <a:avLst>
              <a:gd name="adj" fmla="val 16667"/>
            </a:avLst>
          </a:prstGeom>
          <a:solidFill>
            <a:srgbClr val="FCE48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50"/>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#7dd4fe</a:t>
            </a:r>
            <a:endParaRPr sz="1000">
              <a:solidFill>
                <a:srgbClr val="FFFFFF"/>
              </a:solidFill>
            </a:endParaRPr>
          </a:p>
        </p:txBody>
      </p:sp>
      <p:sp>
        <p:nvSpPr>
          <p:cNvPr id="7754" name="Google Shape;7754;p50"/>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#869120</a:t>
            </a:r>
            <a:endParaRPr sz="1000">
              <a:solidFill>
                <a:srgbClr val="FFFFFF"/>
              </a:solidFill>
            </a:endParaRPr>
          </a:p>
        </p:txBody>
      </p:sp>
      <p:sp>
        <p:nvSpPr>
          <p:cNvPr id="7755" name="Google Shape;7755;p50"/>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13B55"/>
                </a:solidFill>
              </a:rPr>
              <a:t>#fce48e</a:t>
            </a:r>
            <a:endParaRPr sz="1000">
              <a:solidFill>
                <a:srgbClr val="213B55"/>
              </a:solidFill>
            </a:endParaRPr>
          </a:p>
        </p:txBody>
      </p:sp>
      <p:sp>
        <p:nvSpPr>
          <p:cNvPr id="7756" name="Google Shape;7756;p50"/>
          <p:cNvSpPr/>
          <p:nvPr/>
        </p:nvSpPr>
        <p:spPr>
          <a:xfrm>
            <a:off x="5238125" y="3919325"/>
            <a:ext cx="791400" cy="754200"/>
          </a:xfrm>
          <a:prstGeom prst="roundRect">
            <a:avLst>
              <a:gd name="adj" fmla="val 16667"/>
            </a:avLst>
          </a:prstGeom>
          <a:solidFill>
            <a:srgbClr val="FFCD2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0"/>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#ffcd20</a:t>
            </a:r>
            <a:endParaRPr sz="1000">
              <a:solidFill>
                <a:srgbClr val="FFFFFF"/>
              </a:solidFill>
            </a:endParaRPr>
          </a:p>
        </p:txBody>
      </p:sp>
      <p:sp>
        <p:nvSpPr>
          <p:cNvPr id="7758" name="Google Shape;7758;p50"/>
          <p:cNvSpPr/>
          <p:nvPr/>
        </p:nvSpPr>
        <p:spPr>
          <a:xfrm>
            <a:off x="6299950" y="2988225"/>
            <a:ext cx="791400" cy="754200"/>
          </a:xfrm>
          <a:prstGeom prst="roundRect">
            <a:avLst>
              <a:gd name="adj" fmla="val 16667"/>
            </a:avLst>
          </a:prstGeom>
          <a:solidFill>
            <a:srgbClr val="01AD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0"/>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#01adff</a:t>
            </a:r>
            <a:endParaRPr sz="1000">
              <a:solidFill>
                <a:srgbClr val="FFFFFF"/>
              </a:solidFill>
            </a:endParaRPr>
          </a:p>
        </p:txBody>
      </p:sp>
      <p:sp>
        <p:nvSpPr>
          <p:cNvPr id="7760" name="Google Shape;7760;p50"/>
          <p:cNvSpPr/>
          <p:nvPr/>
        </p:nvSpPr>
        <p:spPr>
          <a:xfrm>
            <a:off x="6299950"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50"/>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13B55"/>
                </a:solidFill>
              </a:rPr>
              <a:t>#ffffff</a:t>
            </a:r>
            <a:endParaRPr sz="1000">
              <a:solidFill>
                <a:srgbClr val="213B55"/>
              </a:solidFill>
            </a:endParaRPr>
          </a:p>
        </p:txBody>
      </p:sp>
      <p:sp>
        <p:nvSpPr>
          <p:cNvPr id="7762" name="Google Shape;7762;p5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66"/>
        <p:cNvGrpSpPr/>
        <p:nvPr/>
      </p:nvGrpSpPr>
      <p:grpSpPr>
        <a:xfrm>
          <a:off x="0" y="0"/>
          <a:ext cx="0" cy="0"/>
          <a:chOff x="0" y="0"/>
          <a:chExt cx="0" cy="0"/>
        </a:xfrm>
      </p:grpSpPr>
      <p:sp>
        <p:nvSpPr>
          <p:cNvPr id="7767" name="Google Shape;7767;p51"/>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dirty="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dirty="0">
                <a:solidFill>
                  <a:srgbClr val="869FB2"/>
                </a:solidFill>
              </a:rPr>
              <a:t> ho</a:t>
            </a:r>
            <a:r>
              <a:rPr lang="en" sz="1100" dirty="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 it works.</a:t>
            </a:r>
            <a:endParaRPr sz="1100" dirty="0">
              <a:solidFill>
                <a:srgbClr val="869FB2"/>
              </a:solidFill>
            </a:endParaRPr>
          </a:p>
        </p:txBody>
      </p:sp>
      <p:pic>
        <p:nvPicPr>
          <p:cNvPr id="7768" name="Google Shape;7768;p51"/>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7769" name="Google Shape;7769;p51">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7770" name="Google Shape;7770;p51">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7771" name="Google Shape;7771;p51">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7772" name="Google Shape;7772;p51">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7773" name="Google Shape;7773;p51"/>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7774" name="Google Shape;7774;p51"/>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7775" name="Google Shape;7775;p51"/>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7776" name="Google Shape;7776;p51"/>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7777" name="Google Shape;7777;p51">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
        <p:nvSpPr>
          <p:cNvPr id="7778" name="Google Shape;7778;p51"/>
          <p:cNvSpPr txBox="1">
            <a:spLocks noGrp="1"/>
          </p:cNvSpPr>
          <p:nvPr>
            <p:ph type="title"/>
          </p:nvPr>
        </p:nvSpPr>
        <p:spPr>
          <a:xfrm>
            <a:off x="1048350" y="317176"/>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82"/>
        <p:cNvGrpSpPr/>
        <p:nvPr/>
      </p:nvGrpSpPr>
      <p:grpSpPr>
        <a:xfrm>
          <a:off x="0" y="0"/>
          <a:ext cx="0" cy="0"/>
          <a:chOff x="0" y="0"/>
          <a:chExt cx="0" cy="0"/>
        </a:xfrm>
      </p:grpSpPr>
      <p:sp>
        <p:nvSpPr>
          <p:cNvPr id="7783" name="Google Shape;7783;p52"/>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You can also look for more </a:t>
            </a:r>
            <a:r>
              <a:rPr lang="en" sz="1100" dirty="0" smtClean="0">
                <a:solidFill>
                  <a:srgbClr val="869FB2"/>
                </a:solidFill>
                <a:uFill>
                  <a:noFill/>
                </a:uFill>
              </a:rPr>
              <a:t>infographics</a:t>
            </a:r>
            <a:r>
              <a:rPr lang="en" sz="1100" dirty="0" smtClean="0">
                <a:solidFill>
                  <a:srgbClr val="FFFFFF"/>
                </a:solidFill>
              </a:rPr>
              <a:t>.</a:t>
            </a:r>
            <a:endParaRPr sz="1100" dirty="0">
              <a:solidFill>
                <a:srgbClr val="FFFFFF"/>
              </a:solidFill>
            </a:endParaRPr>
          </a:p>
        </p:txBody>
      </p:sp>
      <p:grpSp>
        <p:nvGrpSpPr>
          <p:cNvPr id="7784" name="Google Shape;7784;p52"/>
          <p:cNvGrpSpPr/>
          <p:nvPr/>
        </p:nvGrpSpPr>
        <p:grpSpPr>
          <a:xfrm>
            <a:off x="5156078" y="3085736"/>
            <a:ext cx="474294" cy="551291"/>
            <a:chOff x="4727025" y="1332775"/>
            <a:chExt cx="59900" cy="69625"/>
          </a:xfrm>
        </p:grpSpPr>
        <p:sp>
          <p:nvSpPr>
            <p:cNvPr id="7785" name="Google Shape;7785;p5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52"/>
          <p:cNvGrpSpPr/>
          <p:nvPr/>
        </p:nvGrpSpPr>
        <p:grpSpPr>
          <a:xfrm>
            <a:off x="5769734" y="2314340"/>
            <a:ext cx="555653" cy="557031"/>
            <a:chOff x="4820425" y="1329900"/>
            <a:chExt cx="70175" cy="70350"/>
          </a:xfrm>
        </p:grpSpPr>
        <p:sp>
          <p:nvSpPr>
            <p:cNvPr id="7788" name="Google Shape;7788;p5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2" name="Google Shape;7792;p52"/>
          <p:cNvGrpSpPr/>
          <p:nvPr/>
        </p:nvGrpSpPr>
        <p:grpSpPr>
          <a:xfrm>
            <a:off x="6396103" y="2318845"/>
            <a:ext cx="582574" cy="533871"/>
            <a:chOff x="4903200" y="1331525"/>
            <a:chExt cx="73575" cy="67425"/>
          </a:xfrm>
        </p:grpSpPr>
        <p:sp>
          <p:nvSpPr>
            <p:cNvPr id="7793" name="Google Shape;7793;p5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52"/>
          <p:cNvGrpSpPr/>
          <p:nvPr/>
        </p:nvGrpSpPr>
        <p:grpSpPr>
          <a:xfrm>
            <a:off x="5755581" y="3078709"/>
            <a:ext cx="583960" cy="565345"/>
            <a:chOff x="4815575" y="1416800"/>
            <a:chExt cx="73750" cy="71400"/>
          </a:xfrm>
        </p:grpSpPr>
        <p:sp>
          <p:nvSpPr>
            <p:cNvPr id="7796" name="Google Shape;7796;p5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5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5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52"/>
          <p:cNvGrpSpPr/>
          <p:nvPr/>
        </p:nvGrpSpPr>
        <p:grpSpPr>
          <a:xfrm>
            <a:off x="6390362" y="3108896"/>
            <a:ext cx="589898" cy="504970"/>
            <a:chOff x="4902475" y="1418875"/>
            <a:chExt cx="74500" cy="63775"/>
          </a:xfrm>
        </p:grpSpPr>
        <p:sp>
          <p:nvSpPr>
            <p:cNvPr id="7800" name="Google Shape;7800;p5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2"/>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2" name="Google Shape;7802;p52"/>
          <p:cNvGrpSpPr/>
          <p:nvPr/>
        </p:nvGrpSpPr>
        <p:grpSpPr>
          <a:xfrm>
            <a:off x="5765577" y="3826000"/>
            <a:ext cx="563967" cy="567127"/>
            <a:chOff x="4818100" y="1507675"/>
            <a:chExt cx="71225" cy="71625"/>
          </a:xfrm>
        </p:grpSpPr>
        <p:sp>
          <p:nvSpPr>
            <p:cNvPr id="7803" name="Google Shape;7803;p5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5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52"/>
          <p:cNvGrpSpPr/>
          <p:nvPr/>
        </p:nvGrpSpPr>
        <p:grpSpPr>
          <a:xfrm>
            <a:off x="5079075" y="3829461"/>
            <a:ext cx="628301" cy="588505"/>
            <a:chOff x="4721450" y="1509475"/>
            <a:chExt cx="79350" cy="74325"/>
          </a:xfrm>
        </p:grpSpPr>
        <p:sp>
          <p:nvSpPr>
            <p:cNvPr id="7808" name="Google Shape;7808;p5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5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5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52"/>
          <p:cNvGrpSpPr/>
          <p:nvPr/>
        </p:nvGrpSpPr>
        <p:grpSpPr>
          <a:xfrm>
            <a:off x="6424608" y="3814027"/>
            <a:ext cx="557038" cy="562772"/>
            <a:chOff x="4906800" y="1507500"/>
            <a:chExt cx="70350" cy="71075"/>
          </a:xfrm>
        </p:grpSpPr>
        <p:sp>
          <p:nvSpPr>
            <p:cNvPr id="7813" name="Google Shape;7813;p5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5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5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8" name="Google Shape;7818;p52"/>
          <p:cNvGrpSpPr/>
          <p:nvPr/>
        </p:nvGrpSpPr>
        <p:grpSpPr>
          <a:xfrm>
            <a:off x="4462216" y="2340963"/>
            <a:ext cx="517934" cy="517934"/>
            <a:chOff x="3736598" y="2170606"/>
            <a:chExt cx="404889" cy="404889"/>
          </a:xfrm>
        </p:grpSpPr>
        <p:sp>
          <p:nvSpPr>
            <p:cNvPr id="7819" name="Google Shape;7819;p5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5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3" name="Google Shape;7823;p52"/>
          <p:cNvGrpSpPr/>
          <p:nvPr/>
        </p:nvGrpSpPr>
        <p:grpSpPr>
          <a:xfrm>
            <a:off x="3729277" y="2341061"/>
            <a:ext cx="586986" cy="517740"/>
            <a:chOff x="3161917" y="2170682"/>
            <a:chExt cx="458870" cy="404737"/>
          </a:xfrm>
        </p:grpSpPr>
        <p:sp>
          <p:nvSpPr>
            <p:cNvPr id="7824" name="Google Shape;7824;p5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52"/>
          <p:cNvGrpSpPr/>
          <p:nvPr/>
        </p:nvGrpSpPr>
        <p:grpSpPr>
          <a:xfrm>
            <a:off x="3752299" y="3102400"/>
            <a:ext cx="540943" cy="517963"/>
            <a:chOff x="3179914" y="2889488"/>
            <a:chExt cx="422876" cy="404911"/>
          </a:xfrm>
        </p:grpSpPr>
        <p:sp>
          <p:nvSpPr>
            <p:cNvPr id="7828" name="Google Shape;7828;p5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4" name="Google Shape;7834;p52"/>
          <p:cNvGrpSpPr/>
          <p:nvPr/>
        </p:nvGrpSpPr>
        <p:grpSpPr>
          <a:xfrm>
            <a:off x="4453093" y="3102358"/>
            <a:ext cx="536180" cy="518047"/>
            <a:chOff x="3729467" y="2889422"/>
            <a:chExt cx="419153" cy="404977"/>
          </a:xfrm>
        </p:grpSpPr>
        <p:sp>
          <p:nvSpPr>
            <p:cNvPr id="7835" name="Google Shape;7835;p5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2" name="Google Shape;7842;p52"/>
          <p:cNvGrpSpPr/>
          <p:nvPr/>
        </p:nvGrpSpPr>
        <p:grpSpPr>
          <a:xfrm>
            <a:off x="1990126" y="3445787"/>
            <a:ext cx="965351" cy="134611"/>
            <a:chOff x="4411970" y="2962952"/>
            <a:chExt cx="706544" cy="104212"/>
          </a:xfrm>
        </p:grpSpPr>
        <p:sp>
          <p:nvSpPr>
            <p:cNvPr id="7843" name="Google Shape;7843;p5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5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5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7" name="Google Shape;7847;p52"/>
          <p:cNvGrpSpPr/>
          <p:nvPr/>
        </p:nvGrpSpPr>
        <p:grpSpPr>
          <a:xfrm>
            <a:off x="1990126" y="3041077"/>
            <a:ext cx="960158" cy="289172"/>
            <a:chOff x="4411970" y="2726085"/>
            <a:chExt cx="643107" cy="193659"/>
          </a:xfrm>
        </p:grpSpPr>
        <p:sp>
          <p:nvSpPr>
            <p:cNvPr id="7848" name="Google Shape;7848;p5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1" name="Google Shape;7851;p52"/>
          <p:cNvGrpSpPr/>
          <p:nvPr/>
        </p:nvGrpSpPr>
        <p:grpSpPr>
          <a:xfrm>
            <a:off x="998624" y="3295400"/>
            <a:ext cx="811503" cy="252584"/>
            <a:chOff x="4411970" y="4340222"/>
            <a:chExt cx="779467" cy="242683"/>
          </a:xfrm>
        </p:grpSpPr>
        <p:sp>
          <p:nvSpPr>
            <p:cNvPr id="7852" name="Google Shape;7852;p5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52"/>
          <p:cNvGrpSpPr/>
          <p:nvPr/>
        </p:nvGrpSpPr>
        <p:grpSpPr>
          <a:xfrm>
            <a:off x="1990126" y="2709308"/>
            <a:ext cx="965160" cy="216230"/>
            <a:chOff x="4411970" y="2468674"/>
            <a:chExt cx="747317" cy="167425"/>
          </a:xfrm>
        </p:grpSpPr>
        <p:sp>
          <p:nvSpPr>
            <p:cNvPr id="7856" name="Google Shape;7856;p5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8" name="Google Shape;7858;p52"/>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9" name="Google Shape;7859;p52"/>
          <p:cNvGrpSpPr/>
          <p:nvPr/>
        </p:nvGrpSpPr>
        <p:grpSpPr>
          <a:xfrm>
            <a:off x="997692" y="2334687"/>
            <a:ext cx="1959041" cy="208784"/>
            <a:chOff x="6336019" y="3733725"/>
            <a:chExt cx="2566206" cy="351310"/>
          </a:xfrm>
        </p:grpSpPr>
        <p:sp>
          <p:nvSpPr>
            <p:cNvPr id="7860" name="Google Shape;7860;p52"/>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2"/>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52"/>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52"/>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52"/>
          <p:cNvGrpSpPr/>
          <p:nvPr/>
        </p:nvGrpSpPr>
        <p:grpSpPr>
          <a:xfrm>
            <a:off x="1990126" y="3950602"/>
            <a:ext cx="946551" cy="153200"/>
            <a:chOff x="4404545" y="3301592"/>
            <a:chExt cx="782403" cy="129272"/>
          </a:xfrm>
        </p:grpSpPr>
        <p:sp>
          <p:nvSpPr>
            <p:cNvPr id="7865" name="Google Shape;7865;p5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2"/>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52"/>
          <p:cNvGrpSpPr/>
          <p:nvPr/>
        </p:nvGrpSpPr>
        <p:grpSpPr>
          <a:xfrm>
            <a:off x="1990126" y="3695937"/>
            <a:ext cx="962257" cy="139127"/>
            <a:chOff x="4411970" y="3131459"/>
            <a:chExt cx="710520" cy="117397"/>
          </a:xfrm>
        </p:grpSpPr>
        <p:sp>
          <p:nvSpPr>
            <p:cNvPr id="7868" name="Google Shape;7868;p5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0" name="Google Shape;7870;p52"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1" name="Google Shape;7871;p52"/>
          <p:cNvGrpSpPr/>
          <p:nvPr/>
        </p:nvGrpSpPr>
        <p:grpSpPr>
          <a:xfrm>
            <a:off x="990271" y="3621603"/>
            <a:ext cx="823838" cy="458988"/>
            <a:chOff x="4411970" y="1801825"/>
            <a:chExt cx="734586" cy="409262"/>
          </a:xfrm>
        </p:grpSpPr>
        <p:sp>
          <p:nvSpPr>
            <p:cNvPr id="7872" name="Google Shape;7872;p5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5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52"/>
          <p:cNvGrpSpPr/>
          <p:nvPr/>
        </p:nvGrpSpPr>
        <p:grpSpPr>
          <a:xfrm>
            <a:off x="3095243" y="2339173"/>
            <a:ext cx="521514" cy="521514"/>
            <a:chOff x="5681300" y="2527788"/>
            <a:chExt cx="805800" cy="805800"/>
          </a:xfrm>
        </p:grpSpPr>
        <p:sp>
          <p:nvSpPr>
            <p:cNvPr id="7875" name="Google Shape;7875;p52"/>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52"/>
          <p:cNvGrpSpPr/>
          <p:nvPr/>
        </p:nvGrpSpPr>
        <p:grpSpPr>
          <a:xfrm>
            <a:off x="3089483" y="3094865"/>
            <a:ext cx="533033" cy="533033"/>
            <a:chOff x="4049800" y="640400"/>
            <a:chExt cx="858900" cy="858900"/>
          </a:xfrm>
        </p:grpSpPr>
        <p:sp>
          <p:nvSpPr>
            <p:cNvPr id="7878" name="Google Shape;7878;p52"/>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2"/>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52"/>
          <p:cNvGrpSpPr/>
          <p:nvPr/>
        </p:nvGrpSpPr>
        <p:grpSpPr>
          <a:xfrm>
            <a:off x="3014966" y="3772543"/>
            <a:ext cx="682068" cy="682068"/>
            <a:chOff x="5080188" y="927900"/>
            <a:chExt cx="961200" cy="961200"/>
          </a:xfrm>
        </p:grpSpPr>
        <p:sp>
          <p:nvSpPr>
            <p:cNvPr id="7881" name="Google Shape;7881;p52"/>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2"/>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2"/>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2"/>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5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5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52"/>
          <p:cNvGrpSpPr/>
          <p:nvPr/>
        </p:nvGrpSpPr>
        <p:grpSpPr>
          <a:xfrm>
            <a:off x="4478465" y="3869234"/>
            <a:ext cx="505650" cy="504006"/>
            <a:chOff x="6039282" y="1042577"/>
            <a:chExt cx="734315" cy="731929"/>
          </a:xfrm>
        </p:grpSpPr>
        <p:sp>
          <p:nvSpPr>
            <p:cNvPr id="7890" name="Google Shape;7890;p5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5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5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5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5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5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5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5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5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5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5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5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5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5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5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5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5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5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5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5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5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1" name="Google Shape;7911;p52"/>
          <p:cNvGrpSpPr/>
          <p:nvPr/>
        </p:nvGrpSpPr>
        <p:grpSpPr>
          <a:xfrm>
            <a:off x="5091067" y="2298862"/>
            <a:ext cx="567744" cy="602136"/>
            <a:chOff x="1825800" y="1651625"/>
            <a:chExt cx="539989" cy="571775"/>
          </a:xfrm>
        </p:grpSpPr>
        <p:sp>
          <p:nvSpPr>
            <p:cNvPr id="7912" name="Google Shape;7912;p52"/>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2"/>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52"/>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5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52"/>
          <p:cNvGrpSpPr/>
          <p:nvPr/>
        </p:nvGrpSpPr>
        <p:grpSpPr>
          <a:xfrm>
            <a:off x="3765995" y="3855579"/>
            <a:ext cx="508123" cy="507955"/>
            <a:chOff x="1897577" y="2802432"/>
            <a:chExt cx="492176" cy="492014"/>
          </a:xfrm>
        </p:grpSpPr>
        <p:sp>
          <p:nvSpPr>
            <p:cNvPr id="7917" name="Google Shape;7917;p52"/>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52"/>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2"/>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2"/>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2"/>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2"/>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2"/>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2"/>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2"/>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2"/>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2"/>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52"/>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52"/>
          <p:cNvGrpSpPr/>
          <p:nvPr/>
        </p:nvGrpSpPr>
        <p:grpSpPr>
          <a:xfrm>
            <a:off x="997525" y="4169123"/>
            <a:ext cx="809227" cy="200842"/>
            <a:chOff x="2013045" y="4813233"/>
            <a:chExt cx="921986" cy="228854"/>
          </a:xfrm>
        </p:grpSpPr>
        <p:sp>
          <p:nvSpPr>
            <p:cNvPr id="7930" name="Google Shape;7930;p52"/>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2"/>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2" name="Google Shape;7932;p52"/>
          <p:cNvGrpSpPr/>
          <p:nvPr/>
        </p:nvGrpSpPr>
        <p:grpSpPr>
          <a:xfrm>
            <a:off x="1005985" y="2656004"/>
            <a:ext cx="792421" cy="269941"/>
            <a:chOff x="1046767" y="4756633"/>
            <a:chExt cx="859646" cy="292841"/>
          </a:xfrm>
        </p:grpSpPr>
        <p:sp>
          <p:nvSpPr>
            <p:cNvPr id="7933" name="Google Shape;7933;p52"/>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2"/>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2"/>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6" name="Google Shape;7936;p5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0" name="Google Shape;7940;p52"/>
          <p:cNvGrpSpPr/>
          <p:nvPr/>
        </p:nvGrpSpPr>
        <p:grpSpPr>
          <a:xfrm>
            <a:off x="7141841" y="2550562"/>
            <a:ext cx="166473" cy="141497"/>
            <a:chOff x="4660325" y="1866850"/>
            <a:chExt cx="68350" cy="58100"/>
          </a:xfrm>
        </p:grpSpPr>
        <p:sp>
          <p:nvSpPr>
            <p:cNvPr id="7941" name="Google Shape;7941;p5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3" name="Google Shape;7943;p52"/>
          <p:cNvGrpSpPr/>
          <p:nvPr/>
        </p:nvGrpSpPr>
        <p:grpSpPr>
          <a:xfrm>
            <a:off x="7451186" y="2576286"/>
            <a:ext cx="162515" cy="90049"/>
            <a:chOff x="4791775" y="1877500"/>
            <a:chExt cx="66725" cy="36975"/>
          </a:xfrm>
        </p:grpSpPr>
        <p:sp>
          <p:nvSpPr>
            <p:cNvPr id="7944" name="Google Shape;7944;p5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6" name="Google Shape;7946;p52"/>
          <p:cNvGrpSpPr/>
          <p:nvPr/>
        </p:nvGrpSpPr>
        <p:grpSpPr>
          <a:xfrm>
            <a:off x="7772899" y="2576286"/>
            <a:ext cx="144979" cy="90049"/>
            <a:chOff x="4923925" y="1877500"/>
            <a:chExt cx="59525" cy="36975"/>
          </a:xfrm>
        </p:grpSpPr>
        <p:sp>
          <p:nvSpPr>
            <p:cNvPr id="7947" name="Google Shape;7947;p5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52"/>
          <p:cNvGrpSpPr/>
          <p:nvPr/>
        </p:nvGrpSpPr>
        <p:grpSpPr>
          <a:xfrm>
            <a:off x="8067390" y="2558477"/>
            <a:ext cx="141447" cy="125667"/>
            <a:chOff x="5058450" y="1870100"/>
            <a:chExt cx="58075" cy="51600"/>
          </a:xfrm>
        </p:grpSpPr>
        <p:sp>
          <p:nvSpPr>
            <p:cNvPr id="7950" name="Google Shape;7950;p5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52"/>
          <p:cNvGrpSpPr/>
          <p:nvPr/>
        </p:nvGrpSpPr>
        <p:grpSpPr>
          <a:xfrm>
            <a:off x="7481905" y="2980885"/>
            <a:ext cx="101077" cy="107645"/>
            <a:chOff x="4811425" y="2065025"/>
            <a:chExt cx="41500" cy="44200"/>
          </a:xfrm>
        </p:grpSpPr>
        <p:sp>
          <p:nvSpPr>
            <p:cNvPr id="7953" name="Google Shape;7953;p5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5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52"/>
          <p:cNvGrpSpPr/>
          <p:nvPr/>
        </p:nvGrpSpPr>
        <p:grpSpPr>
          <a:xfrm>
            <a:off x="7774342" y="2981098"/>
            <a:ext cx="120867" cy="107218"/>
            <a:chOff x="4929875" y="2065025"/>
            <a:chExt cx="49625" cy="44025"/>
          </a:xfrm>
        </p:grpSpPr>
        <p:sp>
          <p:nvSpPr>
            <p:cNvPr id="7956" name="Google Shape;7956;p5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8" name="Google Shape;7958;p52"/>
          <p:cNvGrpSpPr/>
          <p:nvPr/>
        </p:nvGrpSpPr>
        <p:grpSpPr>
          <a:xfrm>
            <a:off x="8103011" y="2984112"/>
            <a:ext cx="70206" cy="101191"/>
            <a:chOff x="5083925" y="2066350"/>
            <a:chExt cx="28825" cy="41550"/>
          </a:xfrm>
        </p:grpSpPr>
        <p:sp>
          <p:nvSpPr>
            <p:cNvPr id="7959" name="Google Shape;7959;p5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5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1" name="Google Shape;7961;p52"/>
          <p:cNvGrpSpPr/>
          <p:nvPr/>
        </p:nvGrpSpPr>
        <p:grpSpPr>
          <a:xfrm>
            <a:off x="7134565" y="2999759"/>
            <a:ext cx="181026" cy="69896"/>
            <a:chOff x="4659775" y="2072775"/>
            <a:chExt cx="74325" cy="28700"/>
          </a:xfrm>
        </p:grpSpPr>
        <p:sp>
          <p:nvSpPr>
            <p:cNvPr id="7962" name="Google Shape;7962;p5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52"/>
          <p:cNvGrpSpPr/>
          <p:nvPr/>
        </p:nvGrpSpPr>
        <p:grpSpPr>
          <a:xfrm>
            <a:off x="8054421" y="2790324"/>
            <a:ext cx="167387" cy="89197"/>
            <a:chOff x="4662475" y="1976500"/>
            <a:chExt cx="68725" cy="36625"/>
          </a:xfrm>
        </p:grpSpPr>
        <p:sp>
          <p:nvSpPr>
            <p:cNvPr id="7966" name="Google Shape;7966;p5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52"/>
          <p:cNvGrpSpPr/>
          <p:nvPr/>
        </p:nvGrpSpPr>
        <p:grpSpPr>
          <a:xfrm>
            <a:off x="7751326" y="2793764"/>
            <a:ext cx="166899" cy="82317"/>
            <a:chOff x="4920150" y="1977875"/>
            <a:chExt cx="68525" cy="33800"/>
          </a:xfrm>
        </p:grpSpPr>
        <p:sp>
          <p:nvSpPr>
            <p:cNvPr id="7970" name="Google Shape;7970;p5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3" name="Google Shape;7973;p52"/>
          <p:cNvGrpSpPr/>
          <p:nvPr/>
        </p:nvGrpSpPr>
        <p:grpSpPr>
          <a:xfrm>
            <a:off x="7162483" y="3197682"/>
            <a:ext cx="125190" cy="127859"/>
            <a:chOff x="4676550" y="2160575"/>
            <a:chExt cx="51400" cy="52500"/>
          </a:xfrm>
        </p:grpSpPr>
        <p:sp>
          <p:nvSpPr>
            <p:cNvPr id="7974" name="Google Shape;7974;p5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52"/>
          <p:cNvGrpSpPr/>
          <p:nvPr/>
        </p:nvGrpSpPr>
        <p:grpSpPr>
          <a:xfrm>
            <a:off x="7459741" y="3204714"/>
            <a:ext cx="145405" cy="113794"/>
            <a:chOff x="4768325" y="2163475"/>
            <a:chExt cx="59700" cy="46725"/>
          </a:xfrm>
        </p:grpSpPr>
        <p:sp>
          <p:nvSpPr>
            <p:cNvPr id="7978" name="Google Shape;7978;p5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0" name="Google Shape;7980;p5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6" name="Google Shape;7986;p52"/>
          <p:cNvGrpSpPr/>
          <p:nvPr/>
        </p:nvGrpSpPr>
        <p:grpSpPr>
          <a:xfrm>
            <a:off x="7476059" y="3459808"/>
            <a:ext cx="112768" cy="106853"/>
            <a:chOff x="4768575" y="2253950"/>
            <a:chExt cx="46300" cy="43875"/>
          </a:xfrm>
        </p:grpSpPr>
        <p:sp>
          <p:nvSpPr>
            <p:cNvPr id="7987" name="Google Shape;7987;p5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5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9" name="Google Shape;7989;p52"/>
          <p:cNvGrpSpPr/>
          <p:nvPr/>
        </p:nvGrpSpPr>
        <p:grpSpPr>
          <a:xfrm>
            <a:off x="7775682" y="3948834"/>
            <a:ext cx="118187" cy="146246"/>
            <a:chOff x="4960900" y="2433225"/>
            <a:chExt cx="48525" cy="60050"/>
          </a:xfrm>
        </p:grpSpPr>
        <p:sp>
          <p:nvSpPr>
            <p:cNvPr id="7990" name="Google Shape;7990;p5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2" name="Google Shape;7992;p52"/>
          <p:cNvGrpSpPr/>
          <p:nvPr/>
        </p:nvGrpSpPr>
        <p:grpSpPr>
          <a:xfrm>
            <a:off x="7464247" y="4212895"/>
            <a:ext cx="136394" cy="143810"/>
            <a:chOff x="4854075" y="2527625"/>
            <a:chExt cx="56000" cy="59050"/>
          </a:xfrm>
        </p:grpSpPr>
        <p:sp>
          <p:nvSpPr>
            <p:cNvPr id="7993" name="Google Shape;7993;p5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5" name="Google Shape;7995;p5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8" name="Google Shape;7998;p52"/>
          <p:cNvGrpSpPr/>
          <p:nvPr/>
        </p:nvGrpSpPr>
        <p:grpSpPr>
          <a:xfrm>
            <a:off x="8088458" y="3676639"/>
            <a:ext cx="99312" cy="160797"/>
            <a:chOff x="5059700" y="2334775"/>
            <a:chExt cx="40775" cy="66025"/>
          </a:xfrm>
        </p:grpSpPr>
        <p:sp>
          <p:nvSpPr>
            <p:cNvPr id="7999" name="Google Shape;7999;p5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5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52"/>
          <p:cNvGrpSpPr/>
          <p:nvPr/>
        </p:nvGrpSpPr>
        <p:grpSpPr>
          <a:xfrm>
            <a:off x="8045622" y="3941771"/>
            <a:ext cx="184984" cy="160371"/>
            <a:chOff x="5037700" y="2430325"/>
            <a:chExt cx="75950" cy="65850"/>
          </a:xfrm>
        </p:grpSpPr>
        <p:sp>
          <p:nvSpPr>
            <p:cNvPr id="8009" name="Google Shape;8009;p5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52"/>
          <p:cNvGrpSpPr/>
          <p:nvPr/>
        </p:nvGrpSpPr>
        <p:grpSpPr>
          <a:xfrm>
            <a:off x="7465128" y="3708223"/>
            <a:ext cx="173014" cy="97629"/>
            <a:chOff x="4756975" y="2341800"/>
            <a:chExt cx="91975" cy="51925"/>
          </a:xfrm>
        </p:grpSpPr>
        <p:sp>
          <p:nvSpPr>
            <p:cNvPr id="8012" name="Google Shape;8012;p5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5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5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5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5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5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5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5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5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52"/>
          <p:cNvGrpSpPr/>
          <p:nvPr/>
        </p:nvGrpSpPr>
        <p:grpSpPr>
          <a:xfrm>
            <a:off x="7732065" y="4196920"/>
            <a:ext cx="212497" cy="175761"/>
            <a:chOff x="4943575" y="2516350"/>
            <a:chExt cx="98675" cy="81700"/>
          </a:xfrm>
        </p:grpSpPr>
        <p:sp>
          <p:nvSpPr>
            <p:cNvPr id="8033" name="Google Shape;8033;p5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5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5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5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5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5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5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5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5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5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5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5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5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5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5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5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5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5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5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1" name="Google Shape;8111;p5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2"/>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2"/>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19"/>
        <p:cNvGrpSpPr/>
        <p:nvPr/>
      </p:nvGrpSpPr>
      <p:grpSpPr>
        <a:xfrm>
          <a:off x="0" y="0"/>
          <a:ext cx="0" cy="0"/>
          <a:chOff x="0" y="0"/>
          <a:chExt cx="0" cy="0"/>
        </a:xfrm>
      </p:grpSpPr>
      <p:grpSp>
        <p:nvGrpSpPr>
          <p:cNvPr id="8120" name="Google Shape;8120;p53"/>
          <p:cNvGrpSpPr/>
          <p:nvPr/>
        </p:nvGrpSpPr>
        <p:grpSpPr>
          <a:xfrm>
            <a:off x="719115" y="2852867"/>
            <a:ext cx="2622876" cy="1333540"/>
            <a:chOff x="238125" y="1038125"/>
            <a:chExt cx="7146800" cy="3633625"/>
          </a:xfrm>
        </p:grpSpPr>
        <p:sp>
          <p:nvSpPr>
            <p:cNvPr id="8121" name="Google Shape;8121;p5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5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5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5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5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5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5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5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5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5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5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5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5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5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5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5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5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5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5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5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5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5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5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5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5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5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5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5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5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5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5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5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5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5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5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5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5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5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5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5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5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5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5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5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5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5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5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5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5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5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5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5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5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5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5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5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5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5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5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5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5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5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5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5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5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5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5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5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5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5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5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5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5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5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5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5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5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5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5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5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5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5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5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5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5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5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5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5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5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5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5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5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5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5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5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5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5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5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5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5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5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5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5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5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5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5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5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5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5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5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5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5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5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5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5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5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5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5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5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5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5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5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5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5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5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5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5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5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5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5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5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5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5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5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5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5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5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5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5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5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5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5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5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5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5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5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5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5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5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5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5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5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5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5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5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5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5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5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5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5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5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5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5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5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5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5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5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5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5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5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5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5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5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5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5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5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5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5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5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5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5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5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5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5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5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5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5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5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5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5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5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5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5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5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5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5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5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5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5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5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5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5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5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5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5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5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5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5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5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5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5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5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5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5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5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5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5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5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5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5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5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5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5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5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5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5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5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5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5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5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5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5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5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5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5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5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5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5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5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5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5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5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5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5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5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5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5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5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5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5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5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5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5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5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5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5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5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5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5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5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5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5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5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5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5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5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5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5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5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5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5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5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5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5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5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5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5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5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5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5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5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5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5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5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5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5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5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5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5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5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5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5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5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5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5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5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5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5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5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5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5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5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5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5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5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5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5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5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5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5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5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5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5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5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5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5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5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5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5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5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5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5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5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5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5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5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5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5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5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5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5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5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5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5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5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5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5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5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5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5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5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5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5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5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5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5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5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5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5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5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5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5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5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5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5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5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5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5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5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5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5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5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5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5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5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5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5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5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5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5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5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5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5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5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5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5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5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5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5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5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5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5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5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5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5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5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5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5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5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5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5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5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5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5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5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5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5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5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5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5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5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5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5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5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5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5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5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5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5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5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5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5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5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5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5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5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5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5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5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5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5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5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5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5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5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5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5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5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5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5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5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5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5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5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5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5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5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5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5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5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5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5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5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5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5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5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5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5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5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5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5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5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5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5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5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5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5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5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5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5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5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5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5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5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5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5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5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5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5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5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5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5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5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5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5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5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5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5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5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5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5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5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5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5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5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5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5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5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5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5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5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5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5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5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5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5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5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5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5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5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5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5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5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5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5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5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5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5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5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5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5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5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5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5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5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5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5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5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5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5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5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5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5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5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5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5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5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5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5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5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5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5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5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5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5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5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5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5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5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5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3" name="Google Shape;9693;p53"/>
          <p:cNvGrpSpPr/>
          <p:nvPr/>
        </p:nvGrpSpPr>
        <p:grpSpPr>
          <a:xfrm>
            <a:off x="6647587" y="3567393"/>
            <a:ext cx="560636" cy="516497"/>
            <a:chOff x="6652051" y="3714143"/>
            <a:chExt cx="560636" cy="516497"/>
          </a:xfrm>
        </p:grpSpPr>
        <p:grpSp>
          <p:nvGrpSpPr>
            <p:cNvPr id="9694" name="Google Shape;9694;p53"/>
            <p:cNvGrpSpPr/>
            <p:nvPr/>
          </p:nvGrpSpPr>
          <p:grpSpPr>
            <a:xfrm>
              <a:off x="6669657" y="3716715"/>
              <a:ext cx="466768" cy="464314"/>
              <a:chOff x="3139766" y="765669"/>
              <a:chExt cx="886380" cy="881888"/>
            </a:xfrm>
          </p:grpSpPr>
          <p:grpSp>
            <p:nvGrpSpPr>
              <p:cNvPr id="9695" name="Google Shape;9695;p53"/>
              <p:cNvGrpSpPr/>
              <p:nvPr/>
            </p:nvGrpSpPr>
            <p:grpSpPr>
              <a:xfrm>
                <a:off x="3139766" y="765669"/>
                <a:ext cx="886380" cy="881888"/>
                <a:chOff x="3139766" y="765669"/>
                <a:chExt cx="886380" cy="881888"/>
              </a:xfrm>
            </p:grpSpPr>
            <p:sp>
              <p:nvSpPr>
                <p:cNvPr id="9696" name="Google Shape;9696;p53"/>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3"/>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3"/>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3"/>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3"/>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3"/>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53"/>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3"/>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3"/>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5" name="Google Shape;9705;p53"/>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3"/>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3"/>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53"/>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9" name="Google Shape;9709;p53"/>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53"/>
          <p:cNvGrpSpPr/>
          <p:nvPr/>
        </p:nvGrpSpPr>
        <p:grpSpPr>
          <a:xfrm>
            <a:off x="7646296" y="3047976"/>
            <a:ext cx="104231" cy="320340"/>
            <a:chOff x="7564426" y="3224343"/>
            <a:chExt cx="119985" cy="368801"/>
          </a:xfrm>
        </p:grpSpPr>
        <p:sp>
          <p:nvSpPr>
            <p:cNvPr id="9711" name="Google Shape;9711;p5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5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53"/>
          <p:cNvGrpSpPr/>
          <p:nvPr/>
        </p:nvGrpSpPr>
        <p:grpSpPr>
          <a:xfrm>
            <a:off x="7345785" y="3042077"/>
            <a:ext cx="189489" cy="332132"/>
            <a:chOff x="8370831" y="3202002"/>
            <a:chExt cx="218129" cy="382376"/>
          </a:xfrm>
        </p:grpSpPr>
        <p:sp>
          <p:nvSpPr>
            <p:cNvPr id="9714" name="Google Shape;9714;p5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5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6" name="Google Shape;9716;p53"/>
          <p:cNvGrpSpPr/>
          <p:nvPr/>
        </p:nvGrpSpPr>
        <p:grpSpPr>
          <a:xfrm>
            <a:off x="8069174" y="3453209"/>
            <a:ext cx="309429" cy="267000"/>
            <a:chOff x="6742064" y="3750480"/>
            <a:chExt cx="399315" cy="344560"/>
          </a:xfrm>
        </p:grpSpPr>
        <p:sp>
          <p:nvSpPr>
            <p:cNvPr id="9717" name="Google Shape;9717;p5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5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53"/>
          <p:cNvGrpSpPr/>
          <p:nvPr/>
        </p:nvGrpSpPr>
        <p:grpSpPr>
          <a:xfrm>
            <a:off x="7608193" y="3804257"/>
            <a:ext cx="180437" cy="281608"/>
            <a:chOff x="7248525" y="3739696"/>
            <a:chExt cx="230531" cy="359790"/>
          </a:xfrm>
        </p:grpSpPr>
        <p:sp>
          <p:nvSpPr>
            <p:cNvPr id="9720" name="Google Shape;9720;p5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5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53"/>
          <p:cNvGrpSpPr/>
          <p:nvPr/>
        </p:nvGrpSpPr>
        <p:grpSpPr>
          <a:xfrm>
            <a:off x="7854113" y="3447481"/>
            <a:ext cx="162896" cy="278710"/>
            <a:chOff x="7601242" y="3729267"/>
            <a:chExt cx="222566" cy="380803"/>
          </a:xfrm>
        </p:grpSpPr>
        <p:sp>
          <p:nvSpPr>
            <p:cNvPr id="9723" name="Google Shape;9723;p5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5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5" name="Google Shape;9725;p53"/>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6" name="Google Shape;9726;p53"/>
          <p:cNvGrpSpPr/>
          <p:nvPr/>
        </p:nvGrpSpPr>
        <p:grpSpPr>
          <a:xfrm>
            <a:off x="7343758" y="3448622"/>
            <a:ext cx="193543" cy="275990"/>
            <a:chOff x="8304647" y="3738687"/>
            <a:chExt cx="225076" cy="320956"/>
          </a:xfrm>
        </p:grpSpPr>
        <p:sp>
          <p:nvSpPr>
            <p:cNvPr id="9727" name="Google Shape;9727;p53"/>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5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5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0" name="Google Shape;9730;p53"/>
          <p:cNvGrpSpPr/>
          <p:nvPr/>
        </p:nvGrpSpPr>
        <p:grpSpPr>
          <a:xfrm>
            <a:off x="7616251" y="3448622"/>
            <a:ext cx="178492" cy="275990"/>
            <a:chOff x="8615101" y="3738687"/>
            <a:chExt cx="207573" cy="320956"/>
          </a:xfrm>
        </p:grpSpPr>
        <p:sp>
          <p:nvSpPr>
            <p:cNvPr id="9731" name="Google Shape;9731;p53"/>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5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5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4" name="Google Shape;9734;p53"/>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5" name="Google Shape;9735;p53"/>
          <p:cNvGrpSpPr/>
          <p:nvPr/>
        </p:nvGrpSpPr>
        <p:grpSpPr>
          <a:xfrm>
            <a:off x="7841782" y="3851282"/>
            <a:ext cx="187557" cy="187557"/>
            <a:chOff x="8565775" y="671075"/>
            <a:chExt cx="441000" cy="441000"/>
          </a:xfrm>
        </p:grpSpPr>
        <p:sp>
          <p:nvSpPr>
            <p:cNvPr id="9736" name="Google Shape;9736;p53"/>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53"/>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8" name="Google Shape;9738;p53"/>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53"/>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0" name="Google Shape;9740;p53"/>
          <p:cNvGrpSpPr/>
          <p:nvPr/>
        </p:nvGrpSpPr>
        <p:grpSpPr>
          <a:xfrm>
            <a:off x="5996254" y="2923808"/>
            <a:ext cx="587865" cy="517731"/>
            <a:chOff x="6000718" y="3070557"/>
            <a:chExt cx="587865" cy="517731"/>
          </a:xfrm>
        </p:grpSpPr>
        <p:sp>
          <p:nvSpPr>
            <p:cNvPr id="9741" name="Google Shape;9741;p53"/>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53"/>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53"/>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53"/>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53"/>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53"/>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53"/>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53"/>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53"/>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53"/>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53"/>
          <p:cNvGrpSpPr/>
          <p:nvPr/>
        </p:nvGrpSpPr>
        <p:grpSpPr>
          <a:xfrm>
            <a:off x="6011059" y="3567468"/>
            <a:ext cx="557665" cy="516387"/>
            <a:chOff x="6015523" y="3714217"/>
            <a:chExt cx="557665" cy="516387"/>
          </a:xfrm>
        </p:grpSpPr>
        <p:grpSp>
          <p:nvGrpSpPr>
            <p:cNvPr id="9752" name="Google Shape;9752;p53"/>
            <p:cNvGrpSpPr/>
            <p:nvPr/>
          </p:nvGrpSpPr>
          <p:grpSpPr>
            <a:xfrm>
              <a:off x="6036094" y="3716980"/>
              <a:ext cx="529822" cy="510480"/>
              <a:chOff x="3148311" y="-545634"/>
              <a:chExt cx="1006118" cy="969572"/>
            </a:xfrm>
          </p:grpSpPr>
          <p:sp>
            <p:nvSpPr>
              <p:cNvPr id="9753" name="Google Shape;9753;p53"/>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53"/>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53"/>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53"/>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53"/>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53"/>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53"/>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53"/>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53"/>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53"/>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3" name="Google Shape;9763;p53"/>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53"/>
          <p:cNvGrpSpPr/>
          <p:nvPr/>
        </p:nvGrpSpPr>
        <p:grpSpPr>
          <a:xfrm>
            <a:off x="6639841" y="2926879"/>
            <a:ext cx="576302" cy="511871"/>
            <a:chOff x="6644304" y="3073628"/>
            <a:chExt cx="576302" cy="511871"/>
          </a:xfrm>
        </p:grpSpPr>
        <p:grpSp>
          <p:nvGrpSpPr>
            <p:cNvPr id="9765" name="Google Shape;9765;p53"/>
            <p:cNvGrpSpPr/>
            <p:nvPr/>
          </p:nvGrpSpPr>
          <p:grpSpPr>
            <a:xfrm>
              <a:off x="6712169" y="3073651"/>
              <a:ext cx="481611" cy="506713"/>
              <a:chOff x="1833536" y="-546641"/>
              <a:chExt cx="914567" cy="962419"/>
            </a:xfrm>
          </p:grpSpPr>
          <p:grpSp>
            <p:nvGrpSpPr>
              <p:cNvPr id="9766" name="Google Shape;9766;p53"/>
              <p:cNvGrpSpPr/>
              <p:nvPr/>
            </p:nvGrpSpPr>
            <p:grpSpPr>
              <a:xfrm>
                <a:off x="1833536" y="-524249"/>
                <a:ext cx="914567" cy="940027"/>
                <a:chOff x="1833536" y="-524249"/>
                <a:chExt cx="914567" cy="940027"/>
              </a:xfrm>
            </p:grpSpPr>
            <p:sp>
              <p:nvSpPr>
                <p:cNvPr id="9767" name="Google Shape;9767;p53"/>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53"/>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53"/>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53"/>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53"/>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2" name="Google Shape;9772;p53"/>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53"/>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53"/>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53"/>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6" name="Google Shape;9776;p5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53"/>
          <p:cNvGrpSpPr/>
          <p:nvPr/>
        </p:nvGrpSpPr>
        <p:grpSpPr>
          <a:xfrm>
            <a:off x="5904877" y="1016248"/>
            <a:ext cx="2435960" cy="1297725"/>
            <a:chOff x="233350" y="949250"/>
            <a:chExt cx="7137300" cy="3802300"/>
          </a:xfrm>
        </p:grpSpPr>
        <p:sp>
          <p:nvSpPr>
            <p:cNvPr id="9778" name="Google Shape;9778;p5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5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5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5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5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5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5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5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5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5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5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5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5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5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5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5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5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5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5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5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5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5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5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5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5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5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5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5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5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5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5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5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5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5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5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5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5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5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5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5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5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5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5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5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5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5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5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5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5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5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5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53"/>
          <p:cNvGrpSpPr/>
          <p:nvPr/>
        </p:nvGrpSpPr>
        <p:grpSpPr>
          <a:xfrm>
            <a:off x="698034" y="977939"/>
            <a:ext cx="2665073" cy="1317140"/>
            <a:chOff x="793334" y="1192826"/>
            <a:chExt cx="2665073" cy="1317140"/>
          </a:xfrm>
        </p:grpSpPr>
        <p:sp>
          <p:nvSpPr>
            <p:cNvPr id="9830" name="Google Shape;9830;p53"/>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53"/>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53"/>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53"/>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53"/>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53"/>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53"/>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53"/>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53"/>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53"/>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53"/>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53"/>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53"/>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53"/>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53"/>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53"/>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53"/>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53"/>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53"/>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53"/>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53"/>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53"/>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53"/>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53"/>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53"/>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53"/>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53"/>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53"/>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53"/>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53"/>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53"/>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53"/>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53"/>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53"/>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53"/>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53"/>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53"/>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53"/>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53"/>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53"/>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53"/>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53"/>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53"/>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53"/>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53"/>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53"/>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53"/>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53"/>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53"/>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53"/>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53"/>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53"/>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53"/>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53"/>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53"/>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53"/>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53"/>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53"/>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53"/>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53"/>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53"/>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53"/>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53"/>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53"/>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53"/>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53"/>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53"/>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53"/>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53"/>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53"/>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53"/>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53"/>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53"/>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53"/>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53"/>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53"/>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53"/>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53"/>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53"/>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53"/>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53"/>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53"/>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53"/>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53"/>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53"/>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53"/>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53"/>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53"/>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53"/>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53"/>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53"/>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53"/>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53"/>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53"/>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53"/>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53"/>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53"/>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53"/>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53"/>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53"/>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53"/>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53"/>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53"/>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53"/>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53"/>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53"/>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53"/>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3"/>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53"/>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53"/>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53"/>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53"/>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53"/>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53"/>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53"/>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53"/>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53"/>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53"/>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53"/>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53"/>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53"/>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53"/>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53"/>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53"/>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53"/>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53"/>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53"/>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53"/>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53"/>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53"/>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53"/>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53"/>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53"/>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53"/>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53"/>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53"/>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53"/>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53"/>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53"/>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53"/>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53"/>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53"/>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53"/>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53"/>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53"/>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53"/>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53"/>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53"/>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53"/>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53"/>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53"/>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53"/>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53"/>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53"/>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53"/>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53"/>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53"/>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53"/>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53"/>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53"/>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53"/>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53"/>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53"/>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53"/>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53"/>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53"/>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53"/>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53"/>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53"/>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53"/>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53"/>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53"/>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53"/>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53"/>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53"/>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53"/>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53"/>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53"/>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53"/>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53"/>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53"/>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53"/>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53"/>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53"/>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53"/>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53"/>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53"/>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53"/>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53"/>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53"/>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53"/>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53"/>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53"/>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53"/>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53"/>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53"/>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53"/>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53"/>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53"/>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53"/>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53"/>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53"/>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53"/>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53"/>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53"/>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53"/>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53"/>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53"/>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53"/>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53"/>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53"/>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53"/>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53"/>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53"/>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53"/>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53"/>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53"/>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53"/>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53"/>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53"/>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53"/>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53"/>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53"/>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53"/>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53"/>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53"/>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53"/>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53"/>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53"/>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53"/>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53"/>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53"/>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53"/>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53"/>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53"/>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53"/>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53"/>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53"/>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53"/>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53"/>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53"/>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53"/>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53"/>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53"/>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53"/>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53"/>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53"/>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53"/>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53"/>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53"/>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53"/>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53"/>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53"/>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53"/>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53"/>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53"/>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53"/>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53"/>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53"/>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53"/>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53"/>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53"/>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53"/>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53"/>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53"/>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53"/>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53"/>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53"/>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53"/>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53"/>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53"/>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53"/>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53"/>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53"/>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53"/>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53"/>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53"/>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53"/>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53"/>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53"/>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53"/>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53"/>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53"/>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53"/>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53"/>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53"/>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53"/>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53"/>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53"/>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53"/>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53"/>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53"/>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53"/>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53"/>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53"/>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53"/>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53"/>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53"/>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53"/>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53"/>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53"/>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53"/>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53"/>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53"/>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53"/>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53"/>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53"/>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53"/>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53"/>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53"/>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53"/>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53"/>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53"/>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53"/>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53"/>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53"/>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53"/>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53"/>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53"/>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53"/>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53"/>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53"/>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53"/>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53"/>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53"/>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53"/>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53"/>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53"/>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53"/>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53"/>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53"/>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53"/>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53"/>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53"/>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53"/>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53"/>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53"/>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53"/>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53"/>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53"/>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53"/>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53"/>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53"/>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53"/>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53"/>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53"/>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53"/>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53"/>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53"/>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53"/>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53"/>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53"/>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53"/>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53"/>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53"/>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53"/>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53"/>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53"/>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53"/>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53"/>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53"/>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53"/>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53"/>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53"/>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53"/>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53"/>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53"/>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53"/>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53"/>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53"/>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53"/>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53"/>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3"/>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53"/>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53"/>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53"/>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53"/>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53"/>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53"/>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53"/>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53"/>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53"/>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53"/>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53"/>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53"/>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53"/>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53"/>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53"/>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53"/>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53"/>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53"/>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53"/>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53"/>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53"/>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3"/>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3"/>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3"/>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53"/>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53"/>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53"/>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3"/>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53"/>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3"/>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3"/>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3"/>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53"/>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53"/>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53"/>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3"/>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53"/>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3"/>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53"/>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3"/>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53"/>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53"/>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53"/>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53"/>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53"/>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53"/>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53"/>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53"/>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53"/>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53"/>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53"/>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53"/>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53"/>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53"/>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53"/>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53"/>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53"/>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53"/>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53"/>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53"/>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53"/>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53"/>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53"/>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53"/>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53"/>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3"/>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53"/>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53"/>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3"/>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3"/>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3"/>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53"/>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53"/>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53"/>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53"/>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53"/>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53"/>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3"/>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53"/>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53"/>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3"/>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53"/>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53"/>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3"/>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3"/>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3"/>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53"/>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53"/>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3"/>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3"/>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3"/>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53"/>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53"/>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3"/>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3"/>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3"/>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3"/>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53"/>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53"/>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3"/>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3"/>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3"/>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53"/>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53"/>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53"/>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3"/>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53"/>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53"/>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3"/>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53"/>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3"/>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3"/>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3"/>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53"/>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53"/>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3"/>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53"/>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53"/>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3"/>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53"/>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53"/>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53"/>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3"/>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3"/>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53"/>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53"/>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53"/>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3"/>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53"/>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53"/>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3"/>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53"/>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53"/>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3"/>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53"/>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53"/>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53"/>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53"/>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53"/>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3"/>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53"/>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53"/>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53"/>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53"/>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53"/>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3"/>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53"/>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53"/>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53"/>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3"/>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53"/>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53"/>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3"/>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3"/>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53"/>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53"/>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3"/>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3"/>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53"/>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53"/>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3"/>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53"/>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53"/>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53"/>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53"/>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53"/>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3"/>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3"/>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3"/>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3"/>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3"/>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53"/>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53"/>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3"/>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53"/>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53"/>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53"/>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53"/>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53"/>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3"/>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53"/>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3"/>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3"/>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53"/>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53"/>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3"/>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3"/>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53"/>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53"/>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3"/>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3"/>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3"/>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3"/>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53"/>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53"/>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3"/>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53"/>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53"/>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53"/>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53"/>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3"/>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3"/>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3"/>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3"/>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3"/>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3"/>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3"/>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3"/>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3"/>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3"/>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3"/>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3"/>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3"/>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3"/>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3"/>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3"/>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3"/>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53"/>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53"/>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3"/>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3"/>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3"/>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3"/>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53"/>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53"/>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3"/>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3"/>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3"/>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53"/>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3"/>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3"/>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3"/>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3"/>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3"/>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3"/>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3"/>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3"/>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3"/>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3"/>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53"/>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53"/>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53"/>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3"/>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3"/>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3"/>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3"/>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3"/>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53"/>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3"/>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3"/>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3"/>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3"/>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53"/>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3"/>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3"/>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53"/>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53"/>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3"/>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3"/>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3"/>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3"/>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53"/>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53"/>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53"/>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3"/>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53"/>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53"/>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3"/>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3"/>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3"/>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3"/>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53"/>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53"/>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53"/>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3"/>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3"/>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3"/>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3"/>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3"/>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53"/>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53"/>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3"/>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3"/>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3"/>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53"/>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53"/>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3"/>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3"/>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3"/>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3"/>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53"/>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53"/>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3"/>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3"/>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3"/>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3"/>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53"/>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53"/>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53"/>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53"/>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53"/>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53"/>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53"/>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3"/>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3"/>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53"/>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53"/>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3"/>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3"/>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53"/>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53"/>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3"/>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53"/>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53"/>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3"/>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53"/>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53"/>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3"/>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53"/>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53"/>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53"/>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3"/>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3"/>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53"/>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53"/>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53"/>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3"/>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53"/>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53"/>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53"/>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53"/>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53"/>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53"/>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53"/>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53"/>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53"/>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3"/>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53"/>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53"/>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3"/>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53"/>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53"/>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53"/>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53"/>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53"/>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3"/>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53"/>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53"/>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3"/>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3"/>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3"/>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53"/>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53"/>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53"/>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3"/>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3"/>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3"/>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3"/>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53"/>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53"/>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53"/>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53"/>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3"/>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53"/>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53"/>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3"/>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3"/>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3"/>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3"/>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3"/>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3"/>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53"/>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53"/>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3"/>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3"/>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3"/>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3"/>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3"/>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53"/>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53"/>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3"/>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3"/>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3"/>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3"/>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3"/>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53"/>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53"/>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53"/>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3"/>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3"/>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3"/>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53"/>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53"/>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3"/>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3"/>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3"/>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53"/>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53"/>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53"/>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53"/>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53"/>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53"/>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53"/>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53"/>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53"/>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53"/>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53"/>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53"/>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53"/>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53"/>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53"/>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3"/>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53"/>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53"/>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53"/>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53"/>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53"/>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53"/>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53"/>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3"/>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3"/>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3"/>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53"/>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53"/>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53"/>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3"/>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53"/>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53"/>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53"/>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53"/>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53"/>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53"/>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3"/>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53"/>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53"/>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53"/>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53"/>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53"/>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53"/>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53"/>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3"/>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53"/>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53"/>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53"/>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53"/>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53"/>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53"/>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53"/>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53"/>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53"/>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53"/>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3"/>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53"/>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53"/>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53"/>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3"/>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3"/>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3"/>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3"/>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3"/>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3"/>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3"/>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53"/>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53"/>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3"/>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3"/>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3"/>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3"/>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53"/>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53"/>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53"/>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3"/>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3"/>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3"/>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3"/>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53"/>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53"/>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3"/>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3"/>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3"/>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3"/>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53"/>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53"/>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3"/>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3"/>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3"/>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53"/>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53"/>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3"/>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3"/>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53"/>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53"/>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53"/>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53"/>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53"/>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53"/>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53"/>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53"/>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3"/>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3"/>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3"/>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53"/>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53"/>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53"/>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3"/>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3"/>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3"/>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3"/>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53"/>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53"/>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53"/>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53"/>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53"/>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53"/>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3"/>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3"/>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3"/>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53"/>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53"/>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3"/>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3"/>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3"/>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3"/>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53"/>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53"/>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3"/>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3"/>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53"/>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53"/>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3"/>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53"/>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53"/>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3"/>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3"/>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3"/>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3"/>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3"/>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3"/>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53"/>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53"/>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53"/>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3"/>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53"/>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53"/>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53"/>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53"/>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53"/>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53"/>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53"/>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53"/>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53"/>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53"/>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53"/>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3"/>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3"/>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3"/>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53"/>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53"/>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3"/>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3"/>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53"/>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53"/>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3"/>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3"/>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53"/>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53"/>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3"/>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3"/>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3"/>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3"/>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3"/>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53"/>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53"/>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53"/>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53"/>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3"/>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3"/>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3"/>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53"/>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3"/>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3"/>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3"/>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53"/>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53"/>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53"/>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3"/>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53"/>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53"/>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3"/>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3"/>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3"/>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53"/>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53"/>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3"/>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3"/>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53"/>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3"/>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3"/>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53"/>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53"/>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3"/>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3"/>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3"/>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3"/>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53"/>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53"/>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53"/>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53"/>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3"/>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3"/>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3"/>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3"/>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53"/>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53"/>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53"/>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53"/>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3"/>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3"/>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3"/>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3"/>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53"/>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53"/>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53"/>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53"/>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3"/>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3"/>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3"/>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3"/>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3"/>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3"/>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3"/>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3"/>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53"/>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3"/>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3"/>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3"/>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3"/>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3"/>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53"/>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3"/>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53"/>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53"/>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53"/>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3"/>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3"/>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3"/>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3"/>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53"/>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53"/>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3"/>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3"/>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3"/>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3"/>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3"/>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53"/>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53"/>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53"/>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3"/>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53"/>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53"/>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3"/>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3"/>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3"/>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3"/>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3"/>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53"/>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53"/>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3"/>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3"/>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3"/>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3"/>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53"/>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53"/>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3"/>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3"/>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3"/>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53"/>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53"/>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53"/>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53"/>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3"/>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3"/>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53"/>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53"/>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3"/>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3"/>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3"/>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3"/>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3"/>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3"/>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3"/>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3"/>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3"/>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53"/>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53"/>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3"/>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3"/>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3"/>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3"/>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53"/>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53"/>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3"/>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3"/>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3"/>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3"/>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3"/>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3"/>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3"/>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3"/>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3"/>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3"/>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3"/>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3"/>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3"/>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3"/>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3"/>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3"/>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3"/>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3"/>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3"/>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3"/>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3"/>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53"/>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53"/>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53"/>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53"/>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3"/>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3"/>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3"/>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3"/>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3"/>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3"/>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3"/>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53"/>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3"/>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3"/>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3"/>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3"/>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3"/>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3"/>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3"/>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53"/>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3"/>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53"/>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53"/>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3"/>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53"/>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53"/>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53"/>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53"/>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3"/>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3"/>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3"/>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3"/>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53"/>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53"/>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3"/>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3"/>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3"/>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3"/>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3"/>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53"/>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53"/>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53"/>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53"/>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53"/>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53"/>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53"/>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53"/>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3"/>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3"/>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53"/>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53"/>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3"/>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53"/>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53"/>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53"/>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53"/>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3"/>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53"/>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53"/>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53"/>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53"/>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53"/>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53"/>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53"/>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53"/>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53"/>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3"/>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3"/>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53"/>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53"/>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53"/>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53"/>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53"/>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3"/>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3"/>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53"/>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53"/>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53"/>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53"/>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53"/>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3"/>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53"/>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53"/>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53"/>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53"/>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53"/>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53"/>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53"/>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53"/>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53"/>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3"/>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53"/>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53"/>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53"/>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3"/>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3"/>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53"/>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53"/>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53"/>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53"/>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3"/>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3"/>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3"/>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53"/>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53"/>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53"/>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3"/>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53"/>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53"/>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3"/>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3"/>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3"/>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3"/>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3"/>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3"/>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3"/>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53"/>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53"/>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53"/>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3"/>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3"/>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3"/>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53"/>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53"/>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3"/>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3"/>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3"/>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3"/>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53"/>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53"/>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3"/>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3"/>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3"/>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3"/>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3"/>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3"/>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3"/>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3"/>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3"/>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3"/>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3"/>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53"/>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53"/>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3"/>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53"/>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53"/>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3"/>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3"/>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53"/>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53"/>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53"/>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53"/>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3"/>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3"/>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3"/>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3"/>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3"/>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53"/>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53"/>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53"/>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3"/>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53"/>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53"/>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53"/>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3"/>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3"/>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53"/>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3"/>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3"/>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3"/>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3"/>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53"/>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53"/>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3"/>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53"/>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53"/>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53"/>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3"/>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3"/>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53"/>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3"/>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3"/>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3"/>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3"/>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3"/>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53"/>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53"/>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53"/>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3"/>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3"/>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3"/>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53"/>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53"/>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53"/>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53"/>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3"/>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53"/>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53"/>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3"/>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3"/>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3"/>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53"/>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53"/>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3"/>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3"/>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3"/>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53"/>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53"/>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53"/>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3"/>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3"/>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53"/>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53"/>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3"/>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53"/>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53"/>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3"/>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53"/>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53"/>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3"/>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3"/>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3"/>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53"/>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53"/>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3"/>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53"/>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53"/>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3"/>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3"/>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3"/>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3"/>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3"/>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53"/>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53"/>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53"/>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53"/>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53"/>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3"/>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53"/>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53"/>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3"/>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3"/>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3"/>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53"/>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53"/>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3"/>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53"/>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53"/>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53"/>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3"/>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53"/>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53"/>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53"/>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53"/>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3"/>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3"/>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3"/>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3"/>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53"/>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53"/>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3"/>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53"/>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53"/>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3"/>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3"/>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3"/>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3"/>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3"/>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3"/>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3"/>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3"/>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3"/>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3"/>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3"/>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53"/>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53"/>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53"/>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53"/>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53"/>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53"/>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53"/>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53"/>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3"/>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3"/>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53"/>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53"/>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53"/>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53"/>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53"/>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53"/>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53"/>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53"/>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53"/>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53"/>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53"/>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53"/>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53"/>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53"/>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53"/>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53"/>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53"/>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53"/>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53"/>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53"/>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53"/>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53"/>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53"/>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53"/>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53"/>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53"/>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53"/>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53"/>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53"/>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53"/>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53"/>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53"/>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53"/>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53"/>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53"/>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53"/>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53"/>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53"/>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53"/>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53"/>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53"/>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53"/>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3"/>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53"/>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53"/>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3"/>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3"/>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53"/>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53"/>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53"/>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53"/>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53"/>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53"/>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3"/>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3"/>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53"/>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53"/>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3"/>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53"/>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3"/>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53"/>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53"/>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53"/>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53"/>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53"/>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3"/>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53"/>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53"/>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3"/>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53"/>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53"/>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53"/>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53"/>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53"/>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53"/>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53"/>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53"/>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3"/>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3"/>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53"/>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53"/>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53"/>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53"/>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53"/>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53"/>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53"/>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53"/>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53"/>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53"/>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3"/>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3"/>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53"/>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53"/>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53"/>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53"/>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3"/>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3"/>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53"/>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53"/>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3"/>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53"/>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53"/>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53"/>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3"/>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3"/>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53"/>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53"/>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3"/>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53"/>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53"/>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53"/>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53"/>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53"/>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53"/>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53"/>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3"/>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53"/>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53"/>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53"/>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53"/>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53"/>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3"/>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53"/>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53"/>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3"/>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53"/>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53"/>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53"/>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53"/>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53"/>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53"/>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53"/>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53"/>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53"/>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53"/>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53"/>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3"/>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3"/>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53"/>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53"/>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3"/>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53"/>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53"/>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53"/>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53"/>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53"/>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53"/>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53"/>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53"/>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53"/>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53"/>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53"/>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53"/>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53"/>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53"/>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53"/>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53"/>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53"/>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53"/>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3"/>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3"/>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3"/>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53"/>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53"/>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3"/>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3"/>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3"/>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53"/>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53"/>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3"/>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3"/>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3"/>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3"/>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3"/>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53"/>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53"/>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53"/>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53"/>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53"/>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53"/>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3"/>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3"/>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3"/>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3"/>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3"/>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53"/>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53"/>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3"/>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3"/>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3"/>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3"/>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3"/>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3"/>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3"/>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53"/>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53"/>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3"/>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3"/>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3"/>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3"/>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3"/>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53"/>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53"/>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53"/>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53"/>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53"/>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53"/>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3"/>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53"/>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53"/>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53"/>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3"/>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53"/>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53"/>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53"/>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53"/>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53"/>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3"/>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3"/>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3"/>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3"/>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53"/>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53"/>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3"/>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3"/>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53"/>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53"/>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53"/>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53"/>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3"/>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3"/>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53"/>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53"/>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53"/>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53"/>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3"/>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3"/>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3"/>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3"/>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53"/>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53"/>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3"/>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3"/>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3"/>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3"/>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53"/>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53"/>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53"/>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3"/>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3"/>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3"/>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53"/>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53"/>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53"/>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53"/>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53"/>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53"/>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53"/>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53"/>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53"/>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53"/>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53"/>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53"/>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53"/>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53"/>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53"/>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53"/>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53"/>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53"/>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3"/>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53"/>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53"/>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3"/>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53"/>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53"/>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53"/>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53"/>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53"/>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53"/>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53"/>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53"/>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53"/>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53"/>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53"/>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53"/>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53"/>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53"/>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53"/>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53"/>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53"/>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53"/>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53"/>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53"/>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53"/>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53"/>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53"/>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53"/>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53"/>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53"/>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53"/>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53"/>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53"/>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53"/>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53"/>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53"/>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53"/>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53"/>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53"/>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53"/>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53"/>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53"/>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53"/>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53"/>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53"/>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53"/>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53"/>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53"/>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53"/>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53"/>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53"/>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53"/>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53"/>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53"/>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53"/>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53"/>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53"/>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53"/>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3"/>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3"/>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3"/>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3"/>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3"/>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53"/>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53"/>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53"/>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53"/>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53"/>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53"/>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53"/>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53"/>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53"/>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53"/>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53"/>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53"/>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53"/>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53"/>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53"/>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53"/>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53"/>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53"/>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3"/>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3"/>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3"/>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53"/>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53"/>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3"/>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3"/>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3"/>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53"/>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53"/>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53"/>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3"/>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53"/>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53"/>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53"/>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3"/>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53"/>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53"/>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53"/>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53"/>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53"/>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53"/>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3"/>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53"/>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3"/>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53"/>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53"/>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3"/>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3"/>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3"/>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53"/>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53"/>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3"/>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3"/>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3"/>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3"/>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53"/>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53"/>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53"/>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53"/>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53"/>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53"/>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53"/>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53"/>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53"/>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53"/>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53"/>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53"/>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53"/>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53"/>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53"/>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53"/>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53"/>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53"/>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53"/>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53"/>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53"/>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53"/>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53"/>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53"/>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53"/>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53"/>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53"/>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3"/>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3"/>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3"/>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53"/>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53"/>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53"/>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53"/>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53"/>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3"/>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3"/>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3"/>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53"/>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53"/>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3"/>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53"/>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53"/>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3"/>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3"/>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3"/>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53"/>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53"/>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3"/>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53"/>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53"/>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53"/>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53"/>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3"/>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3"/>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3"/>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53"/>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53"/>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3"/>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3"/>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3"/>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53"/>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53"/>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53"/>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53"/>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53"/>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53"/>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53"/>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53"/>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53"/>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53"/>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53"/>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3"/>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3"/>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3"/>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53"/>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53"/>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3"/>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3"/>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3"/>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53"/>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53"/>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3"/>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3"/>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53"/>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53"/>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3"/>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3"/>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53"/>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53"/>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53"/>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53"/>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53"/>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53"/>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53"/>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53"/>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3"/>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3"/>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53"/>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53"/>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3"/>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3"/>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3"/>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3"/>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53"/>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53"/>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53"/>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53"/>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3"/>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53"/>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53"/>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53"/>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53"/>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53"/>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3"/>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53"/>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53"/>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3"/>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53"/>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53"/>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53"/>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53"/>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53"/>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53"/>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53"/>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53"/>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53"/>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53"/>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53"/>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53"/>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53"/>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53"/>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53"/>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53"/>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53"/>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53"/>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53"/>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53"/>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53"/>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53"/>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53"/>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3"/>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53"/>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3"/>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53"/>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53"/>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3"/>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3"/>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3"/>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53"/>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53"/>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53"/>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53"/>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3"/>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53"/>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53"/>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3"/>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53"/>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53"/>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3"/>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53"/>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53"/>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3"/>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53"/>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53"/>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53"/>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53"/>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53"/>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3"/>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3"/>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3"/>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53"/>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53"/>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53"/>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3"/>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53"/>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53"/>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3"/>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53"/>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53"/>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53"/>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3"/>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53"/>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53"/>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3"/>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3"/>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3"/>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53"/>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53"/>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53"/>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53"/>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3"/>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53"/>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53"/>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3"/>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53"/>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53"/>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53"/>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3"/>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3"/>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3"/>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53"/>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53"/>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53"/>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53"/>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53"/>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3"/>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53"/>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53"/>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3"/>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53"/>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53"/>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53"/>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53"/>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53"/>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53"/>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53"/>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53"/>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3"/>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53"/>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53"/>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3"/>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53"/>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53"/>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53"/>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53"/>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53"/>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3"/>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3"/>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53"/>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53"/>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53"/>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53"/>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3"/>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3"/>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3"/>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53"/>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53"/>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53"/>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53"/>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53"/>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53"/>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53"/>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3"/>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3"/>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3"/>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3"/>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3"/>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53"/>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53"/>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3"/>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3"/>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3"/>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3"/>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53"/>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53"/>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3"/>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3"/>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3"/>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53"/>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53"/>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3"/>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3"/>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3"/>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3"/>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3"/>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3"/>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53"/>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53"/>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3"/>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3"/>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3"/>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3"/>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53"/>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53"/>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53"/>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53"/>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53"/>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53"/>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53"/>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53"/>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53"/>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53"/>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53"/>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53"/>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53"/>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53"/>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53"/>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53"/>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53"/>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53"/>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3"/>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53"/>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53"/>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3"/>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3"/>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53"/>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53"/>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3"/>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53"/>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53"/>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53"/>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53"/>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53"/>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53"/>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3"/>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53"/>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53"/>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3"/>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53"/>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53"/>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53"/>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53"/>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53"/>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53"/>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3"/>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3"/>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3"/>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3"/>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3"/>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53"/>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53"/>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53"/>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53"/>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53"/>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53"/>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53"/>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3"/>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53"/>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53"/>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3"/>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3"/>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53"/>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53"/>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3"/>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3"/>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53"/>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53"/>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53"/>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53"/>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53"/>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3"/>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53"/>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53"/>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3"/>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53"/>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53"/>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53"/>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53"/>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3"/>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53"/>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53"/>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3"/>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3"/>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53"/>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53"/>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3"/>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3"/>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53"/>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53"/>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3"/>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3"/>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3"/>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3"/>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3"/>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53"/>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53"/>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53"/>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53"/>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53"/>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53"/>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53"/>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53"/>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3"/>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3"/>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3"/>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53"/>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53"/>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3"/>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3"/>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53"/>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53"/>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53"/>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3"/>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3"/>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53"/>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53"/>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3"/>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3"/>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53"/>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53"/>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53"/>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53"/>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53"/>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3"/>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3"/>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53"/>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53"/>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3"/>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3"/>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53"/>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53"/>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53"/>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53"/>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3"/>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3"/>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3"/>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53"/>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53"/>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3"/>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3"/>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53"/>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53"/>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53"/>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53"/>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53"/>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3"/>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3"/>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3"/>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3"/>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3"/>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3"/>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3"/>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3"/>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53"/>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53"/>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53"/>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53"/>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3"/>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3"/>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3"/>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3"/>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53"/>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53"/>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53"/>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53"/>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53"/>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53"/>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53"/>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53"/>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53"/>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53"/>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53"/>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53"/>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3"/>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3"/>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3"/>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3"/>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53"/>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53"/>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3"/>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3"/>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3"/>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53"/>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53"/>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53"/>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3"/>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3"/>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3"/>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3"/>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53"/>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53"/>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3"/>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53"/>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53"/>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53"/>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3"/>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3"/>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3"/>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3"/>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3"/>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3"/>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3"/>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3"/>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3"/>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53"/>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53"/>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3"/>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3"/>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53"/>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53"/>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3"/>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53"/>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53"/>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3"/>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53"/>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53"/>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53"/>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3"/>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53"/>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53"/>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3"/>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53"/>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53"/>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53"/>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53"/>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53"/>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3"/>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53"/>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53"/>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53"/>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53"/>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3"/>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3"/>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53"/>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53"/>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53"/>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53"/>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53"/>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53"/>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53"/>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53"/>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53"/>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53"/>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53"/>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3"/>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53"/>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53"/>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3"/>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53"/>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53"/>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53"/>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53"/>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53"/>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53"/>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53"/>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53"/>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53"/>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53"/>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53"/>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53"/>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53"/>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53"/>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53"/>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53"/>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53"/>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53"/>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3"/>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3"/>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3"/>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3"/>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3"/>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3"/>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3"/>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3"/>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3"/>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3"/>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53"/>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53"/>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53"/>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53"/>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53"/>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53"/>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53"/>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53"/>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53"/>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53"/>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53"/>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53"/>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3"/>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3"/>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53"/>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53"/>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53"/>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53"/>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3"/>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53"/>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53"/>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3"/>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3"/>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3"/>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53"/>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53"/>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53"/>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53"/>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53"/>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3"/>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3"/>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3"/>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53"/>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53"/>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53"/>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53"/>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3"/>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3"/>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3"/>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3"/>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53"/>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53"/>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3"/>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3"/>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3"/>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53"/>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53"/>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3"/>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53"/>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53"/>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3"/>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3"/>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3"/>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3"/>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53"/>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53"/>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53"/>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53"/>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53"/>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53"/>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53"/>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3"/>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3"/>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3"/>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3"/>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53"/>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53"/>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53"/>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53"/>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53"/>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53"/>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3"/>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3"/>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3"/>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3"/>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53"/>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53"/>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3"/>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53"/>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53"/>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53"/>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53"/>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53"/>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53"/>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53"/>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53"/>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53"/>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3"/>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53"/>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53"/>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3"/>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3"/>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53"/>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53"/>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53"/>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53"/>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53"/>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53"/>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3"/>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53"/>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53"/>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53"/>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53"/>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53"/>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53"/>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53"/>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53"/>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53"/>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53"/>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53"/>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53"/>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53"/>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3"/>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53"/>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53"/>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53"/>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53"/>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53"/>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53"/>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3"/>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53"/>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53"/>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53"/>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53"/>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53"/>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53"/>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53"/>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53"/>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53"/>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53"/>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53"/>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53"/>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53"/>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53"/>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53"/>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53"/>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53"/>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53"/>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53"/>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53"/>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53"/>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53"/>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53"/>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53"/>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53"/>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53"/>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53"/>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53"/>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53"/>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53"/>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53"/>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53"/>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53"/>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53"/>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53"/>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53"/>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53"/>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53"/>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53"/>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53"/>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53"/>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53"/>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53"/>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53"/>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53"/>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53"/>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53"/>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53"/>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53"/>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53"/>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53"/>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53"/>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53"/>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53"/>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53"/>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53"/>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53"/>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53"/>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53"/>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53"/>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53"/>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53"/>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53"/>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53"/>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53"/>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53"/>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53"/>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53"/>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53"/>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53"/>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53"/>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53"/>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53"/>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53"/>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53"/>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53"/>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53"/>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53"/>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53"/>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53"/>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53"/>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53"/>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53"/>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53"/>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53"/>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53"/>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53"/>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53"/>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53"/>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53"/>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53"/>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53"/>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53"/>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53"/>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53"/>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53"/>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53"/>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53"/>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53"/>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53"/>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53"/>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53"/>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53"/>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53"/>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53"/>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53"/>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53"/>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53"/>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53"/>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53"/>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53"/>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53"/>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53"/>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53"/>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53"/>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53"/>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53"/>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53"/>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53"/>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53"/>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53"/>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53"/>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53"/>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53"/>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53"/>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53"/>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53"/>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53"/>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53"/>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53"/>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53"/>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53"/>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53"/>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53"/>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53"/>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53"/>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53"/>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53"/>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53"/>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53"/>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53"/>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53"/>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53"/>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53"/>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53"/>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53"/>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53"/>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53"/>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53"/>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53"/>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53"/>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53"/>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53"/>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53"/>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53"/>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53"/>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53"/>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53"/>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53"/>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53"/>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53"/>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53"/>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53"/>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53"/>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53"/>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53"/>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53"/>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53"/>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53"/>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53"/>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53"/>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53"/>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53"/>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53"/>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53"/>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53"/>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53"/>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53"/>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53"/>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53"/>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53"/>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53"/>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53"/>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53"/>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53"/>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53"/>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53"/>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53"/>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53"/>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53"/>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53"/>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53"/>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53"/>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53"/>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53"/>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53"/>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53"/>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53"/>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53"/>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53"/>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53"/>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53"/>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53"/>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53"/>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53"/>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53"/>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53"/>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53"/>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53"/>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53"/>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53"/>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53"/>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53"/>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53"/>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53"/>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53"/>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53"/>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53"/>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53"/>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53"/>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53"/>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53"/>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53"/>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53"/>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53"/>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53"/>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53"/>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53"/>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53"/>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53"/>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53"/>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53"/>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53"/>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53"/>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53"/>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53"/>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53"/>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53"/>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53"/>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53"/>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53"/>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53"/>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53"/>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53"/>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53"/>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53"/>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53"/>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53"/>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53"/>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53"/>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53"/>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53"/>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53"/>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53"/>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53"/>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53"/>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53"/>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53"/>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53"/>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53"/>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53"/>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53"/>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53"/>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53"/>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53"/>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53"/>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53"/>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53"/>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53"/>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53"/>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53"/>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53"/>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53"/>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53"/>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53"/>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53"/>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53"/>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53"/>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53"/>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53"/>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53"/>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53"/>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53"/>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53"/>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53"/>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53"/>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53"/>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53"/>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53"/>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53"/>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53"/>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53"/>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53"/>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53"/>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53"/>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53"/>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53"/>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53"/>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53"/>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53"/>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53"/>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53"/>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53"/>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53"/>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53"/>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53"/>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53"/>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53"/>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53"/>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53"/>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53"/>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53"/>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53"/>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53"/>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53"/>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53"/>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53"/>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53"/>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53"/>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53"/>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53"/>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53"/>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53"/>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53"/>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53"/>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53"/>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53"/>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53"/>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53"/>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53"/>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53"/>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3"/>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3"/>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53"/>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53"/>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53"/>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3"/>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53"/>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53"/>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53"/>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53"/>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53"/>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53"/>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53"/>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53"/>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53"/>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53"/>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53"/>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53"/>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53"/>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53"/>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53"/>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53"/>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53"/>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53"/>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53"/>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53"/>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53"/>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53"/>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53"/>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53"/>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53"/>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53"/>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53"/>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53"/>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53"/>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53"/>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53"/>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53"/>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53"/>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53"/>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53"/>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53"/>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53"/>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53"/>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53"/>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53"/>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53"/>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53"/>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53"/>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53"/>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53"/>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53"/>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53"/>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53"/>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53"/>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53"/>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53"/>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53"/>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53"/>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53"/>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53"/>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53"/>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53"/>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53"/>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53"/>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53"/>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53"/>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53"/>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53"/>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53"/>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53"/>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53"/>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53"/>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53"/>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53"/>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53"/>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53"/>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53"/>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53"/>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53"/>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53"/>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53"/>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53"/>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53"/>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53"/>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53"/>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53"/>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53"/>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53"/>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53"/>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53"/>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53"/>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53"/>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53"/>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53"/>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53"/>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53"/>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53"/>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53"/>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53"/>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53"/>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53"/>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53"/>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53"/>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53"/>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53"/>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53"/>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53"/>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53"/>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53"/>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53"/>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53"/>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53"/>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53"/>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53"/>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53"/>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53"/>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53"/>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53"/>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53"/>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53"/>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53"/>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53"/>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53"/>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53"/>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53"/>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53"/>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53"/>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53"/>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53"/>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53"/>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53"/>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53"/>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53"/>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53"/>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53"/>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53"/>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53"/>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53"/>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53"/>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53"/>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53"/>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53"/>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53"/>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53"/>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53"/>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53"/>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53"/>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53"/>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53"/>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53"/>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53"/>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53"/>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53"/>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53"/>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53"/>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53"/>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53"/>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53"/>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53"/>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53"/>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53"/>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53"/>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53"/>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53"/>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53"/>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53"/>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53"/>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53"/>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53"/>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53"/>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53"/>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53"/>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53"/>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53"/>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53"/>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53"/>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53"/>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53"/>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53"/>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53"/>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53"/>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53"/>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53"/>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53"/>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53"/>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53"/>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53"/>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53"/>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53"/>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53"/>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53"/>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53"/>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53"/>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53"/>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53"/>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53"/>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53"/>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53"/>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53"/>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53"/>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53"/>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53"/>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53"/>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53"/>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53"/>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53"/>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53"/>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53"/>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53"/>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53"/>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53"/>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53"/>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53"/>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53"/>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53"/>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53"/>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53"/>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53"/>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53"/>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53"/>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53"/>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53"/>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53"/>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53"/>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53"/>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53"/>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53"/>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53"/>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53"/>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53"/>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53"/>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53"/>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53"/>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53"/>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53"/>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53"/>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53"/>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53"/>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53"/>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53"/>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53"/>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53"/>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53"/>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53"/>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53"/>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53"/>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53"/>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53"/>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53"/>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53"/>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53"/>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53"/>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53"/>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53"/>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53"/>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53"/>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53"/>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53"/>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53"/>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53"/>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53"/>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53"/>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53"/>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53"/>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53"/>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53"/>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53"/>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53"/>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53"/>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53"/>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53"/>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53"/>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53"/>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53"/>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53"/>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53"/>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53"/>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53"/>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53"/>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53"/>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53"/>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53"/>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53"/>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53"/>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53"/>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53"/>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53"/>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53"/>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53"/>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53"/>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53"/>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53"/>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53"/>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53"/>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53"/>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53"/>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53"/>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53"/>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53"/>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53"/>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53"/>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53"/>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53"/>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53"/>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53"/>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53"/>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53"/>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53"/>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53"/>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53"/>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53"/>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53"/>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53"/>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53"/>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53"/>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53"/>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53"/>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53"/>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53"/>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53"/>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53"/>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53"/>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53"/>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53"/>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53"/>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53"/>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53"/>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53"/>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53"/>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53"/>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53"/>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53"/>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53"/>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53"/>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53"/>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53"/>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53"/>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53"/>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53"/>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53"/>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53"/>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53"/>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53"/>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53"/>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53"/>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53"/>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53"/>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53"/>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53"/>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53"/>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53"/>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53"/>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53"/>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53"/>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53"/>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53"/>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53"/>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53"/>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53"/>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53"/>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53"/>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53"/>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53"/>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53"/>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53"/>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53"/>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53"/>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53"/>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53"/>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53"/>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53"/>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53"/>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53"/>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53"/>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53"/>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53"/>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53"/>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53"/>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53"/>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53"/>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53"/>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53"/>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53"/>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53"/>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53"/>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53"/>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53"/>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53"/>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53"/>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53"/>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53"/>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53"/>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53"/>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53"/>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53"/>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53"/>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53"/>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53"/>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53"/>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53"/>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53"/>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53"/>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53"/>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53"/>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53"/>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53"/>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53"/>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53"/>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53"/>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53"/>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53"/>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53"/>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53"/>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53"/>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53"/>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53"/>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53"/>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53"/>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53"/>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53"/>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53"/>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53"/>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53"/>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53"/>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53"/>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53"/>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53"/>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53"/>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53"/>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53"/>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53"/>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53"/>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53"/>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53"/>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53"/>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53"/>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53"/>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53"/>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53"/>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53"/>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53"/>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53"/>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53"/>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53"/>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53"/>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53"/>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53"/>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53"/>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53"/>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53"/>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53"/>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53"/>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53"/>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53"/>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53"/>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53"/>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53"/>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53"/>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53"/>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53"/>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53"/>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53"/>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53"/>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53"/>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53"/>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53"/>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53"/>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53"/>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53"/>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53"/>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53"/>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53"/>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53"/>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53"/>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53"/>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53"/>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53"/>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53"/>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53"/>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53"/>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53"/>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53"/>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53"/>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53"/>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53"/>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53"/>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53"/>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53"/>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53"/>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53"/>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53"/>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53"/>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53"/>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53"/>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53"/>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53"/>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53"/>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53"/>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53"/>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53"/>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53"/>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53"/>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53"/>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53"/>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53"/>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53"/>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53"/>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53"/>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53"/>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53"/>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53"/>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53"/>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53"/>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53"/>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53"/>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53"/>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53"/>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53"/>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53"/>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53"/>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53"/>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53"/>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53"/>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53"/>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53"/>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53"/>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53"/>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53"/>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53"/>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53"/>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53"/>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53"/>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53"/>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53"/>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53"/>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53"/>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53"/>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53"/>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53"/>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53"/>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53"/>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53"/>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53"/>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53"/>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53"/>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53"/>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53"/>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53"/>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53"/>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53"/>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53"/>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53"/>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53"/>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53"/>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53"/>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53"/>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53"/>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53"/>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53"/>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53"/>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53"/>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53"/>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53"/>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53"/>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53"/>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53"/>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53"/>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53"/>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53"/>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53"/>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53"/>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53"/>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53"/>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53"/>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53"/>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53"/>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53"/>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53"/>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53"/>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53"/>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53"/>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53"/>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53"/>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53"/>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53"/>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53"/>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53"/>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53"/>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53"/>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53"/>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53"/>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53"/>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53"/>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53"/>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53"/>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53"/>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53"/>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53"/>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53"/>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53"/>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53"/>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53"/>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53"/>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53"/>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53"/>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53"/>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53"/>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53"/>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53"/>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53"/>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53"/>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53"/>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53"/>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53"/>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53"/>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53"/>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53"/>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53"/>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53"/>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53"/>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53"/>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53"/>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53"/>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53"/>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53"/>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53"/>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53"/>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53"/>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53"/>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53"/>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53"/>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53"/>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53"/>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53"/>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53"/>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53"/>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53"/>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53"/>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53"/>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53"/>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53"/>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53"/>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53"/>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53"/>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53"/>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53"/>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53"/>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53"/>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53"/>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53"/>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53"/>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53"/>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53"/>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53"/>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53"/>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53"/>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53"/>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53"/>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53"/>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53"/>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53"/>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53"/>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53"/>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53"/>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53"/>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53"/>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53"/>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53"/>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53"/>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53"/>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53"/>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53"/>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53"/>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53"/>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53"/>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53"/>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53"/>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53"/>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53"/>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53"/>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53"/>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53"/>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53"/>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53"/>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53"/>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53"/>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53"/>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53"/>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53"/>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53"/>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53"/>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53"/>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53"/>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53"/>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53"/>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53"/>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53"/>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53"/>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53"/>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53"/>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53"/>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53"/>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53"/>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53"/>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53"/>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53"/>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53"/>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53"/>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53"/>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53"/>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53"/>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53"/>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53"/>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53"/>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53"/>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53"/>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53"/>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53"/>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53"/>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53"/>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53"/>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53"/>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53"/>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53"/>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53"/>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53"/>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53"/>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53"/>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53"/>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53"/>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53"/>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53"/>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53"/>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53"/>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53"/>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53"/>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53"/>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53"/>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53"/>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53"/>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53"/>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53"/>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53"/>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53"/>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53"/>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53"/>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53"/>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53"/>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53"/>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53"/>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53"/>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53"/>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53"/>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53"/>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53"/>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53"/>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53"/>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53"/>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53"/>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53"/>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53"/>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53"/>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53"/>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53"/>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53"/>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53"/>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53"/>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53"/>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53"/>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53"/>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53"/>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53"/>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53"/>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53"/>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53"/>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53"/>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53"/>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53"/>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53"/>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53"/>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53"/>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53"/>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53"/>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53"/>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53"/>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53"/>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53"/>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53"/>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53"/>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53"/>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53"/>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53"/>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53"/>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53"/>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53"/>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53"/>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53"/>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53"/>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53"/>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53"/>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53"/>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53"/>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53"/>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53"/>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53"/>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53"/>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53"/>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53"/>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53"/>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53"/>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53"/>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53"/>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53"/>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53"/>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53"/>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53"/>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53"/>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53"/>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53"/>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53"/>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53"/>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53"/>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53"/>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53"/>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53"/>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53"/>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53"/>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53"/>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53"/>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53"/>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53"/>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53"/>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53"/>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53"/>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53"/>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53"/>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53"/>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53"/>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53"/>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53"/>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53"/>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53"/>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53"/>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53"/>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53"/>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53"/>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53"/>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53"/>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53"/>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53"/>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53"/>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53"/>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53"/>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53"/>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53"/>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53"/>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53"/>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53"/>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53"/>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53"/>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53"/>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53"/>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53"/>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53"/>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53"/>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53"/>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53"/>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53"/>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53"/>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53"/>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53"/>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53"/>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53"/>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53"/>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53"/>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53"/>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53"/>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53"/>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53"/>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53"/>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53"/>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53"/>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53"/>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53"/>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53"/>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53"/>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53"/>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53"/>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53"/>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53"/>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53"/>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53"/>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53"/>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53"/>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53"/>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53"/>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53"/>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53"/>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53"/>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53"/>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53"/>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53"/>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53"/>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53"/>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53"/>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53"/>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53"/>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53"/>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53"/>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53"/>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53"/>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53"/>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53"/>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53"/>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53"/>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53"/>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53"/>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53"/>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53"/>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53"/>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53"/>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53"/>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53"/>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53"/>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53"/>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53"/>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53"/>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53"/>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53"/>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53"/>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53"/>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53"/>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53"/>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53"/>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53"/>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53"/>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53"/>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53"/>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53"/>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53"/>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53"/>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53"/>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53"/>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53"/>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53"/>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53"/>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53"/>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53"/>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53"/>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53"/>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53"/>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53"/>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53"/>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53"/>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53"/>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53"/>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53"/>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53"/>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53"/>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53"/>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53"/>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53"/>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53"/>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53"/>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53"/>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53"/>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53"/>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53"/>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53"/>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53"/>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53"/>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53"/>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53"/>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53"/>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53"/>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53"/>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53"/>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53"/>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53"/>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53"/>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53"/>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53"/>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53"/>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53"/>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53"/>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53"/>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53"/>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53"/>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53"/>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53"/>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53"/>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53"/>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53"/>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53"/>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53"/>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53"/>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53"/>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53"/>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53"/>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53"/>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53"/>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53"/>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53"/>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53"/>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53"/>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53"/>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53"/>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53"/>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53"/>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53"/>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53"/>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53"/>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53"/>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53"/>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53"/>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53"/>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53"/>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53"/>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53"/>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53"/>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53"/>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53"/>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53"/>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53"/>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53"/>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53"/>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53"/>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53"/>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53"/>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53"/>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53"/>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53"/>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53"/>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53"/>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53"/>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53"/>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53"/>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53"/>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53"/>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53"/>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53"/>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53"/>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53"/>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53"/>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53"/>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53"/>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53"/>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53"/>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53"/>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53"/>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53"/>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53"/>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53"/>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53"/>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53"/>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53"/>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53"/>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53"/>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53"/>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53"/>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53"/>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53"/>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53"/>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53"/>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53"/>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53"/>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53"/>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53"/>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53"/>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53"/>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53"/>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53"/>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53"/>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53"/>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53"/>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53"/>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53"/>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53"/>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53"/>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53"/>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53"/>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53"/>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53"/>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53"/>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53"/>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53"/>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53"/>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53"/>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53"/>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53"/>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53"/>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53"/>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53"/>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53"/>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53"/>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53"/>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53"/>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53"/>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53"/>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53"/>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53"/>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53"/>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53"/>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53"/>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53"/>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53"/>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53"/>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53"/>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53"/>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53"/>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53"/>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53"/>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53"/>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53"/>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53"/>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53"/>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53"/>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53"/>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53"/>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53"/>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53"/>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53"/>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53"/>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53"/>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53"/>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53"/>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53"/>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53"/>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53"/>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53"/>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53"/>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53"/>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53"/>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53"/>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53"/>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53"/>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53"/>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53"/>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53"/>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53"/>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53"/>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53"/>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53"/>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53"/>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53"/>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53"/>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53"/>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53"/>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53"/>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53"/>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53"/>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53"/>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53"/>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53"/>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53"/>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53"/>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53"/>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53"/>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53"/>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53"/>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53"/>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53"/>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53"/>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53"/>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53"/>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53"/>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53"/>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53"/>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53"/>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53"/>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53"/>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53"/>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53"/>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53"/>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53"/>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53"/>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53"/>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53"/>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53"/>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53"/>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53"/>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53"/>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53"/>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53"/>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53"/>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53"/>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53"/>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53"/>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53"/>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53"/>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53"/>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53"/>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53"/>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53"/>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53"/>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53"/>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53"/>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53"/>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53"/>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53"/>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53"/>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53"/>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53"/>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7" name="Google Shape;13797;p53"/>
          <p:cNvGrpSpPr/>
          <p:nvPr/>
        </p:nvGrpSpPr>
        <p:grpSpPr>
          <a:xfrm>
            <a:off x="3416804" y="902588"/>
            <a:ext cx="2310381" cy="1488888"/>
            <a:chOff x="229225" y="549050"/>
            <a:chExt cx="7161750" cy="4615275"/>
          </a:xfrm>
        </p:grpSpPr>
        <p:sp>
          <p:nvSpPr>
            <p:cNvPr id="13798" name="Google Shape;13798;p53"/>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53"/>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53"/>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53"/>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53"/>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53"/>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53"/>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53"/>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53"/>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53"/>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53"/>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53"/>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53"/>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53"/>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53"/>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53"/>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53"/>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53"/>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53"/>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53"/>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53"/>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53"/>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53"/>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53"/>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53"/>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53"/>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53"/>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53"/>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53"/>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53"/>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53"/>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53"/>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53"/>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53"/>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53"/>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53"/>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53"/>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53"/>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53"/>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53"/>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53"/>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53"/>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53"/>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53"/>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53"/>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53"/>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53"/>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53"/>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53"/>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53"/>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53"/>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53"/>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53"/>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53"/>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53"/>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53"/>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53"/>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53"/>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53"/>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53"/>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53"/>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53"/>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53"/>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53"/>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53"/>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53"/>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53"/>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53"/>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53"/>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53"/>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53"/>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53"/>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53"/>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53"/>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53"/>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53"/>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53"/>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53"/>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53"/>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53"/>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53"/>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53"/>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53"/>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53"/>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53"/>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53"/>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53"/>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53"/>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53"/>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53"/>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53"/>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53"/>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53"/>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53"/>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53"/>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53"/>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53"/>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53"/>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53"/>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53"/>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53"/>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53"/>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53"/>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53"/>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53"/>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53"/>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53"/>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53"/>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53"/>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53"/>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53"/>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53"/>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53"/>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53"/>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53"/>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53"/>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53"/>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53"/>
          <p:cNvGrpSpPr/>
          <p:nvPr/>
        </p:nvGrpSpPr>
        <p:grpSpPr>
          <a:xfrm>
            <a:off x="3514722" y="2832485"/>
            <a:ext cx="2310282" cy="1374222"/>
            <a:chOff x="238125" y="732525"/>
            <a:chExt cx="7130500" cy="4241425"/>
          </a:xfrm>
        </p:grpSpPr>
        <p:sp>
          <p:nvSpPr>
            <p:cNvPr id="13916" name="Google Shape;13916;p53"/>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53"/>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53"/>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53"/>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53"/>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53"/>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53"/>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53"/>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53"/>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53"/>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53"/>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53"/>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53"/>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53"/>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53"/>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53"/>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53"/>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53"/>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53"/>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53"/>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53"/>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53"/>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53"/>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53"/>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53"/>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53"/>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53"/>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53"/>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53"/>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53"/>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53"/>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53"/>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53"/>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53"/>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53"/>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53"/>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53"/>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53"/>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53"/>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53"/>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53"/>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53"/>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53"/>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53"/>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53"/>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53"/>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53"/>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53"/>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53"/>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53"/>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53"/>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53"/>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53"/>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53"/>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53"/>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53"/>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53"/>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53"/>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53"/>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53"/>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53"/>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53"/>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53"/>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53"/>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53"/>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53"/>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53"/>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53"/>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53"/>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53"/>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53"/>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53"/>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53"/>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53"/>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53"/>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53"/>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53"/>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53"/>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53"/>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53"/>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53"/>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53"/>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53"/>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53"/>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53"/>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53"/>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53"/>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53"/>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53"/>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53"/>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53"/>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53"/>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53"/>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53"/>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53"/>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53"/>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53"/>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53"/>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53"/>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53"/>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53"/>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53"/>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53"/>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53"/>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53"/>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53"/>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53"/>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53"/>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53"/>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53"/>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53"/>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53"/>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53"/>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53"/>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4033"/>
        <p:cNvGrpSpPr/>
        <p:nvPr/>
      </p:nvGrpSpPr>
      <p:grpSpPr>
        <a:xfrm>
          <a:off x="0" y="0"/>
          <a:ext cx="0" cy="0"/>
          <a:chOff x="0" y="0"/>
          <a:chExt cx="0" cy="0"/>
        </a:xfrm>
      </p:grpSpPr>
      <p:grpSp>
        <p:nvGrpSpPr>
          <p:cNvPr id="14034" name="Google Shape;14034;p54"/>
          <p:cNvGrpSpPr/>
          <p:nvPr/>
        </p:nvGrpSpPr>
        <p:grpSpPr>
          <a:xfrm>
            <a:off x="2100561" y="3398658"/>
            <a:ext cx="1102891" cy="760337"/>
            <a:chOff x="4967783" y="2151471"/>
            <a:chExt cx="3920692" cy="2702940"/>
          </a:xfrm>
        </p:grpSpPr>
        <p:grpSp>
          <p:nvGrpSpPr>
            <p:cNvPr id="14035" name="Google Shape;14035;p54"/>
            <p:cNvGrpSpPr/>
            <p:nvPr/>
          </p:nvGrpSpPr>
          <p:grpSpPr>
            <a:xfrm>
              <a:off x="5045709" y="2252109"/>
              <a:ext cx="3761071" cy="2501708"/>
              <a:chOff x="2691784" y="1805334"/>
              <a:chExt cx="3761071" cy="2501708"/>
            </a:xfrm>
          </p:grpSpPr>
          <p:sp>
            <p:nvSpPr>
              <p:cNvPr id="14036" name="Google Shape;14036;p54"/>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54"/>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54"/>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54"/>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54"/>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54"/>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54"/>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3" name="Google Shape;14043;p54"/>
            <p:cNvGrpSpPr/>
            <p:nvPr/>
          </p:nvGrpSpPr>
          <p:grpSpPr>
            <a:xfrm>
              <a:off x="4967783" y="2151471"/>
              <a:ext cx="3920692" cy="2702940"/>
              <a:chOff x="2613858" y="1704696"/>
              <a:chExt cx="3920692" cy="2702940"/>
            </a:xfrm>
          </p:grpSpPr>
          <p:sp>
            <p:nvSpPr>
              <p:cNvPr id="14044" name="Google Shape;14044;p54"/>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54"/>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54"/>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54"/>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54"/>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49" name="Google Shape;14049;p54"/>
          <p:cNvGrpSpPr/>
          <p:nvPr/>
        </p:nvGrpSpPr>
        <p:grpSpPr>
          <a:xfrm>
            <a:off x="3504470" y="1286935"/>
            <a:ext cx="1561911" cy="708580"/>
            <a:chOff x="3530532" y="1496185"/>
            <a:chExt cx="1561911" cy="708580"/>
          </a:xfrm>
        </p:grpSpPr>
        <p:grpSp>
          <p:nvGrpSpPr>
            <p:cNvPr id="14050" name="Google Shape;14050;p54"/>
            <p:cNvGrpSpPr/>
            <p:nvPr/>
          </p:nvGrpSpPr>
          <p:grpSpPr>
            <a:xfrm>
              <a:off x="3720318" y="1857562"/>
              <a:ext cx="1372125" cy="54"/>
              <a:chOff x="3720318" y="1857562"/>
              <a:chExt cx="1372125" cy="54"/>
            </a:xfrm>
          </p:grpSpPr>
          <p:cxnSp>
            <p:nvCxnSpPr>
              <p:cNvPr id="14051" name="Google Shape;14051;p54"/>
              <p:cNvCxnSpPr>
                <a:endCxn id="14052"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4053" name="Google Shape;14053;p54"/>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4054" name="Google Shape;14054;p54"/>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4055" name="Google Shape;14055;p54"/>
              <p:cNvCxnSpPr>
                <a:stCxn id="14052"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4056" name="Google Shape;14056;p54"/>
            <p:cNvGrpSpPr/>
            <p:nvPr/>
          </p:nvGrpSpPr>
          <p:grpSpPr>
            <a:xfrm>
              <a:off x="3567462" y="1496185"/>
              <a:ext cx="286500" cy="272914"/>
              <a:chOff x="3567462" y="1496185"/>
              <a:chExt cx="286500" cy="272914"/>
            </a:xfrm>
          </p:grpSpPr>
          <p:cxnSp>
            <p:nvCxnSpPr>
              <p:cNvPr id="14057" name="Google Shape;14057;p54"/>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4058" name="Google Shape;14058;p54"/>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59" name="Google Shape;14059;p54"/>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54"/>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1" name="Google Shape;14061;p54"/>
            <p:cNvGrpSpPr/>
            <p:nvPr/>
          </p:nvGrpSpPr>
          <p:grpSpPr>
            <a:xfrm>
              <a:off x="3929014" y="1960574"/>
              <a:ext cx="286500" cy="242342"/>
              <a:chOff x="3929014" y="1960574"/>
              <a:chExt cx="286500" cy="242342"/>
            </a:xfrm>
          </p:grpSpPr>
          <p:cxnSp>
            <p:nvCxnSpPr>
              <p:cNvPr id="14062" name="Google Shape;14062;p54"/>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4063" name="Google Shape;14063;p54"/>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4" name="Google Shape;14064;p54"/>
            <p:cNvGrpSpPr/>
            <p:nvPr/>
          </p:nvGrpSpPr>
          <p:grpSpPr>
            <a:xfrm>
              <a:off x="4290828" y="1496185"/>
              <a:ext cx="286500" cy="272914"/>
              <a:chOff x="4290828" y="1496185"/>
              <a:chExt cx="286500" cy="272914"/>
            </a:xfrm>
          </p:grpSpPr>
          <p:cxnSp>
            <p:nvCxnSpPr>
              <p:cNvPr id="14065" name="Google Shape;14065;p54"/>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4066" name="Google Shape;14066;p54"/>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7" name="Google Shape;14067;p54"/>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54"/>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8" name="Google Shape;14068;p54"/>
            <p:cNvGrpSpPr/>
            <p:nvPr/>
          </p:nvGrpSpPr>
          <p:grpSpPr>
            <a:xfrm>
              <a:off x="4657726" y="1959674"/>
              <a:ext cx="286500" cy="245092"/>
              <a:chOff x="4657726" y="1959674"/>
              <a:chExt cx="286500" cy="245092"/>
            </a:xfrm>
          </p:grpSpPr>
          <p:cxnSp>
            <p:nvCxnSpPr>
              <p:cNvPr id="14069" name="Google Shape;14069;p54"/>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4070" name="Google Shape;14070;p54"/>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71" name="Google Shape;14071;p54"/>
          <p:cNvGrpSpPr/>
          <p:nvPr/>
        </p:nvGrpSpPr>
        <p:grpSpPr>
          <a:xfrm>
            <a:off x="3486489" y="2149032"/>
            <a:ext cx="1597032" cy="378649"/>
            <a:chOff x="3512551" y="2358282"/>
            <a:chExt cx="1597032" cy="378649"/>
          </a:xfrm>
        </p:grpSpPr>
        <p:grpSp>
          <p:nvGrpSpPr>
            <p:cNvPr id="14072" name="Google Shape;14072;p54"/>
            <p:cNvGrpSpPr/>
            <p:nvPr/>
          </p:nvGrpSpPr>
          <p:grpSpPr>
            <a:xfrm>
              <a:off x="3738198" y="2553002"/>
              <a:ext cx="1145834" cy="117"/>
              <a:chOff x="3738198" y="2553002"/>
              <a:chExt cx="1145834" cy="117"/>
            </a:xfrm>
          </p:grpSpPr>
          <p:cxnSp>
            <p:nvCxnSpPr>
              <p:cNvPr id="14073" name="Google Shape;14073;p54"/>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4074" name="Google Shape;14074;p54"/>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4075" name="Google Shape;14075;p54"/>
              <p:cNvCxnSpPr>
                <a:stCxn id="14076" idx="6"/>
                <a:endCxn id="14077"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4078" name="Google Shape;14078;p54"/>
            <p:cNvGrpSpPr/>
            <p:nvPr/>
          </p:nvGrpSpPr>
          <p:grpSpPr>
            <a:xfrm>
              <a:off x="3969644" y="2440153"/>
              <a:ext cx="225900" cy="296779"/>
              <a:chOff x="3969644" y="2440153"/>
              <a:chExt cx="225900" cy="296779"/>
            </a:xfrm>
          </p:grpSpPr>
          <p:cxnSp>
            <p:nvCxnSpPr>
              <p:cNvPr id="14079" name="Google Shape;14079;p54"/>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4077" name="Google Shape;14077;p54"/>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54"/>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1" name="Google Shape;14081;p54"/>
            <p:cNvGrpSpPr/>
            <p:nvPr/>
          </p:nvGrpSpPr>
          <p:grpSpPr>
            <a:xfrm>
              <a:off x="4426818" y="2358282"/>
              <a:ext cx="225600" cy="307471"/>
              <a:chOff x="4426818" y="2358282"/>
              <a:chExt cx="225600" cy="307471"/>
            </a:xfrm>
          </p:grpSpPr>
          <p:cxnSp>
            <p:nvCxnSpPr>
              <p:cNvPr id="14082" name="Google Shape;14082;p54"/>
              <p:cNvCxnSpPr>
                <a:stCxn id="14083"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4084" name="Google Shape;14084;p54"/>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54"/>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5" name="Google Shape;14085;p54"/>
            <p:cNvGrpSpPr/>
            <p:nvPr/>
          </p:nvGrpSpPr>
          <p:grpSpPr>
            <a:xfrm>
              <a:off x="4883984" y="2440153"/>
              <a:ext cx="225600" cy="296479"/>
              <a:chOff x="4883984" y="2440153"/>
              <a:chExt cx="225600" cy="296479"/>
            </a:xfrm>
          </p:grpSpPr>
          <p:cxnSp>
            <p:nvCxnSpPr>
              <p:cNvPr id="14086" name="Google Shape;14086;p54"/>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4087" name="Google Shape;14087;p54"/>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54"/>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9" name="Google Shape;14089;p54"/>
            <p:cNvGrpSpPr/>
            <p:nvPr/>
          </p:nvGrpSpPr>
          <p:grpSpPr>
            <a:xfrm>
              <a:off x="3512551" y="2358356"/>
              <a:ext cx="225647" cy="307629"/>
              <a:chOff x="2182679" y="2005014"/>
              <a:chExt cx="792300" cy="1080158"/>
            </a:xfrm>
          </p:grpSpPr>
          <p:cxnSp>
            <p:nvCxnSpPr>
              <p:cNvPr id="14090" name="Google Shape;14090;p54"/>
              <p:cNvCxnSpPr>
                <a:stCxn id="14091"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4076" name="Google Shape;14076;p54"/>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54"/>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92" name="Google Shape;14092;p54"/>
          <p:cNvGrpSpPr/>
          <p:nvPr/>
        </p:nvGrpSpPr>
        <p:grpSpPr>
          <a:xfrm>
            <a:off x="6846571" y="972829"/>
            <a:ext cx="1559809" cy="722610"/>
            <a:chOff x="634175" y="2986275"/>
            <a:chExt cx="3147949" cy="1458344"/>
          </a:xfrm>
        </p:grpSpPr>
        <p:cxnSp>
          <p:nvCxnSpPr>
            <p:cNvPr id="14093" name="Google Shape;14093;p54"/>
            <p:cNvCxnSpPr>
              <a:stCxn id="14094" idx="4"/>
              <a:endCxn id="14095"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4096" name="Google Shape;14096;p54"/>
            <p:cNvCxnSpPr>
              <a:stCxn id="14095" idx="0"/>
              <a:endCxn id="14097"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4098" name="Google Shape;14098;p54"/>
            <p:cNvCxnSpPr>
              <a:stCxn id="14097" idx="4"/>
              <a:endCxn id="14099"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4100" name="Google Shape;14100;p54"/>
            <p:cNvCxnSpPr>
              <a:stCxn id="14099" idx="0"/>
              <a:endCxn id="14101"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4101" name="Google Shape;14101;p54"/>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4097" name="Google Shape;14097;p54"/>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4094" name="Google Shape;14094;p54"/>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4099" name="Google Shape;14099;p54"/>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4095" name="Google Shape;14095;p54"/>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4102" name="Google Shape;14102;p54"/>
          <p:cNvGrpSpPr/>
          <p:nvPr/>
        </p:nvGrpSpPr>
        <p:grpSpPr>
          <a:xfrm>
            <a:off x="3500361" y="2682737"/>
            <a:ext cx="1570719" cy="294123"/>
            <a:chOff x="998425" y="1182125"/>
            <a:chExt cx="1065400" cy="199500"/>
          </a:xfrm>
        </p:grpSpPr>
        <p:sp>
          <p:nvSpPr>
            <p:cNvPr id="14103" name="Google Shape;14103;p5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5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5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5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5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8" name="Google Shape;14108;p54"/>
          <p:cNvGrpSpPr/>
          <p:nvPr/>
        </p:nvGrpSpPr>
        <p:grpSpPr>
          <a:xfrm>
            <a:off x="6843617" y="1800224"/>
            <a:ext cx="1565716" cy="366729"/>
            <a:chOff x="1247650" y="2075423"/>
            <a:chExt cx="6648477" cy="1557238"/>
          </a:xfrm>
        </p:grpSpPr>
        <p:sp>
          <p:nvSpPr>
            <p:cNvPr id="14109" name="Google Shape;14109;p5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5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5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5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5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5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5" name="Google Shape;14115;p54"/>
          <p:cNvGrpSpPr/>
          <p:nvPr/>
        </p:nvGrpSpPr>
        <p:grpSpPr>
          <a:xfrm>
            <a:off x="6827929" y="2949039"/>
            <a:ext cx="1597061" cy="663440"/>
            <a:chOff x="6796238" y="3158297"/>
            <a:chExt cx="1630319" cy="677257"/>
          </a:xfrm>
        </p:grpSpPr>
        <p:cxnSp>
          <p:nvCxnSpPr>
            <p:cNvPr id="14116" name="Google Shape;14116;p54"/>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4117" name="Google Shape;14117;p54"/>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4118" name="Google Shape;14118;p54"/>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4119" name="Google Shape;14119;p54"/>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4120" name="Google Shape;14120;p54"/>
            <p:cNvGrpSpPr/>
            <p:nvPr/>
          </p:nvGrpSpPr>
          <p:grpSpPr>
            <a:xfrm>
              <a:off x="6796238" y="3311904"/>
              <a:ext cx="1630319" cy="377697"/>
              <a:chOff x="6796238" y="3311904"/>
              <a:chExt cx="1630319" cy="377697"/>
            </a:xfrm>
          </p:grpSpPr>
          <p:sp>
            <p:nvSpPr>
              <p:cNvPr id="14121" name="Google Shape;14121;p54"/>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54"/>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54"/>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24" name="Google Shape;14124;p54"/>
          <p:cNvGrpSpPr/>
          <p:nvPr/>
        </p:nvGrpSpPr>
        <p:grpSpPr>
          <a:xfrm>
            <a:off x="5349067" y="970431"/>
            <a:ext cx="1368606" cy="1593805"/>
            <a:chOff x="1839112" y="2209163"/>
            <a:chExt cx="1918159" cy="2233784"/>
          </a:xfrm>
        </p:grpSpPr>
        <p:sp>
          <p:nvSpPr>
            <p:cNvPr id="14125" name="Google Shape;14125;p54"/>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54"/>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54"/>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28" name="Google Shape;14128;p54"/>
            <p:cNvCxnSpPr>
              <a:stCxn id="14125" idx="6"/>
              <a:endCxn id="14126"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4129" name="Google Shape;14129;p54"/>
            <p:cNvCxnSpPr>
              <a:stCxn id="14126" idx="4"/>
              <a:endCxn id="14130"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4131" name="Google Shape;14131;p54"/>
            <p:cNvCxnSpPr>
              <a:stCxn id="14130" idx="6"/>
              <a:endCxn id="14127"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4132" name="Google Shape;14132;p54"/>
            <p:cNvCxnSpPr>
              <a:stCxn id="14127" idx="4"/>
              <a:endCxn id="14133"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4130" name="Google Shape;14130;p54"/>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54"/>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54"/>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35" name="Google Shape;14135;p54"/>
            <p:cNvCxnSpPr>
              <a:endCxn id="14134"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4136" name="Google Shape;14136;p54"/>
          <p:cNvGrpSpPr/>
          <p:nvPr/>
        </p:nvGrpSpPr>
        <p:grpSpPr>
          <a:xfrm>
            <a:off x="3481440" y="976667"/>
            <a:ext cx="1637968" cy="154942"/>
            <a:chOff x="238125" y="2506075"/>
            <a:chExt cx="7115411" cy="673075"/>
          </a:xfrm>
        </p:grpSpPr>
        <p:sp>
          <p:nvSpPr>
            <p:cNvPr id="14137" name="Google Shape;14137;p5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5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5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5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5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2" name="Google Shape;14142;p54"/>
          <p:cNvGrpSpPr/>
          <p:nvPr/>
        </p:nvGrpSpPr>
        <p:grpSpPr>
          <a:xfrm>
            <a:off x="720125" y="1298264"/>
            <a:ext cx="2476762" cy="91743"/>
            <a:chOff x="1464850" y="436376"/>
            <a:chExt cx="6001362" cy="222300"/>
          </a:xfrm>
        </p:grpSpPr>
        <p:sp>
          <p:nvSpPr>
            <p:cNvPr id="14143" name="Google Shape;14143;p54"/>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54"/>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54"/>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54"/>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54"/>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48" name="Google Shape;14148;p54"/>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4149" name="Google Shape;14149;p54"/>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4150" name="Google Shape;14150;p54"/>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4151" name="Google Shape;14151;p54"/>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4152" name="Google Shape;14152;p54"/>
          <p:cNvGrpSpPr/>
          <p:nvPr/>
        </p:nvGrpSpPr>
        <p:grpSpPr>
          <a:xfrm>
            <a:off x="706392" y="2533730"/>
            <a:ext cx="1452710" cy="651923"/>
            <a:chOff x="803162" y="2667727"/>
            <a:chExt cx="1411906" cy="633611"/>
          </a:xfrm>
        </p:grpSpPr>
        <p:cxnSp>
          <p:nvCxnSpPr>
            <p:cNvPr id="14153" name="Google Shape;14153;p54"/>
            <p:cNvCxnSpPr>
              <a:stCxn id="14154" idx="2"/>
              <a:endCxn id="14155"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4156" name="Google Shape;14156;p54"/>
            <p:cNvCxnSpPr>
              <a:stCxn id="14157" idx="0"/>
              <a:endCxn id="14154"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4158" name="Google Shape;14158;p54"/>
            <p:cNvCxnSpPr>
              <a:stCxn id="14157" idx="2"/>
              <a:endCxn id="14159"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4160" name="Google Shape;14160;p54"/>
            <p:cNvCxnSpPr>
              <a:stCxn id="14161" idx="0"/>
              <a:endCxn id="14157"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4162" name="Google Shape;14162;p54"/>
            <p:cNvCxnSpPr>
              <a:stCxn id="14155" idx="2"/>
              <a:endCxn id="14163"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4164" name="Google Shape;14164;p54"/>
            <p:cNvCxnSpPr>
              <a:stCxn id="14165" idx="0"/>
              <a:endCxn id="14155"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4161" name="Google Shape;14161;p54"/>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59" name="Google Shape;14159;p54"/>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65" name="Google Shape;14165;p54"/>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63" name="Google Shape;14163;p54"/>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55" name="Google Shape;14155;p54"/>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57" name="Google Shape;14157;p54"/>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4154" name="Google Shape;14154;p54"/>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4166" name="Google Shape;14166;p54"/>
          <p:cNvGrpSpPr/>
          <p:nvPr/>
        </p:nvGrpSpPr>
        <p:grpSpPr>
          <a:xfrm>
            <a:off x="706394" y="969268"/>
            <a:ext cx="2518541" cy="209309"/>
            <a:chOff x="803163" y="1111966"/>
            <a:chExt cx="2447800" cy="203430"/>
          </a:xfrm>
        </p:grpSpPr>
        <p:grpSp>
          <p:nvGrpSpPr>
            <p:cNvPr id="14167" name="Google Shape;14167;p54"/>
            <p:cNvGrpSpPr/>
            <p:nvPr/>
          </p:nvGrpSpPr>
          <p:grpSpPr>
            <a:xfrm>
              <a:off x="1958180" y="1111966"/>
              <a:ext cx="588019" cy="121396"/>
              <a:chOff x="4808316" y="2800065"/>
              <a:chExt cx="1999386" cy="412910"/>
            </a:xfrm>
          </p:grpSpPr>
          <p:sp>
            <p:nvSpPr>
              <p:cNvPr id="14168" name="Google Shape;14168;p54"/>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69" name="Google Shape;14169;p54"/>
              <p:cNvGrpSpPr/>
              <p:nvPr/>
            </p:nvGrpSpPr>
            <p:grpSpPr>
              <a:xfrm>
                <a:off x="4808316" y="2800065"/>
                <a:ext cx="92400" cy="411825"/>
                <a:chOff x="845575" y="2563700"/>
                <a:chExt cx="92400" cy="411825"/>
              </a:xfrm>
            </p:grpSpPr>
            <p:cxnSp>
              <p:nvCxnSpPr>
                <p:cNvPr id="14170" name="Google Shape;14170;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4171" name="Google Shape;14171;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4172" name="Google Shape;14172;p54"/>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4173" name="Google Shape;14173;p54"/>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74" name="Google Shape;14174;p54"/>
            <p:cNvGrpSpPr/>
            <p:nvPr/>
          </p:nvGrpSpPr>
          <p:grpSpPr>
            <a:xfrm>
              <a:off x="803163" y="1111974"/>
              <a:ext cx="591158" cy="121545"/>
              <a:chOff x="803163" y="1111974"/>
              <a:chExt cx="591158" cy="121545"/>
            </a:xfrm>
          </p:grpSpPr>
          <p:grpSp>
            <p:nvGrpSpPr>
              <p:cNvPr id="14175" name="Google Shape;14175;p54"/>
              <p:cNvGrpSpPr/>
              <p:nvPr/>
            </p:nvGrpSpPr>
            <p:grpSpPr>
              <a:xfrm>
                <a:off x="803163" y="1111974"/>
                <a:ext cx="27175" cy="121077"/>
                <a:chOff x="845575" y="2563700"/>
                <a:chExt cx="92400" cy="411825"/>
              </a:xfrm>
            </p:grpSpPr>
            <p:cxnSp>
              <p:nvCxnSpPr>
                <p:cNvPr id="14176" name="Google Shape;14176;p5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4177" name="Google Shape;14177;p5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8" name="Google Shape;14178;p54"/>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9" name="Google Shape;14179;p54"/>
            <p:cNvGrpSpPr/>
            <p:nvPr/>
          </p:nvGrpSpPr>
          <p:grpSpPr>
            <a:xfrm>
              <a:off x="1381910" y="1194219"/>
              <a:ext cx="588341" cy="121177"/>
              <a:chOff x="1381910" y="1194219"/>
              <a:chExt cx="588341" cy="121177"/>
            </a:xfrm>
          </p:grpSpPr>
          <p:grpSp>
            <p:nvGrpSpPr>
              <p:cNvPr id="14180" name="Google Shape;14180;p54"/>
              <p:cNvGrpSpPr/>
              <p:nvPr/>
            </p:nvGrpSpPr>
            <p:grpSpPr>
              <a:xfrm rot="10800000">
                <a:off x="1381910" y="1194319"/>
                <a:ext cx="27175" cy="121077"/>
                <a:chOff x="2070100" y="2563700"/>
                <a:chExt cx="92400" cy="411825"/>
              </a:xfrm>
            </p:grpSpPr>
            <p:cxnSp>
              <p:nvCxnSpPr>
                <p:cNvPr id="14181" name="Google Shape;14181;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4182" name="Google Shape;14182;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3" name="Google Shape;14183;p54"/>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4" name="Google Shape;14184;p54"/>
            <p:cNvGrpSpPr/>
            <p:nvPr/>
          </p:nvGrpSpPr>
          <p:grpSpPr>
            <a:xfrm>
              <a:off x="2532079" y="1194219"/>
              <a:ext cx="704927" cy="121177"/>
              <a:chOff x="2532079" y="1194219"/>
              <a:chExt cx="704927" cy="121177"/>
            </a:xfrm>
          </p:grpSpPr>
          <p:grpSp>
            <p:nvGrpSpPr>
              <p:cNvPr id="14185" name="Google Shape;14185;p54"/>
              <p:cNvGrpSpPr/>
              <p:nvPr/>
            </p:nvGrpSpPr>
            <p:grpSpPr>
              <a:xfrm rot="10800000">
                <a:off x="2532079" y="1194319"/>
                <a:ext cx="27175" cy="121077"/>
                <a:chOff x="2070100" y="2563700"/>
                <a:chExt cx="92400" cy="411825"/>
              </a:xfrm>
            </p:grpSpPr>
            <p:cxnSp>
              <p:nvCxnSpPr>
                <p:cNvPr id="14186" name="Google Shape;14186;p5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4187" name="Google Shape;14187;p5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88" name="Google Shape;14188;p54"/>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89" name="Google Shape;14189;p54"/>
          <p:cNvGrpSpPr/>
          <p:nvPr/>
        </p:nvGrpSpPr>
        <p:grpSpPr>
          <a:xfrm>
            <a:off x="3499404" y="3665900"/>
            <a:ext cx="1567778" cy="491677"/>
            <a:chOff x="5194708" y="3484366"/>
            <a:chExt cx="3148148" cy="987304"/>
          </a:xfrm>
        </p:grpSpPr>
        <p:grpSp>
          <p:nvGrpSpPr>
            <p:cNvPr id="14190" name="Google Shape;14190;p54"/>
            <p:cNvGrpSpPr/>
            <p:nvPr/>
          </p:nvGrpSpPr>
          <p:grpSpPr>
            <a:xfrm>
              <a:off x="7531521" y="3484366"/>
              <a:ext cx="811335" cy="987304"/>
              <a:chOff x="3379425" y="1617275"/>
              <a:chExt cx="1090650" cy="1327200"/>
            </a:xfrm>
          </p:grpSpPr>
          <p:sp>
            <p:nvSpPr>
              <p:cNvPr id="14191" name="Google Shape;14191;p5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5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5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54"/>
            <p:cNvGrpSpPr/>
            <p:nvPr/>
          </p:nvGrpSpPr>
          <p:grpSpPr>
            <a:xfrm>
              <a:off x="6752546" y="3484366"/>
              <a:ext cx="811428" cy="987304"/>
              <a:chOff x="2332275" y="1617275"/>
              <a:chExt cx="1090775" cy="1327200"/>
            </a:xfrm>
          </p:grpSpPr>
          <p:sp>
            <p:nvSpPr>
              <p:cNvPr id="14195" name="Google Shape;14195;p5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5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5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8" name="Google Shape;14198;p54"/>
            <p:cNvGrpSpPr/>
            <p:nvPr/>
          </p:nvGrpSpPr>
          <p:grpSpPr>
            <a:xfrm>
              <a:off x="5973664" y="3484366"/>
              <a:ext cx="811335" cy="987304"/>
              <a:chOff x="1285250" y="1617275"/>
              <a:chExt cx="1090650" cy="1327200"/>
            </a:xfrm>
          </p:grpSpPr>
          <p:sp>
            <p:nvSpPr>
              <p:cNvPr id="14199" name="Google Shape;14199;p5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5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5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2" name="Google Shape;14202;p54"/>
            <p:cNvGrpSpPr/>
            <p:nvPr/>
          </p:nvGrpSpPr>
          <p:grpSpPr>
            <a:xfrm>
              <a:off x="5194708" y="3484366"/>
              <a:ext cx="811409" cy="987304"/>
              <a:chOff x="238125" y="1617275"/>
              <a:chExt cx="1090750" cy="1327200"/>
            </a:xfrm>
          </p:grpSpPr>
          <p:sp>
            <p:nvSpPr>
              <p:cNvPr id="14203" name="Google Shape;14203;p5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5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5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06" name="Google Shape;14206;p54"/>
          <p:cNvGrpSpPr/>
          <p:nvPr/>
        </p:nvGrpSpPr>
        <p:grpSpPr>
          <a:xfrm>
            <a:off x="3460013" y="3146311"/>
            <a:ext cx="1616964" cy="346256"/>
            <a:chOff x="1808063" y="4294338"/>
            <a:chExt cx="3370782" cy="721817"/>
          </a:xfrm>
        </p:grpSpPr>
        <p:sp>
          <p:nvSpPr>
            <p:cNvPr id="14207" name="Google Shape;14207;p5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5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5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5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5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5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5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5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5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5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54"/>
          <p:cNvGrpSpPr/>
          <p:nvPr/>
        </p:nvGrpSpPr>
        <p:grpSpPr>
          <a:xfrm>
            <a:off x="738225" y="3432340"/>
            <a:ext cx="1295882" cy="646587"/>
            <a:chOff x="834100" y="3642869"/>
            <a:chExt cx="1259483" cy="628426"/>
          </a:xfrm>
        </p:grpSpPr>
        <p:sp>
          <p:nvSpPr>
            <p:cNvPr id="14218" name="Google Shape;14218;p54"/>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54"/>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54"/>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54"/>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54"/>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54"/>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54"/>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54"/>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54"/>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54"/>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54"/>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54"/>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54"/>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54"/>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54"/>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54"/>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54"/>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54"/>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54"/>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54"/>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54"/>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54"/>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54"/>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54"/>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54"/>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43" name="Google Shape;14243;p54"/>
            <p:cNvGrpSpPr/>
            <p:nvPr/>
          </p:nvGrpSpPr>
          <p:grpSpPr>
            <a:xfrm>
              <a:off x="1360364" y="3847835"/>
              <a:ext cx="208119" cy="224359"/>
              <a:chOff x="1360769" y="3847100"/>
              <a:chExt cx="208119" cy="224359"/>
            </a:xfrm>
          </p:grpSpPr>
          <p:sp>
            <p:nvSpPr>
              <p:cNvPr id="14244" name="Google Shape;14244;p54"/>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54"/>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54"/>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54"/>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54"/>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54"/>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54"/>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54"/>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54"/>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54"/>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54"/>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54"/>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54"/>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54"/>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54"/>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54"/>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54"/>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54"/>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54"/>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54"/>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64" name="Google Shape;14264;p54"/>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54"/>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54"/>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54"/>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54"/>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54"/>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54"/>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54"/>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54"/>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54"/>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54"/>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54"/>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54"/>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54"/>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8" name="Google Shape;14278;p54"/>
          <p:cNvGrpSpPr/>
          <p:nvPr/>
        </p:nvGrpSpPr>
        <p:grpSpPr>
          <a:xfrm rot="5400000">
            <a:off x="5951338" y="3228837"/>
            <a:ext cx="164064" cy="1414916"/>
            <a:chOff x="4428249" y="1369375"/>
            <a:chExt cx="36905" cy="429569"/>
          </a:xfrm>
        </p:grpSpPr>
        <p:sp>
          <p:nvSpPr>
            <p:cNvPr id="14279" name="Google Shape;14279;p54"/>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54"/>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54"/>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54"/>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54"/>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54"/>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54"/>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54"/>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54"/>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54"/>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54"/>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54"/>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54"/>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54"/>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54"/>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54"/>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54"/>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54"/>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54"/>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54"/>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54"/>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54"/>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54"/>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54"/>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54"/>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54"/>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54"/>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54"/>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54"/>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54"/>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54"/>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54"/>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54"/>
          <p:cNvGrpSpPr/>
          <p:nvPr/>
        </p:nvGrpSpPr>
        <p:grpSpPr>
          <a:xfrm rot="10800000" flipH="1">
            <a:off x="5323767" y="2817380"/>
            <a:ext cx="1419207" cy="24808"/>
            <a:chOff x="219558" y="4738465"/>
            <a:chExt cx="5852400" cy="102300"/>
          </a:xfrm>
        </p:grpSpPr>
        <p:cxnSp>
          <p:nvCxnSpPr>
            <p:cNvPr id="14312" name="Google Shape;14312;p54"/>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4313" name="Google Shape;14313;p54"/>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54"/>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54"/>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54"/>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54"/>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8" name="Google Shape;14318;p54"/>
          <p:cNvGrpSpPr/>
          <p:nvPr/>
        </p:nvGrpSpPr>
        <p:grpSpPr>
          <a:xfrm>
            <a:off x="5335086" y="3190444"/>
            <a:ext cx="1396570" cy="385016"/>
            <a:chOff x="5286284" y="2966544"/>
            <a:chExt cx="1396570" cy="385016"/>
          </a:xfrm>
        </p:grpSpPr>
        <p:cxnSp>
          <p:nvCxnSpPr>
            <p:cNvPr id="14319" name="Google Shape;14319;p54"/>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4320" name="Google Shape;14320;p54"/>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4321" name="Google Shape;14321;p54"/>
            <p:cNvGrpSpPr/>
            <p:nvPr/>
          </p:nvGrpSpPr>
          <p:grpSpPr>
            <a:xfrm>
              <a:off x="5287688" y="3173364"/>
              <a:ext cx="1395166" cy="74100"/>
              <a:chOff x="5287688" y="3173364"/>
              <a:chExt cx="1395166" cy="74100"/>
            </a:xfrm>
          </p:grpSpPr>
          <p:cxnSp>
            <p:nvCxnSpPr>
              <p:cNvPr id="14322" name="Google Shape;14322;p54"/>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4323" name="Google Shape;14323;p54"/>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4324" name="Google Shape;14324;p54"/>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4325" name="Google Shape;14325;p54"/>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4326" name="Google Shape;14326;p54"/>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4327" name="Google Shape;14327;p54"/>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4328" name="Google Shape;14328;p54"/>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4329" name="Google Shape;14329;p54"/>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4330" name="Google Shape;14330;p54"/>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4331" name="Google Shape;14331;p54"/>
          <p:cNvGrpSpPr/>
          <p:nvPr/>
        </p:nvGrpSpPr>
        <p:grpSpPr>
          <a:xfrm>
            <a:off x="2021151" y="1609220"/>
            <a:ext cx="1182276" cy="662027"/>
            <a:chOff x="2029517" y="1732295"/>
            <a:chExt cx="1149068" cy="643432"/>
          </a:xfrm>
        </p:grpSpPr>
        <p:grpSp>
          <p:nvGrpSpPr>
            <p:cNvPr id="14332" name="Google Shape;14332;p54"/>
            <p:cNvGrpSpPr/>
            <p:nvPr/>
          </p:nvGrpSpPr>
          <p:grpSpPr>
            <a:xfrm>
              <a:off x="2708660" y="1746937"/>
              <a:ext cx="455427" cy="244429"/>
              <a:chOff x="2700693" y="1746937"/>
              <a:chExt cx="455427" cy="244429"/>
            </a:xfrm>
          </p:grpSpPr>
          <p:grpSp>
            <p:nvGrpSpPr>
              <p:cNvPr id="14333" name="Google Shape;14333;p54"/>
              <p:cNvGrpSpPr/>
              <p:nvPr/>
            </p:nvGrpSpPr>
            <p:grpSpPr>
              <a:xfrm>
                <a:off x="2905682" y="1782817"/>
                <a:ext cx="250438" cy="208549"/>
                <a:chOff x="2905682" y="1782817"/>
                <a:chExt cx="250438" cy="208549"/>
              </a:xfrm>
            </p:grpSpPr>
            <p:cxnSp>
              <p:nvCxnSpPr>
                <p:cNvPr id="14334" name="Google Shape;14334;p54"/>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4335" name="Google Shape;14335;p54"/>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6" name="Google Shape;14336;p54"/>
              <p:cNvGrpSpPr/>
              <p:nvPr/>
            </p:nvGrpSpPr>
            <p:grpSpPr>
              <a:xfrm>
                <a:off x="2700693" y="1746937"/>
                <a:ext cx="449967" cy="72374"/>
                <a:chOff x="2700693" y="1746937"/>
                <a:chExt cx="449967" cy="72374"/>
              </a:xfrm>
            </p:grpSpPr>
            <p:cxnSp>
              <p:nvCxnSpPr>
                <p:cNvPr id="14337" name="Google Shape;14337;p54"/>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4338" name="Google Shape;14338;p54"/>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39" name="Google Shape;14339;p54"/>
            <p:cNvGrpSpPr/>
            <p:nvPr/>
          </p:nvGrpSpPr>
          <p:grpSpPr>
            <a:xfrm>
              <a:off x="2029517" y="1732295"/>
              <a:ext cx="1149068" cy="643432"/>
              <a:chOff x="2029517" y="1732295"/>
              <a:chExt cx="1149068" cy="643432"/>
            </a:xfrm>
          </p:grpSpPr>
          <p:grpSp>
            <p:nvGrpSpPr>
              <p:cNvPr id="14340" name="Google Shape;14340;p54"/>
              <p:cNvGrpSpPr/>
              <p:nvPr/>
            </p:nvGrpSpPr>
            <p:grpSpPr>
              <a:xfrm>
                <a:off x="2703618" y="2103152"/>
                <a:ext cx="474966" cy="260017"/>
                <a:chOff x="2703618" y="2103152"/>
                <a:chExt cx="474966" cy="260017"/>
              </a:xfrm>
            </p:grpSpPr>
            <p:grpSp>
              <p:nvGrpSpPr>
                <p:cNvPr id="14341" name="Google Shape;14341;p54"/>
                <p:cNvGrpSpPr/>
                <p:nvPr/>
              </p:nvGrpSpPr>
              <p:grpSpPr>
                <a:xfrm>
                  <a:off x="2703618" y="2290640"/>
                  <a:ext cx="450291" cy="72529"/>
                  <a:chOff x="2703618" y="2290640"/>
                  <a:chExt cx="450291" cy="72529"/>
                </a:xfrm>
              </p:grpSpPr>
              <p:cxnSp>
                <p:nvCxnSpPr>
                  <p:cNvPr id="14342" name="Google Shape;14342;p54"/>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4343" name="Google Shape;14343;p54"/>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4" name="Google Shape;14344;p54"/>
                <p:cNvGrpSpPr/>
                <p:nvPr/>
              </p:nvGrpSpPr>
              <p:grpSpPr>
                <a:xfrm>
                  <a:off x="2908607" y="2103152"/>
                  <a:ext cx="269977" cy="223538"/>
                  <a:chOff x="2908607" y="2103152"/>
                  <a:chExt cx="269977" cy="223538"/>
                </a:xfrm>
              </p:grpSpPr>
              <p:cxnSp>
                <p:nvCxnSpPr>
                  <p:cNvPr id="14345" name="Google Shape;14345;p54"/>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4346" name="Google Shape;14346;p54"/>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47" name="Google Shape;14347;p54"/>
              <p:cNvGrpSpPr/>
              <p:nvPr/>
            </p:nvGrpSpPr>
            <p:grpSpPr>
              <a:xfrm>
                <a:off x="2029517" y="1732295"/>
                <a:ext cx="685827" cy="643432"/>
                <a:chOff x="2029517" y="1732295"/>
                <a:chExt cx="685827" cy="643432"/>
              </a:xfrm>
            </p:grpSpPr>
            <p:sp>
              <p:nvSpPr>
                <p:cNvPr id="14348" name="Google Shape;14348;p54"/>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49" name="Google Shape;14349;p54"/>
                <p:cNvGrpSpPr/>
                <p:nvPr/>
              </p:nvGrpSpPr>
              <p:grpSpPr>
                <a:xfrm>
                  <a:off x="2158948" y="1732295"/>
                  <a:ext cx="556396" cy="333108"/>
                  <a:chOff x="2158948" y="1732295"/>
                  <a:chExt cx="556396" cy="333108"/>
                </a:xfrm>
              </p:grpSpPr>
              <p:cxnSp>
                <p:nvCxnSpPr>
                  <p:cNvPr id="14350" name="Google Shape;14350;p54"/>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4351" name="Google Shape;14351;p54"/>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2" name="Google Shape;14352;p54"/>
                <p:cNvGrpSpPr/>
                <p:nvPr/>
              </p:nvGrpSpPr>
              <p:grpSpPr>
                <a:xfrm>
                  <a:off x="2159908" y="2065057"/>
                  <a:ext cx="550884" cy="310670"/>
                  <a:chOff x="2159908" y="2065057"/>
                  <a:chExt cx="550884" cy="310670"/>
                </a:xfrm>
              </p:grpSpPr>
              <p:cxnSp>
                <p:nvCxnSpPr>
                  <p:cNvPr id="14353" name="Google Shape;14353;p54"/>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4354" name="Google Shape;14354;p54"/>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4355" name="Google Shape;14355;p54"/>
          <p:cNvGrpSpPr/>
          <p:nvPr/>
        </p:nvGrpSpPr>
        <p:grpSpPr>
          <a:xfrm>
            <a:off x="706400" y="1556833"/>
            <a:ext cx="962651" cy="810058"/>
            <a:chOff x="732462" y="1766083"/>
            <a:chExt cx="962651" cy="810058"/>
          </a:xfrm>
        </p:grpSpPr>
        <p:grpSp>
          <p:nvGrpSpPr>
            <p:cNvPr id="14356" name="Google Shape;14356;p54"/>
            <p:cNvGrpSpPr/>
            <p:nvPr/>
          </p:nvGrpSpPr>
          <p:grpSpPr>
            <a:xfrm>
              <a:off x="732462" y="1908333"/>
              <a:ext cx="339369" cy="524756"/>
              <a:chOff x="844912" y="1819635"/>
              <a:chExt cx="329836" cy="510016"/>
            </a:xfrm>
          </p:grpSpPr>
          <p:sp>
            <p:nvSpPr>
              <p:cNvPr id="14357" name="Google Shape;14357;p54"/>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54"/>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54"/>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54"/>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54"/>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54"/>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3" name="Google Shape;14363;p54"/>
            <p:cNvGrpSpPr/>
            <p:nvPr/>
          </p:nvGrpSpPr>
          <p:grpSpPr>
            <a:xfrm>
              <a:off x="1184858" y="2256650"/>
              <a:ext cx="510255" cy="319491"/>
              <a:chOff x="1284601" y="2158168"/>
              <a:chExt cx="495923" cy="310517"/>
            </a:xfrm>
          </p:grpSpPr>
          <p:sp>
            <p:nvSpPr>
              <p:cNvPr id="14364" name="Google Shape;14364;p54"/>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65" name="Google Shape;14365;p54"/>
              <p:cNvGrpSpPr/>
              <p:nvPr/>
            </p:nvGrpSpPr>
            <p:grpSpPr>
              <a:xfrm>
                <a:off x="1507666" y="2158168"/>
                <a:ext cx="272858" cy="310517"/>
                <a:chOff x="1507666" y="2158168"/>
                <a:chExt cx="272858" cy="310517"/>
              </a:xfrm>
            </p:grpSpPr>
            <p:grpSp>
              <p:nvGrpSpPr>
                <p:cNvPr id="14366" name="Google Shape;14366;p54"/>
                <p:cNvGrpSpPr/>
                <p:nvPr/>
              </p:nvGrpSpPr>
              <p:grpSpPr>
                <a:xfrm>
                  <a:off x="1507666" y="2176104"/>
                  <a:ext cx="166395" cy="273149"/>
                  <a:chOff x="1507666" y="2176104"/>
                  <a:chExt cx="166395" cy="273149"/>
                </a:xfrm>
              </p:grpSpPr>
              <p:sp>
                <p:nvSpPr>
                  <p:cNvPr id="14367" name="Google Shape;14367;p54"/>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54"/>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54"/>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54"/>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54"/>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54"/>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54"/>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74" name="Google Shape;14374;p54"/>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54"/>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76" name="Google Shape;14376;p54"/>
            <p:cNvGrpSpPr/>
            <p:nvPr/>
          </p:nvGrpSpPr>
          <p:grpSpPr>
            <a:xfrm>
              <a:off x="1184858" y="1766083"/>
              <a:ext cx="510255" cy="319491"/>
              <a:chOff x="1284601" y="1681380"/>
              <a:chExt cx="495923" cy="310517"/>
            </a:xfrm>
          </p:grpSpPr>
          <p:sp>
            <p:nvSpPr>
              <p:cNvPr id="14377" name="Google Shape;14377;p54"/>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78" name="Google Shape;14378;p54"/>
              <p:cNvGrpSpPr/>
              <p:nvPr/>
            </p:nvGrpSpPr>
            <p:grpSpPr>
              <a:xfrm>
                <a:off x="1507666" y="1681380"/>
                <a:ext cx="272858" cy="310517"/>
                <a:chOff x="1507666" y="1681380"/>
                <a:chExt cx="272858" cy="310517"/>
              </a:xfrm>
            </p:grpSpPr>
            <p:grpSp>
              <p:nvGrpSpPr>
                <p:cNvPr id="14379" name="Google Shape;14379;p54"/>
                <p:cNvGrpSpPr/>
                <p:nvPr/>
              </p:nvGrpSpPr>
              <p:grpSpPr>
                <a:xfrm>
                  <a:off x="1507666" y="1700120"/>
                  <a:ext cx="166395" cy="272984"/>
                  <a:chOff x="1507666" y="1700120"/>
                  <a:chExt cx="166395" cy="272984"/>
                </a:xfrm>
              </p:grpSpPr>
              <p:sp>
                <p:nvSpPr>
                  <p:cNvPr id="14380" name="Google Shape;14380;p54"/>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54"/>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54"/>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54"/>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54"/>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54"/>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54"/>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87" name="Google Shape;14387;p54"/>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54"/>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389" name="Google Shape;14389;p54"/>
          <p:cNvGrpSpPr/>
          <p:nvPr/>
        </p:nvGrpSpPr>
        <p:grpSpPr>
          <a:xfrm>
            <a:off x="6815341" y="2324262"/>
            <a:ext cx="1622269" cy="552443"/>
            <a:chOff x="6894650" y="2574740"/>
            <a:chExt cx="1445100" cy="492111"/>
          </a:xfrm>
        </p:grpSpPr>
        <p:sp>
          <p:nvSpPr>
            <p:cNvPr id="14390" name="Google Shape;14390;p54"/>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54"/>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54"/>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54"/>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54"/>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395" name="Google Shape;14395;p54"/>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4396" name="Google Shape;14396;p54"/>
          <p:cNvGrpSpPr/>
          <p:nvPr/>
        </p:nvGrpSpPr>
        <p:grpSpPr>
          <a:xfrm>
            <a:off x="6834884" y="3698518"/>
            <a:ext cx="1583206" cy="475705"/>
            <a:chOff x="6953919" y="3907920"/>
            <a:chExt cx="1377300" cy="475705"/>
          </a:xfrm>
        </p:grpSpPr>
        <p:cxnSp>
          <p:nvCxnSpPr>
            <p:cNvPr id="14397" name="Google Shape;14397;p54"/>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4398" name="Google Shape;14398;p54"/>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4399" name="Google Shape;14399;p54"/>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4400" name="Google Shape;14400;p54"/>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4401" name="Google Shape;14401;p54"/>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4402" name="Google Shape;14402;p54"/>
          <p:cNvGrpSpPr/>
          <p:nvPr/>
        </p:nvGrpSpPr>
        <p:grpSpPr>
          <a:xfrm>
            <a:off x="2338472" y="2459663"/>
            <a:ext cx="836286" cy="824529"/>
            <a:chOff x="2389399" y="2595741"/>
            <a:chExt cx="812796" cy="801369"/>
          </a:xfrm>
        </p:grpSpPr>
        <p:grpSp>
          <p:nvGrpSpPr>
            <p:cNvPr id="14403" name="Google Shape;14403;p54"/>
            <p:cNvGrpSpPr/>
            <p:nvPr/>
          </p:nvGrpSpPr>
          <p:grpSpPr>
            <a:xfrm>
              <a:off x="2492145" y="2881565"/>
              <a:ext cx="607300" cy="229751"/>
              <a:chOff x="2492145" y="2881565"/>
              <a:chExt cx="607300" cy="229751"/>
            </a:xfrm>
          </p:grpSpPr>
          <p:sp>
            <p:nvSpPr>
              <p:cNvPr id="14404" name="Google Shape;14404;p54"/>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54"/>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54"/>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54"/>
            <p:cNvGrpSpPr/>
            <p:nvPr/>
          </p:nvGrpSpPr>
          <p:grpSpPr>
            <a:xfrm>
              <a:off x="2389399" y="2595741"/>
              <a:ext cx="812796" cy="296825"/>
              <a:chOff x="2389399" y="2595741"/>
              <a:chExt cx="812796" cy="296825"/>
            </a:xfrm>
          </p:grpSpPr>
          <p:grpSp>
            <p:nvGrpSpPr>
              <p:cNvPr id="14408" name="Google Shape;14408;p54"/>
              <p:cNvGrpSpPr/>
              <p:nvPr/>
            </p:nvGrpSpPr>
            <p:grpSpPr>
              <a:xfrm>
                <a:off x="2389399" y="2595741"/>
                <a:ext cx="363638" cy="296825"/>
                <a:chOff x="2389399" y="2595741"/>
                <a:chExt cx="363638" cy="296825"/>
              </a:xfrm>
            </p:grpSpPr>
            <p:grpSp>
              <p:nvGrpSpPr>
                <p:cNvPr id="14409" name="Google Shape;14409;p54"/>
                <p:cNvGrpSpPr/>
                <p:nvPr/>
              </p:nvGrpSpPr>
              <p:grpSpPr>
                <a:xfrm>
                  <a:off x="2493852" y="2794333"/>
                  <a:ext cx="259185" cy="98232"/>
                  <a:chOff x="2493852" y="2794333"/>
                  <a:chExt cx="259185" cy="98232"/>
                </a:xfrm>
              </p:grpSpPr>
              <p:sp>
                <p:nvSpPr>
                  <p:cNvPr id="14410" name="Google Shape;14410;p54"/>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54"/>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54"/>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3" name="Google Shape;14413;p54"/>
                <p:cNvGrpSpPr/>
                <p:nvPr/>
              </p:nvGrpSpPr>
              <p:grpSpPr>
                <a:xfrm>
                  <a:off x="2389399" y="2595741"/>
                  <a:ext cx="224343" cy="182054"/>
                  <a:chOff x="2389399" y="2595741"/>
                  <a:chExt cx="224343" cy="182054"/>
                </a:xfrm>
              </p:grpSpPr>
              <p:sp>
                <p:nvSpPr>
                  <p:cNvPr id="14414" name="Google Shape;14414;p54"/>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54"/>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16" name="Google Shape;14416;p54"/>
              <p:cNvGrpSpPr/>
              <p:nvPr/>
            </p:nvGrpSpPr>
            <p:grpSpPr>
              <a:xfrm>
                <a:off x="2683630" y="2595741"/>
                <a:ext cx="224334" cy="296825"/>
                <a:chOff x="2683630" y="2595741"/>
                <a:chExt cx="224334" cy="296825"/>
              </a:xfrm>
            </p:grpSpPr>
            <p:grpSp>
              <p:nvGrpSpPr>
                <p:cNvPr id="14417" name="Google Shape;14417;p54"/>
                <p:cNvGrpSpPr/>
                <p:nvPr/>
              </p:nvGrpSpPr>
              <p:grpSpPr>
                <a:xfrm>
                  <a:off x="2788083" y="2794333"/>
                  <a:ext cx="15356" cy="98232"/>
                  <a:chOff x="2788083" y="2794333"/>
                  <a:chExt cx="15356" cy="98232"/>
                </a:xfrm>
              </p:grpSpPr>
              <p:sp>
                <p:nvSpPr>
                  <p:cNvPr id="14418" name="Google Shape;14418;p54"/>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54"/>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54"/>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1" name="Google Shape;14421;p54"/>
                <p:cNvGrpSpPr/>
                <p:nvPr/>
              </p:nvGrpSpPr>
              <p:grpSpPr>
                <a:xfrm>
                  <a:off x="2683630" y="2595741"/>
                  <a:ext cx="224334" cy="182054"/>
                  <a:chOff x="2683630" y="2595741"/>
                  <a:chExt cx="224334" cy="182054"/>
                </a:xfrm>
              </p:grpSpPr>
              <p:sp>
                <p:nvSpPr>
                  <p:cNvPr id="14422" name="Google Shape;14422;p54"/>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54"/>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24" name="Google Shape;14424;p54"/>
              <p:cNvGrpSpPr/>
              <p:nvPr/>
            </p:nvGrpSpPr>
            <p:grpSpPr>
              <a:xfrm>
                <a:off x="2838475" y="2595741"/>
                <a:ext cx="363719" cy="296825"/>
                <a:chOff x="2838475" y="2595741"/>
                <a:chExt cx="363719" cy="296825"/>
              </a:xfrm>
            </p:grpSpPr>
            <p:grpSp>
              <p:nvGrpSpPr>
                <p:cNvPr id="14425" name="Google Shape;14425;p54"/>
                <p:cNvGrpSpPr/>
                <p:nvPr/>
              </p:nvGrpSpPr>
              <p:grpSpPr>
                <a:xfrm>
                  <a:off x="2838475" y="2794333"/>
                  <a:ext cx="259185" cy="98232"/>
                  <a:chOff x="2838475" y="2794333"/>
                  <a:chExt cx="259185" cy="98232"/>
                </a:xfrm>
              </p:grpSpPr>
              <p:sp>
                <p:nvSpPr>
                  <p:cNvPr id="14426" name="Google Shape;14426;p54"/>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54"/>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54"/>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9" name="Google Shape;14429;p54"/>
                <p:cNvGrpSpPr/>
                <p:nvPr/>
              </p:nvGrpSpPr>
              <p:grpSpPr>
                <a:xfrm>
                  <a:off x="2977852" y="2595741"/>
                  <a:ext cx="224343" cy="182054"/>
                  <a:chOff x="2977852" y="2595741"/>
                  <a:chExt cx="224343" cy="182054"/>
                </a:xfrm>
              </p:grpSpPr>
              <p:sp>
                <p:nvSpPr>
                  <p:cNvPr id="14430" name="Google Shape;14430;p54"/>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54"/>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432" name="Google Shape;14432;p54"/>
            <p:cNvGrpSpPr/>
            <p:nvPr/>
          </p:nvGrpSpPr>
          <p:grpSpPr>
            <a:xfrm>
              <a:off x="2389399" y="3100241"/>
              <a:ext cx="812796" cy="296869"/>
              <a:chOff x="2389399" y="3100241"/>
              <a:chExt cx="812796" cy="296869"/>
            </a:xfrm>
          </p:grpSpPr>
          <p:grpSp>
            <p:nvGrpSpPr>
              <p:cNvPr id="14433" name="Google Shape;14433;p54"/>
              <p:cNvGrpSpPr/>
              <p:nvPr/>
            </p:nvGrpSpPr>
            <p:grpSpPr>
              <a:xfrm>
                <a:off x="2683630" y="3100241"/>
                <a:ext cx="224334" cy="296869"/>
                <a:chOff x="2683630" y="3100241"/>
                <a:chExt cx="224334" cy="296869"/>
              </a:xfrm>
            </p:grpSpPr>
            <p:grpSp>
              <p:nvGrpSpPr>
                <p:cNvPr id="14434" name="Google Shape;14434;p54"/>
                <p:cNvGrpSpPr/>
                <p:nvPr/>
              </p:nvGrpSpPr>
              <p:grpSpPr>
                <a:xfrm>
                  <a:off x="2788083" y="3100241"/>
                  <a:ext cx="15356" cy="98237"/>
                  <a:chOff x="2788083" y="3100241"/>
                  <a:chExt cx="15356" cy="98237"/>
                </a:xfrm>
              </p:grpSpPr>
              <p:sp>
                <p:nvSpPr>
                  <p:cNvPr id="14435" name="Google Shape;14435;p54"/>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54"/>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54"/>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8" name="Google Shape;14438;p54"/>
                <p:cNvGrpSpPr/>
                <p:nvPr/>
              </p:nvGrpSpPr>
              <p:grpSpPr>
                <a:xfrm>
                  <a:off x="2683630" y="3215065"/>
                  <a:ext cx="224334" cy="182045"/>
                  <a:chOff x="2683630" y="3215065"/>
                  <a:chExt cx="224334" cy="182045"/>
                </a:xfrm>
              </p:grpSpPr>
              <p:sp>
                <p:nvSpPr>
                  <p:cNvPr id="14439" name="Google Shape;14439;p54"/>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54"/>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41" name="Google Shape;14441;p54"/>
              <p:cNvGrpSpPr/>
              <p:nvPr/>
            </p:nvGrpSpPr>
            <p:grpSpPr>
              <a:xfrm>
                <a:off x="2389399" y="3100241"/>
                <a:ext cx="363638" cy="296869"/>
                <a:chOff x="2389399" y="3100241"/>
                <a:chExt cx="363638" cy="296869"/>
              </a:xfrm>
            </p:grpSpPr>
            <p:grpSp>
              <p:nvGrpSpPr>
                <p:cNvPr id="14442" name="Google Shape;14442;p54"/>
                <p:cNvGrpSpPr/>
                <p:nvPr/>
              </p:nvGrpSpPr>
              <p:grpSpPr>
                <a:xfrm>
                  <a:off x="2493852" y="3100241"/>
                  <a:ext cx="259185" cy="98237"/>
                  <a:chOff x="2493852" y="3100241"/>
                  <a:chExt cx="259185" cy="98237"/>
                </a:xfrm>
              </p:grpSpPr>
              <p:sp>
                <p:nvSpPr>
                  <p:cNvPr id="14443" name="Google Shape;14443;p54"/>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54"/>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54"/>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6" name="Google Shape;14446;p54"/>
                <p:cNvGrpSpPr/>
                <p:nvPr/>
              </p:nvGrpSpPr>
              <p:grpSpPr>
                <a:xfrm>
                  <a:off x="2389399" y="3215065"/>
                  <a:ext cx="224343" cy="182045"/>
                  <a:chOff x="2389399" y="3215065"/>
                  <a:chExt cx="224343" cy="182045"/>
                </a:xfrm>
              </p:grpSpPr>
              <p:sp>
                <p:nvSpPr>
                  <p:cNvPr id="14447" name="Google Shape;14447;p54"/>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54"/>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49" name="Google Shape;14449;p54"/>
              <p:cNvGrpSpPr/>
              <p:nvPr/>
            </p:nvGrpSpPr>
            <p:grpSpPr>
              <a:xfrm>
                <a:off x="2838475" y="3100241"/>
                <a:ext cx="363719" cy="296869"/>
                <a:chOff x="2838475" y="3100241"/>
                <a:chExt cx="363719" cy="296869"/>
              </a:xfrm>
            </p:grpSpPr>
            <p:grpSp>
              <p:nvGrpSpPr>
                <p:cNvPr id="14450" name="Google Shape;14450;p54"/>
                <p:cNvGrpSpPr/>
                <p:nvPr/>
              </p:nvGrpSpPr>
              <p:grpSpPr>
                <a:xfrm>
                  <a:off x="2838475" y="3100241"/>
                  <a:ext cx="259185" cy="98237"/>
                  <a:chOff x="2838475" y="3100241"/>
                  <a:chExt cx="259185" cy="98237"/>
                </a:xfrm>
              </p:grpSpPr>
              <p:sp>
                <p:nvSpPr>
                  <p:cNvPr id="14451" name="Google Shape;14451;p54"/>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54"/>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54"/>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54"/>
                <p:cNvGrpSpPr/>
                <p:nvPr/>
              </p:nvGrpSpPr>
              <p:grpSpPr>
                <a:xfrm>
                  <a:off x="2977852" y="3215065"/>
                  <a:ext cx="224343" cy="182045"/>
                  <a:chOff x="2977852" y="3215065"/>
                  <a:chExt cx="224343" cy="182045"/>
                </a:xfrm>
              </p:grpSpPr>
              <p:sp>
                <p:nvSpPr>
                  <p:cNvPr id="14455" name="Google Shape;14455;p54"/>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54"/>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4460"/>
        <p:cNvGrpSpPr/>
        <p:nvPr/>
      </p:nvGrpSpPr>
      <p:grpSpPr>
        <a:xfrm>
          <a:off x="0" y="0"/>
          <a:ext cx="0" cy="0"/>
          <a:chOff x="0" y="0"/>
          <a:chExt cx="0" cy="0"/>
        </a:xfrm>
      </p:grpSpPr>
      <p:grpSp>
        <p:nvGrpSpPr>
          <p:cNvPr id="14461" name="Google Shape;14461;p55"/>
          <p:cNvGrpSpPr/>
          <p:nvPr/>
        </p:nvGrpSpPr>
        <p:grpSpPr>
          <a:xfrm>
            <a:off x="702075" y="3155925"/>
            <a:ext cx="2390414" cy="1024800"/>
            <a:chOff x="728925" y="3296613"/>
            <a:chExt cx="2390414" cy="1024800"/>
          </a:xfrm>
        </p:grpSpPr>
        <p:grpSp>
          <p:nvGrpSpPr>
            <p:cNvPr id="14462" name="Google Shape;14462;p55"/>
            <p:cNvGrpSpPr/>
            <p:nvPr/>
          </p:nvGrpSpPr>
          <p:grpSpPr>
            <a:xfrm>
              <a:off x="728925" y="3619800"/>
              <a:ext cx="2390414" cy="500893"/>
              <a:chOff x="728925" y="3619800"/>
              <a:chExt cx="2390414" cy="500893"/>
            </a:xfrm>
          </p:grpSpPr>
          <p:sp>
            <p:nvSpPr>
              <p:cNvPr id="14463" name="Google Shape;14463;p55"/>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464" name="Google Shape;14464;p55"/>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4465" name="Google Shape;14465;p55"/>
            <p:cNvGrpSpPr/>
            <p:nvPr/>
          </p:nvGrpSpPr>
          <p:grpSpPr>
            <a:xfrm>
              <a:off x="1348050" y="3296613"/>
              <a:ext cx="1706152" cy="1024800"/>
              <a:chOff x="1348050" y="3296613"/>
              <a:chExt cx="1706152" cy="1024800"/>
            </a:xfrm>
          </p:grpSpPr>
          <p:sp>
            <p:nvSpPr>
              <p:cNvPr id="14466" name="Google Shape;14466;p55"/>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467" name="Google Shape;14467;p55"/>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468" name="Google Shape;14468;p55"/>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469" name="Google Shape;14469;p55"/>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470" name="Google Shape;14470;p55"/>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4471" name="Google Shape;14471;p55"/>
            <p:cNvGrpSpPr/>
            <p:nvPr/>
          </p:nvGrpSpPr>
          <p:grpSpPr>
            <a:xfrm>
              <a:off x="1455707" y="3654858"/>
              <a:ext cx="1491150" cy="417657"/>
              <a:chOff x="1455707" y="3654858"/>
              <a:chExt cx="1491150" cy="417657"/>
            </a:xfrm>
          </p:grpSpPr>
          <p:sp>
            <p:nvSpPr>
              <p:cNvPr id="14472" name="Google Shape;14472;p55"/>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55"/>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55"/>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55"/>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55"/>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55"/>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55"/>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55"/>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55"/>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55"/>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55"/>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55"/>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55"/>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55"/>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55"/>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55"/>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55"/>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55"/>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55"/>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55"/>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4492" name="Google Shape;14492;p55"/>
          <p:cNvGraphicFramePr/>
          <p:nvPr/>
        </p:nvGraphicFramePr>
        <p:xfrm>
          <a:off x="5937775" y="2153837"/>
          <a:ext cx="2504100" cy="864780"/>
        </p:xfrm>
        <a:graphic>
          <a:graphicData uri="http://schemas.openxmlformats.org/drawingml/2006/table">
            <a:tbl>
              <a:tblPr>
                <a:noFill/>
                <a:tableStyleId>{46CD5AB0-5694-47C4-A59C-C2FAAF3FD547}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4493" name="Google Shape;14493;p55"/>
          <p:cNvGrpSpPr/>
          <p:nvPr/>
        </p:nvGrpSpPr>
        <p:grpSpPr>
          <a:xfrm>
            <a:off x="710451" y="981601"/>
            <a:ext cx="2396505" cy="976502"/>
            <a:chOff x="749309" y="1112739"/>
            <a:chExt cx="2371603" cy="976502"/>
          </a:xfrm>
        </p:grpSpPr>
        <p:grpSp>
          <p:nvGrpSpPr>
            <p:cNvPr id="14494" name="Google Shape;14494;p55"/>
            <p:cNvGrpSpPr/>
            <p:nvPr/>
          </p:nvGrpSpPr>
          <p:grpSpPr>
            <a:xfrm>
              <a:off x="1092126" y="1112739"/>
              <a:ext cx="2028786" cy="975464"/>
              <a:chOff x="1092126" y="1112739"/>
              <a:chExt cx="2028786" cy="975464"/>
            </a:xfrm>
          </p:grpSpPr>
          <p:sp>
            <p:nvSpPr>
              <p:cNvPr id="14495" name="Google Shape;14495;p55"/>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55"/>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55"/>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55"/>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55"/>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55"/>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55"/>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55"/>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55"/>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55"/>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55"/>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55"/>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55"/>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55"/>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55"/>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55"/>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55"/>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55"/>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55"/>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55"/>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55"/>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55"/>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55"/>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55"/>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9" name="Google Shape;14519;p55"/>
            <p:cNvGrpSpPr/>
            <p:nvPr/>
          </p:nvGrpSpPr>
          <p:grpSpPr>
            <a:xfrm>
              <a:off x="749309" y="1112739"/>
              <a:ext cx="314700" cy="975464"/>
              <a:chOff x="749309" y="1112739"/>
              <a:chExt cx="314700" cy="975464"/>
            </a:xfrm>
          </p:grpSpPr>
          <p:sp>
            <p:nvSpPr>
              <p:cNvPr id="14520" name="Google Shape;14520;p55"/>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55"/>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55"/>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55"/>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24" name="Google Shape;14524;p5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5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5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5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4528" name="Google Shape;14528;p55"/>
          <p:cNvGraphicFramePr/>
          <p:nvPr/>
        </p:nvGraphicFramePr>
        <p:xfrm>
          <a:off x="5937800" y="981587"/>
          <a:ext cx="2504100" cy="976500"/>
        </p:xfrm>
        <a:graphic>
          <a:graphicData uri="http://schemas.openxmlformats.org/drawingml/2006/table">
            <a:tbl>
              <a:tblPr>
                <a:noFill/>
                <a:tableStyleId>{46CD5AB0-5694-47C4-A59C-C2FAAF3FD547}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4529" name="Google Shape;14529;p55"/>
          <p:cNvGraphicFramePr/>
          <p:nvPr/>
        </p:nvGraphicFramePr>
        <p:xfrm>
          <a:off x="3358663" y="2153837"/>
          <a:ext cx="2363400" cy="868575"/>
        </p:xfrm>
        <a:graphic>
          <a:graphicData uri="http://schemas.openxmlformats.org/drawingml/2006/table">
            <a:tbl>
              <a:tblPr>
                <a:noFill/>
                <a:tableStyleId>{46CD5AB0-5694-47C4-A59C-C2FAAF3FD547}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4530" name="Google Shape;14530;p55"/>
          <p:cNvGrpSpPr/>
          <p:nvPr/>
        </p:nvGrpSpPr>
        <p:grpSpPr>
          <a:xfrm>
            <a:off x="3360649" y="3144798"/>
            <a:ext cx="2363377" cy="1047062"/>
            <a:chOff x="3358399" y="3285485"/>
            <a:chExt cx="2363377" cy="1047062"/>
          </a:xfrm>
        </p:grpSpPr>
        <p:grpSp>
          <p:nvGrpSpPr>
            <p:cNvPr id="14531" name="Google Shape;14531;p55"/>
            <p:cNvGrpSpPr/>
            <p:nvPr/>
          </p:nvGrpSpPr>
          <p:grpSpPr>
            <a:xfrm>
              <a:off x="3358412" y="3285485"/>
              <a:ext cx="2363244" cy="139500"/>
              <a:chOff x="3358412" y="3285485"/>
              <a:chExt cx="2363244" cy="139500"/>
            </a:xfrm>
          </p:grpSpPr>
          <p:sp>
            <p:nvSpPr>
              <p:cNvPr id="14532" name="Google Shape;14532;p55"/>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55"/>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55"/>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55"/>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55"/>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55"/>
            <p:cNvGrpSpPr/>
            <p:nvPr/>
          </p:nvGrpSpPr>
          <p:grpSpPr>
            <a:xfrm>
              <a:off x="3358412" y="3466996"/>
              <a:ext cx="2363244" cy="139500"/>
              <a:chOff x="3358412" y="3466996"/>
              <a:chExt cx="2363244" cy="139500"/>
            </a:xfrm>
          </p:grpSpPr>
          <p:sp>
            <p:nvSpPr>
              <p:cNvPr id="14538" name="Google Shape;14538;p55"/>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55"/>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55"/>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55"/>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55"/>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3" name="Google Shape;14543;p55"/>
            <p:cNvGrpSpPr/>
            <p:nvPr/>
          </p:nvGrpSpPr>
          <p:grpSpPr>
            <a:xfrm>
              <a:off x="3358412" y="3648507"/>
              <a:ext cx="2363244" cy="139500"/>
              <a:chOff x="3358412" y="3648507"/>
              <a:chExt cx="2363244" cy="139500"/>
            </a:xfrm>
          </p:grpSpPr>
          <p:sp>
            <p:nvSpPr>
              <p:cNvPr id="14544" name="Google Shape;14544;p55"/>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55"/>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55"/>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55"/>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55"/>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9" name="Google Shape;14549;p55"/>
            <p:cNvGrpSpPr/>
            <p:nvPr/>
          </p:nvGrpSpPr>
          <p:grpSpPr>
            <a:xfrm>
              <a:off x="3358412" y="3830018"/>
              <a:ext cx="2363244" cy="139500"/>
              <a:chOff x="3358412" y="3830018"/>
              <a:chExt cx="2363244" cy="139500"/>
            </a:xfrm>
          </p:grpSpPr>
          <p:sp>
            <p:nvSpPr>
              <p:cNvPr id="14550" name="Google Shape;14550;p55"/>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55"/>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55"/>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55"/>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55"/>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5" name="Google Shape;14555;p55"/>
            <p:cNvGrpSpPr/>
            <p:nvPr/>
          </p:nvGrpSpPr>
          <p:grpSpPr>
            <a:xfrm>
              <a:off x="3358399" y="4011514"/>
              <a:ext cx="2363377" cy="139537"/>
              <a:chOff x="3294800" y="4134603"/>
              <a:chExt cx="2638876" cy="152400"/>
            </a:xfrm>
          </p:grpSpPr>
          <p:sp>
            <p:nvSpPr>
              <p:cNvPr id="14556" name="Google Shape;14556;p55"/>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55"/>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55"/>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55"/>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55"/>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55"/>
            <p:cNvGrpSpPr/>
            <p:nvPr/>
          </p:nvGrpSpPr>
          <p:grpSpPr>
            <a:xfrm>
              <a:off x="3358399" y="4193010"/>
              <a:ext cx="2363377" cy="139537"/>
              <a:chOff x="3294800" y="4134603"/>
              <a:chExt cx="2638876" cy="152400"/>
            </a:xfrm>
          </p:grpSpPr>
          <p:sp>
            <p:nvSpPr>
              <p:cNvPr id="14562" name="Google Shape;14562;p55"/>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55"/>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55"/>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55"/>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55"/>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4567" name="Google Shape;14567;p55"/>
          <p:cNvGraphicFramePr/>
          <p:nvPr/>
        </p:nvGraphicFramePr>
        <p:xfrm>
          <a:off x="711450" y="2153837"/>
          <a:ext cx="2369800" cy="889350"/>
        </p:xfrm>
        <a:graphic>
          <a:graphicData uri="http://schemas.openxmlformats.org/drawingml/2006/table">
            <a:tbl>
              <a:tblPr>
                <a:noFill/>
                <a:tableStyleId>{46CD5AB0-5694-47C4-A59C-C2FAAF3FD547}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4568" name="Google Shape;14568;p55"/>
          <p:cNvGrpSpPr/>
          <p:nvPr/>
        </p:nvGrpSpPr>
        <p:grpSpPr>
          <a:xfrm>
            <a:off x="4161119" y="2557652"/>
            <a:ext cx="1302095" cy="60959"/>
            <a:chOff x="3558802" y="4011427"/>
            <a:chExt cx="1866000" cy="111300"/>
          </a:xfrm>
        </p:grpSpPr>
        <p:sp>
          <p:nvSpPr>
            <p:cNvPr id="14569" name="Google Shape;14569;p5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55"/>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1" name="Google Shape;14571;p55"/>
          <p:cNvGrpSpPr/>
          <p:nvPr/>
        </p:nvGrpSpPr>
        <p:grpSpPr>
          <a:xfrm>
            <a:off x="4706607" y="2839811"/>
            <a:ext cx="914340" cy="60959"/>
            <a:chOff x="3558802" y="4011427"/>
            <a:chExt cx="1866000" cy="111300"/>
          </a:xfrm>
        </p:grpSpPr>
        <p:sp>
          <p:nvSpPr>
            <p:cNvPr id="14572" name="Google Shape;14572;p5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55"/>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4" name="Google Shape;14574;p55"/>
          <p:cNvGrpSpPr/>
          <p:nvPr/>
        </p:nvGrpSpPr>
        <p:grpSpPr>
          <a:xfrm>
            <a:off x="5874449" y="3167609"/>
            <a:ext cx="2519825" cy="1001454"/>
            <a:chOff x="1906114" y="789980"/>
            <a:chExt cx="1487676" cy="606868"/>
          </a:xfrm>
        </p:grpSpPr>
        <p:cxnSp>
          <p:nvCxnSpPr>
            <p:cNvPr id="14575" name="Google Shape;14575;p5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4576" name="Google Shape;14576;p5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4577" name="Google Shape;14577;p5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4578" name="Google Shape;14578;p5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4579" name="Google Shape;14579;p5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4580" name="Google Shape;14580;p5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4581" name="Google Shape;14581;p5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4582" name="Google Shape;14582;p5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5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5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5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5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5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5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4589" name="Google Shape;14589;p5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4590" name="Google Shape;14590;p5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4591" name="Google Shape;14591;p5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2" name="Google Shape;14592;p55"/>
          <p:cNvGrpSpPr/>
          <p:nvPr/>
        </p:nvGrpSpPr>
        <p:grpSpPr>
          <a:xfrm>
            <a:off x="3355812" y="951645"/>
            <a:ext cx="2363393" cy="1005865"/>
            <a:chOff x="3292400" y="1193188"/>
            <a:chExt cx="2615240" cy="1131075"/>
          </a:xfrm>
        </p:grpSpPr>
        <p:sp>
          <p:nvSpPr>
            <p:cNvPr id="14593" name="Google Shape;14593;p55"/>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594" name="Google Shape;14594;p55"/>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595" name="Google Shape;14595;p55"/>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4596" name="Google Shape;14596;p55"/>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4597" name="Google Shape;14597;p55"/>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4598" name="Google Shape;14598;p55"/>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4599" name="Google Shape;14599;p55"/>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4600" name="Google Shape;14600;p55"/>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4601" name="Google Shape;14601;p55"/>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4602" name="Google Shape;14602;p55"/>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4603" name="Google Shape;14603;p55"/>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604" name="Google Shape;14604;p55"/>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4605" name="Google Shape;14605;p55"/>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606" name="Google Shape;14606;p55"/>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4607" name="Google Shape;14607;p55"/>
            <p:cNvGrpSpPr/>
            <p:nvPr/>
          </p:nvGrpSpPr>
          <p:grpSpPr>
            <a:xfrm>
              <a:off x="3748438" y="1378608"/>
              <a:ext cx="2159202" cy="903971"/>
              <a:chOff x="1683525" y="2179850"/>
              <a:chExt cx="4519050" cy="2134525"/>
            </a:xfrm>
          </p:grpSpPr>
          <p:sp>
            <p:nvSpPr>
              <p:cNvPr id="14608" name="Google Shape;14608;p5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09" name="Google Shape;14609;p5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0" name="Google Shape;14610;p5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1" name="Google Shape;14611;p5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2" name="Google Shape;14612;p5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3" name="Google Shape;14613;p5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4" name="Google Shape;14614;p5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5" name="Google Shape;14615;p5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6" name="Google Shape;14616;p5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7" name="Google Shape;14617;p5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8" name="Google Shape;14618;p5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619" name="Google Shape;14619;p5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4623"/>
        <p:cNvGrpSpPr/>
        <p:nvPr/>
      </p:nvGrpSpPr>
      <p:grpSpPr>
        <a:xfrm>
          <a:off x="0" y="0"/>
          <a:ext cx="0" cy="0"/>
          <a:chOff x="0" y="0"/>
          <a:chExt cx="0" cy="0"/>
        </a:xfrm>
      </p:grpSpPr>
      <p:grpSp>
        <p:nvGrpSpPr>
          <p:cNvPr id="14624" name="Google Shape;14624;p56"/>
          <p:cNvGrpSpPr/>
          <p:nvPr/>
        </p:nvGrpSpPr>
        <p:grpSpPr>
          <a:xfrm>
            <a:off x="4796684" y="970929"/>
            <a:ext cx="745431" cy="718863"/>
            <a:chOff x="4249973" y="1201875"/>
            <a:chExt cx="1958568" cy="1888762"/>
          </a:xfrm>
        </p:grpSpPr>
        <p:sp>
          <p:nvSpPr>
            <p:cNvPr id="14625" name="Google Shape;14625;p56"/>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26" name="Google Shape;14626;p56"/>
            <p:cNvGrpSpPr/>
            <p:nvPr/>
          </p:nvGrpSpPr>
          <p:grpSpPr>
            <a:xfrm>
              <a:off x="5853086" y="1789142"/>
              <a:ext cx="355454" cy="1048099"/>
              <a:chOff x="5576108" y="2016725"/>
              <a:chExt cx="565200" cy="1666560"/>
            </a:xfrm>
          </p:grpSpPr>
          <p:sp>
            <p:nvSpPr>
              <p:cNvPr id="14627" name="Google Shape;14627;p56"/>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628" name="Google Shape;14628;p5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9" name="Google Shape;14629;p56"/>
            <p:cNvGrpSpPr/>
            <p:nvPr/>
          </p:nvGrpSpPr>
          <p:grpSpPr>
            <a:xfrm>
              <a:off x="4869455" y="2691676"/>
              <a:ext cx="1013897" cy="398961"/>
              <a:chOff x="4012057" y="3451825"/>
              <a:chExt cx="1612175" cy="634379"/>
            </a:xfrm>
          </p:grpSpPr>
          <p:sp>
            <p:nvSpPr>
              <p:cNvPr id="14630" name="Google Shape;14630;p56"/>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631" name="Google Shape;14631;p5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56"/>
            <p:cNvGrpSpPr/>
            <p:nvPr/>
          </p:nvGrpSpPr>
          <p:grpSpPr>
            <a:xfrm>
              <a:off x="4276937" y="2155961"/>
              <a:ext cx="651965" cy="891358"/>
              <a:chOff x="3069908" y="2599997"/>
              <a:chExt cx="1036675" cy="1417328"/>
            </a:xfrm>
          </p:grpSpPr>
          <p:sp>
            <p:nvSpPr>
              <p:cNvPr id="14633" name="Google Shape;14633;p56"/>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634" name="Google Shape;14634;p5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5" name="Google Shape;14635;p56"/>
            <p:cNvGrpSpPr/>
            <p:nvPr/>
          </p:nvGrpSpPr>
          <p:grpSpPr>
            <a:xfrm>
              <a:off x="5054918" y="1201875"/>
              <a:ext cx="999548" cy="602711"/>
              <a:chOff x="4306958" y="1082925"/>
              <a:chExt cx="1589359" cy="958358"/>
            </a:xfrm>
          </p:grpSpPr>
          <p:sp>
            <p:nvSpPr>
              <p:cNvPr id="14636" name="Google Shape;14636;p56"/>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637" name="Google Shape;14637;p5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8" name="Google Shape;14638;p56"/>
            <p:cNvGrpSpPr/>
            <p:nvPr/>
          </p:nvGrpSpPr>
          <p:grpSpPr>
            <a:xfrm>
              <a:off x="4249973" y="1303451"/>
              <a:ext cx="799317" cy="841334"/>
              <a:chOff x="3027033" y="1244439"/>
              <a:chExt cx="1270977" cy="1337786"/>
            </a:xfrm>
          </p:grpSpPr>
          <p:sp>
            <p:nvSpPr>
              <p:cNvPr id="14639" name="Google Shape;14639;p56"/>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640" name="Google Shape;14640;p5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41" name="Google Shape;14641;p56"/>
          <p:cNvGrpSpPr/>
          <p:nvPr/>
        </p:nvGrpSpPr>
        <p:grpSpPr>
          <a:xfrm>
            <a:off x="713057" y="1849378"/>
            <a:ext cx="761767" cy="729896"/>
            <a:chOff x="2657744" y="2337745"/>
            <a:chExt cx="832987" cy="798137"/>
          </a:xfrm>
        </p:grpSpPr>
        <p:sp>
          <p:nvSpPr>
            <p:cNvPr id="14642" name="Google Shape;14642;p56"/>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56"/>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5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56"/>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5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5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8" name="Google Shape;14648;p56"/>
          <p:cNvGrpSpPr/>
          <p:nvPr/>
        </p:nvGrpSpPr>
        <p:grpSpPr>
          <a:xfrm>
            <a:off x="3224022" y="1852584"/>
            <a:ext cx="685569" cy="723586"/>
            <a:chOff x="3398134" y="2057755"/>
            <a:chExt cx="704087" cy="743130"/>
          </a:xfrm>
        </p:grpSpPr>
        <p:grpSp>
          <p:nvGrpSpPr>
            <p:cNvPr id="14649" name="Google Shape;14649;p56"/>
            <p:cNvGrpSpPr/>
            <p:nvPr/>
          </p:nvGrpSpPr>
          <p:grpSpPr>
            <a:xfrm>
              <a:off x="3398134" y="2290183"/>
              <a:ext cx="315300" cy="219900"/>
              <a:chOff x="3398134" y="2290183"/>
              <a:chExt cx="315300" cy="219900"/>
            </a:xfrm>
          </p:grpSpPr>
          <p:sp>
            <p:nvSpPr>
              <p:cNvPr id="14650" name="Google Shape;14650;p56"/>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651" name="Google Shape;14651;p56"/>
              <p:cNvCxnSpPr>
                <a:stCxn id="14650"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4652" name="Google Shape;14652;p56"/>
            <p:cNvGrpSpPr/>
            <p:nvPr/>
          </p:nvGrpSpPr>
          <p:grpSpPr>
            <a:xfrm>
              <a:off x="3547823" y="2467358"/>
              <a:ext cx="219900" cy="333527"/>
              <a:chOff x="3547823" y="2467358"/>
              <a:chExt cx="219900" cy="333527"/>
            </a:xfrm>
          </p:grpSpPr>
          <p:sp>
            <p:nvSpPr>
              <p:cNvPr id="14653" name="Google Shape;14653;p56"/>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654" name="Google Shape;14654;p56"/>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4655" name="Google Shape;14655;p56"/>
            <p:cNvGrpSpPr/>
            <p:nvPr/>
          </p:nvGrpSpPr>
          <p:grpSpPr>
            <a:xfrm>
              <a:off x="3734138" y="2467358"/>
              <a:ext cx="219900" cy="333527"/>
              <a:chOff x="3734138" y="2467358"/>
              <a:chExt cx="219900" cy="333527"/>
            </a:xfrm>
          </p:grpSpPr>
          <p:sp>
            <p:nvSpPr>
              <p:cNvPr id="14656" name="Google Shape;14656;p56"/>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657" name="Google Shape;14657;p56"/>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4658" name="Google Shape;14658;p56"/>
            <p:cNvGrpSpPr/>
            <p:nvPr/>
          </p:nvGrpSpPr>
          <p:grpSpPr>
            <a:xfrm>
              <a:off x="3787560" y="2288011"/>
              <a:ext cx="314661" cy="219900"/>
              <a:chOff x="3787560" y="2288011"/>
              <a:chExt cx="314661" cy="219900"/>
            </a:xfrm>
          </p:grpSpPr>
          <p:sp>
            <p:nvSpPr>
              <p:cNvPr id="14659" name="Google Shape;14659;p56"/>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660" name="Google Shape;14660;p56"/>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4661" name="Google Shape;14661;p56"/>
            <p:cNvGrpSpPr/>
            <p:nvPr/>
          </p:nvGrpSpPr>
          <p:grpSpPr>
            <a:xfrm>
              <a:off x="3637290" y="2057755"/>
              <a:ext cx="219900" cy="335499"/>
              <a:chOff x="3637290" y="2057755"/>
              <a:chExt cx="219900" cy="335499"/>
            </a:xfrm>
          </p:grpSpPr>
          <p:sp>
            <p:nvSpPr>
              <p:cNvPr id="14662" name="Google Shape;14662;p56"/>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4663" name="Google Shape;14663;p56"/>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4664" name="Google Shape;14664;p56"/>
          <p:cNvGrpSpPr/>
          <p:nvPr/>
        </p:nvGrpSpPr>
        <p:grpSpPr>
          <a:xfrm>
            <a:off x="4899244" y="1859280"/>
            <a:ext cx="710153" cy="710153"/>
            <a:chOff x="5007123" y="2079403"/>
            <a:chExt cx="687600" cy="687600"/>
          </a:xfrm>
        </p:grpSpPr>
        <p:sp>
          <p:nvSpPr>
            <p:cNvPr id="14665" name="Google Shape;14665;p56"/>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56"/>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56"/>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56"/>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56"/>
          <p:cNvGrpSpPr/>
          <p:nvPr/>
        </p:nvGrpSpPr>
        <p:grpSpPr>
          <a:xfrm>
            <a:off x="5708681" y="1853787"/>
            <a:ext cx="720998" cy="721183"/>
            <a:chOff x="5797446" y="2063053"/>
            <a:chExt cx="698100" cy="698280"/>
          </a:xfrm>
        </p:grpSpPr>
        <p:sp>
          <p:nvSpPr>
            <p:cNvPr id="14670" name="Google Shape;14670;p56"/>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56"/>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56"/>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56"/>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4" name="Google Shape;14674;p56"/>
          <p:cNvGrpSpPr/>
          <p:nvPr/>
        </p:nvGrpSpPr>
        <p:grpSpPr>
          <a:xfrm>
            <a:off x="8153828" y="3499392"/>
            <a:ext cx="280585" cy="673164"/>
            <a:chOff x="8075075" y="3754290"/>
            <a:chExt cx="255612" cy="613194"/>
          </a:xfrm>
        </p:grpSpPr>
        <p:grpSp>
          <p:nvGrpSpPr>
            <p:cNvPr id="14675" name="Google Shape;14675;p56"/>
            <p:cNvGrpSpPr/>
            <p:nvPr/>
          </p:nvGrpSpPr>
          <p:grpSpPr>
            <a:xfrm>
              <a:off x="8075075" y="3754290"/>
              <a:ext cx="255612" cy="613194"/>
              <a:chOff x="8075075" y="3754290"/>
              <a:chExt cx="255612" cy="613194"/>
            </a:xfrm>
          </p:grpSpPr>
          <p:sp>
            <p:nvSpPr>
              <p:cNvPr id="14676" name="Google Shape;14676;p56"/>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56"/>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8" name="Google Shape;14678;p56"/>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9" name="Google Shape;14679;p56"/>
          <p:cNvGrpSpPr/>
          <p:nvPr/>
        </p:nvGrpSpPr>
        <p:grpSpPr>
          <a:xfrm>
            <a:off x="5270887" y="3488188"/>
            <a:ext cx="470352" cy="683745"/>
            <a:chOff x="1697726" y="3244179"/>
            <a:chExt cx="788124" cy="1146069"/>
          </a:xfrm>
        </p:grpSpPr>
        <p:sp>
          <p:nvSpPr>
            <p:cNvPr id="14680" name="Google Shape;14680;p5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5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2" name="Google Shape;14682;p56"/>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3" name="Google Shape;14683;p56"/>
          <p:cNvGrpSpPr/>
          <p:nvPr/>
        </p:nvGrpSpPr>
        <p:grpSpPr>
          <a:xfrm>
            <a:off x="5892037" y="3499390"/>
            <a:ext cx="293891" cy="293845"/>
            <a:chOff x="6134814" y="3754290"/>
            <a:chExt cx="293891" cy="293845"/>
          </a:xfrm>
        </p:grpSpPr>
        <p:sp>
          <p:nvSpPr>
            <p:cNvPr id="14684" name="Google Shape;14684;p56"/>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56"/>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56"/>
          <p:cNvGrpSpPr/>
          <p:nvPr/>
        </p:nvGrpSpPr>
        <p:grpSpPr>
          <a:xfrm>
            <a:off x="5892037" y="3878061"/>
            <a:ext cx="293891" cy="293891"/>
            <a:chOff x="6134814" y="4086186"/>
            <a:chExt cx="293891" cy="293891"/>
          </a:xfrm>
        </p:grpSpPr>
        <p:sp>
          <p:nvSpPr>
            <p:cNvPr id="14687" name="Google Shape;14687;p56"/>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56"/>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89" name="Google Shape;14689;p56"/>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56"/>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91" name="Google Shape;14691;p56"/>
          <p:cNvGrpSpPr/>
          <p:nvPr/>
        </p:nvGrpSpPr>
        <p:grpSpPr>
          <a:xfrm>
            <a:off x="7817013" y="2706754"/>
            <a:ext cx="622883" cy="621944"/>
            <a:chOff x="1187048" y="238125"/>
            <a:chExt cx="5256397" cy="5248476"/>
          </a:xfrm>
        </p:grpSpPr>
        <p:sp>
          <p:nvSpPr>
            <p:cNvPr id="14692" name="Google Shape;14692;p5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56"/>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56"/>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56"/>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6" name="Google Shape;14696;p56"/>
          <p:cNvGrpSpPr/>
          <p:nvPr/>
        </p:nvGrpSpPr>
        <p:grpSpPr>
          <a:xfrm>
            <a:off x="2274118" y="2716363"/>
            <a:ext cx="1310987" cy="612407"/>
            <a:chOff x="238125" y="1188750"/>
            <a:chExt cx="7140450" cy="3335550"/>
          </a:xfrm>
        </p:grpSpPr>
        <p:sp>
          <p:nvSpPr>
            <p:cNvPr id="14697" name="Google Shape;14697;p5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5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5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5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5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2" name="Google Shape;14702;p56"/>
          <p:cNvGrpSpPr/>
          <p:nvPr/>
        </p:nvGrpSpPr>
        <p:grpSpPr>
          <a:xfrm>
            <a:off x="6599990" y="2706917"/>
            <a:ext cx="1110299" cy="621702"/>
            <a:chOff x="238125" y="1335475"/>
            <a:chExt cx="5418735" cy="3034175"/>
          </a:xfrm>
        </p:grpSpPr>
        <p:sp>
          <p:nvSpPr>
            <p:cNvPr id="14703" name="Google Shape;14703;p5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5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5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56"/>
          <p:cNvGrpSpPr/>
          <p:nvPr/>
        </p:nvGrpSpPr>
        <p:grpSpPr>
          <a:xfrm>
            <a:off x="5417649" y="2703814"/>
            <a:ext cx="1074451" cy="627181"/>
            <a:chOff x="5359127" y="2910889"/>
            <a:chExt cx="1097723" cy="640831"/>
          </a:xfrm>
        </p:grpSpPr>
        <p:grpSp>
          <p:nvGrpSpPr>
            <p:cNvPr id="14707" name="Google Shape;14707;p56"/>
            <p:cNvGrpSpPr/>
            <p:nvPr/>
          </p:nvGrpSpPr>
          <p:grpSpPr>
            <a:xfrm>
              <a:off x="5929791" y="3263088"/>
              <a:ext cx="527060" cy="287097"/>
              <a:chOff x="5929791" y="3263088"/>
              <a:chExt cx="527060" cy="287097"/>
            </a:xfrm>
          </p:grpSpPr>
          <p:sp>
            <p:nvSpPr>
              <p:cNvPr id="14708" name="Google Shape;14708;p56"/>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709" name="Google Shape;14709;p56"/>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710" name="Google Shape;14710;p56"/>
            <p:cNvGrpSpPr/>
            <p:nvPr/>
          </p:nvGrpSpPr>
          <p:grpSpPr>
            <a:xfrm>
              <a:off x="5359127" y="3263089"/>
              <a:ext cx="526428" cy="288631"/>
              <a:chOff x="5359127" y="3263089"/>
              <a:chExt cx="526428" cy="288631"/>
            </a:xfrm>
          </p:grpSpPr>
          <p:sp>
            <p:nvSpPr>
              <p:cNvPr id="14711" name="Google Shape;14711;p56"/>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712" name="Google Shape;14712;p56"/>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713" name="Google Shape;14713;p56"/>
            <p:cNvGrpSpPr/>
            <p:nvPr/>
          </p:nvGrpSpPr>
          <p:grpSpPr>
            <a:xfrm>
              <a:off x="5551525" y="2910889"/>
              <a:ext cx="520901" cy="610283"/>
              <a:chOff x="5551525" y="2910889"/>
              <a:chExt cx="520901" cy="610283"/>
            </a:xfrm>
          </p:grpSpPr>
          <p:sp>
            <p:nvSpPr>
              <p:cNvPr id="14714" name="Google Shape;14714;p56"/>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715" name="Google Shape;14715;p56"/>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716" name="Google Shape;14716;p56"/>
            <p:cNvGrpSpPr/>
            <p:nvPr/>
          </p:nvGrpSpPr>
          <p:grpSpPr>
            <a:xfrm>
              <a:off x="5743962" y="2919100"/>
              <a:ext cx="623674" cy="284502"/>
              <a:chOff x="5743962" y="2919100"/>
              <a:chExt cx="623674" cy="284502"/>
            </a:xfrm>
          </p:grpSpPr>
          <p:sp>
            <p:nvSpPr>
              <p:cNvPr id="14717" name="Google Shape;14717;p56"/>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718" name="Google Shape;14718;p56"/>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4719" name="Google Shape;14719;p56"/>
          <p:cNvGrpSpPr/>
          <p:nvPr/>
        </p:nvGrpSpPr>
        <p:grpSpPr>
          <a:xfrm>
            <a:off x="7568863" y="1854526"/>
            <a:ext cx="874976" cy="719600"/>
            <a:chOff x="7608988" y="2093194"/>
            <a:chExt cx="817276" cy="672147"/>
          </a:xfrm>
        </p:grpSpPr>
        <p:cxnSp>
          <p:nvCxnSpPr>
            <p:cNvPr id="14720" name="Google Shape;14720;p56"/>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721" name="Google Shape;14721;p56"/>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722" name="Google Shape;14722;p56"/>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723" name="Google Shape;14723;p56"/>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724" name="Google Shape;14724;p56"/>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4725" name="Google Shape;14725;p56"/>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4726" name="Google Shape;14726;p56"/>
            <p:cNvGrpSpPr/>
            <p:nvPr/>
          </p:nvGrpSpPr>
          <p:grpSpPr>
            <a:xfrm>
              <a:off x="7721175" y="2093194"/>
              <a:ext cx="599587" cy="623846"/>
              <a:chOff x="7721175" y="2093194"/>
              <a:chExt cx="599587" cy="623846"/>
            </a:xfrm>
          </p:grpSpPr>
          <p:grpSp>
            <p:nvGrpSpPr>
              <p:cNvPr id="14727" name="Google Shape;14727;p56"/>
              <p:cNvGrpSpPr/>
              <p:nvPr/>
            </p:nvGrpSpPr>
            <p:grpSpPr>
              <a:xfrm>
                <a:off x="7721175" y="2093194"/>
                <a:ext cx="291605" cy="623846"/>
                <a:chOff x="9405575" y="2061418"/>
                <a:chExt cx="291605" cy="623846"/>
              </a:xfrm>
            </p:grpSpPr>
            <p:sp>
              <p:nvSpPr>
                <p:cNvPr id="14728" name="Google Shape;14728;p56"/>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56"/>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56"/>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56"/>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56"/>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56"/>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56"/>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5" name="Google Shape;14735;p56"/>
              <p:cNvGrpSpPr/>
              <p:nvPr/>
            </p:nvGrpSpPr>
            <p:grpSpPr>
              <a:xfrm flipH="1">
                <a:off x="8029157" y="2093194"/>
                <a:ext cx="291605" cy="623846"/>
                <a:chOff x="9405575" y="2061418"/>
                <a:chExt cx="291605" cy="623846"/>
              </a:xfrm>
            </p:grpSpPr>
            <p:sp>
              <p:nvSpPr>
                <p:cNvPr id="14736" name="Google Shape;14736;p56"/>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56"/>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56"/>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56"/>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56"/>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56"/>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56"/>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743" name="Google Shape;14743;p56"/>
          <p:cNvGrpSpPr/>
          <p:nvPr/>
        </p:nvGrpSpPr>
        <p:grpSpPr>
          <a:xfrm>
            <a:off x="4013299" y="970929"/>
            <a:ext cx="712557" cy="785901"/>
            <a:chOff x="4206459" y="1191441"/>
            <a:chExt cx="712557" cy="785901"/>
          </a:xfrm>
        </p:grpSpPr>
        <p:sp>
          <p:nvSpPr>
            <p:cNvPr id="14744" name="Google Shape;14744;p56"/>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56"/>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56"/>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56"/>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8" name="Google Shape;14748;p56"/>
            <p:cNvGrpSpPr/>
            <p:nvPr/>
          </p:nvGrpSpPr>
          <p:grpSpPr>
            <a:xfrm>
              <a:off x="4644280" y="1290523"/>
              <a:ext cx="143716" cy="29463"/>
              <a:chOff x="4644280" y="1290523"/>
              <a:chExt cx="143716" cy="29463"/>
            </a:xfrm>
          </p:grpSpPr>
          <p:sp>
            <p:nvSpPr>
              <p:cNvPr id="14749" name="Google Shape;14749;p56"/>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56"/>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56"/>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56"/>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3" name="Google Shape;14753;p56"/>
            <p:cNvGrpSpPr/>
            <p:nvPr/>
          </p:nvGrpSpPr>
          <p:grpSpPr>
            <a:xfrm>
              <a:off x="4356567" y="1191441"/>
              <a:ext cx="143690" cy="29488"/>
              <a:chOff x="4356567" y="1191441"/>
              <a:chExt cx="143690" cy="29488"/>
            </a:xfrm>
          </p:grpSpPr>
          <p:sp>
            <p:nvSpPr>
              <p:cNvPr id="14754" name="Google Shape;14754;p56"/>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56"/>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56"/>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56"/>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8" name="Google Shape;14758;p56"/>
            <p:cNvGrpSpPr/>
            <p:nvPr/>
          </p:nvGrpSpPr>
          <p:grpSpPr>
            <a:xfrm>
              <a:off x="4339009" y="1863727"/>
              <a:ext cx="143703" cy="29476"/>
              <a:chOff x="4339009" y="1863727"/>
              <a:chExt cx="143703" cy="29476"/>
            </a:xfrm>
          </p:grpSpPr>
          <p:sp>
            <p:nvSpPr>
              <p:cNvPr id="14759" name="Google Shape;14759;p56"/>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56"/>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56"/>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56"/>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3" name="Google Shape;14763;p56"/>
            <p:cNvGrpSpPr/>
            <p:nvPr/>
          </p:nvGrpSpPr>
          <p:grpSpPr>
            <a:xfrm>
              <a:off x="4206459" y="1607315"/>
              <a:ext cx="29539" cy="142899"/>
              <a:chOff x="4206459" y="1607315"/>
              <a:chExt cx="29539" cy="142899"/>
            </a:xfrm>
          </p:grpSpPr>
          <p:sp>
            <p:nvSpPr>
              <p:cNvPr id="14764" name="Google Shape;14764;p56"/>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56"/>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56"/>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56"/>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8" name="Google Shape;14768;p56"/>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56"/>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56"/>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56"/>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2" name="Google Shape;14772;p56"/>
            <p:cNvGrpSpPr/>
            <p:nvPr/>
          </p:nvGrpSpPr>
          <p:grpSpPr>
            <a:xfrm>
              <a:off x="4889463" y="1423737"/>
              <a:ext cx="29552" cy="142899"/>
              <a:chOff x="4889463" y="1423737"/>
              <a:chExt cx="29552" cy="142899"/>
            </a:xfrm>
          </p:grpSpPr>
          <p:sp>
            <p:nvSpPr>
              <p:cNvPr id="14773" name="Google Shape;14773;p56"/>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56"/>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56"/>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56"/>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56"/>
            <p:cNvGrpSpPr/>
            <p:nvPr/>
          </p:nvGrpSpPr>
          <p:grpSpPr>
            <a:xfrm>
              <a:off x="4771663" y="1876896"/>
              <a:ext cx="108651" cy="100447"/>
              <a:chOff x="4771663" y="1876896"/>
              <a:chExt cx="108651" cy="100447"/>
            </a:xfrm>
          </p:grpSpPr>
          <p:sp>
            <p:nvSpPr>
              <p:cNvPr id="14778" name="Google Shape;14778;p56"/>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56"/>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56"/>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56"/>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82" name="Google Shape;14782;p56"/>
          <p:cNvGrpSpPr/>
          <p:nvPr/>
        </p:nvGrpSpPr>
        <p:grpSpPr>
          <a:xfrm>
            <a:off x="4008774" y="1854151"/>
            <a:ext cx="791287" cy="720350"/>
            <a:chOff x="267375" y="1071875"/>
            <a:chExt cx="470500" cy="428550"/>
          </a:xfrm>
        </p:grpSpPr>
        <p:sp>
          <p:nvSpPr>
            <p:cNvPr id="14783" name="Google Shape;14783;p56"/>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56"/>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56"/>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56"/>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56"/>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56"/>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56"/>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56"/>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1" name="Google Shape;14791;p56"/>
          <p:cNvGrpSpPr/>
          <p:nvPr/>
        </p:nvGrpSpPr>
        <p:grpSpPr>
          <a:xfrm>
            <a:off x="709269" y="3498781"/>
            <a:ext cx="1408444" cy="673166"/>
            <a:chOff x="712664" y="3693287"/>
            <a:chExt cx="1460738" cy="698160"/>
          </a:xfrm>
        </p:grpSpPr>
        <p:grpSp>
          <p:nvGrpSpPr>
            <p:cNvPr id="14792" name="Google Shape;14792;p56"/>
            <p:cNvGrpSpPr/>
            <p:nvPr/>
          </p:nvGrpSpPr>
          <p:grpSpPr>
            <a:xfrm>
              <a:off x="1380079" y="4133090"/>
              <a:ext cx="234048" cy="258099"/>
              <a:chOff x="1380079" y="4133090"/>
              <a:chExt cx="234048" cy="258099"/>
            </a:xfrm>
          </p:grpSpPr>
          <p:sp>
            <p:nvSpPr>
              <p:cNvPr id="14793" name="Google Shape;14793;p56"/>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56"/>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56"/>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6" name="Google Shape;14796;p56"/>
            <p:cNvGrpSpPr/>
            <p:nvPr/>
          </p:nvGrpSpPr>
          <p:grpSpPr>
            <a:xfrm>
              <a:off x="884610" y="3864082"/>
              <a:ext cx="1118566" cy="527275"/>
              <a:chOff x="890961" y="3865463"/>
              <a:chExt cx="1115221" cy="525698"/>
            </a:xfrm>
          </p:grpSpPr>
          <p:sp>
            <p:nvSpPr>
              <p:cNvPr id="14797" name="Google Shape;14797;p56"/>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56"/>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56"/>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0" name="Google Shape;14800;p56"/>
            <p:cNvGrpSpPr/>
            <p:nvPr/>
          </p:nvGrpSpPr>
          <p:grpSpPr>
            <a:xfrm>
              <a:off x="712664" y="3693287"/>
              <a:ext cx="1460738" cy="698160"/>
              <a:chOff x="712664" y="3693025"/>
              <a:chExt cx="1460738" cy="698160"/>
            </a:xfrm>
          </p:grpSpPr>
          <p:sp>
            <p:nvSpPr>
              <p:cNvPr id="14801" name="Google Shape;14801;p56"/>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56"/>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56"/>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56"/>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56"/>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56"/>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07" name="Google Shape;14807;p56"/>
          <p:cNvGrpSpPr/>
          <p:nvPr/>
        </p:nvGrpSpPr>
        <p:grpSpPr>
          <a:xfrm>
            <a:off x="3146985" y="970929"/>
            <a:ext cx="795485" cy="738831"/>
            <a:chOff x="3348603" y="1236445"/>
            <a:chExt cx="749256" cy="695894"/>
          </a:xfrm>
        </p:grpSpPr>
        <p:grpSp>
          <p:nvGrpSpPr>
            <p:cNvPr id="14808" name="Google Shape;14808;p56"/>
            <p:cNvGrpSpPr/>
            <p:nvPr/>
          </p:nvGrpSpPr>
          <p:grpSpPr>
            <a:xfrm>
              <a:off x="3583779" y="1236445"/>
              <a:ext cx="293795" cy="285811"/>
              <a:chOff x="3750225" y="1774000"/>
              <a:chExt cx="149575" cy="145525"/>
            </a:xfrm>
          </p:grpSpPr>
          <p:sp>
            <p:nvSpPr>
              <p:cNvPr id="14809" name="Google Shape;14809;p5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5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1" name="Google Shape;14811;p56"/>
            <p:cNvGrpSpPr/>
            <p:nvPr/>
          </p:nvGrpSpPr>
          <p:grpSpPr>
            <a:xfrm>
              <a:off x="3775534" y="1462599"/>
              <a:ext cx="322325" cy="285958"/>
              <a:chOff x="3847850" y="1889150"/>
              <a:chExt cx="164100" cy="145600"/>
            </a:xfrm>
          </p:grpSpPr>
          <p:sp>
            <p:nvSpPr>
              <p:cNvPr id="14812" name="Google Shape;14812;p5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5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4" name="Google Shape;14814;p56"/>
            <p:cNvGrpSpPr/>
            <p:nvPr/>
          </p:nvGrpSpPr>
          <p:grpSpPr>
            <a:xfrm>
              <a:off x="3545329" y="1646528"/>
              <a:ext cx="293746" cy="285811"/>
              <a:chOff x="3730650" y="1982800"/>
              <a:chExt cx="149550" cy="145525"/>
            </a:xfrm>
          </p:grpSpPr>
          <p:sp>
            <p:nvSpPr>
              <p:cNvPr id="14815" name="Google Shape;14815;p5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5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7" name="Google Shape;14817;p56"/>
            <p:cNvGrpSpPr/>
            <p:nvPr/>
          </p:nvGrpSpPr>
          <p:grpSpPr>
            <a:xfrm>
              <a:off x="3348603" y="1415046"/>
              <a:ext cx="294384" cy="284387"/>
              <a:chOff x="3630494" y="1864938"/>
              <a:chExt cx="149875" cy="144800"/>
            </a:xfrm>
          </p:grpSpPr>
          <p:sp>
            <p:nvSpPr>
              <p:cNvPr id="14818" name="Google Shape;14818;p56"/>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56"/>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0" name="Google Shape;14820;p56"/>
          <p:cNvGrpSpPr/>
          <p:nvPr/>
        </p:nvGrpSpPr>
        <p:grpSpPr>
          <a:xfrm>
            <a:off x="2268512" y="3493825"/>
            <a:ext cx="1324924" cy="678083"/>
            <a:chOff x="2413923" y="3711366"/>
            <a:chExt cx="1374117" cy="703260"/>
          </a:xfrm>
        </p:grpSpPr>
        <p:grpSp>
          <p:nvGrpSpPr>
            <p:cNvPr id="14821" name="Google Shape;14821;p56"/>
            <p:cNvGrpSpPr/>
            <p:nvPr/>
          </p:nvGrpSpPr>
          <p:grpSpPr>
            <a:xfrm>
              <a:off x="2413923" y="3711366"/>
              <a:ext cx="1374117" cy="703260"/>
              <a:chOff x="2413923" y="3711366"/>
              <a:chExt cx="1374117" cy="703260"/>
            </a:xfrm>
          </p:grpSpPr>
          <p:sp>
            <p:nvSpPr>
              <p:cNvPr id="14822" name="Google Shape;14822;p56"/>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23" name="Google Shape;14823;p56"/>
              <p:cNvGrpSpPr/>
              <p:nvPr/>
            </p:nvGrpSpPr>
            <p:grpSpPr>
              <a:xfrm>
                <a:off x="2600284" y="3808654"/>
                <a:ext cx="234506" cy="138009"/>
                <a:chOff x="2600284" y="3808654"/>
                <a:chExt cx="234506" cy="138009"/>
              </a:xfrm>
            </p:grpSpPr>
            <p:sp>
              <p:nvSpPr>
                <p:cNvPr id="14824" name="Google Shape;14824;p56"/>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25" name="Google Shape;14825;p56"/>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826" name="Google Shape;14826;p56"/>
              <p:cNvGrpSpPr/>
              <p:nvPr/>
            </p:nvGrpSpPr>
            <p:grpSpPr>
              <a:xfrm>
                <a:off x="3359659" y="3805664"/>
                <a:ext cx="232294" cy="141000"/>
                <a:chOff x="3359659" y="3805664"/>
                <a:chExt cx="232294" cy="141000"/>
              </a:xfrm>
            </p:grpSpPr>
            <p:sp>
              <p:nvSpPr>
                <p:cNvPr id="14827" name="Google Shape;14827;p56"/>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28" name="Google Shape;14828;p56"/>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829" name="Google Shape;14829;p56"/>
              <p:cNvGrpSpPr/>
              <p:nvPr/>
            </p:nvGrpSpPr>
            <p:grpSpPr>
              <a:xfrm>
                <a:off x="3067316" y="3711366"/>
                <a:ext cx="66900" cy="166809"/>
                <a:chOff x="3067316" y="3711366"/>
                <a:chExt cx="66900" cy="166809"/>
              </a:xfrm>
            </p:grpSpPr>
            <p:sp>
              <p:nvSpPr>
                <p:cNvPr id="14830" name="Google Shape;14830;p56"/>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1" name="Google Shape;14831;p56"/>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832" name="Google Shape;14832;p56"/>
              <p:cNvGrpSpPr/>
              <p:nvPr/>
            </p:nvGrpSpPr>
            <p:grpSpPr>
              <a:xfrm>
                <a:off x="2413923" y="4058666"/>
                <a:ext cx="224119" cy="66900"/>
                <a:chOff x="2413923" y="4058666"/>
                <a:chExt cx="224119" cy="66900"/>
              </a:xfrm>
            </p:grpSpPr>
            <p:sp>
              <p:nvSpPr>
                <p:cNvPr id="14833" name="Google Shape;14833;p56"/>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4" name="Google Shape;14834;p56"/>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835" name="Google Shape;14835;p56"/>
              <p:cNvGrpSpPr/>
              <p:nvPr/>
            </p:nvGrpSpPr>
            <p:grpSpPr>
              <a:xfrm>
                <a:off x="3564643" y="4058666"/>
                <a:ext cx="223397" cy="66900"/>
                <a:chOff x="3564643" y="4058666"/>
                <a:chExt cx="223397" cy="66900"/>
              </a:xfrm>
            </p:grpSpPr>
            <p:sp>
              <p:nvSpPr>
                <p:cNvPr id="14836" name="Google Shape;14836;p56"/>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37" name="Google Shape;14837;p56"/>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4838" name="Google Shape;14838;p56"/>
            <p:cNvGrpSpPr/>
            <p:nvPr/>
          </p:nvGrpSpPr>
          <p:grpSpPr>
            <a:xfrm>
              <a:off x="2633353" y="3965763"/>
              <a:ext cx="933975" cy="445687"/>
              <a:chOff x="2633353" y="3965763"/>
              <a:chExt cx="933975" cy="445687"/>
            </a:xfrm>
          </p:grpSpPr>
          <p:sp>
            <p:nvSpPr>
              <p:cNvPr id="14839" name="Google Shape;14839;p56"/>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56"/>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41" name="Google Shape;14841;p56"/>
          <p:cNvGrpSpPr/>
          <p:nvPr/>
        </p:nvGrpSpPr>
        <p:grpSpPr>
          <a:xfrm>
            <a:off x="6392784" y="1044372"/>
            <a:ext cx="1131087" cy="587383"/>
            <a:chOff x="238125" y="999450"/>
            <a:chExt cx="7140700" cy="3708225"/>
          </a:xfrm>
        </p:grpSpPr>
        <p:sp>
          <p:nvSpPr>
            <p:cNvPr id="14842" name="Google Shape;14842;p5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5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5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5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56"/>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5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5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5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5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56"/>
          <p:cNvGrpSpPr/>
          <p:nvPr/>
        </p:nvGrpSpPr>
        <p:grpSpPr>
          <a:xfrm>
            <a:off x="3744234" y="3493867"/>
            <a:ext cx="1375854" cy="678131"/>
            <a:chOff x="3913765" y="3641905"/>
            <a:chExt cx="1522805" cy="750560"/>
          </a:xfrm>
        </p:grpSpPr>
        <p:grpSp>
          <p:nvGrpSpPr>
            <p:cNvPr id="14852" name="Google Shape;14852;p56"/>
            <p:cNvGrpSpPr/>
            <p:nvPr/>
          </p:nvGrpSpPr>
          <p:grpSpPr>
            <a:xfrm>
              <a:off x="3913765" y="3997002"/>
              <a:ext cx="1522805" cy="395463"/>
              <a:chOff x="3913765" y="3997002"/>
              <a:chExt cx="1522805" cy="395463"/>
            </a:xfrm>
          </p:grpSpPr>
          <p:grpSp>
            <p:nvGrpSpPr>
              <p:cNvPr id="14853" name="Google Shape;14853;p56"/>
              <p:cNvGrpSpPr/>
              <p:nvPr/>
            </p:nvGrpSpPr>
            <p:grpSpPr>
              <a:xfrm>
                <a:off x="3913765" y="4138659"/>
                <a:ext cx="507602" cy="253806"/>
                <a:chOff x="3913765" y="4138659"/>
                <a:chExt cx="507602" cy="253806"/>
              </a:xfrm>
            </p:grpSpPr>
            <p:sp>
              <p:nvSpPr>
                <p:cNvPr id="14854" name="Google Shape;14854;p56"/>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56"/>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4856" name="Google Shape;14856;p56"/>
              <p:cNvGrpSpPr/>
              <p:nvPr/>
            </p:nvGrpSpPr>
            <p:grpSpPr>
              <a:xfrm>
                <a:off x="4421361" y="3997002"/>
                <a:ext cx="507618" cy="395463"/>
                <a:chOff x="4421361" y="3997002"/>
                <a:chExt cx="507618" cy="395463"/>
              </a:xfrm>
            </p:grpSpPr>
            <p:sp>
              <p:nvSpPr>
                <p:cNvPr id="14857" name="Google Shape;14857;p56"/>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56"/>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9" name="Google Shape;14859;p56"/>
              <p:cNvGrpSpPr/>
              <p:nvPr/>
            </p:nvGrpSpPr>
            <p:grpSpPr>
              <a:xfrm>
                <a:off x="4928973" y="4189418"/>
                <a:ext cx="507596" cy="203047"/>
                <a:chOff x="4928973" y="4189418"/>
                <a:chExt cx="507596" cy="203047"/>
              </a:xfrm>
            </p:grpSpPr>
            <p:sp>
              <p:nvSpPr>
                <p:cNvPr id="14860" name="Google Shape;14860;p56"/>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56"/>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2" name="Google Shape;14862;p56"/>
            <p:cNvGrpSpPr/>
            <p:nvPr/>
          </p:nvGrpSpPr>
          <p:grpSpPr>
            <a:xfrm>
              <a:off x="4482186" y="3641905"/>
              <a:ext cx="397605" cy="349784"/>
              <a:chOff x="2906375" y="1159725"/>
              <a:chExt cx="1860575" cy="1636800"/>
            </a:xfrm>
          </p:grpSpPr>
          <p:sp>
            <p:nvSpPr>
              <p:cNvPr id="14863" name="Google Shape;14863;p56"/>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56"/>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56"/>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56"/>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7" name="Google Shape;14867;p56"/>
          <p:cNvGrpSpPr/>
          <p:nvPr/>
        </p:nvGrpSpPr>
        <p:grpSpPr>
          <a:xfrm>
            <a:off x="6528943" y="1853793"/>
            <a:ext cx="940737" cy="721067"/>
            <a:chOff x="6599718" y="2068734"/>
            <a:chExt cx="940737" cy="721067"/>
          </a:xfrm>
        </p:grpSpPr>
        <p:sp>
          <p:nvSpPr>
            <p:cNvPr id="14868" name="Google Shape;14868;p56"/>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56"/>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56"/>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56"/>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56"/>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56"/>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4" name="Google Shape;14874;p56"/>
            <p:cNvGrpSpPr/>
            <p:nvPr/>
          </p:nvGrpSpPr>
          <p:grpSpPr>
            <a:xfrm>
              <a:off x="6836957" y="2068734"/>
              <a:ext cx="461892" cy="721067"/>
              <a:chOff x="6836957" y="2068734"/>
              <a:chExt cx="461892" cy="721067"/>
            </a:xfrm>
          </p:grpSpPr>
          <p:sp>
            <p:nvSpPr>
              <p:cNvPr id="14875" name="Google Shape;14875;p56"/>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56"/>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56"/>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56"/>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56"/>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56"/>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81" name="Google Shape;14881;p56"/>
              <p:cNvGrpSpPr/>
              <p:nvPr/>
            </p:nvGrpSpPr>
            <p:grpSpPr>
              <a:xfrm>
                <a:off x="6836957" y="2068734"/>
                <a:ext cx="461892" cy="721067"/>
                <a:chOff x="6836957" y="2068734"/>
                <a:chExt cx="461892" cy="721067"/>
              </a:xfrm>
            </p:grpSpPr>
            <p:sp>
              <p:nvSpPr>
                <p:cNvPr id="14882" name="Google Shape;14882;p56"/>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56"/>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56"/>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56"/>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56"/>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56"/>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56"/>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889" name="Google Shape;14889;p56"/>
          <p:cNvGrpSpPr/>
          <p:nvPr/>
        </p:nvGrpSpPr>
        <p:grpSpPr>
          <a:xfrm>
            <a:off x="2412262" y="1858139"/>
            <a:ext cx="712577" cy="712374"/>
            <a:chOff x="2559249" y="2069323"/>
            <a:chExt cx="685566" cy="685634"/>
          </a:xfrm>
        </p:grpSpPr>
        <p:sp>
          <p:nvSpPr>
            <p:cNvPr id="14890" name="Google Shape;14890;p56"/>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56"/>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56"/>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56"/>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56"/>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56"/>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56"/>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56"/>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56"/>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56"/>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56"/>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56"/>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56"/>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3" name="Google Shape;14903;p56"/>
          <p:cNvGrpSpPr/>
          <p:nvPr/>
        </p:nvGrpSpPr>
        <p:grpSpPr>
          <a:xfrm>
            <a:off x="7594699" y="970929"/>
            <a:ext cx="845645" cy="711911"/>
            <a:chOff x="951975" y="315800"/>
            <a:chExt cx="5860325" cy="4933550"/>
          </a:xfrm>
        </p:grpSpPr>
        <p:sp>
          <p:nvSpPr>
            <p:cNvPr id="14904" name="Google Shape;14904;p56"/>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56"/>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56"/>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56"/>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56"/>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56"/>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56"/>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56"/>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56"/>
          <p:cNvGrpSpPr/>
          <p:nvPr/>
        </p:nvGrpSpPr>
        <p:grpSpPr>
          <a:xfrm>
            <a:off x="3691828" y="2707037"/>
            <a:ext cx="1617932" cy="621724"/>
            <a:chOff x="3862800" y="3038525"/>
            <a:chExt cx="1329006" cy="510698"/>
          </a:xfrm>
        </p:grpSpPr>
        <p:sp>
          <p:nvSpPr>
            <p:cNvPr id="14913" name="Google Shape;14913;p56"/>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56"/>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5" name="Google Shape;14915;p56"/>
            <p:cNvGrpSpPr/>
            <p:nvPr/>
          </p:nvGrpSpPr>
          <p:grpSpPr>
            <a:xfrm>
              <a:off x="3967075" y="3040337"/>
              <a:ext cx="1019927" cy="402126"/>
              <a:chOff x="3967075" y="3040337"/>
              <a:chExt cx="1019927" cy="402126"/>
            </a:xfrm>
          </p:grpSpPr>
          <p:sp>
            <p:nvSpPr>
              <p:cNvPr id="14916" name="Google Shape;14916;p56"/>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56"/>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8" name="Google Shape;14918;p56"/>
            <p:cNvGrpSpPr/>
            <p:nvPr/>
          </p:nvGrpSpPr>
          <p:grpSpPr>
            <a:xfrm>
              <a:off x="4186700" y="3040337"/>
              <a:ext cx="390475" cy="183289"/>
              <a:chOff x="4186700" y="3040337"/>
              <a:chExt cx="390475" cy="183289"/>
            </a:xfrm>
          </p:grpSpPr>
          <p:sp>
            <p:nvSpPr>
              <p:cNvPr id="14919" name="Google Shape;14919;p56"/>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56"/>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1" name="Google Shape;14921;p56"/>
            <p:cNvGrpSpPr/>
            <p:nvPr/>
          </p:nvGrpSpPr>
          <p:grpSpPr>
            <a:xfrm>
              <a:off x="4073727" y="3040337"/>
              <a:ext cx="697794" cy="296263"/>
              <a:chOff x="4073727" y="3040337"/>
              <a:chExt cx="697794" cy="296263"/>
            </a:xfrm>
          </p:grpSpPr>
          <p:sp>
            <p:nvSpPr>
              <p:cNvPr id="14922" name="Google Shape;14922;p56"/>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56"/>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4" name="Google Shape;14924;p56"/>
            <p:cNvGrpSpPr/>
            <p:nvPr/>
          </p:nvGrpSpPr>
          <p:grpSpPr>
            <a:xfrm>
              <a:off x="3862800" y="3038525"/>
              <a:ext cx="1329006" cy="510698"/>
              <a:chOff x="3862800" y="3038525"/>
              <a:chExt cx="1329006" cy="510698"/>
            </a:xfrm>
          </p:grpSpPr>
          <p:sp>
            <p:nvSpPr>
              <p:cNvPr id="14925" name="Google Shape;14925;p56"/>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56"/>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27" name="Google Shape;14927;p56"/>
          <p:cNvGrpSpPr/>
          <p:nvPr/>
        </p:nvGrpSpPr>
        <p:grpSpPr>
          <a:xfrm>
            <a:off x="700150" y="970929"/>
            <a:ext cx="883205" cy="775176"/>
            <a:chOff x="649648" y="271400"/>
            <a:chExt cx="6215377" cy="5455143"/>
          </a:xfrm>
        </p:grpSpPr>
        <p:sp>
          <p:nvSpPr>
            <p:cNvPr id="14928" name="Google Shape;14928;p56"/>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56"/>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56"/>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56"/>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56"/>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56"/>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56"/>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56"/>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56"/>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56"/>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56"/>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56"/>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0" name="Google Shape;14940;p56"/>
          <p:cNvGrpSpPr/>
          <p:nvPr/>
        </p:nvGrpSpPr>
        <p:grpSpPr>
          <a:xfrm>
            <a:off x="2308452" y="970929"/>
            <a:ext cx="767704" cy="815489"/>
            <a:chOff x="2499700" y="1135950"/>
            <a:chExt cx="732402" cy="777990"/>
          </a:xfrm>
        </p:grpSpPr>
        <p:grpSp>
          <p:nvGrpSpPr>
            <p:cNvPr id="14941" name="Google Shape;14941;p56"/>
            <p:cNvGrpSpPr/>
            <p:nvPr/>
          </p:nvGrpSpPr>
          <p:grpSpPr>
            <a:xfrm>
              <a:off x="2499700" y="1135950"/>
              <a:ext cx="732402" cy="694705"/>
              <a:chOff x="2499700" y="1135950"/>
              <a:chExt cx="732402" cy="694705"/>
            </a:xfrm>
          </p:grpSpPr>
          <p:sp>
            <p:nvSpPr>
              <p:cNvPr id="14942" name="Google Shape;14942;p56"/>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56"/>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56"/>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56"/>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56"/>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56"/>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56"/>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56"/>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56"/>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56"/>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56"/>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56"/>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56"/>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56"/>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56"/>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56"/>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56"/>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56"/>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56"/>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56"/>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56"/>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56"/>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56"/>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56"/>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56"/>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56"/>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56"/>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9" name="Google Shape;14969;p56"/>
            <p:cNvGrpSpPr/>
            <p:nvPr/>
          </p:nvGrpSpPr>
          <p:grpSpPr>
            <a:xfrm>
              <a:off x="2517909" y="1188726"/>
              <a:ext cx="702702" cy="725214"/>
              <a:chOff x="2517909" y="1188726"/>
              <a:chExt cx="702702" cy="725214"/>
            </a:xfrm>
          </p:grpSpPr>
          <p:sp>
            <p:nvSpPr>
              <p:cNvPr id="14970" name="Google Shape;14970;p56"/>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56"/>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56"/>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56"/>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56"/>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75" name="Google Shape;14975;p56"/>
          <p:cNvGrpSpPr/>
          <p:nvPr/>
        </p:nvGrpSpPr>
        <p:grpSpPr>
          <a:xfrm>
            <a:off x="1654184" y="970929"/>
            <a:ext cx="583439" cy="870229"/>
            <a:chOff x="1716825" y="1121550"/>
            <a:chExt cx="622800" cy="928938"/>
          </a:xfrm>
        </p:grpSpPr>
        <p:grpSp>
          <p:nvGrpSpPr>
            <p:cNvPr id="14976" name="Google Shape;14976;p56"/>
            <p:cNvGrpSpPr/>
            <p:nvPr/>
          </p:nvGrpSpPr>
          <p:grpSpPr>
            <a:xfrm>
              <a:off x="1716825" y="1121550"/>
              <a:ext cx="622800" cy="928938"/>
              <a:chOff x="1716825" y="1121550"/>
              <a:chExt cx="622800" cy="928938"/>
            </a:xfrm>
          </p:grpSpPr>
          <p:cxnSp>
            <p:nvCxnSpPr>
              <p:cNvPr id="14977" name="Google Shape;14977;p56"/>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4978" name="Google Shape;14978;p56"/>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9" name="Google Shape;14979;p56"/>
            <p:cNvGrpSpPr/>
            <p:nvPr/>
          </p:nvGrpSpPr>
          <p:grpSpPr>
            <a:xfrm>
              <a:off x="1768050" y="1172775"/>
              <a:ext cx="520200" cy="832000"/>
              <a:chOff x="1768050" y="1172775"/>
              <a:chExt cx="520200" cy="832000"/>
            </a:xfrm>
          </p:grpSpPr>
          <p:cxnSp>
            <p:nvCxnSpPr>
              <p:cNvPr id="14980" name="Google Shape;14980;p56"/>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4981" name="Google Shape;14981;p56"/>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2" name="Google Shape;14982;p56"/>
            <p:cNvGrpSpPr/>
            <p:nvPr/>
          </p:nvGrpSpPr>
          <p:grpSpPr>
            <a:xfrm>
              <a:off x="1820100" y="1225475"/>
              <a:ext cx="416400" cy="729575"/>
              <a:chOff x="1820100" y="1225475"/>
              <a:chExt cx="416400" cy="729575"/>
            </a:xfrm>
          </p:grpSpPr>
          <p:cxnSp>
            <p:nvCxnSpPr>
              <p:cNvPr id="14983" name="Google Shape;14983;p56"/>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4984" name="Google Shape;14984;p56"/>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5" name="Google Shape;14985;p56"/>
            <p:cNvGrpSpPr/>
            <p:nvPr/>
          </p:nvGrpSpPr>
          <p:grpSpPr>
            <a:xfrm>
              <a:off x="1874250" y="1278825"/>
              <a:ext cx="308100" cy="605275"/>
              <a:chOff x="1874250" y="1278825"/>
              <a:chExt cx="308100" cy="605275"/>
            </a:xfrm>
          </p:grpSpPr>
          <p:cxnSp>
            <p:nvCxnSpPr>
              <p:cNvPr id="14986" name="Google Shape;14986;p56"/>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4987" name="Google Shape;14987;p56"/>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88" name="Google Shape;14988;p56"/>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9" name="Google Shape;14989;p56"/>
          <p:cNvGrpSpPr/>
          <p:nvPr/>
        </p:nvGrpSpPr>
        <p:grpSpPr>
          <a:xfrm>
            <a:off x="1574007" y="1857250"/>
            <a:ext cx="739072" cy="714152"/>
            <a:chOff x="4334725" y="1355875"/>
            <a:chExt cx="3106650" cy="3001900"/>
          </a:xfrm>
        </p:grpSpPr>
        <p:grpSp>
          <p:nvGrpSpPr>
            <p:cNvPr id="14990" name="Google Shape;14990;p56"/>
            <p:cNvGrpSpPr/>
            <p:nvPr/>
          </p:nvGrpSpPr>
          <p:grpSpPr>
            <a:xfrm>
              <a:off x="4516050" y="1724875"/>
              <a:ext cx="2693725" cy="2632900"/>
              <a:chOff x="4516050" y="1724875"/>
              <a:chExt cx="2693725" cy="2632900"/>
            </a:xfrm>
          </p:grpSpPr>
          <p:sp>
            <p:nvSpPr>
              <p:cNvPr id="14991" name="Google Shape;14991;p56"/>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56"/>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56"/>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4" name="Google Shape;14994;p56"/>
            <p:cNvGrpSpPr/>
            <p:nvPr/>
          </p:nvGrpSpPr>
          <p:grpSpPr>
            <a:xfrm>
              <a:off x="4334725" y="1355875"/>
              <a:ext cx="3106650" cy="2709650"/>
              <a:chOff x="4334725" y="1355875"/>
              <a:chExt cx="3106650" cy="2709650"/>
            </a:xfrm>
          </p:grpSpPr>
          <p:sp>
            <p:nvSpPr>
              <p:cNvPr id="14995" name="Google Shape;14995;p56"/>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56"/>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56"/>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98" name="Google Shape;14998;p56"/>
          <p:cNvGrpSpPr/>
          <p:nvPr/>
        </p:nvGrpSpPr>
        <p:grpSpPr>
          <a:xfrm>
            <a:off x="7690956" y="3488021"/>
            <a:ext cx="312074" cy="684173"/>
            <a:chOff x="7645573" y="3754300"/>
            <a:chExt cx="293855" cy="644170"/>
          </a:xfrm>
        </p:grpSpPr>
        <p:sp>
          <p:nvSpPr>
            <p:cNvPr id="14999" name="Google Shape;14999;p56"/>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56"/>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1" name="Google Shape;15001;p56"/>
          <p:cNvGrpSpPr/>
          <p:nvPr/>
        </p:nvGrpSpPr>
        <p:grpSpPr>
          <a:xfrm>
            <a:off x="5612944" y="970929"/>
            <a:ext cx="709011" cy="739359"/>
            <a:chOff x="5830645" y="1256617"/>
            <a:chExt cx="530340" cy="553040"/>
          </a:xfrm>
        </p:grpSpPr>
        <p:grpSp>
          <p:nvGrpSpPr>
            <p:cNvPr id="15002" name="Google Shape;15002;p56"/>
            <p:cNvGrpSpPr/>
            <p:nvPr/>
          </p:nvGrpSpPr>
          <p:grpSpPr>
            <a:xfrm>
              <a:off x="5830645" y="1256617"/>
              <a:ext cx="259743" cy="269909"/>
              <a:chOff x="5830645" y="1256617"/>
              <a:chExt cx="259743" cy="269909"/>
            </a:xfrm>
          </p:grpSpPr>
          <p:sp>
            <p:nvSpPr>
              <p:cNvPr id="15003" name="Google Shape;15003;p56"/>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56"/>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5" name="Google Shape;15005;p56"/>
            <p:cNvGrpSpPr/>
            <p:nvPr/>
          </p:nvGrpSpPr>
          <p:grpSpPr>
            <a:xfrm>
              <a:off x="6101293" y="1256617"/>
              <a:ext cx="259692" cy="269909"/>
              <a:chOff x="6101293" y="1256617"/>
              <a:chExt cx="259692" cy="269909"/>
            </a:xfrm>
          </p:grpSpPr>
          <p:sp>
            <p:nvSpPr>
              <p:cNvPr id="15006" name="Google Shape;15006;p56"/>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56"/>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8" name="Google Shape;15008;p56"/>
            <p:cNvGrpSpPr/>
            <p:nvPr/>
          </p:nvGrpSpPr>
          <p:grpSpPr>
            <a:xfrm>
              <a:off x="5830645" y="1539749"/>
              <a:ext cx="259692" cy="269909"/>
              <a:chOff x="5830645" y="1539749"/>
              <a:chExt cx="259692" cy="269909"/>
            </a:xfrm>
          </p:grpSpPr>
          <p:sp>
            <p:nvSpPr>
              <p:cNvPr id="15009" name="Google Shape;15009;p56"/>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56"/>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1" name="Google Shape;15011;p56"/>
            <p:cNvGrpSpPr/>
            <p:nvPr/>
          </p:nvGrpSpPr>
          <p:grpSpPr>
            <a:xfrm>
              <a:off x="6101293" y="1539749"/>
              <a:ext cx="259692" cy="269909"/>
              <a:chOff x="6101293" y="1539749"/>
              <a:chExt cx="259692" cy="269909"/>
            </a:xfrm>
          </p:grpSpPr>
          <p:sp>
            <p:nvSpPr>
              <p:cNvPr id="15012" name="Google Shape;15012;p56"/>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56"/>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14" name="Google Shape;15014;p56"/>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5" name="Google Shape;15015;p56"/>
          <p:cNvGrpSpPr/>
          <p:nvPr/>
        </p:nvGrpSpPr>
        <p:grpSpPr>
          <a:xfrm>
            <a:off x="714438" y="2707044"/>
            <a:ext cx="1452955" cy="621360"/>
            <a:chOff x="732422" y="2990152"/>
            <a:chExt cx="1337773" cy="572102"/>
          </a:xfrm>
        </p:grpSpPr>
        <p:sp>
          <p:nvSpPr>
            <p:cNvPr id="15016" name="Google Shape;15016;p56"/>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56"/>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56"/>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56"/>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56"/>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56"/>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5025"/>
        <p:cNvGrpSpPr/>
        <p:nvPr/>
      </p:nvGrpSpPr>
      <p:grpSpPr>
        <a:xfrm>
          <a:off x="0" y="0"/>
          <a:ext cx="0" cy="0"/>
          <a:chOff x="0" y="0"/>
          <a:chExt cx="0" cy="0"/>
        </a:xfrm>
      </p:grpSpPr>
      <p:grpSp>
        <p:nvGrpSpPr>
          <p:cNvPr id="15026" name="Google Shape;15026;p57"/>
          <p:cNvGrpSpPr/>
          <p:nvPr/>
        </p:nvGrpSpPr>
        <p:grpSpPr>
          <a:xfrm>
            <a:off x="708575" y="965865"/>
            <a:ext cx="1636117" cy="1526144"/>
            <a:chOff x="729238" y="1179665"/>
            <a:chExt cx="1636117" cy="1526144"/>
          </a:xfrm>
        </p:grpSpPr>
        <p:grpSp>
          <p:nvGrpSpPr>
            <p:cNvPr id="15027" name="Google Shape;15027;p57"/>
            <p:cNvGrpSpPr/>
            <p:nvPr/>
          </p:nvGrpSpPr>
          <p:grpSpPr>
            <a:xfrm>
              <a:off x="729238" y="1179665"/>
              <a:ext cx="80700" cy="1526144"/>
              <a:chOff x="729238" y="1179665"/>
              <a:chExt cx="80700" cy="1526144"/>
            </a:xfrm>
          </p:grpSpPr>
          <p:sp>
            <p:nvSpPr>
              <p:cNvPr id="15028" name="Google Shape;15028;p57"/>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57"/>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57"/>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57"/>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5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5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5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5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5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5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8" name="Google Shape;15038;p57"/>
            <p:cNvGrpSpPr/>
            <p:nvPr/>
          </p:nvGrpSpPr>
          <p:grpSpPr>
            <a:xfrm>
              <a:off x="903098" y="1179665"/>
              <a:ext cx="80700" cy="1526144"/>
              <a:chOff x="903098" y="1179665"/>
              <a:chExt cx="80700" cy="1526144"/>
            </a:xfrm>
          </p:grpSpPr>
          <p:sp>
            <p:nvSpPr>
              <p:cNvPr id="15039" name="Google Shape;15039;p57"/>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57"/>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57"/>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57"/>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57"/>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57"/>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5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5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5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5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9" name="Google Shape;15049;p57"/>
            <p:cNvGrpSpPr/>
            <p:nvPr/>
          </p:nvGrpSpPr>
          <p:grpSpPr>
            <a:xfrm>
              <a:off x="1076958" y="1179665"/>
              <a:ext cx="80700" cy="1526144"/>
              <a:chOff x="1076958" y="1179665"/>
              <a:chExt cx="80700" cy="1526144"/>
            </a:xfrm>
          </p:grpSpPr>
          <p:sp>
            <p:nvSpPr>
              <p:cNvPr id="15050" name="Google Shape;15050;p57"/>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57"/>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57"/>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57"/>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57"/>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57"/>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57"/>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5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5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5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0" name="Google Shape;15060;p57"/>
            <p:cNvGrpSpPr/>
            <p:nvPr/>
          </p:nvGrpSpPr>
          <p:grpSpPr>
            <a:xfrm>
              <a:off x="1247707" y="1179665"/>
              <a:ext cx="80700" cy="1526144"/>
              <a:chOff x="1247707" y="1179665"/>
              <a:chExt cx="80700" cy="1526144"/>
            </a:xfrm>
          </p:grpSpPr>
          <p:sp>
            <p:nvSpPr>
              <p:cNvPr id="15061" name="Google Shape;15061;p57"/>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57"/>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57"/>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5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5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5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5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5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5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5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1" name="Google Shape;15071;p57"/>
            <p:cNvGrpSpPr/>
            <p:nvPr/>
          </p:nvGrpSpPr>
          <p:grpSpPr>
            <a:xfrm>
              <a:off x="1421567" y="1179665"/>
              <a:ext cx="80700" cy="1526144"/>
              <a:chOff x="1421567" y="1179665"/>
              <a:chExt cx="80700" cy="1526144"/>
            </a:xfrm>
          </p:grpSpPr>
          <p:sp>
            <p:nvSpPr>
              <p:cNvPr id="15072" name="Google Shape;15072;p57"/>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57"/>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57"/>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57"/>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57"/>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57"/>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57"/>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57"/>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5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5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57"/>
            <p:cNvGrpSpPr/>
            <p:nvPr/>
          </p:nvGrpSpPr>
          <p:grpSpPr>
            <a:xfrm>
              <a:off x="1592327" y="1179665"/>
              <a:ext cx="80700" cy="1526144"/>
              <a:chOff x="1592327" y="1179665"/>
              <a:chExt cx="80700" cy="1526144"/>
            </a:xfrm>
          </p:grpSpPr>
          <p:sp>
            <p:nvSpPr>
              <p:cNvPr id="15083" name="Google Shape;15083;p57"/>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57"/>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57"/>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57"/>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57"/>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57"/>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5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5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5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5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3" name="Google Shape;15093;p57"/>
            <p:cNvGrpSpPr/>
            <p:nvPr/>
          </p:nvGrpSpPr>
          <p:grpSpPr>
            <a:xfrm>
              <a:off x="1766187" y="1179665"/>
              <a:ext cx="80700" cy="1526144"/>
              <a:chOff x="1766187" y="1179665"/>
              <a:chExt cx="80700" cy="1526144"/>
            </a:xfrm>
          </p:grpSpPr>
          <p:sp>
            <p:nvSpPr>
              <p:cNvPr id="15094" name="Google Shape;15094;p57"/>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57"/>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57"/>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57"/>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57"/>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57"/>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57"/>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57"/>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57"/>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5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4" name="Google Shape;15104;p57"/>
            <p:cNvGrpSpPr/>
            <p:nvPr/>
          </p:nvGrpSpPr>
          <p:grpSpPr>
            <a:xfrm>
              <a:off x="1936935" y="1179665"/>
              <a:ext cx="80700" cy="1526144"/>
              <a:chOff x="1936935" y="1179665"/>
              <a:chExt cx="80700" cy="1526144"/>
            </a:xfrm>
          </p:grpSpPr>
          <p:sp>
            <p:nvSpPr>
              <p:cNvPr id="15105" name="Google Shape;15105;p57"/>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57"/>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57"/>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57"/>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57"/>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5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5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5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5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5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5" name="Google Shape;15115;p57"/>
            <p:cNvGrpSpPr/>
            <p:nvPr/>
          </p:nvGrpSpPr>
          <p:grpSpPr>
            <a:xfrm>
              <a:off x="2110795" y="1179665"/>
              <a:ext cx="80700" cy="1526144"/>
              <a:chOff x="2110795" y="1179665"/>
              <a:chExt cx="80700" cy="1526144"/>
            </a:xfrm>
          </p:grpSpPr>
          <p:sp>
            <p:nvSpPr>
              <p:cNvPr id="15116" name="Google Shape;15116;p57"/>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57"/>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57"/>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57"/>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5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5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5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5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5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5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6" name="Google Shape;15126;p57"/>
            <p:cNvGrpSpPr/>
            <p:nvPr/>
          </p:nvGrpSpPr>
          <p:grpSpPr>
            <a:xfrm>
              <a:off x="2284655" y="1179665"/>
              <a:ext cx="80700" cy="1526144"/>
              <a:chOff x="2284655" y="1179665"/>
              <a:chExt cx="80700" cy="1526144"/>
            </a:xfrm>
          </p:grpSpPr>
          <p:sp>
            <p:nvSpPr>
              <p:cNvPr id="15127" name="Google Shape;15127;p57"/>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57"/>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57"/>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57"/>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57"/>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57"/>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5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5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5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5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37" name="Google Shape;15137;p57"/>
          <p:cNvGrpSpPr/>
          <p:nvPr/>
        </p:nvGrpSpPr>
        <p:grpSpPr>
          <a:xfrm>
            <a:off x="2603242" y="985003"/>
            <a:ext cx="1364248" cy="1102133"/>
            <a:chOff x="2623904" y="1198803"/>
            <a:chExt cx="1364248" cy="1102133"/>
          </a:xfrm>
        </p:grpSpPr>
        <p:grpSp>
          <p:nvGrpSpPr>
            <p:cNvPr id="15138" name="Google Shape;15138;p57"/>
            <p:cNvGrpSpPr/>
            <p:nvPr/>
          </p:nvGrpSpPr>
          <p:grpSpPr>
            <a:xfrm>
              <a:off x="2623907" y="1198803"/>
              <a:ext cx="1364245" cy="273000"/>
              <a:chOff x="2623907" y="1198803"/>
              <a:chExt cx="1364245" cy="273000"/>
            </a:xfrm>
          </p:grpSpPr>
          <p:sp>
            <p:nvSpPr>
              <p:cNvPr id="15139" name="Google Shape;15139;p57"/>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5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5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5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5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4" name="Google Shape;15144;p57"/>
            <p:cNvGrpSpPr/>
            <p:nvPr/>
          </p:nvGrpSpPr>
          <p:grpSpPr>
            <a:xfrm>
              <a:off x="2623904" y="1476964"/>
              <a:ext cx="1364245" cy="273000"/>
              <a:chOff x="2623904" y="1476964"/>
              <a:chExt cx="1364245" cy="273000"/>
            </a:xfrm>
          </p:grpSpPr>
          <p:sp>
            <p:nvSpPr>
              <p:cNvPr id="15145" name="Google Shape;15145;p57"/>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57"/>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57"/>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5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5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57"/>
            <p:cNvGrpSpPr/>
            <p:nvPr/>
          </p:nvGrpSpPr>
          <p:grpSpPr>
            <a:xfrm>
              <a:off x="2623907" y="1749775"/>
              <a:ext cx="1364245" cy="273000"/>
              <a:chOff x="2623907" y="1749775"/>
              <a:chExt cx="1364245" cy="273000"/>
            </a:xfrm>
          </p:grpSpPr>
          <p:sp>
            <p:nvSpPr>
              <p:cNvPr id="15151" name="Google Shape;15151;p57"/>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57"/>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5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5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5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6" name="Google Shape;15156;p57"/>
            <p:cNvGrpSpPr/>
            <p:nvPr/>
          </p:nvGrpSpPr>
          <p:grpSpPr>
            <a:xfrm>
              <a:off x="2623904" y="2027936"/>
              <a:ext cx="1364245" cy="273000"/>
              <a:chOff x="2623904" y="2027936"/>
              <a:chExt cx="1364245" cy="273000"/>
            </a:xfrm>
          </p:grpSpPr>
          <p:sp>
            <p:nvSpPr>
              <p:cNvPr id="15157" name="Google Shape;15157;p5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5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5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5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5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162" name="Google Shape;15162;p57"/>
          <p:cNvGrpSpPr/>
          <p:nvPr/>
        </p:nvGrpSpPr>
        <p:grpSpPr>
          <a:xfrm>
            <a:off x="2592703" y="2444186"/>
            <a:ext cx="1387541" cy="159124"/>
            <a:chOff x="3200660" y="2180272"/>
            <a:chExt cx="2563824" cy="378237"/>
          </a:xfrm>
        </p:grpSpPr>
        <p:sp>
          <p:nvSpPr>
            <p:cNvPr id="15163" name="Google Shape;15163;p5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5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5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5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5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5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5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5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5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5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5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5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5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5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5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5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5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5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1" name="Google Shape;15181;p57"/>
          <p:cNvGrpSpPr/>
          <p:nvPr/>
        </p:nvGrpSpPr>
        <p:grpSpPr>
          <a:xfrm>
            <a:off x="2589227" y="2722011"/>
            <a:ext cx="1390502" cy="159625"/>
            <a:chOff x="3530150" y="2790075"/>
            <a:chExt cx="1962600" cy="225300"/>
          </a:xfrm>
        </p:grpSpPr>
        <p:sp>
          <p:nvSpPr>
            <p:cNvPr id="15182" name="Google Shape;15182;p57"/>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57"/>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4" name="Google Shape;15184;p57"/>
          <p:cNvGrpSpPr/>
          <p:nvPr/>
        </p:nvGrpSpPr>
        <p:grpSpPr>
          <a:xfrm>
            <a:off x="2589880" y="3000337"/>
            <a:ext cx="1411629" cy="153761"/>
            <a:chOff x="3558802" y="4011427"/>
            <a:chExt cx="1866000" cy="111300"/>
          </a:xfrm>
        </p:grpSpPr>
        <p:sp>
          <p:nvSpPr>
            <p:cNvPr id="15185" name="Google Shape;15185;p5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57"/>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57"/>
          <p:cNvGrpSpPr/>
          <p:nvPr/>
        </p:nvGrpSpPr>
        <p:grpSpPr>
          <a:xfrm>
            <a:off x="2589573" y="2205736"/>
            <a:ext cx="1383503" cy="119749"/>
            <a:chOff x="3465975" y="2270276"/>
            <a:chExt cx="1986364" cy="171929"/>
          </a:xfrm>
        </p:grpSpPr>
        <p:sp>
          <p:nvSpPr>
            <p:cNvPr id="15188" name="Google Shape;15188;p5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5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57"/>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57"/>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57"/>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5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57"/>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57"/>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6" name="Google Shape;15196;p57"/>
          <p:cNvGrpSpPr/>
          <p:nvPr/>
        </p:nvGrpSpPr>
        <p:grpSpPr>
          <a:xfrm>
            <a:off x="2600580" y="3569387"/>
            <a:ext cx="1369531" cy="195460"/>
            <a:chOff x="723300" y="4253549"/>
            <a:chExt cx="2276482" cy="324900"/>
          </a:xfrm>
        </p:grpSpPr>
        <p:sp>
          <p:nvSpPr>
            <p:cNvPr id="15197" name="Google Shape;15197;p5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5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5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5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57"/>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2" name="Google Shape;15202;p57"/>
          <p:cNvGrpSpPr/>
          <p:nvPr/>
        </p:nvGrpSpPr>
        <p:grpSpPr>
          <a:xfrm>
            <a:off x="2590141" y="3270567"/>
            <a:ext cx="1389066" cy="180119"/>
            <a:chOff x="705948" y="3788465"/>
            <a:chExt cx="2308953" cy="299400"/>
          </a:xfrm>
        </p:grpSpPr>
        <p:sp>
          <p:nvSpPr>
            <p:cNvPr id="15203" name="Google Shape;15203;p5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5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5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57"/>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57"/>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8" name="Google Shape;15208;p57"/>
          <p:cNvGrpSpPr/>
          <p:nvPr/>
        </p:nvGrpSpPr>
        <p:grpSpPr>
          <a:xfrm>
            <a:off x="2638078" y="3883547"/>
            <a:ext cx="1304609" cy="294074"/>
            <a:chOff x="2658741" y="4097347"/>
            <a:chExt cx="1304609" cy="294074"/>
          </a:xfrm>
        </p:grpSpPr>
        <p:grpSp>
          <p:nvGrpSpPr>
            <p:cNvPr id="15209" name="Google Shape;15209;p57"/>
            <p:cNvGrpSpPr/>
            <p:nvPr/>
          </p:nvGrpSpPr>
          <p:grpSpPr>
            <a:xfrm>
              <a:off x="2658741" y="4097347"/>
              <a:ext cx="118572" cy="294074"/>
              <a:chOff x="3343310" y="4475555"/>
              <a:chExt cx="127717" cy="316753"/>
            </a:xfrm>
          </p:grpSpPr>
          <p:sp>
            <p:nvSpPr>
              <p:cNvPr id="15210" name="Google Shape;15210;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2" name="Google Shape;15212;p57"/>
            <p:cNvGrpSpPr/>
            <p:nvPr/>
          </p:nvGrpSpPr>
          <p:grpSpPr>
            <a:xfrm>
              <a:off x="3815519" y="4098388"/>
              <a:ext cx="147831" cy="291991"/>
              <a:chOff x="3527539" y="4476677"/>
              <a:chExt cx="159232" cy="314510"/>
            </a:xfrm>
          </p:grpSpPr>
          <p:sp>
            <p:nvSpPr>
              <p:cNvPr id="15213" name="Google Shape;15213;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57"/>
            <p:cNvGrpSpPr/>
            <p:nvPr/>
          </p:nvGrpSpPr>
          <p:grpSpPr>
            <a:xfrm>
              <a:off x="3511696" y="4098388"/>
              <a:ext cx="147831" cy="291991"/>
              <a:chOff x="3527539" y="4476677"/>
              <a:chExt cx="159232" cy="314510"/>
            </a:xfrm>
          </p:grpSpPr>
          <p:sp>
            <p:nvSpPr>
              <p:cNvPr id="15216" name="Google Shape;15216;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57"/>
            <p:cNvGrpSpPr/>
            <p:nvPr/>
          </p:nvGrpSpPr>
          <p:grpSpPr>
            <a:xfrm>
              <a:off x="3207874" y="4098388"/>
              <a:ext cx="147831" cy="291991"/>
              <a:chOff x="3527539" y="4476677"/>
              <a:chExt cx="159232" cy="314510"/>
            </a:xfrm>
          </p:grpSpPr>
          <p:sp>
            <p:nvSpPr>
              <p:cNvPr id="15219" name="Google Shape;15219;p5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5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1" name="Google Shape;15221;p57"/>
            <p:cNvGrpSpPr/>
            <p:nvPr/>
          </p:nvGrpSpPr>
          <p:grpSpPr>
            <a:xfrm>
              <a:off x="2933305" y="4097347"/>
              <a:ext cx="118572" cy="294074"/>
              <a:chOff x="3343310" y="4475555"/>
              <a:chExt cx="127717" cy="316753"/>
            </a:xfrm>
          </p:grpSpPr>
          <p:sp>
            <p:nvSpPr>
              <p:cNvPr id="15222" name="Google Shape;15222;p5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5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24" name="Google Shape;15224;p57"/>
          <p:cNvGrpSpPr/>
          <p:nvPr/>
        </p:nvGrpSpPr>
        <p:grpSpPr>
          <a:xfrm>
            <a:off x="4256908" y="1866669"/>
            <a:ext cx="1433821" cy="191501"/>
            <a:chOff x="4273350" y="2080469"/>
            <a:chExt cx="1433821" cy="191501"/>
          </a:xfrm>
        </p:grpSpPr>
        <p:grpSp>
          <p:nvGrpSpPr>
            <p:cNvPr id="15225" name="Google Shape;15225;p57"/>
            <p:cNvGrpSpPr/>
            <p:nvPr/>
          </p:nvGrpSpPr>
          <p:grpSpPr>
            <a:xfrm>
              <a:off x="4273350" y="2080469"/>
              <a:ext cx="1433821" cy="0"/>
              <a:chOff x="5224975" y="2962250"/>
              <a:chExt cx="1544400" cy="0"/>
            </a:xfrm>
          </p:grpSpPr>
          <p:cxnSp>
            <p:nvCxnSpPr>
              <p:cNvPr id="15226" name="Google Shape;15226;p57"/>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5227" name="Google Shape;15227;p57"/>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5228" name="Google Shape;15228;p57"/>
            <p:cNvGrpSpPr/>
            <p:nvPr/>
          </p:nvGrpSpPr>
          <p:grpSpPr>
            <a:xfrm>
              <a:off x="4273350" y="2271969"/>
              <a:ext cx="1433821" cy="0"/>
              <a:chOff x="5224975" y="2962250"/>
              <a:chExt cx="1544400" cy="0"/>
            </a:xfrm>
          </p:grpSpPr>
          <p:cxnSp>
            <p:nvCxnSpPr>
              <p:cNvPr id="15229" name="Google Shape;15229;p57"/>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5230" name="Google Shape;15230;p57"/>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5231" name="Google Shape;15231;p57"/>
          <p:cNvGrpSpPr/>
          <p:nvPr/>
        </p:nvGrpSpPr>
        <p:grpSpPr>
          <a:xfrm>
            <a:off x="4258463" y="969236"/>
            <a:ext cx="1430711" cy="743389"/>
            <a:chOff x="5159450" y="1919950"/>
            <a:chExt cx="1541050" cy="862500"/>
          </a:xfrm>
        </p:grpSpPr>
        <p:sp>
          <p:nvSpPr>
            <p:cNvPr id="15232" name="Google Shape;15232;p5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5233" name="Google Shape;15233;p57"/>
            <p:cNvGrpSpPr/>
            <p:nvPr/>
          </p:nvGrpSpPr>
          <p:grpSpPr>
            <a:xfrm>
              <a:off x="5159450" y="1919950"/>
              <a:ext cx="1541050" cy="862500"/>
              <a:chOff x="5159450" y="1919950"/>
              <a:chExt cx="1541050" cy="862500"/>
            </a:xfrm>
          </p:grpSpPr>
          <p:cxnSp>
            <p:nvCxnSpPr>
              <p:cNvPr id="15234" name="Google Shape;15234;p5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5235" name="Google Shape;15235;p5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5236" name="Google Shape;15236;p57"/>
          <p:cNvGrpSpPr/>
          <p:nvPr/>
        </p:nvGrpSpPr>
        <p:grpSpPr>
          <a:xfrm>
            <a:off x="4248577" y="2192564"/>
            <a:ext cx="1450484" cy="1052087"/>
            <a:chOff x="5230575" y="1554475"/>
            <a:chExt cx="2137150" cy="1550150"/>
          </a:xfrm>
        </p:grpSpPr>
        <p:sp>
          <p:nvSpPr>
            <p:cNvPr id="15237" name="Google Shape;15237;p57"/>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57"/>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57"/>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57"/>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57"/>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57"/>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57"/>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57"/>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57"/>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57"/>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57"/>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57"/>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57"/>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0" name="Google Shape;15250;p57"/>
          <p:cNvGrpSpPr/>
          <p:nvPr/>
        </p:nvGrpSpPr>
        <p:grpSpPr>
          <a:xfrm rot="10800000">
            <a:off x="4265127" y="3284753"/>
            <a:ext cx="1417383" cy="887946"/>
            <a:chOff x="5645403" y="2920021"/>
            <a:chExt cx="2650800" cy="2180614"/>
          </a:xfrm>
        </p:grpSpPr>
        <p:sp>
          <p:nvSpPr>
            <p:cNvPr id="15251" name="Google Shape;15251;p57"/>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52" name="Google Shape;15252;p57"/>
            <p:cNvCxnSpPr>
              <a:stCxn id="15251"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5253" name="Google Shape;15253;p57"/>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54" name="Google Shape;15254;p57"/>
            <p:cNvCxnSpPr>
              <a:endCxn id="15253"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5255" name="Google Shape;15255;p57"/>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56" name="Google Shape;15256;p57"/>
            <p:cNvCxnSpPr>
              <a:stCxn id="15255"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5257" name="Google Shape;15257;p57"/>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258" name="Google Shape;15258;p57"/>
            <p:cNvCxnSpPr>
              <a:endCxn id="15257"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5259" name="Google Shape;15259;p57"/>
          <p:cNvGrpSpPr/>
          <p:nvPr/>
        </p:nvGrpSpPr>
        <p:grpSpPr>
          <a:xfrm>
            <a:off x="7365487" y="2188108"/>
            <a:ext cx="1071743" cy="1021579"/>
            <a:chOff x="7189833" y="2022667"/>
            <a:chExt cx="1251159" cy="1192597"/>
          </a:xfrm>
        </p:grpSpPr>
        <p:sp>
          <p:nvSpPr>
            <p:cNvPr id="15260" name="Google Shape;15260;p57"/>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57"/>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57"/>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57"/>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57"/>
          <p:cNvGrpSpPr/>
          <p:nvPr/>
        </p:nvGrpSpPr>
        <p:grpSpPr>
          <a:xfrm>
            <a:off x="706758" y="2614515"/>
            <a:ext cx="1695374" cy="1560837"/>
            <a:chOff x="727421" y="2828315"/>
            <a:chExt cx="1695374" cy="1560837"/>
          </a:xfrm>
        </p:grpSpPr>
        <p:grpSp>
          <p:nvGrpSpPr>
            <p:cNvPr id="15265" name="Google Shape;15265;p57"/>
            <p:cNvGrpSpPr/>
            <p:nvPr/>
          </p:nvGrpSpPr>
          <p:grpSpPr>
            <a:xfrm>
              <a:off x="819108" y="2882501"/>
              <a:ext cx="103104" cy="1426186"/>
              <a:chOff x="4674013" y="3100904"/>
              <a:chExt cx="122758" cy="1698043"/>
            </a:xfrm>
          </p:grpSpPr>
          <p:sp>
            <p:nvSpPr>
              <p:cNvPr id="15266" name="Google Shape;15266;p5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5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5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5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5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5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5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3" name="Google Shape;15273;p57"/>
            <p:cNvGrpSpPr/>
            <p:nvPr/>
          </p:nvGrpSpPr>
          <p:grpSpPr>
            <a:xfrm>
              <a:off x="1062475" y="2882501"/>
              <a:ext cx="103104" cy="1426186"/>
              <a:chOff x="4940438" y="3100904"/>
              <a:chExt cx="122758" cy="1698043"/>
            </a:xfrm>
          </p:grpSpPr>
          <p:sp>
            <p:nvSpPr>
              <p:cNvPr id="15274" name="Google Shape;15274;p5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5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5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5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5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5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5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1" name="Google Shape;15281;p57"/>
            <p:cNvGrpSpPr/>
            <p:nvPr/>
          </p:nvGrpSpPr>
          <p:grpSpPr>
            <a:xfrm>
              <a:off x="1299324" y="2882501"/>
              <a:ext cx="103104" cy="1426186"/>
              <a:chOff x="5206863" y="3100904"/>
              <a:chExt cx="122758" cy="1698043"/>
            </a:xfrm>
          </p:grpSpPr>
          <p:sp>
            <p:nvSpPr>
              <p:cNvPr id="15282" name="Google Shape;15282;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9" name="Google Shape;15289;p57"/>
            <p:cNvGrpSpPr/>
            <p:nvPr/>
          </p:nvGrpSpPr>
          <p:grpSpPr>
            <a:xfrm>
              <a:off x="1786057" y="2882501"/>
              <a:ext cx="103104" cy="1426186"/>
              <a:chOff x="6006138" y="3143629"/>
              <a:chExt cx="122758" cy="1698043"/>
            </a:xfrm>
          </p:grpSpPr>
          <p:sp>
            <p:nvSpPr>
              <p:cNvPr id="15290" name="Google Shape;15290;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7" name="Google Shape;15297;p57"/>
            <p:cNvGrpSpPr/>
            <p:nvPr/>
          </p:nvGrpSpPr>
          <p:grpSpPr>
            <a:xfrm>
              <a:off x="2029422" y="2882501"/>
              <a:ext cx="103104" cy="1426186"/>
              <a:chOff x="6805413" y="3100904"/>
              <a:chExt cx="122758" cy="1698043"/>
            </a:xfrm>
          </p:grpSpPr>
          <p:sp>
            <p:nvSpPr>
              <p:cNvPr id="15298" name="Google Shape;15298;p5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5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5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5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5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5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5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57"/>
            <p:cNvGrpSpPr/>
            <p:nvPr/>
          </p:nvGrpSpPr>
          <p:grpSpPr>
            <a:xfrm>
              <a:off x="727421" y="2828315"/>
              <a:ext cx="1695374" cy="1560837"/>
              <a:chOff x="734799" y="2782450"/>
              <a:chExt cx="1571100" cy="1577400"/>
            </a:xfrm>
          </p:grpSpPr>
          <p:cxnSp>
            <p:nvCxnSpPr>
              <p:cNvPr id="15306" name="Google Shape;15306;p5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5307" name="Google Shape;15307;p5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5308" name="Google Shape;15308;p57"/>
            <p:cNvGrpSpPr/>
            <p:nvPr/>
          </p:nvGrpSpPr>
          <p:grpSpPr>
            <a:xfrm>
              <a:off x="2272795" y="2882501"/>
              <a:ext cx="103104" cy="1426186"/>
              <a:chOff x="5206863" y="3100904"/>
              <a:chExt cx="122758" cy="1698043"/>
            </a:xfrm>
          </p:grpSpPr>
          <p:sp>
            <p:nvSpPr>
              <p:cNvPr id="15309" name="Google Shape;15309;p5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5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5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5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5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5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5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6" name="Google Shape;15316;p57"/>
            <p:cNvGrpSpPr/>
            <p:nvPr/>
          </p:nvGrpSpPr>
          <p:grpSpPr>
            <a:xfrm>
              <a:off x="1542694" y="2882501"/>
              <a:ext cx="103104" cy="1426186"/>
              <a:chOff x="6006138" y="3143629"/>
              <a:chExt cx="122758" cy="1698043"/>
            </a:xfrm>
          </p:grpSpPr>
          <p:sp>
            <p:nvSpPr>
              <p:cNvPr id="15317" name="Google Shape;15317;p5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5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5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5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5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5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5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24" name="Google Shape;15324;p57"/>
          <p:cNvGrpSpPr/>
          <p:nvPr/>
        </p:nvGrpSpPr>
        <p:grpSpPr>
          <a:xfrm>
            <a:off x="5915338" y="2192087"/>
            <a:ext cx="1248543" cy="1025319"/>
            <a:chOff x="5183758" y="1210600"/>
            <a:chExt cx="3605380" cy="2960783"/>
          </a:xfrm>
        </p:grpSpPr>
        <p:sp>
          <p:nvSpPr>
            <p:cNvPr id="15325" name="Google Shape;15325;p5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5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5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5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29" name="Google Shape;15329;p57"/>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5330" name="Google Shape;15330;p57"/>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5331" name="Google Shape;15331;p57"/>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5332" name="Google Shape;15332;p57"/>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5333" name="Google Shape;15333;p57"/>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4" name="Google Shape;15334;p57"/>
          <p:cNvGrpSpPr/>
          <p:nvPr/>
        </p:nvGrpSpPr>
        <p:grpSpPr>
          <a:xfrm>
            <a:off x="5772399" y="3330404"/>
            <a:ext cx="2664831" cy="843440"/>
            <a:chOff x="5916567" y="1099697"/>
            <a:chExt cx="2556683" cy="809211"/>
          </a:xfrm>
        </p:grpSpPr>
        <p:sp>
          <p:nvSpPr>
            <p:cNvPr id="15335" name="Google Shape;15335;p57"/>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57"/>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57"/>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57"/>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57"/>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57"/>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57"/>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57"/>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3" name="Google Shape;15343;p57"/>
          <p:cNvGrpSpPr/>
          <p:nvPr/>
        </p:nvGrpSpPr>
        <p:grpSpPr>
          <a:xfrm>
            <a:off x="5879940" y="979263"/>
            <a:ext cx="1299851" cy="1023338"/>
            <a:chOff x="5900602" y="1193063"/>
            <a:chExt cx="1299851" cy="1023338"/>
          </a:xfrm>
        </p:grpSpPr>
        <p:grpSp>
          <p:nvGrpSpPr>
            <p:cNvPr id="15344" name="Google Shape;15344;p57"/>
            <p:cNvGrpSpPr/>
            <p:nvPr/>
          </p:nvGrpSpPr>
          <p:grpSpPr>
            <a:xfrm>
              <a:off x="6743564" y="1193063"/>
              <a:ext cx="456889" cy="700379"/>
              <a:chOff x="6743564" y="1193063"/>
              <a:chExt cx="456889" cy="700379"/>
            </a:xfrm>
          </p:grpSpPr>
          <p:grpSp>
            <p:nvGrpSpPr>
              <p:cNvPr id="15345" name="Google Shape;15345;p57"/>
              <p:cNvGrpSpPr/>
              <p:nvPr/>
            </p:nvGrpSpPr>
            <p:grpSpPr>
              <a:xfrm>
                <a:off x="6743564" y="1690731"/>
                <a:ext cx="214402" cy="202710"/>
                <a:chOff x="6743564" y="1690731"/>
                <a:chExt cx="214402" cy="202710"/>
              </a:xfrm>
            </p:grpSpPr>
            <p:sp>
              <p:nvSpPr>
                <p:cNvPr id="15346" name="Google Shape;15346;p57"/>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57"/>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8" name="Google Shape;15348;p57"/>
              <p:cNvGrpSpPr/>
              <p:nvPr/>
            </p:nvGrpSpPr>
            <p:grpSpPr>
              <a:xfrm>
                <a:off x="6915505" y="1193063"/>
                <a:ext cx="284947" cy="589637"/>
                <a:chOff x="6915505" y="1193063"/>
                <a:chExt cx="284947" cy="589637"/>
              </a:xfrm>
            </p:grpSpPr>
            <p:sp>
              <p:nvSpPr>
                <p:cNvPr id="15349" name="Google Shape;15349;p5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50" name="Google Shape;15350;p57"/>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5351" name="Google Shape;15351;p57"/>
            <p:cNvGrpSpPr/>
            <p:nvPr/>
          </p:nvGrpSpPr>
          <p:grpSpPr>
            <a:xfrm>
              <a:off x="6520337" y="1193063"/>
              <a:ext cx="341815" cy="801589"/>
              <a:chOff x="6520337" y="1193063"/>
              <a:chExt cx="341815" cy="801589"/>
            </a:xfrm>
          </p:grpSpPr>
          <p:grpSp>
            <p:nvGrpSpPr>
              <p:cNvPr id="15352" name="Google Shape;15352;p57"/>
              <p:cNvGrpSpPr/>
              <p:nvPr/>
            </p:nvGrpSpPr>
            <p:grpSpPr>
              <a:xfrm>
                <a:off x="6520337" y="1589527"/>
                <a:ext cx="213950" cy="405125"/>
                <a:chOff x="6520337" y="1589527"/>
                <a:chExt cx="213950" cy="405125"/>
              </a:xfrm>
            </p:grpSpPr>
            <p:sp>
              <p:nvSpPr>
                <p:cNvPr id="15353" name="Google Shape;15353;p5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57"/>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5" name="Google Shape;15355;p57"/>
              <p:cNvGrpSpPr/>
              <p:nvPr/>
            </p:nvGrpSpPr>
            <p:grpSpPr>
              <a:xfrm>
                <a:off x="6577204" y="1193063"/>
                <a:ext cx="284947" cy="453562"/>
                <a:chOff x="6577204" y="1193063"/>
                <a:chExt cx="284947" cy="453562"/>
              </a:xfrm>
            </p:grpSpPr>
            <p:sp>
              <p:nvSpPr>
                <p:cNvPr id="15356" name="Google Shape;15356;p5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57" name="Google Shape;15357;p57"/>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5358" name="Google Shape;15358;p57"/>
            <p:cNvGrpSpPr/>
            <p:nvPr/>
          </p:nvGrpSpPr>
          <p:grpSpPr>
            <a:xfrm>
              <a:off x="6238903" y="1193063"/>
              <a:ext cx="300475" cy="901782"/>
              <a:chOff x="6238903" y="1193063"/>
              <a:chExt cx="300475" cy="901782"/>
            </a:xfrm>
          </p:grpSpPr>
          <p:grpSp>
            <p:nvGrpSpPr>
              <p:cNvPr id="15359" name="Google Shape;15359;p57"/>
              <p:cNvGrpSpPr/>
              <p:nvPr/>
            </p:nvGrpSpPr>
            <p:grpSpPr>
              <a:xfrm>
                <a:off x="6290865" y="1489315"/>
                <a:ext cx="248514" cy="605530"/>
                <a:chOff x="6290865" y="1489315"/>
                <a:chExt cx="248514" cy="605530"/>
              </a:xfrm>
            </p:grpSpPr>
            <p:sp>
              <p:nvSpPr>
                <p:cNvPr id="15360" name="Google Shape;15360;p5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57"/>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2" name="Google Shape;15362;p57"/>
              <p:cNvGrpSpPr/>
              <p:nvPr/>
            </p:nvGrpSpPr>
            <p:grpSpPr>
              <a:xfrm>
                <a:off x="6238903" y="1193063"/>
                <a:ext cx="284947" cy="327512"/>
                <a:chOff x="6238903" y="1193063"/>
                <a:chExt cx="284947" cy="327512"/>
              </a:xfrm>
            </p:grpSpPr>
            <p:sp>
              <p:nvSpPr>
                <p:cNvPr id="15363" name="Google Shape;15363;p5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64" name="Google Shape;15364;p57"/>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5365" name="Google Shape;15365;p57"/>
            <p:cNvGrpSpPr/>
            <p:nvPr/>
          </p:nvGrpSpPr>
          <p:grpSpPr>
            <a:xfrm>
              <a:off x="5900602" y="1193063"/>
              <a:ext cx="444345" cy="1023338"/>
              <a:chOff x="5900602" y="1193063"/>
              <a:chExt cx="444345" cy="1023338"/>
            </a:xfrm>
          </p:grpSpPr>
          <p:grpSp>
            <p:nvGrpSpPr>
              <p:cNvPr id="15366" name="Google Shape;15366;p57"/>
              <p:cNvGrpSpPr/>
              <p:nvPr/>
            </p:nvGrpSpPr>
            <p:grpSpPr>
              <a:xfrm>
                <a:off x="6046501" y="1367785"/>
                <a:ext cx="298446" cy="848616"/>
                <a:chOff x="6046501" y="1367785"/>
                <a:chExt cx="298446" cy="848616"/>
              </a:xfrm>
            </p:grpSpPr>
            <p:sp>
              <p:nvSpPr>
                <p:cNvPr id="15367" name="Google Shape;15367;p5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57"/>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9" name="Google Shape;15369;p57"/>
              <p:cNvGrpSpPr/>
              <p:nvPr/>
            </p:nvGrpSpPr>
            <p:grpSpPr>
              <a:xfrm>
                <a:off x="5900602" y="1193063"/>
                <a:ext cx="284947" cy="182312"/>
                <a:chOff x="5900602" y="1193063"/>
                <a:chExt cx="284947" cy="182312"/>
              </a:xfrm>
            </p:grpSpPr>
            <p:sp>
              <p:nvSpPr>
                <p:cNvPr id="15370" name="Google Shape;15370;p5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71" name="Google Shape;15371;p5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5372" name="Google Shape;15372;p57"/>
          <p:cNvGrpSpPr/>
          <p:nvPr/>
        </p:nvGrpSpPr>
        <p:grpSpPr>
          <a:xfrm>
            <a:off x="7217822" y="979408"/>
            <a:ext cx="1219413" cy="1051365"/>
            <a:chOff x="7287122" y="1165658"/>
            <a:chExt cx="1219413" cy="1051365"/>
          </a:xfrm>
        </p:grpSpPr>
        <p:grpSp>
          <p:nvGrpSpPr>
            <p:cNvPr id="15373" name="Google Shape;15373;p57"/>
            <p:cNvGrpSpPr/>
            <p:nvPr/>
          </p:nvGrpSpPr>
          <p:grpSpPr>
            <a:xfrm>
              <a:off x="7287122" y="1969723"/>
              <a:ext cx="1219413" cy="247300"/>
              <a:chOff x="7287122" y="1969723"/>
              <a:chExt cx="1219413" cy="247300"/>
            </a:xfrm>
          </p:grpSpPr>
          <p:sp>
            <p:nvSpPr>
              <p:cNvPr id="15374" name="Google Shape;15374;p5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5" name="Google Shape;15375;p57"/>
              <p:cNvGrpSpPr/>
              <p:nvPr/>
            </p:nvGrpSpPr>
            <p:grpSpPr>
              <a:xfrm>
                <a:off x="7287122" y="2063892"/>
                <a:ext cx="1151753" cy="73428"/>
                <a:chOff x="7287122" y="2063892"/>
                <a:chExt cx="1151753" cy="73428"/>
              </a:xfrm>
            </p:grpSpPr>
            <p:sp>
              <p:nvSpPr>
                <p:cNvPr id="15376" name="Google Shape;15376;p5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77" name="Google Shape;15377;p5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5378" name="Google Shape;15378;p57"/>
            <p:cNvGrpSpPr/>
            <p:nvPr/>
          </p:nvGrpSpPr>
          <p:grpSpPr>
            <a:xfrm>
              <a:off x="7287122" y="1712201"/>
              <a:ext cx="1219403" cy="246767"/>
              <a:chOff x="7287122" y="1712201"/>
              <a:chExt cx="1219403" cy="246767"/>
            </a:xfrm>
          </p:grpSpPr>
          <p:sp>
            <p:nvSpPr>
              <p:cNvPr id="15379" name="Google Shape;15379;p5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80" name="Google Shape;15380;p57"/>
              <p:cNvGrpSpPr/>
              <p:nvPr/>
            </p:nvGrpSpPr>
            <p:grpSpPr>
              <a:xfrm>
                <a:off x="7287122" y="1842861"/>
                <a:ext cx="1005303" cy="73419"/>
                <a:chOff x="7287122" y="1842861"/>
                <a:chExt cx="1005303" cy="73419"/>
              </a:xfrm>
            </p:grpSpPr>
            <p:sp>
              <p:nvSpPr>
                <p:cNvPr id="15381" name="Google Shape;15381;p5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82" name="Google Shape;15382;p5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5383" name="Google Shape;15383;p57"/>
            <p:cNvGrpSpPr/>
            <p:nvPr/>
          </p:nvGrpSpPr>
          <p:grpSpPr>
            <a:xfrm>
              <a:off x="7287122" y="1447520"/>
              <a:ext cx="1219403" cy="286667"/>
              <a:chOff x="7287122" y="1447520"/>
              <a:chExt cx="1219403" cy="286667"/>
            </a:xfrm>
          </p:grpSpPr>
          <p:sp>
            <p:nvSpPr>
              <p:cNvPr id="15384" name="Google Shape;15384;p5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85" name="Google Shape;15385;p57"/>
              <p:cNvGrpSpPr/>
              <p:nvPr/>
            </p:nvGrpSpPr>
            <p:grpSpPr>
              <a:xfrm>
                <a:off x="7287122" y="1581977"/>
                <a:ext cx="852803" cy="73428"/>
                <a:chOff x="7287122" y="1581977"/>
                <a:chExt cx="852803" cy="73428"/>
              </a:xfrm>
            </p:grpSpPr>
            <p:sp>
              <p:nvSpPr>
                <p:cNvPr id="15386" name="Google Shape;15386;p5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87" name="Google Shape;15387;p5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5388" name="Google Shape;15388;p57"/>
            <p:cNvGrpSpPr/>
            <p:nvPr/>
          </p:nvGrpSpPr>
          <p:grpSpPr>
            <a:xfrm>
              <a:off x="7287122" y="1165658"/>
              <a:ext cx="1219403" cy="344253"/>
              <a:chOff x="7287122" y="1165658"/>
              <a:chExt cx="1219403" cy="344253"/>
            </a:xfrm>
          </p:grpSpPr>
          <p:sp>
            <p:nvSpPr>
              <p:cNvPr id="15389" name="Google Shape;15389;p5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90" name="Google Shape;15390;p57"/>
              <p:cNvGrpSpPr/>
              <p:nvPr/>
            </p:nvGrpSpPr>
            <p:grpSpPr>
              <a:xfrm>
                <a:off x="7287122" y="1341025"/>
                <a:ext cx="695703" cy="73419"/>
                <a:chOff x="7287122" y="1341025"/>
                <a:chExt cx="695703" cy="73419"/>
              </a:xfrm>
            </p:grpSpPr>
            <p:sp>
              <p:nvSpPr>
                <p:cNvPr id="15391" name="Google Shape;15391;p5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92" name="Google Shape;15392;p5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396"/>
        <p:cNvGrpSpPr/>
        <p:nvPr/>
      </p:nvGrpSpPr>
      <p:grpSpPr>
        <a:xfrm>
          <a:off x="0" y="0"/>
          <a:ext cx="0" cy="0"/>
          <a:chOff x="0" y="0"/>
          <a:chExt cx="0" cy="0"/>
        </a:xfrm>
      </p:grpSpPr>
      <p:sp>
        <p:nvSpPr>
          <p:cNvPr id="15397" name="Google Shape;15397;p58"/>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FFFFFF"/>
                </a:solidFill>
                <a:latin typeface="Arial"/>
                <a:ea typeface="Arial"/>
                <a:cs typeface="Arial"/>
                <a:sym typeface="Arial"/>
              </a:rPr>
              <a:t>You can</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resize</a:t>
            </a:r>
            <a:r>
              <a:rPr lang="en" dirty="0">
                <a:solidFill>
                  <a:srgbClr val="435D74"/>
                </a:solidFill>
                <a:latin typeface="Arial"/>
                <a:ea typeface="Arial"/>
                <a:cs typeface="Arial"/>
                <a:sym typeface="Arial"/>
              </a:rPr>
              <a:t> </a:t>
            </a:r>
            <a:r>
              <a:rPr lang="en" dirty="0">
                <a:solidFill>
                  <a:srgbClr val="FFFFFF"/>
                </a:solidFill>
                <a:latin typeface="Arial"/>
                <a:ea typeface="Arial"/>
                <a:cs typeface="Arial"/>
                <a:sym typeface="Arial"/>
              </a:rPr>
              <a:t>these icons without losing quality.</a:t>
            </a:r>
            <a:endParaRPr dirty="0">
              <a:solidFill>
                <a:srgbClr val="FFFFFF"/>
              </a:solidFill>
              <a:latin typeface="Arial"/>
              <a:ea typeface="Arial"/>
              <a:cs typeface="Arial"/>
              <a:sym typeface="Arial"/>
            </a:endParaRPr>
          </a:p>
          <a:p>
            <a:pPr marL="0" lvl="0" indent="0" algn="ctr" rtl="0">
              <a:spcBef>
                <a:spcPts val="0"/>
              </a:spcBef>
              <a:spcAft>
                <a:spcPts val="0"/>
              </a:spcAft>
              <a:buNone/>
            </a:pPr>
            <a:r>
              <a:rPr lang="en" dirty="0">
                <a:solidFill>
                  <a:srgbClr val="FFFFFF"/>
                </a:solidFill>
                <a:latin typeface="Arial"/>
                <a:ea typeface="Arial"/>
                <a:cs typeface="Arial"/>
                <a:sym typeface="Arial"/>
              </a:rPr>
              <a:t>You can </a:t>
            </a:r>
            <a:r>
              <a:rPr lang="en" dirty="0">
                <a:solidFill>
                  <a:srgbClr val="869FB2"/>
                </a:solidFill>
                <a:latin typeface="Arial"/>
                <a:ea typeface="Arial"/>
                <a:cs typeface="Arial"/>
                <a:sym typeface="Arial"/>
              </a:rPr>
              <a:t>change the stroke and fill color</a:t>
            </a:r>
            <a:r>
              <a:rPr lang="en" dirty="0">
                <a:solidFill>
                  <a:srgbClr val="FFFFFF"/>
                </a:solidFill>
                <a:latin typeface="Arial"/>
                <a:ea typeface="Arial"/>
                <a:cs typeface="Arial"/>
                <a:sym typeface="Arial"/>
              </a:rPr>
              <a:t>; just select the icon and click on the</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paint bucket/pen</a:t>
            </a:r>
            <a:r>
              <a:rPr lang="en" dirty="0">
                <a:solidFill>
                  <a:srgbClr val="FFFFFF"/>
                </a:solidFill>
                <a:latin typeface="Arial"/>
                <a:ea typeface="Arial"/>
                <a:cs typeface="Arial"/>
                <a:sym typeface="Arial"/>
              </a:rPr>
              <a:t>.</a:t>
            </a:r>
            <a:endParaRPr dirty="0">
              <a:solidFill>
                <a:srgbClr val="FFFFFF"/>
              </a:solidFill>
              <a:latin typeface="Arial"/>
              <a:ea typeface="Arial"/>
              <a:cs typeface="Arial"/>
              <a:sym typeface="Arial"/>
            </a:endParaRPr>
          </a:p>
          <a:p>
            <a:pPr marL="0" lvl="0" indent="0" algn="ctr" rtl="0">
              <a:spcBef>
                <a:spcPts val="0"/>
              </a:spcBef>
              <a:spcAft>
                <a:spcPts val="0"/>
              </a:spcAft>
              <a:buNone/>
            </a:pPr>
            <a:r>
              <a:rPr lang="en" dirty="0">
                <a:solidFill>
                  <a:srgbClr val="FFFFFF"/>
                </a:solidFill>
                <a:latin typeface="Arial"/>
                <a:ea typeface="Arial"/>
                <a:cs typeface="Arial"/>
                <a:sym typeface="Arial"/>
              </a:rPr>
              <a:t>In Google Slides, you can also use </a:t>
            </a:r>
            <a:r>
              <a:rPr lang="en" dirty="0">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dirty="0">
                <a:solidFill>
                  <a:srgbClr val="FFFFFF"/>
                </a:solidFill>
                <a:latin typeface="Arial"/>
                <a:ea typeface="Arial"/>
                <a:cs typeface="Arial"/>
                <a:sym typeface="Arial"/>
              </a:rPr>
              <a:t>, allowing you to customize and add even more icons.</a:t>
            </a:r>
            <a:r>
              <a:rPr lang="en" dirty="0">
                <a:solidFill>
                  <a:srgbClr val="435D74"/>
                </a:solidFill>
                <a:latin typeface="Arial"/>
                <a:ea typeface="Arial"/>
                <a:cs typeface="Arial"/>
                <a:sym typeface="Arial"/>
              </a:rPr>
              <a:t/>
            </a:r>
            <a:br>
              <a:rPr lang="en" dirty="0">
                <a:solidFill>
                  <a:srgbClr val="435D74"/>
                </a:solidFill>
                <a:latin typeface="Arial"/>
                <a:ea typeface="Arial"/>
                <a:cs typeface="Arial"/>
                <a:sym typeface="Arial"/>
              </a:rPr>
            </a:br>
            <a:endParaRPr dirty="0">
              <a:solidFill>
                <a:srgbClr val="435D74"/>
              </a:solidFill>
              <a:latin typeface="Arial"/>
              <a:ea typeface="Arial"/>
              <a:cs typeface="Arial"/>
              <a:sym typeface="Arial"/>
            </a:endParaRPr>
          </a:p>
        </p:txBody>
      </p:sp>
      <p:grpSp>
        <p:nvGrpSpPr>
          <p:cNvPr id="15398" name="Google Shape;15398;p58"/>
          <p:cNvGrpSpPr/>
          <p:nvPr/>
        </p:nvGrpSpPr>
        <p:grpSpPr>
          <a:xfrm>
            <a:off x="845855" y="2307733"/>
            <a:ext cx="340168" cy="298978"/>
            <a:chOff x="892750" y="267400"/>
            <a:chExt cx="483125" cy="424625"/>
          </a:xfrm>
        </p:grpSpPr>
        <p:sp>
          <p:nvSpPr>
            <p:cNvPr id="15399" name="Google Shape;15399;p58"/>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00" name="Google Shape;15400;p58"/>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01" name="Google Shape;15401;p58"/>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02" name="Google Shape;15402;p58"/>
          <p:cNvGrpSpPr/>
          <p:nvPr/>
        </p:nvGrpSpPr>
        <p:grpSpPr>
          <a:xfrm>
            <a:off x="1284289" y="2287121"/>
            <a:ext cx="298996" cy="340204"/>
            <a:chOff x="1516475" y="238075"/>
            <a:chExt cx="424650" cy="483175"/>
          </a:xfrm>
        </p:grpSpPr>
        <p:sp>
          <p:nvSpPr>
            <p:cNvPr id="15403" name="Google Shape;15403;p58"/>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04" name="Google Shape;15404;p58"/>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05" name="Google Shape;15405;p58"/>
          <p:cNvGrpSpPr/>
          <p:nvPr/>
        </p:nvGrpSpPr>
        <p:grpSpPr>
          <a:xfrm>
            <a:off x="1677380" y="2367520"/>
            <a:ext cx="341488" cy="179405"/>
            <a:chOff x="2080675" y="352325"/>
            <a:chExt cx="485000" cy="254800"/>
          </a:xfrm>
        </p:grpSpPr>
        <p:sp>
          <p:nvSpPr>
            <p:cNvPr id="15406" name="Google Shape;15406;p58"/>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07" name="Google Shape;15407;p58"/>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08" name="Google Shape;15408;p58"/>
          <p:cNvGrpSpPr/>
          <p:nvPr/>
        </p:nvGrpSpPr>
        <p:grpSpPr>
          <a:xfrm>
            <a:off x="2126559" y="2287138"/>
            <a:ext cx="298996" cy="340168"/>
            <a:chOff x="2705375" y="238125"/>
            <a:chExt cx="424650" cy="483125"/>
          </a:xfrm>
        </p:grpSpPr>
        <p:sp>
          <p:nvSpPr>
            <p:cNvPr id="15409" name="Google Shape;15409;p58"/>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0" name="Google Shape;15410;p58"/>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1" name="Google Shape;15411;p58"/>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2" name="Google Shape;15412;p58"/>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13" name="Google Shape;15413;p58"/>
          <p:cNvGrpSpPr/>
          <p:nvPr/>
        </p:nvGrpSpPr>
        <p:grpSpPr>
          <a:xfrm>
            <a:off x="2542700" y="2287455"/>
            <a:ext cx="301161" cy="339535"/>
            <a:chOff x="3299850" y="238575"/>
            <a:chExt cx="427725" cy="482225"/>
          </a:xfrm>
        </p:grpSpPr>
        <p:sp>
          <p:nvSpPr>
            <p:cNvPr id="15414" name="Google Shape;15414;p58"/>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5" name="Google Shape;15415;p58"/>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6" name="Google Shape;15416;p58"/>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7" name="Google Shape;15417;p58"/>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18" name="Google Shape;15418;p58"/>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19" name="Google Shape;15419;p58"/>
          <p:cNvGrpSpPr/>
          <p:nvPr/>
        </p:nvGrpSpPr>
        <p:grpSpPr>
          <a:xfrm>
            <a:off x="2929622" y="2287138"/>
            <a:ext cx="352455" cy="340168"/>
            <a:chOff x="3857225" y="238125"/>
            <a:chExt cx="500575" cy="483125"/>
          </a:xfrm>
        </p:grpSpPr>
        <p:sp>
          <p:nvSpPr>
            <p:cNvPr id="15420" name="Google Shape;15420;p58"/>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1" name="Google Shape;15421;p58"/>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2" name="Google Shape;15422;p58"/>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3" name="Google Shape;15423;p58"/>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4" name="Google Shape;15424;p58"/>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5" name="Google Shape;15425;p58"/>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26" name="Google Shape;15426;p58"/>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427" name="Google Shape;15427;p58"/>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428" name="Google Shape;15428;p58"/>
          <p:cNvGrpSpPr/>
          <p:nvPr/>
        </p:nvGrpSpPr>
        <p:grpSpPr>
          <a:xfrm>
            <a:off x="3776398" y="2287165"/>
            <a:ext cx="340186" cy="340116"/>
            <a:chOff x="5053900" y="238200"/>
            <a:chExt cx="483150" cy="483050"/>
          </a:xfrm>
        </p:grpSpPr>
        <p:sp>
          <p:nvSpPr>
            <p:cNvPr id="15429" name="Google Shape;15429;p58"/>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0" name="Google Shape;15430;p58"/>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1" name="Google Shape;15431;p58"/>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2" name="Google Shape;15432;p58"/>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33" name="Google Shape;15433;p58"/>
          <p:cNvGrpSpPr/>
          <p:nvPr/>
        </p:nvGrpSpPr>
        <p:grpSpPr>
          <a:xfrm>
            <a:off x="4190348" y="2287138"/>
            <a:ext cx="340168" cy="340168"/>
            <a:chOff x="5648375" y="238125"/>
            <a:chExt cx="483125" cy="483125"/>
          </a:xfrm>
        </p:grpSpPr>
        <p:sp>
          <p:nvSpPr>
            <p:cNvPr id="15434" name="Google Shape;15434;p58"/>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5" name="Google Shape;15435;p58"/>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6" name="Google Shape;15436;p58"/>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7" name="Google Shape;15437;p58"/>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8" name="Google Shape;15438;p58"/>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39" name="Google Shape;15439;p58"/>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0" name="Google Shape;15440;p58"/>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1" name="Google Shape;15441;p58"/>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2" name="Google Shape;15442;p58"/>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3" name="Google Shape;15443;p58"/>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44" name="Google Shape;15444;p58"/>
          <p:cNvGrpSpPr/>
          <p:nvPr/>
        </p:nvGrpSpPr>
        <p:grpSpPr>
          <a:xfrm>
            <a:off x="4607035" y="2287138"/>
            <a:ext cx="340168" cy="340168"/>
            <a:chOff x="6242825" y="238125"/>
            <a:chExt cx="483125" cy="483125"/>
          </a:xfrm>
        </p:grpSpPr>
        <p:sp>
          <p:nvSpPr>
            <p:cNvPr id="15445" name="Google Shape;15445;p58"/>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6" name="Google Shape;15446;p58"/>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47" name="Google Shape;15447;p58"/>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48" name="Google Shape;15448;p58"/>
          <p:cNvGrpSpPr/>
          <p:nvPr/>
        </p:nvGrpSpPr>
        <p:grpSpPr>
          <a:xfrm>
            <a:off x="844156" y="2727362"/>
            <a:ext cx="343566" cy="298943"/>
            <a:chOff x="889275" y="861850"/>
            <a:chExt cx="487950" cy="424575"/>
          </a:xfrm>
        </p:grpSpPr>
        <p:sp>
          <p:nvSpPr>
            <p:cNvPr id="15449" name="Google Shape;15449;p58"/>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0" name="Google Shape;15450;p58"/>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1" name="Google Shape;15451;p58"/>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2" name="Google Shape;15452;p58"/>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453" name="Google Shape;15453;p58"/>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4" name="Google Shape;15454;p58"/>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455" name="Google Shape;15455;p58"/>
          <p:cNvGrpSpPr/>
          <p:nvPr/>
        </p:nvGrpSpPr>
        <p:grpSpPr>
          <a:xfrm>
            <a:off x="2105973" y="2706749"/>
            <a:ext cx="340168" cy="340168"/>
            <a:chOff x="2676100" y="832575"/>
            <a:chExt cx="483125" cy="483125"/>
          </a:xfrm>
        </p:grpSpPr>
        <p:sp>
          <p:nvSpPr>
            <p:cNvPr id="15456" name="Google Shape;15456;p58"/>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7" name="Google Shape;15457;p58"/>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58" name="Google Shape;15458;p58"/>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59" name="Google Shape;15459;p58"/>
          <p:cNvGrpSpPr/>
          <p:nvPr/>
        </p:nvGrpSpPr>
        <p:grpSpPr>
          <a:xfrm>
            <a:off x="2517477" y="2706749"/>
            <a:ext cx="351610" cy="340168"/>
            <a:chOff x="3270550" y="832575"/>
            <a:chExt cx="499375" cy="483125"/>
          </a:xfrm>
        </p:grpSpPr>
        <p:sp>
          <p:nvSpPr>
            <p:cNvPr id="15460" name="Google Shape;15460;p58"/>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61" name="Google Shape;15461;p58"/>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62" name="Google Shape;15462;p58"/>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63" name="Google Shape;15463;p58"/>
          <p:cNvGrpSpPr/>
          <p:nvPr/>
        </p:nvGrpSpPr>
        <p:grpSpPr>
          <a:xfrm>
            <a:off x="2935756" y="2717381"/>
            <a:ext cx="340186" cy="318904"/>
            <a:chOff x="3865000" y="847675"/>
            <a:chExt cx="483150" cy="452925"/>
          </a:xfrm>
        </p:grpSpPr>
        <p:sp>
          <p:nvSpPr>
            <p:cNvPr id="15464" name="Google Shape;15464;p58"/>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65" name="Google Shape;15465;p58"/>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66" name="Google Shape;15466;p58"/>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67" name="Google Shape;15467;p58"/>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68" name="Google Shape;15468;p58"/>
          <p:cNvGrpSpPr/>
          <p:nvPr/>
        </p:nvGrpSpPr>
        <p:grpSpPr>
          <a:xfrm>
            <a:off x="3351439" y="2727300"/>
            <a:ext cx="344798" cy="299066"/>
            <a:chOff x="4452900" y="861750"/>
            <a:chExt cx="489700" cy="424750"/>
          </a:xfrm>
        </p:grpSpPr>
        <p:sp>
          <p:nvSpPr>
            <p:cNvPr id="15469" name="Google Shape;15469;p58"/>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70" name="Google Shape;15470;p58"/>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71" name="Google Shape;15471;p58"/>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72" name="Google Shape;15472;p58"/>
          <p:cNvGrpSpPr/>
          <p:nvPr/>
        </p:nvGrpSpPr>
        <p:grpSpPr>
          <a:xfrm>
            <a:off x="3768671" y="2706758"/>
            <a:ext cx="355641" cy="340151"/>
            <a:chOff x="5049750" y="832600"/>
            <a:chExt cx="505100" cy="483100"/>
          </a:xfrm>
        </p:grpSpPr>
        <p:sp>
          <p:nvSpPr>
            <p:cNvPr id="15473" name="Google Shape;15473;p58"/>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74" name="Google Shape;15474;p58"/>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475" name="Google Shape;15475;p58"/>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476" name="Google Shape;15476;p58"/>
          <p:cNvGrpSpPr/>
          <p:nvPr/>
        </p:nvGrpSpPr>
        <p:grpSpPr>
          <a:xfrm>
            <a:off x="4627621" y="2706749"/>
            <a:ext cx="298996" cy="340168"/>
            <a:chOff x="6272100" y="832575"/>
            <a:chExt cx="424650" cy="483125"/>
          </a:xfrm>
        </p:grpSpPr>
        <p:sp>
          <p:nvSpPr>
            <p:cNvPr id="15477" name="Google Shape;15477;p58"/>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78" name="Google Shape;15478;p58"/>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79" name="Google Shape;15479;p58"/>
          <p:cNvGrpSpPr/>
          <p:nvPr/>
        </p:nvGrpSpPr>
        <p:grpSpPr>
          <a:xfrm>
            <a:off x="845828" y="3125798"/>
            <a:ext cx="340221" cy="340186"/>
            <a:chOff x="893650" y="1428000"/>
            <a:chExt cx="483200" cy="483150"/>
          </a:xfrm>
        </p:grpSpPr>
        <p:sp>
          <p:nvSpPr>
            <p:cNvPr id="15480" name="Google Shape;15480;p58"/>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1" name="Google Shape;15481;p58"/>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2" name="Google Shape;15482;p58"/>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3" name="Google Shape;15483;p58"/>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484" name="Google Shape;15484;p58"/>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5" name="Google Shape;15485;p58"/>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486" name="Google Shape;15486;p58"/>
          <p:cNvGrpSpPr/>
          <p:nvPr/>
        </p:nvGrpSpPr>
        <p:grpSpPr>
          <a:xfrm>
            <a:off x="2099646" y="3146463"/>
            <a:ext cx="352825" cy="298855"/>
            <a:chOff x="2676100" y="1456375"/>
            <a:chExt cx="501100" cy="424450"/>
          </a:xfrm>
        </p:grpSpPr>
        <p:sp>
          <p:nvSpPr>
            <p:cNvPr id="15487" name="Google Shape;15487;p58"/>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8" name="Google Shape;15488;p58"/>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89" name="Google Shape;15489;p58"/>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90" name="Google Shape;15490;p58"/>
          <p:cNvGrpSpPr/>
          <p:nvPr/>
        </p:nvGrpSpPr>
        <p:grpSpPr>
          <a:xfrm>
            <a:off x="2523170" y="3125806"/>
            <a:ext cx="340221" cy="340168"/>
            <a:chOff x="3270475" y="1427025"/>
            <a:chExt cx="483200" cy="483125"/>
          </a:xfrm>
        </p:grpSpPr>
        <p:sp>
          <p:nvSpPr>
            <p:cNvPr id="15491" name="Google Shape;15491;p58"/>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92" name="Google Shape;15492;p58"/>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93" name="Google Shape;15493;p58"/>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494" name="Google Shape;15494;p58"/>
          <p:cNvGrpSpPr/>
          <p:nvPr/>
        </p:nvGrpSpPr>
        <p:grpSpPr>
          <a:xfrm>
            <a:off x="2934083" y="3125780"/>
            <a:ext cx="343530" cy="340221"/>
            <a:chOff x="3860250" y="1427025"/>
            <a:chExt cx="487900" cy="483200"/>
          </a:xfrm>
        </p:grpSpPr>
        <p:sp>
          <p:nvSpPr>
            <p:cNvPr id="15495" name="Google Shape;15495;p58"/>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96" name="Google Shape;15496;p58"/>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97" name="Google Shape;15497;p58"/>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498" name="Google Shape;15498;p58"/>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499" name="Google Shape;15499;p58"/>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00" name="Google Shape;15500;p58"/>
          <p:cNvGrpSpPr/>
          <p:nvPr/>
        </p:nvGrpSpPr>
        <p:grpSpPr>
          <a:xfrm>
            <a:off x="4190322" y="3125806"/>
            <a:ext cx="340221" cy="340168"/>
            <a:chOff x="5648375" y="1427025"/>
            <a:chExt cx="483200" cy="483125"/>
          </a:xfrm>
        </p:grpSpPr>
        <p:sp>
          <p:nvSpPr>
            <p:cNvPr id="15501" name="Google Shape;15501;p58"/>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02" name="Google Shape;15502;p58"/>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03" name="Google Shape;15503;p58"/>
          <p:cNvGrpSpPr/>
          <p:nvPr/>
        </p:nvGrpSpPr>
        <p:grpSpPr>
          <a:xfrm>
            <a:off x="4604808" y="3125789"/>
            <a:ext cx="344622" cy="340204"/>
            <a:chOff x="6238300" y="1426975"/>
            <a:chExt cx="489450" cy="483175"/>
          </a:xfrm>
        </p:grpSpPr>
        <p:sp>
          <p:nvSpPr>
            <p:cNvPr id="15504" name="Google Shape;15504;p58"/>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05" name="Google Shape;15505;p58"/>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06" name="Google Shape;15506;p58"/>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07" name="Google Shape;15507;p58"/>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08" name="Google Shape;15508;p58"/>
          <p:cNvGrpSpPr/>
          <p:nvPr/>
        </p:nvGrpSpPr>
        <p:grpSpPr>
          <a:xfrm>
            <a:off x="1263703" y="3544794"/>
            <a:ext cx="340168" cy="340186"/>
            <a:chOff x="1487200" y="2021475"/>
            <a:chExt cx="483125" cy="483150"/>
          </a:xfrm>
        </p:grpSpPr>
        <p:sp>
          <p:nvSpPr>
            <p:cNvPr id="15509" name="Google Shape;15509;p58"/>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0" name="Google Shape;15510;p58"/>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1" name="Google Shape;15511;p58"/>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2" name="Google Shape;15512;p58"/>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13" name="Google Shape;15513;p58"/>
          <p:cNvGrpSpPr/>
          <p:nvPr/>
        </p:nvGrpSpPr>
        <p:grpSpPr>
          <a:xfrm>
            <a:off x="1678040" y="3565398"/>
            <a:ext cx="340168" cy="298978"/>
            <a:chOff x="2081650" y="2050750"/>
            <a:chExt cx="483125" cy="424625"/>
          </a:xfrm>
        </p:grpSpPr>
        <p:sp>
          <p:nvSpPr>
            <p:cNvPr id="15514" name="Google Shape;15514;p58"/>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5" name="Google Shape;15515;p58"/>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6" name="Google Shape;15516;p58"/>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7" name="Google Shape;15517;p58"/>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8" name="Google Shape;15518;p58"/>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19" name="Google Shape;15519;p58"/>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20" name="Google Shape;15520;p58"/>
          <p:cNvGrpSpPr/>
          <p:nvPr/>
        </p:nvGrpSpPr>
        <p:grpSpPr>
          <a:xfrm>
            <a:off x="2105973" y="3588721"/>
            <a:ext cx="340168" cy="252332"/>
            <a:chOff x="2676100" y="2083800"/>
            <a:chExt cx="483125" cy="358375"/>
          </a:xfrm>
        </p:grpSpPr>
        <p:sp>
          <p:nvSpPr>
            <p:cNvPr id="15521" name="Google Shape;15521;p58"/>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22" name="Google Shape;15522;p58"/>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23" name="Google Shape;15523;p58"/>
          <p:cNvGrpSpPr/>
          <p:nvPr/>
        </p:nvGrpSpPr>
        <p:grpSpPr>
          <a:xfrm>
            <a:off x="2531487" y="3554766"/>
            <a:ext cx="323587" cy="320242"/>
            <a:chOff x="3282325" y="2035675"/>
            <a:chExt cx="459575" cy="454825"/>
          </a:xfrm>
        </p:grpSpPr>
        <p:sp>
          <p:nvSpPr>
            <p:cNvPr id="15524" name="Google Shape;15524;p58"/>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25" name="Google Shape;15525;p58"/>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26" name="Google Shape;15526;p58"/>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27" name="Google Shape;15527;p58"/>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28" name="Google Shape;15528;p58"/>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29" name="Google Shape;15529;p58"/>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30" name="Google Shape;15530;p58"/>
          <p:cNvGrpSpPr/>
          <p:nvPr/>
        </p:nvGrpSpPr>
        <p:grpSpPr>
          <a:xfrm>
            <a:off x="3776187" y="3544803"/>
            <a:ext cx="340608" cy="340168"/>
            <a:chOff x="5053900" y="2021500"/>
            <a:chExt cx="483750" cy="483125"/>
          </a:xfrm>
        </p:grpSpPr>
        <p:sp>
          <p:nvSpPr>
            <p:cNvPr id="15531" name="Google Shape;15531;p58"/>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2" name="Google Shape;15532;p58"/>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3" name="Google Shape;15533;p58"/>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4" name="Google Shape;15534;p58"/>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5" name="Google Shape;15535;p58"/>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6" name="Google Shape;15536;p58"/>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7" name="Google Shape;15537;p58"/>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38" name="Google Shape;15538;p58"/>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39" name="Google Shape;15539;p58"/>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40" name="Google Shape;15540;p58"/>
          <p:cNvGrpSpPr/>
          <p:nvPr/>
        </p:nvGrpSpPr>
        <p:grpSpPr>
          <a:xfrm>
            <a:off x="4601286" y="3547971"/>
            <a:ext cx="351663" cy="333831"/>
            <a:chOff x="6222125" y="2025975"/>
            <a:chExt cx="499450" cy="474125"/>
          </a:xfrm>
        </p:grpSpPr>
        <p:sp>
          <p:nvSpPr>
            <p:cNvPr id="15541" name="Google Shape;15541;p58"/>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42" name="Google Shape;15542;p58"/>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43" name="Google Shape;15543;p58"/>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44" name="Google Shape;15544;p58"/>
          <p:cNvGrpSpPr/>
          <p:nvPr/>
        </p:nvGrpSpPr>
        <p:grpSpPr>
          <a:xfrm>
            <a:off x="5058848" y="2364541"/>
            <a:ext cx="335504" cy="185953"/>
            <a:chOff x="896050" y="2725450"/>
            <a:chExt cx="476500" cy="264100"/>
          </a:xfrm>
        </p:grpSpPr>
        <p:sp>
          <p:nvSpPr>
            <p:cNvPr id="15545" name="Google Shape;15545;p58"/>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46" name="Google Shape;15546;p58"/>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47" name="Google Shape;15547;p58"/>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48" name="Google Shape;15548;p58"/>
          <p:cNvGrpSpPr/>
          <p:nvPr/>
        </p:nvGrpSpPr>
        <p:grpSpPr>
          <a:xfrm>
            <a:off x="5489588" y="2287425"/>
            <a:ext cx="340168" cy="340186"/>
            <a:chOff x="1487200" y="2615925"/>
            <a:chExt cx="483125" cy="483150"/>
          </a:xfrm>
        </p:grpSpPr>
        <p:sp>
          <p:nvSpPr>
            <p:cNvPr id="15549" name="Google Shape;15549;p58"/>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0" name="Google Shape;15550;p58"/>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1" name="Google Shape;15551;p58"/>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52" name="Google Shape;15552;p58"/>
          <p:cNvGrpSpPr/>
          <p:nvPr/>
        </p:nvGrpSpPr>
        <p:grpSpPr>
          <a:xfrm>
            <a:off x="5889537" y="2287425"/>
            <a:ext cx="353564" cy="340186"/>
            <a:chOff x="2077575" y="2615925"/>
            <a:chExt cx="502150" cy="483150"/>
          </a:xfrm>
        </p:grpSpPr>
        <p:sp>
          <p:nvSpPr>
            <p:cNvPr id="15553" name="Google Shape;15553;p58"/>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4" name="Google Shape;15554;p58"/>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5" name="Google Shape;15555;p58"/>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6" name="Google Shape;15556;p58"/>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57" name="Google Shape;15557;p58"/>
          <p:cNvGrpSpPr/>
          <p:nvPr/>
        </p:nvGrpSpPr>
        <p:grpSpPr>
          <a:xfrm>
            <a:off x="6313326" y="2303452"/>
            <a:ext cx="334536" cy="308132"/>
            <a:chOff x="2680100" y="2638725"/>
            <a:chExt cx="475125" cy="437625"/>
          </a:xfrm>
        </p:grpSpPr>
        <p:sp>
          <p:nvSpPr>
            <p:cNvPr id="15558" name="Google Shape;15558;p58"/>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59" name="Google Shape;15559;p58"/>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60" name="Google Shape;15560;p58"/>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61" name="Google Shape;15561;p58"/>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62" name="Google Shape;15562;p58"/>
          <p:cNvGrpSpPr/>
          <p:nvPr/>
        </p:nvGrpSpPr>
        <p:grpSpPr>
          <a:xfrm>
            <a:off x="6778965" y="2287425"/>
            <a:ext cx="239183" cy="340186"/>
            <a:chOff x="3342275" y="2615925"/>
            <a:chExt cx="339700" cy="483150"/>
          </a:xfrm>
        </p:grpSpPr>
        <p:sp>
          <p:nvSpPr>
            <p:cNvPr id="15563" name="Google Shape;15563;p58"/>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64" name="Google Shape;15564;p58"/>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65" name="Google Shape;15565;p58"/>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66" name="Google Shape;15566;p58"/>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67" name="Google Shape;15567;p58"/>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68" name="Google Shape;15568;p58"/>
          <p:cNvGrpSpPr/>
          <p:nvPr/>
        </p:nvGrpSpPr>
        <p:grpSpPr>
          <a:xfrm>
            <a:off x="6415846" y="3956426"/>
            <a:ext cx="339482" cy="339271"/>
            <a:chOff x="5648900" y="2616600"/>
            <a:chExt cx="482150" cy="481850"/>
          </a:xfrm>
        </p:grpSpPr>
        <p:sp>
          <p:nvSpPr>
            <p:cNvPr id="15569" name="Google Shape;15569;p58"/>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70" name="Google Shape;15570;p58"/>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71" name="Google Shape;15571;p58"/>
          <p:cNvGrpSpPr/>
          <p:nvPr/>
        </p:nvGrpSpPr>
        <p:grpSpPr>
          <a:xfrm>
            <a:off x="4735130" y="3963142"/>
            <a:ext cx="325626" cy="325694"/>
            <a:chOff x="6242825" y="2615925"/>
            <a:chExt cx="483125" cy="483225"/>
          </a:xfrm>
        </p:grpSpPr>
        <p:sp>
          <p:nvSpPr>
            <p:cNvPr id="15572" name="Google Shape;15572;p58"/>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73" name="Google Shape;15573;p58"/>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74" name="Google Shape;15574;p58"/>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75" name="Google Shape;15575;p58"/>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76" name="Google Shape;15576;p58"/>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77" name="Google Shape;15577;p58"/>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78" name="Google Shape;15578;p58"/>
          <p:cNvGrpSpPr/>
          <p:nvPr/>
        </p:nvGrpSpPr>
        <p:grpSpPr>
          <a:xfrm>
            <a:off x="5488629" y="2707036"/>
            <a:ext cx="342087" cy="340186"/>
            <a:chOff x="1487200" y="3210375"/>
            <a:chExt cx="485850" cy="483150"/>
          </a:xfrm>
        </p:grpSpPr>
        <p:sp>
          <p:nvSpPr>
            <p:cNvPr id="15579" name="Google Shape;15579;p58"/>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80" name="Google Shape;15580;p58"/>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81" name="Google Shape;15581;p58"/>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82" name="Google Shape;15582;p58"/>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83" name="Google Shape;15583;p58"/>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84" name="Google Shape;15584;p58"/>
          <p:cNvGrpSpPr/>
          <p:nvPr/>
        </p:nvGrpSpPr>
        <p:grpSpPr>
          <a:xfrm>
            <a:off x="6727988" y="2707027"/>
            <a:ext cx="341136" cy="340204"/>
            <a:chOff x="3269875" y="3210400"/>
            <a:chExt cx="484500" cy="483175"/>
          </a:xfrm>
        </p:grpSpPr>
        <p:sp>
          <p:nvSpPr>
            <p:cNvPr id="15585" name="Google Shape;15585;p58"/>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86" name="Google Shape;15586;p58"/>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87" name="Google Shape;15587;p58"/>
          <p:cNvGrpSpPr/>
          <p:nvPr/>
        </p:nvGrpSpPr>
        <p:grpSpPr>
          <a:xfrm>
            <a:off x="7227082" y="2706666"/>
            <a:ext cx="170216" cy="340925"/>
            <a:chOff x="3985700" y="3210375"/>
            <a:chExt cx="241750" cy="484200"/>
          </a:xfrm>
        </p:grpSpPr>
        <p:sp>
          <p:nvSpPr>
            <p:cNvPr id="15588" name="Google Shape;15588;p58"/>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89" name="Google Shape;15589;p58"/>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590" name="Google Shape;15590;p58"/>
          <p:cNvGrpSpPr/>
          <p:nvPr/>
        </p:nvGrpSpPr>
        <p:grpSpPr>
          <a:xfrm>
            <a:off x="7566351" y="2707678"/>
            <a:ext cx="339007" cy="338901"/>
            <a:chOff x="4460225" y="3211300"/>
            <a:chExt cx="481475" cy="481325"/>
          </a:xfrm>
        </p:grpSpPr>
        <p:sp>
          <p:nvSpPr>
            <p:cNvPr id="15591" name="Google Shape;15591;p58"/>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92" name="Google Shape;15592;p58"/>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593" name="Google Shape;15593;p58"/>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594" name="Google Shape;15594;p58"/>
          <p:cNvGrpSpPr/>
          <p:nvPr/>
        </p:nvGrpSpPr>
        <p:grpSpPr>
          <a:xfrm>
            <a:off x="6859688" y="3985756"/>
            <a:ext cx="342034" cy="280654"/>
            <a:chOff x="5647000" y="3252650"/>
            <a:chExt cx="485775" cy="398600"/>
          </a:xfrm>
        </p:grpSpPr>
        <p:sp>
          <p:nvSpPr>
            <p:cNvPr id="15595" name="Google Shape;15595;p58"/>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96" name="Google Shape;15596;p58"/>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97" name="Google Shape;15597;p58"/>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98" name="Google Shape;15598;p58"/>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599" name="Google Shape;15599;p58"/>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00" name="Google Shape;15600;p58"/>
          <p:cNvGrpSpPr/>
          <p:nvPr/>
        </p:nvGrpSpPr>
        <p:grpSpPr>
          <a:xfrm>
            <a:off x="5165128" y="3991768"/>
            <a:ext cx="326536" cy="268454"/>
            <a:chOff x="6242450" y="3252800"/>
            <a:chExt cx="484475" cy="398300"/>
          </a:xfrm>
        </p:grpSpPr>
        <p:sp>
          <p:nvSpPr>
            <p:cNvPr id="15601" name="Google Shape;15601;p58"/>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02" name="Google Shape;15602;p58"/>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03" name="Google Shape;15603;p58"/>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04" name="Google Shape;15604;p58"/>
          <p:cNvGrpSpPr/>
          <p:nvPr/>
        </p:nvGrpSpPr>
        <p:grpSpPr>
          <a:xfrm>
            <a:off x="5077111" y="3126102"/>
            <a:ext cx="298978" cy="340168"/>
            <a:chOff x="922025" y="3804850"/>
            <a:chExt cx="424625" cy="483125"/>
          </a:xfrm>
        </p:grpSpPr>
        <p:sp>
          <p:nvSpPr>
            <p:cNvPr id="15605" name="Google Shape;15605;p58"/>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06" name="Google Shape;15606;p58"/>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07" name="Google Shape;15607;p58"/>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608" name="Google Shape;15608;p58"/>
          <p:cNvGrpSpPr/>
          <p:nvPr/>
        </p:nvGrpSpPr>
        <p:grpSpPr>
          <a:xfrm>
            <a:off x="5909841" y="3126102"/>
            <a:ext cx="312955" cy="340168"/>
            <a:chOff x="2100300" y="3804850"/>
            <a:chExt cx="444475" cy="483125"/>
          </a:xfrm>
        </p:grpSpPr>
        <p:sp>
          <p:nvSpPr>
            <p:cNvPr id="15609" name="Google Shape;15609;p58"/>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10" name="Google Shape;15610;p58"/>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11" name="Google Shape;15611;p58"/>
          <p:cNvGrpSpPr/>
          <p:nvPr/>
        </p:nvGrpSpPr>
        <p:grpSpPr>
          <a:xfrm>
            <a:off x="6333463" y="3126102"/>
            <a:ext cx="294261" cy="340168"/>
            <a:chOff x="2708700" y="3804850"/>
            <a:chExt cx="417925" cy="483125"/>
          </a:xfrm>
        </p:grpSpPr>
        <p:sp>
          <p:nvSpPr>
            <p:cNvPr id="15612" name="Google Shape;15612;p58"/>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13" name="Google Shape;15613;p58"/>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14" name="Google Shape;15614;p58"/>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15" name="Google Shape;15615;p58"/>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16" name="Google Shape;15616;p58"/>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17" name="Google Shape;15617;p58"/>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618" name="Google Shape;15618;p58"/>
          <p:cNvGrpSpPr/>
          <p:nvPr/>
        </p:nvGrpSpPr>
        <p:grpSpPr>
          <a:xfrm>
            <a:off x="7570338" y="3127378"/>
            <a:ext cx="331033" cy="337616"/>
            <a:chOff x="4467450" y="3808475"/>
            <a:chExt cx="470150" cy="479500"/>
          </a:xfrm>
        </p:grpSpPr>
        <p:sp>
          <p:nvSpPr>
            <p:cNvPr id="15619" name="Google Shape;15619;p58"/>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0" name="Google Shape;15620;p58"/>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1" name="Google Shape;15621;p58"/>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2" name="Google Shape;15622;p58"/>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23" name="Google Shape;15623;p58"/>
          <p:cNvGrpSpPr/>
          <p:nvPr/>
        </p:nvGrpSpPr>
        <p:grpSpPr>
          <a:xfrm>
            <a:off x="7990685" y="3126102"/>
            <a:ext cx="340186" cy="340168"/>
            <a:chOff x="5053900" y="3804850"/>
            <a:chExt cx="483150" cy="483125"/>
          </a:xfrm>
        </p:grpSpPr>
        <p:sp>
          <p:nvSpPr>
            <p:cNvPr id="15624" name="Google Shape;15624;p58"/>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5" name="Google Shape;15625;p58"/>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6" name="Google Shape;15626;p58"/>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27" name="Google Shape;15627;p58"/>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28" name="Google Shape;15628;p58"/>
          <p:cNvGrpSpPr/>
          <p:nvPr/>
        </p:nvGrpSpPr>
        <p:grpSpPr>
          <a:xfrm>
            <a:off x="7306081" y="3956021"/>
            <a:ext cx="340168" cy="340168"/>
            <a:chOff x="5648375" y="3804850"/>
            <a:chExt cx="483125" cy="483125"/>
          </a:xfrm>
        </p:grpSpPr>
        <p:sp>
          <p:nvSpPr>
            <p:cNvPr id="15629" name="Google Shape;15629;p58"/>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0" name="Google Shape;15630;p58"/>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1" name="Google Shape;15631;p58"/>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2" name="Google Shape;15632;p58"/>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33" name="Google Shape;15633;p58"/>
          <p:cNvGrpSpPr/>
          <p:nvPr/>
        </p:nvGrpSpPr>
        <p:grpSpPr>
          <a:xfrm>
            <a:off x="5596036" y="3968278"/>
            <a:ext cx="280923" cy="315449"/>
            <a:chOff x="6276025" y="3812400"/>
            <a:chExt cx="416800" cy="468025"/>
          </a:xfrm>
        </p:grpSpPr>
        <p:sp>
          <p:nvSpPr>
            <p:cNvPr id="15634" name="Google Shape;15634;p58"/>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5" name="Google Shape;15635;p58"/>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6" name="Google Shape;15636;p58"/>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37" name="Google Shape;15637;p58"/>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38" name="Google Shape;15638;p58"/>
          <p:cNvGrpSpPr/>
          <p:nvPr/>
        </p:nvGrpSpPr>
        <p:grpSpPr>
          <a:xfrm>
            <a:off x="5055293" y="3545089"/>
            <a:ext cx="342615" cy="340186"/>
            <a:chOff x="890400" y="4399350"/>
            <a:chExt cx="486600" cy="483150"/>
          </a:xfrm>
        </p:grpSpPr>
        <p:sp>
          <p:nvSpPr>
            <p:cNvPr id="15639" name="Google Shape;15639;p58"/>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0" name="Google Shape;15640;p58"/>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1" name="Google Shape;15641;p58"/>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42" name="Google Shape;15642;p58"/>
          <p:cNvGrpSpPr/>
          <p:nvPr/>
        </p:nvGrpSpPr>
        <p:grpSpPr>
          <a:xfrm>
            <a:off x="5489588" y="3560368"/>
            <a:ext cx="340168" cy="309628"/>
            <a:chOff x="1487200" y="4421025"/>
            <a:chExt cx="483125" cy="439750"/>
          </a:xfrm>
        </p:grpSpPr>
        <p:sp>
          <p:nvSpPr>
            <p:cNvPr id="15643" name="Google Shape;15643;p58"/>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4" name="Google Shape;15644;p58"/>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5" name="Google Shape;15645;p58"/>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6" name="Google Shape;15646;p58"/>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47" name="Google Shape;15647;p58"/>
          <p:cNvGrpSpPr/>
          <p:nvPr/>
        </p:nvGrpSpPr>
        <p:grpSpPr>
          <a:xfrm>
            <a:off x="5893867" y="3545107"/>
            <a:ext cx="344903" cy="340151"/>
            <a:chOff x="2079300" y="4399325"/>
            <a:chExt cx="489850" cy="483100"/>
          </a:xfrm>
        </p:grpSpPr>
        <p:sp>
          <p:nvSpPr>
            <p:cNvPr id="15648" name="Google Shape;15648;p58"/>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49" name="Google Shape;15649;p58"/>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50" name="Google Shape;15650;p58"/>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651" name="Google Shape;15651;p58"/>
          <p:cNvGrpSpPr/>
          <p:nvPr/>
        </p:nvGrpSpPr>
        <p:grpSpPr>
          <a:xfrm>
            <a:off x="6760439" y="3545107"/>
            <a:ext cx="276236" cy="340151"/>
            <a:chOff x="3316000" y="4399325"/>
            <a:chExt cx="392325" cy="483100"/>
          </a:xfrm>
        </p:grpSpPr>
        <p:sp>
          <p:nvSpPr>
            <p:cNvPr id="15652" name="Google Shape;15652;p58"/>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53" name="Google Shape;15653;p58"/>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54" name="Google Shape;15654;p58"/>
          <p:cNvGrpSpPr/>
          <p:nvPr/>
        </p:nvGrpSpPr>
        <p:grpSpPr>
          <a:xfrm>
            <a:off x="7185179" y="3545089"/>
            <a:ext cx="254022" cy="340186"/>
            <a:chOff x="3926225" y="4399275"/>
            <a:chExt cx="360775" cy="483150"/>
          </a:xfrm>
        </p:grpSpPr>
        <p:sp>
          <p:nvSpPr>
            <p:cNvPr id="15655" name="Google Shape;15655;p58"/>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56" name="Google Shape;15656;p58"/>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57" name="Google Shape;15657;p58"/>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658" name="Google Shape;15658;p58"/>
          <p:cNvGrpSpPr/>
          <p:nvPr/>
        </p:nvGrpSpPr>
        <p:grpSpPr>
          <a:xfrm>
            <a:off x="7990738" y="3545151"/>
            <a:ext cx="340080" cy="340063"/>
            <a:chOff x="5053975" y="4399375"/>
            <a:chExt cx="483000" cy="482975"/>
          </a:xfrm>
        </p:grpSpPr>
        <p:sp>
          <p:nvSpPr>
            <p:cNvPr id="15659" name="Google Shape;15659;p58"/>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60" name="Google Shape;15660;p58"/>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61" name="Google Shape;15661;p58"/>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62" name="Google Shape;15662;p58"/>
          <p:cNvGrpSpPr/>
          <p:nvPr/>
        </p:nvGrpSpPr>
        <p:grpSpPr>
          <a:xfrm>
            <a:off x="7750609" y="3956042"/>
            <a:ext cx="340168" cy="340168"/>
            <a:chOff x="5648375" y="4399300"/>
            <a:chExt cx="483125" cy="483125"/>
          </a:xfrm>
        </p:grpSpPr>
        <p:sp>
          <p:nvSpPr>
            <p:cNvPr id="15663" name="Google Shape;15663;p58"/>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64" name="Google Shape;15664;p58"/>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65" name="Google Shape;15665;p58"/>
          <p:cNvGrpSpPr/>
          <p:nvPr/>
        </p:nvGrpSpPr>
        <p:grpSpPr>
          <a:xfrm>
            <a:off x="5981331" y="3974637"/>
            <a:ext cx="330007" cy="302744"/>
            <a:chOff x="6239575" y="4416275"/>
            <a:chExt cx="489625" cy="449175"/>
          </a:xfrm>
        </p:grpSpPr>
        <p:sp>
          <p:nvSpPr>
            <p:cNvPr id="15666" name="Google Shape;15666;p58"/>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67" name="Google Shape;15667;p58"/>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68" name="Google Shape;15668;p58"/>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69" name="Google Shape;15669;p58"/>
          <p:cNvGrpSpPr/>
          <p:nvPr/>
        </p:nvGrpSpPr>
        <p:grpSpPr>
          <a:xfrm>
            <a:off x="3084610" y="3971815"/>
            <a:ext cx="308234" cy="308234"/>
            <a:chOff x="892750" y="4993750"/>
            <a:chExt cx="483125" cy="483125"/>
          </a:xfrm>
        </p:grpSpPr>
        <p:sp>
          <p:nvSpPr>
            <p:cNvPr id="15670" name="Google Shape;15670;p58"/>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71" name="Google Shape;15671;p58"/>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72" name="Google Shape;15672;p58"/>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73" name="Google Shape;15673;p58"/>
          <p:cNvGrpSpPr/>
          <p:nvPr/>
        </p:nvGrpSpPr>
        <p:grpSpPr>
          <a:xfrm>
            <a:off x="1491328" y="3979188"/>
            <a:ext cx="293982" cy="293982"/>
            <a:chOff x="2676100" y="4993750"/>
            <a:chExt cx="483125" cy="483125"/>
          </a:xfrm>
        </p:grpSpPr>
        <p:sp>
          <p:nvSpPr>
            <p:cNvPr id="15674" name="Google Shape;15674;p58"/>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75" name="Google Shape;15675;p58"/>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76" name="Google Shape;15676;p58"/>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77" name="Google Shape;15677;p58"/>
          <p:cNvGrpSpPr/>
          <p:nvPr/>
        </p:nvGrpSpPr>
        <p:grpSpPr>
          <a:xfrm>
            <a:off x="4322435" y="3971815"/>
            <a:ext cx="308234" cy="308234"/>
            <a:chOff x="3270550" y="4993750"/>
            <a:chExt cx="483125" cy="483125"/>
          </a:xfrm>
        </p:grpSpPr>
        <p:sp>
          <p:nvSpPr>
            <p:cNvPr id="15678" name="Google Shape;15678;p58"/>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79" name="Google Shape;15679;p58"/>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80" name="Google Shape;15680;p58"/>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81" name="Google Shape;15681;p58"/>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682" name="Google Shape;15682;p58"/>
          <p:cNvGrpSpPr/>
          <p:nvPr/>
        </p:nvGrpSpPr>
        <p:grpSpPr>
          <a:xfrm>
            <a:off x="2288093" y="3979142"/>
            <a:ext cx="293997" cy="294073"/>
            <a:chOff x="4459450" y="4993700"/>
            <a:chExt cx="483150" cy="483275"/>
          </a:xfrm>
        </p:grpSpPr>
        <p:sp>
          <p:nvSpPr>
            <p:cNvPr id="15683" name="Google Shape;15683;p58"/>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84" name="Google Shape;15684;p58"/>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85" name="Google Shape;15685;p58"/>
          <p:cNvGrpSpPr/>
          <p:nvPr/>
        </p:nvGrpSpPr>
        <p:grpSpPr>
          <a:xfrm>
            <a:off x="3497219" y="3971815"/>
            <a:ext cx="308234" cy="308234"/>
            <a:chOff x="1487200" y="4993750"/>
            <a:chExt cx="483125" cy="483125"/>
          </a:xfrm>
        </p:grpSpPr>
        <p:sp>
          <p:nvSpPr>
            <p:cNvPr id="15686" name="Google Shape;15686;p58"/>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87" name="Google Shape;15687;p58"/>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88" name="Google Shape;15688;p58"/>
          <p:cNvGrpSpPr/>
          <p:nvPr/>
        </p:nvGrpSpPr>
        <p:grpSpPr>
          <a:xfrm>
            <a:off x="3909829" y="3971815"/>
            <a:ext cx="308234" cy="308234"/>
            <a:chOff x="2081650" y="4993750"/>
            <a:chExt cx="483125" cy="483125"/>
          </a:xfrm>
        </p:grpSpPr>
        <p:sp>
          <p:nvSpPr>
            <p:cNvPr id="15689" name="Google Shape;15689;p58"/>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90" name="Google Shape;15690;p58"/>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691" name="Google Shape;15691;p58"/>
          <p:cNvGrpSpPr/>
          <p:nvPr/>
        </p:nvGrpSpPr>
        <p:grpSpPr>
          <a:xfrm>
            <a:off x="2686471" y="3979142"/>
            <a:ext cx="293997" cy="294073"/>
            <a:chOff x="5053900" y="4993700"/>
            <a:chExt cx="483150" cy="483275"/>
          </a:xfrm>
        </p:grpSpPr>
        <p:sp>
          <p:nvSpPr>
            <p:cNvPr id="15692" name="Google Shape;15692;p58"/>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693" name="Google Shape;15693;p58"/>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694" name="Google Shape;15694;p5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698"/>
        <p:cNvGrpSpPr/>
        <p:nvPr/>
      </p:nvGrpSpPr>
      <p:grpSpPr>
        <a:xfrm>
          <a:off x="0" y="0"/>
          <a:ext cx="0" cy="0"/>
          <a:chOff x="0" y="0"/>
          <a:chExt cx="0" cy="0"/>
        </a:xfrm>
      </p:grpSpPr>
      <p:sp>
        <p:nvSpPr>
          <p:cNvPr id="15699" name="Google Shape;15699;p59"/>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59"/>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59"/>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02" name="Google Shape;15702;p59"/>
          <p:cNvGrpSpPr/>
          <p:nvPr/>
        </p:nvGrpSpPr>
        <p:grpSpPr>
          <a:xfrm>
            <a:off x="2987728" y="1336070"/>
            <a:ext cx="371882" cy="373766"/>
            <a:chOff x="-41270450" y="1973375"/>
            <a:chExt cx="315850" cy="317450"/>
          </a:xfrm>
        </p:grpSpPr>
        <p:sp>
          <p:nvSpPr>
            <p:cNvPr id="15703" name="Google Shape;15703;p59"/>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59"/>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59"/>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59"/>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7" name="Google Shape;15707;p59"/>
          <p:cNvGrpSpPr/>
          <p:nvPr/>
        </p:nvGrpSpPr>
        <p:grpSpPr>
          <a:xfrm>
            <a:off x="3005407" y="1783026"/>
            <a:ext cx="395871" cy="372088"/>
            <a:chOff x="-41291625" y="2339025"/>
            <a:chExt cx="336225" cy="316025"/>
          </a:xfrm>
        </p:grpSpPr>
        <p:sp>
          <p:nvSpPr>
            <p:cNvPr id="15708" name="Google Shape;15708;p59"/>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59"/>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10" name="Google Shape;15710;p59"/>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59"/>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59"/>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59"/>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59"/>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59"/>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16" name="Google Shape;15716;p59"/>
          <p:cNvGrpSpPr/>
          <p:nvPr/>
        </p:nvGrpSpPr>
        <p:grpSpPr>
          <a:xfrm>
            <a:off x="1229534" y="1308077"/>
            <a:ext cx="396931" cy="373147"/>
            <a:chOff x="-42804750" y="1949600"/>
            <a:chExt cx="337125" cy="316925"/>
          </a:xfrm>
        </p:grpSpPr>
        <p:sp>
          <p:nvSpPr>
            <p:cNvPr id="15717" name="Google Shape;15717;p59"/>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59"/>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59"/>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0" name="Google Shape;15720;p59"/>
          <p:cNvGrpSpPr/>
          <p:nvPr/>
        </p:nvGrpSpPr>
        <p:grpSpPr>
          <a:xfrm>
            <a:off x="1292211" y="1760773"/>
            <a:ext cx="335706" cy="364258"/>
            <a:chOff x="-42778750" y="2320125"/>
            <a:chExt cx="285125" cy="309375"/>
          </a:xfrm>
        </p:grpSpPr>
        <p:sp>
          <p:nvSpPr>
            <p:cNvPr id="15721" name="Google Shape;15721;p59"/>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59"/>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3" name="Google Shape;15723;p59"/>
          <p:cNvGrpSpPr/>
          <p:nvPr/>
        </p:nvGrpSpPr>
        <p:grpSpPr>
          <a:xfrm>
            <a:off x="1269879" y="2207778"/>
            <a:ext cx="375591" cy="374678"/>
            <a:chOff x="-42796875" y="2680675"/>
            <a:chExt cx="319000" cy="318225"/>
          </a:xfrm>
        </p:grpSpPr>
        <p:sp>
          <p:nvSpPr>
            <p:cNvPr id="15724" name="Google Shape;15724;p59"/>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59"/>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59"/>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59"/>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59"/>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29" name="Google Shape;15729;p59"/>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59"/>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59"/>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59"/>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59"/>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34" name="Google Shape;15734;p59"/>
          <p:cNvGrpSpPr/>
          <p:nvPr/>
        </p:nvGrpSpPr>
        <p:grpSpPr>
          <a:xfrm>
            <a:off x="2168150" y="3086053"/>
            <a:ext cx="390426" cy="369586"/>
            <a:chOff x="-39055650" y="2315975"/>
            <a:chExt cx="331600" cy="313900"/>
          </a:xfrm>
        </p:grpSpPr>
        <p:sp>
          <p:nvSpPr>
            <p:cNvPr id="15735" name="Google Shape;15735;p59"/>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59"/>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37" name="Google Shape;15737;p59"/>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59"/>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39" name="Google Shape;15739;p59"/>
          <p:cNvGrpSpPr/>
          <p:nvPr/>
        </p:nvGrpSpPr>
        <p:grpSpPr>
          <a:xfrm>
            <a:off x="1659816" y="1308254"/>
            <a:ext cx="380241" cy="371793"/>
            <a:chOff x="-42430625" y="1949750"/>
            <a:chExt cx="322950" cy="315775"/>
          </a:xfrm>
        </p:grpSpPr>
        <p:sp>
          <p:nvSpPr>
            <p:cNvPr id="15740" name="Google Shape;15740;p59"/>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59"/>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59"/>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59"/>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44" name="Google Shape;15744;p59"/>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59"/>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59"/>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59"/>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59"/>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59"/>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50" name="Google Shape;15750;p59"/>
          <p:cNvGrpSpPr/>
          <p:nvPr/>
        </p:nvGrpSpPr>
        <p:grpSpPr>
          <a:xfrm>
            <a:off x="2623344" y="3084199"/>
            <a:ext cx="372824" cy="372058"/>
            <a:chOff x="-38686275" y="2314400"/>
            <a:chExt cx="316650" cy="316000"/>
          </a:xfrm>
        </p:grpSpPr>
        <p:sp>
          <p:nvSpPr>
            <p:cNvPr id="15751" name="Google Shape;15751;p59"/>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59"/>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3" name="Google Shape;15753;p59"/>
          <p:cNvGrpSpPr/>
          <p:nvPr/>
        </p:nvGrpSpPr>
        <p:grpSpPr>
          <a:xfrm>
            <a:off x="2621946" y="3576239"/>
            <a:ext cx="375620" cy="373736"/>
            <a:chOff x="-38686275" y="2682250"/>
            <a:chExt cx="319025" cy="317425"/>
          </a:xfrm>
        </p:grpSpPr>
        <p:sp>
          <p:nvSpPr>
            <p:cNvPr id="15754" name="Google Shape;15754;p59"/>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59"/>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6" name="Google Shape;15756;p59"/>
          <p:cNvGrpSpPr/>
          <p:nvPr/>
        </p:nvGrpSpPr>
        <p:grpSpPr>
          <a:xfrm>
            <a:off x="3940328" y="3574782"/>
            <a:ext cx="391368" cy="376650"/>
            <a:chOff x="-37534750" y="2668075"/>
            <a:chExt cx="332400" cy="319900"/>
          </a:xfrm>
        </p:grpSpPr>
        <p:sp>
          <p:nvSpPr>
            <p:cNvPr id="15757" name="Google Shape;15757;p59"/>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59"/>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9" name="Google Shape;15759;p59"/>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60" name="Google Shape;15760;p59"/>
          <p:cNvGrpSpPr/>
          <p:nvPr/>
        </p:nvGrpSpPr>
        <p:grpSpPr>
          <a:xfrm>
            <a:off x="2131694" y="1755917"/>
            <a:ext cx="375591" cy="374060"/>
            <a:chOff x="-42062025" y="2316000"/>
            <a:chExt cx="319000" cy="317700"/>
          </a:xfrm>
        </p:grpSpPr>
        <p:sp>
          <p:nvSpPr>
            <p:cNvPr id="15761" name="Google Shape;15761;p59"/>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59"/>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63" name="Google Shape;15763;p59"/>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64" name="Google Shape;15764;p59"/>
          <p:cNvGrpSpPr/>
          <p:nvPr/>
        </p:nvGrpSpPr>
        <p:grpSpPr>
          <a:xfrm>
            <a:off x="876569" y="2667020"/>
            <a:ext cx="330143" cy="368173"/>
            <a:chOff x="-40150450" y="1977325"/>
            <a:chExt cx="280400" cy="312700"/>
          </a:xfrm>
        </p:grpSpPr>
        <p:sp>
          <p:nvSpPr>
            <p:cNvPr id="15765" name="Google Shape;15765;p59"/>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59"/>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59"/>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59"/>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9" name="Google Shape;15769;p59"/>
          <p:cNvGrpSpPr/>
          <p:nvPr/>
        </p:nvGrpSpPr>
        <p:grpSpPr>
          <a:xfrm>
            <a:off x="870534" y="3126239"/>
            <a:ext cx="342211" cy="372824"/>
            <a:chOff x="-40160700" y="2339625"/>
            <a:chExt cx="290650" cy="316650"/>
          </a:xfrm>
        </p:grpSpPr>
        <p:sp>
          <p:nvSpPr>
            <p:cNvPr id="15770" name="Google Shape;15770;p59"/>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59"/>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59"/>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59"/>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4" name="Google Shape;15774;p59"/>
          <p:cNvGrpSpPr/>
          <p:nvPr/>
        </p:nvGrpSpPr>
        <p:grpSpPr>
          <a:xfrm>
            <a:off x="852359" y="3576695"/>
            <a:ext cx="375591" cy="372824"/>
            <a:chOff x="-40171725" y="2705875"/>
            <a:chExt cx="319000" cy="316650"/>
          </a:xfrm>
        </p:grpSpPr>
        <p:sp>
          <p:nvSpPr>
            <p:cNvPr id="15775" name="Google Shape;15775;p59"/>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59"/>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7" name="Google Shape;15777;p59"/>
          <p:cNvGrpSpPr/>
          <p:nvPr/>
        </p:nvGrpSpPr>
        <p:grpSpPr>
          <a:xfrm>
            <a:off x="3109957" y="2651151"/>
            <a:ext cx="272686" cy="373766"/>
            <a:chOff x="-38275925" y="1946600"/>
            <a:chExt cx="231600" cy="317450"/>
          </a:xfrm>
        </p:grpSpPr>
        <p:sp>
          <p:nvSpPr>
            <p:cNvPr id="15778" name="Google Shape;15778;p59"/>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59"/>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0" name="Google Shape;15780;p59"/>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59"/>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2" name="Google Shape;15782;p59"/>
          <p:cNvGrpSpPr/>
          <p:nvPr/>
        </p:nvGrpSpPr>
        <p:grpSpPr>
          <a:xfrm>
            <a:off x="2173841" y="4048593"/>
            <a:ext cx="382096" cy="371911"/>
            <a:chOff x="-37190575" y="1951325"/>
            <a:chExt cx="324525" cy="315875"/>
          </a:xfrm>
        </p:grpSpPr>
        <p:sp>
          <p:nvSpPr>
            <p:cNvPr id="15783" name="Google Shape;15783;p59"/>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59"/>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59"/>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59"/>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59"/>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8" name="Google Shape;15788;p59"/>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9" name="Google Shape;15789;p59"/>
          <p:cNvGrpSpPr/>
          <p:nvPr/>
        </p:nvGrpSpPr>
        <p:grpSpPr>
          <a:xfrm>
            <a:off x="2574144" y="1834744"/>
            <a:ext cx="373736" cy="293055"/>
            <a:chOff x="-41694200" y="2382950"/>
            <a:chExt cx="317425" cy="248900"/>
          </a:xfrm>
        </p:grpSpPr>
        <p:sp>
          <p:nvSpPr>
            <p:cNvPr id="15790" name="Google Shape;15790;p59"/>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59"/>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2" name="Google Shape;15792;p59"/>
          <p:cNvGrpSpPr/>
          <p:nvPr/>
        </p:nvGrpSpPr>
        <p:grpSpPr>
          <a:xfrm>
            <a:off x="2570967" y="2188052"/>
            <a:ext cx="375591" cy="373766"/>
            <a:chOff x="-41695775" y="2683025"/>
            <a:chExt cx="319000" cy="317450"/>
          </a:xfrm>
        </p:grpSpPr>
        <p:sp>
          <p:nvSpPr>
            <p:cNvPr id="15793" name="Google Shape;15793;p59"/>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59"/>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59"/>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6" name="Google Shape;15796;p59"/>
          <p:cNvGrpSpPr/>
          <p:nvPr/>
        </p:nvGrpSpPr>
        <p:grpSpPr>
          <a:xfrm>
            <a:off x="1313266" y="2680822"/>
            <a:ext cx="342211" cy="375620"/>
            <a:chOff x="-39792875" y="1971800"/>
            <a:chExt cx="290650" cy="319025"/>
          </a:xfrm>
        </p:grpSpPr>
        <p:sp>
          <p:nvSpPr>
            <p:cNvPr id="15797" name="Google Shape;15797;p59"/>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59"/>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99" name="Google Shape;15799;p59"/>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0" name="Google Shape;15800;p59"/>
          <p:cNvGrpSpPr/>
          <p:nvPr/>
        </p:nvGrpSpPr>
        <p:grpSpPr>
          <a:xfrm>
            <a:off x="3490328" y="2653006"/>
            <a:ext cx="383950" cy="372618"/>
            <a:chOff x="-37956150" y="1948175"/>
            <a:chExt cx="326100" cy="316475"/>
          </a:xfrm>
        </p:grpSpPr>
        <p:sp>
          <p:nvSpPr>
            <p:cNvPr id="15801" name="Google Shape;15801;p59"/>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59"/>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59"/>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4" name="Google Shape;15804;p59"/>
          <p:cNvGrpSpPr/>
          <p:nvPr/>
        </p:nvGrpSpPr>
        <p:grpSpPr>
          <a:xfrm>
            <a:off x="1323705" y="3129047"/>
            <a:ext cx="324609" cy="374825"/>
            <a:chOff x="-39783425" y="2337925"/>
            <a:chExt cx="275700" cy="318350"/>
          </a:xfrm>
        </p:grpSpPr>
        <p:sp>
          <p:nvSpPr>
            <p:cNvPr id="15805" name="Google Shape;15805;p59"/>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59"/>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7" name="Google Shape;15807;p59"/>
          <p:cNvGrpSpPr/>
          <p:nvPr/>
        </p:nvGrpSpPr>
        <p:grpSpPr>
          <a:xfrm>
            <a:off x="3497847" y="3160259"/>
            <a:ext cx="375620" cy="243015"/>
            <a:chOff x="-37953000" y="2379000"/>
            <a:chExt cx="319025" cy="206400"/>
          </a:xfrm>
        </p:grpSpPr>
        <p:sp>
          <p:nvSpPr>
            <p:cNvPr id="15808" name="Google Shape;15808;p59"/>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59"/>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59"/>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59"/>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59"/>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13" name="Google Shape;15813;p59"/>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59"/>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59"/>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816" name="Google Shape;15816;p59"/>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5817" name="Google Shape;15817;p59"/>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18" name="Google Shape;15818;p59"/>
          <p:cNvGrpSpPr/>
          <p:nvPr/>
        </p:nvGrpSpPr>
        <p:grpSpPr>
          <a:xfrm>
            <a:off x="4865594" y="1782519"/>
            <a:ext cx="354107" cy="355063"/>
            <a:chOff x="-28467625" y="2331750"/>
            <a:chExt cx="296150" cy="296950"/>
          </a:xfrm>
        </p:grpSpPr>
        <p:sp>
          <p:nvSpPr>
            <p:cNvPr id="15819" name="Google Shape;15819;p59"/>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59"/>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1" name="Google Shape;15821;p59"/>
          <p:cNvGrpSpPr/>
          <p:nvPr/>
        </p:nvGrpSpPr>
        <p:grpSpPr>
          <a:xfrm>
            <a:off x="4879719" y="2225601"/>
            <a:ext cx="325858" cy="351327"/>
            <a:chOff x="-28461325" y="2701925"/>
            <a:chExt cx="272525" cy="293825"/>
          </a:xfrm>
        </p:grpSpPr>
        <p:sp>
          <p:nvSpPr>
            <p:cNvPr id="15822" name="Google Shape;15822;p59"/>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59"/>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59"/>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5" name="Google Shape;15825;p59"/>
          <p:cNvGrpSpPr/>
          <p:nvPr/>
        </p:nvGrpSpPr>
        <p:grpSpPr>
          <a:xfrm>
            <a:off x="7103910" y="1399238"/>
            <a:ext cx="354107" cy="226974"/>
            <a:chOff x="-26585200" y="2025375"/>
            <a:chExt cx="296150" cy="189825"/>
          </a:xfrm>
        </p:grpSpPr>
        <p:sp>
          <p:nvSpPr>
            <p:cNvPr id="15826" name="Google Shape;15826;p59"/>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59"/>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59"/>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59"/>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59"/>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1" name="Google Shape;15831;p59"/>
          <p:cNvGrpSpPr/>
          <p:nvPr/>
        </p:nvGrpSpPr>
        <p:grpSpPr>
          <a:xfrm>
            <a:off x="7104373" y="1783461"/>
            <a:ext cx="353180" cy="353180"/>
            <a:chOff x="-26584425" y="2340425"/>
            <a:chExt cx="295375" cy="295375"/>
          </a:xfrm>
        </p:grpSpPr>
        <p:sp>
          <p:nvSpPr>
            <p:cNvPr id="15832" name="Google Shape;15832;p59"/>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59"/>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59"/>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59"/>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59"/>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7" name="Google Shape;15837;p59"/>
          <p:cNvGrpSpPr/>
          <p:nvPr/>
        </p:nvGrpSpPr>
        <p:grpSpPr>
          <a:xfrm>
            <a:off x="7099202" y="2224555"/>
            <a:ext cx="363523" cy="353419"/>
            <a:chOff x="-26585200" y="2710400"/>
            <a:chExt cx="304025" cy="295575"/>
          </a:xfrm>
        </p:grpSpPr>
        <p:sp>
          <p:nvSpPr>
            <p:cNvPr id="15838" name="Google Shape;15838;p59"/>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59"/>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59"/>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59"/>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59"/>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59"/>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59"/>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59"/>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59"/>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59"/>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59"/>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59"/>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0" name="Google Shape;15850;p59"/>
          <p:cNvGrpSpPr/>
          <p:nvPr/>
        </p:nvGrpSpPr>
        <p:grpSpPr>
          <a:xfrm>
            <a:off x="5754337" y="2666033"/>
            <a:ext cx="354136" cy="353210"/>
            <a:chOff x="-24709875" y="1970225"/>
            <a:chExt cx="296175" cy="295400"/>
          </a:xfrm>
        </p:grpSpPr>
        <p:sp>
          <p:nvSpPr>
            <p:cNvPr id="15851" name="Google Shape;15851;p59"/>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59"/>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3" name="Google Shape;15853;p59"/>
          <p:cNvGrpSpPr/>
          <p:nvPr/>
        </p:nvGrpSpPr>
        <p:grpSpPr>
          <a:xfrm>
            <a:off x="5786352" y="3112911"/>
            <a:ext cx="290107" cy="354107"/>
            <a:chOff x="-24683100" y="2340425"/>
            <a:chExt cx="242625" cy="296150"/>
          </a:xfrm>
        </p:grpSpPr>
        <p:sp>
          <p:nvSpPr>
            <p:cNvPr id="15854" name="Google Shape;15854;p59"/>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59"/>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59"/>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59"/>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58" name="Google Shape;15858;p59"/>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59" name="Google Shape;15859;p59"/>
          <p:cNvGrpSpPr/>
          <p:nvPr/>
        </p:nvGrpSpPr>
        <p:grpSpPr>
          <a:xfrm>
            <a:off x="7992594" y="2666033"/>
            <a:ext cx="360713" cy="353210"/>
            <a:chOff x="-22881800" y="1971800"/>
            <a:chExt cx="301675" cy="295400"/>
          </a:xfrm>
        </p:grpSpPr>
        <p:sp>
          <p:nvSpPr>
            <p:cNvPr id="15860" name="Google Shape;15860;p59"/>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59"/>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59"/>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59"/>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59"/>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59"/>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66" name="Google Shape;15866;p59"/>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59"/>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68" name="Google Shape;15868;p59"/>
          <p:cNvGrpSpPr/>
          <p:nvPr/>
        </p:nvGrpSpPr>
        <p:grpSpPr>
          <a:xfrm>
            <a:off x="5368939" y="2224196"/>
            <a:ext cx="227930" cy="354136"/>
            <a:chOff x="-28043900" y="2701925"/>
            <a:chExt cx="190625" cy="296175"/>
          </a:xfrm>
        </p:grpSpPr>
        <p:sp>
          <p:nvSpPr>
            <p:cNvPr id="15869" name="Google Shape;15869;p59"/>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59"/>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59"/>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59"/>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59"/>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4" name="Google Shape;15874;p59"/>
          <p:cNvGrpSpPr/>
          <p:nvPr/>
        </p:nvGrpSpPr>
        <p:grpSpPr>
          <a:xfrm>
            <a:off x="7541805" y="1336135"/>
            <a:ext cx="354136" cy="353180"/>
            <a:chOff x="-26215025" y="1971025"/>
            <a:chExt cx="296175" cy="295375"/>
          </a:xfrm>
        </p:grpSpPr>
        <p:sp>
          <p:nvSpPr>
            <p:cNvPr id="15875" name="Google Shape;15875;p59"/>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59"/>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59"/>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59"/>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59"/>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59"/>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59"/>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59"/>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3" name="Google Shape;15883;p59"/>
          <p:cNvGrpSpPr/>
          <p:nvPr/>
        </p:nvGrpSpPr>
        <p:grpSpPr>
          <a:xfrm>
            <a:off x="7541327" y="1783924"/>
            <a:ext cx="355093" cy="352253"/>
            <a:chOff x="-26215825" y="2341200"/>
            <a:chExt cx="296975" cy="294600"/>
          </a:xfrm>
        </p:grpSpPr>
        <p:sp>
          <p:nvSpPr>
            <p:cNvPr id="15884" name="Google Shape;15884;p59"/>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59"/>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6" name="Google Shape;15886;p59"/>
          <p:cNvGrpSpPr/>
          <p:nvPr/>
        </p:nvGrpSpPr>
        <p:grpSpPr>
          <a:xfrm>
            <a:off x="7573357" y="2224674"/>
            <a:ext cx="291033" cy="353180"/>
            <a:chOff x="-26179575" y="2710600"/>
            <a:chExt cx="243400" cy="295375"/>
          </a:xfrm>
        </p:grpSpPr>
        <p:sp>
          <p:nvSpPr>
            <p:cNvPr id="15887" name="Google Shape;15887;p59"/>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59"/>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59"/>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0" name="Google Shape;15890;p59"/>
          <p:cNvGrpSpPr/>
          <p:nvPr/>
        </p:nvGrpSpPr>
        <p:grpSpPr>
          <a:xfrm>
            <a:off x="6212417" y="2666048"/>
            <a:ext cx="337187" cy="353180"/>
            <a:chOff x="-24328675" y="1971025"/>
            <a:chExt cx="282000" cy="295375"/>
          </a:xfrm>
        </p:grpSpPr>
        <p:sp>
          <p:nvSpPr>
            <p:cNvPr id="15891" name="Google Shape;15891;p59"/>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59"/>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3" name="Google Shape;15893;p59"/>
          <p:cNvGrpSpPr/>
          <p:nvPr/>
        </p:nvGrpSpPr>
        <p:grpSpPr>
          <a:xfrm>
            <a:off x="6214778" y="3113374"/>
            <a:ext cx="332464" cy="353180"/>
            <a:chOff x="-24330250" y="2340425"/>
            <a:chExt cx="278050" cy="295375"/>
          </a:xfrm>
        </p:grpSpPr>
        <p:sp>
          <p:nvSpPr>
            <p:cNvPr id="15894" name="Google Shape;15894;p59"/>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59"/>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59"/>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59"/>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59"/>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59"/>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59"/>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1" name="Google Shape;15901;p59"/>
          <p:cNvGrpSpPr/>
          <p:nvPr/>
        </p:nvGrpSpPr>
        <p:grpSpPr>
          <a:xfrm>
            <a:off x="6204420" y="3554587"/>
            <a:ext cx="353180" cy="353180"/>
            <a:chOff x="-24338900" y="2710600"/>
            <a:chExt cx="295375" cy="295375"/>
          </a:xfrm>
        </p:grpSpPr>
        <p:sp>
          <p:nvSpPr>
            <p:cNvPr id="15902" name="Google Shape;15902;p59"/>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59"/>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4" name="Google Shape;15904;p59"/>
          <p:cNvGrpSpPr/>
          <p:nvPr/>
        </p:nvGrpSpPr>
        <p:grpSpPr>
          <a:xfrm>
            <a:off x="7995419" y="3113972"/>
            <a:ext cx="355063" cy="351984"/>
            <a:chOff x="-22859750" y="2335900"/>
            <a:chExt cx="296950" cy="294375"/>
          </a:xfrm>
        </p:grpSpPr>
        <p:sp>
          <p:nvSpPr>
            <p:cNvPr id="15905" name="Google Shape;15905;p59"/>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59"/>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59"/>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8" name="Google Shape;15908;p59"/>
          <p:cNvGrpSpPr/>
          <p:nvPr/>
        </p:nvGrpSpPr>
        <p:grpSpPr>
          <a:xfrm>
            <a:off x="5774767" y="1336120"/>
            <a:ext cx="311749" cy="353210"/>
            <a:chOff x="-27710725" y="1959200"/>
            <a:chExt cx="260725" cy="295400"/>
          </a:xfrm>
        </p:grpSpPr>
        <p:sp>
          <p:nvSpPr>
            <p:cNvPr id="15909" name="Google Shape;15909;p59"/>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59"/>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1" name="Google Shape;15911;p59"/>
          <p:cNvGrpSpPr/>
          <p:nvPr/>
        </p:nvGrpSpPr>
        <p:grpSpPr>
          <a:xfrm>
            <a:off x="5752631" y="1844666"/>
            <a:ext cx="356020" cy="230770"/>
            <a:chOff x="-27728850" y="2382950"/>
            <a:chExt cx="297750" cy="193000"/>
          </a:xfrm>
        </p:grpSpPr>
        <p:sp>
          <p:nvSpPr>
            <p:cNvPr id="15912" name="Google Shape;15912;p59"/>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59"/>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59"/>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15" name="Google Shape;15915;p59"/>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59"/>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17" name="Google Shape;15917;p59"/>
          <p:cNvGrpSpPr/>
          <p:nvPr/>
        </p:nvGrpSpPr>
        <p:grpSpPr>
          <a:xfrm>
            <a:off x="7983975" y="1792877"/>
            <a:ext cx="354136" cy="334348"/>
            <a:chOff x="-25844850" y="2357750"/>
            <a:chExt cx="296175" cy="279625"/>
          </a:xfrm>
        </p:grpSpPr>
        <p:sp>
          <p:nvSpPr>
            <p:cNvPr id="15918" name="Google Shape;15918;p59"/>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59"/>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59"/>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59"/>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59"/>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59"/>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24" name="Google Shape;15924;p59"/>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25" name="Google Shape;15925;p59"/>
          <p:cNvGrpSpPr/>
          <p:nvPr/>
        </p:nvGrpSpPr>
        <p:grpSpPr>
          <a:xfrm>
            <a:off x="6712883" y="2666033"/>
            <a:ext cx="228887" cy="353210"/>
            <a:chOff x="-23917525" y="1970225"/>
            <a:chExt cx="191425" cy="295400"/>
          </a:xfrm>
        </p:grpSpPr>
        <p:sp>
          <p:nvSpPr>
            <p:cNvPr id="15926" name="Google Shape;15926;p59"/>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59"/>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59"/>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9" name="Google Shape;15929;p59"/>
          <p:cNvGrpSpPr/>
          <p:nvPr/>
        </p:nvGrpSpPr>
        <p:grpSpPr>
          <a:xfrm>
            <a:off x="6668164" y="3112911"/>
            <a:ext cx="318325" cy="354107"/>
            <a:chOff x="-23952175" y="2340425"/>
            <a:chExt cx="266225" cy="296150"/>
          </a:xfrm>
        </p:grpSpPr>
        <p:sp>
          <p:nvSpPr>
            <p:cNvPr id="15930" name="Google Shape;15930;p59"/>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59"/>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32" name="Google Shape;15932;p59"/>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33" name="Google Shape;15933;p59"/>
          <p:cNvGrpSpPr/>
          <p:nvPr/>
        </p:nvGrpSpPr>
        <p:grpSpPr>
          <a:xfrm>
            <a:off x="8053336" y="3553167"/>
            <a:ext cx="239230" cy="356020"/>
            <a:chOff x="-22811700" y="2700350"/>
            <a:chExt cx="200075" cy="297750"/>
          </a:xfrm>
        </p:grpSpPr>
        <p:sp>
          <p:nvSpPr>
            <p:cNvPr id="15934" name="Google Shape;15934;p59"/>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59"/>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59"/>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59"/>
          <p:cNvGrpSpPr/>
          <p:nvPr/>
        </p:nvGrpSpPr>
        <p:grpSpPr>
          <a:xfrm>
            <a:off x="6201787" y="1335656"/>
            <a:ext cx="355063" cy="354136"/>
            <a:chOff x="-27358650" y="1961575"/>
            <a:chExt cx="296950" cy="296175"/>
          </a:xfrm>
        </p:grpSpPr>
        <p:sp>
          <p:nvSpPr>
            <p:cNvPr id="15938" name="Google Shape;15938;p59"/>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59"/>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0" name="Google Shape;15940;p59"/>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59"/>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2" name="Google Shape;15942;p59"/>
          <p:cNvGrpSpPr/>
          <p:nvPr/>
        </p:nvGrpSpPr>
        <p:grpSpPr>
          <a:xfrm>
            <a:off x="7100357" y="2666048"/>
            <a:ext cx="354136" cy="353180"/>
            <a:chOff x="-23599325" y="1971025"/>
            <a:chExt cx="296175" cy="295375"/>
          </a:xfrm>
        </p:grpSpPr>
        <p:sp>
          <p:nvSpPr>
            <p:cNvPr id="15943" name="Google Shape;15943;p59"/>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59"/>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5" name="Google Shape;15945;p59"/>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59"/>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59"/>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48" name="Google Shape;15948;p59"/>
          <p:cNvGrpSpPr/>
          <p:nvPr/>
        </p:nvGrpSpPr>
        <p:grpSpPr>
          <a:xfrm>
            <a:off x="6644801" y="1335776"/>
            <a:ext cx="360713" cy="353897"/>
            <a:chOff x="-26993200" y="1961775"/>
            <a:chExt cx="301675" cy="295975"/>
          </a:xfrm>
        </p:grpSpPr>
        <p:sp>
          <p:nvSpPr>
            <p:cNvPr id="15949" name="Google Shape;15949;p59"/>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59"/>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59"/>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2" name="Google Shape;15952;p59"/>
          <p:cNvGrpSpPr/>
          <p:nvPr/>
        </p:nvGrpSpPr>
        <p:grpSpPr>
          <a:xfrm>
            <a:off x="6669761" y="1783461"/>
            <a:ext cx="310792" cy="353180"/>
            <a:chOff x="-26970350" y="2332550"/>
            <a:chExt cx="259925" cy="295375"/>
          </a:xfrm>
        </p:grpSpPr>
        <p:sp>
          <p:nvSpPr>
            <p:cNvPr id="15953" name="Google Shape;15953;p59"/>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59"/>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5" name="Google Shape;15955;p59"/>
          <p:cNvGrpSpPr/>
          <p:nvPr/>
        </p:nvGrpSpPr>
        <p:grpSpPr>
          <a:xfrm>
            <a:off x="6649046" y="2256226"/>
            <a:ext cx="352223" cy="290077"/>
            <a:chOff x="-26986100" y="2735800"/>
            <a:chExt cx="294575" cy="242600"/>
          </a:xfrm>
        </p:grpSpPr>
        <p:sp>
          <p:nvSpPr>
            <p:cNvPr id="15956" name="Google Shape;15956;p59"/>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59"/>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8" name="Google Shape;15958;p59"/>
          <p:cNvGrpSpPr/>
          <p:nvPr/>
        </p:nvGrpSpPr>
        <p:grpSpPr>
          <a:xfrm>
            <a:off x="7548093" y="2665569"/>
            <a:ext cx="355063" cy="354136"/>
            <a:chOff x="-23229925" y="1970225"/>
            <a:chExt cx="296950" cy="296175"/>
          </a:xfrm>
        </p:grpSpPr>
        <p:sp>
          <p:nvSpPr>
            <p:cNvPr id="15959" name="Google Shape;15959;p59"/>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59"/>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59"/>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59"/>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3" name="Google Shape;15963;p59"/>
          <p:cNvGrpSpPr/>
          <p:nvPr/>
        </p:nvGrpSpPr>
        <p:grpSpPr>
          <a:xfrm>
            <a:off x="7590466" y="3112432"/>
            <a:ext cx="270318" cy="355063"/>
            <a:chOff x="-23177950" y="2340425"/>
            <a:chExt cx="226075" cy="296950"/>
          </a:xfrm>
        </p:grpSpPr>
        <p:sp>
          <p:nvSpPr>
            <p:cNvPr id="15964" name="Google Shape;15964;p59"/>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59"/>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6" name="Google Shape;15966;p59"/>
          <p:cNvGrpSpPr/>
          <p:nvPr/>
        </p:nvGrpSpPr>
        <p:grpSpPr>
          <a:xfrm>
            <a:off x="7548556" y="3554109"/>
            <a:ext cx="354136" cy="354136"/>
            <a:chOff x="-23229150" y="2710600"/>
            <a:chExt cx="296175" cy="296175"/>
          </a:xfrm>
        </p:grpSpPr>
        <p:sp>
          <p:nvSpPr>
            <p:cNvPr id="15967" name="Google Shape;15967;p59"/>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59"/>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69" name="Google Shape;15969;p59"/>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59"/>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71" name="Google Shape;15971;p59"/>
          <p:cNvGrpSpPr/>
          <p:nvPr/>
        </p:nvGrpSpPr>
        <p:grpSpPr>
          <a:xfrm>
            <a:off x="4865631" y="3123732"/>
            <a:ext cx="356946" cy="332464"/>
            <a:chOff x="-25477800" y="2357750"/>
            <a:chExt cx="298525" cy="278050"/>
          </a:xfrm>
        </p:grpSpPr>
        <p:sp>
          <p:nvSpPr>
            <p:cNvPr id="15972" name="Google Shape;15972;p59"/>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59"/>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74" name="Google Shape;15974;p59"/>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59"/>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76" name="Google Shape;15976;p59"/>
          <p:cNvGrpSpPr/>
          <p:nvPr/>
        </p:nvGrpSpPr>
        <p:grpSpPr>
          <a:xfrm>
            <a:off x="5308265" y="3112911"/>
            <a:ext cx="353180" cy="354107"/>
            <a:chOff x="-25104475" y="2340425"/>
            <a:chExt cx="295375" cy="296150"/>
          </a:xfrm>
        </p:grpSpPr>
        <p:sp>
          <p:nvSpPr>
            <p:cNvPr id="15977" name="Google Shape;15977;p59"/>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59"/>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59"/>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59"/>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59"/>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59"/>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59"/>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59"/>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59"/>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86" name="Google Shape;15986;p59"/>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90"/>
        <p:cNvGrpSpPr/>
        <p:nvPr/>
      </p:nvGrpSpPr>
      <p:grpSpPr>
        <a:xfrm>
          <a:off x="0" y="0"/>
          <a:ext cx="0" cy="0"/>
          <a:chOff x="0" y="0"/>
          <a:chExt cx="0" cy="0"/>
        </a:xfrm>
      </p:grpSpPr>
      <p:sp>
        <p:nvSpPr>
          <p:cNvPr id="15991" name="Google Shape;15991;p60"/>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992" name="Google Shape;15992;p60"/>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5993" name="Google Shape;15993;p60"/>
          <p:cNvGrpSpPr/>
          <p:nvPr/>
        </p:nvGrpSpPr>
        <p:grpSpPr>
          <a:xfrm>
            <a:off x="854368" y="1313920"/>
            <a:ext cx="366269" cy="366240"/>
            <a:chOff x="-65131525" y="1914325"/>
            <a:chExt cx="316650" cy="316625"/>
          </a:xfrm>
        </p:grpSpPr>
        <p:sp>
          <p:nvSpPr>
            <p:cNvPr id="15994" name="Google Shape;15994;p60"/>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0"/>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6" name="Google Shape;15996;p60"/>
          <p:cNvGrpSpPr/>
          <p:nvPr/>
        </p:nvGrpSpPr>
        <p:grpSpPr>
          <a:xfrm>
            <a:off x="854368" y="1794207"/>
            <a:ext cx="366269" cy="366269"/>
            <a:chOff x="-65131525" y="2281350"/>
            <a:chExt cx="316650" cy="316650"/>
          </a:xfrm>
        </p:grpSpPr>
        <p:sp>
          <p:nvSpPr>
            <p:cNvPr id="15997" name="Google Shape;15997;p60"/>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0"/>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9" name="Google Shape;15999;p60"/>
          <p:cNvGrpSpPr/>
          <p:nvPr/>
        </p:nvGrpSpPr>
        <p:grpSpPr>
          <a:xfrm>
            <a:off x="857564" y="2259206"/>
            <a:ext cx="359878" cy="367165"/>
            <a:chOff x="-65129950" y="2646800"/>
            <a:chExt cx="311125" cy="317425"/>
          </a:xfrm>
        </p:grpSpPr>
        <p:sp>
          <p:nvSpPr>
            <p:cNvPr id="16000" name="Google Shape;16000;p60"/>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0"/>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2" name="Google Shape;16002;p60"/>
          <p:cNvGrpSpPr/>
          <p:nvPr/>
        </p:nvGrpSpPr>
        <p:grpSpPr>
          <a:xfrm>
            <a:off x="3060897" y="1312532"/>
            <a:ext cx="368987" cy="369016"/>
            <a:chOff x="-63252250" y="1930850"/>
            <a:chExt cx="319000" cy="319025"/>
          </a:xfrm>
        </p:grpSpPr>
        <p:sp>
          <p:nvSpPr>
            <p:cNvPr id="16003" name="Google Shape;16003;p60"/>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0"/>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5" name="Google Shape;16005;p60"/>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06" name="Google Shape;16006;p60"/>
          <p:cNvGrpSpPr/>
          <p:nvPr/>
        </p:nvGrpSpPr>
        <p:grpSpPr>
          <a:xfrm>
            <a:off x="3061808" y="2258743"/>
            <a:ext cx="367165" cy="368091"/>
            <a:chOff x="-63250675" y="2664125"/>
            <a:chExt cx="317425" cy="318225"/>
          </a:xfrm>
        </p:grpSpPr>
        <p:sp>
          <p:nvSpPr>
            <p:cNvPr id="16007" name="Google Shape;16007;p60"/>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60"/>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9" name="Google Shape;16009;p60"/>
          <p:cNvGrpSpPr/>
          <p:nvPr/>
        </p:nvGrpSpPr>
        <p:grpSpPr>
          <a:xfrm>
            <a:off x="1738471" y="2735150"/>
            <a:ext cx="363522" cy="361266"/>
            <a:chOff x="-61354075" y="1940500"/>
            <a:chExt cx="314275" cy="312325"/>
          </a:xfrm>
        </p:grpSpPr>
        <p:sp>
          <p:nvSpPr>
            <p:cNvPr id="16010" name="Google Shape;16010;p60"/>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0"/>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0"/>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0"/>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4" name="Google Shape;16014;p60"/>
          <p:cNvGrpSpPr/>
          <p:nvPr/>
        </p:nvGrpSpPr>
        <p:grpSpPr>
          <a:xfrm>
            <a:off x="1737098" y="3183702"/>
            <a:ext cx="366269" cy="336195"/>
            <a:chOff x="-61354875" y="2322300"/>
            <a:chExt cx="316650" cy="290650"/>
          </a:xfrm>
        </p:grpSpPr>
        <p:sp>
          <p:nvSpPr>
            <p:cNvPr id="16015" name="Google Shape;16015;p60"/>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0"/>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60"/>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8" name="Google Shape;16018;p60"/>
          <p:cNvGrpSpPr/>
          <p:nvPr/>
        </p:nvGrpSpPr>
        <p:grpSpPr>
          <a:xfrm>
            <a:off x="1737098" y="3611266"/>
            <a:ext cx="366269" cy="366269"/>
            <a:chOff x="-61354875" y="2671225"/>
            <a:chExt cx="316650" cy="316650"/>
          </a:xfrm>
        </p:grpSpPr>
        <p:sp>
          <p:nvSpPr>
            <p:cNvPr id="16019" name="Google Shape;16019;p60"/>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0"/>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0"/>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60"/>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60"/>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4" name="Google Shape;16024;p60"/>
          <p:cNvGrpSpPr/>
          <p:nvPr/>
        </p:nvGrpSpPr>
        <p:grpSpPr>
          <a:xfrm>
            <a:off x="3952502" y="2731001"/>
            <a:ext cx="368987" cy="369566"/>
            <a:chOff x="-59502375" y="1904375"/>
            <a:chExt cx="319000" cy="319500"/>
          </a:xfrm>
        </p:grpSpPr>
        <p:sp>
          <p:nvSpPr>
            <p:cNvPr id="16025" name="Google Shape;16025;p60"/>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0"/>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0"/>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8" name="Google Shape;16028;p60"/>
          <p:cNvGrpSpPr/>
          <p:nvPr/>
        </p:nvGrpSpPr>
        <p:grpSpPr>
          <a:xfrm>
            <a:off x="1298621" y="1315207"/>
            <a:ext cx="368987" cy="363666"/>
            <a:chOff x="-64774725" y="1916550"/>
            <a:chExt cx="319000" cy="314400"/>
          </a:xfrm>
        </p:grpSpPr>
        <p:sp>
          <p:nvSpPr>
            <p:cNvPr id="16029" name="Google Shape;16029;p60"/>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0"/>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1" name="Google Shape;16031;p60"/>
          <p:cNvGrpSpPr/>
          <p:nvPr/>
        </p:nvGrpSpPr>
        <p:grpSpPr>
          <a:xfrm>
            <a:off x="1299979" y="1792386"/>
            <a:ext cx="366269" cy="369913"/>
            <a:chOff x="-64764500" y="2280550"/>
            <a:chExt cx="316650" cy="319800"/>
          </a:xfrm>
        </p:grpSpPr>
        <p:sp>
          <p:nvSpPr>
            <p:cNvPr id="16032" name="Google Shape;16032;p60"/>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0"/>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34" name="Google Shape;16034;p60"/>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5" name="Google Shape;16035;p60"/>
          <p:cNvGrpSpPr/>
          <p:nvPr/>
        </p:nvGrpSpPr>
        <p:grpSpPr>
          <a:xfrm>
            <a:off x="3512023" y="1352163"/>
            <a:ext cx="365344" cy="289753"/>
            <a:chOff x="-62882850" y="1999375"/>
            <a:chExt cx="315850" cy="250500"/>
          </a:xfrm>
        </p:grpSpPr>
        <p:sp>
          <p:nvSpPr>
            <p:cNvPr id="16036" name="Google Shape;16036;p60"/>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0"/>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60"/>
          <p:cNvGrpSpPr/>
          <p:nvPr/>
        </p:nvGrpSpPr>
        <p:grpSpPr>
          <a:xfrm>
            <a:off x="3503362" y="1793745"/>
            <a:ext cx="382665" cy="367194"/>
            <a:chOff x="-62890750" y="2296300"/>
            <a:chExt cx="330825" cy="317450"/>
          </a:xfrm>
        </p:grpSpPr>
        <p:sp>
          <p:nvSpPr>
            <p:cNvPr id="16039" name="Google Shape;16039;p60"/>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0"/>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0"/>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2" name="Google Shape;16042;p60"/>
          <p:cNvGrpSpPr/>
          <p:nvPr/>
        </p:nvGrpSpPr>
        <p:grpSpPr>
          <a:xfrm>
            <a:off x="3512023" y="2259206"/>
            <a:ext cx="365344" cy="367165"/>
            <a:chOff x="-62882850" y="2664925"/>
            <a:chExt cx="315850" cy="317425"/>
          </a:xfrm>
        </p:grpSpPr>
        <p:sp>
          <p:nvSpPr>
            <p:cNvPr id="16043" name="Google Shape;16043;p60"/>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0"/>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45" name="Google Shape;16045;p60"/>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46" name="Google Shape;16046;p60"/>
          <p:cNvGrpSpPr/>
          <p:nvPr/>
        </p:nvGrpSpPr>
        <p:grpSpPr>
          <a:xfrm>
            <a:off x="2183172" y="3171846"/>
            <a:ext cx="366269" cy="359907"/>
            <a:chOff x="-60988625" y="2310475"/>
            <a:chExt cx="316650" cy="311150"/>
          </a:xfrm>
        </p:grpSpPr>
        <p:sp>
          <p:nvSpPr>
            <p:cNvPr id="16047" name="Google Shape;16047;p60"/>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0"/>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0"/>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0"/>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0"/>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0"/>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3" name="Google Shape;16053;p60"/>
          <p:cNvGrpSpPr/>
          <p:nvPr/>
        </p:nvGrpSpPr>
        <p:grpSpPr>
          <a:xfrm>
            <a:off x="2183634" y="3610009"/>
            <a:ext cx="365344" cy="368785"/>
            <a:chOff x="-60987050" y="2671400"/>
            <a:chExt cx="315850" cy="318825"/>
          </a:xfrm>
        </p:grpSpPr>
        <p:sp>
          <p:nvSpPr>
            <p:cNvPr id="16054" name="Google Shape;16054;p60"/>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0"/>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6" name="Google Shape;16056;p60"/>
          <p:cNvGrpSpPr/>
          <p:nvPr/>
        </p:nvGrpSpPr>
        <p:grpSpPr>
          <a:xfrm>
            <a:off x="3952500" y="3172771"/>
            <a:ext cx="368987" cy="358056"/>
            <a:chOff x="-59481900" y="2290800"/>
            <a:chExt cx="319000" cy="309550"/>
          </a:xfrm>
        </p:grpSpPr>
        <p:sp>
          <p:nvSpPr>
            <p:cNvPr id="16057" name="Google Shape;16057;p60"/>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0"/>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0"/>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0"/>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60"/>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60"/>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3" name="Google Shape;16063;p60"/>
          <p:cNvGrpSpPr/>
          <p:nvPr/>
        </p:nvGrpSpPr>
        <p:grpSpPr>
          <a:xfrm>
            <a:off x="1741805" y="1313544"/>
            <a:ext cx="368987" cy="366992"/>
            <a:chOff x="-64401400" y="1914475"/>
            <a:chExt cx="319000" cy="317275"/>
          </a:xfrm>
        </p:grpSpPr>
        <p:sp>
          <p:nvSpPr>
            <p:cNvPr id="16064" name="Google Shape;16064;p60"/>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0"/>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0"/>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7" name="Google Shape;16067;p60"/>
          <p:cNvGrpSpPr/>
          <p:nvPr/>
        </p:nvGrpSpPr>
        <p:grpSpPr>
          <a:xfrm>
            <a:off x="1806493" y="1794583"/>
            <a:ext cx="239610" cy="365517"/>
            <a:chOff x="-64343900" y="2282125"/>
            <a:chExt cx="207150" cy="316000"/>
          </a:xfrm>
        </p:grpSpPr>
        <p:sp>
          <p:nvSpPr>
            <p:cNvPr id="16068" name="Google Shape;16068;p60"/>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0"/>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70" name="Google Shape;16070;p60"/>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71" name="Google Shape;16071;p60"/>
          <p:cNvGrpSpPr/>
          <p:nvPr/>
        </p:nvGrpSpPr>
        <p:grpSpPr>
          <a:xfrm>
            <a:off x="3986941" y="1313804"/>
            <a:ext cx="318873" cy="366471"/>
            <a:chOff x="-62496925" y="1931475"/>
            <a:chExt cx="275675" cy="316825"/>
          </a:xfrm>
        </p:grpSpPr>
        <p:sp>
          <p:nvSpPr>
            <p:cNvPr id="16072" name="Google Shape;16072;p60"/>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60"/>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4" name="Google Shape;16074;p60"/>
          <p:cNvGrpSpPr/>
          <p:nvPr/>
        </p:nvGrpSpPr>
        <p:grpSpPr>
          <a:xfrm>
            <a:off x="3963691" y="1793629"/>
            <a:ext cx="365373" cy="367426"/>
            <a:chOff x="-62516625" y="2297875"/>
            <a:chExt cx="315875" cy="317650"/>
          </a:xfrm>
        </p:grpSpPr>
        <p:sp>
          <p:nvSpPr>
            <p:cNvPr id="16075" name="Google Shape;16075;p60"/>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0"/>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7" name="Google Shape;16077;p60"/>
          <p:cNvGrpSpPr/>
          <p:nvPr/>
        </p:nvGrpSpPr>
        <p:grpSpPr>
          <a:xfrm>
            <a:off x="3962332" y="2275588"/>
            <a:ext cx="368091" cy="334402"/>
            <a:chOff x="-62518200" y="2692475"/>
            <a:chExt cx="318225" cy="289100"/>
          </a:xfrm>
        </p:grpSpPr>
        <p:sp>
          <p:nvSpPr>
            <p:cNvPr id="16078" name="Google Shape;16078;p60"/>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0"/>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0" name="Google Shape;16080;p60"/>
          <p:cNvGrpSpPr/>
          <p:nvPr/>
        </p:nvGrpSpPr>
        <p:grpSpPr>
          <a:xfrm>
            <a:off x="2648986" y="2733112"/>
            <a:ext cx="309793" cy="365344"/>
            <a:chOff x="-60597975" y="1939525"/>
            <a:chExt cx="267825" cy="315850"/>
          </a:xfrm>
        </p:grpSpPr>
        <p:sp>
          <p:nvSpPr>
            <p:cNvPr id="16081" name="Google Shape;16081;p60"/>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0"/>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3" name="Google Shape;16083;p60"/>
          <p:cNvGrpSpPr/>
          <p:nvPr/>
        </p:nvGrpSpPr>
        <p:grpSpPr>
          <a:xfrm>
            <a:off x="2619389" y="3167537"/>
            <a:ext cx="368987" cy="368525"/>
            <a:chOff x="-60620800" y="2304600"/>
            <a:chExt cx="319000" cy="318600"/>
          </a:xfrm>
        </p:grpSpPr>
        <p:sp>
          <p:nvSpPr>
            <p:cNvPr id="16084" name="Google Shape;16084;p60"/>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0"/>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0"/>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7" name="Google Shape;16087;p60"/>
          <p:cNvGrpSpPr/>
          <p:nvPr/>
        </p:nvGrpSpPr>
        <p:grpSpPr>
          <a:xfrm>
            <a:off x="2620748" y="3663188"/>
            <a:ext cx="366269" cy="262426"/>
            <a:chOff x="-60621600" y="2716100"/>
            <a:chExt cx="316650" cy="226875"/>
          </a:xfrm>
        </p:grpSpPr>
        <p:sp>
          <p:nvSpPr>
            <p:cNvPr id="16088" name="Google Shape;16088;p60"/>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0"/>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0" name="Google Shape;16090;p60"/>
          <p:cNvGrpSpPr/>
          <p:nvPr/>
        </p:nvGrpSpPr>
        <p:grpSpPr>
          <a:xfrm>
            <a:off x="3957965" y="3611281"/>
            <a:ext cx="358056" cy="366240"/>
            <a:chOff x="-59475600" y="2658625"/>
            <a:chExt cx="309550" cy="316625"/>
          </a:xfrm>
        </p:grpSpPr>
        <p:sp>
          <p:nvSpPr>
            <p:cNvPr id="16091" name="Google Shape;16091;p60"/>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0"/>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0"/>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60"/>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60"/>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60"/>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0"/>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98" name="Google Shape;16098;p60"/>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0"/>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0" name="Google Shape;16100;p60"/>
          <p:cNvGrpSpPr/>
          <p:nvPr/>
        </p:nvGrpSpPr>
        <p:grpSpPr>
          <a:xfrm>
            <a:off x="2233086" y="2259206"/>
            <a:ext cx="263294" cy="367165"/>
            <a:chOff x="-63987100" y="2646800"/>
            <a:chExt cx="227625" cy="317425"/>
          </a:xfrm>
        </p:grpSpPr>
        <p:sp>
          <p:nvSpPr>
            <p:cNvPr id="16101" name="Google Shape;16101;p60"/>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0"/>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3" name="Google Shape;16103;p60"/>
          <p:cNvGrpSpPr/>
          <p:nvPr/>
        </p:nvGrpSpPr>
        <p:grpSpPr>
          <a:xfrm>
            <a:off x="852428" y="2730827"/>
            <a:ext cx="358056" cy="369913"/>
            <a:chOff x="-62148000" y="1930075"/>
            <a:chExt cx="309550" cy="319800"/>
          </a:xfrm>
        </p:grpSpPr>
        <p:sp>
          <p:nvSpPr>
            <p:cNvPr id="16104" name="Google Shape;16104;p60"/>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60"/>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6" name="Google Shape;16106;p60"/>
          <p:cNvGrpSpPr/>
          <p:nvPr/>
        </p:nvGrpSpPr>
        <p:grpSpPr>
          <a:xfrm>
            <a:off x="849695" y="3169113"/>
            <a:ext cx="363522" cy="365373"/>
            <a:chOff x="-62150375" y="2297875"/>
            <a:chExt cx="314275" cy="315875"/>
          </a:xfrm>
        </p:grpSpPr>
        <p:sp>
          <p:nvSpPr>
            <p:cNvPr id="16107" name="Google Shape;16107;p60"/>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0"/>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0"/>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0"/>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0"/>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2" name="Google Shape;16112;p60"/>
          <p:cNvGrpSpPr/>
          <p:nvPr/>
        </p:nvGrpSpPr>
        <p:grpSpPr>
          <a:xfrm>
            <a:off x="848322" y="3610356"/>
            <a:ext cx="366269" cy="368091"/>
            <a:chOff x="-62150375" y="2664925"/>
            <a:chExt cx="316650" cy="318225"/>
          </a:xfrm>
        </p:grpSpPr>
        <p:sp>
          <p:nvSpPr>
            <p:cNvPr id="16113" name="Google Shape;16113;p60"/>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0"/>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0"/>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0"/>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7" name="Google Shape;16117;p60"/>
          <p:cNvGrpSpPr/>
          <p:nvPr/>
        </p:nvGrpSpPr>
        <p:grpSpPr>
          <a:xfrm>
            <a:off x="3065911" y="2731333"/>
            <a:ext cx="367165" cy="368901"/>
            <a:chOff x="-60254550" y="1938025"/>
            <a:chExt cx="317425" cy="318925"/>
          </a:xfrm>
        </p:grpSpPr>
        <p:sp>
          <p:nvSpPr>
            <p:cNvPr id="16118" name="Google Shape;16118;p60"/>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0"/>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0"/>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0"/>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2" name="Google Shape;16122;p60"/>
          <p:cNvGrpSpPr/>
          <p:nvPr/>
        </p:nvGrpSpPr>
        <p:grpSpPr>
          <a:xfrm>
            <a:off x="3094149" y="3609907"/>
            <a:ext cx="310690" cy="368987"/>
            <a:chOff x="-60232500" y="2671225"/>
            <a:chExt cx="268600" cy="319000"/>
          </a:xfrm>
        </p:grpSpPr>
        <p:sp>
          <p:nvSpPr>
            <p:cNvPr id="16123" name="Google Shape;16123;p60"/>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60"/>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5" name="Google Shape;16125;p60"/>
          <p:cNvGrpSpPr/>
          <p:nvPr/>
        </p:nvGrpSpPr>
        <p:grpSpPr>
          <a:xfrm>
            <a:off x="2179643" y="4058541"/>
            <a:ext cx="365373" cy="368987"/>
            <a:chOff x="-59100700" y="1911950"/>
            <a:chExt cx="315875" cy="319000"/>
          </a:xfrm>
        </p:grpSpPr>
        <p:sp>
          <p:nvSpPr>
            <p:cNvPr id="16126" name="Google Shape;16126;p60"/>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60"/>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60"/>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0"/>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0"/>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0"/>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0"/>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0"/>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60"/>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60"/>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6" name="Google Shape;16136;p60"/>
          <p:cNvGrpSpPr/>
          <p:nvPr/>
        </p:nvGrpSpPr>
        <p:grpSpPr>
          <a:xfrm>
            <a:off x="2621810" y="1314021"/>
            <a:ext cx="379918" cy="366038"/>
            <a:chOff x="-63665750" y="1914325"/>
            <a:chExt cx="328450" cy="316450"/>
          </a:xfrm>
        </p:grpSpPr>
        <p:sp>
          <p:nvSpPr>
            <p:cNvPr id="16137" name="Google Shape;16137;p60"/>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0"/>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9" name="Google Shape;16139;p60"/>
          <p:cNvGrpSpPr/>
          <p:nvPr/>
        </p:nvGrpSpPr>
        <p:grpSpPr>
          <a:xfrm>
            <a:off x="2626814" y="1793065"/>
            <a:ext cx="369913" cy="368554"/>
            <a:chOff x="-63666550" y="2278975"/>
            <a:chExt cx="319800" cy="318625"/>
          </a:xfrm>
        </p:grpSpPr>
        <p:sp>
          <p:nvSpPr>
            <p:cNvPr id="16140" name="Google Shape;16140;p60"/>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0"/>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2" name="Google Shape;16142;p60"/>
          <p:cNvGrpSpPr/>
          <p:nvPr/>
        </p:nvGrpSpPr>
        <p:grpSpPr>
          <a:xfrm>
            <a:off x="2624081" y="2259090"/>
            <a:ext cx="375378" cy="367397"/>
            <a:chOff x="-63669700" y="2646600"/>
            <a:chExt cx="324525" cy="317625"/>
          </a:xfrm>
        </p:grpSpPr>
        <p:sp>
          <p:nvSpPr>
            <p:cNvPr id="16143" name="Google Shape;16143;p60"/>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0"/>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5" name="Google Shape;16145;p60"/>
          <p:cNvGrpSpPr/>
          <p:nvPr/>
        </p:nvGrpSpPr>
        <p:grpSpPr>
          <a:xfrm>
            <a:off x="1286361" y="2732418"/>
            <a:ext cx="366269" cy="366732"/>
            <a:chOff x="-61784125" y="1931250"/>
            <a:chExt cx="316650" cy="317050"/>
          </a:xfrm>
        </p:grpSpPr>
        <p:sp>
          <p:nvSpPr>
            <p:cNvPr id="16146" name="Google Shape;16146;p60"/>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60"/>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0"/>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0"/>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0" name="Google Shape;16150;p60"/>
          <p:cNvGrpSpPr/>
          <p:nvPr/>
        </p:nvGrpSpPr>
        <p:grpSpPr>
          <a:xfrm>
            <a:off x="1286360" y="3168665"/>
            <a:ext cx="366269" cy="366269"/>
            <a:chOff x="-61783350" y="2297100"/>
            <a:chExt cx="316650" cy="316650"/>
          </a:xfrm>
        </p:grpSpPr>
        <p:sp>
          <p:nvSpPr>
            <p:cNvPr id="16151" name="Google Shape;16151;p60"/>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0"/>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3" name="Google Shape;16153;p60"/>
          <p:cNvGrpSpPr/>
          <p:nvPr/>
        </p:nvGrpSpPr>
        <p:grpSpPr>
          <a:xfrm>
            <a:off x="1286360" y="3609748"/>
            <a:ext cx="366269" cy="369305"/>
            <a:chOff x="-61782550" y="2664925"/>
            <a:chExt cx="316650" cy="319275"/>
          </a:xfrm>
        </p:grpSpPr>
        <p:sp>
          <p:nvSpPr>
            <p:cNvPr id="16154" name="Google Shape;16154;p60"/>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0"/>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0"/>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7" name="Google Shape;16157;p60"/>
          <p:cNvGrpSpPr/>
          <p:nvPr/>
        </p:nvGrpSpPr>
        <p:grpSpPr>
          <a:xfrm>
            <a:off x="3508137" y="2741136"/>
            <a:ext cx="367165" cy="349294"/>
            <a:chOff x="-59889100" y="1945025"/>
            <a:chExt cx="317425" cy="301975"/>
          </a:xfrm>
        </p:grpSpPr>
        <p:sp>
          <p:nvSpPr>
            <p:cNvPr id="16158" name="Google Shape;16158;p60"/>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0"/>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0"/>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0"/>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2" name="Google Shape;16162;p60"/>
          <p:cNvGrpSpPr/>
          <p:nvPr/>
        </p:nvGrpSpPr>
        <p:grpSpPr>
          <a:xfrm>
            <a:off x="3040249" y="3168589"/>
            <a:ext cx="366648" cy="366420"/>
            <a:chOff x="6479471" y="2079003"/>
            <a:chExt cx="348923" cy="348706"/>
          </a:xfrm>
        </p:grpSpPr>
        <p:sp>
          <p:nvSpPr>
            <p:cNvPr id="16163" name="Google Shape;16163;p60"/>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64" name="Google Shape;16164;p60"/>
            <p:cNvGrpSpPr/>
            <p:nvPr/>
          </p:nvGrpSpPr>
          <p:grpSpPr>
            <a:xfrm>
              <a:off x="6520582" y="2079003"/>
              <a:ext cx="307811" cy="348706"/>
              <a:chOff x="-60218325" y="2304850"/>
              <a:chExt cx="279625" cy="316775"/>
            </a:xfrm>
          </p:grpSpPr>
          <p:sp>
            <p:nvSpPr>
              <p:cNvPr id="16165" name="Google Shape;16165;p60"/>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0"/>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0"/>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0"/>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0"/>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0"/>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0"/>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172" name="Google Shape;16172;p60"/>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73" name="Google Shape;16173;p60"/>
          <p:cNvGrpSpPr/>
          <p:nvPr/>
        </p:nvGrpSpPr>
        <p:grpSpPr>
          <a:xfrm>
            <a:off x="3507226" y="3611671"/>
            <a:ext cx="368987" cy="365459"/>
            <a:chOff x="-59889100" y="2671925"/>
            <a:chExt cx="319000" cy="315950"/>
          </a:xfrm>
        </p:grpSpPr>
        <p:sp>
          <p:nvSpPr>
            <p:cNvPr id="16174" name="Google Shape;16174;p60"/>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60"/>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0"/>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0"/>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8" name="Google Shape;16178;p60"/>
          <p:cNvGrpSpPr/>
          <p:nvPr/>
        </p:nvGrpSpPr>
        <p:grpSpPr>
          <a:xfrm>
            <a:off x="2620204" y="4054176"/>
            <a:ext cx="367165" cy="366269"/>
            <a:chOff x="-59092025" y="2296300"/>
            <a:chExt cx="317425" cy="316650"/>
          </a:xfrm>
        </p:grpSpPr>
        <p:sp>
          <p:nvSpPr>
            <p:cNvPr id="16179" name="Google Shape;16179;p60"/>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60"/>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1" name="Google Shape;16181;p60"/>
          <p:cNvGrpSpPr/>
          <p:nvPr/>
        </p:nvGrpSpPr>
        <p:grpSpPr>
          <a:xfrm>
            <a:off x="4865611" y="1305095"/>
            <a:ext cx="353174" cy="347599"/>
            <a:chOff x="683125" y="1955275"/>
            <a:chExt cx="299325" cy="294600"/>
          </a:xfrm>
        </p:grpSpPr>
        <p:sp>
          <p:nvSpPr>
            <p:cNvPr id="16182" name="Google Shape;16182;p60"/>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0"/>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0"/>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0"/>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6" name="Google Shape;16186;p60"/>
          <p:cNvGrpSpPr/>
          <p:nvPr/>
        </p:nvGrpSpPr>
        <p:grpSpPr>
          <a:xfrm>
            <a:off x="4866541" y="1755653"/>
            <a:ext cx="351315" cy="349486"/>
            <a:chOff x="685475" y="2318350"/>
            <a:chExt cx="297750" cy="296200"/>
          </a:xfrm>
        </p:grpSpPr>
        <p:sp>
          <p:nvSpPr>
            <p:cNvPr id="16187" name="Google Shape;16187;p60"/>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60"/>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60"/>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0" name="Google Shape;16190;p60"/>
          <p:cNvGrpSpPr/>
          <p:nvPr/>
        </p:nvGrpSpPr>
        <p:grpSpPr>
          <a:xfrm>
            <a:off x="7094699" y="1304859"/>
            <a:ext cx="309517" cy="348071"/>
            <a:chOff x="2523000" y="1954875"/>
            <a:chExt cx="262325" cy="295000"/>
          </a:xfrm>
        </p:grpSpPr>
        <p:sp>
          <p:nvSpPr>
            <p:cNvPr id="16191" name="Google Shape;16191;p60"/>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0"/>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3" name="Google Shape;16193;p60"/>
          <p:cNvGrpSpPr/>
          <p:nvPr/>
        </p:nvGrpSpPr>
        <p:grpSpPr>
          <a:xfrm>
            <a:off x="7073800" y="1756125"/>
            <a:ext cx="351315" cy="348542"/>
            <a:chOff x="2508825" y="2318350"/>
            <a:chExt cx="297750" cy="295400"/>
          </a:xfrm>
        </p:grpSpPr>
        <p:sp>
          <p:nvSpPr>
            <p:cNvPr id="16194" name="Google Shape;16194;p60"/>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0"/>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96" name="Google Shape;16196;p60"/>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97" name="Google Shape;16197;p60"/>
          <p:cNvGrpSpPr/>
          <p:nvPr/>
        </p:nvGrpSpPr>
        <p:grpSpPr>
          <a:xfrm>
            <a:off x="5747373" y="2670178"/>
            <a:ext cx="347599" cy="348513"/>
            <a:chOff x="4321150" y="1946600"/>
            <a:chExt cx="294600" cy="295375"/>
          </a:xfrm>
        </p:grpSpPr>
        <p:sp>
          <p:nvSpPr>
            <p:cNvPr id="16198" name="Google Shape;16198;p60"/>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0"/>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60"/>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01" name="Google Shape;16201;p60"/>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0"/>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0"/>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0"/>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05" name="Google Shape;16205;p60"/>
          <p:cNvGrpSpPr/>
          <p:nvPr/>
        </p:nvGrpSpPr>
        <p:grpSpPr>
          <a:xfrm>
            <a:off x="5309921" y="1756125"/>
            <a:ext cx="352230" cy="348542"/>
            <a:chOff x="1049375" y="2318350"/>
            <a:chExt cx="298525" cy="295400"/>
          </a:xfrm>
        </p:grpSpPr>
        <p:sp>
          <p:nvSpPr>
            <p:cNvPr id="16206" name="Google Shape;16206;p60"/>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0"/>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0"/>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0"/>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0" name="Google Shape;16210;p60"/>
          <p:cNvGrpSpPr/>
          <p:nvPr/>
        </p:nvGrpSpPr>
        <p:grpSpPr>
          <a:xfrm>
            <a:off x="5310393" y="2196576"/>
            <a:ext cx="351286" cy="351286"/>
            <a:chOff x="1049375" y="2680675"/>
            <a:chExt cx="297725" cy="297725"/>
          </a:xfrm>
        </p:grpSpPr>
        <p:sp>
          <p:nvSpPr>
            <p:cNvPr id="16211" name="Google Shape;16211;p60"/>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60"/>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3" name="Google Shape;16213;p60"/>
          <p:cNvGrpSpPr/>
          <p:nvPr/>
        </p:nvGrpSpPr>
        <p:grpSpPr>
          <a:xfrm>
            <a:off x="7523845" y="1304623"/>
            <a:ext cx="348513" cy="348542"/>
            <a:chOff x="2872725" y="1954475"/>
            <a:chExt cx="295375" cy="295400"/>
          </a:xfrm>
        </p:grpSpPr>
        <p:sp>
          <p:nvSpPr>
            <p:cNvPr id="16214" name="Google Shape;16214;p60"/>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0"/>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0"/>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7" name="Google Shape;16217;p60"/>
          <p:cNvGrpSpPr/>
          <p:nvPr/>
        </p:nvGrpSpPr>
        <p:grpSpPr>
          <a:xfrm>
            <a:off x="7545216" y="1755196"/>
            <a:ext cx="305771" cy="350401"/>
            <a:chOff x="2890050" y="2318350"/>
            <a:chExt cx="259150" cy="296975"/>
          </a:xfrm>
        </p:grpSpPr>
        <p:sp>
          <p:nvSpPr>
            <p:cNvPr id="16218" name="Google Shape;16218;p60"/>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0"/>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20" name="Google Shape;16220;p60"/>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21" name="Google Shape;16221;p60"/>
          <p:cNvGrpSpPr/>
          <p:nvPr/>
        </p:nvGrpSpPr>
        <p:grpSpPr>
          <a:xfrm>
            <a:off x="6187732" y="2670650"/>
            <a:ext cx="347569" cy="347569"/>
            <a:chOff x="4685050" y="1945825"/>
            <a:chExt cx="294575" cy="294575"/>
          </a:xfrm>
        </p:grpSpPr>
        <p:sp>
          <p:nvSpPr>
            <p:cNvPr id="16222" name="Google Shape;16222;p60"/>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0"/>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60"/>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60"/>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0"/>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27" name="Google Shape;16227;p60"/>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0"/>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29" name="Google Shape;16229;p60"/>
          <p:cNvGrpSpPr/>
          <p:nvPr/>
        </p:nvGrpSpPr>
        <p:grpSpPr>
          <a:xfrm>
            <a:off x="7958004" y="3159625"/>
            <a:ext cx="348513" cy="347599"/>
            <a:chOff x="6131900" y="2301825"/>
            <a:chExt cx="295375" cy="294600"/>
          </a:xfrm>
        </p:grpSpPr>
        <p:sp>
          <p:nvSpPr>
            <p:cNvPr id="16230" name="Google Shape;16230;p60"/>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0"/>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0"/>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0"/>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4" name="Google Shape;16234;p60"/>
          <p:cNvGrpSpPr/>
          <p:nvPr/>
        </p:nvGrpSpPr>
        <p:grpSpPr>
          <a:xfrm>
            <a:off x="5753997" y="1304166"/>
            <a:ext cx="351315" cy="349457"/>
            <a:chOff x="1412450" y="1954475"/>
            <a:chExt cx="297750" cy="296175"/>
          </a:xfrm>
        </p:grpSpPr>
        <p:sp>
          <p:nvSpPr>
            <p:cNvPr id="16235" name="Google Shape;16235;p60"/>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60"/>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37" name="Google Shape;16237;p60"/>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38" name="Google Shape;16238;p60"/>
          <p:cNvGrpSpPr/>
          <p:nvPr/>
        </p:nvGrpSpPr>
        <p:grpSpPr>
          <a:xfrm>
            <a:off x="5753997" y="2196694"/>
            <a:ext cx="351315" cy="351050"/>
            <a:chOff x="1413250" y="2680675"/>
            <a:chExt cx="297750" cy="297525"/>
          </a:xfrm>
        </p:grpSpPr>
        <p:sp>
          <p:nvSpPr>
            <p:cNvPr id="16239" name="Google Shape;16239;p60"/>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0"/>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0"/>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0"/>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43" name="Google Shape;16243;p60"/>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0"/>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60"/>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46" name="Google Shape;16246;p60"/>
          <p:cNvGrpSpPr/>
          <p:nvPr/>
        </p:nvGrpSpPr>
        <p:grpSpPr>
          <a:xfrm>
            <a:off x="6630407" y="2670311"/>
            <a:ext cx="350371" cy="348247"/>
            <a:chOff x="5045775" y="1946400"/>
            <a:chExt cx="296950" cy="295150"/>
          </a:xfrm>
        </p:grpSpPr>
        <p:sp>
          <p:nvSpPr>
            <p:cNvPr id="16247" name="Google Shape;16247;p60"/>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0"/>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9" name="Google Shape;16249;p60"/>
          <p:cNvGrpSpPr/>
          <p:nvPr/>
        </p:nvGrpSpPr>
        <p:grpSpPr>
          <a:xfrm>
            <a:off x="6629006" y="3179138"/>
            <a:ext cx="353174" cy="308573"/>
            <a:chOff x="5046550" y="2327025"/>
            <a:chExt cx="299325" cy="261525"/>
          </a:xfrm>
        </p:grpSpPr>
        <p:sp>
          <p:nvSpPr>
            <p:cNvPr id="16250" name="Google Shape;16250;p60"/>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0"/>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0"/>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53" name="Google Shape;16253;p60"/>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54" name="Google Shape;16254;p60"/>
          <p:cNvGrpSpPr/>
          <p:nvPr/>
        </p:nvGrpSpPr>
        <p:grpSpPr>
          <a:xfrm>
            <a:off x="7956604" y="3608476"/>
            <a:ext cx="351315" cy="348513"/>
            <a:chOff x="6167350" y="2672800"/>
            <a:chExt cx="297750" cy="295375"/>
          </a:xfrm>
        </p:grpSpPr>
        <p:sp>
          <p:nvSpPr>
            <p:cNvPr id="16255" name="Google Shape;16255;p60"/>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60"/>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0"/>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0"/>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0"/>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0" name="Google Shape;16260;p60"/>
          <p:cNvGrpSpPr/>
          <p:nvPr/>
        </p:nvGrpSpPr>
        <p:grpSpPr>
          <a:xfrm>
            <a:off x="6197601" y="1303709"/>
            <a:ext cx="347599" cy="350371"/>
            <a:chOff x="1777925" y="1953700"/>
            <a:chExt cx="294600" cy="296950"/>
          </a:xfrm>
        </p:grpSpPr>
        <p:sp>
          <p:nvSpPr>
            <p:cNvPr id="16261" name="Google Shape;16261;p60"/>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0"/>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0"/>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0"/>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5" name="Google Shape;16265;p60"/>
          <p:cNvGrpSpPr/>
          <p:nvPr/>
        </p:nvGrpSpPr>
        <p:grpSpPr>
          <a:xfrm>
            <a:off x="6213411" y="1756597"/>
            <a:ext cx="315977" cy="347599"/>
            <a:chOff x="1790525" y="2319150"/>
            <a:chExt cx="267800" cy="294600"/>
          </a:xfrm>
        </p:grpSpPr>
        <p:sp>
          <p:nvSpPr>
            <p:cNvPr id="16266" name="Google Shape;16266;p60"/>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0"/>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68" name="Google Shape;16268;p60"/>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69" name="Google Shape;16269;p60"/>
          <p:cNvGrpSpPr/>
          <p:nvPr/>
        </p:nvGrpSpPr>
        <p:grpSpPr>
          <a:xfrm>
            <a:off x="4866386" y="2670163"/>
            <a:ext cx="349457" cy="348542"/>
            <a:chOff x="3599700" y="1954475"/>
            <a:chExt cx="296175" cy="295400"/>
          </a:xfrm>
        </p:grpSpPr>
        <p:sp>
          <p:nvSpPr>
            <p:cNvPr id="16270" name="Google Shape;16270;p60"/>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0"/>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0"/>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3" name="Google Shape;16273;p60"/>
          <p:cNvGrpSpPr/>
          <p:nvPr/>
        </p:nvGrpSpPr>
        <p:grpSpPr>
          <a:xfrm>
            <a:off x="4867316" y="3159626"/>
            <a:ext cx="347599" cy="347599"/>
            <a:chOff x="3601275" y="2319150"/>
            <a:chExt cx="294600" cy="294600"/>
          </a:xfrm>
        </p:grpSpPr>
        <p:sp>
          <p:nvSpPr>
            <p:cNvPr id="16274" name="Google Shape;16274;p60"/>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0"/>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76" name="Google Shape;16276;p60"/>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77" name="Google Shape;16277;p60"/>
          <p:cNvGrpSpPr/>
          <p:nvPr/>
        </p:nvGrpSpPr>
        <p:grpSpPr>
          <a:xfrm>
            <a:off x="7087019" y="2669721"/>
            <a:ext cx="328071" cy="349427"/>
            <a:chOff x="5421475" y="1945825"/>
            <a:chExt cx="278050" cy="296150"/>
          </a:xfrm>
        </p:grpSpPr>
        <p:sp>
          <p:nvSpPr>
            <p:cNvPr id="16278" name="Google Shape;16278;p60"/>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0"/>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60"/>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60"/>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0"/>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0"/>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0"/>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0"/>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86" name="Google Shape;16286;p60"/>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87" name="Google Shape;16287;p60"/>
          <p:cNvGrpSpPr/>
          <p:nvPr/>
        </p:nvGrpSpPr>
        <p:grpSpPr>
          <a:xfrm>
            <a:off x="7075869" y="3670273"/>
            <a:ext cx="350371" cy="224918"/>
            <a:chOff x="5411225" y="2726350"/>
            <a:chExt cx="296950" cy="190625"/>
          </a:xfrm>
        </p:grpSpPr>
        <p:sp>
          <p:nvSpPr>
            <p:cNvPr id="16288" name="Google Shape;16288;p60"/>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0"/>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0" name="Google Shape;16290;p60"/>
          <p:cNvGrpSpPr/>
          <p:nvPr/>
        </p:nvGrpSpPr>
        <p:grpSpPr>
          <a:xfrm>
            <a:off x="6185904" y="4059546"/>
            <a:ext cx="351286" cy="326390"/>
            <a:chOff x="6524150" y="1938725"/>
            <a:chExt cx="297725" cy="276625"/>
          </a:xfrm>
        </p:grpSpPr>
        <p:sp>
          <p:nvSpPr>
            <p:cNvPr id="16291" name="Google Shape;16291;p60"/>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0"/>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0"/>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60"/>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5" name="Google Shape;16295;p60"/>
          <p:cNvGrpSpPr/>
          <p:nvPr/>
        </p:nvGrpSpPr>
        <p:grpSpPr>
          <a:xfrm>
            <a:off x="6631047" y="1756007"/>
            <a:ext cx="363380" cy="348778"/>
            <a:chOff x="2140225" y="2318650"/>
            <a:chExt cx="307975" cy="295600"/>
          </a:xfrm>
        </p:grpSpPr>
        <p:sp>
          <p:nvSpPr>
            <p:cNvPr id="16296" name="Google Shape;16296;p60"/>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0"/>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8" name="Google Shape;16298;p60"/>
          <p:cNvGrpSpPr/>
          <p:nvPr/>
        </p:nvGrpSpPr>
        <p:grpSpPr>
          <a:xfrm>
            <a:off x="6636607" y="2197505"/>
            <a:ext cx="352259" cy="349427"/>
            <a:chOff x="2139425" y="2682250"/>
            <a:chExt cx="298550" cy="296150"/>
          </a:xfrm>
        </p:grpSpPr>
        <p:sp>
          <p:nvSpPr>
            <p:cNvPr id="16299" name="Google Shape;16299;p60"/>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60"/>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0"/>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0"/>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3" name="Google Shape;16303;p60"/>
          <p:cNvGrpSpPr/>
          <p:nvPr/>
        </p:nvGrpSpPr>
        <p:grpSpPr>
          <a:xfrm>
            <a:off x="5301219" y="2711991"/>
            <a:ext cx="350401" cy="264888"/>
            <a:chOff x="3962775" y="1990700"/>
            <a:chExt cx="296975" cy="224500"/>
          </a:xfrm>
        </p:grpSpPr>
        <p:sp>
          <p:nvSpPr>
            <p:cNvPr id="16304" name="Google Shape;16304;p60"/>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0"/>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0"/>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0"/>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8" name="Google Shape;16308;p60"/>
          <p:cNvGrpSpPr/>
          <p:nvPr/>
        </p:nvGrpSpPr>
        <p:grpSpPr>
          <a:xfrm>
            <a:off x="5301691" y="3158697"/>
            <a:ext cx="349457" cy="349457"/>
            <a:chOff x="3963575" y="2317575"/>
            <a:chExt cx="296175" cy="296175"/>
          </a:xfrm>
        </p:grpSpPr>
        <p:sp>
          <p:nvSpPr>
            <p:cNvPr id="16309" name="Google Shape;16309;p60"/>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0"/>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0"/>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0"/>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0"/>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60"/>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60"/>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60"/>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0"/>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0"/>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0"/>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0"/>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0"/>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0"/>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60"/>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60"/>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5" name="Google Shape;16325;p60"/>
          <p:cNvGrpSpPr/>
          <p:nvPr/>
        </p:nvGrpSpPr>
        <p:grpSpPr>
          <a:xfrm>
            <a:off x="5301691" y="3608476"/>
            <a:ext cx="349457" cy="348513"/>
            <a:chOff x="3962775" y="2683025"/>
            <a:chExt cx="296175" cy="295375"/>
          </a:xfrm>
        </p:grpSpPr>
        <p:sp>
          <p:nvSpPr>
            <p:cNvPr id="16326" name="Google Shape;16326;p60"/>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0"/>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0"/>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29" name="Google Shape;16329;p60"/>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30" name="Google Shape;16330;p60"/>
          <p:cNvGrpSpPr/>
          <p:nvPr/>
        </p:nvGrpSpPr>
        <p:grpSpPr>
          <a:xfrm>
            <a:off x="7516228" y="3159168"/>
            <a:ext cx="348513" cy="348513"/>
            <a:chOff x="5775900" y="2308125"/>
            <a:chExt cx="295375" cy="295375"/>
          </a:xfrm>
        </p:grpSpPr>
        <p:sp>
          <p:nvSpPr>
            <p:cNvPr id="16331" name="Google Shape;16331;p60"/>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0"/>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0"/>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0"/>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0"/>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6" name="Google Shape;16336;p60"/>
          <p:cNvGrpSpPr/>
          <p:nvPr/>
        </p:nvGrpSpPr>
        <p:grpSpPr>
          <a:xfrm>
            <a:off x="7537142" y="3608004"/>
            <a:ext cx="306686" cy="349457"/>
            <a:chOff x="5794025" y="2673575"/>
            <a:chExt cx="259925" cy="296175"/>
          </a:xfrm>
        </p:grpSpPr>
        <p:sp>
          <p:nvSpPr>
            <p:cNvPr id="16337" name="Google Shape;16337;p60"/>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60"/>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39" name="Google Shape;16339;p60"/>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0"/>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41" name="Google Shape;16341;p60"/>
          <p:cNvGrpSpPr/>
          <p:nvPr/>
        </p:nvGrpSpPr>
        <p:grpSpPr>
          <a:xfrm>
            <a:off x="6637536" y="1304166"/>
            <a:ext cx="350401" cy="349457"/>
            <a:chOff x="2141000" y="1954475"/>
            <a:chExt cx="296975" cy="296175"/>
          </a:xfrm>
        </p:grpSpPr>
        <p:sp>
          <p:nvSpPr>
            <p:cNvPr id="16342" name="Google Shape;16342;p60"/>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0"/>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60"/>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0"/>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49"/>
        <p:cNvGrpSpPr/>
        <p:nvPr/>
      </p:nvGrpSpPr>
      <p:grpSpPr>
        <a:xfrm>
          <a:off x="0" y="0"/>
          <a:ext cx="0" cy="0"/>
          <a:chOff x="0" y="0"/>
          <a:chExt cx="0" cy="0"/>
        </a:xfrm>
      </p:grpSpPr>
      <p:sp>
        <p:nvSpPr>
          <p:cNvPr id="16350" name="Google Shape;16350;p61"/>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351" name="Google Shape;16351;p61"/>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6352" name="Google Shape;16352;p61"/>
          <p:cNvGrpSpPr/>
          <p:nvPr/>
        </p:nvGrpSpPr>
        <p:grpSpPr>
          <a:xfrm>
            <a:off x="882957" y="1306638"/>
            <a:ext cx="292442" cy="355741"/>
            <a:chOff x="-35830350" y="1912725"/>
            <a:chExt cx="241050" cy="293225"/>
          </a:xfrm>
        </p:grpSpPr>
        <p:sp>
          <p:nvSpPr>
            <p:cNvPr id="16353" name="Google Shape;16353;p6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5" name="Google Shape;16355;p61"/>
          <p:cNvGrpSpPr/>
          <p:nvPr/>
        </p:nvGrpSpPr>
        <p:grpSpPr>
          <a:xfrm>
            <a:off x="851444" y="1766235"/>
            <a:ext cx="355468" cy="353587"/>
            <a:chOff x="-35854750" y="2272675"/>
            <a:chExt cx="293000" cy="291450"/>
          </a:xfrm>
        </p:grpSpPr>
        <p:sp>
          <p:nvSpPr>
            <p:cNvPr id="16356" name="Google Shape;16356;p6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6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6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9" name="Google Shape;16359;p61"/>
          <p:cNvGrpSpPr/>
          <p:nvPr/>
        </p:nvGrpSpPr>
        <p:grpSpPr>
          <a:xfrm>
            <a:off x="850958" y="2220821"/>
            <a:ext cx="356438" cy="354558"/>
            <a:chOff x="-35853975" y="2631825"/>
            <a:chExt cx="293800" cy="292250"/>
          </a:xfrm>
        </p:grpSpPr>
        <p:sp>
          <p:nvSpPr>
            <p:cNvPr id="16360" name="Google Shape;16360;p6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6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6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6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5" name="Google Shape;16365;p61"/>
          <p:cNvGrpSpPr/>
          <p:nvPr/>
        </p:nvGrpSpPr>
        <p:grpSpPr>
          <a:xfrm>
            <a:off x="3089562" y="1307714"/>
            <a:ext cx="353587" cy="353587"/>
            <a:chOff x="-34032200" y="1916675"/>
            <a:chExt cx="291450" cy="291450"/>
          </a:xfrm>
        </p:grpSpPr>
        <p:sp>
          <p:nvSpPr>
            <p:cNvPr id="16366" name="Google Shape;16366;p6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70" name="Google Shape;16370;p61"/>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71" name="Google Shape;16371;p61"/>
          <p:cNvGrpSpPr/>
          <p:nvPr/>
        </p:nvGrpSpPr>
        <p:grpSpPr>
          <a:xfrm>
            <a:off x="3089092" y="2220821"/>
            <a:ext cx="354527" cy="354558"/>
            <a:chOff x="-34032200" y="2634975"/>
            <a:chExt cx="292225" cy="292250"/>
          </a:xfrm>
        </p:grpSpPr>
        <p:sp>
          <p:nvSpPr>
            <p:cNvPr id="16372" name="Google Shape;16372;p6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5" name="Google Shape;16375;p61"/>
          <p:cNvGrpSpPr/>
          <p:nvPr/>
        </p:nvGrpSpPr>
        <p:grpSpPr>
          <a:xfrm>
            <a:off x="1739487" y="2687069"/>
            <a:ext cx="358379" cy="354527"/>
            <a:chOff x="-32245875" y="1938725"/>
            <a:chExt cx="295400" cy="292225"/>
          </a:xfrm>
        </p:grpSpPr>
        <p:sp>
          <p:nvSpPr>
            <p:cNvPr id="16376" name="Google Shape;16376;p6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9" name="Google Shape;16379;p61"/>
          <p:cNvGrpSpPr/>
          <p:nvPr/>
        </p:nvGrpSpPr>
        <p:grpSpPr>
          <a:xfrm>
            <a:off x="1736150" y="3156468"/>
            <a:ext cx="365052" cy="352162"/>
            <a:chOff x="-32243500" y="2299850"/>
            <a:chExt cx="300900" cy="290275"/>
          </a:xfrm>
        </p:grpSpPr>
        <p:sp>
          <p:nvSpPr>
            <p:cNvPr id="16380" name="Google Shape;16380;p6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82" name="Google Shape;16382;p61"/>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3" name="Google Shape;16383;p61"/>
          <p:cNvGrpSpPr/>
          <p:nvPr/>
        </p:nvGrpSpPr>
        <p:grpSpPr>
          <a:xfrm>
            <a:off x="1299432" y="1306759"/>
            <a:ext cx="354527" cy="355498"/>
            <a:chOff x="-35495600" y="1912725"/>
            <a:chExt cx="292225" cy="293025"/>
          </a:xfrm>
        </p:grpSpPr>
        <p:sp>
          <p:nvSpPr>
            <p:cNvPr id="16384" name="Google Shape;16384;p6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6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87" name="Google Shape;16387;p61"/>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8" name="Google Shape;16388;p61"/>
          <p:cNvGrpSpPr/>
          <p:nvPr/>
        </p:nvGrpSpPr>
        <p:grpSpPr>
          <a:xfrm>
            <a:off x="1299432" y="2221307"/>
            <a:ext cx="354527" cy="353587"/>
            <a:chOff x="-35495600" y="2631825"/>
            <a:chExt cx="292225" cy="291450"/>
          </a:xfrm>
        </p:grpSpPr>
        <p:sp>
          <p:nvSpPr>
            <p:cNvPr id="16389" name="Google Shape;16389;p6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3" name="Google Shape;16393;p61"/>
          <p:cNvGrpSpPr/>
          <p:nvPr/>
        </p:nvGrpSpPr>
        <p:grpSpPr>
          <a:xfrm>
            <a:off x="3537081" y="1307714"/>
            <a:ext cx="353587" cy="353587"/>
            <a:chOff x="-33673825" y="1916675"/>
            <a:chExt cx="291450" cy="291450"/>
          </a:xfrm>
        </p:grpSpPr>
        <p:sp>
          <p:nvSpPr>
            <p:cNvPr id="16394" name="Google Shape;16394;p6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6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6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8" name="Google Shape;16398;p61"/>
          <p:cNvGrpSpPr/>
          <p:nvPr/>
        </p:nvGrpSpPr>
        <p:grpSpPr>
          <a:xfrm>
            <a:off x="3534700" y="1765295"/>
            <a:ext cx="358349" cy="355468"/>
            <a:chOff x="-33676975" y="2275050"/>
            <a:chExt cx="295375" cy="293000"/>
          </a:xfrm>
        </p:grpSpPr>
        <p:sp>
          <p:nvSpPr>
            <p:cNvPr id="16399" name="Google Shape;16399;p6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2" name="Google Shape;16402;p61"/>
          <p:cNvGrpSpPr/>
          <p:nvPr/>
        </p:nvGrpSpPr>
        <p:grpSpPr>
          <a:xfrm>
            <a:off x="3537081" y="2220594"/>
            <a:ext cx="353587" cy="355013"/>
            <a:chOff x="-33673825" y="2634975"/>
            <a:chExt cx="291450" cy="292625"/>
          </a:xfrm>
        </p:grpSpPr>
        <p:sp>
          <p:nvSpPr>
            <p:cNvPr id="16403" name="Google Shape;16403;p6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6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5" name="Google Shape;16405;p61"/>
          <p:cNvGrpSpPr/>
          <p:nvPr/>
        </p:nvGrpSpPr>
        <p:grpSpPr>
          <a:xfrm>
            <a:off x="2205089" y="2687509"/>
            <a:ext cx="329687" cy="353648"/>
            <a:chOff x="-31874100" y="1939525"/>
            <a:chExt cx="271750" cy="291500"/>
          </a:xfrm>
        </p:grpSpPr>
        <p:sp>
          <p:nvSpPr>
            <p:cNvPr id="16406" name="Google Shape;16406;p6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08" name="Google Shape;16408;p61"/>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09" name="Google Shape;16409;p61"/>
          <p:cNvGrpSpPr/>
          <p:nvPr/>
        </p:nvGrpSpPr>
        <p:grpSpPr>
          <a:xfrm>
            <a:off x="2186451" y="3616531"/>
            <a:ext cx="366963" cy="352768"/>
            <a:chOff x="-31889075" y="2658950"/>
            <a:chExt cx="302475" cy="290775"/>
          </a:xfrm>
        </p:grpSpPr>
        <p:sp>
          <p:nvSpPr>
            <p:cNvPr id="16410" name="Google Shape;16410;p6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12" name="Google Shape;16412;p61"/>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13" name="Google Shape;16413;p61"/>
          <p:cNvGrpSpPr/>
          <p:nvPr/>
        </p:nvGrpSpPr>
        <p:grpSpPr>
          <a:xfrm>
            <a:off x="1747421" y="1306759"/>
            <a:ext cx="354527" cy="355498"/>
            <a:chOff x="-35136450" y="1912725"/>
            <a:chExt cx="292225" cy="293025"/>
          </a:xfrm>
        </p:grpSpPr>
        <p:sp>
          <p:nvSpPr>
            <p:cNvPr id="16414" name="Google Shape;16414;p6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6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6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7" name="Google Shape;16417;p61"/>
          <p:cNvGrpSpPr/>
          <p:nvPr/>
        </p:nvGrpSpPr>
        <p:grpSpPr>
          <a:xfrm>
            <a:off x="1747891" y="1765978"/>
            <a:ext cx="353587" cy="354103"/>
            <a:chOff x="-35134875" y="2272675"/>
            <a:chExt cx="291450" cy="291875"/>
          </a:xfrm>
        </p:grpSpPr>
        <p:sp>
          <p:nvSpPr>
            <p:cNvPr id="16418" name="Google Shape;16418;p6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2" name="Google Shape;16422;p61"/>
          <p:cNvGrpSpPr/>
          <p:nvPr/>
        </p:nvGrpSpPr>
        <p:grpSpPr>
          <a:xfrm>
            <a:off x="1789458" y="2221307"/>
            <a:ext cx="270453" cy="353587"/>
            <a:chOff x="-35101800" y="2631050"/>
            <a:chExt cx="222925" cy="291450"/>
          </a:xfrm>
        </p:grpSpPr>
        <p:sp>
          <p:nvSpPr>
            <p:cNvPr id="16423" name="Google Shape;16423;p6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27" name="Google Shape;16427;p61"/>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28" name="Google Shape;16428;p61"/>
          <p:cNvGrpSpPr/>
          <p:nvPr/>
        </p:nvGrpSpPr>
        <p:grpSpPr>
          <a:xfrm>
            <a:off x="3977510" y="1765295"/>
            <a:ext cx="353587" cy="355468"/>
            <a:chOff x="-33314675" y="2275050"/>
            <a:chExt cx="291450" cy="293000"/>
          </a:xfrm>
        </p:grpSpPr>
        <p:sp>
          <p:nvSpPr>
            <p:cNvPr id="16429" name="Google Shape;16429;p6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32" name="Google Shape;16432;p61"/>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33" name="Google Shape;16433;p61"/>
          <p:cNvGrpSpPr/>
          <p:nvPr/>
        </p:nvGrpSpPr>
        <p:grpSpPr>
          <a:xfrm>
            <a:off x="2639701" y="2687555"/>
            <a:ext cx="353587" cy="353557"/>
            <a:chOff x="-31523625" y="1939525"/>
            <a:chExt cx="291450" cy="291425"/>
          </a:xfrm>
        </p:grpSpPr>
        <p:sp>
          <p:nvSpPr>
            <p:cNvPr id="16434" name="Google Shape;16434;p6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6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6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5" name="Google Shape;16445;p61"/>
          <p:cNvGrpSpPr/>
          <p:nvPr/>
        </p:nvGrpSpPr>
        <p:grpSpPr>
          <a:xfrm>
            <a:off x="2638746" y="3155755"/>
            <a:ext cx="355498" cy="353587"/>
            <a:chOff x="-31523625" y="2298675"/>
            <a:chExt cx="293025" cy="291450"/>
          </a:xfrm>
        </p:grpSpPr>
        <p:sp>
          <p:nvSpPr>
            <p:cNvPr id="16446" name="Google Shape;16446;p6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9" name="Google Shape;16449;p61"/>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1"/>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51" name="Google Shape;16451;p61"/>
          <p:cNvGrpSpPr/>
          <p:nvPr/>
        </p:nvGrpSpPr>
        <p:grpSpPr>
          <a:xfrm>
            <a:off x="2205934" y="1307729"/>
            <a:ext cx="331598" cy="353557"/>
            <a:chOff x="-34767825" y="1914325"/>
            <a:chExt cx="273325" cy="291425"/>
          </a:xfrm>
        </p:grpSpPr>
        <p:sp>
          <p:nvSpPr>
            <p:cNvPr id="16452" name="Google Shape;16452;p6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5" name="Google Shape;16455;p61"/>
          <p:cNvGrpSpPr/>
          <p:nvPr/>
        </p:nvGrpSpPr>
        <p:grpSpPr>
          <a:xfrm>
            <a:off x="2193513" y="1765280"/>
            <a:ext cx="356438" cy="355498"/>
            <a:chOff x="-34778075" y="2272675"/>
            <a:chExt cx="293800" cy="293025"/>
          </a:xfrm>
        </p:grpSpPr>
        <p:sp>
          <p:nvSpPr>
            <p:cNvPr id="16456" name="Google Shape;16456;p6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6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9" name="Google Shape;16459;p61"/>
          <p:cNvGrpSpPr/>
          <p:nvPr/>
        </p:nvGrpSpPr>
        <p:grpSpPr>
          <a:xfrm>
            <a:off x="2194939" y="2221307"/>
            <a:ext cx="353587" cy="353587"/>
            <a:chOff x="-34776500" y="2631825"/>
            <a:chExt cx="291450" cy="291450"/>
          </a:xfrm>
        </p:grpSpPr>
        <p:sp>
          <p:nvSpPr>
            <p:cNvPr id="16460" name="Google Shape;16460;p6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3" name="Google Shape;16463;p61"/>
          <p:cNvGrpSpPr/>
          <p:nvPr/>
        </p:nvGrpSpPr>
        <p:grpSpPr>
          <a:xfrm>
            <a:off x="853628" y="2685160"/>
            <a:ext cx="354527" cy="358349"/>
            <a:chOff x="-32956300" y="1915900"/>
            <a:chExt cx="292225" cy="295375"/>
          </a:xfrm>
        </p:grpSpPr>
        <p:sp>
          <p:nvSpPr>
            <p:cNvPr id="16464" name="Google Shape;16464;p6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6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66" name="Google Shape;16466;p61"/>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1"/>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68" name="Google Shape;16468;p61"/>
          <p:cNvGrpSpPr/>
          <p:nvPr/>
        </p:nvGrpSpPr>
        <p:grpSpPr>
          <a:xfrm>
            <a:off x="3081101" y="2687555"/>
            <a:ext cx="356438" cy="353557"/>
            <a:chOff x="-31166825" y="1939525"/>
            <a:chExt cx="293800" cy="291425"/>
          </a:xfrm>
        </p:grpSpPr>
        <p:sp>
          <p:nvSpPr>
            <p:cNvPr id="16469" name="Google Shape;16469;p6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6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6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6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6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0" name="Google Shape;16480;p61"/>
          <p:cNvGrpSpPr/>
          <p:nvPr/>
        </p:nvGrpSpPr>
        <p:grpSpPr>
          <a:xfrm>
            <a:off x="3082057" y="3155482"/>
            <a:ext cx="354527" cy="354133"/>
            <a:chOff x="-31165250" y="2298675"/>
            <a:chExt cx="292225" cy="291900"/>
          </a:xfrm>
        </p:grpSpPr>
        <p:sp>
          <p:nvSpPr>
            <p:cNvPr id="16481" name="Google Shape;16481;p6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6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4" name="Google Shape;16484;p61"/>
          <p:cNvGrpSpPr/>
          <p:nvPr/>
        </p:nvGrpSpPr>
        <p:grpSpPr>
          <a:xfrm>
            <a:off x="3082542" y="3616136"/>
            <a:ext cx="353557" cy="353557"/>
            <a:chOff x="-31164450" y="2657050"/>
            <a:chExt cx="291425" cy="291425"/>
          </a:xfrm>
        </p:grpSpPr>
        <p:sp>
          <p:nvSpPr>
            <p:cNvPr id="16485" name="Google Shape;16485;p6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9" name="Google Shape;16489;p61"/>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90" name="Google Shape;16490;p61"/>
          <p:cNvGrpSpPr/>
          <p:nvPr/>
        </p:nvGrpSpPr>
        <p:grpSpPr>
          <a:xfrm>
            <a:off x="2632987" y="1307366"/>
            <a:ext cx="358349" cy="354285"/>
            <a:chOff x="-34421275" y="1912725"/>
            <a:chExt cx="295375" cy="292025"/>
          </a:xfrm>
        </p:grpSpPr>
        <p:sp>
          <p:nvSpPr>
            <p:cNvPr id="16491" name="Google Shape;16491;p6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6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3" name="Google Shape;16493;p61"/>
          <p:cNvGrpSpPr/>
          <p:nvPr/>
        </p:nvGrpSpPr>
        <p:grpSpPr>
          <a:xfrm>
            <a:off x="2632032" y="1765280"/>
            <a:ext cx="360260" cy="355498"/>
            <a:chOff x="-34418125" y="2271100"/>
            <a:chExt cx="296950" cy="293025"/>
          </a:xfrm>
        </p:grpSpPr>
        <p:sp>
          <p:nvSpPr>
            <p:cNvPr id="16494" name="Google Shape;16494;p6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9" name="Google Shape;16499;p61"/>
          <p:cNvGrpSpPr/>
          <p:nvPr/>
        </p:nvGrpSpPr>
        <p:grpSpPr>
          <a:xfrm>
            <a:off x="2632987" y="2221307"/>
            <a:ext cx="358349" cy="353587"/>
            <a:chOff x="-34421275" y="2631050"/>
            <a:chExt cx="295375" cy="291450"/>
          </a:xfrm>
        </p:grpSpPr>
        <p:sp>
          <p:nvSpPr>
            <p:cNvPr id="16500" name="Google Shape;16500;p6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04" name="Google Shape;16504;p61"/>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1"/>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1"/>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07" name="Google Shape;16507;p61"/>
          <p:cNvGrpSpPr/>
          <p:nvPr/>
        </p:nvGrpSpPr>
        <p:grpSpPr>
          <a:xfrm>
            <a:off x="3537620" y="2688025"/>
            <a:ext cx="353587" cy="352617"/>
            <a:chOff x="-30805300" y="1938725"/>
            <a:chExt cx="291450" cy="290650"/>
          </a:xfrm>
        </p:grpSpPr>
        <p:sp>
          <p:nvSpPr>
            <p:cNvPr id="16508" name="Google Shape;16508;p6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6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0" name="Google Shape;16510;p61"/>
          <p:cNvGrpSpPr/>
          <p:nvPr/>
        </p:nvGrpSpPr>
        <p:grpSpPr>
          <a:xfrm>
            <a:off x="3538105" y="3155952"/>
            <a:ext cx="352617" cy="353193"/>
            <a:chOff x="-30805300" y="2298675"/>
            <a:chExt cx="290650" cy="291125"/>
          </a:xfrm>
        </p:grpSpPr>
        <p:sp>
          <p:nvSpPr>
            <p:cNvPr id="16511" name="Google Shape;16511;p6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5" name="Google Shape;16515;p61"/>
          <p:cNvGrpSpPr/>
          <p:nvPr/>
        </p:nvGrpSpPr>
        <p:grpSpPr>
          <a:xfrm>
            <a:off x="3537635" y="3616136"/>
            <a:ext cx="353557" cy="353557"/>
            <a:chOff x="-30806075" y="2657050"/>
            <a:chExt cx="291425" cy="291425"/>
          </a:xfrm>
        </p:grpSpPr>
        <p:sp>
          <p:nvSpPr>
            <p:cNvPr id="16516" name="Google Shape;16516;p6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6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9" name="Google Shape;16519;p61"/>
          <p:cNvGrpSpPr/>
          <p:nvPr/>
        </p:nvGrpSpPr>
        <p:grpSpPr>
          <a:xfrm>
            <a:off x="2639681" y="4073943"/>
            <a:ext cx="353557" cy="353557"/>
            <a:chOff x="-30064925" y="2332550"/>
            <a:chExt cx="291425" cy="291425"/>
          </a:xfrm>
        </p:grpSpPr>
        <p:sp>
          <p:nvSpPr>
            <p:cNvPr id="16520" name="Google Shape;16520;p6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6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6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3" name="Google Shape;16523;p61"/>
          <p:cNvGrpSpPr/>
          <p:nvPr/>
        </p:nvGrpSpPr>
        <p:grpSpPr>
          <a:xfrm>
            <a:off x="3983068" y="2683443"/>
            <a:ext cx="348855" cy="347879"/>
            <a:chOff x="2821450" y="2957850"/>
            <a:chExt cx="259275" cy="258550"/>
          </a:xfrm>
        </p:grpSpPr>
        <p:sp>
          <p:nvSpPr>
            <p:cNvPr id="16524" name="Google Shape;16524;p6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6527" name="Google Shape;16527;p61"/>
          <p:cNvGrpSpPr/>
          <p:nvPr/>
        </p:nvGrpSpPr>
        <p:grpSpPr>
          <a:xfrm>
            <a:off x="4858100" y="1304461"/>
            <a:ext cx="361090" cy="361090"/>
            <a:chOff x="-57970450" y="1903275"/>
            <a:chExt cx="318225" cy="318225"/>
          </a:xfrm>
        </p:grpSpPr>
        <p:sp>
          <p:nvSpPr>
            <p:cNvPr id="16528" name="Google Shape;16528;p61"/>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1"/>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1"/>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1"/>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2" name="Google Shape;16532;p61"/>
          <p:cNvGrpSpPr/>
          <p:nvPr/>
        </p:nvGrpSpPr>
        <p:grpSpPr>
          <a:xfrm>
            <a:off x="4880000" y="1780418"/>
            <a:ext cx="317290" cy="359303"/>
            <a:chOff x="-57950750" y="2296300"/>
            <a:chExt cx="279625" cy="316650"/>
          </a:xfrm>
        </p:grpSpPr>
        <p:sp>
          <p:nvSpPr>
            <p:cNvPr id="16533" name="Google Shape;16533;p61"/>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61"/>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61"/>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61"/>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7" name="Google Shape;16537;p61"/>
          <p:cNvGrpSpPr/>
          <p:nvPr/>
        </p:nvGrpSpPr>
        <p:grpSpPr>
          <a:xfrm>
            <a:off x="4858214" y="2232094"/>
            <a:ext cx="360863" cy="360211"/>
            <a:chOff x="-57969675" y="2687750"/>
            <a:chExt cx="318025" cy="317450"/>
          </a:xfrm>
        </p:grpSpPr>
        <p:sp>
          <p:nvSpPr>
            <p:cNvPr id="16538" name="Google Shape;16538;p61"/>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61"/>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1"/>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1"/>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2" name="Google Shape;16542;p61"/>
          <p:cNvGrpSpPr/>
          <p:nvPr/>
        </p:nvGrpSpPr>
        <p:grpSpPr>
          <a:xfrm>
            <a:off x="7067397" y="1304461"/>
            <a:ext cx="363785" cy="361090"/>
            <a:chOff x="-56012425" y="1903275"/>
            <a:chExt cx="320600" cy="318225"/>
          </a:xfrm>
        </p:grpSpPr>
        <p:sp>
          <p:nvSpPr>
            <p:cNvPr id="16543" name="Google Shape;16543;p61"/>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1"/>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5" name="Google Shape;16545;p61"/>
          <p:cNvGrpSpPr/>
          <p:nvPr/>
        </p:nvGrpSpPr>
        <p:grpSpPr>
          <a:xfrm>
            <a:off x="7068290" y="1778631"/>
            <a:ext cx="361998" cy="361998"/>
            <a:chOff x="-56010850" y="2294725"/>
            <a:chExt cx="319025" cy="319025"/>
          </a:xfrm>
        </p:grpSpPr>
        <p:sp>
          <p:nvSpPr>
            <p:cNvPr id="16546" name="Google Shape;16546;p61"/>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1"/>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1"/>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1"/>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0" name="Google Shape;16550;p61"/>
          <p:cNvGrpSpPr/>
          <p:nvPr/>
        </p:nvGrpSpPr>
        <p:grpSpPr>
          <a:xfrm>
            <a:off x="7068305" y="2231215"/>
            <a:ext cx="361969" cy="361090"/>
            <a:chOff x="-56010050" y="2686975"/>
            <a:chExt cx="319000" cy="318225"/>
          </a:xfrm>
        </p:grpSpPr>
        <p:sp>
          <p:nvSpPr>
            <p:cNvPr id="16551" name="Google Shape;16551;p61"/>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61"/>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61"/>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1"/>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5" name="Google Shape;16555;p61"/>
          <p:cNvGrpSpPr/>
          <p:nvPr/>
        </p:nvGrpSpPr>
        <p:grpSpPr>
          <a:xfrm>
            <a:off x="5753801" y="2684124"/>
            <a:ext cx="361998" cy="361090"/>
            <a:chOff x="-54081175" y="1903275"/>
            <a:chExt cx="319025" cy="318225"/>
          </a:xfrm>
        </p:grpSpPr>
        <p:sp>
          <p:nvSpPr>
            <p:cNvPr id="16556" name="Google Shape;16556;p61"/>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1"/>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8" name="Google Shape;16558;p61"/>
          <p:cNvGrpSpPr/>
          <p:nvPr/>
        </p:nvGrpSpPr>
        <p:grpSpPr>
          <a:xfrm>
            <a:off x="5776154" y="3137587"/>
            <a:ext cx="317290" cy="360211"/>
            <a:chOff x="-54063050" y="2296300"/>
            <a:chExt cx="279625" cy="317450"/>
          </a:xfrm>
        </p:grpSpPr>
        <p:sp>
          <p:nvSpPr>
            <p:cNvPr id="16559" name="Google Shape;16559;p61"/>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1"/>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1"/>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61"/>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3" name="Google Shape;16563;p61"/>
          <p:cNvGrpSpPr/>
          <p:nvPr/>
        </p:nvGrpSpPr>
        <p:grpSpPr>
          <a:xfrm>
            <a:off x="5776154" y="3601649"/>
            <a:ext cx="317290" cy="361033"/>
            <a:chOff x="-54061475" y="2685450"/>
            <a:chExt cx="279625" cy="318175"/>
          </a:xfrm>
        </p:grpSpPr>
        <p:sp>
          <p:nvSpPr>
            <p:cNvPr id="16564" name="Google Shape;16564;p61"/>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1"/>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1"/>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1"/>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8" name="Google Shape;16568;p61"/>
          <p:cNvGrpSpPr/>
          <p:nvPr/>
        </p:nvGrpSpPr>
        <p:grpSpPr>
          <a:xfrm>
            <a:off x="8029690" y="2693967"/>
            <a:ext cx="275278" cy="361969"/>
            <a:chOff x="-52074300" y="1911950"/>
            <a:chExt cx="242600" cy="319000"/>
          </a:xfrm>
        </p:grpSpPr>
        <p:sp>
          <p:nvSpPr>
            <p:cNvPr id="16569" name="Google Shape;16569;p61"/>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1"/>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1"/>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61"/>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3" name="Google Shape;16573;p61"/>
          <p:cNvGrpSpPr/>
          <p:nvPr/>
        </p:nvGrpSpPr>
        <p:grpSpPr>
          <a:xfrm>
            <a:off x="5287689" y="1305369"/>
            <a:ext cx="361998" cy="361090"/>
            <a:chOff x="-57578225" y="1904075"/>
            <a:chExt cx="319025" cy="318225"/>
          </a:xfrm>
        </p:grpSpPr>
        <p:sp>
          <p:nvSpPr>
            <p:cNvPr id="16574" name="Google Shape;16574;p61"/>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61"/>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61"/>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61"/>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8" name="Google Shape;16578;p61"/>
          <p:cNvGrpSpPr/>
          <p:nvPr/>
        </p:nvGrpSpPr>
        <p:grpSpPr>
          <a:xfrm>
            <a:off x="5310042" y="1778631"/>
            <a:ext cx="317290" cy="361090"/>
            <a:chOff x="-57558525" y="2294725"/>
            <a:chExt cx="279625" cy="318225"/>
          </a:xfrm>
        </p:grpSpPr>
        <p:sp>
          <p:nvSpPr>
            <p:cNvPr id="16579" name="Google Shape;16579;p61"/>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1"/>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1"/>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1"/>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1"/>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4" name="Google Shape;16584;p61"/>
          <p:cNvGrpSpPr/>
          <p:nvPr/>
        </p:nvGrpSpPr>
        <p:grpSpPr>
          <a:xfrm>
            <a:off x="5285901" y="2231215"/>
            <a:ext cx="365572" cy="361969"/>
            <a:chOff x="-57579800" y="2686975"/>
            <a:chExt cx="322175" cy="319000"/>
          </a:xfrm>
        </p:grpSpPr>
        <p:sp>
          <p:nvSpPr>
            <p:cNvPr id="16585" name="Google Shape;16585;p61"/>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61"/>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7" name="Google Shape;16587;p61"/>
          <p:cNvGrpSpPr/>
          <p:nvPr/>
        </p:nvGrpSpPr>
        <p:grpSpPr>
          <a:xfrm>
            <a:off x="7510682" y="1778631"/>
            <a:ext cx="367359" cy="361090"/>
            <a:chOff x="-55620975" y="2294725"/>
            <a:chExt cx="323750" cy="318225"/>
          </a:xfrm>
        </p:grpSpPr>
        <p:sp>
          <p:nvSpPr>
            <p:cNvPr id="16588" name="Google Shape;16588;p61"/>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61"/>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61"/>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1"/>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1"/>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1"/>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4" name="Google Shape;16594;p61"/>
          <p:cNvGrpSpPr/>
          <p:nvPr/>
        </p:nvGrpSpPr>
        <p:grpSpPr>
          <a:xfrm>
            <a:off x="7512923" y="2231130"/>
            <a:ext cx="362877" cy="361175"/>
            <a:chOff x="-55620175" y="2686900"/>
            <a:chExt cx="319800" cy="318300"/>
          </a:xfrm>
        </p:grpSpPr>
        <p:sp>
          <p:nvSpPr>
            <p:cNvPr id="16595" name="Google Shape;16595;p61"/>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1"/>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1"/>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1"/>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9" name="Google Shape;16599;p61"/>
          <p:cNvGrpSpPr/>
          <p:nvPr/>
        </p:nvGrpSpPr>
        <p:grpSpPr>
          <a:xfrm>
            <a:off x="6198887" y="2684124"/>
            <a:ext cx="361969" cy="361090"/>
            <a:chOff x="-53690500" y="1903275"/>
            <a:chExt cx="319000" cy="318225"/>
          </a:xfrm>
        </p:grpSpPr>
        <p:sp>
          <p:nvSpPr>
            <p:cNvPr id="16600" name="Google Shape;16600;p61"/>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1"/>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1"/>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1"/>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4" name="Google Shape;16604;p61"/>
          <p:cNvGrpSpPr/>
          <p:nvPr/>
        </p:nvGrpSpPr>
        <p:grpSpPr>
          <a:xfrm>
            <a:off x="6221226" y="3137587"/>
            <a:ext cx="317290" cy="359303"/>
            <a:chOff x="-53670800" y="2296300"/>
            <a:chExt cx="279625" cy="316650"/>
          </a:xfrm>
        </p:grpSpPr>
        <p:sp>
          <p:nvSpPr>
            <p:cNvPr id="16605" name="Google Shape;16605;p61"/>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61"/>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1"/>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1"/>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9" name="Google Shape;16609;p61"/>
          <p:cNvGrpSpPr/>
          <p:nvPr/>
        </p:nvGrpSpPr>
        <p:grpSpPr>
          <a:xfrm>
            <a:off x="6198887" y="3602925"/>
            <a:ext cx="361969" cy="361544"/>
            <a:chOff x="-53690500" y="2686575"/>
            <a:chExt cx="319000" cy="318625"/>
          </a:xfrm>
        </p:grpSpPr>
        <p:sp>
          <p:nvSpPr>
            <p:cNvPr id="16610" name="Google Shape;16610;p61"/>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61"/>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61"/>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61"/>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4" name="Google Shape;16614;p61"/>
          <p:cNvGrpSpPr/>
          <p:nvPr/>
        </p:nvGrpSpPr>
        <p:grpSpPr>
          <a:xfrm>
            <a:off x="8008669" y="3145785"/>
            <a:ext cx="317319" cy="360948"/>
            <a:chOff x="-52092425" y="2303525"/>
            <a:chExt cx="279650" cy="318100"/>
          </a:xfrm>
        </p:grpSpPr>
        <p:sp>
          <p:nvSpPr>
            <p:cNvPr id="16615" name="Google Shape;16615;p61"/>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61"/>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61"/>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1"/>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1"/>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0" name="Google Shape;16620;p61"/>
          <p:cNvGrpSpPr/>
          <p:nvPr/>
        </p:nvGrpSpPr>
        <p:grpSpPr>
          <a:xfrm>
            <a:off x="5727728" y="1306249"/>
            <a:ext cx="363756" cy="361090"/>
            <a:chOff x="-57189125" y="1904850"/>
            <a:chExt cx="320575" cy="318225"/>
          </a:xfrm>
        </p:grpSpPr>
        <p:sp>
          <p:nvSpPr>
            <p:cNvPr id="16621" name="Google Shape;16621;p61"/>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61"/>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1"/>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1"/>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61"/>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6" name="Google Shape;16626;p61"/>
          <p:cNvGrpSpPr/>
          <p:nvPr/>
        </p:nvGrpSpPr>
        <p:grpSpPr>
          <a:xfrm>
            <a:off x="5728621" y="1800985"/>
            <a:ext cx="361969" cy="316411"/>
            <a:chOff x="-57187550" y="2314425"/>
            <a:chExt cx="319000" cy="278850"/>
          </a:xfrm>
        </p:grpSpPr>
        <p:sp>
          <p:nvSpPr>
            <p:cNvPr id="16627" name="Google Shape;16627;p61"/>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1"/>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1"/>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1"/>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1" name="Google Shape;16631;p61"/>
          <p:cNvGrpSpPr/>
          <p:nvPr/>
        </p:nvGrpSpPr>
        <p:grpSpPr>
          <a:xfrm>
            <a:off x="5745585" y="2230534"/>
            <a:ext cx="328042" cy="361771"/>
            <a:chOff x="-57172600" y="2686375"/>
            <a:chExt cx="289100" cy="318825"/>
          </a:xfrm>
        </p:grpSpPr>
        <p:sp>
          <p:nvSpPr>
            <p:cNvPr id="16632" name="Google Shape;16632;p61"/>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61"/>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4" name="Google Shape;16634;p61"/>
          <p:cNvGrpSpPr/>
          <p:nvPr/>
        </p:nvGrpSpPr>
        <p:grpSpPr>
          <a:xfrm>
            <a:off x="7958434" y="1304461"/>
            <a:ext cx="361090" cy="359303"/>
            <a:chOff x="-55225575" y="1903275"/>
            <a:chExt cx="318225" cy="316650"/>
          </a:xfrm>
        </p:grpSpPr>
        <p:sp>
          <p:nvSpPr>
            <p:cNvPr id="16635" name="Google Shape;16635;p61"/>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61"/>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61"/>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61"/>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61"/>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0" name="Google Shape;16640;p61"/>
          <p:cNvGrpSpPr/>
          <p:nvPr/>
        </p:nvGrpSpPr>
        <p:grpSpPr>
          <a:xfrm>
            <a:off x="7969611" y="1780418"/>
            <a:ext cx="338736" cy="359303"/>
            <a:chOff x="-55217700" y="2296300"/>
            <a:chExt cx="298525" cy="316650"/>
          </a:xfrm>
        </p:grpSpPr>
        <p:sp>
          <p:nvSpPr>
            <p:cNvPr id="16641" name="Google Shape;16641;p61"/>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1"/>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1"/>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1"/>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5" name="Google Shape;16645;p61"/>
          <p:cNvGrpSpPr/>
          <p:nvPr/>
        </p:nvGrpSpPr>
        <p:grpSpPr>
          <a:xfrm>
            <a:off x="7957541" y="2233002"/>
            <a:ext cx="362877" cy="359303"/>
            <a:chOff x="-55229525" y="2688550"/>
            <a:chExt cx="319800" cy="316650"/>
          </a:xfrm>
        </p:grpSpPr>
        <p:sp>
          <p:nvSpPr>
            <p:cNvPr id="16646" name="Google Shape;16646;p61"/>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1"/>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1"/>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1"/>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0" name="Google Shape;16650;p61"/>
          <p:cNvGrpSpPr/>
          <p:nvPr/>
        </p:nvGrpSpPr>
        <p:grpSpPr>
          <a:xfrm>
            <a:off x="6653760" y="2684124"/>
            <a:ext cx="338765" cy="361090"/>
            <a:chOff x="-53288825" y="1903275"/>
            <a:chExt cx="298550" cy="318225"/>
          </a:xfrm>
        </p:grpSpPr>
        <p:sp>
          <p:nvSpPr>
            <p:cNvPr id="16651" name="Google Shape;16651;p61"/>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1"/>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61"/>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4" name="Google Shape;16654;p61"/>
          <p:cNvGrpSpPr/>
          <p:nvPr/>
        </p:nvGrpSpPr>
        <p:grpSpPr>
          <a:xfrm>
            <a:off x="6642143" y="3135800"/>
            <a:ext cx="361998" cy="361090"/>
            <a:chOff x="-53299850" y="2294725"/>
            <a:chExt cx="319025" cy="318225"/>
          </a:xfrm>
        </p:grpSpPr>
        <p:sp>
          <p:nvSpPr>
            <p:cNvPr id="16655" name="Google Shape;16655;p61"/>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1"/>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7" name="Google Shape;16657;p61"/>
          <p:cNvGrpSpPr/>
          <p:nvPr/>
        </p:nvGrpSpPr>
        <p:grpSpPr>
          <a:xfrm>
            <a:off x="6664936" y="3604259"/>
            <a:ext cx="316411" cy="360211"/>
            <a:chOff x="-53278575" y="2687750"/>
            <a:chExt cx="278850" cy="317450"/>
          </a:xfrm>
        </p:grpSpPr>
        <p:sp>
          <p:nvSpPr>
            <p:cNvPr id="16658" name="Google Shape;16658;p61"/>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61"/>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61"/>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61"/>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2" name="Google Shape;16662;p61"/>
          <p:cNvGrpSpPr/>
          <p:nvPr/>
        </p:nvGrpSpPr>
        <p:grpSpPr>
          <a:xfrm>
            <a:off x="7986330" y="3603947"/>
            <a:ext cx="361998" cy="362310"/>
            <a:chOff x="-52101875" y="2687475"/>
            <a:chExt cx="319025" cy="319300"/>
          </a:xfrm>
        </p:grpSpPr>
        <p:sp>
          <p:nvSpPr>
            <p:cNvPr id="16663" name="Google Shape;16663;p61"/>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61"/>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1"/>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61"/>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7" name="Google Shape;16667;p61"/>
          <p:cNvGrpSpPr/>
          <p:nvPr/>
        </p:nvGrpSpPr>
        <p:grpSpPr>
          <a:xfrm>
            <a:off x="6201079" y="1305369"/>
            <a:ext cx="317290" cy="361090"/>
            <a:chOff x="-56774050" y="1904075"/>
            <a:chExt cx="279625" cy="318225"/>
          </a:xfrm>
        </p:grpSpPr>
        <p:sp>
          <p:nvSpPr>
            <p:cNvPr id="16668" name="Google Shape;16668;p61"/>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1"/>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0" name="Google Shape;16670;p61"/>
          <p:cNvGrpSpPr/>
          <p:nvPr/>
        </p:nvGrpSpPr>
        <p:grpSpPr>
          <a:xfrm>
            <a:off x="6201079" y="1778631"/>
            <a:ext cx="317290" cy="361090"/>
            <a:chOff x="-56774850" y="2294725"/>
            <a:chExt cx="279625" cy="318225"/>
          </a:xfrm>
        </p:grpSpPr>
        <p:sp>
          <p:nvSpPr>
            <p:cNvPr id="16671" name="Google Shape;16671;p61"/>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61"/>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61"/>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4" name="Google Shape;16674;p61"/>
          <p:cNvGrpSpPr/>
          <p:nvPr/>
        </p:nvGrpSpPr>
        <p:grpSpPr>
          <a:xfrm>
            <a:off x="6222086" y="2231215"/>
            <a:ext cx="275278" cy="360182"/>
            <a:chOff x="-56756725" y="2686975"/>
            <a:chExt cx="242600" cy="317425"/>
          </a:xfrm>
        </p:grpSpPr>
        <p:sp>
          <p:nvSpPr>
            <p:cNvPr id="16675" name="Google Shape;16675;p61"/>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61"/>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61"/>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8" name="Google Shape;16678;p61"/>
          <p:cNvGrpSpPr/>
          <p:nvPr/>
        </p:nvGrpSpPr>
        <p:grpSpPr>
          <a:xfrm>
            <a:off x="4870518" y="2684124"/>
            <a:ext cx="337346" cy="361998"/>
            <a:chOff x="-54826975" y="1903275"/>
            <a:chExt cx="297300" cy="319025"/>
          </a:xfrm>
        </p:grpSpPr>
        <p:sp>
          <p:nvSpPr>
            <p:cNvPr id="16679" name="Google Shape;16679;p61"/>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1"/>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61"/>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2" name="Google Shape;16682;p61"/>
          <p:cNvGrpSpPr/>
          <p:nvPr/>
        </p:nvGrpSpPr>
        <p:grpSpPr>
          <a:xfrm>
            <a:off x="4858206" y="3137587"/>
            <a:ext cx="361969" cy="359274"/>
            <a:chOff x="-54836500" y="2296300"/>
            <a:chExt cx="319000" cy="316625"/>
          </a:xfrm>
        </p:grpSpPr>
        <p:sp>
          <p:nvSpPr>
            <p:cNvPr id="16683" name="Google Shape;16683;p61"/>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1"/>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61"/>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61"/>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7" name="Google Shape;16687;p61"/>
          <p:cNvGrpSpPr/>
          <p:nvPr/>
        </p:nvGrpSpPr>
        <p:grpSpPr>
          <a:xfrm>
            <a:off x="4879652" y="3604259"/>
            <a:ext cx="319078" cy="361090"/>
            <a:chOff x="-54817600" y="2687750"/>
            <a:chExt cx="281200" cy="318225"/>
          </a:xfrm>
        </p:grpSpPr>
        <p:sp>
          <p:nvSpPr>
            <p:cNvPr id="16688" name="Google Shape;16688;p61"/>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61"/>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1"/>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1"/>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2" name="Google Shape;16692;p61"/>
          <p:cNvGrpSpPr/>
          <p:nvPr/>
        </p:nvGrpSpPr>
        <p:grpSpPr>
          <a:xfrm>
            <a:off x="7110476" y="2684124"/>
            <a:ext cx="317290" cy="359303"/>
            <a:chOff x="-52887125" y="1903275"/>
            <a:chExt cx="279625" cy="316650"/>
          </a:xfrm>
        </p:grpSpPr>
        <p:sp>
          <p:nvSpPr>
            <p:cNvPr id="16693" name="Google Shape;16693;p61"/>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61"/>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5" name="Google Shape;16695;p61"/>
          <p:cNvGrpSpPr/>
          <p:nvPr/>
        </p:nvGrpSpPr>
        <p:grpSpPr>
          <a:xfrm>
            <a:off x="7089030" y="3134920"/>
            <a:ext cx="360182" cy="361969"/>
            <a:chOff x="-52906025" y="2293950"/>
            <a:chExt cx="317425" cy="319000"/>
          </a:xfrm>
        </p:grpSpPr>
        <p:sp>
          <p:nvSpPr>
            <p:cNvPr id="16696" name="Google Shape;16696;p61"/>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61"/>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61"/>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9" name="Google Shape;16699;p61"/>
          <p:cNvGrpSpPr/>
          <p:nvPr/>
        </p:nvGrpSpPr>
        <p:grpSpPr>
          <a:xfrm>
            <a:off x="7110476" y="3603379"/>
            <a:ext cx="317290" cy="361090"/>
            <a:chOff x="-52887125" y="2686975"/>
            <a:chExt cx="279625" cy="318225"/>
          </a:xfrm>
        </p:grpSpPr>
        <p:sp>
          <p:nvSpPr>
            <p:cNvPr id="16700" name="Google Shape;16700;p61"/>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61"/>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61"/>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61"/>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4" name="Google Shape;16704;p61"/>
          <p:cNvGrpSpPr/>
          <p:nvPr/>
        </p:nvGrpSpPr>
        <p:grpSpPr>
          <a:xfrm>
            <a:off x="6220848" y="4062998"/>
            <a:ext cx="318170" cy="359303"/>
            <a:chOff x="-51722225" y="1915100"/>
            <a:chExt cx="280400" cy="316650"/>
          </a:xfrm>
        </p:grpSpPr>
        <p:sp>
          <p:nvSpPr>
            <p:cNvPr id="16705" name="Google Shape;16705;p61"/>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61"/>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61"/>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61"/>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9" name="Google Shape;16709;p61"/>
          <p:cNvGrpSpPr/>
          <p:nvPr/>
        </p:nvGrpSpPr>
        <p:grpSpPr>
          <a:xfrm>
            <a:off x="6616678" y="1303695"/>
            <a:ext cx="370905" cy="360976"/>
            <a:chOff x="-56407800" y="1902600"/>
            <a:chExt cx="326875" cy="318125"/>
          </a:xfrm>
        </p:grpSpPr>
        <p:sp>
          <p:nvSpPr>
            <p:cNvPr id="16710" name="Google Shape;16710;p61"/>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61"/>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61"/>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3" name="Google Shape;16713;p61"/>
          <p:cNvGrpSpPr/>
          <p:nvPr/>
        </p:nvGrpSpPr>
        <p:grpSpPr>
          <a:xfrm>
            <a:off x="6622479" y="1790262"/>
            <a:ext cx="359303" cy="338736"/>
            <a:chOff x="-56401500" y="2304975"/>
            <a:chExt cx="316650" cy="298525"/>
          </a:xfrm>
        </p:grpSpPr>
        <p:sp>
          <p:nvSpPr>
            <p:cNvPr id="16714" name="Google Shape;16714;p61"/>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61"/>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61"/>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61"/>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8" name="Google Shape;16718;p61"/>
          <p:cNvGrpSpPr/>
          <p:nvPr/>
        </p:nvGrpSpPr>
        <p:grpSpPr>
          <a:xfrm>
            <a:off x="5328863" y="2682337"/>
            <a:ext cx="319985" cy="361090"/>
            <a:chOff x="-54426150" y="1901700"/>
            <a:chExt cx="282000" cy="318225"/>
          </a:xfrm>
        </p:grpSpPr>
        <p:sp>
          <p:nvSpPr>
            <p:cNvPr id="16719" name="Google Shape;16719;p61"/>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61"/>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61"/>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61"/>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3" name="Google Shape;16723;p61"/>
          <p:cNvGrpSpPr/>
          <p:nvPr/>
        </p:nvGrpSpPr>
        <p:grpSpPr>
          <a:xfrm>
            <a:off x="5328863" y="3135800"/>
            <a:ext cx="319985" cy="361998"/>
            <a:chOff x="-54426150" y="2294725"/>
            <a:chExt cx="282000" cy="319025"/>
          </a:xfrm>
        </p:grpSpPr>
        <p:sp>
          <p:nvSpPr>
            <p:cNvPr id="16724" name="Google Shape;16724;p61"/>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61"/>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61"/>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61"/>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61"/>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9" name="Google Shape;16729;p61"/>
          <p:cNvGrpSpPr/>
          <p:nvPr/>
        </p:nvGrpSpPr>
        <p:grpSpPr>
          <a:xfrm>
            <a:off x="5327076" y="3603379"/>
            <a:ext cx="323560" cy="361969"/>
            <a:chOff x="-54427725" y="2686975"/>
            <a:chExt cx="285150" cy="319000"/>
          </a:xfrm>
        </p:grpSpPr>
        <p:sp>
          <p:nvSpPr>
            <p:cNvPr id="16730" name="Google Shape;16730;p61"/>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61"/>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61"/>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61"/>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61"/>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5" name="Google Shape;16735;p61"/>
          <p:cNvGrpSpPr/>
          <p:nvPr/>
        </p:nvGrpSpPr>
        <p:grpSpPr>
          <a:xfrm>
            <a:off x="7533634" y="2684351"/>
            <a:ext cx="359303" cy="359984"/>
            <a:chOff x="-52513800" y="1903475"/>
            <a:chExt cx="316650" cy="317250"/>
          </a:xfrm>
        </p:grpSpPr>
        <p:sp>
          <p:nvSpPr>
            <p:cNvPr id="16736" name="Google Shape;16736;p61"/>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61"/>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8" name="Google Shape;16738;p61"/>
          <p:cNvGrpSpPr/>
          <p:nvPr/>
        </p:nvGrpSpPr>
        <p:grpSpPr>
          <a:xfrm>
            <a:off x="7543464" y="3136708"/>
            <a:ext cx="339644" cy="360182"/>
            <a:chOff x="-52505925" y="2295525"/>
            <a:chExt cx="299325" cy="317425"/>
          </a:xfrm>
        </p:grpSpPr>
        <p:sp>
          <p:nvSpPr>
            <p:cNvPr id="16739" name="Google Shape;16739;p61"/>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61"/>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61"/>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61"/>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3" name="Google Shape;16743;p61"/>
          <p:cNvGrpSpPr/>
          <p:nvPr/>
        </p:nvGrpSpPr>
        <p:grpSpPr>
          <a:xfrm>
            <a:off x="7554641" y="3603379"/>
            <a:ext cx="317290" cy="361090"/>
            <a:chOff x="-52494100" y="2686975"/>
            <a:chExt cx="279625" cy="318225"/>
          </a:xfrm>
        </p:grpSpPr>
        <p:sp>
          <p:nvSpPr>
            <p:cNvPr id="16744" name="Google Shape;16744;p61"/>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61"/>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61"/>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61"/>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8" name="Google Shape;16748;p61"/>
          <p:cNvGrpSpPr/>
          <p:nvPr/>
        </p:nvGrpSpPr>
        <p:grpSpPr>
          <a:xfrm>
            <a:off x="6665412" y="4064322"/>
            <a:ext cx="315503" cy="361090"/>
            <a:chOff x="-51708850" y="2305750"/>
            <a:chExt cx="278050" cy="318225"/>
          </a:xfrm>
        </p:grpSpPr>
        <p:sp>
          <p:nvSpPr>
            <p:cNvPr id="16749" name="Google Shape;16749;p61"/>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61"/>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61"/>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2" name="Google Shape;16752;p61"/>
          <p:cNvGrpSpPr/>
          <p:nvPr/>
        </p:nvGrpSpPr>
        <p:grpSpPr>
          <a:xfrm>
            <a:off x="7536807" y="1306109"/>
            <a:ext cx="319089" cy="362073"/>
            <a:chOff x="1044400" y="2917425"/>
            <a:chExt cx="248125" cy="281550"/>
          </a:xfrm>
        </p:grpSpPr>
        <p:sp>
          <p:nvSpPr>
            <p:cNvPr id="16753" name="Google Shape;16753;p61"/>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61"/>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61"/>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61"/>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61"/>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16758" name="Google Shape;16758;p61"/>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6759" name="Google Shape;16759;p61"/>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16760" name="Google Shape;16760;p61"/>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61"/>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62" name="Google Shape;16762;p61"/>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766"/>
        <p:cNvGrpSpPr/>
        <p:nvPr/>
      </p:nvGrpSpPr>
      <p:grpSpPr>
        <a:xfrm>
          <a:off x="0" y="0"/>
          <a:ext cx="0" cy="0"/>
          <a:chOff x="0" y="0"/>
          <a:chExt cx="0" cy="0"/>
        </a:xfrm>
      </p:grpSpPr>
      <p:sp>
        <p:nvSpPr>
          <p:cNvPr id="16767" name="Google Shape;16767;p62"/>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768" name="Google Shape;16768;p62"/>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6769" name="Google Shape;16769;p62"/>
          <p:cNvGrpSpPr/>
          <p:nvPr/>
        </p:nvGrpSpPr>
        <p:grpSpPr>
          <a:xfrm>
            <a:off x="889109" y="1303003"/>
            <a:ext cx="278288" cy="357036"/>
            <a:chOff x="-50489600" y="1947400"/>
            <a:chExt cx="233150" cy="299125"/>
          </a:xfrm>
        </p:grpSpPr>
        <p:sp>
          <p:nvSpPr>
            <p:cNvPr id="16770" name="Google Shape;16770;p62"/>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62"/>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2" name="Google Shape;16772;p62"/>
          <p:cNvGrpSpPr/>
          <p:nvPr/>
        </p:nvGrpSpPr>
        <p:grpSpPr>
          <a:xfrm>
            <a:off x="849616" y="1757960"/>
            <a:ext cx="357274" cy="358199"/>
            <a:chOff x="-50523475" y="2316000"/>
            <a:chExt cx="299325" cy="300100"/>
          </a:xfrm>
        </p:grpSpPr>
        <p:sp>
          <p:nvSpPr>
            <p:cNvPr id="16773" name="Google Shape;16773;p62"/>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62"/>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5" name="Google Shape;16775;p62"/>
          <p:cNvGrpSpPr/>
          <p:nvPr/>
        </p:nvGrpSpPr>
        <p:grpSpPr>
          <a:xfrm>
            <a:off x="848213" y="2207269"/>
            <a:ext cx="360079" cy="357304"/>
            <a:chOff x="-50524250" y="2686150"/>
            <a:chExt cx="301675" cy="299350"/>
          </a:xfrm>
        </p:grpSpPr>
        <p:sp>
          <p:nvSpPr>
            <p:cNvPr id="16776" name="Google Shape;16776;p62"/>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62"/>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62"/>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62"/>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62"/>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62"/>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2" name="Google Shape;16782;p62"/>
          <p:cNvGrpSpPr/>
          <p:nvPr/>
        </p:nvGrpSpPr>
        <p:grpSpPr>
          <a:xfrm>
            <a:off x="3070976" y="1333082"/>
            <a:ext cx="358199" cy="359154"/>
            <a:chOff x="-48633950" y="1972600"/>
            <a:chExt cx="300100" cy="300900"/>
          </a:xfrm>
        </p:grpSpPr>
        <p:sp>
          <p:nvSpPr>
            <p:cNvPr id="16783" name="Google Shape;16783;p62"/>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62"/>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5" name="Google Shape;16785;p62"/>
          <p:cNvGrpSpPr/>
          <p:nvPr/>
        </p:nvGrpSpPr>
        <p:grpSpPr>
          <a:xfrm>
            <a:off x="3070499" y="1788993"/>
            <a:ext cx="359154" cy="361004"/>
            <a:chOff x="-48634750" y="2342000"/>
            <a:chExt cx="300900" cy="302450"/>
          </a:xfrm>
        </p:grpSpPr>
        <p:sp>
          <p:nvSpPr>
            <p:cNvPr id="16786" name="Google Shape;16786;p62"/>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62"/>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62"/>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62"/>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62"/>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62"/>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62"/>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62"/>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4" name="Google Shape;16794;p62"/>
          <p:cNvGrpSpPr/>
          <p:nvPr/>
        </p:nvGrpSpPr>
        <p:grpSpPr>
          <a:xfrm>
            <a:off x="3071439" y="2237377"/>
            <a:ext cx="357274" cy="357274"/>
            <a:chOff x="-48633175" y="2711375"/>
            <a:chExt cx="299325" cy="299325"/>
          </a:xfrm>
        </p:grpSpPr>
        <p:sp>
          <p:nvSpPr>
            <p:cNvPr id="16795" name="Google Shape;16795;p62"/>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62"/>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7" name="Google Shape;16797;p62"/>
          <p:cNvGrpSpPr/>
          <p:nvPr/>
        </p:nvGrpSpPr>
        <p:grpSpPr>
          <a:xfrm>
            <a:off x="1757928" y="2689329"/>
            <a:ext cx="314006" cy="358229"/>
            <a:chOff x="-46753100" y="1965500"/>
            <a:chExt cx="263075" cy="300125"/>
          </a:xfrm>
        </p:grpSpPr>
        <p:sp>
          <p:nvSpPr>
            <p:cNvPr id="16798" name="Google Shape;16798;p62"/>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62"/>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0" name="Google Shape;16800;p62"/>
          <p:cNvGrpSpPr/>
          <p:nvPr/>
        </p:nvGrpSpPr>
        <p:grpSpPr>
          <a:xfrm>
            <a:off x="1735354" y="3156542"/>
            <a:ext cx="359154" cy="315916"/>
            <a:chOff x="-46772025" y="2350650"/>
            <a:chExt cx="300900" cy="264675"/>
          </a:xfrm>
        </p:grpSpPr>
        <p:sp>
          <p:nvSpPr>
            <p:cNvPr id="16801" name="Google Shape;16801;p62"/>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62"/>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3" name="Google Shape;16803;p62"/>
          <p:cNvGrpSpPr/>
          <p:nvPr/>
        </p:nvGrpSpPr>
        <p:grpSpPr>
          <a:xfrm>
            <a:off x="1735354" y="3590820"/>
            <a:ext cx="359154" cy="359154"/>
            <a:chOff x="-46772025" y="2701925"/>
            <a:chExt cx="300900" cy="300900"/>
          </a:xfrm>
        </p:grpSpPr>
        <p:sp>
          <p:nvSpPr>
            <p:cNvPr id="16804" name="Google Shape;16804;p62"/>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62"/>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06" name="Google Shape;16806;p62"/>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07" name="Google Shape;16807;p62"/>
          <p:cNvGrpSpPr/>
          <p:nvPr/>
        </p:nvGrpSpPr>
        <p:grpSpPr>
          <a:xfrm>
            <a:off x="1293035" y="1303928"/>
            <a:ext cx="358199" cy="359154"/>
            <a:chOff x="-50154075" y="1948175"/>
            <a:chExt cx="300100" cy="300900"/>
          </a:xfrm>
        </p:grpSpPr>
        <p:sp>
          <p:nvSpPr>
            <p:cNvPr id="16808" name="Google Shape;16808;p62"/>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62"/>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0" name="Google Shape;16810;p62"/>
          <p:cNvGrpSpPr/>
          <p:nvPr/>
        </p:nvGrpSpPr>
        <p:grpSpPr>
          <a:xfrm>
            <a:off x="1293035" y="1758885"/>
            <a:ext cx="358199" cy="358229"/>
            <a:chOff x="-50154850" y="2316775"/>
            <a:chExt cx="300100" cy="300125"/>
          </a:xfrm>
        </p:grpSpPr>
        <p:sp>
          <p:nvSpPr>
            <p:cNvPr id="16811" name="Google Shape;16811;p62"/>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62"/>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3" name="Google Shape;16813;p62"/>
          <p:cNvGrpSpPr/>
          <p:nvPr/>
        </p:nvGrpSpPr>
        <p:grpSpPr>
          <a:xfrm>
            <a:off x="1288813" y="2205896"/>
            <a:ext cx="366644" cy="356558"/>
            <a:chOff x="-50158000" y="2685000"/>
            <a:chExt cx="307175" cy="298725"/>
          </a:xfrm>
        </p:grpSpPr>
        <p:sp>
          <p:nvSpPr>
            <p:cNvPr id="16814" name="Google Shape;16814;p62"/>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62"/>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6" name="Google Shape;16816;p62"/>
          <p:cNvGrpSpPr/>
          <p:nvPr/>
        </p:nvGrpSpPr>
        <p:grpSpPr>
          <a:xfrm>
            <a:off x="3521599" y="1334007"/>
            <a:ext cx="361004" cy="358229"/>
            <a:chOff x="-48266125" y="1973375"/>
            <a:chExt cx="302450" cy="300125"/>
          </a:xfrm>
        </p:grpSpPr>
        <p:sp>
          <p:nvSpPr>
            <p:cNvPr id="16817" name="Google Shape;16817;p62"/>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62"/>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62"/>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62"/>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62"/>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62"/>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3" name="Google Shape;16823;p62"/>
          <p:cNvGrpSpPr/>
          <p:nvPr/>
        </p:nvGrpSpPr>
        <p:grpSpPr>
          <a:xfrm>
            <a:off x="3548844" y="1789769"/>
            <a:ext cx="306516" cy="358349"/>
            <a:chOff x="-48237000" y="2342650"/>
            <a:chExt cx="256800" cy="300225"/>
          </a:xfrm>
        </p:grpSpPr>
        <p:sp>
          <p:nvSpPr>
            <p:cNvPr id="16824" name="Google Shape;16824;p62"/>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62"/>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62"/>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7" name="Google Shape;16827;p62"/>
          <p:cNvGrpSpPr/>
          <p:nvPr/>
        </p:nvGrpSpPr>
        <p:grpSpPr>
          <a:xfrm>
            <a:off x="2180338" y="2690046"/>
            <a:ext cx="361034" cy="355633"/>
            <a:chOff x="-46404975" y="1966100"/>
            <a:chExt cx="302475" cy="297950"/>
          </a:xfrm>
        </p:grpSpPr>
        <p:sp>
          <p:nvSpPr>
            <p:cNvPr id="16828" name="Google Shape;16828;p62"/>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62"/>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62"/>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62"/>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2" name="Google Shape;16832;p62"/>
          <p:cNvGrpSpPr/>
          <p:nvPr/>
        </p:nvGrpSpPr>
        <p:grpSpPr>
          <a:xfrm>
            <a:off x="2181740" y="3135863"/>
            <a:ext cx="358229" cy="358199"/>
            <a:chOff x="-46401050" y="2333325"/>
            <a:chExt cx="300125" cy="300100"/>
          </a:xfrm>
        </p:grpSpPr>
        <p:sp>
          <p:nvSpPr>
            <p:cNvPr id="16833" name="Google Shape;16833;p62"/>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62"/>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62"/>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62"/>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37" name="Google Shape;16837;p62"/>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38" name="Google Shape;16838;p62"/>
          <p:cNvGrpSpPr/>
          <p:nvPr/>
        </p:nvGrpSpPr>
        <p:grpSpPr>
          <a:xfrm>
            <a:off x="3961830" y="3146218"/>
            <a:ext cx="359154" cy="359124"/>
            <a:chOff x="-44914800" y="2342000"/>
            <a:chExt cx="300900" cy="300875"/>
          </a:xfrm>
        </p:grpSpPr>
        <p:sp>
          <p:nvSpPr>
            <p:cNvPr id="16839" name="Google Shape;16839;p62"/>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62"/>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62"/>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42" name="Google Shape;16842;p62"/>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43" name="Google Shape;16843;p62"/>
          <p:cNvGrpSpPr/>
          <p:nvPr/>
        </p:nvGrpSpPr>
        <p:grpSpPr>
          <a:xfrm>
            <a:off x="1735816" y="1758736"/>
            <a:ext cx="359154" cy="357424"/>
            <a:chOff x="-49786250" y="2316650"/>
            <a:chExt cx="300900" cy="299450"/>
          </a:xfrm>
        </p:grpSpPr>
        <p:sp>
          <p:nvSpPr>
            <p:cNvPr id="16844" name="Google Shape;16844;p62"/>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62"/>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62"/>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62"/>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62"/>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62"/>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62"/>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51" name="Google Shape;16851;p62"/>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62"/>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53" name="Google Shape;16853;p62"/>
          <p:cNvGrpSpPr/>
          <p:nvPr/>
        </p:nvGrpSpPr>
        <p:grpSpPr>
          <a:xfrm>
            <a:off x="4033144" y="1788993"/>
            <a:ext cx="230365" cy="359124"/>
            <a:chOff x="-47842400" y="2342000"/>
            <a:chExt cx="193000" cy="300875"/>
          </a:xfrm>
        </p:grpSpPr>
        <p:sp>
          <p:nvSpPr>
            <p:cNvPr id="16854" name="Google Shape;16854;p62"/>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62"/>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62"/>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7" name="Google Shape;16857;p62"/>
          <p:cNvGrpSpPr/>
          <p:nvPr/>
        </p:nvGrpSpPr>
        <p:grpSpPr>
          <a:xfrm>
            <a:off x="3969212" y="2236452"/>
            <a:ext cx="358229" cy="359154"/>
            <a:chOff x="-47896750" y="2710600"/>
            <a:chExt cx="300125" cy="300900"/>
          </a:xfrm>
        </p:grpSpPr>
        <p:sp>
          <p:nvSpPr>
            <p:cNvPr id="16858" name="Google Shape;16858;p62"/>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62"/>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62"/>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62"/>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2" name="Google Shape;16862;p62"/>
          <p:cNvGrpSpPr/>
          <p:nvPr/>
        </p:nvGrpSpPr>
        <p:grpSpPr>
          <a:xfrm>
            <a:off x="2624852" y="2710009"/>
            <a:ext cx="359154" cy="314991"/>
            <a:chOff x="-46033225" y="1982825"/>
            <a:chExt cx="300900" cy="263900"/>
          </a:xfrm>
        </p:grpSpPr>
        <p:sp>
          <p:nvSpPr>
            <p:cNvPr id="16863" name="Google Shape;16863;p62"/>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62"/>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62"/>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6" name="Google Shape;16866;p62"/>
          <p:cNvGrpSpPr/>
          <p:nvPr/>
        </p:nvGrpSpPr>
        <p:grpSpPr>
          <a:xfrm>
            <a:off x="2621569" y="3137266"/>
            <a:ext cx="365719" cy="326151"/>
            <a:chOff x="-46034000" y="2334500"/>
            <a:chExt cx="306400" cy="273250"/>
          </a:xfrm>
        </p:grpSpPr>
        <p:sp>
          <p:nvSpPr>
            <p:cNvPr id="16867" name="Google Shape;16867;p62"/>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62"/>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62"/>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0" name="Google Shape;16870;p62"/>
          <p:cNvGrpSpPr/>
          <p:nvPr/>
        </p:nvGrpSpPr>
        <p:grpSpPr>
          <a:xfrm>
            <a:off x="2667627" y="3591655"/>
            <a:ext cx="273603" cy="356439"/>
            <a:chOff x="-45998575" y="2702625"/>
            <a:chExt cx="229225" cy="298625"/>
          </a:xfrm>
        </p:grpSpPr>
        <p:sp>
          <p:nvSpPr>
            <p:cNvPr id="16871" name="Google Shape;16871;p62"/>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62"/>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62"/>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62"/>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62"/>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62"/>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62"/>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78" name="Google Shape;16878;p62"/>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62"/>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80" name="Google Shape;16880;p62"/>
          <p:cNvGrpSpPr/>
          <p:nvPr/>
        </p:nvGrpSpPr>
        <p:grpSpPr>
          <a:xfrm>
            <a:off x="2203197" y="2205419"/>
            <a:ext cx="314961" cy="361034"/>
            <a:chOff x="-49398750" y="2684600"/>
            <a:chExt cx="263875" cy="302475"/>
          </a:xfrm>
        </p:grpSpPr>
        <p:sp>
          <p:nvSpPr>
            <p:cNvPr id="16881" name="Google Shape;16881;p62"/>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62"/>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62"/>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4" name="Google Shape;16884;p62"/>
          <p:cNvGrpSpPr/>
          <p:nvPr/>
        </p:nvGrpSpPr>
        <p:grpSpPr>
          <a:xfrm>
            <a:off x="873121" y="2699684"/>
            <a:ext cx="314006" cy="359154"/>
            <a:chOff x="-47509225" y="1974175"/>
            <a:chExt cx="263075" cy="300900"/>
          </a:xfrm>
        </p:grpSpPr>
        <p:sp>
          <p:nvSpPr>
            <p:cNvPr id="16885" name="Google Shape;16885;p62"/>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62"/>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62"/>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62"/>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62"/>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0" name="Google Shape;16890;p62"/>
          <p:cNvGrpSpPr/>
          <p:nvPr/>
        </p:nvGrpSpPr>
        <p:grpSpPr>
          <a:xfrm>
            <a:off x="849622" y="3146218"/>
            <a:ext cx="361004" cy="357961"/>
            <a:chOff x="-47529700" y="2342000"/>
            <a:chExt cx="302450" cy="299900"/>
          </a:xfrm>
        </p:grpSpPr>
        <p:sp>
          <p:nvSpPr>
            <p:cNvPr id="16891" name="Google Shape;16891;p62"/>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62"/>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3" name="Google Shape;16893;p62"/>
          <p:cNvGrpSpPr/>
          <p:nvPr/>
        </p:nvGrpSpPr>
        <p:grpSpPr>
          <a:xfrm>
            <a:off x="851025" y="3645367"/>
            <a:ext cx="358199" cy="272648"/>
            <a:chOff x="-47527350" y="2747625"/>
            <a:chExt cx="300100" cy="228425"/>
          </a:xfrm>
        </p:grpSpPr>
        <p:sp>
          <p:nvSpPr>
            <p:cNvPr id="16894" name="Google Shape;16894;p62"/>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62"/>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62"/>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62"/>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62"/>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62"/>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00" name="Google Shape;16900;p62"/>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01" name="Google Shape;16901;p62"/>
          <p:cNvGrpSpPr/>
          <p:nvPr/>
        </p:nvGrpSpPr>
        <p:grpSpPr>
          <a:xfrm>
            <a:off x="3073924" y="3158422"/>
            <a:ext cx="358229" cy="314961"/>
            <a:chOff x="-45664625" y="2352225"/>
            <a:chExt cx="300125" cy="263875"/>
          </a:xfrm>
        </p:grpSpPr>
        <p:sp>
          <p:nvSpPr>
            <p:cNvPr id="16902" name="Google Shape;16902;p62"/>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62"/>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62"/>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62"/>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62"/>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62"/>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62"/>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9" name="Google Shape;16909;p62"/>
          <p:cNvGrpSpPr/>
          <p:nvPr/>
        </p:nvGrpSpPr>
        <p:grpSpPr>
          <a:xfrm>
            <a:off x="3073103" y="3592401"/>
            <a:ext cx="359870" cy="357573"/>
            <a:chOff x="-45665400" y="2703250"/>
            <a:chExt cx="301500" cy="299575"/>
          </a:xfrm>
        </p:grpSpPr>
        <p:sp>
          <p:nvSpPr>
            <p:cNvPr id="16910" name="Google Shape;16910;p62"/>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62"/>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62"/>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62"/>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4" name="Google Shape;16914;p62"/>
          <p:cNvGrpSpPr/>
          <p:nvPr/>
        </p:nvGrpSpPr>
        <p:grpSpPr>
          <a:xfrm>
            <a:off x="2174760" y="4033337"/>
            <a:ext cx="359154" cy="360109"/>
            <a:chOff x="-44528075" y="1982825"/>
            <a:chExt cx="300900" cy="301700"/>
          </a:xfrm>
        </p:grpSpPr>
        <p:sp>
          <p:nvSpPr>
            <p:cNvPr id="16915" name="Google Shape;16915;p62"/>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62"/>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62"/>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62"/>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62"/>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62"/>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62"/>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22" name="Google Shape;16922;p62"/>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23" name="Google Shape;16923;p62"/>
          <p:cNvGrpSpPr/>
          <p:nvPr/>
        </p:nvGrpSpPr>
        <p:grpSpPr>
          <a:xfrm>
            <a:off x="2625923" y="1758885"/>
            <a:ext cx="358199" cy="358229"/>
            <a:chOff x="-49048250" y="2316775"/>
            <a:chExt cx="300100" cy="300125"/>
          </a:xfrm>
        </p:grpSpPr>
        <p:sp>
          <p:nvSpPr>
            <p:cNvPr id="16924" name="Google Shape;16924;p62"/>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62"/>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62"/>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62"/>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28" name="Google Shape;16928;p62"/>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29" name="Google Shape;16929;p62"/>
          <p:cNvGrpSpPr/>
          <p:nvPr/>
        </p:nvGrpSpPr>
        <p:grpSpPr>
          <a:xfrm>
            <a:off x="1290494" y="2699684"/>
            <a:ext cx="360109" cy="358199"/>
            <a:chOff x="-47160325" y="1974175"/>
            <a:chExt cx="301700" cy="300100"/>
          </a:xfrm>
        </p:grpSpPr>
        <p:sp>
          <p:nvSpPr>
            <p:cNvPr id="16930" name="Google Shape;16930;p62"/>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62"/>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2" name="Google Shape;16932;p62"/>
          <p:cNvGrpSpPr/>
          <p:nvPr/>
        </p:nvGrpSpPr>
        <p:grpSpPr>
          <a:xfrm>
            <a:off x="1290971" y="3146218"/>
            <a:ext cx="359154" cy="359124"/>
            <a:chOff x="-47159525" y="2342000"/>
            <a:chExt cx="300900" cy="300875"/>
          </a:xfrm>
        </p:grpSpPr>
        <p:sp>
          <p:nvSpPr>
            <p:cNvPr id="16933" name="Google Shape;16933;p62"/>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62"/>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62"/>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62"/>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62"/>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8" name="Google Shape;16938;p62"/>
          <p:cNvGrpSpPr/>
          <p:nvPr/>
        </p:nvGrpSpPr>
        <p:grpSpPr>
          <a:xfrm>
            <a:off x="1291448" y="3603054"/>
            <a:ext cx="358199" cy="359154"/>
            <a:chOff x="-47157950" y="2712175"/>
            <a:chExt cx="300100" cy="300900"/>
          </a:xfrm>
        </p:grpSpPr>
        <p:sp>
          <p:nvSpPr>
            <p:cNvPr id="16939" name="Google Shape;16939;p62"/>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62"/>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62"/>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62"/>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62"/>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62"/>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62"/>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46" name="Google Shape;16946;p62"/>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7" name="Google Shape;16947;p62"/>
          <p:cNvGrpSpPr/>
          <p:nvPr/>
        </p:nvGrpSpPr>
        <p:grpSpPr>
          <a:xfrm>
            <a:off x="3535175" y="3135863"/>
            <a:ext cx="315886" cy="358199"/>
            <a:chOff x="-45278675" y="2333325"/>
            <a:chExt cx="264650" cy="300100"/>
          </a:xfrm>
        </p:grpSpPr>
        <p:sp>
          <p:nvSpPr>
            <p:cNvPr id="16948" name="Google Shape;16948;p62"/>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62"/>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62"/>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62"/>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2" name="Google Shape;16952;p62"/>
          <p:cNvGrpSpPr/>
          <p:nvPr/>
        </p:nvGrpSpPr>
        <p:grpSpPr>
          <a:xfrm>
            <a:off x="3545500" y="3590820"/>
            <a:ext cx="295237" cy="358229"/>
            <a:chOff x="-45270025" y="2701925"/>
            <a:chExt cx="247350" cy="300125"/>
          </a:xfrm>
        </p:grpSpPr>
        <p:sp>
          <p:nvSpPr>
            <p:cNvPr id="16953" name="Google Shape;16953;p62"/>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62"/>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62"/>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62"/>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57" name="Google Shape;16957;p62"/>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58" name="Google Shape;16958;p62"/>
          <p:cNvGrpSpPr/>
          <p:nvPr/>
        </p:nvGrpSpPr>
        <p:grpSpPr>
          <a:xfrm>
            <a:off x="2209567" y="1743737"/>
            <a:ext cx="307444" cy="366556"/>
            <a:chOff x="2209567" y="1972337"/>
            <a:chExt cx="307444" cy="366556"/>
          </a:xfrm>
        </p:grpSpPr>
        <p:sp>
          <p:nvSpPr>
            <p:cNvPr id="16959" name="Google Shape;16959;p62"/>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62"/>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62"/>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62" name="Google Shape;16962;p62"/>
            <p:cNvGrpSpPr/>
            <p:nvPr/>
          </p:nvGrpSpPr>
          <p:grpSpPr>
            <a:xfrm>
              <a:off x="2209567" y="2078266"/>
              <a:ext cx="307444" cy="260626"/>
              <a:chOff x="1636184" y="2959225"/>
              <a:chExt cx="232666" cy="197250"/>
            </a:xfrm>
          </p:grpSpPr>
          <p:sp>
            <p:nvSpPr>
              <p:cNvPr id="16963" name="Google Shape;16963;p62"/>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62"/>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62"/>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16966" name="Google Shape;16966;p62"/>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16967" name="Google Shape;16967;p62"/>
          <p:cNvGrpSpPr/>
          <p:nvPr/>
        </p:nvGrpSpPr>
        <p:grpSpPr>
          <a:xfrm>
            <a:off x="3577265" y="2235011"/>
            <a:ext cx="258542" cy="365154"/>
            <a:chOff x="-47300587" y="123275"/>
            <a:chExt cx="190975" cy="269725"/>
          </a:xfrm>
        </p:grpSpPr>
        <p:sp>
          <p:nvSpPr>
            <p:cNvPr id="16968" name="Google Shape;16968;p62"/>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62"/>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62"/>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62"/>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62"/>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3" name="Google Shape;16973;p62"/>
          <p:cNvGrpSpPr/>
          <p:nvPr/>
        </p:nvGrpSpPr>
        <p:grpSpPr>
          <a:xfrm>
            <a:off x="4870788" y="1304201"/>
            <a:ext cx="342328" cy="339793"/>
            <a:chOff x="-13966675" y="1639700"/>
            <a:chExt cx="354450" cy="351825"/>
          </a:xfrm>
        </p:grpSpPr>
        <p:sp>
          <p:nvSpPr>
            <p:cNvPr id="16974" name="Google Shape;16974;p62"/>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62"/>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62"/>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62"/>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62"/>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79" name="Google Shape;16979;p62"/>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62"/>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81" name="Google Shape;16981;p62"/>
          <p:cNvGrpSpPr/>
          <p:nvPr/>
        </p:nvGrpSpPr>
        <p:grpSpPr>
          <a:xfrm>
            <a:off x="6667277" y="1303887"/>
            <a:ext cx="340034" cy="340420"/>
            <a:chOff x="-12199250" y="1662675"/>
            <a:chExt cx="352075" cy="352475"/>
          </a:xfrm>
        </p:grpSpPr>
        <p:sp>
          <p:nvSpPr>
            <p:cNvPr id="16982" name="Google Shape;16982;p62"/>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62"/>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62"/>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5" name="Google Shape;16985;p62"/>
          <p:cNvGrpSpPr/>
          <p:nvPr/>
        </p:nvGrpSpPr>
        <p:grpSpPr>
          <a:xfrm>
            <a:off x="6666130" y="1710754"/>
            <a:ext cx="342328" cy="342328"/>
            <a:chOff x="-12199250" y="2096250"/>
            <a:chExt cx="354450" cy="354450"/>
          </a:xfrm>
        </p:grpSpPr>
        <p:sp>
          <p:nvSpPr>
            <p:cNvPr id="16986" name="Google Shape;16986;p62"/>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62"/>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8" name="Google Shape;16988;p62"/>
          <p:cNvGrpSpPr/>
          <p:nvPr/>
        </p:nvGrpSpPr>
        <p:grpSpPr>
          <a:xfrm>
            <a:off x="6667277" y="2119708"/>
            <a:ext cx="340034" cy="341579"/>
            <a:chOff x="-12199250" y="2530225"/>
            <a:chExt cx="352075" cy="353675"/>
          </a:xfrm>
        </p:grpSpPr>
        <p:sp>
          <p:nvSpPr>
            <p:cNvPr id="16989" name="Google Shape;16989;p62"/>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62"/>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62"/>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62"/>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93" name="Google Shape;16993;p62"/>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94" name="Google Shape;16994;p62"/>
          <p:cNvGrpSpPr/>
          <p:nvPr/>
        </p:nvGrpSpPr>
        <p:grpSpPr>
          <a:xfrm>
            <a:off x="4870788" y="2959488"/>
            <a:ext cx="342328" cy="339310"/>
            <a:chOff x="-10462550" y="2057650"/>
            <a:chExt cx="354450" cy="351325"/>
          </a:xfrm>
        </p:grpSpPr>
        <p:sp>
          <p:nvSpPr>
            <p:cNvPr id="16995" name="Google Shape;16995;p62"/>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62"/>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97" name="Google Shape;16997;p62"/>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98" name="Google Shape;16998;p62"/>
          <p:cNvGrpSpPr/>
          <p:nvPr/>
        </p:nvGrpSpPr>
        <p:grpSpPr>
          <a:xfrm>
            <a:off x="6649772" y="2551051"/>
            <a:ext cx="375044" cy="340541"/>
            <a:chOff x="-8692750" y="1622100"/>
            <a:chExt cx="388325" cy="352600"/>
          </a:xfrm>
        </p:grpSpPr>
        <p:sp>
          <p:nvSpPr>
            <p:cNvPr id="16999" name="Google Shape;16999;p62"/>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62"/>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1" name="Google Shape;17001;p62"/>
          <p:cNvGrpSpPr/>
          <p:nvPr/>
        </p:nvGrpSpPr>
        <p:grpSpPr>
          <a:xfrm>
            <a:off x="5304253" y="1303307"/>
            <a:ext cx="341555" cy="341579"/>
            <a:chOff x="-13529550" y="1639425"/>
            <a:chExt cx="353650" cy="353675"/>
          </a:xfrm>
        </p:grpSpPr>
        <p:sp>
          <p:nvSpPr>
            <p:cNvPr id="17002" name="Google Shape;17002;p62"/>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62"/>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62"/>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62"/>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62"/>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62"/>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62"/>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62"/>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0" name="Google Shape;17010;p62"/>
          <p:cNvGrpSpPr/>
          <p:nvPr/>
        </p:nvGrpSpPr>
        <p:grpSpPr>
          <a:xfrm>
            <a:off x="5303106" y="1711889"/>
            <a:ext cx="343849" cy="340058"/>
            <a:chOff x="-13531925" y="2075775"/>
            <a:chExt cx="356025" cy="352100"/>
          </a:xfrm>
        </p:grpSpPr>
        <p:sp>
          <p:nvSpPr>
            <p:cNvPr id="17011" name="Google Shape;17011;p62"/>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62"/>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3" name="Google Shape;17013;p62"/>
          <p:cNvGrpSpPr/>
          <p:nvPr/>
        </p:nvGrpSpPr>
        <p:grpSpPr>
          <a:xfrm>
            <a:off x="5304627" y="2120094"/>
            <a:ext cx="340807" cy="340807"/>
            <a:chOff x="-13528775" y="2507400"/>
            <a:chExt cx="352875" cy="352875"/>
          </a:xfrm>
        </p:grpSpPr>
        <p:sp>
          <p:nvSpPr>
            <p:cNvPr id="17014" name="Google Shape;17014;p62"/>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62"/>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62"/>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17" name="Google Shape;17017;p62"/>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62"/>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19" name="Google Shape;17019;p62"/>
          <p:cNvGrpSpPr/>
          <p:nvPr/>
        </p:nvGrpSpPr>
        <p:grpSpPr>
          <a:xfrm>
            <a:off x="7140133" y="2119708"/>
            <a:ext cx="308090" cy="341579"/>
            <a:chOff x="-11747150" y="2530225"/>
            <a:chExt cx="319000" cy="353675"/>
          </a:xfrm>
        </p:grpSpPr>
        <p:sp>
          <p:nvSpPr>
            <p:cNvPr id="17020" name="Google Shape;17020;p62"/>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62"/>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2" name="Google Shape;17022;p62"/>
          <p:cNvGrpSpPr/>
          <p:nvPr/>
        </p:nvGrpSpPr>
        <p:grpSpPr>
          <a:xfrm>
            <a:off x="5304627" y="2550919"/>
            <a:ext cx="340807" cy="340807"/>
            <a:chOff x="-10027775" y="1622900"/>
            <a:chExt cx="352875" cy="352875"/>
          </a:xfrm>
        </p:grpSpPr>
        <p:sp>
          <p:nvSpPr>
            <p:cNvPr id="17023" name="Google Shape;17023;p62"/>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62"/>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62"/>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62"/>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62"/>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62"/>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29" name="Google Shape;17029;p62"/>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30" name="Google Shape;17030;p62"/>
          <p:cNvGrpSpPr/>
          <p:nvPr/>
        </p:nvGrpSpPr>
        <p:grpSpPr>
          <a:xfrm>
            <a:off x="8031595" y="2576583"/>
            <a:ext cx="322553" cy="342328"/>
            <a:chOff x="-10019125" y="2490075"/>
            <a:chExt cx="333975" cy="354450"/>
          </a:xfrm>
        </p:grpSpPr>
        <p:sp>
          <p:nvSpPr>
            <p:cNvPr id="17031" name="Google Shape;17031;p62"/>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62"/>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62"/>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62"/>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5" name="Google Shape;17035;p62"/>
          <p:cNvGrpSpPr/>
          <p:nvPr/>
        </p:nvGrpSpPr>
        <p:grpSpPr>
          <a:xfrm>
            <a:off x="6661180" y="2957593"/>
            <a:ext cx="352227" cy="343100"/>
            <a:chOff x="-8684100" y="2032450"/>
            <a:chExt cx="364700" cy="355250"/>
          </a:xfrm>
        </p:grpSpPr>
        <p:sp>
          <p:nvSpPr>
            <p:cNvPr id="17036" name="Google Shape;17036;p62"/>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62"/>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62"/>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39" name="Google Shape;17039;p62"/>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40" name="Google Shape;17040;p62"/>
          <p:cNvGrpSpPr/>
          <p:nvPr/>
        </p:nvGrpSpPr>
        <p:grpSpPr>
          <a:xfrm>
            <a:off x="5752039" y="1711056"/>
            <a:ext cx="343849" cy="341724"/>
            <a:chOff x="-13095575" y="2073400"/>
            <a:chExt cx="356025" cy="353825"/>
          </a:xfrm>
        </p:grpSpPr>
        <p:sp>
          <p:nvSpPr>
            <p:cNvPr id="17041" name="Google Shape;17041;p62"/>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62"/>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62"/>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62"/>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62"/>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62"/>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62"/>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62"/>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49" name="Google Shape;17049;p62"/>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50" name="Google Shape;17050;p62"/>
          <p:cNvGrpSpPr/>
          <p:nvPr/>
        </p:nvGrpSpPr>
        <p:grpSpPr>
          <a:xfrm>
            <a:off x="7576787" y="1302885"/>
            <a:ext cx="343100" cy="342424"/>
            <a:chOff x="-11332875" y="1660700"/>
            <a:chExt cx="355250" cy="354550"/>
          </a:xfrm>
        </p:grpSpPr>
        <p:sp>
          <p:nvSpPr>
            <p:cNvPr id="17051" name="Google Shape;17051;p62"/>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62"/>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62"/>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62"/>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55" name="Google Shape;17055;p62"/>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62"/>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57" name="Google Shape;17057;p62"/>
          <p:cNvGrpSpPr/>
          <p:nvPr/>
        </p:nvGrpSpPr>
        <p:grpSpPr>
          <a:xfrm>
            <a:off x="5774096" y="2549397"/>
            <a:ext cx="299736" cy="343849"/>
            <a:chOff x="-9570950" y="1622100"/>
            <a:chExt cx="310350" cy="356025"/>
          </a:xfrm>
        </p:grpSpPr>
        <p:sp>
          <p:nvSpPr>
            <p:cNvPr id="17058" name="Google Shape;17058;p62"/>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62"/>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0" name="Google Shape;17060;p62"/>
          <p:cNvGrpSpPr/>
          <p:nvPr/>
        </p:nvGrpSpPr>
        <p:grpSpPr>
          <a:xfrm>
            <a:off x="5752800" y="2958353"/>
            <a:ext cx="342328" cy="341579"/>
            <a:chOff x="-9594575" y="2056875"/>
            <a:chExt cx="354450" cy="353675"/>
          </a:xfrm>
        </p:grpSpPr>
        <p:sp>
          <p:nvSpPr>
            <p:cNvPr id="17061" name="Google Shape;17061;p62"/>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62"/>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62"/>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4" name="Google Shape;17064;p62"/>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65" name="Google Shape;17065;p62"/>
          <p:cNvGrpSpPr/>
          <p:nvPr/>
        </p:nvGrpSpPr>
        <p:grpSpPr>
          <a:xfrm>
            <a:off x="6208482" y="1303693"/>
            <a:ext cx="342328" cy="340807"/>
            <a:chOff x="-12661600" y="1640225"/>
            <a:chExt cx="354450" cy="352875"/>
          </a:xfrm>
        </p:grpSpPr>
        <p:sp>
          <p:nvSpPr>
            <p:cNvPr id="17066" name="Google Shape;17066;p62"/>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62"/>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62"/>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9" name="Google Shape;17069;p62"/>
          <p:cNvGrpSpPr/>
          <p:nvPr/>
        </p:nvGrpSpPr>
        <p:grpSpPr>
          <a:xfrm>
            <a:off x="6208857" y="1732231"/>
            <a:ext cx="341579" cy="299374"/>
            <a:chOff x="-12660025" y="2096250"/>
            <a:chExt cx="353675" cy="309975"/>
          </a:xfrm>
        </p:grpSpPr>
        <p:sp>
          <p:nvSpPr>
            <p:cNvPr id="17070" name="Google Shape;17070;p62"/>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62"/>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62"/>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62"/>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62"/>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62"/>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6" name="Google Shape;17076;p62"/>
          <p:cNvGrpSpPr/>
          <p:nvPr/>
        </p:nvGrpSpPr>
        <p:grpSpPr>
          <a:xfrm>
            <a:off x="6207335" y="2119527"/>
            <a:ext cx="344622" cy="341941"/>
            <a:chOff x="-12663175" y="2506800"/>
            <a:chExt cx="356825" cy="354050"/>
          </a:xfrm>
        </p:grpSpPr>
        <p:sp>
          <p:nvSpPr>
            <p:cNvPr id="17077" name="Google Shape;17077;p62"/>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62"/>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62"/>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62"/>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1" name="Google Shape;17081;p62"/>
          <p:cNvGrpSpPr/>
          <p:nvPr/>
        </p:nvGrpSpPr>
        <p:grpSpPr>
          <a:xfrm>
            <a:off x="8022468" y="1303307"/>
            <a:ext cx="340807" cy="341579"/>
            <a:chOff x="-10896525" y="1663050"/>
            <a:chExt cx="352875" cy="353675"/>
          </a:xfrm>
        </p:grpSpPr>
        <p:sp>
          <p:nvSpPr>
            <p:cNvPr id="17082" name="Google Shape;17082;p62"/>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62"/>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84" name="Google Shape;17084;p62"/>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85" name="Google Shape;17085;p62"/>
          <p:cNvGrpSpPr/>
          <p:nvPr/>
        </p:nvGrpSpPr>
        <p:grpSpPr>
          <a:xfrm>
            <a:off x="8022082" y="2130742"/>
            <a:ext cx="341579" cy="319511"/>
            <a:chOff x="-10898100" y="2542050"/>
            <a:chExt cx="353675" cy="330825"/>
          </a:xfrm>
        </p:grpSpPr>
        <p:sp>
          <p:nvSpPr>
            <p:cNvPr id="17086" name="Google Shape;17086;p62"/>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62"/>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62"/>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62"/>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62"/>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62"/>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2" name="Google Shape;17092;p62"/>
          <p:cNvGrpSpPr/>
          <p:nvPr/>
        </p:nvGrpSpPr>
        <p:grpSpPr>
          <a:xfrm>
            <a:off x="6209617" y="2551607"/>
            <a:ext cx="340058" cy="339430"/>
            <a:chOff x="-9157450" y="1622750"/>
            <a:chExt cx="352100" cy="351450"/>
          </a:xfrm>
        </p:grpSpPr>
        <p:sp>
          <p:nvSpPr>
            <p:cNvPr id="17093" name="Google Shape;17093;p62"/>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62"/>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5" name="Google Shape;17095;p62"/>
          <p:cNvGrpSpPr/>
          <p:nvPr/>
        </p:nvGrpSpPr>
        <p:grpSpPr>
          <a:xfrm>
            <a:off x="6247658" y="2959874"/>
            <a:ext cx="263977" cy="338537"/>
            <a:chOff x="-9119650" y="2056875"/>
            <a:chExt cx="273325" cy="350525"/>
          </a:xfrm>
        </p:grpSpPr>
        <p:sp>
          <p:nvSpPr>
            <p:cNvPr id="17096" name="Google Shape;17096;p62"/>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62"/>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98" name="Google Shape;17098;p62"/>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62"/>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00" name="Google Shape;17100;p62"/>
          <p:cNvGrpSpPr/>
          <p:nvPr/>
        </p:nvGrpSpPr>
        <p:grpSpPr>
          <a:xfrm>
            <a:off x="7576790" y="2989279"/>
            <a:ext cx="343094" cy="341569"/>
            <a:chOff x="6001575" y="3119050"/>
            <a:chExt cx="315025" cy="313625"/>
          </a:xfrm>
        </p:grpSpPr>
        <p:sp>
          <p:nvSpPr>
            <p:cNvPr id="17101" name="Google Shape;17101;p62"/>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62"/>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06"/>
        <p:cNvGrpSpPr/>
        <p:nvPr/>
      </p:nvGrpSpPr>
      <p:grpSpPr>
        <a:xfrm>
          <a:off x="0" y="0"/>
          <a:ext cx="0" cy="0"/>
          <a:chOff x="0" y="0"/>
          <a:chExt cx="0" cy="0"/>
        </a:xfrm>
      </p:grpSpPr>
      <p:sp>
        <p:nvSpPr>
          <p:cNvPr id="17107" name="Google Shape;17107;p63"/>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08" name="Google Shape;17108;p63"/>
          <p:cNvGrpSpPr/>
          <p:nvPr/>
        </p:nvGrpSpPr>
        <p:grpSpPr>
          <a:xfrm>
            <a:off x="845233" y="2273195"/>
            <a:ext cx="476329" cy="476213"/>
            <a:chOff x="-21298675" y="2414425"/>
            <a:chExt cx="306400" cy="306325"/>
          </a:xfrm>
        </p:grpSpPr>
        <p:sp>
          <p:nvSpPr>
            <p:cNvPr id="17109" name="Google Shape;17109;p63"/>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63"/>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63"/>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2" name="Google Shape;17112;p63"/>
          <p:cNvGrpSpPr/>
          <p:nvPr/>
        </p:nvGrpSpPr>
        <p:grpSpPr>
          <a:xfrm>
            <a:off x="844611" y="2865128"/>
            <a:ext cx="477573" cy="445432"/>
            <a:chOff x="-21299475" y="2798025"/>
            <a:chExt cx="307200" cy="286525"/>
          </a:xfrm>
        </p:grpSpPr>
        <p:sp>
          <p:nvSpPr>
            <p:cNvPr id="17113" name="Google Shape;17113;p63"/>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63"/>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63"/>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63"/>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63"/>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63"/>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63"/>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63"/>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63"/>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63"/>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63"/>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63"/>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25" name="Google Shape;17125;p63"/>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63"/>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63"/>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28" name="Google Shape;17128;p63"/>
          <p:cNvGrpSpPr/>
          <p:nvPr/>
        </p:nvGrpSpPr>
        <p:grpSpPr>
          <a:xfrm>
            <a:off x="6713966" y="1688917"/>
            <a:ext cx="413912" cy="472676"/>
            <a:chOff x="-17545650" y="2051350"/>
            <a:chExt cx="266250" cy="304050"/>
          </a:xfrm>
        </p:grpSpPr>
        <p:sp>
          <p:nvSpPr>
            <p:cNvPr id="17129" name="Google Shape;17129;p63"/>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63"/>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63"/>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63"/>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33" name="Google Shape;17133;p63"/>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34" name="Google Shape;17134;p63"/>
          <p:cNvGrpSpPr/>
          <p:nvPr/>
        </p:nvGrpSpPr>
        <p:grpSpPr>
          <a:xfrm>
            <a:off x="6684584" y="2865574"/>
            <a:ext cx="472676" cy="444538"/>
            <a:chOff x="-17565350" y="2809825"/>
            <a:chExt cx="304050" cy="285950"/>
          </a:xfrm>
        </p:grpSpPr>
        <p:sp>
          <p:nvSpPr>
            <p:cNvPr id="17135" name="Google Shape;17135;p63"/>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63"/>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63"/>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63"/>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63"/>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40" name="Google Shape;17140;p63"/>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63"/>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63"/>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43" name="Google Shape;17143;p63"/>
          <p:cNvGrpSpPr/>
          <p:nvPr/>
        </p:nvGrpSpPr>
        <p:grpSpPr>
          <a:xfrm>
            <a:off x="1457493" y="2850904"/>
            <a:ext cx="416283" cy="473881"/>
            <a:chOff x="-20904875" y="2788575"/>
            <a:chExt cx="267775" cy="304825"/>
          </a:xfrm>
        </p:grpSpPr>
        <p:sp>
          <p:nvSpPr>
            <p:cNvPr id="17144" name="Google Shape;17144;p63"/>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63"/>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6" name="Google Shape;17146;p63"/>
          <p:cNvGrpSpPr/>
          <p:nvPr/>
        </p:nvGrpSpPr>
        <p:grpSpPr>
          <a:xfrm>
            <a:off x="4397908" y="2275564"/>
            <a:ext cx="360045" cy="471471"/>
            <a:chOff x="-19006700" y="2434925"/>
            <a:chExt cx="231600" cy="303275"/>
          </a:xfrm>
        </p:grpSpPr>
        <p:sp>
          <p:nvSpPr>
            <p:cNvPr id="17147" name="Google Shape;17147;p63"/>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63"/>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63"/>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63"/>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51" name="Google Shape;17151;p63"/>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63"/>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53" name="Google Shape;17153;p63"/>
          <p:cNvGrpSpPr/>
          <p:nvPr/>
        </p:nvGrpSpPr>
        <p:grpSpPr>
          <a:xfrm>
            <a:off x="7276507" y="2289051"/>
            <a:ext cx="473881" cy="444499"/>
            <a:chOff x="-17190425" y="2435725"/>
            <a:chExt cx="304825" cy="285925"/>
          </a:xfrm>
        </p:grpSpPr>
        <p:sp>
          <p:nvSpPr>
            <p:cNvPr id="17154" name="Google Shape;17154;p63"/>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63"/>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63"/>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57" name="Google Shape;17157;p63"/>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58" name="Google Shape;17158;p63"/>
          <p:cNvGrpSpPr/>
          <p:nvPr/>
        </p:nvGrpSpPr>
        <p:grpSpPr>
          <a:xfrm>
            <a:off x="4931233" y="3444650"/>
            <a:ext cx="476329" cy="475086"/>
            <a:chOff x="-15719925" y="2416825"/>
            <a:chExt cx="306400" cy="305600"/>
          </a:xfrm>
        </p:grpSpPr>
        <p:sp>
          <p:nvSpPr>
            <p:cNvPr id="17159" name="Google Shape;17159;p63"/>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63"/>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63"/>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62" name="Google Shape;17162;p63"/>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63"/>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64" name="Google Shape;17164;p63"/>
          <p:cNvGrpSpPr/>
          <p:nvPr/>
        </p:nvGrpSpPr>
        <p:grpSpPr>
          <a:xfrm>
            <a:off x="2017527" y="2851506"/>
            <a:ext cx="479983" cy="472676"/>
            <a:chOff x="-20550425" y="2789350"/>
            <a:chExt cx="308750" cy="304050"/>
          </a:xfrm>
        </p:grpSpPr>
        <p:sp>
          <p:nvSpPr>
            <p:cNvPr id="17165" name="Google Shape;17165;p63"/>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63"/>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7" name="Google Shape;17167;p63"/>
          <p:cNvGrpSpPr/>
          <p:nvPr/>
        </p:nvGrpSpPr>
        <p:grpSpPr>
          <a:xfrm>
            <a:off x="4932894" y="1688158"/>
            <a:ext cx="473920" cy="474192"/>
            <a:chOff x="-18666450" y="2059825"/>
            <a:chExt cx="304850" cy="305025"/>
          </a:xfrm>
        </p:grpSpPr>
        <p:sp>
          <p:nvSpPr>
            <p:cNvPr id="17168" name="Google Shape;17168;p63"/>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63"/>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0" name="Google Shape;17170;p63"/>
          <p:cNvGrpSpPr/>
          <p:nvPr/>
        </p:nvGrpSpPr>
        <p:grpSpPr>
          <a:xfrm>
            <a:off x="4932292" y="2275584"/>
            <a:ext cx="475125" cy="471432"/>
            <a:chOff x="-18668025" y="2435725"/>
            <a:chExt cx="305625" cy="303250"/>
          </a:xfrm>
        </p:grpSpPr>
        <p:sp>
          <p:nvSpPr>
            <p:cNvPr id="17171" name="Google Shape;17171;p63"/>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63"/>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3" name="Google Shape;17173;p63"/>
          <p:cNvGrpSpPr/>
          <p:nvPr/>
        </p:nvGrpSpPr>
        <p:grpSpPr>
          <a:xfrm>
            <a:off x="4931689" y="2850902"/>
            <a:ext cx="476329" cy="473881"/>
            <a:chOff x="-18668800" y="2807475"/>
            <a:chExt cx="306400" cy="304825"/>
          </a:xfrm>
        </p:grpSpPr>
        <p:sp>
          <p:nvSpPr>
            <p:cNvPr id="17174" name="Google Shape;17174;p63"/>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63"/>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63"/>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63"/>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63"/>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63"/>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63"/>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63"/>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63"/>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3" name="Google Shape;17183;p63"/>
          <p:cNvGrpSpPr/>
          <p:nvPr/>
        </p:nvGrpSpPr>
        <p:grpSpPr>
          <a:xfrm>
            <a:off x="7885658" y="1687693"/>
            <a:ext cx="416361" cy="475125"/>
            <a:chOff x="-16798200" y="2050575"/>
            <a:chExt cx="267825" cy="305625"/>
          </a:xfrm>
        </p:grpSpPr>
        <p:sp>
          <p:nvSpPr>
            <p:cNvPr id="17184" name="Google Shape;17184;p63"/>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63"/>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63"/>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7" name="Google Shape;17187;p63"/>
          <p:cNvGrpSpPr/>
          <p:nvPr/>
        </p:nvGrpSpPr>
        <p:grpSpPr>
          <a:xfrm>
            <a:off x="7856276" y="2852127"/>
            <a:ext cx="475125" cy="471432"/>
            <a:chOff x="-16817100" y="2801175"/>
            <a:chExt cx="305625" cy="303250"/>
          </a:xfrm>
        </p:grpSpPr>
        <p:sp>
          <p:nvSpPr>
            <p:cNvPr id="17188" name="Google Shape;17188;p63"/>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63"/>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63"/>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63"/>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63"/>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63"/>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63"/>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63"/>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6" name="Google Shape;17196;p63"/>
          <p:cNvGrpSpPr/>
          <p:nvPr/>
        </p:nvGrpSpPr>
        <p:grpSpPr>
          <a:xfrm>
            <a:off x="7263396" y="3444614"/>
            <a:ext cx="476329" cy="475125"/>
            <a:chOff x="-15717575" y="2786200"/>
            <a:chExt cx="306400" cy="305625"/>
          </a:xfrm>
        </p:grpSpPr>
        <p:sp>
          <p:nvSpPr>
            <p:cNvPr id="17197" name="Google Shape;17197;p63"/>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63"/>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63"/>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63"/>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63"/>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63"/>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63"/>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4" name="Google Shape;17204;p63"/>
          <p:cNvGrpSpPr/>
          <p:nvPr/>
        </p:nvGrpSpPr>
        <p:grpSpPr>
          <a:xfrm>
            <a:off x="2600969" y="1688296"/>
            <a:ext cx="475125" cy="473920"/>
            <a:chOff x="-20173175" y="2038750"/>
            <a:chExt cx="305625" cy="304850"/>
          </a:xfrm>
        </p:grpSpPr>
        <p:sp>
          <p:nvSpPr>
            <p:cNvPr id="17205" name="Google Shape;17205;p63"/>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63"/>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07" name="Google Shape;17207;p63"/>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08" name="Google Shape;17208;p63"/>
          <p:cNvGrpSpPr/>
          <p:nvPr/>
        </p:nvGrpSpPr>
        <p:grpSpPr>
          <a:xfrm>
            <a:off x="2602193" y="2850282"/>
            <a:ext cx="472676" cy="475125"/>
            <a:chOff x="-20173175" y="2787775"/>
            <a:chExt cx="304050" cy="305625"/>
          </a:xfrm>
        </p:grpSpPr>
        <p:sp>
          <p:nvSpPr>
            <p:cNvPr id="17209" name="Google Shape;17209;p63"/>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63"/>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63"/>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63"/>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63"/>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63"/>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63"/>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6" name="Google Shape;17216;p63"/>
          <p:cNvGrpSpPr/>
          <p:nvPr/>
        </p:nvGrpSpPr>
        <p:grpSpPr>
          <a:xfrm>
            <a:off x="5527177" y="2275564"/>
            <a:ext cx="473881" cy="471471"/>
            <a:chOff x="-18294675" y="2434925"/>
            <a:chExt cx="304825" cy="303275"/>
          </a:xfrm>
        </p:grpSpPr>
        <p:sp>
          <p:nvSpPr>
            <p:cNvPr id="17217" name="Google Shape;17217;p63"/>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63"/>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63"/>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0" name="Google Shape;17220;p63"/>
          <p:cNvGrpSpPr/>
          <p:nvPr/>
        </p:nvGrpSpPr>
        <p:grpSpPr>
          <a:xfrm>
            <a:off x="5583492" y="2852107"/>
            <a:ext cx="361250" cy="471471"/>
            <a:chOff x="-18258450" y="2809825"/>
            <a:chExt cx="232375" cy="303275"/>
          </a:xfrm>
        </p:grpSpPr>
        <p:sp>
          <p:nvSpPr>
            <p:cNvPr id="17221" name="Google Shape;17221;p63"/>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63"/>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63"/>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24" name="Google Shape;17224;p63"/>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25" name="Google Shape;17225;p63"/>
          <p:cNvGrpSpPr/>
          <p:nvPr/>
        </p:nvGrpSpPr>
        <p:grpSpPr>
          <a:xfrm>
            <a:off x="3793692" y="3445233"/>
            <a:ext cx="415117" cy="473920"/>
            <a:chOff x="-16422500" y="2425450"/>
            <a:chExt cx="267025" cy="304850"/>
          </a:xfrm>
        </p:grpSpPr>
        <p:sp>
          <p:nvSpPr>
            <p:cNvPr id="17226" name="Google Shape;17226;p63"/>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63"/>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63"/>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9" name="Google Shape;17229;p63"/>
          <p:cNvGrpSpPr/>
          <p:nvPr/>
        </p:nvGrpSpPr>
        <p:grpSpPr>
          <a:xfrm>
            <a:off x="6096453" y="3445838"/>
            <a:ext cx="473920" cy="472676"/>
            <a:chOff x="-16442200" y="2801175"/>
            <a:chExt cx="304850" cy="304050"/>
          </a:xfrm>
        </p:grpSpPr>
        <p:sp>
          <p:nvSpPr>
            <p:cNvPr id="17230" name="Google Shape;17230;p63"/>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63"/>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63"/>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33" name="Google Shape;17233;p63"/>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63"/>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35" name="Google Shape;17235;p63"/>
          <p:cNvGrpSpPr/>
          <p:nvPr/>
        </p:nvGrpSpPr>
        <p:grpSpPr>
          <a:xfrm>
            <a:off x="3172167" y="2276343"/>
            <a:ext cx="481265" cy="469917"/>
            <a:chOff x="-19802200" y="2416025"/>
            <a:chExt cx="309575" cy="302275"/>
          </a:xfrm>
        </p:grpSpPr>
        <p:sp>
          <p:nvSpPr>
            <p:cNvPr id="17236" name="Google Shape;17236;p63"/>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63"/>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63"/>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63"/>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63"/>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1" name="Google Shape;17241;p63"/>
          <p:cNvGrpSpPr/>
          <p:nvPr/>
        </p:nvGrpSpPr>
        <p:grpSpPr>
          <a:xfrm>
            <a:off x="3175238" y="2851506"/>
            <a:ext cx="475125" cy="472676"/>
            <a:chOff x="-19801400" y="2788575"/>
            <a:chExt cx="305625" cy="304050"/>
          </a:xfrm>
        </p:grpSpPr>
        <p:sp>
          <p:nvSpPr>
            <p:cNvPr id="17242" name="Google Shape;17242;p63"/>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63"/>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63"/>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63"/>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63"/>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63"/>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8" name="Google Shape;17248;p63"/>
          <p:cNvGrpSpPr/>
          <p:nvPr/>
        </p:nvGrpSpPr>
        <p:grpSpPr>
          <a:xfrm>
            <a:off x="6130314" y="1688916"/>
            <a:ext cx="422463" cy="472676"/>
            <a:chOff x="-17903225" y="2060800"/>
            <a:chExt cx="271750" cy="304050"/>
          </a:xfrm>
        </p:grpSpPr>
        <p:sp>
          <p:nvSpPr>
            <p:cNvPr id="17249" name="Google Shape;17249;p63"/>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63"/>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63"/>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2" name="Google Shape;17252;p63"/>
          <p:cNvGrpSpPr/>
          <p:nvPr/>
        </p:nvGrpSpPr>
        <p:grpSpPr>
          <a:xfrm>
            <a:off x="6104605" y="2274962"/>
            <a:ext cx="473881" cy="472676"/>
            <a:chOff x="-17918975" y="2435725"/>
            <a:chExt cx="304825" cy="304050"/>
          </a:xfrm>
        </p:grpSpPr>
        <p:sp>
          <p:nvSpPr>
            <p:cNvPr id="17253" name="Google Shape;17253;p63"/>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63"/>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5" name="Google Shape;17255;p63"/>
          <p:cNvGrpSpPr/>
          <p:nvPr/>
        </p:nvGrpSpPr>
        <p:grpSpPr>
          <a:xfrm>
            <a:off x="6133365" y="2852729"/>
            <a:ext cx="416361" cy="470228"/>
            <a:chOff x="-17899300" y="2810625"/>
            <a:chExt cx="267825" cy="302475"/>
          </a:xfrm>
        </p:grpSpPr>
        <p:sp>
          <p:nvSpPr>
            <p:cNvPr id="17256" name="Google Shape;17256;p63"/>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63"/>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63"/>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9" name="Google Shape;17259;p63"/>
          <p:cNvGrpSpPr/>
          <p:nvPr/>
        </p:nvGrpSpPr>
        <p:grpSpPr>
          <a:xfrm>
            <a:off x="2039218" y="3461166"/>
            <a:ext cx="472676" cy="442089"/>
            <a:chOff x="-16066500" y="2060800"/>
            <a:chExt cx="304050" cy="284375"/>
          </a:xfrm>
        </p:grpSpPr>
        <p:sp>
          <p:nvSpPr>
            <p:cNvPr id="17260" name="Google Shape;17260;p63"/>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63"/>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63"/>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63"/>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63"/>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65" name="Google Shape;17265;p63"/>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63"/>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63"/>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68" name="Google Shape;17268;p63"/>
          <p:cNvGrpSpPr/>
          <p:nvPr/>
        </p:nvGrpSpPr>
        <p:grpSpPr>
          <a:xfrm>
            <a:off x="7923925" y="2297751"/>
            <a:ext cx="368362" cy="419314"/>
            <a:chOff x="4995050" y="3245650"/>
            <a:chExt cx="236950" cy="269725"/>
          </a:xfrm>
        </p:grpSpPr>
        <p:sp>
          <p:nvSpPr>
            <p:cNvPr id="17269" name="Google Shape;17269;p63"/>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63"/>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63"/>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72" name="Google Shape;17272;p63"/>
            <p:cNvGrpSpPr/>
            <p:nvPr/>
          </p:nvGrpSpPr>
          <p:grpSpPr>
            <a:xfrm>
              <a:off x="4995050" y="3245650"/>
              <a:ext cx="236950" cy="269725"/>
              <a:chOff x="4995050" y="3245650"/>
              <a:chExt cx="236950" cy="269725"/>
            </a:xfrm>
          </p:grpSpPr>
          <p:sp>
            <p:nvSpPr>
              <p:cNvPr id="17273" name="Google Shape;17273;p63"/>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63"/>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75" name="Google Shape;17275;p63"/>
          <p:cNvGrpSpPr/>
          <p:nvPr/>
        </p:nvGrpSpPr>
        <p:grpSpPr>
          <a:xfrm>
            <a:off x="5523718" y="1689744"/>
            <a:ext cx="483749" cy="481292"/>
            <a:chOff x="4724650" y="2885700"/>
            <a:chExt cx="270750" cy="269375"/>
          </a:xfrm>
        </p:grpSpPr>
        <p:sp>
          <p:nvSpPr>
            <p:cNvPr id="17276" name="Google Shape;17276;p63"/>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63"/>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63"/>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63"/>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63"/>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63"/>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63"/>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3" name="Google Shape;17283;p63"/>
          <p:cNvGrpSpPr/>
          <p:nvPr/>
        </p:nvGrpSpPr>
        <p:grpSpPr>
          <a:xfrm>
            <a:off x="4390823" y="1683870"/>
            <a:ext cx="389425" cy="467822"/>
            <a:chOff x="4459350" y="2882125"/>
            <a:chExt cx="228375" cy="274350"/>
          </a:xfrm>
        </p:grpSpPr>
        <p:sp>
          <p:nvSpPr>
            <p:cNvPr id="17284" name="Google Shape;17284;p63"/>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63"/>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63"/>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63"/>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63"/>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7289" name="Google Shape;17289;p63"/>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7290" name="Google Shape;17290;p63"/>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294"/>
        <p:cNvGrpSpPr/>
        <p:nvPr/>
      </p:nvGrpSpPr>
      <p:grpSpPr>
        <a:xfrm>
          <a:off x="0" y="0"/>
          <a:ext cx="0" cy="0"/>
          <a:chOff x="0" y="0"/>
          <a:chExt cx="0" cy="0"/>
        </a:xfrm>
      </p:grpSpPr>
      <p:sp>
        <p:nvSpPr>
          <p:cNvPr id="17295" name="Google Shape;17295;p64"/>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7296" name="Google Shape;17296;p64"/>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97" name="Google Shape;17297;p64"/>
          <p:cNvGrpSpPr/>
          <p:nvPr/>
        </p:nvGrpSpPr>
        <p:grpSpPr>
          <a:xfrm>
            <a:off x="847082" y="2140412"/>
            <a:ext cx="426462" cy="420796"/>
            <a:chOff x="-6713450" y="2397900"/>
            <a:chExt cx="295375" cy="291450"/>
          </a:xfrm>
        </p:grpSpPr>
        <p:sp>
          <p:nvSpPr>
            <p:cNvPr id="17298" name="Google Shape;17298;p64"/>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64"/>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00" name="Google Shape;17300;p64"/>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01" name="Google Shape;17301;p64"/>
          <p:cNvGrpSpPr/>
          <p:nvPr/>
        </p:nvGrpSpPr>
        <p:grpSpPr>
          <a:xfrm>
            <a:off x="3551844" y="1631401"/>
            <a:ext cx="423069" cy="420507"/>
            <a:chOff x="-4932650" y="2046625"/>
            <a:chExt cx="293025" cy="291250"/>
          </a:xfrm>
        </p:grpSpPr>
        <p:sp>
          <p:nvSpPr>
            <p:cNvPr id="17302" name="Google Shape;17302;p64"/>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64"/>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04" name="Google Shape;17304;p64"/>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05" name="Google Shape;17305;p64"/>
          <p:cNvGrpSpPr/>
          <p:nvPr/>
        </p:nvGrpSpPr>
        <p:grpSpPr>
          <a:xfrm>
            <a:off x="3563775" y="2660957"/>
            <a:ext cx="423069" cy="420796"/>
            <a:chOff x="-4931075" y="2765725"/>
            <a:chExt cx="293025" cy="291450"/>
          </a:xfrm>
        </p:grpSpPr>
        <p:sp>
          <p:nvSpPr>
            <p:cNvPr id="17306" name="Google Shape;17306;p64"/>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64"/>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8" name="Google Shape;17308;p64"/>
          <p:cNvGrpSpPr/>
          <p:nvPr/>
        </p:nvGrpSpPr>
        <p:grpSpPr>
          <a:xfrm>
            <a:off x="6269343" y="1656289"/>
            <a:ext cx="420796" cy="370732"/>
            <a:chOff x="-3137650" y="2067900"/>
            <a:chExt cx="291450" cy="256775"/>
          </a:xfrm>
        </p:grpSpPr>
        <p:sp>
          <p:nvSpPr>
            <p:cNvPr id="17309" name="Google Shape;17309;p64"/>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64"/>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64"/>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2" name="Google Shape;17312;p64"/>
          <p:cNvGrpSpPr/>
          <p:nvPr/>
        </p:nvGrpSpPr>
        <p:grpSpPr>
          <a:xfrm>
            <a:off x="6269343" y="2139926"/>
            <a:ext cx="420796" cy="421770"/>
            <a:chOff x="-3137650" y="2408950"/>
            <a:chExt cx="291450" cy="292125"/>
          </a:xfrm>
        </p:grpSpPr>
        <p:sp>
          <p:nvSpPr>
            <p:cNvPr id="17313" name="Google Shape;17313;p64"/>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64"/>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64"/>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64"/>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64"/>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8" name="Google Shape;17318;p64"/>
          <p:cNvGrpSpPr/>
          <p:nvPr/>
        </p:nvGrpSpPr>
        <p:grpSpPr>
          <a:xfrm>
            <a:off x="6281274" y="2685412"/>
            <a:ext cx="420796" cy="371887"/>
            <a:chOff x="-3137650" y="2787000"/>
            <a:chExt cx="291450" cy="257575"/>
          </a:xfrm>
        </p:grpSpPr>
        <p:sp>
          <p:nvSpPr>
            <p:cNvPr id="17319" name="Google Shape;17319;p64"/>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64"/>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64"/>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64"/>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64"/>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64"/>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64"/>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64"/>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27" name="Google Shape;17327;p64"/>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64"/>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64"/>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30" name="Google Shape;17330;p64"/>
          <p:cNvGrpSpPr/>
          <p:nvPr/>
        </p:nvGrpSpPr>
        <p:grpSpPr>
          <a:xfrm>
            <a:off x="1399451" y="2660397"/>
            <a:ext cx="421914" cy="421914"/>
            <a:chOff x="-6354300" y="2757075"/>
            <a:chExt cx="292225" cy="292225"/>
          </a:xfrm>
        </p:grpSpPr>
        <p:sp>
          <p:nvSpPr>
            <p:cNvPr id="17331" name="Google Shape;17331;p64"/>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64"/>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64"/>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64"/>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5" name="Google Shape;17335;p64"/>
          <p:cNvGrpSpPr/>
          <p:nvPr/>
        </p:nvGrpSpPr>
        <p:grpSpPr>
          <a:xfrm>
            <a:off x="4093454" y="1629560"/>
            <a:ext cx="424188" cy="424188"/>
            <a:chOff x="-4573475" y="2045850"/>
            <a:chExt cx="293800" cy="293800"/>
          </a:xfrm>
        </p:grpSpPr>
        <p:sp>
          <p:nvSpPr>
            <p:cNvPr id="17336" name="Google Shape;17336;p64"/>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64"/>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8" name="Google Shape;17338;p64"/>
          <p:cNvGrpSpPr/>
          <p:nvPr/>
        </p:nvGrpSpPr>
        <p:grpSpPr>
          <a:xfrm>
            <a:off x="4092877" y="2138699"/>
            <a:ext cx="425343" cy="424225"/>
            <a:chOff x="-4570325" y="2405775"/>
            <a:chExt cx="294600" cy="293825"/>
          </a:xfrm>
        </p:grpSpPr>
        <p:sp>
          <p:nvSpPr>
            <p:cNvPr id="17339" name="Google Shape;17339;p64"/>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64"/>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1" name="Google Shape;17341;p64"/>
          <p:cNvGrpSpPr/>
          <p:nvPr/>
        </p:nvGrpSpPr>
        <p:grpSpPr>
          <a:xfrm>
            <a:off x="4105945" y="2659838"/>
            <a:ext cx="423069" cy="423033"/>
            <a:chOff x="-4572700" y="2764950"/>
            <a:chExt cx="293025" cy="293000"/>
          </a:xfrm>
        </p:grpSpPr>
        <p:sp>
          <p:nvSpPr>
            <p:cNvPr id="17342" name="Google Shape;17342;p64"/>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64"/>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64"/>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64"/>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64"/>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7" name="Google Shape;17347;p64"/>
          <p:cNvGrpSpPr/>
          <p:nvPr/>
        </p:nvGrpSpPr>
        <p:grpSpPr>
          <a:xfrm>
            <a:off x="6824707" y="1631239"/>
            <a:ext cx="414840" cy="420832"/>
            <a:chOff x="-2777700" y="2049775"/>
            <a:chExt cx="287325" cy="291475"/>
          </a:xfrm>
        </p:grpSpPr>
        <p:sp>
          <p:nvSpPr>
            <p:cNvPr id="17348" name="Google Shape;17348;p64"/>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64"/>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64"/>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1" name="Google Shape;17351;p64"/>
          <p:cNvGrpSpPr/>
          <p:nvPr/>
        </p:nvGrpSpPr>
        <p:grpSpPr>
          <a:xfrm>
            <a:off x="6821170" y="2140431"/>
            <a:ext cx="421914" cy="420759"/>
            <a:chOff x="-2571737" y="2403625"/>
            <a:chExt cx="292225" cy="291425"/>
          </a:xfrm>
        </p:grpSpPr>
        <p:sp>
          <p:nvSpPr>
            <p:cNvPr id="17352" name="Google Shape;17352;p64"/>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64"/>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64"/>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64"/>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64"/>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64"/>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64"/>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9" name="Google Shape;17359;p64"/>
          <p:cNvGrpSpPr/>
          <p:nvPr/>
        </p:nvGrpSpPr>
        <p:grpSpPr>
          <a:xfrm>
            <a:off x="6821170" y="2661534"/>
            <a:ext cx="421914" cy="419640"/>
            <a:chOff x="-2571737" y="2764550"/>
            <a:chExt cx="292225" cy="290650"/>
          </a:xfrm>
        </p:grpSpPr>
        <p:sp>
          <p:nvSpPr>
            <p:cNvPr id="17360" name="Google Shape;17360;p64"/>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64"/>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64"/>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3" name="Google Shape;17363;p64"/>
          <p:cNvGrpSpPr/>
          <p:nvPr/>
        </p:nvGrpSpPr>
        <p:grpSpPr>
          <a:xfrm>
            <a:off x="3020671" y="3230538"/>
            <a:ext cx="421914" cy="423864"/>
            <a:chOff x="-1333975" y="2365850"/>
            <a:chExt cx="292225" cy="293575"/>
          </a:xfrm>
        </p:grpSpPr>
        <p:sp>
          <p:nvSpPr>
            <p:cNvPr id="17364" name="Google Shape;17364;p64"/>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64"/>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64"/>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64"/>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64"/>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64"/>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64"/>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64"/>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2" name="Google Shape;17372;p64"/>
          <p:cNvGrpSpPr/>
          <p:nvPr/>
        </p:nvGrpSpPr>
        <p:grpSpPr>
          <a:xfrm>
            <a:off x="1954146" y="2660397"/>
            <a:ext cx="398020" cy="421914"/>
            <a:chOff x="-5995925" y="2757850"/>
            <a:chExt cx="275675" cy="292225"/>
          </a:xfrm>
        </p:grpSpPr>
        <p:sp>
          <p:nvSpPr>
            <p:cNvPr id="17373" name="Google Shape;17373;p64"/>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64"/>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64"/>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64"/>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64"/>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64"/>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64"/>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64"/>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64"/>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2" name="Google Shape;17382;p64"/>
          <p:cNvGrpSpPr/>
          <p:nvPr/>
        </p:nvGrpSpPr>
        <p:grpSpPr>
          <a:xfrm>
            <a:off x="4634433" y="1631816"/>
            <a:ext cx="421951" cy="419677"/>
            <a:chOff x="-4211975" y="2046625"/>
            <a:chExt cx="292250" cy="290675"/>
          </a:xfrm>
        </p:grpSpPr>
        <p:sp>
          <p:nvSpPr>
            <p:cNvPr id="17383" name="Google Shape;17383;p64"/>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64"/>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5" name="Google Shape;17385;p64"/>
          <p:cNvGrpSpPr/>
          <p:nvPr/>
        </p:nvGrpSpPr>
        <p:grpSpPr>
          <a:xfrm>
            <a:off x="4684479" y="2138699"/>
            <a:ext cx="321859" cy="424225"/>
            <a:chOff x="-4178875" y="2405775"/>
            <a:chExt cx="222925" cy="293825"/>
          </a:xfrm>
        </p:grpSpPr>
        <p:sp>
          <p:nvSpPr>
            <p:cNvPr id="17386" name="Google Shape;17386;p64"/>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64"/>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64"/>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9" name="Google Shape;17389;p64"/>
          <p:cNvGrpSpPr/>
          <p:nvPr/>
        </p:nvGrpSpPr>
        <p:grpSpPr>
          <a:xfrm>
            <a:off x="4646942" y="2673483"/>
            <a:ext cx="420796" cy="395746"/>
            <a:chOff x="-4211975" y="2783850"/>
            <a:chExt cx="291450" cy="274100"/>
          </a:xfrm>
        </p:grpSpPr>
        <p:sp>
          <p:nvSpPr>
            <p:cNvPr id="17390" name="Google Shape;17390;p64"/>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64"/>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64"/>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93" name="Google Shape;17393;p64"/>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94" name="Google Shape;17394;p64"/>
          <p:cNvGrpSpPr/>
          <p:nvPr/>
        </p:nvGrpSpPr>
        <p:grpSpPr>
          <a:xfrm>
            <a:off x="7351871" y="2140413"/>
            <a:ext cx="420796" cy="420796"/>
            <a:chOff x="-2419325" y="2408150"/>
            <a:chExt cx="291450" cy="291450"/>
          </a:xfrm>
        </p:grpSpPr>
        <p:sp>
          <p:nvSpPr>
            <p:cNvPr id="17395" name="Google Shape;17395;p64"/>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64"/>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64"/>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64"/>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64"/>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64"/>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64"/>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02" name="Google Shape;17402;p64"/>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03" name="Google Shape;17403;p64"/>
          <p:cNvGrpSpPr/>
          <p:nvPr/>
        </p:nvGrpSpPr>
        <p:grpSpPr>
          <a:xfrm>
            <a:off x="4673396" y="3231514"/>
            <a:ext cx="420796" cy="421914"/>
            <a:chOff x="-1333200" y="2770450"/>
            <a:chExt cx="291450" cy="292225"/>
          </a:xfrm>
        </p:grpSpPr>
        <p:sp>
          <p:nvSpPr>
            <p:cNvPr id="17404" name="Google Shape;17404;p64"/>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64"/>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6" name="Google Shape;17406;p64"/>
          <p:cNvGrpSpPr/>
          <p:nvPr/>
        </p:nvGrpSpPr>
        <p:grpSpPr>
          <a:xfrm>
            <a:off x="2470009" y="1631256"/>
            <a:ext cx="423069" cy="420796"/>
            <a:chOff x="-5635200" y="2037975"/>
            <a:chExt cx="293025" cy="291450"/>
          </a:xfrm>
        </p:grpSpPr>
        <p:sp>
          <p:nvSpPr>
            <p:cNvPr id="17407" name="Google Shape;17407;p64"/>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64"/>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9" name="Google Shape;17409;p64"/>
          <p:cNvGrpSpPr/>
          <p:nvPr/>
        </p:nvGrpSpPr>
        <p:grpSpPr>
          <a:xfrm>
            <a:off x="2468295" y="2140412"/>
            <a:ext cx="426499" cy="420796"/>
            <a:chOff x="-5637575" y="2397900"/>
            <a:chExt cx="295400" cy="291450"/>
          </a:xfrm>
        </p:grpSpPr>
        <p:sp>
          <p:nvSpPr>
            <p:cNvPr id="17410" name="Google Shape;17410;p64"/>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64"/>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64"/>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64"/>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4" name="Google Shape;17414;p64"/>
          <p:cNvGrpSpPr/>
          <p:nvPr/>
        </p:nvGrpSpPr>
        <p:grpSpPr>
          <a:xfrm>
            <a:off x="2481958" y="2660397"/>
            <a:ext cx="423033" cy="421914"/>
            <a:chOff x="-5635975" y="2757075"/>
            <a:chExt cx="293000" cy="292225"/>
          </a:xfrm>
        </p:grpSpPr>
        <p:sp>
          <p:nvSpPr>
            <p:cNvPr id="17415" name="Google Shape;17415;p64"/>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64"/>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7" name="Google Shape;17417;p64"/>
          <p:cNvGrpSpPr/>
          <p:nvPr/>
        </p:nvGrpSpPr>
        <p:grpSpPr>
          <a:xfrm>
            <a:off x="5165893" y="1631256"/>
            <a:ext cx="423069" cy="420796"/>
            <a:chOff x="-3854375" y="2046625"/>
            <a:chExt cx="293025" cy="291450"/>
          </a:xfrm>
        </p:grpSpPr>
        <p:sp>
          <p:nvSpPr>
            <p:cNvPr id="17418" name="Google Shape;17418;p64"/>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64"/>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0" name="Google Shape;17420;p64"/>
          <p:cNvGrpSpPr/>
          <p:nvPr/>
        </p:nvGrpSpPr>
        <p:grpSpPr>
          <a:xfrm>
            <a:off x="5164756" y="2138717"/>
            <a:ext cx="425343" cy="424188"/>
            <a:chOff x="-3854375" y="2405000"/>
            <a:chExt cx="294600" cy="293800"/>
          </a:xfrm>
        </p:grpSpPr>
        <p:sp>
          <p:nvSpPr>
            <p:cNvPr id="17421" name="Google Shape;17421;p64"/>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64"/>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3" name="Google Shape;17423;p64"/>
          <p:cNvGrpSpPr/>
          <p:nvPr/>
        </p:nvGrpSpPr>
        <p:grpSpPr>
          <a:xfrm>
            <a:off x="5178961" y="2659838"/>
            <a:ext cx="420796" cy="423033"/>
            <a:chOff x="-3852025" y="2764950"/>
            <a:chExt cx="291450" cy="293000"/>
          </a:xfrm>
        </p:grpSpPr>
        <p:sp>
          <p:nvSpPr>
            <p:cNvPr id="17424" name="Google Shape;17424;p64"/>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64"/>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26" name="Google Shape;17426;p64"/>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64"/>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28" name="Google Shape;17428;p64"/>
          <p:cNvGrpSpPr/>
          <p:nvPr/>
        </p:nvGrpSpPr>
        <p:grpSpPr>
          <a:xfrm>
            <a:off x="7901550" y="2660398"/>
            <a:ext cx="420796" cy="421914"/>
            <a:chOff x="-2060175" y="2768875"/>
            <a:chExt cx="291450" cy="292225"/>
          </a:xfrm>
        </p:grpSpPr>
        <p:sp>
          <p:nvSpPr>
            <p:cNvPr id="17429" name="Google Shape;17429;p64"/>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64"/>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1" name="Google Shape;17431;p64"/>
          <p:cNvGrpSpPr/>
          <p:nvPr/>
        </p:nvGrpSpPr>
        <p:grpSpPr>
          <a:xfrm>
            <a:off x="1915160" y="3232071"/>
            <a:ext cx="421914" cy="420796"/>
            <a:chOff x="-937025" y="2064750"/>
            <a:chExt cx="292225" cy="291450"/>
          </a:xfrm>
        </p:grpSpPr>
        <p:sp>
          <p:nvSpPr>
            <p:cNvPr id="17432" name="Google Shape;17432;p64"/>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64"/>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64"/>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5" name="Google Shape;17435;p64"/>
          <p:cNvGrpSpPr/>
          <p:nvPr/>
        </p:nvGrpSpPr>
        <p:grpSpPr>
          <a:xfrm>
            <a:off x="3018323" y="1630697"/>
            <a:ext cx="421951" cy="421914"/>
            <a:chOff x="-5276050" y="2037975"/>
            <a:chExt cx="292250" cy="292225"/>
          </a:xfrm>
        </p:grpSpPr>
        <p:sp>
          <p:nvSpPr>
            <p:cNvPr id="17436" name="Google Shape;17436;p64"/>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64"/>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64"/>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9" name="Google Shape;17439;p64"/>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64"/>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1" name="Google Shape;17441;p64"/>
          <p:cNvGrpSpPr/>
          <p:nvPr/>
        </p:nvGrpSpPr>
        <p:grpSpPr>
          <a:xfrm>
            <a:off x="5777136" y="1631256"/>
            <a:ext cx="324133" cy="420796"/>
            <a:chOff x="-3462150" y="2046625"/>
            <a:chExt cx="224500" cy="291450"/>
          </a:xfrm>
        </p:grpSpPr>
        <p:sp>
          <p:nvSpPr>
            <p:cNvPr id="17442" name="Google Shape;17442;p64"/>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64"/>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64"/>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64"/>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64"/>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64"/>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64"/>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49" name="Google Shape;17449;p64"/>
          <p:cNvGrpSpPr/>
          <p:nvPr/>
        </p:nvGrpSpPr>
        <p:grpSpPr>
          <a:xfrm>
            <a:off x="5752700" y="2139276"/>
            <a:ext cx="373006" cy="423069"/>
            <a:chOff x="-3478675" y="2405775"/>
            <a:chExt cx="258350" cy="293025"/>
          </a:xfrm>
        </p:grpSpPr>
        <p:sp>
          <p:nvSpPr>
            <p:cNvPr id="17450" name="Google Shape;17450;p64"/>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64"/>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64"/>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64"/>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4" name="Google Shape;17454;p64"/>
          <p:cNvGrpSpPr/>
          <p:nvPr/>
        </p:nvGrpSpPr>
        <p:grpSpPr>
          <a:xfrm>
            <a:off x="5815218" y="2660398"/>
            <a:ext cx="271831" cy="421914"/>
            <a:chOff x="-3443250" y="2765725"/>
            <a:chExt cx="188275" cy="292225"/>
          </a:xfrm>
        </p:grpSpPr>
        <p:sp>
          <p:nvSpPr>
            <p:cNvPr id="17455" name="Google Shape;17455;p64"/>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64"/>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64"/>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64"/>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9" name="Google Shape;17459;p64"/>
          <p:cNvGrpSpPr/>
          <p:nvPr/>
        </p:nvGrpSpPr>
        <p:grpSpPr>
          <a:xfrm>
            <a:off x="844114" y="3230934"/>
            <a:ext cx="371887" cy="423069"/>
            <a:chOff x="-1684475" y="2049000"/>
            <a:chExt cx="257575" cy="293025"/>
          </a:xfrm>
        </p:grpSpPr>
        <p:sp>
          <p:nvSpPr>
            <p:cNvPr id="17460" name="Google Shape;17460;p64"/>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64"/>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64"/>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64"/>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64" name="Google Shape;17464;p64"/>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65" name="Google Shape;17465;p64"/>
          <p:cNvGrpSpPr/>
          <p:nvPr/>
        </p:nvGrpSpPr>
        <p:grpSpPr>
          <a:xfrm>
            <a:off x="4134007" y="3231514"/>
            <a:ext cx="420796" cy="421914"/>
            <a:chOff x="-1700225" y="2768875"/>
            <a:chExt cx="291450" cy="292225"/>
          </a:xfrm>
        </p:grpSpPr>
        <p:sp>
          <p:nvSpPr>
            <p:cNvPr id="17466" name="Google Shape;17466;p64"/>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64"/>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64"/>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64"/>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64"/>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64"/>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2" name="Google Shape;17472;p64"/>
          <p:cNvGrpSpPr/>
          <p:nvPr/>
        </p:nvGrpSpPr>
        <p:grpSpPr>
          <a:xfrm>
            <a:off x="3602355" y="3230935"/>
            <a:ext cx="371887" cy="423069"/>
            <a:chOff x="-919700" y="2420750"/>
            <a:chExt cx="257575" cy="293025"/>
          </a:xfrm>
        </p:grpSpPr>
        <p:sp>
          <p:nvSpPr>
            <p:cNvPr id="17473" name="Google Shape;17473;p64"/>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64"/>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64"/>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6" name="Google Shape;17476;p64"/>
          <p:cNvGrpSpPr/>
          <p:nvPr/>
        </p:nvGrpSpPr>
        <p:grpSpPr>
          <a:xfrm>
            <a:off x="1937547" y="1645950"/>
            <a:ext cx="409531" cy="410617"/>
            <a:chOff x="6679825" y="2693700"/>
            <a:chExt cx="257875" cy="258575"/>
          </a:xfrm>
        </p:grpSpPr>
        <p:sp>
          <p:nvSpPr>
            <p:cNvPr id="17477" name="Google Shape;17477;p64"/>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64"/>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9" name="Google Shape;17479;p64"/>
          <p:cNvGrpSpPr/>
          <p:nvPr/>
        </p:nvGrpSpPr>
        <p:grpSpPr>
          <a:xfrm>
            <a:off x="1927121" y="2142110"/>
            <a:ext cx="420531" cy="417262"/>
            <a:chOff x="6790450" y="3119050"/>
            <a:chExt cx="262750" cy="260675"/>
          </a:xfrm>
        </p:grpSpPr>
        <p:sp>
          <p:nvSpPr>
            <p:cNvPr id="17480" name="Google Shape;17480;p64"/>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64"/>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2" name="Google Shape;17482;p64"/>
          <p:cNvGrpSpPr/>
          <p:nvPr/>
        </p:nvGrpSpPr>
        <p:grpSpPr>
          <a:xfrm>
            <a:off x="6554233" y="3755436"/>
            <a:ext cx="358093" cy="407391"/>
            <a:chOff x="7660859" y="2571753"/>
            <a:chExt cx="366561" cy="417024"/>
          </a:xfrm>
        </p:grpSpPr>
        <p:sp>
          <p:nvSpPr>
            <p:cNvPr id="17483" name="Google Shape;17483;p64"/>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64"/>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64"/>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6" name="Google Shape;17486;p64"/>
          <p:cNvGrpSpPr/>
          <p:nvPr/>
        </p:nvGrpSpPr>
        <p:grpSpPr>
          <a:xfrm>
            <a:off x="4088914" y="3755436"/>
            <a:ext cx="407391" cy="407391"/>
            <a:chOff x="5566722" y="2571753"/>
            <a:chExt cx="417024" cy="417024"/>
          </a:xfrm>
        </p:grpSpPr>
        <p:sp>
          <p:nvSpPr>
            <p:cNvPr id="17487" name="Google Shape;17487;p64"/>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64"/>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9" name="Google Shape;17489;p64"/>
          <p:cNvGrpSpPr/>
          <p:nvPr/>
        </p:nvGrpSpPr>
        <p:grpSpPr>
          <a:xfrm>
            <a:off x="4705247" y="3857692"/>
            <a:ext cx="407381" cy="202880"/>
            <a:chOff x="6090251" y="2676413"/>
            <a:chExt cx="417014" cy="207677"/>
          </a:xfrm>
        </p:grpSpPr>
        <p:sp>
          <p:nvSpPr>
            <p:cNvPr id="17490" name="Google Shape;17490;p64"/>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64"/>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64"/>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64"/>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4" name="Google Shape;17494;p64"/>
          <p:cNvGrpSpPr/>
          <p:nvPr/>
        </p:nvGrpSpPr>
        <p:grpSpPr>
          <a:xfrm>
            <a:off x="5937901" y="3755436"/>
            <a:ext cx="407391" cy="407391"/>
            <a:chOff x="7137330" y="2571753"/>
            <a:chExt cx="417024" cy="417024"/>
          </a:xfrm>
        </p:grpSpPr>
        <p:sp>
          <p:nvSpPr>
            <p:cNvPr id="17495" name="Google Shape;17495;p64"/>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64"/>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64"/>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8" name="Google Shape;17498;p64"/>
          <p:cNvGrpSpPr/>
          <p:nvPr/>
        </p:nvGrpSpPr>
        <p:grpSpPr>
          <a:xfrm>
            <a:off x="5321569" y="3755436"/>
            <a:ext cx="407391" cy="407391"/>
            <a:chOff x="6613801" y="2571753"/>
            <a:chExt cx="417024" cy="417024"/>
          </a:xfrm>
        </p:grpSpPr>
        <p:sp>
          <p:nvSpPr>
            <p:cNvPr id="17499" name="Google Shape;17499;p64"/>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64"/>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64"/>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64"/>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64"/>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4" name="Google Shape;17504;p64"/>
          <p:cNvGrpSpPr/>
          <p:nvPr/>
        </p:nvGrpSpPr>
        <p:grpSpPr>
          <a:xfrm>
            <a:off x="7908242" y="3238780"/>
            <a:ext cx="407411" cy="407411"/>
            <a:chOff x="2964567" y="2571753"/>
            <a:chExt cx="417045" cy="417045"/>
          </a:xfrm>
        </p:grpSpPr>
        <p:sp>
          <p:nvSpPr>
            <p:cNvPr id="17505" name="Google Shape;17505;p64"/>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64"/>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7" name="Google Shape;17507;p64"/>
          <p:cNvGrpSpPr/>
          <p:nvPr/>
        </p:nvGrpSpPr>
        <p:grpSpPr>
          <a:xfrm>
            <a:off x="1623565" y="3815897"/>
            <a:ext cx="407391" cy="286470"/>
            <a:chOff x="3476576" y="2633631"/>
            <a:chExt cx="417024" cy="293244"/>
          </a:xfrm>
        </p:grpSpPr>
        <p:sp>
          <p:nvSpPr>
            <p:cNvPr id="17508" name="Google Shape;17508;p64"/>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64"/>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0" name="Google Shape;17510;p64"/>
          <p:cNvGrpSpPr/>
          <p:nvPr/>
        </p:nvGrpSpPr>
        <p:grpSpPr>
          <a:xfrm>
            <a:off x="2239897" y="3755508"/>
            <a:ext cx="407411" cy="407248"/>
            <a:chOff x="3988564" y="2571836"/>
            <a:chExt cx="417045" cy="416878"/>
          </a:xfrm>
        </p:grpSpPr>
        <p:sp>
          <p:nvSpPr>
            <p:cNvPr id="17511" name="Google Shape;17511;p64"/>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64"/>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3" name="Google Shape;17513;p64"/>
          <p:cNvGrpSpPr/>
          <p:nvPr/>
        </p:nvGrpSpPr>
        <p:grpSpPr>
          <a:xfrm>
            <a:off x="2856250" y="3755436"/>
            <a:ext cx="407391" cy="407391"/>
            <a:chOff x="4500573" y="2571753"/>
            <a:chExt cx="417024" cy="417024"/>
          </a:xfrm>
        </p:grpSpPr>
        <p:sp>
          <p:nvSpPr>
            <p:cNvPr id="17514" name="Google Shape;17514;p64"/>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64"/>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6" name="Google Shape;17516;p64"/>
          <p:cNvGrpSpPr/>
          <p:nvPr/>
        </p:nvGrpSpPr>
        <p:grpSpPr>
          <a:xfrm>
            <a:off x="3472582" y="3755436"/>
            <a:ext cx="407391" cy="407391"/>
            <a:chOff x="5012603" y="2571753"/>
            <a:chExt cx="417024" cy="417024"/>
          </a:xfrm>
        </p:grpSpPr>
        <p:sp>
          <p:nvSpPr>
            <p:cNvPr id="17517" name="Google Shape;17517;p64"/>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64"/>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19" name="Google Shape;17519;p64"/>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20" name="Google Shape;17520;p64"/>
          <p:cNvGrpSpPr/>
          <p:nvPr/>
        </p:nvGrpSpPr>
        <p:grpSpPr>
          <a:xfrm>
            <a:off x="5733329" y="3238790"/>
            <a:ext cx="407432" cy="407391"/>
            <a:chOff x="812101" y="2571761"/>
            <a:chExt cx="417066" cy="417024"/>
          </a:xfrm>
        </p:grpSpPr>
        <p:sp>
          <p:nvSpPr>
            <p:cNvPr id="17521" name="Google Shape;17521;p64"/>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64"/>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64"/>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64"/>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5" name="Google Shape;17525;p64"/>
          <p:cNvGrpSpPr/>
          <p:nvPr/>
        </p:nvGrpSpPr>
        <p:grpSpPr>
          <a:xfrm>
            <a:off x="6253923" y="3238790"/>
            <a:ext cx="407391" cy="407391"/>
            <a:chOff x="1323129" y="2571761"/>
            <a:chExt cx="417024" cy="417024"/>
          </a:xfrm>
        </p:grpSpPr>
        <p:sp>
          <p:nvSpPr>
            <p:cNvPr id="17526" name="Google Shape;17526;p64"/>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64"/>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64"/>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64"/>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30" name="Google Shape;17530;p64"/>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31" name="Google Shape;17531;p64"/>
          <p:cNvGrpSpPr/>
          <p:nvPr/>
        </p:nvGrpSpPr>
        <p:grpSpPr>
          <a:xfrm>
            <a:off x="7390398" y="3238843"/>
            <a:ext cx="408023" cy="407411"/>
            <a:chOff x="2344476" y="2571761"/>
            <a:chExt cx="417671" cy="417045"/>
          </a:xfrm>
        </p:grpSpPr>
        <p:sp>
          <p:nvSpPr>
            <p:cNvPr id="17532" name="Google Shape;17532;p64"/>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64"/>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4" name="Google Shape;17534;p64"/>
          <p:cNvGrpSpPr/>
          <p:nvPr/>
        </p:nvGrpSpPr>
        <p:grpSpPr>
          <a:xfrm>
            <a:off x="7121258" y="3759535"/>
            <a:ext cx="399178" cy="399178"/>
            <a:chOff x="2038375" y="3798025"/>
            <a:chExt cx="841792" cy="841792"/>
          </a:xfrm>
        </p:grpSpPr>
        <p:sp>
          <p:nvSpPr>
            <p:cNvPr id="17535" name="Google Shape;17535;p64"/>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64"/>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Peace for Ukraine Minitheme by Slidesgo">
  <a:themeElements>
    <a:clrScheme name="Simple Light">
      <a:dk1>
        <a:srgbClr val="272525"/>
      </a:dk1>
      <a:lt1>
        <a:srgbClr val="FDF1E5"/>
      </a:lt1>
      <a:dk2>
        <a:srgbClr val="F9E3C7"/>
      </a:dk2>
      <a:lt2>
        <a:srgbClr val="FFD7CA"/>
      </a:lt2>
      <a:accent1>
        <a:srgbClr val="01ADFF"/>
      </a:accent1>
      <a:accent2>
        <a:srgbClr val="7DD4FE"/>
      </a:accent2>
      <a:accent3>
        <a:srgbClr val="869120"/>
      </a:accent3>
      <a:accent4>
        <a:srgbClr val="FCE48E"/>
      </a:accent4>
      <a:accent5>
        <a:srgbClr val="FFCD20"/>
      </a:accent5>
      <a:accent6>
        <a:srgbClr val="FFFFFF"/>
      </a:accent6>
      <a:hlink>
        <a:srgbClr val="0803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1513</Words>
  <Application>Microsoft Office PowerPoint</Application>
  <PresentationFormat>Presentación en pantalla (16:9)</PresentationFormat>
  <Paragraphs>273</Paragraphs>
  <Slides>40</Slides>
  <Notes>40</Notes>
  <HiddenSlides>0</HiddenSlides>
  <MMClips>0</MMClips>
  <ScaleCrop>false</ScaleCrop>
  <HeadingPairs>
    <vt:vector size="6" baseType="variant">
      <vt:variant>
        <vt:lpstr>Fuentes usadas</vt:lpstr>
      </vt:variant>
      <vt:variant>
        <vt:i4>9</vt:i4>
      </vt:variant>
      <vt:variant>
        <vt:lpstr>Tema</vt:lpstr>
      </vt:variant>
      <vt:variant>
        <vt:i4>2</vt:i4>
      </vt:variant>
      <vt:variant>
        <vt:lpstr>Títulos de diapositiva</vt:lpstr>
      </vt:variant>
      <vt:variant>
        <vt:i4>40</vt:i4>
      </vt:variant>
    </vt:vector>
  </HeadingPairs>
  <TitlesOfParts>
    <vt:vector size="51" baseType="lpstr">
      <vt:lpstr>Arial</vt:lpstr>
      <vt:lpstr>Proxima Nova</vt:lpstr>
      <vt:lpstr>Nunito Sans</vt:lpstr>
      <vt:lpstr>Amatic SC</vt:lpstr>
      <vt:lpstr>Raleway ExtraBold</vt:lpstr>
      <vt:lpstr>Raleway</vt:lpstr>
      <vt:lpstr>Calibri</vt:lpstr>
      <vt:lpstr>Nunito Medium</vt:lpstr>
      <vt:lpstr>Roboto Medium</vt:lpstr>
      <vt:lpstr>Peace for Ukraine Minitheme by Slidesgo</vt:lpstr>
      <vt:lpstr>Slidesgo Final Pages</vt:lpstr>
      <vt:lpstr>Minitheme</vt:lpstr>
      <vt:lpstr>Contents of this template</vt:lpstr>
      <vt:lpstr>04</vt:lpstr>
      <vt:lpstr>History of Ukraine</vt:lpstr>
      <vt:lpstr>Introduction</vt:lpstr>
      <vt:lpstr>History of Ukraine</vt:lpstr>
      <vt:lpstr>Recent events in the history of Ukraine</vt:lpstr>
      <vt:lpstr>41 million</vt:lpstr>
      <vt:lpstr>Some Ukrainian traditions</vt:lpstr>
      <vt:lpstr>Major attractions of Ukraine</vt:lpstr>
      <vt:lpstr>Popular elements to keep in mind</vt:lpstr>
      <vt:lpstr>мир</vt:lpstr>
      <vt:lpstr>The reasons why we need the peace</vt:lpstr>
      <vt:lpstr>A picture is worth a thousand words</vt:lpstr>
      <vt:lpstr>How can we help?</vt:lpstr>
      <vt:lpstr>The countries that are helping Ukraine</vt:lpstr>
      <vt:lpstr>+6 million</vt:lpstr>
      <vt:lpstr>Ways to help Ukrainian</vt:lpstr>
      <vt:lpstr>Laptop and phone mockups</vt:lpstr>
      <vt:lpstr>Thanks!</vt:lpstr>
      <vt:lpstr>Peace &amp; human rights lineal icon pack</vt:lpstr>
      <vt:lpstr>Alternative resources</vt:lpstr>
      <vt:lpstr>Resources</vt:lpstr>
      <vt:lpstr>Instructions for use</vt:lpstr>
      <vt:lpstr>Instructions for use (premium users)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Presentación de PowerPoint</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Minitheme</dc:title>
  <cp:lastModifiedBy>eduardo</cp:lastModifiedBy>
  <cp:revision>1</cp:revision>
  <dcterms:modified xsi:type="dcterms:W3CDTF">2025-11-02T21:43:31Z</dcterms:modified>
</cp:coreProperties>
</file>